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0" r:id="rId5"/>
  </p:sldMasterIdLst>
  <p:sldIdLst>
    <p:sldId id="314" r:id="rId6"/>
    <p:sldId id="315" r:id="rId7"/>
    <p:sldId id="256" r:id="rId8"/>
    <p:sldId id="316" r:id="rId9"/>
    <p:sldId id="317" r:id="rId10"/>
    <p:sldId id="318" r:id="rId11"/>
    <p:sldId id="319" r:id="rId12"/>
    <p:sldId id="320" r:id="rId13"/>
    <p:sldId id="321" r:id="rId14"/>
    <p:sldId id="322" r:id="rId15"/>
    <p:sldId id="323" r:id="rId16"/>
    <p:sldId id="324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4" autoAdjust="0"/>
    <p:restoredTop sz="94660"/>
  </p:normalViewPr>
  <p:slideViewPr>
    <p:cSldViewPr snapToGrid="0">
      <p:cViewPr varScale="1">
        <p:scale>
          <a:sx n="70" d="100"/>
          <a:sy n="70" d="100"/>
        </p:scale>
        <p:origin x="60" y="1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10-28T18:38:19.163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1688 5142 452 0,'-1'-1'268'15,"0"0"-63"-15,0 0-61 16,-2-6-23-16,2-3-41 0,2-3-9 15,12-29-11-15,-6 27-6 16,-4-3-4-16,3 5 1 16,-4 1 2-16,-3-4 1 15,-3 10-1-15,-4-2-4 16,-6 3-13-16,-6 1-7 16,-13 0-17-16,8 4-4 15,-13 4-5-15,-11 3-1 0,-6 13 1 16,-17-1 2-16,-3 19 2 15,3 0-1-15,5 8-2 16,-4 3-2-16,-2-2 3 16,8 6 6-16,2 1 14 15,11 10 7-15,14 1 7 16,12 5-1-16,9-4-3 16,9-2 0-16,13-2 2 15,6-5 1-15,9-1 0 16,8-1-4-16,14-9-8 15,6-2-4-15,16-18-5 16,1-3 0-16,4-14-1 16,6-10 1-16,6-11-2 0,8-15 0 15,0-13-1-15,7-7-2 16,-5-12 1-16,-10-4-2 0,0 1 0 16,-15-2 1-16,-17 1 0 31,-11-1 22-31,-23 3 27 15,-8-3 11-15,-22 11 14 16,-10 1-16-16,-17 7-24 16,-11 4-12-16,-8 1-16 15,3 13-8-15,-16-1-7 0,-4 3-2 16,-2 14-1-16,-9 2-3 16,7 14 0-16,6 13-1 15,7 1 0-15,13 13 0 16,-3 0-1-16,5-3 1 15,10 5-2-15,-3-5 1 0,19 5-23 16,14 4-36-16,14 4 43 16</inkml:trace>
  <inkml:trace contextRef="#ctx0" brushRef="#br0" timeOffset="5343.675">19077 11960 375 0,'4'-7'202'0,"-3"3"-29"16,1-2-21-16,1 0-26 16,-2 2-5-16,-1 2-16 15,0 1-3-15,0 0-13 16,0 0-10-16,0 0-12 16,0 0-8-16,0 0-10 15,0 0-2-15,0 0-9 0,0-1-4 16,0 1-8-16,0 0-3 15,0 1-5-15,0 1-1 16,-1 26-5-16,-8 25 0 31,4-18-4-31,-3 0-1 16,-3 0-1-16,2 1 0 0,-1-4 1 16,6 2 0-16,-2-4-1 15,1-1 0-15,-6-4-2 16,1-2 1-16,7-3-1 15,0-3 1-15,6-6 0 16,0-3 4-16,-7-7 11 16,3-3 0-16,0 2-1 15,0 0-4-15,0-23-14 16,7-30-1-16,0 24-4 16,-2 1-3-16,6 2 0 0,-7 2-1 15,9 8 3-15,-1-3 1 16,0 7 0-16,5 4-2 15,-4 4-2-15,6 8 0 16,2 7 0-16,-7-1 2 16,4 7 4-16,-4-5 1 15,-3 3 1-15,3 4 0 0,-4-1 2 16,-2 3 0-16,-4-1 2 16,-3-2 0-16,-5-1 3 15,-3 1 0-15,-5-3 2 16,-1 0 0-16,-8 0 6 15,1-1 9-15,-4-5 15 16,3 2 7-16,-1-5-1 16,6 0-6-16,0-2-16 15,-2-3-4-15,10-2-5 16,-8-4-2-16,7-6-5 0,6-5-1 16,3-4-4-16,2-4-6 15,6-1-54-15,0 4-46 16,-2 1-130-16,6 5-103 15,-1 5 211-15</inkml:trace>
  <inkml:trace contextRef="#ctx0" brushRef="#br0" timeOffset="6338.285">19661 12166 987 0,'-7'-8'460'16,"5"2"-192"-16,-4-1-36 15,-1 1-73-15,-1-1-29 16,0-1-47-16,-7 0-20 0,7 7-24 15,-3 0-6-15,-7 1-6 16,7 9-6-16,-10 0-6 16,5 3-3-16,-1 6-6 15,1 0-2-15,0 0-2 16,-4 3-2-16,11 2-1 16,-4-2 0-16,8 0-1 15,2-4 1-15,-1-2 0 31,4 0 1-31,9-3 0 16,-1-1 0-16,2-1 0 16,8-3 1-16,-15-4 1 15,10-2 0-15,-5-9 0 16,1-3 1-16,6-7 0 16,-1-8 0-16,7-5-3 15,-3-7 0-15,7-4-1 16,-2 7 0-16,-3 2 1 0,-4 4 0 15,-6 16 1-15,-5-1 0 16,-5 7-4-16,-2 10-3 16,-7 2-2-16,-3 4 0 0,1 9 3 15,1 1 1-15,1 3 1 16,0 2 0-16,4-1 0 16,0 0 2-16,0-2 0 15,5 1 0-15,3-3 1 16,2-2-1-16,7-3 1 15,-3-5 1-15,5-4 0 16,-1-1 0-16,2-7 1 16,3 1 0-16,-3-5 1 15,-2-2 0-15,1-4 0 16,-1-2-1-16,3-8 0 16,2 2 0-16,3-1-1 15,1-2 0-15,3 6-1 16,-1-1 0-16,0 8 0 15,-6-2-2-15,-2 12-2 0,-3 2-1 16,-10 4 1-16,10 9 1 16,-3 2 2-16,-4 1 0 15,-3 1 1-15,1 1 1 16,-8 0 1-16,-1-2 0 16,-7 4-1-16,1-2 1 0,-8-2-1 15,7 1 2-15,6-1 0 16,-15-3 2-16,1-1 0 15,-2 1 2-15,-4-7-1 16,3-1 1-16,1-6-2 16,1-2-1-16,5-4 1 15,0 0 0-15,4-5-1 16,-1-7-1-16,0-5-3 16,0-4-17-16,3-2-62 15,5 4-46-15,3 5-141 16,2 2-152-16,8 13 271 15</inkml:trace>
  <inkml:trace contextRef="#ctx0" brushRef="#br0" timeOffset="6734.857">20253 12100 857 0,'0'-11'453'0,"-1"4"-105"16,0 5-82-16,1 2-65 15,-1 0-37-15,0 0-53 16,0 0-30-16,0 0-47 15,-1 4-10-15,-4 13-7 16,-9 32-1-16,8-27-4 16,2-1 0-16,-3 5-3 15,1 1-3-15,-1-6-1 16,-1 5 0-16,1-3-2 16,1-5 1-16,1 2-1 15,3-3 0-15,-2-8 1 0,3 0 1 16,1-8-7-16,1-2-22 15,3-8-66-15,3-5-48 16,4-10 80-16</inkml:trace>
  <inkml:trace contextRef="#ctx0" brushRef="#br0" timeOffset="7123.164">20638 12068 598 0,'7'-1'439'16,"-2"-2"22"-16,-2 6-168 16,-3-3-35-16,0 0-68 15,-1 0-26-15,0 0-46 16,0 0-22-16,-6 12-38 16,-16-3-11-16,-29 29-19 15,30-21-7-15,-6-3-10 0,3 3-4 16,2 5-4-16,-8-3-1 15,6 1-1-15,9-1 0 16,4 0-1-16,2-4 0 16,4-2 0-16,1 1-2 0,5-2 1 15,10 1-1-15,8-2 2 16,3-1 0-16,-6-7 0 16,11 3 0-16,-6-2 0 15,8 0 0-15,4-4 2 31,-8-3-2-31,7 1 2 16,-11-5-2-16,-2 3-25 0,-2-3-18 16,-10-4 25-16</inkml:trace>
  <inkml:trace contextRef="#ctx0" brushRef="#br0" timeOffset="7922.651">21169 12242 382 0,'15'-31'293'16,"-18"29"57"-16,1 5-112 0,-3-1-78 16,4-2-38-16,0 0-41 31,0 0-10-31,-2 6-12 0,-4 13 1 16,-8 30 0-16,7-21-3 15,-2 6-11-15,2 5-10 16,-2 3-14-16,1 1-5 15,-1-4-7-15,0-3-1 16,-2-3-3-16,2-5 0 0,5-4-1 16,-2-6-1-16,3-7 1 15,1-1 0-15,-2-6-5 16,4-3-26-16,1-2-91 16,0 0-92-16,0 0 124 15</inkml:trace>
  <inkml:trace contextRef="#ctx0" brushRef="#br0" timeOffset="8410.789">21136 12232 414 0,'-4'-5'289'0,"1"1"27"16,3-4-114-16,6-1-74 16,1-1-25-16,3-3-15 15,3 2-1-15,3-5-6 16,1 3 0-16,6-3-7 16,0 1-3-16,6 10-5 15,-1-3-8-15,1 9-20 16,0 8-9-16,-7 1-19 15,1 7-2-15,-7 3-2 0,-3-3-1 16,-6 5 0 0,-3-3 0-16,-3 2 1 0,-7-1 1 15,-2 0 4-15,-3-2 1 16,-8-1 0-16,-2-3 2 16,0 0-2-16,-6-4 0 0,-2-2 0 15,-1-3-1-15,-1-5-3 16,5-3-1-16,3-3-3 15,5-3-2-15,6 2-2 16,1 1-19-16,7 0-59 16,1 3-41-16,1 0-174 15,2-2 185-15</inkml:trace>
  <inkml:trace contextRef="#ctx0" brushRef="#br0" timeOffset="8774.122">21850 11814 817 0,'0'-3'480'0,"3"3"-88"16,-5 5-166-16,1-5-42 16,0 0-75-16,-15 26-16 15,-30 38-32-15,28-19-15 0,0-1-21 16,3 0-7-16,-3-3-7 16,2-1-2-16,3-3-4 15,-1-1 1-15,4-8-2 16,-2-1 0-16,1-6 1 31,2-3 0-31,0-8 2 0,5-2-5 0,0-9-40 31,2-5-42-31,4-10-128 16,2-7 129-16</inkml:trace>
  <inkml:trace contextRef="#ctx0" brushRef="#br0" timeOffset="9071.322">22023 11744 1123 0,'-4'-2'510'0,"-2"5"-226"16,3 6-65-16,-1 7-86 16,0 3-26-16,-9 0-45 15,1 4-17-15,1 6-23 16,-3 3-6-16,12 12-8 15,-7 3-2-15,-1 1-2 16,6-3 0-16,-7-4 0 16,11-3 0-16,-9-10 0 15,0 0 1-15,0-7 0 16,-6-1 0-16,14-6-2 16,-6-3-21-16,-3-8-83 15,6-3-55-15,-6-6 87 16</inkml:trace>
  <inkml:trace contextRef="#ctx0" brushRef="#br0" timeOffset="9286.697">21713 12062 836 0,'-4'2'436'16,"4"-3"-144"-16,1-1-102 0,-1 2-36 15,0-2-54-15,18 2-17 16,50 0-36-16,-31 0-16 16,-1-4-20-16,-3 4-3 15,-5-2 39-15,-2 0-31 16,1 4-1-16</inkml:trace>
  <inkml:trace contextRef="#ctx0" brushRef="#br0" timeOffset="10554.452">22710 12129 594 0,'0'-5'313'0,"-3"-2"-56"15,2 0-19-15,-6 2-30 16,-2 4-18-16,-5 1-44 16,-4 3-19-16,-3 2-35 15,-3 3-16-15,-3 5-29 16,-2 1-11-16,-2 2-18 16,4 4-7-16,1-2-5 15,1 4-3-15,12-2-3 16,-8-4 0-16,9 1-1 15,12-3-2-15,0 1 1 16,11-1-1-16,5-3 3 0,-11-1 1 16,7-5 1-16,0-5 1 0,3-2 0 15,8-3 1-15,-2-10-1 16,3 0-1-16,1-7-2 16,0-3 0-16,-1-1-1 15,-2-3 1-15,-4-3-5 16,-2 4-1-16,-5 6-3 15,-2 7 0-15,-5 10-3 16,-4 5 0-16,-6 7-2 16,-6 1 0-16,-4 7 7 15,1 3 2-15,2 2 2 16,2 2 0-16,2-1 0 16,3-4 0-16,4 0 0 15,2-2 0-15,6-2 2 16,4 0 0-16,2-3 1 15,1-3 0-15,5-3 1 0,2 1 0 16,6-3-1-16,-2-1 1 31,8-3 0-31,-6-3 0 16,2-7 2-16,-4-3-1 0,-3-8 0 16,3-3-2-16,6-8 0 15,6-5 0-15,0-9 0 16,0-5 0-16,-6-9 2 15,-4-1-1-15,-4 6 0 16,-5 5 0-16,-4 18-1 16,-3 9 0-16,-5 12 0 15,-2 8-4-15,-4 9-1 16,-3 5 0-16,-7 7 0 16,0 7 5-16,-3 6 3 15,-3 7 3-15,2 9 3 16,-2 3 0-16,2 1-1 15,1-3-1-15,4-4-2 16,-2-6-2-16,2-4 0 16,2-4 0-16,2-4 0 15,1-5 1-15,4-3-1 0,2 0-1 16,3-5 2-16,3-1 1 16,-2-5-24-16,-2-3-39 15,-2-5-12-15,-1 2 31 16</inkml:trace>
  <inkml:trace contextRef="#ctx0" brushRef="#br0" timeOffset="10870.349">22933 11960 725 0,'-3'-7'397'15,"3"2"-83"-15,7 0-140 16,3 2-15-16,11 1-36 16,2-1-12-16,13 6-29 15,1 1-18-15,6 2-29 16,0-2-8-16,-2-2-14 0,8 6-3 15,-12-5-3-15,-5 1 25 16,-7-1 2-16,-13-6-18 0</inkml:trace>
  <inkml:trace contextRef="#ctx0" brushRef="#br0" timeOffset="12073.999">19143 12990 364 0,'-1'-1'260'0,"0"0"22"0,0 0-58 15,0 0-82-15,-1 0-32 16,2 0-30-16,-2 0-6 16,1-1 3-16,1 2 10 0,0 0 1 15,0 0-5-15,0 0-18 16,5 4-9-16,3 2-15 15,1 3-9-15,30 18-11 16,-29-21-3-16,3-8-4 16,1 1 0-16,0 0 1 15,1-8 0-15,5-3-1 0,-1-8-2 16,1-7-3-16,-1 0-2 31,0 2-3-31,-5 4 1 0,-14 11 0 31,0 6 1-31,0 0 2 0,-2-9 0 0,-16 7-3 0,-1 6-1 16,-4 8 1-16,0 4 3 0,0 5 5 16,-2 1 2-16,1 3 1 15,-2 1 1-15,2 1-2 16,-4 0 1-16,9 2-3 16,1-2-4-16,5-5-3 15,-2-1-3-15,1-3-1 31,3 1-1-31,9 6-1 0,-2-2 1 0,10-1 0 16,2 0 0-16,5-6 0 31,8-1 1-31,4-5 2 16,0-2 0-16,1-4 1 16,-1-4 0-16,-1-1-2 15,-3-2 8-15,-5-1-23 16,1-4-61-16,-4-2 53 0</inkml:trace>
  <inkml:trace contextRef="#ctx0" brushRef="#br0" timeOffset="13014.874">19758 12926 549 0,'-1'6'370'0,"-7"-7"50"16,-3 4-178-16,1 2-74 15,-3-3-32-15,-5 2-43 0,3 5-7 16,-5-6-22-16,4 8-9 16,-5 0-9-16,1 0-4 15,0 5-7-15,-4-9-5 16,7 4-8-16,2 1-4 15,6 1-8-15,9 3-1 0,1-2-5 16,-3-6-2-16,2-2 0 16,0-2 0-16,6 2 1 15,2-5 1-15,6-5 1 16,5-4-1-16,5-4-1 16,4 1 0-16,1-3-1 15,-2-3-1 1,-4-6-1-16,0-1 1 15,-5-2 0-15,-4 2 0 0,-5 5-1 16,-2 5 1-16,-6 7 0 16,-1 10-1-16,-3 8-1 15,-6 0-2-15,-3 9-1 16,-1 1 1-16,-3 7 1 16,-3 6 0-16,2 5 1 15,-4 5 0-15,-2 8 1 16,-1 3 0-16,-4 4 0 15,9 5 0-15,-2-6 1 16,-2-2 0-16,10-3 0 16,-8-6 0-16,7-2 0 15,-4-1 1-15,-4-6-1 16,1-3 0-16,2-5 1 0,3-4-1 16,4-6 1-1,-3-7-2-15,6-9-1 16,5 0-5-16,3-5-14 15,3-4-3-15,-2 4 0 0,0 0 0 16,3-3 15-16,17-8 3 16,29-32 3-16,-25 27 2 15,2 0 0-15,3-3 2 16,3-1-1-16,3 3 0 16,-1-6 1-16,-5 2-1 15,-4-6 1-15,-2 4 0 16,-8 1 1-16,-4 0 1 0,-5 8 1 15,-5-6 0-15,-1 3 0 16,-3-5 1-16,-6-5-2 16,-3 4 1-16,-3-2-1 15,-2 5-1-15,-6 0 1 16,-5 4-1-16,-3 2-1 16,1 3 0-16,4 5-2 15,9 1 0-15,7 6 0 16,-4 0-1-16,1 1-2 15,-6 4 1-15,-2-1-1 16,8 2-1-16,6-2-1 16,-1 0 0-16,9 1-40 15,6-2-43-15,1-1-301 16,10 1 260-16</inkml:trace>
  <inkml:trace contextRef="#ctx0" brushRef="#br0" timeOffset="13661.974">19969 12944 867 0,'-5'-2'394'0,"6"2"-179"16,-2 0-34-16,0 0-58 0,0 0-11 16,0 0-6-16,0 0-1 15,0 0-6-15,-1 9-7 16,-2 5-23-16,-9 29-11 16,-3-28-20-16,5 5-8 15,3 1-12-15,-1 2-5 0,2 1-7 16,-9-5-2-16,10 2-1 15,-6-4 0 1,7 0-1-16,10 0 0 0,-2-4 0 16,5-2-1-16,9-4 0 15,-1-5 1-15,4-4 1 16,0-4 0-16,-2-9-1 16,6-1-2-16,-1-9-16 15,-4-7-6-15,3-3 0 0,1 2 1 16,-4-11 15-16,2 4 6 15,-5 6 0-15,-8-1 0 16,-2 21 0-16,-1 6 0 16,-6 8-4-16,-4 3 0 15,0 16 1-15,-7-3 3 16,-1 7 5-16,1 8 0 16,-1-6 2-16,5 5-2 15,-2-8 0-15,2-2-1 16,-2-2-2-16,9-2 0 0,8 4-1 15,-2-5 1-15,12 0 0 16,-5-4 0-16,4-6 0 16,4-2 1-16,-4-5-4 15,6-3-30-15,0-5-84 16,-1-2-128-16,1 1 148 16</inkml:trace>
  <inkml:trace contextRef="#ctx0" brushRef="#br0" timeOffset="13960.033">20424 12871 779 0,'2'0'429'0,"-2"-1"-91"15,-5 0-116-15,4 1-30 16,1 0-33-16,0 0-21 15,1 5-47-15,2 12-22 0,-3 33-35 16,-13-29-10-16,1 4-11 31,8 4-3-31,-13-7-4 16,9 5-2-16,-2-4 0 16,-3-4-2-16,0-1 1 15,3-1 0-15,5-5-3 0,-3-4-34 0,8-5-79 16,3-5 138-16,1-3-52 31</inkml:trace>
  <inkml:trace contextRef="#ctx0" brushRef="#br0" timeOffset="14378.669">20663 12807 843 0,'3'4'456'16,"-2"0"-64"-16,0-1-116 16,-1-3-62-16,-1 0-39 15,0 5-59-15,-2 14-26 16,-9 31-43-16,5-24-14 16,2 3-18-16,-3-3-5 0,4-1-6 15,-1-3 0-15,4-5-1 16,1 0-1-16,1-1 1 15,3-7-1-15,1 0 3 16,2-8 2-16,0-7 0 16,4 2 0-16,5-10-3 15,-1 5-2-15,0-5 0 16,2-4-1-16,-3 2 1 16,3 4 0-16,1-4-1 15,1 2 0-15,0-3 0 16,-1-12 0-16,-3 4 0 15,7-1 0-15,0 0 1 16,-3 1-1-16,2 4 1 16,-5 3 5-16,-13 7-27 0,6 8-42 0,-8 8 42 15</inkml:trace>
  <inkml:trace contextRef="#ctx0" brushRef="#br0" timeOffset="15148.714">21278 12909 735 0,'7'-15'363'0,"2"7"-133"0,0 4-28 0,-3 4-71 16,1 3-20-16,-7 6-9 16,0 6-9-16,-6 10-12 31,-3 6-2-31,-6 5-19 16,-4 5-6-16,-1 1-11 15,-6 3-7-15,3 5-10 16,3-4-7-16,-3-4-6 15,3 2-3-15,4-6-4 0,-1-5-1 16,4-5 0-16,0-10 1 16,3-8 3-16,3-2 1 15,6-12-82-15,2-1-47 16,4-8-388-16,2-5 329 16</inkml:trace>
  <inkml:trace contextRef="#ctx0" brushRef="#br0" timeOffset="15604.731">21240 13035 691 0,'-6'-4'365'0,"4"-5"-106"16,4 5-68-16,4-6-81 15,2-1-30-15,4-1-15 16,0-4 1-16,6-1-9 16,11 4 2-16,-4-2 7 15,7 2 4-15,-8 1-1 0,-8 1-9 16,4 7-22-16,-10-2-10 16,10 13-13-16,0 8-3 15,3 3-6-15,-1 6-2 16,-12 1 0-1,-6-3-1-15,-9-1 2 0,1 1 1 16,-4 0 1-16,-6-6 0 0,-7 3 5 16,-2-5 2-16,-3-4 2 0,-1 1 1 15,4-4-3-15,6-2-1 16,-7-5-3-16,3-2-2 16,2-7-2-16,-4-2 3 15,9-2-39-15,0-1-35 16,3 1-111-16,3 3-112 0,3 2 182 31</inkml:trace>
  <inkml:trace contextRef="#ctx0" brushRef="#br0" timeOffset="16053.964">21830 12854 799 0,'19'7'428'15,"-18"2"-84"-15,-5-1-51 0,-6 7-52 16,-10 1-42-16,-2-1-65 16,2 6-31-16,-3 3-49 15,0-5-15-15,4 4-17 16,-1 0-5-16,4-7-5 15,5 1-3-15,4 0-3 16,4-4-2-16,5-3-1 16,2 2 0-16,10-5 1 15,3-2 0-15,5-2 0 16,4-3-1-16,7-4-1 16,2-1 1-16,-2-1-1 15,-12-6 0-15,-4-4 2 16,0 3 0-16,-11-8 2 15,11 2 0-15,-12-1 1 16,-8-9 0-16,-3-2-1 0,0 0-1 16,-17-4-2-16,11 6-1 15,-10 7-3-15,-1 7-4 16,10 11 4-16,-11 1-22 0,8 7-45 31,-2 1-49-31,1 6 64 16</inkml:trace>
  <inkml:trace contextRef="#ctx0" brushRef="#br0" timeOffset="16740.337">22164 12881 821 0,'51'-22'410'0,"-46"17"-135"16,-2 2-41-16,0 5-74 0,-3 4-21 15,-3-6-42-15,3 0-3 16,-7 22-29-16,-15 30-14 16,8-22-17-1,-2-3-8-15,2-2-10 0,1 1-4 0,1-3-4 16,2-2-2-16,2-4-1 16,2-4 0-16,1-9 0 15,2 0 6-15,3-2-14 16,0-3-69-16,0 0-154 15,0 0 145-15</inkml:trace>
  <inkml:trace contextRef="#ctx0" brushRef="#br0" timeOffset="17231.929">22465 12864 1098 0,'-13'13'497'0,"-3"5"-233"16,-4-3-40-16,8 6-86 15,-3-3-28-15,8 7-44 16,-3-2-16-16,8 1-20 16,-9-3-6-16,-2-3-12 15,7 1-1-15,-9-5-4 16,12 5-2-16,-6-11 1 15,0 1-2-15,9-4 4 16,-1-5 2-16,8-6-1 16,4-5 0-16,-6-9-7 0,16-1-3 15,-1-10-18-15,-1-2-6 16,19 4-1 0,-9-3 2-16,6 5 14 0,0 1 7 15,-5 5 1-15,-5 7 1 16,-5 6 1-16,-4 7-1 15,-5 7 1-15,-2 4 1 0,-6 7 4 16,-2 5 2-16,-1 4 3 16,-1 2 0-16,-4-4-1 15,-3 1-2-15,-1-5-2 16,1 0-2-16,-1-1-1 16,0-6 0-16,0 0 1 15,3-3 1-15,0-5 2 16,3-1 1-16,3-4-20 15,-1-3-50-15,1 2-114 16,0 0-45-16,9-20 121 16</inkml:trace>
  <inkml:trace contextRef="#ctx0" brushRef="#br0" timeOffset="17548.954">23062 12665 690 0,'10'-13'444'16,"-2"7"17"-16,-3 6-151 16,-1 4-97-16,-3 3-47 15,-2 4-62-15,-6 1-9 16,-1 10-25-16,-2 0-12 16,-2 9-17-16,1 3-5 15,-7 3-11-15,0 1-5 0,2 3-6 16,-1-1-4-16,7-2-4 15,-5-5 0-15,7-5-3 16,-6-7 1-16,12-3 0 16,2-6-1-16,-5-5 0 15,7 1-5-15,-4-13-60 16,4 2-65-16,2-9 177 16,-2-10-80-16</inkml:trace>
  <inkml:trace contextRef="#ctx0" brushRef="#br0" timeOffset="17768.55">22861 12778 932 0,'-5'2'445'0,"9"2"-178"16,1 0-35-16,-3-2-65 15,1 0-20-15,-3-2-30 16,0 0-19-16,26 0-36 15,42 0-17-15,-22-2-21 16,6 0-9-16,-8-3-7 16,-9 1-2-16,-5-3 29 15,-5 1-34-15,-11 0 7 16</inkml:trace>
  <inkml:trace contextRef="#ctx0" brushRef="#br0" timeOffset="18775.157">23300 13154 934 0,'1'-1'448'0,"-3"2"-173"16,-1 4-52-16,3-5-70 15,-2 0-30-15,-5 12-40 0,-5 9-20 16,-26 29-32-16,34-26-11 16,-4-4-11-16,2-3-1 15,-1-4 0-15,3-3 32 16,0-2 84-16,-1-4-83 16</inkml:trace>
  <inkml:trace contextRef="#ctx0" brushRef="#br0" timeOffset="20615.74">18976 13976 298 0,'7'-11'242'31,"22"-26"15"-31,-26 27-54 15,-1 1-24-15,1-2-32 16,-1 3-11-16,3 3-16 16,-6-3-5-16,0 5-10 15,1-2-4-15,-1 2-13 16,1 3-16-16,0 0-29 16,0 0-10-16,0 0-15 15,0 9 2-15,-2 14-3 16,-12 25 0-16,9-18-2 15,6 5 0-15,-6-2-4 16,8 5-1-16,-3-7-4 0,-5 1-1 16,5 5-1-16,0-2-1 15,-2 2 0-15,0-4 1 16,-9-10 0-16,-3-5 0 16,3-2 1-16,-3-9 2 0,10 1 6 15,1-4 5-15,3-6 2 16,-2-3-2-16,1 4-7 15,0-3-4-15,-3-20-5 16,0-28-1-16,5 24-3 16,2-1-5-16,-1 0-16 15,3 6-5-15,-4 9-6 16,-3 4 4-16,-9 6 12 16,-7 3 5-16,-2 3 4 15,-1 4 2-15,-1 5 2 0,4 1 1 16,1 3 1-16,-1-1 1 15,4 0 0-15,3 1 2 16,0-3-1-16,0 3 0 16,3-3 0-16,-5 1 0 15,6-1-1-15,0-1 1 16,2 4 0-16,-1-5 0 16,4 7-1-16,0-7 0 0,4-4-2 15,6 1 0-15,5-7 3 16,8 8 1-16,4-8 2 15,7 4 0-15,7 3 1 16,1-7-1-16,0 2-1 16,-5-2 2-16,-6-7 4 15,-6-2 3-15,-5 2 1 16,3 2 1-16,-10-4-5 16,-5 0-1-16,3 0-2 0,-7-2 1 15,5 4-1-15,1 3 11 16,-11-4-52-16,0-1-44 15,1 3-146-15,-5-3 131 16</inkml:trace>
  <inkml:trace contextRef="#ctx0" brushRef="#br0" timeOffset="21482.782">19356 14098 742 0,'5'-11'423'0,"-10"7"-63"16,2 4-92-16,-7 1-86 15,3 5-42-15,-3 5-46 16,-2 2-16-16,1 4-31 15,0 3-8-15,0 5-11 16,-1 0-2-16,3 5-3 0,0 0-2 16,5-8-5-16,0 5-4 15,4-9-5-15,1 1-1 16,4-5-2-16,6 0 0 16,2-5 0-16,1-7 1 15,3 3 0-15,3-12 2 16,2-3-1-16,4-4-1 15,4-8-1-15,2 1-2 0,-1-9-2 16,-6-2-2-16,-1-5-1 16,1-2 0-16,-3 2-2 15,1 6 1-15,-9 10 1 16,-7 4 0-16,-4 12 0 16,-6 1-2-16,-4 9-3 15,-3 2 0-15,-5 9 2 16,8 5 3-16,-1-1 3 31,-3 1 0-31,7 2 0 0,-13-5 1 16,15 5-1-16,7-1 0 15,-5-4 0-15,8 2 1 16,-9-7-1-16,4 0 0 16,7-1 1-16,1-2-1 0,6 0 1 15,-5-1 0-15,6-2 0 16,3 0 1-16,8-10 0 15,-4-8-1-15,1-8 1 16,1-1-1-16,3 0-1 16,3 0 1-16,-6-2 0 15,2-1 0-15,-11 1 1 16,-6-1 1-16,-3 3 1 16,-9 2 0-16,-10 1 0 15,0 6-2-15,-10 6-2 16,-1 4 0-16,0 6-2 0,-4 3-1 15,4 5 1-15,-2-2-1 16,8 3 2-16,4 1-1 16,3-1 0-16,3 1 0 15,2 4 1-15,2-1 0 16,6 4 1-16,1-1 0 16,6-6 0-16,5 5 1 15,2-11 1-15,7-3-1 0,2 1 0 16,-4-7 2-16,-3 0-26 15,0 1-52-15,-8-6-143 16,1-4 137-16</inkml:trace>
  <inkml:trace contextRef="#ctx0" brushRef="#br0" timeOffset="21878.426">20459 13930 601 0,'3'-6'405'0,"3"4"36"16,-3 3-119-16,-8-1-97 31,4 0-42-31,0 0-69 0,-1 0-21 16,-7 19-35-16,-7 34-12 15,-2-27-14-15,10 5-3 16,-10 1-8-16,-8 0-2 0,13 4-6 16,-4-2-3-16,4-3-5 15,3 3 0 1,1-2-1-16,1-10 1 0,5 0 0 15,-4-10 4-15,5-12-16 16,2 0-35-16,1-12-116 16,1-6-121-16,4-14 169 15</inkml:trace>
  <inkml:trace contextRef="#ctx0" brushRef="#br0" timeOffset="22471.893">20303 14018 571 0,'0'-3'377'16,"0"5"3"-16,-1 3-82 15,0-5-85-15,-1 0-37 16,1 0-50-16,1 0-25 0,0 2-43 16,4 7-14-16,1-3-15 15,17-1-5-15,33 27-9 16,-32-32-4-16,3-3-2 16,0 1-2-16,4-5 0 15,4 2 0-15,-6-5-1 16,-3-1 0-16,-6 2 0 31,1 3-2-31,-9 5-2 16,-2-2-2-16,-6 5 2 0,-3 2 2 15,-3 5 4-15,-2 1 4 16,-6 4 2-16,2 3 1 16,-4 2-3-16,1 2-1 15,1 0-5-15,0-4-2 0,2 3-1 16,1 2-1-16,-3 1 0 15,3-1 0-15,7-2-1 16,1-2 0-16,10-1-1 16,2 1 2-16,-1-8 0 15,4-1 0-15,2-3 2 16,-1-6 0-16,2-3 1 16,1-5 1-16,2-7-3 15,0-4-1-15,3-6-2 16,-2-2 1-16,3-4 0 15,0 1 0-15,-6 2 1 0,1 3 2 16,-9 3 3-16,-7 4 6 16,-4 7 21-16,-9 4 2 15,-9 0-3-15,-2 4-7 16,-9 1-23-16,0 4-3 16,-1 6-2-16,1-3 3 15,2-1-30-15,4-4-27 16,6-3 390-16,2-2-275 15</inkml:trace>
  <inkml:trace contextRef="#ctx0" brushRef="#br0" timeOffset="23445.506">21628 14075 587 0,'2'-2'326'0,"-2"1"-51"15,0 1-11-15,-1-1-50 16,0 0-24-16,0 0-38 15,-2 0-21-15,3 0-32 16,-10-1-13-16,-15 2-24 16,-27 4-13-16,24 3-18 15,1 2-6-15,-6 0-12 16,-1 0-3-16,1-1-6 16,5 2-1-16,7 0-2 15,7 1-1-15,2-3-1 0,3-2-1 16,9 0 1-16,0-2 0 15,10 2 1-15,2-1 0 16,12 1 0-16,4 1 0 16,-1 1 0-16,-3 0 0 15,-7 3 0-15,5 1 0 16,-10-1 0-16,5 5 0 0,-9 0 0 16,-6 1 0-16,-2 3 0 31,-15-7 1-31,5 5 1 15,-9-2 1-15,2-3 2 16,1-2 0-16,-8-8 1 16,3-1 1-16,-9-4 0 15,4 1 0-15,-1-8-1 16,1-4-1-16,6-1-2 16,4 1-1-16,8 0-2 15,6 4-5-15,2 0-61 16,4-2-19-16,7 3 47 15</inkml:trace>
  <inkml:trace contextRef="#ctx0" brushRef="#br0" timeOffset="23792.221">22032 13917 1025 0,'1'-8'545'16,"-3"1"-145"-16,-4 3-204 15,-5 4-41-15,-3 1-83 16,1 7-25-16,1 7-23 16,4 9-9-16,1 7-10 15,-2 3 0-15,2 5-1 16,-10-4-1-16,8 1-1 15,-1 3 1-15,-2-4-1 16,1-1 0-16,1-3 1 16,7 0-1-16,-9-10 3 0,8-6 1 15,-2-6-19-15,-3-8-34 16,6-5-137-16,3-3-422 16,-8-12 410-16</inkml:trace>
  <inkml:trace contextRef="#ctx0" brushRef="#br0" timeOffset="24326.853">21828 14104 612 0,'5'0'425'15,"-1"0"8"-15,-1-5-169 16,13 7-41-16,0-1-84 16,1-1-34-16,6 2-51 15,-10-2-19-15,17 0-20 16,1 0-5-16,6-1-5 15,-1-1 1-15,-11-3 0 16,-2 2-1-16,-7-2 3 16,-5 0-1-16,-4 1-1 15,-1 3 0-15,-4 1-5 16,0 0 2-16,-2 0 8 16,0 0 4-16,0 0 10 15,0 0 0-15,0 10-2 0,-1 8-3 16,-2 28-5-16,-2-28-1 15,0 0-5-15,-1 3 1 16,1 0-2-16,-2 1-2 16,-4-5 0-16,-1 3-1 15,-1-9 0-15,3 0 1 16,3-6 5-16,-1-7 2 16,2-5 3-16,0-9-1 0,4-1-6 15,2-6-3-15,4-4-3 16,5 3-3-16,3 3 0 15,2 3-1-15,4 4-1 16,-1-1 1-16,5 2 1 16,2 1 0-16,4 0 0 15,3 7-1-15,7-1 1 16,-1 2 0-16,-2-1 0 16,2 2 0-16,-18-2 0 15,-4-1 0-15,3 6 36 16,-12-2 21-16,8 4-34 15</inkml:trace>
  <inkml:trace contextRef="#ctx0" brushRef="#br0" timeOffset="25302.384">23012 14044 626 0,'-1'-3'291'0,"-2"4"-86"15,3 5-17-15,-2-6-32 16,1 0 4-16,0 0-28 16,-3 4-13-16,-6 9-22 15,-33 29-10-15,26-27-23 16,-3 4-15-16,1 2-24 16,1 4-7-16,-3 0-11 15,0-1-2-15,1-1-2 16,6-1-2-16,5-1-1 15,2-3 1-15,9-5-1 0,2-1 1 16,8-6 3-16,6-2 1 16,9-7 1-16,3-3 0 15,14-7 4-15,0-4 6 16,5-4-81-16,-2-3-116 16,-10-3 118-16</inkml:trace>
  <inkml:trace contextRef="#ctx0" brushRef="#br0" timeOffset="25752.185">23334 14098 1028 0,'-8'3'493'15,"-4"0"-193"-15,-2 3-62 16,-13 2-92-16,0 1-34 15,-1 4-45-15,-1-1-15 16,12 2-24-16,-2 0-9 0,5 1-11 16,4 1-2-16,0 2-2 15,5-1-1-15,5 0 0 16,0-2-1-16,7 2 1 16,3 3 0-16,2-2-1 15,5 2 1-15,1-12 1 16,3-3 0-16,3-5 2 15,-1-10 1-15,1-2 1 16,-1-6 0-16,-1-8-2 0,-4 1-1 16,-4-6-2-16,-13 1 0 15,-4-4-2-15,-2 1-1 16,-2 6-2-16,0 3-2 16,-4 15-3-16,0 8-2 15,-12 6-1-15,5 2-1 16,-3 6 4-16,2 1 12 15,4 3-48-15,4 4-36 16,5-1-148-16,3-1 133 0</inkml:trace>
  <inkml:trace contextRef="#ctx0" brushRef="#br0" timeOffset="26268.411">23613 14104 863 0,'0'-9'498'16,"-1"4"-74"-16,-2 5-229 16,1 1-36-16,0-1-76 15,1 0-22-15,-2 5-19 0,-5 14-7 16,-10 32-14-16,9-26-5 15,-4 1 0-15,3 3 1 16,0-1 0-16,1 1 0 16,6-5-5-16,-3-5-3 15,6-6-3-15,0-6 0 16,0-7 11-16,4 0 2 16,1-10 0-16,3-11-1 0,6-5-13 15,-1-9-2-15,7-7-16 16,0 4-22-16,3-1-23 15,4 8-4-15,-1 9 12 16,6 7 20-16,-7 11 21 16,0 2 1-16,-8 4-1 15,4 5 0-15,-11 2 1 16,-3 6 3-16,-7 3 6 16,-9 1 4-16,1 5 3 15,-4-1 0-15,6 3-2 16,6 6 0-16,-4-1-2 15,1-4-1-15,-5-5 1 16,-2-5 0-16,7-6 16 16,1 1-27-16,5-5-97 15,0-6 161-15,4-3-83 16</inkml:trace>
  <inkml:trace contextRef="#ctx0" brushRef="#br0" timeOffset="26811.544">24059 14052 1209 0,'0'-1'493'0,"-4"8"-290"16,2 2-35-16,-2 9-35 31,0 4-13-31,-3 2-37 15,1 5-18-15,0 5-27 16,0 6-9-16,1 9-11 0,-2 0-2 16,0-1-3-16,-2-6-1 15,0-4-2-15,-5-3-1 16,3 0-3-16,-7 2-2 16,1-1 0-16,-2 1 1 15,4-3 0-15,1 4 1 16,-2-8 1-16,10-5-1 15,-6-4 3-15,1-12 4 16,-8-13 3-16,9 1 1 0,-11-19-4 16,4-1-4-16,11 0-6 15,-7-8-3-15,17 2-1 16,5 0-2-16,5-2 0 16,3-1 0-16,11 6 1 15,-10-6 2-15,14 10-1 16,-3-4 1-16,-2 1 0 15,12 7 0-15,-7-10 0 0,3 6 0 16,-2-2 0-16,2-1-1 16,3 14-2-16,3-2 1 15,-5 6-1-15,-2 4 0 16,-9-4 6-16,-1 6-7 16,-1 0-24-16,-7 0-21 0,-2-2 25 15</inkml:trace>
  <inkml:trace contextRef="#ctx0" brushRef="#br0" timeOffset="28277.134">18784 14727 494 0,'29'-32'309'16,"-25"28"-33"-16,-3 2-75 15,0-2-28-15,-1 3-46 16,0 1-27-16,0 0-27 15,0 0-5-15,0 0-5 16,0 0 2-16,0 18-11 16,-6 35-10-16,0-22-13 15,-2 6-5-15,-2 6-9 16,1 0-3-16,-4-1-4 16,3 0-3-16,1-7-2 0,0-4 0 15,4-4 1-15,-3-3 0 16,3-7 1-16,1-4-2 15,3-9 10-15,2-4 0 0,0-10-2 16,0-4 1-16,5-10-11 16,0-5-3-16,2-6-25 15,6-1-5-15,0 2-3 16,4 3 1-16,2 6 20 16,-2 12 5-16,3 7-3 15,-3 6-1-15,-1 6 0 31,2 5 0-31,-1 8 4 16,2 4 2-16,-6 4 3 16,-1 0 1-16,-6 1 2 0,-3-3 1 0,-6 1 2 15,-9 0 0-15,-1-3 3 32,-7-1 1-32,-3-4 2 0,0-6 1 15,-9-5 1-15,5-3 1 16,-3-8 1-16,2-2 1 15,4-2-3-15,2-3-2 16,5 1-6-16,5-1-2 16,6 0-2-16,4-1-2 15,3 2 2-15,4 0 0 0,4 4-106 16,3-2-112-16,4 1 136 16</inkml:trace>
  <inkml:trace contextRef="#ctx0" brushRef="#br0" timeOffset="29559.702">19552 14961 712 0,'-13'-1'459'0,"5"1"-15"16,1-3-226-16,-7-2-34 0,1 2-78 15,-8-6-24-15,-1 4-22 16,3 4-13-16,-6-1-16 16,-2 5-3-16,2 8-11 15,-6 0-2-15,1 6-3 16,10 3-1-16,1 0-3 16,2 2-1-16,7-3-5 15,2 2 0-15,6 0-1 16,1-2-1-16,5 0 2 15,4-1 0-15,5-6 0 16,4 1 1-16,6-8-1 16,-2-5 1-16,9-3 0 0,-6-9-1 15,0-6-7-15,-1-2-7 16,-1-6-21-16,1-4-10 16,-5 0 1-16,1-5 5 15,-12-1 16-15,0 4 8 16,-4 6 4-16,-3 10 3 0,2 13-7 15,-1 6 0-15,-8 13-1 16,7 3 0-16,-10 5 10 16,3 2 2-16,0 0 2 15,-3 0 1-15,7-1 0 16,-4-1 0-16,9 0 0 16,7-2 0-16,7-3 1 15,-5-6 0-15,5-8 1 16,-2-4 1-16,5-5-19 15,6-5-24-15,0-9-45 16,-1-3-23-16,1-6-21 16,2-2 12-16,-2-3 33 15,0-2 23-15,4 2 39 16,-1 5 14 0,2 3 7-16,0 9 7 0,-7 5 15 0,0 5 3 15,-4 13 16-15,-8 3 0 16,3 12-5-16,-3 0 2 15,-8 1-5-15,-3 1-2 16,4 0-4-16,-10 3-3 16,-2-2-6-16,-2 1 3 15,-19-6 9-15,7 0 6 0,-5-2 13 16,0-4 0-16,-2-5-2 16,-1-4-5-16,3-8-14 15,1-3-6-15,5-7-8 16,-1-5-4-16,6-5-4 15,1 2-1-15,9-1-4 16,0 1-1-16,5 3 0 16,1 1-1-16,3 5-2 15,0 1-2-15,2 6-2 16,0 3-2-16,1 4-1 16,1 4 1-16,-1 6 1 15,0 0 3-15,2 0 3 31,-4-6 1-31,0 0 1 0,15 23 0 0,5 0 1 16,3-2 0-16,1-15 1 0,2-1 1 16,12-5 0-16,1-4 1 15,-6-5 1-15,8-5-1 16,-2-7 1-16,3-4 0 16,7-7 0-16,-5-3 0 15,-4-4-1-15,-1 2 1 16,-7-4 0-16,-4 2 2 15,-7 0-2-15,-4 6-15 16,-5 10 38-16,-5 8 13 0,-10 8 10 31,-6 0 18-31,-16 4-37 16,-5 2-9-16,-9 9 0 16,2 6 2-16,-6-4 8 15,2 3 3-15,5-3-1 16,5 2-1-16,11 5-7 15,3-3-5-15,9 2-7 0,4-1-2 16,10 0-2-16,7-4-1 16,14-1 1-16,5-6 0 15,10-7-2-15,1-4-1 0,7-2-3 16,-9-5 4-16,-3-5-22 16,1 1-8-16,-9-8 54 15,7 0-37-15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4-17T18:18:03.505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11758 4919 441 0,'4'-11'264'0,"18"-25"-14"15,-17 30-25-15,-5 1-26 16,0 3 3-16,1 2-3 15,-2 0-24-15,1 0-62 0,-1 0-39 16,0 0-61-16,0 1-6 16,-9 23 2-16,-12 31 1 15,10-18 1-15,0 2 1 16,1 4-1-16,-2 2-1 16,-1-3-3-16,0 0-1 15,-1-2-1-15,3-3 1 16,-3-2 0-16,2-1-1 0,0-7 1 15,-1-3-2-15,5-6 2 16,-4-8 2-16,10-6 11 16,0-7 0-16,3-12-42 15,11-5-48-15,0-13 41 16</inkml:trace>
  <inkml:trace contextRef="#ctx0" brushRef="#br0" timeOffset="350.141">12204 4809 926 0,'6'-6'532'16,"-5"1"-114"-16,-1 2-135 15,-1 2-52-15,0 1-110 0,0 0-38 16,0 0-60-16,-3 3-4 15,-5 19 1-15,-30 33 1 16,30-15-3-16,-2 4 0 16,-2 7-5-16,-1 1-2 15,-2-6-1-15,-3-2-2 16,8 0-1-16,-3-5-2 16,-5 0 0-16,4 0 1 15,-6-8 0-15,1-5 0 0,8-6 1 16,5-7 3-16,-2-12-9 15,7-2-40-15,-2-15-100 16,3-4-112-16,5-9 146 16</inkml:trace>
  <inkml:trace contextRef="#ctx0" brushRef="#br0" timeOffset="653.621">11764 5071 530 0,'-18'-1'367'0,"9"-1"64"0,-1-2-83 16,8 0-100-16,4 4-56 16,8-4-94-16,6 2-34 15,5-1-12-15,2-2 6 16,2 4 2-16,4-3-2 15,8 4-4-15,-1 0-8 16,6-4-15-16,-5 0-9 0,-6-2-10 16,-1-1-3-16,-9 0 3 15,6-3-25-15,-8-3-141 16,4-1 113-16</inkml:trace>
  <inkml:trace contextRef="#ctx0" brushRef="#br0" timeOffset="1521.829">12798 4895 432 0,'-1'-1'334'0,"0"0"72"15,0-2-101-15,-3-2-67 16,3 3-32-16,0-1-35 16,0 1-17-16,0 1-38 15,0 0-20-15,0 0-41 16,0 0-19-16,0 0-25 16,-1 1-4-16,1 0 0 15,-11 28 0-15,-9 38 1 16,13-29 0-16,-4-4-2 15,2 1 0-15,0-9-2 16,3-3 0-16,5-2-1 16,0-8 1-16,1-4 6 15,1-6 9-15,0-8 5 16,1-3-1-16,2-12-6 16,-2-6-10-16,8-9-8 15,0-2-2-15,5 0-6 0,1 1 1 16,-4 6 2-16,-1 4 2 15,-9 8 4-15,-2 4-2 16,-7 10-4-16,-6 3-2 16,-4 6-1-16,-3 6 1 15,-5 6 3-15,3 6 2 16,-4 6 1-16,3 1 0 16,5 7 1-16,-8 1 0 0,7 0 0 15,-3 3 0-15,-3-5 0 16,4 0 0-16,2-4 0 15,3-1 0-15,7-1 0 16,8-9 0 0,1-10 0-16,1 1 1 0,1 26-1 15,5 0 0-15,12-4 1 16,1-17 0-16,9-5 0 16,2-8 1-16,4-10 2 15,6-6 2-15,5-4 1 16,0-1 0-16,-3-2-1 15,-4 4-1-15,-13 1-1 16,-1 7 0-16,-8 2-2 16,-3 4-1-16,-4 2 0 15,-5 0 7-15,-1 2-50 0,-2-1-35 16,-1-1-93-16,0 0-95 16,-1 0 172-16</inkml:trace>
  <inkml:trace contextRef="#ctx0" brushRef="#br0" timeOffset="1899.36">13200 4832 1309 0,'-6'-6'550'0,"3"6"-342"16,-5 4-75-16,0 8-83 15,-3 7-25-15,-6 13-6 16,3 8-1-16,-2 19 12 16,-7 0 7-16,6 2 8 15,2-1 0-15,-4-11-10 16,5-2-9-16,-5-4-11 15,-3-6-2-15,7-5-4 16,1-4-1-16,6-8 0 16,2-5-1-16,5-7 7 15,-3-8-4-15,4-10-67 0,8-4-48 16,4-16-171-16,13-5 165 16</inkml:trace>
  <inkml:trace contextRef="#ctx0" brushRef="#br0" timeOffset="2383.918">13622 4928 942 0,'0'8'505'16,"0"4"-137"-16,-15 7-127 16,0 3-30-16,-4 5-61 15,2 3-23-15,-2 3-40 16,-2-2-18-16,-5 2-29 15,-1 1-11-15,0-1-15 16,4 2-4-16,8-1-3 16,0-2-2-16,9-2-2 15,2 0-1-15,7-6-2 16,5 1 0-16,5-10-1 16,9-1 0-16,7-10 4 15,2-6 2-15,12-13 3 16,-1-7 0-16,7-9-1 15,-1-4 0-15,-3-1-3 0,-6-1 1 16,-9-3 2-16,-1 0 0 16,-10-4 6-16,-5-2-1 15,-13-3 0-15,-17-1-1 16,2 6-4-16,-3 1-1 16,-3 13-4-16,13 4-1 15,-15 10-1-15,0 3-1 16,-2 8-2-16,1 3-1 15,1 2 1-15,0 4 0 0,1-1 1 16,5 3 2-16,6-1-34 16,2-1-42-16,6-1-129 15,0 0-151-15,8 3 223 16</inkml:trace>
  <inkml:trace contextRef="#ctx0" brushRef="#br0" timeOffset="2881.622">14131 5298 868 0,'0'-8'515'0,"-4"-1"-76"0,2 3-150 16,1 0-34-16,-3 2-72 16,3 3-37-16,-4 1-68 15,0 3-23-15,-4 7-40 16,3 4-7-16,-6 9-1 15,3 1 1-15,-4 6-1 16,-6 2-1-16,1 0-2 16,0 6 0-16,-3-3 0 15,0-4-1-15,3 0 0 16,-1-6-1-16,5-8-1 16,7-1 1-16,4-9-3 15,3-3-3-15,8 0-3 16,3-4 1-16,10-2 1 15,7-2 3-15,8-7 2 16,2 0 0-16,1 0 0 16,-1-3-12-16,-3-2-37 0,-5 1-35 15,-1 1-83-15,-4 2-15 16,-14-8 109-16</inkml:trace>
  <inkml:trace contextRef="#ctx0" brushRef="#br0" timeOffset="3199.097">14447 5248 1366 0,'-11'-2'639'16,"7"2"-281"-16,-12 4-188 15,4 2-55-15,-4 9-71 16,-3 4-14-16,3 13-20 16,-1 5-3-16,-8 10-3 15,6 3 0-15,1 4-1 16,-1 2 0-16,8-8-1 16,-6 0 0-16,-1-7 1 15,1-6-1-15,2-8 3 0,0-3-29 16,9-9-81-16,2-6-89 15,12-7 111-15</inkml:trace>
  <inkml:trace contextRef="#ctx0" brushRef="#br0" timeOffset="3948.24">15538 4972 721 0,'2'-8'394'0,"1"-1"-62"16,5 0-64-16,-5 6-24 16,-3 0-19-16,-1 4-58 15,0-1-34-15,0 0-75 16,-6 12-30-16,0 16-19 15,-12 53 1-15,9-28 0 16,2-1-1-16,-12-1-1 0,-2-1 0 16,0-3-2-16,-3 0 0 15,2-5 1-15,-3-6-1 16,7-6 1-16,0-11 0 16,7-11 15-16,4 0-16 15,3-14-90-15,3-5-59 16,2-11-249-16,3-11 241 15</inkml:trace>
  <inkml:trace contextRef="#ctx0" brushRef="#br0" timeOffset="4181.858">15338 5129 1201 0,'0'0'551'0,"5"0"-279"15,4-1-41-15,12-2-114 16,-1 0-12-16,12-1-7 16,2 1-19-16,2-2-32 15,8 0-13-15,7-3-15 16,-1-2-4-16,-2 2-6 16,-1-3 15-16,-9 2-43 15,-2-3-59-15,-1-1-393 16,-3-1 314-16</inkml:trace>
  <inkml:trace contextRef="#ctx0" brushRef="#br0" timeOffset="4914.356">16927 4762 763 0,'0'-4'378'16,"0"4"-115"-16,0 3-42 16,0-3-77-16,0 0-27 15,-1 9-34-15,-2 12-5 16,-16 36 1-16,2-23 1 0,-9 12-14 16,-10 3-6-16,-2 3-15 15,1 4-7-15,-3-8-14 16,3-3-5-16,4-4-8 15,4-7-2-15,1-6-3 16,7-3-1-16,3-3-1 16,3-5-2-16,9-2-1 15,-1-1-1-15,8-3 0 16,-2-2-2-16,3-2 0 16,3-2-2-16,8 1 2 15,6 0 1-15,4-5 1 16,4 0 4-16,3-2 0 15,1-3 0-15,5-1-1 16,0-1 0-16,3-2 2 16,-3-1 0-16,3 0 1 15,-4-2 0-15,-11-2 0 0,8 0 2 16,-13 0-29-16,-2 1-43 16,4 2-97-16,-9-1 97 15</inkml:trace>
  <inkml:trace contextRef="#ctx0" brushRef="#br0" timeOffset="5241.291">17259 5124 1094 0,'4'-10'523'0,"-1"8"-198"16,-2-2-107-16,0 2-82 15,-1 2-38-15,0 0-35 16,0 0-10-16,-1 19-10 16,-5 30-11-16,-6-22-11 15,-2-3-4-15,1 5-5 16,-5 0-2-16,4-2-4 0,-1 0 0 15,-2-5 0-15,3-3 1 16,-1-4 2-16,2-4-47 16,6-9-81-16,7-3-75 15,11-12 102-15</inkml:trace>
  <inkml:trace contextRef="#ctx0" brushRef="#br0" timeOffset="6197.358">17990 4805 511 0,'-3'-4'320'0,"3"4"0"16,0-2-60-16,0 2-70 15,-1 0-41-15,0 0-44 16,0 0-22-16,-7 23-8 16,-37 37 4-16,22-19-10 15,-5 7-9-15,-2 7-18 0,-1-1-11 16,-4-5-11-16,1-4-7 16,4-3-5-16,4-5-1 15,8-2-3-15,5-3 0 16,8-7-2-16,5-2-1 15,4-6 0-15,6 0 1 16,7-5 4-16,4-3 2 0,8-7 4 16,6-4 2-16,4-12 0 15,2-4-1-15,3-9-2 16,-3-2 0-16,0-5-3 16,-1-2-1-16,-7-6 2 15,-44-169 37 48,0 0-42-63,5 211 0 0,-11-3-4 15,6 3-1-15,-14 0-3 16,2 1 0-16,2 7 0 16,3 1 1-16,3 2 0 15,-7 3 7-15,9 1-53 16,-2 3-50-16,4 2-217 15,7-1 195-15</inkml:trace>
  <inkml:trace contextRef="#ctx0" brushRef="#br0" timeOffset="6598.718">18627 4796 1354 0,'-10'-9'589'16,"0"4"-343"-16,-1 2-59 0,-2 3-104 15,-1 1-37 1,1 8-23-16,-4 1-5 0,-4 12-8 15,-5 6-3-15,3 13-1 16,-5 8-1-16,1 6-1 16,11 7 0-16,-7-9 0 15,5-1-1-15,4-9 0 16,-5-6 0-16,-1-5 0 16,1-4 0-16,1-4 1 15,-1-5 1-15,9-6 1 16,0-4 6-16,5-8-24 15,3-4-35-15,2-7-72 16,1-6-52-16,6-11-151 16,5-6 204-16</inkml:trace>
  <inkml:trace contextRef="#ctx0" brushRef="#br0" timeOffset="6914.074">19019 4661 1097 0,'1'-2'514'16,"-9"13"-223"-16,-5 5-73 15,-9 10-114-15,-2 6-8 16,-2 4-5-16,-6 4-8 0,8 12-16 16,0 1-7-16,0 7-19 15,4 0-7-15,-4-10-12 16,-1-2-3-16,4-9-7 15,2-3-2-15,1-6-2 16,0-1-1-16,3-6 0 16,2-5-2-16,5-2 1 15,3-4 1-15,-3-7-11 16,3-1-39-16,-1-4-117 16,2-4-38-16,2-1 104 15</inkml:trace>
  <inkml:trace contextRef="#ctx0" brushRef="#br0" timeOffset="7152.107">18506 4992 814 0,'-11'3'527'16,"11"-6"-25"-16,2 2-173 15,10-2-157-15,2 1-66 0,11 3-55 16,3 1-5-16,10 3-21 16,1 1-6-16,6-2-8 15,0-2-3-15,2-2 40 16,-2-2-38-16,-10-2-371 16,7-4 283-16</inkml:trace>
  <inkml:trace contextRef="#ctx0" brushRef="#br0" timeOffset="8220.12">19650 4945 865 0,'0'0'472'15,"0"0"-138"-15,0 0-119 16,0-1-50-16,0 0-85 16,0 0-21-16,7 0-26 15,6 0-3-15,7 1 2 16,29 2-1-16,-20 2-2 15,4 1-3-15,1-4-6 16,9-1-2-16,12-4-4 16,7-1 1-16,16-5 1 15,5 0 0-15,-5-3-1 16,6 1-1-16,-7 3-6 16,-3 2-3-16,-3 7-2 15,-7 0-1-15,-8 4-1 0,-3 4 0 16,-13-1 1-16,-5 3-2 15,-19-2 2-15,-5-1 0 16,-9-2-2-16,-4-3 0 16,2-1 2-16,0-1 5 15,0-1 6-15,0 0 2 16,0 0-2-16,-1 0-5 16,0 0-3-16,-14-7-1 0,-26-20-1 15,24 18-1-15,3 1 0 16,0 0-1-16,-3 0 0 15,3 1 2-15,-2-6-1 16,-1 4 0-16,5 1-1 16,-2-1 1-16,3 3 1 15,3-1-2-15,3 1 8 16,4 3 4-16,0 1 0 16,1 3 1-16,0 0-10 15,0 0-4-15,0 0 0 16,1 0 1-16,27 6 3 15,40 15-1-15,-25-6 1 16,2 4 0-16,0-2 0 16,-5 1 2-16,-1-2-1 0,-1-2 1 15,-6 1-1-15,-5-4 2 16,-8-4 1-16,-6-2 3 16,-8-3 15-16,-1-1 5 15,-4-1 5-15,-2 0 0 16,1 0-12-16,0-1-7 15,0 1-8-15,-2-1-3 16,-22 1-4-16,-33 1 0 0,23 3-1 16,-5 3-1-16,-1 3 1 15,-5 2 0-15,-9 1 0 16,0 3 1-16,0 5 0 16,4 0-1-16,11-3 0 15,5-2 1-15,11 1-2 16,3-2 0-16,11 0 0 15,5 3 4-15,5-8-4 16,6 2-19-16,9-2 16 16</inkml:trace>
  <inkml:trace contextRef="#ctx0" brushRef="#br0" timeOffset="10780.178">22164 4638 593 0,'10'-9'342'16,"-10"5"-28"-16,3 3-75 15,-1 1-37-15,-2 0-40 16,0 0-56-16,0-1-21 15,0 1-38-15,0 0-11 0,0 0-11 16,0 0-1-16,0 1 2 16,0 13-1-16,-5 9 0 15,-13 33-5-15,-8-23-8 16,-4 4-2-16,-1 5-3 16,-6 2-1-16,1 6-1 15,-1-2 0-15,2-1 0 16,3-1-1-16,8-11-1 15,4-3 0-15,4-8 0 16,3-5-1-16,0-8-1 16,7 0-1-16,8-5-6 15,0-3-3-15,4 0-1 16,-1-1 0-16,2-2 5 16,9 1 3-16,2-2 2 15,7 0 1-15,6 1 0 0,2-1 1 16,4-2 0-16,-2 0 0 15,-2-4 0-15,1 1 1 16,3 2 0-16,-4-5 0 16,-5 6 1-16,-2 1 0 15,-10-1 7-15,-1 2-16 16,-6-2-48-16,2 0-31 16,-8-2-224-16,4 0 204 15</inkml:trace>
  <inkml:trace contextRef="#ctx0" brushRef="#br0" timeOffset="11107.922">22659 4842 1109 0,'9'-4'569'0,"-13"5"-212"16,0 0-129-16,-4 8-128 15,-5 3-60-15,-3 11-15 16,-4 4-3-16,-3 11-6 16,1 4-4-16,-1 2-3 0,3-3-2 15,0-3-1-15,-1-8 0 16,3-4-1-16,2-3 0 15,5-8 1-15,3-3 18 16,6-7-58-16,3-3-44 16,8-6 96-16,5-3-56 15</inkml:trace>
  <inkml:trace contextRef="#ctx0" brushRef="#br0" timeOffset="11914.304">23466 4603 639 0,'1'-4'423'15,"-1"0"15"-15,0 6-154 16,-1-2-131-16,0 0-53 15,-4 15-65-15,-9 40 0 16,1-22-3-16,-1-3-1 0,0-1-1 16,-2-2 0-16,1-4-4 15,2-2-4-15,2-6-7 16,4-3-1-16,3-4-5 16,1-3 3-16,3-5 41 15,1-5 0-15,-1 4 0 16,0 0-6-16,6-23-44 15,39-26-2-15,-27 21-1 16,0 2-7-16,-2-2-16 16,-4 2-3-16,-5 4-1 15,-3 4 5-15,-4 12 10 16,-4 0-1-16,-8 11 0 16,-4 8 0-16,-14 2 4 15,-1 4 5-15,-9 4 3 16,5 1 0-16,5 7-1 0,0 1 1 15,5 3 0-15,-7-1 0 16,2 4 1-16,3 1-1 16,5 1 0-16,7 2 0 15,3-5 1-15,4 1 0 16,5-8 0-16,3 0 1 16,3-6 2-16,4-3 1 15,4-6 1-15,1-4 2 16,5-5 1-16,6-3 1 0,9-5 3 15,1-7-2-15,7-4-2 16,6-3-1-16,-1-2-3 16,3 5-2-16,-7-2-1 15,-12 4 1-15,-9 5-7 16,-6 0-30-16,-6 6-83 16,-4 0-45-16,-4-2-202 15,0 0 228-15</inkml:trace>
  <inkml:trace contextRef="#ctx0" brushRef="#br0" timeOffset="12279.151">23847 4621 1215 0,'-6'-10'590'16,"3"10"-274"-16,-6 3-106 15,1 15-123-15,-7 3-59 16,-2 12-8-16,3 6-1 0,-5 2-3 16,4 1-1-16,-2 4-6 15,-7 1 0-15,4 3-2 16,-1 0-1-16,-5-6 1 15,7-4-1-15,-4-9 0 16,2-7 0-16,8-5-1 16,4-6 1-16,9-4-12 15,0-9-5-15,12-10-44 16,11-6-34-16,12-21-225 16,12-9 207-16</inkml:trace>
  <inkml:trace contextRef="#ctx0" brushRef="#br0" timeOffset="12762.233">24301 4686 891 0,'-3'3'502'0,"-7"-1"-114"16,-6 10-135-16,-1 5-52 16,-7 0-71-16,0 6-22 15,-6 0-37-15,-2 3-17 16,-4 3-16-16,-2 1-7 15,4 5-13-15,4 2-3 16,11-1-5-16,5 1-2 0,5-3-2 16,5-3 0-16,5-4 1 15,2-4 0-15,9-4 0 16,1-4 2-16,11-5 1 16,5-5 2-16,11-5 1 15,1-3 0-15,-3-11-2 16,2-3-1-16,-6-9-2 15,-3-8-1-15,4-5 0 16,1-7 1-16,-5-7 0 16,0 1 0-16,-8 0-1 15,-7-2 0-15,-7 8-4 16,-4 0-1-16,-11 10-3 16,-3 9-3-16,-8 7-3 15,-3 8 0-15,-5 9 0 16,-1 2 0-16,-5 4 3 0,4 8 0 15,5 2 2-15,-1-3 0 16,5 3 1-16,0 0-13 16,-1-1-60-16,1 1-68 15,10 1-183-15,-1-6-146 16,10 7 290-16</inkml:trace>
  <inkml:trace contextRef="#ctx0" brushRef="#br0" timeOffset="13228.834">24566 5103 1467 0,'-1'-1'640'0,"-3"-2"-351"16,0-1-52-16,-3 4-120 15,0 7-26-15,-1-4-38 16,1 6-18 0,4-5-18-16,-1 0-7 0,-9 15-4 0,-1-2 0 15,-2 10 0-15,4-7-2 16,-3 3 0-16,0-1 0 15,2-2-2-15,-1 1 0 16,2-4 0-16,2 0 0 16,1-3 0-16,4-1 0 15,2-3-1-15,2-3-1 16,5-4-4-16,4-2 0 16,10-3-2-16,7 1 0 15,11-7 4-15,5-2-9 0,12-1-27 16,1-3-24-16,-5-3-38 15,1 0-17-15,-8-1-52 16,-3 1-53-16,-5 10 144 16</inkml:trace>
  <inkml:trace contextRef="#ctx0" brushRef="#br0" timeOffset="13513.811">24930 5004 1416 0,'-1'2'587'16,"-5"6"-353"-16,0 6-65 16,-11 13-85-16,-3 4-1 15,-8 7-7-15,1 3-14 16,-4 3-18-16,3-1-10 15,1 2-10-15,-1-1-6 0,10 4-9 16,0-4-2-16,8-2 26 16,2-2-3-16,8-14-64 15,4-3-379-15,13-31 287 32</inkml:trace>
  <inkml:trace contextRef="#ctx0" brushRef="#br0" timeOffset="14194.827">26018 4791 964 0,'7'-8'469'16,"-2"-2"-184"-16,4 1-130 16,0 0-27-16,-2 2-44 15,2 4-15-15,-9 2-16 0,2 6-11 16,-8 10-18-16,-7 8-3 15,-7 14-2-15,-8 4-2 16,-5 12 2-16,-1 0 0 16,3 3-2-16,1-4-2 15,6-12-5-15,2-3-2 16,3-12-2-16,6-4 1 16,3-10 1-16,3-2 4 0,6-9-6 15,-1-5-21-15,4-11-72 16,2-2-61-16,5-10 85 15</inkml:trace>
  <inkml:trace contextRef="#ctx0" brushRef="#br0" timeOffset="14428.754">25833 4854 949 0,'-2'-4'573'16,"5"1"-88"-16,10 0-241 15,2 1-53-15,14 2-81 16,4-1-9-16,10 1-22 16,10 1-22-16,-4 1-30 15,-2 2-10-15,-5-2-9 0,-6 0-1 16,-1-2 0-16,0 0 9 16,-5-1-46-16,-3-2-76 15,-3-3 73-15</inkml:trace>
  <inkml:trace contextRef="#ctx0" brushRef="#br0" timeOffset="14780.03">27159 4645 1057 0,'-3'-8'549'15,"2"7"-194"-15,-7 8-194 16,5 9-47-16,-7 12-87 16,-2 3 2-16,-5 12 11 15,-8 2 5-15,-2 6 10 16,0 5-2-16,-4-2-12 15,-1 1-7-15,-3-9-16 16,4-5-5-16,2-7-2 0,4-5-2 16,3-12 1-1,2-2-1-15,11-11 3 0,0 0 13 16,9-8-62-16,0-7-63 16,11-7-119-16,7-12 116 15</inkml:trace>
  <inkml:trace contextRef="#ctx0" brushRef="#br0" timeOffset="15079.978">27684 4607 1216 0,'-3'-2'533'0,"-12"4"-280"15,5 9-55-15,-10 7-96 16,4 9 3-16,1 5-9 15,-6 3-11-15,2 7-27 16,-5 3-11-16,-4 5-14 16,-4 2-6-16,2 6-7 15,-1 0-5-15,5-6-3 16,6-2-3-16,-5-9 0 16,0-5 0-16,1-9-1 15,-3-2-1-15,16-13 5 16,6-3 2-16,4-9-39 0,2-6-53 15,7-9 90-15,-1-4-40 16</inkml:trace>
  <inkml:trace contextRef="#ctx0" brushRef="#br0" timeOffset="15345.954">27130 4887 946 0,'-6'-3'524'0,"10"1"-126"16,-2-2-86-16,-2 3-110 15,0 0-73-15,22-5-54 16,37-8-18-16,-22 13-24 16,4 3-6-16,2 3-15 15,5-1-4-15,0 2-3 16,2-1-1-16,-9 1 1 15,-3-2 29-15,-10-1-102 16,-6-3 11-16,6-2 32 16</inkml:trace>
  <inkml:trace contextRef="#ctx0" brushRef="#br0" timeOffset="15994.982">27742 5204 935 0,'-13'-10'474'0,"5"3"-118"16,6-1-91-16,4 3-69 15,7 2-59-15,7 3-77 16,4 1-28-16,3 3-10 15,1 2 1-15,5 1 4 16,-2 2 5-16,2 1 3 16,-3-1-2-16,-10-2-8 15,-3 1-4-15,-9-5-3 16,-5 3 2-16,-9-3 3 16,-7-2-4-16,-4 4-5 15,-2-4-2-15,0 0-7 16,4 1-1-16,5 2-2 15,2 1-1-15,7 1-1 16,1-1-2-16,4 0-1 16,0 3 0-16,3-3 1 0,3 2 1 15,0-3 0-15,3-1 0 16,3 3 1-16,1-3 0 16,2 3 0-16,1-1 0 15,-1 4 0-15,3 3 0 16,-2 7-1-16,-4-1 1 15,1 5 0-15,-2 5-1 16,-5 3 1-16,-4 1 0 0,-10 1 2 16,-4-4-1-16,-10-3 2 15,-1-1 0-15,-10-7 1 16,2 2 0-16,-8-2 2 16,-5-8 2-16,-4-6 2 15,-1-4 0-15,4-4-2 16,6-3-1-16,7-5-1 15,-4-2 0-15,6-9 12 16,4-4-10-16,13-3-60 16,11-3-69-16,19 1 69 15</inkml:trace>
  <inkml:trace contextRef="#ctx0" brushRef="#br0" timeOffset="16561.76">28644 4910 663 0,'-1'-1'398'0,"0"0"-12"16,1 0-107-16,0 0-62 16,0 0-31-16,-1-1-48 15,0 2-18-15,-15 6-37 16,-35 31-4-16,22-7-12 16,-1 4-12-16,5 5-21 15,-3 2-8-15,3 0-11 16,1-1-2-16,1-4-4 15,4-2 0-15,9 0-2 16,4-1-2-16,16-3 4 16,4 1 1-16,15-4 4 15,2-4 2-15,5-13 0 16,5-7 0-16,12-15-1 16,4-7-2-16,3-11-4 0,-3-4-1 15,-12-8-4-15,-6-3-4 16,-9-7-10-16,-11-9-8 15,-11-8-5-15,-7 3 0 16,-11 10 6-16,-7 13 3 16,-13 23 5-16,-5 7 1 0,-5 8 1 15,-1 5 3-15,-3 5 0 16,7 0 0-16,4 7 0 16,0 1 59-16,14 3-107 15,0 2-37-15,8 3 69 16</inkml:trace>
  <inkml:trace contextRef="#ctx0" brushRef="#br0" timeOffset="16961.437">29697 4278 917 0,'16'-30'492'16,"-3"14"-109"-16,-4 4-99 15,-9 11-114-15,-1 0-48 16,1 4-68-16,0-3-19 15,-1 0-26-15,-6 22 1 16,-66 38 2-16,17-25 1 0,1 9-2 16,5 2-1-16,23 8-3 15,5-3 0-15,11-2-1 16,3-6 0-16,-2-11 2 16,1-6 1-16,7-11 1 15,0-3 3-15,1-9 10 16,1-3-16-16,1-7-101 15,-1 6-299-15,1-17 261 16</inkml:trace>
  <inkml:trace contextRef="#ctx0" brushRef="#br0" timeOffset="17212.722">29378 4355 1293 0,'3'-8'575'16,"4"2"-285"-16,1-2-47 15,1 1-95-15,2 2-38 16,21 3-57-16,24 2-21 16,25 4-22-16,11 5-3 15,-3 5-5-15,-21 3 0 0,-21-1 27 16,-13-3-28-1,-14-6-627-15,14-1 477 0</inkml:trace>
  <inkml:trace contextRef="#ctx0" brushRef="#br0" timeOffset="20306.293">11648 6791 324 0,'-1'-1'188'0,"0"0"3"16,0 0-4-16,0 0-5 16,0 0-4-16,-1 0-23 15,1 0-15-15,0 0-23 16,0-1-9-16,0 1-13 16,0 0-3-16,0 0-5 15,0 0-2-15,0 0-7 16,0 0-6-16,0 0-19 15,-1 0-10-15,1 1-19 16,0 0-9-16,0 0-6 16,0 0-2-16,0 0-1 0,0 0-2 15,-1 0 0-15,-3 2 0 16,2 0-1-16,0 4-1 16,-2-2 0-16,2 0-2 15,1 0 0-15,0-1-1 16,0 0 0-16,0 2 1 15,1-1 0-15,1-1 1 16,0 0 0-16,0 0 1 16,0-3 2-16,0 0 3 0,0 0 3 15,0 0 0-15,3 0 0 16,4-3-1-16,-7 2 0 16,3-4 0-16,2-5-2 15,-2 1 9-15,-2 5 2 16,-1 2-1-16,0 1-2 15,-1 0-10-15,0-1-5 16,0 1 0-16,0 1 0 16,0 0 0-16,0 0 1 15,-3 5-1-15,2-1 0 16,-3 4 0-16,1-5 3 16,3-2-1-16,-2 4-61 15,2-5-42-15,0 2-122 16,0 0-162-16,0-2 255 15</inkml:trace>
  <inkml:trace contextRef="#ctx0" brushRef="#br0" timeOffset="21009.862">12303 6516 574 0,'0'-6'332'16,"0"3"-56"-16,0-3-96 16,1 6-17-16,-2 0 5 15,1-1 0-15,-1 1-40 16,0 0-23-16,0 0-55 0,-15 8-11 16,-34 27-1-16,25-11 2 15,-2 3-8-15,1-3-7 16,5 6-13-16,-2-2-4 15,7-1-3-15,-5 0-2 16,7 0-1-16,6 0 0 16,4 0-1-16,4-2-1 15,2-2 1-15,4 1 0 0,2 0 0 16,5 0 1-16,1-3 1 16,-2-4-3-16,3-6 5 15,2-5 1-15,5-5 6 16,7-4 5-16,1-12 0 15,3-6 0-15,-2-12-4 16,5-5-1-16,-3-6-2 16,-1 1 1-16,-2 4-1 15,-12 5 1-15,-6 5 0 16,-7 4-4-16,-8 5 11 16,-1 4 5-16,-9 3 2 15,-2 0 2-15,-1 3-13 16,-10 2-6-16,7-1-4 15,3 1-2-15,-2 2-1 16,12 0 0-16,-8 0-1 0,2 1-1 16,6 1-10-16,-2 4-14 15,6 8-86-15,-1 3-64 16,2 4 105-16</inkml:trace>
  <inkml:trace contextRef="#ctx0" brushRef="#br0" timeOffset="21409.835">12839 6500 1039 0,'2'-15'554'0,"-2"4"-111"16,-15 4-109-16,26 3-124 16,-21 4-65-16,5 3-99 15,8 9-26-15,-15 12-17 16,6-1 0-16,-11 11-1 16,2 1 1-16,1 1 0 15,-2 6-1-15,-2 0 1 16,-1 0-1-16,4 1 1 15,-3-5-1-15,7 1 0 0,4-4 0 16,-3-8 0-16,5 1 0 16,1-10 1-16,4-5-1 15,0-3 2-15,0-8-6 16,1-4-11-16,-1-5-26 16,0 6-91-16,6-12-73 15,34-50 120-15</inkml:trace>
  <inkml:trace contextRef="#ctx0" brushRef="#br0" timeOffset="22077.628">13402 6489 1033 0,'5'-4'530'0,"-5"3"-152"15,-4-2-106-15,3 2-110 16,0 0-37-16,0 0-42 16,0 0-16-16,-9-3-29 15,-5-3-12-15,-33-7-16 16,22 14-4-16,-10 2-4 0,-2 4 0 16,-6 3-1-16,4 4 0 15,1-3 0-15,7 2-1 16,5 0 0-16,6-3 0 15,9 2-3-15,0-1-1 16,13 1-4-16,1-2-1 16,10 5-3-16,4 0 1 15,3 4 2-15,4 3 1 16,-1-3 5-16,9 3 0 0,3 1 3 16,-5-2 1-1,2 1 0-15,-11 1 1 0,-7 0 0 16,-3 3 0-16,-10 0 2 15,-3-1 0-15,-10-2 0 16,-5-1 0-16,-8 0 0 16,1-4-1-16,-5-2-1 15,-2-5 1-15,4-4-1 16,-1 5-1-16,5-4 1 16,6-2-1-16,4-1 0 15,0-4 1-15,10-3 4 16,0-2 0-16,8-7-4 15,8-4-2-15,5-7-3 16,4-4 0-16,8-6 3 16,-2-1 1-16,8-3 1 15,1 1 0-15,-4 1 0 0,1 1 1 16,-4 0 1-16,-6 4 1 16,-13-6 1-16,5 5-1 15,-8-1-2-15,-10 3 9 16,11 14-22-16,-7 1-13 15,2 16 301-15,12 2-224 16</inkml:trace>
  <inkml:trace contextRef="#ctx0" brushRef="#br0" timeOffset="23256.584">13777 6708 273 0,'1'-8'223'0,"1"1"68"16,23-25-20-16,-35 29-31 16,20 1-13-16,-9 0-16 0,-1 2-18 15,14 5-53-15,-17 5-28 16,-8 7-58-16,4 3-19 15,-2 5-13-15,8 6-3 16,-7 4-6-16,-4 4-3 16,-2 0-4-16,-9-3 1 15,10-5-1-15,-3-4 0 16,1-5 0-16,0-7 0 0,3-10 5 16,5-4 5-16,6-9-3 15,3-3-1-15,8-17-10 16,8-6-5-16,7-12-2 15,7-4 1-15,5 3 1 16,2 3 0-16,3 8 2 16,-1 2 1-16,3 12 1 15,-4 4 1-15,-14 7 1 16,-6 5-3-16,-12 5-7 16,-4 4 4-16,-3 11 8 15,1 5 4-15,-6 8 8 16,-3 3-4-16,-3 5-6 15,-3 2-2-15,-1 4-1 16,-1-3 0-16,1-5-1 16,2-2-1-16,-3-13 0 15,4-3 1-15,2-4-1 16,3-8-2-16,6 0 8 0,0-3 1 16,8-8-1-16,-2-5 1 15,15-11-9-15,1-5-1 16,3-13-2-16,8-3 0 15,3-7 0-15,7 0 1 16,6 6 1-16,-3 3 1 16,-19 16 1-16,7 2 0 15,-10 15-3-15,-7 10-4 0,3 9 1 16,-16 7 1-16,-8 13 4 16,-2-1 6-16,-12 7 0 15,6 2-2-15,-2 2-1 16,1 2-1-16,6-2 0 15,-5-3-1-15,5-9 0 16,-1-7 1-16,3-8 9 16,1-1-11-16,0-11-55 15,1 2-47-15,0-5-181 16,2 2 177-16</inkml:trace>
  <inkml:trace contextRef="#ctx0" brushRef="#br0" timeOffset="23710.451">14659 6576 747 0,'-16'6'480'0,"2"9"24"16,-9 5-305-16,6 2-24 15,1 1-74-15,-4-1-26 16,3 0-33-16,-3 0-16 15,6 5-15-15,4 2-4 0,8 1-3 16,-3 1 0-16,1 1 4 16,1-3 2-16,2-5 5 15,1-3 1-15,2-7-1 16,1-3-1-16,3-4-2 16,3-2 4-16,6-4 4 15,4-6 2-15,3-11-1 16,2-5-4-16,-2-18-6 15,2 0-1-15,-1-4-2 16,-7 3 0-16,-4 0-1 16,-7 4-1-16,-7 9-3 15,-1-3-1-15,-9 12-2 16,-1 3-3-16,-2 7-2 16,-3 3-1-16,-1 8 0 15,4 2 0-15,-4 4 1 16,2 1 3-16,9 3-9 0,-3-3-34 15,5-1-93-15,6 4-84 16,-3-3 129-16</inkml:trace>
  <inkml:trace contextRef="#ctx0" brushRef="#br0" timeOffset="24074.725">15122 6237 1165 0,'-4'-7'583'0,"4"4"-212"16,-1 3-132-16,-1 7-129 15,1-7-54-15,0 2-23 16,-8 27 4-16,-8 43 0 15,2-20 0-15,2 13-6 16,4 2 0-16,-5-5-1 16,6-4-1-16,-8-4-4 15,0 1-6-15,-3-3-5 16,-8 0-2-16,1-7 0 0,-3-6-2 16,6-11-1-16,5-6 1 15,9-12 6-15,2-8 17 16,7-10-502-16,2-8 360 15</inkml:trace>
  <inkml:trace contextRef="#ctx0" brushRef="#br0" timeOffset="35748.4">16691 6942 379 0,'0'-1'259'0,"0"1"-1"15,0 0-111-15,0-1-37 16,0 0-17-16,0 0 3 0,0 0 8 15,0 0 1-15,0 0-15 16,0 0-10-16,0 0 9 16,0-1 3-16,0 1-6 15,0 0-4-15,0 0-27 16,0 1-6-16,0 0-9 16,0 0-2-16,0 0-3 15,0 0 1-15,0 0 4 16,0 0 0-16,0 0-8 15,0 0-7-15,0 0-14 16,0 0-7-16,0 0-6 16,0 0-1-16,0 0-2 15,0 0 0-15,0 0 3 16,0 3-1-16,0 5 0 16,0-8 0-16,0 0 2 15,0 0 1-15,0 0 5 0,11 1 1 16,1-3 0-16,28-15-3 15,-30 4-1-15,-3 0 0 16,-3 9 1-16,-3-2 1 16,-1 4-1-16,-2 4-1 15,1-2-2-15,0 0 0 16,0 0-1-16,-7 11 1 16,3-4 1-16,-23 25 0 0,25-28-1 15,1-2 0-15,0 3-2 16,2-5 1-16,-2 0 0 15,1 0 1-15,0 0 0 16,0 0-1-16,1 0 1 16,0 0 56-16,0 0-100 15,0 2-79-15,0 0 95 16</inkml:trace>
  <inkml:trace contextRef="#ctx0" brushRef="#br0" timeOffset="36455.286">17781 6399 468 0,'12'-11'295'0,"-2"6"81"16,-3-4-85-16,-5 5-56 16,-3 2 5-16,-9 2-91 15,-2 2-29-15,-5 3-54 16,-3 3-18-16,-2 9-20 16,-1 3-5-16,0 6-10 15,-1 6-3-15,2-3-4 16,3 3-2-16,2-2-2 15,3-3 0-15,5 2-2 16,2-2 0-16,6 2 0 0,1-3-2 16,3-1 1-16,3-1 0 15,4 1 1-15,2-2-1 16,5-3 0-16,-1-7 0 16,8-8 1-16,2-6 1 15,10-15 6-15,9-2 1 16,4-8-1-16,0-3-1 15,-13-2-2-15,0 4-1 16,-7-3 2-16,-6 4 1 0,-2 3 5 16,-11-2 2-16,-11-1 4 15,-6-2 0-15,-6 1-4 16,-8-6-2-16,1 1-6 16,1-1-1-16,0 3-2 15,6 4-2-15,-6 6-3 16,0 7 0-16,3 7-23 15,0 6-56-15,5 8 57 16</inkml:trace>
  <inkml:trace contextRef="#ctx0" brushRef="#br0" timeOffset="37071.905">18458 6314 771 0,'-9'-5'426'0,"7"5"-69"0,-1 0-87 16,4 2-86-16,-1-2-49 16,-1 0-66-16,1 0-21 15,-1 8-20-15,-4 21-5 16,0 35-1-16,-9-22 3 15,0 2 4-15,3 0 2 16,-5-2-3-16,4-3-6 16,0-5-11-16,-5-6-3 15,5-4-2-15,-4-2-1 0,11-3 0 16,-1-4-1-16,4-7 4 16,2-2 0-16,0-8-23 15,6-5-54-15,9-6-455 16,5-3 369-16</inkml:trace>
  <inkml:trace contextRef="#ctx0" brushRef="#br0" timeOffset="37820.418">18789 6323 630 0,'-10'4'327'15,"3"0"-95"-15,3 2-37 16,5-5-86-16,0 0-28 0,-1-1 3 15,0-1 2-15,5 0 23 16,12-5 11-16,28-12-18 16,-27 8-14-16,0-1-22 15,0 2-13-15,1 2-24 16,4 2-9-16,-3 5-12 16,2 0-5-16,-4 7-3 15,-6 0-1-15,-6 5 1 16,-5 4 2-16,-8 1 3 15,-3 4 1-15,-4 2 2 16,-3 3-1-16,-6-2 0 16,2 3-2-16,-2-1 0 15,-1-6-1-15,7 2 0 16,-5-8 0-16,2-3 0 16,3-5 0-16,9-2 5 15,0-4 1-15,8-4-5 16,9-1-1-16,3-7-8 0,2 0-3 15,7-1 2-15,-2 5 1 16,-2 3 1-16,1 2-1 16,-5 3-1-16,1 4 0 15,-5 5 0-15,6 6 1 16,-5 4 3-16,-2 2 1 16,-3 3 0-16,-5 4 0 15,-3-4 1-15,-4 2 1 16,-7-2 1-16,1-2 1 0,-5 2 1 15,0-2 2-15,-4-2 0 16,-5-4 0-16,-6-5 2 16,-6-3 0-16,2-5 0 15,1-4-1-15,5-4 0 16,3-5 1-16,5-7-2 16,2 2-3-16,6-6-7 15,2-1-24-15,9 3-80 16,5-1-69-16,7 6 103 15</inkml:trace>
  <inkml:trace contextRef="#ctx0" brushRef="#br0" timeOffset="38637.744">19681 6230 1125 0,'-6'-2'522'0,"-4"2"-215"15,-4 3-58-15,-3 0-78 16,1 0-26-16,-2 2-47 15,1-2-20-15,-3-1-31 16,-3 0-12-16,-3 0-16 16,0 0-6-16,-2 0-6 15,5 0-3-15,3 1-1 16,-1 2-1-16,4-3-1 16,2 2 0-16,-1-1-1 15,13 1-1-15,-1-1-3 16,3 0-1-16,0-3-2 15,0 0-1-15,-1 0 3 16,1 0 2-16,0 15 3 0,0-3 0 16,1 27 2-16,-2-26-1 15,1 0 0 1,-2 2 0-16,-6-1 0 0,3-1 0 16,0-3 0-16,-2-1 0 15,2-5 1-15,3 1-1 16,2 0-1-16,-1-5 0 15,2 0-5-15,0-1 0 16,0 0-2-16,0-1 0 16,8-1 1-16,2-2 0 0,8-4 0 15,30-10-1-15,-34 17 3 16,10 3 0-16,-8 5 2 31,-7-3 0-31,0 0-1 0,26 14 1 0,7 6-1 16,-8 1 0-16,-15-2 2 15,-2 1 1-15,-5 2 0 16,-1 2 0-16,-5 2 1 16,-6-2 1-16,-6 0-1 15,-5-1 1-15,-8-1 3 16,-4-2 0-16,-10 0 5 16,0-2 1-16,-6-6 5 15,-2-1 1-15,3-8 1 16,-6-7-3-16,1-5-4 0,-1-5-1 15,4-5-2-15,7 1 0 16,9 0-3-16,6 2-3 16,11 5 1-16,0-2 1 15,6 3-35-15,2 1 15 16,8 4 3-16</inkml:trace>
  <inkml:trace contextRef="#ctx0" brushRef="#br0" timeOffset="39661.825">20092 6484 493 0,'2'-10'344'0,"0"8"39"15,-1-4-93-15,-1 7-107 16,0-1-42-16,-1 0-50 15,0 1-14-15,-2 22 2 16,-9 33-9-16,0-20-20 16,-3 3-6-16,-3-2-8 15,3-3-5-15,-3-1-9 16,0-3-3-16,1-2-9 16,2-2 0-16,4-9-1 15,5-2 1-15,-1-14 12 16,6-1 2-16,-5-9-1 15,5-5-4-15,8-7-18 0,0-6-4 16,13-5-6 0,4-1 0-16,5-1 1 0,5 1-1 15,3 5 2-15,-1 0 0 16,2 13 1-16,-3-1 1 16,-1 10 1-16,-4 6-3 15,-9 6 1-15,-1 7-1 16,-16 5 2-16,-1 4 3 15,-4 7 2-15,-13 1 3 16,4 1 0-16,-4 2 0 0,-4 1 0 16,4 0-2-16,1-5 1 15,-3 0-1-15,6-12 0 16,3 0 1-16,4-10 3 16,0-3 6-16,3-6 3 15,0-7-1-15,4-5-4 16,1-5-8-16,7-8-2 15,3-4-3-15,10-7 0 16,2-3-2-16,6 1-3 16,3 0-1-16,-2 4 0 15,3 4 1-15,-3 9 4 16,-2 6 0-16,-8 10-3 16,-8 9-2-16,-5 13 2 15,-5 4 0-15,-6 10 8 16,-2 0 2-16,-6 2 2 15,0 2-1-15,-2-3 0 16,3 0-1-16,-1 0 0 0,0-4-1 16,4-5 0-16,0-4 2 15,4-9 29-15,-1-4-35 16,1-3-81-16,0-3-105 16,0 1 97-16</inkml:trace>
  <inkml:trace contextRef="#ctx0" brushRef="#br0" timeOffset="40087.967">20910 6624 1332 0,'-7'-2'597'0,"1"5"-291"15,-7-1-82-15,3 5-100 16,-7 0-36-16,5 5-43 15,-1 3-18-15,3 3-17 16,-4 2-4-16,-3 5-3 16,9 5 0-16,-6 2-1 15,4 0-1-15,4-2-1 16,0-2 0-16,6-7-1 0,5-2 0 16,5-6 1-16,-3-4 0 15,6-5 0-15,6-2 3 16,0-11 5-16,8-4 2 15,-8-14 1-15,-1-6-2 16,6-4-3-16,-4-4 1 16,-3 0-2-16,-3-2-1 15,-12 6-3-15,0 5-1 16,-5 11-5-16,-8 4-3 0,-6 13-5 16,0 4-1-16,-8 7-1 15,2 3-13-15,4 2-39 16,0-2-32-16,0 1-90 15,11 3-38-15,1-1-158 16,-7 1 238-16</inkml:trace>
  <inkml:trace contextRef="#ctx0" brushRef="#br0" timeOffset="40453.538">21592 6228 1190 0,'0'-6'550'15,"-1"4"-266"-15,0 2-89 16,1 0-117-16,-1 0-36 15,0 0-15-15,0 23 6 16,-10 46 12-16,0-17 8 0,-10 16 7 16,-2-1 0-16,-8 1-5 15,0-7-12-15,-7-6-17 16,4 2-7-16,4-6-7 16,9-3-2-16,8-7-3 15,2-9-2-15,3-13 20 16,-2-3-18-16,10-10 143 15,0-7-542-15,12-17 318 16</inkml:trace>
  <inkml:trace contextRef="#ctx0" brushRef="#br0" timeOffset="46571.325">11005 8173 377 0,'-4'1'207'0,"-5"1"-26"15,5 0-20-15,0-2-22 16,2 0-4-16,1 0-16 16,0 0-9-16,0 0-20 0,0 0-11 15,0 0-26-15,0 0-7 16,0 0-2-16,0 0-7 15,-1 0-4-15,1 0-4 16,0 0-16-16,0 0-4 16,0 0-7-16,0 0-2 15,0 0 4-15,0 0 1 16,1 0 3-16,0 0 1 0,14 4-1 16,11-1 0-16,33-3-1 15,-24-2-1-15,4 1-2 16,-9-1-1-16,7 3-1 15,-1 1 0-15,-5 0-1 16,7 4 1-16,-10-2 0 16,-5 0 0-16,-5 0 1 15,-5-2 0-15,-7-2 0 16,2 0 2-16,-6 0 2 16,-1 0 4-16,0 0 10 15,0 0 0-15,0-1-2 16,0 0 2-16,0 0-46 15,0 0-65-15,0-1 62 16</inkml:trace>
  <inkml:trace contextRef="#ctx0" brushRef="#br0" timeOffset="47020.259">11739 8295 864 0,'-7'-2'442'0,"5"0"-111"16,-3 0-111-16,4 1-58 16,0 0-37-16,-3 0-54 15,3 0-19-15,-1 1-38 16,-2 1-8-16,0 3-5 0,-2 14 0 15,-26 27 2-15,30-31-1 16,-4-3 1-16,4 1 1 16,0-3 0-16,0-3 2 15,4-1 3-15,2-1 3 16,-4-5-80-16,1 1-81 16,-1-1 93-16</inkml:trace>
  <inkml:trace contextRef="#ctx0" brushRef="#br0" timeOffset="47651.238">12438 7947 429 0,'0'-2'308'16,"1"-3"1"-16,-1 4-81 16,0 0-22-16,0 1-42 15,-1 0-18-15,0 0-36 0,-1 0-19 16,-19 13-22-16,-33 31-7 15,28-22-14-15,-4 1-8 16,3 4-20-16,-2-3-7 16,5 6-6-16,3 1-1 15,3 1-3-15,1 1-1 16,4-3-1-16,5-4-1 16,10-1 0-16,3-1 0 15,5-7 0-15,2-1 1 0,0-9 1 16,8-1 1-16,5-5 2 15,2-5 1-15,1-9 2 16,7-7-1-16,0-11 0 16,3 1-1-16,3-3-1 15,-10 0 0-15,-8 4 1 16,-2 0 1-16,-14 5 4 16,-2 1 0-16,-5 2 3 15,-5 0-2-15,-3 3-1 16,-3 1-2-16,-4 1-4 15,-2 0-2-15,2 4-1 16,-1 0-1-16,7 2-1 16,-1 5 0-16,6 0-1 15,-3-2-4-15,6 8-32 0,-1 1-55 16,2 5-229-16,0-7 212 16</inkml:trace>
  <inkml:trace contextRef="#ctx0" brushRef="#br0" timeOffset="48017.757">12882 7927 846 0,'6'-11'479'0,"-6"10"-71"15,0 1-121-15,-4 2-115 16,3-2-54-16,0 0-65 16,0 0-16-16,-5 19-18 15,-32 29-2-15,24-21-6 16,0 1-2-16,-2 1-1 16,-3 3-2-16,6 0 0 15,-2 0-2-15,3-1 1 16,1 1-1-16,0-7-1 15,6-3 0-15,0-3 1 16,0-3 1-16,3-2 1 0,-1-4 1 16,4-4-12-16,-1-4-26 15,6-2-76-15,0-4-60 16,5-6 99-16</inkml:trace>
  <inkml:trace contextRef="#ctx0" brushRef="#br0" timeOffset="48800.626">13106 7949 523 0,'-5'-1'290'0,"4"2"-39"16,0-1-31-16,1 0-48 15,0 0-14-15,0 0-29 16,0 0-6-16,0 0-17 0,0-1-10 15,2 0-26-15,15-1-11 16,40-1-21-16,-32 2-9 16,8-2-14-16,-4-2-4 15,-4 5-5-15,-2-1-2 16,-8 5-1-16,-4 2-1 16,-5 0-1-16,-3 1 0 15,-5 1 3-15,-12 2 1 0,4 1 1 16,-2 1 1-16,-4 1 0 15,6-1 0-15,-13 0-2 16,0 0-1-16,2-1 1 16,0 0-1-16,5-3 2 15,0-4 1-15,12-4 3 16,1 0 0-16,4-2-4 16,-1 1-4-16,0 0-4 15,1 0-1-15,16-5 1 16,28-10 1-16,-27 12 0 15,1 4-1-15,-3 1-1 16,0 5-2-16,-4 2 0 16,-9 3 0-16,4 4 1 15,-1 0 1-15,-3 6 1 0,5 0 1 16,-15 4 0-16,2 2 1 16,-4 2 0-16,-1 0 1 15,2-2 1-15,-8-3 1 16,-6-4 16-16,-1-7 6 15,-1-3 14-15,0-3 3 16,-2-4-8-16,3-3-4 16,-3-4-12-16,9 1-4 0,4-6-4 15,1 0-3-15,4-2-3 16,-1-2 1-16,3 0-22 16,-2-2-35-16,5 0-127 15,3 0-135-15,13 3 192 16</inkml:trace>
  <inkml:trace contextRef="#ctx0" brushRef="#br0" timeOffset="49549.992">14044 7850 1028 0,'-1'-4'518'0,"-7"3"-180"15,0 4-125-15,-7 1-38 16,-1 8-62-16,-4-1-17 16,-5 0-30-16,1 5-10 15,-8-7-16-15,0 2-9 16,2 1-12-16,-1-6-4 0,6 2-2 15,1-7-1-15,7-1-4 16,4 0-1-16,4 0-4 16,4 3-1-16,1-2-1 15,0 0-1-15,2 1-1 16,1-2-2-16,0 0 0 16,0 0 1-16,0 0 1 15,0 6 1-15,-3 2 0 16,0 1 1-16,-2 2-1 15,-18 27 1-15,17-27-1 16,-1-4 1-16,0 3 0 16,1-2-1-16,-3-3 0 15,7 1 1-15,3-3-1 16,-8-2 0-16,8-1-3 16,2-1-1-16,1-2-1 15,-3 2 0-15,0-1 1 16,17-3 0-16,32-13 1 0,-23 13-1 15,0 1 2-15,-2-1 0 16,2 6 0-16,0 2-1 16,-1 4-1-16,0 3-1 15,-6 5 2-15,0 4 1 16,-7 3 0-16,-2 3 2 16,-4 2-1-16,-5 3-1 15,-2 2 1-15,-6-2 1 16,-8-1 0-16,-1-1 1 0,-11-6 3 15,-4-5 3-15,-5-5 3 16,-4-6 1-16,-2-2 1 16,1-1 0-16,0-5-1 15,5-3-1-15,10-5-1 16,4 1-1-16,11 2-5 16,4 0-2-16,-1 5 12 15,1 2-4-15,4 6-3 16</inkml:trace>
  <inkml:trace contextRef="#ctx0" brushRef="#br0" timeOffset="50499.732">16861 8081 377 0,'0'-1'224'0,"0"0"-40"16,0 0-24-16,0 0-10 15,3-1-10-15,9-3-3 16,-4 4-21-16,-2 0-8 16,31 5-4-16,-24 1-4 15,14-3-3-15,2-1-6 0,19-5-23 16,-2-3-14-16,7-2-26 15,2 3-10 1,-6-1-9-16,0 3-1 0,-6 2-3 16,-12-3 25-16,-10 5-74 15,-11 0-66-15,-10 0 77 16</inkml:trace>
  <inkml:trace contextRef="#ctx0" brushRef="#br0" timeOffset="50873.469">17841 8225 1214 0,'9'-1'551'16,"-5"1"-242"-16,-2 0-95 0,-4 0-74 16,1 0-52-16,0 0-59 15,-1 0-15-15,1 2-11 16,-2 13 0-16,-7 27 0 15,6-27 1-15,-4-2 0 16,0-4 0-16,0 0 6 16,2-2-19-16,6-7-99 31,0 0-39-31,0 1 76 0</inkml:trace>
  <inkml:trace contextRef="#ctx0" brushRef="#br0" timeOffset="51383.453">18759 7934 1048 0,'-17'-3'518'0,"-5"0"-208"15,0 4-145-15,-2 2-38 16,0 1-74-16,-1 2-12 0,-2 6-22 16,0 4-8-16,-7 7-6 15,1 3 0-15,3 2 2 16,-1 1 2-16,12 1 0 16,3-1-1-16,3 3-2 15,2-3-2-15,4-3-2 16,6 1 0-16,5-4 0 15,12 1 0-15,-1-4 2 16,4-7 1-16,10-9 2 16,1-5 3-16,8-11 1 15,-1-9 0-15,-3-8-1 16,-2-6-2-16,-3-6 0 16,-2-1 1-16,-8 0 1 15,-6-2 1-15,-11-1-2 16,-4 4-2-16,-8 13-8 0,-3 2-3 15,-4 13-5 1,0 4-2-16,0 6-2 0,2 5 0 16,3 10-7-16,0 2-32 15,4 8-125-15,5 3-197 16,5 5 235-16</inkml:trace>
  <inkml:trace contextRef="#ctx0" brushRef="#br0" timeOffset="51716.863">19207 7914 1304 0,'0'-7'568'0,"-1"8"-332"15,-2 2-51-15,-7 10-113 16,-2 0-29-16,-4 7-19 16,-2 9-5-16,0 5-5 15,-1 3-4-15,-3 1-4 16,-2 2 0-16,-1 4-1 0,0-4 0 16,0-1 0-16,3-2 1 15,10-7 0-15,0-4 0 16,10-10 9-16,2-6-15 15,0-11-79-15,11-4-60 16,14-8 75-16</inkml:trace>
  <inkml:trace contextRef="#ctx0" brushRef="#br0" timeOffset="52382.88">19552 7994 318 0,'-41'-34'254'16,"31"29"24"-16,4 3-81 15,3 0-18-15,3 3-54 16,0-1-29-16,0-1-24 15,0 0-7-15,8-1 16 16,11-4 22-16,29-7 3 16,-28 4-7-16,4-1-15 15,-1 3-14-15,5 1-24 16,-2 4-9-16,-5 6-15 0,-3 3-5 16,-12 3-6-16,-2 6-1 15,-11 1 3-15,-9 0 4 16,-7 6 4-16,-7-4-1 15,0 4-6-15,0-2-2 16,2-4-2-16,1-1 0 0,2-9 2 16,6-2 3-16,7-5 3 15,5-2-1-15,8-2-9 16,6 0-6-16,10-3-5 16,2-2-3-16,6 5 2 15,-2 1 3-15,-3 1-2 16,1 4 1-16,-5 2-3 15,2 5 0-15,-7 7 0 16,-3 2 0-16,-2 7 2 16,-5 0 1-16,-4 7 2 15,-8 1 0-15,-7 0 2 16,-3 2 2-16,-4-6 0 16,-2-2 3-16,-6-10 4 15,1-6 4-15,0-9 5 16,7-1 0-16,6-6-1 15,-1-7-2-15,3-9-7 0,0-3-1 16,6-2-24-16,0 1-18 16,11 11-54-16,-3 0-49 15,3 6-106-15,6 1 148 16</inkml:trace>
  <inkml:trace contextRef="#ctx0" brushRef="#br0" timeOffset="52884.555">20516 7888 940 0,'-5'-7'555'16,"-3"4"-86"-16,-11 0-213 15,-5-2-46-15,-8 5-98 16,-2 1-28-16,2 1-37 16,2 1-10-16,-1 5-18 15,1-4-6-15,-8 5-8 16,7 3-1-16,5-1-1 16,3-1-2-16,16 1-1 15,-2-4-2-15,8-1-3 0,2 4-1 16,11 0 1-16,3 2 0 15,10 2 3-15,9 3 1 16,-2 2 0-16,3 2 1 16,-4 2 0-16,-4 2 0 15,2 2 0-15,-5 2 0 16,-7 2 0-16,-4-1-1 0,-8 1 1 16,-5-2 1-1,-9-6 1-15,-6 0 2 0,-10-8 2 16,3 0 1-16,-8-5 4 15,-4-3-1-15,-14-8 0 16,-11-5 0-16,-2-7-5 16,1-1-9-16,12 2-64 15,6 1-68-15,3 3-535 16,13 7 460-16</inkml:trace>
  <inkml:trace contextRef="#ctx0" brushRef="#br0" timeOffset="53883.505">19005 9655 633 0,'8'-7'333'0,"-1"1"-71"16,0 1-37-16,-4 1-47 15,-3 2-17-15,-2 5-27 16,1-3-11-16,-1 0-14 16,-10 8-7-16,-11 11-20 15,-35 28-10-15,24-22-21 16,2 6-15-16,-10-1-17 16,1 3-4-16,3-3-8 15,3 1-1-15,10 1-3 16,5-3 0-16,15 3-2 0,5-3-1 15,15-4 2-15,9 2 0 16,13-9 3-16,4-5 1 16,7-8 1-16,-1-6 0 15,7-11 0-15,3-3 0 16,-7-12 0-16,3-3 1 16,-16-3 1-16,-5-1 0 0,-10-3 5 15,-14-3 1-15,-11-1 1 16,-10-7-2-16,-9 4-6 15,-1 4-3-15,-5 10-7 16,-4 10-4-16,-9 10-2 16,2 7 8-16,0 5-44 15,6 5-42-15,11 5 58 16</inkml:trace>
  <inkml:trace contextRef="#ctx0" brushRef="#br0" timeOffset="62579.87">11645 9941 349 0,'0'-2'219'0,"0"1"-38"16,0 0-43-16,0 0-63 16,0 0-8-16,6-2 31 15,-1 0 20-15,-2 0 34 16,-2 2 3-16,0 0-17 16,-1 0 2-16,0 0-5 15,0 0-10-15,0 0-9 16,0 0-17-16,0 0-39 15,0-1-13-15,0 1-22 16,0 1-8-16,-1 0-9 16,0 0-2-16,0 0-3 15,0 9-1-15,0-1-1 16,0-1 0-16,0-2-1 0,1-2 2 16,0-2 3-16,0-1 2 15,0 0 5-15,4 1 2 16,2-2 0-16,0-1-1 15,1-3-4-15,-2 0-1 16,-4-4-3-16,1 5-1 16,-2 3-6-16,0 0-1 15,0 0-1-15,0 1 0 16,-1 0 4-16,0 0 1 0,-3 11-1 16,-1-1 1-16,-8 25 0 15,8-31-1-15,0-3-12 16,9-1-52-16,5-4 45 15</inkml:trace>
  <inkml:trace contextRef="#ctx0" brushRef="#br0" timeOffset="63878.81">12331 9590 409 0,'1'0'241'16,"1"0"-19"-16,-2 0-10 16,0 0-36-16,0 0-20 15,0 0-19-15,0 0-7 16,-2 0-14-16,0 3-2 0,0 17-21 16,-43 33-14-16,18-23-29 15,-1 9-14-15,0 1-21 16,-3-3-5-16,4 0-5 15,1-8-1-15,10-4-2 16,8-1-1-16,4-6-1 16,4-2-2-16,7-4 0 15,-3-3 1-15,19-2 2 16,6-5 2-16,9-3 2 16,5-1-1-16,-1-4 0 15,-13 0 0-15,2-9 3 16,-4-2 2-16,-7-4 2 15,5-4 3-15,-11-3 0 16,-3 1 0-16,-5-7 0 16,-3-1-1-16,-3-3-3 15,-1-2-1-15,-6 5-3 0,-1 5-1 16,-4 6-1-16,-1 5-4 16,-3 9-3-16,-3 6-4 15,-2 8-3-15,-2 6 3 16,0 3 2-16,3 2 3 15,1 0 0-15,5-2 0 16,5 0-1-16,5-3-2 16,5-1-57-16,4-3-43 0,8-4-210 15,3-4 196-15</inkml:trace>
  <inkml:trace contextRef="#ctx0" brushRef="#br0" timeOffset="64381.13">12799 9555 747 0,'3'-2'414'0,"-6"2"-88"16,0 3-60-16,2-3-86 15,-1 0-45-15,-13 14-45 16,-37 38-16-16,24-20-20 0,1 1-7 15,3-1-16 1,3 2-7-16,6-1-9 0,6-1-4 16,-1-5-5-16,2-2-1 15,4-5-2-15,-2 1 0 16,12-1 0-16,3-1 1 16,5-2 1-16,5-3-1 15,1-6 3-15,0-5 1 16,5-5 3-16,2-6 2 15,-2-8 2-15,2-5 1 0,-5-6-3 16,2-6-1-16,-3-7-1 16,-4 3-1-16,-2-3 0 15,-7 2-1-15,-5 5-2 16,-6 1 0-16,-4 5-1 16,-5 3 0-16,-5 8-2 15,1 3-2-15,-6 6-2 16,0 3-1-16,-1 4-2 15,1 0 1-15,1 2-2 16,1 2-1-16,5 3 2 16,1 3-43-16,10 5-142 15,2 0-128-15,5 2 180 16</inkml:trace>
  <inkml:trace contextRef="#ctx0" brushRef="#br0" timeOffset="64845.804">13245 9550 873 0,'4'-7'431'0,"-2"5"-143"16,0 0-47-16,-2 2-70 16,-1 0-45-16,0 0-45 15,0 0-13-15,-7 11 0 16,5 7-1-16,-38 29-6 16,25-24-6-16,1-1-15 15,-2-2-6-15,2 2-13 16,6 0-7-16,2-5-6 15,-9 3-3-15,5-3-1 16,-3-2-1-16,3 3-1 16,11-1-1-16,4-1-1 15,-1-2-1-15,6-4 1 16,4 1 1-16,4-9 2 0,8-2 2 16,8-7 0-16,3-4 1 15,3-5 0-15,1 0 0 16,0 1-16-16,-5-8-26 15,-5 2-56-15,2 0-44 16,-12-3-172-16,-2 8 199 16</inkml:trace>
  <inkml:trace contextRef="#ctx0" brushRef="#br0" timeOffset="65211.962">13560 9499 1066 0,'-2'-8'528'0,"-3"4"-172"16,5 3-87-16,-3 1-109 15,2 0-54-15,0 0-70 16,-1 2-15-16,-10 25-11 15,-12 28-4-15,13-13-1 16,2 1-1-16,-6-1 0 0,0 1 0 16,-1-5-1-16,-6 1 1 15,5-3 0-15,1 0 0 16,-1-3 1-16,2-3-1 16,4-4 1-16,2-4-2 15,-8-7 0-15,16-2 2 16,0-11-13-16,3-2-31 15,17-12-81-15,-8-3 77 0</inkml:trace>
  <inkml:trace contextRef="#ctx0" brushRef="#br0" timeOffset="65996.857">14238 9454 876 0,'2'-9'402'0,"2"2"-174"16,-2-2-36-16,-2 4-27 15,0 0 0-15,-5 2-18 0,-3 3-18 16,-8 4-38-16,-8 3-22 15,-12 5-16-15,-5 0-2 16,0 2-14-16,-2 2-8 16,-4-2-14-16,-1 0-4 15,1-4-4-15,3 0-2 16,15-3-2-16,13-1 0 16,5-1-3-16,6-1 0 15,3-3-1-15,-2-1-1 0,4 1-1 16,0-1 2-16,0 0 0 15,0 0 1-15,0 0 0 16,0 0 2-16,0 2-1 16,1 8 0-16,-1 5 1 15,-5 30-1-15,-5-26 0 16,-1 1 1-16,-1-1-1 16,0 0 0-16,3 1 0 15,-2-4-1-15,1-6 1 16,5 0 0-16,1-8 0 15,2-1 0-15,6-1-1 16,-4-1 0-16,0 0 0 16,3-2 0-16,17-8-1 15,29-31 0-15,-20 28-1 16,2 3 0-16,5 5 2 0,0 1-1 16,-4 4 1-16,1 2-1 15,-9 4 1-15,-1 4-1 16,-7 7 0-16,-2 2 0 15,-5 5 0-15,2 5 0 16,-1-1 1-16,-5-2-1 16,0 1 1-16,-7-5 0 15,-6 0 2-15,2 2 1 0,-13-2 2 16,3-2-1-16,-14 0 2 16,-8-4 7-16,-6-2 18 15,-8-1 5-15,3-7 11 16,5-4-7-16,7-7-14 15,4-5-3-15,8-6-11 16,3-2-4-16,7-3-11 16,1 2-8-16,8 2-63 15,3 3-2-15,8 7 42 16</inkml:trace>
  <inkml:trace contextRef="#ctx0" brushRef="#br0" timeOffset="67055.989">14472 9677 237 0,'0'-15'209'0,"10"4"69"15,-1-2-28-15,-5 3-34 16,1 1-7-16,-1 3-36 0,3 5-17 15,-3 3-52-15,-1 3-14 16,-3 3-10-16,0 4 0 16,1 6 3-16,-1 4-10 15,-2 6-22-15,-8 4-11 16,-4-3-18-16,3 1-4 16,-4 0-4-16,-3-5-1 15,1 2-4-15,-1-1-1 0,1-9-1 16,2-2-1-16,6-5-1 15,0-1 1-15,6-7 6 16,0-1 4-16,4-7-2 16,-1 5 0-16,0-2-10 15,11-20-3-15,27-30-1 16,-14 26-2-16,1-2 1 16,4-4-1-16,2-3 1 15,-5-3-1-15,5 6 0 16,-4 4 1-16,-4 15-1 15,0 5 0-15,-5 11-2 16,-2 9-1-16,-6 10 0 16,0 11 0-16,-10 2 2 15,-1 0 2-15,-6 2 1 16,-1-4 0-16,-3-1 1 0,0-1 0 16,-2-5 1-16,1-3 0 15,3-5 1-15,2-5 0 16,3-9 5-16,-1-3 3 15,2-7 2-15,-3-5 0 16,6-6-6-16,2-6-4 16,7-6-3-16,5 0-1 0,3-5-3 15,4 1-1-15,4 2-1 16,3 2-1-16,0 11 2 16,-2 4 0-16,1 11 1 15,0 5 0-15,-4 9 0 16,0 4 0-16,-3 6 2 15,-4 3 1-15,-5 0 0 16,-3 3 1-16,-6-3 0 16,1 1 0-16,-6-2 1 15,1 0 0-15,-6-3 1 16,-4-4 0-16,-1-3 0 16,2-1 1-16,1-6 4 15,0 1 10-15,6-5-70 16,0-2-65-16,4-5 75 15</inkml:trace>
  <inkml:trace contextRef="#ctx0" brushRef="#br0" timeOffset="67461.027">15232 9736 1212 0,'-7'0'529'16,"-9"7"-302"-16,-2 7-33 15,-7 0-95-15,4 6-31 16,-1 3-28-16,2-4-15 16,4 6-17-16,0 0-3 0,10-5-3 15,-4 2 0-15,10-2 0 16,2-1 1-16,3-3 1 16,10 0 1-16,-5-4 2 15,4-3 1-15,3-9 7 16,2-5 2-16,8-6 3 15,0-9-2-15,1-7-5 16,2-2-2-16,-6-8-2 16,-1 0 1-16,-7 1 0 15,-4 3 0-15,-9 7 0 16,-3 5-1-16,-9 10-4 16,-3 3-3-16,-6 8-4 15,-3 0-4-15,-1 2 0 16,0 5 1-16,2 4 1 15,1 1-37-15,1 0-122 0,4-1-99 16,5-4 147-16</inkml:trace>
  <inkml:trace contextRef="#ctx0" brushRef="#br0" timeOffset="67794.335">15903 9297 1117 0,'10'-12'541'0,"-9"11"-236"16,2 4-88-16,-7 9-113 15,-1 3-46-15,-4 13-24 16,-5 2 3-16,-2 11-2 15,-1 6-7-15,-6 10-4 16,2 6 0-16,-7 4-1 16,3-2 0-16,-1-9-4 15,1-5-4-15,7-9-1 16,-7-3-4-16,6-7-1 16,0-6 30-16,6-4-61 0,4-6 15 15,10-7 7-15</inkml:trace>
  <inkml:trace contextRef="#ctx0" brushRef="#br0" timeOffset="68610.785">11540 10294 202 0,'-7'0'125'0,"8"1"33"15,8 3-7-15,4 1 9 16,5-2 12-16,2 0-17 15,5-1-17-15,11-1-31 16,6 2-16-16,12 4-26 16,4-1-11-16,20 5-13 15,5 1 2-15,14 1 6 16,12 1 0-16,12-3-2 16,9-3-5-16,21-6-9 15,12 0-4-15,23-10-4 16,13-2 0-16,24-5-4 0,1-3-1 15,12 0-4-15,-2-2-2 16,-4 8-6-16,-20 1-1 16,3 8-3-16,-10-3 0 15,-23 5 0-15,8-1-1 16,-48 2 1-16,-10 2 0 16,-36 2-1-16,-15 5 0 15,-27-1 0-15,-12 2 0 16,-18 1-1-16,-13-5 0 0,-9-1 3 15,-6-1 4-15,-6-4 6 16,0-2 2-16,-5-5-21 16,2-2-35-16,-1-3 25 15</inkml:trace>
  <inkml:trace contextRef="#ctx0" brushRef="#br0" timeOffset="72194.991">12060 11186 366 0,'36'-10'266'0,"-35"10"-4"15,1 1-40-15,-2-1-21 16,-1 0-21-16,0 0-9 16,1 0-23-16,-1 0-16 15,0 0-39-15,0 0-17 0,0 0-30 16,0 0-12-16,-1 0-17 15,1 0-5-15,-3 2-7 16,0 8-2-16,-7-6-1 16,-22 29-1-16,34-26-1 15,-4-5-1-15,11 4 0 16,3 0 0-16,-7-6 2 16,8 1 2-16,-6-3 4 15,-1-5 2-15,6-2 0 16,-7-5 0-16,4 2-1 15,-1 3 1-15,-3 3 2 16,-2 5 1-16,-6 0-2 16,-3-2-2-16,-1 2-4 15,2 5-3-15,-4-3-1 16,4 4 0-16,-4 3 0 0,-2-5 0 16,8 3-1-16,-4-4 0 15,5-1-5-15,4 4 22 16,3-1-95-16,-4-4-92 15,0 0 116-15</inkml:trace>
  <inkml:trace contextRef="#ctx0" brushRef="#br0" timeOffset="72611.116">12650 10861 1142 0,'0'-3'507'0,"-9"3"-270"15,3 2-49-15,0 7-100 0,-4 2-30 16,5 7-30-16,-4 1-9 16,-2 9-9-16,6 7 0 15,-4 2-1-15,2 6 2 16,-1-4-1-16,-6 1 0 16,2-2-2-16,-2-4 0 15,0-1 0-15,-2-6 0 16,2-6 0-16,-3-3-1 15,8-9 2-15,4-3 1 16,-1-5 20-16,7-3-11 0,1-13-82 16,4-4-28-16,9-7 38 15</inkml:trace>
  <inkml:trace contextRef="#ctx0" brushRef="#br0" timeOffset="73193.726">13248 10855 1050 0,'0'-1'505'0,"-6"1"-205"15,0 2-48-15,-11 2-97 16,-1 2-30-16,-2 3-30 15,-7 3-15-15,-2-7-18 0,7 4-13 16,-3-5-22-16,4 1-6 16,4-3-9-16,-4 0-3 15,5-1-3-15,-1-3-1 16,8 2-3-16,3 0-2 16,3 0-2-16,3 4-4 0,4 1 0 15,-1 1 0-15,4 2 2 16,-1 2 2-16,2 3 1 15,2 0 0-15,5 2 0 16,-1 2 0-16,1-3 0 16,4 4 0-16,7 3 1 15,-3-2 0-15,1 1 0 16,-2 4 0-16,-8 0 0 16,-1-2 0-16,-5 4 1 15,-7-6 0-15,-8-5 1 16,-4 5 1-16,-4-8 2 15,-4 0 0-15,-2-5 2 16,-5-3 0-16,-4-2-1 16,-2-2 0-16,-7-2-2 15,4 0 1-15,3-5-3 16,0 2 0-16,10 1-2 16,-4 1 0-16,16 4-1 15,1-1-1-15,2 0-24 0,12-2-33 16,-13-3-169-16,13-3 152 15</inkml:trace>
  <inkml:trace contextRef="#ctx0" brushRef="#br0" timeOffset="73726.376">13721 10912 831 0,'7'-5'462'0,"-7"4"-41"16,0 1-115-16,-6 0-93 15,5 0-48-15,0 0-87 16,-10 4-17-16,-13-3-24 16,-30 43-9-16,31-24-14 15,1 3-4-15,7 6-5 16,5-3-1-16,0 3 0 15,3-1-2-15,1-3 1 16,-5-1-2-16,7-2 0 16,4 0 0-16,4-2 0 0,5 1 0 15,4-2 2-15,1-3-1 16,4-5 1-16,7 1 0 16,6-9 3-16,-1-4 2 15,3-9 4-15,1-8 0 16,-2-5-3-16,3-6-2 15,1-5-1-15,-3-1-2 16,-1-4 1-16,-7-1 0 0,-8 1 3 16,-5 1 3-16,-16 7-1 15,-6 5 1-15,-11 6-5 16,-3 2-3-16,0 6-3 16,-2 0-1-16,0 7-1 15,3 0 0-15,2 5-2 16,2 0 0-16,5 2 28 15,0 3-33-15,3 1-67 16,3 3-55-16,4 0 23 16,2 1 43-16</inkml:trace>
  <inkml:trace contextRef="#ctx0" brushRef="#br0" timeOffset="74226.152">14519 10860 716 0,'6'-15'472'15,"-3"8"50"-15,-3 3-191 16,-4 2-118-16,1 1-51 0,2 1-87 15,1 0-29-15,0 0-23 16,0 5 0-16,-2 12 11 16,-10 31 5-16,3-22 4 15,-4 4-3-15,-1 6-9 16,-6-1-4-16,-7 1-12 16,2-1-3-16,-6 0-5 15,4-7-1-15,7-1-3 16,4-3 0-16,1-8-2 15,8 6 1-15,2-4-1 16,1 0 0-16,7 0 0 16,0-2 0-16,3 0-1 15,5-2 2-15,0-2-2 16,2 0 1-16,9-5 1 0,1-3-1 16,6-4 3-1,6-7-1-15,3-1 1 0,-1-4 0 16,6 1-1-16,-3 0 1 15,-5 0-2-15,1 2 8 16,-9 0 21-16,-4 3 26 16,-5 6-34-16</inkml:trace>
  <inkml:trace contextRef="#ctx0" brushRef="#br0" timeOffset="82541.477">12271 13089 486 0,'0'-1'297'16,"0"0"-44"-16,0-1-57 15,-1 1-27-15,0 0-19 16,0 0 6-16,0 0 1 15,0 0-1-15,0 0-19 16,-1 0-17-16,1 0-25 16,0 0-10-16,0-1-6 15,0 2-13-15,0 0-30 16,0 0-13-16,0 0-16 16,-1 3-1-16,-5 5-2 15,0 2-1-15,-14 23-2 16,21-26-1-16,1-3-2 15,4-3-2-15,-3-1 0 0,-2 0 1 16,0-1 3-16,0 0 2 16,15-6 2-16,26-17-1 15,-29 11 1-15,0 0-1 16,-5 1 0-16,-2 4 0 16,-2 6 4-16,-5 1 3 15,-4 2-2-15,5-1-2 16,0 0-5-16,-7 3-1 15,-8 0 0-15,-27 34-1 0,32-26 0 16,1-2 0-16,9-2-1 16,-3-1 1-16,5 0-2 15,3-1 1-15,-3-2-1 16,6 0 0-16,-2-3 17 16,4 0-26-16,5-3-80 15,4-1 70-15</inkml:trace>
  <inkml:trace contextRef="#ctx0" brushRef="#br0" timeOffset="83705.405">13032 12722 450 0,'7'-7'323'15,"-1"3"-18"-15,-6 0-47 16,4-1-26-16,-3 5-47 16,-2-1-29-16,0 1-53 15,-1 0-21-15,1 0-17 16,-6 7-1-16,-17 13 2 15,-33 35-5-15,28-22-26 16,1 2-8-16,0 5-13 0,5-5-3 16,5-1-6-16,1-3-1 15,5-6-2-15,2 4-1 16,5-7-1-16,3-1-1 16,7-1-2-16,2-3-1 15,7 1 0-15,0-1 0 16,3-3 0-16,3-1 2 0,2-7 2 15,7-2 1 1,3-7 4-16,-2-3 2 0,2-6 4 16,-5-6 0-16,1-6 0 15,-4-7-2-15,2 0-3 16,3-2 0-16,-5 0-1 16,-1-1 1-16,-7-6 1 15,-3 3 1-15,-8-6 3 16,-3 5 2-16,-7 2 0 15,-5 0 0-15,-7 5 3 16,-4 4 4-16,-3 6 0 16,3 5-1-16,2 10-7 15,-3 1-7-15,-6 5-5 16,2 3-2-16,-2-1 0 16,2 3-2-16,9 3 1 0,-1 0-1 15,7 2-1 1,3-3 29-16,8 3-106 0,4-1-60 15,10 2 95-15</inkml:trace>
  <inkml:trace contextRef="#ctx0" brushRef="#br0" timeOffset="84554.88">13541 12719 478 0,'-6'-4'319'15,"-3"1"-29"-15,8-1-119 16,2-2-49-16,2 3-53 0,6-1-3 16,-3-1 25-16,-2 3 13 15,1-1 6-15,1 3-2 16,2 1-13-16,-1 1 1 15,6 0 3-15,5-4-7 16,9-4-16-16,4-1-17 16,9-2-28-16,-3 0-10 15,-5 4-11-15,1 4-2 0,-10 4-4 16,-3 1-1 0,-12 4 4-16,-5 2 2 0,-8 2 5 15,-5 4 3-15,-10 4-2 16,-4 1-1-16,-5 1-5 15,1 1-1-15,-6-2-1 16,4-2-2-16,4-1 0 16,0-6-2-16,10-3 1 15,6-4 0-15,2-5 1 16,2 2 0-16,9-4-5 16,5 0-1-16,7-5-3 15,5-1 0-15,8-1 2 16,-7 0 0-16,6 7-1 15,-1 1-1-15,-5 5 1 16,4 5-1-16,-4 5 3 16,-1 6 0-16,-5 5 2 0,-3 1 0 15,-5 2 2-15,-4 0-1 16,-4-3 0-16,-5 3 0 16,-5-2 0-16,-3-4 1 15,-5 3 1-15,-7-3 2 16,-5-2 2-16,-7 1 1 15,-1-8 1-15,3-1 3 0,-3-7 15 16,9-3 4-16,2-7 3 16,-2-5-2-16,3-6-18 15,1-3-5-15,1-1-6 16,4 1-3-16,8 2 4 16,1 2-16-16,7-1-62 15,2 4-15-15,4 2 41 16</inkml:trace>
  <inkml:trace contextRef="#ctx0" brushRef="#br0" timeOffset="93585.825">14227 13173 344 0,'-1'0'224'0,"0"0"17"15,0 0-41-15,0 0-27 16,-1 0-15-16,1 0-27 15,0 0-8-15,0 2-25 16,0 3-5-16,0-1-12 16,0-1-5-16,0-1-16 15,1 0 3-15,0-2 26 16,0 0 4-16,0 0-1 16,0 0-11-16,0-2-44 15,12-18-12-15,34-42-12 16,-26 27-2-16,3-7-3 15,2-8-2-15,1-1-1 0,1-6-1 16,-4 4-1-16,-1 3 1 16,-3 6 0-16,-1 7 0 15,-5 8-2-15,-6 9 0 16,-2 9-2-16,-2 3-2 16,-4 9-5-16,2 4-1 15,-3 2-1-15,-1 5 2 16,3 5 5-16,-7 1 0 0,9 9-1 15,-3-1 2-15,4 8 0 16,4 0 1-16,-4 0 1 16,4-3 0-16,0-2 0 15,3-4 0-15,3-7 0 16,-3-3 0-16,2-7 0 16,6-4 1-16,3-6 2 15,6-6 1-15,2-10 0 16,1-7 0-16,0-5 0 15,-3-3-1-15,1-2 0 16,1-3 1-16,-1 1-1 16,-2 2 1-16,-3 4 0 15,-3 4-2-15,-6 5-2 16,1 7-1-16,-12 6-3 16,2 4-2-16,-1 5-3 15,-7 0 0-15,5 4 1 16,-3-4 2-16,0 0 2 0,1 7 1 15,-1 17 1-15,-4 33 0 16,-7-22 1-16,7 9 1 16,-12 5 2-16,-4 2 2 15,4 5-1-15,-8-6 0 16,5-3 0-16,4-2-1 16,-1-10 1-16,6 1 0 15,1-9-1-15,4-4 2 0,1-10 1 16,2-4 19-16,0-10 22 15,2-5 78-15,3-3-79 16</inkml:trace>
  <inkml:trace contextRef="#ctx0" brushRef="#br0" timeOffset="97186.515">15958 12644 803 0,'-2'-4'450'16,"2"3"-123"-16,-2 1-107 16,1 0-43-16,0 0-78 15,0 0-19-15,-1 0-30 16,1 0-14-16,0 0-13 16,-3 6-1-16,-4 8-3 15,-16 30 2-15,10-20 2 16,-4 5 0-16,-2 8-7 15,-5 6-2-15,0 4-5 16,0 2-2-16,3 0-2 16,0-7 0-16,4-8-1 0,0-7-1 15,4-4 0-15,1-1 1 16,3-6 2-16,3-2 1 16,2-9 5-16,3-3 21 15,2-2-59-15,1-6-59 16,-1 5 60-16</inkml:trace>
  <inkml:trace contextRef="#ctx0" brushRef="#br0" timeOffset="97523.871">16470 12590 1113 0,'-14'7'526'16,"2"7"-245"-16,0 5-95 15,-2 1-41-15,5 3-63 16,-2 4-19-16,-9 1-27 16,5 6-7-16,-3 4-9 15,2 1-4-15,4 3-4 16,-1-2 0-16,-3 0-2 0,-6-3 1 15,0-3-1 1,0 0-1-16,0-9-2 0,4 0 1 16,3-8-2-16,3-7 0 15,6-3 9-15,1-6 0 16,3-3-76-16,2-6-77 16,9-2 83-16</inkml:trace>
  <inkml:trace contextRef="#ctx0" brushRef="#br0" timeOffset="97834.647">15942 12772 669 0,'-12'-3'407'0,"6"2"5"16,2-1-109-16,-4 1-79 16,15 0-52-16,6-1-70 15,3 0-21-15,16 1-25 16,0-1-3-16,9 2-19 0,5 0-8 16,-1 2-10-16,2 0-3 15,-7 1-3-15,-3-1 1 16,-4-2 8-16,-2 0-18 15,-8-1-103-15,0-3 294 16,-6 2-180-16</inkml:trace>
  <inkml:trace contextRef="#ctx0" brushRef="#br0" timeOffset="98537.204">16963 12674 815 0,'-7'-4'498'16,"5"2"-37"-16,-4-1-265 15,6 2-13-15,0 0-94 16,0 1-29-16,0 0-29 15,0 0-13-15,0 0-7 16,0 0 4-16,1 5 7 16,0 12 1-16,-3 33-5 15,-3-25-1-15,-4 4-4 0,7-2-2 16,-2 0-4 0,0-4-1-16,4-7-1 0,-3-4 1 15,-1-9 12-15,1-3 7 16,1-6 1-16,2-10 0 15,5-8-12-15,5-7-8 16,5-5-3-16,-8-1-3 16,-1 2-2-16,-2 3-4 0,-3 7-1 15,2 6 1-15,-3 9 1 16,-6-1 0-16,-6 11-3 16,-2 1-1-16,-7 5-2 15,-1 6 3-15,-9 4 3 16,-1 1 0-16,-3 7 2 15,0 3 0-15,6 3 0 16,0 1 0-16,4 4-1 16,4 1 0-16,5 5-2 15,3-1 0-15,8-3 1 16,4 3 0-16,2-10 1 16,6-1 1-16,2-6 1 15,2-1-1-15,4-4 1 16,1-1 1-16,7-4 2 0,3-5 2 15,8-7 6 1,1-8 1-16,6-7 1 0,4-3 0 16,-7-8-4-16,3 7-2 15,-11 0-4-15,-2 6 18 16,-7 3-31-16,-5 1-51 16,0 2-500-16,-5 1 391 15</inkml:trace>
  <inkml:trace contextRef="#ctx0" brushRef="#br0" timeOffset="98889.199">17467 12642 1078 0,'-3'0'528'16,"-5"1"-184"-16,-4 9-173 15,5 3-48-15,-8 12-45 16,2 4-9-16,-5 10-29 16,-5 3-10-16,1 5-12 15,0 4-4-15,-2-7-4 0,3 1-3 16,5-13 1-16,3-4-2 15,6-7 1-15,-2-6 1 16,5-4 0-16,-1-4 1 16,5-4 7-16,0-2 0 15,5-7-37-15,2-7-41 16,11-12-138-16,5-1 122 16</inkml:trace>
  <inkml:trace contextRef="#ctx0" brushRef="#br0" timeOffset="99387.886">17998 12639 1088 0,'-8'1'509'0,"-7"8"-217"16,-1 1-27-16,-5 5-86 15,0 1-38-15,-4 3-52 16,-2-1-24-16,-3 5-23 15,-2 3-10-15,4 2-11 16,1 3-1-16,5 8-2 16,1-4-1-16,7 1-4 0,4-1-3 15,5-5-5-15,5 1-3 16,6-6-1 0,1-3-1-16,9-5 0 0,0 0 0 15,8-8 0-15,7 1 4 16,3-13 7-16,5-6 0 15,-3-10 3-15,1-10-2 16,-1-10-6-16,1-6 1 16,6-7-2-16,-7 0 1 0,-7 4 2 15,-8-1 2-15,-14 9 1 16,-6 5 2-16,-10 4-3 16,-5 6-2-16,-4 4-3 15,-4 5-3-15,1 4-2 16,-4-3 0-16,0 8-2 15,3-2 0-15,5 4-1 16,4 1-2-16,3 4 0 16,-2 1-1-16,-1 5-30 15,-6-2-27-15,2 9-124 16,7 2 118-16</inkml:trace>
  <inkml:trace contextRef="#ctx0" brushRef="#br0" timeOffset="99884.329">18305 13127 716 0,'12'-9'402'0,"-12"5"-29"16,3 2-94-16,-3-3-45 16,0 5-31-16,-1 0-63 15,0 0-25-15,0 0-37 16,-5 3-5-16,-13-2-8 15,-31 42-2-15,30-16-15 16,-4 2-8-16,-2 3-12 16,3 2-7-16,3 1-7 15,1-1-4-15,6-2-5 16,2-5-1-16,6-5-2 16,5-4-2-16,4-8-2 15,3-1 1-15,7-5 1 16,1-2 1-16,9-7 2 0,2-2 0 15,12-3-3-15,1-2-6 16,3-2-12-16,0-1-4 16,-10-1-20-16,-5-1-7 15,-7 4-56-15,-6-1-46 16,1-1 95-16</inkml:trace>
  <inkml:trace contextRef="#ctx0" brushRef="#br0" timeOffset="100200.485">18671 13076 1135 0,'0'-4'556'0,"-4"4"-190"16,-1 6-130-16,-2 1-85 15,-1 5-36-15,-3 10-31 16,-3 6-6-16,-2 7-26 16,-5 5-11-16,-6 9-14 15,-1 1-4-15,2 8-8 0,-4 0-3 16,1-4-2-16,-5-2-1 16,-4-7-1-1,3 0 0-15,2-10-1 0,7-3 9 16,8-10 3-16,6-7-59 15,11-8 37-15</inkml:trace>
  <inkml:trace contextRef="#ctx0" brushRef="#br0" timeOffset="101023.931">12525 15386 651 0,'2'-14'398'16,"1"3"-69"-16,-5-1-121 16,5 5-24-16,-6 7-90 15,3 2-24-15,-1-2-2 16,0 0-7-16,-1 16 9 16,-10 41 4-16,-1-13-20 15,-1 5-5-15,-6 9-12 16,0 1-5-16,2 3-13 15,-2-1-4-15,0-7-2 0,1-4-1 16,0-13 0-16,1 0 0 16,5-13-2-16,1-1 1 15,3-11 15-15,2-6-13 16,0-13-154-16,4-5-67 0,6-12 107 16</inkml:trace>
  <inkml:trace contextRef="#ctx0" brushRef="#br0" timeOffset="101516.108">12525 15355 883 0,'-13'-3'398'0,"13"0"-200"15,2 2-29-15,4-3-77 16,-6 3-25-16,0 0-5 16,0 0 1-16,0 0 14 15,4-1 7-15,5-1-3 0,3-3-4 16,36-15-10-16,-26 8-8 16,12-1-21-16,4-1-10 15,10 6-19-15,3 8-4 16,-2 4-3-16,0 9-1 15,-2 8-1-15,-8-3 0 16,-10 12 0-16,-10-1 3 16,-17 2 4-16,-5 6 3 15,-12-1 5-15,-8-1-1 0,-12 0 1 16,-2-5 2-16,-8-3 0 16,3-3 1-16,-6-11 1 15,2-4-1-15,3-8-1 16,3-6 0-16,12-8-4 15,-2-7-2-15,17-3-6 16,3-5-5-16,6 4-12 16,6 1-11-16,5 8-63 15,-7 2-51-15,13 6-183 16,-1 5 198-16</inkml:trace>
  <inkml:trace contextRef="#ctx0" brushRef="#br0" timeOffset="101915.959">13633 15009 1027 0,'-7'-22'539'0,"3"10"-116"16,2 3-123-16,1 2-93 15,-3 4-57-15,-1 6-82 16,-1 6-30-16,1 13-37 16,-3 5-1-16,-4 10 2 15,-1 8 2-15,-3 8 1 16,3 4-1-16,-1 0 0 15,-2-4 1-15,-5-11 1 16,-4-6-1-16,6-8 1 16,2-1 0-16,4-6 2 15,6-6 0-15,-1-9 3 16,1-3-7-16,7-8-55 16,0-8-38-16,8-9-166 15,3-7 158-15</inkml:trace>
  <inkml:trace contextRef="#ctx0" brushRef="#br0" timeOffset="102200.253">14050 14842 1096 0,'2'-1'502'0,"0"10"-215"15,0 9-41-15,-6 3-47 16,-4 4-32-16,-5 8-35 15,1 2-14-15,-10 8-31 16,7 7-15-16,-6 5-27 16,-5 0-12-16,9 0-13 15,-4-4-5-15,0-8-4 16,4-4-2-16,-5-6 0 16,2-3 0-16,4-2-1 15,0-4-1-15,3-8 1 16,1-1-5-16,5-10 1 15,0-5-9-15,7-9 2 16</inkml:trace>
  <inkml:trace contextRef="#ctx0" brushRef="#br0" timeOffset="102483.215">13552 15119 864 0,'-12'-2'466'16,"11"1"-74"-16,-1-2-112 15,4 3-78-15,-2 0-47 0,0 0-68 16,0-1-27-16,21 1-33 16,44 3-4-16,-23 1-3 15,5 0 2-15,1 0 1 16,-4-4-2-16,7-2-4 15,-2-2 0-15,-7-4 34 16,-4 0 3-16,-10-4-355 16,3 3 246-16</inkml:trace>
  <inkml:trace contextRef="#ctx0" brushRef="#br0" timeOffset="102816.63">14493 15118 1338 0,'7'-2'589'16,"-7"1"-291"-16,-3 1-83 15,3 0-67-15,0 0-35 16,0 0-44-16,11 4-11 0,19 5-23 16,43 5-11-16,-23-11-12 15,6-3-2-15,9-3-3 16,-1 0 0-16,-3-3-2 16,-10 0 3-16,-18-2-6 15,-9 0-15-15,-14 2-33 16,0 0 281-16,4 2-192 15</inkml:trace>
  <inkml:trace contextRef="#ctx0" brushRef="#br0" timeOffset="103134.489">14398 15330 1111 0,'2'0'541'16,"-1"1"-199"-16,3 2-86 16,-4-3-45-16,10 0-37 15,19 2-33-15,42 3-23 0,-25 3-53 16,6-3-20-16,4 2-17 15,1 2-7-15,-6-4-6 16,-6 1-3-16,-5-3 1 16,-8-6 5-16,-3-7 84 15,-1-4 149-15,-4-15-165 16</inkml:trace>
  <inkml:trace contextRef="#ctx0" brushRef="#br0" timeOffset="110334.366">15993 15029 344 0,'7'-12'213'16,"2"0"14"-16,-1-1-6 0,0 4-10 15,-5 0-2-15,-2 5-12 16,2 1-14-16,-2 3-38 16,-1 0-23-16,-1 0-45 15,-1 0-18-15,1 0-26 16,-3 11-8-16,-5 14-16 15,-7 31-3-15,6-14-3 16,2 3 1-16,0 3-1 16,-5 3 1-16,-2-7 1 15,-5-4 1-15,-1-7-1 16,-2-3 1-16,5-9-1 16,2 0 1-16,4-2-1 15,1-4 0-15,1-2 0 16,4-2 2-16,4-9-44 15,2 0-46-15,6-4-79 0,-6 1-61 16,0 0 137-16</inkml:trace>
  <inkml:trace contextRef="#ctx0" brushRef="#br0" timeOffset="110619.909">16290 15327 1361 0,'-9'5'534'0,"5"4"-404"16,-1-2-19-16,1 7-74 15,1 4-16-15,-3 3-1 16,1-1 0-16,-1 0-4 15,1-3-1-15,1-4-3 16,-1 1 0-16,3-9 44 16,0-2-24-16,2-8-12 15</inkml:trace>
  <inkml:trace contextRef="#ctx0" brushRef="#br0" timeOffset="111547.787">17118 14948 558 0,'6'-4'370'15,"-1"0"-43"-15,2 1-71 16,0 2-50-16,-3-1-69 15,1 2-24-15,-5 2-45 16,-1-2 4-16,0 0 5 16,0 0 10-16,-8 8 19 0,-14 5-14 15,-34 28-20-15,28-24-17 16,-1-5-25-16,1-1-6 16,3-6-10-16,1 0-2 15,2-4-3-15,1-1 0 16,8-2-2-16,3-1-2 15,6 1-1-15,0 0 0 16,3 2-1-16,1-1 0 0,-1 1-2 16,1 0-1-16,0 0-1 15,0 0-3-15,0 0 2 16,0 0 0-16,0 0 2 16,-6 12 0-16,-1 1 0 15,-22 30 1-15,20-26-1 16,0 2 0-16,-1-1 1 15,3-3-1-15,1-1 1 16,1-4-1-16,4-2 0 16,-1-2 0-16,1-5-1 15,2 1-1-15,2-5 0 16,-2 2 1-16,0 0 0 16,3-1 1-16,15-7-1 15,31-16-1-15,-18 17 1 16,-1-1-1-16,3 7 0 15,0 2 1-15,-7 9-1 0,0 3 1 16,1 8-2-16,-4 3 1 16,-2 4 1-16,-6 0-1 15,-11 4 1-15,-5-1 0 16,-5-4 0-16,-3 4 1 16,-8-4 2-16,3 1-1 15,-2 2 2-15,-5-5-1 16,-3-2 2-16,-8-4 0 0,-8-7 3 15,1-4 2-15,1-6 1 16,2-2 0-16,6-8 1 16,2-4-1-16,6-6-2 15,3-3-3-15,6-1-5 16,3 3-2-16,8 4-3 16,2 3-18-16,6 7-100 15,4 1-93-15,2 10 128 16</inkml:trace>
  <inkml:trace contextRef="#ctx0" brushRef="#br0" timeOffset="112481.681">17619 14997 202 0,'-3'-4'163'0,"2"-2"47"16,2 2-36-16,1-4-32 16,3 0-1-16,3 0-3 15,2 3 7-15,-2 1 26 16,-1 0-4-16,-5 3-18 15,-2-1-13-15,1 5-36 16,-2-3-11-16,0 0-10 16,-5 15-8-16,-16 37-21 15,9-26-8-15,-2 1-12 16,-4-3-7-16,1-2-6 0,0-2-3 16,4-6-2-16,3-1 1 15,6-7 5-15,4-5 4 16,1-5 2-16,1-6-2 15,6-6-10-15,2-2-5 16,8-1-7-16,7 2 0 0,4 4-2 16,-2 0 0-16,7 8-1 15,0 3 0-15,3 6 0 16,2 5 0-16,-4 4 0 16,2 5 0-16,-3 5 1 15,-9 2 0-15,-1 8 0 16,-7 2 0-16,-14 3 0 15,0 3 0-15,-10-4 1 16,-3-2 1-16,-12-5 2 16,-6 0 2-16,-19-4 1 15,-8 2 0-15,-1-5 1 16,1-5 0-16,9-5-1 16,2-6-1-16,8-5 1 15,6-2-1-15,8-9 2 16,8-2 0-16,-1-6-1 15,3-2-2-15,8 1-2 0,-1 0-1 16,7 2-3-16,4 3-2 16,8 1-1-16,4 2-1 15,10 2 2-15,6 5 0 16,6 5 3-16,5 3-1 16,7 7 2-16,0 3 1 15,2 4 0-15,2 6 0 16,-11-1 0-16,-12-1 0 0,-10-7 1 15,-10-2 0-15,-1-7 3 16,4-5 34-16,2-15 116 16,5-6-105-16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1-11T22:50:48.56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15760 10781 411 0,'15'-3'339'16,"-9"-4"-66"-16,0 2-113 15,-2 1-3-15,-1 4-2 16,6 1-7-16,-5 2-9 16,-4-2-32-16,-9-4-20 15,-9 3-34-15,3 0-9 0,0 5-7 16,-3 5 4-16,8 8-2 15,-14 2-5-15,-5 7-11 16,1 1-8-16,-10 5-8 16,9 4-2-1,0 3-2-15,0-4 0 0,7 6-2 16,6 4 0-16,-1-9 0 16,8 8-1-16,-2-16 0 15,0-7-1-15,10 3 0 16,-3-6 0-16,10-1-2 15,1-1-22-15,4-7-74 16,0-4-64-16,4-9 94 16</inkml:trace>
  <inkml:trace contextRef="#ctx0" brushRef="#br0" timeOffset="540.799">15965 10953 436 0,'3'-5'308'0,"-6"2"30"16,6 5-79-16,-4-2-86 16,0 0-37-16,1 0-49 0,-1 0-20 15,1 6-13-15,-1 11 1 16,-2 35-3-16,-2-38-5 16,-5 6-14-16,5 10-9 15,-4-5-9-15,-1 3-2 16,2-1-5-16,-2-5-1 15,-2-4-1 1,6 2 1-16,-1-6 2 0,-3-3 0 16,5-2-13-16,-3-5-28 0,3-5-93 15,6-1-65-15,-1-8-213 16,5-1 248-16</inkml:trace>
  <inkml:trace contextRef="#ctx0" brushRef="#br0" timeOffset="1234.601">15881 11090 620 0,'-7'-4'347'0,"3"4"-60"16,-1-5-51-16,5 5-95 15,3 2-30-15,-3-3-34 16,0 1-13-16,7 0-6 0,12 2-5 15,28 4-13-15,-33-8-3 16,6 2-9-16,2 0-2 16,-1-4-7-16,5 7-3 15,-2-7-4-15,0-5-2 16,-3 5-3-16,7-1 0 16,-17 3-1-16,-12-4-2 15,9 12-3-15,-7-3-1 0,-1-1-1 16,3 10 0-16,-7-2 2 15,-8-1 3-15,10 7 0 16,-5 2 1-16,-2-4-2 16,2 5 0-16,-8-6 0 15,3-5-1-15,0 3-1 16,-3 0 0-16,12 1 0 16,-2 0 0-16,2 2-1 15,5-4 0-15,1 1 0 16,4-2 0-16,6-2 0 15,4-2 2-15,-2 0 1 16,-3-5 2-16,9-4 4 16,-6-4 1-16,8-3 0 15,8 1-2-15,-5-3 0 16,-10-4-1-16,0-3-2 16,-2 2 0-16,-9 1 2 15,17 10-1-15,-13-5 4 0,-8 1 2 16,-4 2 0-16,-12-7 0 15,-3 9-1-15,8-1 0 16,-6 0-2-16,8-1 1 16,-2 0 0-16,-15-4-1 15,5 1-4-15,4 4-1 16,3 2-5-16,0 5-1 16,4 1-8-16,-3 1-3 0,6 4 0 15,6-2 3-15,3 5-49 16,1 7-42-16,5-5-174 15,5 2 166-15</inkml:trace>
  <inkml:trace contextRef="#ctx0" brushRef="#br0" timeOffset="1631.482">16577 10958 970 0,'-7'-6'428'15,"1"-4"-203"-15,1 5-31 16,5 5-65-16,0 1-25 0,-1-1-52 15,1 0-21-15,0 0-22 16,-1 9-1-16,-3 16 3 16,-18 23 3-16,13-24 0 15,2 6-1-15,-2-3-3 16,3 5-3-16,1-4-2 16,-3-2-1-16,3-6 0 15,-1-3 1-15,2-3 1 16,-3-4 2-16,6-3-9 15,0 0-17-15,-11-7-72 16,11 0-54-16,-4-7-223 16,-5-3 231-16</inkml:trace>
  <inkml:trace contextRef="#ctx0" brushRef="#br0" timeOffset="1909.46">16469 11122 723 0,'6'-30'414'15,"-8"27"-59"-15,-5-6-82 16,9 9-89-16,-1-2-43 16,7 5-50-16,3 4-20 15,0-7-24-15,5-5-6 16,0 0-7-16,10 5-6 0,-6-6-7 15,0 5-1-15,-8-2-8 16,0 1-2-16,4 3-3 16,-7-4-6-16,5 1-88 15,-13-4-82-15,5 5 104 16</inkml:trace>
  <inkml:trace contextRef="#ctx0" brushRef="#br0" timeOffset="2770.922">16954 11134 722 0,'-4'0'439'0,"-2"-11"-50"16,2 5-170-16,6 6-35 15,-2 3-74-15,0-3-21 16,-2 0-44-16,1-2-13 16,0 1-5-16,-5 0 2 15,-10 3-5-15,-29 9-6 16,19-8-11-16,8 14-3 0,-4-9-4 16,6 11 0-16,2-3-2 15,-9-7-1-15,12 5 0 16,2-4 0-1,1 1 0-15,11 1-1 0,-2-3 1 16,-1 0-1-16,13-1 1 16,-1-4 1-16,1 0 2 15,7-3 2-15,-5-7-6 16,4 1-8-16,4-6-16 16,-4-6-3-16,1 2-6 15,1-10 5-15,-1 0 15 16,0 6 5-16,-5 0 11 15,-3 7 2-15,-9 7-5 16,-3-3-5-16,-1 17-4 16,-4-1 0-16,-4 7 2 15,3 5 5-15,-3-6 1 0,0 2 1 16,8 1 0-16,-1-4 1 16,1-4 2-16,8 4 0 15,0-7 1-15,4 0 3 16,11-6 2-16,13 0 0 15,1-10 0-15,15 6-1 16,-10-12-4-16,-10-5 0 16,7 4-3-16,-9-16 2 0,10 10 1 15,-2-2 4-15,-9-9 5 16,-5 1 2-16,-7-11 5 16,-7-2 0-16,-3 3-2 15,-4 3-4-15,-5 4-4 16,-5 4-2-16,-4 7-5 15,-1 4-3-15,0 11-6 16,-7 1-3-16,8 17-2 16,-4 2 3-16,4 8 7 15,0 5 3-15,-11-1 6 16,0 4 4-16,8 7 3 16,5 8 0-16,2 3-1 15,10 4-3-15,-2-1-3 16,3-4-2-16,13-8 1 0,-3 0 0 15,1-9 2 1,-4-5 4-16,-4-4-26 16,-1-6-43-16,-3-4-114 0,6-3 107 15</inkml:trace>
  <inkml:trace contextRef="#ctx0" brushRef="#br0" timeOffset="3786.956">17867 11034 531 0,'0'-2'355'0,"5"-4"-15"15,-1 0-133-15,-1 0-32 0,-3 5-79 16,0 0-23-16,0 0-18 16,0 0-8-16,0 1 12 15,0 1 3-15,2 24-18 16,-2 29-4-16,0-30-9 16,-2 0-5-16,2-2-7 15,0 0-3-15,1-3-8 16,2-5 0-16,4-3-3 15,-1-4-2-15,1-1 3 16,-1 0 1-16,0-6 7 16,3-2 1-16,1-7 3 15,5-3-1-15,4-6-6 16,0 2-1-16,2-3-5 16,-4-1 0-16,-3 4-2 15,1-6 0-15,2 0 0 16,1-2-1-16,0-1 0 0,2 6 0 15,-13 0 0 1,-3 1-1-16,-1 6-2 0,-1 3-5 16,7 8-20-16,2 3-25 15,-4 6-96-15,3 2-84 16,-5 2 141-16</inkml:trace>
  <inkml:trace contextRef="#ctx0" brushRef="#br0" timeOffset="4317.504">18469 10991 1093 0,'-8'-7'469'0,"5"3"-267"15,-5 0-49-15,2 6-86 16,-1 6-24-16,-6 1-22 16,2 6-7-16,-7-4 1 15,-3-1 2-15,4 10-2 16,1-5-1-16,3 2-5 0,0 5-3 16,3-5-2-16,2 4-1 15,6 0-3-15,3-1 0 16,3-5 0-16,1-5 0 15,5 0 0 1,-2-2 2-16,4-4 3 0,2-2 1 16,3-6 4-16,1 0 1 15,3-11-1-15,2 3-1 0,0-2-2 16,-2-8-2-16,-5 0 1 16,6 8 1-16,-15-9 1 15,-5 2 2-15,2 8-2 16,-14-13-2-16,1 16-6 15,-4-1-3-15,-7 5-6 16,4 6-1-16,-1 4 0 16,3 4 3-16,1 5 2 15,-2 1 2-15,3-5-52 16,9 5-37-16,0-4-128 16,2-7-129-16,10 12 226 15</inkml:trace>
  <inkml:trace contextRef="#ctx0" brushRef="#br0" timeOffset="4732.264">18966 10763 916 0,'4'-14'441'0,"-5"7"-174"15,0 4-65-15,0-1-89 16,-5 8-38-16,5-4-41 16,0 0-13-16,0 0-12 15,0 1-1-15,-7 16 3 16,-24 35 0-16,18-26 2 15,6 2 2-15,-3 11 0 16,-8 0-1-16,8 3-2 16,-3-3-2-16,7 3-3 15,1-2-1-15,-1-9-1 16,4-3 1-16,-5-9 0 16,4-5 1-16,1-1-12 15,-5-3-25-15,0-5-72 16,4-2-62-16,-3-4 98 0,9 1-50 15</inkml:trace>
  <inkml:trace contextRef="#ctx0" brushRef="#br0" timeOffset="5291.904">19138 10956 854 0,'-10'-3'462'0,"-1"3"-102"15,2 0-111-15,-4 5-98 16,5 3-42-16,4 5-44 16,-4 9-14-16,-1-2-26 15,4 11-5-15,-11-6-5 16,4-11-3-16,1 10-2 15,-5-9-2-15,12 5-2 16,-2 1-2-16,9-8-2 16,5 1 0-16,3-4-1 15,6 3 0-15,-4-3 0 0,-12-9 1 16,20-1 3-16,-9-4-2 16,11-6-12-1,15 1-13-15,-9-13-30 0,9 1-10 16,-3-8-5-16,-7-4 13 15,-4 0 27-15,-4-2 12 16,-7-1 15-16,2 8 1 16,-8 10 0-16,-5 3 2 15,-2 15-1-15,-3 0-2 0,-3 11 2 16,-2 3 0-16,-1 10 2 16,3 2 2-16,-4 0 0 15,2 1-2-15,1-10-1 16,3 8 0-16,2-6-1 15,2 0 0-15,2 7 1 16,-3-14 2-16,2 0-17 16</inkml:trace>
  <inkml:trace contextRef="#ctx0" brushRef="#br0" timeOffset="6267.892">19634 10922 1080 0,'-10'4'465'0,"-3"8"-254"16,-8-1-39-16,4 10-68 16,0 4-19-16,-7-2-27 15,14 6-15-15,-3-2-14 16,12-2-5-16,-4-2-5 15,-9-2-4-15,9 2-6 0,-13-6-2 16,21 3-2-16,0-8 0 16,4-3-1-16,-5-3 0 15,-3-6 7-15,0-3 3 16,1 0 1-16,5-3-6 16,2-3-37-16,11-16-27 15,42-37-73-15,-32 16-18 16,11-2 13-16,6 3 23 0,-10 7 68 15,-4 12 24-15,-10 11 29 16,-5 6 21-16,-7 7 27 16,-3 2 15-16,-1 10 9 15,-2 2-9-15,-3 10-15 16,-5 6-7-16,0 4-15 16,4 4-7-16,0 2-9 15,-7-7-5-15,1 1-8 16,-3-2 0-16,-3-6-2 15,1-3-1-15,5 0 1 16,-3-9-1-16,2-5 3 16,7 1 2-16,0-8-2 15,5-2-7-15,6-10-22 16,3-9-26-16,8-11-74 16,5-6-48-16,12-8-92 0,3 4-7 15,1-2 70-15,-3-1 2 16,2 11 207-16,-16 0 66 15,7 13 78-15,-9 8 89 16,-21 6-37-16,11 3-25 16,-19 5-62-16,4 6-26 15,-4 8-50-15,-12 2-8 16,-2 8-3-16,2 4-1 0,1 2-2 16,16 6-2-16,-10-6-7 15,-4-7-5 1,11 1-7-16,0-3-3 0,11-1-2 15,6-5 0-15,1-5 0 16,-8-5 3-16,16-2 1 16,2 3 2-16,6-10 1 15,10-2-2-15,-8-7-1 16,6-2-4-16,-5-8-3 16,-7-9 0-16,5-6-1 15,-8-11 0-15,5 3-9 16,-5 6-4-16,-10 5-3 15,-3 8 0-15,-13 9 5 16,1 5 3-16,-11 11-5 0,-3 2-3 16,-6 5 4-16,-4 9 4 15,3 1 8-15,0 5 5 16,6 12 1-16,-1 0-1 16,7 5 1-16,1-1-2 15,8 0-1-15,0-9 0 16,3-2-2-16,2-2 1 15,8-6 0-15,3 6 1 16,3-13 1-16,7 0-14 0,-1-13-108 16,6-3-141-1,13-5 162-15</inkml:trace>
  <inkml:trace contextRef="#ctx0" brushRef="#br0" timeOffset="6713.5">20663 10604 844 0,'3'1'383'16,"2"0"-161"-16,5 1-42 16,7 8-36-16,-1 4-18 0,10 6-37 15,3 9-20 1,10 9-27-16,0-3-5 0,-1 2-3 15,-2 3-3-15,-5 7-4 16,-2 7 0-16,-15 2-1 16,7 2 0-16,-21-6 3 31,0-4 1-31,-11-1-3 0,-11-7-3 0,-10 9-6 16,-10-2-3-16,-11 4 12 15,-11-4-21-15,-1-4-590 16,8 1 442-16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4-17T18:20:00.485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11196 5830 369 0,'0'-3'291'0,"0"0"23"15,0 1-66-15,0 1-23 16,0 0-39-16,0-1-19 16,0 1-23-16,0 0-8 15,0 0-13-15,0-1-11 16,0 1-32-16,0 0-19 0,0 0-39 15,0 0-10-15,-1 1-10 16,0 0-2-16,-5 25 2 16,-10 43 1-16,4-19 1 15,1 2-1-15,-2-3 1 16,-2-4-1-16,4-3-1 16,-7-3 1-16,1-7 0 15,4 0 1-15,-3-10 0 16,0-4 0-16,7-5 0 15,-1-3 0-15,4-7 15 16,4-3 6-16,2-5-103 16,0-5-48-16,9-2 68 15</inkml:trace>
  <inkml:trace contextRef="#ctx0" brushRef="#br0" timeOffset="347.89">11695 5731 1162 0,'-2'-3'585'0,"-1"3"-242"16,2 3-137-16,-1-3-54 16,1 0-93-16,0 0-15 0,-1 0-23 15,-3 7-5-15,-7 12-7 16,-26 32-2-16,29-17 4 15,2 4 1-15,-1 9 1 16,-5-1-2-16,1 1-3 16,-7-2 0-16,3-3-2 15,5-2-1-15,-1-3 1 16,0-2-1-16,2-10 1 16,-3-2 1-16,1-10 5 15,1-3 11-15,-1-8-19 16,-1-3-49-16,1-8-228 15,-2-5 181-15</inkml:trace>
  <inkml:trace contextRef="#ctx0" brushRef="#br0" timeOffset="631.479">11212 5938 832 0,'0'4'464'16,"0"-4"-101"-16,8-2-169 15,0-1-42-15,9 0-58 16,9 1-12-16,6 2-20 16,-6 0-10-16,14 1-8 15,-1 1-3-15,3-1-12 16,5-3-4-16,-13 0-8 15,-5 0-1-15,-11-4 6 16,1 4 10-16,-7-5-107 16,-4-4 257-16,7 0-160 15</inkml:trace>
  <inkml:trace contextRef="#ctx0" brushRef="#br0" timeOffset="1299.351">12240 5773 821 0,'0'-4'434'0,"0"-1"-136"0,0 5-63 15,-1 0-37-15,0 0-73 16,0 0-32-16,0 0-41 16,-9 19-10-16,-14 36-5 15,10-27-5-15,5 9-12 16,-1-1-2-16,3-1-2 16,7 3 0-16,-10-12-2 15,7-3-1-15,-5-8-3 16,-1-2-1-16,13-5 1 15,-5-1 5-15,2-10 13 16,5-4-1-16,-5-9-4 16,6-8-7-16,2-11-15 15,-4-6 1-15,7-10-25 16,-3 2-9-16,-3 5-7 16,2 6-3-16,-8 12 27 15,-1 6 9-15,-6 13-7 16,-6 6-5-16,-9 11-3 0,0 3-2 15,-5 10 15-15,-6 7 4 16,-1 7 2-16,-9 5 1 16,1 4-1-16,-2 1 2 15,14-2 0-15,6-6-1 16,9-1 0-16,9-5-2 0,3-2-1 16,8 3 0-16,1-8-1 15,0 3 1-15,12-5 1 16,-1-4-1-16,20 0 3 15,12-7 1-15,1-8 3 16,-2-6 4-16,-11-10 5 16,-1-1 2-16,-12-5 1 15,4 3-1-15,-6 2-4 16,-6-2-1-16,-2-1 17 16,-5-1-32-16,-1 2 9 15</inkml:trace>
  <inkml:trace contextRef="#ctx0" brushRef="#br0" timeOffset="1665.412">12631 5758 956 0,'-1'-6'506'0,"-5"6"-139"16,-1 11-195-16,-7 3-38 15,2 15-67-15,0 5-11 0,-3 10-13 16,6 7-8-16,-10 3-9 16,3-5-4-16,-7-4-7 15,1-6-2-15,2-6-2 16,3 2-2-16,2-5 0 15,1-6-2-15,4-5 3 16,2-3 0-16,-1-7 1 16,1-3 0-16,-9-6 8 15,11-3-20-15,8-8-96 16,4-8-47-16,21-6 73 16</inkml:trace>
  <inkml:trace contextRef="#ctx0" brushRef="#br0" timeOffset="2131.566">13055 5762 786 0,'0'1'480'0,"-5"3"-91"16,-2 8-114-16,-8 5-18 16,-8 6-110-16,-3 3-34 15,-11 6-44-15,1 4-18 16,0 2-18-16,-1 5-7 15,3-1-10-15,3-2 0 0,2 0-2 16,6-4-1-16,7-3-2 16,8-3-2-16,11-5-4 15,6-3-1-15,9-4-1 16,5-2 1-16,7-6 0 16,4-4 2-16,5-12 1 15,6-5 1-15,4-11 2 16,0-5 0-16,-3-6-1 15,-11-6 1-15,-4-12-1 16,0 2 0-16,-8-2 1 16,1 2 0-16,-15 8 2 15,-7 0 0-15,-10 6-2 16,-6 2 0-16,-4 10-4 16,-5 4-3-16,-2 6-3 15,1 4-2-15,0 2-1 0,-1 4-1 16,0 3 2-16,-4 0 0 15,1-1 1-15,5 1 1 16,3-1-27-16,6 1-33 16,6 2-164-16,3 2 146 15</inkml:trace>
  <inkml:trace contextRef="#ctx0" brushRef="#br0" timeOffset="2681.555">13375 6199 887 0,'1'-8'488'0,"-2"5"-90"0,0 0-90 16,0 0-70-16,1 3-50 15,-1 0-72-15,1 0-34 16,-1 0-57-16,-1 0-13 15,-1 13-1-15,-3 4 4 16,-21 34 4-16,13-24 0 16,-2 3-4-16,-3 7-2 0,5-7-5 15,-4 3-1 1,0-9-2-16,0-4 2 0,4-6 1 16,2-8 0-16,5-2 2 15,5 0-2-15,2-4-8 16,3 0-1-16,-3-1-5 15,3 0-1-15,24-3 4 16,24-6 0-16,-17 10 2 16,-1 2 0-16,4 1 1 15,6-3 0-15,-9-5-4 16,-4-4-24-16,-6-9-55 16,-3 0 388-16,-1-10-253 15</inkml:trace>
  <inkml:trace contextRef="#ctx0" brushRef="#br0" timeOffset="2980.942">13697 6172 1003 0,'-6'-6'597'0,"3"6"-96"16,-2 1-244-16,0 5-55 15,-3 3-110-15,-7 1-26 0,-2 10-24 16,-1 2-10-16,4 12-15 16,-2 7-4-16,0 9-4 15,2 3 0-15,-9-1 0 16,-1-6-1-16,1-1 0 16,-4-7 0-16,2-4-2 15,7 0 0-15,6-15 3 16,3-5-17-16,9-10-29 15,0-4-14-15,0-4 346 16,0 3-234-16</inkml:trace>
  <inkml:trace contextRef="#ctx0" brushRef="#br0" timeOffset="3866.041">14817 5894 695 0,'36'-36'376'0,"-28"31"-69"16,-1-2-22-16,-6 6-56 15,0 1-40-15,-2 2-71 16,0-2-32-16,-1 0-37 15,-4 19-6-15,-22 45-2 0,8-25-1 16,-1 4-5-16,1 0-2 16,-3 0-6-16,0-5-3 15,-1 1-8-15,-1-4-4 16,2-5-4-16,-1 1-1 16,5-7-3-16,5-3 2 15,7-8-1-15,4-4 0 16,6-9 15-16,-2-2-26 15,8-12-84-15,0-6-410 16,5-3 338-16</inkml:trace>
  <inkml:trace contextRef="#ctx0" brushRef="#br0" timeOffset="4114.711">14636 6036 1052 0,'-1'-5'482'0,"7"1"-200"16,0-2-45-16,8 2-64 15,2 1-28-15,5 3-49 16,2 0-18-16,7 0-25 16,3-1-13-16,8 1-16 15,0 0-5-15,0 0-6 16,-1 2-1-16,-7-8-1 0,1 3-1 15,-10-7 37-15,-2-2 2 16,-2 0-730-16,-1-6 533 16</inkml:trace>
  <inkml:trace contextRef="#ctx0" brushRef="#br0" timeOffset="5251.229">16195 5638 480 0,'5'-12'305'0,"9"2"-39"0,-4 3-47 16,1 0-29-16,1 7-67 15,-10-2-25-15,-2 6-26 16,-3 6-5-16,-10 3 13 16,8 5 5-16,-3 2-5 15,-2-1-8-15,5 6-7 16,-11 3-5-16,-8 1-14 15,-3 7-6-15,-8 5-13 16,-5 4-7-16,7 1-8 16,-2-3-3-16,8-6-2 15,-3-4 0-15,-3-6-1 16,5-1-2-16,0-4 0 16,7 1-1-16,8-4-2 15,-1-3 1-15,8-3-1 16,1-1-1-16,6-1 0 15,0-1-1-15,2-2-2 16,4 0 0-16,1-2 1 0,7 1 0 16,2-2 1-16,4 0 1 15,7-3 0-15,-2-2 1 16,6-1 4-16,3-3 2 16,-1-5 6-16,5-4 2 15,-5-2-1-15,-1 0-2 0,-5 3-5 16,-3 0-2-16,-9 3 0 15,-2 1 9-15,-7 2-92 16,-1 2-52-16,-1 4 79 16</inkml:trace>
  <inkml:trace contextRef="#ctx0" brushRef="#br0" timeOffset="6211.932">16558 5868 706 0,'7'-9'389'0,"-3"5"-82"15,-2 3-47-15,-2 2-96 16,0-1-47-16,0 0-46 0,-1 1-8 15,-1 24 0-15,-6 31 1 16,-1-22-11-16,1 3-9 16,-3-1-16-16,-2-2-5 15,1-6-6-15,0-3-3 16,2-6-5-16,0-5 0 16,6-3 0-16,-1-2-1 15,1-7 18-15,2 2-9 16,2-6-83-16,0 1-83 15,0 0 84-15</inkml:trace>
  <inkml:trace contextRef="#ctx0" brushRef="#br0" timeOffset="6713.221">17361 5647 1038 0,'-18'4'534'15,"-8"5"-183"-15,-6 4-152 16,-4 5-39-16,-1 6-79 16,-1 3-21-16,-2 8-29 15,1 6-10-15,3 5-12 0,7 4-3 16,11 2-2-16,-2-10-1 15,12-1 0-15,-1-6-1 16,6-9 0-16,9 3 1 16,1-11 0-16,8-1 1 15,5-6 1-15,6-6 2 16,8-8 3-16,-2-9 3 0,6-13 0 16,0-6-2-1,2-12-3-15,3-5 0 0,-1-10 0 16,-9-7 1-16,-10 1 1 15,-3 0-1-15,-12 14-2 16,-4 7-1-16,-8 15-4 16,-10 6-4-16,-7 10-7 15,0 6-2-15,-8 9-1 16,-2 3 2-16,-1 3 4 16,2 6 2-16,6 1-13 15,1 2-40-15,5 6-141 16,5-2-183-16,6 3 234 15</inkml:trace>
  <inkml:trace contextRef="#ctx0" brushRef="#br0" timeOffset="7063.332">17927 5510 1181 0,'-2'0'534'0,"-6"1"-281"15,3 7-70-15,-5 6-95 16,1 6-36-16,-8 10-17 16,-5 6-4-16,-7 7-8 15,-6 6-7-15,7 3-3 16,-2 3 0-16,5 2 1 15,2-1 2-15,4-6-2 16,0-6-1-16,4-9-4 16,3-5 0-16,1-9-1 15,4-4 2-15,3-9 1 16,2-6 9-16,6-7-9 16,5-6-31-16,7-16-38 15,9-9-479-15,9-25 382 16</inkml:trace>
  <inkml:trace contextRef="#ctx0" brushRef="#br0" timeOffset="7347.513">18399 5415 1047 0,'-12'13'465'15,"-7"18"-176"-15,-3 4-22 16,-13 12-95-16,-3 4 15 15,-6 3-62-15,2 1-22 0,8-2-40 16,4 1-18-16,9 1-23 16,2-1-6-16,2-4-6 15,4-5 0-15,-1-10-1 16,0-5 0-16,0-10 1 16,2-1 0-16,-2-9 1 15,6-4 3-15,2-2 1 16,-3-7-9-16,12-6-34 15,-8-12-415-15,4-11 321 16</inkml:trace>
  <inkml:trace contextRef="#ctx0" brushRef="#br0" timeOffset="7555.064">17823 5767 1250 0,'11'-4'571'16,"7"0"-256"-16,0 2-74 16,6 0-95-16,7 1-40 15,5 1-50-15,6 0-22 16,5 3-19-16,-1-2-4 16,-4 0 68-16,0-1 260 0,-9 2-235 15</inkml:trace>
  <inkml:trace contextRef="#ctx0" brushRef="#br0" timeOffset="8662.135">19260 5813 370 0,'-1'0'285'0,"0"0"27"15,-1 0-71-15,2-1-52 16,0 0-36-16,2 0-13 16,16-4-6-16,27-10-16 15,-27 13-11-15,-2 0-26 16,-3 2-18-16,0 3-34 15,0 2-10-15,10 2-6 16,8-1 0-16,17-1 1 0,21-1 8 16,23-8 12-16,14 1 1 15,14-5-1-15,8-1-10 16,-3 1-12-16,-8-2-2 16,-5 2-3-16,-23 3 0 15,-21-3-1-15,-11 3 0 16,-23 1-1-16,-10 2-1 15,-18 2 4-15,-8 1 0 16,-14 3-1-16,-6 0 0 0,-12 2-4 16,-1 0-1-16,-4 0 1 15,2-2-1-15,6-1 0 16,3-1 0-16,8-2-1 16,1 0 1-16,9-3 0 15,-2-3 1-15,1-2 0 16,4-2 0-16,-12-3 1 15,7-1-1-15,-5-3 0 16,-5-2-1-16,9 4-1 16,-4-1 0-16,11 9 0 15,3 2-1-15,6 2-6 16,6 5-1-16,13-1-3 16,5 4 0-16,5 2 5 15,5 1 1-15,11 7 2 0,4 1 2 16,12 5 3-16,-1 0 9 15,-8-1 7-15,-6-3 3 16,-6 0-2-16,-14-4-5 16,-14-5-4-16,-1 0-1 15,-14-6 15-15,-2-2 22 16,-7-2 9-16,-8 0 0 16,-13-1-16-16,-3 3-23 15,-13 4-13-15,-5 5-2 0,-11 13-2 16,-8 2 0-16,9 10 0 15,3-4 2-15,12-1 1 16,4-2 1-16,5-8 0 16,5-2 0-16,13-7-2 15,12-2 41-15,13-6 258 16,6-4-216-16</inkml:trace>
  <inkml:trace contextRef="#ctx0" brushRef="#br0" timeOffset="10661.627">21916 5564 696 0,'5'-7'399'0,"-3"4"-101"0,-2 0-101 16,0-1-24-16,0 4-78 15,0-1-22-15,-1 0-36 16,0 1-18-16,0 0-12 16,0 0-2-16,-3 10 13 15,-3 8 8-15,-10 22 11 16,12-28 6-16,-2-5 5 15,2-3 0-15,1-1-1 16,1 0-2-16,3-2-13 16,-1-1-6-16,0 0-11 15,0 0-4-15,-2 14-6 16,-18 13-1-16,-40 32-1 16,25-19 0-16,-7 6 0 15,-6 1 0-15,11-2 0 16,-2-1-1-16,10-9 0 15,7-3-1-15,7-3-1 16,5-6 0-16,6-8 0 0,5-3 0 16,2-6-3-16,5-1-1 15,3 0 0-15,0-3 0 16,8 1-1-16,3-2 1 16,9-1 0-16,8-2 1 15,5-3 1-15,2-3 1 0,-1-1 1 16,-3 3 0-16,-2-4 3 15,-2 0 0-15,-3-3 1 16,-4 1 1-16,-8-4-1 16,-3 9 6-16,-9 3-20 15,-4 1-26-15,-5 4-111 16,-1-2-344-16,-5 1 335 16</inkml:trace>
  <inkml:trace contextRef="#ctx0" brushRef="#br0" timeOffset="10995.454">22302 5810 964 0,'2'-4'504'0,"-1"3"-161"16,-1 2-206-16,-1-1-29 16,0 0-66-16,-3 17-3 15,-16 42 16-15,11-21-2 16,-6 5-18-16,3-1-6 16,-3-3-14-16,2-2-4 0,-1-9-3 15,-1-2-2-15,5-7 0 16,-1-5 0-16,8-8 21 15,3-1-15-15,7-6-70 16,-1-4 395-16,-3-9-283 16</inkml:trace>
  <inkml:trace contextRef="#ctx0" brushRef="#br0" timeOffset="11710.983">23367 5467 499 0,'13'-11'354'16,"-6"7"39"-16,-5 0-62 0,-3 2-92 16,-1-1-46-16,1 3-84 15,0 0-33-15,-10 24-40 16,-17 40-5-16,12-24 0 16,1 0 0-16,3-3-9 15,-3-5-4-15,6-5-6 16,-1-2-2-16,3-4-2 15,5-2-1-15,1-7 2 16,0-1 0-16,0-9 11 16,0-2 7-16,1-7 1 15,0 6-1-15,0-2-13 16,6-18-10-16,18-35-3 16,-15 30 1-16,2-1 0 15,1 2 1-15,-4 4 0 16,-8 2 0-16,-9 10-9 0,1 6-5 15,-13 9-4-15,-2 6-1 16,0 5 9-16,-11 4 3 16,-3 3 2-16,-3 2 0 15,-5 6 1-15,3 1 0 16,6 4-1-16,3 3 1 16,9 4-1-16,4 4-1 15,9-5 1-15,5 4-1 16,7-13-1-16,2-2 0 15,8-8 0-15,6-5 0 0,6-5 2 16,4-3 0-16,7-5 2 16,1-3 3-16,5-2 6 15,1-3 3-15,-3-8 4 16,-2-5-1-16,-7-5-4 16,1-1-2-16,-5-2 8 15,-2-3-17-15,2-4-362 16,-1-5 275-16</inkml:trace>
  <inkml:trace contextRef="#ctx0" brushRef="#br0" timeOffset="12062.181">23875 5528 1070 0,'-3'-3'547'0,"-2"5"-188"15,-6 6-204-15,-4 9-43 16,-2 10-72-16,-6 5-6 16,7 7-3-16,-2 3-8 0,2 2-8 15,-1 3-2-15,0 0-3 16,1-1-2-16,2-2 0 15,5-1-2-15,-1-9 0 16,4-3 1-16,-1-10 1 16,3-5 2-16,1-6-1 15,-3-7 1-15,6 2 1 16,1-10-37-16,8-7-100 16,10-8-3-16,5-28 53 15</inkml:trace>
  <inkml:trace contextRef="#ctx0" brushRef="#br0" timeOffset="12527.335">24424 5555 781 0,'0'4'475'0,"-8"5"-81"16,-9 4-131-16,-5 9 3 15,-12 2-104-15,0 3-34 16,1 2-52-16,-1 0-22 15,11 2-25-15,2 3-9 16,-3 2-10-16,8 2-3 16,-2 0-4-16,2-2 0 15,9-2-1-15,7 0 0 0,4-6 0 16,7 2 0-16,3-7 1 16,-1-4 1-16,9-6 1 15,-2-6 2-15,-3-8 2 16,4-5 2-16,11-7 1 15,3-7 0-15,10-11-1 16,0-8-1-16,-8-15 0 16,1-2-1-16,-7-8 0 15,-3-1-1-15,-10 4-3 16,-8 3 0-16,-9 11-4 16,-5 9-1-16,-8 12-4 15,-2 8-4-15,-4 12-2 16,-2 5 0-16,-2 8 1 15,-1 5 2-15,0 4 2 0,-3 3 0 16,5 7 1-16,-3-2 27 16,2 1-71-16,2 4-60 15,6-4-107-15,0 3 103 16</inkml:trace>
  <inkml:trace contextRef="#ctx0" brushRef="#br0" timeOffset="12944.097">24813 6082 1264 0,'5'-5'561'0,"0"0"-271"15,-4 0-33-15,-1 3-86 16,-1 2-37-16,0 0-57 16,-1 0-22-16,1 0-20 15,0 0-3-15,-18 17-10 16,-26 28-6-16,30-27-7 16,4 2-2-16,-1-4-3 15,6 1-1-15,-2-1 0 0,-2-3-2 16,15 0 0-16,-9-2 0 15,6-2 0-15,11 1 0 16,-6-2 2-16,16-3 0 16,7-2-1-16,-1 0 1 15,14-3-2-15,-1-3 1 16,3-3 1-16,1-4 1 0,0-3-18 16,-1-4-20-16,-8-2 103 15,-1 1-66-15</inkml:trace>
  <inkml:trace contextRef="#ctx0" brushRef="#br0" timeOffset="13211.301">25221 5981 841 0,'-4'4'406'0,"6"0"-98"16,-1 5-87-16,0 4-33 15,-1 3 1-15,-2 7-49 16,-2 1-24-16,-6 5-44 16,-1 1-19-16,0 4-17 15,-6 2-4-15,-2 4-9 0,-6-1-4 16,-6 3-9-16,1-2-2 16,7-4-2-16,5-5 28 15,10-13-58-15,3-3-58 16,9-15 63-16</inkml:trace>
  <inkml:trace contextRef="#ctx0" brushRef="#br0" timeOffset="13877.129">26424 5703 821 0,'9'-12'368'0,"-2"6"-182"15,-3 2-20-15,-1 4-55 16,-3 4-27-16,-8 8-25 16,0 6-10-16,-6 13 5 15,1 5-8-15,-2 13-10 16,-2 2-2-16,-1 2-7 16,-3-3-2-16,1-5-5 15,0-8-4-15,2-7-3 0,0-7-2 16,5-11 0-1,4-2 4-15,8-7-16 0,1-4-60 16,1-11-475-16,5 0 380 16</inkml:trace>
  <inkml:trace contextRef="#ctx0" brushRef="#br0" timeOffset="14079.532">26222 5836 972 0,'0'-3'475'0,"2"-2"-162"16,9 0-56-16,9 0-83 16,4-2-31-16,9 5-51 15,3-2-12-15,7 3-32 16,3-1-15-16,7 0-19 16,-1 1-4-16,-5-1-4 15,-5 0 21-15,-11 0-24 16,1 1-40-16,-5 1 33 15</inkml:trace>
  <inkml:trace contextRef="#ctx0" brushRef="#br0" timeOffset="14477.104">27665 5450 985 0,'-2'6'472'0,"2"-3"-188"16,-3 3-146-16,-6 17-88 15,3 9-17-15,-4 13 7 16,4 7 1-16,-5 3-8 16,-8 1-5-16,-4 5-7 15,-3 1-3-15,-5-6-2 16,0-4-1-16,6-9-3 16,-1-10 1-16,7-9-1 15,6-7 1-15,4-11 15 16,6-4-10-16,6-9-131 15,6-8-134-15,6-18 145 16</inkml:trace>
  <inkml:trace contextRef="#ctx0" brushRef="#br0" timeOffset="14760.973">28193 5357 704 0,'7'-6'401'15,"-9"9"-4"-15,-6 3-126 0,-6 13-105 16,-7 7-12-16,-3 16-55 16,-1 5-16-16,4 9-8 15,0-1-7-15,3 0-16 16,4-2-7-16,-5-5-14 16,2 1-7-16,1-5-7 15,-4 0-2-15,6-4-3 16,-3-7 0-16,2-4 0 15,4-6 0-15,-2-8 8 16,2 2-5-16,1-9-87 16,-1-4-51-16,5-7-215 15,-1-7 201-15</inkml:trace>
  <inkml:trace contextRef="#ctx0" brushRef="#br0" timeOffset="15028.454">27683 5757 1080 0,'-8'-11'540'16,"10"5"-158"-16,7 3-117 16,10-2-82-16,-2 0-42 15,13 1-60-15,-2-2-18 16,11 1-36-16,3 4-11 0,8 2-7 15,-2 1-3-15,-4 1-2 16,-7-3 1-16,-8 0 0 16,3 0 18-16,-1-4-25 15,4 2-19-15,-2 2 19 16</inkml:trace>
  <inkml:trace contextRef="#ctx0" brushRef="#br0" timeOffset="15543.032">28236 6105 1248 0,'1'-7'538'16,"7"-2"-304"-16,4 1-43 15,10-3-74-15,6 7-35 16,8 4-35-16,4 8-19 16,-1 6-20-16,-8-2-2 15,-7 4 1-15,-6-2 1 0,-8 1 4 16,-5-3 9-16,-18 0 11 16,-8 0 3-16,-17 0-2 15,-3 3-7-15,-2 0-13 16,-1 2-3-16,3-1-4 15,0 1-1-15,9 1-3 16,2 0 0-16,11 2-1 16,7 0 0-16,9 2 0 15,-3-6-1-15,1 2 0 16,5 1 1-16,1-3 0 16,15 6 0-16,14-7 6 15,1-5 1-15,10-6 8 16,1-10 7-16,7-5 7 15,5-1 3-15,1-10-5 16,-5 6-7-16,-7-2-10 0,-4-1-4 16,-16 6-5-16,4 2 7 15,-8 5-25-15,-6 1-47 16,-2 5-152-16,-6 1 9 16,-7 1 100-16</inkml:trace>
  <inkml:trace contextRef="#ctx0" brushRef="#br0" timeOffset="16044.772">29447 5546 940 0,'-1'5'475'0,"-8"0"-134"15,-6 5-127-15,-8 4-84 16,-7 6-29-16,-8 7-39 16,-4 4-7-16,-3 6-22 15,4 3-10-15,-3 2-11 16,1 1-2-16,17 6-1 15,5 1 1-15,12-3 1 0,11-2 1 16,2-12 2-16,4-3 2 16,22-11 5-16,8-4 1 15,10-11 6-15,9-3-2 16,-5-6-3-16,1-10-3 16,-4-12-5-16,0-9 0 15,0-16 1-15,0-6 1 16,1-10 2-16,-7 1 0 0,-15 8-5 15,-12 4-5-15,-17 18-11 16,-14 8-7-16,-27 9-6 16,-4 8-1-16,-9 4 16 15,-2-1-17-15,5 1 371 16,-2-3-265-16</inkml:trace>
  <inkml:trace contextRef="#ctx0" brushRef="#br0" timeOffset="17928.009">11148 7590 321 0,'0'-35'126'0,"0"27"-87"0,7 1-26 16,-3 0-17-16,3 0-5 16,4 2-11-16,-8-5 0 15,12 5 4-15,-9-6 4 16,-4-1 14-16,3 4 9 15,-4 1 59-15,-1 4 36 16,2-1 62-16,-2 4 22 0,-1 0-22 16,0 0-21-16,0 0-32 15,0 0-10-15,0 0-8 16,0 0-2-16,-1 0-12 16,1 0-13-16,0 0-27 15,-2 4-14-15,-5 9-16 16,-14 26 1-16,18-27 3 15,-6-1 3-15,9-1-2 16,-1 2-4-16,2-3-7 16,-1-2-6-16,1-5 10 15,6-2 8-15,1-5 14 16,5-1 6-16,-1-6-8 16,2-4-9-16,-2-2-8 15,0 1-3-15,-4 4-1 16,-7 2 0-16,0 9 0 15,-3 2-1-15,-6 0-7 0,1 6-1 16,-3 4-2-16,-2-1 1 16,4-1 1-16,-3-3 0 15,3-1 0-15,8 0 3 16,-1 0-42-16,5 3-54 16,-3-7 60-16</inkml:trace>
  <inkml:trace contextRef="#ctx0" brushRef="#br0" timeOffset="18525.986">11910 7238 629 0,'5'-7'359'0,"-3"-3"3"16,2 1-124-16,0 0-29 16,-3 2-25-16,-1 4-42 15,-1-1-25-15,-7 4-52 0,-4 2-16 16,-6 8-33-16,-4 4-7 15,-5 12 0-15,-2 4 1 16,-3 8-2-16,2 4-1 16,1-2-3-16,3 1 0 15,11-6-2-15,-2-3-1 16,9-3-1-16,5-1-1 0,2-4-3 16,5-1-1-16,13-2 0 15,0-4 1-15,13-4 3 16,-3-2 1-16,2-7 6 15,3-2 3-15,2-12 4 16,5-8 1-16,8-12 0 16,1-5-3-16,0-7-2 15,-7-3 1-15,-13-2-1 16,-9-7 4-16,-9 4-3 16,-6 2-1-16,-11 12-1 15,-2 9-5-15,-9 11-3 16,5 7-2-16,-7 6-2 15,-4 1 0-15,-3 3 2 16,0 2 2-16,5 2-21 16,5 4-48-16,6 0-119 15,1 1-134-15,5-4 194 16</inkml:trace>
  <inkml:trace contextRef="#ctx0" brushRef="#br0" timeOffset="18892.558">12558 7155 888 0,'18'-14'480'0,"-20"6"-65"16,6 1-135-16,-8 5-71 15,4 2-60-15,-2 5-79 16,1-5-27-16,0 1-34 16,-8 26 7-16,-19 41 1 15,2-23-2-15,-4 11-1 16,-4-4-2-16,8-4-4 16,6-1-1-16,-5-10-2 15,10-2 1-15,0-6-1 16,3-4 0-16,12-4 2 15,-4-4 0-15,2-10 3 16,2 0 2-16,1-8-8 0,1-5-10 16,-2-6-83-1,9-5-44-15,8-5 77 0</inkml:trace>
  <inkml:trace contextRef="#ctx0" brushRef="#br0" timeOffset="19526.164">13156 7147 849 0,'5'-4'513'16,"0"-1"-88"-16,-6 2-124 16,-1 0-38-16,0 2-120 15,1 0-48-15,0 0-58 16,-11-4-16-16,-2 0-13 15,-29-11-3-15,19 14-3 16,-1 2-2-16,-11 1-1 16,-7 3-1-16,-3 2 0 15,3 3 0-15,6 2 0 16,4 0-1-16,11 2 0 16,5-3-2-16,10 0-7 15,5-2-2-15,2 1-6 16,6 1 1-16,10 3 7 0,-1 1 1 15,12 6 7-15,3 1 1 16,3 1 0-16,8 1 1 16,-2 4 1-16,1 4 0 15,-11 2 0-15,-5 0 0 16,-11-7 1-16,-4 0 0 16,-9-3 5-16,-4-2 0 15,-3 1 3-15,-9-5 1 16,-2 0 1-16,-10-4 1 0,-12-4 0 15,4-2-1-15,0-4-2 16,4-3-1-16,4-4 2 16,4-1 0-16,5-6-1 15,4-2 1-15,11 0-3 16,4-4-2-16,13-2-4 16,1-4-1-16,15-9-3 15,5-3 0-15,8-10 3 16,7 0 0-16,-2-6 1 15,-3 1 1-15,-7 3 1 16,-1 2 0-16,-9 7 1 16,-2 3 23-16,-10 12-5 15,-5 11-67-15,0 16 44 0</inkml:trace>
  <inkml:trace contextRef="#ctx0" brushRef="#br0" timeOffset="20792.678">13518 7288 648 0,'3'-8'347'0,"-3"2"-69"16,4 2-27-16,-7 5-95 16,-2 4-34-16,1 10-61 15,-7 0-23-15,-1 9-5 0,2 3-1 16,-2 3-3-16,1 6-1 15,-1-4-7-15,0 0-2 16,-1-1-7-16,0-3 0 16,3-5-1-16,0-6 0 15,3-5 1-15,2-4 0 16,3-8 9-16,2 0 1 16,1-12-4-16,4-3-2 15,8-12-13-15,4-6-3 0,7-8 0 16,4-1 0-16,0 1-1 15,0 3-2-15,-4 10 0 16,1 3-2-16,0 9-1 16,-11 2-1-16,3 9-3 15,-5 5-1-15,-9 6 0 16,7 12 2-16,-12 9 10 16,-1 7 7-16,0 7 7 15,-8-3 1-15,2 0-4 16,-3-4-2-16,-4-5-2 15,5-4-1-15,-1-8 0 16,6 2 0-16,4-8-1 16,0-2 2-16,0-6 8 15,-1-3 4-15,2-5 3 16,1 3-2-16,0 1-11 16,3-10-5-16,9-14-5 0,23-35-1 15,-3 19 0-15,4 2 0 16,3-7-1-16,-4 4-2 15,3 9-1-15,-3 1-2 16,-1 16 5-16,1 2 2 16,-9 10 5-16,-1 5 1 15,-7 9-2-15,-5 7-1 0,-7 13 8 16,-4 5 4 0,-16 2 5-16,3 4-1 0,-10-9-6 15,-2-2-2-15,8-3-4 16,-3-7 0-16,6-1 1 15,0-6 0-15,3-4 2 16,2-2 1-16,2-2 7 16,-12-2-4-16,13-4-50 15,1 1-42-15,6-4-193 16,-3 2 171-16</inkml:trace>
  <inkml:trace contextRef="#ctx0" brushRef="#br0" timeOffset="21191.504">14265 7313 974 0,'4'0'484'0,"-1"0"-154"0,2 1-53 15,-6-1-59-15,0 0-50 16,-1 6-64-16,-7 14-23 16,-20 27-41-16,9-21-12 15,0-3-13-15,0 2-5 16,3 0-5-16,-2-6-1 15,7-1-2-15,2-4-1 16,4-1-1-16,5-2-1 0,2 0-2 16,4-3 1-16,4-3 2 15,2 0 0-15,4-8 8 16,5-3 1-16,11-7 2 16,-3-5 0-16,4-6-3 15,2 2-2-15,-10-10 1 16,3 4-1-16,-9-2 2 15,-6 2 1-15,-8 6 0 16,-4 2 0-16,-6 8-3 16,-5 1-2-16,-3 7-4 15,-3 2 0-15,0 3-3 16,-3 2 1-16,5 6 2 16,1-5-9-16,3 6-85 15,4 2-56-15,0-3 86 16</inkml:trace>
  <inkml:trace contextRef="#ctx0" brushRef="#br0" timeOffset="21561.117">14882 6883 1264 0,'11'-30'555'0,"-4"13"-285"16,-1 6-42-16,0 10-73 15,-3 1-44-15,-7 8-50 16,-3 8-27-16,-8 20-23 16,-2 9 3-16,-7 10 7 15,0 3 2-15,-4 2-2 16,1 3-1-16,1 8-6 15,3 1-1-15,-2-6-3 16,0-4 1-16,4-12 0 16,2-8 0-16,5-7-1 15,3-5-2-15,5-14 3 16,0-5-13-16,7-9-32 16,5-3-22-16,11-5 28 15</inkml:trace>
  <inkml:trace contextRef="#ctx0" brushRef="#br0" timeOffset="37619.955">15998 7547 685 0,'13'-32'406'15,"-17"26"-47"-15,2 4-132 0,1 2-28 16,-5-2-50-16,6 1-23 16,0 0-44-16,0 0-16 15,0 0-6-15,0 0 5 16,-1 0 11-16,1 0 2 16,0-1-19-16,-2 2-16 15,1 0-27-15,0 0-3 16,0 0-7-16,0 0 0 0,0 0-3 15,0 0-1-15,0 0-1 16,-1 4 0-16,0-2-1 16,1 1 0-16,0-2-1 15,0-1 0-15,1 0 1 16,0 0 2-16,0 0 5 16,0 0 2-16,0 0 1 15,1 0 0-15,4-1-5 16,2-3-1-16,2-2-1 15,2 0-1-15,16-16-1 16,-25 20 2-16,-2 2 3 16,-4 2 1-16,4-2 1 15,-1 0 1-15,0 0-4 16,0 0-1-16,0 0-1 16,0 0-1-16,0 0 0 0,0 0 0 15,-3 4 0-15,2 0-1 16,1 1-1-16,0 1 0 15,0-5 3-15,0 0 18 16,0 1-95-16,0 1-40 16,1 0 70-16</inkml:trace>
  <inkml:trace contextRef="#ctx0" brushRef="#br0" timeOffset="39769.108">16640 7133 621 0,'0'-6'355'16,"-1"6"-35"-16,0-1-79 15,0 1-59-15,0 0-43 16,0 0-48-16,0 0-17 15,0 0-20-15,0 0 0 0,0 0-6 16,-1 0 0-16,1 0 2 16,-4 10-2-16,-4 3-7 15,-24 32-8-15,15-24-13 16,-1 3-4-16,0 7-8 16,3-1-2-16,5 3-1 15,-4-3-1-15,9-1-2 16,-1 0-1-16,2-4 0 15,6 1-1-15,-1-3 0 16,6-1 0-16,6-2 0 16,6 0 1-16,1-5 0 15,4-2 1-15,1-3 0 16,-6-4 0-16,6-6 3 16,2-4 0-16,-7-8 4 15,12-3 0-15,7-10-1 0,1-2-1 16,13-8-3-16,-16 1 0 15,3 8-2-15,-5-3 1 16,-10 3 0-16,-1-1 1 16,-11-3 5-16,-5 0 2 15,-5-2 23-15,0-1 5 16,-11-2 4-16,6 2 0 16,-12 3-21-16,2 3-6 0,-2 8-9 15,-7 0-2-15,5 8-3 16,-5 2-2-16,2 9-4 15,-4-2-1-15,3 5-3 16,-3 2 0-16,6 0 19 16,6 4-29-16,4 1-106 15,5-1-80-15,2-2 106 16</inkml:trace>
  <inkml:trace contextRef="#ctx0" brushRef="#br0" timeOffset="40269.373">17715 6939 1127 0,'7'-16'519'0,"-2"7"-206"16,-1-1-59-16,-3 4-45 15,0 3-31-15,-1 2-50 16,0 0-31-16,-1 1-48 15,0 0-18-15,0 0-24 16,0 0-5-16,-9 18-1 16,-16 37 0-16,12-22 1 15,-1 3 0-15,0 3 0 16,0 0 0-16,-1 0 0 16,0 1-1-16,1 3 1 15,-2-1-1-15,3-1 1 16,2-2 0-16,2-9 0 15,1-6 0-15,0-9 2 16,6-6-1-16,0-6 9 0,0-1-1 16,7-5-56-16,-4 2-70 15,1-8 70-15</inkml:trace>
  <inkml:trace contextRef="#ctx0" brushRef="#br0" timeOffset="41486.059">18199 6969 683 0,'4'-5'338'0,"-2"5"-109"15,2 0-10-15,-4-1-41 16,0 1-21-16,0 0-33 16,0 0-10-16,-2 0-9 0,1 0 2 15,0 0 4-15,-13 8-8 16,-43 18-21-16,25-15-13 15,1-2-28-15,-3-6-10 16,4 2-13-16,8-4-4 16,-2-1-6-16,5 0-1 15,13 0-4-15,-4 2-2 0,11-1-5 16,-2 2-4-16,-4 2 0 16,5-5-1-16,0 0 3 15,0 0 1-15,5 14 2 16,2 0 1-16,25 32 0 15,-7-25 1-15,-4 3 0 16,4 3 1-16,-4 4 0 16,-1 2 1-16,-5 3-1 15,-3 1 1-15,-6-2 0 16,-6-1 0-16,-6-6 1 16,-4-4 1-16,-9-5 1 15,0 0 2-15,-4-5 2 16,-1-2 1-16,-3-8 2 15,2-2-1-15,2-6 0 16,2 0-1-16,4-4 0 16,2 0-2-16,0 1-3 0,-1-4 0 15,7 1-2-15,0 0 1 16,0-1-1-16,6 3 1 16,2-3-2-16,2-1-1 15,8-10 0-15,1-3-2 16,4-9 0-16,3-6 1 15,9 1 0-15,-6-2 0 0,4 5 0 16,3 3 1-16,-4 4 0 16,8 1 0-16,0 4 1 15,-4 0 0-15,1 2-1 16,-5 1 0-16,1 0 0 16,-3 2 0-16,-1 5-2 15,-1 4 1-15,-1 7-16 16,-5-1-37-16,-2 10-128 15,-3-3-72-15,-5 10 144 16</inkml:trace>
  <inkml:trace contextRef="#ctx0" brushRef="#br0" timeOffset="44401.189">18604 7265 571 0,'2'-5'310'16,"4"-5"-90"-16,-3-3-62 16,37-30-27-16,-22 28-19 15,0 0 11-15,-1 1 12 16,-2 6 3-16,-4 1 7 16,-4 3-11-16,-7 3-38 15,-2 3-14-15,-8 15-34 16,-8 5-15-16,-4 18-9 15,-3 5-7-15,-1 3-8 16,4 2-2-16,1-8-2 16,4-3 0-16,1-11 0 15,3-9 0-15,5-3 3 16,1-10 2-16,2-4 14 16,3 3 3-16,-3-7-1 15,1-3-3-15,3 2-15 16,0 2-6-16,1 0-5 0,0-8-3 15,6-17-2-15,16-27 1 16,3 22-1-16,1-7 0 16,11-6-1-16,6-5-12 15,3 1-2-15,4 8 1 16,-7 12 3-16,-6 7 11 16,-10 12 2-16,-1 7-1 0,-10 11-6 15,-4 7-1-15,-9 12 3 16,-8 5 3-16,-4 13 6 15,-5 2 2-15,3 2 3 16,4-2 1-16,-7-7-1 16,9-4 0-16,-6-12 0 15,-1-5 1-15,10-7 2 16,-5-6 6-16,8-6 15 16,-5-7 1-16,4-9-4 15,-2-6-7-15,4-8-17 16,11-5-4-16,6-13-2 15,8-6-1-15,8-1-6 16,0 3 1-16,-1 15-1 16,0 13 0-16,-8 11 5 15,-4 7 1-15,-4 9-2 16,-3 5 0-16,-3 11 1 0,-1 6 1 16,-7 12 5-16,-2 0 2 15,-5 4 1-15,-1-1 1 16,-3-4 0-16,0-4 1 15,1-3 0-15,0-6 0 16,1-8 2-16,2 0 0 16,1-6 3-16,0-2 18 15,2 0-83-15,0-3-70 0,5 3 83 16</inkml:trace>
  <inkml:trace contextRef="#ctx0" brushRef="#br0" timeOffset="44834.719">19631 7238 1054 0,'-10'0'545'16,"-5"4"-160"-16,-7 8-194 16,-1 4-27-16,-2 7-76 15,0 3-23-15,2 5-29 16,3 1-13-16,2-3-13 15,0-4-3-15,10-1-4 16,4 0 0-16,4-1-2 0,5 3 1 16,0-8 0-16,2-2 2 15,5-5-1-15,2-4 2 16,11-6 4-16,-2-4 1 16,6-10 2-16,1-5-1 15,1-9-2-15,0-6-2 16,-1-5 2-16,-4-5 0 15,-6-2 3-15,-6 2 1 0,-10 4-2 16,-4 2-2-16,-10 13-4 16,-4 4-3-16,-4 8-7 15,-3 6-3-15,-1 5-4 16,1 4 0-16,0 2-7 16,3 1-17-16,0 0-63 15,1 0-54-15,3 1-148 16,2 3-210-16,9-2 333 15</inkml:trace>
  <inkml:trace contextRef="#ctx0" brushRef="#br0" timeOffset="45200.977">20349 6783 1176 0,'0'-4'523'16,"0"4"-280"-16,-1 0-51 16,0 0-86-16,0 0-35 0,0 9-16 15,-2 19-17-15,-5 44-8 16,-2-20-1-16,-1 10-2 15,1 2 0-15,-8 4 2 16,0 2-2-16,-7 3-2 16,-2 0-2-16,0-8-7 15,-2-5-1-15,6-16-3 16,1-4-1-16,9-12-2 16,2-7 3-16,8-9 8 15,3-8 4-15,4-14-14 16</inkml:trace>
  <inkml:trace contextRef="#ctx0" brushRef="#br0" timeOffset="47866.33">13520 11084 784 0,'2'-14'397'15,"-2"-1"-114"-15,0 4-34 16,-1 6-36-16,1-2-29 16,2 6-45-16,1 1-24 15,-3 0-61-15,0 0-16 16,0 0-16-16,1 10 2 15,2 19 11-15,0 42 3 16,-12-28-3-16,-1 7-5 0,-1 0-8 16,-8-4-5-1,5 5-7-15,0-2 0 0,-2-4-3 16,0-5 1-16,-1-7-1 16,4-3 0-16,3-6 0 15,3-1-1-15,3-11 5 16,-2-1-15-16,3-10-33 15,1-1-10-15,2-4-124 16,0 3-53-16,2-7 141 16</inkml:trace>
  <inkml:trace contextRef="#ctx0" brushRef="#br0" timeOffset="48365.476">13585 11041 778 0,'-10'4'397'15,"-3"-2"-106"-15,8-1-26 16,4-1-56-16,1-3-36 16,0 2-52-16,0 0-30 15,0 0-26-15,2-7 0 0,8-10-7 16,33-29-1-16,-18 28-7 15,3 1-10-15,3 1-15 16,5 2-6-16,4 4-12 16,4 0-3-1,8 8-5-15,3 5-1 0,-6 8 0 16,-6-2 0-16,-10 10 0 16,-6 2-1-16,-7 7 1 15,-5 5 0-15,-15 2 2 16,-8 0 4-16,-8 0 3 15,-10-2 3-15,-6-3 1 16,-7-2 1-16,-10-7 1 16,-1-2 0-16,1-6 2 15,0-10 0-15,5-2-1 16,2-4-2-16,3-6-2 16,4 1-1-16,15 2-4 0,2-2-1 15,9 2-5-15,8-1 0 16,-6-7-39-16,9 3-42 15,7 4-118-15,5 0-106 16,10 3 188-16</inkml:trace>
  <inkml:trace contextRef="#ctx0" brushRef="#br0" timeOffset="48698.99">14711 10595 1373 0,'-4'-5'598'0,"0"6"-326"16,0 2-65-16,-2 8-106 15,-1 5-42-15,-4 12-42 16,1 10-6-16,-6 9-1 15,1 4 0-15,-1 4 0 16,1 0 0-16,1 1-2 16,0-2 0-16,5-2-1 15,-2-7 1-15,-5-10 0 0,5-4 1 16,1-13 10-16,0-4-6 16,10-11-48-16,-3-5-86 15,5-15-247-15,4-8 233 16</inkml:trace>
  <inkml:trace contextRef="#ctx0" brushRef="#br0" timeOffset="48995.068">15148 10450 706 0,'21'-17'422'0,"-7"11"-43"15,-6 5-98-15,-5 8-88 16,-3 5-40-16,-6 16-37 15,0 8-7-15,-6 14-27 16,-1 4-6-16,-2 0-21 16,2 0-7-16,0-6-18 15,-2 1-7-15,-2-4-9 16,4-3-2-16,0-1-3 16,6 0 0-16,2 0-2 15,-3-7 1-15,2-5-1 16,-1-7 0-16,4-5 0 0,1-3 1 15,1-5 5 1,-2-4-17-16,1-5-59 0,4-4-79 16,-2 3 83-16</inkml:trace>
  <inkml:trace contextRef="#ctx0" brushRef="#br0" timeOffset="49299.047">14839 10787 777 0,'-11'-4'476'16,"2"3"-58"-16,4-3-146 16,2 4-35-16,3 0-85 15,0 0-36-15,0 0-62 16,0-1-20-16,23-3-20 15,35-4-5-15,-15 5-1 16,2-4-3-16,11 4-1 16,7-1-1-16,-13-2 0 15,17 3 2-15,-11 1-4 16,-7-4-57-16,2 3-413 16,-19 6 336-16</inkml:trace>
  <inkml:trace contextRef="#ctx0" brushRef="#br0" timeOffset="49632.286">15695 10746 876 0,'3'-13'472'0,"2"11"-75"16,3 0-116-16,5-2-90 15,7 0-31-15,10 3-59 16,7-1-17-16,9 3-34 16,3 1-11-16,-6-2-17 15,-3 1-5-15,-4-1-5 16,-5 1-1-16,-3-1-3 15,2 2 1-15,-10-6 2 16,-1 2 12-16,-5-3-44 16,-5-5-71-16,-2 8 64 15</inkml:trace>
  <inkml:trace contextRef="#ctx0" brushRef="#br0" timeOffset="49908.075">15612 10975 562 0,'-8'1'402'0,"12"-2"89"16,2-1-157-16,12-6-84 15,5 0-24-15,12-2-51 16,4 0-37-16,7 3-41 15,4 5-18-15,-1 3-33 16,-8 6-10-16,-8 2-18 16,-5 1-6-16,-11 0-5 15,0-1 22-15,-3-1 23 16,2-3 253-16,7-8-212 16</inkml:trace>
  <inkml:trace contextRef="#ctx0" brushRef="#br0" timeOffset="50633.315">16904 10465 764 0,'-7'1'396'0,"-2"1"-109"16,6 2-37-16,3-2-79 15,-1 2-31-15,-1-4-50 0,2 0-16 16,0 0-1-16,12 7 1 15,17 2 9-15,51 3 2 16,-23-20-20-16,6-3-12 16,4-3-19-16,1 2-8 15,-10 0-11-15,-6 2-4 16,-22 5-3-16,-9 3-2 0,-12 6-5 16,-7 4-1-16,-6 12 0 15,-4 6 1-15,-17 11 1 16,-3 5 2-16,-6 4-2 15,-6 1 1-15,2 1-1 16,3 1 0-16,3 0 0 16,1-1 0-16,2 2-1 15,1 2-1-15,1-2 1 16,2 2 0-16,5-6 1 16,-1-7-1-16,4-7 1 15,1-6 0-15,3-8 2 16,4-3 0-16,2-7 4 15,3-2 6-15,1-6 4 16,-2-3-16-16,1-10-26 16,0-6 15-16</inkml:trace>
  <inkml:trace contextRef="#ctx0" brushRef="#br0" timeOffset="50881.988">16942 10860 1325 0,'2'-7'662'0,"3"0"-238"0,9 3-215 16,6 2-55-16,13 0-82 16,9 2-17-16,12 4-23 15,10-2-7-15,11 2-12 16,1 2-4-16,-7-3 0 15,-8 0-2-15,-11-4 7 16,-9 0 1-16,-6-3 258 16,-3 1-200-16</inkml:trace>
  <inkml:trace contextRef="#ctx0" brushRef="#br0" timeOffset="52899.323">17719 11144 1242 0,'2'-2'529'0,"-2"6"-335"16,-3 2-34-16,-6 6-53 15,0 5-41-15,-2 2-14 16,2 3-15-16,2-4-23 16,2-1-4-16,2-6 18 15,3-3-31-15,0 0-173 0,5-6 136 16</inkml:trace>
  <inkml:trace contextRef="#ctx0" brushRef="#br0" timeOffset="53566.118">18591 10621 621 0,'0'0'315'0,"0"0"-73"0,0 0-30 15,0 0-31 1,0 0 0-16,1 9-12 0,-2 2-1 16,-8 6-23-16,-30 33-23 15,5-22-35-15,0 0-15 16,0 5-20-16,-2 0-9 16,0 3-21-16,1 4-6 15,4-1-8-15,6 1-3 16,12 0-2-16,8-1-2 15,7-3 0-15,11-4 0 0,8-10 0 16,4-4 1-16,7-10 1 16,4-5 1-16,10-4 2 15,3-12-1-15,6-17 1 16,0-7-1-16,-5-17-1 16,1-4 1-16,-7-5 1 15,-7 0 2-15,-18 0-2 16,-3 2-2-16,-15 7-4 15,-1 9-3-15,-12 14-8 16,-9 10-3-16,-11 15-5 16,-9 4-1-16,1 13 5 15,-4 2 2-15,1 7-27 16,1 1-20-16,4-3-50 16,6 2-44-16,11-5-106 15,13 2-183-15,16-6 288 16</inkml:trace>
  <inkml:trace contextRef="#ctx0" brushRef="#br0" timeOffset="54013.916">19373 10595 837 0,'-4'0'526'15,"0"5"-80"-15,-8 0-142 16,-3 1-40-16,0 2-116 15,0 5-36-15,-7 1-52 16,1 5-22-16,-7 8-14 16,-4 2-5-16,2 9-5 15,2 1 0-15,4 4-3 16,1 3-1-16,9 3-3 16,2 1-3-16,7 0-1 15,6-4 1-15,9-8-2 16,2-2 2-16,8-8 0 15,3-6 0-15,9-11 4 16,6-8-1-16,15-13 2 16,-1-11 0-16,11-21-1 15,4-8-1-15,-3-16-1 16,1-5 1-16,-14-5 3 0,-13 1 1 16,-19 2 1-16,-11 7-2 15,-25 11-6-15,-9 11-5 16,-23 18-9-16,-13 7-1 15,-4 13 1-15,-10 4 1 16,-4 2 17-16,4 1-9 16,8 3-21-16,8-2 315 15,30-3-233-15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1-11T22:51:07.176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23119 6853 356 0,'1'-4'242'16,"2"-3"-7"-16,-1 2-43 16,-2 4-11-16,1-3-21 15,-1 3-13-15,1-2-15 16,-1 1-2-16,2-4-21 15,0 1-10-15,-2 4-27 16,0-1-10-16,0 1-37 16,0-1-12-16,0 1-14 15,0 0-14-15,0 1 15 0,-1 4 1 16,-3 20 3-16,-7 27 2 16,4-6 3-1,1 4-1-15,4 21 0 0,-3 4-1 16,-7-12 0-16,1 5 0 15,-8-12 0-15,0 1 1 16,8 8-1-16,-2-4 0 16,0-11 1-16,6 2 0 15,5-14-1-15,-5-6 0 0,7-3 0 16,-9-10-1-16,2-5 2 16,-5-4 1-1,12-4 1-15,1 2 3 0,-6-7 2 16,18 2-6-16,-25-5-84 15,16-4-70-15,-5-5 86 16</inkml:trace>
  <inkml:trace contextRef="#ctx0" brushRef="#br0" timeOffset="1282.919">23108 6849 316 0,'0'-1'211'0,"0"0"-16"16,1-3-33-16,1 1-11 15,4 0-12-15,-4-4-2 16,4 3-5-16,-1 1-3 16,-3 0-9-16,1 1-12 15,-1 0-30-15,-2 1-17 0,0 0-32 16,0 0-8-16,0 0-8 15,0 1 0-15,0 0 2 16,-1 0 2-16,-4 11 2 16,-3 7 2-16,-24 27-3 15,14-22-1-15,-11 4-2 16,-3 2-1-16,-1 3 2 16,1-4 1-16,6 1 3 15,-1-10 0-15,15 4-2 16,0-3-2-16,1-9-3 15,6 3-2-15,-7-8-3 16,-2-4 0-16,10 1-2 16,-6-4 0-16,4-7 0 15,12 6 1-15,-6-2 0 16,13 3 1-16,-3-4-1 16,-8-6-2-16,18 1-2 0,-16-6 0 15,5-6-1-15,2 6 0 16,-11-4 0-16,9 5 0 15,6 4-1-15,1 2 0 16,1-8 1-16,2 2-1 16,-6-6 1-16,5 1 0 15,3 0-1-15,-5-2 1 16,8 2-2-16,-7 0 0 16,-3 3 1-16,-2 0-1 0,0 5 3 15,-5 0 1-15,4 5 6 16,-7 4 3-16,-1 3-3 15,2 0-1-15,-5 0-7 16,0 0-1-16,-1 0 0 16,0 0 1-16,-1 0 1 15,1 3-1-15,1 6 0 16,0-2-1-16,0 1 0 16,0-2 1-16,0 3-2 15,0-2 1-15,0-2 0 16,0 1 0-16,0-4 0 15,3 6 0-15,1 3 0 16,1-1-1-16,26 31 1 16,-25-32 0-16,9 5-1 0,0 5 0 15,4-4 1-15,6 6 1 16,-6-10 1-16,-3-5 2 16,7 4 5-16,4 2 1 15,-4-8-1-15,1 3 0 16,-16-9-5-16,-2-3-2 15,8 7-2-15,-8-4-2 16,9 9-55-16,-9 0-40 0,-6-2-165 16,0 10 160-16</inkml:trace>
  <inkml:trace contextRef="#ctx0" brushRef="#br0" timeOffset="2921.659">22828 8259 371 0,'1'-2'232'0,"2"-4"7"16,12 3-24-16,15-28-29 15,-27 26-4-15,-5 0-25 16,-13-1-14-16,15 4-47 15,5 3-24-15,-4 6-33 32,-1-2-12-32,1-1 0 0,1 18 5 0,3 14 4 15,-5 6-1-15,-6-2-8 16,-6 0-6-16,-4-4-10 16,-4-4-3-16,13-3-1 0,9 3-2 15,-6-9 1-15,4 2-1 16,0-4 1-16,-12-5 1 15,10 0 1-15,-5-8 2 16,3-4 1-16,0-4 1 16,3-6-23-16,1 5-38 15,0 0-114-15,0 0-89 0,7-17 150 16</inkml:trace>
  <inkml:trace contextRef="#ctx0" brushRef="#br0" timeOffset="3444.376">22841 8230 462 0,'0'-4'304'15,"5"0"-16"-15,-2-2-94 0,-6-3-20 16,5 2-39-16,10-3-9 16,4 1-11-16,-3-1-5 15,5-1-6-15,-13 0-9 16,16 3-25-16,7 1-9 16,6 3-19-16,2 2-7 15,-8 2-14-15,-3 4-6 16,-3 1-8-16,-2 2 0 15,-4 3-3-15,-1-1 0 0,-9 5 1 16,-5 1 0-16,-3 6 2 16,-5 3 1-16,-5 4 0 15,-2 4 0-15,-2-3-1 16,-3 1-1-16,-5-8 2 16,1-4 0-16,-5-5 1 15,2-5 1-15,0-8-1 16,-9-2 1-16,6-8 0 15,-3-9 0-15,14 2-3 16,15 0-2-16,-4-2-23 16,0 3-17-16,1 3-45 15,-6 1-22-15,9 7-68 16,15 9-23-16,-15 0-64 16,4-1-84-16,4 8 231 15</inkml:trace>
  <inkml:trace contextRef="#ctx0" brushRef="#br0" timeOffset="4035.993">23389 8100 496 0,'-6'-51'324'16,"20"49"-22"-16,-10-8-87 15,0 2-23-15,2 7-37 0,-15-10-13 16,10 11-26-16,2 4-15 16,-12-5-24-16,25 12-10 15,-23-1-15-15,3-2-5 16,2 13-6-16,-20-8-5 15,15 7-10-15,-13 5-6 16,4 2-7-16,8 4-2 16,-6-2-5-16,13 5 0 0,-12-7-1 15,2 4 0 1,-6-9-1-16,-7-6 1 0,16 0-1 16,-12-8 1-16,11-3 0 15,11 8 0-15,-6-13-1 16,3 0-13-16,5 2-53 15,-5-3-30-15,1 0-82 16,0 0-29-16,3-9-92 16,5-4-148-16,32-25 295 15</inkml:trace>
  <inkml:trace contextRef="#ctx0" brushRef="#br0" timeOffset="4388.253">23741 7900 1113 0,'-1'2'489'16,"3"6"-243"-16,-7-5-47 16,-5-2-68-16,6 14-23 15,-4-1-30-15,-3 2-10 16,7 15-11-16,1-11-3 0,-6 9-7 15,-1-2-5-15,-2-5-12 16,-5 5-5-16,6-1-9 16,-1 1-5-16,-1 2-4 15,-1-2 0-15,3 4-2 16,-1-4 0-16,2-3-2 16,0 3 1-16,0-10 1 15,2-4-1-15,1-2 0 16,4-2-11-16,-2-9-51 15,2 1-44-15,0-10-156 16,-1-5-126-16,10-1 241 16</inkml:trace>
  <inkml:trace contextRef="#ctx0" brushRef="#br0" timeOffset="4698.701">23388 8179 683 0,'-3'0'435'16,"4"-1"-20"-16,1 2-169 15,-2-2-25-15,0 0-63 16,4 1-25-16,24 1-31 15,37 4-16-15,-33-2-16 16,-3-2-8-16,-7 0-25 16,-2 0-11-16,-2-3-12 15,-3 2-5-15,-2-3 6 16,-1 3-35-16,-7 4-111 16,0-2-112-16,-4-2 136 15</inkml:trace>
  <inkml:trace contextRef="#ctx0" brushRef="#br0" timeOffset="6085.032">24153 8164 412 0,'5'-6'255'0,"3"3"-1"16,0 0-25-16,-1-3-41 16,6-3-18-16,19-16-30 15,-27 19-13-15,-1 5-24 16,-6-5-11-16,2 6-27 16,-1 0-10-16,0 0-19 15,-1 0-3-15,-2 4-3 16,-4 13-3-16,-30 29-5 15,30-25-4-15,-6 3-7 16,5 3-3-16,0 0-3 16,-1 7-1-16,2-5 0 15,1 2-1-15,0-5 1 16,2-4 0-16,-1-7 1 16,-1-6 1-16,2-4 2 15,2-1-1-15,0-4-3 16,2 0-6-16,1-2-15 0,-1 1-4 15,1-18-14-15,7-39-4 16,-1 26-1-16,9 1 1 16,2-3 13-16,2 4 9 15,9 1 10-15,4 2 4 16,5 4 2-16,1 1 1 16,-5 7 10-16,-10-1 5 15,-4 8 0-15,-2 5-2 0,-2 6-7 16,-2 2-6-16,-1 8 1 15,-2-1 2-15,-9 5 2 16,2 0 1-16,-8 6 1 16,-3 2 0-16,-1 5-1 15,-4-1 0-15,2 4-2 16,-4-5 1-16,4 0-3 16,13-2 2-16,-5-11-2 15,0-3 0-15,-2-12 0 16,5 9 0-16,9-1 0 15,0-2 0-15,7 5 0 16,-11-13 2-16,9-2 0 16,1-7 1-16,13-3 0 15,1-1 0-15,3-11-1 0,4 7-1 16,-5-11 1-16,-3-6 0 16,4 9 0-16,-8-2 0 15,2 3 1-15,-5 3 1 16,-6 2 1-16,5 6 0 15,-20 1 1-15,6 5-1 16,-17 2-2-16,-12 0-3 16,8 7 5-16,-12 1 2 15,4 4 6-15,6 6 3 16,-4-2-2-16,2-2 0 0,7 7-2 16,-5-3-1-16,10 4-1 15,0 1-1-15,-1 4-3 16,8 4-1-16,1 0-4 15,2 4 0-15,4-2-1 16,-1-10-1-16,6 5 1 16,4 0 0-16,0-6-1 15,-2 4 2-15,2-8-39 16,-3-9-28-16,3-3-99 16,7 0-71-16,-7-11-189 15,-1-6 259-15</inkml:trace>
  <inkml:trace contextRef="#ctx0" brushRef="#br0" timeOffset="6632.76">24965 8122 705 0,'-4'-1'453'15,"-2"1"16"-15,0 2-163 0,0 1-121 16,-4 1-40-16,3 4-59 15,0 2-18-15,-3 3-23 16,5 3-6-16,-5-1-7 16,-4 5-3-16,7 7-8 15,-6-2-3-15,10 7-6 16,-1-3-3-16,1-3-2 16,3 1-2-16,1-5-1 15,11 3 0-15,-1-8-1 16,5-2-1-16,-3-7 1 15,-1-9-1-15,4-6-1 16,3-2-1-16,3-9-22 16,0 8-13-16,-2-20-29 15,2-4-7-15,0-2 15 16,0-11 14-16,-2 9 30 16,2 0 9-16,1 5 3 15,-7 4 3-15,0 13-1 16,-10 3 1-16,-6 6-1 0,-2 6-2 15,-7 4-1-15,-3 6-2 16,-1 4 3-16,-2 2 1 16,0 5 3-16,3 3 2 15,2 1 1-15,4 5 1 16,-1-3 1-16,2 0-1 0,4 2-4 16,1-3 0-16,2 0-4 15,7 3 1-15,-3-10 1 16,-3-5-2-16,14-1-57 15,-5-13-60-15,7-6-191 16,0-7 187-16</inkml:trace>
  <inkml:trace contextRef="#ctx0" brushRef="#br0" timeOffset="6952.251">25569 7981 881 0,'-7'-5'504'0,"-3"4"-65"16,-1 9-238-16,-3-3-45 15,1 8-54-15,2 5-18 16,0 1-32-16,2 4-12 16,-1 6-19-16,1 0-5 15,-1 1-2-15,0 1-1 16,0 3-1-16,-5-3 0 15,2 6-2-15,-1-2-2 16,0-7-3-16,5 3 0 0,1-13-1 16,-1 1 0-1,2-9 3-15,0-2-13 0,5-6-49 16,11-2-31-16,-2-11-107 16,1-9-68-16,1-10 167 15</inkml:trace>
  <inkml:trace contextRef="#ctx0" brushRef="#br0" timeOffset="7565.176">25405 8131 752 0,'-11'-1'421'16,"1"4"-106"-16,9 2-101 16,0 1-38-16,4-1-59 15,0-1-15-15,4-1-13 16,0-3-3-16,13 3-5 15,4 2-7-15,-2-3-14 0,5 2-7 16,-2-6-14-16,-2-3-9 16,8-2-14-16,2 0-3 15,-5-1-4-15,1 1-1 16,-9 2-2-16,-6-1-1 16,-12 4-3-16,5 1 0 15,-9 3 0-15,-11 1-1 16,10 8 2-16,-6 1 0 0,-2 5 0 15,13 4 0-15,-5-2-1 16,-8 4-1-16,9 4 1 16,-1-1-1-16,-3 6 0 15,1-4 2-15,-9-2-1 16,-3-2 0-16,5-3 0 16,1-7 1-16,4-4 0 15,3 3 1-15,0-13 4 16,3 8 1-16,1-12 1 15,-3-16-1-15,4-4-5 16,3-11-1-16,2-8-4 16,2 2-5-16,6 1-3 15,-1 5-2-15,11 10 3 16,5 2 3-16,-12 3 1 16,9 1 2-16,-5 8 0 15,-4 1 1-15,16 4 1 0,-2 5-1 16,-2-3 0-16,0 1 0 15,-4 4 1-15,-8-1 0 16,-1 3-1-16,0 5 0 16,-11-3 26-16,2 6-51 15,-6-3-65-15,-1-1-51 16,1 4-206-16,-2-2 229 16</inkml:trace>
  <inkml:trace contextRef="#ctx0" brushRef="#br0" timeOffset="8452.192">26204 8169 879 0,'7'-6'489'0,"-6"1"-58"16,0 2-130-16,-2-4-103 15,1 0-42-15,3 7-76 0,-5-1-28 16,-10 1-38-16,-4 6-7 16,-14-1-5-16,-1 1 0 15,3 9 0-15,-4-4-1 16,3 5 0-16,4 3-1 16,3-1 0-1,1 4 0-15,8 3 0 0,-4-3 0 16,7 2 0-16,5-2 0 15,5-2 0-15,3-1 0 16,4-4 0-16,4-6 0 0,2 0 1 16,-2-10-1-16,7 4 0 15,3-2 0-15,2-10-13 16,5-3-7-16,0-18-15 16,9 1-4-16,-10-7-2 15,10 7 2-15,4 1 13 16,-22-4 6-16,2 6 14 15,-7 6 6-15,-13 5 2 16,5 6 2-16,-10 5-4 16,-4 4-1-16,0 2-5 15,-1 7-1-15,5 4 1 16,-4 0 2-16,-4 5 1 16,3 1 1-16,5 2 2 15,-5-1 2-15,-4-3 4 16,18 8 1-16,-12-15 2 15,12 2 0-15,20 5 0 0,-14-9-2 16,21 4 0-16,0 0 0 16,-7-14 1-16,8-4 1 15,-1-9 1-15,-2-6-2 16,3-7-3-16,1-5-1 16,10-3 0-16,-4-8 1 15,3-3 2-15,-2-2 1 16,-14-14 0-16,-2-5 2 15,-2-5-3-15,2 2-2 0,-4 16-4 16,-4 10-1-16,-12 20 0 16,-6 5 0-16,-6 15-3 15,-9 2 1-15,-4 7-2 16,-8 5 1-16,-6 5 2 16,8 10 1-16,-15 4 0 15,3 9 0-15,-3 7 0 16,3 6 0-16,9 6 6 15,4-1 3-15,12-1 3 16,-1-9 3-16,10-1-4 16,-2-7 0-16,8 0-2 15,6 7-2-15,3-11-1 16,6 3-1-16,-5-13 0 16,4-7-12-16,-4-5 5 15</inkml:trace>
  <inkml:trace contextRef="#ctx0" brushRef="#br0" timeOffset="9684.641">27422 8076 490 0,'41'-21'272'15,"-35"20"-40"-15,-4-6-26 0,0 4-39 16,2 6-20-16,-4-5-11 15,0 1 0-15,-2 1-2 16,1 0-2-16,0 0-20 16,0 0-14-16,-10 4-26 15,-1 0-16-15,-33 15-27 16,27-12-9-16,-9 5-12 16,-9-7-1-16,2 2-1 15,-2-1 1-15,11-4-1 16,2 1-1-16,8-3-1 15,0 0-2-15,8-2-1 16,8 3 0-16,0 1-4 16,8 2-5-16,-6-3-4 15,5-1-1-15,3 2 1 16,-2 1 3-16,13 5 2 16,2 5 0-16,2-1 2 15,2 5 2-15,-8-3 2 0,-7-3 1 16,-2 9 0-16,-5 1 1 15,-6 1 2-15,-4 2 2 16,-9-3 1-16,-8-5 2 16,-4 4 1-16,-5-7 0 15,4 3 1-15,-8-8-1 0,9-4-2 16,2-1 0 0,-8-6-1-16,17 5 1 0,-9-3-1 15,2 0-1-15,5-8-1 16,-3-11 0-1,7-1-1-15,-1-5-2 0,7 3-2 16,4 1-6-16,-2-2-46 16,12 6-19-16,-3 0-70 15,-1-1-45-15,6 7-91 16,-3 0-95-16,1 6 240 16</inkml:trace>
  <inkml:trace contextRef="#ctx0" brushRef="#br0" timeOffset="10681.143">27767 8132 787 0,'-5'-8'394'0,"5"4"-114"15,0 3-33-15,-1 0-61 16,0 0-31-16,0 1-40 16,0 0-15-16,-16 0-17 15,-27 6-8-15,15-4-20 16,20 7-8-16,-16 2-15 15,-6-2-5-15,4 7-11 16,-16-4-5-16,6 1-6 16,8 4-2-16,6 0-1 15,3 6-1-15,6 0 0 16,3 3-1-16,4-7-1 16,7 4 0-16,2-2-1 15,5-2-1-15,2-7 1 16,1-2 1-16,6-7-1 15,4-1 0-15,3-5 1 0,6-4 1 16,10-4-1-16,-10-10-1 16,4-3-1-16,-1-2-1 15,-15-9 0-15,15 2-4 16,-2 6-6-16,-6-1-1 16,-5 13 0-16,-9 3 6 15,-9 7 6-15,-5 1-3 0,-3 6-3 16,1 4-2-1,-6 6 2-15,-1-2 2 0,-1 7 5 16,-5-1 1-16,6 1 0 16,2 4 0-16,2-1 0 15,3-4 1-15,11 6 0 16,8 3 0-16,6-5 0 16,-2-3 0-16,-4-10 1 15,-4-9 2-15,14 1-1 16,5-7 0-16,9 0-1 15,3-1 0-15,-5-14 0 16,6 1 0-16,7-10 0 16,12-1 1-16,-10-5 3 15,3-1 2-15,-9-8 2 0,-16-8 1 16,7-8-2-16,-9-5-2 16,-4 4-1-1,-6 7 0-15,-15 10 0 0,-2 4-1 16,-14 12 0-16,2 7-3 15,-8 10-3-15,-11 3-3 16,3 11-1-16,3 3 0 16,-11 8 4-16,16 12 0 15,-20 2 2-15,-1 7 0 0,13 13 2 16,-4 0-1-16,17 13 3 16,1 2 0-16,7-5-1 15,2 0 1-15,6-9-1 16,5-8 0-16,3-1-1 15,1 0 0-15,2-4 0 16,7 3 1-16,-5-10 1 16,-2-7-1-16,-1-6-2 15,-1-4-12-15,3-6-112 16,3-3-87-16,1-14 124 16</inkml:trace>
  <inkml:trace contextRef="#ctx0" brushRef="#br0" timeOffset="11117.782">28698 7863 609 0,'16'-28'423'16,"0"7"38"-16,-13 6-190 15,1 2-31-15,-4 10-52 16,-4 0-30-16,-6 5-68 16,5 7-27-16,-9 6-28 15,0 7-6-15,0 9 6 16,-11 2 4-16,9 10 3 15,-4-4 1-15,7 3-8 16,5-2-7-16,0-7-9 16,-2 3-5-16,-10-6-4 15,4-4-2-15,-2 0-1 16,7 1-1-16,2-5 1 16,3 1 0-16,-4-8 1 15,3-3-18-15,0-12-45 16,-6-5-40-16,6-9-110 15,-3-5-74-15,7-1 175 0</inkml:trace>
  <inkml:trace contextRef="#ctx0" brushRef="#br0" timeOffset="11354.387">28405 8066 1100 0,'-2'-6'534'0,"6"1"-164"15,2-7-58-15,9 8-70 16,7 2-40-16,12 1-73 16,5 1-30-16,2 0-44 15,-1-4-14-15,9 3-20 16,-4-4-6-16,5 3-8 16,-3-5 0-16,-16-1-15 15,1 9-27-15,-14-10-36 16,-1 6 309-16,-6 4-196 15</inkml:trace>
  <inkml:trace contextRef="#ctx0" brushRef="#br1" timeOffset="18042.026">9753 7298 483 0,'22'-32'256'0,"-26"28"-50"16,4-2-26-16,3-3-31 16,-9 5-5-16,12-4-5 15,-4 3-4-15,0 2-12 16,11-3-10-16,-13 7-30 16,3 0-15-16,-2 1-26 15,-2-2-10-15,0 0-16 16,0 0-3-16,-3 4-3 15,-2 7-1-15,-3 6 0 16,-15 25 2-16,15-17 5 16,-2 3 1-16,-7 7-1 15,4 8-3-15,-1-5-4 16,2 2-4-16,2-6 0 16,3-1-1-16,-7-9-1 0,-6-5 1 15,13 1 2-15,-6-8 0 16,7-1 3-16,9 4 0 15,-11-11 2-15,-1-1-7 16,5-2-37-16,-6-1-31 16,12-1-106-16,-9-4-87 15,10 5 162-15</inkml:trace>
  <inkml:trace contextRef="#ctx0" brushRef="#br1" timeOffset="18496.974">9367 7657 430 0,'-9'0'282'16,"1"0"-12"-16,3 0-93 16,-1 0-16-16,6 2-37 15,0-2 1-15,0 0-39 0,0 0-1 16,0 0 10-16,6-1-4 16,7-5 24-16,2 0-5 15,50-6-13-15,-41 10-6 16,0 2-21-16,-2 0-14 15,-11 0-22-15,13 2-16 16,3 2-7 0,7 1-3-16,-3-2-2 0,-4-2 0 15,4-2-1-15,-4 1 1 0,0-2 1 16,1-1 1-16,-6-4 5 47,-11 4-22-32,-5 0-50-15,-1 2 24 0,34-18-154 0,-12-8-36 0,2 15 142 16</inkml:trace>
  <inkml:trace contextRef="#ctx0" brushRef="#br1" timeOffset="18976.183">9516 7178 657 0,'1'0'334'0,"-2"-2"-97"15,-3 2-29-15,4 0-44 16,0-1-16-16,2 0-20 16,19 1-9-16,12-3-15 15,-11 3-9-15,-4-2-9 16,7-3-6-16,13 2-15 15,-6-8-10-15,-9 2-16 16,12 4-6-16,-3-4-6 16,6 7-5-16,12 1-7 15,-7 2-2-15,-8-1-6 16,2 2 1-16,-10-2-3 16,-1-1 0-16,3 5 8 15,-9-1-12-15,-5-4-84 0,3 10-89 16,-5 2 102-16</inkml:trace>
  <inkml:trace contextRef="#ctx0" brushRef="#br1" timeOffset="20185.255">9423 8599 133 0,'0'-2'125'16,"0"0"20"-16,0 1-4 16,6-5 5-16,-4 4 3 15,1 0 3-15,-2 1 5 16,-1 0-1-16,2-1-10 16,2-2-5-16,-4 3-14 15,0 0-5-15,0 0-20 16,0 0-12-16,0 0-27 15,0 0-12-15,0 0-16 16,-1 0-5-16,0 1-4 16,-10 11-4-16,-30 50-4 15,31-18-3-15,-1 1-4 16,1 5-1-16,0-4-2 0,-1-6-1 16,5-2-1-1,-3-6-1-15,3-2 1 0,-5 0 0 16,7-9-1-16,-4-3 2 15,-2-5 2-15,7-5 1 16,-6 0 3-16,2-3 0 16,3-3-6-16,0-2-15 15,6 0-50-15,-2-1-36 16,0 1-131-16,0 0-188 16,1-4 271-16</inkml:trace>
  <inkml:trace contextRef="#ctx0" brushRef="#br1" timeOffset="20608.918">9387 8544 472 0,'-9'-4'338'0,"4"4"16"16,4-3-159-16,1 1-28 16,0 1-46-16,0 0-7 15,4-2-4-15,16-9-5 16,31-12-22-16,-33 17-13 15,14 0-21-15,0 3-6 0,6-1-5 16,8-1-3-16,-3 1-7 16,-2 1-6-16,-15-2-7 15,10-1-2-15,-11 2-1 16,1 1 1-16,7 0 2 16,-15 0 5-16,-6-2-46 15,2 4-32-15,-11-3-87 16,0 11-77-16,-3-5 143 15</inkml:trace>
  <inkml:trace contextRef="#ctx0" brushRef="#br1" timeOffset="20995.84">9382 8866 445 0,'2'-7'298'0,"3"1"47"15,-1-1-95-15,8 1-30 16,1-3-6-16,12 6-27 15,-8-12-16-15,8 6-31 16,-4 1-18-16,5 1-27 16,3 6-15-16,-12 1-26 15,11 2-11-15,-20-2-12 16,1 0-5-16,10 0-9 16,-6 0-4-16,0-8-3 15,7-1 1-15,-8-6-1 16,3 2 15-16,0 2-62 15,-4 0-48-15,-4 7 57 16</inkml:trace>
  <inkml:trace contextRef="#ctx0" brushRef="#br1" timeOffset="22157.704">12452 8570 652 0,'-4'-6'357'0,"-2"4"-71"16,-1-1-69-16,7 4-75 15,-4-1-33-15,-4 5-37 16,-4 1-11-16,-5 2-15 16,-3 4-2-16,0 1-10 15,-10 1-5-15,-9 7-10 16,6 5-4-16,-5 5-5 15,8 9-4-15,8-6-1 16,3 7 0-16,6-8 4 16,6-8 3-16,5 3 2 15,1-9-2-15,7 2-1 16,8-1 0-16,3-3 3 0,6-3 2 16,11-3 4-16,-2-7 0 15,17 1 1-15,-3-9 1 16,1-5 2-16,7-3 0 15,-4-13-2-15,-3-3-2 16,-8-2-3-16,-15-1-2 16,-1-4 1-16,-3-1 0 15,-5-7 1-15,-3 0 1 16,-28 3 0-16,9 5-1 0,-16 5-4 16,1 7-3-16,1 4-4 15,-13 10-2-15,-5 3-1 16,-3-3-2-16,2 9-1 15,7 0-2-15,6 8 1 16,-2 5-1-16,6-1-39 16,-5 0-53-16,16 2 61 15</inkml:trace>
  <inkml:trace contextRef="#ctx0" brushRef="#br1" timeOffset="23229.389">17032 8359 740 0,'-5'2'348'0,"-6"4"-128"16,-2 1-23-16,-4-2-46 15,-8 19-17-15,7-10-28 16,-8-2-18-16,7 4-27 0,2-8-10 16,-8 12-26-16,3 3-8 15,-2 5-8-15,0-4 1 16,1 1 12-16,-3-3 6 15,25 13 8-15,-11 0-2 16,3-2-9 0,0 4-5-16,-1-5-6 0,14-1-1 15,9-8 0-15,20 4-1 16,-3-16 4-16,6-4 1 16,10-4 3-16,-4-9 3 15,5-15-1-15,12 0-1 0,2-16-4 16,2-5-2-16,-8-3-1 15,-12 1 1-15,-19-2 2 16,-7 0 1-16,-16-1-2 16,-12-7-1-16,-10 9-9 15,-5 2-4-15,-8 13-5 16,-5 9-4-16,-8 11 3 16,-5 6 0-16,0 6 3 15,6 0 1-15,9 8-25 16,9-3-32-16,22 6 38 15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4-17T18:21:01.549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12449 6121 387 0,'11'-11'241'0,"-4"-2"0"16,2 6-22-16,-6 2-36 15,3 1-7-15,-3 5-18 16,-4-5-8-16,1 3-17 16,0 1-13-16,0-1-18 15,0 1-11-15,-1 0-32 16,0 0-14-16,0 0-27 16,-10 19-8-16,-24 41-2 15,15-23 1-15,3 8 0 0,1 7-1 16,1-1-2-16,-1 1-2 15,7-5 1-15,2-6 0 16,1-6 1-16,1-3 0 16,-5-10 2-16,-2-6 1 15,6-6 4-15,-1-1 1 16,3-3 2-16,1-3-10 16,0-4-77-16,2 0-79 15,1 0-299-15,1-4 284 16</inkml:trace>
  <inkml:trace contextRef="#ctx0" brushRef="#br0" timeOffset="314.324">12922 6006 757 0,'9'-15'441'0,"-9"7"-37"16,-2 1-106-16,0 11-103 15,-3-3-53-15,-2 12-74 16,-2 5-21-16,-2-2-19 16,3 11 0-16,-3 4-5 15,-1 1-5-15,-2 13-3 16,2-3-3-16,-4 10-1 16,-2 2-1-16,0-1-2 15,-3 3-1-15,3-8-2 0,3-4 0 16,4-9 0-16,4-8 1 15,3-8 2-15,0-9 9 16,1-8-5-16,-1-5-45 16,4-12-232-16,1-3 183 15</inkml:trace>
  <inkml:trace contextRef="#ctx0" brushRef="#br0" timeOffset="614.624">12504 6240 935 0,'-6'-6'441'0,"5"0"-174"15,-1 2-43-15,9 1-79 16,4-2-35-16,6 2-55 15,3 0-20-15,6 3-14 16,4 2-1-16,9 4 1 0,3-2 0 16,-2-1-5-16,-2 0-1 15,-12-1-3-15,-1-1-1 16,0-2 17-16,-4-4-38 16,8-4-72-16,-4-2 62 15</inkml:trace>
  <inkml:trace contextRef="#ctx0" brushRef="#br0" timeOffset="1348.829">13599 6104 1041 0,'-9'-5'521'16,"-1"4"-187"-16,4 0-143 15,6 1-37-15,-2 2-79 0,1-2-24 16,0 0-31-16,-1 7-8 16,-4 18 0-16,-4 32 3 15,-1-27 1-15,5 3-1 16,0 0-2-16,-1-2-1 16,7 2-4-16,-2-8 0 0,-1-9-1 15,3-2 1 1,0-16 12-16,1-3 4 15,5-13 1-15,3-7-2 0,-2-10-14 16,4-3-5-16,-5-3-4 16,5 3-1-16,-5 7-2 15,-4 5 0-15,0 9 0 16,-8 2-3-16,-8 9-6 16,-1 6-2-16,-4 6-2 15,-4 8 3-15,-7 6 6 16,0 4 3-16,-8 5 2 15,-1 4 0-15,7 2 0 16,3 3-1-16,4 2 0 16,2-2 0-16,5 3 0 15,6-1-1-15,5-8 2 16,7 0-1-16,5-6 2 16,2-7 0-16,9 1 1 15,0-5 0-15,6-3 1 0,3 2 0 16,4-7 0-16,4 1 1 15,10-6 1-15,2-2 1 16,-5-8 2-16,-5-4 0 16,-8-2 0-16,-4-3-3 15,-1-2 5-15,2-1-29 16,-4-7-92-16,-3-5-105 0,1-7 127 16</inkml:trace>
  <inkml:trace contextRef="#ctx0" brushRef="#br0" timeOffset="1732.831">13978 6128 1139 0,'11'-12'516'0,"-9"4"-232"16,0 0-55-16,-5 6-83 16,0 2-42-16,-1 5-58 0,3-5-17 15,0 1-12-15,-7 21 0 16,-14 37-1-16,6-28-2 16,-2 12-2-16,-1 2-3 15,-1 1-2-15,2 7 0 16,2-12-2-16,1 0 0 15,4-6 0-15,-2-8 0 16,8-4 0-16,-3-3 1 0,5-7 0 16,3-3 0-16,-1-5-13 15,3-5-16-15,7-3-69 16,4-9-51-16,10-14 87 16</inkml:trace>
  <inkml:trace contextRef="#ctx0" brushRef="#br0" timeOffset="2247.418">14456 6101 1058 0,'10'-2'492'0,"-10"2"-219"16,-3 5-34-16,-2 4-82 15,-11 4-25-15,-1 5-37 16,-6 1-19-16,-3 7-33 15,3 5-12-15,-3 4-13 0,1 5-3 16,1 5-4-16,1 0-1 16,6 2-2-16,2-4 0 15,5-11-2-15,3-1 0 16,7-7-2-16,4-1 1 16,5-2 0-16,1-2-1 15,4-4 0-15,4-3 2 16,3-7 0-16,5-5 2 0,11-11 1 15,0-7 0-15,7-10-2 16,3-3 0-16,-5-15-2 16,1-3 0-16,-2-14 1 15,-6-3-1-15,-6 3 3 16,-8 3 2-16,-16 11-1 16,-5 2 1-16,-9 10-4 15,-3 10-3-15,-7 9-3 16,-4 10-2-16,-3 4-2 15,3 0 0-15,0 2 0 16,6 5 0-16,-3 4-1 16,-5 3 0-16,3 5 3 15,-5-2-7-15,-3 2-40 16,1 3-33-16,1 2-109 0,4 0-61 16,-2 0-155-1,12-2 244-15</inkml:trace>
  <inkml:trace contextRef="#ctx0" brushRef="#br0" timeOffset="2730.292">15011 6358 1046 0,'-2'-11'520'15,"4"3"-183"-15,-2 4-128 16,1 3-34-16,-1 1-55 16,-1 0-19-16,1 0-37 15,0 0-5-15,-1 8-6 16,-2 13-2-16,-15 28-11 15,7-22-10-15,-7-2-15 16,0 2-3-16,-1 0-5 16,-1-6-2-16,4 1 0 15,-2-3-1-15,4-3-1 0,1 1 0 16,7-1-1-16,-1 1-1 16,7-4 1-16,1 1-2 15,4-4 0-15,0-2 1 16,6-4 0-16,3-4 2 15,10-3 1-15,4-6 0 16,8-5-2-16,1-4-1 16,3-4 4-16,-1 1-15 15,-4-2-59-15,2 5-53 0,-5-2-137 16,-2 5-115-16,-7 10 236 16</inkml:trace>
  <inkml:trace contextRef="#ctx0" brushRef="#br0" timeOffset="3013.978">15382 6349 832 0,'12'-17'460'0,"-5"8"-71"15,-6 3-55-15,2 6-104 16,-4 3-42-16,0-3-79 0,0 2-25 15,-13 26-27-15,-19 36-16 16,11-23-15-16,-1 6-4 16,-1 1-7-16,4 1-2 15,2 0-5-15,-2-3 0 16,7 2-2-16,-5-3-1 16,8-6 9-16,3-1-12 15,7-17-71-15,3-4-6 16,9-15 32-16</inkml:trace>
  <inkml:trace contextRef="#ctx0" brushRef="#br0" timeOffset="3733.481">16710 6186 913 0,'36'-48'440'0,"-27"33"-167"16,0 0-19-16,-1 7-82 15,-4 4-43-15,-2 4-64 0,-2 8-23 16,-4 8-10-16,-3 6 2 16,-18 17 12-16,8 7-4 15,-3 12-10-15,-3 4-6 16,12 0-11-16,-10-2-4 15,-3-11-2-15,4-3 1 16,0-15-1-16,4-2 1 16,2-8 3-16,4-6 13 15,6-12-20-15,1-3-57 0,6-13-140 16,1-8 118-16</inkml:trace>
  <inkml:trace contextRef="#ctx0" brushRef="#br0" timeOffset="3946.998">16593 6273 657 0,'-10'-1'453'0,"4"1"72"16,2 0-187-16,5 0-111 16,4 0-43-16,-5 0-69 15,7 0-12-15,21 0-24 16,38 1-18-16,-20 2-30 15,4-3-9-15,4 0-10 0,-6 0-1 16,-1-5-3-16,-6 0 21 16,-3-3-8-16,-2-4 296 15,-5 4-230-15</inkml:trace>
  <inkml:trace contextRef="#ctx0" brushRef="#br0" timeOffset="4747.858">18301 5970 398 0,'12'-10'335'16,"-6"-1"44"-16,4 4-75 15,-2-1-18-15,-3 5-61 16,1 2-40-16,-8 3-69 16,4 3-25-16,-4-5-23 15,-2 10-4-15,-10 19-3 16,-22 33-12-16,14-23-19 16,-3-1-5-16,-3 3-8 15,-1 3-3-15,-3-2-4 16,0 1-1-16,0-2-1 15,4-4-1-15,3-3 0 16,6-3 0-16,6-9-2 16,5-5 0-16,8-2-2 15,-1-6-1-15,5 0-1 0,-2-2-1 16,1-4 0-16,4 2 0 16,5 1 1-16,3-4 0 15,8 2 0-15,3-5 1 16,5 1-1-16,2 0 0 15,4-4 0-15,4 4 0 16,2-1 1-16,-5-2 0 16,-9-4 0-16,-3 0 1 15,-8-4 0-15,4 3 0 0,-7-4-2 16,3-5-25-16,-2-7 25 16,-3-1-6-16</inkml:trace>
  <inkml:trace contextRef="#ctx0" brushRef="#br0" timeOffset="5082.886">18835 6178 1069 0,'16'-12'541'0,"-13"8"-189"0,7 4-123 16,-14 4-85-16,-4 4-58 15,0 8-26-15,-4 4-1 16,0 7-17-16,-4 2-10 16,-1 6-13-16,-4 0-5 15,2 3-7-15,5-4 0 16,0-2-2-16,2-5 0 15,2-6 0-15,0-2 1 0,6-5 16 16,-1-5-12-16,5-8-67 16,5-5-45-16,10-14 50 15</inkml:trace>
  <inkml:trace contextRef="#ctx0" brushRef="#br0" timeOffset="5546.492">19647 5942 1099 0,'-5'6'561'16,"-7"3"-214"-16,-6 10-109 16,-5 0-49-16,-11 6-78 15,-4 1-19-15,-1 2-40 0,1 3-17 16,3 3-20-16,14 3-5 15,-4-1-5-15,1 0 0 16,14 1 0-16,-8 0 0 16,11-2 0-16,7 0-1 15,5-9 1-15,7-1-1 16,5-6 3-16,0-6 0 16,3-9 4-16,5-9 3 15,6-19-1-15,4-9 0 16,10-16-6-16,-3-5-2 0,-2-4-2 15,-1-2-1-15,-10 6-3 16,0 7-3-16,-16 9 0 16,-8 8 0-16,-11 9-3 15,-10 3 0-15,-10 7-4 16,0 6-1-16,-6 5 4 16,-1 8-1-16,-2 6 3 15,0-1 16-15,1 8-49 16,1-6-36-16,10 4-78 15,-2-1-62-15,11-6-202 16,9 2 271-16</inkml:trace>
  <inkml:trace contextRef="#ctx0" brushRef="#br0" timeOffset="5879.081">20225 5811 1380 0,'-4'-7'606'0,"-3"5"-324"15,-3 2-59-15,-6 7-104 16,-1 5-37-16,-8 13-40 16,1 9-13-16,-4 19-18 15,-2 2-2-15,2 5-1 16,-2-3 1-16,3-6 0 15,3-3-1-15,7-5-1 16,2-2 0-16,3-4-1 16,4-2 0-16,-3-6 0 15,4-4 0-15,-2-11 1 16,7-3 0-16,1-10 2 16,2-7-16-16,11-11-64 15,3-9-16-15,17-14 41 16</inkml:trace>
  <inkml:trace contextRef="#ctx0" brushRef="#br0" timeOffset="6162.745">20769 5704 937 0,'9'-7'502'15,"-24"16"-88"-15,0 6-115 16,-9 11-86-16,-12 5-50 15,-2 14-66-15,-3 6-21 16,6 8-26-16,6 2-12 0,6-5-18 16,6-2-6-16,4-7-4 15,1-3-1-15,0-4-3 16,-2 1 1-16,-2-3 0 16,0 1 1-16,0-4 1 15,1-3 1-15,1-8 5 16,2-7-10-16,0-14 0 15,3-5-51-15,2-21 29 16</inkml:trace>
  <inkml:trace contextRef="#ctx0" brushRef="#br0" timeOffset="6366.232">20194 6111 625 0,'-9'-13'468'0,"-1"9"113"0,5-2-169 16,7 2-129-16,5-3-57 16,7 3-111-16,9 1-43 15,10 2-44-15,7 1-10 16,7 3-8-16,2 0-1 16,6 0 91-16,-1 1 196 15,-2 2-198-15</inkml:trace>
  <inkml:trace contextRef="#ctx0" brushRef="#br0" timeOffset="7412.201">21638 6030 752 0,'-1'-2'387'0,"4"2"-114"15,2-3-23-15,-5 2-75 16,0 0-21-16,4-1-34 16,15 1-23-16,28 1-33 15,-25 0-13-15,7 6-22 16,3-4-8-16,17 7-8 16,7-6-1-16,18 1 0 15,6-4 0-15,9-1 2 16,4-1 0-16,6-4 1 15,-2-1-1-15,3-5-3 16,-7 2-1-16,-9 2-4 16,-6 1-2-16,-12 5-2 15,-7 1 1-15,-14-3-2 0,-7 6 1 16,-18-2-2-16,-7 2 0 16,-12-2 10-16,-3-3 0 15,-13-1 0-15,-7-4 2 16,-10-3-12-16,-4-4-1 15,-1-5-1-15,1 1-1 16,6 0 2-16,6 3 0 0,3 4-2 16,7 4-1-1,2 7-4-15,-4-1-1 0,6 4 0 16,-6-1 3-16,10 3 4 16,5 1 2-16,2-2 0 15,2 1 2-15,-3-4 4 16,0 0 4-16,21 2 3 15,40 3 0-15,-11-1-1 16,10 1 0-16,1 6-2 16,3 2 1-16,-4 4-5 15,-9 1-2-15,-5-2-1 16,-9 1 0-16,-18-12 1 16,-4 1 0-16,-15-8 25 15,-5-1 22-15,-1 1 14 16,-4-2 0-16,-6-4-24 15,-3-1-22-15,-16 2-15 0,-2-2-1 16,-1 8-2-16,-5 1-1 16,4 3 0-16,-1 9 0 15,-4 4 0-15,3 6 0 16,6 2 0-16,-4-1-1 16,16 1 1-16,4 1 0 15,6-2 0-15,3-4 0 16,1-2 1-16,6-3 23 0,2-3-6 15,5 1 281-15,11-2-215 16</inkml:trace>
  <inkml:trace contextRef="#ctx0" brushRef="#br0" timeOffset="9045.015">23973 5719 438 0,'5'-8'327'16,"-4"5"62"-16,1 0-105 0,0 3-62 15,-2-1-38-15,0 0-56 16,0 0-20-16,-1 1-48 15,0 0-19-15,-1 0-16 16,-4 11-2-16,-2 17-2 16,-43 35 0-16,17-20-6 15,0 9-3-15,0 6-3 16,-2-1-1-16,12-5-2 16,-7-5 1-16,8-10-1 15,3-1 0-15,-8-8 0 16,8-3-2-16,2-6-1 15,4-3 0-15,13-2-2 16,1-3 0-16,6-2-1 16,3-1 0-16,8-2 0 15,4-3 1-15,7-3 1 16,4-1 0-16,7-6 0 16,7-1 1-16,3 0 1 0,-2-1 0 15,-10-1 0-15,-4 2-2 16,-10 1-2-16,-5-1-22 15,-6-1-108-15,-3-1-121 16,-4 2 153-16</inkml:trace>
  <inkml:trace contextRef="#ctx0" brushRef="#br0" timeOffset="9352.14">24313 6116 868 0,'-5'-11'514'0,"3"11"-64"15,-3 0-147-15,-3 6-120 16,-7 5-53-16,0 6-46 15,3 2-10-15,1 5-30 0,2 4-14 16,-3-3-18-16,-2 0-4 16,0-1-2-16,2-1-1 15,1 0 4-15,5-4 11 16,4-6-52-16,-2-4-45 16,4-5 50-16</inkml:trace>
  <inkml:trace contextRef="#ctx0" brushRef="#br0" timeOffset="10080.102">25189 5723 610 0,'-1'-3'421'0,"4"3"14"15,-7 0-231 1,3 0-34-16,0 0-56 0,0 1-10 15,-8 26-12-15,-9 30-7 16,6-21-22-16,-8 1-9 16,2 0-13-16,-4-1-8 15,5-6-13-15,8-3-4 16,3-9-5-16,0-7-1 0,7-4 7 16,-1-2 8-16,1-10 3 15,4-3-2-15,-1-14-9 16,5-9-11-16,7-6-7 15,0-8-3-15,-1 1-8 16,1 4-2-16,-5 10 1 16,-2 8 2-16,-9 11 5 15,0 6-6-15,-14 9-5 16,-4 4-2-16,-10 8 3 16,-9 4 5-16,-2 7 8 15,1 4-1-15,2 12 1 16,2-1 1-16,1 10 0 15,1-4 2-15,6-5 0 16,0-3 0-16,8-7-1 16,4 0 0-16,2-4 0 15,8-1-1-15,4-3 1 16,2 3-1-16,9-4 2 0,2-2-1 16,9-6 2-16,2-3 2 15,6-7 1-15,2-6 2 16,2-8 1-16,2-4 0 15,5-5-2-15,-1 2 0 16,1-2-3-16,-8 0 0 16,-6 2-10-16,-2-1-42 15,-9 2-124-15,2-1 115 0</inkml:trace>
  <inkml:trace contextRef="#ctx0" brushRef="#br0" timeOffset="10444.027">25551 5812 1007 0,'17'-14'522'0,"-10"6"-123"16,-2 3-130-16,-5 5-119 15,0 2-42-15,-7 12-59 16,-11 9-8-16,-1 16-3 0,-8 6-6 16,-5 5-9-16,4 0-3 15,-2 0-5-15,2-7-3 16,4-3-3-16,1 0-2 16,4-8-2-16,3 0 0 15,1-4 0-15,2-1 1 16,4-4 0-16,2-4 1 15,5-6 6-15,0-4-13 0,2-8-50 16,2-2-42-16,14-13-178 16,5-6 172-16</inkml:trace>
  <inkml:trace contextRef="#ctx0" brushRef="#br0" timeOffset="10896.999">26128 5763 965 0,'17'-9'530'0,"-21"9"-104"16,-8 5-120-16,-16 7-124 15,-9 5-45-15,-9 11-56 16,-3 3-23-16,3 14-28 16,5 0-7-16,6 3-9 15,5-2-4-15,6-7-5 0,4-2 0 16,6-4-1-16,2-1 0 15,7-4 0-15,5 0 0 16,3-5 0-16,5-1 0 16,3-4 0-16,4-5 1 15,8-5 4-15,1-7 1 16,11-12 1-16,3-6-1 16,8-11-3-16,4-3-2 15,-4-9 0-15,-3-4 0 16,-19-8 1-16,-4-2 2 0,-6 1 0 15,-5-2-1-15,-4 9-1 16,-6 7-1-16,0 9-3 16,-5 5-2-16,3 11-1 15,-3 2-3-15,-13 4-2 16,5 5-1-16,-8 3 0 16,-2 1-4-16,-1 6-30 15,-1 1-24-15,-1 4-99 16,4 4-52-16,5 2 134 15</inkml:trace>
  <inkml:trace contextRef="#ctx0" brushRef="#br0" timeOffset="11347.61">26373 6269 908 0,'5'-12'558'15,"-2"-2"3"-15,-2-1-208 0,1 1-122 16,0 2-44-16,-1 6-64 16,-1 0-24-16,0 5-43 15,-4 3-16-15,3-2-26 16,0 0-9-16,-12 12-5 15,-34 34 2-15,26-24 0 16,-2 1-1-16,5 3 1 16,1 3-1-16,1-3 0 15,8-3 1-15,1-3-1 16,1-6 1-16,8-2-1 16,-2-3 0-16,5-6 2 15,4 1 0-15,5-6 1 16,6 2-1-16,5-4-1 15,6 0-2-15,5-4 0 16,4-2-2-16,9-5-5 0,-1 1-13 16,-1-3-36-16,-2-3-7 15,-9-1 45-15,-6-4-641 16,3 2 511-16</inkml:trace>
  <inkml:trace contextRef="#ctx0" brushRef="#br0" timeOffset="11594.512">26777 6202 1346 0,'-5'0'602'0,"-2"2"-303"16,1 3-50-16,-4 4-99 16,-1 0-32-16,-1 6-42 15,-3 1-22-15,-1 12-25 16,-2 5-10-16,-7 12-8 15,6 6-3-15,-1-2-2 16,5 2-2-16,4-2 0 16,-1-6 0-16,1-3-1 15,0-5 4-15,10-10 22 16,3-3 29-16,12-12-36 16</inkml:trace>
  <inkml:trace contextRef="#ctx0" brushRef="#br0" timeOffset="12243.726">27948 5970 728 0,'11'-15'418'0,"-3"0"-97"15,1 10-125-15,-4 0-15 0,-6 7-80 16,-5 3-20-16,-5 13-25 16,-3 11-16-16,-7 4-2 15,1 12 1-15,-4 1 2 16,2-1-1-16,1 1-8 15,-2-2-6-15,0-5-8 16,2-1-4-16,2-5-2 16,3-5 1-16,4-13 4 15,1-5 13-15,2-8-29 16,4-6-35-16,1-14-137 16,4-3-406-16,6-10 392 15</inkml:trace>
  <inkml:trace contextRef="#ctx0" brushRef="#br0" timeOffset="12476.892">27785 6104 1027 0,'3'-8'534'0,"0"-2"-175"15,9 2-131-15,2 1-34 16,5 1-66-16,6 4-23 15,12 0-40-15,3 2-22 16,6 3-25-16,3 4-6 0,-14-4-5 16,7 1-1-16,-5-4 1 15,-1-3 25-15,0 0-27 16,-8-3 336-16,-8 3-250 16</inkml:trace>
  <inkml:trace contextRef="#ctx0" brushRef="#br0" timeOffset="13043.285">29150 5715 881 0,'-2'-19'476'0,"2"13"-72"16,-1-1-119-16,-3 9-113 15,0 7-52-15,-9 10-80 16,-2 9-13-16,-6 13 0 16,-1 7 1-16,1 11-9 15,3 3-2-15,-6-1-5 16,0-11-1-16,-4-6-1 16,-1-7 1-16,6-7-1 15,-1-2 1-15,5-9 3 16,2-5 8-16,4-8-13 0,3-3-30 15,7-7-98-15,3-4-118 16,10-5 142-16</inkml:trace>
  <inkml:trace contextRef="#ctx0" brushRef="#br0" timeOffset="13343.631">29705 5694 816 0,'16'-16'501'0,"-14"15"-3"16,-3 1-184-16,-9 5-118 16,-4 4-49-16,-7 8-70 15,-1 6-11-15,-1 9-27 16,-1 6-7-16,-1 7-13 16,4 7-3-16,2 4-6 15,1-1 0-15,5-2-2 16,-4-8 0-16,2-7-1 15,2-3-2-15,-7-4 3 16,0-3 0-16,1-5 2 16,-3-3 2-16,7-7 1 15,3-3-22-15,5-10-72 0,5-4-49 16,4-7 69-16</inkml:trace>
  <inkml:trace contextRef="#ctx0" brushRef="#br0" timeOffset="13610.354">29261 5950 740 0,'-8'-14'417'0,"3"2"-47"16,3 4-93-16,4 4-70 15,4-3-35-15,6 0-56 16,5-3-23-16,11 6-36 15,8 1-11-15,13 11-18 16,-1 3-5-16,-2 2-9 16,-5-1-2-16,-6-5-1 15,0-1-1-15,-5 0 52 16,-3-5-21-16,-6 1 334 16,-1 4-259-16</inkml:trace>
  <inkml:trace contextRef="#ctx0" brushRef="#br0" timeOffset="14176.322">29863 6245 814 0,'0'-2'507'0,"-3"-2"-16"15,6 1-298-15,-3 2-12 0,0 0-79 16,11-2-11-16,12-3-15 16,32-3-16-16,-32 11-16 15,-2 2-4-15,-2 5-7 16,-4-2-2-16,-4 3-3 16,-6 1-3-16,-7 0-2 15,2 3 0-15,-8 2 5 16,-1 1 0-16,-4 4-3 15,-2-2-3-15,-4-1-8 16,2 1-2-16,-9-1-6 16,-7 2 0-16,3-1-3 15,-5-1-1-15,8-1 0 16,3-4 0-16,5 2-1 16,4 1 0-16,6-2 1 0,2 0-2 15,6 1 1-15,3-1 0 16,5-5 0-16,2 1 2 15,7-3 0-15,2-4 1 16,6 3-1-16,3-2 0 16,7-5 2-16,1-1-1 15,1-3 1-15,2 0-1 0,-11-2-1 16,7 1 0-16,-3 0-2 16,-1 3 1-16,1 0-2 15,-10 2 0-15,-7-2 17 16,-5 2-22-16,-5 0-44 15,-2 2-39-15,-3 1-112 16,0-2-52-16,0 0 156 16</inkml:trace>
  <inkml:trace contextRef="#ctx0" brushRef="#br0" timeOffset="14676.168">30868 5935 1027 0,'4'-23'531'16,"-3"5"-120"-16,-1 6-135 15,-5 8-100-15,3 5-51 16,-12 10-70-16,0 6-18 15,-11 13-15-15,-7 6-3 16,-7 9-2-16,-2 2 0 16,0-3-3-16,6-1 0 0,7-6-3 15,3 0 1-15,15-1-1 16,10-1 0-16,16 0 0 16,11-2-1-16,9-2 1 15,-4-5 1-15,10-10 1 16,1-8 1-16,-8-15-1 15,1-8 0-15,-6-14-2 16,8-8 1-16,30-10 1 16,3-7 1-16,6-8 2 15,-16-1-2-15,-34-11-3 16,-10 2-3-16,-17 12-7 16,-4 4-2-16,-28 26-6 15,-18 3-3-15,-29 10-2 16,0 5 1-16,17 2 6 15,16 5 15-15,21 2 1 16,-6 2 177-16,-5 6-136 0</inkml:trace>
  <inkml:trace contextRef="#ctx0" brushRef="#br0" timeOffset="16305.394">12386 7922 625 0,'0'-1'338'0,"0"0"-70"16,0 0-71-16,0 1-54 16,0 0-31-16,0 0-36 15,0 0-14-15,-1 0-25 0,0 0-12 16,0 0-10-16,0 0-2 15,0 0 5-15,0 3 5 16,-2 3 6-16,1 2-1 16,1-3-5-16,-3 3-4 15,0 0-6-15,2-1-1 16,1 0-5-16,2-3 0 16,1-1 2-16,2-2 2 15,10 7 4-15,29 2 1 0,-20-23 0 16,-3-1-1-16,-2-4-2 15,-1 0 0-15,-10 0 1 16,-1 3 1-16,-6 0 0 16,-4 4 0-16,-6 7-3 15,-1 2-3-15,-3 3-5 16,-3 5-2-16,0 3-2 16,0-2 0-16,4 4 1 15,2-4 0-15,4 4 0 16,2-2 0-16,2-1 0 15,3-3 0-15,0-1 25 16,4-1-26-16,-4-4-117 16,0 0 94-16</inkml:trace>
  <inkml:trace contextRef="#ctx0" brushRef="#br0" timeOffset="17042.063">13309 7565 718 0,'11'-9'369'0,"-6"5"-89"0,10 3-17 16,-15 1-64-16,-2 2-32 15,-5 5-57-15,-4 4-25 16,-3 4-17-16,-2 5-2 16,-5 3-12-16,-1 3-9 15,-1 8-17-15,0 2-8 16,5 8-11-16,2-1-2 15,2-6-3-15,3 0-1 16,4-4 0-16,-2-3-1 0,9-2 1 16,-1-3 0-16,3-5 1 15,9 2-1-15,-2-8 2 16,7 0-1-16,0-6 6 16,5-8 5-16,9-11 4 15,3-10 1-15,10-9-4 16,3-6-3-16,2-6-5 15,-7-6-1-15,-5-8 2 16,-11 0 0-16,-14-2 2 16,3 8 0-16,-18 9-1 15,-4 8-3-15,-8 13-6 16,-6 3-1-16,1 12-8 16,-2 1 0-16,0 4-1 15,1 5 3-15,1-1 2 16,-8 3 1-16,17 0-1 0,2-3-32 15,-2 2-84-15,21 2-8 16,-6 2 60-16</inkml:trace>
  <inkml:trace contextRef="#ctx0" brushRef="#br0" timeOffset="17442.052">13925 7548 979 0,'14'-22'488'0,"-9"8"-143"16,6 3-92-16,-4 6-64 15,-4 2-34-15,-4 5-59 16,-4 4-24-16,-7 8-42 15,-4 6-10-15,-2 12-1 16,-2 3 0-16,-2 5 0 16,0 9-3-16,1 3-3 15,2 0-2-15,2-3-2 16,2-8-1-16,3-5-2 16,2-5 0-16,2-6-1 15,5-3 1-15,2-9 0 0,1-2 2 16,0-5-1-16,0-2 0 15,0-3 2-15,0-1-8 16,0-1-24-16,0 0-44 16,0 0-73-16,13-20 85 15</inkml:trace>
  <inkml:trace contextRef="#ctx0" brushRef="#br0" timeOffset="18092.04">14481 7559 815 0,'2'-2'478'15,"4"0"-115"-15,-6 2-95 16,0 0-53-16,0 0-75 16,-1 0-22-16,-1-2-30 15,1 1-14-15,0 0-27 16,-12-2-11-16,-8 0-16 15,-40-3-6-15,24 6-7 16,0 2-3-16,-4 2-3 0,-1 0-1 16,5 7 0-16,2 1-2 15,3 2-1-15,6 1 0 16,9-3-1-16,-2 0-1 16,15-1 0-16,-1-1-1 15,11 1 1-15,10 1 1 16,11 2 1-16,6 1 1 15,7 2 1-15,-4 4-1 16,0 4 1-16,0 1 1 0,-7 1-1 16,-5-3 0-16,-10 0-1 15,-4 0 1-15,-10-2 1 16,-3 2 1-16,-10-5 2 16,-1 1 0-16,-8-2 1 15,0-2 2-15,-2-4-1 16,-2-1 1-16,2-6 0 15,-5 1-1-15,4-3 1 16,1-3 1-16,3 0 0 16,9-2 2-16,8-4-1 15,-4-2 1-15,8-2-3 16,0-5-1-16,0-3-2 16,11 0-2-16,4-8 1 15,4-3 0-15,6-9 1 16,6-6 1-16,4-4 2 15,-1-2 0-15,1-1 1 0,0 4-2 16,-5 8-1-16,-1 6-2 16,-13 10 27-16,-4 9-9 15,-5 10-44-15,0 7-190 16,-5 16 138-16</inkml:trace>
  <inkml:trace contextRef="#ctx0" brushRef="#br0" timeOffset="19291.043">14866 7685 875 0,'3'-5'439'0,"-3"2"-136"16,0 1-41-16,0 1-62 15,-1 0-40-15,1 0-62 16,-2 0-27-16,2 1-44 16,0 0-12-16,-1 4-11 15,-2 20 1-15,-12 34 2 0,5-21 3 16,-7 1 1-16,0-1 1 16,-1-1-2-16,-2-3-3 15,1-1 0-15,-1-4-1 16,2-5 0-16,2-5 3 15,5-9 5-15,3-4 5 16,1-9 5-16,5-3-3 0,5-18-10 16,5-2-7-1,10-11-8-15,4-7-1 0,-11-2-1 16,20-6 2-16,3 4-1 16,1 4 2-16,24 14 1 15,-23 4 1-15,-6 11 0 16,-3 7 0-16,-12 7-6 15,2 4-3-15,-7 13 0 16,-6 4 1-16,-6 12 6 16,-2 7 2-16,-3 5 1 15,3 2 2-15,0 0-1 16,-1-4 1-16,-7-7 1 16,-1-2-1-16,-6-12 1 15,6-2 0-15,7-4 0 16,2-6 0-16,3-5 9 15,3-2 3-15,-2-4 2 0,0 2-1 16,0 0-8-16,0-2-5 16,8-20-3-16,17-33-1 15,-8 19-1-15,3-6 0 16,11-9-1-16,5 0 1 16,11 3 0-16,2 5 0 15,-20 12 0-15,12 8 1 16,-9 12-2-16,-6 10-2 0,10 10-2 15,-24 8 1-15,-11 12 4 16,-2 4 4-16,-11 10 8 16,-2 3 2-16,-1-1 1 15,-1-3-2-15,-2-6-5 16,5-4 0-16,0-9-2 16,3-1 0-16,6-9 3 15,-1-1 1-15,3-5 11 16,1-3-7-16,-1-5-36 15,2 1-67-15,0 0 15 16,2-12 26-16</inkml:trace>
  <inkml:trace contextRef="#ctx0" brushRef="#br0" timeOffset="19742.915">15569 7655 956 0,'0'1'512'16,"-6"8"-106"-16,-3 5-78 15,1 7-94-15,-7 3-55 16,7 7-74-16,-7-2-33 16,0 1-34-16,1 1-10 15,-1-5-14-15,8 4-4 16,-3-3-5-16,2 0-1 0,2-2-1 16,3-2 0-16,6-3 0 15,1-2 1-15,1-5 0 16,3-2 0-16,1-8 4 15,2-3 3-15,3-8 3 16,-2-5 0-16,10-9-4 16,6-1-2-16,3-8-3 15,4-7 0-15,-5-7 1 16,-4-8 0-16,-7-6 1 16,-6 6-2-16,-10 7 0 15,-3 8-1-15,-7 17-2 16,-5 4-2-16,-6 9-5 15,-5 7-1-15,-5 4-2 16,-1 4 1-16,4 4 2 16,3 1 0-16,4-1 2 15,8 2 0-15,-1-1-10 0,1-2-13 16,0-2-35-16,1 0-35 16,8-5-102-16,1-1-43 15,7-5 145-15</inkml:trace>
  <inkml:trace contextRef="#ctx0" brushRef="#br0" timeOffset="20091.948">16142 7277 1399 0,'2'-6'609'0,"-2"4"-326"16,0 3-61-16,-1-1-97 16,0 0-37-16,0 0-40 15,-2 21-16-15,-8 43-10 16,2-21-2-16,0 8-3 16,-3 2-1-16,1 3 2 15,-1 0-1-15,-3 7-2 16,-4 3-1-16,1-2-3 15,-2 1 0-15,0-13-1 0,7-8 0 16,-4-10 0-16,8-7 8 16,-3-10-25-16,1-5-21 15,4-11-111-15,-3-5-148 16,8-8 185-16</inkml:trace>
  <inkml:trace contextRef="#ctx0" brushRef="#br0" timeOffset="31156.278">18186 7947 337 0,'0'0'196'16,"0"-2"-19"-16,3 1-50 15,3-1-38-15,1-1-1 16,-2 0 2-16,1-1 21 0,-3 2 13 15,-1 0 3-15,1 1 7 16,-3 0-14-16,0 0-5 16,0 0-4-16,0 1-20 15,0 0-10-15,0 0-20 16,-2 0-5-16,1 0-5 16,0 0-3-16,0 0-5 15,0 0-5-15,0 0-9 16,0 1-7-16,0 0-14 15,-5 4-5-15,3-2-3 16,-1 4-1-16,0-1 0 16,1-1 1-16,1 3-1 15,1-5 1-15,0 1 0 16,1-4 3-16,0 0 3 16,0 0 0-16,12 3 3 15,0-5-1-15,27-12-2 0,-30-2 0 16,-1 4 0-16,-2 3-1 15,-5 3 0-15,-1 4 0 16,-8 1-5-16,-4 4 0 16,-3 6-4-16,0 1 2 15,2 1 1-15,2-4-1 16,4-3 2-16,1 1-2 16,5-1 1-16,0-1 0 15,-1-3 0-15,2 0 1 0,0 0-10 16,0 0-41-16,0 0-165 15,0 0 148-15</inkml:trace>
  <inkml:trace contextRef="#ctx0" brushRef="#br0" timeOffset="31787.143">18986 7590 814 0,'5'-9'428'15,"0"4"-94"-15,-3 1-25 16,-6 4-91-16,-5 2-47 16,-11 5-82-16,-1 5-31 15,1 4-18-15,-2 2-2 0,2 3-8 16,-2 0-7-16,-1 6-12 16,-2 1-3-16,2 5-3 15,0-1-2-15,3 0-1 16,4-1-1-16,7-2-1 15,1 0 1-15,8-5-1 16,4 1 0-16,5-5 1 16,4-4-1-16,8-4 3 15,7-6 0-15,-1-7 3 16,7-3 1-16,1-14 2 16,-3-4-1-16,11-3-1 15,-6-7-2-15,-3 1 0 16,-2-2-1-16,-11-4 1 15,-3 5-1-15,-6 0 3 16,-3 1 0-16,-5 7 4 0,-4-1 0 16,-4 1 0-16,-4 2-1 15,-7-3-3-15,-1 0-2 16,-2 3-2-16,-3-1-1 16,1 9-1-16,-2-2-1 15,4 8-3-15,2 4-4 16,4 5-4-16,5 7 4 15,2 7-21-15,3 2-52 0,8 5 57 16</inkml:trace>
  <inkml:trace contextRef="#ctx0" brushRef="#br0" timeOffset="32571.009">19737 7562 696 0,'19'-18'468'15,"-14"10"65"-15,-4 0-193 16,0 4-119-16,-4 1-56 16,-9 3-96-16,1 6-32 15,-3 6-33-15,-2 4-1 16,-1 3 2-16,1 4 1 16,-4-1 0-16,0 1 1 15,5 0-2-15,2-3 0 0,4-5-1 16,1-2 1-16,3-6 3 15,2-3 4-15,0-4 10 16,5-3-1-16,-2 2-4 16,0 0-5-16,7-22-12 15,44-30-2-15,-19 28-5 16,5 1-16-16,3 6-16 16,-1 5 1-16,-5 7 3 15,-3 5 14-15,-11 6 12 16,-3 5 1-16,-4 10-1 15,-6 3 0-15,-7 9 4 16,-3 4 2-16,-4 7 3 16,-3 4 0-16,-2 1 3 15,-10-5 1-15,-7-4 2 16,-6-8 2-16,-12-4 3 0,-1-3 3 16,-8-9-1-16,3-2 1 15,6-7-3-15,3-6 0 16,9-6 1-16,3-5 1 15,18-7-2-15,3-5-5 16,13-3-10-16,8 2-5 16,8 5-4-16,10 6 1 15,6 7 4-15,3 4-1 16,-3 7 0-16,-1 6 0 0,0 8 2 16,-3 3 3-16,1 2 3 15,-1 1 1-15,-4-2 0 16,-3-3 1-16,-5-5 1 15,0-6 2-15,2-11 38 16,5-6 8-16,9-13 26 16,5-2-37-16</inkml:trace>
  <inkml:trace contextRef="#ctx0" brushRef="#br0" timeOffset="35405.189">20323 7605 609 0,'1'-3'347'0,"-1"-1"-89"0,0 3-66 15,-1 1-20-15,0-1-49 16,1 1-15-16,0 0-39 16,-1 0-19-16,0 0-12 15,0 0 3-15,-4 6 5 16,-5 10 2-16,-42 35-11 16,27-23-8-16,-5 7-14 15,-1 0-3-15,5 2-5 16,4 2-2-16,5-4-1 15,5 0-2-15,5-5 0 16,3-3-1-16,4-1 0 16,2-3 0-16,5-3 0 15,3-1 1-15,7-5 0 16,3-3 1-16,8-8 4 16,5-6 3-16,6-12 3 15,2-8 0-15,2-11-1 0,-1-7-2 16,3-11-1-16,0-5-1 15,-5-7 1-15,-5 1 1 16,-18 4 3-16,-6 6 0 16,-12 14 8-16,-8 4 6 15,-8 14 0-15,-7 1-1 16,-7 9-12-16,-3 4-8 16,2 6-6-16,2 3-1 15,0 4 0-15,1 3 0 0,1-2 30 16,1-1-13-16,6 2-10 15,6 4 7-15</inkml:trace>
  <inkml:trace contextRef="#ctx0" brushRef="#br0" timeOffset="38052.077">20795 7587 335 0,'-1'-1'225'0,"0"0"3"16,0 0-32-16,0 0-57 16,0 0-16-16,-1 0-6 15,1 0 0-15,0 0 7 16,1 0 0-16,0-1-14 16,0 1-12-16,0 0-18 15,0 0-10-15,0 0-14 16,0 0-7-16,0 0-15 15,2 0-6-15,23-8-11 16,27-18-2-16,-14 3-6 16,7-1-3-16,0 5-4 15,8 3-1-15,-8 12-1 16,-5 3-3-16,-9 5-2 16,-6 6 0-16,-10 4 0 15,-8 1 1-15,-9 6 2 0,-10-4 2 16,-11 2 3-16,0 0 0 15,-7 1 0-15,3 1 1 16,1-2-1-16,-5 0 2 16,5-5 0-16,-1-2-1 15,5-4 1-15,4-1-2 16,2-1 0-16,4-1-1 16,3-1 0-16,4 0 0 0,2-2-1 15,3-1 0-15,0 0-1 16,0-1 1-16,0 0 0 15,0 0 0-15,14-2 0 16,10-4-1-16,34-4-1 16,-29 9-1-16,-2 3 0 15,-3 4-2-15,-4 4 1 16,-1 5-1-16,-3 7 0 16,-4 4 1-16,-3 5 1 15,-4 2 1-15,-9 2 1 16,-5-3 0-16,-10-4 2 15,-4-1 1-15,0-3-1 16,-4 2 5-16,-6-3 17 16,-5-2 8-16,-7-6 14 0,-3-4-1 15,2-4-10-15,5-1-6 16,-6-6-8-16,6-2-1 16,2-4-3-16,2-2-2 15,14 1-4-15,4-1-2 16,7-1-6-16,5 0 17 15,7-2-50-15,3 2-59 16,10-2 63-16</inkml:trace>
  <inkml:trace contextRef="#ctx0" brushRef="#br0" timeOffset="38973.248">21647 7657 639 0,'0'-5'417'0,"-3"-2"-20"16,3 5-147-16,-2-1-28 15,-2 3-72-15,3 0-32 16,0 0-63-16,0 0-24 15,-2 5-19-15,-6 22 3 0,-13 36 11 16,8-21 5-16,-4 3-2 16,1-5-4-16,-3 0-9 15,2-3-4-15,0-9-4 16,0-1 1-16,4-10-1 16,2-5 1-16,5-4 9 15,2-6 7-15,6-6 2 16,3-8-1-16,9-12-11 15,4-7-11-15,10-15-4 16,4-3-4-16,9-3-3 16,1 2 0-16,2 9 0 15,1 7 2-15,-5 11 2 16,-2 6 1-16,-8 10-1 16,-8 6-1-16,-7 3-3 15,-7 9-2-15,-4 13 1 0,0 7 0 16,-11 14 6-16,2 5 1 15,-6 0 1-15,-4-3 1 16,4-8 1-16,-1-6-1 16,-1-5 0-16,2-2 1 15,3-11 1-15,6-3-1 16,2-9 10-16,-3-3 3 16,11-9 0-16,0-5 1 0,6-12-12 15,5-7-4-15,4-13 0 16,3-6-2-16,13-9-7 15,4 0-2-15,-1 11-1 16,0 7-1-16,-7 22 7 16,3 163-28 62,-1 2 32-78,-41-130 2 0,-3-1 1 15,2-2 1-15,-8 13 0 16,2-6 0-16,3-3 1 16,1-4 19-16,4-6-43 15,3-2-37-15,1-3-121 16,0-1-97-16,0 0-232 16,0 0 310-16</inkml:trace>
  <inkml:trace contextRef="#ctx0" brushRef="#br0" timeOffset="39402.371">22625 7653 756 0,'11'-8'443'0,"-7"6"-89"0,-15 9-105 16,-6 6-45-16,-14 11-58 16,-5 4-18-16,-3 11-48 15,-1 1-11-15,5 0-25 16,0-3-8-16,10-5-12 15,6-4-7-15,8-4-8 16,2-3-2-16,14-4-1 16,4-3 0-16,14-1 2 15,8-1 0-15,0-10 0 16,1-4 1-16,2-10 1 16,0-7-1-16,-3-6 1 15,2-3-1-15,-8-9 1 16,-3-3 1-16,-8-10-1 15,-10-4 0-15,-6 2-3 0,-8 10-3 16,-9 14-6-16,2 11-4 16,-5 9-3-16,-2 5 0 15,1 5 1-15,-2 3 1 16,0 3-7-16,1 4-11 16,-1 3-39-16,0 3-18 15,1 4-59-15,-2 2-38 16,10 1-95-16,4-4-92 15,16-6 234-15</inkml:trace>
  <inkml:trace contextRef="#ctx0" brushRef="#br0" timeOffset="39751.083">23377 7206 1029 0,'0'-6'527'15,"0"4"-179"-15,0 2-180 16,0 0-56-16,-1 0-77 16,0 0-14-16,-1 9-6 15,-5 20 2-15,-16 58 4 0,5-22 2 16,-6 7 12-16,-4 3 8 15,8 0 3-15,-3 1-4 16,0 4-12 0,0-6-7-16,-6-6-10 0,-2-10-3 15,4-13 0-15,3-2 0 16,6-15 2-16,9-5 3 0,9-13 34 16,2-9-7-16,9-12-22 15</inkml:trace>
  <inkml:trace contextRef="#ctx0" brushRef="#br0" timeOffset="43148.429">11404 9457 368 0,'0'-2'210'0,"-1"1"-36"16,0 0-29-16,1 0-41 15,-1 0-28-15,1 0-35 0,0 0-13 16,0 0 0-16,0 0 13 16,0 0 26-16,0 0 9 15,0-1-6-15,0 1-7 16,0 0-20-16,0 0-8 16,0 0-19-16,0 0-6 15,0 0-7-15,0 0-1 16,0 0 0-16,5-2-1 15,-2 2 0-15,0 0 0 0,-1 0 0 16,-1 0 0-16,-1 0 15 16,0 0 6-16,0 1 8 15,0 0 3-15,0-1-11 16,0 0-6-16,0 0-4 16,0 0-1-16,0 1 3 15,0 0 2-15,0 0 3 16,0 0 0-16,0 0-4 15,0 0-1-15,0 0-6 16,0 0-1-16,0 0-1 16,0 0-1-16,0 0 0 15,0 0-1-15,0 0-2 16,0 0-2-16,1 0 0 16,-1 0 0-16,0 0-1 15,0 0 0-15,0 0 1 16,0 0 0-16,0 0 0 0,0 0 2 15,1 0 8-15,0 0 4 16,-1 0 6-16,1 0 2 16,0 0-7-16,0 0-3 15,3 0-6-15,-1-2-1 16,4 1-3-16,0 0 0 16,9-1-1-16,32-3 0 15,-22 3 0-15,1-1 1 0,7 2-1 16,-1-1 1-16,7 1-2 15,1 2 0-15,-2 1 1 16,-3 1 0-16,-9-3 0 16,-6 0 0-16,-5 3 1 15,-4-3 0-15,-13 2 0 16,6-2 1-16,-4-1 5 16,-1 0 6-16,0 1 9 15,0 0 0-15,-1 0 11 16,0 0-38-16,-1 0-120 15,1-2 93-15</inkml:trace>
  <inkml:trace contextRef="#ctx0" brushRef="#br0" timeOffset="43801.9">12408 9468 879 0,'21'-28'428'15,"-30"29"-149"-15,0 3-46 0,-1 3-71 16,3 1-39-16,0 2-52 16,1 3-22-16,1-1-25 15,1 0-7-15,1-2-9 16,-13 0-2-16,16-3-2 16,2 3 0-16,1-1 0 15,14 0-1-15,-14-4 2 16,-1 0-1-16,1-1 3 15,-2-1 3-15,-1-3-64 16,0 0-44-16,0-1 59 16</inkml:trace>
  <inkml:trace contextRef="#ctx0" brushRef="#br0" timeOffset="44350.564">13223 9180 865 0,'-5'-3'453'0,"3"1"-133"0,0 2-133 15,2 0-22-15,-1 0-77 16,0 0-26-16,0 0-38 15,-16 14-6-15,-31 43 1 16,25-28-1-16,-2 5 7 16,3-3 0-16,-3-1-3 15,-3 0 0-15,4-6-6 16,2 1-2-16,6-4-5 16,5 0-2-16,11-4-4 15,0-1 0-15,13 1-1 16,0-1 1-16,8-3 1 15,3-1 0-15,1-5 2 16,0-5 0-16,4-6 2 16,-4-8 1-16,6-9 0 15,4-5-1-15,-3-7-1 16,3-1-2-16,-5-5 2 0,-3-3 0 16,-8-1 2-16,-4-4 0 15,-12 2 1-15,-3 4-1 16,-18 3-2-16,6 11-3 15,-4 12-6-15,-3 5-3 16,7 11-2-16,-8 3-1 16,-1 7 0-16,2 2 2 15,3 5 3-15,-1-2-27 16,7 1-93-16,3 1-59 0,9 0 99 16</inkml:trace>
  <inkml:trace contextRef="#ctx0" brushRef="#br0" timeOffset="44701.759">13871 9056 783 0,'-2'-5'496'16,"-5"0"8"-16,-5 5-307 15,-2 3-27-15,0 7-83 16,-5 3-26-16,2 9-28 0,0 5-14 16,0 6-9-16,1 8-3 15,1 4-1-15,-3-3 0 16,3 4-1-16,-1-6 1 16,-1-5 0-16,7-1-1 15,-5-8 0-15,7-1 0 16,-4-8 0-16,0-2-1 0,12-5 4 15,-6-4 0-15,9-2 6 16,-1-4 6-16,3-5-53 16,2-6-49-16,5-6-209 15,6-6 180-15</inkml:trace>
  <inkml:trace contextRef="#ctx0" brushRef="#br0" timeOffset="45418.092">14425 9082 410 0,'13'-10'257'0,"-1"0"13"0,3 3-2 15,-3 0-23-15,-1 2-5 16,-8 0-33-16,-2 1-16 16,0 1-27-16,-1 2-15 15,-1-1-34-15,0 1-23 16,-5 0-45-16,-23 0-17 16,-38 7-20-16,24 2-3 15,-8 3-2-15,2 0-2 16,1 2-1-16,6 2-1 0,8-1-1 15,8 0 1-15,15-2-1 16,2-2-3-16,9 0-1 16,2-1-2-16,7 2 1 15,4-3 2-15,12 5 2 16,4 0 1-16,8 3 0 16,1 4-1-16,0 2 0 15,-4 1 0-15,-5 4 0 16,-5-3 0-16,-11 1 0 15,-3 0 1-15,-12-3 0 16,-7 3 2-16,-6-2 0 16,-4 0 0-16,-2-6 2 15,-2-2 0-15,-1-4 2 16,0-2-1-16,-1-5 0 0,1-3 1 16,0-3 0-16,3-2 1 15,8-2 0-15,4 0-1 16,9-4-2-16,1-1-1 15,5-4-3-15,1-2 1 16,2-4-1-16,2 2 1 16,4 0 0-16,-2-3 0 15,4-2 0-15,0-1 1 0,1-8 0 16,4-3 1-16,2-5 0 16,1-5-1-16,6 5-2 15,0 2-1-15,2 11-2 16,-2 7-1-16,-4 6 31 15,0 5-9-15,4 9-5 16</inkml:trace>
  <inkml:trace contextRef="#ctx0" brushRef="#br0" timeOffset="46716.382">14981 9162 614 0,'-4'-4'351'0,"5"1"-48"16,-5 2-47-16,4 1-73 15,0 0-50-15,0 0-69 16,0 0-22-16,1 10-11 15,1 16 3-15,-7 37 7 16,-7-26-2-16,-2 1-12 16,-10-3-4-16,6-2-8 15,-6-1-4-15,2-1 0 16,3-6 1-16,2-8 1 16,4-4 1-16,6-7 10 0,1-6 0 15,9-12-7-15,2-4-4 16,10-15-13-16,6-4-4 15,8-6 1-15,5 1 0 16,4-1 0-16,-5 3 1 16,-4 3 1-16,-1 0 0 15,-5 10 1-15,4 3 0 16,-7 12-1-16,-5 8-3 0,-6 9-2 16,-5 7 0-16,-2 12 2 15,0 9 2-15,-7 4 2 16,-1 3 1-16,-4 0 0 15,-6-6 1-15,4-3 1 16,4 1-1-16,-2-8 0 16,0-4 0-16,0-7 2 15,0-7 0-15,7-6 12 16,3-2 4-16,1-8-1 16,2-3-2-16,4-12-14 15,0-5-3-15,11-9 0 16,3-5-1-16,9-5-1 15,4-1 0-15,4 0-1 16,0 8 1-16,-4 13 1 0,-3 6 0 16,-2 12 1-16,0 0 1 15,-5 9 0-15,0 5-1 16,-7 11-1-16,-1 8-1 16,-9 10 1-16,-7 6 1 15,-10-1 3-15,0-2-1 16,-6-3 1-16,1-3-1 15,-2-4 1-15,2 0 0 16,-1-7 1-16,4-3 1 0,7-6 1 16,1-6-42-16,5-5-94 15,4-4-93-15,11-11 124 16</inkml:trace>
  <inkml:trace contextRef="#ctx0" brushRef="#br0" timeOffset="47132.883">15750 9125 896 0,'10'0'478'16,"-11"3"-151"-16,-8 7-105 15,-2 6-30-15,-4 11-82 16,-2-1-28-16,-1 3-38 16,-2 1-13-16,0 2-17 15,4-2-4-15,-2 3-5 16,3-1 0-16,5-3-2 0,1-1-1 15,9-5 1-15,7-2 0 16,5-8 3-16,3-3 0 16,6-9 5-16,2-2 0 15,1-11 2-15,0-6-1 16,4-7-1-16,-3-3 0 16,0-1-2-16,-3-4 1 0,-9-1 2 15,-5-5-2 1,-9-6 1-16,-4 4-2 0,-3 5-5 15,-3 11-1-15,-2 13-7 16,-12 7-2-16,8 8-3 16,-1 5 0-16,2 4 3 15,9 4 0-15,-7 3 3 16,1 3-4-16,0 2-61 16,3 0-47-16,3 3-211 15,5-3 204-15</inkml:trace>
  <inkml:trace contextRef="#ctx0" brushRef="#br0" timeOffset="47483.895">16414 8660 1138 0,'11'-25'480'16,"-3"11"-282"-16,-1 5-42 16,-6 7-73-16,3 2-25 15,-2 10-31-15,-4 5-9 16,-1 16 1-16,-7 12 8 0,-9 17 14 16,3 7 6-16,-12 6 4 15,-5-2-1-15,0 5-7 16,-11-1-4-16,19-3-12 15,4-5-6-15,5-15-8 16,12-7-2-16,-6-16-1 16,1-2 1-16,3-11 5 15,5-4 16-15,1-5 0 16,6-7-32-16,7-10 7 16</inkml:trace>
  <inkml:trace contextRef="#ctx0" brushRef="#br0" timeOffset="48582.736">18282 9058 471 0,'-1'0'263'15,"0"0"-39"-15,0 0-20 16,0 0-46-16,1 0-27 16,0 0-34-16,0 0-7 15,0 0 3-15,0 0 1 16,0 0-12-16,0 0-9 16,0 0-22-16,0 0-7 0,0 0-9 15,0 0-2-15,0 0 1 16,6 3 3-16,16 6 5 15,33 9 4-15,-18-16 3 16,9-1-2-16,8-1-12 16,0-1-8-16,3 0-12 15,0 1-4-15,-11 0-5 16,0-3 0-16,-15 3 1 16,-7-1-1-16,-9 1 2 15,-4 0 5-15,-13-2 7 16,-1 0 1-16,-7-4-1 15,-1 1-6-15,6 1-8 16,-3-3-1-16,2 2-16 16,-3-1-26-16,5 4-107 15,0 0-80-15,4 3 134 16</inkml:trace>
  <inkml:trace contextRef="#ctx0" brushRef="#br0" timeOffset="48972.738">19207 9312 1129 0,'5'-7'545'0,"-7"6"-185"16,0 2-124-16,-3-4-89 15,4 3-56-15,0 0-62 16,0 0-12-16,-5 20-10 15,-32 26 0-15,28-29-1 0,2-1-1 16,4-2 0-16,-1-2 0 16,3-2 1-16,1-4 2 15,0-3 11-15,2-3-23 16,-1-1-150-16,0-1 116 16</inkml:trace>
  <inkml:trace contextRef="#ctx0" brushRef="#br0" timeOffset="49515.481">19860 9112 2190 0,'-5'14'9'0,"-3"-1"9"0,-4 7-8 15,-8 8 1-15,-6 4 5 16,7 1 3-16,9-5 1 15,3 0-2-15,9-4-6 16,3-3-3-16,5-4-1 16,2-1 0-16,1-5 1 15,1-5 4-15,4-7 4 16,9-4 1-16,5-9 0 16,2-3-4-16,3-17-5 15,-1-4-2-15,2-9 0 16,-2-4 0-16,-9 1 2 15,-4-1 1-15,-6 7 0 0,-10 3 0 16,-7 8-2-16,-3 9-2 16,-12 11-8-16,2 7-5 15,-7 12-5-15,-3 0 0 16,-1 5 4-16,-4 1 4 0,5 4-11 16,-2-1-37-1,10 2-112-15,3 2-57 0,11-6 122 16</inkml:trace>
  <inkml:trace contextRef="#ctx0" brushRef="#br0" timeOffset="49848.052">20741 8853 1165 0,'-5'-5'562'16,"1"6"-243"-16,-5 6-160 15,3 3-43-15,-5 8-71 0,-5-1-10 16,1 10-7-16,-3 3-6 16,-1 5-7-16,3 7 0 15,0 2-3-15,-3 3-1 16,1-1-2-16,-1-2-2 15,-3-6 2-15,1-5 0 16,0-5 0-16,4-5 3 0,5-8 0 16,1-7 2-16,7-6 11 15,1-5-13-15,9-10-67 16,7-3-52-16,10-18 56 16</inkml:trace>
  <inkml:trace contextRef="#ctx0" brushRef="#br0" timeOffset="50448.024">21378 8885 682 0,'-5'-1'421'0,"-2"1"1"15,-5 1-121-15,-5-1-73 16,-3 0-39-16,4-1-66 15,-2 0-29-15,-7-4-53 0,3 1-15 16,-8 1-16-16,-4-4-2 16,5 3-5-16,-1 5-2 15,6 1-2-15,3 7-1 16,3 1-1-16,1-3 0 16,4 6-1-16,0-3 0 15,8 5-1-15,5-1 0 16,7 1 3-16,6 5 0 15,9 2 1-15,4 2 1 0,6 1 0 16,6 6 0-16,-2 4 0 16,0 2 0-16,-6 1 0 15,-8 1 0-15,-8-2 0 16,-9-2 1-16,-7-4 1 16,-9-4 1-16,-8-7 1 15,-3 0 2-15,-11-5 3 16,1-5 3-16,-2-5 5 15,0-3 1-15,5-5 0 16,2-4 3-16,8-7-2 16,3-5-1-16,12-4-7 15,4-3-6-15,13 0-5 16,6-3-2-16,7-7 0 16,4-3 1-16,8-5 1 15,3-1 0-15,0 4 0 0,3 3 1 16,-14 4 1-16,-4 2 0 15,-3 2-2-15,-11 4 0 16,4 7 16-16,-4 7-11 16,-3 8 349-16,5 1-259 15</inkml:trace>
  <inkml:trace contextRef="#ctx0" brushRef="#br0" timeOffset="51613.802">22175 8981 668 0,'15'-15'389'0,"-15"6"-29"15,2 3-104-15,-3 5-65 0,-4 2-53 16,-5 7-70-16,-1 6-17 16,-5 9-20-16,-2 3-5 15,3 12 2-15,-6 4-2 16,2 7-4-16,1 1-3 16,0-2-6-16,3-7-1 15,1-7-3-15,0-4 1 16,2-10 0-16,4-2 2 15,1-10 3-15,4-6 7 16,3-7-4-16,2-6-3 0,7-9-10 16,3-10-6-16,7-18-3 15,8-6 0-15,10-8 0 16,7 4-1-16,7 10 2 16,0 8 0-16,-8 15 3 15,-8 5-1-15,-8 14-2 16,-6 5-2-16,-4 9-2 15,2 9 0-15,-17 6 4 16,-2 7 1-16,-11 9 3 16,-6 2 1-16,7 9 1 15,-8-8 0-15,4-1-1 16,2-6 1-16,0-11 0 16,1-5 0-16,6-8 2 15,-3-7 6-15,8-5 5 16,2-5 1-16,-1-11-2 0,8-4-8 15,-1-13-6-15,8-4-1 16,11-7 0-16,5-3-1 16,6 2-1-16,4 4 0 15,-4 12-1-15,0 5 0 16,0 13 0-16,-7 5-1 16,-3 10-3-16,-3 7 0 15,-10 8 0-15,-7 5 2 0,-7 9 3 16,-9 1 2-16,-3 5 2 15,-2 0 0-15,-3-2 0 16,4-2 1-16,-1-9-1 16,3-2 1-16,2-9 1 15,1-2 2-15,0-3-10 16,4-5-45-16,-1-4-65 16,2-2 70-16</inkml:trace>
  <inkml:trace contextRef="#ctx0" brushRef="#br0" timeOffset="52013.916">23062 9007 990 0,'1'-3'546'0,"-5"6"-108"16,-13 9-250-16,-2 2-25 15,-8 8-83-15,-2 2-19 16,-2 3-22-16,-2 3-12 15,8 4-15-15,2-1-3 16,9-2-4-16,6 1-1 16,1-9-2-16,6 0-1 15,3-4 2-15,0-6-1 0,13 0 3 16,0-4 0-16,6-6 4 16,6-3 0-16,1-9 1 15,2-3 1-15,1-9 0 16,-2-3-1-16,-4-11-1 15,-3-4 1-15,-9-10 0 16,-4-2-1-16,-7 4-2 16,-3 3-2-16,-9 17-7 15,0 7-4-15,-5 15-9 16,-2 5-3-16,1 10-6 16,-3 5-16-16,-1 7-71 15,2 2-49-15,0 2-166 16,3-1 199-16</inkml:trace>
  <inkml:trace contextRef="#ctx0" brushRef="#br0" timeOffset="52366.913">23828 8715 846 0,'8'-39'527'16,"6"2"-22"-16,2 9-279 15,-3 10-50-15,-3 12-97 16,-2 6-32-16,-7 19-33 16,-2 9-9-16,-10 23 4 15,-5 10 8-15,-10 9 21 16,-2 2 8-16,-1-2 6 15,1 2-2-15,0 1-14 16,-4 1-8-16,-1-9-8 16,-4-7-3-16,5-18-6 15,5-7-2-15,12-11 2 16,6-4 1-16,9-14 23 16,5-4-2-16,14-13-135 15,2 0 88-15</inkml:trace>
  <inkml:trace contextRef="#ctx0" brushRef="#br0" timeOffset="53630.843">14155 10545 453 0,'5'-3'305'0,"4"-5"37"16,-3 1-57-16,-1 1-37 15,0 2-28-15,0-2-53 16,-3 2-23-16,0 0-14 15,-2 3-4-15,-1 1-24 16,0 0-16-16,-1 0-49 16,-27 13-21-16,-33 27-10 15,25-11-1-15,-4 6-2 16,1-2 1-16,-2 2-2 16,2 0 0-16,5-6-1 15,9 4 0-15,11-7-1 16,4-3-1-16,12 4-1 0,3-5 1 15,11 1 0-15,3 0 1 16,13-5 0-16,2 0 1 16,9-6 1-16,2-5 2 15,7-10 0-15,3-9 2 16,4-17 2-16,8-3-1 16,1-8 1-16,-4-3 0 0,-10-5 2 15,-10-5 2-15,-15-3 3 16,-9-2 1-16,-15 1-2 15,-5 5 3-15,-13 14 0 16,-9 6-3-16,-10 17-4 16,-6 5-6-16,-11 10-5 15,1 4-1-15,1 7-1 16,0 0 1-16,4 1 1 16,8-1 1-16,15-1 46 15,0-1 127-15,17-4-119 16</inkml:trace>
  <inkml:trace contextRef="#ctx0" brushRef="#br0" timeOffset="59986.134">19753 11060 361 0,'35'-5'219'0,"-28"-3"11"16,1-1-9-16,-7 2-6 15,3 2-4-15,-3 1-12 16,-2 4 0-16,1 0-18 16,-1 0-8-16,0 0-37 15,0 0-25-15,0 0-38 16,0 0-14-16,0 0-22 16,0 0-10-16,0 0-13 15,0 2-6-15,-5 4-5 16,3-3-3-16,-2 4-1 15,3-3-2-15,1 0-2 0,0-1 1 16,1-2 2-16,0-1 3 16,0 0 8-16,0 0 2 15,0-1 0-15,5-2 0 16,-1-1-5-16,-1-6-1 16,1 3 0-16,-1 2-1 15,-3 4-3-15,0 0 0 0,0 0-1 16,0 1-2-16,-1 0 3 15,-1 0 0-15,-2 11 1 16,0-3-2-16,0-3 1 16,-15 25 0-16,19-31-1 15,2 1 1-15,-2-5 14 16,0 4-27-16,0 0-82 16,0 0 161-16,2-8-87 15</inkml:trace>
  <inkml:trace contextRef="#ctx0" brushRef="#br0" timeOffset="60613.13">20681 10646 934 0,'3'-8'464'16,"1"7"-132"-16,-3 1-31 0,-1-1-42 16,0 1-39-16,-1 0-82 15,0 0-39-15,0 0-61 16,-7 3-17-16,-7 0-12 15,-30 39-2-15,25-20-3 16,0 2 0-16,2 1-1 16,0 0-1-16,4-4-1 15,2 0 0-15,4-5-1 16,3 4 0-16,5-1-2 16,0 2 0-16,6-1 0 15,1 1 0-15,0 1 0 16,4-1 1-16,3 0 0 15,1-4-2-15,-1-6 0 16,1-4 2-16,1-14 2 16,2-5 3-16,11-15 0 0,3-3-2 15,7-7-2-15,7-1 0 16,-5-5 1-16,0 1 0 16,-10 0 1-16,-9-3-1 15,-9 4 2-15,-5 2 0 16,-11 7-1-16,-7 7-3 15,-8 12-8-15,-3 4-3 16,-4 10 1-16,5 5 2 16,-1 2 6-16,2 4 1 15,-3-2-26-15,-1 2-29 0,1 1-67 16,-1-1-56-16,12 4-124 16,-2-7 188-16</inkml:trace>
  <inkml:trace contextRef="#ctx0" brushRef="#br0" timeOffset="61077.502">21491 10456 1291 0,'-7'1'571'0,"-6"2"-284"15,-3 2-77-15,0 6-63 0,-2 1-37 16,3 4-37-16,2 4-16 16,-2 4-23-16,-5 5-7 15,1 3-7-15,5 4-2 16,-6-2-2-16,8 1-3 16,2-3-5-16,-7-3-2 15,13 2-4-15,0-4 0 16,4-2-2-16,9-1 0 0,3-1-2 15,3-2 0-15,5-8-1 16,4-3 3-16,10-13 4 16,1-6 2-16,10-12 2 15,-1-4 0-15,0-8-1 16,-3-5 0-16,-8 0 3 16,-5-5-1-16,-13-5 2 15,-7-1 0-15,-18 5-5 16,-7 5-5-16,-10 18-6 15,-7 7-4-15,-6 11-3 16,-4 3-8-16,-4 4-27 16,-1 2-44-16,12 0-101 15,6 0 120-15</inkml:trace>
  <inkml:trace contextRef="#ctx0" brushRef="#br0" timeOffset="62117.926">22134 10509 625 0,'4'0'404'0,"-4"-1"-13"0,2 1-161 16,-2-1-22-16,0 0-78 15,0 1-18-15,-1 0-30 16,0 0-8-16,-2 5 2 16,-5 10-4-16,-21 35-20 15,14-30-10-15,-2-2-15 16,3 2-7-16,2-10-11 15,1-3-2-15,6-1-1 16,0-4 2-16,6-2 1 16,4-6-3-16,6-12-4 15,5-4-3-15,8-9-5 16,7 3 0-16,7 5-1 16,-2 4 0-16,-3 10 1 15,-4 5 2-15,-11 7 0 16,2 8 0-16,-7 10-3 15,-5 4 1-15,-3 9 0 16,-5 1 2-16,-6 1 3 0,6 5 0 16,-12-6 1-16,4 0 2 15,-11-3 1-15,-10-5 1 16,-7-3 2-16,-12-3 1 16,0-6 0-16,-1-4-1 15,6-6 0-15,4-3-3 16,3-2 0-16,3 0-2 0,9-3 0 15,0-1 1-15,7-2-1 16,6 1 0-16,5-1-1 16,2 1-1-16,4 3-2 15,0 1-6-15,0 1-3 16,0-1-1-16,0 0 2 16,21-2 4-16,36-5 4 15,-18 4 0-15,-3 4 1 16,2 1 1-16,5 4-1 15,1 3 1-15,3 3 1 16,-6 0 0-16,-9 0 2 16,-2-1-1-16,-17-1 1 15,-2-1 0-15,-4-1 1 16,-4-4 3-16,-2-3-51 16,3-1-49-16,-4 0-194 15,0 0 178-15</inkml:trace>
  <inkml:trace contextRef="#ctx0" brushRef="#br0" timeOffset="62810.843">22877 10441 1190 0,'-4'-5'549'0,"-1"1"-249"16,3 2-52-16,-4 4-98 16,2 2-45-16,3-4-54 15,0 0-20-15,-8 19-13 16,-35 35 0-16,27-28 0 16,2 2 0-16,6-2-3 15,-6-6-3-15,7-5-4 16,-6-7-2-16,11-6 7 15,3-2 0-15,0-11-5 16,12 0-3-16,1-12-8 16,7-1-4-16,6 0-3 15,0 0-1-15,4 8-4 16,1 4 1-16,-4 9 3 0,-2 3 4 16,-5 6 3-16,-5 5 0 15,-1 5 1-15,-1 1-1 16,-6 10 2-16,0-1-1 15,-5 7 0-15,-3 0 1 16,-8 0 1-16,-5 1 1 16,-8 0 1-16,-9 0 0 15,-10-2 2-15,1 0 0 0,-7-10 0 16,6-3 1-16,-4-9-1 16,-6-3 0-16,9-5 0 15,-2-1-2-15,13-5 1 16,6-3-1-16,9-6-7 15,5-4-8-15,10 1-14 16,2-4-3-16,12 5 3 16,4 4 7-16,5 5 11 15,3 2 1-15,3 7 1 16,-1 1 0-16,2 7 3 16,0 7 3-16,-2 2 2 15,-4 2 1-15,-6 2 0 16,0-4 0-16,0-2-1 15,6-1 1-15,9-11 42 16,0-4-24-16,5-13-81 0,4-7-120 16,6-5 94-1</inkml:trace>
  <inkml:trace contextRef="#ctx0" brushRef="#br0" timeOffset="63578.256">23798 10341 858 0,'0'-12'486'0,"-4"8"-56"15,0 2-87-15,2 3-118 16,1-1-59-1,0 0-92-15,0 0-23 0,-9 4-1 16,-19-2-4-16,-45 36-2 16,39-33-12-16,-7-4-16 15,3 1-4-15,11-1-6 16,3-1 0-16,8 0-2 16,3-2-2-16,7 2-1 15,0 0-1-15,5 1 0 0,2-1-1 16,-1 0-4-16,1 0 0 15,0 0 1-15,-1 0 1 16,0 0 3-16,0 0 0 16,0 0 2-16,-3 8-1 15,-3 4 1-15,-25 26-1 16,14-23-1-16,0-2 1 16,1 3-1-16,1 2 1 0,5-5-1 15,2-1-1-15,6-6-1 16,2-1-3-16,-1-4-7 15,4 1-1-15,-2-3 0 16,0 0 3-16,5 0 6 16,13-1 2-16,35-5 0 15,-25 4 0-15,0 1 0 16,4 1 0-16,0 1 1 16,1 1 0-16,4 5 0 15,-4 3 1-15,-2 6 0 16,-4 4 0-16,-6 5 0 15,-5 7-2-15,-12-2 1 16,0 3-1-16,-7 1 1 16,-2-5 2-16,-10 1 3 15,-9-2 2-15,-18-2 1 16,-4 1 3-16,-3-1 6 0,-2-4 2 16,1-8 2-16,1-2 0 15,2-10-5-15,3-1-1 16,14-7-2-16,4-6-3 15,7-6-1-15,4-3-8 16,-1-4-29-16,-1 3-35 16,7 3-92-16,5 7 98 15</inkml:trace>
  <inkml:trace contextRef="#ctx0" brushRef="#br0" timeOffset="64597.738">24321 10484 1334 0,'-2'-4'136'0,"2"1"-4"15,0-2 117-15,0 5-91 16,0 0-46-16,0 0-29 16,-1 0-10-16,-2 15 10 15,-13 41 15-15,1-18-17 16,0 3-12-16,-1 6-26 16,-2-2-12-16,0-6-16 15,-3-2-4-15,0-8-4 0,7-4-2 16,-2-9-1-1,7-2-3-15,6-7-1 0,3-1 1 16,1-10-1-16,7-2 1 16,7-11-2-16,2-6-3 15,10-11-4-15,2-4-9 16,12-13-21-16,5-6-8 16,13-1 1-16,-3 2 8 15,-5 14 24-15,-5 13 9 0,-10 14 3 16,-6 9 0-16,-13 11-3 15,-5 10 4-15,-10 13 19 16,-8 7 11-16,-10 11 14 16,-3 2-3-16,-5-2-17 15,2-1-9-15,2-4-8 16,3-2-1-16,1-8-2 16,3-4 0-16,8-12-4 15,2-5 0-15,3-9 10 16,5-5 1-16,6-12 1 15,3-4 1-15,9-11-11 16,5-5-1-16,8-12-2 16,5-5-3-16,2-5-1 15,1 6 0-15,-4 10 1 16,-6 7-1-16,-3 22-1 16,-8 7-1-16,-7 17 0 15,-2 9 0-15,-11 9 7 0,-3 7 2 16,-8 4 3-16,-3 2 1 15,1-2-2-15,0-4-2 16,3-3-1-16,0-2 0 16,2-7 0-16,1-1 1 15,2-9-1-15,1-4-33 0,1-4-146 16,0-6-28-16,7 0 102 16</inkml:trace>
  <inkml:trace contextRef="#ctx0" brushRef="#br0" timeOffset="65027.04">25253 10566 1384 0,'-2'0'622'0,"-10"5"-318"16,4 7-65-16,-6 4-115 15,3 8-36-15,1-1-35 16,-5-4-17-16,4 4-22 15,-1-3-6-15,3 3-5 16,2 1-2-16,4-4-1 0,3 0 0 16,0-5-1-16,7-1 0 15,3 0 0-15,-7-4 0 16,9-3 1-16,-7-5 2 16,6-5 7-16,5-4 1 15,3-10 1-15,4-3-1 16,1-10-5-16,1-4 0 15,-5 1-1-15,-1-4 1 16,-9 3 0-16,-4 5 0 16,-10 2 1-16,-5 2-2 0,-6 12-3 15,-5 2-2-15,-3 7-4 16,2 4-1-16,3 2 1 16,0 3 1-16,5 1-10 15,2 4-20-15,6-2-77 16,1 3-63-16,3-2-167 15,5-1 206-15</inkml:trace>
  <inkml:trace contextRef="#ctx0" brushRef="#br0" timeOffset="65327.318">25914 10217 1094 0,'6'-6'534'0,"-1"7"-196"15,-2 11-143-15,-1 2-33 16,-3 14-19-16,-5 4-1 16,-7 8-32-16,-2 6-26 0,-8 11-31 15,0 8-10 1,-2 1-19-16,0 2-7 0,4-9-5 15,1-6-3-15,1-9 3 16,4-5 1-16,1-7-34 16,-5-6-42-16,11-9 40 15</inkml:trace>
  <inkml:trace contextRef="#ctx0" brushRef="#br0" timeOffset="66192.984">19898 11367 423 0,'-2'0'250'16,"1"0"-34"-16,-1 0-24 16,1 0-63-16,0 1-10 15,1-1-3-15,0 0-3 16,28 10 12-16,48 2-5 15,-30-16-14-15,4 2-11 16,8 1-31-16,4 0-15 0,17 0-19 16,8 1-1-16,15 0 4 15,16-2 2-15,19 1-1 16,9-1-6-16,33-1-9 16,13 0-3-16,24-6-4 15,10-1-2-15,31-3-1 16,6-4-1-16,21 1-2 15,18-4 0-15,-3-1-1 16,11 0-2-16,2-1 1 16,-5 1-1-16,5 2 1 15,-16 4 1-15,-11 6 0 16,-13 5 2-16,-36 8-3 16,-19 3-1-16,-44 6-1 15,-22 0 0-15,-48 0 0 16,-15 0 0-16,-37-2 0 0,-10-3 3 15,-16-4-13 1,-11-4-17-16,-14-9-69 0,-4 0-38 16,-11-9 78-16</inkml:trace>
  <inkml:trace contextRef="#ctx0" brushRef="#br0" timeOffset="69631.481">20596 12334 827 0,'0'-1'393'0,"0"0"-159"0,0 0-21 16,0 0-57-16,0 0-17 15,0 0-29-15,0 0-15 16,0 0-30-16,0-1-11 16,0 1-8-16,-1 1-4 15,0 0-3-15,-1 0 0 16,1 0-7-16,0 0-2 15,0 1-9-15,-3 6-6 0,-2 2-6 16,2-3-5-16,0 3-3 16,-11 27-1-16,18-30-3 15,0 1 0-15,0-4 0 16,0-2 0-16,2-1 7 16,-5-1 3-16,0-1 6 15,0 1 1-15,5-9-3 16,4-6 0-16,11-26-2 15,-20 30 0-15,-4 4-1 16,0 2-1-16,-3 6-6 16,0 1-1-16,-5 8-4 15,-2 2 0-15,-1 2 4 16,1 2 1-16,4-3 1 16,4 1-2-16,2-5 20 15,2-1-23-15,7-4-14 0,4-4 17 16</inkml:trace>
  <inkml:trace contextRef="#ctx0" brushRef="#br0" timeOffset="70425.511">21297 11989 547 0,'6'-11'374'0,"-4"5"50"15,1 1-113-15,-6-1-54 16,10 5-42-16,-5 1-73 16,-3 0-32-16,0 0-65 15,0 0-19-15,0 0-11 16,-4 16 7-16,-5 37 12 15,3-21 6-15,-1 3 0 16,-6 3-6-16,0 5-12 0,-6-4-4 16,-3 2-10-16,1-3-1 15,1-2-2-15,3-5 0 16,2-6-1-16,6-4 0 16,3-10 0-16,1-3-1 15,5-8 5-15,-1-1-3 16,2-6-40-16,1-5-34 15,8-7-116-15,4-5 89 0,12-1 38 16</inkml:trace>
  <inkml:trace contextRef="#ctx0" brushRef="#br0" timeOffset="70941.101">21665 11969 475 0,'-11'0'350'16,"2"0"-4"-16,-23 1-81 15,29-1-32-15,2 0-61 0,0-1-16 16,-1 1-47-16,2-2-22 15,0 2-39-15,0 0-18 16,0 0-10-16,0 0 13 16,7-1 11-16,20 0 6 15,34-8 2-15,-21 1-12 16,7-1-14-16,-1 1-6 16,4 4-7-16,-8 0-4 0,-13 6-2 15,-5 3-1-15,-13 5-3 16,-5 3 12-16,-6 6 26 15,-5 8 7-15,-10 5 6 16,-5 5-11-16,-8 4-25 16,2-2-7-16,-5 1-4 15,7-2-1-15,2-3-2 16,-5-3-1-16,16 3-1 16,-7-1 0-16,5-2-2 15,11 1 0-15,-5-5-2 16,6-5 0-16,-4-6-12 15,0-5-14-15,4-6-56 16,2-1-19-16,-2-7-67 16,-1 1-86-16,1 0 178 15</inkml:trace>
  <inkml:trace contextRef="#ctx0" brushRef="#br0" timeOffset="71208.315">21654 12214 858 0,'-4'-6'554'0,"2"4"-19"0,4-1-331 16,-2 3-41-16,0 0-93 16,22 0-12-16,42 4 6 15,-29-3-10-15,4-1-15 16,-2-1-7-16,3-2-13 15,-1 1-4-15,-4-3-5 16,-3 1-1-16,-9 1 21 16,-3-3-9-16,-6 1-104 15,0 1-41-15,-3 4 58 16</inkml:trace>
  <inkml:trace contextRef="#ctx0" brushRef="#br0" timeOffset="72008.843">22925 11882 944 0,'-1'0'517'0,"-9"0"-101"15,-4 4-137-15,-7 4-103 16,-1 1-45-16,0 1-42 16,7 1-4-16,-5-5-15 15,1-1-10-15,2-3-18 16,-4-1-8-16,1 0-15 15,0 2-5-15,-7 2-5 16,2 1-3-16,4 4-3 16,1-1-2-16,7 1-1 15,3-4 0-15,4-4-1 16,4 3 1-16,0 0-2 16,-1 0 1-16,0 0 0 15,0 2-1-15,-1 1 2 16,-2 3 1-16,-2 6 0 0,-4-3 1 15,0-3 0-15,0 1-1 16,1-1 0-16,0 2-1 16,4-1 1-16,2-2-1 15,2-4-1-15,3-3-2 16,0-3-7-16,0 0-1 16,0-1-1-16,0 0 2 15,12-3 4-15,15-3 3 16,39-9 0-16,-28 9 0 0,0 6 2 15,0 2 0-15,-8 6 1 16,-6 4-1-16,-2 5 0 16,-7 0 1-16,-5 3 0 15,0 0 0-15,-8 3 1 16,-2 1 0-16,-2 0 1 16,-4 2 0-16,-7 1 2 15,0 1 0-15,-6-1 2 16,3 2 1-16,-14-8 2 15,-4-3 2-15,-7-4 2 16,-11-7 0-16,10-4 2 16,-1-2-1-16,1-7-1 15,5 2-1-15,0-10-4 16,4 1-4-16,10-2-2 16,6-2-4-16,13 2-29 0,6-1-28 15,14 2-41-15,7 1-293 16,15 6 278-16</inkml:trace>
  <inkml:trace contextRef="#ctx0" brushRef="#br0" timeOffset="72690.396">23481 11913 619 0,'8'-8'428'15,"-4"3"-18"-15,0 2-107 16,-4 2-40-16,0 1-95 0,0 0-29 16,0 0-27-16,-2 0-11 15,-2 28-8-15,-12 32-14 16,0-22-33-16,-2 4-6 16,-4 2-12-16,-3-2-5 15,-2 2-7-15,5 0-4 16,-1-1-4-16,6-2-2 15,-2-2 0-15,6-1-1 16,-4-9-1-16,7-1 0 16,4-6 0-16,-2-5 0 0,8-7 1 15,-5 0-1-15,3-8 0 16,-4-2 0-16,4 1 1 16,2-1-1-16,0-1 0 15,0 1-1-15,0-1-2 16,0 1-1-16,0 0 0 15,0 0 0-15,6 1-1 16,4-1 1-16,6 1 0 16,30-1 0-16,-21-1 3 15,5 1 0-15,8 3 0 16,2 0 1-16,1-2 0 16,2-1 0-16,2-8 0 15,-1-1 2-15,-4-3-2 16,-3 0 0-16,-9 5-1 15,0 1 0-15,-10 3 1 0,-6 2 8 16,-6-2-17-16,-6 1-68 16,2 2 54-16</inkml:trace>
  <inkml:trace contextRef="#ctx0" brushRef="#br0" timeOffset="79470.621">20599 14240 397 0,'27'-14'281'0,"-27"13"39"16,0 0-48-16,0-1-59 15,0 1-19-15,0 0-27 16,0 0-5-16,0 0-7 16,0 0-8-16,0 0-12 15,0-1-16-15,0 1-37 16,0 0-18-16,0 0-39 16,0 1-10-16,-1 0-11 0,0 2-1 15,0 10-1-15,0-1-1 16,-2 25 1-16,4-30 0 15,0-6 5-15,1-2 5 16,-2 1 4-16,0 0 0 16,4-14-2-16,4-8-3 15,11-25-4-15,-14 30-2 16,-4 7-2-16,2 5-3 16,-3 7-5-16,-4 4-3 0,3-5-1 15,0 0 2-15,-3 11 6 16,-4 6 1-16,-7 28 0 15,11-31 1-15,1-5 0 16,2-3 1-16,0-1 0 16,1-4 4-16,-1-2 16 15,0 0-4-15,0 0-64 16,0 0-70-16,-2-9 66 16</inkml:trace>
  <inkml:trace contextRef="#ctx0" brushRef="#br0" timeOffset="80105.93">21631 13765 917 0,'3'-2'435'0,"0"1"-172"16,-2 0-49-16,-1 1-43 15,-1 0-30-15,0 0-29 16,-2 6-4-16,-4 20-31 15,-41 27-17-15,24-16-30 16,-2-5-9-16,4 1-10 16,-1 1-4-16,6-6-2 15,4 0-2-15,5-1-1 16,3 0 1-16,3 1 0 16,1 0-1-16,2 2 1 15,3-1-1-15,3 0 0 16,3-1 0-16,2-11 0 15,2-4 2-15,6-14 6 16,3-8 4-16,5-14 1 0,7-8 0 16,9-9-5-16,2-2-3 15,-2 2-3-15,-5 4-1 16,-16 5 1-16,-3 4 0 16,-9 5 2-16,-6 1 12 15,-5-2 18-15,-8 3 3 16,-6-3 0-16,0-3-12 15,-3 0-17-15,0 0-3 0,-4-2-4 16,-3 2 1-16,1 4-3 16,4 3-1-16,3 9-5 15,2 5 13-15,0 11-27 16,-3 4-65-16,2 5 65 16</inkml:trace>
  <inkml:trace contextRef="#ctx0" brushRef="#br0" timeOffset="81437.971">22271 13803 713 0,'1'-13'383'0,"6"6"-58"16,-3 1-51-16,-3 5-50 15,-1 1-38-15,-1 0-69 0,0 0-27 16,-1 4-34-16,-2 21-5 15,-4 35-5-15,2-22-7 16,-7 1-13-16,-9-2-4 16,6 3-7-16,1-1-2 15,-6-3-3-15,5-3-1 16,-1-4-2-16,3-2 1 16,5-8-1-16,2 1 0 15,2-9 2-15,3-2 1 0,2-7 3 16,0-2 1-16,3-2-4 15,-3 1-23-15,0 0-109 16,3-6-57-16,21-14 99 16</inkml:trace>
  <inkml:trace contextRef="#ctx0" brushRef="#br0" timeOffset="82287.539">22579 13777 632 0,'-1'0'333'16,"0"0"-85"-16,0 2-26 15,-3 1-60-15,2-1-17 0,0 0-27 16,1-1-15-16,0-1-19 16,0 0-10-16,0 0-10 15,-1 0-9-15,1 0-2 16,0 0 0-16,0 0 2 15,0 3 3-15,0-1-1 16,1 0-3-16,0-2-5 16,5 2-5-16,24 0-15 15,43-14-7-15,-33-6-12 16,1-2-2-16,-2 2-5 16,-4 3 0-16,7 9-2 15,-2 3-1-15,-10 8-3 16,-6 5-1-16,-12 8-1 15,-5 4 2-15,-12 8 3 16,-4 8 0-16,-10 0 3 16,-3 2-1-16,-2-5 0 0,-2-5 1 15,-1-2 0-15,5-2 1 16,3-3-1-16,1-2 0 16,3-3 0-16,1-2 1 15,-6-5 2-15,5-2 1 16,-3-7 2-16,0 0-1 15,4-2-2-15,4-1 1 16,6 0-2-16,0 0 1 0,4-2-1 16,0 3-1-1,0-1-3-15,0 0-1 0,1 0-3 16,0 0 0-16,0 0 0 16,12 0 0-16,16 0 1 15,27 0 0-15,-23-2 1 16,-3-1 1-16,3 0 0 15,5-1 0-15,1 0 2 16,5 2 0-16,-12-4 0 16,1 3 0-16,-7-2 0 15,-5 2 0-15,-2 0-1 16,-5 1 0-16,-5 0-1 16,-2 2 0-16,-5 1-1 15,-1 1-1-15,-1-1 18 16,0 0-12-16,0 0-91 15,0 0-102-15,-3 6 108 0</inkml:trace>
  <inkml:trace contextRef="#ctx0" brushRef="#br0" timeOffset="84437.227">23705 13752 451 0,'0'1'338'15,"-6"2"25"-15,7-1-126 16,-1-2-20-16,-1-1-55 15,0 1-12-15,1-1-18 16,0 0-12-16,0-1-7 16,0 1-8-16,0 0-23 15,0 0-12-15,0 0-19 0,-1 0-7 16,0 0-11-16,0 0-4 16,0 0 1-16,-20-9-1 15,-36-12-2-15,32 16 0 16,-10-1-11-16,4 1-2 15,-3 1-8-15,-3 0-3 16,-2 5-3-16,0 0 0 16,0 7-4-16,5 1-1 0,7 5-1 15,11 1-2-15,6 2-1 16,5 4 0-16,5 4 2 16,3-2 1-16,11 3 4 15,-3-2 0-15,11-2 2 16,-1 0 0-16,4-10 0 15,7-2 1-15,-2-8 1 16,0-2 1-16,5-11 2 16,2-6 0-16,7-15-1 15,2-3-1-15,-2-6-1 16,-10 4 1-16,-8 12 0 16,-6 3-1-16,-13 12-2 15,1 2 0-15,-8 8-6 16,-1 3 0-16,-8 8-1 15,-2 4 0-15,-3 13 3 0,-1 4 1 16,-6 11 0-16,-1 3 2 16,-5 0 1-16,-1-1 0 15,8-5 0-15,0 0 1 16,6-4 0-16,0-2 0 16,3-3 0-16,1-4 0 15,3-4 0-15,0-4 1 16,4-6 1-16,-1-4 0 0,0-3 12 15,3-3-2 1,1-5-18-16,0 2 150 0,0 0-116 16</inkml:trace>
  <inkml:trace contextRef="#ctx0" brushRef="#br0" timeOffset="85421.973">24355 14210 579 0,'-32'41'337'0,"28"-36"-53"16,-2-1-32-16,4 1-52 15,-3-4-27-15,4-1 2 16,1-1-16-16,0 0-29 15,0 0-13-15,5-14-43 16,7-12-8-16,14-37-11 16,-9 25-5-16,3-12-12 15,0-5-5-15,6-18-12 16,-2-7-4-16,2 2-10 0,-1 4-3 16,-3 22-2-16,-2 14-2 15,-9 18 0-15,-5 6-1 16,-6 13-16-16,0 5-2 15,-3 14 0-15,-2 12 2 16,-5 9 14-16,0 10 1 16,0 9 2-16,3 0 0 15,6 2 1-15,1-6 1 0,7-15 0 16,2-2 0-16,3-13 1 16,6-4-1-16,3-10 1 15,4-6 1-15,9-12 0 16,-2-6 0-16,11-5-1 15,3-5 0-15,0-3-1 16,1-6 0-16,-3-7 1 16,-4 1-1-16,1-5 0 15,0 3 0-15,-8-4 1 16,0 0 2-16,-4 5 1 16,-10-2-1-16,-5 14-2 15,1 11-1-15,-18 10-2 16,7 7-2-16,-7 6-6 15,-5 6 0-15,2 9-1 16,-6 8 1-16,-5 11 7 16,4 3 1-16,-7 16 0 0,-3 2 3 15,3 6-1-15,-3-4 1 16,0-7 0-16,3-3 0 16,3-2 0-16,-2-3 1 15,0-5 0-15,1-4-1 16,1-11 3-16,1-4 3 0,4-14 31 15,1-5-7 1,5-12-16-16</inkml:trace>
  <inkml:trace contextRef="#ctx0" brushRef="#br0" timeOffset="89318.173">26028 13643 96 0,'7'-5'111'0,"1"-1"21"16,1 1 45-16,23-28 6 15,-22 29 14-15,-5 0 3 16,-3-2-18-16,3 4-10 0,-5-2-22 16,-1 3-18-16,0 1-32 15,0 0-21-15,0 0-42 16,1 0-15-16,0 0-8 15,0 0 3-15,0 0 18 16,-1 11 2-16,-4 14-2 16,-11 29-4-16,-7-21-16 15,-2 5-4-15,-4 5-2 16,-4 8-1-16,0-1 0 16,-1 0 0-16,-4-6-1 15,1-3 0-15,4-3-1 16,-3-3-1-16,6-2-1 15,5-3-1-15,9-7 0 16,4-1-2-16,11-8-1 16,-2-3 0-16,4-5 1 15,10-3 3-15,4-6 5 16,5-3 1-16,12-6 0 0,3 0-2 16,4 3-3-16,2 1-2 15,-5 4-1-15,-2 2-1 16,-4 1 0-16,-5 1 0 15,-10 0-1-15,0 0 2 16,-9 0-19-16,2 0-44 16,3-6-222-16,-5 0 191 15</inkml:trace>
  <inkml:trace contextRef="#ctx0" brushRef="#br0" timeOffset="89668.834">26461 13830 1039 0,'-1'-8'506'16,"-1"3"-205"-16,0 2-129 15,2 2-46-15,-1 1-72 16,1 0-18-16,-1 6-14 0,-6 21 3 16,-16 38 2-16,6-27-1 15,-1 3-10-15,-3-2-3 16,4-3-5-16,0 0 0 16,3-8-1-16,2-4 1 15,2-10 0-15,4-3-1 16,3-7 11-16,3-6 2 15,8-7-85-15,1-7-66 16,11-7 77-16</inkml:trace>
  <inkml:trace contextRef="#ctx0" brushRef="#br0" timeOffset="90151.939">27189 13637 870 0,'0'-8'465'0,"-5"5"-97"15,0 3-135-15,-1 10-68 16,-6 1-43-16,-10 11-37 16,-5 4-7-16,-9 11-25 0,-1 4-13 15,-5 13-18 1,-1 3-8-16,-1-5-6 0,5 1-1 15,8-12-3-15,6-1 0 16,7-4 0-16,4-4-2 16,10-5 0-16,6-3-1 15,7-4 1-15,9-4 1 16,7-7 5-16,4-8 1 16,13-13 2-16,9-9 0 15,5-16-2-15,-1-6-1 0,-6-6 0 16,-10-9 1-1,-9-6 2-15,-4-3-1 0,-12-1 0 16,-5 9-1-16,-10 15-2 16,-7 8-1-16,-6 15-4 15,-4 5-3-15,1 8-5 16,-3 3-1-16,4 5-1 16,1 4 0-16,-6 6-2 15,1 3-7-15,-6 2-84 16,-3 2-58-16,6-1 96 15</inkml:trace>
  <inkml:trace contextRef="#ctx0" brushRef="#br0" timeOffset="90501.961">27619 13603 1137 0,'-3'-6'585'0,"-3"-1"-221"15,1 7-179-15,4 0-52 0,-2 8-104 16,1 8-13-16,-8 8-7 16,2 9-2-16,-8 12 2 15,-5 8-1-15,-4 8 1 16,-7 1 0-16,-1-5 1 15,1-4 1-15,2-8-3 16,1-2 1-16,4-6-1 16,3-2 0-16,5-9-1 15,2-6 0-15,11-8 4 16,2-9 5-16,8-13-13 16,9-8-34-16,12-20-144 15,9-10-445-15,11-12 417 16</inkml:trace>
  <inkml:trace contextRef="#ctx0" brushRef="#br0" timeOffset="90784.896">28026 13562 657 0,'24'-21'413'16,"-19"12"23"-16,-4 5-115 16,-1 4-124-16,-4 9-48 15,-11 9-88-15,0 6-5 16,-5 16 1-16,-10-1-7 15,2 14-10-15,-6 4-11 16,4 2-9-16,5 4-3 0,1-6-4 16,3-6-1-16,1-5-2 15,1-7 0 1,0-6 1-16,0-1-1 0,0-8 0 16,3-3 1-16,4-9 3 15,2-5 16-15,5-8-28 16,-2-8-48-16,5-6-552 15,4-1 421-15</inkml:trace>
  <inkml:trace contextRef="#ctx0" brushRef="#br0" timeOffset="91007.184">27530 13841 858 0,'4'1'476'16,"-5"-2"-102"-16,5 1-122 16,-4 0-103-16,0 0-50 15,15 4-36-15,6 1 2 16,36 6-13-16,-17-8-15 16,8 0-18-16,-1 1-5 0,-1-9 60 15,-2-4-22-15,-6-4-23 16</inkml:trace>
  <inkml:trace contextRef="#ctx0" brushRef="#br0" timeOffset="91479.362">28671 13764 700 0,'-35'-13'400'0,"35"13"-56"16,-3 0-118-16,10-1-88 15,-7 1-33-15,9 0-25 16,19 0 0-16,50 2 7 15,-29 2-11-15,10-2-20 16,-4-1-10-16,-1-1-20 16,-9-3-6-16,-16-3-8 15,-4 0 1-15,-9-2 13 16,-1 0-35-16,-12 4-88 16,-2 3 73-16</inkml:trace>
  <inkml:trace contextRef="#ctx0" brushRef="#br0" timeOffset="91768.679">28497 13991 868 0,'15'-10'438'16,"-6"7"-107"-16,6-3-94 16,7 2-45-16,-5-1-34 0,14 6-50 15,0 1-17-15,5 6-39 16,2-2-11-16,-1-2-20 16,0 3-6-16,0-2-3 15,0 1 37-15,5-4-44 16,-3-2 315-16,4-1-232 15</inkml:trace>
  <inkml:trace contextRef="#ctx0" brushRef="#br0" timeOffset="92602.193">30046 13542 727 0,'1'-3'387'15,"6"3"-84"-15,-4 0-160 16,-3 0-28-16,0 0-31 16,0 0 6-16,0 0 30 15,-1 0 18-15,0 0 1 16,-9 11-17-16,-20-5-48 15,-47 26-22-15,19-28-27 16,-5-4-8-16,8 2-6 16,3-2-2-16,10-3-3 15,8 1-2-15,11 1-2 16,9 3 0-16,9 2-4 0,-2-1-2 16,11 4-2-16,-3 3 0 15,1 2 2-15,3 4 3 16,-5 1 1-16,6 4 0 15,-6 2 1-15,-6 1 0 16,1 6 0-16,-3-1 1 16,0 5-1-16,3-1 1 15,-7 0 0-15,-5-2-1 16,2-5 1-16,0 3 0 16,-2-2-1-16,3 0 0 0,-5 2-1 15,-3-4 0-15,9 0 1 16,-3-3-1-16,7-5 1 15,1 0-1-15,5-6 1 16,3 0-1-16,0-4 0 16,3 0 0-16,2-1 0 15,1-2 0-15,3 0 0 16,1 1 1-16,3-2-1 16,-3-1 1-16,3 1-1 15,4 1 1-15,2 0-1 16,2-1 1-16,6-1-1 15,5-2 1-15,3-1 1 16,4-1 1-16,-7-1 0 16,-1-2-1-16,-10 0 1 15,-1 0 25-15,-6-2-47 0,-2-1-29 16,-1-6-155-16,-3 0 116 16</inkml:trace>
  <inkml:trace contextRef="#ctx0" brushRef="#br0" timeOffset="93100.745">30430 13693 1096 0,'0'-10'561'15,"-4"5"-201"-15,-7 6-197 16,-8 2-47-16,-9 10-78 16,-6 6-1-16,-10 9 9 15,0 7-2-15,-4 11-11 16,-2 2-6-16,7-4-14 16,4-3-4-16,16-6-2 15,6-4-2-15,10-6-2 16,2-2-1-16,6-3 1 15,6 0 0-15,6-3 5 16,10-3 3-16,11-7 3 0,4-6 1 16,13-8-1-16,0-6-2 15,4-9-1-15,0-2-1 16,-7-6-1-16,-9-1 0 16,-16-10 1-16,-14-5-1 15,-9-7 0-15,-3-3-2 16,-11 7-5-16,1 7-2 15,-13 16-5-15,-4 7-2 0,0 12-1 16,-5 5 0-16,6 4 3 16,2 4 1-16,4 1 4 15,2 1-46-15,6 1-131 16,4 3-124-16,8 0 169 16</inkml:trace>
  <inkml:trace contextRef="#ctx0" brushRef="#br0" timeOffset="93451.129">30861 13684 1375 0,'3'-14'613'0,"-3"8"-324"0,0-1-62 15,-1 7-108-15,-3 3-51 16,-11 9-43-16,0 5-14 16,-6 16-5-16,-2 6 0 15,-3 11 0-15,-1 6-1 16,-4-4 0-16,1-4-1 0,2-8 1 16,2-3-1-16,3-7 1 15,3 0 0-15,5-8 1 16,1-6 1-16,13-6 1 15,-2-6 6-15,10-5-16 16,2-2-26-16,6-11-68 16,10-6-45-16,12-4 82 15</inkml:trace>
  <inkml:trace contextRef="#ctx0" brushRef="#br0" timeOffset="93734.13">31236 13608 1052 0,'3'-11'591'16,"-3"5"-156"-16,-3 6-225 15,-3 4-63-15,-7 11-88 0,-3 6-4 16,-10 11 11-16,-2 4-1 16,-4 14-26-16,1 5-11 15,4 3-14-15,9 0-3 16,3-8-3-16,-3-3-2 15,9-5 2-15,-6-4 1 16,0-6 1-16,2-4 0 16,-3-9 0-16,2-5 3 0,7-10 10 15,-2-4-10-15,2-11-43 16,0-5-43-16,1-10 37 16</inkml:trace>
  <inkml:trace contextRef="#ctx0" brushRef="#br0" timeOffset="93947.976">30763 13880 674 0,'-14'-2'434'16,"5"1"-51"-16,8 1-178 16,2 8-38-16,11-3-59 15,4 5-10-15,13-1 17 16,6 1-9-16,6-1-38 15,-2-3-16-15,2 2-23 0,-13-5-6 16,-6-3-7-16,3-2-1 16,-9-5 43-16,7-1-26 15,-1-11-12-15</inkml:trace>
  <inkml:trace contextRef="#ctx0" brushRef="#br0" timeOffset="94255.915">31462 13701 918 0,'-32'-24'486'15,"30"14"-145"-15,7 3-135 16,-3 2-36-16,9 4-51 16,-2 1-16-16,2 4-20 15,7 1-7-15,-5-1-27 16,8 0-9-16,0 0-16 16,-5-4-4-16,2 0-6 15,-4-4 40-15,-4-1 216 0,-1 2-190 16</inkml:trace>
  <inkml:trace contextRef="#ctx0" brushRef="#br0" timeOffset="94966.711">31707 13347 642 0,'-6'-12'381'0,"0"1"-24"16,3 3-90-16,6 4-85 16,-1 2-43-16,7 3-69 0,6 4-23 15,8 13-28-15,10 6-5 16,7 7-2-16,4 4 2 16,-2 1 1-16,-3-3 0 15,5-4 2-15,-1-2-1 16,-3-11-2-16,-1-1-1 15,-13-6 1-15,-6-4-2 16,-8 0 0-16,-3-1-4 16,-2 8-4-16,-1 4 0 15,-6 5 0-15,4 5 2 16,-10 9 0-16,-1 3 0 0,2 13-3 16,-8 2 0-16,2 0-1 15,-1 0 0-15,-7-8 2 16,3-1-1-16,-1 1 1 15,-3-2 0-15,3-4 0 16,0 3 0-16,3-9 1 16,2-5 0-16,8-6 3 15,-4-4 0-15,-2-6 3 16,3-4 1-16,-3-2-2 16,3-1-2-16,1 2-2 15,0-2-2-15,-6 1 7 16,-8-2 16-16,0-2 19 15,-12-2 8-15,-7-1 0 16,-1-4-15-16,-8-4-18 0,2-2-7 16,-1-8 0-1,5-4 13-15,6-7 34 0,4 0-633 16,0 4 444-16</inkml:trace>
  <inkml:trace contextRef="#ctx0" brushRef="#br0" timeOffset="96183.29">20883 15810 633 0,'1'-21'382'0,"-1"6"-65"15,6 5-82-15,-4-4-29 16,2 11-36-16,-2 1-19 15,-4 1-53-15,2 1-29 16,-1 0-46-16,-2 10-11 0,-4 18 0 16,-13 39 1-16,8-15 1 15,0 4-1-15,1 9-3 16,-4 3-1-16,-4-4 0 16,-2 0 0-16,-5-13 1 15,2-8 0-15,6-5-2 16,0-10 0-16,6-6 0 15,3-9 2-15,6-13 15 16,3-5-29-16,5-17-168 16,3-6 129-16</inkml:trace>
  <inkml:trace contextRef="#ctx0" brushRef="#br0" timeOffset="96633.815">20871 15830 729 0,'-11'-2'359'16,"7"4"-128"-16,4-2-24 16,5-4-64-16,-5 3-20 15,0 0-24-15,2-3 1 16,12-14-13-16,31-29-5 0,-20 27-9 15,2 2-8-15,4 1-19 16,2 5-11-16,4 7-21 16,3 4-6-16,0 6-5 15,1 4 0-15,-9 10-2 16,-3 1 0-16,-7 7 1 16,-8-2 0-16,-5 1 1 15,-5 0 1-15,-9 2 2 16,-3 0 2-16,-13 1 2 15,-8-2 2-15,-13-3-2 16,-4-1 1-16,-2-7-1 16,2-3-1-16,6-8 0 15,3-3 0-15,7-5-2 16,2-5 0-16,9-8-1 16,1-3 2-16,8-5-27 0,4-1-39 15,7 3-202-15,2 4 172 16</inkml:trace>
  <inkml:trace contextRef="#ctx0" brushRef="#br0" timeOffset="97150.491">21867 15590 885 0,'9'-1'499'16,"-12"1"-106"-16,-7 4-157 16,-1 5-20-16,-7 5-83 15,-1 4-27-15,-1 7-43 16,0 3-12-16,-14 7-26 16,5 2-9-16,-8 4-8 15,-4-4-1-15,11-4-2 16,3-2-2-16,12-4-2 15,7 0-1-15,13 0 0 16,5-4 0-16,13-4 2 0,7-1-1 16,5-5 4-16,5-2-2 15,0-4 2-15,-5-6 0 16,-5-7 0-16,-1-7 1 16,2-9 1-16,-2-3-1 15,3-8 2-15,-2-3 0 16,-10-10 1-16,-3-5 1 15,-10-9-2-15,-4-1 0 16,-12-1-3-16,-2 9-1 0,-8 17-4 16,-2 9-2-16,-3 16-5 15,0 4-1-15,-1 7-1 16,5 6 1-16,-5 5 3 16,3 2 14-16,3 1-45 15,-2 2-38-15,11 1-167 16,3-3-304-16,-1-6 360 15</inkml:trace>
  <inkml:trace contextRef="#ctx0" brushRef="#br0" timeOffset="97516.519">22407 15501 1029 0,'-6'-13'538'15,"5"7"-144"-15,-4 2-119 16,4 4-134-16,0 3-60 16,1-3-65-16,0 0-7 15,-2 27 5-15,-11 35 5 16,-2-13 7-16,1 5 1 0,-5 4-6 15,3-2-4-15,1-7-4 16,-1-3-2-16,4-9-3 16,-2-1 0-16,4-9-2 15,-4-4 1-15,3-8 1 16,11-6 1-16,-2-4 5 16,4-5 3-16,6-5-5 15,-6-6-5-15,12-11-106 16,8-3-82-16,14-8 110 15</inkml:trace>
  <inkml:trace contextRef="#ctx0" brushRef="#br0" timeOffset="97816.334">22906 15405 664 0,'18'-7'378'0,"-5"7"-67"16,-9 7-114-16,-3 0-20 15,-3 10-47-15,-3 2-11 16,-6 8-12-16,0 5-2 16,-10 9 3-16,-2 5-9 15,-1 7-27-15,-2 6-15 16,6-4-25-16,-1-5-8 0,4-4-10 16,2-9-3-1,1-3-5-15,3 0 0 0,6-8-1 16,-4 1 2-16,9-7 1 15,1-2 1-15,-3-9 14 16,-1-6-10-16,-2-8-43 16,6-5 28-16</inkml:trace>
  <inkml:trace contextRef="#ctx0" brushRef="#br0" timeOffset="98068.608">22389 15644 1335 0,'6'-10'579'16,"7"0"-312"-16,2 3-76 15,11 4-99-15,3 3-27 16,12 5-33-16,-1 2-8 15,11 1-13-15,-2 0-3 16,-4 0-1-16,1-1 4 0,-6-6 71 16,3-5 289-16,2-8-259 15</inkml:trace>
  <inkml:trace contextRef="#ctx0" brushRef="#br0" timeOffset="98483.578">23241 15603 1000 0,'18'1'488'15,"37"-6"-154"-15,-19-2-97 16,11 5-83-16,3 3-43 0,3 4-65 15,-5 3-9-15,5 2-15 16,-13-2-6-16,3-2-4 16,-9-3-1-16,-9-3 2 15,3-4 16-15,-13-4-31 16,1 0-20-16,-9-4 17 16</inkml:trace>
  <inkml:trace contextRef="#ctx0" brushRef="#br0" timeOffset="98755.598">23227 15867 1118 0,'12'-6'586'0,"7"3"-162"16,11 0-195-16,10 3-24 15,11 2-79-15,5 2-23 16,6 7-49-16,-3-3-18 16,-7 1-21-16,-5-4-2 0,-13-3 61 15,-7-2 225-15,1 1-208 16</inkml:trace>
  <inkml:trace contextRef="#ctx0" brushRef="#br0" timeOffset="105813.878">24733 15540 505 0,'0'-9'299'0,"0"0"-24"16,5 0-58-16,-5 3-33 16,5 1-19-16,0 3-22 15,-7 1-7-15,2 1-45 16,0 0-23-16,0 0-20 15,0 0-10-15,-1 2 1 16,-2 16-3-16,-13 34-16 16,8-22-4-16,0 7-1 0,1 2-1 15,-1 7 0-15,-6-1 0 16,-6-1-2-16,-3 0-2 16,-7-10 0-16,0 1-3 15,6-5 0-15,2-2-1 16,9-7-2-16,3-4 0 15,6-8 0-15,2-1 1 0,4-8-1 16,5-5-36-16,7-9-133 16,2-8 115-16</inkml:trace>
  <inkml:trace contextRef="#ctx0" brushRef="#br0" timeOffset="106110.4">24915 15848 1039 0,'0'-4'505'0,"0"1"-175"15,-3-2-76-15,2 5-85 16,0 0-40-16,0 0-49 0,-4 8-19 15,0 13-20-15,-34 26-10 16,27-30-16-16,3 1-6 16,2-5-2-16,2-2 0 15,3-4 7-15,0-2 8 16,2-6-42-16,0-4-77 16,0 4-190-16,0 0 174 0</inkml:trace>
  <inkml:trace contextRef="#ctx0" brushRef="#br0" timeOffset="106863.396">25702 15543 622 0,'0'-7'395'15,"0"-1"-15"-15,0-3-217 0,1 3-33 16,1 1-63-16,-2 1 2 16,5 6 16-16,-6-3 4 15,-3 2 7-15,3 0-5 16,0 0-7-16,0 0-3 15,-22 0-10-15,-31 0-14 16,12 1-26-16,-5 0-8 16,-6 3-14-16,-4-1-2 15,8 3-3-15,4 0-1 0,8 2-3 16,5-1 0-16,13 1-2 16,7-1-2-16,9 1-12 15,4 1-4-15,2 3-2 16,4 0 0-16,11 5 9 15,4 2 6-15,10 2 2 16,3 2 1-16,-2 7 2 16,3 0 1-16,-3 4 1 15,-6 3 0-15,-9-4 3 16,-8 0 1-16,-12-6 3 16,-8 0 1-16,-9 1 1 15,-3-4 1-15,-6-3 0 16,-1-3-2-16,-1-6 0 15,-2-1-2-15,2-5 0 16,0-2 0-16,6-5 1 16,4-3 2-16,7-7 0 0,3-6 0 15,12-5-4-15,-1-5-3 16,7-5-2-16,3 0 0 16,2-9 0-16,5 3 0 15,7-4-2-15,2 4 0 16,1 7-1-16,0 5 1 15,-2 6 2-15,1 0 1 0,-5 10 2 32,-11 6-1-32,1-1-1 0,32-15 1 0,-1 5 0 15,0 2 0-15,-29 7 6 16,0 2-30-16,-2 2-79 16,-5 2-80-16,2 5 101 15</inkml:trace>
  <inkml:trace contextRef="#ctx0" brushRef="#br0" timeOffset="107596.064">26264 15553 755 0,'12'-8'378'0,"-2"2"-140"15,-4 3-54-15,0 2-7 16,-6 0 0-16,-3 1-11 16,2 0-26-16,0 0-16 15,-10 0-35-15,-7 0-3 16,-30-2-9-16,27-2-8 0,-3 1-26 15,0-1-12-15,-4 0-15 16,0 1-4-16,0 3-5 16,-1 3-3-16,1 3-2 15,1-1-1-15,4 3-2 16,1 1-2-16,5 2 0 16,1 2-1-16,4 1-1 15,6 2-1-15,1-1-4 16,5-2-3-16,6 2-1 15,-1 1 0-15,11-1 6 16,2 0 3-16,10-5 5 16,7-3 2-16,2-6 0 15,2-1 1-15,-4-6 2 16,-2-4 1-16,1-8 2 16,-3-5-1-16,5-7 0 0,-1 1-1 15,-4 0-2 1,-1 4-1-16,-9 8-2 0,-6 2-1 15,-7 10-1-15,-2 0-5 16,-6 8-3-16,-3 2 0 16,-3 7 2-16,-3 5 3 0,-5 9 1 15,0 5 0 1,-5 8 1-16,0 9 1 0,-5 1 0 16,1 2 1-16,-1-2 1 15,-3-6 0-15,7-1 1 16,1-2 0-16,3-7 1 15,-6-4 0-15,1-2 2 16,-1-5 0-16,6-6 1 16,8-4 0-16,5-7 6 15,2-3 5-15,-1-7 30 16,4-5 32-16,1-6-50 16</inkml:trace>
  <inkml:trace contextRef="#ctx0" brushRef="#br0" timeOffset="115643.76">20749 17271 699 0,'7'-15'402'0,"-8"12"-53"16,2 1-62-16,-7 0-102 15,6 2-54-15,-1 0-79 16,0 0-21-16,1 0-23 16,0 0-1-16,2 12 4 15,0 6 2-15,5 40 2 16,-11-23 1-16,-12 17 1 15,-1 4 0-15,-7 7-2 16,-5 0 0-16,1-7-4 0,0-5-1 16,5-10-2-16,5-5-1 15,6-16 1-15,3-3 2 16,6-16 32-16,3-7-32 16,4-15-92-16,6-10-138 15,8-17 119-15</inkml:trace>
  <inkml:trace contextRef="#ctx0" brushRef="#br0" timeOffset="116093.241">20680 17320 752 0,'0'-10'444'16,"0"1"-79"-16,6-4-117 15,1 0-38-15,6-2-60 16,5-1-23-16,7 2-43 0,0-2-21 16,6 0-27-16,1-1-11 15,5 3-12-15,7 3-3 16,3 5-6-16,1 6-2 15,0 8 0-15,-3 3-2 16,-8 8 0-16,-2 3 0 16,-12 2 0-16,-6 4 1 15,-13 2 1-15,-10 0 2 0,-15 3 4 16,-7-2 2-16,-13-4 4 16,-3 0 0-16,-10-7 1 15,0 1-1-15,3-10-1 16,0-4-1-16,9-9 2 15,5-8 0-15,-4-6 1 16,11-5-2-16,7 1-5 16,8 2-1-16,14 1-50 15,2 2-68-15,15 0-405 16,5 1 346-16</inkml:trace>
  <inkml:trace contextRef="#ctx0" brushRef="#br0" timeOffset="116531.149">21592 16983 808 0,'5'-16'477'0,"-5"5"-33"16,1 4-108-16,-1 1-100 16,0 5-49-16,-1 2-90 15,0-1-33-15,-1 0-56 16,-1 20-6-16,-9 48 3 15,2-17 4-15,-5 4 2 16,-4 2 2-16,-3-4-1 16,-2-5-2-16,-2-3 0 15,0-5-1-15,3-3-1 16,-1-2 1-16,8-8-2 16,8-7 1-16,1-10 10 15,7-10 13-15,1-12-45 16,0-9-44-16,17-14-181 15,3-3-481-15,18-2 489 16</inkml:trace>
  <inkml:trace contextRef="#ctx0" brushRef="#br0" timeOffset="116811.307">22083 16847 751 0,'7'-6'446'16,"-2"5"-42"-16,-5 6-168 15,-1 2-26-15,-4 11-44 16,-2 6-14-16,-4 11-39 16,-1 5-15-16,-3 12-24 15,1 4-15-15,-1 1-22 16,0-1-10-16,-2-8-13 16,2-4-3-16,3-5-3 15,-1-2-1-15,3-4 1 16,0-4 1-16,1-9 3 15,4-3 0-15,-1-10 10 16,3-4-5-16,-1-11-75 16,0-4 220-16,5-6-144 15</inkml:trace>
  <inkml:trace contextRef="#ctx0" brushRef="#br0" timeOffset="117074.524">21623 17063 1147 0,'4'-10'508'16,"9"4"-254"-16,6 3-46 0,8 3-77 15,3 2-36-15,4 5-48 16,-5 4-10-16,2 1-14 15,2 1-3-15,2-3-2 16,2-4-2-16,-1 2 46 16,-5-3-15-16,-7-6 230 15,0-1-186-15</inkml:trace>
  <inkml:trace contextRef="#ctx0" brushRef="#br0" timeOffset="117423.939">22412 17035 1175 0,'-1'0'519'0,"1"0"-284"15,18 9-13-15,55 6-72 16,-21-16-42-16,4 0-41 16,3 1-14-16,-7-2-24 15,3-1-7-15,-5-3-7 16,-6-3-1-16,-7 4 0 15,-9 1 23-15,-15 1-65 16,-3 2-78-16,-12 5 75 16</inkml:trace>
  <inkml:trace contextRef="#ctx0" brushRef="#br0" timeOffset="117743.241">22381 17286 1020 0,'-7'-9'528'16,"8"10"-131"-16,4-2-163 15,3 1-86-15,5 0-36 0,14 1-35 16,3 6 2-16,11 2-24 16,2-1-12-16,5-2-12 15,3-2-6-15,-7-1-8 16,-1 0 1-16,-10-4 38 16,-6-5 11-16,4 0-39 15</inkml:trace>
  <inkml:trace contextRef="#ctx0" brushRef="#br0" timeOffset="118195.295">23729 16882 927 0,'2'-9'509'16,"0"4"-149"-16,1 9-206 15,-8 7-38-15,-5 15-87 16,1 10 4-16,-10 20 15 16,1 4-1-16,-7 5-5 15,-9-1-6-15,-2-12-13 16,-3-3-5-16,9-5-3 15,0-5-3-15,8-12-1 16,6-5 1-16,5-15 36 16,4-4 1-16,10-13-44 15,5-9 16-15</inkml:trace>
  <inkml:trace contextRef="#ctx0" brushRef="#br0" timeOffset="118959.852">24298 16867 643 0,'-2'-10'426'15,"-7"1"-27"-15,-2 7-158 16,-1 3-56-16,-3 3-80 16,4 7-20-16,2 4-13 15,-1 3-7-15,-4 7-15 16,0 3-11-16,-10 2-18 16,2 0-4-16,6-5-5 15,-1-1 1-15,8-12 0 16,3-1 2-16,1-10 16 15,1-4 3-15,4-9-3 0,4-7-4 16,7-9-20-16,9-2-3 16,5 1-4-16,-2 1-2 15,3 11-5-15,-4 5-2 16,3 8-2-16,6 5-1 16,1 13 1-16,1 3 0 15,-5 9 2-15,-5 7 3 16,-6 7 2-16,-6-1 1 15,-10 6 2-15,-4 0 0 0,-11-2 2 16,-5-1 2-16,-14-3 2 16,-9-5 1-16,-3-2 1 15,-2-4 0-15,-7-5 1 16,2-2-1-16,-5-6 0 16,-2-1-2-16,10-6 0 15,5-5 2-15,10-8 4 16,9-6 1-16,10-8-1 15,8-3-3-15,12-3-8 16,4-1-3-16,11 2-5 16,4 2-1-16,2 6-3 15,1 2-1-15,2 7-1 16,0 5 0-16,1 8 6 16,0 7 0-16,-2 9 7 15,-3 0 1-15,1 4 1 0,0-1 1 16,-3 0 0-16,2 1 1 15,-4-7 0-15,-2 0 2 16,2-8 5-16,3-6 18 16,4-12-45-16,6-6-51 15,6-10 48-15</inkml:trace>
  <inkml:trace contextRef="#ctx0" brushRef="#br0" timeOffset="119246.491">24919 17343 1612 0,'0'-1'626'0,"0"5"-438"16,-1 3-47-16,-6 4-59 16,-1-1-10-16,-1 0-23 15,0 1-15-15,6-4-18 0,1-2-4 16,-1-3 13-16,1-2-4 16,2-2-105-16,0 1-12 15,0 0 41-15</inkml:trace>
  <inkml:trace contextRef="#ctx0" brushRef="#br0" timeOffset="119558.531">25749 16822 957 0,'9'-5'492'16,"-2"4"-130"-16,-1 7-184 15,-2 3-25-15,-1 16-38 16,-3 6-13-16,-13 15-6 16,-2 10-8-16,-5 12-15 15,0 1-9-15,0-3-21 16,-2-7-10-16,4-11-14 15,1-5-3-15,-1-10-2 16,8-7 2-16,-3-12 12 16,8-5 12-16,6-9-25 0</inkml:trace>
  <inkml:trace contextRef="#ctx0" brushRef="#br0" timeOffset="127292.205">26245 16822 599 0,'4'-10'333'16,"-4"1"-47"-16,5 0-21 15,-3 5-44-15,0-3-29 16,6 3-55-16,-3 3-25 15,3 0-44-15,0 3-11 0,-2 8-18 16,0 2-7-16,-6 12 5 16,-5 8 3-16,-10 16 11 15,-2 8 3-15,-8 14-14 16,0 0-7-16,1-6-11 16,3-3-5-16,5-20-5 15,6-3-3-15,10-10 1 16,-1-6 0-16,6-8 24 15,6-3-3-15,5-12 106 16,9-3-91-16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1-11T22:51:59.59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25053 5062 212 0,'0'-4'116'15,"0"-1"-23"-15,0 2-24 16,0 0-28-16,1-3-14 16,2-1-15-16,-1 1 11 15,3 0 30-15,-1-1 17 0,-4 5 34 16,3-4 5-16,3-4 10 15,-4 2 0-15,7-30-7 16,-10 32-5-16,1 3-18 16,0 1-6-16,-1 2-14 15,-1-2-5-15,1 1-14 16,0 0-7-16,0 0-17 16,0 0-6-16,0 0-13 15,0 1-4-15,0 0-3 16,0 0-3-16,0 0 1 15,-2 14 2-15,0 10 0 16,-31 23 0-16,30-16 2 16,1-1-1-16,-3 4 1 15,1 5 1-15,-6 1-1 16,4 8 1-16,0-2 1 0,-3-10-1 16,-1 1 1-16,-4-14-1 15,1-7 1-15,4 5 1 16,4-8 0-16,-1 3 3 15,4-6 3-15,1 0 1 16,-6-7 1-16,6 0 2 16,-8-5-2-16,2-2-2 15,1 2-4-15,1 0-2 0,5 3-3 16,-12-3 0-16,16 2 0 16,-9-5 0-16,7-2-2 15,2-3 0-15,-3-3-4 16,9 5-3-16,-8-5-6 15,3 0 0-15,-5-7 3 16,-8-5 3-16,3 6 7 16,5 5 1-16,-3 7 0 15,1 2-1-15,0 2-1 16,-8 0-2-16,-5-3 1 16,9 7-1-16,-3-1 4 15,9 8 2-15,-7 0 3 16,7-4 0-16,1 8 1 15,-4-11-1-15,13 13 3 16,-15-6 0-16,5 5 3 16,9 7 2-16,-5-5 1 15,15 6 1-15,-5-4 1 0,-1-1-2 16,4-2-3-16,-13-2 0 16,-2-2-2-16,1-2-1 15,5 2-1-15,-6-3-2 16,5-1 1-16,-9-3-2 15,-3-1 1-15,6 2 1 16,4 0 0-16,6-4 3 16,-2-3 11-16,0 0 6 0,-3-3 4 15,-2 0 0-15,9-3-10 16,-2-3-5-16,4-2-6 16,5-1-1-16,-7-7-2 15,3 3 1-15,1 3-3 16,-1-3 0-16,-2 1-3 15,4 7 0-15,-9-9-2 16,1 4-1-16,-1 13 2 16,-2-2-23-16,0 9-113 15,-1 1-85-15,3 5 124 16</inkml:trace>
  <inkml:trace contextRef="#ctx0" brushRef="#br0" timeOffset="1011.309">24786 4549 234 0,'-2'-5'182'0,"-1"-3"12"16,1 3-47-16,1 2-9 15,0-3-7-15,1 5-3 16,0 0-6-16,1-5-9 15,-1 0-14-15,0 1-6 0,-1 1-18 16,0 3-12-16,0 0-25 16,0 1-9-16,-7 2-10 15,-3 24 1-15,-35 27-1 16,24-23 0-16,6-4-3 16,-10 3-3-16,15 2-3 15,-2-7-1-15,3 4-1 16,1 1 0-16,-3-7 0 15,5 1 1-15,2-13 1 16,-3-10 0-16,7 3-1 16,-4-4-6-16,3-6-33 15,1-1-23-15,-1-12-93 16,5 5-88-16,2-3 150 16</inkml:trace>
  <inkml:trace contextRef="#ctx0" brushRef="#br0" timeOffset="1531.92">24603 4506 1463 0,'1'0'35'0,"3"2"3"15,2-1 35-15,-6-1-6 16,0-1 2-16,0 0 5 16,8-4 1-16,17-1-6 15,26-31-5-15,-23 24-15 16,6 3-10-16,-5 6-19 15,9 6-7-15,-8 2-10 16,-2 7-2-16,-2 9-1 16,-11-10 0-16,0 9 1 15,-8-1 0-15,-10-9 1 16,4 15 0-16,-8-9 1 16,-2 1 0-16,-6 1 4 0,-14-5 1 15,-1 4 3-15,-1-5 1 16,1-4 1-16,11-2 0 15,-5-4 2-15,2 1-2 16,-5-7 0-16,0-2-1 16,12-6-5-16,-3-2-3 15,17 4-22-15,0 1-20 16,1-1-59-16,2 2-46 16,-2 5-99-16,-3-3-52 0,6 9 183 15</inkml:trace>
  <inkml:trace contextRef="#ctx0" brushRef="#br0" timeOffset="2099.555">25142 4354 613 0,'5'-10'321'0,"-2"2"-68"15,-2 2-23-15,0 6-56 16,0-2-29-16,-1 2-60 16,0 0-17-16,0 0-24 15,-1 3 1-15,-6 21 5 16,-16 24-6-16,10-19-6 15,2 2-5-15,-5-4-11 16,7 4-3-16,-3-3-6 16,0-10-2-16,5 1-3 15,-7-5 0-15,4 2-1 16,2-2 0-16,-3-4 0 16,6-3 2-16,-1-3-1 15,3-1-6-15,3-1-27 16,-1-2-23-16,0 0-62 0,0-1-41 15,-1 0-64-15,1 0-18 16,1 1-80-16,0 0-93 16,0 0 273-16</inkml:trace>
  <inkml:trace contextRef="#ctx0" brushRef="#br0" timeOffset="2477.761">25480 4314 581 0,'1'-1'380'0,"-3"-10"19"15,-1 4-102-15,2 2-90 16,-1 1-37-16,2 11-63 16,-3-6-27-16,0 5-44 15,-4 0-12-15,-4-1-11 16,4 18-1-16,-8 0 1 15,0 3 1-15,-4 8 0 16,-5-5-2-16,7 1-4 16,-5 0 0-16,6-4-3 15,-2-2 0-15,3 2-1 0,11 2-1 16,-4-3 1-16,-5-2-1 16,3-1 1-16,-6-10 0 15,1-3 0-15,16-1 1 16,-7-6-14-16,1-1-18 15,2-2-51-15,1 0-41 16,1 0-100-16,0-1-93 16,-2-3 200-16</inkml:trace>
  <inkml:trace contextRef="#ctx0" brushRef="#br0" timeOffset="2791.741">25171 4577 580 0,'-6'-7'374'15,"-20"-26"-18"-15,25 31-127 16,1-3-15-16,1 4-51 0,-1 0-23 15,0 0-32-15,11-1-15 16,10-2-24-16,35-1-10 16,-26 3-23-16,-14-3-9 15,-1 0-10-15,0-1-5 16,-3 4-5-16,7-1 0 16,4 3-42-16,-9 2-68 15,0 4 68-15</inkml:trace>
  <inkml:trace contextRef="#ctx0" brushRef="#br0" timeOffset="4595.571">25821 4544 312 0,'-1'-3'216'0,"1"-9"34"16,1 1-23-16,11-25-25 16,0 28-13-16,-7 3-39 15,0 2-17-15,0 1-38 16,-5-3-21-16,1 10-29 15,-1-2-6-15,-1-3-10 16,-1 0 1-16,-4 11 1 16,-3 7-5-16,-15 27-9 15,13-23-1-15,-5-5-3 16,-2 3-1-16,2-1-3 16,8 2-2-16,7-3-1 0,-8-2 0 15,6-2 1-15,-1-3 3 16,-9-10 5-16,12 1 5 15,2-4 3-15,-2-4-3 16,1 5-7-16,-1 0-6 16,0-3-9-16,2-10-2 0,4-1-1 15,22-24-2-15,-11 26 0 16,5-3 1-16,13 1 1 16,-3-7 2-16,7 3 0 15,-6-3 2-15,-12 4-1 16,2 10 1-16,-6 6-1 15,-5-4-2-15,-3-2-5 16,-3 10-2-16,-7-3-1 16,1 11 2-16,-3 11 6 15,-3-8 1-15,-2 8 3 16,-1-2 0-16,3-2 0 16,0-3 1-16,1 0 0 15,2-3 0-15,0 0 0 16,2 0 0-16,2 0 0 15,1 0-1-15,4-1 1 0,-1-1 0 16,4-2 1-16,-5-1 0 16,8-1 3-16,4-5 0 15,4-3 4-15,4-8-1 16,8-1 0-16,0-2 0 16,-1 0-2-16,7 0 1 15,-6-5 0-15,-6 0 0 16,-5-6 0-16,-1 2-1 0,-11-3-3 15,0 0 0-15,-8 8-3 16,-1 5-2-16,-10 7-7 16,8 7-3-16,-4 7-2 15,1 3 3-15,3 2 5 16,-12-2 3-16,-1 1 5 16,-4-3 2-16,4 3 3 15,3 4 1-15,5 1-3 16,7 0-1-16,-3-1-2 15,-2-2-1-15,22 3 0 16,-14-4 0-16,4-1 1 16,10 2 0-16,-11-6 2 15,9 2-1-15,1 0 3 16,-8-8 2-16,5-2 1 16,-7-6 1-16,25-4-2 15,-2-1-1-15,-2-6-3 0,6 1 0 16,-11-3 1-16,5-1 0 15,2 4 1-15,-5-4-2 16,-7 2-1-16,2 4-1 16,-7-2-1-16,1 5-1 15,-2 9 1-15,-10-5 0 16,-4 1-5-16,-1 8-3 16,-7-7-2-16,6 10-1 0,1 7 6 15,-4-9 3-15,5 12 1 16,0-1 0-16,-2 0 0 15,-3 7 0-15,4-3 0 16,-2-2 0-16,2-1 0 16,2 2 0-16,2-2 0 15,0-5 0-15,1 3 0 16,8-4 2-16,-5-5 2 16,7 5 1-16,2-9 2 15,0-1 2-15,8-5-1 16,1-3-1-16,6-2-2 15,1-1-1-15,2-4 0 16,12 5-1-16,-15-1 1 16,-3-2-2-16,-13 2 1 15,-7 1-1-15,5 1 1 16,-2 4 1-16,7-3 0 0,-6-3 1 16,-3-1 0-16,5 2-1 15,-8 1-1-15,4 4 0 16,2 8-7-16,-8-4-6 15,-5 0-6-15,-13-2-1 16,8 9 4-16,1 1 3 16,1 12 8-16,8 2 2 15,-8-8 3-15,4 8 2 0,7-4 1 16,-4-3-1 0,0 5-2-16,1-3-1 0,-5 1-1 15,-2-3 1-15,5-3 1 16,7 2 1-16,-4-6 6 15,8-2-6-15,5-3-56 16,-16-8-55-16,10-6 63 16</inkml:trace>
  <inkml:trace contextRef="#ctx0" brushRef="#br0" timeOffset="5010.242">27113 4311 744 0,'6'-6'412'0,"-5"7"-68"15,-2-1-88-15,3 10-82 16,-4-3-38-16,-11 6-53 16,1 5-9-16,-11 8-25 15,4 3-8-15,-2 0-10 16,2 8-4-16,1-8-9 16,5 4-3-16,1-5-6 15,1-3-2-15,4-1-2 16,-5-2 1-16,2-2-1 15,-3-7 0-15,3-4 1 16,6 2-11-16,3-5-34 16,2-2-24-16,-3-9-83 15,2-6-42-15,0-5-172 16,0-2 223-16</inkml:trace>
  <inkml:trace contextRef="#ctx0" brushRef="#br0" timeOffset="5548.406">26921 4541 380 0,'0'-13'318'15,"-1"5"90"-15,4 1-78 16,0 2-94-16,3 10-28 16,1-5-57-16,3-1-17 15,6 7-35-15,2-9-18 16,12 3-29-16,10 6-13 0,0-5-18 16,-5-1-5-16,3 0-4 15,-8-3 0-15,-1-8-1 16,5 2 0-16,-7-1 0 15,-4 0-2-15,-3-1-2 16,-3 2-3-16,-8 11-5 16,-2-4-5-16,-6 5-4 15,-2 8 0-15,-4-3 4 16,-5 0 3-16,3 15 3 16,-3-7 2-16,-6 0 2 15,10 8 0-15,-4-5-1 16,-3 1 0-16,6-2-1 15,-6 1 0-15,7-7 0 16,6 2 2-16,0-4 0 16,-1-4 0-16,-2-3 9 15,-4-4 5-15,7-6 4 0,6 0-1 16,6-7-8-16,1-2-5 16,-3-7-5-16,0 1-3 15,0-1-5-15,8 8-2 16,0-1 0-16,0 2-1 15,-3 0 4-15,-3 1 0 16,3 8 1-16,6-7 1 16,1 6 0-16,2-3 0 15,6-2 0-15,-4 5 1 0,0 1-1 16,-1 3 7 0,-7 1-35-16,-2 5-33 0,-5 2-137 15,-2-5-106-15,0 8 188 16</inkml:trace>
  <inkml:trace contextRef="#ctx0" brushRef="#br0" timeOffset="6432.618">27839 4517 1000 0,'0'-7'493'0,"0"7"-176"16,2 0-125-16,-3-1-33 16,0 0-63-16,0 0-27 15,0 0-36-15,0 0-4 16,-11 0 0-16,-8 3 0 16,-34 14-2-16,22-9-3 15,13 1-10-15,6 6-2 16,2-3-5-16,3 1 0 0,-6-2-1 15,2 1-2-15,-5 0-3 16,22 3 0-16,-6-1-1 16,-2-1 0-1,18 1 2-15,-24-3 0 0,18 3 1 16,-3-2 0-16,-6-4 1 16,7-1 1-16,-7-6 2 15,1-1 1-15,0-5 1 16,-1 5 0-16,0-1-4 15,9-2-3-15,19-7-7 16,26-16-6-16,-26 9-6 16,-4 1 0-16,-2-4 6 15,-2 4 2-15,-9 4 7 16,-1 4 1-16,-1 1-1 16,-2 9-2-16,-5 1-2 15,-4-1 0-15,-8 6 2 0,0-4 4 16,2 7 4-16,1 1 2 15,1 1 1-15,1-1 0 16,4 1 0-16,-2 0-1 16,3-4 0-16,1 1-1 15,3 0 1-15,3-3-1 16,4 6 0-16,2-2 0 0,0-5 2 16,9-1 1-16,-1-6 1 15,1-3 2-15,11-3-2 16,-2-3-2-16,9-6-2 15,0-5-2-15,-1-5 2 16,-8-6 2-16,3-11 1 16,3 1 1-16,-2-12-1 15,2-2-2-15,-10 10-4 16,-7 1-2-16,-12 17-1 16,-3 10-3-16,-5 9-10 15,-3 9-3-15,-12 3-2 16,-1 12 2-16,-10 7 8 15,-7 1 3-15,-1 13 2 16,-6 5 1-16,15 2 2 16,3 4 1-16,16-4 3 15,4-5-1-15,-4-5 0 16,8-2 0-16,0-4 0 0,0-2 3 16,3-1-29-16,-5-4-42 15,4-5-132-15,12-2-241 16,5-8 284-16</inkml:trace>
  <inkml:trace contextRef="#ctx0" brushRef="#br0" timeOffset="8623.405">28856 4471 366 0,'0'-1'222'0,"0"0"-19"16,0 0-25-16,0 0-33 16,0 0-10-16,0-1-15 15,0 1-3-15,0 0-22 16,0 0-12-16,0 1-21 15,0 0-10-15,0 0-13 16,-1 0-1-16,0 0 1 16,-4 7 0-16,0-2-7 15,-16 5-5-15,-34 23-10 16,30-25-4-16,-4-4-3 16,12 1-2-16,0-1-1 15,-3-2-1-15,9 0-2 16,-2 2-2-16,12-2-3 15,-9-1-2-15,14 3-5 16,-4-4-1-16,-2-1 1 16,2 1 0-16,2 0 4 0,16-1 0 15,31 2 1-15,-37 1 1 16,1-3 0-16,4 3 0 16,-2 0 0-16,5 5-1 15,-3 2 1-15,-4-2 0 16,-2 2 1-16,-3 1-1 15,-5 1 0-15,-2 5 1 16,-4 0 1-16,-2-2 0 16,-12 1 4-16,2 1 2 0,-6 3 9 15,-4-1 4-15,-1-2 8 16,-13-4 7-16,12-5 1 16,-3-3 3-16,3-4 0 15,18 0-6-15,-8-7-5 16,12-4-6-16,4-5-8 15,-9-5-5-15,13 2-6 16,-10-1-5-16,16 0-36 16,1 3-30-16,-2 4-90 15,23 4-58-15,-27 1 134 16</inkml:trace>
  <inkml:trace contextRef="#ctx0" brushRef="#br0" timeOffset="9621.357">29146 4622 497 0,'6'-4'348'16,"-1"4"25"-16,-9-5-160 15,-5 2-28-15,-2 3-49 16,0-3-18-16,5 3-29 15,0 0-8-15,-1 3-13 16,-9-2-6-16,-2 1-14 16,-2 1-7-16,-11-2-14 15,4 3-6-15,1 4-8 16,-1-4-4-16,10 6-5 0,2-2-2 16,3-1-3-16,3 4-2 15,6 0-1-15,0 0 0 16,3 0-1-16,2 0 0 15,2-1 1-15,3 4 0 16,4-4 1-16,-1-1 3 16,4-4 1-16,4-2 3 15,-2-3 0-15,7 0-3 16,-5-8-8-16,-1-4-6 16,10-4-13-16,-10 1-3 0,4 0 0 15,1 0 3-15,-10 2 12 16,-8 0 7-16,-1 7 7 15,-7 2 1-15,1 3-3 16,3 2-3-16,-2-1-3 16,1 0-1-16,0 0 3 15,0 0 3-15,-1 2 3 16,-3 7 0-16,-2 5 2 16,-3 25-1-16,12-28-1 15,5 2 1-15,-5-5 0 16,7-2 1-16,6 0 2 15,0-6 1-15,10 0-1 16,-2 0 2-16,9-3 1 16,-2-6 0-16,-1-9 0 0,-2-7-2 15,0-6-2-15,7 6 0 16,3-7 1-16,6 3 1 16,1-4 1-16,-11 2-1 15,-5 2 0-15,-14-3 0 16,-11-3 1-16,-2 2 1 0,-8 10 4 15,-2 13 3-15,-6 10 4 16,4 6 1-16,-16 6-3 16,-6 0-2-16,0 9-6 15,-9-4-3-15,16 12-2 16,7-7 0-16,5 4-2 16,3-2 1-16,7-3-1 15,0 2-1-15,4-2 0 16,4 1 1-16,-1-4 0 15,5 4 1-15,1-1 2 16,0 2-16-16,2-2-46 16,-2 0-33-16,-2-8-94 15,3-2-52-15,-1-8 150 16</inkml:trace>
  <inkml:trace contextRef="#ctx0" brushRef="#br0" timeOffset="9997.179">29814 4445 639 0,'3'-17'384'0,"-1"0"2"16,0 1-125-16,2 8-68 15,-1-1-20-15,-1 9-60 16,3 3-33-16,-9 10-45 16,-1-4-9-16,-5 11 5 15,-3 4 5-15,1 5-2 16,-2 5-6-16,3 4-10 16,-4-4-4-16,1-3-4 15,4 2-1-15,-4-3-3 16,5 1 1-16,2-1 0 15,-3-4 1-15,3-3 3 16,1-6-16-16,-5-15-63 16,7 7-45-16,7-8-126 15,-8-12-109-15,13-1 225 16</inkml:trace>
  <inkml:trace contextRef="#ctx0" brushRef="#br0" timeOffset="10211.221">29654 4588 1171 0,'0'-9'548'15,"5"2"-212"-15,6-2-71 16,14 2-73-16,4 2-37 0,2-2-63 16,5 4-28-16,3-1-37 15,12 6-11-15,-11-5-7 16,3-2-10-16,-11 2-74 15,-3-4-71-15,-12 1 86 16</inkml:trace>
  <inkml:trace contextRef="#ctx0" brushRef="#br0" timeOffset="12894.097">24564 11982 932 0,'25'-40'411'0,"-30"38"-207"16,1 2-33-16,-4-3-47 15,2 4-18-15,-4 4-26 16,-1-3-13-16,-2 9-18 16,-4 1-6-16,0 1-6 15,-4 6-4-15,-2 0-13 16,0 7-5-16,-3 0-8 16,7 1-3-16,-8 5 0 15,7-2 0-15,14 8-1 16,-7 1 0-16,17 2-1 15,-6-2-2-15,2-3 1 16,-4-6-1-16,4-1 1 16,11-6-1-16,-10-7 3 15,22 2-17-15,-10-13-63 16,9 2-52-16,11-7 72 16</inkml:trace>
  <inkml:trace contextRef="#ctx0" brushRef="#br0" timeOffset="13479.685">24797 12099 260 0,'-2'-3'180'0,"1"0"6"15,0-2-35-15,0-1-4 16,0 0 0-16,1 0 6 16,0 1 10-16,0 4 1 15,0-1-9-15,0 1-20 16,0 0-45-16,0 0-17 15,-1 0-27-15,0 1-8 0,0 1-4 16,-9 27 0-16,-9 36-5 16,0-32-2-1,-4 5-5-15,0-2-4 0,7 3-6 16,-2-3-1-16,9-2-5 16,-1-5 0-16,-3-7 0 15,9-4-1-15,-1-11 3 16,1-2 1-16,5 0-12 15,-2-5-27-15,1 0-104 16,0 0-91-16,3-6 135 16</inkml:trace>
  <inkml:trace contextRef="#ctx0" brushRef="#br0" timeOffset="14095.569">24657 12180 779 0,'-9'0'417'0,"4"0"-92"0,5 0-71 16,0 0-98-16,0 0-44 16,0-1-57-16,0 0-12 15,11 0-8-15,12 0-1 0,36-1-5 16,-35 2-2-16,13 0-1 16,-2 0-2-16,4 0-4 15,5-4-4-15,-16 2-4 16,-3-4 1-16,-14 0 0 15,-2 1 0-15,-2 3-5 16,-4-1-7-16,-2 8-4 16,-5 4-1-1,1-5 4-15,1 0 5 0,-19 17 7 16,0 9-1-16,-7 7-1 16,9-11-2-16,8 6-4 15,-1-11-1-15,2-4-2 16,7 5 0-16,6-9-1 15,-8 0 0-15,14-5 1 16,0-2 0-16,2-6 2 16,13 5 0-16,-11-2 2 15,4 4 0-15,-2-7 2 0,-1 2 1 16,3-4 2-16,-6-18 0 16,4 7-1-16,0-6-2 15,2-6 0-15,1 2 0 16,-4-5 3-16,-3-4 1 15,-5 4 0-15,-2 3 0 16,-2 4-1-16,-2-1-1 16,-2 6-3-16,-6 1-2 15,-4 3-6-15,-2 5-4 0,0 2-4 16,-3 5 0-16,4 2-1 16,1 3-1-16,-1 4 2 15,3-1 1-15,0 2 0 16,2-1-12-1,-2-3-37-15,5 6-28 0,2 1-90 16,0-2-72-16,9 2 159 16</inkml:trace>
  <inkml:trace contextRef="#ctx0" brushRef="#br0" timeOffset="14477.963">25509 12058 1209 0,'0'-7'517'16,"-1"1"-279"-16,-2 6-43 15,3 2-73-15,-1-2-34 16,0 0-48-16,0 0-16 15,-1 0-7-15,-5 3 1 0,-5 18 2 16,-29 34 3-16,25-32 3 16,-1 5 1-16,1 3-1 15,2-1-4-15,-5-1-10 16,11 3-5-16,7 0-2 16,-10-4-2-16,20 8 0 15,-16-9 0-15,0-12-6 16,7-2-22-16,-7-9-58 15,12-2-43-15,-10-2-92 16,10 1-101-16,2-3 208 16</inkml:trace>
  <inkml:trace contextRef="#ctx0" brushRef="#br0" timeOffset="14712.824">25312 12178 872 0,'-20'-6'492'16,"12"-1"-51"-16,4 3-125 15,4 1-111-15,14 1-51 16,3 1-83-16,12 1-23 16,3 0-24-16,-2 1-4 0,6 3-6 15,-12-1-2-15,0-3-3 16,-2 0-2-16,-7 0-14 15,5 0-59-15,-6-3 47 16</inkml:trace>
  <inkml:trace contextRef="#ctx0" brushRef="#br0" timeOffset="16094.417">25792 12184 361 0,'0'0'267'0,"11"0"17"15,-9 1-77-15,3 0-31 16,-3-1-35-16,-3 0-15 0,0 0-12 15,0-1 2-15,0 0-3 16,0 1-8-16,0-1-18 16,0 1-14-16,0 0-22 15,-7 0-7-15,-7 1-18 16,-35 10-6-16,29-6-9 16,1 5-4-16,-1 0-3 15,-2 2-2-15,4 5-2 16,0-2-1-16,1 3-2 15,8 2 0-15,4-5-1 16,0 6 1-16,5 0 0 16,1-4 0-16,0 3 1 15,7-11-1-15,3 0 0 16,3-1 2-16,5 1 1 16,5 2 1-16,-8-14 4 15,-2 2 3-15,2-15 2 0,-2-3 2 16,13-4-2-16,1-1-1 15,5-6-3-15,-2-2 0 16,-4 3-1-16,0-2-1 16,-12 11-1-16,-5 7-2 15,-5 9-7-15,-5 4-5 16,-9 3-1-16,2 9-1 16,-5 2 7-16,4 5 2 15,-1 3 1-15,-11-9 0 16,11 4 0-16,0 3 1 0,6-4 0 15,8 3 0-15,-4-6-1 16,6-4 2-16,8 6 0 16,-2-5 1-16,10-2 0 15,0-1 1-15,3-6 1 16,1 2 0-16,-1-6 1 16,0 4 1-16,1-10 2 15,2-11 1-15,6-2-2 16,4-6 1-16,2-7-2 15,-2 3 0-15,-12-1 2 16,-1-5 0-16,-2 4 1 16,-1-3 0-16,-4-4-1 15,-1 4 1-15,-5 0-2 16,-6 3-1-16,5 4-1 16,-13 5-3-16,-5 2-3 0,3 11-3 15,-8 12-6-15,-14-3-3 16,10 20 2-16,-4-3 2 15,-2 3 4-15,14 7 2 16,-11-2 2-16,4 0 0 16,3 3 2-16,2 4 0 15,-5 1 1-15,0 4 1 0,2 0 1 16,0 0 1-16,9-1 1 16,-2-1-2-16,6-2 0 15,1 5 0-15,3-6 0 16,1-3 1-16,5-1 14 15,1-8-17-15,1-3-129 16,-1-9-75-16,1-7 109 16</inkml:trace>
  <inkml:trace contextRef="#ctx0" brushRef="#br0" timeOffset="17096.398">26549 12158 381 0,'6'-4'274'0,"0"1"33"0,-5-5-39 16,7 5-61-16,-4 0-23 15,-4 1-42-15,3 5-21 16,-4-3-38-16,-1 0-17 16,1 0-16-16,0 0-7 15,-1 2-8-15,-7 12-2 0,-26 33-9 16,26-27-2-16,5 2-4 16,1 2-3-16,2-2-5 15,0 6-2-15,5-4-3 16,0-5-1-16,6 0 0 15,3-6-1-15,-3 0 0 16,1-6 1-16,2-1 0 16,-3-6 3-16,7-1 2 15,7 6 4-15,-14-9 2 16,14-7 1-16,-12-10-4 16,1-7-2-16,11-6-2 15,-12 2-1-15,19-8 1 16,-4-1-1-16,3 5-1 15,-2 2-1-15,-13 11-1 16,-6 7-2-16,-8 5-3 16,-1 3-3-16,-5 8-7 0,-2 0-1 15,1 6-2-15,-2 4 4 16,0 1-27-16,3 4-27 16,5 0-64-16,1 0-48 15,-1 0-96-15,1-1-91 16,4-6 234-16,4 0-90 15</inkml:trace>
  <inkml:trace contextRef="#ctx0" brushRef="#br0" timeOffset="17549.048">27160 12135 1065 0,'8'0'482'0,"-22"0"-229"16,0 0-14-16,-3 2-117 16,-8 1-33-16,20 5-40 15,-3 2-44-15,-3 2 31 16,-3 3-2-16,-5 1-3 16,-4-1-5-16,4 3-11 15,-1 0-2-15,6-2-4 0,4 3-1 16,2 2-3-16,3-3-2 15,2-2-1-15,-1-1-1 16,0 2-1 0,2-3 0-16,8 2 0 0,0-1 0 15,5-11 2-15,0-1 4 16,0-8 5-16,5-9 2 16,9-5-2-16,1-7-2 15,10-3-2-15,0-4-2 16,-5-5 2-16,-12 5-1 0,-11 0-2 15,3 2 0-15,-14 10-3 16,17 9-1-16,-21 2-4 16,0 8-4-16,-1 2-4 15,-13 0-2-15,13 9 3 16,-7-1 9-16,0 1-42 16,2 2-33-16,-1 1-103 15,0 3-78-15,6-2 161 16</inkml:trace>
  <inkml:trace contextRef="#ctx0" brushRef="#br0" timeOffset="17956.511">27499 11845 932 0,'5'-28'489'0,"1"10"-125"15,1 11-175-15,-3 2-45 0,-5 8-78 16,1 5-29-16,-5 3-30 16,0 11 1-16,-1 9 6 15,-7 1 2-15,-1 8 7 16,-2 4 3-16,1-1 2 15,3 5 0-15,-1-7-6 16,1 1-4-16,-2-2-6 16,1-1-2-16,1-1-2 15,-2 0-1-15,4 0-1 16,-1-8 1-16,1 0-2 16,-1-14 2-16,2-4-7 15,-3-2 0-15,3-9-59 16,0-1 3-16,7 0-108 15,2-14-16-15,8 0 123 16</inkml:trace>
  <inkml:trace contextRef="#ctx0" brushRef="#br0" timeOffset="19532.852">27622 12176 902 0,'-4'-2'508'15,"-16"-3"-89"-15,8 5-190 16,-4 4-39-16,0 4-75 16,5 1-30-16,0 2-36 15,4-1-7-15,-2 0-16 16,1 2-3-16,4 1-10 16,-5 3-2-16,5 9-3 15,-1 1 0-15,3 0-1 16,-1-2-2-16,3-5 0 15,-1 2-2-15,4-3-2 16,-1 0 1-16,5-7-2 16,3-3 1-16,-3-3 2 15,6-7 0-15,9 1-7 16,-1-10-11-16,0-8-27 16,9 7-13-16,-10-23-15 15,-1-2 4-15,11-3 17 16,-9-8 13-16,10 14 23 15,-1 5 6-15,-8 9 8 0,-4 3 1 16,-11 5 0-16,3 5 1 16,-10 0 8-16,-4 5 0 15,1 4 7-15,2-2 4 16,0 0-3-16,-1 0 5 16,-14 16 1-16,-25 31 0 15,25-28-3-15,6 4-3 0,5 2-8 16,0 1-2-16,-1-1-5 15,6-3 0-15,-6 3-3 16,6-6 0-16,6-2 0 16,1-1 1-16,5-6 1 15,-12-3 0-15,10-6 5 16,4-1 2-16,0-9 1 16,11-3-1-16,-3-2-5 15,2-6-6-15,0-8-14 16,4-6-4-16,-2 0-1 15,-4-1 5-15,-4 5 11 16,3 5 3-16,-8 3 1 16,6 6 0-16,-9 5 0 15,-3 4 0-15,-2 7-5 16,-6 1-2-16,-5 7 2 16,-5 1 2-16,-5 3 8 0,-2 3 2 15,4 6 2-15,1 2 1 16,-1 3-1-16,1 6 0 15,-2-8-4-15,3 5-1 16,3-3-3-16,1-5 0 16,7-3 0-16,0-2 0 15,1-8 1-15,0-8 0 16,5 8 5-16,1-11 0 0,6-9-3 16,3-2-7-16,0-13-26 15,5-1-14-15,6-10-43 16,4 2-22-16,20-2 2 15,-10 2 13-15,-6 8 46 16,-2 7 27-16,-16 4 21 16,10 7 14-16,-11 5 25 15,0 2 10-15,-9 6 16 16,0 7-3-16,-6 4-8 16,-6 6-3-16,-4 9-8 15,-13 4-3-15,7 6-15 16,-2 0-4-16,6 2-10 15,-1-8-7-15,-4-4 1 16,2-5-1-16,6-10-2 16,14 1-1-16,-3-9 1 0,-2 4 1 15,0-13 7-15,-6-1 2 16,9-4 1-16,12-8-2 16,-5-6-16-16,11-10-16 15,11-7-31-15,-2-6-13 16,9-3-10-16,1 6 11 15,-8 5 28-15,-1 9 6 16,-8 7 26-16,-5 7 3 16,-6 6 24-16,-5-1 13 0,-1 11 0 15,1 4 3-15,-14 1-10 16,0 10-2-16,-12 2 1 16,-2 1-4-16,4 7-9 15,-3 1-2-15,6 3-5 16,0-7 0-16,6 4-4 15,4-3 0-15,4 0-1 16,1-5-1-16,7-1 1 16,1-10 0-16,5 1 2 15,6-3 2-15,0-9 2 16,5 9 0-16,7-16-3 16,2 1-4-16,2-8-9 15,9-5-3-15,-10-3-2 16,1-4-1-16,-4-5 3 0,-11-9-3 15,-2 3-3-15,-4-2 0 16,-5 13 4-16,-6 3 1 16,-10 8 1-16,-10 6-3 15,-1 11-5-15,-8 0-1 16,4 7 9-16,-5 0 6 16,-4 2 7-16,9 5 4 15,2 2-2-15,7 3 0 16,5 4-1-16,3 0 1 0,-4 5 1 15,4-1 0-15,9 6-2 16,7 4-2-16,-1-10 0 16,6 8 0-16,-1-14 1 15,-3-10 5-15,12-4-28 16,5-6-24-16,3-8-96 16,1-3-95-16,9-5 147 15</inkml:trace>
  <inkml:trace contextRef="#ctx0" brushRef="#br0" timeOffset="20007.478">29025 11733 865 0,'-2'0'401'0,"-6"2"-153"15,2-2-55-15,11 11-40 16,0 1-20-16,14 15-39 16,1 11-19-16,7 6-18 15,11 8-1-15,1-4 6 16,1 0 5-16,-1 3 6 16,-14-8-3-16,-14 2-5 15,-6-7 1-15,-11 4-8 16,1 3-3-16,-12-2-12 15,-1 5-10-15,-13-13-11 16,9 4-5-16,1-8-6 16,-14-13-3-16,1-3-8 0,-13-9-37 15,5 0 327-15,3 2-228 16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4-17T18:23:18.037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context xml:id="ctx1">
      <inkml:inkSource xml:id="inkSrc8">
        <inkml:traceFormat>
          <inkml:channel name="X" type="integer" max="12372" units="cm"/>
          <inkml:channel name="Y" type="integer" max="6960" units="cm"/>
          <inkml:channel name="T" type="integer" max="2.14748E9" units="dev"/>
        </inkml:traceFormat>
        <inkml:channelProperties>
          <inkml:channelProperty channel="X" name="resolution" value="400" units="1/cm"/>
          <inkml:channelProperty channel="Y" name="resolution" value="400" units="1/cm"/>
          <inkml:channelProperty channel="T" name="resolution" value="1" units="1/dev"/>
        </inkml:channelProperties>
      </inkml:inkSource>
      <inkml:timestamp xml:id="ts1" timeString="2020-04-17T18:23:21.919"/>
    </inkml:context>
  </inkml:definitions>
  <inkml:trace contextRef="#ctx0" brushRef="#br0">12380 5327 357 0,'3'-10'264'0,"0"2"38"16,-1-1-44-16,1 4-58 16,-1 1-12-16,-2 3-35 15,0 1-29-15,0 0-58 0,0 0-26 16,-1 0-26-16,1 1 0 16,-1 19 3-16,-5 30 0 15,4-17-4-15,-4 5-2 16,-9 6-3-16,3 0 0 15,1 0-2-15,1-3 1 16,5-3-1-16,-6 1 1 16,-7-5-2-16,2-2 1 15,-1-3 0-15,3-6 0 16,3-6 0-16,5-5 4 0,6-12-14 16,0-7-70-16,7-13 54 15</inkml:trace>
  <inkml:trace contextRef="#ctx0" brushRef="#br0" timeOffset="331.714">12872 5195 687 0,'-6'-4'448'15,"-1"4"-25"-15,3 2-219 16,-8 4-50-16,7 2-89 0,3 6-21 16,-3 9-11-16,7 3-4 15,-5 15-5-15,-2 4-1 16,9 7-3-16,-10 6 1 16,-1-2-9-16,-1-5-1 15,-10-8-2-15,7-2-1 16,-2-7 2-16,0 0-1 0,-3-8 2 15,-1-4 0 1,2-9 5-16,-1-6 25 0,10-10-76 16,2-6-93-16,4-9 89 15</inkml:trace>
  <inkml:trace contextRef="#ctx0" brushRef="#br0" timeOffset="633.054">12398 5435 911 0,'-10'-9'435'0,"7"0"-170"0,3 4-47 16,8-2-99-16,5 2-36 15,13 3-51-15,3 1-14 16,10 7-4-16,3 3-2 16,-7-2-2-16,4 4-1 15,-3-3 1-15,-2-2 0 16,2-1 3-16,-3-3 1 16,-4-4 35-16,-3-7-20 15,-4-1-12-15</inkml:trace>
  <inkml:trace contextRef="#ctx0" brushRef="#br0" timeOffset="1498.158">13585 5265 384 0,'6'-13'275'0,"-4"5"50"15,-2 4-76-15,0 0-58 16,0 3-36-16,-1 1-63 16,0 0-30-16,0 0-28 15,-2 15-4-15,0 6 0 16,-9 32 0-16,7-20-6 15,-5 3-6-15,6 2-6 16,2 3-2-16,-8-7-2 16,9-3 0-16,-5-6 0 15,-1-5 1-15,5-8 1 16,-8-3 2-16,5-7 18 16,1-3 5-16,2-7 1 15,2-11-1-15,6-12-19 16,0-8-9-16,3-12-5 15,2 0-2-15,2 3-3 16,2 6-1-16,1 13 1 0,-5 5 1 16,-9 15 0-16,-7 1-6 15,-9 13-4-15,-2 2-2 16,-10 9 1-16,-1 4 6 16,-8 7 5-16,-2 1 0 15,2 8 2-15,-2 3-1 16,5 4 1-16,6 0 0 15,2-6-1-15,4-1 0 16,7-6-1-16,4 1-1 16,9-4-1-16,3 0 0 0,7-3 1 15,4 1 0-15,1-6 2 16,-3 1 0-16,1-4 1 16,2-2 0-16,7-4 0 15,2-3 2-15,8-7 6 16,-1-5 2-16,0-9 7 15,2-2 1-15,-2-4-2 16,-3 0-3-16,3 2-8 16,-2 3-3-16,-1 3-2 15,-2 3 0-15,-4 3-11 16,-3 4-40-16,-8 2-184 16,-2 5 161-16</inkml:trace>
  <inkml:trace contextRef="#ctx0" brushRef="#br0" timeOffset="1881.787">14120 5292 734 0,'-5'-14'435'0,"6"7"-49"16,0 4-112-16,1 3-133 15,-2 0-55-15,0 0-62 16,-3 5-14-16,-7 23 0 16,-11 33 0-16,1-15 1 15,10 7 1-15,-6 3 2 16,-4-4 0-16,0-5-3 15,-5-6-1-15,4-7-1 16,1-2-2-16,5-6-1 16,2-4 1-16,3-8 0 15,4-4-1-15,4-9 9 16,5-1 1-16,4-10-16 16,5-6-40-16,15-11-506 0,-1-4 393 15</inkml:trace>
  <inkml:trace contextRef="#ctx0" brushRef="#br0" timeOffset="2365.135">14584 5326 583 0,'11'0'360'0,"-9"6"-15"16,-2 1-90-16,-3 5-54 15,-13 0-43-15,8 10-38 16,0 3-17-16,-6 9-37 15,4 0-7-15,-20 0-18 16,3 2-5-16,-5-2-9 16,-1 0-3-16,11-3-8 15,-2-4-4-15,12 0-6 16,8-2-1-16,6-2-1 16,8-5 1-16,11-3 4 15,1-4 0-15,12-7 3 16,2-2 1-16,1-7-1 15,9-7 0-15,0-7-2 16,3-5-1-16,1-6-1 16,-6 0-1-16,-6-2 1 0,-5 0 0 15,-12-3 3-15,-3-2 2 16,-15-7 3-16,-4-2 1 16,-13-1 4-16,-6 2 1 15,-6 10-3-15,0 6-3 16,0 9-10-16,1 6-4 15,3 7-4-15,-3 2-2 16,1 5-2-16,1 2 0 16,1 5-2-16,2 6 1 0,3 1-16 15,3 3-18-15,2 4-103 16,2 1-90-16,4 4 144 16</inkml:trace>
  <inkml:trace contextRef="#ctx0" brushRef="#br0" timeOffset="2982.853">15142 5697 731 0,'9'-49'435'0,"-9"45"-23"15,0 3-89-15,-1-3-86 16,1 4-54-16,-1 0-86 16,0 0-35-16,0 0-42 15,0 0-6-15,-6 11-1 16,-4 11 1-16,-17 31 1 16,11-28-2-16,0 1-1 15,-2 0-1-15,3 1-2 16,-3-1 0-16,6-3-1 15,-5-3 0-15,6-8 0 16,9-2 0-16,-3-8 2 16,7 0 2-16,2-2-2 15,-3-1 0-15,0 0-4 16,9-1-3-16,10-4-1 0,19-10-1 16,-19 9-1-16,3 3 1 15,4 2 0-15,6 1 0 16,-3 1 0-16,-1 1 0 15,-7 0-1-15,1-1 1 16,-2-6 1-16,-1 0 0 16,3-4 0-16,0 0 2 15,0-2-18-15,1 2-36 16,3-1-171-16,-2 0 147 0</inkml:trace>
  <inkml:trace contextRef="#ctx0" brushRef="#br0" timeOffset="3299.833">15555 5588 801 0,'0'0'490'16,"-5"-2"-50"-16,1 4-233 15,3-2-48-15,0 0-90 16,-1 10-26-16,-14 18 3 16,-28 36 1-16,20-23-3 0,-3 6 2 15,-4 8 2-15,-4 2-2 16,2 1-4-16,-3-4-7 16,7-9-18-16,4-4-5 15,8-9-4-15,3-6 0 16,7-10 30-16,5-8-42 15,9-9-552-15,5-3 423 16</inkml:trace>
  <inkml:trace contextRef="#ctx1" brushRef="#br0">23333 17755 0,'9'-153'15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4-17T18:23:48.311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context xml:id="ctx1">
      <inkml:inkSource xml:id="inkSrc77">
        <inkml:traceFormat>
          <inkml:channel name="X" type="integer" max="12372" units="cm"/>
          <inkml:channel name="Y" type="integer" max="6960" units="cm"/>
          <inkml:channel name="T" type="integer" max="2.14748E9" units="dev"/>
        </inkml:traceFormat>
        <inkml:channelProperties>
          <inkml:channelProperty channel="X" name="resolution" value="400" units="1/cm"/>
          <inkml:channelProperty channel="Y" name="resolution" value="400" units="1/cm"/>
          <inkml:channelProperty channel="T" name="resolution" value="1" units="1/dev"/>
        </inkml:channelProperties>
      </inkml:inkSource>
      <inkml:timestamp xml:id="ts1" timeString="2020-04-17T18:25:27.858"/>
    </inkml:context>
  </inkml:definitions>
  <inkml:trace contextRef="#ctx0" brushRef="#br0">16407 5389 408 0,'9'-4'314'16,"-7"0"16"-16,-1 3-84 15,-1 0-25-15,0 0-47 16,-1 1-18-16,1 0-44 0,0 0-23 16,0 0-38-16,0 0-16 15,-1 0-20-15,0 0-4 16,0 0 0-16,-2 9 2 16,-6 20 6-16,-9 34 0 15,2-19 0-15,-5 0-1 16,-3-2-4-16,-2-1-2 15,-10-6-2-15,18-2 0 16,0-7-3-16,6-1 0 0,16-10 1 16,-10-3 0-16,8-7 2 15,-3-1 3-15,-2-5 10 16,3-1 4-16,-1 1-41 16,1-5-52-16,1-18-214 15,-1-31 179-15</inkml:trace>
  <inkml:trace contextRef="#ctx0" brushRef="#br0" timeOffset="249.905">16237 5591 741 0,'-1'0'426'0,"0"-1"-54"16,0 0-98-16,0 0-63 0,0 0-53 15,0 0-61-15,1 0-15 16,0-1-34-16,17-2-10 16,47-29-14-16,-27 27-7 15,3 3-8-15,-4 3-2 16,-5-7-1-16,0 0 1 16,-1 0-1-16,-1 0 1 15,0-1 0-15,-2-1-52 0,0 0 35 16</inkml:trace>
  <inkml:trace contextRef="#ctx0" brushRef="#br0" timeOffset="1050.588">17640 5246 691 0,'28'-40'358'0,"-26"38"-99"15,0 0-25-15,-2 2-58 16,0 0-35-16,0 0-52 16,-1 0-22-16,0 0-29 15,0 0-6-15,-2 7-5 16,-2 15 1-16,-13 37 0 15,3-25 0-15,-8 9-2 16,-2 2-1-16,-5 8-5 16,2-3-4-16,2-7-4 15,0 0-2-15,3-11-4 0,2-2 0 16,3 0-1-16,-3-7-2 16,3-2 1-16,2-6-1 15,3-4 0-15,5 0 1 16,7-6-2-16,1 2 1 15,1-3-2-15,4 0-1 16,-1 0 0-16,2-2 0 16,10 0 1-16,5 0 2 0,2-2 0 15,-1 0 0-15,3 0 0 16,-2-3-1-16,10-2 1 16,-1-1 0-16,-3 0 0 15,2 0 1-15,-5-1 1 16,0 0 0-16,-3 1-1 15,-2 0 0-15,-5 1-15 16,-2-1-38-16,-4 4-192 16,-2 0 164-16</inkml:trace>
  <inkml:trace contextRef="#ctx0" brushRef="#br0" timeOffset="1365.136">18038 5483 834 0,'0'-1'426'16,"0"-3"-107"-16,1 3-94 15,-2 1-71-15,0 0-44 16,0 2-53-16,-6 19-10 0,-8 34-11 15,8-30 0-15,-2 5-6 16,1-1-4-16,-2-3-7 16,0 0-4-16,1-5-4 15,0-1-1-15,-1-1-2 16,1-1-1-16,-3-6 0 16,4-1 29-16,-3-6-73 15,5-3-32-15,10-3 49 16</inkml:trace>
  <inkml:trace contextRef="#ctx0" brushRef="#br0" timeOffset="2066.056">18837 5320 693 0,'-1'-2'338'0,"0"1"-131"16,0 0-38-16,1 0-60 15,0 0-8-15,-1 0-4 16,0 0 0-16,0 1-12 16,-1 0-14-16,-15 22-21 15,-33 36-7-15,20-21-14 16,-5 3-5-16,1 3-12 15,0-1-2-15,7-6-5 16,4 1-1-16,6-13-1 16,4-1-1-16,8-4-1 15,5 0 0-15,7-3 1 0,5-1 1 16,9-5 3-16,1-5 1 16,4-5 3-16,5-1 1 15,5-7 1-15,5-4-1 16,4-6-1-16,-4-4-1 15,0-3-2-15,0-3 1 16,-6-4 2-16,4 0 1 16,-10-3 4-16,-7-2 0 0,-9-1 4 15,-5-4 0-15,-7 4-2 16,-3 4-1-16,-10 7-4 16,-4 3-3-16,-1 9-5 15,-8 1-4-15,1 6-5 16,0 4-3-16,-3 3 0 15,10 4 2-15,0 5 1 16,4-1 1-16,4 4-2 16,-3-2 0-16,9 3-71 15,-5-1-48-15,6 1 76 16</inkml:trace>
  <inkml:trace contextRef="#ctx0" brushRef="#br0" timeOffset="2431.867">19551 5279 1150 0,'0'-12'525'15,"0"4"-245"-15,-1 2-53 16,0 4-72-16,-2 1-43 15,1 1-54-15,1 0-23 0,0 1-32 16,-9 22-2-16,-37 39 1 16,29-23 0-16,-1 9 1 15,1 3 1-15,0-6 0 16,5-1-1-16,0-9 0 16,4-2 0-16,-2-6-1 15,-1-5 1-15,3-4 0 16,4-3 2-16,3-7-1 15,2-1 0-15,5-7 12 16,-3-3-16-16,8-8-73 16,-1-9-75-16,8-11 83 15</inkml:trace>
  <inkml:trace contextRef="#ctx0" brushRef="#br0" timeOffset="2731.422">20037 5176 920 0,'0'-10'495'16,"-6"10"-122"-16,-5 0-131 15,-9 12-111-15,-2 4-44 16,-2 10-34-16,0 4-4 16,1 8-14-16,1 5-7 0,9 10-9 15,-2 6-4-15,3-1-4 16,4-1-2-16,-2-10-2 15,2-5 0-15,4-7 0 16,2-1 1-16,-3-6 1 16,5-1 0-16,-6-9 3 15,-5-2 1-15,-2-9 10 16,-3-4-15-16,5-11-12 16,-2-6 5-16</inkml:trace>
  <inkml:trace contextRef="#ctx0" brushRef="#br0" timeOffset="2941.72">19521 5527 1162 0,'-6'-10'534'15,"6"1"-253"-15,4 0-39 16,11 0-107-16,5 2-37 15,11-1-49-15,7 0-20 16,14 7-17-16,0 0-5 16,1 8-2-16,-6 2 55 15,-9-3 327-15,2 5-276 0</inkml:trace>
  <inkml:trace contextRef="#ctx0" brushRef="#br0" timeOffset="3963.75">21010 5420 798 0,'1'-3'420'0,"4"-4"-103"15,3 1-99-15,1 3-67 16,2 2-44-16,9 3-45 16,8 3-15-16,17 6-28 15,8 1-4-15,4-2 3 16,9-1 9-16,11-9 11 16,5-5 0-16,19-8-3 15,-5-1-9-15,0-2-12 16,-6-2-2-16,-13 4-5 0,-5 2-1 15,-14 3-1-15,-8 4-2 16,-13 3-1-16,-12 4 1 16,-17 2-5-16,-8 0-1 15,-14 3 2-15,-7-2 0 16,-5 1 4-16,-3-2 1 16,3-3 0-16,1-1 1 15,1-4-2-15,1-5-1 0,-1-2-1 16,2-2-1-16,-1-1-2 15,3 1 2-15,6-3 1 16,4 3 0-16,6 1 1 16,-3 1-1-16,2 8 0 15,2-2-1-15,3 2-5 16,3 3-3-16,-3 0 0 16,0 0 0-16,17 5 6 15,39 9 2-15,-20-5 3 16,5 1 2-16,2-2-1 15,5 0-1-15,0 1-1 16,-3-2 0-16,-17-1 1 16,0-1 0-16,-11-2 2 15,-8-2 0-15,3-1 2 16,-6 1 0-16,-6-1 17 0,0 0 2 16,-2 0 2-1,1 0-1-15,-14 7-16 0,-36 27-4 16,10-10-1-16,-3 4-2 15,0 5 2-15,-5-5 1 16,9-2 1-16,0-4 0 16,8-9 0-16,6-2-1 15,8-5-2-15,7 2 1 16,2-8 22-16,3 2-2 0,6-3-13 16</inkml:trace>
  <inkml:trace contextRef="#ctx0" brushRef="#br0" timeOffset="5629.691">23256 5022 446 0,'15'-14'290'15,"-6"1"11"-15,-3 4-40 16,1 3-30-16,-2 1-27 16,-2 4-39-16,-7 1-27 0,1 2-61 15,2-2-23-15,0 0-37 16,-9 19-7-16,-13 43-6 16,9-25 0-16,-9-1 0 15,1 8-1-15,-14 0 0 16,-4-3 1-16,-2 5 0 15,0-4 0-15,6 1 0 16,4-4 0-16,7-3-2 16,1-2 0-16,8-12 0 15,4-2-1-15,8-7-1 16,4-1-1-16,3-2-1 16,3 1-1-16,0-2 1 15,4 5 2-15,-2-3 0 16,2 0 0-16,2 1 0 15,1-4 0-15,3 0-2 0,3 0 2 16,6-6 3-16,5-7 0 16,7-3 5-16,2-6 0 15,4-3-2-15,-5-3-1 16,-3 2-2-16,2 4 0 16,-4-2 16-16,-1 10-21 15,-7-3-91-15,-6 1-92 0,-10 8 102 16</inkml:trace>
  <inkml:trace contextRef="#ctx0" brushRef="#br0" timeOffset="5963.631">23785 5335 1170 0,'0'-3'500'0,"-5"2"-303"0,1 2-67 15,3-1-73-15,0 0-34 16,-9 25-10-16,-13 34-2 15,3-23-4-15,-1 5 0 16,3-4-1-16,-1-5 0 16,7-2-1-16,-3-6-1 15,-1-6 1-15,2-2 0 16,2-5 16-16,2-4 395 16,5-2-308-16</inkml:trace>
  <inkml:trace contextRef="#ctx0" brushRef="#br0" timeOffset="6764.567">24688 5022 1462 0,'-1'3'117'16,"3"0"91"-16,-1-3-40 16,-2 7-98-16,1-7-29 0,-1 4-22 15,-3 25-3-15,-15 32-6 16,0-27 0-16,2 3-2 16,0-4-1-16,3 0 0 15,3-5 0-15,-4-7-1 16,6-2 1-16,5-7 1 15,-1-3 1-15,4-6 20 16,0-4 6-16,1-9 1 16,2-3-2-16,11-10-20 15,2-2-8-15,6-10-6 16,6 1-2-16,-8-5-3 16,-2 2 0-16,-4 9 3 15,-7 0 2-15,-2 14-2 16,-2 5-7-16,-9 9-9 15,-9 7-4-15,-13 8 1 0,-6 5 8 16,-5 6 9-16,-1 4 2 16,2 0 1-16,3 3 0 15,0 2 0-15,3 0 1 16,2 3-1-16,4-1 0 16,5 0 0-16,5 4 0 15,7-1 1-15,2-2-2 16,7-2 0-16,3-3 0 0,3-10 0 15,0-1 0-15,6-6 2 16,3-5 0-16,8-2 1 16,6-2 3-16,3-7 5 15,3-1 0-15,7-10 1 16,0-1 0-16,3-7-2 16,0 0-1-16,-9-4 7 15,-3-2-31-15,-7-2-90 16,-2 1 78-16</inkml:trace>
  <inkml:trace contextRef="#ctx0" brushRef="#br0" timeOffset="7113.139">25138 5114 1065 0,'16'-11'539'15,"-17"9"-166"-15,-1 4-171 16,-4 7-96-16,-4 0-50 16,4 12-30-16,-9 1-3 0,-6 9-6 15,-2 3-3-15,-8 3-5 16,5 5-2-16,1 2-1 15,2 5-1-15,4-1-1 16,3-3 0-16,2-5 1 16,-2-4-1-16,5-7 1 15,0-4 0-15,6-12 0 16,2-2 1-16,3-5 5 16,0-1-2-16,8-5-59 15,5-8-31-15,7-12 44 16</inkml:trace>
  <inkml:trace contextRef="#ctx0" brushRef="#br0" timeOffset="7563.217">25779 5081 902 0,'-15'15'488'0,"-9"1"-119"16,-5 8-171-16,2 6-27 15,-4-3-70-15,-1 4-23 16,-5 1-32-16,-6-1-16 0,6 7-17 16,2 3-4-16,12 1-3 15,3 8-1-15,5-8 0 16,3-2-1-16,4-5 3 16,2-10-2-16,6 0 2 15,2-5-1-15,5-7 0 16,5-1 4-16,8-10 4 15,6-3 3-15,13-11 0 16,0-10-1-16,9-12-6 16,-5-6-1-16,-8-17 1 15,2-2-1-15,-11-5 1 16,2 4-1-16,-8 8-1 16,-11 5 1-16,-7 10-2 15,-9 5-1-15,-6 10-10 16,-7 3-3-16,-1 9-4 15,6 5-1-15,-7 5 6 0,9 5 1 16,-7 3 3 0,-2 0-3-16,5 1-81 0,-6 0-56 15,3 3 84-15</inkml:trace>
  <inkml:trace contextRef="#ctx0" brushRef="#br0" timeOffset="8013.076">26062 5633 1086 0,'7'-9'531'16,"-2"5"-225"-16,1 3-121 16,-5-3-43-16,-4 8-66 15,1-4-3-15,1 0-18 16,0 0-2-16,-1 15-8 16,-45 33-8-16,22-28-10 15,0-2-5-15,4 3-7 0,1 1-5 16,5-3-3-16,2-2-2 15,5 0-2-15,3-2 0 16,3-3-2-16,2-1 2 16,7-3-1-16,4-1 1 15,6-1 1-15,5-4 1 16,12-2-1-16,4-4 0 16,1-7-1-16,4-5 0 0,-3-3-5 15,0-2-11-15,2-1-55 16,-3-1 25-16,-7 3 15 15</inkml:trace>
  <inkml:trace contextRef="#ctx0" brushRef="#br0" timeOffset="8279.6">26460 5566 1141 0,'7'-2'596'0,"-7"2"-158"16,-1 3-175-16,-11 4-139 15,-3 5-56-15,-11 12-43 0,-4 1-1 16,-3 13-5-16,0 2-2 16,1 5-7-16,0 7-2 15,8 2-3-15,1-1 0 16,7-2 0-16,8-3 0 15,3-4 16-15,0-7-20 16,4-7 4-16</inkml:trace>
  <inkml:trace contextRef="#ctx0" brushRef="#br0" timeOffset="9162.421">27510 5283 956 0,'8'-5'432'0,"-8"4"-217"15,-2 1-34-15,-2 2-69 16,3-2-39-16,0 0-38 15,-12 7-8-15,-8 2-11 16,-24 43 0-16,26-20-3 16,1 5 0-16,0 10 1 15,0 3-1-15,-3-6 1 16,-1-3-1-16,2-8-2 16,1-6-1-16,3-4-2 15,2-3 1-15,3-6 0 16,4-5 1-16,3-5 10 15,3-7-36-15,4-10-333 16,2-2 260-16</inkml:trace>
  <inkml:trace contextRef="#ctx0" brushRef="#br0" timeOffset="9421.571">27285 5437 883 0,'-1'-1'454'16,"0"0"-123"-16,0-1-88 15,1 1-75-15,0 0-37 0,0 0-44 16,18-4-25-16,35-5-30 16,-20 12-6-16,11-1-7 15,0-1-3-15,0-1-3 16,-5-2-2-16,-12-2-1 15,-3-1 1-15,-2-1-6 16,-3 1-58-16,-4-3-161 16,-2 0 144-16</inkml:trace>
  <inkml:trace contextRef="#ctx0" brushRef="#br0" timeOffset="10028.941">28461 5145 542 0,'14'-2'400'15,"-10"-1"5"-15,-3 1-136 0,2 2-22 16,-3 0-114-16,-1 0-40 15,0 0-49-15,-2 9-20 16,1 15-10-16,-46 33 0 16,20-19 0-16,-2 4 1 15,-1 5 2-15,-1 0-1 16,5 1-4-16,2-4-2 16,4-7-2-16,3-4 0 15,1-12 0-15,6-3 2 16,3-7 0-16,0-9 27 0,8-4-47 15,4-8 70-15,9-17-43 16</inkml:trace>
  <inkml:trace contextRef="#ctx0" brushRef="#br0" timeOffset="10347.221">28921 5061 1116 0,'12'0'556'0,"-12"0"-176"16,-2 0-175-16,-4 8-101 15,-1 6-46-15,-10 8-33 16,-1 1-4-16,-3 9-7 0,-2 1-5 16,-1 9-3-16,1 8-2 15,-2 3 0-15,0 3 0 16,2-2-1-16,2-2 2 15,1-10 2-15,5-5 0 16,2-13 2-16,3-3 0 16,0-8 1-16,-1-4 3 15,5-1 25-15,-3-12-10 0,7-3-81 16,-4-8-109-16,6-9 91 16</inkml:trace>
  <inkml:trace contextRef="#ctx0" brushRef="#br0" timeOffset="10591.487">28464 5326 1226 0,'0'-3'518'0,"3"0"-306"16,8 1-25-16,8 0-63 15,4 1-15-15,5 0-20 16,-1-3-22-16,14 2-37 0,-1-3-8 16,6 2-11-16,-2 1-2 15,-8-2-1-15,-3 1 16 16,-5 0-64-16,1 1-40 16,-7 2 53-16</inkml:trace>
  <inkml:trace contextRef="#ctx0" brushRef="#br0" timeOffset="11178.864">28999 5628 733 0,'3'-3'394'16,"0"-1"-73"-16,3 3-132 15,14-3-11-15,-7 0-13 16,7 1-10-16,6-1-40 16,0 2-20-16,10 3-37 15,0 6-15-15,-7 5-21 16,-8-2-6-16,-6 2-5 15,-5 0-1-15,-13-2 8 0,-4 7 5 16,-11 0 8-16,-10-2 2 16,-9 6-8-16,-2-3-5 15,1 4-10-15,1 1-2 16,1 1-3-16,5 2 0 16,-2-6-2-16,5 2 0 15,8-5 0-15,1-3-1 16,10-2-2-16,1-2-1 0,8 2-1 15,2-4 1-15,8 1 1 16,4 1 0-16,9-2 3 16,9 1 1-16,2-6 1 15,3-2 5-15,5-5 8 16,0-2 2-16,0 0 0 16,-1 0-3-16,-9 2-10 15,-6 2-1-15,-8 2-3 16,-2-3-1-16,-9 3 0 15,1 0-2-15,-4 0 0 16,-1 2-16-16,-2-4-61 16,-1 1-61-16,-1 0 81 15</inkml:trace>
  <inkml:trace contextRef="#ctx0" brushRef="#br0" timeOffset="11661.334">29984 5256 1076 0,'-18'-22'512'0,"9"12"-180"15,-3 4-138-15,5 6-87 16,2 4-41-16,-9 11-46 15,-1 5-9-15,-14 15-6 16,-6 6 0-16,0 9 1 16,-2 6 1-16,6 1 1 15,6-8 4-15,9-6 4 16,2-6 3-16,14-7 3 16,6-2-1-16,8-6 1 15,4-3 0-15,9-6 1 16,7-6 1-16,9-7 3 15,3-7-2-15,-4-9-4 16,7-5-3-16,3-7-4 0,5 0 1 16,8-16 2-16,-14-4 2 15,-15-11 3-15,-10-5-1 16,-23 10-2-16,-2 8-1 16,-18 12-6-16,-10 6-6 15,-30 12-6-15,-9-1-6 16,-3 5 2-16,0 4-2 15,14-1-33-15,2 4-19 16,9 9 33-16</inkml:trace>
  <inkml:trace contextRef="#ctx0" brushRef="#br0" timeOffset="13751.327">12760 7211 357 0,'0'-1'251'0,"0"-4"35"15,0 1-39-15,0 1-40 16,0 1-17-16,0 1-36 0,0 0-15 16,0 0-41-16,0 0-20 15,0 0-34-15,0 0-14 16,0 0-17-16,0 0-4 15,0 1-2-15,0 0-2 16,0 6-1-16,-2 5 0 16,1-2-1-16,0-2 0 15,1-5 2-15,0-2 9 0,0 0 12 16,0 0 0-16,0 0 0 16,0-1-9-16,1-3-12 15,5-18-2-15,32-24-1 16,-29 31-2-16,0 10-7 15,-6 2-5-15,-3 9-1 16,-2 3 0-16,-8 5 8 16,3 2 2-16,-3 3 3 15,4-2 0-15,-1-1 0 16,2-2 1-16,2-3 0 16,0-1 0-16,0-5 31 15,1-1-40-15,0-4-57 16,1 0-64-16,0-1 55 15</inkml:trace>
  <inkml:trace contextRef="#ctx0" brushRef="#br0" timeOffset="14360.675">13528 6983 699 0,'1'-4'454'15,"-2"0"6"-15,-5 3-244 16,5 0-24-16,1 1-86 16,-1 0-31-16,-1 0-39 15,1 0-16-15,-1 12-9 16,-16 8-2-16,-36 33-2 15,22-25 0-15,6 1-2 16,1 2 0-16,7-2-1 16,-1-2-1-16,10 0-2 15,-2 0 0-15,6 0-1 16,5-1 0-16,-2 1 0 16,3-2 1-16,4-2-1 15,-5-2 1-15,5-7 0 16,5-1 0-16,1-10 2 15,7 0 4-15,1-10 8 0,1-9 1 16,13-9 1-16,0-10-5 16,5-6-6-16,-2-2-1 15,-6 1-2-15,5 6 1 16,-10 6 1-16,0 1 1 16,-6 6 5-16,-10 0 2 15,-9 0 4-15,-1 3 1 16,-10-5-4-16,-2 2-2 0,-1 0-5 15,-2-1-2-15,-7 2-3 16,4-3-1-16,7 12-8 16,-3-1-6-16,6 10-9 15,-8 8-1-15,-2 8 1 16,0 10-18-16,-1 6-68 16,6 5-46-16,2 3-209 15,2-4 228-15</inkml:trace>
  <inkml:trace contextRef="#ctx0" brushRef="#br0" timeOffset="22258.198">14182 6954 1037 0,'-4'-2'462'0,"-1"2"-234"15,1 0-26-15,1 0-69 0,1 0-36 16,1 0-41-16,0 0-21 16,0 0-23-16,0 0-6 15,0 0-5-15,1 9 1 16,0 9 0-16,0 32 0 15,-7-19 0-15,2 3 0 16,-7 8 1-16,0 1 0 16,-9 2 2-16,5 0 0 15,3-5 0-15,2-3 1 16,4-8-1-16,-1-5 0 0,-3-9 0 16,5-4 0-16,5-6 13 15,-3-9 5-15,9-8-25 16,-4-5-43-16,4-13 28 15</inkml:trace>
  <inkml:trace contextRef="#ctx0" brushRef="#br0" timeOffset="22991.522">14837 6882 434 0,'-2'0'266'16,"-3"0"-15"-16,0 1-61 15,4-1-47-15,0 0-16 0,0 0 4 16,-1 0 4-16,1 0 0 16,-6 5-2-16,-9 3-27 15,-32 20-18-15,20-18-36 16,1 3-16-16,-12-1-22 16,1 0-5-16,0 5-5 15,6-5-1-15,6 3-3 16,3-1 0-16,7-2 0 15,4 2-2-15,8-4-6 16,4 0 0-16,10-4-2 16,7 1 1-16,2 0 6 15,7-2 1-15,3 2 1 16,3 3 1-16,6 3 0 16,-2 3 0-16,-4 4 2 15,-5 1 0-15,-14 2 0 16,-3 1 0-16,-11 2 2 0,-6-1 0 15,-6 1 2-15,-4 0 1 16,-7-9 0-16,-2-2 1 16,-4-1 0-16,-1-7 0 15,1 2 1-15,6-3 1 16,-1-13 2-16,2-2 2 16,8-5-2-16,-2-2-1 15,7 2-5-15,6 3-2 16,1 0-3-16,1 1 0 0,2-4-1 15,5 1-3-15,-3-3-3 16,9-3-1-16,11-4 1 16,-3-5 1-16,16-3 3 15,1-3 2-15,10-1 0 16,6-2 0-16,2 1 0 16,0 1 0-16,-10 3 1 15,-2 5-37-15,-13 4 27 16</inkml:trace>
  <inkml:trace contextRef="#ctx0" brushRef="#br0" timeOffset="24340.456">15359 7071 785 0,'3'-9'386'0,"0"3"-127"15,3 4-25-15,-6-4-68 16,5 6-35-16,-5 0-52 16,0 0-23-16,-1 0-26 15,-1 0 0-15,0 6-6 16,-4 17-3-16,-15 33-5 15,6-23-4-15,-2 7-3 16,-12 3-1-16,10-2-2 16,3-3 0-16,0-5 0 15,14-8 0-15,-8-11 1 16,1-3 1-16,4-10 17 16,2-3 1-16,4-12-4 15,3-10-3-15,6-18-19 0,3-7-1 16,6-2-3-16,5 5-1 15,5 9 0-15,3 7-1 16,0 8 2-16,0 3 0 16,-6 9-1-16,-2 6-1 15,-3 5 0-15,-5 3 0 16,-6 6 2-16,-1 3 1 16,-5 9 3-16,-2 1 0 0,-5 5 2 15,-2 1 0-15,0 1 1 16,1 4 0-16,1-4 0 15,-2-2 0-15,-2-6 0 16,-2-5 0-16,1-6 0 16,2-2 1-16,0-6 5 15,-2-2 2-15,6-2 1 16,-1-1 0-16,3-7-7 16,5 1-3-16,1-6-3 15,4 0-4-15,1-8-2 16,0-9 1-16,16-3 1 15,4-6 1-15,9-6 2 16,7 1 2-16,-8 3-4 16,7 6 0-16,-4 14-1 0,-7 8-1 15,2 14-1 1,-13 6 1-16,-7 12 0 0,-3 3 3 16,-10 6 3-16,-4 4 1 15,-14 2 2-15,-2 1-1 16,1 1 1-16,-4-1-1 15,6-5-1-15,1-1 1 16,1-11 1-16,1 0-1 16,6-7 0-16,0-2 1 15,3-1 16-15,0-6 5 0,1-4-95 16,0 2-109-16,0-2 109 16</inkml:trace>
  <inkml:trace contextRef="#ctx0" brushRef="#br0" timeOffset="24740.347">16258 7037 1144 0,'-13'7'507'0,"-9"7"-273"16,-3 3-50-16,-6 3-77 15,2 2-34-15,-4-1-26 16,1 1-11-16,8 1-18 15,8 2-4-15,3 1-7 16,3-1 0-16,10 0 2 0,-7-2-1 16,16 2-1-16,6 0 0 15,1-5-1-15,2-1 0 16,0-13 1-16,-1 0 3 16,5-6 6-16,5-8 1 15,0-10 2-15,2-10-3 16,-1-11-2-16,-5-3 0 15,-3-4-1-15,-6-3 1 0,-12-3-1 16,-2 5-3-16,-10 11-7 16,-1 5-3-16,-2 23-13 15,-1 3-7-15,-3 12-3 16,0 4 1-16,-3 5-8 16,0 5-29-16,3 2-79 15,2 3-87-15,7 2 136 16</inkml:trace>
  <inkml:trace contextRef="#ctx0" brushRef="#br0" timeOffset="25073.838">16965 6618 1372 0,'-3'-2'559'15,"1"8"-375"-15,-6 3-58 16,0 17-77-16,-9 6-8 16,-2 21 7-16,0 13 7 15,-5 10 1-15,2 5-4 16,2-1-8-16,-3-5-7 0,2-3-14 15,-17-3-4-15,16-4-3 16,4-6-2-16,2-15 4 16,17-12 17-16,-5-14 313 15,2-5-253-15</inkml:trace>
  <inkml:trace contextRef="#ctx0" brushRef="#br0" timeOffset="31957.66">17923 7314 552 0,'-1'0'305'0,"0"0"-36"15,-1 0-12-15,1 0-39 16,0 0-23-16,0 0-53 15,0 0-19-15,0 0-32 16,0 0-12-16,1 0-18 16,-1 0-15-16,0 0-23 0,0 4-6 15,-2 3-9-15,1 0-1 16,-1 6 0-16,-1 24-2 16,6-25-3-16,-3-4 1 15,-3-5 0-15,2 0 0 16,2-4 14-16,-1 0 6 15,1 0 2-15,0-1 1 16,1-4-13-16,5-14-6 16,9-25-3-16,-12 27-2 15,3 6-1-15,-5 1-1 0,-1 4-3 16,1 5-5-16,-5 2-2 16,5 5-1-16,-1-5 5 15,-1 0 4-15,-1 1 2 16,2 11 1-16,-1-2 0 15,-1 25 1-15,2-26 1 16,-3-6 0-16,3 2 1 16,0-3-1-16,0-2 12 15,0 0-15-15,0-1-85 16,0 0-75-16,0 0 89 16</inkml:trace>
  <inkml:trace contextRef="#ctx0" brushRef="#br0" timeOffset="32555.122">18624 6922 846 0,'-5'2'494'16,"2"-2"-59"-16,2 0-214 15,0 0-43-15,0 0-84 16,0 0-28-16,-10 15-43 16,-38 40-5-16,25-22 1 15,3 0 0-15,2-2-1 16,-3 2-3-16,4-3-7 15,2-3-1-15,10 2-4 16,2-3-2-16,5 0-1 16,4 0 0-16,-2 0 0 15,3-6-1-15,2-2 0 16,4-5 1-16,0-10 4 16,7 0 3-16,2-11 3 15,3-3 1-15,3-9 0 16,0-3-2-16,2-5-2 0,-2-3-1 15,3-2-1-15,-4 0-2 16,1 3 2-16,-2 0 1 16,-7 2 3-16,0-3 3 15,-11-1 3-15,-3-2 0 16,-9-1 0-16,-3 5-1 16,-6 3-5-16,-1 8-3 15,-2 8-5-15,0 4-2 16,3 8-7-16,0 6-1 0,0 5 0 15,4 4 1-15,0-3 16 16,2 2-12-16,4-2-93 16,3-6-67-16,6 7 90 15</inkml:trace>
  <inkml:trace contextRef="#ctx0" brushRef="#br0" timeOffset="33288.182">19271 6912 957 0,'4'2'472'15,"-5"-3"-158"-15,1 2-64 16,0-1-61-16,-1 0-45 15,0 0-50-15,1 0-27 16,0 0-36-16,-1 0-9 16,0 0-13-16,-8 13-1 15,-26 33 2-15,22-24 0 0,-4-3 0 16,3 1-1-16,2-4-2 16,1-3 0-16,6-8-2 15,1-1 0-15,6-5 5 16,7-8 1-16,7-5 0 15,3-5 0-15,6-5-5 16,1 2-3-16,3-1-2 16,3 2-1-16,-6 9-2 15,-3 0-3-15,-7 12-3 16,-2 4-1-16,1 11-1 16,0 3 2-16,2 7 2 15,-5 3 3-15,-2 0 1 16,-6 3 1-16,-5 0 1 15,-4-1 2-15,-12 0 0 16,-4 3 2-16,-5-2 2 16,-9 2 0-16,-8-3 2 0,2-2 0 15,-10-6 0-15,9-6-1 16,-1-5-1-16,4-6 0 16,8-9-1-16,2-4 2 15,14-7-3-15,4-2-3 16,9 1-6-16,4 0-4 15,8 1-4-15,3 2 0 16,5 5-3-16,2 2-1 0,2 7 1 16,1 4 0-16,1 7 6 15,2 1 3-15,1 5 4 16,-1 2 3-16,1-2 0 16,-2-1 1-16,-1-4 2 15,1-1 0-15,-6-8 16 16,-3-3 1-16,2-6-57 15,-2-7-65-15,10-6-221 16,8-2 199-16</inkml:trace>
  <inkml:trace contextRef="#ctx0" brushRef="#br0" timeOffset="33822.115">19743 6861 551 0,'-10'4'363'15,"-1"-7"34"-15,5 2-120 0,6-4-87 16,3 1-41-16,10-4-65 15,-2-2-3-15,8 3-14 16,5 2-12-16,1 6-16 16,5 6-10-16,3 2-7 15,-4 4 0-15,8-1 2 16,0-3 0-16,-1 1-4 16,-1-2-2-16,-10-6-4 15,-5-1 0-15,-12-1 1 16,-2-1 4-16,-6 1 4 15,0 0-1-15,-1 0-7 16,0 0-6-16,-2 6-9 16,0 13-2-16,-43 38 1 15,23-30-1-15,-1 5 0 16,2 5 2-16,1-4 0 16,1 4 1-16,4-5 0 15,-3 0 1-15,4 1 0 0,0-2 0 16,5-1 0-16,-1-2 0 15,6-7 0-15,-4-3 1 16,4-9 4-16,2 0 2 16,-7-9-36-16,4-4-25 15,-1-10-130-15,4-4 112 0</inkml:trace>
  <inkml:trace contextRef="#ctx0" brushRef="#br0" timeOffset="34056.039">19802 7123 1131 0,'6'-4'511'0,"10"-2"-229"16,0 3-53-16,7 1-67 15,2-2-35-15,13 4-56 16,-1-2-17-16,4 3-27 15,-2 0-8-15,-9 3-7 16,-1-1-1-16,-6 0 21 0,-3 1-3 16,-6-3-308-16,-4 3 221 15</inkml:trace>
  <inkml:trace contextRef="#ctx0" brushRef="#br0" timeOffset="35054.024">20728 6981 518 0,'7'-5'393'0,"-6"1"1"16,-3 0-80-16,2 2-40 16,-1 2-101-16,0 0-43 15,-1 0-73-15,1 0-22 16,-2 5-19-16,-1 12 1 0,-38 38 1 15,29-26 0-15,-5 6-1 16,0 1-2-16,-4 1-3 16,4 0 0-16,-1-2-1 15,0-2-1-15,4-5-1 16,-3-4-1-16,9-15 4 16,6-1 7-16,3-12-3 15,3-13 0-15,8-11-13 16,1-12-13-16,11-9-12 15,7 1-11-15,7 1-1 16,5 2 4-16,-2 9 10 16,0 7 7-16,-6 12 3 15,-5 7-2-15,-5 10-5 16,-10 1-1-16,-6 11 4 16,2 3 6-16,-11 11 11 15,3 4 5-15,-7 5 2 0,-9 2-1 16,7 2-1-16,-6-1 0 15,4 4-1-15,-5-4 0 16,-4-6 0-16,0-5 0 16,0-9 0-16,14-3 5 15,-2-14 14-15,7-2-1 16,6-21-3-16,-2-6-5 16,17-15-17-16,2-7-2 0,7-6-9 15,5-1-6-15,4 5-2 16,3 5-1-16,-1 11 7 15,-1 6 3-15,-10 14-4 16,-4 7-3-16,-5 16 0 16,-6 7 2-16,-8 10 12 15,-6 7 4-15,-11 3 10 16,-2 3 1-16,-5 3-2 16,-3-3-2-16,4-1-1 15,0 1-2-15,5-6-1 16,2-2 1-16,2-8 0 15,1-5 1-15,5-8 18 16,0-8-36-16,4-4-193 16,4-8 154-16</inkml:trace>
  <inkml:trace contextRef="#ctx0" brushRef="#br0" timeOffset="35438.332">21505 7014 1055 0,'-17'3'540'0,"-1"2"-188"0,-7 11-140 16,1 0-29-16,-1 7-87 15,-3 1-24-15,9 4-38 16,-4-1-12-16,6 4-14 16,11 0-3-16,2 2-3 15,6-3-1-15,3-4 1 16,3-1 0-16,1-8 0 15,4-3 2-15,5-9 4 16,-3-5 2-16,8-11 5 16,0-6 2-16,3-10-2 15,-1-6 0-15,-4-7-2 16,-2-2 0-16,-7-1-1 16,-5 1-1-16,-7 7-4 15,-3 5-3-15,-8 13-6 16,0 7-5-16,-5 11-6 15,-3 5-1-15,1 0 3 0,-2 3-10 16,1 0-39-16,8 3-53 16,-1 1-205-16,7-1 206 15</inkml:trace>
  <inkml:trace contextRef="#ctx0" brushRef="#br0" timeOffset="35770.744">22186 6534 1208 0,'3'0'508'0,"-4"5"-282"15,-9 4-64-15,-4 13-44 16,-7 7-10-16,-2 12-22 16,-1 4-1-16,-1 16-43 15,4 7-3-15,0 5-11 16,1-1-5-16,0-12-5 16,-1-5-3-16,3-10-3 15,2-5 1-15,6-8 3 0,-2-7 1 16,3-10-10-16,5-7 268 15,9-13-208-15</inkml:trace>
  <inkml:trace contextRef="#ctx0" brushRef="#br0" timeOffset="45124.457">12371 8706 321 0,'-32'20'223'16,"30"-20"-5"-1,1 0-42-15,0 1-11 0,1-1-17 16,0 0-11-16,-1 0-15 0,-1 0-9 16,1 0-19-16,0 0-8 15,0 0-28-15,0 0-13 16,0 0-19-16,1 0-8 16,0 0-7-16,0 0-2 15,0 0-2-15,1 0 1 16,28 7 5-16,34-1 3 0,-16-7 7 15,2-2 0-15,-3-4-1 16,-1 1-3-16,-7-1-8 16,-3 3-2-16,-4 4-4 15,-7-1 0-15,-6 1 1 16,-6-1 0-16,-7 1 2 16,1 2 0-16,-5-1 3 15,-1-1-29-15,0-1-131 16,0 0 107-16</inkml:trace>
  <inkml:trace contextRef="#ctx0" brushRef="#br0" timeOffset="45651.304">13173 8704 743 0,'-29'-6'466'16,"19"4"-17"-16,6 3-244 15,-1 2-23-15,-7 1-90 16,14 11-27-16,-6-1-28 16,1 1-9-16,3 2-9 15,-2-4-2-15,2-1-6 16,0 0-2-16,-2-5 0 0,1 1 1 16,0-7 3-16,1 5 1 15,0-6 18-15,-1 0-19 16,0 0-86-16,1 0-89 15,0 0 87-15</inkml:trace>
  <inkml:trace contextRef="#ctx0" brushRef="#br0" timeOffset="46233.759">13922 8489 1220 0,'-14'-5'518'0,"3"2"-303"15,-3 1-24-15,3 2-86 16,-3 2-35-16,-5 7-44 15,-2 4-14-15,0 4-9 16,-1 5 0-16,1 5-1 0,1 0-1 16,0 2 0-16,4 0 0 15,1-1-1-15,6 1 4 16,8 0-3-16,1 0-1 16,6-7 0-16,2-2-3 15,4-3 3-15,0-2 1 16,7 1 1-16,-3-4 0 15,6 0 4-15,-12-10 0 0,12-5 1 16,1-5 0-16,3-20-2 16,19 0 0-16,-8-11 0 15,5-6 0-15,-7-3 0 16,-4 1 1-16,-12 3 7 16,-6 4 3-16,-9 10-3 15,-5 2 1-15,-7 9-4 16,-1 5-6-16,-4 5-2 15,-4 3-4-15,-1 4-5 16,-5 1 3-16,3 5 0 16,3 1-1-16,-5 0 0 15,5 1 1-15,1-1-17 16,2 5-37-16,6-2-140 16,0-2-140-16,8 12 204 15</inkml:trace>
  <inkml:trace contextRef="#ctx0" brushRef="#br0" timeOffset="46583.33">14503 8412 999 0,'-6'-6'537'15,"1"4"-124"-15,5 4-230 16,0 3-33-16,0-5-86 16,-1 0-25-16,-1 2-19 15,-6 14-4-15,-18 34-6 16,16-26-2-16,-7 8-4 16,0-1 0-16,-1 5-1 15,2 3 1-15,2-2-1 16,1 0 1-16,3-5 0 15,0-6-1-15,3-8 2 16,5-1 0-16,0-12 1 16,2 0 3-16,0-5 15 15,0-1-12-15,0 0-96 16,0-2-76-16,12-27 87 16</inkml:trace>
  <inkml:trace contextRef="#ctx0" brushRef="#br0" timeOffset="47249.326">15099 8389 1035 0,'0'-1'482'0,"-4"1"-215"16,2 0-47-16,1 0-60 15,0 0-36-15,-16 2-32 16,-32 5-13-16,27-3-28 16,0-4-12-16,-4 0-17 15,0 0-6-15,-5 1-8 16,-132 59-6 31,164-59-6-47,1 5 1 15,2-1-2-15,5 5 1 16,5 0 1-16,11 2 1 16,3 1 0-16,4 4 1 15,5 1 0-15,-7 4 1 16,-4-1 0-16,-9 4 0 16,-3 4 0-16,-9 0 0 15,-4 3 0-15,3-2 1 16,-18-2 0-16,1-4 2 15,-2-4 1-15,-12-6 2 16,4-3 0-16,-5-4 1 16,1-2 0-16,4-4-1 15,2-1-1-15,7-2 1 0,2 0 0 16,4-4 2-16,4 2 1 16,3-5-3-16,1-5-1 15,0-4-4-15,4-6 0 16,6-11-1-16,5-1 1 15,10-9 1-15,2 0-1 16,3 0 0-16,-2 3 0 0,-5 3 0 16,-1 7-1-16,-2 9-2 15,0 2-1-15,2 11-3 16,-3 3-1-16,-5 6-2 16,-1 3 26-16,-2 5-43 15,5 1-8-15,5 9 27 16</inkml:trace>
  <inkml:trace contextRef="#ctx0" brushRef="#br0" timeOffset="48249.534">17835 8681 544 0,'-1'0'286'16,"0"0"-69"-16,0 0-32 16,1 0-55-16,0 0-21 15,0 0-29-15,0 0 0 16,0 0 2-16,9 4 3 15,6 4 2-15,34 23-6 0,-27-23-14 16,5-1-6-16,10-7-14 16,3-3-9-16,7-2-12 15,-2-3-7-15,-1 0-8 16,-6 3 0-16,-3-2 5 16,-6 0-3-16,-7-1-111 15,-8-2-105-15,-9 1 122 16</inkml:trace>
  <inkml:trace contextRef="#ctx0" brushRef="#br0" timeOffset="48550.21">18644 8759 907 0,'-12'6'443'0,"0"4"-175"16,5 6-127-16,-2-3-1 16,3 2-69-16,3-5-15 15,2-1-25-15,1 0-11 0,3-1-9 16,-1-2 0-16,2-2 1 15,-3-2 0-15,-1-3 22 16,0 1-26-16,0-1-168 16,0 0 126-16</inkml:trace>
  <inkml:trace contextRef="#ctx0" brushRef="#br0" timeOffset="49033.41">19423 8504 910 0,'-18'-7'472'0,"6"10"-119"16,5 1-131-16,-9 6-85 0,0 2-46 15,-5 4-46-15,-5 3-11 16,7 6-16-16,0 3-6 15,0 3-6-15,2 3-1 16,4 2-2-16,2-5 0 16,9 0-1-16,2-4 1 15,2-4 0-15,5 1 0 0,3-4 1 16,3-4 0 0,-1-5 3-16,3-3-1 0,1-7 4 15,4-1 3-15,5-12-2 16,4-5 4-16,-4-17-5 15,3-5 0-15,1-11-1 16,0-9 2-16,-1-1 0 16,-9 0 2-16,-9 11-3 15,-7 6-2-15,-10 13-3 16,-1 8-5-16,-7 12-7 16,-2 6-3-16,-3 8-5 15,2 5 0-15,-4 0 5 16,4 5 4-16,7 3-15 15,0 2-50-15,2 5-128 16,3 0-154-16,0-1 212 0</inkml:trace>
  <inkml:trace contextRef="#ctx0" brushRef="#br0" timeOffset="49371.759">20060 8438 1076 0,'0'-5'568'16,"-3"4"-197"-16,-4 4-182 16,-4 6-52-16,-5 7-95 15,-4 5-11-15,-4 5-7 16,2 5-8-16,-1 7-8 15,3 4-1-15,6 2-2 16,1 0 0-16,10-2 0 16,-6-6 0-16,2-8 0 15,-1-9 1-15,-2-7 1 16,9-2 1-16,1-2 3 16,0-3 8-16,0-4-49 15,4-1-70-15,-4-1-177 0,0 0 166 16</inkml:trace>
  <inkml:trace contextRef="#ctx0" brushRef="#br0" timeOffset="49982.619">20782 8427 1123 0,'1'0'534'0,"-6"0"-221"16,-3 0-45-16,-11 1-91 16,-4-1-44-16,-7 0-55 15,-2-1-21-15,0-1-26 16,0 2-13-16,-2 3-11 16,0 1-2-16,2 3-3 15,-1 0-1-15,6 1-1 16,6 0 0-16,4 2-1 15,4 1 0-15,3-2-1 16,1 0 0-16,13 2-2 16,7 0 1-16,8 2 2 15,11 1-1-15,3 0 2 16,2 5 0-16,4 4 0 16,-2 2 0-16,-5 6 0 0,-3-1 0 15,-10 3-1-15,-9-2 0 16,-10-2 1-16,-9-1 1 15,-11-4 2-15,-4-5 0 16,-7-2 3-16,-3-4-1 16,-2-7 1-16,-3-3 0 15,6-4-1-15,1-1 1 16,10-4 4-16,8-1 0 0,8-7 0 16,4-3-2-16,13-5-5 15,3-3-2-15,8-4-1 16,7-1 0-16,2-6 1 15,3 1 0-15,6-2 0 16,1 0 1-16,3-1 0 16,-1-3 0-16,-1-2 1 15,2-1-1-15,-11-7-2 16,0 2 0-16,-9 8 31 16,-1 9 54-16,8 9-54 15</inkml:trace>
  <inkml:trace contextRef="#ctx0" brushRef="#br0" timeOffset="63285.698">18215 10338 508 0,'0'-1'357'15,"0"0"-9"-15,0 0-93 16,0 0-53-16,0 0-83 16,0-1-29-16,0 1-26 15,0 0 4-15,0 0 5 16,0 0-3-16,0 0-11 15,0 0-8-15,-1 1-11 16,0 0-8-16,0 0-12 16,0 0-5-16,-6 9-6 15,-1 3-3-15,-15 24-3 16,23-28-3-16,3-1 0 16,2-2 0-16,5-2 0 15,0-2 4-15,3-4 4 16,1-4 3-16,-2-4 3 15,3 0-1-15,-5-1-1 0,-1 1-1 16,-2 2 11-16,-3 3 23 16,-7 0 9-16,-3 4 0 15,-2 2-14-15,-3 2-26 16,1 4-11-16,0 3-1 16,0-3-1-16,4 1 2 15,2-3-2-15,2-3 0 16,1 0 3-16,1-1-11 15,0 0-54-15,0-1-40 0,0 0-159 16,0 0 161-16</inkml:trace>
  <inkml:trace contextRef="#ctx0" brushRef="#br0" timeOffset="63911.789">19110 10015 962 0,'-2'-2'507'16,"-7"0"-97"-16,-1 2-181 16,-8 8-85-16,-1 4-46 15,-6 7-55-15,0 3-5 16,1 5-16-16,0 2-8 16,8 3-8-16,2-1-1 0,6-2-3 15,5-2 0-15,0-6 0 16,2 1 0-16,-2 0 0 15,4 0-1-15,2 1 1 16,2 0-1-16,7-1 0 16,-2-3-1-16,7-4 1 15,-1-7 0-15,8-8 7 16,1-5 3-16,2-12 3 16,5-3 1-16,-1-12-5 15,4-1-2-15,0-1-3 16,1-3 1-16,-8 3 1 15,-5-3 2-15,-13-1 14 16,-4 6 7-16,-17-1 7 16,-2 4 0-16,-9 8-16 15,-5 2-7-15,7 7-11 0,-4 2-1 16,4 6-3-16,2 2-2 16,1 3-3-16,0 4 0 15,2 2-35-15,0 1-29 16,0 4-98-16,4 1-61 15,6 3-214-15,2-1 275 16</inkml:trace>
  <inkml:trace contextRef="#ctx0" brushRef="#br0" timeOffset="64389.819">19816 10041 866 0,'11'1'522'16,"-10"-2"-53"-16,-2 1-216 15,-3 2-14-15,3-2-98 16,-1 0-39-16,-6 4-44 16,-14 5-12-16,-34 43-21 15,23-27-4-15,-4 9-8 16,2-1-1-16,7-1-3 15,4 2-1-15,7-8-2 16,4 1-2-16,7-1-2 16,4-6 0-16,9 0-1 0,6-3-1 15,3-4 2-15,7 1 0 16,9-9 1-16,3-2 2 16,8-11 3-16,2-6 1 15,-3-9 0-15,-1-4-2 16,-5 0 0-16,-7 1 0 0,-11-1 0 15,-3-1 2-15,-14-3 0 16,-1 1 1-16,-9 0-3 16,-6 4-1-16,-5 4-3 15,-8 0-2-15,5 6-1 16,-6-1-1-16,1 4-1 16,4 4 0-16,-2 2-7 15,4 3-7-15,6 3-57 16,5 1-107-16,12 1-200 15,9 4 232-15</inkml:trace>
  <inkml:trace contextRef="#ctx0" brushRef="#br0" timeOffset="65060.372">20596 10131 1167 0,'12'-8'520'16,"-5"1"-261"-16,1 2-27 15,0-1-55-15,-1 0-24 16,1 2-12-16,-5-5-10 16,-2 2-15-16,-2-3-13 15,-7-2-39-15,-2 1-15 16,-10 1-30-16,-2 2-7 0,-7 4-8 15,-6 2-1-15,-3 5-1 16,0 1-1-16,1 5 0 16,3 1-1-16,8 0 0 15,4 2 0-15,7 0-1 16,1 0-1-16,9 2-1 16,-8-4 0-16,5 3-1 15,7 1 1-15,-7-4 0 16,8 9 0-16,8-5 0 15,-4-2-1-15,9 2-1 16,5-5 0-16,7 0 1 16,2-5-1-16,11-6 2 15,0-7 0-15,2-16 2 16,4 3 0-16,1-5 1 16,-1-6 0-16,-5 2 0 0,0-4 2 15,-9 3-1-15,-3 7 0 16,-16 10 0-16,-7 5-1 15,-4 9-4-15,-7 2-1 16,2 11-2-16,-10 5 0 16,-9 11 5-16,2 7 2 0,-7 2 0 15,6 6 0 1,0 0 0-16,0-4 0 0,3 1 0 16,2-4 0-16,3-2 0 15,-2 0 1-15,2-4 0 16,1-1 0-16,1-5-1 15,3-3 0-15,1-9 24 16,5-1-25-16,2-7-22 16,2-5 46-16,15-7-39 15</inkml:trace>
  <inkml:trace contextRef="#ctx0" brushRef="#br0" timeOffset="66077.341">21180 10108 879 0,'5'-14'430'0,"0"3"-146"15,0 2-24-15,-3 5-57 0,1 3-35 16,-3 2-56-16,0-1-26 15,0 0-42-15,-1 6-9 16,-4 20-10-16,-16 36-4 16,2-22-3-16,-3 0-2 15,2 1-3-15,-5-4-1 16,5-3-4-16,-1-3-1 16,0-5 0-16,1-6 0 15,4-5-1-15,4-9 1 16,6-4 8-16,6-4-2 0,4-14-4 15,7-4-4-15,8-11-12 16,3-5-1-16,8-2-1 16,2 0-2-16,4-2 2 15,1 5 1-15,0 4 5 16,-8 4 3-16,-5 14 1 16,-1 3-1-16,-11 14-4 15,2 7-1-15,-11 16 2 16,-4 6 2-16,-4 5 4 15,-5-1 2-15,-1-1-2 16,-3-1-1-16,-2-2 0 16,0 1 0-16,-4-8 0 15,5-2 1-15,1-5-1 16,3-5 0-16,5-8 7 0,1-5 2 16,5-11-1-1,1-5-3-15,10-13-7 0,8-1-6 16,12-6-1-16,1-6-2 15,3 2-1-15,0-6-1 16,1 3 3-16,5 5 2 16,-3 7 5-16,-2 12-1 0,-9 15 0 15,-2 6-3-15,-11 13 1 16,-4 8 1-16,-8 5 3 16,-4 1 0-16,-4 5 3 15,-2-4-1-15,-2-2-1 16,0 0 0-16,-2-1-1 15,0-4 1-15,3-2 0 16,-2-4 0-16,1-4 9 16,2 1-37-16,2-7-92 15,1 0-45-15,3-9 80 16</inkml:trace>
  <inkml:trace contextRef="#ctx0" brushRef="#br0" timeOffset="66477.359">21951 10081 1211 0,'-4'8'511'0,"-9"8"-276"0,-5 5-70 16,-1 8-14-16,-7 0-33 16,2 1-37-16,2 2-18 15,1-2-29-15,4 1-9 16,4-2-7-16,-1-1-2 15,6-5 0-15,5-2 0 16,6-1-1-16,4-3-2 0,3-3-6 16,-3-2 1-16,2-11 2 15,6-1 1-15,9-11 2 16,0-6 0-16,9-5-3 16,-2-5-2-16,-4-6 0 15,-1-6 0-15,-10-3-1 16,-3 2-2-16,-10 0-1 15,-3 11-2-15,-5 7-2 16,-5 7-2-16,-5 12-4 16,-2 5-1-16,0 6 8 15,0 2-9-15,3 5-65 16,0-1-57-16,4 8-207 16,-1 2 209-16</inkml:trace>
  <inkml:trace contextRef="#ctx0" brushRef="#br0" timeOffset="66810.511">22709 9843 1013 0,'24'-25'503'0,"-19"16"-90"15,-2 5-124-15,-4 4-103 16,-5 3-44-16,5 6-114 16,-1 5-12-16,-12 10 0 15,0 9 2-15,-12 13 0 16,-3 9 0-16,-3 17 6 16,0 4 3-16,2-2 4 15,-1-4-2-15,1-13-7 16,3-5-6-16,1-4-7 15,2-3-2-15,6-8 0 16,5-1 28-16,8-16-82 16,3-6-28-16,13-17 50 15</inkml:trace>
  <inkml:trace contextRef="#ctx0" brushRef="#br0" timeOffset="67593.803">18196 10993 545 0,'-6'0'300'16,"3"2"-68"-16,2-1-38 15,1-1-35-15,0 0-10 16,0 0 1-16,4 2 2 16,18 6-26-16,33 8-14 0,-21-8-29 15,-2-1-12-15,9-1-21 16,6 4-9-16,19 0-8 16,13-2-3-16,27-2-6 15,9-4-3-15,26-5-7 16,21-3-1-16,15-4-5 15,36-2-3-15,22-4 0 16,13 2-1-16,34 1-1 16,-5 3 0-16,14 10-1 15,1 0 0-15,-4 10-1 16,-18 5 1-16,6 3-2 16,-11 4 2-16,-11-5-1 15,0-3 1-15,-31-4 1 16,-5-6 0-16,-28-7 0 15,-9-4 2-15,-29-11-1 0,-20 3 1 16,-32-5-3 0,-15 4 6-16,-33 6-37 0,-18-1-44 15,-32 7-39-15,-13 4-44 16,-22 5 217-16,-2 5-63 16</inkml:trace>
  <inkml:trace contextRef="#ctx0" brushRef="#br0" timeOffset="69609.401">18690 11881 593 0,'3'-1'395'0,"-2"0"44"15,0 0-84-15,0 0-37 16,0-1-37-16,-1 1-72 16,0 0-44-16,0 0-82 15,0 0-28-15,0 1-35 16,0 0-6-16,1 4-3 15,1 18-1-15,-11 32-1 16,1-27-2-16,-4-1-2 16,1-1 0-16,3-9-2 0,1 1 2 15,3-11 1-15,1-3-2 16,4-5-23-16,3-10-38 16,7-12-108-16,6-10-78 15,7-13 145-15</inkml:trace>
  <inkml:trace contextRef="#ctx0" brushRef="#br0" timeOffset="70392.09">19483 11618 990 0,'-1'-4'538'16,"-1"-1"-156"-16,-4 4-188 0,5 5-42 15,0-4-101-15,0 0-17 16,0 2-10-16,-8 11-3 16,-16 33 0-16,15-25-2 15,-3-4-1-15,4 2 0 16,-1-4-4-16,3 0-1 16,-1-6-3-16,7-1 0 15,-2-4 2-15,-3-5 6 16,6-4 0-16,2-3-2 0,4-7-7 15,7-3-9-15,11-4-4 16,5 0 0-16,5-1-1 16,3 6 3-16,-4 7 1 15,-3 2 0-15,2 14-2 16,-3 4-1-16,-2 5 0 16,-2 6 0-16,-6 2 3 15,-7 3 1-15,-12 6 2 16,-7 1 1-16,-15 2 4 15,-4 0 1-15,-9 0 2 16,-3 3 0-16,-12-3-1 16,2-1-1-16,-5-5-2 15,2-6-1-15,10-9-2 16,3-3 1-16,10-11 2 16,3-7-1-16,8-10-7 0,4-6-6 15,13-2-7-15,6-1-1 16,1 8 7-16,2 0 5 15,2 9 2-15,-3 7-1 16,5 4 1-16,3 8 0 16,3 7 3-16,1 2 2 15,5 3 2-15,-3-1-1 0,3-3-3 16,1-4 0-16,6-4-1 16,3-4 0-16,1-8 22 15,1-3-33-15,-3-12-97 16,1 0-62-16,1-10 83 15</inkml:trace>
  <inkml:trace contextRef="#ctx0" brushRef="#br0" timeOffset="70844.253">20250 11713 1268 0,'3'-16'585'16,"-16"12"-256"-16,-4 4-139 15,-8 7-75-15,-2 6-32 16,-3 10-17-16,2 1-6 16,2 6-23-16,1 2-11 15,4 3-13-15,0 0-3 16,3 2-5-16,3 0-1 15,6-6-1-15,8 1-1 0,7-7-1 16,3-4 1-16,10-7-1 16,2-2 1-16,5-8 0 15,5-4 1-15,3-6 0 16,1-5 1-16,3-12-4 16,1-4-2-16,-7-13-2 15,-8-6 2-15,-9-5 2 16,-3 0 2-16,-9 4-1 15,0 2-2-15,-15 6-6 16,-3 8-2-16,-6 10-4 16,1 8-1-16,4 13 0 15,-5 2 25-15,1 8-53 16,-2 1-37-16,5 6-182 16,0-2 151-16</inkml:trace>
  <inkml:trace contextRef="#ctx0" brushRef="#br0" timeOffset="71309.409">21004 11649 1616 0,'-11'-1'651'0,"-7"2"-457"15,-3 4-13-15,-5 6-89 16,-4 0-24-16,1 4-20 16,1 4-12-16,9 4-17 15,-5 2-7-15,5 4-7 16,-4-1-1-16,-1 2 0 16,11 0-1-16,7 3 1 15,8 0 0-15,8-2 0 16,5-1 0-16,3-8 0 15,6 1 0-15,7-7 1 16,-1-5 0-16,5-9 1 16,-1-8 2-16,5-10 0 15,-1-8 1-15,1-9-1 16,0-6 0-16,-7-10 0 0,-1 1 1 16,-7-4 0-1,-6-1-1-15,-17 4-3 0,-4 1-2 16,-14 10-4-16,-6 10-4 15,-2 13-3-15,-5 6-1 16,-5 10-1-16,4 1 7 16,-3 9-37-16,5-1 308 15,14 2-208-15</inkml:trace>
  <inkml:trace contextRef="#ctx0" brushRef="#br0" timeOffset="72625.976">21774 11621 841 0,'4'-4'540'0,"-4"-1"-19"0,0 5-230 15,-1 0-36-15,0 0-127 16,1 0-52-16,-1 0-54 15,0 0-7-15,-4 20-3 16,-20 31-1-16,11-21-1 16,-13 2 1-16,-4 2 7 15,2 6 4-15,-3-2 5 16,1 0 1-16,2-2-7 16,0-3-5-16,7-2-6 15,3-5-3-15,6-4-4 16,7-1-2-16,6-6-1 15,6-2 0-15,14-5 0 16,3-6 3-16,14-2 3 16,5-1 1-16,8-3-1 15,4-2 0-15,-6-1-2 16,-7-1 0-16,-15-4-1 0,1 1 1 16,-7-1 8-16,2 0 5 15,-7 0 274-15,1-1-213 16</inkml:trace>
  <inkml:trace contextRef="#ctx0" brushRef="#br0" timeOffset="87970.607">18649 13658 591 0,'0'-1'373'16,"0"0"-38"-16,0 0-133 15,0 0-43-15,0 0-58 16,0 0-20-16,0-1-39 15,0 1-7-15,0 1 11 16,0 0 11-16,0 0 23 16,0 0 0-16,0 5-19 0,0 2-9 15,-1 2-23-15,0-1-7 16,-1-2-9-16,1-1-3 16,0-3-4-16,0-1 6 15,0-1 19-15,1 0 4 16,0 0 1-16,0 0-5 15,0-1-22-15,0 0-4 16,4-7-1-16,2-3-1 0,-4 6-2 16,18-25-1-16,-20 34-3 15,-1 1 1-15,-3 4 1 16,3 2 3-16,-2 0 1 16,1-1 0-16,0-4-1 15,-1 0 0-15,3-2-1 16,0 0 0-16,3 1 0 15,-3-1 0-15,-1 0 0 16,-2 2 1-16,0 2 1 16,0-1 0-16,-3 1 0 15,3 0 2-15,0-4 13 16,1-1-36-16,2-7-126 16,0 3 106-16</inkml:trace>
  <inkml:trace contextRef="#ctx0" brushRef="#br0" timeOffset="88537.295">19520 13189 909 0,'-8'3'472'0,"-6"5"-128"16,2 2-68-16,-6 5-90 16,-3 3-51-16,4 8-64 15,-3 4-24-15,7 7-23 16,0 5-6-16,-8-3-8 15,3 0-3-15,9-3-3 16,0-3-1-16,10-1 0 16,-7-2-2-16,4-2 1 15,2-2-1-15,0-4-1 16,7 1-1-16,4-5-2 16,4-3 0-16,5-5 2 15,3-5 1-15,5-16 5 16,3-8 1-16,12-16 0 0,0-5-2 15,1-10-2-15,-3-1 0 16,-8 3 2-16,-4-3 2 16,-14 4 1-16,-5 4 3 15,-14 5 1-15,-5 8 0 0,-9 8-3 16,-3 6-4-16,-5 9-4 16,-3 1 0-16,-2 7-1 15,-2 0 1-15,-2 0 0 16,6-2 1-16,4-3 5 15,-1-4-2-15,8-5-59 16,0-2-59-16,11 2 70 16</inkml:trace>
  <inkml:trace contextRef="#ctx0" brushRef="#br0" timeOffset="89204.395">20068 13211 657 0,'0'-2'437'16,"1"-1"-33"-16,-1 2-129 16,0 0-48-16,0 0-78 15,0 0-18-15,0 1-38 16,0 0-11-16,-4 13-22 15,-6 11-12-15,-20 33-17 0,13-27-5 16,0 5-9-16,0 0-4 16,1-5-4-16,2-2-1 15,2-7-3-15,6 0 0 16,0-8-3-16,4 0-1 16,3-3-3-16,7-2 0 15,8-3 0-15,3-1 1 0,10-8 3 16,1-3 3-16,2-5 3 15,0-4-1-15,-4 2 0 16,-4 0 0-16,-1 0-1 16,-2 4-18-16,-4-2-76 15,0 1-78-15,-4 4 97 16</inkml:trace>
  <inkml:trace contextRef="#ctx0" brushRef="#br0" timeOffset="89553.435">20452 13110 1108 0,'-7'-2'531'0,"-3"5"-222"15,1 8-131-15,2 3-45 16,-6 11-55-16,0 6-16 16,1 10-15-16,-1 6-10 15,3 7-6-15,-3 1-2 16,-3 0-3-16,0-5-3 0,-1-7-7 16,-4-4-1-16,6-4-5 15,-4-3-1-15,4-7 0 16,4-2-2-16,-1-10 0 15,4-3 1-15,5-6 16 16,0-4-5-16,3-6-67 16,3-10 187-16,2-8-127 15</inkml:trace>
  <inkml:trace contextRef="#ctx0" brushRef="#br0" timeOffset="90353.472">21105 13139 778 0,'13'0'371'16,"-2"-1"-147"-16,1 0 7 15,-4 1-37-15,-4-2-8 16,-3 1 29-16,-3-3-12 15,1 3-34-15,0 0-25 16,-14 1-77-16,-40 7-18 16,21-2-17-16,-1 1-7 0,-1-2-11 15,3 4-5-15,6-4-4 16,4 3-3-16,5-2 0 16,0-2-1-16,6 4 0 15,1-3-1-15,10 2-1 16,1 0-2-16,2 1 1 15,-2 1 1-15,-3-2 1 16,-4 0 0-16,-3 2 0 16,7 2 1-16,-9 2 0 15,3 4 0-15,-2-3 0 16,-5 0 0-16,6 1 0 16,-4-2-1-16,3 2 1 15,-4-1 0-15,4-1 0 16,0-1-1-16,1-1 0 15,2 1 1-15,2-7-1 0,5 2 0 16,1-5-5-16,1-1-1 16,-1-1 0-16,0 0 1 15,16-5 3-15,39-21-1 16,-18 15 0-16,-2 0 0 16,-2 6 1-16,6 2 0 15,-10 5 1-15,-3 4 0 16,-5 7-1-16,-9 1 2 15,-1 9-1-15,0 0 0 0,-3 5 1 16,-4 0 0-16,-4-4 0 16,-2 2 1-16,-5-3 0 15,-1 2 1-15,-5 0 0 16,-4 0 0-16,-7-3 3 16,0-3 1-16,-2-2 2 15,-1-5 3-15,0-6 2 16,-7-5 1-16,-8-2 0 15,-4-7 1-15,2-3-3 16,1-1-2-16,12-1-5 16,4 1-2-16,6 5-3 15,3-1 0-15,6 5-3 16,4 3 11-16,4 0-6 16,4 1 149-16,9 5-109 15</inkml:trace>
  <inkml:trace contextRef="#ctx0" brushRef="#br0" timeOffset="91719.051">21581 13701 557 0,'2'11'309'15,"-3"6"-51"-15,-8 28-52 16,2-29-53-16,1-3-29 0,4-5-33 15,0 1-13-15,2-4-25 16,2-4-9-16,0-1 40 16,-2-1 15-16,0-1 12 15,0 0 9-15,4-22-41 16,37-33-17-16,-20 22-18 16,2-6-9-16,3-9-17 15,2-6-4-15,0-9-5 16,1-5-2-16,-5-10-2 15,2 1-1-15,-3 12-3 16,-2 13 0-16,-4 26-1 16,-6 9 1-16,-6 14-4 15,-4 4-3-15,-5 10 1 16,-2 5-2-16,2 16 7 16,-2 0 0-1,4-15 1-15,0 1 1 0,0 53 0 16,-5 0-1-16,3-6 0 15,11-29 0-15,3-9-1 0,10-5 0 16,6-10 1-16,3-4 1 16,7-12 2-16,2-7 0 15,3-6 1-15,1-7-1 16,2-9 1-16,1-2-1 0,-1-14 1 16,-4 2-1-1,-4-4 1-15,1 0 0 0,-5 2 0 16,0 2-1-16,-5 12-2 15,-8 3 0-15,-8 16-1 16,-3 10 1-16,-9 8-4 16,-3 3-3-16,-4 10-1 15,-4 6-1-15,-6 8 7 16,0 7 2-16,-4 9 2 16,-5 2 2-16,7 8-2 15,1 4 0-15,6 3 0 16,-1 1 0-16,1-6-1 15,3-3 1-15,-6-7-1 16,6-6 1-16,-6-3 1 16,2-2 0-16,-4-8 2 0,1-3 0 15,2-10 0-15,-1-5 9 16,6-6 26-16,4-7-50 16,2-10 16-16</inkml:trace>
  <inkml:trace contextRef="#ctx0" brushRef="#br0" timeOffset="92553.307">23167 13266 884 0,'-1'0'434'0,"0"0"-163"0,0 0-25 16,0 0-101-16,1 0-33 16,0 0-38-16,2 0-10 15,22 6 9-15,35 3 0 16,-23-6-3-16,0-4-6 16,8-2-22-16,-5-1-10 15,-2-1-14-15,-3 1-5 0,-8-3 0 16,-4 1 0-16,-8-2 10 15,-5 1-19-15,-9 0-131 16,-5-2-87-16,-8 8 118 16</inkml:trace>
  <inkml:trace contextRef="#ctx0" brushRef="#br0" timeOffset="92862.915">23060 13515 962 0,'0'-2'448'15,"1"2"-193"-15,2-2-42 16,-3 1-45-16,0 1-18 15,19 0-10-15,40 5-13 16,-20-6-29-16,-2-3-14 16,4-2-31-16,-2 1-11 15,-1 2-19-15,2-2-7 0,-9 2-4 16,-6-3-1-16,-8 1 12 16,-5 0 5-16,-5-3 88 15,0 2-79-15</inkml:trace>
  <inkml:trace contextRef="#ctx0" brushRef="#br0" timeOffset="93834.511">24481 13120 646 0,'3'-4'351'0,"-3"3"-57"16,0 1-75-16,0 0-41 15,0 0-32-15,-1 0-26 16,0 0-4-16,0 0-3 16,-9 2-4-16,-16 6-15 15,-33 8-10-15,21-4-26 16,-2-1-13-16,4 0-20 16,-5 0-8-16,11-5-7 15,8 0-3-15,0-2 0 16,7 0-1-16,2-2 0 0,-1 0-1 15,7 2-1-15,2 0-3 16,-1 5-1-16,-1-1-1 16,-1 6 0-16,2 1 0 15,-3 4 1-15,2 0 1 16,-1 5-1-16,-2 3 1 16,-1 0 0-16,-2 4 0 15,0-3 1-15,-2-2-1 0,6-1 0 16,-4-2 0-16,5-3 0 15,-2 0 0-15,0-1 0 16,1-3 0-16,-1 4-1 16,2-1 0-16,-2 3 0 15,-1-1 0-15,1 1 1 16,1 0 0-16,0-3 0 16,0-1-1-16,3-4 0 15,2-5 0-15,4-2-5 16,0-3 1-16,2-1 1 15,1 4 0-15,1-3 3 16,-2 2 0-16,3 0 0 16,1-2-2-16,2 0 0 15,7-2-1-15,3-3 2 16,5-4 1-16,5-3 0 16,3 0 0-16,4 0 0 15,3 0 0-15,-2-2 2 0,-4 0 0 16,-8 0 0-16,-6 2 0 15,-6-1-1-15,3 5 1 16,-7 0 1-16,0 4-1 16,-4 1-19-16,-5 3-33 15,-4 3-110-15,-8 0-110 0,1-2 166 16</inkml:trace>
  <inkml:trace contextRef="#ctx0" brushRef="#br0" timeOffset="94317.552">24738 13219 1074 0,'6'-8'495'0,"-6"7"-217"16,-3 1-75-16,-3 6-64 15,-4 5-30-15,-4 8-32 16,-5 4-12-16,-4 9-29 0,-2 2-8 16,-4 7-12-16,-4-1-4 15,0 1-2-15,0-7-2 16,7-5-2-16,7-3 0 16,10-4-2-16,7 2-1 15,3-5-2-15,6-3-1 16,3-2 1-16,5-5 0 15,9-2 3-15,3-5 2 16,11-7 3-16,0-7 0 0,-5-11 1 16,-4-5-2-16,1-5 1 15,-7-2 0-15,-1-5 3 16,0-3 1-16,-15-3 0 16,-3 0-3-16,-6 8-2 15,-6 4-1-15,-2 11-6 16,4 4-1-16,-3 11-7 15,-2 2-3-15,2 5 12 16,-6 1-19-16,5 4-46 16,1 2-39-16,-5 3-209 15,3 2 204-15</inkml:trace>
  <inkml:trace contextRef="#ctx0" brushRef="#br0" timeOffset="94653.285">25272 13180 1361 0,'-6'-10'594'15,"3"4"-325"-15,0 2-43 0,3 4-112 16,-3 2-42-16,2-2-47 15,0 0-18-15,-9 21-7 16,-16 37 1-16,9-15 1 16,-3 0 1-16,2 5-1 15,-3-2 1-15,7-6 0 16,-5-1 1-16,0-8 0 16,-3-2 0-16,-2-9 0 15,6-4 1-15,4-6 0 16,8-2 12-16,1-10-4 15,5-4-41-15,8-13-55 16,3-8 48-16</inkml:trace>
  <inkml:trace contextRef="#ctx0" brushRef="#br0" timeOffset="94951.387">25640 13117 1120 0,'3'-5'536'16,"-5"8"-196"-16,-7 6-108 16,-11 7-69-16,0 7-43 15,-11 11-46-15,-1 6-14 16,-2 9-27-16,2 1-9 0,6 4-9 16,-1-3-3-16,2-8-2 15,4-5-2-15,0-7-1 16,1-3 0-16,4-3 0 15,4-1 1-15,-2-10 1 16,5-4 13-16,-1-9-13 16,4-2-34-16,10-8 76 15,0-4-54-15</inkml:trace>
  <inkml:trace contextRef="#ctx0" brushRef="#br0" timeOffset="95181.897">25157 13381 680 0,'5'7'451'16,"-1"-7"69"-16,0-1-182 16,3-2-112-16,3 3-25 15,14 0-74-15,9 5-28 16,7 0-42-16,-2-3-16 15,-6 1-20-15,-3-1-4 16,-10-2-4-16,-2 0 2 0,-5 0 19 16,-3-6-26-16,0-4 1 15</inkml:trace>
  <inkml:trace contextRef="#ctx0" brushRef="#br0" timeOffset="95495.393">25945 13151 834 0,'4'-8'466'0,"0"6"-34"0,4 0-130 16,12 2-102-16,3 1-6 15,10 0-60-15,2 1-30 16,-3 0-50-16,-6 0-20 16,-1 0-20-16,-5-1 26 15,2 1 119-15,-3-1-315 0,-7 0 161 16</inkml:trace>
  <inkml:trace contextRef="#ctx0" brushRef="#br0" timeOffset="96267.286">26463 12998 704 0,'-11'-1'365'16,"8"0"-103"-16,1 2-43 16,5-1-90-16,-3-1-24 0,0 1-23 15,23 1 4-15,39 8 15 16,-23-1-15-16,3 2-26 15,-2 1-12-15,6 4-12 16,3-3-6-16,-2 2-10 16,-1 1-4-16,-12-4-5 15,-7 2-3-15,-12-1 1 16,-5 0 1-16,-14 3 2 16,-2 4 1-16,-6 4-2 15,-3 3-2-15,3 5-4 16,-1 3 0-16,2 5-2 15,-1 2 0-15,-1-2-1 16,0 2 0-16,-1-3 0 16,-1-3 0-16,0 2 0 15,-1-2 0-15,0 3-1 0,1-1 1 16,-1-2 0-16,-1 2 1 16,2-3-1-16,0-2 1 15,4-5 2-15,-1-4 0 16,1-2 0-16,4 1 1 15,-5-3-3-15,0-1 0 16,0-1-2-16,-3-5 3 16,-4-6 6-16,-3-2 5 0,-11-7 5 15,-7-2 2-15,-9-8-4 16,-3-5-2-16,0-6-6 16,2-3-3-16,5 0-4 15,9 4-1-15,9 8 34 16,8 3 215-16,2 2-180 15</inkml:trace>
  <inkml:trace contextRef="#ctx0" brushRef="#br0" timeOffset="99432.651">18618 15548 679 0,'27'-32'357'0,"-27"29"-106"16,-2 1-23-16,1-1-69 15,1 2-27-15,0-1-25 16,0 2-11-16,0 0-16 15,0 0-10-15,0 0-29 16,0 0-13-16,-1 0-16 16,-3 20-6-16,-15 50-2 15,5-21 0-15,-6 7-3 16,7 7 1-16,-2-7 6 16,-1-5-2-16,2-7-1 15,0-9 1-15,2-10-1 16,1-5 1-16,5-6 7 15,1-3 1-15,2-4-4 16,-2-3-6-16,4-8-98 16,1-3-88-16,5-8 111 0</inkml:trace>
  <inkml:trace contextRef="#ctx1" brushRef="#br0">323 4199 0</inkml:trace>
  <inkml:trace contextRef="#ctx1" brushRef="#br0" timeOffset="36.279">323 4199 0</inkml:trace>
  <inkml:trace contextRef="#ctx0" brushRef="#br0" timeOffset="101516.564">18630 15530 554 0,'-1'0'271'0,"0"0"-79"16,0 0-27-16,1-2-22 15,0 2-4-15,0 0-15 16,0 0-10-16,0 0-31 16,0 0-13-16,0-1-6 15,0 0 0-15,0 0 9 16,2-1 2-16,19-8-12 15,31-39-10-15,-14 18-16 16,0 0-8-16,6-1-12 16,2 0-4-16,-1 6-6 15,1 2-1-15,-1 10-5 0,-5 5-1 16,-7 13-2-16,-1 12-3 16,-10 7 1-16,-2 9 2 15,-8 2 1-15,-5-1 1 16,-11 3 2-16,-6 0 1 15,-11-3 1-15,-6 1 3 16,-12-6 3-16,-3-1 4 16,-6-9 2-16,1-6 1 15,-1-11-1-15,3-2 1 16,-4-11 0-16,2-2-2 0,11-1-4 16,2-1-4-16,15 4-6 15,7 4-1-15,8 4-10 16,2 3-66-16,7 1 181 15,-5 0-99-15</inkml:trace>
  <inkml:trace contextRef="#ctx0" brushRef="#br0" timeOffset="102331.51">19786 15084 467 0,'18'-10'315'0,"-15"2"34"16,1 2-80-16,-4 2-39 16,0 2-35-16,2 2-73 15,-2 0-28-15,-1 0-42 16,0 0-11-16,-3 10 8 0,-18 15 1 15,-36 40-10-15,24-23-5 16,-1 5-14-16,-4 0-5 16,-2-2-5-16,6 0-2 15,1-5-2-15,6 2 1 16,6-7-2-16,3-6-1 16,14-2-2-16,-2-8-1 15,13 0 1-15,5-2 0 0,11-3 4 16,6-8 1-16,9-6 5 15,3-6 0-15,6-14 1 16,5-3-6-16,7-9-3 16,-3-6-1-16,-2 4-1 15,-10-3 4-15,-20-1 1 16,-2 4 3-16,-21-4 3 16,-4 1 2-16,-10 1-3 15,-4-2 2-15,-5 7-6 16,-3 2-4-16,-4 11-3 15,-1 4-4-15,-3 8-2 16,1 3 1-16,8 3 0 16,2 1-4-16,9 1 2 15,5 3-39-15,9 2-148 16,4-2 136-16</inkml:trace>
  <inkml:trace contextRef="#ctx0" brushRef="#br0" timeOffset="102725.671">20366 14958 694 0,'1'-8'437'16,"-1"3"-73"-16,-3 5-135 15,1 6-43-15,-3 9-78 16,-4 6-14-16,-2 12-7 16,-6 3-10-16,-5 16-16 15,-2 3-7-15,-9 6-13 16,2-1-9-16,0-8-12 15,2-4-4-15,7-9-6 16,4-3-1-16,4-6-1 16,5-4-1-16,3-9 2 0,1-5 2 15,5-6 7-15,-2-5-14 16,2-2-83-16,0 0-60 16,0 0-213-16,2-2 214 15</inkml:trace>
  <inkml:trace contextRef="#ctx0" brushRef="#br0" timeOffset="103031.829">20811 14897 960 0,'-4'0'499'15,"-7"7"-147"-15,-7 11-160 16,-8 1-35-16,-1 12-59 15,-4 1-13-15,6 11-37 16,3 4-10-16,2 10-17 16,3 1-5-16,1-1-4 15,-1-2-1-15,2-7-3 16,-1-4 0-16,-1-4-1 16,3-3 2-16,-1-6-1 0,1-3 2 15,1-5 1 1,-1-6 2-16,0-6 5 0,2-6-12 15,-2-8-92-15,0-6-69 16,12-7 87-16</inkml:trace>
  <inkml:trace contextRef="#ctx0" brushRef="#br0" timeOffset="103297.465">20278 15249 1072 0,'1'0'505'0,"-1"2"-248"15,5-2-58-15,-5 0-75 16,0-1-43-16,26 1-12 16,33 0-9-16,-22 1-29 15,6 3-5-15,-1-3-11 16,0 1-3-16,0-1-4 15,-4 0-2-15,-3-1 2 16,-1-2 5-16,-6-6-9 16,-3-4-37-16,2-4 26 15</inkml:trace>
  <inkml:trace contextRef="#ctx0" brushRef="#br0" timeOffset="103715.819">21323 15119 1130 0,'-8'-2'540'0,"8"-4"-195"16,5 1-114-16,-1-2-80 16,9 3-34-16,-1 1-51 15,1 1-13-15,11 2-32 16,4 3-8-16,12 1-6 15,6-1 0-15,9 1 0 16,3-4 1-16,1-5-2 16,-2 2 1-16,-11-3-1 0,-9 0 0 15,-10-1 23-15,-7 0-19 16,-10-1-71-16,1 5-64 16,-10 3 62-16</inkml:trace>
  <inkml:trace contextRef="#ctx0" brushRef="#br0" timeOffset="104040.43">21223 15380 1109 0,'3'-8'595'16,"1"3"-159"-16,0 0-209 15,5 5-52-15,2 0-81 16,5 0-18-16,13 5-16 16,-1-2-9-16,17 1-12 15,7 0-8-15,1-6-11 16,5-3-2-16,-11 1-4 15,-7-5 0-15,-12-2 14 0,-5 0 12 16,-15-2-448-16,-9-5 318 16</inkml:trace>
  <inkml:trace contextRef="#ctx1" brushRef="#br0" timeOffset="8635.694">159 3263 0,'0'0'16,"0"0"-1,0 0 1,0 0 0,0 0-1,0 0 1,0 0 0</inkml:trace>
  <inkml:trace contextRef="#ctx0" brushRef="#br0" timeOffset="110852.269">22547 15004 1231 0,'-1'0'131'16,"1"-2"-79"-16,0 1-26 15,0 0-19-15,0-1-5 16,0 1 0-16,0 0 0 16,0 1-12-16,0 0-177 0,0 0 138 15</inkml:trace>
  <inkml:trace contextRef="#ctx0" brushRef="#br0" timeOffset="112296.411">22658 14885 497 0,'1'-12'336'15,"-1"1"-31"-15,0 5-76 0,-1 2-30 16,-1 3-59-16,0 1-20 16,1 0-34-16,0 0-14 15,0 0-17-15,-1 2-3 16,-8 16-5-16,-16 33-4 15,9-23 7-15,2 7 4 16,-9 10 6-16,-4 10 5 16,-9 14 0-16,-3 0-6 0,-4 2-14 15,0-8-9-15,14-14-16 16,3-5-3-16,9-12-3 16,10-5-1-16,-4-12-2 15,5-4 0-15,7-9 8 16,0-2 1-16,4-12 18 15,0-5-14-15,10-15-125 16,7-6-81-16,21-4 98 16</inkml:trace>
  <inkml:trace contextRef="#ctx0" brushRef="#br0" timeOffset="112599.383">22692 15400 1085 0,'-1'-2'555'0,"1"2"-191"16,-6 0-129-16,5 0-40 0,0 0-60 15,0 0-18-15,0 0-46 16,-6 4-19-16,-3 1-29 16,3-2-8-16,0 0-8 15,2 1-1-15,0 0 13 16,2-1-4-16,0 1-77 16,-2 1 37-16,1 4-7 15</inkml:trace>
  <inkml:trace contextRef="#ctx1" brushRef="#br0" timeOffset="15567.767">0 1971 0,'0'0'15,"0"0"1,0 0 0,0 0-1,0 0 1,0 0-1,0 0 1,0 0 0,0 0-1,0 0 1,0 0 0,0 0-1,0 0-15,0 0 31,0 0-31,0 0 16,0 0 15,0 0-15,66-77 0,-66 66-16,5 0 15</inkml:trace>
  <inkml:trace contextRef="#ctx0" brushRef="#br0" timeOffset="120858.974">23076 15076 384 0,'-1'0'265'0,"0"0"21"16,0 0-62-16,0-1-69 16,0 1-35-16,-1 0-47 15,1 0-12-15,1 0-13 16,0 0 5-16,1 0 17 16,9 0-6-16,1 1 4 15,0 0 4-15,26 3 5 16,-22-4 1-16,4-4-10 15,3-1-13-15,6-3-28 16,0 0-9-16,-3 6-13 16,3 2-2-16,-3 4-2 15,-4 3-1-15,-7 2-3 16,-5 1-1-16,-9 3 4 16,-7 1 2-16,-4 5 9 0,-5-1 3 15,-8 1 2-15,1-1-2 16,0-5-1-16,3 1-1 15,8-7-2-15,-1-2 0 16,-3-1-3-16,2 0-2 16,0 2-2-16,1-2-2 15,7 0-1-15,2 0 0 16,4-3 0-16,3 3 0 0,9-4 3 16,1-1 1-16,4-3-1 15,5 2 1-15,-6 1-2 16,1-1-1-16,-3 3 0 15,-3 0-1-15,5 9-1 16,2 4-2-16,-3 6 0 16,-5 2 1-16,-3 2 0 15,-4-1 0-15,-2-1 1 16,-1 2 0-16,-9 0 1 16,-3 0 0-16,-5 0 0 15,0-3 3-15,-3-4 2 16,-3 0 7-16,-3-7 17 15,-8-4 5-15,-10-2 9 16,1-3-3-16,-1-4-10 0,4-1-5 16,10-7-9-16,0 0-4 15,8-2-6-15,4-1-2 16,9 0 13-16,4-3-17 16,11 1 53-16,8 0-36 15</inkml:trace>
  <inkml:trace contextRef="#ctx0" brushRef="#br0" timeOffset="121828.341">24089 15014 526 0,'11'4'347'0,"-2"-1"-48"15,-6 1-48-15,-1-1-19 0,0-2-38 16,-2-1-2-16,0 0-14 15,0 0-19-15,-1 0-45 16,0 0-24-16,-1 0-50 16,-20 1-12-16,-33 8-11 15,29-5-1-15,-8 4-3 16,-1 1-1-16,-1-2-2 16,-1 1-1-16,3-2-3 15,5-3 2-15,8 0-2 16,2-2-1-16,2 0-1 15,11 0-2-15,1 1-1 16,2 1-1-16,6 3-2 16,-7 2-1-16,3 3 2 15,0 0 1-15,-3 2 0 16,3 0 1-16,0 3-1 16,-1-1 1-16,-4-1 0 15,0 3-1-15,-5-2 1 0,0-2 1 16,1 0-2-16,-1 0 1 15,3-4 0-15,1 1-1 16,6-4 1-16,0-4-1 16,1-2 1-16,0 0 1 15,0-2 1-15,0 1 0 0,11-2-1 16,6-5 0-16,31-12-2 16,-19 15 0-16,3 4 0 15,2 6-1-15,-3-1 0 16,-1 4 0-16,-3 3-1 15,-3-1 0-15,-2 7 1 16,-3-2-1-16,-6 7 0 16,-3-1 0-16,-6 3 0 15,-4 1 0-15,-10-4 2 16,-3 4 0-16,-11-2 1 16,-3 2 1-16,-10-3 1 15,-6-2 1-15,1-5 0 16,-1 0-1-16,2-8 21 15,5-3 3-15,-2-7 5 16,1-5 2-16,7-4-18 0,-2-3-4 16,9 0-6-16,5 2 9 15,6 2-21-15,5 2-25 16,8 4 24-16</inkml:trace>
  <inkml:trace contextRef="#ctx0" brushRef="#br0" timeOffset="122741.979">18395 16882 614 0,'5'-11'381'0,"-5"4"-1"15,1 4-84-15,-1 2-83 16,-1 0-53-16,1 1-77 16,-1 0-33-16,0 4-32 15,0 16-3-15,-9 40 7 16,2-23 2-16,-4 9 2 15,-4 9-1-15,-5 3-8 16,-3-1-4-16,-3-1-4 16,-1-5 0-16,2-8-1 15,2-2-2-15,4-12 1 16,4-4 0-16,4-10 2 0,3-5 6 16,7-13-13-16,0-8-63 15,4-12 12-15,6-11 14 16</inkml:trace>
  <inkml:trace contextRef="#ctx0" brushRef="#br0" timeOffset="123209.314">18372 16933 795 0,'-8'-4'380'0,"-1"-2"-140"16,7 1-30-16,4 0-52 15,0-2-25-15,7-3-36 16,1-1-10-16,0-2-23 16,7-1-5-16,14 1-19 15,6-2-10-15,13 3-15 16,0 3-3-16,3 2-6 15,-2 5-2-15,-2 7-2 16,-2 2-2-16,-12 7 0 0,-7 2-2 16,-15 4 0-16,-6 4 2 15,-11 3 2-15,-9 1 4 16,-12 5 4-16,-6-2 3 16,-8-2 10-16,-1 0 4 15,-5-11 5-15,1-1 2 16,-1-6-5-16,3-4-3 15,2-6-8-15,5-3-2 0,7-6-5 16,1-5-3-16,15 0-1 16,1 0-28-16,11-2-112 15,5-3-88-15,8-3 125 16</inkml:trace>
  <inkml:trace contextRef="#ctx0" brushRef="#br0" timeOffset="123708.62">19299 16582 766 0,'6'-21'373'0,"1"6"-125"15,2 3-26-15,-1 6-69 16,-3 4-34-16,0 9-40 16,-6 4-20-16,1 16 9 15,0 9 11-15,-7 11 6 16,1 5-5-16,-9-1-20 16,-7-3-12-16,-3-1-22 15,-2-3-6-15,1-4-7 16,5-2-1-16,4-11-1 15,2-2-1-15,2-10 7 16,1-7 1-16,6-8 3 16,1-5 7-16,3-9-58 15,2-6-51-15,6-6-159 16,7-3-422-16,11 0 450 0</inkml:trace>
  <inkml:trace contextRef="#ctx0" brushRef="#br0" timeOffset="124008.429">19711 16512 1042 0,'3'-2'521'0,"-1"3"-188"0,-3 3-123 16,0-4-54-16,0 0-48 16,-1 11-9-16,-4 15-32 15,-3 36-8-15,1-23-16 16,1 7-9-16,1 3-12 15,-3-2-4-15,-3 0-6 16,-2-2-1-16,-3-1-2 16,1 0 2-16,-3-7-2 15,2-1-1-15,-1-6 1 16,2-6-1-16,-1-9 4 16,1-7 4-16,2-9 2 15,4-6-42-15,2-12-137 16,6-4 112-16</inkml:trace>
  <inkml:trace contextRef="#ctx0" brushRef="#br0" timeOffset="124257.48">19339 16732 896 0,'0'-6'470'0,"0"5"-156"16,5 0-99-16,-5 1-89 16,4 0-38-16,26 7-2 15,35 11-9-15,-20-3-23 16,-4-3-7-16,2-4-16 16,-3-3-6-16,-1-5-9 15,-1 0-2-15,-1-1 39 16,-5-1-39-16,-4-9 1 15</inkml:trace>
  <inkml:trace contextRef="#ctx0" brushRef="#br0" timeOffset="124674.883">20441 16696 1014 0,'-10'2'517'0,"10"-1"-127"16,0-1-147-16,5 0-81 15,-5-1-50-15,1 0-59 16,25-1-7-16,38-1-14 16,-24 7-3-16,7-2-5 15,4 1-5-15,-2-5-6 16,-4-1-3-16,-9-4-1 15,-6-3 0-15,-11-2 28 16,3-2-21-16,-6 0-109 16,-3 1 40-16,-1 4-4 15</inkml:trace>
  <inkml:trace contextRef="#ctx0" brushRef="#br0" timeOffset="124986.925">20368 16888 1151 0,'0'3'489'0,"3"1"-252"15,7 4-27-15,15 3-19 16,3 1-21-16,10 0-37 16,5-5-7-16,5-2-39 15,6-2-19-15,4-4-33 16,-3-3-10-16,-6-7-8 16,-6-3 1-16,-13-2 51 15,0 1 219-15,-4 4-202 16</inkml:trace>
  <inkml:trace contextRef="#ctx0" brushRef="#br0" timeOffset="133073.055">22019 16568 405 0,'0'0'263'0,"0"-1"-17"16,2-1-66-16,7-2-12 15,0-1-17-15,1-2-4 16,23-19-1-16,-28 19-6 15,0 4-6-15,-4 0-6 0,0 0-32 16,-1 3-19-16,-1 0-35 16,0 0-17-16,-5 12-17 15,-6 17-1-15,-18 52-2 16,13-32 1-16,-3 5-2 16,2-6 0-16,-3-9-1 15,0 1 0-15,1-12 0 16,2-1 0-16,0-10 0 15,0 0 1-15,4-8 0 16,2-3 1-16,1-6 12 16,10-2-28-16,1-8-114 15,8-1-102-15,15-2 125 16</inkml:trace>
  <inkml:trace contextRef="#ctx0" brushRef="#br0" timeOffset="133771.367">22654 16488 878 0,'-9'0'429'0,"-2"1"-159"16,-3 3-86-16,2 6-83 15,-1 2-35-15,-2 6-19 16,-1 2-2-16,-5 6-6 16,-1 2-2-16,-1 3-11 15,-1-4-6-15,0-4-5 16,2-5-2-16,6-9-2 16,4-2 2-16,10-7 12 15,2-5 0-15,8-11-4 16,4-6-4-16,10-5-18 15,1-2 0-15,5 3-1 16,3 4 0-16,-3 7 1 16,4 4-1-16,1 8 0 15,0 4 0-15,-1 10-1 0,-3 5 1 16,-16 7 0-16,-2 6 0 16,-9 2 2-16,-5 1-1 15,-3 3 1-15,-8 0 1 16,-10-1 2-16,-5 0-1 15,-10-3 2-15,-2-3 1 16,-3-3-1-16,0-3 1 0,0-5-1 16,-3-4 0-16,9-7-1 15,2-2 0-15,12-5 1 16,4-6 0-16,5-6 1 16,4-1 0-16,-2-7-3 15,7-1 0-15,0 1-2 16,6 1-3-16,6 5-1 15,3 3-1-15,9 4 0 16,0 3 1-16,7 8-1 16,4 5 1-16,1 8 2 15,2 6 1-15,-2 5 1 16,-2 0 2-16,-4 2 0 16,-4-2 0-16,0-3 0 15,-2 0-1-15,-1-10 1 16,-1-5 1-16,3-12-8 15,-1-9-49-15,12-12 39 0</inkml:trace>
  <inkml:trace contextRef="#ctx0" brushRef="#br0" timeOffset="134091.744">22965 16921 1263 0,'-1'0'575'0,"-2"0"-212"15,-1 0-181-15,-2 1-54 16,2 2-37-16,-1 2-49 16,1 9-13-16,-28 30-14 15,28-29-4-15,1-1-3 16,2-3 70-16,-2-9 270 16,4-1-242-16</inkml:trace>
  <inkml:trace contextRef="#ctx0" brushRef="#br0" timeOffset="134988.455">23498 16587 568 0,'55'-39'318'16,"-30"32"-39"-16,-6 4-31 0,-6 2-69 15,-2 2-31-15,-7 5-69 16,1 1 0-16,-5 6 5 16,-4 3 3-16,-9 7 19 15,-7 3-15-15,-6 7-22 16,-4 2-9-16,-4 1-24 15,-2 0-11-15,-6 4-13 16,1 0-4-16,-3 2-3 16,5 1-1-16,7-2 0 15,7-3-1-15,13-1 0 16,-3-5-1-16,9-5-1 16,4-3-1-16,2-8 0 15,8 3 0-15,2-9 2 16,0-4 2-16,12-6 9 15,2-8 3-15,19-10 3 16,6-3 0-16,2-10-5 0,2 0-5 16,-9-6-2-16,-4 0-2 15,-8 7 0-15,-9 1 0 16,-10 9 1-16,-6 3 0 16,-15 6-3-16,-1 5-2 15,-11 8-2-15,-6 3-3 16,1 10 1-16,-3 1 1 15,4 4 1-15,3 2 0 16,3 4 0-16,7 0 0 0,4 1 0 16,2-2 0-16,5 1 1 15,2-3-1-15,4-4 0 16,3-2 50-16,7-11-128 16,3-6-82-16,10-7 114 15</inkml:trace>
  <inkml:trace contextRef="#ctx0" brushRef="#br0" timeOffset="135787.575">24425 16537 668 0,'7'-3'314'16,"5"-2"-115"-16,2 1-41 16,0 1-27-16,0-1-13 15,-3 3-18-15,-1 1-7 16,-5 1-16-16,-5 4 18 16,-6 1 32-16,-6 2 7 15,-11 6 14-15,-5 0-18 0,-13 2-39 16,-3-1-20-16,2-2-31 15,0-1-12-15,10-4-12 16,4-5-3-16,8-3-4 16,4-1-2-16,-2-2-2 15,7 1 0-15,4-1-2 16,-1 1 0-16,7 1-1 16,-1-1-2-16,2 2-2 15,0 0-2-15,0 0 2 16,0 0 1-16,-2 0 1 15,-1 12 1-15,-4 8-1 16,-19 26 1-16,10-24 1 16,-4-3-2-16,-2-2 2 15,5 1 0-15,-1-1-2 16,3-3 2-16,3 1-2 0,1-2 0 16,5-5 1-16,1-1-1 15,5-7 0-15,0-1 2 16,4-2 2-16,-4 2-1 15,0 0 1-15,9-2-3 16,20-13-1-16,35-29-1 16,-22 35-1-16,1 0 0 15,-6 4 0-15,-1 6 1 16,-7 5 0-16,-4 3-1 0,0 4 0 16,-1 4 1-16,-4 0 0 15,1 4 1-15,-5 3-1 16,-3-2 1-16,-7 3-1 15,-4 2 0-15,-7 1 1 16,-6 1 1-16,-8 1 2 16,-7 0 0-16,-7-2 3 15,-2 2 7-15,-5-8 14 16,-6-4 2-16,-4-6 2 16,-7-10-6-16,5-2-12 15,7-3-3-15,8-6-4 16,7 1-2-16,6-4 45 15,4-1 21-15,9-3-139 16,11-1 79-16</inkml:trace>
  <inkml:trace contextRef="#ctx0" brushRef="#br0" timeOffset="147933.436">4244 17600 319 0,'-5'1'240'0,"-1"1"46"15,2 3-71-15,1 0-89 16,3-1-33-16,0 0-57 15,-1-2-17-15,1-2-4 0,-1 0-2 16,1 0 4-16,0 0-3 16,0 0-3-16,0 0-2 15,0 0-1-15,0 0 2 16,-1 0-4-16,-1 1 3 16,0 3-4-16,0-2 0 15,-1 1-9-15,-6 4-19 16,-3 0-43-16,-25 25-19 0,25-24-13 15,0-4 13-15,-3 4-140 16,3 2 163-16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7-24T19:30:32.48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28375 17637 1594 0,'20'26'630'0,"-22"-27"-441"15,0 2-72-15,0 3-79 16,1-4-16-16,0 0-8 16,0 0-4-16,0 0-1 15,1 0-1-15,0 0 1 16,0 0-1-16,0-1 5 15,0 0-28-15,0 0-73 16,1 0-58-16,4-4-298 16,2 1 291-16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7-24T20:28:41.586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9645 5762 172 0,'-1'-1'112'0,"0"0"5"16,0 0-10-16,0 0-7 16,1-4-1-16,1 1-2 15,0-4-5-15,1 2-4 16,0-1-2-16,0 2 1 16,0-1 4-16,-1 2 7 15,1-1 3-15,0 1 3 16,-1 1-4-16,3-3-12 15,-4 4-4-15,1-1-11 16,-1 2-6-16,0 0-15 16,0-1-10-16,0 1-21 15,0 0-6-15,0 0-9 16,0 1-1-16,0 0-1 16,2 11 0-16,-2 11 0 15,-3 28 0-15,-8-23-1 0,2 1 0 16,-5 2 0-16,-2 3-1 15,0-2 0-15,-5 2 0 16,1 0-1-16,-2-7 1 16,5-3 0-16,4 2 0 15,1-6 0-15,1 0 0 16,4-6 1-16,1-4 0 0,3-5 2 16,2-3 2-16,1-1-1 15,-1-1-4-15,1 0-69 16,0 0-59-16,2-10-208 15,3-2 204-15</inkml:trace>
  <inkml:trace contextRef="#ctx0" brushRef="#br0" timeOffset="417.662">10134 5568 889 0,'0'-10'417'16,"8"10"-151"-16,-4-1-60 15,-4 2-70-15,-3 6-35 16,2-7-56-16,0 0-11 15,-5 15-4-15,-14 37-2 16,6-24-7-16,0 4-2 0,-6 0-7 16,-1-1-2-16,0 4-3 15,1 0-1-15,2 6-1 16,-2 2-1 0,0 1 0-16,2-2 1 0,-1-5-2 15,1-4 1-15,0-5-1 16,3-3 0-16,2-4 1 15,-1-3 0-15,4-7 2 16,-3-2 0-16,3-6-6 16,1-2-22-16,-1-4-79 15,1-5-65-15,6-6 95 16</inkml:trace>
  <inkml:trace contextRef="#ctx0" brushRef="#br0" timeOffset="748.799">9644 5839 423 0,'-16'-4'297'15,"12"2"48"-15,0-1-82 16,-3 2-52-16,6-1-25 15,-1 0-57-15,1 1-26 0,1 0-48 16,0 0-21-16,11 0-15 16,16 0 3-16,28 2 3 15,-26-1 2-15,5-1-4 16,-3-1-3-16,7-1-8 16,-3 1-2-16,-6-1-4 15,1 0 0-15,-6 2 7 16,0-3-35-16,-1 0-110 15,-2-1-109-15,5-2 136 16</inkml:trace>
  <inkml:trace contextRef="#ctx0" brushRef="#br0" timeOffset="1647.851">10393 5696 634 0,'9'-42'373'15,"-1"31"-47"-15,-7 6-124 16,-1 0-25-16,7 5-63 16,-7 0-31-16,0 2-53 15,0 5-16-15,-1-7-9 16,0 0 2-16,-3 19 3 15,-7 32 0-15,11-24 1 16,-7 5-1-16,1 3-3 16,-5 2 1-16,-6 5-1 15,1-3 0-15,-3 0 2 16,1-2-1-16,0-8 1 0,2-1-2 16,3-5-1-16,-1-6-1 15,6-5 1-15,-3-1 1 16,1-7 2-16,7 3 1 15,-3-5 1-15,6-2-2 16,0-3-2-16,-1 2-4 16,0 0-2-16,1 0-1 15,0 0-1-15,0-1 0 0,2-5 0 16,4-7 0-16,17-38 0 16,-14 20 0-16,12-10-1 15,-1-8 0-15,8-4-1 16,3-1 1-16,1 3-1 15,1 7 1-15,1 7-1 16,1 5 1-16,3 8 1 16,1 1-1-16,-6 5 2 15,-3 6 0-15,-10 6 0 16,1 5-2-16,-7 9 0 16,2 6 0-16,2 9 2 15,-12-1 4-15,5 6 3 16,-4 2 1-16,-5-2 3 15,-3 4 1-15,-4-1 0 0,-2 3 1 16,-1 1-1-16,5 2-2 16,-6 3-1-16,-3-5-2 15,2 3-1-15,-5-3-1 16,3-2-1-16,7 0 0 16,-2-6-1-16,-1 0 0 15,-1-5-1-15,-5-6 2 16,0-3 0-16,6-5 4 15,4-7 4-15,-5-5-24 0,3-11-139 16,2-7-383-16,-1-10 356 16</inkml:trace>
  <inkml:trace contextRef="#ctx0" brushRef="#br0" timeOffset="1948.812">10402 5817 785 0,'-4'-1'392'0,"4"0"-124"16,0 1-27-16,0 0-76 0,0 0-38 15,0 0-57-15,0-2-23 16,14 2-19-16,13 0-2 15,37 2-5-15,-29 0 0 16,-2 1-4-16,0 1-2 16,-8-1-5-16,-1 0-3 15,0-1 0-15,-10-2 4 16,-1-1-117-16,4-2-128 16,0-4 150-16</inkml:trace>
  <inkml:trace contextRef="#ctx0" brushRef="#br0" timeOffset="2847.857">11712 5737 648 0,'27'-36'354'0,"-25"30"-52"16,-1 2-75-16,-1 3-54 16,0 0-39-16,-1 1-62 15,0 0-23-15,0 0-34 16,-3 4-3-16,-2 18-2 16,-34 29 0-16,29-19-1 15,-4 2-1-15,0 5-2 16,4 1-1-16,1-2-1 15,4 2 0-15,-1-8 0 16,1-2-1-16,-2-6 1 16,2-4-1-16,6-4 0 15,-5 0 1-15,3-7 0 16,-3-2 1-16,-3-9 4 16,5-3-32-16,0-9-122 15,2-2-135-15,3-13 165 16</inkml:trace>
  <inkml:trace contextRef="#ctx0" brushRef="#br0" timeOffset="3148.792">11501 5805 575 0,'4'-1'377'16,"1"-1"-2"-16,5 2-170 15,2 0-35-15,2 0-52 16,4 2-15-16,1-1-27 16,9 3-7-16,1-1-17 15,-1-3-8-15,10 1-16 16,-4-1-6-16,-2-2-8 15,-3 1-4-15,-10 0-5 16,-6 0 5-16,-6 2-78 16,-3 1-77-16,-4 5 94 15</inkml:trace>
  <inkml:trace contextRef="#ctx0" brushRef="#br0" timeOffset="4746.757">12547 6105 349 0,'-4'3'192'0,"-2"-4"-27"16,0 1-10-16,10 3-31 16,-7-2-9-16,1 4-35 15,0-5-12-15,1 0-17 16,0 0-9-16,0 0-5 16,0 0 0-16,-1 4-6 15,0 8-3-15,0-3-4 16,-2 28-5-16,4-30-2 15,-1-3-2-15,4 0 2 16,-5-2 4-16,1-2 13 16,1 0 8-16,0-2 4 15,0 1-2-15,0 0-18 16,12-10-8-16,34-38-8 0,-33 18 0 16,5-4-1-16,-3-4 1 15,3-8 0-15,1 4-1 16,4-3 0-16,0 4-3 15,-5 7-1-15,2 3-1 16,-5 6-2-16,-1 6 0 16,2 3-2-16,-3 3 0 15,-2 4-1-15,0 6-2 0,-7 2-2 16,1-1-1-16,-1 3-2 16,-4 0 2-16,0 0 0 15,0 0 2-15,0 8 3 16,2 11 0-16,2 31 1 15,4-23 0-15,-8 6 0 16,-4 1 1-16,1 8 0 16,-2-4 0-16,3-3 0 15,1 0 0-15,-3-7 0 16,9-3 0-16,-2 2 0 16,-1-3 0-16,6-8 0 15,-3 0-1-15,5-7 1 16,1-1 0-16,2-1 2 15,3-4 1-15,-2-3 2 16,4-5 0-16,-1-4 1 0,3-2-1 16,3 0 0-16,-1-3-1 15,4 2 2-15,-7-6 2 16,0-7 11-16,1-1 3 16,-2-12 11-16,5 0 2 15,0-5-1-15,-1-3-1 16,-2 3-5-16,1 1-2 15,-1 5-5-15,-1 3 1 16,-1 6 0-16,-7-1-1 0,1 4-5 16,-1 0-3-16,0 4-7 15,3 2-2-15,-10 6-3 16,1 6-2-16,-4 1-14 16,-1 7-4-16,0 6-17 15,0 5-30-15,0 4-96 16,2 4-127-16,2 7 179 15</inkml:trace>
  <inkml:trace contextRef="#ctx0" brushRef="#br0" timeOffset="5496.065">13598 5942 844 0,'-4'-4'439'0,"4"0"-129"16,0-6-135-16,4-1-14 16,1 2-54-16,-2 1-19 15,4-1-24-15,-7-2-12 0,2 1-10 16,-7 0 3-16,-3 0 5 15,1 2 2-15,-6 0-11 16,6 0-10-16,-1 6-16 16,-3 1-7-16,-1 4-6 15,-10 3-1-15,-7 6-1 16,-6 4-1-16,-1 6 0 16,-1 5 0-16,0 2 0 15,4 6 1-15,3-4-1 16,4-1 1-16,6-5-1 15,3-4 0-15,6-2 0 16,3-5-2-16,7 1 1 16,2 0-1-16,7-2-1 15,3-2 0-15,2-4 0 16,2 0-1-16,4-7 2 16,2-1 0-16,6-7 1 0,4-4 1 15,8-3 1-15,4-3 0 16,1-4 0-16,-5-5 1 15,-6-1 0-15,0-3 2 16,-8-5-1-16,0 4 0 16,-10 0 0-16,-5 3 0 15,-5 9 1-15,-4 4-1 0,-1 6-2 16,0 4 0-16,-4 5-4 16,0 1-1-16,3 0-1 15,0 0-1-15,0 0 4 16,-3 9 1-16,-4 7 1 15,-26 33 0-15,29-31 0 16,-1-3 0 0,2-7 0-16,2 1 1 0,-8 23 0 15,4-1-1-15,4 2 0 16,2-15 0-16,2-2-18 16,-6 0-17-16,-5-9-42 15,8 3-28-15,1-6-55 16,1-4-42-16,10-5-240 15,2-2 288-15</inkml:trace>
  <inkml:trace contextRef="#ctx0" brushRef="#br0" timeOffset="6114.871">14183 5674 459 0,'2'-12'328'0,"2"12"55"16,-3 0-100-16,-1 3-85 16,-1-3-46-16,-1 0-65 15,1 0-16-15,0 0-13 16,-12 4-1-16,-11 8-10 16,-26 19-6-16,29-13-13 15,-4 2-4-15,1 2-7 16,0 1-3-16,-4 3-5 15,4 4-3-15,2 0-2 16,-1 4-1-16,8-3-2 16,1 2 1-16,8-5-2 15,1-5 0-15,5-2 0 16,0-6 0-16,4 0 0 16,3 0 1-16,1-3 0 15,5 3 0-15,1-4 0 16,-1 0 0-16,3-3 2 0,1-6 2 15,2-4 3-15,7-2 0 16,4-9-1-16,-1-5-1 16,9-1-1-16,-2-10-1 15,2-2 1-15,3 1 0 16,-9-9 1-16,-2 2 1 16,-10-5 2-16,-2-1 0 15,-9 2 1-15,-4 0 0 0,-8 9-1 16,-6 2 0-16,-7 11 2 15,0 4 0-15,-4 4 0 16,0 4-3-16,-2 4-5 16,-2 2-1-16,-3 0-2 15,3 1 0-15,2 3 0 16,4 2-1-16,3 3 0 16,4 0-1-16,1-2 2 15,-1 1-17-15,7 0-76 16,-4-1-63-16,5 4-217 15,3-1 231-15</inkml:trace>
  <inkml:trace contextRef="#ctx0" brushRef="#br0" timeOffset="6598.036">14646 5611 504 0,'0'-9'327'0,"0"1"7"16,1 3-54-16,-2 2-63 15,1 2-37-15,0 1-63 16,0 0-34-16,-1 0-47 16,0 0-11-16,-2 9-1 15,-4 8 2-15,-19 31 2 16,7-24 0-16,6 6-7 16,-3 0-5-16,-3 6-6 15,-1 2-2-15,1 3-3 16,2 2 1-16,1-1-2 15,6 3 0-15,-7-12 0 16,-3 0 0-16,3-2-2 0,1-8 1 16,4-2-1-16,4-3 1 15,4-7 1-15,1-4-1 16,2-5 11-16,1-2-18 16,9-12-70-16,5-7-75 15,14-11 84-15</inkml:trace>
  <inkml:trace contextRef="#ctx0" brushRef="#br0" timeOffset="6962.776">14995 5560 831 0,'2'-6'457'16,"-10"-7"-112"-16,7 7-135 15,-1 1-38-15,-3 2-64 16,12 7-25-16,-7-3-43 16,2 9-13-16,-3 2-17 15,-9 0-2-15,1 15 2 16,-7-5 0-16,1 11 1 16,-1 3-1-16,-8 0 2 15,5 5-2-15,-7 0-2 16,3 4-1-16,5 6-2 15,-5 1-1-15,4-5 0 0,2-3 0 16,-1-7 1-16,4-5-1 16,0-7 0-16,1-4 1 15,2-8 0-15,2-3 0 16,2-2-10-16,0-8-30 16,3-8-128-16,0-7-145 15,9-8 189-15</inkml:trace>
  <inkml:trace contextRef="#ctx0" brushRef="#br0" timeOffset="7224.083">14484 5798 646 0,'0'-4'404'0,"0"-1"-1"16,7 2-122-16,11 0-114 16,1-1-34-16,4 2-56 15,2 1-15-15,10 0-26 16,7 0-11-16,0 0-13 16,-1 0-4-16,-5 0 12 0,-3 0-20 15,-2 1-133-15,-8-1-246 16,-10 3 239-16</inkml:trace>
  <inkml:trace contextRef="#ctx0" brushRef="#br0" timeOffset="8312.366">15522 5792 660 0,'-2'-2'319'15,"0"0"-116"-15,4-1-29 16,-2 2-53-16,0 0-9 15,5 0-13-15,12-2-14 0,29-1-23 16,-21 4-10 0,4 0-17-16,1 0-4 0,5 1-7 15,0 0-5-15,5 1-7 16,0 2-4-16,10 0-2 16,-4 1-1-16,-3-2-2 15,-3-1 1-15,2-1-1 16,1-1 0-16,3 0 1 15,5-1-1-15,-5-3 1 16,1 0-1-16,1 0 0 16,-3-2 0-16,-4 1-1 15,-6 1 1-15,-14-2-1 16,3 2-1-16,-12 1 0 16,-10 0 1-16,3 2 0 15,-8-1-2-15,2 1-1 16,0 0-2-16,-1 0-4 0,-2 1 3 15,-8 0 3-15,-4 0-1 16,-30 1 2-16,28-1 1 16,1 0 0-16,5 0 2 15,-3 0 1-15,3-2 0 16,3-2 2-16,-1 1 2 16,2-3 1-16,6-1 1 15,1 3-2-15,1-2-3 16,4 3-5-16,4 0 0 0,5-1-1 15,5 2 0-15,6 2 1 16,-9 0 2-16,10 6 2 16,-4 0 1-16,-1 3-1 15,12 2 1-15,-9-2-1 16,2 0 0-16,0-1-1 16,-6 0-1-16,-3-2 1 15,-3 0 0-15,-6-4 1 16,-1 0 0-16,-2 0 0 15,-2-1-1-15,-2-1 3 16,-1 0 4-16,0 0 5 16,0 0 1-16,-10 0-2 15,-13-1-2-15,-28 1-2 16,27 1-1-16,6 2-1 16,-3 3 1-16,5-3-1 0,0 1 0 15,-1 0-3-15,1 1 0 16,-3 2-2-16,2 2-2 15,-3 0-1-15,5 1 1 16,-1-2-1-16,0 4-2 16,4-1-15-16,1-1-19 15,2 1-89-15,2-4-90 16,3-5 134-16</inkml:trace>
  <inkml:trace contextRef="#ctx0" brushRef="#br0" timeOffset="9678.873">17734 5623 463 0,'9'-8'295'15,"-3"-4"-38"-15,-2 6-63 16,-4-3-21-16,0 8-37 0,0 2-19 16,-4 2-41-16,3-3-21 15,-1 0-31-15,1 1-5 16,-2 17-7-16,-37 29 0 15,23-21-3-15,1 2-2 16,-3 8 0-16,-2 2-1 16,-2 2 0-16,2 2 0 15,1-4-2-15,0 1 0 16,8-5-1-16,-5-5 0 16,7-5 0-16,-1-8 0 0,7-5-2 15,-1-8 4-15,8-3 1 16,-2-4-7-16,2-15-19 15,10-1-16-15,-4-18-15 16,12-2-1-16,1-3 14 16,3-6 9-16,5 8 15 15,0-3 5-15,7 1 7 16,2 2 1-16,8-2 1 16,2 3 1-16,2-1 14 15,-4 2 7-15,0 5 13 16,-1 2 6-16,1 9-10 15,1 10-7-15,-4 13-13 16,-1 5-7-16,-10 14-5 16,-5 6-3-16,-9 12 3 0,-6 3 1 15,-13 6 6-15,-7 2 2 16,-8-3-1-16,-8 1 0 16,0-1 0-16,-2 0-1 15,1 1-1-15,1-4 0 16,2-3-2-16,3-2 1 15,2-5-1-15,2-6 0 16,2-8 1-16,2-3 1 16,1-10 3-16,1 1-7 0,3-6-34 15,0-1-47-15,3-9 48 16</inkml:trace>
  <inkml:trace contextRef="#ctx0" brushRef="#br0" timeOffset="10046.304">17745 5721 504 0,'-6'-7'325'16,"1"7"18"-16,2 0-82 15,3 0-94-15,0 0-47 16,0 0-55-16,7 1-7 16,21 4 14-16,32 6 4 15,-27-7-7-15,0 2-7 16,-7-5-14-16,1 1-8 0,0 0-14 15,-2-4-7-15,1-2-7 16,0-1-2-16,-2-4-3 16,-2 1 21-16,-3-2-83 15,0 3-74-15,-3-3 88 16</inkml:trace>
  <inkml:trace contextRef="#ctx0" brushRef="#br0" timeOffset="10480.328">18685 5309 1015 0,'-3'-5'454'0,"3"3"-219"15,1 0-30-15,-1 1-78 16,0 0-33-16,0 0-48 16,7-1-19-16,19 2-15 15,33 2-1-15,-24 0-1 16,1-1-1-16,-3-1-1 16,-5-2 1-16,1-2-2 15,-3 1 1-15,-3-1-13 16,-2-1-68-16,-5 2 52 15</inkml:trace>
  <inkml:trace contextRef="#ctx0" brushRef="#br0" timeOffset="11429.193">20278 5648 845 0,'7'-11'401'0,"-1"2"-170"16,0 3-16-16,4 4-62 16,-8 1-30-16,-1 1-45 15,1 3-23-15,-3-3-35 16,0 0-6-16,-6 11-1 0,1 12-1 15,-38 36 0-15,25-26-2 16,-4 2 0-16,3 3-2 16,-3 0-1-16,3 4-1 15,2-7 0-15,2-4-1 16,4-4 0-16,2-5-1 0,2-7 0 16,1 1 2-16,0-11 0 15,2-3 0-15,-1 2-7 16,1-4-22-16,-2-5-70 15,-1-1-31-15,3-1-61 16,-1-6-16-16,2 3-22 16,0 2-23-16,-2-6-107 15,3 3 216-15</inkml:trace>
  <inkml:trace contextRef="#ctx0" brushRef="#br0" timeOffset="11727.819">20064 5741 527 0,'-3'-1'353'0,"2"-2"-31"15,0 2-77-15,1 0-44 16,0 0-66-16,0-1-24 15,0 1-25-15,1 0-8 16,22-4-14-16,36-2-4 16,-19 7-15-16,0 0-5 0,-4 1-10 15,-3-1-7-15,-4 2-10 16,-10-2-4-16,7 3-3 16,-3-3 8-16,-4 1-60 15,3-1-78-15,-4 0 83 16</inkml:trace>
  <inkml:trace contextRef="#ctx0" brushRef="#br0" timeOffset="12445.108">21715 5463 797 0,'0'-3'380'16,"0"2"-146"-16,0 1-32 16,-1 0-84-16,0 0-34 15,0 0-49-15,-1 1-16 16,-1 22-9-16,-37 31-2 0,23-23-1 16,0 1 0-16,-4 4 0 15,-1-1-1-15,-2 2-2 16,2-4 0-16,1-2 0 15,0-2-1-15,3-2 0 16,0-3 0-16,4-2 0 16,2-3 0-16,1-8 7 15,1-4-13-15,7-8-54 16,0-7-40-16,3-7-152 16,5-4 154-16</inkml:trace>
  <inkml:trace contextRef="#ctx0" brushRef="#br0" timeOffset="12777.757">22117 5340 625 0,'9'-4'359'16,"-11"3"-70"-16,0 1-84 15,-3 10-69-15,-5 4-42 16,-4 8-21-16,-2 5 3 16,-1 11-12-16,0 1-13 15,-1 7-18-15,-1 3-1 0,-6-5 0 16,0 0-2-16,-3-5-7 16,0-3-6-16,4 0-8 15,0 0-1-15,6-5-1 16,4 1-1-16,4-8-1 15,0-4 1-15,-3-7-8 16,-1-8-21-16,5-5-100 16,-6-7-104-16,2-15 137 15</inkml:trace>
  <inkml:trace contextRef="#ctx0" brushRef="#br0" timeOffset="13077.044">21606 5605 734 0,'-2'-6'400'15,"2"6"-88"-15,1 0-88 16,-1-1-95-16,0 0-40 15,19-4-31-15,40-6-4 0,-18 11-3 16,-2-1-2-16,3 8-16 16,-6-4-10-16,-7-2-10 15,1 4-4-15,-10-9-2 16,2 1 27-16,-6 2-112 16,0 0-137-16,-2 1 148 15</inkml:trace>
  <inkml:trace contextRef="#ctx0" brushRef="#br0" timeOffset="13794.661">22030 5786 564 0,'-4'-2'353'0,"1"1"-53"16,1 1-145-16,2 0-20 0,0 0-60 15,0 0 2-15,2 0 5 16,18 7-1-16,40 8-4 15,-20-14-4-15,2-2-12 16,-3 1-9-16,-3 0-19 16,-13-3-8-16,-5 2-11 15,-2 1-3-15,-7 1-6 16,-4 5 0-16,-2 4 4 16,-8 2 3-16,-5 9 4 15,-2 3-1-15,-12 3-3 16,3 4-2-16,-9-1-3 15,-10 2-1-15,-3 0-1 16,-5-1 0-16,4-4-1 16,4-3-1-16,7-3-1 15,5-5 1-15,7-3 0 0,-1-2 2 16,6-7 1-16,4 0 1 16,-4-6 2-16,3-4-1 15,8 2-1-15,2-1-4 16,3 0-5-16,9 5-3 15,2-1-1-15,-3-1 1 16,14 1 2-16,-1-2 3 16,7 0 3-16,3 3 3 0,4 5 4 15,3 1-1-15,7 3-1 16,1-2-1-16,-6-2-3 16,1 1 0-16,-10-4 1 15,-2-2 1-15,1 0 1 16,-7-4 0-16,2-2 1 15,-1-2 0-15,-4-7-2 16,1 3 8-16,-6-1-69 16,-1-2-69-16,1 6-279 15,-1-2 251-15</inkml:trace>
  <inkml:trace contextRef="#ctx0" brushRef="#br0" timeOffset="14460.564">22988 5395 829 0,'-3'-2'406'0,"0"3"-150"15,-2 0-75-15,4-1-69 16,0 0-34-16,-14 8-19 15,-35 24-4-15,23-13-13 16,-3 4-7-16,1 5-16 16,0 1-6-16,3 5-6 15,1-4-1-15,6 0-3 16,-6-3 0-16,6-4 1 16,2 3-1-16,3-3 2 15,11 1-1-15,4-2 0 0,8 0 0 16,8-1 1-16,-3-2 1 15,7 0 0-15,1-3 1 16,-2-5 1-16,10-4 0 16,4-7 3-16,4-7 1 15,9-6-2-15,-3-3 0 16,-1-6-1-16,1 2-1 16,-2-4 0-16,-6-1 1 15,-3 1 1-15,-5-6 2 0,-12-3 4 16,-4-4-5-16,-17-15 30 15,-5-3 5-15,-13-1 5 16,-4 3 8-16,-6 19-27 16,-6 7-7-16,-2 11-9 15,2 4-4-15,-1 6-8 16,4 4-2-16,2 4 2 16,5 4-2-16,6 1 377 15,4 4-283-15</inkml:trace>
  <inkml:trace contextRef="#ctx0" brushRef="#br0" timeOffset="17843.67">8298 6650 184 0,'0'-2'153'15,"1"-4"23"-15,-1 1-37 16,0 1-8-16,1-3-3 16,1 3 4-16,-1-2 13 15,0 1 9-15,-1 1 6 16,0 0-1-16,0 3-14 15,0-2-9-15,0 1-35 16,0 1-22-16,0 0-38 16,0 0-16-16,-1 0-19 15,0 1-5-15,-1 0-3 16,0 2 0-16,-1 20 2 0,-42 30 0 16,35-27 1-16,-1 4 0 15,0 2 1-15,5 2 0 16,-11 0 0-16,2 0 1 15,-1-2-1-15,-4-1 1 16,3-3-1-16,3-4 1 16,0-2-1-16,3-7 1 15,1-4 0-15,4 0 2 0,-1-6 2 16,3-2 4-16,3-2-15 16,-2-3-21-16,2 2-138 15,0 0-188-15,0 0 225 16</inkml:trace>
  <inkml:trace contextRef="#ctx0" brushRef="#br0" timeOffset="18260.689">7866 7018 266 0,'-11'0'218'0,"4"2"53"0,0-2-60 16,4-1-62-16,4 2-34 16,-2-4-39-16,1 3 0 15,0 0 12-15,1-1 4 16,20 0 9-16,24-3-3 0,-17 0-4 15,-5 5-2-15,4-2-7 16,5-3-5-16,-2 4-14 16,11-5-7-16,-1 2-20 15,3 6-9-15,-13-2-16 16,-5 4-4-16,-2 0-4 16,-6-5 0-16,6 3 0 15,-3-3 2-15,-6 0 3 16,-3-1 2-16,-2 0-1 15,1-7-20-15,-2-3-91 16,0 3-69-16,-2-11 96 16</inkml:trace>
  <inkml:trace contextRef="#ctx0" brushRef="#br0" timeOffset="18693.077">8089 6522 625 0,'-2'-4'360'15,"2"5"-83"-15,2-1-71 16,-2-1-29-16,0-1-51 16,0 1-21-16,0 0-26 15,0 0-8-15,6 0-10 16,18-1 0-16,29 0-6 16,-29 2-1-16,7 3-5 15,-1-2-1-15,5-3-8 16,3 2-3-16,5-2-10 15,-3-4-5-15,-2 4-7 16,-2-5-3-16,-6 5 0 16,-3-4-1-16,-6 0-8 15,-1 3-26-15,-9-1-110 16,3-1 10-16,-15 3 55 16</inkml:trace>
  <inkml:trace contextRef="#ctx0" brushRef="#br0" timeOffset="20127.241">8003 7754 464 0,'0'-1'316'16,"2"-4"-13"-16,0 1-98 16,0 0-38-16,0-1-50 15,1 1-14-15,-2 1-21 16,-1 1-4-16,2 0-24 16,1-1-16-16,-2 2-11 15,-1 1-3-15,0 0 9 16,7 13 3-16,-2 10-6 15,-3 26-6-15,-7-28-11 16,-2 2-2-16,2-5-5 16,-2 3 1-16,1-7 0 15,-5-8 1-15,8 0 3 16,0-3 2-16,3-2 10 16,0-1 1-16,-1-1-3 0,1 0-4 15,0 0-13-15,6-17-4 16,26-32 0-16,-17 27-3 15,0-3-5-15,1-2-2 16,-6 3-1-16,1 4 2 16,-5 5 6-16,-3 2 2 0,-6 3-1 15,-4 3-2-15,-5 2-4 16,-6 5-1-16,-10 2-1 16,5 2-1-16,-7 5 0 15,0 3 3-15,9 3-1 31,10-8 3-31,1 2 1 0,-32 25 0 0,6 1 1 16,1 0-1-16,21-9-1 16,-5-1 0-16,7 0 1 15,2 0 0-15,3-3 2 16,9-2 0-16,1 1 3 16,2-3 0-16,6-1 4 15,-5-1 0-15,6 0 1 16,0-2 1-16,0-1 3 15,0-2 0-15,7 0 4 16,1-3 3-16,3 0 3 0,5-2 3 16,-2-5 3-16,0 0 2 15,6-4-3-15,3-1-1 16,5-2-7-16,0-1-2 16,-3-1-5-16,-2 1-1 15,-8 2-3-15,-1 4 1 16,-9 1 4-16,-3 1-22 15,-4 3-83-15,-5 3-50 16,1 2 77-16</inkml:trace>
  <inkml:trace contextRef="#ctx0" brushRef="#br0" timeOffset="21240.803">7635 8829 356 0,'30'-52'230'0,"-24"43"11"15,-3 2-30-15,2 5-46 16,-3 3-20-16,-2 5-32 0,-1-6-16 16,0 0-16-16,-1 0-3 15,1 1-13-15,-4 17-5 16,-10 30-15-16,9-27-5 16,-3 11-6-16,-1-1 0 15,3 8-5-15,-9-2-4 16,2 2-9-16,1-1-4 15,-1-1-4-15,1-2-1 16,4 1-1-16,-12-2 0 16,12-12 0-16,3 1 0 0,0-13 3 15,12-2 0-15,-10-4 4 16,4-5 4-16,0-2-48 16,-1 2-46-16,1 0-128 15,0 0-194-15,5-15 260 16</inkml:trace>
  <inkml:trace contextRef="#ctx0" brushRef="#br0" timeOffset="21627.628">7622 8748 602 0,'-8'0'356'0,"5"0"-82"15,2-2-72-15,1 3-37 0,0-1-77 16,0 0-21-16,0 0-19 15,6 0-1-15,20 1 17 16,31 1 7-16,-26-3-1 16,4-1-2-16,8-3-16 15,4 0-10-15,1-1-18 16,-9 2-6-16,-4 1-7 16,-3-2-1-16,-4 3 1 15,0-3 0-15,-12 1-15 16,-2 1-22-16,-8-2-76 15,1 2-55-15,-7 3-213 16,-1 0 234-16</inkml:trace>
  <inkml:trace contextRef="#ctx0" brushRef="#br0" timeOffset="21988.2">7618 9035 702 0,'4'0'355'0,"-1"-1"-82"15,2 0-23-15,-5 0-33 16,0 0-15-16,10 0-38 16,11-2-20-16,26-2-42 15,-27 3-15-15,-1-1-31 16,4-1-14-16,5 1-16 16,1-2-7-16,0 1-8 15,-5-1-2-15,-2-1-21 16,-1 2-37-16,-8-2-159 15,-1 5 138-15</inkml:trace>
  <inkml:trace contextRef="#ctx0" brushRef="#br0" timeOffset="25239.913">6064 6703 423 0,'0'-5'252'16,"1"0"-14"-16,1-1-32 15,-2 1-41-15,0 2-17 16,0 0-31-16,0 2-17 16,0 0-23-16,0 0-11 15,0-1-21-15,0 1-14 0,0 0-25 16,0 0-7-16,-2-1-6 15,1 2 3-15,-3 17 5 16,-12 42 2-16,9-23-1 16,-3 2 2-16,-5-2 1 15,1-1 0-15,0-3 3 16,-1-1-1-16,1-5 2 16,1-3-1-16,2-8-1 15,1-7-1-15,4 0 0 16,2-4 3-16,2-4-5 15,3-2-5-15,-1 1-9 16,0-1-6-16,9-21-2 16,13-33-1-16,-9 24-8 15,0-3-3-15,6-4 1 16,2 2 7-16,1 0 12 0,1 6 3 16,-1 3 4-16,0 3 0 15,7 4 2-15,-3 5 2 16,-4 6 0-16,-2 4-1 15,-14 7-4-15,4 6-1 16,-8 8 0-16,-1 4 5 16,-2 10 1-16,-9 0 2 15,-1 5 1-15,-1 1 0 16,-3 2 1-16,2-4 0 0,-3 0 0 16,2-4 0-1,4-9 1-15,2 1-1 0,3-15 1 16,3-3 4-16,2-5 6 15,0 1-2-15,0 0-2 16,7-13-6-16,4-15-6 16,42-47-2-16,-21 30-1 15,2-1 1-15,-4 6-2 16,-3 8 1-16,-1 8 0 16,-2 4-1-16,-1 9 1 15,-4 4-2-15,-9 8-2 16,-7 3 2-16,-3 9 4 15,-1 5 2-15,-3 6 5 16,0 4 0-16,-7 5-2 16,1 3 1-16,3 6 0 15,-4-4 1-15,5-5 0 0,0-6 0 16,-4-6 0-16,8-2 1 16,0-7 0-16,0 1-1 15,7-9-19-15,-10-6-18 16,8-1-63-16,-2-8-58 15,12-6 96-15</inkml:trace>
  <inkml:trace contextRef="#ctx0" brushRef="#br0" timeOffset="25706.676">6671 6681 485 0,'0'-1'303'0,"-10"6"22"15,-4 5-119-15,-2 2-65 16,-2 5-26-16,-1 5-39 16,3 0-15-16,-2 10-16 15,3-5-7-15,3 2-13 16,-1 2-5-16,3-8-2 16,1 2-1-16,3-4-1 15,1-6-2-15,5-4-6 16,3 3-2-16,4-2-2 15,1-1-1-15,0 1 3 0,3-10 0 16,-1-2 7-16,6-2 3 16,4-8 4-16,-2 0 0 15,3-8-2-15,-2-2-2 16,-2-8-4-16,-2-3 2 16,-6-5-1-16,-3-3 0 15,-13 1-1-15,0 4-2 0,-3 9-4 16,-4 4-2-16,3 10-5 15,-2 3-4-15,0 5-6 16,0 3-1-16,2 5 0 16,-1 2 1-16,4 1 6 15,2 1-28-15,4 2-66 16,-1 0-51-16,5 0-188 16,1 1 214-16</inkml:trace>
  <inkml:trace contextRef="#ctx0" brushRef="#br0" timeOffset="26624.313">7016 6415 614 0,'-1'-16'378'15,"-1"5"4"-15,-2-1-99 16,1 6-91-16,0 0-30 16,-2 4-67-16,2 3-25 15,-3 7-41-15,-4 4-16 16,-1 14-13-16,-2 7 0 16,-3 7 0-16,3 5 2 0,-5 5 0 15,-3-3 0-15,2 2 0 16,2 1 1-16,-3-4 0 15,11 1 0-15,-3-2 0 16,2-3-1-16,5-11 0 16,2-1 1-16,1-9-1 15,0-1 1-15,4-2 0 16,0-6-1-16,3-3 0 16,0-5 1-16,12-9 0 15,-2 0 0-15,15-13-6 16,5-5-12-16,0-8-19 15,2-10-8-15,-5-1 0 16,-1-2 8-16,-5 2 16 16,-2 2 8-16,-11 7 9 15,-4 6 1-15,-10 7 1 0,-4 7-1 16,-3 9-5-16,-6 4-5 16,-3 8-4-16,-3 3-1 15,0 7 5-15,3 1 1 16,2 5 2-16,0 2 1 15,4 1 2-15,0 3 2 16,6-1 3-16,2-3 3 0,5 0 0 16,3-3 0-16,5-2-3 15,2 1 1-15,5-8 1 16,-7-2-1-16,-4-1 3 16,4-3 1-16,0-8 3 15,7 0 1-15,7-13 2 16,1-2-1-16,6-2-4 15,-1-12-2-15,-3-8-3 16,0-8 0-16,-6-8 0 16,-1 4 0-16,-1 3-1 15,-1 6-1-15,0 14-2 16,4 5-1-16,1 9-2 16,-3 4-2-16,-6 8-2 15,-7 7 1-15,-3 10 8 16,-2 4 5-16,-3 9 10 15,-4 1 0-15,-9 6-1 16,0 6-2-16,-6 0-2 0,4 2 3 16,0-4 9-16,-4-4 5 15,3-9 11-15,-8-6 5 16,-1-9 5-16,-4-5-1 16,-7-7-6-16,0-6-5 15,0-9-13-15,5 1-5 16,3-11-7-16,4-1-11 0,5-3-48 15,4 0-46-15,6 5 54 16</inkml:trace>
  <inkml:trace contextRef="#ctx0" brushRef="#br0" timeOffset="27256.04">5884 7172 331 0,'-2'1'202'0,"0"2"-15"16,7-3-12-16,-5 0-16 15,0 0 4-15,0-1 9 16,16-2-10-16,42-10-21 16,-22 4-6-16,19-4-15 15,12-1-10-15,15 3-25 16,12-1-17-16,12 4-29 15,3 4-5-15,6 5-10 16,-5 0-1-16,-1 5 0 16,-9-1 0-16,-10 1-4 15,-2 2-2-15,-21 0-5 0,-14 1-3 16,-23-4 0-16,-9-1 3 16,-15-4 8-16,-1-3 8 15,0-2 2-15,-5-4-4 16,0-4-59-16,-3-3-46 15,-6-2-167-15,5 5 152 16</inkml:trace>
  <inkml:trace contextRef="#ctx0" brushRef="#br0" timeOffset="30089.59">9462 7005 446 0,'1'-3'282'16,"-1"0"2"-16,0 1-50 0,0 1-67 15,0 0-38-15,0 0-62 16,0 0-23-16,0 0-25 16,0 0-6-16,0-1 0 15,0 1 4-15,0 0 7 16,0 1 1-16,0 0-3 16,3 6-1-16,0 6-3 15,-3-9 2-15,0-3-1 16,0 0 2-16,0 2 14 15,-1-2 6-15,1 0 1 16,0 0-3-16,0 0-19 16,0-1-8-16,0 0-6 15,4-15-2-15,12-34-1 16,-9 38-2-16,-2 4-1 16,-3 0-2-16,-1 10-6 0,-1-2 1 15,-3 8 3-15,-1-3 3 16,-2 5 6-16,0 7 2 15,0-3-2-15,1 2-1 16,2-4-1-16,-1-6 0 16,1-1 2-16,1-3 0 15,2 1 1-15,0-3 2 16,0 0 1-16,-1 0 6 16,0 0-34-16,0-2-54 0,1 1-181 15,0 0 160-15</inkml:trace>
  <inkml:trace contextRef="#ctx0" brushRef="#br0" timeOffset="31920.853">9977 6740 368 0,'0'-2'220'16,"0"-2"-2"-16,0 1-23 0,0 1-21 15,0 1-12-15,0 0-24 16,0 0-13-16,0-1-32 16,0 1-14-16,0 0-20 15,0 0-3-15,0 0 1 16,-1 0 0-16,0 1-4 15,-5 3-8-15,-13 9-14 16,-28 37-8-16,25-24-11 16,0 1-4-16,-2-1-2 15,0 1-1-15,2-5-1 16,3 2-2-16,6-1 0 16,2-3-2-16,8 0 0 15,-2-3-2-15,3-3-1 16,6 0 0-16,2 0 1 15,2-1 0-15,7 0 2 0,-2-2 1 16,7-3 2-16,1-2 1 16,3 0 2-16,-1-4 0 15,0 0 2-15,0-6 1 16,-2-7 1-16,0 0 1 16,5-7-2-16,1 0 2 15,0-4 2-15,4-2 2 16,-4-3 5-16,-1 1 1 0,-12-1 1 15,-3 0 3 1,-9 3 3-16,-2-1 0 0,1 4-4 16,-1 0-3-16,0 3-6 15,-5 4-3-15,-6 2-2 16,-6 1-2-16,0 1-3 16,-1 1 0-16,0 3-2 15,-1 0-2-15,-1 4-1 16,2-1-2-16,1 1-1 15,5 4 0-15,1 1-2 16,2 2 3-16,3 1-60 16,-2 2-40-16,6 1-174 15,2 1 166-15</inkml:trace>
  <inkml:trace contextRef="#ctx0" brushRef="#br0" timeOffset="33765.69">10383 6737 397 0,'0'-5'232'0,"1"1"-22"15,-1-1-30-15,0 0-47 0,0 1-12 16,-1 0-21-16,1 3-6 16,-1 0-4-16,0 0-2 15,1 0-7-15,-1 0-10 16,0 0-18-16,0 1-7 15,0 0-3-15,0 0 2 16,-3 13-7-16,-11 7-5 0,-31 31-16 16,28-24-6-1,1 0-3-15,3 2-1 0,1-4 0 16,-4-4 0-16,5 1 0 16,-3-9 0-16,5-5-3 15,9 3-1-15,-2-5-3 16,3 3-1-16,2-2-2 15,3-2 1-15,3-4 0 16,0-1 2-16,9 3-1 16,1-6 1-16,12-2 0 15,5-1 0-15,0-3 2 16,-2 1 0-16,-4-1 0 16,-3 3 1-16,-5-1 0 15,-4 4-1-15,-4 0 0 16,-5 1-6-16,-5 2-21 15,-2-3-16-15,-3 1-70 0,1 1-60 16,0 0-333-16,0 1 332 16</inkml:trace>
  <inkml:trace contextRef="#ctx0" brushRef="#br0" timeOffset="34158.34">10630 6660 461 0,'0'-12'349'0,"3"7"84"16,-10 2-130-16,0 3-113 16,7 1-42-16,-12 6-73 15,8 3-20-15,4 4-12 16,-5 0-1-16,-3 6-5 15,-2 2-6-15,-9 5-9 16,-1 5-4-16,-1 4-4 16,-1 2 0-16,1-4-3 15,1 1-2-15,1-3-1 16,0-3-2-16,5-5-1 16,1-2 0-16,3-6-1 0,4-2 0 15,0-2-1 1,3-1 0-16,2-4 2 0,1-1 1 15,0-1-29-15,0-4-23 16,0 1-59-16,0-2-35 16,0 0-58-16,0 0-48 15,0 0 162-15</inkml:trace>
  <inkml:trace contextRef="#ctx0" brushRef="#br0" timeOffset="34687.119">10864 6724 641 0,'-7'-3'386'15,"0"3"-26"-15,-2 2-180 16,-3 3-30-16,-4 5-47 15,-2 3-17-15,-4 5-23 16,-3 5-7-16,0 6-14 16,-2-1-6-16,7 5-8 15,0-4-2-15,7 1-3 0,0 0-1 16,2-4-2-16,6 2-3 16,-6-9-6-16,2 0-2 15,3-5-2-15,1 0-3 16,7-3 0-16,2-1-1 15,8-2 2-15,1-4 3 16,2-7 6-16,1-1 1 16,-1-11 0-16,2 0-1 0,0-6-5 15,3-4-2-15,1-6-3 16,-5-6 0-16,1-5-3 16,-1-1-2-16,-8-2-4 15,-3 4-2-15,-6 8-1 16,-3 8 1-16,-4 11 0 15,0 4-3-15,-3 9-6 16,3 1-1-16,-1 5 3 16,-4 3-11-16,4 3-57 15,-1 0-45-15,1 2-229 16,7 3 227-16</inkml:trace>
  <inkml:trace contextRef="#ctx0" brushRef="#br0" timeOffset="35220.807">11079 6711 851 0,'-3'-3'477'0,"1"1"-111"16,-1 1-152-16,2 1-40 15,0 0-85-15,0 0-26 0,0 0-28 16,-13 4-10-16,-2 5-7 16,-31 26-2-16,27-13-2 15,-2 1 0-15,3 6 3 16,-3 1 1-16,4 0-4 16,4-2-3-16,1-4-3 15,3-1-4-15,4-2-1 16,2 0-1-16,4-4 0 15,4 2-1-15,4-6 1 16,1-1 0-16,0-2 1 16,1-7 1-16,-2-2 4 15,3 0 1-15,2-5 5 16,2 0 0-16,3-11-1 16,5-4-2-16,4-4-3 15,4-1-2-15,3-3-1 0,-6 0 0 16,-9-6 0-16,-4-2 2 15,-7 0 1-15,1 0 1 16,-2 5 1-16,-8 1 0 16,-8 7-4-16,-1 3-2 15,-3 9-5-15,-4 4-3 16,-3 3-2-16,-1 2 0 0,-7 1-3 16,3 0-20-16,4 3-97 15,1 1-56-15,10 5 103 16</inkml:trace>
  <inkml:trace contextRef="#ctx0" brushRef="#br0" timeOffset="41336.606">25770 5754 456 0,'-1'-1'272'0,"0"0"-27"16,0 0-30-16,-1 0-48 15,1 0-33-15,0 0-47 16,0 0-23-16,0 0-29 15,0-1 0-15,0 1 8 16,0 1-2-16,0 0-3 0,0 0-3 16,0 0-12-16,-1 0-1 15,-1 7-5-15,1 0-3 16,0 0 0-16,-2 0 1 16,1-2-1-16,0 0 0 15,1-3-1-15,1-2 20 16,0 0 16-16,-1 0-1 15,1 0-2-15,1-1-23 0,0 0-18 16,0-1-2 0,5-7 0-16,1-3-1 0,21-23 0 15,-25 27-1-15,2 4 2 16,-4 1-3-16,-2 2 0 16,2 1 0-16,-1 0 0 15,0 0 2-15,0 0 0 16,0 0 1-16,-1 0-1 15,-1 8-1-15,0-2 0 16,0 2 0-16,0-1-1 16,-1-1 1-16,1 2-1 15,-1 0 1-15,1-2 1 16,1 1-1-16,1-4 1 16,0-2 0-16,0 0-2 15,0-1 3-15,0 0 5 16,-1 0 2-16,1 0 1 15,1 0-2-15,0-1-4 0,9-3-2 16,2-3 0-16,23-25 0 16,-27 19 0-16,-4 6-1 15,-1 3 0-15,-1 0-2 16,-1 4-5-16,-1 0-2 16,0 0 0-16,0 0 1 15,0 0 4-15,0 0 1 0,-5 8 1 16,0 0 1-16,0 0-1 15,-12 26 1-15,15-27-1 16,0-2 0-16,2 2 1 16,-6-2 0-16,4 1-1 15,3 0 0-15,-1-4 0 16,3 0-2-16,-2-2-42 16,0 0-52-16,0 0-146 15,0 0 148-15</inkml:trace>
  <inkml:trace contextRef="#ctx0" brushRef="#br0" timeOffset="42753.071">25498 5389 389 0,'1'-5'269'16,"-1"2"-6"-16,3 0-72 15,-3 2-25-15,0-1-16 16,0 1-1-16,0 0-8 15,0 0-14-15,0 1-44 16,-2 0-21-16,1 0-36 16,-8 5-6-16,-14 3-1 15,-30 40-1-15,22-18-5 16,-2-1-2-16,-4-1-4 16,2 5-2-16,2-9-1 0,5 3-2 15,11-4 0-15,0-3-2 16,10 0-1-16,2-4-2 15,5 2-4-15,5-2 2 16,2 1 2-16,3-2 3 16,3-2 2-16,-4-1 2 15,10-4 1-15,3-4 0 16,6-2 4-16,5-2 1 16,-3-9 3-16,1-1 0 0,2-10-1 15,-2-2-1-15,0-4-1 16,-1-4 0-16,-10-3 2 15,0-4-1-15,-9-6 1 16,-3-2-1-16,-10 1-4 16,-3 4-1-16,-6 12-7 15,-4 6-4-15,-3 11-4 16,-3 5-2-16,-1 6 1 16,0 4 1-16,2 5 3 15,0 0 3-15,4 4-35 16,1 0-29-16,1 4-67 15,3 0-52-15,9-1-189 16,2-5 243-16</inkml:trace>
  <inkml:trace contextRef="#ctx0" brushRef="#br0" timeOffset="43668.417">26211 5371 635 0,'2'-5'365'0,"-2"1"-80"16,0 2-65-16,0 2-33 16,0 0-61-16,0 0-27 15,0 0-35-15,0 0-3 16,-1 0-5-16,0 0 0 0,-2 6-16 15,-4 10-10-15,-11 34-7 16,1-26-2-16,1 5-4 16,-3 1-2-16,-3-1-6 15,3 0-1-15,-2-6-4 16,0 0-1-16,6-3 0 16,0 2 0-16,2-1-1 15,6 1-1-15,2-2 0 16,2-3-1-16,6 1 0 15,2-4 0-15,6-3 3 16,2 0 3-16,5-5 4 16,3-2 2-16,1-7 2 15,8-1 1-15,-6-8-4 16,3-1 0-16,11-2-5 16,-8-4 1-16,5 0-1 15,-4-1 1-15,-11 3 0 0,0 2 0 16,-10 1 2-16,-3 4 1 15,-8-2-3-15,-4 2-5 16,-3 3-4-16,-2 3-4 16,-5 4-1-16,-2 1 1 15,-4 7 1-15,1-3 1 16,2 5-1-16,6 2 1 0,0 1 0 16,3 0 1-16,4 2 0 15,-3-5 0-15,8 1-1 16,0 1 1-16,4-1 0 15,5 1 2-15,-4 2-21 16,3-5-31-16,-3-1-90 16,2-1-57-16,4-4-228 15,2-3 270-15</inkml:trace>
  <inkml:trace contextRef="#ctx0" brushRef="#br0" timeOffset="44217.487">26833 5385 711 0,'-3'-1'404'16,"-5"1"-60"-16,-2 0-128 15,-2 5-76-15,-1 0-31 16,-1 3-22-16,-1 0-9 15,-3 5-28-15,-1 2-9 16,-6 5-13-16,7 3-1 16,-1 3 5-16,-3-1 2 0,10 2 4 15,-5-1-1-15,-1-6-8 16,9 3-5-16,-3-4-9 16,6 1-4-16,8-3-4 15,-2 3-2-15,5-4-3 16,-1 0-1-16,-4-3 0 15,5-3 0-15,3-4 7 16,3-2 3-16,8-8 4 16,-2-3 0-16,10-9-4 15,-3-3-4-15,9-7-11 16,9-4-8-16,-5-11-10 16,4-5-3-16,-12-6 6 15,-4 3 5-15,-9 8 9 16,-5 9 4-16,-11 13 1 15,-3 4 2-15,-8 6-3 0,-2 3-2 16,-4 1-1-16,-4 5-1 16,-2 3 0-16,-2 1 0 15,-3 3 1-15,3-1 1 16,4 1-17-16,3-1-22 16,7-2-66-16,3-3-42 15,6-1 89-15</inkml:trace>
  <inkml:trace contextRef="#ctx0" brushRef="#br0" timeOffset="44717.092">27245 5336 1046 0,'-3'-1'474'0,"0"1"-225"16,-1-3-30-16,3 3-74 15,0 0-36-15,0 0-46 16,-19 6-20-16,-27 23-19 16,23-7-7-16,2 5-3 0,8 6 2 15,-8 3 4-15,-1-1 1 16,2 1-2-16,-5-3-4 15,7-7-5-15,6 2-2 16,6-6-1-16,4 1 0 16,3-2-1-16,2 0-2 15,5-1 0-15,1-5 1 16,5-5 3-16,2-2 3 16,5-8 5-16,4-2-1 0,5-10-1 15,5-4-2-15,8-9-5 16,3-3 1-16,0-3-1 15,-3-5-1-15,-10-1 0 16,-7-2 0-16,-10-3-2 16,-7 2-1-16,-10 4-2 15,-8 4-1-15,-12 8-5 16,-5 3-1-16,-7 7-6 16,-3 2-15-16,-4 7-67 15,4 3-58-15,2 1 91 16</inkml:trace>
  <inkml:trace contextRef="#ctx0" brushRef="#br0" timeOffset="46634.578">27716 5476 361 0,'5'-7'247'0,"1"-1"1"15,-2 1-23-15,-2 0-54 16,3 0-18-16,-3 5-9 15,0 1-13-15,-2 1-28 16,-1 0-16-16,0 0-28 16,0 0-8-16,-1 25-19 15,-42 31-3-15,22-23-12 16,4 4-4-16,2-3-3 16,-6-4-2-16,8 1 0 15,-9-5-1-15,5-1 0 16,3-4 0-16,-3-6-1 15,11-3-1-15,-2-8 1 16,2-2 4-16,7-5-5 16,2-5-3-16,12-9-4 0,-2-9-10 15,13-15-19-15,6-3-15 16,7-6-8-16,9-3 1 16,-2 4 24-16,0 2 15 15,-8 11 9-15,-1 9 2 16,-7 13 0-16,-4 4 0 15,-9 8-4-15,-4 4-1 0,-8 9 14 16,-4 7 8-16,-6 9 13 16,-4 8 5-16,-8 6-11 15,-1-1-3-15,-3 0-7 16,-1-4-3-16,2-3-1 16,-2-4-1-16,1-4-1 15,-1 0 1-15,6-9-1 16,4 0 1-16,4-8 0 15,6-2 5-15,3-6 8 16,0-4-3-16,0 3-3 16,0 0-5-16,3-21-12 15,47-35-4-15,-20 19-13 16,5-4-2-16,4-8-1 16,3 0 3-16,7 6 14 0,-6 4 3 15,-8 16 4 1,-3 9 0-16,-18 8 4 0,-4 7 3 15,-2 7 11-15,-8 6 6 16,1 12 6-16,-1 5 0 16,-8 4-9-16,-6 2-5 15,3 0-7-15,-4-2-2 16,-1-8-1-16,4 2 1 16,-13-10-1-16,6 2 1 15,2-1-1-15,0-5-10 0,9-5-41 16,-2-4-31-16,2-5-73 15,4-3-58-15,3-4 132 16</inkml:trace>
  <inkml:trace contextRef="#ctx0" brushRef="#br0" timeOffset="47082.959">28306 5430 690 0,'0'14'417'0,"-5"4"-45"16,-6 1-75-16,-7 7-96 16,-3-5-41-16,-2 1-42 15,-5 1-21-15,4-4-30 16,0 3-16-16,4-5-18 0,3-2-6 16,3-2-7-16,2-2-3 15,7 4-5-15,1-3-2 16,4 0-5-16,3 0-1 15,2-3-2-15,-6 1 1 16,8-2 2-16,-5-3 0 16,-1-4 2-16,13 0 1 0,-4-6 3 15,11-6-1-15,7-4-2 16,1-7-4 0,5-3-4-16,-4-1 0 0,-6-5-3 15,0-3-1-15,-3 4 0 16,-5 1 1-16,-7 1 2 15,-1 7 1-15,-8-3-1 16,-4 1-2-16,-5 9-4 16,-2 1-3-16,2 10-5 15,-2 0-6-15,3 3-31 16,0 7-27-16,-3 1-87 16,2-1-54-16,3 3 136 15</inkml:trace>
  <inkml:trace contextRef="#ctx0" brushRef="#br0" timeOffset="47432.301">28802 5140 1315 0,'7'-12'568'0,"-4"6"-308"16,1 4-59-16,-4 7-98 16,-3 5-37-16,-5 5-42 15,-5 8-6-15,-8 9-4 16,-2 5-2-16,-9 12-3 16,-3 5 0-16,2 6 1 15,4 6 1-15,4-8 0 16,1-6 1-16,-1-8-1 15,-3-8-1-15,0-6 0 16,0-3-2-16,5-5-1 16,3-5 4-16,8-8-45 15,5-2-37-15,4-7-98 16,2-4-241-16,1-4 277 16</inkml:trace>
  <inkml:trace contextRef="#ctx0" brushRef="#br0" timeOffset="47984.445">27289 5867 681 0,'2'4'334'0,"1"-2"-99"15,7 0-19-15,9-1-32 16,1-1-2-16,19 0-21 16,9 0-15-16,15-3-25 0,11-3-16 15,15 0-26-15,0-4-17 16,20 5-29-16,-3 2-10 15,-4 2-11-15,2 1-2 16,-17-2-3-16,-1 1 0 16,-12-3 0-16,-12 1 2 0,-19-1 0 15,-1-1 0-15,-24 1-1 16,1 0-1-16,-8-1 4 16,-11 1 3-16,-9-4-27 15,8 3-36-15,-2 0-103 16,-1 1-45-16,4 4 114 15</inkml:trace>
  <inkml:trace contextRef="#ctx0" brushRef="#br0" timeOffset="48632.309">27738 6031 901 0,'4'-4'499'16,"-2"2"-145"-16,4 2-121 15,-3 1-43-15,-3-1-71 16,0 0-18-16,-1 4-16 15,-5 14-9-15,-15 32-24 16,4-25-9-16,-4 2-11 16,-3-1-7-16,4 3-7 15,-3-2-4-15,3-3-4 16,-2 0-2-16,-6 0-2 16,8 0-1-16,-4-1-1 15,3-2 0-15,6 1-1 16,0-4-1-16,3-2-1 0,4-1 1 15,4-5-2-15,1-3 0 16,4-1 0-16,4 1 0 16,3-5 0-16,5 0 0 15,9-1 1-15,7-2-1 16,8 1 1-16,0-4 0 16,1-5 0-16,3-3 0 15,-1-1 0-15,6 2 0 16,-5-3-17-16,-7 3-16 0,-9-6-57 15,-4 4-46-15,-7 1 83 16</inkml:trace>
  <inkml:trace contextRef="#ctx0" brushRef="#br0" timeOffset="49715.042">28915 5810 424 0,'0'1'260'0,"1"8"-30"15,0 1-58-15,-1-1-15 16,3 22-19-16,-3-25-11 16,0-4-23-16,1-1-6 15,-1-1-1-15,0 0 5 16,0-1 11-16,3 0-3 15,9-6-20-15,2 2-16 16,31-45-30-16,-26 22-11 16,8-2-15-16,-3-3-5 0,5-12-4 15,2-7 0-15,3-10-1 16,2-5-1-16,-3 4-2 16,-6 9-2-16,-7 17-3 15,-2 10 1-15,-9 15 1 16,-1 4-2-16,-3 8-7 15,-5 6 2-15,-5 12 0 16,-1 6 4-16,-5 17 5 16,0 3 0-16,-1 11-1 15,-4 3-1-15,3-7 0 16,1-5 1-16,2-8 0 16,2-8-1-16,4-6 0 15,1 3 0-15,2-8 0 16,0 0-1-16,-1-6 1 15,2-2 1-15,0-5 0 0,3-3 5 16,1-6 4-16,2-4 1 16,2-5 0-16,5-3-4 15,2-4-4-15,1-1-1 16,5 0-1-16,1-3 0 16,2-4 0-16,3-5-1 15,4-1 1-15,0-6 1 0,1-7 1 16,-4-4 1-16,-1-10 1 15,-4 2-1-15,-6 7-2 16,0 9-2-16,-6 13-2 16,0 5-2-16,-1 11-2 15,-7 3-1-15,-2 6-9 16,5 6-6-16,-4 7-13 16,4 5-30-16,-8 8-113 15,-5 3-90-15,0 8 158 16</inkml:trace>
  <inkml:trace contextRef="#ctx0" brushRef="#br0" timeOffset="50340.842">29696 5718 1021 0,'9'-4'468'16,"4"-2"-210"-16,0 2-46 15,-3-5-58-15,-2 0-37 16,-3 2-45-16,-3-2-16 0,-3 1-8 16,-4 1-4-16,-6 3-7 15,-3 4-6-15,-8 4-20 16,-3-1-8-16,-3 5 0 15,-4-4-1-15,6 8-1 16,1 4 0-16,6 3-1 16,6 3 0-16,-2 1-1 15,2-3 0-15,3 3-1 16,-2 0-1-16,11 1 0 16,1 0 0-16,1-3 2 15,5-3 0-15,-2-6 0 16,2-5 1-16,1-7 1 15,4-3 1-15,-3-14-7 16,4-5-9-16,11-11-23 0,-2-4-13 16,12-1-17-16,2-2 5 15,-8 4 21-15,3 5 14 16,-10 5 25-16,-4 4 2 16,-6 13 1-16,-5 0 4 15,-5 8-21-15,-3 2-4 16,-4 7-6-16,-4 4-5 15,-3 7 20-15,-1 1 4 16,-2 4 2-16,2 1-1 0,-3 0-2 16,3 1-10-16,1-3-12 15,-5-3-8-15,5 1-10 16,2 0 1-16,1-5-13 16,8-3-12-16,4-5-36 15,0-6-35-15,7-9 92 16</inkml:trace>
  <inkml:trace contextRef="#ctx0" brushRef="#br0" timeOffset="50814.86">30180 5318 590 0,'0'-9'421'0,"-7"9"46"16,-7 3-198-16,-10 10-120 15,-5 6-32-15,-2 9-28 0,0 6-8 16,1 10-23-16,-1 1-13 16,1-4-11-16,-2 0-4 15,5-5-5-15,3-2-3 16,5-4-5-16,5-2-4 16,4-3-5-16,1-1-2 0,6-1-3 15,-1-1-1 1,4-2-1-16,1-5 1 0,1-4 3 15,2-3 2-15,4-9 9 16,3-6 1-16,9-10-3 16,3-4-3-16,5-10-13 15,4-2-6-15,-5-8-2 16,-2-9-3-16,2-5 4 16,-8-7 2-16,0 2 1 15,-6 5 2-15,-5 13 0 16,-4 10 0-16,-7 15-5 15,-4 8-6-15,-8 9-6 16,0 4 0-16,-2 9 11 16,2 4-9-16,-6 7-55 15,-1 1-41-15,-3 8-141 16,3 2-130-16,7 0 250 16</inkml:trace>
  <inkml:trace contextRef="#ctx0" brushRef="#br0" timeOffset="51198.459">30521 5314 928 0,'-4'-13'558'15,"0"4"-49"-15,-4 6-304 16,5 3-55-16,-1 4-87 16,-4 4-20-16,-6 3-5 15,-4 5-4-15,2 13-14 16,-5 6-6-16,-6 11-6 16,1 3-1-16,-7-2-2 15,1 1-1-15,5-7 0 16,0 1-1-16,0-3 0 15,3-3 0-15,2-4 0 16,0-4 0-16,2-3 0 16,2-3-1-16,3-6-14 15,5-8-14-15,8-6-27 0,-5-6-33 16,10-10-69-16,0-2-47 16,12-11 122-16</inkml:trace>
  <inkml:trace contextRef="#ctx0" brushRef="#br0" timeOffset="51516.821">30749 5264 1039 0,'-1'-2'480'0,"-8"4"-187"15,-1 7-74-15,-8 5-51 16,-1 3-12-16,-4 10-36 15,-3 4-23-15,-6 12-49 16,1 4-14-16,2 2-16 16,8-2-3-16,9-1-6 15,-2-4-1-15,0-3-2 16,-3-1-1-16,-3-5 0 16,-3-3-1-16,0-2-1 15,-5-2 1-15,2-2-19 16,4-3-14-16,4-6-42 15,5-6-30-15,0-11-105 0,3-5-107 16,2-10 201-16</inkml:trace>
  <inkml:trace contextRef="#ctx0" brushRef="#br0" timeOffset="51745.867">30294 5648 703 0,'-4'-14'441'0,"0"9"10"16,1 1-103-16,0 2-105 16,3 1-52-16,0 1-86 15,0 0-33-15,3 0-32 16,16 4-8-16,37 12-14 16,-24-9-3-16,1 3-6 15,4 1-2-15,-14-4-2 16,-4-2-22-16,-4-4-80 15,-7-1 236-15,10 2-135 16</inkml:trace>
  <inkml:trace contextRef="#ctx0" brushRef="#br0" timeOffset="52117.356">31145 5553 1135 0,'0'-10'568'0,"4"2"-169"0,0-2-185 16,1 4-17-16,-3 4-52 15,-2-2-28-15,-7 9-60 16,-4 6-25-16,-14 6-28 15,-7 8-1-15,-2 6-1 16,0 0 0-16,4-1 1 16,2 1 0-16,-1-5 0 15,-3-2-1-15,0 1 0 16,2-6-2-16,4-3-4 16,8-2-10-16,7-4-29 15,1-4-18-15,4-1-55 16,3-3-25-16,2-2-75 15,1 0-130-15,0 0 232 16</inkml:trace>
  <inkml:trace contextRef="#ctx0" brushRef="#br0" timeOffset="52402.698">30959 5448 761 0,'4'11'420'0,"-7"-1"-29"15,1 2-113-15,-1 8-61 16,-3 3-21-16,6 7-60 16,8-1-30-16,9 4-40 15,-3 0-20-15,4-4-23 16,-4 2-9-16,3-4-4 15,1-3-1-15,-3-1 2 16,-4-5-39-16,-5-1-79 16,-2-5 362-16,3-6-231 15</inkml:trace>
  <inkml:trace contextRef="#ctx0" brushRef="#br0" timeOffset="54575.884">31492 5743 626 0,'24'-29'341'0,"-23"28"-99"16,2 0-56-16,-3 0-30 15,0 1-40-15,-1-2-17 16,0 1-38-16,0 1-16 16,0 0-19-16,1 0 2 0,-2 0 19 15,1 0 7-15,0 0 8 16,0 3-6-16,-1 5-22 16,0 0-8-16,-3 1-11 15,1-2-3-15,1 1-4 16,1-1 0-16,1-4-1 15,-1-1 1-15,1-2 3 16,0 0 2-16,1 0 1 16,0 0-1-16,0 0-7 15,0-1-2-15,14-6-3 16,38-19-2-16,-26 12-3 16,-3 3-1-16,-5 5-3 15,-8 0 0-15,-6 7-7 16,-2 0 0-16,-2 6 3 15,-1 1 1-15,-4 1 9 16,0 1 1-16,0-1 0 0,3 1-1 16,2-2 5-16,-3-1-5 15,2 0-39-15,1-4-23 16,0 1-71-16,2 1-46 16,-2-5-229-16,0 0 267 15</inkml:trace>
  <inkml:trace contextRef="#ctx0" brushRef="#br0" timeOffset="55547.6">32486 5335 757 0,'-1'-3'393'16,"-4"2"-93"-16,5 1-72 16,-1 0-71-16,0 0-22 15,0 0-37-15,0 0-11 16,0 0-22-16,0 0-10 0,-4 2-17 16,-10 5-7-16,-28 11-11 15,28-18-4-15,-11-2-6 16,-2 0-1-16,4-1-1 15,-1 1-1-15,2-1-2 16,6 2-1-16,0 1-2 16,4-1-2-16,4 1-2 15,-3 3-1-15,3 4-1 16,1-2-1-16,0 5 1 16,6-5-2-16,-4 2 2 15,3 3-1-15,-1-3 1 16,-2 3 3-16,3 1 1 15,-3 0 0-15,3 3 1 16,-1-2-1-16,0-1 0 16,1 1 0-16,-3 1 0 15,1-1 0-15,0 1 0 0,0 2 0 16,1-1 0-16,-1-4 1 16,0-2-1-16,1-4 0 15,4-3-1-15,1 0 1 16,-1-1 4-16,0-1 1 15,12-2 0-15,11-4-4 16,33-13-7-16,-28 8-7 16,5 3-10-16,-2 1 0 15,-5 7 4-15,-2-1 4 0,-7 11 4 16,-7 0 1-16,-4 8-1 16,-3 8 3-16,-6-2 4 15,3 1 4-15,-3-1 11 16,0-5 5-16,1 1 9 15,-5 0 5-15,-5 0 4 16,-5 0 3-16,-4-3 4 16,2-1 0-16,-2-2 2 15,1-3-2-15,-3-3-2 16,1-4-1-16,-2-4-4 16,2-3-4-16,3 0-9 15,-2-3-5-15,3 2-8 16,1-2 0-16,1 2-2 15,5 2-2-15,4-1-3 16,5 2-1-16,-6 0-11 0,1-1-14 16,7-1-43-16,1 1-45 15,17 0-93-15,2-4 126 16</inkml:trace>
  <inkml:trace contextRef="#ctx0" brushRef="#br0" timeOffset="56282.787">32869 5292 831 0,'13'-10'414'0,"-2"2"-134"16,1 2-19-16,-6 3-33 0,-2 2-16 15,-9 1-43-15,-1 1-37 16,6 4-71-16,-6 3-20 16,-3 7-16-16,-2 5 0 15,-9 8-1-15,-3 5-5 16,0 12-4-16,-4 0-3 16,0 4-5-16,6-3-1 15,0-8 0-15,4-1-2 0,1-12 0 16,2 1 1-16,3-6-2 15,1-4 2-15,4-3 1 16,1-5 1-16,3-3 6 16,0-4 6-16,2-1 5 15,0-1 0-15,0 0-7 16,0-1-7-16,0 1-7 16,3-5-2-16,-2-3-1 15,7 1 0-15,27-24-1 16,-29 26 0-16,2 5 0 15,0-1 0-15,-2 2-1 16,1-1 1-16,-1 2-1 16,0 0 1-16,4 1 0 15,4-3 0-15,9 1 1 16,2 1 0-16,7 0-1 0,4 4 1 16,-2-4 1-16,-4 0 2 15,-9 2 2-15,-8-2 1 16,-5-1-5-16,-2-2-1 15,2-2-3-15,1 1 8 16,-3 1-25-16,-2 0-14 16,-2 2-146-16,-2 0-58 15,0 0 143-15</inkml:trace>
  <inkml:trace contextRef="#ctx0" brushRef="#br0" timeOffset="57498.225">25957 7180 630 0,'0'-1'392'0,"2"-1"-37"16,-2 1-120-16,2-2-18 16,1 1-55-16,-3 1-27 15,0 0-44-15,2-1-22 16,4-2-22-16,3 0 0 15,7 0 7-15,31-2 3 16,-20 6 2-16,-1-2-5 16,2-1-13-16,6-1-7 0,7 0-11 15,5-2-5-15,2-2-7 16,-6 0-4-16,-11 0-2 16,-4 3 0-16,-6 0 3 15,-4 4-10-15,-9 1-52 16,-2 0-42-16,-9 3-106 15,-3-1-58-15,-8 5 162 16</inkml:trace>
  <inkml:trace contextRef="#ctx0" brushRef="#br0" timeOffset="57834.166">25887 7316 799 0,'0'0'410'16,"1"0"-125"-16,1-2-63 16,-2 1-55-16,0-1-20 15,3 1-9-15,16-1-6 16,38-2-24-16,-21 2-10 0,4-3-19 15,-1 2-12-15,6 0-23 16,-4-2-10-16,-1 1-13 16,5-3-5-16,-10 3-6 15,-3 0-2-15,-3-1-1 16,-9 3 0-16,-6-1-37 16,-2-1-28-16,-7 1-644 15,-2 1 503-15</inkml:trace>
  <inkml:trace contextRef="#ctx0" brushRef="#br0" timeOffset="72177.489">26917 7052 267 0,'34'-26'188'0,"-28"29"-7"16,-3-2-25-16,-1 0-23 0,-2-1-13 15,0-1-2-15,0 1-3 16,0 0-1-16,0 0 0 15,-1 0-2-15,-2 9-12 16,-5 3-8-16,-29 33-19 16,17-30-15-16,1 4-24 15,0 0-11-15,-1 0-12 16,2 1-3-16,0-2-3 16,3-1-2-16,5 0-1 15,0 2-1-15,5-1 0 16,1 0-1-16,4-3 1 15,3 6-1-15,5-4 1 16,3 0 0-16,5-6 3 16,3-7 0-16,2-1 1 15,3-3 1-15,5-4-1 0,-1-2 1 16,8-8 7-16,0-5 7 16,-3-2 10-16,-3-2 5 15,-13-2 6-15,0 0-2 16,3-2 1-16,-12 0 0 15,8 2-5-15,-12-1-4 16,-7-2-8-16,3 2-2 0,-7-1-7 16,4 2-1-16,-4 6-3 15,-3 1-1-15,-3 8 1 16,-6-3-1-16,-9 3-1 16,-1 5-2-16,-9-1-2 15,3 6-2-15,6 4-2 16,-2 1 0-16,7 5-2 15,4 1 1-15,3-1-2 16,4 4 1-16,7-6-1 16,0 1 3-16,8 3-48 15,5-5-52-15,10 4-187 16,7-1 178-16</inkml:trace>
  <inkml:trace contextRef="#ctx0" brushRef="#br0" timeOffset="72550.004">27316 7282 626 0,'1'-5'419'0,"-1"1"49"15,-2 1-166-15,1 3-103 16,0 0-49-16,0 0-73 16,0 0-18-16,-4 2-20 15,-7 5-6-15,5 4-7 16,-29 28-7-16,31-29-6 15,2-4-2-15,2 2-4 16,-4-5 1-16,5-3 1 16,0 1 6-16,-1-2-34 15,0 0-39-15,0 0-135 16,0 0 118-16</inkml:trace>
  <inkml:trace contextRef="#ctx0" brushRef="#br0" timeOffset="73641.29">27646 6992 348 0,'-5'0'210'0,"2"1"-8"15,-1 2-33-15,3-3-23 16,-1 0-10-16,1 0-17 16,0 0-8-16,0 0-26 15,0 0-9-15,0 0-17 16,0 0-4-16,0 0-5 15,0 0 5-15,0 0 11 16,1 0 7-16,0 0 4 16,0 0-7-16,11-1-17 15,10-5-11-15,34-13-18 16,-23 6-6-16,0 5-8 16,-2-2-4-16,-6 8-3 15,-3 2-2-15,-7 2-1 16,-3 2 0-16,-5 9 0 0,-4-4-1 15,-6 2 1-15,-4 6 1 16,-4-3 2-16,-7 6 0 16,-2 4 1-16,-1-1 0 15,-8-1-1-15,5-3-1 16,1-5 0-16,5-1 0 16,5-5 2-16,-4-2 1 15,10-6 6-15,-4-1 0 16,13-5-1-16,4-1-3 0,5-3-8 15,6-1-4-15,0-1 0 16,6 0-1-16,1 3 0 16,1 2 0-16,-1 6 1 15,-1 2-1-15,-4 4 1 16,-2 0 1-16,-2 3-1 16,-1 3 1-16,-4 3 0 15,-3 5 0-15,-5 3 2 16,-3 2 0-16,-4 4 2 15,-5 2 0-15,-5-1 0 16,0 3 2-16,-4-7 1 16,1-1 2-16,-6-5 5 15,0-5 2-15,-1-6 6 16,0-6 2-16,2-7 0 16,-3-4 1-16,3-6-2 15,1-4-2-15,6 1-5 0,6 3-4 16,-3 0-6-16,6 5 3 15,0 0-9-15,2 1-61 16,7 4 49-16</inkml:trace>
  <inkml:trace contextRef="#ctx0" brushRef="#br0" timeOffset="83187.891">28154 7069 211 0,'4'-27'184'0,"-8"24"49"0,4 3-33 16,-5-1-65-16,5 1-19 16,0 0-34-16,0 0-11 15,0 0-15-15,0 0-5 16,0 0 2-16,0 0 1 16,0 0 7-16,0 0 5 15,-1 0 15-15,0 0 1 16,0 0-8-16,-1 2-12 15,-6 12-27-15,-33 27-8 0,23-32-11 16,4 6 0-16,-8-3-7 16,7 1-3-16,2 0-1 15,-6-1-3-15,6 2 1 16,-5 1-2-16,4 2 0 16,2-1 0-16,2 2-1 15,5-2 1-15,4 0-1 16,1-2 0-16,6-2 1 15,3-1-1-15,8-4 1 16,6 0 1-16,1-6 2 16,1-1 0-16,2-3 3 15,1-1 1-15,5-2-2 16,-1-4 1-16,-1-1-2 16,-5-2 0-16,-3-1 2 15,-2 0-1-15,-6-2 3 16,-1 0 2-16,-3-5 2 0,0-2 4 15,-5-2 8-15,-5-1 2 16,-4 2 2-16,-6-4-3 16,-3 4-8-16,-3-1-2 15,-2 6-3-15,-2 4-1 16,0 8-3-16,-3 0-2 0,0 2-6 16,0 3-1-16,6 2-3 15,5 6-1-15,-3-4 3 16,7 7 0-16,-3-6 0 15,-2 2 0-15,11 3-1 16,-3-2 0-16,4 3-1 16,3-2-9-16,-2 2-67 15,2-2-46-15,-2-3-161 16,23 8 172-16</inkml:trace>
  <inkml:trace contextRef="#ctx0" brushRef="#br0" timeOffset="83887.145">28637 7067 450 0,'0'-7'307'0,"4"-2"8"16,0 2-127-16,-1 2-8 16,1 0-31-16,-4 3-11 15,-3 2-18-15,2 0-17 0,0 0-35 16,-1 0-9-16,0 0-16 16,-13 6-4-16,-26 17-3 15,33-13-7-15,-5-1-14 16,-1 2-5-16,-4 1-5 15,-5 0-1-15,1 3-2 16,-2 1 1-16,3 2-2 16,3 0 1-16,4 1-1 15,4-3 0-15,7 3-1 16,2-1 1-16,3-1 0 16,4-1 1-16,5-3 1 15,2 0 0-15,5-1 0 16,0-1 0-16,-2-4-1 15,1-1 2-15,-2-7 5 0,-1-5-2 16,8-6 2-16,-1-4 0 16,-2-10-1-16,7-1 2 15,-2-1-2-15,2-2-1 16,-2 6-2-16,-4 0 0 16,-7 2 0-16,-3 2 1 15,-7 1 3-15,-3 1 0 16,-7 4 2-16,-3 1 1 0,-7 4 1 15,-1 3-1-15,-1 0-5 16,1 1-3-16,-4-2-4 16,1-2 1-16,2 1 2 15,5 0 0-15,4 1 0 16,1 0 0-16,-2-1 0 16,-1 1-2-16,3 1-2 15,6 4-6-15,8 5-4 16,-4 4-7-16,6 9-57 15,-2-1-53-15,0 7-183 16,5-1 191-16</inkml:trace>
  <inkml:trace contextRef="#ctx0" brushRef="#br0" timeOffset="98483.867">29697 7179 262 0,'0'-2'191'0,"1"-3"24"16,0 0-30-16,0 1-51 0,0-1-9 15,0 2-20-15,-1 1-10 16,0-1-8-16,0 2 3 15,0-1 11-15,0 1 2 16,0-1-14-16,0 0-16 16,0 1-34-16,0 0-15 15,0-1-7-15,-1 1-3 0,0 1-4 16,-1 0 0-16,-15 6-6 16,-25 42-1-16,22-25-1 15,4 0 0-15,2 1 0 16,3 0 0-16,5-4 0 15,-5-2 0-15,3-3 0 16,-1-2 2-16,3-4 1 16,5-5 5-16,1-4 6 15,-1-5 0-15,1 3-3 16,0 1-6-16,2-19-10 16,12-36-4-16,6 22-2 15,2-1 0-15,13 6-2 16,-3 2 0-16,-1 6 2 15,1 2 1-15,-7 5 4 16,2 2 1-16,-6 3 0 16,-2 3-1-16,-1 4 2 0,-4 1 0 15,-4 2 2-15,2 4 0 16,-7 5 2-16,-3 5 0 16,-5 5 1-16,-5 1 1 15,-4 3 1-15,-1-1 0 16,0 1-1-16,-2 0 0 15,2-2-2-15,1 1 1 16,1-1-1-16,1-4 0 0,1 1 1 16,0-4 0-16,3-6 1 15,-1 0 1-15,4-6 4 16,0-1 4-16,0-4 2 16,3 1 0-16,0 0-7 15,0-2-4-15,9-20-4 16,16-35-1-16,-5 25 0 15,3 0-1-15,4 0 0 16,3 4-2-16,3 5 2 16,-5 2-1-16,0 7 1 15,-4 4 0-15,-8 6-1 16,0 3-1-16,-11 4 3 16,5 5 0-16,-6 2 2 15,1 2 1-15,-1 4 1 16,-7-1 0-16,1 3-1 15,-7 2 2-15,-3-3-1 0,8 1 0 16,-7 0 0-16,10 0 1 16,-6-1-1-16,-6-2 0 15,3 0 1-15,0-2 0 16,3 0 0-16,2-1 0 16,-2-2-1-16,-3 1 1 15,-2-2-34-15,4-4-32 0,1-4-69 16,5-2-74-16,6-8 130 15</inkml:trace>
  <inkml:trace contextRef="#ctx0" brushRef="#br0" timeOffset="99066.618">30363 7094 711 0,'-11'1'358'0,"-3"5"-110"15,0 1-41-15,-1 2-47 16,-2-2-28-16,2 2-37 0,0 1-17 16,3 4-33-16,-3-1-8 15,0 1-12-15,1 2-4 16,-3-3-2-16,3 2-3 15,2 3-3-15,1-3-1 16,0 1-2-16,4-1-2 16,1-4-1-16,2 0-1 15,6-4 0-15,1 2-1 16,8-2 1-16,0-4 1 0,4-1 2 16,2-2 0-16,3-4 0 15,-2-4 0-15,3-4 0 16,0-1-1-16,0-6-1 15,2 2-1-15,-1-3 0 16,-3 0 0-16,-3-1-4 16,-5 1 1-16,-5 1 1 15,-3 0 2-15,-3 4 3 16,-2 0 0-16,-7 2-2 16,2 3-3-16,-5 3-3 15,3 2-1-15,1 4 0 16,-3 0-3-16,2 1-1 15,-2 3 1-15,-1-1-1 16,1 2 2-16,1 2-1 0,1 2-1 16,2 1-12-16,1 1-27 15,0 0-52-15,2-1-40 16,3-1-101-16,1-2-79 16,3 0 202-16</inkml:trace>
  <inkml:trace contextRef="#ctx0" brushRef="#br0" timeOffset="99484.322">30802 6977 573 0,'2'-12'364'0,"-3"6"4"16,1 1-97-16,0 3-67 16,0 2-31-16,0 0-50 15,0 0-23-15,-1 0-45 16,0 0-20-16,-1 0-17 16,-6 13-1-16,-26 32 4 15,17-22 2-15,0 4 1 16,-1-2-3-16,0 3-6 15,-4 2-2-15,1-3-5 16,2-1 0-16,2 1-2 0,1-1-1 16,4-2 0-16,-3 0-1 15,2-2 1-15,2-5-1 16,0-4 3-16,6-2 0 16,5-9 4-16,-5-1 1 15,11-2-12-15,-6 0-24 0,0 0-100 16,1-3-61-16,11-18 106 15</inkml:trace>
  <inkml:trace contextRef="#ctx0" brushRef="#br0" timeOffset="100632.291">31021 7284 354 0,'-3'2'203'0,"2"-1"-6"16,0 2-27-16,0-2-8 15,0 0-4-15,0-1-20 0,-1 2-9 16,0 1-26-16,-1 0-10 16,2-1-10-16,0-1-7 15,0-1 4-15,0 0 13 16,0 0-1-16,0 0-9 15,1-1-26-15,0-1-24 16,9-14-22-16,37-42-2 0,-19 21-4 16,8-4 0-16,3-4-1 15,-4-2 0-15,2-5-1 16,-3 1-1-16,-2 3-1 16,-2 2 0-16,-2 16-1 15,-8 1 0-15,-5 14-1 16,-5 5 0-16,-10 5-3 15,0 5 0-15,-6 8-4 16,-1 6 1-16,-7 10 1 16,-2 6 3-16,-3 7 3 15,1 1 0-15,3 2 1 16,2-2 0-16,4-4-1 16,2 0 1-16,0-4-1 15,0-1 1-15,4 2 0 16,1-3 0-16,1 1 0 0,2-1 0 15,2-2 1-15,-2-3-1 16,4-6 1-16,0-4 0 16,2-5 2-16,3-5 2 15,2-9 4-15,2-5 0 16,7-13 1-16,5-4-3 16,2-7-4-16,5-4 1 15,-4-5-1-15,-5-5 1 16,-1-6 0-16,-9-4 0 0,3 0-2 15,-2 3 0-15,4 8-1 16,-1 8-1-16,-5 8 2 16,2 6 0-16,-6 7 1 15,5 1 0-15,-1 5 0 16,0 1-2-16,-1 4-2 16,-2 2-1-16,1 3-4 15,-4 3-3-15,-1 3-10 16,-1 2-35-16,-3 4-114 15,-1 2-103-15,-1 5 159 16</inkml:trace>
  <inkml:trace contextRef="#ctx0" brushRef="#br0" timeOffset="101298.636">31682 7142 590 0,'8'-10'329'0,"2"1"-65"0,-4 0-90 15,2 2-3-15,-3 1 0 16,-3 0 5-16,2 1-12 15,-3 1-17-15,-1 1-28 16,-1 1-13-16,0 1-21 16,0 0-11-16,-1 0-23 15,-2 0-9-15,-15 1-15 16,-30 7-4-16,25 0-10 16,-7 4-4-16,7 5-6 15,0 0-1-15,2 5-1 16,4-1 0-16,8 1 0 15,-1 2 0-15,3 0-1 16,9 5 0-16,-4-3 0 16,3 0 0-16,6-2 1 15,-9-6 0-15,8-9-1 0,-3 4 0 16,8-10 2-16,6-5 0 16,6-7 1-16,3-14-2 15,8-8-5-15,2-7-9 16,2-8-15-16,2 0-3 15,-6 3 2-15,-4 4 6 16,-7 11 15-16,-6 7 5 0,-8 9 3 16,-3 6 0-16,-11 2-10 15,-1 5-3-15,-3 8-4 16,-6 3 0-16,0 10 8 16,-2 0 3-16,0 4 4 15,3 0 1-15,4-1 1 16,1-1 0-16,2-1 0 15,0-1 0-15,-1-1 5 16,4 0-24-16,1-6-46 16,0-5-31-16,6-5-84 15,2-5-26-15,6-7 131 16</inkml:trace>
  <inkml:trace contextRef="#ctx0" brushRef="#br0" timeOffset="101882.209">32354 6847 858 0,'-7'-11'412'16,"-11"0"-146"-16,3 2-67 15,-7 6-42-15,2 0-23 16,1 3-29-16,-3 4-12 15,5 2-35-15,0 3-15 0,1 4-21 16,0 1-4-16,-4 6-2 16,3 6 3-16,-6 3 2 15,-1 4-1-15,-2 3-4 16,-2-4-3-16,5-1-4 16,5-2-2-16,5-1 0 15,8-1-2-15,-1-2-1 16,-3-4 1-16,9-6 0 15,-4-1 0-15,-1-6 1 16,5 0 0-16,3-6 3 16,3-2 1-16,3-7 1 15,7-4-1-15,6-5-4 16,4 1-2-16,11-3-4 16,0 1 0-16,-3-3-3 15,4 1-1-15,-5-2 1 0,-2-1 3 16,-7-4 2-16,-3-4 2 15,-8-4 1-15,-5-4-1 16,-8-4-1-16,-2-2-1 16,-9 6-2-16,-1 7 0 15,1 12-3-15,2 7-1 16,-1 6-4-16,0 5-2 0,-2 5 0 16,0 3 7-16,3 4-53 15,2-1-21-15,7 4-77 16,0 2-55-16,2 5-363 15,1 4 385-15</inkml:trace>
  <inkml:trace contextRef="#ctx0" brushRef="#br0" timeOffset="102282.411">32640 6806 987 0,'0'-4'463'16,"1"1"-187"-16,-1-1-25 15,-1 2-68-15,0 1-33 16,0 1-58-16,0 0-31 15,-1 4-38-15,-3 16-8 16,-41 39-7-16,22-27-2 0,0 6-1 16,0-1-1-16,3 1 0 15,4-1 0-15,-4-5 0 16,3-1 0-16,0-5-1 16,-2 0 1-16,12-2 1 15,0 1-1-15,5-8 2 16,3-2-1-16,-5-6 0 15,4-3-2-15,5-7-21 16,-3-6-34-16,15-9-89 16,-3-3-89-16,5 0 141 15</inkml:trace>
  <inkml:trace contextRef="#ctx0" brushRef="#br0" timeOffset="102615.725">32923 6730 1047 0,'10'4'432'16,"-22"14"-255"-16,-6 5-19 15,-14 10-21-15,-7 7-5 16,14 4-25-16,2 0-16 0,2-1-41 15,1-4-15-15,2-2-15 16,0-2-4-16,2-1-5 16,2-2-2-16,1-3-1 15,1 1-1-15,3-3 0 16,1-2 1-16,1-5-2 16,1-2 1-16,2-8-4 15,1-3-12-15,-1-9-43 16,1-5-62-16,1-7-172 15,2-4 182-15</inkml:trace>
  <inkml:trace contextRef="#ctx0" brushRef="#br0" timeOffset="102886.204">32516 6982 1045 0,'-7'-3'502'16,"7"-2"-183"-16,0 0-61 15,9-3-78-15,8 3-37 16,10 2-66-16,2 6-22 0,5 5-37 16,118 57-1317 46,-155-60 650-46</inkml:trace>
  <inkml:trace contextRef="#ctx0" brushRef="#br0" timeOffset="106631.261">12601 6747 445 0,'1'-2'261'0,"4"0"-68"16,-7 0 4-16,1 2-60 0,1 0-30 15,0-1 1-15,0 1-46 16,0-1-3-16,0 1 11 15,0 0 12-15,0 0-2 16,0 0-11-16,0 0-5 16,0 0-12-16,0 0-7 15,0 0-9-15,-1 0-7 0,0 0-8 16,-5 3 0-16,-13 5-4 16,-30 31-2-16,26-25-6 15,-2 2-3-15,-3 3-2 16,-3 2-1-16,4-1-2 15,2 0 0-15,7-1 0 16,4 0-1-16,3 0 0 16,4-2-1-16,3-5 0 15,-2 2 0-15,4 2-1 16,1-2 1-16,1 2-2 16,5-5-1-16,1-3 2 15,2 2-1-15,4-5 3 16,2 0 0-16,4-3 5 15,5-2 1-15,7-5 1 16,5 0-1-16,1-6-1 0,6-4 2 16,-7-8 0-16,1 2-1 15,1-5 0-15,-5-1 0 16,-3 2 1-16,-5-2 1 16,-12 2 3-16,-5 4 1 15,-7 1 13-15,-2 0 6 16,-6 3 9-16,-3-1 3 15,-5 6-11-15,1 1-6 16,-5 4-14-16,-6 0-4 0,4 6-6 16,-1-2 0-16,3 2 0 15,12 1 0-15,-13-1-1 16,1 2 0-16,3-4 1 16,2 1-1-16,8-3 0 15,1-1-1-15,3 4 0 16,0 1-39-16,9 2-96 15,-6-1-85-15,17 2 122 16</inkml:trace>
  <inkml:trace contextRef="#ctx0" brushRef="#br0" timeOffset="107069.79">12831 7086 808 0,'0'-1'416'0,"0"0"-114"15,0 0-52-15,-1-1-72 16,0 1-48-16,-1 0-59 16,1 0-23-16,1 0-19 15,-1 0-1-15,0 1 6 16,0 0 6-16,0 0 7 15,0 0-1-15,0 0-8 16,0 2-6-16,0-2-8 16,-1 0-3-16,1 0-3 15,-4 3-3-15,-1 0-20 16,0-1-37-16,0-1-107 16,4-1-65-16,1 0 122 0</inkml:trace>
  <inkml:trace contextRef="#ctx0" brushRef="#br0" timeOffset="108729.795">13219 6719 330 0,'-1'0'229'0,"-3"0"18"0,3 0-47 16,0 0-63-16,0 0-23 15,0 0-35-15,0 0-7 16,-1 0-8-16,1 0 1 16,0 0-3-16,0 0-2 15,0 0-1-15,0 0-1 0,0 0 1 16,1 0-4-16,9-1-14 16,16-6-7-16,34-13-10 15,-27 10-4-15,1 2-6 16,0 1-4-16,-4 7-5 15,-4 0-2-15,-11 3-1 16,0-1-1-16,-10 2 0 16,-2 0-1-16,-3 1 2 15,-2 5 1-15,-9 0 2 16,-5 3 1-16,-2 3-1 16,-7 2 0-16,-1 1-2 15,2 3 0-15,-3 1 0 16,2-3-1-16,3 0 0 15,2-6 1-15,6-6-1 0,4-2 0 16,6-6 3 0,3-1 3-16,4-3 0 0,-2 3-1 15,0 0-6-15,0 0-1 16,15-9-3-16,30-33 1 16,-26 31 1-16,0 1-1 15,2 2 1-15,1 3-1 16,-2 3 0-16,-1 3 0 15,-1 6-1-15,-5 2-1 16,-4 3 1-16,-2 1-1 16,-1 7 0-16,-1 3 1 0,-6 1 1 15,-3 5 1-15,-7-5 1 16,-6-4 0-16,-1 3 1 16,-2 0 0-16,-3-3 2 15,2 0 1-15,-1-5 2 16,-1-7 8-16,-1 3 13 15,-1-6 4-15,-2-4 6 16,-3-2-3-16,8-5-10 16,1-2-5-16,2-1-4 15,2 2-3-15,3-3-4 16,1 1-2-16,2 1-5 16,7 0-1-16,1 2-18 15,3 3-16-15,7 0-188 16,-2-3 154-16</inkml:trace>
  <inkml:trace contextRef="#ctx0" brushRef="#br0" timeOffset="109562.332">13668 6734 422 0,'0'-1'256'16,"0"0"-3"-16,0 0-44 16,0 0-36-16,0 0-4 15,0 0-21-15,0 0-13 16,0 0-30-16,0-1-19 0,0 1-20 16,-1 0-7-16,0 1-7 15,0 0-4-15,-13 9-15 16,-30 38-5-16,22-24-9 15,5 1-4-15,0 3-6 16,4-2-2-16,2-3-3 16,-3 0-1-16,7-4-2 15,-2 2 0-15,11-3-1 16,2 0 1-16,3-1-1 16,0-2 0-16,0-5 1 15,-3-1 0-15,4-3 3 16,4-1 3-16,-2-3 2 15,14-2 1-15,0-8 2 16,3-4-1-16,12-8-1 16,-6-4-2-16,1-7-1 0,-4-2-1 15,-8-1 0-15,-2 0 2 16,-10 1-1-16,-5 2 1 16,-6 4 0-16,-6 3-1 15,-6 6-2-15,-1 0-2 16,-2 8-3-16,-1 4-2 15,1 2-3-15,-1 4 1 16,0 1-1-16,-1 5 0 0,0 0-1 16,0 2 2-1,6 4-28-15,2-1-32 0,7 3-145 16,-2 0 133-16</inkml:trace>
  <inkml:trace contextRef="#ctx0" brushRef="#br0" timeOffset="111847.54">14013 6693 456 0,'-1'-2'270'16,"3"0"-28"-16,-4 1-25 16,2 1-69-16,0 0-19 15,-1 0-21-15,0 0-10 16,0 1 2-16,-7 13-9 15,-2-1-20-15,-29 29-8 16,23-23-14-16,1 0-8 0,-2 4-13 16,3-1-8-16,-1-1-12 15,3 1-2-15,4-3-4 16,0-3 1-16,1 0-2 16,2-3 0-16,3 4 0 15,0-5-1-15,3 4 0 16,1-3 0-16,2-4 0 15,3 2 0-15,2-6 7 16,4-1 3-16,9-4 7 16,5-2 2-16,7-9-3 15,4-2-1-15,-7-7-5 16,2-3 0-16,-5-4-2 16,-9-7 1-16,2-1 0 15,-6-1 1-15,-11 1 0 16,-1 2 0-16,-7 6-4 15,-8 3-1-15,-2 7-5 0,2 5 0 16,-8 3-3-16,0 5-3 16,2 4 0-16,0 3 0 15,5 4 1-15,1 1 0 16,-1 0 1-16,-6 1 0 16,7 3-2-16,2 1-28 15,8 0-94-15,2-1-69 16,4 3 110-16</inkml:trace>
  <inkml:trace contextRef="#ctx0" brushRef="#br0" timeOffset="146883.202">17595 6783 284 0,'0'-2'190'15,"0"1"1"-15,0 0-68 0,0 0-19 16,0 0-28-16,0 0-10 15,0 0-1-15,1 0 3 16,2-1 3-16,0-1 2 16,-2 2-1-16,-1 0 7 15,0 0 16-15,0 0 3 16,0 0-8-16,0 0-13 0,0 1-31 16,-1 0-13-16,0 0-17 15,-16 7-5-15,-33 36-5 16,28-25-3-16,3 1-1 15,0 1-1-15,0-1-1 16,7-1 0-16,-2 0 0 16,8 4-2-16,0-6-1 15,-5 3-2-15,9-2-1 16,-7 0 0-16,9 6 4 16,2-4 2-16,0 3 4 15,9-4 3-15,-1-1 0 16,-1 0-2-16,0-5 0 15,2 1-1-15,2-6 4 16,1-2 1-16,7-5 4 16,-3-4 1-16,8-5 4 0,4-5-2 15,3-6-1-15,2-4-1 16,1-1-5-16,-2 2 1 16,-2-1-1-16,-5 4 0 15,-6 0 1-15,-6 2 2 16,-9-1 19-16,-6 0 10 15,-10-1 17-15,-5 0 4 16,-6 1-14-16,-2 1-10 16,-2 3-19-16,-3 0-4 15,-2 2-6-15,-1 2-2 0,1 1 0 16,1 0-3-16,4 4-1 16,4 0-1-16,1 2-4 15,4 4-3-15,2 0-5 16,2 3-30-16,6 4-106 15,5 0-98-15,8-3 142 16</inkml:trace>
  <inkml:trace contextRef="#ctx0" brushRef="#br0" timeOffset="148876.935">8983 7904 288 0,'-2'-1'174'16,"-1"0"2"-16,2 0-15 16,0-1-15-16,0 2-16 15,0 0-42-15,0 0-17 16,0-1-22-16,0 0-3 0,0 0 3 16,-1 0-2-16,1 1-8 15,0 0 1-15,0 0 6 16,0 0-2-16,0 0-5 15,0 0-3-15,0 0-14 16,0 0-4-16,0 0-5 16,1 0-1-16,0 0 1 15,0 0 0-15,4 1 3 16,7 0 2-16,4-1 3 16,31 2 2-16,-25-5 0 15,3 1 1-15,5 0-3 16,-4 2-2-16,0 2-4 15,-6-1-3-15,-3 2 0 16,3-3-1-16,-3 0 0 16,5 4-2-16,-7 0-3 15,-1 0 0-15,-3 2-1 0,-4-4-1 16,-3-3 1-16,1 3 0 16,-4-2 2-16,0-1 0 15,0 1-1-15,0 0 0 16,0 0-4-16,0 0-11 15,0 0-51-15,0 0-65 16,2-1 77-16</inkml:trace>
  <inkml:trace contextRef="#ctx0" brushRef="#br0" timeOffset="149997.345">9521 8055 471 0,'0'-1'257'0,"0"0"-36"16,2-4-14-16,-1 1-26 16,0 1-14-16,-1 1-26 15,0 0-12-15,0 1-18 16,0 0-13-16,0 0-31 16,0 0-16-16,0 0-25 15,0 0-6-15,-1 1-5 16,0 0 0-16,-1 0-3 15,1 0-1-15,0 0-2 16,0 0 1-16,0 0-1 16,0 0 0-16,0 0 0 0,0 0 0 15,0 0 1-15,1 0-2 16,0-1-1-16,0 0-2 16,4-3-2-16,4-1 0 15,-2-1-3-15,0 2 0 16,-5 3-4-16,-1 0-3 15,0 0-1-15,0 0-1 16,0 0 4-16,0 1 3 16,0 0 2-16,0 0 0 15,0 0-1-15,0 0-1 0,0 2-3 16,0 2-2-16,0 1-11 16,0-1-7-16,0 0-27 15,0 1-12-15,0-2-26 16,0 0-20-16,1 1-65 15,-1-4-92-15,0 0 172 16</inkml:trace>
  <inkml:trace contextRef="#ctx0" brushRef="#br0" timeOffset="150849.289">9970 7781 498 0,'0'-1'301'0,"0"0"-9"16,0 0-41-16,0 0-56 15,0 0-30-15,0 0-52 16,0 0-21-16,0-1-32 16,0 1-14-16,0 0-20 15,0 0-7-15,-1 0-9 16,0 1-4-16,-1 0-2 16,-13 10-2-16,-31 37 0 0,28-24-1 15,0 0 0-15,1 2-1 16,3-6 0-16,2-2 0 15,6 3-1-15,-1-8 0 16,5 4-1-16,-1-2 2 16,1-6 0-16,3 7 0 15,4-3 2-15,1 1 0 16,4-1-1-16,0-4 1 16,3 1 0-16,-3-2 1 15,3 0 2-15,0-2 0 0,-1-4 5 16,-2-1 3-16,5-6 5 15,4-4 1-15,6-6-3 16,7-2-2-16,2-2-5 16,-2-1 0-16,-3 0-2 15,-1-1 1-15,-10 3-1 16,-2 0 0-16,-9 2 2 16,1 1 2-16,-9-3 1 15,1 3 2-15,-1-1-2 16,-5-2 1-16,6 4-1 15,-5-5-1-15,-4 0-3 16,-3-2-2-16,-7 2-3 16,4 2-1-16,-2 5-4 15,0 4-2-15,5 8-8 0,-1 1-1 16,2 5-4-16,1 3 0 16,2 8 3-16,2 3 0 15,3 3-58-15,-1 1-60 16,4-3 83-16</inkml:trace>
  <inkml:trace contextRef="#ctx0" brushRef="#br0" timeOffset="151432.492">10404 7725 938 0,'-5'-3'435'0,"0"1"-187"15,3-1-38-15,-2 3-80 16,3 0-34-16,-1 0-45 15,1 0-13-15,0 0-7 16,0 0-1-16,-1 2-3 16,0 10-2-16,-8 4-5 15,-29 28-4-15,28-25-4 16,-1 1-3-16,-4 0-2 16,3 0-1-16,0 2 0 15,5 0-1-15,-1-7-2 16,5 0 0-16,-1-5-4 15,-3-4-2-15,11 1-5 0,-3 0 1 16,6-3 3-16,4 0 4 16,3-4 6-16,6-2 1 15,12-4 1-15,-2-3-1 16,2-4-1-16,-1 0-2 16,-3 0 1-16,1 1-2 15,-5 4 0-15,0 0 0 16,-7 5-1-16,-5 0-2 0,-3 3-30 15,-3 3-23-15,-3 4-60 16,-2-3-42-16,-4 4-142 16,-2 0 188-16</inkml:trace>
  <inkml:trace contextRef="#ctx0" brushRef="#br0" timeOffset="151766.701">10655 7642 747 0,'-3'-2'472'16,"-3"-1"-34"-16,4 4-223 0,1-1-49 15,0 0-92-15,0 0-26 16,-9 16-18-16,-25 36-6 15,18-22-8-15,-4 5-2 16,0 3-4-16,1-3 0 16,1-1-1-16,2-7-1 15,-1-2 0-15,2 1-1 0,4-6 0 16,1 1 0 0,1-6-2-16,1-3 0 0,4-2-1 15,0-1-1-15,3-1-1 16,-1-1-7-16,1 0-48 15,1-1-34-15,1-3-99 16,2-2-39-16,-2-2 139 16</inkml:trace>
  <inkml:trace contextRef="#ctx0" brushRef="#br0" timeOffset="152300.147">10883 7733 953 0,'-1'-2'488'15,"-4"2"-184"-15,-6 3-123 0,-3 3-46 16,-4 3-74-16,-1 3-14 16,-5 4-19-16,3 0-7 15,-2 5-7-15,3 1-1 16,5 1-1-16,-2-1-1 15,9-1-2-15,-12-2-3 16,6-1-2-16,6 3-1 16,-5-6-3-16,10 1 0 0,8 1 3 15,-9-4 1-15,9-2 3 16,3-1 1-16,-1-4 1 16,11-2 1-16,4-3 2 15,2-3 1-15,3-10 0 16,2-1 1-16,-3-4 0 15,1-1-2-15,-2-1 0 16,-7-6 0-16,-1-3 1 16,-4-4 0-16,-3-3 1 15,-4-1 0-15,-6-3-3 16,-7 3-3-16,-2 5-5 16,1 7-3-16,-2 11-4 15,5 3-5-15,-5 8-7 16,-2 2-1-16,-1 4 0 15,-3 5 0-15,1 6-6 0,3 3-16 16,-2 3-38-16,1 4-25 16,5-1-63-16,0-1-41 15,8 0-146-15,6-3 218 16</inkml:trace>
  <inkml:trace contextRef="#ctx0" brushRef="#br0" timeOffset="152815.35">11195 7700 951 0,'-6'1'453'0,"2"0"-172"16,-6 3-60-16,-5 4-68 15,-1 1-31-15,3 4-39 16,0 0-16-16,-2 6-27 16,-1 0-8-16,-2 1-11 15,0 1-5-15,2 2-4 16,-2-2-3-16,3-1-2 16,2 2 0-16,6-4 1 15,4 3 1-15,3-1 0 0,2-5 0 16,5-2-2-1,2 0 1-15,5-2-1 0,3-1 2 16,4-5 1-16,2-4 3 16,2-5 2-16,-6-5-1 15,4-5 0-15,0-2-1 16,1-6-4-16,7 0 2 16,-6-6-2-16,-2-1 0 0,-8-1 1 15,-6-1 1-15,-8 0 2 16,-1 1 1-16,-10 2-4 15,-1 1-3-15,-7 5-9 16,-5 3-3-16,6 8-4 16,-8 6-1-16,6 3 2 15,6 1-9-15,-10 2-56 16,6 0 14-16,-5 4 24 16</inkml:trace>
  <inkml:trace contextRef="#ctx0" brushRef="#br0" timeOffset="153932.347">9552 8977 651 0,'-1'3'339'16,"-6"1"-135"-16,0 1-25 15,-2-1-18-15,-1 2-45 16,1 0-9-16,-2 0-12 16,-1 0-7-16,-2 1-12 15,-2 3-9-15,-3 0-24 0,-2 5-7 16,-4 3-12-16,-2 0-5 15,1 6-7-15,1 0-2 16,6 3-5-16,1-3 0 16,9-2 1-16,4 1 0 15,2-6 5-15,3 1 3 16,4-1 1-16,0-5 0 16,12 0-3-16,1 1-1 15,6-3-1-15,2-3 0 16,1-7 1-16,-2-6-1 0,2-5 3 15,4-2 0-15,2-3 3 16,8-3-1-16,-5-10-2 16,-4-5-1-16,-6 0-3 15,-2-2-2-15,-5 7 0 16,-2 5-1-16,-9 3 3 16,1 5 2-16,-10 3 3 15,0 1 9-15,-5 1 6 16,-4-1-1-16,-4 2-4 15,-1 0-9-15,-3 2-12 16,-9 0-2-16,2 1-3 16,-6 3-3-16,3 1-6 15,-4 1-24-15,11 1-62 16,3 0 466-16,8 8-304 0</inkml:trace>
  <inkml:trace contextRef="#ctx0" brushRef="#br0" timeOffset="155435.663">12179 7826 241 0,'-2'0'157'0,"-1"0"1"16,2 0-15-16,0 0-24 15,-1 0-5-15,1 0 1 16,0-1 2-16,-1 0-7 16,-1 1-10-16,-3-1-23 15,4 0-15-15,1 0-24 16,0 0-6-16,0 1-3 16,0 0 3-16,0 0 5 15,0 0 1-15,-1 0-6 16,1 0-7-16,0 0-6 15,0 0-1-15,0 0 2 16,1 0 1-16,0 0-1 16,2-2-2-16,17 2-5 0,28-2-3 15,-18 1 1-15,3-2 2 16,4 3 3-16,3 0 2 16,-2 0-2-16,2 0-2 15,-1-3-5-15,-3 1-1 16,-8-1-2-16,-6 0 1 15,-8 3 1-15,-3-2-1 0,-1 3 3 16,-8-1 2-16,0-3 1 16,-3 3-2-16,0 0-45 15,1 0-45-15,0 0-111 16,0-2-192-16,-2 1 251 16</inkml:trace>
  <inkml:trace contextRef="#ctx0" brushRef="#br0" timeOffset="156416.041">12808 7962 379 0,'2'-6'285'16,"-1"2"11"-16,-1 2-79 15,0 1-29-15,0 0-52 16,-1 0-19-16,0-1-30 15,0 1-9-15,0 0-18 16,0 0-10-16,-1 0-17 16,1 0-5-16,0 1-7 15,0 0 0-15,0 0-1 16,-7 11-3-16,3-1-3 16,-13 25-4-16,18-32-3 15,-1-2-1-15,1-1 3 16,0 0 4-16,0-1 6 15,0 0 0-15,0 0-2 0,1-3-4 16,7-14-6-16,17-27-2 16,-17 34-4-16,-3 2-1 15,0 6-8-15,0 3-2 16,-5 0 0-16,0 0 2 16,-1 0 6-16,0 0 2 15,0 3 1-15,-2 7 1 16,0-4-1-16,2-5 1 15,-1 3-1-15,0-1 2 16,1-3-1-16,0 3 1 0,0-3-21 16,0 0-21-16,1 0-88 15,0 0 80-15</inkml:trace>
  <inkml:trace contextRef="#ctx0" brushRef="#br0" timeOffset="157097.303">13356 7627 527 0,'0'-1'306'0,"0"0"-28"16,-1 1-42-16,0 0-69 15,0 0-34-15,0 0-47 16,0 0-18-16,0 0-11 16,-8 3-1-16,-4 12-11 15,-29 30-4-15,27-23-11 16,-4 2-6-16,-1 1-5 16,2 0-3-16,4 2-2 15,2-5 0-15,3 1-3 16,-1-4-3-16,7-6-3 15,-2 3-1-15,8-5-3 16,3 1 1-16,5 3 0 16,6-5 0-16,0-3 4 15,5-2 0-15,0-10 6 16,3 0 1-16,4-6 1 16,-1-4 2-16,2-8-3 0,-2-1-1 15,-3-8-2-15,2 1-1 16,-7 4 1-16,-5-1 0 15,-12 2 2-15,-1-1 0 16,-11 2-1-16,1 2-3 16,-2 2-2-16,-10 5-3 15,8 2-3-15,-5 4 0 0,5 3-2 16,-1 0-3-16,0 6-5 16,0 0-1-16,0 2-25 15,1 3-37-15,1-2 49 16</inkml:trace>
  <inkml:trace contextRef="#ctx0" brushRef="#br0" timeOffset="158624.788">13693 7660 388 0,'2'-8'235'0,"0"1"-11"15,1 0-33-15,-1 1-41 16,1 2-12-16,0-3-18 16,-3 5-4-16,0 1-10 0,0 0-4 15,0 0-22-15,0 0-10 16,0 0-16-16,0 0-4 16,0 1 0-16,-1 3-4 15,-5 17-14-15,-15 30-7 16,4-27-11-16,4 1-3 15,-1 0-3-15,2-4-1 16,3 0-1-16,-1-5 1 0,3-4 0 16,4 1 1-16,4-6-2 15,-3-1 0-15,1-3-3 16,1-2-2-16,-1 0-2 16,0-1-1-16,1 0 0 15,0 0 1-15,0 0 1 16,0 0 0-16,0-1-1 15,10-1 0-15,6-1-1 16,30-3 0-16,-26 7 0 16,-1 1 0-16,-4-1 1 15,0 2 1-15,-1 1 0 16,-3-3 1-16,0 1 0 16,-1-1 0-16,-5 1 1 15,0 1 0-15,-2-2 3 16,-3 0-15-16,0-1-58 15,0 0-39-15,0 0-182 0,0 0 183 16</inkml:trace>
  <inkml:trace contextRef="#ctx0" brushRef="#br0" timeOffset="158997.31">13987 7571 881 0,'-2'-3'415'0,"-6"3"-179"16,2 0-46-16,1 5-78 16,-2 4-24-16,1 4-25 15,0 2-3-15,-10 3-7 16,2 2-7-16,-5 4-6 15,3 3-5-15,3 5-7 16,1 0-5-16,0-3-7 16,0 0-3-16,-1-3-5 15,1-4 0-15,1-5-3 16,2-1 0-16,3-7 0 0,0 2 0 16,1-2-2-16,3-2-7 15,-1-4-28-15,2-3-21 16,0-7-62-16,1-1-53 15,2-9 107-15</inkml:trace>
  <inkml:trace contextRef="#ctx0" brushRef="#br0" timeOffset="159612.68">14196 7618 593 0,'-5'-1'346'16,"1"-1"-75"-16,-1 1-64 15,4 0-23-15,0-1-37 16,0 2-16-16,0 0-37 15,-11 4-13-15,-3 2-26 16,-31 21-5-16,27-13-7 16,2 1-5-16,3 6-11 15,-1-1-6-15,2 3-10 0,-1 0-2 16,0-5-5-16,8 3-1 16,-4-6-3-16,5 2 0 15,1-3 0-15,4 0-2 16,7-4 2-16,1 0 0 15,9-2 2-15,-6-2 0 0,7-5 3 16,0-1 0 0,6-4 0-16,0-8 1 0,1 0 1 15,0-2 0-15,-5-5 3 16,1 0-1-16,-4-7 0 16,-1-1 1-16,-3-2-1 15,-3 1 0-15,-5 4 1 16,-3 0-1-16,-5 5 0 15,-1 3-1-15,-6 0-3 16,-2 4-2-16,1 5-3 16,-3 1-3-16,0 6-5 15,2 2-2-15,-3 3-4 16,0 0 1-16,3 4 0 16,-2 1-18-16,8 2-65 15,2 1-46-15,-5-1-123 16,7 1-107-16,4-1 241 15</inkml:trace>
  <inkml:trace contextRef="#ctx0" brushRef="#br0" timeOffset="160195.731">14575 7602 798 0,'-3'-3'449'15,"-5"1"-98"-15,2 2-136 16,-2 0-39-16,-1 6-76 16,-1 2-24-16,-1 6-29 15,-5 1-6-15,-8 1-8 16,-6 3-5-16,6-2-4 15,2 3-1-15,9-2-5 16,2-1-2-16,4 0-6 16,1 1-2-16,2-1-4 15,3 2-1-15,3 0-2 16,1-5 0-16,7 1 2 16,1-7-1-16,4 0 4 0,-2-3-1 15,0-4 0-15,2 4 1 16,-4-7 1-16,3-1 4 15,5-4 0-15,0-4-1 16,4-4-3-16,-4-7-2 16,-1-2-2-16,7-1 0 15,-5-1 0-15,4 3 2 16,-4-2 1-16,-10 0 3 0,-1 2 2 16,-6 3 2-16,-5-1 0 15,-6 1-1-15,-6 0 1 16,-2 1-7-16,-3 6-4 15,-2 2-3-15,-6 6-11 16,6 2 2-16,-2 5-2 16,2 0-2-16,4 5-9 15,-3 1-15-15,3 3-101 16,2 0 463-16,5 3-274 16</inkml:trace>
  <inkml:trace contextRef="#ctx0" brushRef="#br0" timeOffset="161904.565">17203 7620 310 0,'27'-33'254'16,"-27"30"18"-16,0-1-39 15,0 2-20-15,0 0-24 16,0 2-6-16,0 0-26 0,0 0-8 15,-2 0-44-15,1 0-25 16,0 0-35-16,0 2-17 16,-5 22-6-16,-38 33-1 15,24-21-1-15,5 1-2 16,-8 6-5-16,2-5-2 16,3-5-2-16,1-5-3 15,6-4-1-15,5-2 0 0,2-8 0 16,1-4 0-16,2-3 2 15,1-7-1-15,2 1-22 16,-2-2-27-16,0 0-87 16,6-12-83-16,0-17 132 15</inkml:trace>
  <inkml:trace contextRef="#ctx0" brushRef="#br0" timeOffset="162246.522">17027 7697 801 0,'-9'-3'387'16,"2"1"-134"-16,0 2-23 15,7-1-62-15,0 1-25 16,0-1-44-16,0 0-23 15,0 1-32-15,0-1-11 16,10 1-15-16,10 0 0 16,32 3 1-16,-22 1 2 15,1-4-2-15,4 0-2 16,1-4-4-16,0-1-2 16,-2 1-1-16,-4-2-2 0,-3 2 2 15,-6-1 2-15,-2 1-47 16,-8 1-46-16,-7-3-125 15,-3 3-352-15,-6 1 379 16</inkml:trace>
  <inkml:trace contextRef="#ctx0" brushRef="#br0" timeOffset="162817.01">17560 7904 767 0,'-7'1'412'0,"4"-1"-75"16,0-1-62-16,2 1-63 15,0 0-41-15,0-1-66 16,0 0-32-16,0 1-44 16,0 0-13-16,-1 0-8 15,1 0 3-15,0 0 7 16,-4 7 1-16,-1 1-2 0,1-3-3 15,-1 2-4-15,2-2-2 16,1 1 1-16,-1 1 0 16,3-5 3-16,0-2 3 15,0 0-4-15,0 0-24 16,0 0-105-16,1 0 172 16,0-1-76-16</inkml:trace>
  <inkml:trace contextRef="#ctx0" brushRef="#br0" timeOffset="163461.842">18064 7617 560 0,'-6'-4'389'0,"-1"1"72"16,0 0-175-16,-1 3-105 16,-5 1-41-16,3 5-73 0,-8 4-17 15,0 2-21-15,3 0-7 16,-3 6-8-16,3 3-3 15,0 6-3-15,1 3-1 16,-2-2-2-16,3 0-2 16,6-5-1-16,-1 1 0 15,6-1-2-15,3-1 1 16,3-1-1-16,2-5 1 16,5-5 1-16,-2 0 0 0,2-5 2 15,1 1 0-15,1-6 4 16,5-1 1-16,5-6 1 15,5-1 1-15,5-7-1 16,-2-3 0-16,-4-3 0 16,-1-8 0-16,-7 2 2 15,-1-3 0-15,-7 1 2 16,-3-2-1-16,-7 3 1 16,-2-1 0-16,-5 3-3 15,-2 2-1-15,-1 4 1 16,-4 1-7-16,-1 5-2 15,-3 4-1-15,0 5-4 16,0 0 0-16,0 4-1 16,1 0-2-16,1 1-1 15,1 3-1-15,7 2-1 0,-7-2-14 16,9 2-52-16,2 1-35 16,-1 1-127-16,13-1 145 15</inkml:trace>
  <inkml:trace contextRef="#ctx0" brushRef="#br0" timeOffset="163944.781">18426 7582 995 0,'-3'-3'456'0,"3"3"-200"16,0-1-46-16,0 1-77 16,-1 0-29-16,0 0-37 15,0 0-5-15,0 0-9 16,-5 10-4-16,3 4-13 15,-36 26-5-15,22-27-8 0,4 1-4 16,-1 3-8-16,-4-1-3 16,4 2-3-16,-1-3-2 15,3-2-1-15,5 0 0 16,5 2-2-16,2-3 1 16,3-1 0-16,4-3 0 15,3-2 3-15,2-2 4 16,8-1-4-16,1-3 3 0,7-3-2 15,-3-2-4-15,-2-5 4 16,2-1-5-16,1-1 1 16,-2 1-9-16,0 0-31 15,1 2-18-15,-9 4-58 16,0 0-39-16,-7 3-139 16,0 0 184-16</inkml:trace>
  <inkml:trace contextRef="#ctx0" brushRef="#br0" timeOffset="164363.452">18685 7556 786 0,'-6'-8'435'16,"-3"9"-68"-16,-2 1-111 15,-1 4-89-15,2 1-45 16,-2 5-56-16,0 5-16 0,0 3-23 16,-4 1-3-16,1 4-3 15,1 0 1-15,-1 2 0 16,2-1-1-16,1-2-5 15,-2-3-5-15,4-1-5 16,2 1-1-16,0-6 1 16,3 2-1-16,5-4 1 15,-4-5-2-15,4 0-1 16,0-2-6-16,0-4-35 16,5 1-29-16,5 1-80 15,-3 0-40-15,1-4-95 16,-2 0-91-16,3 2 245 15</inkml:trace>
  <inkml:trace contextRef="#ctx0" brushRef="#br0" timeOffset="165010.75">18962 7645 1384 0,'-4'-2'169'15,"4"1"-48"-15,-8-1 128 16,3 1-31-16,0-2-74 16,-3 1-26-16,3 0-50 15,-1 2-17-15,0 1-27 16,-2 3-7-16,3 1-6 15,-8 2-2-15,-4 4 3 16,-5 4 2-16,-4 6 2 16,-4 3 0-16,0-1-3 15,3 0-4-15,6-2-4 16,5-4-2-16,11 0-2 16,4-2 0-16,2-2 1 15,4-2-1-15,5-2 2 16,3 1-1-16,8-5 1 15,1 2 0-15,6-2-1 0,-4-3 0 16,-2-2 1-16,0-2 0 16,-4-4 0-16,4-5 0 15,2 0-1-15,1-1 0 16,0-1 0-16,-1-1 1 16,-6-3 1-16,-2 0 0 15,-3-2 3-15,-1-1-1 16,-4-2 2-16,-2-2-1 0,-6-1-1 15,-3 0 0-15,-5-1-3 16,-3 2-2-16,-5 4-2 16,1 3-2-16,-3 8-5 15,1 4-2-15,-2 5-2 16,0 1 0-16,0 3 2 16,-1 4 2-16,9 4 3 15,-4-1-12-15,7 2-48 16,4-1-20-16,-5-1-82 15,7 0-43-15,-3-2-214 16,6 0 269-16</inkml:trace>
  <inkml:trace contextRef="#ctx0" brushRef="#br0" timeOffset="165562.342">19354 7593 851 0,'-6'-7'441'0,"-1"4"-106"16,1 2-99-16,-6 2-86 15,2 2-38-15,-3 5-51 16,-2 3-8-16,-6 2-10 15,0 2-1-15,-5 3 1 16,2 0 0-16,1 2-4 16,3 2-5-16,7 2-14 15,3 0-4-15,6 0-8 16,1 0-1-16,5-1-3 16,3-1 1-16,5-4 0 15,4-3 2-15,5-4-1 16,5 0 1-16,7-3 0 15,-3-7 0-15,5 1 0 16,-6-4 1-16,-5-7-1 16,10 1 0-16,-10-10-2 0,8 3 0 15,1-2-1-15,-6-2-1 16,1 0 3-16,-10-5 4 16,-7-4 1-16,-4 2 1 15,-8 0-2-15,-5 1-4 16,-7 5-1-16,-1 1-2 15,-10 3 2-15,5 4-6 16,-2 0-1-16,0 1 0 16,8 3-4-16,-2 0 3 15,-6 3-9-15,-5 1-33 0,-2 2-54 16,-2 2 62-16</inkml:trace>
  <inkml:trace contextRef="#ctx0" brushRef="#br0" timeOffset="171792.135">12311 9092 125 0,'0'-1'97'0,"0"1"16"16,0-1-13-16,0 0-12 16,0 0 0-16,0-1 1 15,0 1 1-15,0 0-21 16,0 0-13-16,0 0-16 16,0 0-2-16,0 0 14 15,0 0 9-15,2-1 10 0,-2 0 2 16,2 0 2-16,-1 1 1 15,-1 0 9-15,4-2 4 16,-4 2-2-16,0 0 0 16,0 0-2-16,0-1-4 15,0 1-14-15,0 0-10 16,0 0-23-16,0 0-7 16,-1 0-8-16,0 1-2 15,-5 1-3-15,-14 6-1 0,-34 19-5 16,31-7 0-16,-5-1-3 15,2 2-1-15,10 3-1 16,-7-3-1-16,6-1 0 16,2 1-1-16,-5-4-1 15,5 1 0-15,10-4 0 16,-1 1-1-16,8 0 0 16,4 1 0-16,3-3 1 15,2-2 0-15,3-6 3 16,3 0 0-16,6-4 0 15,4 0 2-15,7-2-1 16,0-3 0-16,1-4 0 16,-1-3-1-16,-5-3 0 15,1 0 0-15,-6 3 2 16,-1-2 0-16,-4-5 1 0,-2-1 0 16,-5-8 0-16,-2 5 1 15,-1 4-1-15,-5 1-2 16,-4 3 23-16,-1-1 4 15,-8 1 2-15,1 0 3 16,-4 4-24-16,-3 1-4 16,-1 3-4-16,-3 3-2 15,-3 2-2-15,-1 1 0 0,1 2-1 16,1 1 0-16,2 2 1 16,1 1 0-16,5-4 1 15,3 0 1-15,6-1 1 16,3-2-1-16,1-2-2 15,0 3 1-15,0 0-34 16,0 0-53-16,14-5-190 16,37-12 177-16</inkml:trace>
  <inkml:trace contextRef="#ctx0" brushRef="#br0" timeOffset="172205.772">12694 9296 900 0,'-9'-3'447'0,"7"2"-133"16,1 0-46-16,-2 0-75 16,1 0-40-16,-1 0-66 15,2 0-25-15,0 1-24 16,-3 0-8-16,0 0-5 15,0 2-1-15,1 2-2 16,0 6-2-16,-3-1-6 16,0-2-4-16,-19 27-1 15,22-26-1-15,-4-6 2 16,4 3 8-16,5-5-36 16,-1-6-48-16,-1 5-463 15,0 0 367-15</inkml:trace>
  <inkml:trace contextRef="#ctx0" brushRef="#br0" timeOffset="173150.415">12958 9013 312 0,'-11'1'229'0,"2"1"29"16,2 1-47-16,4-2-51 0,1-1-18 15,1 0-19-15,1 0-6 16,0 0-8-16,0 0-10 15,0 0-12-15,0 0-9 16,0 0-17-16,0 0-1 16,0 0-5-16,0 0-2 0,11 0-11 15,12 0-9-15,29-4-12 16,-21 1-4-16,0 0-7 16,-2-2 0-16,-1 4-3 15,-4 1-1-15,-6 3-3 16,-4 1-3-16,-7 5 0 15,-2-1 2-15,-10 4 8 16,-1 3 5-16,-8 2 8 16,-3 2 1-16,-4 3-6 15,0 1-3-15,-1 1-5 16,3-1-3-16,-3-1-1 16,-1-3 0-16,0-3-1 15,-2-5 0-15,5-3-1 16,-1 1 1-16,6-2-2 15,4 3 0-15,1-4-1 16,6-3 0-16,1 1-1 0,3-4-1 16,0 0-2-16,0 0 0 15,0 0 1-15,0 0 1 16,0 0 0-16,0 0 1 16,0 0-1-16,8 1 0 15,6 2 0-15,30 6 1 16,-22-8 0-16,2 3 0 15,-3-4 1-15,4 6 0 16,0-4 1-16,-1-2 0 16,5 0 0-16,-5-4 0 0,2 1 1 15,-1 0 0-15,-5 1 0 16,-3-2 0-16,-5-1 0 16,-5 1 1-16,0-3 0 15,-3 4 1-15,-2 1-1 16,1 2-2-16,-3 0-2 15,0 0 8-15,0 0-49 16,0-1-37-16,0 1-116 16,-1 0-110-16,-1 0 193 15</inkml:trace>
  <inkml:trace contextRef="#ctx0" brushRef="#br0" timeOffset="173858.68">13539 8980 701 0,'-6'-4'444'16,"6"1"-37"-16,1 1-139 16,-2 1-37-16,1 1-89 15,-1 0-35-15,-1 0-62 16,1 0-15-16,-1 5-9 16,-14 10-2-16,-32 31 1 15,30-23-1-15,-2 1-5 16,1 2-2-16,2 4-4 15,2-3-1-15,5 0-1 16,3-4-1-16,4-3-1 16,3-1-1-16,3-5 0 15,4 2 0-15,3-7-1 0,2 2 1 16,5-2 0-16,2-6 0 16,5 0 0-16,0-2 0 15,4-6 0-15,1 5 1 16,-3-7-1-16,-1-4 1 15,-7-1-1-15,3-8 0 16,1 6 1-16,0-3-1 16,0-1 0-16,-9-4 1 15,-4 0 1-15,-4 2 1 0,-8 4 0 16,-3 5-2-16,-8 4-2 16,-2 5-2-16,-4 5-4 15,1 4 0-15,3 6 1 16,-1 2 1-16,0 2 0 15,8 3 0-15,-6-2 2 16,7 4 0-16,7-1 0 16,-2-4 0-16,5 0 0 15,5-5 0-15,-5-3 0 16,-1 2 0-16,4-4 0 16,-2 0 1-16,2-2-34 15,5 1-33-15,-5-6-103 16,8 1-73-16,3-1 148 15</inkml:trace>
  <inkml:trace contextRef="#ctx0" brushRef="#br0" timeOffset="174392.058">14087 8979 1152 0,'-9'-3'504'0,"-5"3"-263"15,1 1-42-15,2 6-83 16,-6 1-27-16,5 4-37 16,-6 1-10-16,1 4-12 15,-4 0-4-15,2 3 1 16,1 0 1-16,3 1 1 15,4-1-3-15,6 3-9 16,3 0-3-16,6 2-5 16,2-5-1-16,7-1-1 15,1-6 0-15,5-6-2 16,5 3 1-16,-4-9 0 16,2 2 0-16,-1-3 2 15,-7-8 0-15,6-2-1 16,-3-6 0-16,0-6-2 0,6-2 1 15,-3 0 0-15,2 0 0 16,-2 2 2-16,-7 0-2 16,-4 1 1-16,-4 0 1 15,-5 3 0-15,-3-2 1 16,-10-2-2-16,-2 2-1 16,-7-1-2-16,-2 2-2 15,3 5-1-15,0 2-1 0,0 6-3 16,7 3-2-16,1 3-2 15,-8 2 6-15,7 6-8 16,-1 2-7-16,-3 6 13 16</inkml:trace>
  <inkml:trace contextRef="#ctx0" brushRef="#br0" timeOffset="176724.792">17215 9115 356 0,'-1'-1'238'0,"0"0"9"15,0 0-25-15,1 0-36 16,0-1-17-16,0 1-18 16,0 0-9-16,0 0-22 15,0 0-8-15,0 0-12 16,0 0-2-16,0 0-11 16,0 0-10-16,0 0-22 15,0-1-14-15,-1 1-19 16,0 1-4-16,0 0-5 15,0 0-1-15,-3 14-1 16,-3-2-1-16,-14 26-3 16,20-29-1-16,0-6-1 15,1 0 1-15,3-5 7 16,-3 1 1-16,0 0 0 0,0 0-2 16,3-15-21-16,13-30-42 15,-3 27-133-15,-3 1-297 16,1 4 313-16</inkml:trace>
  <inkml:trace contextRef="#ctx0" brushRef="#br0" timeOffset="177389.918">17688 8911 930 0,'1'-5'428'0,"-1"0"-187"15,0 2-13-15,-1 2-70 16,0 0-28-16,0 1-52 15,0 0-23-15,0 0-19 0,-11 5 1 16,-6-1-1-16,-26 37-3 16,23-25-10-16,-1 1-5 15,4 3-8-15,-3 0-2 16,6-1-3-16,1 1-1 16,3-1-1-16,3-2 0 15,6 1-1-15,2-3 1 16,3-1-1-16,4 0 1 15,2-4 1-15,2 1 0 16,7-4 1-16,1-5 1 16,5-1-1-16,2-1 0 0,2-5 0 15,3-2-1-15,1-6 1 16,0-4 0-16,4-3 0 16,-2-3 0-16,0 0 0 15,-2 1 1-15,-13 3 0 16,-3 1 0-16,-10 1 1 15,-2 0 1-15,-4-1 0 16,-6-2 2-16,2 2-1 16,-5 0-1-16,-6 0-2 15,3 3-2-15,-15 0-2 16,-3 0-2-16,6 7-1 16,-3-1-2-16,10 5-2 15,3 4-2-15,3 4 0 16,1 3-1-16,5 6 1 0,0-2-34 15,5 0-86-15,2 3-67 16,6-1 107-16</inkml:trace>
  <inkml:trace contextRef="#ctx0" brushRef="#br0" timeOffset="177824.085">18179 8825 944 0,'0'-6'506'16,"1"2"-167"-16,-2 2-149 15,0 2-48-15,0 0-84 16,0 0-8-16,-9 17-1 15,-36 27 1-15,22-24-7 16,2-2-8-16,1 2-8 16,1 0-4-16,4-3-4 15,4 0-1-15,4-4-4 0,1-2-2 16,1 0-5 0,6 0-1-16,4-4-1 0,5 0 0 15,10-3 2-15,-4 0 0 16,11-2-1-16,2-1 1 15,2-2-1-15,2-3-1 16,-4-3 0-16,0-2 0 16,-3-1-2-16,0 0 0 15,-3 2-1-15,-2-1 8 0,-5 3-37 16,-5 3-33-16,-4 1-156 16,-4 2 134-16</inkml:trace>
  <inkml:trace contextRef="#ctx0" brushRef="#br0" timeOffset="178210.016">18348 8853 1219 0,'-2'-14'542'0,"0"4"-268"16,2 5-46-16,-2 1-86 0,0 1-43 16,1 3-59-16,0 0-18 15,0 0-18-15,-5 12 1 16,-5 8 9-16,-21 31 4 16,16-26 6-16,-3 1 0 15,6 0-7-15,-2-1-2 16,2-2-7-16,3-1-1 15,2 1-2-15,1-2-1 16,-1-3 0-16,2 0 0 0,1-6 1 16,1-2 1-16,1-5 0 15,3 0 0-15,0-2-12 16,0-3-16-16,0-1-52 16,0 0-42-16,0 0-147 15,5-16 166-15</inkml:trace>
  <inkml:trace contextRef="#ctx0" brushRef="#br0" timeOffset="178806.498">18708 8858 924 0,'0'0'496'16,"-11"0"-97"-16,0 4-123 16,-4-1-82-16,-3 4-48 15,-1 3-57-15,2-3-21 16,-2 4-31-16,2-1-9 16,2 4-14-16,-3-3-2 0,3 4-4 15,2-1 0-15,0 1-1 16,6 3-1-16,5-1 1 15,-4-1-2-15,2-3-1 16,4 3 0-16,5-1 0 16,5 0 0-16,4-2 1 15,1-4 0-15,0-2 1 16,4-4 1-16,1-3 1 16,1-1 0-16,2-10 0 15,1-2 0-15,1-5-3 16,2-1 0-16,-1-1-2 15,0 1 1-15,-5-2 1 16,-2 0-1-16,-8 0 2 16,-3-2-1-16,0 4 0 15,-5 0 0-15,-5 0 0 16,-2 1-1-16,-7-3-1 16,-8-1-2-16,4 6-1 0,-2 4-2 15,0 7-2-15,6 5-1 16,-4 0-1-16,-2 3 0 15,3 2 0-15,-1 2 3 16,4 4-24-16,2 1-22 16,1 0-74-16,5 1-60 15,-1 3-105-15,0-3-129 16,6 6 270-16</inkml:trace>
  <inkml:trace contextRef="#ctx0" brushRef="#br0" timeOffset="179323.177">19151 8803 943 0,'-6'-2'502'15,"-2"2"-136"-15,-6 3-155 16,-1 5-21-16,-3 3-68 15,-4-2-17-15,-1 3-38 16,-3 2-13-16,4 2-18 16,2 0-6-16,1 1-2 15,-1-4-3-15,4 2-2 0,6 3-5 16,3-1-6-16,6 4-4 16,1-2-1-16,-2 3-1 15,3-5-1-15,2 4-1 16,5-2 0-16,4-4 0 15,-2-3 0-15,5 0 2 16,2-6 3-16,3-4 1 0,8-4 1 16,-2-7-1-16,0-4-2 15,0-3-3-15,2-1-1 16,1-4 0-16,1 1-1 16,-4-1 1-16,-1 2 0 15,-6 0 2-15,-6 1 0 16,-4 0 1-16,-9 2 1 15,2 0-1-15,-8 0-3 16,-5-5 0-16,-7 3-3 16,-7 1-1-16,0-2-1 15,-4 7-1-15,5 2 1 16,-1-2 10-16,4 6 46 16,4 0-38-16</inkml:trace>
  <inkml:trace contextRef="#ctx0" brushRef="#br0" timeOffset="186454.79">20730 8470 612 0,'3'-3'296'16,"-1"-2"-115"-16,2 4-27 16,-4 0-48-16,0 0-16 15,0 0-18-15,0 0-9 16,0 0-11-16,0 0-5 0,0 0-5 15,0 1 4-15,0 0-9 16,0 0-4-16,0 0-10 16,0 0-9-16,0 0-1 15,0 0 0-15,0 0 2 16,-1 0-1-16,0 1-4 16,-4 6-1-16,-13 4-3 15,-30 25 0-15,22-26-2 16,-2 1 0-16,0 1 0 15,-1 2 0-15,-4 2-1 16,-4-1-1-16,-8 2 0 16,-6-1 0-16,1 4-2 15,2 0 11-15,-2 0 15 16,4 2 7-16,-7 0 12 16,1-1-7-16,7 1-13 15,0-5-6-15,5 6-10 0,2-4-2 16,10-1-4-16,0-1 0 15,7-6-1-15,4 1-1 16,-3-1 0-16,9 1 0 16,2-4 0-16,5 2 0 15,2-4 0-15,-1-2 0 16,1 1 0-16,-7-5 0 0,1 0 0 16,2 0 1-16,-2-6-15 15,2 3-11-15,6-4-35 16,-1-8-29-16,11-4-54 15,6-6-34-15,8-8-77 16,6 6-24-16,10-6 3 16,1 4 44-16,4 0 110 15,1 3 53-15,-3 5 91 16,-4 4 36-16,-7 2 71 16,-2 2 37-16,-11 5 48 15,-3 4 3-15,-11 2 5 16,-4 2-23-16,-5 1-59 15,3-1-32-15,0 0-58 16,-17 8-6-16,-34 22 6 16,26-11 3-16,-2 1-2 15,-4 0-5-15,-1 3-11 0,-3 4-3 16,10 3-7-16,-6-1-4 16,6-2-4-16,-1-3-3 15,-12-2-4-15,5-1-4 16,-4-1-1-16,4 2-1 15,7-6-3-15,4-1 1 16,7-1-2-16,5-5-1 16,7-3 2-16,1-3-2 0,3-3 2 15,-1 0 3-15,1-1 3 16,0 0 0-16,0 0-2 16,0 0-4-16,20-15-4 15,33-27-3-15,-21 25 0 16,5 2-1-16,0 5 4 15,-1-3 1-15,-1 5 4 16,-1 1 1-16,1 3 1 16,3 5-2-16,-7 2-1 15,-7-2 0-15,-7 5-2 16,-5-1 1-16,-3 1 20 16,-3 2-49-16,-1-2 26 15</inkml:trace>
  <inkml:trace contextRef="#ctx0" brushRef="#br1" timeOffset="192153.278">20982 8206 637 0,'0'-2'344'15,"0"-1"-75"-15,0 1-25 0,0 0-66 16,0 1-28-16,0 0-38 16,0 0-17-16,0 0-16 15,0 0-2-15,0 0-2 16,0 0-6-16,0 0-19 16,0-1-10-16,0 1-26 15,0 0-8-15,0 0-6 16,0 1 0-16,0 0 1 15,0 18 2-15,-3 34 0 16,-2-27 0-16,-1 2 0 16,3 0-1-16,1 0-1 15,-1-4 1-15,2 2-1 16,-3-7 0-16,0-4 2 16,-2 2 0-16,-2-9 1 0,4 3 1 15,0-5 3-15,-3-5 5 16,4 0 1-16,-2-4 2 15,0-1-27-15,3-2-38 16,0-5-137-16,2-2-142 16,12-1 203-16</inkml:trace>
  <inkml:trace contextRef="#ctx0" brushRef="#br1" timeOffset="193242.43">21344 8187 841 0,'-1'0'381'0,"1"0"-187"16,0 0-27-16,0 0-61 15,0 0-12-15,0 0-8 0,-2 0 0 16,2 0 12-16,-1 0 1 16,1 0 5-16,0 0-5 15,0-1-21-15,-1 0-13 16,0 0-26-16,0 0-12 15,0 0-16-15,0 0-3 16,-13 1-5-16,1 1-1 16,-32 12-2-16,29-4 0 15,3 2 0-15,2 1 0 0,-2-1 0 16,1 3-1-16,0-1-1 16,0 4 0-16,5-1-1 15,3-1 2-15,2 1-2 16,1-5 1-16,2 2 0 15,0-1-1-15,4-3 1 16,1-2-2-16,-1-2 1 16,4-2-1-16,6-1 4 15,-3-1-1-15,7-4 2 16,1-3 2-16,-6-6-2 16,8 0 1-16,-3-6-3 15,-7-5-2-15,1-2 0 16,-6-4-1-16,-2 7 2 15,9 4 1-15,-5 6 0 0,0 3 1 16,-2 7-9-16,-9 2-2 16,-1 5-3-16,1 7 0 15,-9 6 8-15,7 8 2 16,-10 2 2-16,2 3 0 16,5 2 1-16,-2-2 0 15,5 1 1-15,-2 0 0 16,-2 4-1-16,5-1 1 15,-7 0-1-15,2 3 1 0,-1 1 0 16,-4 0 0-16,6 3 2 16,0-1-1-16,-5-7 0 15,-1-5 0-15,-1-5 1 16,-6-6-1-16,1-3 2 16,3 0 1-16,-3-5 1 15,1 0 1-15,-2-7 0 16,1-3 0-16,3-4-1 15,1 0 1-15,1-5-1 16,1 2-1-16,2-3-2 16,3-1-2-16,2-1-1 15,4-3-2-15,4 0-2 16,5-3 0-16,7 0 0 16,1-5 2-16,4-4 1 0,3 0 0 15,4-3 2-15,5 5 1 16,5 4 7-16,-1 2 5 15,3 3 6-15,-2 3 1 16,-9 0-2-16,-2 3-2 16,-5 4-7-16,-6 0-2 15,0 4-2-15,-5 1-2 16,-4 1 1-16,1-1-2 0,-6 0 1 16,0 1 1-16,0-1 4 15,0 1-11-15,0-1-63 16,0-1-74-16,0 1-476 15,0 0 416-15</inkml:trace>
  <inkml:trace contextRef="#ctx0" brushRef="#br1" timeOffset="193919.68">21545 8145 593 0,'2'-2'387'0,"-1"2"-37"16,2 0-129-16,-3 0-46 15,0 0-72-15,0 0-14 16,-1 0-15-16,1 0 0 16,0 1-1-16,0 11-4 15,-2 3-12-15,2 30-6 0,-4-25-10 16,0 2-6-16,-2 2-10 16,0 0-4-16,0-5-8 15,0-1-2-15,1-1-6 16,-1-3 0-16,-1-2-2 15,4 4 0-15,1-8 0 16,0-4 1-16,2-3 10 16,0-4 2-16,0 2-2 15,0 0 0-15,2-4-12 16,5-17-2-16,16-36-6 16,-10 28-7-16,2-11-6 15,1 3-2-15,2 7 5 16,1 5 7-16,0 8 5 15,0 5 2-15,0 3-1 16,0 3 0-16,1 4 1 0,1 4 2 16,-7 4 0-16,-3 4 3 15,-6 5 0-15,-3 1 0 16,4 6 1-16,2 2-2 16,-8 0 2-16,-4 0-1 15,-1-1 1-15,-4-1-1 16,2 0 0-16,5 0-1 0,-3-4-1 15,3 3 0-15,-3-8 0 16,-2-1 1-16,7 1 4 16,-3-6-6-16,3-2-72 15,0-2-45-15,-2-7 66 16</inkml:trace>
  <inkml:trace contextRef="#ctx0" brushRef="#br1" timeOffset="194452.645">22011 8126 1106 0,'-9'3'477'0,"-2"5"-273"15,0 0-31-15,-3 2-65 0,3 3-28 16,-2 0-25-16,1 3-14 15,-3 3-20-15,2 1 0 16,1 3 10-16,-4-4 3 16,5 1 4-16,2 3-6 15,-1-5-17-15,11 0-6 16,8 5-6-16,-2-8-1 16,3-4-1-16,-2-1-1 0,4-10 3 15,4 2 0-15,3-2 4 16,2-2 0-16,2-4 3 15,-1-6-1-15,-1-3 1 16,-2-1 0-16,-2-6-1 16,-2 2 0-16,-3-5-1 15,-2 0 0-15,-7 2 1 16,1-2 0-16,-5 4-1 16,-4-1 0-16,-1-1-3 15,-5 0 0-15,-2 5-3 16,-2-1 0-16,0 6-2 15,-1 2-2-15,-1 4-2 16,1 3-1-16,1 4-2 16,0 3-1-16,3 5-1 15,0 2 4-15,2 2-36 0,3 1-40 16,2 0-110-16,4-1-72 16,2-2 159-16</inkml:trace>
  <inkml:trace contextRef="#ctx0" brushRef="#br1" timeOffset="195369.33">22318 8093 1070 0,'-5'-6'496'0,"-1"0"-210"15,6 3-38-15,0 3-80 16,0 0-46-16,0 0-63 16,-1 0-29-16,0 0-22 15,-2 13 4-15,-5 10 9 16,-6 31 3-16,13-24-1 15,-7 3-3-15,5-1-5 16,-4-2-4-16,0-3-2 0,4-3-1 16,0-3-3-16,3-3-1 15,-3-8 2-15,3 0-2 16,-1-8 7-16,1-3 5 16,5-5 2-16,-5-10 1 15,5-8-7-15,1-5-7 16,2-12-18-16,6-3-15 15,0 1-22-15,7-1-6 0,3 10 11 16,0 9 12-16,6 8 22 16,-11 7 4-16,-6 7 1 15,-5 2-2-15,-2 5 2 16,-4 3 2-16,-1 6 5 16,0 0 6-16,-1 3 4 15,1 2 2-15,3-1 2 16,-2 0 0-16,4-2-3 15,2-3-1-15,2-2-3 16,4-1-1-16,3-5 1 16,3-2 1-16,7-2 2 15,1-4-1-15,4-7 0 16,-3-3-1-16,2-6-1 16,-5-2 0-16,-4 2-1 15,-3 0 1-15,-8 0 0 0,-6-2 0 16,-5 4-3-16,-6 1-2 15,-3 6-3-15,1 3-3 16,-6 3-1-16,9 5 0 16,-10 5 0-16,1 0 1 15,-4 4 0-15,-8 0 1 16,2 4-1-16,1 4 0 16,4 4 0-16,-1 2 0 15,5 3 1-15,1 3-1 0,7 4 1 16,1 0 0-16,6-1 1 15,1 1 1-15,4-4 0 16,1-5 1-16,5-3 0 16,1-1 0-16,4-5 1 15,-3-3 0-15,3-8 4 16,3-5 1-16,1-5 2 16,4 2 1-16,-4-8 9 15,5-1-14-15,-6-5-64 16,0-1 146-16,4 1-89 15</inkml:trace>
  <inkml:trace contextRef="#ctx0" brushRef="#br1" timeOffset="196733.71">23122 8456 426 0,'0'-2'284'16,"2"-5"-17"-16,-2 6-47 16,0 0-7-16,5-4-18 15,-5 4-17-15,0 0-36 16,0 0-27-16,0 0-51 15,0 0-17-15,0 0-23 16,0 0-3-16,0 1 0 16,1 2-1-16,1 19-5 15,-8 29-2-15,-9-28-4 16,0 2-1-16,-1-4-2 16,0 1-1-16,4-5 13 15,3-4-35-15,9-9 17 16,3-5-1-16</inkml:trace>
  <inkml:trace contextRef="#ctx0" brushRef="#br1" timeOffset="199083.379">20733 9068 357 0,'37'-19'255'0,"-38"16"36"15,2 0-30-15,1 0-48 16,-3 2-19-16,0 0-41 16,0 1-25-16,0 0-42 15,0 0-19-15,1 0-27 16,0 0-9-16,0 0-8 15,0 0-1-15,-2 0 1 16,1 6 0-16,-3 10-3 16,-9 33-3-16,2-24-4 15,4 3-2-15,-4 4-4 16,-1 0-2-16,4-5 0 0,-3-3-1 16,6-3-1-16,1-3 0 15,-2-2-1-15,5-3 1 16,-1-5-1-16,0-3 1 15,2-2 3-15,0-6 7 32,0 2 3-32,0 0-1 0,0 0-3 0,0 0-8 15,6-17-4-15,19-27-1 0,-8 23-2 16,3-7-1-16,0-3 0 16,-3-3 1-16,-1 2 1 15,2 2 2-15,5 6-1 16,-4 3 0-16,-3 7 0 15,3 3 0-15,-12 8-3 16,2 0-1-16,-1 4-1 16,-5 3-1-16,2 1 2 15,2 1 1-15,0 6 2 16,-2 1 1-16,-2 5 1 16,3 2 0-16,-3 4 1 15,-2 2 0-15,3 2-1 16,-3 1 1-16,-5-3 1 15,2-1 1-15,-7-4 0 16,2-1 0-16,3-1 0 16,-2-6-1-16,4-3 1 0,-2-5 2 15,1-3 7-15,3-2 2 16,-1 0 1-16,0 0-4 16,1-1-8-16,0-6-3 15,2-13-2-15,7-32-2 16,6 23 1-16,1-4 0 15,3 1-2-15,5 0 0 16,-2 6 0-16,-1 1-1 0,2 7 2 16,-2 2-1-16,0 7 2 15,-1 5-1-15,-3 4-2 16,-1 5 0-16,-3 6-1 16,-3 2 2-16,-4 8 3 15,-5 1 2-15,-4 5 4 16,-1 4-1-16,-3 0 0 15,1 1-1-15,1-2 0 16,-3-3 0-16,4-6-1 16,-2-2 0-16,3-12 1 15,2 2 0-15,0-7 0 16,1-2 14-16,3-1-38 16,-3 1-52-16,0 0-375 15,1-11 302-15</inkml:trace>
  <inkml:trace contextRef="#ctx0" brushRef="#br1" timeOffset="199383.933">21375 9035 858 0,'0'1'462'0,"0"2"-118"16,-3 4-157-16,-1-2-20 0,-2 4-68 15,1 1-19-15,5 2-29 16,-2 6-11-16,-4 5-8 16,2 2 1-16,-3 5 0 15,1-2 0-15,-1-3-9 16,0 3-6-16,-1-6-9 16,0-1-3-16,3-2-1 15,0-8-1-15,5-1-1 16,0-1 3-16,-1-9-24 15,1 3-31-15,0-10-105 16,0 6-74-16,1-6 137 16</inkml:trace>
  <inkml:trace contextRef="#ctx0" brushRef="#br1" timeOffset="199678.542">21696 9027 582 0,'13'0'395'16,"-13"7"72"-16,-1 2-198 15,-10 3-65-15,2 2-37 0,-6 2-58 16,0 4-17-16,3 5-34 16,-6-3-13-16,0 3-11 15,0 2-5-15,-4-4-8 16,0 2-3-16,1-4-8 15,1-4-3-15,3-6-2 16,2 0-1-16,4-2 2 16,2-5-4-16,6 2-47 15,0-7-77-15,4-7-167 16,3-3 176-16</inkml:trace>
  <inkml:trace contextRef="#ctx0" brushRef="#br1" timeOffset="199983.49">21592 9047 1091 0,'0'0'465'0,"-2"4"-246"0,-1 6-36 16,-3 7-42-16,-1 0-11 15,1 3-27-15,0 0-20 16,-1 3-34-16,6 1-10 15,-1 1-13-15,2-4-5 0,1-2-7 16,-1 0-3-16,3-3-3 16,1 3 0-16,2-6-2 15,2 1 0-15,1-4-1 16,1-4-1-16,1-3 3 16,-1-3 1-16,1-1 2 15,2-2-22-15,8-4-101 16,-3-7-36-16,0-1 76 15</inkml:trace>
  <inkml:trace contextRef="#ctx0" brushRef="#br1" timeOffset="200415.949">22000 8969 871 0,'0'-11'467'0,"2"0"-128"16,1 6-96-16,-1-1-23 15,-2 4-67-15,0 2-36 16,-1 0-66-16,0 0-23 0,0 0-13 15,-8 22 7-15,-14 33 13 16,10-26 1-16,-1 5-4 16,1 1-6-16,3 2-12 15,-1-2-3-15,3-1-5 16,2-4 0-16,-1-2-3 16,4-1 1-16,-2-6-2 15,2-2 1-15,0-5 1 16,1-7 0-16,-2-2 2 15,4-3 11-15,0-2-32 16,-1-1-31-16,1 0-83 16,0-2-77-16,5-26-385 15,9-30 393-15</inkml:trace>
  <inkml:trace contextRef="#ctx0" brushRef="#br1" timeOffset="201766.28">21890 9059 650 0,'-4'-2'379'15,"2"2"-57"-15,-1 1-60 16,2-1-87-16,0 0-32 16,0 0-22-16,1 0-7 15,0 1-6-15,6 8-6 16,9-3-27-16,36 28-13 0,-23-31-25 16,-1-5-8-16,4-2-10 15,-1-5-3-15,-2-4-4 16,0 2-1-16,-4-2 0 15,0 0-1-15,-8 2-1 16,-4 1-1-16,-5 4-4 16,-8 0-5-16,6 8-6 15,-5 0-2-15,-1-2 3 16,0 0 3-16,-2 8 4 16,-1 10 1-16,-9 31-1 15,3-28 1-15,2 3-1 16,-4-2 1-16,2 2-1 15,2 2 0-15,-3-2 0 16,4 4 0-16,3-7-1 16,-1-3 1-16,6-1-1 0,2-4 0 15,0-3-1-15,4 0-1 16,0-5 1-16,5-3 0 16,10-1 2-16,0-3 0 15,2-6 1-15,-4-6-4 16,1-6-17-16,4-1-2 15,-7-11 0-15,8 0 6 16,-4-11 15-16,-1-1 3 0,2 3-1 16,-3 1-1-16,-8 11-1 15,-4 6-1-15,-5 12 0 16,-2 5-4-16,-2 7-9 16,-3 5 0-16,-5 7-2 15,-4 3 7-15,-2 8 8 16,-1 1 1-16,2 4 2 15,2 3 1-15,2 0 0 16,5-1 1-16,1-3-1 16,3-3-1-16,6-1 0 15,-3-3-2-15,4-5 0 16,4-3 0-16,-1-8 1 16,6 0 2-16,3-5 3 15,3-1 2-15,4-6-1 16,0-9 0-16,1-4-9 15,2-5-8-15,-2-10-5 0,-1 0-6 16,-1-6 1-16,4 4 7 16,-7 8 5-16,-1 5 5 15,-6 8 5-15,-5 3 3 16,-6 6 8-16,4 1 3 16,-6 1 1-16,2 3-2 15,6 0-11-15,-8 1-3 16,5 2-3-16,-2 2 0 15,-4-3 1-15,0 0 1 0,0 0 5 16,2 1 3-16,-1 1 4 16,3 7 2-16,2 2-1 15,15 30-1-15,-24-24-1 16,-3-1 0-16,-8 3-2 16,5 2-1-16,-1-1-3 15,-4-1-3-15,10 0-1 16,-6-4 0-16,1-4-1 15,7 1 0-15,-1-2-2 16,5-1 1-16,7-2-1 16,-1 3 0-16,3-2 1 15,0-4 1-15,6 4 0 16,0-5 2-16,1-2-1 16,6 2 2-16,-3-8 0 0,3-5 1 15,10-4 0-15,-5-6 0 16,7-5-1-16,-3 2 1 15,0-8 2-15,-2 0 0 16,-5-2 2-16,-1 0 0 16,-8 2-1-16,-4 3 0 15,-7 8-3-15,-4 2 1 16,-4 6-3-16,-3 3-1 0,-4 1-2 16,0 5-2-16,-3 2-1 15,-1 2 1-15,0 5 2 16,-2 1-1-16,-2 3 0 15,3 1 0-15,-3 1 1 16,-1 2 1-16,4 2 1 16,0 3 1-16,2 1 2 15,3 4 0-15,3 4-1 16,2-2-1-16,4 2-1 16,1-2 0-16,2-2-1 15,5-1 1-15,3-6-1 16,2-5 1-16,4-9 12 15,-2-5-7-15,2-5-11 16,1-6 341-16,-1-10-261 16</inkml:trace>
  <inkml:trace contextRef="#ctx0" brushRef="#br1" timeOffset="202634.493">23584 9038 482 0,'40'-7'316'16,"-35"7"-20"-16,-2 0-59 15,3-1-11-15,-7 1-27 16,1 0-13-16,0 0-41 16,-1 0-24-16,0 0-36 15,-1 0-15-15,-2 1-23 16,-11 0-8-16,-35 42-10 15,30-25-5-15,-2 4-11 16,3 1-2-16,4 1-6 16,3 2-2-16,6-5 0 15,1 1-2-15,5-3-1 16,0-4 0-16,5-2-2 16,3-1 0-16,3-1 0 0,3-1 0 15,5-2 4 1,3-7 2-16,4-1 5 0,2-7 3 15,-4-6 0-15,3-5 1 16,-6-12-2-16,-4-2-3 16,-6-4-2-16,-2-1-1 15,-8-3-6-15,-1 3-5 16,0 0-10-16,-3 4-3 16,-6 11 0-16,-4 5 0 0,0 9 0 15,-3 6-2-15,3 6 17 16,1 5-31-16,0 4-40 15,3 1-44-15,3 0-182 16,5 0 198-16</inkml:trace>
  <inkml:trace contextRef="#ctx0" brushRef="#br1" timeOffset="203081.673">23909 9279 926 0,'-2'-1'443'16,"0"-1"-200"-16,2 2-46 15,0-1-87-15,0 0-36 16,0 0-13-16,3-10 6 15,4-6 17-15,13-32 2 16,-17 25-9-16,2-5-12 16,-2-6-28-16,0-3-11 0,-1-7-11 15,-2-3-5-15,0-7-4 16,0-4-2 0,2-4-2-16,1 1-1 0,5 6-3 15,3 11-2-15,4 12-4 16,2 5-2-16,4 10-1 15,1 1-1-15,3 7 1 16,-1 5-1-16,1 4-2 16,-2 2-1-16,-1 8 3 15,4 4 3-15,-9 5 3 16,1 3-32-16,-8 3-118 16,1 0-96-16,7-1 143 15</inkml:trace>
  <inkml:trace contextRef="#ctx0" brushRef="#br1" timeOffset="203336.771">23917 8976 1194 0,'1'-2'530'0,"6"-2"-271"16,1 1-21-16,8-1-67 16,1-2-24-16,4 1-39 15,4-5-24-15,4 3-41 16,-1 3-17-16,1 2-4 16,-7 1-6-16,-2-3 307 15,2 5-236-15</inkml:trace>
  <inkml:trace contextRef="#ctx0" brushRef="#br1" timeOffset="204615.313">24805 8562 268 0,'-12'-34'241'0,"9"27"78"16,1 2-38-16,-1 3-63 15,3 1-29-15,-1 1-74 16,1 0-27-16,-1 0-43 16,0 0-13-16,-3 5 5 15,-8 18 0-15,-15 43-5 16,15-19-2-16,4 11-10 15,-7 5-2-15,1-3-5 16,4-5-2-16,-6-6-4 0,-1-7-1 16,3 0-2-16,-4-3 0 15,8-1 0-15,2-1-1 16,1-5 0-16,1-5-1 16,2-5 1-16,-2-8 1 15,3-8 1-15,3-2 2 16,1-5 11-16,1 1 4 0,-2-1 1 15,0 0-1-15,0 0-12 16,1-5-5-16,4-11-3 16,14-31-1-16,-12 25-1 15,0-3-1-15,7-2-1 16,0-2-2-16,12 0 1 16,-1 0-1-16,4 1-1 15,1 4 1-15,-2 8-2 16,1 3 0-16,-6 7 0 15,-3 6-2-15,1 7 1 16,-5 5-1-16,-3 11 3 16,-2 0 2-16,-3 3 3 15,-2 2 3-15,-5-2 5 16,-1 2 2-16,-5-2 5 16,-3-2-1-16,-7 0 2 15,0 0-1-15,-7-1 0 0,-3-1 1 16,-3-1 2-16,-2-5 6 15,1-7 10-15,7 1 4 16,3-9 4-16,0-2-2 16,5-3-10-16,-1-6-6 15,0-5-11-15,4-5-4 16,3-4-7-16,-1-6-2 16,8 0-49-16,6 3-23 15,2 6-79-15,-4 4-66 0,9 9-239 16,-3 0 291-16</inkml:trace>
  <inkml:trace contextRef="#ctx0" brushRef="#br1" timeOffset="205982.338">25413 8919 1001 0,'1'-13'451'0,"-2"2"-216"0,-4 4-62 16,-2 4-63-16,-3 3-36 15,-5 5-29-15,-3 3-14 16,-4 5 0-16,-3 1 5 15,-5 3 1-15,1 0-1 16,5 8-8-16,0 0-7 16,9-1-8-16,1 1-4 15,3-1-6-15,8-1 0 0,-1 1-3 16,0-3-2-16,7-2-2 16,-5-4-2-16,10-5 3 15,3-3 2-15,4-4 5 16,0-3 4-16,0-6 2 15,4-2 0-15,-2-11 1 16,8-1-1-16,2-8-3 16,-1 0-1-16,-4-4-3 15,0-1-2-15,-6-3-5 16,-2 0-2-16,-4 7-1 16,-2 6 2-16,-5 11 5 15,-3 5-2-15,-1 9-11 16,-3 1-2-16,-2 5 0 15,-2 5 2-15,1 4 10 16,1 4 1-16,2-1 0 0,0 1 0 16,2 0 1-16,0-3 1 15,2-1-1-15,4 1 0 16,-1-3 0-16,2 1 1 16,2 1-1-16,2-2 1 15,2-4 0-15,1 1 0 16,3-6 4-16,3-4 1 0,0-7 4 15,4-7 2-15,2-5-1 16,5-7-3-16,-1-4-2 16,-1 0-1-16,1-7-2 15,-8-2 0-15,3 1-1 16,0 4-1-16,-4 12-1 16,-1 3-2-16,-2 13-5 15,-4 3-1-15,-4 7 1 16,0 6 1-16,-6 3 7 15,0 5 2-15,-2 1 3 16,1 2 1-16,-1-3-2 16,-2 1 0-16,-7-2-1 15,1-1 0-15,-5-1 1 16,1-2 1-16,-1 3 3 16,-2-3 0-16,-6 1 4 15,3-1 6-15,-2-4 7 0,-2 0 3 16,5-7 1-16,-7-3-3 15,3-3-5-15,3-3-3 16,0-4-5-16,5-1-2 16,3-5-5-16,3 0-5 15,2-3-4-15,4-3-11 16,2 0-21-16,4 1-5 16,0 6-2-16,1 4 4 0,-1 7 13 15,4 3 5-15,2 3 2 16,-1 3 5-16,2 5 7 15,0 1 1-15,0 3 3 16,1 0 1-16,1 2 0 16,-5-1 0-16,5-2 1 15,5 2 0-15,-4-4 0 16,8-4 3-16,1-1 2 16,2-7 2-16,6-5 3 15,1-4 0-15,2-7-1 16,-3-3-1-16,2-4-1 15,-1 0-1-15,-1-8-1 16,2 5-1-16,-4-3-2 16,-5 0 1-16,-11-1 0 15,-4 4 2-15,-8 3 3 0,0 7-1 16,-2 9 1-16,-9 3 1 16,-2 7-2-16,-9 3 0 15,-4 5-4-15,2 4-2 16,-3 1 1-16,5-2-1 15,5 6 1-15,0 0 2 16,5 2 1-16,3 1 0 16,3 1 1-16,2-2-2 15,3-2-1-15,4 2-1 0,4 0-1 16,1 0 0-16,2-3 1 16,-1-2 7-16,2-5-22 15,2-5-34-15,4-8-114 16,1-6-102-16,1-9 158 15</inkml:trace>
  <inkml:trace contextRef="#ctx0" brushRef="#br1" timeOffset="206547.218">26523 8863 679 0,'28'-9'478'0,"-20"6"63"15,-1 2-207-15,1 0-130 16,-8 1-50-16,3 0-64 0,-1 2-15 16,-3-2-17-16,0 0-3 15,0 0-4-15,0 0-3 16,-1 0-16-16,-23-1-9 16,-33-2-12-16,27 3-4 15,-3 0-4-15,2 2 0 16,3 4-2-16,2 2-1 15,5-1-1-15,4-1-1 0,8 1-3 16,2-4 0-16,6 4-2 16,2-1-2-16,5 3 0 15,5 3 0-15,7 1 3 16,2 1 1-16,4 1 3 16,1-2 0-16,2 0 2 15,-1 0 0-15,3 1 1 16,-3 1 0-16,-2-2-1 15,0 1 1-15,-8 0 0 16,-4 1 0-16,-6 1 1 16,-5 0 1-16,-2 1 3 15,-4-3 0-15,-8-1 2 16,-7-2 1-16,-6-6-1 16,-4-3 1-16,-3-5-1 15,2-2 0-15,-2-6-2 16,0-1 0-16,6-2-3 0,4 0-2 15,9 4-1-15,3 2 6 16,4 2-32-16,7 2-26 16,4 4-108-16,6 0-76 15,4 1 146-15</inkml:trace>
  <inkml:trace contextRef="#ctx0" brushRef="#br1" timeOffset="206844.609">26924 9137 996 0,'0'7'542'16,"-2"0"-74"-16,-5 7-291 16,0 4-1-16,-5 3-69 15,0 1-25-15,-4 1-37 16,1-2-13-16,-4 6-19 16,0-3-4-16,-2 0-1 0,0-3 28 15,0-7 32-15,9 0-42 16</inkml:trace>
  <inkml:trace contextRef="#ctx0" brushRef="#br1" timeOffset="209331.938">27468 8860 417 0,'42'-41'246'0,"-33"29"-6"15,1 1-25-15,-3-1-19 16,1 2-5-16,-2-2-17 15,-1 5-6-15,-2 2-15 16,-4 1-11-16,0 4-29 16,0 0-18-16,1 0-37 15,-1 0-18-15,0 0-20 0,0 0-7 16,-4 21-5-16,-10 31-2 16,8-11-2-16,-8-3 1 15,0 6-1-15,0 1 0 16,-2-2 0-16,1 1-1 15,2 0 1-15,-1-2-1 16,3-7 0-16,2-2 0 0,5-9 0 16,-1-4 0-16,2-7 1 15,0-7-2-15,3-6-11 16,0-4-29-16,1-5-105 16,-1-8-58-16,4-10 115 15</inkml:trace>
  <inkml:trace contextRef="#ctx0" brushRef="#br1" timeOffset="209595.382">27392 8944 796 0,'-8'-1'392'0,"6"-3"-133"16,1 1-29-16,5 0-64 15,-4 2-18-15,0 0-32 0,19-5-11 16,35-7-26-16,-23 14-16 16,0 1-23-16,1 3-10 15,-6 3-12-15,-4-2-5 16,-5 2-6-16,-8-2 0 16,-4 0-7-16,1-1-25 15,-5-2-107-15,3-2-57 16,10 0 106-16</inkml:trace>
  <inkml:trace contextRef="#ctx0" brushRef="#br1" timeOffset="210335.771">27867 8617 629 0,'5'-15'329'15,"-1"6"-66"-15,-1 0-24 16,-2 4-36-16,-1 2-15 16,0 3-62-16,0 0-34 15,-1 0-53-15,0 0-21 16,-2 28-9-16,-8 35 3 0,2-15 1 16,-1 8-1-16,-1 1-1 15,-1-6-1-15,-2 0-2 16,0-4-1-16,-5 0 0 15,0-1 0-15,1-3 0 16,1-4-1-16,10-4-1 16,-4-9 1-16,7-10 0 15,2-5 1-15,0-11 17 16,2-2 3-16,1-9-1 16,-1-8-3-16,7-7-18 15,0-6-5-15,6-7-4 16,3-1-9-16,2 1-15 15,5 1 0-15,1 5 1 16,2 4 8-16,-2 8 12 16,1 5 2-16,-1 9-2 15,0 4 2-15,-1 4-1 0,-2 9 5 16,-6 5 6-16,-1 4 4 16,-3 5 4-16,-4-1 0 15,-4 2-4-15,1-2-1 16,-7 1-2-16,2 1 0 15,-3-1-1-15,0 2-1 16,-2-6 1-16,1-1 0 0,1-4 1 16,-2-3 1-16,1-4-2 15,-3-3 0-15,-1-5 7 16,3 0-17-16,5 0-56 16,1-2-56-16,0 1-179 15,0 0 185-15</inkml:trace>
  <inkml:trace contextRef="#ctx0" brushRef="#br1" timeOffset="210664.768">28279 8867 830 0,'-6'0'503'0,"1"4"-35"15,-3 1-255-15,1 11-33 16,1 0-62-16,-4 1-15 16,2 5-33-16,0 1-12 15,-1 1-15-15,2 1-3 16,1 3-6-16,-3-1-5 16,0-1-12-16,3 1-3 15,-3-2-4-15,7-3-2 16,-1-4-1-16,0-7 1 15,2-7-2-15,-2-1 2 0,1-5-15 16,0 1-30-16,1 0-73 16,2-8-68-16,8-15 105 15</inkml:trace>
  <inkml:trace contextRef="#ctx0" brushRef="#br1" timeOffset="211213.233">28724 8908 613 0,'8'-1'432'16,"-3"1"14"-16,-2 0-203 16,-1 1-29-16,-2-2-63 15,-1 1-6-15,0 0-14 0,0 0-13 16,-2-1-39-16,-15-1-25 15,-27-3-29-15,25 4-8 16,-2 0-8-16,-4-1-2 16,1-1-4-16,-2 3-1 15,4 2-2-15,10 3-2 16,-2 5-1-16,7-2-2 0,6 0-4 16,0 0-1-16,6 0-2 15,4 2 0-15,4 3 3 16,2-2 3-16,4 1 3 15,-2 1 2-15,2 0 1 16,-1 1 1-16,3 6 0 16,-2-2 0-16,-2 1 0 15,-4 2 1-15,-5-1 1 16,-2 2-1-16,-7-3 2 16,0 1 0-16,-5-1 2 15,-3-5 3-15,-6-2 10 16,0-2 7-16,-3-8 11 15,-1 2 3-15,1-6-4 16,0-7-5-16,-1-1-12 16,-5-8-4-16,5 0-8 0,-4-2-5 15,4 0-14-15,6 4-22 16,5 3-57-16,6 6-39 16,2 1-156-16,2 3-123 15,3 2 259-15</inkml:trace>
  <inkml:trace contextRef="#ctx0" brushRef="#br1" timeOffset="211662.666">29265 8892 804 0,'-1'-14'425'0,"0"10"-86"16,1-1-68-16,0 0-39 15,2 5-34-15,-2 0-67 0,0 0-29 16,-1 0-52-16,0 8-9 16,-4 10 3-16,-15 32-2 15,6-25-6-15,-1 1-6 16,1 3-10-16,-3-3-5 16,2-1-7-16,2-1-2 15,6-4-2-15,1-3-1 16,6-5 0-16,0 1 0 0,1-6-2 15,4 0-16-15,-2-5-52 16,5-2-35-16,7-1-108 16,-1-6-95-16,14-1 198 15</inkml:trace>
  <inkml:trace contextRef="#ctx0" brushRef="#br1" timeOffset="212147.397">29665 8921 875 0,'-7'-10'518'0,"5"8"-33"16,1 1-168-16,-4-1-119 16,4 2-49-16,-1 0-66 0,1 0-21 15,0 0-30-15,-10 0-9 16,-11 1-15-16,-25 3-2 15,22-2-4-15,0 3 0 16,3 0-1-16,1 2 0 16,6-1-1-16,0 1-1 15,6 1-2-15,2-2-3 16,7 1-4-16,1-1-2 0,15 5-1 16,-2-2 2-16,8 3 5 15,5 2 1-15,-3 0 4 16,0 0 1-16,2 1 1 15,-3 0 0-15,-7 4 0 16,-2 0 1-16,-12-3 0 16,-2 0 1-16,-3 2 2 15,-7-2 1-15,-4 1 1 16,-5-4 1-16,-4-3-1 16,8-2-1-16,-6-5 2 15,5-1 0-15,-2-5 3 16,-4-2-1-16,4-5 0 15,-2 0-2-15,6-4-3 16,0 3 9-16,5 3-1 16,3-1 310-16,1 2-238 15</inkml:trace>
  <inkml:trace contextRef="#ctx0" brushRef="#br1" timeOffset="213429.269">30243 8968 316 0,'0'-2'232'15,"0"1"3"-15,1-6-49 16,1 0-16-16,2-3-31 15,0-3-13-15,19-23-11 16,-14 26-1-16,2 3 0 16,-1 2-5-16,-4-1-10 15,0 4-7-15,-4 1-16 16,-1 0-5-16,-1 1-23 16,-1 0-12-16,0 0-15 15,-2 9-3-15,-7 12 3 0,-17 34-1 16,13-23-3-1,1-1-3-15,0 1-6 0,1-3 0 16,2-3-4-16,1 0 1 16,4-7-1-16,0 0 1 15,2-11 1-15,0-3 2 16,2-6 13-16,1-4 1 16,0 4-1-16,0 0-5 0,10-19-17 15,20-31-4-15,-9 27-16 16,1 0-7-16,4 1-9 15,3 0-3-15,7-1 13 16,1 0 8-16,4 0 13 16,-2-2 3-16,-13 0 2 15,3 4 0-15,-5 10-4 16,-2 4-2-16,-1 16-6 16,-9 6-2-16,-12 8 5 15,-4 7 4-15,-6 4 7 16,-7-2 2-16,-2 2 1 15,3-3 0-15,8 2-2 16,2-2 0-16,2 0-1 16,-2-5 1-16,-2-8 0 0,6-3 0 15,1-10 2-15,4 1 6 16,0-7 10-16,3-3 1 16,-1-11-3-16,10-3-7 15,4-8-10-15,5-2 0 16,9-4-3-16,-5-2-10 15,6 1-11-15,-2-1 0 16,0 1 2-16,-3 1 8 16,-4 10 10-16,-4 6 1 15,-7 9-3-15,-3 5 1 0,-7 7 3 16,-1 8 1-16,-6 8 6 16,-1 7 3-16,-8 1 3 15,1-2 1-15,1 4-2 16,0-4-1-16,7-1-4 15,0-1-2-15,3-3-2 16,0-1 1-16,0-4 1 16,-2-1 7-16,2-4-12 15,0-2-51-15,3-8-134 16,1-2 121-16</inkml:trace>
  <inkml:trace contextRef="#ctx0" brushRef="#br1" timeOffset="213980.222">31083 8832 1182 0,'-13'8'507'15,"-4"4"-284"-15,7 3-32 16,-4-5-65-16,2 0-23 15,10 1-31-15,-3 2-13 0,2 4-22 16,2-1-10-16,-3 6-5 16,1-1-4-16,3 6-3 15,-6-1-1-15,4 2-3 16,2-2-1-16,0-4-2 16,-1 2-2-16,3-5-1 15,-2-5 0-15,10-6 7 16,-2-8 5-16,9-11 3 15,4-6 0-15,2-9-16 16,10-3-17-16,-4-6-35 16,1-3-11-16,-3-1-8 15,0-4 11-15,-4 2 27 16,-1 3 10-16,-4 5 15 16,-1 7 3-16,-10 7 2 15,-2 7 5-15,-8 8 3 0,-1 5 1 16,-6 11 4-16,-3 1 0 15,0 15 3-15,-2-3 4 16,1 0-3-16,3 2-2 16,3-6-7-16,1 2-2 15,4 0-3-15,0 0-1 16,-1-2 0-16,1 0 0 16,1-4 20-16,0-1-23 15,1-4-67-15,-1-1-64 0,5-6-162 16,1-5 177-16</inkml:trace>
  <inkml:trace contextRef="#ctx0" brushRef="#br1" timeOffset="214428.436">31688 8772 1062 0,'-17'1'511'0,"1"9"-193"16,-3-2-99-16,3 3-62 15,-4 5-40-15,2-9-34 16,4 8-20-16,-1-2-35 0,1 0-12 16,-1 8-11-16,3-3-1 15,-2 4-1-15,2 1 0 16,3 1 0-16,3-1-1 15,-5-3 0-15,5 1 0 16,1-3-1-16,-9-3-1 16,12-2 0-16,4 0-2 15,0-3-1-15,8 1 1 0,-3-4 2 16,2-2 1-16,3-5 3 16,7-1 0-16,12-5-8 15,3-2-9-15,5-2-9 16,-5 0-2-16,-7 0-1 15,-3 0 1-15,-6 1-4 16,-3 0-6-16,-5 1-25 16,0 3-17-16,-6-1-114 15,0 0-86-15,-2 1 174 16</inkml:trace>
  <inkml:trace contextRef="#ctx0" brushRef="#br1" timeOffset="-214451.455">31978 8484 590 0,'0'-18'371'0,"3"-3"-20"0,0 3-135 16,6 3-17-16,-1 6-23 16,-1 5-8-16,-1 4-51 15,-5 4-28-15,-5 5-50 16,-3 7-12-16,-6 12-4 16,-2 3 3-16,2 13 9 15,1 4-1-15,7 13-3 16,-4-1-6-16,0 1-8 15,-3-4-4-15,4-10-4 16,2-3-1-16,-2-9-2 16,8-2 1-16,-9-7-1 15,2 1 0-15,3-7 1 16,-5 1 0-16,5-8 0 16,-1-4 0-16,4-4 10 15,3-5 8-15,4-6 1 0,-2-3-2 16,10-9-18-16,-1-4-23 15,8-7-36-15,2-4-20 16,-4-3-49-16,4 0-6 16,10 3 24-16,0 1 18 15,2 13 54-15,-3 6 17 16,-11 3 27-16,-3 10 14 16,-7 9 25-16,-5-1 16 0,-5 15-1 15,-2-3 0-15,-4 7-1 16,-2 4-3-16,1-1-11 15,2-1-9-15,4-1-20 16,3-4-4-16,2-4-6 16,3-1-2-16,-3-8 31 15,5-2 8-15,0-8-28 16</inkml:trace>
  <inkml:trace contextRef="#ctx0" brushRef="#br1" timeOffset="-212303.197">20630 9820 405 0,'-7'-33'274'16,"7"29"-4"-16,2-1-72 16,2-1-15-16,0 3-20 15,0-2-8-15,1 1-16 16,-3 0-10-16,-1 1-24 16,0 2-18-16,-1 1-35 15,0 0-11-15,-1 0-13 16,0 4-3-16,-2 10-3 15,-4 5-4-15,-14 34-6 16,7-29-2-16,1 6-3 16,2 3-1-16,-1-1-3 0,1 1 0 15,3-3-1-15,3 0-1 16,6-2-1-16,2-3 0 16,4-5 0-16,0-5 0 15,3-1 1-15,1-6 1 16,2-3 2-16,3-3 4 15,2-15 3-15,4 1 1 16,6-16-3-16,-1-3-6 16,5-6-11-16,1-3-3 0,-9-3-2 15,2 1 3-15,-7 1 7 16,-6 1 2-16,-1 12 1 16,-7 5 2-16,0 13 0 15,-7 1-1-15,1 9-13 16,-1 0-3-16,-1 13-2 15,-1 3 0-15,-3 3 13 16,-1 4 4-16,0-4 0 16,6 5 0-16,1 0 0 15,1-1 0-15,0 0 0 16,-4 1 0-16,4-1 0 16,0 0 0-16,7-1 0 15,-1-2 1-15,2-3 1 16,2-2 1-16,-2-6-1 15,6-1 1-15,-1-6 4 16,-3-4 1-16,7-8 4 0,-1-6-1 16,4-11-3-16,6 0-2 15,-3-6-9-15,-2-3-5 16,1 0-9-16,-5-7-1 16,-2 3 4-16,0 3 4 15,-5 9 7-15,-1 7 1 16,-5 14 2-16,-4-1 0 0,0 7-14 15,-4 2-4-15,-4 5-4 16,3 8-1-16,-2 2 15 16,3 3 3-16,3-1 5 15,0-6 0-15,1 3 3 16,3 1 0-16,2-4-1 16,2 3 0-16,0-4-1 15,1-1 1-15,4 1 0 16,3-2 2-16,6 0 0 15,0-5 1-15,0-4 1 16,3-2 2-16,-7-9 2 16,0 0 2-16,-2-3-1 15,-4-4 0-15,-1-1-3 16,-1-3-1-16,0-4-2 16,-2 1-1-16,-3-1 1 15,-2 2-2-15,-3 5 0 0,0 6-3 16,-1 12-8-16,-2 2-3 15,-1 6-1-15,-4 2 1 16,-4 0 6-16,-4 6 0 16,-1-2 2-16,4 5 1 15,2 5 1-15,-3-1 1 16,4 5 1-16,-6-4 1 16,1 1 1-16,1 1 1 15,3 0 1-15,3 1 1 0,5-1 1 16,1 1 1-16,3 0 2 15,2-2 0-15,3-2-1 16,1-5-1-16,3-3-1 16,-2-3 1-16,5-7 4 15,3-4 14-15,3-8-20 16,4-8-62-16,-1-9 44 16</inkml:trace>
  <inkml:trace contextRef="#ctx0" brushRef="#br1" timeOffset="-210602.768">21686 9756 784 0,'6'4'514'0,"-5"-1"-53"16,-2 0-172-16,0-3-50 15,0 0-95-15,0 0-23 16,-11 3-35-16,0-2-18 15,-32 6-25-15,28-4-10 16,-3-1-14-16,0 3-6 16,-4 5-5-16,-1 2-2 0,-3 2-2 15,-1 4-2-15,4 1-2 16,1 1 0-16,8 3-2 16,1 0 0-16,3-1 0 15,5-1 0-15,2 0-1 16,2-1 0-16,6 0-1 15,0 1 0-15,1-6-1 16,8 3 0-16,0-7 1 16,0-4 0-16,5-5 4 15,-4-2 1-15,2-10 1 16,5-2-4-16,-1-11-20 16,2-2-8-16,2-7-17 15,0-2-3-15,0-2 2 16,-1-7 1-16,-5-2 13 15,-1 5 8-15,-3 10 15 16,-1 9 6-16,-7 14 5 0,-2 3-4 16,-9 7-8-16,-4 2 0 15,-3 8-2-15,-3 1 7 16,2 9 11-16,-1 1 2 16,2 6 4-16,-1-3 1 15,4 2 1-15,0-2 0 16,3 1-4-16,3-1-4 15,2-1-3-15,2 1-1 0,3-3 0 16,2-2 0-16,2-1 0 16,2-4 0-16,3-6 3 15,2-5 2-15,3-10 5 16,4-4 1-16,0-9 2 16,3-6-2-16,-1-9-4 15,-1-3-2-15,0-4-4 16,-2-4-1-16,0-5-1 15,0-4 0-15,1-5 0 16,-2 0 1-16,-1 6 0 16,-2 3 1-16,-1 15-1 15,-4 6 0-15,-7 11 1 16,0 7 1-16,-5 5 1 16,-2 4-3-16,-6 6-3 15,-2 3-2-15,-5 11 1 0,-5 2 2 16,3 12 3-16,0 1 1 15,-1 3 2-15,5 6 2 16,0-2-1-16,-2-1 2 16,8 0-3-16,-1-4 0 15,-2-3-2-15,8-1 0 16,-3-2-1-16,4-2 1 16,-1-5-1-16,-4-2 0 15,2-9 2-15,1-3-1 0,1-8 10 16,-2-2 7-16,11-6-1 15,-7-6 2-15,10-11-25 16,5-6-18-16,-1-9-67 16,9-4-73-16,9-4-211 15,3-1-114-15,6 7-34 16,-2 4 80-16,-4 13 368 16,-5 7 179-16,-6 7 191 15,-2 8 32-15,-4 5-76 16,2 8-32-16,-8 3-52 15,-3 3-24-15,-9 1-51 16,0-1-12-16,-7 0-25 16,-3-1-9-16,-1-2-5 15,-6-1-2-15,-1-2 0 16,-1 0-2-16,-3-2-7 16,-1-1-5-16,-2-3-11 0,1-2-2 15,-3-3-4-15,2-1 0 16,3-3-1-16,5-2-2 15,-1 2-1-15,5 0-3 16,4 3-2-16,-3-2 0 16,6 2-1-16,6 1-2 15,-7 3-3-15,6 3-1 0,2 0-1 16,-4 2 2-16,-2-2 1 16,3 1 1-16,-1 2 0 15,1 1-1-15,3 5-1 16,5 1 0-16,2-1 2 15,-4 0 1-15,17-2 3 16,-3-2 0-16,7-1 4 16,9 0 2-16,-5-6 0 15,2-1 1-15,1-6 1 16,2-4 2-16,5-5 0 16,4-4-1-16,-1-6-2 15,-1-1-2-15,-5-1 0 16,-3 0-1-16,-1 2 1 15,-5 1 1-15,-4 2-2 0,-3 2 2 16,-8 4 1 0,-4 2 1-16,-8 2 1 0,-3 1-3 15,-5 3-3-15,-4 2-3 16,-5-1-2-16,0 1 2 16,-3 0 0-16,-2 0 0 15,-2 1-2-15,4 3-1 16,6 5 4-16,-2 2 3 15,5 3 6-15,-1 0 2 16,-1 3-2-16,6 1 0 0,6 1 2 16,1 4-2-16,6 0 1 15,4 4-1-15,1 3 1 16,3-4 1-16,2-1-2 16,-1-3 1-16,-1-9-1 15,4 2 1-15,6-8 0 16,0-5 0-16,7 0-10 15,-5-8-5-15,-1-9-41 16,1-2 23-16,2-6 7 16</inkml:trace>
  <inkml:trace contextRef="#ctx0" brushRef="#br1" timeOffset="-210152.774">22739 9796 763 0,'-2'-3'516'0,"0"3"13"16,0 1-282-16,1-1-31 16,0 0-80-16,1 0-19 0,-1 5-26 15,-1 14-20-15,-9 29-23 16,2-26-7-16,-3 4-11 15,0 1-4-15,1-2-7 16,-1 0-4-16,2-5-5 16,-1-1-1-16,6-3 0 15,-3-8 0-15,6-2 4 16,0-5 4-16,1-4 2 16,1 2-1-16,0 0-5 15,0-10-5-15,5-17-7 16,11-30-1-16,2 23-5 15,1-2-7-15,1 5-5 16,6 3-1-16,-1 6 2 16,2 0 5-16,4 0 5 15,1 0 2-15,2 3 2 16,-1 5 1-16,-1 4-1 0,-2 4 2 16,-9 7 5-16,-5 0-14 15,-12 7-408-15,-2 1 312 16</inkml:trace>
  <inkml:trace contextRef="#ctx0" brushRef="#br1" timeOffset="-209336.236">23483 9716 496 0,'0'-5'384'16,"3"0"29"-16,-1 0-128 15,0-1-38-15,0 6-83 0,-2 0-39 16,0 0-45-16,-1 0-22 16,-1 24-9-16,-7 32 5 15,-1-22-9-15,0 4-2 16,-3 1-13-16,2-1-8 16,1 0-8-16,-1-4-4 15,1-3-1-15,-1-2-1 16,3-5-2-16,2-6 1 0,5-9 7 15,0-7 5-15,1-7-39 16,-1-10-33-16,2-9-108 16,5-4-78-16,-1-7 150 15</inkml:trace>
  <inkml:trace contextRef="#ctx0" brushRef="#br1" timeOffset="-209119.22">23419 9756 819 0,'-9'4'426'0,"2"-3"-107"16,4 7-54-16,3-4-89 16,3-2-30-16,7 3-39 15,2-3 1-15,4 2-7 16,2 3-9-16,4-1-29 0,1 0-14 16,1-2-25-16,1 1-7 15,1-1-5-15,-3-4 0 16,-4-1-3-16,-1-8-18 15,-6-5-115-15,2 1-48 16,4-8 94-16</inkml:trace>
  <inkml:trace contextRef="#ctx0" brushRef="#br1" timeOffset="-208535.736">23832 9568 815 0,'-9'0'477'0,"7"0"-50"16,-1 2-131-16,2 4-90 15,0-6-51-15,0 0-52 16,-3 12-16-16,-4 10-36 16,-9 29-10-16,5-18-14 15,5 2-3-15,2 4-4 16,-5-2-3-16,-1 0-5 15,-1 2-3-15,2-2-1 16,-3 3-1-16,6-1-2 0,-7-2 1 16,4-5-2-16,2-3-1 15,-1-12 0-15,6-2 0 16,-1-7 1-16,4-5 2 16,0-7-1-16,2-3-6 15,1-10-14-15,7-1-10 16,3-10-23-16,5-5-10 15,3-5-32-15,2-2-21 16,5 0-35-16,1 3 5 16,5 3 40-16,-4 10 27 0,-3 9 58 15,-3 1 10-15,-8 13 24 16,-3 1 15-16,-2 11 29 16,-4 4 8-16,-3 5-4 15,-1 2-6-15,-4 3-14 16,-1 4-4-16,-2-2-11 15,-2 1-7-15,2-2-10 16,-2-1-3-16,2-1-5 16,2-3-2-16,0-5 1 15,-1-1 0-15,0-9 7 16,-2 1 2-16,4-5-47 16,0-3-34-16,1-6-161 15,0 6 140-15</inkml:trace>
  <inkml:trace contextRef="#ctx0" brushRef="#br1" timeOffset="-207436.525">24312 9858 857 0,'11'-1'490'0,"0"0"-119"0,0 0-137 16,1 1-40-16,-3-1-89 15,-1-2-20-15,-4 1-27 16,-2-2-5-16,-2 4 22 16,0 0 13-16,0 0 4 15,-1 0-7-15,0 0-35 16,0-1-19-16,-5 0-18 16,-8 1-4-16,-7 2-5 15,-25 13-2-15,27-3-1 16,-1 1-1-16,0 4 0 15,0 0 0-15,2-1 0 16,2 2-1-16,8 0-1 16,-2 1 0-16,2-2-1 15,-1 3 0-15,7-1 0 16,5-3 0-16,5 2-2 0,3-4 0 16,5-3 2-16,-6-1 0 15,4-8 2-15,-1-3 1 16,0-10-9-16,12-2-15 15,1-10-29-15,8-1-10 16,-3-4 0-16,-2-4 13 16,-3 1 27-16,0-3 9 15,-6 0 9-15,-3 1 2 16,-7 10 1-16,-4 7 2 0,-5 8-2 16,-1 8-5-16,-6 5-4 15,-1 5 1-15,-4 7 10 16,-2-1 9-16,-2 6 8 15,1 1 1-15,1 1-2 16,0-1-2-16,5-3-3 16,3 1-2-16,4-2-4 15,3 2-3-15,1-2-1 16,6-2 0-16,4-4 1 16,0 0 2-16,8-4 2 15,-1-3 1-15,3-7 0 16,0-6 0-16,5-6 1 15,-3-4 0-15,2-3-3 16,6-2-1-16,-3-6-1 16,-3 0-1-16,-5-4 1 0,-6-1 0 15,-2 5-2-15,1 4 0 16,-3 5-1-16,1 9 0 16,-6 5 1-16,0 4 0 15,-5 2-8-15,-7 2-2 16,-7 6-1-16,-1 2 1 15,-2 7 9-15,4 2 3 16,0 3 3-16,2 0 1 0,-2 0 2 16,-1-1-1-16,8 0-1 15,-5 0-2-15,11 0-3 16,-4-4 0-16,0-3-2 16,1-4 0-16,1-7 5 15,3-4 4-15,7-4 4 16,2-6 2-16,-7-9-5 15,13-3-1-15,3-9-17 16,1-2-18-16,13-7-41 16,-2-4-31-16,2-5-25 15,5 2 12-15,-5 10 37 16,-1 10 28-16,-7 20 38 16,-4 8 11-16,-7 11 31 15,-2 5 14-15,-4 6 24 16,-4 0-3-16,-1 6-10 0,-7-3-5 15,-4 2-15-15,2 2-4 16,-4-2-15-16,5-2-5 16,-3-2-8-16,0-3 36 15,-2-7 298-15,-2-2-998 16,-1-12 586-16</inkml:trace>
  <inkml:trace contextRef="#ctx0" brushRef="#br1" timeOffset="-206151.73">25485 9975 424 0,'0'0'238'16,"0"0"-47"-16,0 0-54 15,0 0-43-15,0 0-8 0,0 0 1 16,2 0 5-16,5 2-2 16,-3-1 5-16,0-1 9 15,-2 0 3-15,-2 0 0 16,0 0-4-16,0-1-14 16,0 0-12-16,0 0-22 15,0-1-10-15,0 1-19 16,0 0-5-16,7-17-11 15,36-35-6-15,-17 19-3 16,2 0 0-16,-1-12 0 16,-1-1 1-16,-4 1-1 15,1-1-1-15,-7 14 6 16,-1 6 5-16,-8 7 8 16,-4 6 5-16,0 5-4 15,-3 2-5-15,3 6-15 16,-3 2-6-16,-1-1-5 15,0 0-1-15,-2 16 9 0,-10 34 3 16,5-21 0-16,-1 2 0 16,3 3 1-16,-5 1 0 15,0-1 1-15,9 1-1 16,-8-4 1-16,9-2-1 16,4-5-1-16,-4-2 0 15,9-3 1-15,-3 0-1 16,2-3 2-16,1-1 0 15,2-3 0-15,3-2 1 0,3 0 0 16,0-7 3-16,1-6 4 16,1-4 2-16,4-11 1 15,1-2 0-15,1-7-5 16,-2-1 0-16,2-11-2 16,1 1 0-16,3-9-2 15,4-7 0-15,0-3-1 16,5 1-1-16,-11 9 0 15,-4 8-2-15,-9 13 1 16,-7 4 0-16,1 8 1 16,-7 3 1-16,-2 7-2 15,2 4-5-15,-7 1-10 16,7-1-2-16,0 0 0 16,-1 6 23-16,-1 12-45 0,-1 28-49 15,2-26-169-15,6 0 149 16</inkml:trace>
  <inkml:trace contextRef="#ctx0" brushRef="#br1" timeOffset="-205455.024">26339 9840 910 0,'6'-10'395'0,"3"-1"-206"15,3-1-29-15,-3-2-33 16,1 6-4-16,-5-2 20 16,-3 5 4-16,-3 3 3 15,-1-7-6-15,-7 4-38 16,-2 4-21-16,-6 0-34 15,-2 1-16-15,-4 6-17 16,-4-3-6-16,1 9-6 16,0 3-2-16,0 0-3 0,3 3 1 15,0-1-2-15,0-1 0 16,3-1-1-16,6 2-1 16,1-3-1-16,2 1-2 15,7 0-1-15,2-2 0 16,6 0 0-16,3-1-1 15,2-2 2-15,1 1 1 16,5-6 3-16,3-2 1 0,3-5 4 16,2-5-1-16,3-6 1 15,1-4-1-15,4-6-2 16,1-3-1-16,-3-3-4 16,1 3-1-16,-9-4 0 15,-2 1 1-15,-6 0 1 16,-4 1 1-16,-2 13 1 15,-4 7-1-15,-4 6-8 16,-4 2-5-16,-3 5-3 16,-1 3-1-16,-2 11 10 15,-1 2 4-15,0 0 1 16,1 0 2-16,0 0 0 16,1-1 0-16,3 1 1 15,1-1 0-15,3-1-2 16,0-3 1-16,1 0 6 15,1-2-20-15,-1-4-52 0,1-3-33 16,1-2-86-16,0-3-35 16,7-5-347-16,2-3 382 15</inkml:trace>
  <inkml:trace contextRef="#ctx0" brushRef="#br1" timeOffset="-204938.286">26726 9597 1072 0,'0'4'496'0,"-5"6"-219"15,1 2-42-15,-7 2-69 16,0 4-29-16,0 3-30 16,-1-1-21-16,5 2-29 15,-10-2-7-15,0-4-12 16,-2 4-7-16,1 2-11 15,1 2-6-15,-1 0-6 16,2-1-1-16,1-1-2 16,1 0-1-16,8-3-4 15,0-2 0-15,8-3-2 16,4 0-1-16,7-5 2 16,5 0 1-16,0-3 0 15,0-3 5-15,2-4 1 0,-1-6 0 16,1-5 0-16,4-2-3 15,-1-9-4-15,6-2-3 16,1-7 1-16,-3-2 0 16,-2-3 3-16,-4-3 1 15,-7-2 0-15,-4-3 1 16,-7 2 1-16,-3 6 0 0,-7 9-1 16,-3 5-2-16,-3 11-5 15,-3 3-1-15,-4 5-4 16,3 4 2-16,0 5 1 15,0-1 2-15,3 4 1 16,0 2 31-16,3 1-69 16,2-2-34-16,5 3-99 15,2-1-93-15,1-1-131 16,2 1 243-16</inkml:trace>
  <inkml:trace contextRef="#ctx0" brushRef="#br1" timeOffset="-204571.053">27141 9494 1008 0,'2'-10'555'0,"-2"1"-119"16,6 5-194-16,-6 2-36 15,3 2-94-15,-3 0-32 16,-1 0-51-16,0 2-16 16,-6 26-1-16,-17 36 4 0,9-20 6 15,-3 0 3-15,-4 1 0 16,1-4-4-16,0-7-7 16,2 1-3-16,-1-9-3 15,5 0-2-15,3-4-1 16,-1-7 0-16,6-1-1 15,1-5 1-15,1-6-1 16,3 0-10-16,0-3-57 16,2 0-38-16,-1 0-96 15,1-1-46-15,0 0-118 16,0 0 218-16</inkml:trace>
  <inkml:trace contextRef="#ctx0" brushRef="#br1" timeOffset="-204189.049">27408 9530 1256 0,'3'-4'575'15,"-2"2"-263"-15,-1 2-59 16,0-1-108-16,0 0-45 15,0 1-55-15,0 0-13 0,0 0-6 16,0 0 1-16,-1 19 2 16,-7 32 1-16,-3-21 2 15,-3 1 1-15,-2 1-1 16,-4 0-3-16,-2 3-7 16,1-1-5-16,-2-1-7 15,0 2-1-15,3-4-4 16,0 2 1-16,6-7-2 15,-3-3-1-15,9-2 0 16,-1-5 0-16,-2-5 0 16,9-3 5-16,-1-7-23 15,3-1-20-15,0-9-78 16,-2-4-70-16,8-6 116 16</inkml:trace>
  <inkml:trace contextRef="#ctx0" brushRef="#br1" timeOffset="-203917.179">27035 9696 850 0,'0'-3'473'0,"0"0"-80"16,2 1-100-16,-2 1-73 15,2-1-49-15,26 2-53 16,26 5-17-16,-12 5-39 16,-5-2-12-16,-1 1-22 15,4-1-9-15,-15 2-7 16,-4-5 5-16,-8-8 47 16,-6 3 263-16,2-15-230 15</inkml:trace>
  <inkml:trace contextRef="#ctx0" brushRef="#br0" timeOffset="-197539.192">5878 10625 668 0,'-2'0'340'0,"1"0"-111"0,0 0-29 15,0 0-69-15,0 0-24 16,0-1-21-16,-1 0-5 16,1 0-11-16,0 0-1 15,0-1-11-15,0 1-4 16,0 1-6-16,0 0-2 0,0 0 1 16,0 0-2-16,0 3-4 15,-2 9-8-15,1 2-14 16,-5 26-3-16,7-24-7 15,-8-6-1-15,7-3-1 16,1 1-1-16,-5-8 1 16,9 2 5-16,-5-4 12 15,1 1 3-15,0 0-1 16,0 0-5-16,2-8-14 16,5-15-3-16,8-24-3 15,-5 31-1-15,-4 3 0 16,1 7 0-16,-7 3-4 15,-5 2-7-15,5 4-2 16,-1-2-1-16,0 0 6 16,0 0 6-16,0 7 2 15,0 3 1-15,0 1-2 0,-1 26-22 16,4-31-85-16,-4 0-54 16,3-2 91-16</inkml:trace>
  <inkml:trace contextRef="#ctx0" brushRef="#br0" timeOffset="-196474.119">6451 10398 800 0,'-1'-2'395'0,"0"1"-135"15,1 0-34-15,-1 0-85 16,1 0-35-16,-1 0-51 16,-1 0-19-16,1-1-12 15,0 2 1-15,0 0 8 16,-1 4 2-16,-3 9 4 15,-2 0-3-15,-19 29-9 16,19-27-5-16,1 0-8 16,1-2-3-16,2-6-1 15,-3-4 4-15,2-4 7 16,5-1 1-16,1-7-5 16,4-4-4-16,6-4-11 15,-2-4-2-15,4-2-3 0,2 2-2 16,1 1-5-16,-1 4-1 15,1 7 0-15,-3 4-1 16,-3 5-1-16,-2 3 0 16,3 7 2-16,1 3 2 15,1 5 9-15,1 2 5 16,-4 3 14-16,1 3 3 16,-4 4 3-16,-4 0-4 0,-4 2-5 15,-5 0-2-15,-7-2 0 16,-5 3-1-16,-4-3 0 15,-2 0 0-15,-7-6 0 16,-1-1 1-16,-2-7 0 16,-5-1 0-16,2-6-1 15,6-2-1-15,5-5-1 16,7-2 2-16,-1-5-3 16,4-6-4-16,6-7-15 15,2-5-11-15,5-3-13 16,0 1-2-16,0 1 5 15,6 9 4-15,7 9 7 16,2 3 1-16,5 7 4 16,-5 0 5-16,4 11 14 0,-2-3 8 15,0 4 7-15,-1 2 2 16,4-5-6-16,4 4-3 16,-2-4-5-16,5-2-1 15,-4-3 0-15,-2-5 1 16,0-4-4-16,-3-3-6 15,1-5-52-15,-1-3-52 16,3-4-182-16,1-3 181 16</inkml:trace>
  <inkml:trace contextRef="#ctx0" brushRef="#br0" timeOffset="-195825.234">6938 10327 1185 0,'-5'-1'528'0,"-3"2"-277"15,-3 5-43-15,-5 6-86 16,0 2-24-16,-1 9-20 0,0 2-13 16,7 7-23-16,-7 3-9 15,2 3-12-15,-2-1-2 16,5 2-5-16,4-2-2 16,2-3-4-16,-1-1-1 15,4-9-1-15,3-2-1 0,2-5 0 16,5-1-1-1,-2-4-3-15,-5-6 0 0,6 1-1 16,4-1 1-16,-1-1 3 16,6-1 0-16,5-6 2 15,-1-7 0-15,10-5 0 16,2-4-1-16,-1-1-2 16,-1-1 0-16,-10 0 3 15,-3-2 1-15,-11 0 4 16,-4-2 2-16,-7 2-4 15,-4 3-1-15,-6 7-8 16,-1 4-4-16,-2 11-4 16,-2 7 0-16,4 7 1 15,0-1 1-15,5 5 3 16,0-4 0-16,1 1 2 16,7 3 1-16,-2-7-1 0,6 1 0 15,5-1-2-15,-2 0-1 16,8 0 1-16,0-2 0 15,-3-4-19-15,2-1-18 16,1-5-48-16,-2-2-36 16,6-4-77-16,0-5-55 15,4-8 162-15</inkml:trace>
  <inkml:trace contextRef="#ctx0" brushRef="#br0" timeOffset="-195358.246">7330 10349 1133 0,'0'-3'535'0,"-4"5"-233"15,-4 2-53-15,3 6-115 16,-8 3-21-16,1 4-28 16,-2 4-16-16,-10 3-27 15,-1 3-9-15,1 4-10 16,2 1-2-16,6 2-4 15,1-1 0-15,2-3 2 16,5-4 0-16,4-3 3 16,4-2 1-16,3-5-2 15,1 0-1-15,4-6-3 16,2 0-3-16,8-3-4 0,0 0-1 16,5-6-1-16,-6-5-1 15,4-2-1-15,-1-5-1 16,-1-6 0-16,3 4-2 15,-1-5 1-15,0-3 0 16,-5-1 1-16,1-3 2 16,-7-5 1-16,-2 2 1 0,-2-6 0 15,-6-2-1-15,-2-4-1 16,-5-1-2-16,-3 1-2 16,-2 4 0-16,-1 9-4 15,-1 6-3-15,-3 10-4 16,3 9-1-16,-3 7-2 15,0 7 8-15,-4 10-8 16,-5-1-24-16,2 5 28 16</inkml:trace>
  <inkml:trace contextRef="#ctx0" brushRef="#br0" timeOffset="-194003.544">7781 10513 292 0,'0'-1'239'15,"0"0"23"-15,0 0-23 16,4-1-13-16,-3-3-16 16,3 0-8-16,-2 1-15 15,-1 0-12-15,-1 2-29 16,0 1-15-16,0 0-37 16,0 0-15-16,0 0-28 15,0 0-13-15,0-1-20 16,-1 2-8-16,-3 13-4 15,-6 15-2-15,-7 29 0 16,9-22-1-16,5-1 0 16,-7-2-1-16,1-2 1 15,7-6 0-15,-4-4-1 16,4-1 1-16,-2-9 0 16,-1-1 0-16,2-5 4 0,3-3 5 15,-2-3 8-15,1 1-2 16,1-1-6-16,0-2-8 15,6-21-17-15,14-34-6 16,-9 18-10-16,10 1-2 16,2-3 5-16,3 5 7 15,3 4 11-15,-1 4 4 0,-4 11 2 16,-3 2 0-16,-6 11 0 16,-3 3-2-16,-4 7 2 15,-1 4 2-15,-3 11 6 16,0 3 5-16,-1 9 3 15,-2 1 0-15,-1 3-1 16,-5-2 0-16,0 2-1 16,-3-1-2-16,-2-5-2 15,3-1-1-15,-2-9-2 16,3-2 0-16,1-7-1 16,1-4-1-16,4-1 2 15,-2-4 3-15,4 0 6 16,-2-2 0-16,0 0-5 15,0 0-5-15,8-16-8 0,28-38-5 16,-10 23-14-16,2-8-5 16,7-3 0-16,5 1 3 15,-9 3 14-15,2 12 6 16,-11 10 3-16,0 3 1 16,-10 10 0-16,0 4 2 15,-6 11 8-15,-6 8 6 16,2 9 7-16,-3 6 0 15,-3 1-4-15,0-1-5 16,-6-2-4-16,1-1-2 0,3-5-3 16,-3-2 0-16,5-8-1 15,1-2 0-15,0-7 0 16,3-3 1-16,0-1-7 16,0-2-12-16,0-1-31 15,0-1-36-15,0 0-94 16,0 0-50-16,5-16 135 15</inkml:trace>
  <inkml:trace contextRef="#ctx0" brushRef="#br0" timeOffset="-193542.326">8421 10497 1012 0,'0'3'471'0,"-2"5"-194"16,1 1-30-16,-5 8-69 0,0-1-27 15,-2 4-40-15,-1 2-19 16,-3 0-25-16,0 3-11 16,-4-1-22-16,1-2-2 15,6-1-8-15,0-2-4 16,8-3-5-16,0 2-3 16,1-6-4-16,6 1-1 15,3-5-2-15,4 1 0 0,6-5 2 16,-1-4 0-16,6-5 0 15,-2-3 0-15,1-4-1 16,-2-6-1-16,-2-4-1 16,-2-2 0-16,-4-10-1 15,-1 7 2-15,-5-7 1 16,-4 0 0-16,-5 5-1 16,-6 1 0-16,-1 5-4 15,-3 2 0-15,-4 7-2 16,4 1-2-16,-2 6-1 15,-1 3 0-15,3 1-2 16,-2 3-1-16,2 4 0 16,4 1 1-16,3 4-17 15,-1 1-20-15,3 3-57 16,1 0-41-16,3-1-95 0,4 0-105 16,5-2 223-16</inkml:trace>
  <inkml:trace contextRef="#ctx0" brushRef="#br0" timeOffset="-193180.584">8959 10214 1148 0,'2'-7'552'0,"-2"2"-204"16,10 1-53-16,-17 5-116 16,3 3-55-16,-2 10-76 15,-3 5-25-15,5 9-8 16,-8 3 2-16,-2 7 4 16,-2 1 3-16,-2 3 2 15,1 1-1-15,-1 4-4 16,-1-1-5-16,6 0-5 15,2-4-2-15,2-8-2 16,0-6 1-16,-4-10-1 0,5-5 0 16,1-5 2-16,7-3-10 15,1-5-45-15,3 4-11 16,-4-6-96-16,0 1-376 16,0 0 380-16</inkml:trace>
  <inkml:trace contextRef="#ctx0" brushRef="#br0" timeOffset="-191992.543">9190 10708 391 0,'-1'0'225'0,"-2"0"-24"15,0-1-15-15,3 1-20 16,0 0-5-16,0 0-6 16,0 0-11-16,0 0-30 0,1 4-10 15,0 0-26-15,-1-4-13 16,0 0-1-16,0 0-1 15,0 0-5-15,0 0-2 16,0-1-18-16,2-11-8 16,7-18-2-16,36-49-2 15,-23 24-4-15,4-2-3 16,3-3-6-16,-3 3-2 0,-2 6-6 16,-3-2 0-16,-2 14 11 15,-4 2 4-15,-13 16 8 16,7 10 4-16,-6 8-13 15,-2 6-6-15,5 11-6 16,-11 6-3-16,3 14 2 16,-6 5 2-16,1 4 0 15,1 0-2-15,-1-2-1 16,7-2-1-16,0-2 1 16,5-1-1-16,4-1 1 15,1-2 0-15,4-7-2 16,0-2 1-16,-1-5-3 15,3-2 0-15,-2-4-1 16,-1 1 0-16,0-7 0 16,-3-7 0-16,-1 0 4 15,-3-3 2-15,2-8 2 0,1 3 2 16,1-7-2-16,1-8-1 16,-3-5-1-16,3-6-2 15,9-10-1-15,-2 0 0 16,1-5-2-16,0-3 1 15,-7 2-1-15,2 1 0 16,5-2 0-16,-1-1-1 0,5 5 0 16,-1 4 0-16,-4 11 0 15,-3 9 1-15,-12 11-1 16,2 6 0-16,-5 6-7 16,-1 1-4-16,1 8-2 15,-4 5 10-15,1 6-57 16,0 6-84-16,1 3-350 15,3 3 315-15</inkml:trace>
  <inkml:trace contextRef="#ctx0" brushRef="#br0" timeOffset="-191375.538">10011 10477 851 0,'7'-4'433'15,"1"-2"-111"-15,5-1-69 16,1-1-53-16,-3-1-36 16,-4 2-42-16,-5 1-9 15,-2 3-8-15,3-1-3 0,-3 3-13 16,-2 0-9-16,1 0-18 15,-2 0-13-15,-19-4-21 16,-26-1-10-16,22 12-16 16,-1 3-2-16,0 5-1 15,0 0 0-15,2 7 0 16,-2-2-1-16,4 4-1 16,1 0 1-16,11 3-2 15,0 0 1-15,9-3-1 16,4 2 0-16,0-7 0 15,4-1 1-15,3-4 3 16,1 0-1-16,4-6-1 16,0-6 1-16,3-1-1 15,0-6 1-15,4-6-6 16,1 0-3-16,0-13-2 0,1-2-2 16,0-7 0-16,-1-4-1 15,1 1-2-15,0 2 2 16,-4 9 5-16,-2 5 3 15,-10 14 5-15,0 3-9 16,-8 5-10-16,-3 5 0 16,-7 7 3-16,-4 4 10 15,-2 7 11-15,0 3 1 16,6 6-1-16,-2-5-1 0,6 0 0 16,1-4-1-16,5-7 0 15,2 2 2-15,4-8-39 16,1 0-28-16,3-5-111 15,1-5-59-15,4-1 144 16</inkml:trace>
  <inkml:trace contextRef="#ctx0" brushRef="#br0" timeOffset="-190826.831">10482 10178 774 0,'16'-15'446'0,"-10"9"-13"16,-1 3-94-16,-5 2-77 0,-3 2-53 15,2-1-109-15,-1 2-33 16,-17 21-39-16,-34 29-1 16,26-22 8-16,-1 1-1 15,0 5-6-15,4 3-2 16,-1-4-9-16,4 2-3 15,7-1-2-15,1-3-2 16,8 0-1-16,2-2-2 0,3-3-2 16,2-3-1-16,5-2-1 15,-2-7 0-15,3-4 1 16,1-1-1-16,-3-8 2 16,4-3 1-16,0-8 2 15,1-5-1-15,5-6-3 16,3-6-1-16,1-10-8 15,-8-3-5-15,13-12-8 16,1 1-1-16,-1-2 5 16,8-2 5-16,-20 7 9 15,-5 3 1-15,-8 6 2 16,-4 10 0-16,-6 7-1 16,0 6-2-16,1 9-4 15,-3 2-5-15,0 6-3 16,-1 4 0-16,1 5-1 15,-1 6 5-15,1 5-32 0,2 2-35 16,0 5-70-16,5-3-43 16,2-2-85-16,3-1-76 15,5-4 230-15</inkml:trace>
  <inkml:trace contextRef="#ctx0" brushRef="#br0" timeOffset="-190459.296">10841 10102 2744 0,'-3'3'3'15,"-1"4"4"-15,-1 8 11 16,-4 6-9-16,-4 12 0 16,-1 4 2-16,-6 3 2 15,0 4 0-15,-4 0 0 16,5-2-2-16,4 4-3 16,0 1 0-16,11-3-3 0,-4-1 0 15,4-9 0-15,0-8-1 16,1-3 1-16,2-11 0 15,-3-6-9-15,4-2-10 16,-7-10-32-16,6 1-31 16,6-10-87-16,0-7-63 15,9-9 140-15</inkml:trace>
  <inkml:trace contextRef="#ctx0" brushRef="#br0" timeOffset="-190093.156">11120 10087 1128 0,'1'0'559'16,"-1"1"-219"-16,0 4-150 16,-1-5-29-16,0 0-63 15,1 6-7-15,-1 15-13 16,-4 31-12-16,-3-25-9 15,1 4-5-15,-1 4-8 16,-6 2-4-16,0 2-13 16,-3 0-5-16,-5 2-8 0,2 3-2 15,-3 1-5-15,3 1 0 16,5-2-3-16,1-3-1 16,2-7 0-16,3-7 0 15,2-9-2-15,2-2-4 16,1-12-26-16,4 4-26 15,0-8-37-15,-3-6-45 16,10 2-119-16,0-13-294 0,3-1 362 16</inkml:trace>
  <inkml:trace contextRef="#ctx0" brushRef="#br0" timeOffset="-189855.534">10778 10363 1001 0,'0'-2'527'16,"3"-1"-107"-16,10 3-202 16,2 0-36-16,10 1-47 15,4 1-34-15,7 2-41 16,2-1-17-16,3 0-25 0,1 0-5 15,-10-2 22-15,-1-1-4 16,-13-3-584-16,-1 4 428 16</inkml:trace>
  <inkml:trace contextRef="#ctx0" brushRef="#br0" timeOffset="-187277.462">5752 10993 574 0,'7'-7'268'16,"-1"2"-111"-16,-1-1-18 16,2 1-13-16,2-1 1 0,2 5 11 15,1 0 2-15,-3 1-6 16,-5 2-10-16,-3 1-25 16,5 2-13-16,-6-2-24 15,7 3-9-15,-2-2-13 16,-5-2-6-16,0 2-11 15,-1-4-6-15,0 0-3 16,1 0-3-16,0 0-3 16,0 0-1-16,0 0-2 15,0 0-1-15,0 0 3 16,1 0 1-16,9 3 4 16,1 0 2-16,31 11 2 15,-28-11 2-15,0-1-2 16,1 0-1-16,2 2-3 15,-3 1-4-15,1-2-3 0,0 1-1 16,2 1 0-16,-7-2 1 16,6-1-1-16,2 1 0 15,-2-3 0-15,10 1-1 16,-6-1 1-16,5 1 0 16,-2-2 0-16,-3 0 0 15,1-3-1-15,-9 2-1 16,-1 2 0-16,-4-2 0 0,1 1 0 15,-1 0-1-15,1 3-1 16,2 6-2-16,-1-1-1 16,-1 3-2-16,-1-1-1 15,3-3-2-15,2 3-12 16,1 1-5-16,2-5-3 16,-4 1-1-16,-5-4 11 15,6-1 6-15,-2-1 6 16,0-2 3-16,3 2 1 15,-4-1 1-15,4-1 0 16,-1 2-1-16,2 0 2 16,1-2 0-16,0 4 0 15,-2-2 1-15,-2-5 0 16,0 3-1-16,1-1 0 16,0 2 0-16,1-1 0 15,2 2 0-15,2 0 0 0,0-1 0 16,4-1 0-16,1 0 0 15,0-1 0-15,1 0 0 16,-4 2 0-16,-1-2 1 16,-4 2-1-16,1 0 0 15,-2-1 0-15,0 0 0 0,3 2 1 16,1-1 0-16,4 0 1 16,-3 0 0-16,3-2 1 15,-1 1-1-15,-2-1 0 16,4 2 0-16,-2-4 2 15,0 3 0-15,1 0 0 16,-1-1 1-16,0 1-2 16,2 0-1-16,0 2 2 15,-1 0 1-15,1 2 1 16,-2-2 2-16,1 2 2 16,-3 0 0-16,2 1 3 15,-3-1 0-15,-3 1 0 16,0-5-2-16,1 2-1 15,4-2-2-15,7-1-2 16,2 1-1-16,-3-4-1 16,1 2 0-16,-1-2-1 0,0 2-1 15,-2-1-1-15,-1-1 0 16,0 5 0-16,1 1 0 16,1 1-1-16,0 1 0 15,2-1 0-15,-4-1 0 16,4 0 1-16,0 0 0 15,-3 0 1-15,-2 2 0 16,1-2 1-16,-1-3 0 16,2 0 1-16,10 0 0 0,-4-3 0 15,4 1-1-15,1 0 0 16,-4-1 1-16,-1 0-2 16,1 2 0-16,1 0 0 15,1 0-1-15,-1 1 1 16,2 1 1-16,-1 1 2 15,-6-1 0-15,-2-1 0 16,6 1 0-16,-2-2-1 16,7 1-1-16,2-1 0 15,-6 0 0-15,0 1-1 16,-2-1-1-16,3 3 0 16,0 0 0-16,-2-1 0 15,3 2 0-15,1-1-1 16,-2 0 0-16,2 1 1 15,-7-1 0-15,-4-2 0 0,8 3 0 16,1-3-1-16,5 2 1 16,6 0 0-16,-9-1 0 15,2 2-1-15,1 0 1 16,0 1-1-16,6 0 0 16,-3 1 0-16,0 0 0 15,-1 1 0-15,-7-1 2 16,1 0-2-16,0 0 1 0,0-1 0 15,4 1-1-15,-1-2 2 16,1 0-1-16,1 0 0 16,4-1 1-16,7 1-1 15,0 0 1-15,-11 0 0 16,3 0-1-16,-13 0 1 16,-1 0-1-16,14 0 2 15,-5 0 0-15,8 0 2 16,-2 0 0-16,-1 0 2 15,2-1-1-15,0 0 1 16,5-1-1-16,-5 1 1 16,-1-1 1-16,-4-3-1 15,2 1 0-15,1 0-1 16,3-1 0-16,0 2-2 16,0-2 1-16,2 1-2 15,0-2 0-15,3 1-1 0,-1 1 0 16,-6-2 0-16,-6 3 0 15,1 1 1-15,-2-3-1 16,6 2 2-16,5 1 0 16,-4 0 1-16,2 0 0 15,3-1 0-15,0 1 0 16,0 0-1-16,-6-1 0 16,-2 1 0-16,-1-1-1 0,-2 2 2 15,2 1-2-15,-5-3 0 16,2 1 0-16,-8-2 0 15,0 3 0-15,-3-1 1 16,-3 2-1-16,-2-2 1 16,-1 1 0-16,-6 0 1 15,-1-1 1-15,-7 1 9 16,-4-4 0-16,-5 0-5 16,-3 0-9-16,-5 1-57 15,0 4 71-15,-5 10-25 16</inkml:trace>
  <inkml:trace contextRef="#ctx0" brushRef="#br0" timeOffset="-185035.339">6578 11709 111 0,'32'-20'103'0,"-29"16"17"16,0 1 17-16,-2 0 10 15,-1 2 24-15,0 0 2 16,0 0-4-16,0 0-12 16,0 0-33-16,0 0-14 15,0 0-14-15,-1 0-2 16,0 0-2-16,0-1 0 16,0 2-3-16,0 0-5 0,0 0-11 15,0 0-7-15,0 0-24 16,0 0-9-16,-1 0-13 15,-4 3-2-15,-6 2-4 16,-1 3-1-16,-26 20-4 16,35-19 0-16,-4-1 1 15,4 0 1-15,1-2 0 16,-5 2-2-16,6-2-2 16,1 0-4-16,0 0-1 15,1 2 0-15,1-2 0 16,1 0 2-16,0-1-2 15,1 0 2-15,3-4 1 16,-2-1 3-16,4-2 7 16,1-7 2-16,2-3-1 15,3-2-3-15,-3-2-4 0,0 2-1 16,-3 2 0-16,-2 1 1 16,-6 3 4-16,0 3 0 15,-6 3-1-15,0-2-1 16,-3 7-5-16,-12-1-2 15,9 3-2-15,0 7-1 16,4-6 0-16,13 0 1 16,-10-2 0-16,-1-4-1 15,3 1-2-15,-5 2-2 0,8 0-13 16,0 1-22-16,3 0-69 16,-3-4-53-16,0 0-159 15,0 0 196-15</inkml:trace>
  <inkml:trace contextRef="#ctx0" brushRef="#br0" timeOffset="-177580.842">7283 11426 419 0,'-3'0'268'16,"3"0"-21"-16,0 2-76 15,0-2-25-15,0 0-41 16,0 0-14-16,0-2-40 16,0 1-13-16,0 0-2 15,0 0 3-15,0 0 8 16,0 0 7-16,0 0-7 16,0 0-4-16,0 0 1 15,0 1 2-15,0 0 6 0,4 0 1 16,-4 0-5-16,0 0-4 15,0 0-6-15,0 0-3 16,0 4 0-16,0 5-2 16,-1-3-4-16,-2 1-4 15,-1-2-4-15,-9 0-1 16,-39 23-2-16,31-25-2 16,-6-2-4-16,0-1-3 15,4 1-4-15,2 0 0 0,2-1-2 16,5 0-1-16,2 2 0 15,3 1-1-15,3-1-1 16,0 1 0-16,0-1-1 16,4-1 0-16,1 1-2 15,0-2 1-15,1 0 1 16,0 0 0-16,0 0 1 16,0 0 0-16,-1 0 0 15,1 2 0-15,0 5 0 16,-1-2 1-16,1 1-1 15,-1 2 1-15,-1 2 0 16,-2 5-1-16,-15 29 0 16,10-32 1-16,1-1-1 15,-1-3 0-15,5-2 1 16,1 1-1-16,2-3 0 0,1-2 0 16,1-4 2-16,-1 1-1 15,0-1 0-15,0 1-1 16,4-3-1-16,9-1-1 15,30-36 0-15,-29 30 0 16,1 7-1-16,5-3 1 16,0 10 0-16,-4 2-1 0,4 4-1 15,-2 3 1-15,-5 2-1 16,4 6 2-16,-9-3 1 16,2 3 0-16,-5 1 1 15,-4-3 0-15,0 0 0 16,0-1 0-16,-3 3 1 15,-2-3 1-15,-5 1 2 16,-8-2 0-16,-3-4 3 16,-2 1 0-16,-1-6 4 15,-1-2 1-15,0-5 5 16,0-3 1-16,-5-2 2 16,5-3-1-16,-2-4-5 15,3-1-3-15,2-4-5 16,2-1-2-16,7 6-4 15,3 0 0-15,4 4-8 0,4 3-2 16,2 4-37 0,2-3-21-16,-3 4-109 0,0 0-130 15,14 3 201-15</inkml:trace>
  <inkml:trace contextRef="#ctx0" brushRef="#br0" timeOffset="-176530.312">7750 11408 452 0,'1'1'285'16,"0"1"-24"-16,0-2-56 15,-1 0-10-15,-1 0-3 0,0 0-12 16,0 0-25-1,0 0-26-15,-1 0-48 0,1 0-15 16,0 0-21-16,0 0-2 16,-12 8-6-16,-9-7-2 15,-28 34-10-15,19-27-2 16,2-2-3-16,-3 0 0 16,4-3 0-16,4 0-1 15,6-3-4-15,1 1-1 0,5-2-6 16,3-1-1-16,4 2-1 15,2-1-1-15,2 1-1 16,1-1-1-16,0 1-3 16,0 0-3-16,0 0-1 15,0 0 0-15,0 0 1 16,0 0 2-16,0 0 1 16,0 0-1-16,0 0 1 15,0 0 0-15,0 4 0 16,0 6 0-16,0 1 0 15,-1 1 0-15,-8 24 0 16,3-25 1-16,0 2 0 16,0-4 0-16,-1 1 0 15,0-1-1-15,2-5 1 0,-1 4 0 16,3-2 0-16,1-1 1 16,1-5 0-16,1 1-1 15,0-2-1-15,0 0 0 16,0 0-3-16,0-1 1 15,0 1 1-15,8-4-1 16,3 0 1-16,-1 2-1 16,29-8 1-16,-26 10 1 15,-1-2-1-15,-9 8 0 0,12 0 0 16,2 0 1-16,3 1-1 16,9-6 1-16,-6 8-1 15,2 1-1-15,-2 8 0 16,-1-3 0-16,-8 6 1 15,-3-2-1-15,-10 1 2 16,0 6 0-16,-2-3 0 16,-4 0 2-16,-4-1 1 15,-7-3 1-15,-6-1 1 16,-2-2 3-16,-2-3 7 16,3-2 6-16,-2-6 6 15,1-2 7-15,-4-5-8 16,-1-5 0-16,2-2-7 15,-3-6-7-15,3-2-2 16,8-1-4-16,-3 0-4 0,13 3-2 16,0 3-1-16,5 4-3 15,4 5-11-15,-5-1-17 16,17 5-70-16,-11-1-50 16,8 1-128-16,5 3 166 15</inkml:trace>
  <inkml:trace contextRef="#ctx0" brushRef="#br0" timeOffset="-175913.736">7981 11494 706 0,'-2'9'416'16,"0"-1"-93"-16,-3 2-90 16,-2 1-35-16,-2-4-69 15,-3 6-25-15,-2 4-27 0,0 0-12 16,-2 6-21-16,0 0-6 15,-1-3-6-15,0 3 0 16,6-2-3-16,5-3-2 16,3 3-7-16,-1-5-4 15,5 0-6-15,4 0-2 16,1-2-2-16,8-1 3 16,2-2-1-16,0-3 0 15,3-1 1-15,0-1-3 0,-3-3 2 16,-1-3-1-16,2-2 4 15,-1-6 0-15,4-7 0 16,3-2-2-16,4-6-3 16,3-2-1-16,-4 0-1 15,-2-1-1-15,-7 3 1 16,-5 0 0-16,-6 2 1 16,0 0 3-16,-8 1 5 15,-5 2 7-15,-6 0 4 16,-6 1 1-16,-2 0-6 15,-2 2-6-15,-3 2-6 16,3 2-1-16,0 1-3 16,-1 1-1-16,2 4-2 15,1 0-1-15,5 5 2 0,2 0-5 16,2 5-55-16,2 0-79 16,3 5 87-16</inkml:trace>
  <inkml:trace contextRef="#ctx0" brushRef="#br0" timeOffset="-174897.899">8549 11401 626 0,'37'-20'332'0,"-30"16"-80"16,-1 1-19-16,2 3-60 15,-2 0-35-15,-4 2-37 16,-1 1-11-16,-2-3-10 16,0 0 1-16,1 14-14 15,-1 7-8-15,-7 37-11 16,-1-26-5-16,-6 2-3 0,2 5-3 15,-5-3-8-15,3-1-5 16,-2-7-7-16,0-2-4 16,3-4-5-16,-1 1 0 15,2-4-3-15,2-2 1 16,3-3 2-16,-2-6 0 16,4-1 1-16,2-4 1 15,2-2 1-15,-1 0-2 0,3-1-1 16,0 0-1-16,0 0-6 15,0 0 1-15,-1 0-2 16,1 0-2-16,0 0 0 16,0 0 0-16,0 0 1 15,0 0 0-15,0 0 0 16,10 4 0-16,4 0 1 16,27 8 0-16,-22-11 1 15,-1 3 0-15,7-3-1 16,4 1 2-16,4 1 1 15,-3-1 0-15,-2 0 1 16,-6-2 2-16,-6 2 1 16,2-2 1-16,-5 0 2 15,-1 0-2-15,-3-4 0 0,0 1 0 16,0-2-2-16,3-2 0 16,0 0 4-16,-4 0-27 15,4 2-104-15,-4 2-332 16,4 4 300-16</inkml:trace>
  <inkml:trace contextRef="#ctx0" brushRef="#br0" timeOffset="-174031.609">12016 10708 537 0,'0'-1'298'0,"0"0"-61"0,0 0-27 16,0 0-60-16,0 0-21 15,0 0-22-15,0-1-1 16,0 1-1-16,0 0-3 16,3 1-7-16,13 0-2 15,25 7-8-15,-29-6-7 16,9 2-8-16,-6 1-5 0,11 0-11 15,5-1-6-15,4 0-14 16,0-3-8-16,-3-4-12 16,-9 0-5-16,2-5-2 15,-1 7-2-15,-6-2 0 16,4 2 9-16,-17 2-44 16,-2-8-45-16,-7 4-105 15,-2 4-72-15,-11 1 152 16</inkml:trace>
  <inkml:trace contextRef="#ctx0" brushRef="#br0" timeOffset="-173609.933">11939 10920 929 0,'-1'0'421'0,"0"0"-203"16,1 0-11-16,0 0-48 15,6 3-6-15,18 4-5 16,29 7-13-16,-24-12-23 16,4 2-6-16,-2 1-15 15,2-2-10-15,7 1-23 16,-4-1-13-16,2 2-18 16,190-48-1870 30,-220 37 3166-30,-8 3-884-16,-5 2-480 16</inkml:trace>
  <inkml:trace contextRef="#ctx0" brushRef="#br0" timeOffset="-155470.281">13062 10610 213 0,'0'-1'187'0,"0"-1"60"0,0 1-24 16,1 0-37-1,3-3-18-15,3-2-25 0,-7 5-12 16,0 0-21-16,0 0-14 15,0 0-26-15,0 0-14 16,0 0-14-16,0 0 0 16,0 1 3-16,0 0 0 0,0 0 3 15,0 0 4-15,-1 10 4 16,-3 1 3-16,-3 2-8 16,-24 27-6-16,11-29-14 15,-3 3-10-15,0 2-10 16,-3-2-3-16,3 1-4 15,5 1-1-15,-1 1-1 16,4 1-1-16,1 2 0 16,3 1-1-16,5-1 0 15,2-1 0-15,4-1 1 16,-2-2 0-16,6-3 0 16,0-3-1-16,8-2 1 15,3 1 0-15,5-5 0 16,4 2 1-16,5-3 0 15,5 0 0-15,-1 2 0 16,-1-2-1-16,-5-3 1 0,-9-4 1 16,11-6 3-16,-2-3 2 15,3-5 3-15,3-1 2 16,-12-7 4-16,0-2 5 16,-5-3 5-16,-2 2 5 15,-6-4 3-15,-3 5 0 16,-3 3-2-16,-3-3-1 15,-3 0-1-15,-6-3-1 0,-7 1-2 16,1 6-3-16,-6 6-10 16,-1 4-2-16,-9 5-3 15,4 3 0-15,-2 1-2 16,4 5-1-16,6 0-2 16,-2 0-2-16,6 3-2 15,-3-1 0-15,4 1-1 16,3-1 1-16,2 2-2 15,5-1-1-15,2 1-17 16,3 2-30-16,7 0-121 16,2 0-83-16,12-2 148 15</inkml:trace>
  <inkml:trace contextRef="#ctx0" brushRef="#br0" timeOffset="-155009.234">13423 10860 934 0,'3'-8'421'0,"2"2"-204"16,-4 1-16-16,-1 4-57 15,0-1-26-15,0 1-34 16,0 0-6-16,2-1 4 16,-2 1 8-16,0 1 16 15,0 0-3-15,0 0-21 16,0 14-12-16,-3 0-26 0,-16 28-10 16,10-32-15-16,2-3-3 15,2-4-2-15,2-2 9 16,3-4-26-16,-1 2-52 15,1-1 40-15</inkml:trace>
  <inkml:trace contextRef="#ctx0" brushRef="#br0" timeOffset="-150723.502">13768 10511 182 0,'0'-1'158'0,"0"0"49"16,0 0-23-16,0 0-19 16,0 0-4-16,2-4-7 15,0 0-6-15,1-1-14 16,-3 4-3-16,0 1-2 15,0 0-5-15,0 0-17 16,0 0-13-16,0 0-35 16,0-1-15-16,0 1-22 15,0 0-8-15,0 0-6 16,0 1 0-16,0 0 3 16,1 16 0-16,-11 35-2 0,-7-24 0 15,2 4-2-15,0 0-2 16,1-4 0-16,-3-6-1 15,4 0-1-15,-3-7 1 16,2-2 0-16,9 5-1 16,-3-8 0-16,3 1 0 15,-1-8 1-15,2-2 2 16,0-5 3-16,7 2 0 0,8-2-3 16,-5 2-1-16,9 0-4 15,-7-8-1-15,6 5 0 16,0 0 1-16,0-3-1 15,2 8-1-15,2-1-1 16,-2-1 1-16,3 6 1 16,-4 2 0-16,2 2 2 15,-2 1 1-15,-1-3-1 16,3-2 1-16,-6-2-2 16,0 1 1-16,-2 4 1 15,0-2-1-15,-1-4 2 16,-3 0-1-16,0-3 10 15,1-2-18-15,2-2-79 16,1-1-63-16,0-1-439 16,-1 1 390-16</inkml:trace>
  <inkml:trace contextRef="#ctx0" brushRef="#br0" timeOffset="-150321.959">14086 10375 762 0,'-1'-8'391'0,"1"3"-106"15,-6 2-40-15,3 3-70 16,2-1-40-16,1 1-64 15,0 0-30-15,0 0-23 16,-2 15 1-16,-16 41 13 16,9-22 3-16,-6 3 1 15,0 5-1-15,-3-1-11 16,2 1-5-16,-4-4-7 16,-4-3-2-16,4-1-3 15,0-3-2-15,1-5 0 16,6-1-1-16,2-7-1 0,3-2 2 15,4-3-1-15,0-2 0 16,3-5-1-16,0-4 0 16,1-3-38-16,0 0-29 15,0 0-86-15,0 0-104 16,1-3 165-16</inkml:trace>
  <inkml:trace contextRef="#ctx0" brushRef="#br0" timeOffset="-149656.504">14200 10421 432 0,'-43'-27'321'0,"29"30"29"15,2 0-144-15,4 4-32 16,5-1-56-16,0-2-21 15,1-1-33-15,-1-2-14 16,2-1-14-16,1 0 2 16,0 0 12-16,0 0 5 15,14 6 13-15,8 0-1 16,33 6-5-16,-28-12-3 16,7 1-14-16,-1-1-7 0,2-3-11 15,0 0-6-15,-4 0-9 16,-4-3-1-16,-11 2-3 15,-7 2 2-15,-8 0 2 16,-1 2-1-16,-3 2 1 16,3-2-2-16,-1 0-5 15,-1 2 1-15,0 24-2 16,-49 32 0-16,28-23-2 16,3 5 1-16,-3-2-2 15,5 0 1-15,3-2 0 16,1-4 0-16,0-3 1 15,1-3-1-15,0-1 0 16,-1 1 0-16,2-2 0 16,-2-3 1-16,5-7-1 15,0-3 2-15,1-6 7 0,3-3 2 16,0-5-9-16,1-7-23 16,2-8-128-16,2-3-89 15,4-3 138-15</inkml:trace>
  <inkml:trace contextRef="#ctx0" brushRef="#br0" timeOffset="-149355.63">14154 10664 585 0,'-8'7'413'16,"4"-3"-7"-16,1 0-164 15,4 2-38-15,3-4-80 16,-4-2-19-16,0 0-15 16,15 8-8-16,42 16-14 15,-25-18-3-15,4-6-9 16,0-3-2-16,2-5-12 16,1 2-10-16,-11-5-11 15,2 1-4-15,-12 6-8 16,-2-7-1-16,-10 2-8 0,-1 1-30 15,-1 0-106-15,4 3-77 16,3 5 121-16</inkml:trace>
  <inkml:trace contextRef="#ctx0" brushRef="#br0" timeOffset="-148507.062">14672 10455 630 0,'-44'-13'374'16,"26"13"-74"-16,7 1-71 15,8 1-31-15,2-1-54 16,1 2-23-16,0-3-38 16,0 0-13-16,-1 0-6 0,1 0-2 15,0-1-4-15,0-1-2 16,22-3-16-16,30-7-7 15,-22 9-11-15,2 2-3 16,0 1-9-16,0 0-3 16,-3 6-1-16,-3 1-2 15,-10 3 0-15,1-1-2 16,-10 6 0-16,0 0 1 0,-6 5 1 16,-4-1 3-16,-9 1 1 15,-9-1 2-15,-4-3-1 16,-4 3 0-16,0-3-1 15,0-2-1-15,3-6 1 16,1-7 1-16,4-6 5 16,3-2 0-16,4-2-3 15,7 0-3-15,5-1-7 16,1 0-3-16,7 2-5 16,3 5-2-16,3 3-1 15,4 4 1-15,2 6 2 16,0 2 1-16,2 5 2 15,1 0 1-15,-2 1 2 16,2 1 0-16,-1 0 0 16,-4 2 0-16,-2 2 1 0,-6 0 0 15,-4 0 0-15,-1 3 2 16,-8-2-1-16,-2 0 1 16,-6-1 1-16,-6-4 1 15,-1-6 5-15,-3-2 1 16,-7-6 3-16,-2 1 2 15,-6-4-1-15,-3-2-1 16,7-4 0-16,0-3-2 16,7-2-1-16,3 2-1 0,-1-2-3 15,4 0 0-15,-3-1-2 16,2 2 1-16,9-2-3 16,-3 2 1-16,12-3-3 15,4 0-34-15,5-4-281 16,13 3 226-16</inkml:trace>
  <inkml:trace contextRef="#ctx0" brushRef="#br0" timeOffset="-147323.922">15240 10837 289 0,'-1'1'207'16,"-1"6"32"-16,0 1-41 16,1-1-40-16,1 2-8 15,0-2-15-15,0-3-6 16,0-1-16-16,-1-3-4 16,0 0-5-16,1 0 8 0,0 0 29 15,0 0 8-15,0 0-13 16,0 0-19-16,0 0-53 15,0-1-20-15,3-13-17 16,6-16-7-16,17-36-6 16,-4 26-3-16,0-16-3 15,0-5-2-15,4-7-2 16,1 0-1-16,-1 15-2 16,-3 11 1-16,-9 15-1 15,1 7 0-15,-11 9 2 16,-4 6-1-16,0 1-5 15,-3 5-2-15,2-1-2 16,-1 0-1-16,0 22 5 16,-1 34 2-16,3-19 1 0,0 2 0 15,-3-2 0-15,-1 2 1 16,2-7 0-16,9 0 1 16,2-5-1-16,3-6 0 15,0-2 0-15,-4-6 0 16,6-7 1-16,-1-1 0 15,5-8 2-15,-1-5-1 16,3-6 1-16,3-6 0 16,5-11-2-16,5 0 0 15,1-9-2-15,-1-2 1 0,-1 3 0 16,-1 0 0-16,-6 5 1 16,-3 3-1-16,-9 8 0 15,-6 4 1-15,-3 9 2 16,-4 5-1-16,-4 4-3 15,-3 4-1-15,-5 7-5 16,-2 3 0-16,-1 12 3 16,-3 5 0-16,1 7 3 15,-1 5 0-15,3 5 2 16,2 1 1-16,2 2 1 16,2-4 0-16,1-5 0 15,1-4-1-15,0-6-1 16,-1-2 0-16,-4 0 2 15,-1-4-1-15,-1-3 2 0,-3-5 2 16,1-8 2-16,2-2 10 16,4-11-1-16,1-2-28 15,7-13 11-15</inkml:trace>
  <inkml:trace contextRef="#ctx0" brushRef="#br0" timeOffset="-137977.216">6082 12988 439 0,'1'-3'270'0,"-1"2"-8"16,0 0-37-16,1-3-54 16,-1 3-22-16,0 0-37 15,0 0-16-15,0 0-26 16,0 0-10-16,0 0-16 16,0 0-7-16,0-1-8 15,0 1-6-15,0 1-6 16,0 0-2-16,-3 29-3 15,-10 33 1-15,4-25-3 16,1 2 0-16,1-4-2 16,-1 1-1-16,-1 0-2 0,-2-3 0 15,0 1 0-15,1-2-1 16,2-5 1-16,-1-3 0 16,2-9 0-16,0 1 1 15,1-10 2-15,2-1 1 16,1-3 7-16,0-8-5 15,3-1-63-15,0-1-60 16,4-6-179-16,2 1 175 0</inkml:trace>
  <inkml:trace contextRef="#ctx0" brushRef="#br0" timeOffset="-137427.78">6059 12966 582 0,'-7'-2'335'0,"2"1"-55"0,7 1-48 15,-3-3-72-15,0 1-38 16,1 1-39-16,0 0-14 16,0 0-20-16,0 0-4 15,0 0-8-15,11-5-6 16,7 1 0-16,34-5 1 16,-21 6 3-16,6-2 0 0,1-1-7 15,-1 2-6 1,-9 1-10-16,-4 2-3 0,2 3-4 15,-5 1-1-15,1 8-2 16,-7-1-1-16,-8 5 3 16,-2 6 4-16,-6 0 8 15,-4 4 4-15,-9 3 0 16,2 1-3-16,-7-5-5 16,-2 5-2-16,0-4-1 15,-2-6 1-15,5 2 2 16,0-5 4-16,-7-7 7 15,-6-3 1-15,-3-6 1 16,0-3-2-16,5-8-7 16,6-1-5-16,4-9-7 15,5-1-5-15,6 1-44 0,8-2-40 16,6 2-177-16,2 3 167 16</inkml:trace>
  <inkml:trace contextRef="#ctx0" brushRef="#br0" timeOffset="-136510.613">6629 12877 455 0,'5'-2'297'0,"0"0"-24"0,1 0-48 16,-6 1-11-16,0 0-30 16,0 0-22-16,0-1-31 15,0 1-19-15,0 0-32 16,0 0-13-16,0 1-22 16,-1 0-9-16,0 0-10 15,-1 0-3-15,-15 15-4 16,-30 34-1-16,27-24-5 15,0-1-2-15,4 2-3 16,1 1-2-16,2-6-1 16,2-1-1-16,5-1-1 15,3-4 0-15,3 0-1 16,2 1 0-16,7-1 0 16,0 1 1-16,3 0 0 15,-3-1 0-15,7-4 1 16,1 0 0-16,4-5-1 15,6-2 2-15,3-5 0 0,1-6 2 16,5-9 0-16,-1-5 1 16,-7-4-1-16,4 0-1 15,-10-3-1-15,0 6 1 16,-3 2 0-16,-13-3 0 16,-2 4 2-16,-4-3 1 0,-6 1 2 15,-3 0 1-15,-8-2-1 16,1 0-1-16,-1 0 1 15,-1 0-1-15,0 2-2 16,-4 0-1-16,-1 3-4 16,2 3-2-16,9 7-3 15,-3 4-4-15,5 4 0 16,1 1-2-16,0 3-3 16,5 4 1-16,-2 6-1 15,3 0-40-15,3 2-108 16,3 1-118-16,3-5 159 15</inkml:trace>
  <inkml:trace contextRef="#ctx0" brushRef="#br0" timeOffset="-136010.406">7034 12735 903 0,'0'-1'474'16,"0"0"-153"-16,0 1-117 15,0-1-44-15,0 1-87 16,-2 0-24-16,1 0-13 16,0 0 2-16,-3 15 13 15,-2 37 0-15,-1-21-11 16,-2 10-3-16,-1 0-7 15,-3 0-3-15,-1-3-7 16,1-4-3-16,-1-4-7 16,2-2-2-16,1 0-3 15,2-2 0-15,-1-2 1 0,1-1 0 16,2-7-1-16,3-4 1 16,1-5-2-16,4-3 0 15,5-4-12-15,-6-4-25 16,11-9-98-16,-1-7 269 15,8-7-137-15</inkml:trace>
  <inkml:trace contextRef="#ctx0" brushRef="#br0" timeOffset="-135644.434">7348 12677 886 0,'-3'-1'467'16,"0"1"-150"-16,3 1-132 15,-1-1-40-15,0 0-45 16,0 0-8-16,-1 10 3 16,-1 11-7-16,-16 33-22 15,5-21-9-15,6 8-13 16,-3 1-9-16,7 7-13 15,-4-6-4-15,-4-4-7 0,-3-3 0 16,6-8-5-16,1 1 0 16,1-3-2-16,3 0 1 15,-8-6 0-15,3-2-1 16,3-5 2-16,-3-6 0 16,8-2 9-16,-1-5-16 0,0-9-90 15,4-1-55-15,1-5 78 16</inkml:trace>
  <inkml:trace contextRef="#ctx0" brushRef="#br0" timeOffset="-135328.219">6939 12876 845 0,'-5'-1'461'16,"3"-1"-140"-16,3 2-120 15,-1-1-51-15,0 0-78 0,3 0-15 16,12 1-3-16,38 5 4 16,-23 4 4-16,0-1-2 15,13 1-3-15,-6 1-5 16,-4-5-15-16,3 0-8 15,-9-4-12-15,-8-2-4 16,2 1 13-16,-8-4 2 16,3-3-104-16,4 0-281 15,2-11 241-15</inkml:trace>
  <inkml:trace contextRef="#ctx0" brushRef="#br0" timeOffset="-134794.255">7694 12800 446 0,'-14'-1'332'0,"4"1"15"0,6 0-120 16,3 1-26-16,5-1-76 15,-4 0-23-15,0 0-13 16,2 0-3-16,14-1 23 16,31-1 8-16,-21 1-11 15,0 0-12-15,7 1-23 16,4 0-10-16,-8 4-22 15,4-2-6-15,-10 1-11 16,-2-1-3-16,-13-2-5 16,4 0-2-16,-3 0-3 15,-3-1 1-15,4 0-10 16,-10 1-55-16,-1 1-149 16,-5 1 135-16</inkml:trace>
  <inkml:trace contextRef="#ctx0" brushRef="#br0" timeOffset="-134442.973">7559 12967 1063 0,'0'-4'468'0,"2"2"-231"15,2-3-29-15,-4 5-61 16,0 0-12-16,20 2-20 16,31 10-5-16,-24-1-10 15,-1 1-8-15,0-5-19 16,3 1-10-16,-1-7-20 15,6 0-10-15,-4-2-12 16,3-2-5-16,-2-5-5 16,-4-4 5-16,-4 1-5 15,-6-6-15-15,-5 5 5 16</inkml:trace>
  <inkml:trace contextRef="#ctx0" brushRef="#br0" timeOffset="-133642.486">8444 12811 489 0,'-2'0'262'0,"1"0"-47"16,0 0-33-16,-1 0-32 16,1 0-13-16,0 0-23 15,0 0-9-15,0 0-4 16,0 0 6-16,0 0 5 16,1 0 2-16,0 0-6 15,14 2-7-15,8 5-5 16,32 26-6-16,-21-27-21 15,0-1-15-15,5-3-24 0,-3 2-8 16,-6-4-8-16,2 0-3 16,-9-6-1-16,2 0 0 15,-4-2-2-15,-5 0-1 16,-4 3-1-16,-6-1 0 16,-6 2-26-16,0 1-22 15,0 1-72-15,0 2-57 16,0 0-175-16,0 0 216 0</inkml:trace>
  <inkml:trace contextRef="#ctx0" brushRef="#br0" timeOffset="-133159.685">9358 12532 611 0,'-1'-12'429'16,"-2"4"70"-16,0 8-150 16,-4 1-130-16,2 4-60 15,-4 9-97-15,-5-4-24 16,3 11-20-16,-2 1-4 0,0 8-4 16,4 4-2-16,-8 4-1 15,4-1 0-15,-2 6 3 16,4 1 1-16,1-2 4 15,-2 1 2-15,5-6-2 16,1-3-1-16,-3-10-4 16,3-4-2-16,3-10 0 15,-2-4 1-15,5-2 1 16,0-4 3-16,-4-6 10 16,4 5-8-16,0 0-53 15,2-4-38-15,7-22 38 16</inkml:trace>
  <inkml:trace contextRef="#ctx0" brushRef="#br0" timeOffset="-132611.056">9631 12778 759 0,'8'2'450'0,"-9"-2"-30"16,4 2-226-16,-2 0-14 16,-2-2-38-16,0 0-6 0,0 0-38 15,0 0-19-15,-2 0-26 16,-17 6-9-16,-33 36-5 16,26-24-1-16,-1 4-3 15,3-1-5-15,5-2-6 16,5-1-4-16,5-1-7 15,6-1-3-15,4-4-3 16,-4 4-1-16,13-6 0 16,2-1 0-16,10 0 0 15,11-1 1-15,-2-4 0 16,5 2-1-16,-1 0-1 16,-5-6 0-16,-5-4 3 15,1-4 2-15,-10-5 2 16,0-5 0-16,-3-6-1 15,-5-2-2-15,1-12-1 0,-1 2-1 16,-7 0 0-16,-4-5-3 16,-3 4-1-16,2 8-3 15,2 9 0-15,-2 6-2 16,-3 6-2-16,-5 4 0 16,6 4-1-16,-4 1-1 15,2 7-1-15,3 1 1 16,-8 2-19-16,-3 3-24 0,7 1-91 15,-6 0-67-15,6 2-167 16,9-1 224-16</inkml:trace>
  <inkml:trace contextRef="#ctx0" brushRef="#br0" timeOffset="-131778.223">10166 12788 817 0,'9'-7'452'16,"-3"2"-105"-16,-8 1-96 16,5 0-15-16,-6 1-50 15,1 2-29-15,1-1-62 0,0 1-28 16,0 1-33-16,-11 3-4 15,-13 2-2-15,-31 14-2 16,30-7-8-16,1 1-6 16,0 1-6-16,5 1-2 15,3 1-3-15,3 0 0 16,7-3-1-16,1 0 0 0,6 1 0 16,2-4-1-16,6 4-3 15,3-7 2-15,6 0-1 16,6-2 1-16,3-8 2 15,4 1-1-15,-3-9-10 16,-7-7-6-16,-3-4-7 16,0-3-1-16,-9-5 8 15,4-1 3-15,-5 6 5 16,-2 3 3-16,1 12 0 16,2 5-4-16,-6 7-7 15,-4 4 0-15,-2 9 0 16,-5 5 7-16,-1 10 7 15,-1 3 0-15,-3 13 1 16,-7 0 2-16,-5 3-1 16,-3 4 1-16,0-6 0 0,6 2 1 15,4 0 0-15,2-2 0 16,3-1 0-16,2 5-1 16,0-8 1-16,3 0 0 15,-5-11 0-15,1-8 3 16,-2-10 6-16,-4-7 1 15,0-5 2-15,-3-2-2 16,2-8-8-16,2 3-1 16,3-13-2-16,3 1-2 0,7 0-1 15,-1-3 0-15,3-1-1 16,3-2 2-16,5-6-2 16,3 0 0-16,12-1-1 15,4-2 2-15,4 3 1 16,6 2 2-16,7 0 1 15,-1 5 1-15,7 5 1 16,3 1 0-16,-8 8 0 16,-3 2-1-16,-11 3 0 15,-4 4-1-15,-2-1 1 16,-1 0-1-16,-2 3 0 16,-3-3 41-16,0 0-40 15,-1-1 373-15,2 1-271 16</inkml:trace>
  <inkml:trace contextRef="#ctx0" brushRef="#br0" timeOffset="-130995.7">10838 12446 266 0,'-1'-1'186'16,"0"0"14"-16,-1 0-34 0,2 0-42 15,0-4 1-15,0 2 7 16,2 0 1-16,-2 0 2 15,0 2-2-15,0 0-10 16,0 0-11-16,0 0-31 16,1 0-11-16,-1 0 4 15,0 0 10-15,0 0 14 16,0 1-2-16,-1 0-29 16,-2 7-17-16,-21 11-24 15,-28 30-7-15,24-27-11 16,3 1-1-16,1 3-4 15,3 0-1-15,0 8-1 16,-4 1-1-16,1 4 0 16,-1 3 0-16,7 4 0 15,4 1 0-15,9 0 0 0,3-5 0 16,6-2 1-16,2-9-1 16,8-5 1-16,0 1-1 15,4-13 21-15,1 0-10 16,-6-8-86-16,0-1-37 15,-1-8 53-15</inkml:trace>
  <inkml:trace contextRef="#ctx0" brushRef="#br0" timeOffset="-129595.284">10934 12885 394 0,'0'0'240'0,"0"0"-28"0,0 0-44 16,0-1-4-16,0 0-9 16,0 0-4-16,0 0-15 15,0 0-11-15,0-1-21 16,0 1-11-16,0 0-28 15,0 0-15-15,0 1-21 16,0 0-9-16,0 0 3 16,3 8 3-16,2 6 3 15,5 28-1-15,-14-32-9 16,2-5-4-16,2-1-5 16,-1-1 0-16,1-3 6 15,0 0 4-15,0-1 3 16,0-1-1-16,0 1-8 15,1-4-5-15,6-16-3 0,7-32-2 16,-10 35 0-16,2 3-2 16,-4 6-2-16,0 4 0 15,-2 5-4-15,-1 1-2 16,0-1-1-16,0 0 2 16,0 0 3-16,0 0 2 15,-3 10 0-15,2-1 0 16,0-1 1-16,-8 26-1 15,9-30 17-15,-1 0-23 0,0-2-72 16,2-2-52-16,-1 0-197 16,0 0 203-16</inkml:trace>
  <inkml:trace contextRef="#ctx0" brushRef="#br0" timeOffset="-129054.467">11444 12513 626 0,'1'-4'316'16,"-1"-1"-84"-16,0 4-21 16,-1 1-34-16,0 0-20 15,0 0-34-15,0 1-13 16,-5 14-22-16,-21 30-8 16,13-24-17-16,1-2-8 15,0 4-19-15,-2 0-9 0,2-3-10 16,0 1-4-16,1-3-5 15,1-3 0-15,5-3-2 16,-1-3 1-16,5-1-1 16,2-2-2-16,0-1-2 15,1 1 0-15,2 0-2 16,2 1 0-16,6 1 0 16,-2-2 0-16,7-1 1 15,-2-1 2-15,6-4 2 16,3-3-1-16,3-1 1 15,6-3 0-15,-5 0-2 16,-2 2 1-16,-1 1-1 16,1 0-1-16,-10 2 0 15,-1 0 0-15,-8 1-19 16,-4 1-32-16,0 0-121 0,-2-1-131 16,0 1 185-16</inkml:trace>
  <inkml:trace contextRef="#ctx0" brushRef="#br0" timeOffset="-128663.492">11742 12494 887 0,'1'-6'443'0,"0"4"-135"16,-1 2-54-16,-1 0-87 16,0 0-46-16,0 0-58 15,-4 10-19-15,1 14-4 16,-37 33 0-16,25-25-4 16,-4-1-3-16,5 5-6 15,6-2-3-15,-3-1-5 16,8 0-3-16,-7-1-5 15,-1 0-3-15,5 3-1 16,-7-4-1-16,10-2-1 0,-3-2 0 16,2-9-1-16,2 0 0 15,1-9 0-15,-2-3 3 16,6-4-21-16,0-2-37 16,-1-11-102-16,5-5-460 15,1-19 423-15</inkml:trace>
  <inkml:trace contextRef="#ctx0" brushRef="#br0" timeOffset="-128047.061">11908 12468 427 0,'-2'0'288'0,"-3"1"24"0,-6 0-57 15,10-1-65-15,0 0-42 16,0 0-56-16,0 0-13 16,0 0-3-16,1 0 9 15,0 0 5-15,9 0-5 16,9-1-18-16,30-9-7 16,-24 5-15-16,4-4-7 0,-1 4-17 15,-1 5-6-15,-10 4-7 16,-4 6-3-16,-9 1-2 15,6 5 1-15,-4 3 2 16,1 0 1-16,-1 4 1 16,-7-1 0-16,-1 4 0 15,0 0-1-15,-3 2-1 16,-5 0 0-16,-3 0 1 16,-3 0 0-16,-4 0-1 15,2 1-1-15,-3-1-1 16,-3 0-1-16,4 0 0 15,3-4 0-15,4-1 0 16,2 0-1-16,1-6 1 16,0-5 0-16,2-4 4 15,4-5-3-15,2-3-41 0,0-5-43 16,5-8-152 0,-1-9 144-16</inkml:trace>
  <inkml:trace contextRef="#ctx0" brushRef="#br0" timeOffset="-127779.246">11893 12669 673 0,'-6'1'451'16,"-1"3"-16"-16,6-3-201 15,-1-1-35-15,4 1-78 16,-2-1-12-16,0 0-8 15,0 0-2-15,20 6-10 16,35 11-6-16,-24-13-18 16,5-2-12-16,1-4-19 15,-5-2-7-15,-2-6-10 16,-4-2-4-16,0-3 11 16,-2 0-2-16,2 1-54 15,-4 3 351-15,-5 1-256 16</inkml:trace>
  <inkml:trace contextRef="#ctx0" brushRef="#br0" timeOffset="-126829.308">12352 12496 724 0,'-2'0'386'0,"1"0"-100"0,0-1-45 15,0 1-107-15,0 0-35 16,0 0-13-16,-1 0-5 16,2-1 8-16,6-1 1 15,19-4-31-15,30-4-11 16,-22 7-15-16,1 2-7 16,-3 1-9-16,-1 4-4 0,-10 2-5 15,-6 2-3-15,-6 3-4 16,-3 2 1-16,-5 2 1 15,-1 1 3-15,-2 1 3 16,-3 1 1-16,-4-2 1 16,0 0-1-16,-8-2-1 15,-4-2-1-15,-2-3-2 16,0 0 1-16,1-3-2 16,2-1 0-16,6-5 0 15,2 2-1-15,7-2-1 16,3 0-1-16,3 0 0 15,0-1-2-15,0 1-4 16,0-1 0-16,0 1-1 16,0 0 1-16,0 0 2 15,15 1 1-15,30 7 0 16,-28-4-1-16,2 6 1 0,-1 1-1 16,-10 2 1-16,11 5 0 15,-6 0 0-15,-3 2 1 16,2 3 0-16,-9 2-1 15,0 0 1-15,-5 1 0 16,-2 0 4-16,-4 1 2 16,-6 0 7-16,-1-2 7 15,-13-7 13-15,0-4 5 16,-6-6 6-16,3-1-2 0,1-7-9 16,1-1-4-16,4-6-8 15,0-2-3-15,4-7-5 16,1-3-4-16,4-9-6 15,5-3-3-15,7 6-10 16,4-1-19-16,3 6-39 16,-1 3-33-16,7 2-113 15,-2 2-261-15,6 3 320 16</inkml:trace>
  <inkml:trace contextRef="#ctx0" brushRef="#br0" timeOffset="-126280.666">12921 12255 607 0,'3'0'315'0,"1"0"-91"16,1 3-15-16,-5-3-45 15,0 0-21-15,0 0-22 16,0 2-13-16,7 14-12 16,20 34-4-16,-8-21-8 15,0 7-3-15,-3 8-11 16,3 0-7-16,-5 0-9 16,0-1-7-16,1-1-12 15,-3-1-3-15,-6-1-7 0,-6-5-2 16,-3 3 2-16,-4 2 3 15,-4 0 3-15,-5 0 0 16,-6-3-5-16,-2-4-5 16,-9-7-5-16,1 0-1 15,-2-11 0-15,-2-7 1 16,7-4 0-16,1-5-2 16,4-7-1-16,5 2-23 0,4-11 118 15,5 1-84-15</inkml:trace>
  <inkml:trace contextRef="#ctx0" brushRef="#br0" timeOffset="-125579.002">13509 12593 569 0,'-2'-1'131'0,"-3"1"-2"16,-2 0 109-16,2-2-68 15,3 1-25-15,-2-1-41 16,4 1-18-16,0 0-28 15,0 0-10-15,0 0 11 16,0 0 13-16,0 0 25 16,0 0 10-16,10 1-2 0,2 1-2 15,34 3-10-15,-24-1-6 16,3-4-18-16,9 1-12 16,7 0-23-16,1-1-9 15,10-1-10-15,-7-5-4 16,0 1-1-16,-6-3-2 15,-15 1-2-15,-4 6 2 0,-14 2-34 16,-6 2-28-16,-9 8-97 16,-11-4-73-16,-11 12 138 15</inkml:trace>
  <inkml:trace contextRef="#ctx0" brushRef="#br0" timeOffset="-125217.721">13545 12754 747 0,'-1'0'385'0,"0"1"-111"16,-2 0-35-16,2-1-65 0,1 0-31 15,0 0-28-15,0 0-9 16,0 0 1-16,1 0-1 16,19 6-5-16,33 11-2 15,-16-14-10-15,6-1-9 16,4-2-21-16,0 1-11 16,-6 1-24-16,0-1-7 15,-9-1-7-15,-3 2-1 16,-8-2-2-16,-8 0-1 0,-4 0 10 15,-8 0-6-15,-1-2-50 16,0-2-491-16</inkml:trace>
  <inkml:trace contextRef="#ctx0" brushRef="#br0" timeOffset="-109668.057">14571 12490 223 0,'-1'-1'188'0,"0"0"65"16,-1-1-31-16,1 1-27 0,0 0-9 16,0 0-32-16,0 0-14 15,0 0-38-15,0 0-13 16,0 0-15-16,0 0 1 15,0 0 7-15,1 0-1 16,0 1-2-16,0-2-4 16,0 1-9-16,0 0 0 0,0 1-13 15,0 0-10-15,-1 0-21 16,-1 0-9-16,-1 5-4 16,-6 4-2-16,-4 6-1 15,-31 26-2-15,20-26-1 16,5 3-1-16,-9-1 0 15,2 1-1-15,2 1 1 16,1 1-1-16,4-2-1 16,2 1 0-16,5-1 0 15,0 0-1-15,9-1-1 16,3 0 0-16,6-2 2 16,3-2 2-16,1 2 2 15,3-1 1-15,3-2-2 16,5 1 0-16,2-4 0 15,2-1 0-15,5 1 0 16,-3-2 0-16,0-3 0 0,-5-3 1 16,4-2-1-16,-2-1 1 15,1-3 0-15,5-1 1 16,0-6 2-16,-1-3 1 16,0-7 2-16,-5-2 1 15,2-5-1-15,0 1-1 16,-4-3 0-16,2 0 0 15,-12 0 3-15,-4 2-1 0,-5 3 5 16,-6 0 6-16,-4-1 12 16,-4 1 6-16,-8-1 6 15,-2 3-6-15,-5 8-13 16,-2 1-7-16,-3 9-11 16,-1 2-4-16,-1 3-3 15,5 1 1-15,1 3-2 16,4 4 1-16,4-1-2 15,-4 2 0-15,6-1 0 16,2 0-2-16,-1 2 0 16,11 0-1-16,-2 0-2 15,1 0 2-15,11 2-54 16,-7-1-36-16,9 1-111 16,6-2-78-16,9-4 178 15</inkml:trace>
  <inkml:trace contextRef="#ctx0" brushRef="#br0" timeOffset="-109109.318">14937 12792 672 0,'0'-1'366'15,"2"0"-48"-15,-1 0-26 16,-1 0-41-16,0 0-22 15,0-1-56-15,0 2-20 16,0 0-31-16,0 0-14 0,1 3-24 16,3 8-16-1,-2 3-28-15,-2 25-8 0,-2-28-10 16,1 2-5-16,1 0-6 16,0-3-2-16,0-3-2 15,0-4 0-15,-1-3 3 16,1 0 0-16,-1-1-29 15,1 0-26-15,0 0-117 16,4-17 40-16,12-32 59 16</inkml:trace>
  <inkml:trace contextRef="#ctx0" brushRef="#br0" timeOffset="-105037.4">15384 12364 139 0,'-1'-1'76'16,"-6"-4"-18"-16,1 3-31 16,3 1-9-16,1 1-6 15,-1 0 11-15,0 0 27 16,0 1 16-16,-1 1 26 15,-1 1 0-15,2 0-4 16,-2 1-5-16,2-2 4 16,0 3 2-16,1-3 9 15,-2 1 5-15,1 1 0 16,0-1 0-16,1 0-3 16,1-3-4-16,-2 2-12 15,2-2-5-15,0 1-12 16,-1 3-4-16,1-3-4 0,0 0-3 15,0 0-7-15,0-1 0 16,0 0-7-16,-1 0-4 16,2 0-9-16,0 0-10 15,15-3-9-15,10-7-5 16,33-19-2-16,-30 15-2 16,0 8 0-16,-4 0-1 15,-11 6 1-15,3 1 0 0,-6 2-1 16,-1 4 1-16,2 4 1 15,-9 2 1-15,-2 7 7 16,-6 1 3-16,-5 4 3 16,-6-2-1-16,1-1-2 15,-1-1-2-15,-2-1-3 16,3 3 1-16,-9-6-1 16,5 1 1-16,2-11 0 15,-3-5 2-15,10-3 2 16,3-3-2-16,3-4-3 15,5-3-4-15,3-3-10 16,5 0-3-16,6-3-4 16,5 5 0-16,-1 6 3 15,1-1 0-15,4 7 2 16,-7 1 2-16,2 6 0 0,-1 4 0 16,-6 0 2-16,4 2-1 15,-4 5 1-15,-4-1 1 16,-1 3 1-16,-6 3 0 15,2 0 2-15,-4-1 2 16,1 6 2-16,-2-3 0 16,-11-1 2-16,0 1-1 15,-6-3 1-15,2-2 3 16,-2-4 7-16,1-3 5 0,-9-8 12 16,-1-3 5-16,0-5 4 15,0-4-1-15,3-5-8 16,5-3-5-16,2-1-11 15,1-2-5-15,6 4-7 16,-2 2-3-16,2-2-2 16,2 6-1-16,3-1-6 15,3 0-1-15,4 3-23 16,3-1-15-16,5 1-70 16,4 1-66-16,5 2 115 15</inkml:trace>
  <inkml:trace contextRef="#ctx0" brushRef="#br0" timeOffset="-103870.429">15867 12331 440 0,'28'-13'307'16,"-26"11"36"-16,-4-1-54 16,2 3-67-16,0 0-29 15,0 0-53-15,0 0-28 16,0 0-37-16,-1 0-13 0,-1 0-19 15,1 0-4-15,-3 15-6 16,-1-1-1-16,-22 32-1 16,12-27-3-16,-4 0-5 15,2 1-4-15,-1-5-6 16,0 0 0-16,2-9-2 16,4 2-1-16,4-4 5 15,3-3 0-15,5-4-3 16,1-7-3-16,7-7-9 15,3-2-2-15,6-5-5 16,3-2 0-16,3 3 1 16,1 3-2-16,5 7 1 15,-2 4 1-15,-5 7-1 16,-3 1-1-16,-12 5 0 16,2 5-1-16,2 7 2 15,0 4 3-15,6 6 3 0,-8 3 1 16,2 5 4-16,-3-3 0 15,-7 0 4-15,-1 1 1 16,-11-8 3-16,-2 2 1 16,-4-1 0-16,1-1 0 15,-5-1-1-15,-5-1 0 16,-9-4 1-16,-1-3 0 0,0-4 2 16,3-3 0-16,4-8-1 15,2-2-1-15,3-7-2 16,2-3-2-16,3-2-4 15,3-2-3-15,5 1-5 16,-2 0-1-16,10 3-2 16,3 0 0-16,5 5-1 15,5 3 1-15,-3-3 0 16,1 3 0-16,4-1 0 16,1 3 0-16,4 2 0 15,1 3 2-15,-6 5 1 16,7 1 0-16,3 2 2 15,-1 0-1-15,10 0 2 16,-4 1 0-16,-1 0 0 0,-2 2 0 16,-1 1 0-16,-1-2 1 15,-8 1 1-15,6-6-1 16,-5-2 1-16,-3-3 2 16,7-6 6-16,2-4-10 15,1-7-39-15,5-5-34 16,0-1-171-16,-4-2-133 15,4 5 235-15</inkml:trace>
  <inkml:trace contextRef="#ctx0" brushRef="#br0" timeOffset="-102903.768">16643 12319 458 0,'0'-2'308'16,"3"-2"52"-16,-1 4-124 16,-2 0-63-16,0 0-17 15,0 0-23-15,0 0-9 16,0 0-11-16,0 0-1 16,-1 4-7-16,-3 5-6 15,-2-2-5-15,-7 1-7 16,-37 24-18-16,29-29-8 0,-7 0-17 15,-1-2-7-15,8-1-14 16,-4-1-6-16,3-4-6 16,7-1-3-16,-6 1-2 15,9 1-1-15,2 2-2 16,1 0-1-16,4 2-1 16,-1 0 0-16,2 0-3 15,3 0-3-15,0 0-2 16,0 0-1-16,-1 0 4 15,1 0 1-15,0 4 2 16,0 6 1-16,-1 3 0 16,-11 26 0-16,5-29 0 15,-2 3 0-15,0-2 1 16,4 5-1-16,-3-2 1 16,1 0-1-16,1-1 0 15,0-7 0-15,1 0 0 16,2 1 1-16,2-2-1 0,0 0-1 15,2-1-6-15,0-4-2 16,0-2 2-16,0 1 0 16,0 0 5-16,10-5 0 15,14-5-2-15,27-9-2 16,-19 13 0-16,2 2-1 16,-10-1 2-16,-3 3 1 0,-7 3 0 15,-1 2 1-15,2 6-1 16,4 4-2-16,-6 3 0 15,0 2 1-15,-3 7 1 16,-5-4 0-16,-1 4 4 16,-3-1-1-16,-3 0 2 15,-2 1 1-15,-1 0 3 16,-3-2 2-16,1-2 4 16,-4-1 2-16,-5-5 7 15,-2 0 7-15,-7-7 12 16,1-1 3-16,-8-6-1 15,-2-5-4-15,-4-6-12 16,-2-2-4-16,6-1-9 16,3-1-1-16,3 4-7 0,3 2-2 15,5 2-2-15,6 5-3 16,7 2 0-16,-2 0 2 16,7 4-56-16,0 0-37 15,7 4 356-15,6 1-235 16</inkml:trace>
  <inkml:trace contextRef="#ctx0" brushRef="#br0" timeOffset="-95972.656">18061 12559 485 0,'8'-36'281'0,"-5"28"-24"16,-1 2-33-16,0 1-44 15,-2 0-13-15,1 0-28 16,-2-5-9-16,1 7-17 16,-1 1-7-16,-1-5-13 0,2 6-9 15,-1 1-20-15,0 0-13 16,-1 0-22-16,1 0-11 15,-3 14-12-15,-5 10-4 16,-13 33 0-16,9-25 1 16,-2 4 0-16,0 0 0 15,-1 1 0-15,4 3 0 16,1 0 0-16,-5-2 0 16,8 0-1-16,0-4 1 15,0-8 0-15,8-3-1 0,-6-8 1 16,3-4-1-16,3-11 13 15,0 0-8-15,-3-12-62 16,4-6-64-16,4-8-221 16,-2-6 211-16</inkml:trace>
  <inkml:trace contextRef="#ctx0" brushRef="#br0" timeOffset="-95490.41">18074 12400 591 0,'-9'-3'402'0,"-1"-3"-17"16,7 1-155-16,2-3-39 15,3-2-87-15,5-1-26 16,4-2-28-16,4-1-8 15,6 1-8-15,2 0-2 16,4-1 0-16,3 2-1 16,4 3-1-16,3 1-2 15,2 7-5-15,-5 2-3 0,-2 9-5 16,-7 4-1-16,-6 5-3 16,2 1-1-16,-9 7 4 15,0-1 2-15,-12 4 5 16,-3 0 3-16,-1 2 0 15,-8 0-1-15,-1-3-2 16,-6 0 0-16,-9-8 0 16,5-3 2-16,-11-5 10 15,-6-7 5-15,3-3 3 16,-2-5-1-16,3-7-13 16,5-3-6-16,4-8-11 15,2-4-5-15,11-3-5 16,4 0-2-16,8-1-35 15,3 4-20-15,6 1-103 16,2 3-78-16,2 6 150 0</inkml:trace>
  <inkml:trace contextRef="#ctx0" brushRef="#br0" timeOffset="-93841.541">18806 12182 447 0,'7'-9'302'0,"-4"-1"-18"16,-1 2-59-16,0-2-17 16,-2 4-42-16,-3 2-19 15,2 2-30-15,0 1-16 16,0 1-29-16,0 0-16 16,1 0-24-16,0 0-10 15,0 0-11-15,-1 0-3 0,-3 12-2 16,-7 12 1-16,-21 37-1 15,12-24 0-15,-3 2-1 16,4-1-1-16,3 0 0 16,1-2 0-16,3 1-1 15,0-6 1-15,2-8 0 16,0-3 0-16,2-8 2 16,2-4 0-16,1-4 4 15,3-3 2-15,-2-3 2 16,2-1 5-16,0 2-45 15,2 0-36-15,0 0-80 16,0-6-58-16,0-4-128 16,2-3-92-16,6-18 268 15</inkml:trace>
  <inkml:trace contextRef="#ctx0" brushRef="#br0" timeOffset="-93425.132">19167 12052 739 0,'-5'-1'417'0,"-3"-3"-49"16,-1 2-99-16,2 2-78 15,1-1-50-15,-2 11-73 16,1 2-19-16,-1 12-22 16,-1 3-4-16,-2 3 2 15,-2 3 0-15,1 1 0 16,0 3-1-16,-4-1-4 16,3 3-2-16,-4-2-6 15,0-1-2-15,1 0-3 16,-3 0 0-16,6-7-2 15,0 1 0-15,2-5 0 16,4-7 1-16,1-4 1 16,0-5 2-16,4-4 1 0,-1-3-16 15,-3-6-64-15,3 0-52 16,1-6-185-16,3 1 192 16</inkml:trace>
  <inkml:trace contextRef="#ctx0" brushRef="#br0" timeOffset="-93055.632">18752 12275 729 0,'-5'-6'379'0,"4"0"-108"15,1 2-29-15,2-1-64 16,4 2-32-16,0 1-44 16,1 0-20-16,6 3-25 15,2 1-6-15,6 2 0 16,4 2 3-16,-5-3-3 0,-3-2-5 15,1-1-16-15,-4 0-5 16,6-2-10-16,1 2-4 16,-6-4-4-16,9 1-1 15,-5 0 7-15,0-1-30 16,-3 2-118-16,-5-5-80 16,2 7 116-16</inkml:trace>
  <inkml:trace contextRef="#ctx0" brushRef="#br0" timeOffset="-92479.682">19567 12226 730 0,'-37'-13'414'0,"27"12"-113"16,5-3-77-16,4 3-43 0,-1 0-68 16,2 0-21-16,0 1-44 15,0 0-16-15,0 0-19 16,0-1-1-16,5 1 11 15,7 0 5-15,2 1 13 16,29 7 3-16,-23-5 0 16,3 0-1-16,5-3-5 15,5 1-3-15,3-1-9 16,0 0-6-16,-3 0-6 16,-5 0-4-16,-11-2-4 15,-2 1 1-15,-8-1-3 16,0 0-1-16,-2 2 4 15,-2 0 0-15,-2 1-86 16,-1-1-57-16,-1 0-252 16,0 0 235-16</inkml:trace>
  <inkml:trace contextRef="#ctx0" brushRef="#br0" timeOffset="-92059.19">19357 12431 636 0,'-4'3'348'0,"-3"-1"-76"16,6 0-21-16,0-2-69 16,1 0-36-16,0 0-46 15,0 0-12-15,0 0-5 16,9 4 3-16,11 1 5 16,31 6-1-16,-16-12 1 15,6 2-5-15,1-1-10 0,1 0-9 16,-5 3-24-16,-4-3-11 15,-1 5-15-15,-4-1-4 16,-6-1-5-16,-4 0 0 16,-6-1 0-16,-4-2 11 15,-3 0-51-15,-9-5-62 16,0-2 63-16</inkml:trace>
  <inkml:trace contextRef="#ctx0" brushRef="#br0" timeOffset="-91090.46">20744 12018 449 0,'7'-5'323'16,"3"-1"1"-16,-10 1-80 15,4 1-27-15,0 4-43 16,-5 1-22-16,1-1-53 16,0 0-19-16,-1 0-20 15,-1 0-4-15,1 0-1 16,-2 6-4-16,-5 13-20 15,-16 28-7-15,8-20-10 16,-1 0-4-16,-6-1-4 16,5 4-2-16,0 0 1 15,4-2-1-15,3 2 0 16,-3-5 1-16,5-4-2 16,0-4 0-16,2-3 0 15,3-3 1-15,1-4 1 0,1-4 2 16,-1-3-31-1,-1-3-25-15,3 2-59 0,0 0-46 16,0 0-84-16,1-8-78 16,3-5 202-16</inkml:trace>
  <inkml:trace contextRef="#ctx0" brushRef="#br0" timeOffset="-90642.223">21247 11967 680 0,'-10'4'418'16,"-3"-3"-43"-16,-1 5-158 15,0 3-20-15,-2 2-67 16,1 3-23-16,1 2-28 15,-1 0-13-15,-2 6-16 16,-1-2-4-16,-2 4-4 16,1 0-5-16,1-2-12 15,1-3-5-15,2-3-9 16,2-2-2-16,3-3-3 16,2 0-1-16,4-1-2 15,2-3-1-15,2 1-1 0,2-1 0 16,4-1-1-16,4 0 0 15,4-2 3-15,4-1-2 16,4-3 3-16,4-1 0 16,4-3 0-16,5 0 0 15,-1-2-1-15,-1 1-1 16,-6-2 1-16,-1-2 0 0,-8 2-5 16,-5-2-23-16,2 1-73 15,-5 3-64-15,3 3-232 16,-4-2 250-16</inkml:trace>
  <inkml:trace contextRef="#ctx0" brushRef="#br0" timeOffset="-90205.616">21571 11937 748 0,'9'-16'414'0,"-4"8"-62"0,-2 1-66 16,-1 4-66-16,-1 2-44 16,-2 2-76-16,0-1-33 15,0 0-43-15,-6 16-7 16,-17 39 5-16,10-22 4 15,-4 0 11-15,0-4 4 16,-3 7-4-16,2-4-4 0,-3-2-11 16,1 0-6-16,2-1-7 15,-2-2-1-15,5 3-3 16,-3-2 0-16,4 1-1 16,3 1 0-16,3-2 0 15,5-2 0-15,-3-6 0 16,0-3 1-16,2-5-2 15,1-3 0-15,4-6-8 16,4 0-17-16,7-6-68 16,3-5-502-16</inkml:trace>
  <inkml:trace contextRef="#ctx0" brushRef="#br0" timeOffset="-89041.512">21986 12182 433 0,'-1'-1'295'16,"0"0"-2"-16,0 0-70 16,0 0-19-16,0 0-29 15,0-1-18-15,0 1-30 16,0 0-13-16,0 0-23 16,0 0-12-16,-1 0-25 15,1 0-11-15,0 0-15 16,0 0-6-16,0 0-3 15,0 0 0-15,0-1-2 16,0 1-1-16,0 0 2 16,0 0 1-16,1 0-1 0,0 0 1 15,0 1-4-15,0-1-2 16,0 0-4-16,0 0-3 16,0 0 0-16,0-1-2 15,0 1 0-15,0 0-1 16,0 0 1-16,0 0 1 15,0 0 0-15,0 0 2 16,0 0-2-16,0 1 1 0,0 0-2 16,0-1-1-1,0 0 0-15,0 0-1 0,0-1-1 16,0 1 1-16,0 1-1 16,1-1 0-16,2 1 0 15,2-1 0-15,3 0 0 16,2 0-1-16,11 0 0 15,30-1 0-15,-14 3 0 16,11 4 0-16,-1-3-1 16,-1 1 1-16,-5-2 0 15,-8 0 0-15,-4 1 2 16,-4 0-1-16,-10 1 1 16,-2 0-1-16,-7-3 0 15,-2-1 2-15,-4-1 7 16,0 1 2-16,-1 0 3 15,0 0-2-15,0 0-7 16,0 0-4-16,0 0-2 0,-1 0-1 16,1 0-2-16,0 0 0 15,0 0 4-15,0 1-14 16,0 0-37-16,0 0-33 16,0 0-101-16,0 0-91 15,0 0 175-15</inkml:trace>
  <inkml:trace contextRef="#ctx0" brushRef="#br0" timeOffset="-85411.979">22946 12247 534 0,'-1'-5'315'0,"0"2"-36"15,-1 2-47-15,1 0-66 0,0 0-34 16,0 0-45-16,0 0-16 15,0-1-23-15,0 1-6 16,0 0-4-16,0 0 0 16,0 0 0-16,-3 0-1 15,-2 2-7-15,0 0-2 16,1 2-7-16,0 2 1 16,1 4 5-16,0-1 1 15,0-1 1-15,-27 25-2 0,31-30-5 16,-4-2 0-16,4 0 1 15,0-1 0-15,0 0-5 16,0 0-5-16,0-1-8 16,5-8-1-16,0-4-2 15,17-27 1-15,-13 29-2 16,-4 3 0-16,-1 5 0 16,-2 0-1-16,-2 4-5 15,0 0 0-15,-1 0 0 16,0 0 0-16,-1 0 5 15,1 2 0-15,-1 5 1 16,-1 0 0-16,0-2 0 16,-1 1 0-16,2-3-1 15,0 0 1-15,1-1-1 0,0-2 2 16,0 0-24 0,0 1-33-16,-1-1-94 0,1 0-116 15,1 0 166-15</inkml:trace>
  <inkml:trace contextRef="#ctx0" brushRef="#br0" timeOffset="-83877.516">23445 11909 218 0,'-1'0'131'0,"0"0"3"16,0 0 8-16,0 0 1 15,0 0-1-15,-1 0-9 16,1 0-7-16,0 0-19 16,0 0-13-16,0 0-21 15,0 0-6-15,0 0-4 16,0 1 0-16,-2 3-1 16,-2-1-2-16,1 0-7 15,-1 2-5-15,3-3-10 16,1-1-4-16,0 0-9 15,0-1-3-15,0 1-4 16,0-1-1-16,0 0 0 16,0 0 0-16,-1 0-2 15,1 0 1-15,1 0-4 16,0-1-3-16,15-3-2 0,9-6-2 16,33-14-3-16,-27 8 0 15,12 2-1-15,0 2 0 16,-3 5 0-16,-6 2-1 15,-15 5 0-15,-1 1-1 16,-14 4-3-16,1 1 1 16,1 4 1-16,-4 1 1 15,0 3 3-15,-2 0 3 0,-8 5 4 16,2-1 1-16,-4-3 0 16,-3 1-1-16,-2-6-2 15,-1 2 1-15,-3 0-1 16,1-2 0-16,1-5 0 15,-2-2 0-15,3-2 0 16,0-1-1-16,6 0-2 16,2-1-1-16,4-2 0 15,1-1-1-15,4 1-3 16,2-1-2-16,-2 2-3 16,0 1 1-16,0 0 2 15,2 0 0-15,9-1 1 16,1 0 0-16,32 2 0 15,-29 2 0-15,7 9 1 16,-5 1-1-16,0 2 1 0,-1 5 0 16,-4-2-1-16,1 5 1 15,-1-2 1-15,-3 2 0 16,-6-2 0-16,-3-2 1 16,-5 0 8-16,3-3 3 15,-6 0 11-15,-2 2 7 16,-11-3 7-16,-9-4 4 15,-7-2 5-15,-3-4 1 16,0-3-5-16,2-1 0 0,1-3-7 16,-1-5-4-16,3-2-7 15,1-1-5-15,4-5-7 16,4 4-4-16,12-1-4 16,3-3-4-16,6 9 2 15,4 0-20-15,5 1-69 16,-2 1-71-16,14 1-178 15,1-2 206-15</inkml:trace>
  <inkml:trace contextRef="#ctx0" brushRef="#br0" timeOffset="-80545.556">24080 11873 616 0,'37'-14'297'0,"-41"10"-102"15,6 0-29-15,0 3-39 16,-2 0-9-16,0 0-7 16,0 0 0-16,0 0-2 15,0 0-8-15,0 1-36 16,0 0-15-16,-1 0-26 15,0 0-8-15,-2 6-2 16,-12 8-2-16,-29 26-4 16,31-26-2-16,3-4-1 0,0 0 0 15,4-3 1-15,1-5 4 16,3-1 7-16,1-3 0 16,1 1-2-16,0-1-5 15,0 1-9-15,5-11-2 16,-2-3-1-16,40-29-1 15,-21 32 0-15,-1 2 0 0,-1 3 0 16,3 3 1-16,-7 2 0 16,2 3-1-16,-2 4 1 15,-6 1-1-15,3 4 1 16,-6 2 0-16,3 3 0 16,3 4 1-16,-12 3 1 15,2 4 3-15,-4 5 6 16,1 5 1-16,-5-1 3 15,-2-3 0-15,-11-2 0 16,-6-7 0-16,-3 0-1 16,-7-2 0-16,-6-3-1 15,-3-3 1-15,-1-3 0 16,3-1-1-16,1-7 0 16,1-4-2-16,7-3 0 15,3-3 0-15,9-4 0 0,3-2-2 16,4-1-2-1,5-3-3-15,6 0-5 0,5 4-3 16,8 0-3-16,-2 2 0 16,7 5 3-16,1 2 1 15,4 4 2-15,-1 3-1 16,0 2 1-16,-1 3 1 16,0 6 3-16,-2 2 2 15,-3-1 1-15,0 1 1 16,-1-7 0-16,4 0-1 0,5-2 5 15,-1-3-1-15,6 0 2 16,0-4-1-16,-3-4-4 16,6-4-1-16,-2-3 7 15,2-1-14-15,5 0-53 16,-3 1-33-16,-2 1-93 16,1 1-44-16,-5 4 145 15</inkml:trace>
  <inkml:trace contextRef="#ctx0" brushRef="#br0" timeOffset="-79579.76">24697 11827 611 0,'2'0'279'0,"3"4"-119"15,-2-3-3-15,-3-1-37 16,0 0-4-16,0 0-7 15,0 0-5-15,0 0 5 16,0 0 9-16,0 0 23 16,0 0 3-16,0 0-4 15,0 0-18-15,-2 0-53 16,1 0-19-16,0 0-26 16,0 0-7-16,-17 3-8 15,-30 5 0-15,22-6-3 16,3-2-1-16,1 1-1 15,1 1-1-15,6-2-1 16,-1 2-1-16,6-1 0 16,-1 0 0-16,3 4-1 0,3-2 0 15,-1 2-1-15,1 0 0 16,0 3 0-16,0 0-1 16,-2 3 2-16,1 1-1 15,0 0 1-15,0 4 0 16,3-3 0-16,-2-1 0 15,0 0 0-15,0 0 0 16,0-2 1-16,0 0 0 16,2 1-1-16,0-6-1 0,2 2-1 15,1-1 1-15,0-3-3 16,2-5-1-16,-2 2 0 16,0-1 0-16,0 0 2 15,11 0 0-15,5-1 2 16,29-4 0-16,-26 6 1 15,1 3 0-15,0-3 0 16,3 3 0-16,0 2-1 16,4-1 1-16,-3 4 0 15,-2 1 0-15,-5-1 1 16,-3 1-1-16,-5 4 0 16,2-2-1-16,-7 4 0 15,-6-1 1-15,-1 3 2 16,-9 0 1-16,1 0 2 15,1 0 0-15,-4 1 0 0,-1-1 3 16,-7 1 1-16,-2-2 3 16,-4 0 7-16,1-3 3 15,-1-2 13-15,4-4 5 16,2-5 6-16,2 0-1 16,0-7-11-16,2-2-6 15,1-7-12-15,-4-3-4 16,5-5-6-16,-5-2-4 0,8 1-6 15,3 8-13-15,7 5-39 16,4 7-67-16,1 6-111 16,2 3-346-16,4 12 383 15</inkml:trace>
  <inkml:trace contextRef="#ctx0" brushRef="#br0" timeOffset="-78845.382">25300 11895 831 0,'-1'0'390'16,"0"0"-161"-16,0 0-23 15,0-1-63-15,0 1-26 16,0-1-37-16,1 1-4 16,0 0-10-16,19 1 8 0,34 6 10 15,-25-3-5-15,7 3-3 16,3-1-5-16,5 0-15 16,0 1-6-16,2-2-17 15,-3 0-10-15,-15-2-12 16,-5-3-2-16,-11 0 4 15,-7-3-10-15,3 0-63 16,-7-3-54-16,-5 2-215 16,0 2 206-16</inkml:trace>
  <inkml:trace contextRef="#ctx0" brushRef="#br0" timeOffset="-78430.255">25216 12103 728 0,'0'0'417'0,"0"-1"-89"0,-4-2-132 15,3 2-31-15,0 0-56 16,1 1-7-16,0 0 12 16,0 0 6-16,20 4 7 15,33 6-4-15,-19-10-12 16,3 1-10-16,4-1-18 16,2-4-9-16,4 4-21 15,-1 1-9-15,-8 1-18 16,-1 3-7-16,-10-2-8 15,-3 1-2-15,-3-3-3 16,-5-1 0-16,-5-1 0 16,0-3 0-16,1 1-3 15,2 2-17-15,-3-3-64 16,0 2-67-16,-2 2 86 16</inkml:trace>
  <inkml:trace contextRef="#ctx0" brushRef="#br0" timeOffset="-58536.515">26300 11844 389 0,'1'-8'241'0,"1"1"-3"16,0 0-31-16,1 1-47 15,-1 1-19-15,1-4-26 0,-1 4-7 16,0-2-6-16,-2 5 2 15,0 1-2-15,0 0-14 16,0 0-16-16,0-1-11 16,0 1-26-16,0 0-7 15,-1 0-15-15,0 1-5 16,-2 6-2-16,-14 18 0 0,-26 32-1 16,27-25-1-1,-1 5 0-15,4 2-1 0,4 1-1 16,-5-5 1-16,1 0 0 15,2-2 0-15,-6-8 0 16,8 3 0-16,4-8-1 16,-9-7 1-16,7-2 0 15,2-5 0-15,-5-7 12 16,11 2 4-16,4-8-36 16,4-6-54-16,12-7-184 15,-1-8 159-15</inkml:trace>
  <inkml:trace contextRef="#ctx0" brushRef="#br0" timeOffset="-57638.347">26500 11790 558 0,'-13'-5'296'0,"4"2"-77"16,1 1-43-16,2 1-60 15,3 1-21-15,2-1-34 16,1 1-16-16,0 0-11 16,0 0 8-16,0 0 32 15,0-1 15-15,2 0 2 16,14-1-11-16,36-5-28 16,-25 5-12-16,3-1-14 15,0 0-3-15,0 2-6 16,1 1-3-16,-2 1-7 15,0 3 0-15,-6 0-2 16,-3 0-1-16,-5 2-2 0,-5-1-1 16,-7 3 2-16,-3 1 2 15,-7 1 5-15,-5 2 1 16,-7 0 1-16,-1 2-2 16,-6 0-3-16,-1 2-1 15,-1-2-1-15,3-1 0 16,9-2 0-16,-3-6 0 15,4-4 2-15,0-1 2 0,0-6 2 16,7-1 0-16,5 0-2 16,2-2-7-16,9-1-6 15,-3 1-4-15,5 3-1 16,4-1 1-16,-1 3 3 16,5 3 0-16,-1 1 0 15,-5 2 2-15,-1 6-1 16,8-1 1-16,-3 6 1 15,2 2 0-15,0 4 0 16,-4 3 1-16,0 7 0 16,-2 2 1-16,-7-1 0 15,-2 4 2-15,-6-6 1 16,-3-1 0-16,-8 0 1 16,-3-5-1-16,-1-1 6 15,-2 0 6-15,-8-8 22 16,6-2 9-16,-4-5 16 0,-4-3 2 15,0-4-10-15,-10-1-6 16,2-7-14-16,1-4-6 16,7 0-9-16,5-4-4 15,4 1-8-15,4 3-3 16,6 2-4-16,3 4-2 0,4 3-2 16,2 0 3-1,2 3-52-15,0 1-41 16,0 0-139-16,0 0-158 15,0 0 251-15</inkml:trace>
  <inkml:trace contextRef="#ctx0" brushRef="#br0" timeOffset="-57278.146">27119 12117 1541 0,'-4'2'650'15,"-4"2"-378"-15,-4 1-55 16,-2 7-103-16,0 0-27 16,1 4-40-16,0 0-14 15,2-3-16-15,3-1-6 16,4-4-5-16,4-2-3 0,0-6 8 16,5-2-4-16,-5 1-37 15,0 0 222-15,9-11-157 16</inkml:trace>
  <inkml:trace contextRef="#ctx0" brushRef="#br0" timeOffset="-52819.477">27618 11748 777 0,'0'-4'385'0,"0"2"-134"16,-3 0-43-16,2 2-102 16,0 0-37-16,1 0-52 15,0 0-8-15,0 0-5 16,-1 0 1-16,0 7 8 16,0 6 6-16,-2 4 12 15,1 28 6-15,-8-25 4 16,0 1-2-16,0 3-8 15,-12 4-4-15,7 6-10 16,-4 0-3-16,-11-5-6 16,8 6 0-16,-4-11-4 15,4-3 0-15,8-1 0 16,0-6-1-16,5 0 0 0,1 2 0 16,2-4-2-16,0-1 0 15,5 0-1-15,1-4 1 16,2 3 2-16,1-2 0 15,4 0 1-15,0 0 0 16,5 1 1-16,1-2 1 16,6-4 2-16,6 0 3 15,0-4 2-15,5-2 2 0,1-7-1 16,5-2 0-16,0-4-3 16,-3-3 0-16,-2-2-1 15,-8-3 0-15,-5 1 0 16,-3 1 2-16,-7 7 0 15,-1 1 0-15,-7 6 4 16,-3-1 0-16,-6 5-3 16,-5 3-1-16,-3 4-6 15,0 5-3-15,-4 1-1 16,6 1-1-16,-1 1 0 16,5 2 0-16,6-2-1 15,-2-1-1-15,7 0-2 16,0-1 0-16,3 3 0 15,0-1 0-15,-2 0 2 16,2 1-1-16,2-1 1 0,3 0 1 16,5 0-15-16,3-4-43 15,-2 0-148-15,0-2 135 16</inkml:trace>
  <inkml:trace contextRef="#ctx0" brushRef="#br0" timeOffset="-52154.879">27936 11750 631 0,'-7'-2'356'0,"3"2"-86"16,4 2-83-16,-1-2-38 15,0 0-48-15,1-2-14 16,0 2-11-16,0 0-2 16,0 0 5-16,25 3 1 0,31 1-4 15,-24-5-6-15,4-1-14 16,-5-5-10-16,8 2-18 15,-2 1-7-15,-9 0-9 16,0 4-2-16,-16 1-5 16,-4 2-2-16,-6 5-2 15,-3 3 0-15,-8 4 3 16,-4 5 1-16,-5 4 1 16,-4 1-1-16,-2 6-1 15,4 3-1-15,-4 2 0 16,9-1-1-16,4 1 0 15,-7-2-1-15,11-1 1 16,-6-2 0-16,-6-9-1 16,8 1 0-16,-3-6 0 15,-1 1 1-15,2-2 0 16,0-6 0-16,5-4-10 0,0-4-22 16,8-7-125-16,0-4-116 15,3-4 165-15</inkml:trace>
  <inkml:trace contextRef="#ctx0" brushRef="#br0" timeOffset="-51854.479">28029 11971 976 0,'-1'-1'456'0,"0"0"-182"15,0-1-37-15,0 1-69 16,-1 0-30-16,1 0-52 16,1 0-18-16,0 0-16 15,12 1 3-15,3 1 9 16,32 7-3-16,-24-8-12 16,-4 1-11-16,7-1-17 15,-3-2-6-15,-1 1-5 16,1-6-1-16,-6 0 8 15,-2 1-22-15,-3-5-66 16,-4 3-61-16,2-2-397 0,-1-1 357 16</inkml:trace>
  <inkml:trace contextRef="#ctx0" brushRef="#br0" timeOffset="-50930.25">28960 11737 919 0,'3'-2'430'0,"-2"1"-174"16,2 2-34-16,-4-1-75 16,0 0-33-16,0 0-42 15,-1 0-10-15,-17 6 0 16,-28 9 2-16,26-12 5 16,1 4-6-16,-3-6-13 15,0 2-8-15,-1 1-15 16,-1-4-7-16,2 0-7 0,0 0-3 15,6-1-4-15,-3 1-2 16,7 0-2-16,-1 0-1 16,1 1-1-16,9 2-1 15,2 1 0-15,1 1-1 16,2 0 0-16,-4 0 0 16,-3-1 0-16,0 1 1 15,0 1 1-15,0 0 0 0,3 2 0 16,1-1 1-16,-5 3 0 15,6-1 0-15,-9 0 0 16,4 3-1-16,1-3 1 16,-4 2-1-16,9 0 0 15,-6-1 1-15,6-3-1 16,-3 1 0-16,-2-4 0 16,5 1-2-16,-2-1-1 15,3-1-1-15,-1-3-1 16,0 0 0-16,0 0 2 15,0 0 1-15,7 3 1 16,7-1 1-16,1 0 0 16,31 3-1-16,-31-6 1 15,4 0 0-15,2 0 0 16,1 1 0-16,-1 2 0 0,0 4 0 16,-4 2 0-16,-2-1 0 15,-3 6 0-15,-1-1 0 16,-3 4 0-16,-4 3 2 15,-2-1-1-15,-1-2 1 16,-2 2 0-16,-2-4 0 16,-6 4 2-16,-1 2-3 15,-5-6 19-15,-1 2 10 16,-5-7 24-16,-4-2 14 0,-4 0 0 16,-5-3-2-16,1-4-13 15,5-3-6-15,-2-5-12 16,4-3-4-16,1 3-10 15,1-2-5-15,4 1-8 16,3 1-3-16,3 1-3 16,-1 0 3-16,6 3-6 15,4 3 2-15,2-1-18 16,-1-1-6-16,4 2 199 16,0 0-142-16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4-17T18:00:26.509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18976 13884 305 0,'0'-2'185'16,"3"-6"-18"-16,1-1-52 16,0-1-8-16,19-22-2 15,-17 28-4-15,-3 1-5 16,-1 2-4-16,-2 1-2 0,0 0-4 15,0 0-10-15,-1 0-10 16,1 0-23-16,-1 0-10 16,0 0-14-16,-3 15-1 15,-10 29-2-15,9-26-1 16,-3 0-3-16,7 2-2 16,1 2-4-16,0 2-2 15,0 3-1-15,-1 2 0 16,-2 0-1-16,0 1 0 0,3-2 0 15,0 2 0-15,2-1 0 16,0 1-1-16,1 2 0 16,-1-1 0-16,-1 3 0 15,-2 4 1-15,-2 3 1 16,-1 3-1-16,-1 4 0 16,1-4 1-16,-3-6-1 15,6-3 0-15,-2-10 1 16,1-4-1-16,1-3 0 15,-1-2 1-15,4-3 1 16,0-1 0-16,4-1 0 16,-2-4-1-16,0-2-26 15,-1 2-47-15,-1-7-305 16,0-2 257-16</inkml:trace>
  <inkml:trace contextRef="#ctx0" brushRef="#br0" timeOffset="1180.697">21229 13653 206 0,'4'3'183'16,"3"1"14"-16,-5 1-13 15,1 0-16-15,-2 2-36 16,1-1-13-16,1 0-29 16,0-1-5-16,1 5-8 15,-5 2-6-15,1 6-8 16,-5 4-11-16,1 6-17 16,5 5-7-16,1 12-9 15,0 0-3-15,-6 6-3 16,4 3-1-16,-6 1-3 0,3 0-1 15,5-3-3-15,-8-7 0 16,5-7-1-16,0 4 0 16,-4 6-1-16,0 11 1 15,2 10 0-15,-1-4 1 16,-2-13 1-16,0-9 1 0,-1-17-1 16,2-2 2-16,5-7-10 15,0-6-62-15,2-6 46 16</inkml:trace>
  <inkml:trace contextRef="#ctx0" brushRef="#br0" timeOffset="2891.909">19444 15055 520 0,'-1'-1'277'0,"-4"-1"-82"0,4 1-30 16,0 0-71-16,0 0-21 15,0 0-21-15,0 0-6 16,0 1-9-16,0 0-3 16,0 0-4-16,-1 0-2 15,-1 7-4-15,0 8-1 16,-6 32-1-16,9-21-2 0,-1 9-5 16,1 5-2-1,-5 6-7-15,-1 0-1 0,-1 3-1 16,3-5-1-16,-2-1 1 15,0-1-1-15,-1-5 1 16,1 0 0-16,-1-7 0 16,4-5 0-16,-4-6 1 15,1-7 1-15,6-5 10 16,0-2 11-16,0-7 8 16,0-3 0-16,-1 4-9 15,0 0-13-15,-1-9-12 16,-3-7-1-16,4-32-2 15,11 30-1-15,-1-5 2 16,8 0-1-16,-5-2 0 16,1-1-1-16,5 3 0 15,-2 2-1-15,1 2 0 0,1 3 0 16,1 7-2-16,1 0-2 16,2 10-1-16,-4 0-1 15,1 6 2-15,-1 7 3 16,-2 0 2-16,0 4 0 15,-3 3 3-15,4-4 0 16,-3 5 0-16,-2 0 0 0,-2 2 2 16,-5-4 1-16,-7 1 3 15,-2 0 1-15,-10-1 4 16,-4-1 1-16,-1-2 3 16,-4-1 4-16,-8-5 12 15,-2-4 3-15,-7 2 0 16,-1-7-3-16,8 1-13 15,0 0-3-15,10-5-6 16,3 2-2-16,3-4 1 16,0-1-1-16,1-4-3 15,4-4-4-15,5-7-69 16,10-2-78-16,8-6 93 16</inkml:trace>
  <inkml:trace contextRef="#ctx0" brushRef="#br0" timeOffset="5675.92">19875 15396 368 0,'11'-34'278'15,"-6"29"6"-15,-7 1-54 16,2 4-19-16,0 0-64 16,-1 0-30-16,0 0-52 15,0 0-19-15,0 0-13 16,0 5-2-16,-1 6-3 15,1 3 0-15,-3 26-5 16,5-24-3-16,1 1-1 16,-5 0-2-16,-1 3-4 0,4 2-2 15,-4 3-5 1,0 1-1-16,3-1-1 0,-4-1-1 16,4-4 1-16,1-4-1 15,0-5 0-15,0-2 1 16,5-3 1-16,-4-3 1 15,6-7 5-15,3-1 1 0,-2-13-1 16,11 0 0-16,-1-11-5 16,0-3-1-16,3-2-1 15,-2 1 0-15,-4 2 0 16,-3 3 1-16,-5 10 0 16,-3 1 0-16,-2 13 0 15,-1-4-2-15,-1 7-7 16,0 1-4-16,-1 6-3 15,0-6 0-15,0 1 8 16,0 16 2-16,-1 30 0 16,1-29 1-16,1 3 0 15,2 0 1-15,0 1-1 16,0-3 1-16,1 3 0 16,2-2-1-16,-1-6 1 15,3 0 0-15,0-3 0 16,0-1-1-16,0-2 1 0,-1-3-1 15,0-4 2 1,1-1 1-16,0-3 3 0,3-4 1 16,2-6 1-16,1-7-2 15,8-8-3-15,1-6-3 16,3-8-14-16,1-7-3 16,-1-4 0-16,-1-4 0 15,-4 0 7-15,2 5 2 16,-11 7 0-16,-2 9 2 0,-4 16 4 15,-3 6-8-15,-2 15-9 16,-3 9 0-16,-1 12 2 16,-11 8 10-16,8 11 11 15,0 5 2-15,-2 7 0 16,5 4 0-16,-6 0-3 16,0 4 0-16,-1-2-1 15,0-5 1-15,2-2-1 16,1-3 1-16,-1-4 0 15,1-2-1-15,2-2 2 16,-1-1-1-16,-5-6 1 16,1-2 0-16,0-13 3 15,3-3 3-15,0-11 9 16,1-3 3-16,0-7-3 16,-1-6-4-16,0-13-12 0,3-7-2 15,-1-15-3-15,3-10-1 16,4-2-2-16,6 1 0 15,4 7 2-15,1 10 1 16,0 10 1-16,-2 4 0 16,-3 10 0-16,-1 3 0 15,-3 7-5-15,-1 3-6 16,1 3-5-16,-3 0 1 16,0 0 5-16,0 0 6 0,2 6 5 15,2 7-1-15,0 0 1 16,19 25 0-16,-9-27 0 15,-2-4 0-15,4 0 1 16,1 0 0-16,1-5 1 16,4-1 0-16,3-4 3 15,-6-8 0-15,6-7 2 16,2-4 1-16,3-8-1 16,8-4 0-16,-4-6-2 15,-2-5 0-15,-1-4-1 16,-2 1-1-16,-4 3-1 15,-1 3 0-15,-7 9 0 16,-3 4 0-16,-9 9 1 16,0 8 0-16,-5 10-7 15,-2 3-3-15,-4 12-4 16,-5 5 0-16,-3 9 7 0,-1 10 4 16,-2 9 0-16,2 3 2 15,1 10-1-15,-3-5 0 16,-4 6 0-16,1 0 0 15,-2-2 0-15,1 0 0 16,5-1 0-16,1-1 0 16,3-4 0-16,1-3 0 15,5-8 0-15,-4-6 0 0,6-7 0 16,-5-3 1-16,3-9-1 16,3-3 1-16,3-7 6 15,1-6 0-15,2-9-1 16,3-8-2-16,4-13-5 15,5-7-2-15,2-16 1 16,1-4 1-16,-2-4 0 16,0 0 1-16,-3 8 0 15,-2 5 1-15,-3 13-1 16,-3 1 0-16,-4 12 2 16,0 3-2-16,-2 6 0 15,-1 4 0-15,2 6-1 16,-2 0 0-16,131 31-42 94,1 1 41-94,-127-29 2 15,13 0 2-15,-7-1 1 0,16-5 2 16,0-1 0-1,-2-6 3-15,3 0 0 0,-5-7 0 16,1-4-1-16,-2 4-3 16,-2-2-1-16,-3 5-1 15,-3 3 1-15,-7 1 2 16,-3 3 4-16,-2-1 14 16,-2 6 5-16,-5 1-1 15,-4-1 0-15,-6 4-16 16,0 1-5-16,-2 4-7 15,4 5-1-15,-3 6-3 16,2 1-1-16,-1 1 2 16,1 4 2-16,6 2-1 15,-1 2 1-15,6-1 0 16,4 2 0-16,-1 0 1 16,6-3-1-16,2-1 1 15,2-6 0-15,7-2 1 16,3-1 0-16,5-6 0 0,0-5 2 15,4-12 3-15,1-7 0 16,2-14 2-16,4-6-2 16,2-5-1-16,-1-3 0 15,-6 4 0-15,-4 1 0 16,-12 6 0-16,-4 8-2 16,-5 7 2-16,-3 8-2 15,-1 7-5-15,-3 4-2 0,-3 10-4 16,-3 4 2-16,-2 8 4 15,2 2 2-15,1 4 0 16,0-1 1-16,3 5-1 16,0-3 1-16,1 0 1 15,3-3-1-15,-1-4 0 16,3-3 0-16,-4-11 0 16,3 1 5-16,-1-9 12 15,-2-3 1-15,2-8 2 16,-3-7-3-16,2-9-11 15,0-6-1-15,2-7-2 16,3-5-3-16,12-2-4 16,7 1-3-16,9 5 0 15,3 6 1-15,-3 7 5 0,0 2 0 16,0 7 1 0,0 1 2-16,-3 3-2 0,2 3 0 15,-4 0 0-15,-1 2-58 16,-2 0 43-16</inkml:trace>
  <inkml:trace contextRef="#ctx0" brushRef="#br0" timeOffset="7041.683">19355 16159 580 0,'2'-5'338'15,"3"4"-51"-15,-6-2-36 16,-1 3-91-16,1 0-47 16,0 0-60-16,0 0-22 15,0 1-19-15,0 17-1 0,0 26 3 16,1-24 1-16,-3 1 0 15,3 1 0-15,3 5-2 16,-1-1-2-16,-4 0-4 16,-5 0-1-16,4 2 0 15,-6-2-1-15,0-5 1 16,4-1 1-16,-8-8 2 16,8-2 4-16,0-8 14 15,-3-3 1-15,4-9-3 16,1-3-5-16,5-7-16 15,1-3-4-15,8-7-2 16,-2-4-1-16,6-5-2 16,5-2 2-16,1-3-1 15,10 5 0-15,2 5 1 16,-4 1 0-16,-3 14 0 0,-8 1 1 16,-5 13-3-1,-2 5-1-15,-1 10 2 0,-2 5 1 16,-1 7 3-16,-1 4 3 15,1 0-1-15,1 4 0 16,0-3 0-16,1-5 0 16,3-1 0-16,0-8 0 15,6-5 3-15,3 0 0 0,4-10 4 16,3-3 2-16,2-7 0 16,3-2 1-16,-6-12-1 15,3 2-1-15,-6-8-3 16,-3-6 1-16,3 7-1 15,-13-7 0-15,-7 9 2 16,-1 4-1-16,-8 9-2 16,-1 7-6-16,1 13-6 15,-4 5-3-15,-2 11 0 16,-4 7 3-16,-6 4 5 16,0 7 1-16,-1-1 1 15,8 1 0-15,4-1 0 16,-2-6-1-16,10-4 1 15,0 0 0-15,2-4 0 16,5 0 0-16,1 0 0 0,2-4 0 16,1-2 1-16,2-2-1 15,0-5 0-15,7 1 2 16,-9-6-57-16,5-1-42 16,4-6-442-16,0-9 365 15</inkml:trace>
  <inkml:trace contextRef="#ctx0" brushRef="#br0" timeOffset="7574.032">20500 16054 913 0,'-13'-7'471'0,"-6"3"-135"15,-1 2-90-15,-10 2-79 16,2 3-41-16,3 6-36 15,-6 0-12-15,10 5-29 16,-2 2-13-16,-6 4-18 16,0 2-6-16,-3 5-6 15,3 0-2-15,6 2-2 16,2 5 0-16,6-8-1 16,4 2 0-16,7-7-1 15,4-5 0-15,7-4-1 16,3-2-1-16,10-6 1 15,4-4 0-15,7-12 1 16,3-4-1-16,0-14-11 0,-1 0-7 16,3-10-5-16,-5-1-1 15,-3-7-3-15,-3-1 0 16,-10 9 1-16,-3 5 3 16,-7 15 14-16,0 10-6 0,-8 12-6 15,-5 7 1-15,-10 14-4 16,1 9 12-16,0 16 11 15,2 11 1-15,2 8 2 16,-5 6 2-16,-11 5 2 16,-1-1 3-16,-6-2 1 15,3 0 0-15,9-6-3 16,2-6-1-16,11-6-1 16,0-7 0-16,4-14 0 15,1-9 1-15,2-14-12 16,1-10-36-16,3-9-92 15,0-11-70-15,3-19 117 16</inkml:trace>
  <inkml:trace contextRef="#ctx0" brushRef="#br0" timeOffset="7908.923">20732 16070 985 0,'2'-6'519'0,"-4"4"-164"16,2 2-162-16,0 0-53 15,-2 0-76-15,2 0-19 0,0 0-14 16,0 0-1-16,-1 15 1 16,-5 34 0-16,-6-18 0 15,-1 1-4-15,-7 6-10 16,-2 4-1-16,-2 0-4 15,0 5-2-15,-4-2-3 16,3-5-1-16,4-4-2 16,4-2-1-16,7-11 0 15,2-3 4-15,8-8-64 16,0-7-62-16,8-8-281 16,5-9 252-16</inkml:trace>
  <inkml:trace contextRef="#ctx0" brushRef="#br0" timeOffset="8976.31">21037 16058 860 0,'-3'4'412'16,"2"-3"-166"-16,0-1-86 15,1 0-61-15,0 0-22 0,0 0 6 16,0 0 8-16,-2 0 15 16,1 0 4-16,-3 9-12 15,2 9-8-15,-50 33-30 16,25-23-20-16,0 6-22 16,-5-1-6-16,3 4-6 15,2-2-2-15,4 3-1 16,5 0-2-16,9-8-1 15,0-2 0-15,9-10-2 16,4-6-1-16,8-5 0 16,11-4-1-16,7-3 3 15,5-3-1-15,1-10-3 16,-2-5-4-16,1-9-7 16,-3-6-4-16,-2-4 2 15,-1-7-8-15,-12-5-5 16,1-1 1-16,-13-8-4 0,-5 4 11 15,-6 8 11-15,-5 6-1 16,-3 19 0-16,-1 8-3 16,2 13-6-16,0 6-1 15,2 4 4-15,-3 3 3 16,0 2 9-16,2 0 2 16,3 0 3-16,3 1 0 15,5-4 0-15,1 0 1 16,3-1 0-16,1-2 0 0,1-1 0 15,3 0 1-15,0 0 0 16,3 3 2-16,1 3 0 16,2-1 1-16,5 0 1 15,2 2 0-15,9-4 2 16,1-2-1-16,5-3 1 16,1-6 1-16,-4-12 3 15,-1-9 2-15,-4-11-1 16,0-2 0-16,-1-2-2 15,0 0 0-15,-4 2-1 16,-4 1-1-16,-8 11-7 16,1 8-3-16,-4 11-12 15,-1 5-1-15,-2 9 1 16,-3 4 7-16,-3 7 14 16,-4 5 5-16,-1 8 8 15,-3 2-2-15,0 8-4 16,-2 0-1-16,-2-2-4 0,1 1 0 15,-1-8-3-15,2 0-1 16,1-8 0-16,1-7 1 16,8-8 1-16,0-6 7 15,0-9 11-15,3-3-2 16,-3-14-3-16,6-4-7 16,3-13-14-16,3-8-1 0,13-7-6 15,4-6-7-15,8 0-6 16,3 3-1-16,2 10 6 15,-5 9 7-15,0 11 7 16,-3 5 0-16,-7 8 0 16,-1 2 0-16,-4 9-4 15,-4 1-1-15,-8 10 1 16,1 6 0-16,-6 9 4 16,0 8 3-16,-4 11 7 15,-3 4 5-15,-2 11 5 16,-5-1 1-16,-2-4-3 15,0 1-2-15,0-11-3 16,2-6 0-16,6-10 17 16,-4-10 60-16,0-13-60 15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1-11T22:16:49.648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28373 17604 703 0,'0'0'319'16,"0"0"-150"-16,0 0-56 0,0 0-33 15,0 0-40-15,0 0-27 16,0 0-7-16,0 0-4 16,0 0 2-16,0 0 2 15,0 0 0-15,0 0-1 16,0 0-41-16,0 0 26 15</inkml:trace>
  <inkml:trace contextRef="#ctx0" brushRef="#br1" timeOffset="19834.509">3103 8445 307 0,'13'-38'235'0,"-12"31"52"16,2 7-69-16,-3-1-60 15,0 1-24-15,0 0-37 16,0-1-10-16,0 0-5 15,0 0 2-15,0 0 4 16,-1 0-1-16,1-1-12 16,0 2-7-16,0 0-11 15,0 0-2-15,0-1-5 16,0 0-4-16,0 0-15 16,0 1-10-16,0 0-11 15,0 0-6-15,0 1 0 16,2 12 1-16,-2 14-1 15,-9 25 0-15,5-16-1 16,-4-5 0-16,2-3 0 0,6 6-1 16,-3-7 0-16,6-2 1 15,-9-1 0-15,1 2-1 16,-2-5 1-16,-7 3-1 16,11-10 2-16,-4-8 1 15,4-3 4-15,-1-6 5 16,0 3 5-16,3-1 0 0,0 0-5 15,0 0-4-15,0-1-9 16,0 1-1-16,0-14-3 16,6-33-1-16,1 16-1 15,6 6-2-15,1-11-2 16,-8-6-2-16,17-7 1 16,6-15-1-16,13-5 3 15,10-2 1-15,-2 8 0 16,6 13 2-16,-11 15 2 15,1 13-2-15,-10 9-3 16,-5 10-1-16,-5 6-5 16,-6 5 0-16,-4 14 5 15,-7 5 2-15,-8 22 6 16,-5 7 1-16,-8 9 3 16,-4 3 0-16,-2-7 1 0,5-4 0 15,-3-10-1-15,4-4-1 16,1-7 0-16,-1-5 0 15,8-4 1-15,-6-8 3 16,6-8 6-16,5 0 4 16,-5-10 5-16,4-2-21 15,9-3-64-15,-12-8-54 16,6 2-173-16,4 1 183 0</inkml:trace>
  <inkml:trace contextRef="#ctx0" brushRef="#br1" timeOffset="20209.112">3160 8464 1068 0,'2'-4'467'16,"1"0"-234"-16,6 11-39 16,4-5-64-16,3-3-26 15,24 9-35-15,3-3-7 16,5-1 4-16,0 4-5 15,-12-5-10-15,-2 1-7 16,-2-4-15-16,0 3-6 16,-10-4-9-16,-3 1-1 0,-8-2-53 15,-8-1-87-15,-3 3 83 16</inkml:trace>
  <inkml:trace contextRef="#ctx0" brushRef="#br1" timeOffset="43767.441">3161 10869 379 0,'46'-32'265'15,"-44"26"48"-15,2 6-81 16,-4-5-50-16,0 5-25 16,0 0-52-16,0 0-21 15,0 0-20-15,0 0-1 16,0 0 10-16,0 0 2 15,0 0-13-15,0 7-7 16,-1 6-17-16,1 11-6 0,-4 28-10 16,-2-16-4-1,4 3-6-15,0 7-1 0,-1-12-2 16,-3-9-1-16,1-2-1 16,-1-10 0-16,4 0 1 15,1-2 1-15,1-9 22 16,-5-4 21-16,7-2 9 15,-2 3 0-15,0-12-21 16,2-16-20-16,10-42-13 16,1 35-2-16,-1-5-3 15,2 2 0-15,-1 9-1 16,-9-5 1-16,1 15 0 16,-2 1 0-16,-10 4-2 15,5 9 0-15,-14 1-4 16,-2 6-2-16,-2 2 0 0,-4 1 0 15,-4 8 1-15,0 1 0 16,-6 11 2-16,-2 4 0 16,-4 8 1-16,-6 1-1 15,18 13-2-15,-2-7 0 16,11 3 1-16,9-1 2 16,-9-11 3-16,7 1 4 0,4 1 2 15,5-3-1-15,12 4-1 16,5 0-1-16,16-7 0 15,2-6-1-15,14-2 2 16,6-8 1-16,8-9 1 16,9 3-1-16,0-21 2 15,-7-5 0-15,1-5 4 16,-4-10 2-16,-14 6 0 16,3 0 0-16,-16 9-5 15,-7 4-2-15,-12 2-3 16,-1 4-1-16,-9 8-102 15,2 2-78-15,2 13 108 16</inkml:trace>
  <inkml:trace contextRef="#ctx0" brushRef="#br1" timeOffset="65023.356">3003 13473 261 0,'-1'-1'209'15,"0"0"46"-15,0 0-57 16,1 0-58-16,0-5-10 16,0 5-14-16,2-5 2 15,-2 5-2-15,0 0-5 16,1-3-7-16,-1 2-8 0,0 1-21 15,0 0-10-15,0 0-18 16,0 0-6-16,0 0-6 16,0 0-3-16,0 1-4 15,0 0-2-15,-1 10-4 16,0 4-1-16,-9 25 2 16,3-24 1-16,-4 1-1 15,-4 2 0-15,0 7-6 16,-10-3-3-16,15 13-5 15,-7-2-1-15,1-1-2 16,5 2-1-16,-13-9 0 16,6-1-2-16,3-4-1 15,13 1 0-15,-7-8-1 16,5-3-1-16,5-2 0 16,-2 0-1-16,6-4-1 15,7 3 1-15,-1-3 0 0,9 1 1 16,0-2 0-16,0-1 1 15,4 0 0-15,1 3 0 16,0 3 1-16,-2-1-2 16,5 1 1-16,-11-5 0 15,6-2 0-15,-3-1 1 16,-9-3 0-16,2-6 1 16,1 2 1-16,0-6 0 15,1-2-9-15,3 5-15 16,-7-8-60-16,0 3-51 0,-4 3-208 15,-6-1 217-15</inkml:trace>
  <inkml:trace contextRef="#ctx0" brushRef="#br1" timeOffset="65456.988">2970 13610 691 0,'-6'-1'342'16,"-1"-1"-107"-16,8 0-45 15,9 1-54-15,2 2-22 0,16 5-29 16,-7-4-8-16,4 9-8 16,1-3 2-16,-7-5-6 15,1 1-9-15,0-4-20 16,-1-4-8-16,4 10-12 15,0-4-1-15,3-2 1 16,-9 1 1-16,-7-14-27 16,-6-1-66-16,-4-10-378 15,4 2 313-15</inkml:trace>
  <inkml:trace contextRef="#ctx0" brushRef="#br1" timeOffset="65811.901">3020 13324 821 0,'0'-1'394'0,"8"2"-139"15,-1-6-53-15,10 3-69 16,1 2-27-16,4-5-34 16,5 5-9-16,6 3-6 15,16 1 1-15,-3-3-7 16,2 1-5-16,-13-9-13 15,-6-12-6-15,-1-6-7 16,0-6-2-16,12 2 7 16,-8-2-35-16,1 6-178 15,1 6 139-15</inkml:trace>
  <inkml:trace contextRef="#ctx0" brushRef="#br1" timeOffset="167032.003">4987 7592 122 0,'0'-1'92'15,"0"0"8"-15,0 0-6 16,0 0 4-16,0 0-9 16,0-1-11-16,0 0-30 15,0 0-15-15,0 1-16 0,0 0-2 16,3-9 3-16,-2 4 5 16,1-3 5-16,-2 8 1 15,2-5-2-15,1 2 0 16,1-4 8-16,-4 6 7 15,1 1 22-15,2-2 9 16,1 1 16-16,-4 0 7 16,0 1 1-16,0 0 4 0,0 0-4 15,0 0-6-15,0 0-16 16,0 0-10-16,0 0-20 16,0 0-8-16,0 0-14 15,0 1-5-15,-1 5-6 16,-3 14-2-16,-8 31-1 15,3-27-1-15,-3 5-3 16,-2 3-1-16,1 0 0 16,-4-3 0-16,-2 1-1 15,6 1 0-15,-10-3 0 16,9 0 1-16,2-2-1 16,1-7 2-16,12 4 0 15,0-6 2-15,-7-8 3 16,6 0 1-16,-11-12-41 15,-1-8-51-15,16 0-172 0,-4-10-213 16,11 1 294-16</inkml:trace>
  <inkml:trace contextRef="#ctx0" brushRef="#br1" timeOffset="167464.33">5411 7430 683 0,'6'-2'350'0,"0"0"-90"16,0-4-52-16,-3 5-64 15,-3 1-36-15,0 8-43 16,0-2-8-16,-2 14-1 16,-5-7-2-16,-5 4-9 15,3 8-8-15,-7-2-10 16,4 14-4-16,-3-3-8 16,-3-1-1-16,1 0-5 0,-1-5-2 15,-1 3-1 1,-8-2-2-16,-1 0 0 0,-3-6 0 15,5 0 0-15,6-1 0 16,7 1-1-16,5 3 1 16,0-8 1-16,2-4-1 15,2-7-6-15,-2-2-23 16,4-5-110-16,2-2-92 0,0 1 135 16</inkml:trace>
  <inkml:trace contextRef="#ctx0" brushRef="#br1" timeOffset="167868.958">4954 7664 484 0,'-8'-5'331'16,"5"1"50"-16,4 4-141 16,7-1-66-16,1 2-32 15,6 0-44-15,-3-1-9 16,0 1-20-16,8-2-7 15,3 1-8-15,3 0-6 16,9 0-13-16,-7 0-6 0,4-2-13 16,3 2-3-16,-15-9-2 15,5 3-2-15,-3 2-1 32,-1-2 1-32,-6 3-63 0,4-2-48 0,-4-4-132 15,-1 8-126-15,8 4 231 16</inkml:trace>
  <inkml:trace contextRef="#ctx0" brushRef="#br1" timeOffset="168817.832">5767 7506 724 0,'0'-1'536'15,"0"0"-260"-15,0-1-92 16,0 1-39-16,0 0-72 16,0 0-25-16,0 0-17 15,0 1 0-15,0 0 4 16,-1 8 0-16,-4 15-9 15,-11 24-3-15,20-24-8 16,-5-1-3-16,-2-6-4 16,3 3-2-16,-6-9 0 15,7-1-1-15,-1-1 2 16,-5-2 1-16,3-6 8 0,-2-3 3 16,7-2-1-16,4-3-1 15,-3-6-10-15,-2-1-4 16,9-2-2-16,0-1 0 15,2-2-1-15,-7-6 0 16,-1 2 0-16,-6-5 0 16,1 13 0-16,4 5 0 15,-10 0-1-15,6 10 0 16,-10-6-2-16,6 10 0 16,-8 7-2-16,-11-8 1 0,3 12 1 15,0-3 0-15,-11 4 1 16,4 8-1-16,-11-2 1 15,-5-1 0-15,7 6-1 16,10 1 1-16,10 0-1 16,2 2 0-16,7-6-1 15,-6-1 1-15,4 0 0 16,0-4 1-16,6 3 1 16,3 4-1-16,2-3 0 15,3 3 1-15,3-3 1 16,-5-9 0-16,5 4 0 15,2-2 1-15,-10-6 2 16,15-2 1-16,5-8 1 16,5-4-1-16,18-7 1 0,-5 3-2 15,-3-2 1-15,1-1-2 16,-7 2 0-16,-16-3 0 16,10 8-1-16,-12-1 0 15,3 2 1-15,8 7 0 16,-13-3-1-16,3 2 1 15,-7 0-2-15,-3-4 1 16,4 4 2-16,-6-3-18 0,0 0-62 16,0 1-47-16,0-1-137 15,0 1-128-15,0 0 250 16</inkml:trace>
  <inkml:trace contextRef="#ctx0" brushRef="#br1" timeOffset="169254.16">6228 7426 744 0,'2'-3'437'0,"3"-3"-40"16,-6 6-188-16,0-1-40 15,-1 1-69-15,2 0-30 0,-1 3-27 16,4 26 4-16,-11 37 11 15,-14-33 3-15,7 2-3 16,-13-4-6-16,4 5-16 16,13 0-7-16,-10-2-13 15,2-1-3-15,4-1-4 16,-10 0-1-16,10-7-1 16,-1-2 0-16,2-3-1 15,9-6-7-15,-1-1-63 16,4-12-67-16,2-13 80 15</inkml:trace>
  <inkml:trace contextRef="#ctx0" brushRef="#br1" timeOffset="170146.749">6815 7645 613 0,'33'-37'358'15,"-31"37"-78"-15,2-4-58 16,-4 0-23-16,0 4-60 16,-1-1-25-16,0 0-50 15,0 1-19-15,1 0-18 16,-1 0-3-16,0 0 7 0,-2 19 4 15,-11 30 3-15,5-26 0 16,-2 3-7-16,-8-2-3 16,-1 8-7-16,-5-3-3 15,7 5-6-15,-1 0-1 16,8-1-5-16,1-1 0 16,-2-8 0-16,0-6-1 0,1-3 1 15,0-6 1-15,6 0-2 16,-5-8-31-16,4-1-112 15,6-3-96-15,-3-9 133 16</inkml:trace>
  <inkml:trace contextRef="#ctx0" brushRef="#br1" timeOffset="170478.035">6658 7675 778 0,'0'0'587'0,"-5"-4"-305"16,5 4-111-16,0 0-35 15,0 0-55-15,11 2-14 16,14 3-11-16,13 2-2 15,-9-3 4-15,9 4 3 16,-6-6-1-16,2 4-4 16,-6-5-16-16,-3-4-9 15,-5-2-14-15,-3-4-5 16,-5 3 15-16,-6-1-45 0,1 7-138 16,-4 4 5-16,-3 2 53 15</inkml:trace>
  <inkml:trace contextRef="#ctx0" brushRef="#br1" timeOffset="171879.389">7465 7973 225 0,'-3'7'176'16,"2"-7"19"-16,-1 3-52 16,-1 1-13-16,2 0-12 15,-1 2-2-15,1-5-2 16,0-1 1-16,0 7-2 15,0-5 0-15,0-2-6 16,1 0 4-16,-1 0-2 16,1 0-8-16,0 0-19 15,0 0-16-15,0-1-22 16,0 0-6-16,5-14-3 0,19-38-3 16,-2 22-4-16,-4-4-5 15,5-8-9-15,12 1-3 16,-12-7-5-16,1 1-1 15,1 4-1-15,-3 4 1 16,0 3 0-16,-2 5-1 16,0 13 1-16,-11-2 0 15,-6 10 0-15,7 8 0 16,-14-2-4-16,-3 3-1 0,3 13-4 16,-5 2 0-16,-10 2 1 15,15 16 2-15,-8-6 0 16,2-3 1-16,9 10 0 15,-6-7 0-15,7 1 0 16,-1 5 0-16,-2-1 0 16,10 0 1-16,-8-1-1 15,1 0 0-15,3 1 0 16,-6-4 0-16,5-2 1 16,-2-4 0-16,17 0 0 15,-7-3-1-15,5-5 0 16,3-2 1-16,-10-9 0 15,3 0 1-15,-1-5 1 16,7 6 0-16,-2-6 1 0,-4-9 0 16,2-3 0-16,-5-13-1 15,1 3-1-15,4-1 0 16,-1-1 1-16,4 2-1 16,3-1 2-16,-4 0-1 15,1-3 0-15,-3-3 0 16,1-2 0-16,-2-3 1 15,6 4 0-15,0-2-1 16,-4-4-2-16,6 7-1 0,3 2 0 16,-14 1 0-16,1 12-1 15,-8-2 0-15,-5 7-2 16,7 8-1-16,1 4-4 16,4 4 3-16,-8 2-53 15,0 4-62-15,-5 4-187 16,4 1 187-16</inkml:trace>
  <inkml:trace contextRef="#ctx0" brushRef="#br1" timeOffset="172550.993">8384 7724 1045 0,'3'-8'455'15,"0"2"-225"-15,3 3-41 0,-4-1-58 16,-1-5-22-16,0 6-35 15,-4-6-11-15,1 8-10 16,-1-1-3-16,-3-5-6 16,0 5-4-16,-3-6-6 15,-8 4 0-15,2 1-15 16,-2 3-5-16,-2 2-7 16,2 3-7-16,-5 5 2 15,2 0 0-15,-7 0-2 16,-1 1 0-1,2 1 0-15,-6-2-1 0,13 6 0 16,8 2-1-16,1 1-1 16,9 5 0-16,-5-3 1 15,-2 3 0-15,3-3 0 16,6 4 1-16,0 0 0 16,6-3-1-16,-3-2 0 0,-4-4 0 15,0-7 0-15,5 2 0 16,6-2 1-16,0-6-1 15,2-6 2-15,-6-8 0 16,20-7 1-16,4-7-1 16,12-4-1-16,1-6-2 15,-6-6 2-15,-4 0 1 0</inkml:trace>
  <inkml:trace contextRef="#ctx0" brushRef="#br1" timeOffset="173330.789">8948 7522 767 0,'8'-11'403'0,"-6"5"-62"15,0-1-97-15,-5 2-67 16,0 5-21-16,-9 0-51 15,-3 0-22-15,-4 3-19 16,-2-2-1-16,1 7-7 16,-5 0-6-16,4 7-13 15,-4 5-8-15,-5 1-10 16,1 5-4-16,-6-1-6 16,0-4-2-16,10 6-3 15,-3-5-2-15,10 3 0 0,8-1-2 16,6 0 0-16,-4-3 0 15,7 3 0-15,-1 0 0 16,7 1 0-16,11 4 0 16,3-1 0-16,-15-8 1 15,0 1-1-15,-1-9 1 16,4-4-1-16,19 5-1 16,-1-11 1-16,7-5-1 0,1-13-1 15,3-8-1-15,8-7 0 16,3-1 0-16,4-5 2 15,-5 2 1-15,-1-3 3 16,-7 5 1-16,-9 1 1 16,-2 3 1-16,-14 0 2 15,-3 2 1-15,-15-2 0 16,-5 0 0-16,1 7-3 16,-7-3-1-16,-6 2-3 15,11 9-1-15,-30-4-2 16,-1 4-1-16,6 12-3 15,-15 2-1-15,25 3 0 16,0 13 0-16,1 1 0 16,4-10 0-16,2 14-35 15,4-11-46-15,8 4-142 16,3 15-138-16,5-5 225 16</inkml:trace>
  <inkml:trace contextRef="#ctx0" brushRef="#br1" timeOffset="187023.232">9407 7374 316 0,'9'-7'198'0,"2"0"-10"16,-3 2-36-16,-2-3-2 15,10 8 15-15,-12-1 1 16,6 1-9-16,-2 0-10 16,-18-2-28-16,6-1-16 15,-2 3-32-15,-1 0-12 16,17 11-21-16,-10 4-6 0,-1 5-9 16,-3 8-5-16,-24 7-10 15,12 8-2 1,-16-3-3-16,7 6 0 0,1 1-1 15,2-5 0-15,7 3 0 16,-1-4 1 0,2-6 0-16,1 4 0 0,2 2 0 15,-1 0 1-15,2-6-1 16,-1-7 0-16,2-7 1 16,1-11 0-16,5-1 1 15,3 4 1-15,0-13-9 16,0 2-19-16,3-2-74 15,-3-1-55-15,0 0-196 16,2-11 217-16</inkml:trace>
  <inkml:trace contextRef="#ctx0" brushRef="#br1" timeOffset="187537.058">9722 7389 825 0,'2'-7'372'0,"0"-1"-162"16,-1 0-28-16,3 5-35 15,2 0-17-15,-6 0-33 16,0 1-15-16,0 2-34 16,-1 0-15-16,0 0-9 15,0 0-1-15,-2 12 7 16,-1 16 3-16,-9 35 0 16,6-16 2-16,-1-3-2 15,-6-5-1-15,3 4-5 16,-1-11-3-16,-5 2-8 15,-1 2-2-15,-7-3-3 0,4 6-2 16,9-1-1-16,-2-4-1 16,6 1 0-16,-2-9 0 15,0-5 0-15,15 5 1 16,1-10 1-16,-7-6 1 16,-4-10 6-16,-7-3-1 15,-5-12-5-15,6 3-26 16,15 0-94-16,-7-7-53 0,17 8-102 15,2 2-32-15,-10 0-147 16,-1 4 280-16</inkml:trace>
  <inkml:trace contextRef="#ctx0" brushRef="#br1" timeOffset="187895.609">9361 7667 892 0,'-1'-9'467'0,"5"3"-137"15,1-2-110-15,9 4-28 16,15 5-62-16,-5-4-24 16,4 3-40-16,12 2-12 15,-22-6-7-15,7 4-4 0,15 4-6 16,-16-6-6-16,11 0-8 16,1 3-4-16,-17-6-8 15,-2 2 0-15,-3 3-12 16,-7-3-44-16,0 3-160 15,-3 0-369-15,-1 8 374 16</inkml:trace>
  <inkml:trace contextRef="#ctx0" brushRef="#br1" timeOffset="189237.473">10259 7648 438 0,'-10'-1'273'16,"7"0"-4"-16,-4 2-55 16,2 0-55-16,10 0-26 15,-5 0-46-15,-1-1-16 16,1 0-16-16,-1 0 0 16,1-1 11-16,0 0 2 0,0 1-2 15,10 1-4-15,0 0-5 16,0 1-5-16,34 9-7 15,-27-11-3-15,17 3-6 16,-1-6-5-16,3 0-9 16,2-2-4-16,5-6-8 15,10 8-3-15,1-1-2 16,11 3 0-16,-5 1 6 16,11 1 3-16,-7-1 5 15,-14-4 3-15,5 4-2 16,-18-6-2-16,7 7-3 15,-1 3-1-15,-13 0-5 16,-7-2-1-16,-4 0-1 16,-4 1-1-16,-8-2-1 15,5 3 1-15,-6-3 0 16,0 1 2-16,-6-4 4 0,-1 0 4 16,0 1 3-16,-1 0 0 15,1 0-3-15,0 0-4 16,0-1-3-16,0 1-3 15,-7-4-1-15,1 1-1 16,-7-7-2-16,-27-22 0 16,21 21-1-16,1 1-1 15,-3 2 0-15,2 7 0 16,-5 1-1-16,7 4 0 0,-1-4 1 16,1 0 0-16,12 1 0 15,-8-5 0-15,5 2 1 16,-2-3 0-16,9 6 1 15,-1 0 0-15,10 0-2 16,-7 0 0-16,0 0 0 16,15-3-1-16,44-1 1 15,-27 4 0-15,0 0 3 16,10 9 1-16,-14-4 0 16,-6-3 1-16,2 8-2 15,-2 3 0-15,-3-3 0 16,2 7 0-16,-6-10 1 15,-2-1 0-15,-4 1 0 16,-3-3 0-16,-2 1 0 16,3 1 1-16,-7-2 1 15,3 4 1-15,-6-3 2 0,-9-1 0 16,1 3 2-16,-5 0 0 16,2 0-2-16,-7-1 0 15,5 2-2-15,-6-4 0 16,-3 0 0-16,3 7 0 15,-10-3 0-15,5 3-1 16,-4-1 0-16,3 0-1 16,4-2-2-16,3 1 1 0,-1-5-2 15,9 2-1-15,4-4 0 16,-9-3-1-16,21 3-24 16,-11-3-54-16,10 1-153 15,14 0 149-15</inkml:trace>
  <inkml:trace contextRef="#ctx0" brushRef="#br1" timeOffset="191849.222">12056 7586 86 0,'0'-1'47'0,"4"-9"-4"16,1-3-9-16,11-25 8 15,-12 35 14-15,-1 2 33 0,1-1 16 16,-4 1 23-16,0 0 11 16,0-1 12-16,0 1 0 15,0 0 5-15,0 0-4 16,0 0-2-16,0 0-2 15,0 0-28-15,0 0-21 16,0 0-40-16,0 1-16 16,-1 0-14-16,-5 14 0 15,-7 13-1-15,-11 37 0 16,3-30 0-16,-4-3 0 0,-8 3-5 16,10 4-3-16,11 5-8 15,-10-5-3-15,4-11-3 16,-8-1 0-16,-3-3-2 15,10-1 1-15,18 7 0 16,-11-11 0-16,3-13-1 16,5 4 0-16,0-4-21 15,7 3-17-15,-3-1-39 16,-1-5-28-16,1-3-49 16,4 1-48-16,-4-1 128 15</inkml:trace>
  <inkml:trace contextRef="#ctx0" brushRef="#br1" timeOffset="192244.546">12454 7430 843 0,'3'-6'413'16,"-3"3"-146"-16,-3 3-47 15,-9 0-71-15,8 3-29 0,-2 0-43 16,-5-1-14-16,6 6-19 16,-2 6-3-16,7 1-1 15,-9 1 0-15,1 3-1 16,-2 3-5-16,-1 13-8 16,0 2-3-16,-16-4-8 15,0 3-3 1,-3-4-4-16,3 1-2 0,12 6-1 15,-7-4 0-15,5 7-2 16,-1 2 1-16,0-10-1 16,1 0-1-16,2-8 1 15,2-4-1-15,3 0 2 16,1-7 3-16,7-1-45 16,-3-5-36-16,4-9-119 15,1-1-132-15,1-13 209 16</inkml:trace>
  <inkml:trace contextRef="#ctx0" brushRef="#br1" timeOffset="192611.815">11993 7731 714 0,'0'1'411'16,"-15"-6"-93"-16,15 5-92 16,4 0-28-16,5-3-41 15,5 0-16-15,8 1-24 16,5-2-7-16,0-2-23 15,0 2-3-15,8-4-11 16,1 6-11-16,5-3-24 16,4-3-11-16,-2 2-14 15,-10-4-4-15,-6-5-3 16,-2 3-1-16,3 1-52 0,-7-3-50 16,5 6-135-16,2 1-26 15,-23 1 148-15</inkml:trace>
  <inkml:trace contextRef="#ctx0" brushRef="#br1" timeOffset="193383.382">12361 7995 724 0,'3'-8'405'0,"-8"4"-54"16,5-3-86-16,2 2-69 15,2 4-35-15,2-2-55 16,-2 0-26-16,9 3-39 15,-2-4-8-15,5 2-8 0,3-3-1 16,5 1-1-16,1 0-2 16,11 8-4-16,-6 0-3 15,-4 6-5-15,-6-3-2 16,-11-3-2-16,3 8 2 16,-12-6 4-16,2 9 5 15,-10 0 9-15,-7 2 2 16,-3 5 0-16,-6-3-2 0,-10 2-8 15,-4-3-2-15,2 4-4 16,7 2 0 0,-1-1-2-16,-7-2-1 0,3-6-1 15,-6-3-1-15,12-3 0 16,11 2-1-16,1-7 1 16,8-2 0-16,1-3 0 15,2-3-2-15,5 2-1 16,-2-4-3-16,2 4 0 15,0 1 0-15,0 0-3 16,0 0 1-16,0-1 0 16,4 1-1-16,14-1 1 15,28-1 1-15,-19 5 1 16,1 1 1-16,8 2 1 16,-2-3 0-16,6-2-1 15,1-1 0-15,-7-6 0 16,1 3 0-16,-4 2 0 0,-8 1 1 15,-7 1 0-15,-3 0 0 16,-4 0 0-16,-1 0 0 16,-1 0-1-16,4 2-1 15,-6 0 0-15,-3 0 0 16,-1 3-1-16,-2-5 0 16,0 0-23-16,1 0-22 15,0 0-68-15,0 0-42 16,0 3-130-16,0-3-130 0,0 0 271 15</inkml:trace>
  <inkml:trace contextRef="#ctx0" brushRef="#br1" timeOffset="194028.498">13099 7571 710 0,'-2'-14'410'0,"1"9"-33"0,0 1-85 15,-5 3-82-15,5 1-34 16,0-1-65-16,0 0-25 15,-4 1-37-15,-11 4-10 16,-32 29-7-16,27-13 1 0,-5 2-1 16,4-3-1-1,-4-1-6-15,4 4-3 0,0 4-5 16,3 0-4-16,1-3-5 16,12 4-1-1,6-1-3-15,-4 2-1 0,15-3-1 16,-6-2 1-16,5-8 0 15,1-3 0-15,12-3 1 16,3-2 1-16,12-3 0 16,8-1 2-16,-8-11-1 15,-10-7 0-15,7-7 0 16,-1-4-1-16,4-3-1 16,7 0 1-16,-10 1 1 15,0 0 1-15,-14 0 1 16,-5-2 1-16,-1 7 3 15,-15-5 0-15,0-1 4 16,2 8 2-16,-23-10 6 16,12 10 0-16,-14 5 1 15,-9 0-1-15,1 2-6 0,-13 3-4 16,9 5-6-16,2 2-2 16,4 13-3-16,1 4-2 15,-2-3-1-15,-9-9 0 16,15 11-9-16,10-1-26 15,-3 4-95-15,18 5-95 0,-8-8 134 16</inkml:trace>
  <inkml:trace contextRef="#ctx0" brushRef="#br1" timeOffset="195028.175">14120 7560 245 0,'35'-30'156'0,"-29"25"-3"15,-2 0-8-15,-1-2-4 16,0 2 0-16,4 5 8 16,-3-1 4-16,7 4 1 15,-5-2-1-15,1 1 4 16,-4-2-3-16,-6-4-13 16,4 5-8-16,-2-2-31 15,0 1-18-15,0 0-29 16,-2 0-9-16,-12 21-13 15,-34 21-2-15,24-11-4 16,0 1-2-16,12 4-3 0,-5 3-2 16,0-2-6-16,5-1-3 15,-10-5-4-15,6 0-2 16,1-4 0-16,7 4-2 16,-5-10 1-16,0-5 0 15,5 0 0-15,2-9 1 16,4-4-15-16,9 3-34 15,2-20-102-15,-8-10-66 0,14-4 122 16</inkml:trace>
  <inkml:trace contextRef="#ctx0" brushRef="#br1" timeOffset="195363.255">13930 7681 885 0,'-12'-3'429'0,"3"-1"-149"16,4 3-38-16,1 0-49 16,10 2-25-16,-6-1-39 15,0 0-22-15,1-1-30 0,14-1-6 16,37-9-3-16,-25 4 0 15,5 6-4-15,-4-3-6 16,4 0-17-16,-2 2-9 16,-1-5-17-16,-4-1-5 15,5 8-3-15,-13-6-2 16,3 4-36-16,-11-2 1 16,-4 1-213-16,1 6 3 15,-6 6 139-15</inkml:trace>
  <inkml:trace contextRef="#ctx0" brushRef="#br1" timeOffset="196912.387">14779 7943 213 0,'-1'-2'180'16,"0"1"20"-16,0 0-38 16,0 0-13-16,0 1-29 0,1 0-11 15,-1 0-21-15,1 0-6 16,-1 0 0-16,0 0-3 15,0 0-7-15,-1 0-2 16,1 1-12-16,-4 7-2 16,0 4-10-16,8 31-5 15,-7-35-11-15,5-1-3 16,-1-2-5-16,-6-3 0 16,10 2 1-16,-7-4 3 15,1-1 19-15,2 1 4 0,0-1 1 16,0 0-5-16,4-3-20 15,7-3-5-15,-2-5-4 16,20-45 0-16,-16 24 2 16,-8-11-1-16,23 1-1 15,-6-2-3-15,7 1-4 16,-1-1-2-16,-5 2-3 16,-2-1-2-16,-3 8 10 15,-3 5 4-15,-2 6 4 16,0 13 3-16,-3 1-12 15,0 13-6-15,-7 4-6 16,-3-8-2-16,0 14 1 16,0-1 1-16,-1 10 2 15,0 6 0-15,-2 6 1 16,3 1-1-16,-6 2 0 16,-7 4 1-16,9-5 0 0,-8-5 1 15,8 8-1-15,13-4 0 16,-14-2-1-16,7 1 0 15,0-16 0-15,-6 5 0 16,10-15 1-16,-6 0-1 16,7-1 4-16,6-8-1 15,0-3 2-15,1-15 1 16,5-5 0-16,1-2-1 0,10-4 0 16,4 7 0-16,9-7 0 15,-9-4 1-15,-7-5 0 16,-7-3 0-16,-6 1-1 15,7 0 1-15,-2-2 4 16,5 3 2-16,-9-2 3 16,1 8 0-16,-8 3-2 15,-1 6-3-15,-5 6-3 16,-2-2-2-16,-2 10-4 16,-1 3-1-16,0 4-3 15,5 5 1-15,-3 1-2 16,0-1-30-16,0 0-64 15,0 0-69-15,0 0-237 16,0 10-2-16,2 11 227 0</inkml:trace>
  <inkml:trace contextRef="#ctx0" brushRef="#br1" timeOffset="197745.036">15653 7716 506 0,'3'1'361'16,"-3"-1"12"-16,9 1-142 16,-9-1-19-16,7 0-43 15,-3 0-6-15,-4 0-16 16,3 0-12-16,-4-1-22 15,0 0-15-15,0 0-23 16,0 0-10-16,-12-4-17 16,-8-1-6-16,-34-8-18 15,29 12-7-15,-1 2-8 16,8 6-3-16,-6-2-3 16,3 4-1-16,-2 1-2 0,2 3 0 15,1 7 0-15,-2-4-1 16,5 4-1-1,-3-1 0-15,1 3-1 0,4 2 0 16,4 0 1-16,4-6 0 16,16 9 1-16,-1-1-1 15,9-4 0-15,-8 1 0 16,-2-14-1-16,4-8 1 0,5 1 0 16,6-1-1-16,4-4 1 15,-2-2 0-15,-2-12-1 16,4-6 0-16,3-8-1 15,3-3 1-15,5 1 2 16,-6 0 1-16,-1 7 3 16,-9 0 0-16,-6 4 0 15,7 7 0-15,-8 4 0 16,-4 0-1-16,-5 6-2 16,-14 0 0-16,2 5-6 15,4 4-1-15,-5 3 0 16,5 4 0-16,-11 1 3 15,-4 1 2-15,4 5-1 16,2 1 1-16,0 0 0 16,5-1 0-16,0 2 1 15,0-1 0-15,2 1 0 0,6 8 0 16,3 0 1-16,0-4 0 16,8 5 0-16,-4-8 0 15,5-12 0-15,8 8 1 16,4-16 0-16,-1 2 1 15,2-3 0-15,-1-8 1 16,0-8-2-16,2-6 1 16,3-2-2-16,0-5 1 15,-5 5-1-15,3 5 0 0,-5 6-21 16,-5 6-35-16,-4 6-79 16,-4 2-59-16,-5 5-248 15,-2-2 285-15</inkml:trace>
  <inkml:trace contextRef="#ctx0" brushRef="#br1" timeOffset="198262.979">16273 7029 484 0,'4'-15'357'0,"-8"-5"65"15,12 16-100-15,0 0-66 16,0 3-33-16,-3 2-49 16,5 7-33-16,-10 6-62 15,-15-9-19-15,-3 11-22 16,1 9-4-16,-4 4 1 15,10 8-3-15,-7-1-11 16,-7-9-3-16,13 0-8 16,-4 4-2-16,8-5-1 15,-6-2-2-15,-7-4 0 16,22 1 1-16,-11-7-1 16,6 1-1-16,1-8 12 15,-6-3-30-15,9 1-67 16,-2-9-45-16,2-1-171 0,-1 4-107 15,0-4 258-15</inkml:trace>
  <inkml:trace contextRef="#ctx0" brushRef="#br1" timeOffset="198529.503">16015 7151 847 0,'-4'-5'497'15,"2"3"-94"-15,2-6-113 16,6 10-44-16,6-9-78 16,8 3-32-16,6-2-56 15,13-2-18-15,-4 7-25 16,0-2-9-16,13 13-10 16,-9-9-5-16,8-1-4 15,2 5-1-15,-17-4-2 16,-3-4 5-16,-4 3-46 15,-11-4-53-15,-6-9 58 16</inkml:trace>
  <inkml:trace contextRef="#ctx0" brushRef="#br1" timeOffset="199502.038">16704 7807 128 0,'-1'-1'83'0,"0"0"4"15,0-1-7-15,1 1-29 16,0-1-10-16,0 0-24 16,1-1-6-16,2-1-7 15,5 2-1-15,-1-1-1 0,-4-1 28 16,-2-3 65-16,2 3 34 15,-1-2 61-15,9 4 4 16,-10-1-6-16,2 1-3 16,0-2-9-16,-1 0-8 15,1-3-13-15,-3 5-9 16,1-1-22-16,-1 2-17 0,0 0-42 16,0 0-19-16,0-1-26 15,0 2-6-15,-1 0-2 16,-9 18 1-16,-20 41 0 15,13-26-1-15,2 4-2 16,0 5-1 0,-1-4-2-16,6-2 0 0,-7-6-2 15,-1-6 1-15,1-3-2 16,-2-5 1-16,9-4 0 16,-2-6 0-16,9-1-21 15,-4-6-48-15,7-3-113 16,13-1-78-16,-4-12 146 15</inkml:trace>
  <inkml:trace contextRef="#ctx0" brushRef="#br1" timeOffset="199812.817">16526 7846 790 0,'-10'-3'395'0,"7"3"-106"16,5 2-34-16,0-4-60 15,-2 1-14-15,0 0-42 16,16-6-13-16,46-9-17 16,-25 10-11-16,5 2-16 15,1-3-10-15,4 2-23 16,1 3-4-16,-12-3-28 15,-4 1-6-15,-20 2-4 16,4-3-8-16,-4 3 14 16,-2 1-31-16,5-1-106 15,-8 1-103-15,-1-1 127 16</inkml:trace>
  <inkml:trace contextRef="#ctx0" brushRef="#br1" timeOffset="201107.738">17782 7462 514 0,'3'-6'316'0,"-7"-5"-1"15,6 6-69-15,0 7-53 16,-6-3-36-16,4 1-54 15,-1 0-18-15,0 0-12 16,-3 6 1-16,1 13-5 16,-34 35-6-16,23-32-23 15,7 11-9-15,3-11-7 0,-8-9-2 16,13 11-6-16,-7-14-2 16,2 2-5-16,4-1-2 15,-4-11-1-15,12 5 2 16,-8-7 5-16,1 0 2 15,3-3 1-15,-4 4-1 16,0 0-6-16,3-5-2 0,2-17-2 16,32-26-1-16,-34 22-2 15,3-2-1-15,-6 6-2 16,0 4-1 0,-3 9-2-16,-3 3 0 0,-6 7-3 15,-10-4-1-15,3 11 1 16,1 3 0-16,-2 2 0 15,5 6 1-15,-7 1 0 16,-12-5 1-16,8 12 2 16,-5-4-1-16,1 8 1 15,6 2-1-15,4 0 1 16,4 0 0-16,0-5 0 16,5 5 0-16,2 1 1 15,0-3 1-15,11 8 1 16,-4-5 1-16,190 42-1191 94,-1-88 2636-94,-194 0-1409 0,7 1-4 15,29-1-13-15,-11 4-10 0,3 4-3 0,-5 4-2 16,-5-1 0-16,-4-3-2 15,-4 9 1-15,-1-8-1 16,1 1 0-16,-3 2 0 16,0-1-1-16,0 2 0 15,0 0 0-15,0 0-20 16,0 0-33-16,0 0-80 16,0 0-70-16,0 0-286 15,0 0 317-15</inkml:trace>
  <inkml:trace contextRef="#ctx0" brushRef="#br1" timeOffset="201542.671">18330 7418 954 0,'5'-16'529'0,"-5"5"-127"0,-4 3-156 16,-1 7-45-16,-6 10-94 15,4 2-31-15,-7 15-37 16,-3 2-7-16,-3 14 4 15,-4 2 3-15,8-4 4 16,-8 0-1-16,5-4-10 16,0-1-4-16,3 0-11 15,9 4-4-15,11 1-6 16,1-2-1-16,-11-2 0 16,-7-10-1-16,-4-4 0 15,2 0 0-15,0-9 1 16,20 5 0-16,-14-9 0 15,5-6-1-15,4-4-24 16,-1 0-33-16,1 0-99 16,0 0-70-16,5-4 132 0</inkml:trace>
  <inkml:trace contextRef="#ctx0" brushRef="#br1" timeOffset="201896.186">18661 7313 869 0,'2'-11'492'16,"7"6"-93"-16,-4-2-122 16,10 5-39-16,-3 2-77 15,-3-3-31-15,4 4-52 16,5 2-13-16,3 2-11 16,2 4-10-16,4-2-20 15,-4-2-6-15,2-1-8 16,3-2-1-16,-1-2 1 0,-7-1-1 15,-3-4-117-15,-7 1 83 16</inkml:trace>
  <inkml:trace contextRef="#ctx0" brushRef="#br1" timeOffset="-37085.748">5611 10151 768 0,'15'-20'347'15,"-17"20"-162"-15,3 1-28 16,3 6-59-16,-3-7-28 16,3 0-39-16,-4 0-15 15,-1-1-12-15,1 1 1 16,0 0 4-16,0 0 3 15,0 0 14-15,-2-2 0 0,1 1 3 16,0 1 1-16,0 0 1 16,1 0 4-16,0 0 4 15,0 0-3-15,-1 6-10 16,-3 8-5-16,-9 30-9 16,7-28-3-16,3-2-4 15,4 2-1-15,-2-3-1 16,-1-3 0-16,2 3 0 15,-3-3 0-15,0-4 1 16,9 6 0-16,-7-8 2 16,-5-4 0-16,7 3 1 15,-2-3 2-15,0 0 0 16,0 0 0-16,0 0-2 16,0 0-2-16,1 0 0 0,0 0 3 15,0 0 5-15,0 0 0 16,0-1-1-16,0 0-3 15,0 0-5-15,5-9-1 16,5-12 0-16,25-27 0 16,-33 22 0-16,7 1 0 15,6 10 1-15,-14-8-2 16,5 5 1-16,-12 3-1 16,-9-5-1-16,11 10 1 15,-1 1-1-15,1 2-1 16,4 4 0-16,-9-2-3 0,-3 4-4 15,-1 2-1-15,-7 6 1 16,12 11 1-16,-12 0 2 16,-1-3 1-16,1 7 0 15,-2-2 0-15,5 9 0 16,1 8 1-16,-5-4 0 16,0-5 1-16,1-4-1 15,5 1 0-15,5-1 0 16,1-1 0-16,1 0-1 15,-1-5 1-15,3 1-1 16,2 1 1-16,6 2-1 16,1-1 1-16,3 1 0 15,3 0 1-15,-2-6 0 16,5 7 0-16,1-8 1 16,-2-1 0-16,4-2 2 15,3 8 0-15,-1-15 4 0,-2-5 1 16,9-1 4-16,-1-18 1 15,10 2 4-15,10 3 1 16,-6-8-2-16,-2 2-1 16,-4 10-6-16,1 3-3 15,-13 2-1-15,-5 4-2 0,-8-1-1 16,-11-4 0-16,3 6-1 16,-1 1 0-16,7 7 0 15,-3-3 0-15,14 8 2 16,-17-8-13-16,2 1-66 15,-6-4-52-15,-7-3-185 16,13 3 195-16</inkml:trace>
  <inkml:trace contextRef="#ctx0" brushRef="#br1" timeOffset="-36554.357">5999 10099 559 0,'0'-9'303'0,"4"4"-52"16,-4-1-39-16,-4 1-48 16,4 5-15-16,-2-1-31 15,2 1-15-15,-1 0-30 16,0 0-13-16,0 0-19 15,0 0-4-15,-1 8-3 16,-4 9-1-16,-31 36-2 16,46-27-3-16,-15 2-2 15,2 12-3-15,-2-6-6 16,-8-6-2-16,4 5-4 16,-2-3-1-16,5-3-3 0,0 1 0 15,-2-2-2-15,-1-4 1 16,0 2 1-16,-2-6 1 15,8 5 2-15,1-4 3 16,-1-13 4-16,2 0 2 16,-6-16-68-16,3-3-64 15,6-6-224-15,12-4 205 16</inkml:trace>
  <inkml:trace contextRef="#ctx0" brushRef="#br1" timeOffset="-36086.887">6377 10007 1015 0,'0'-3'443'0,"-7"2"-239"0,3-1-48 15,-1 4-76-15,-2 3-27 16,3 10-23-16,-3 4 1 16,3 8 6-16,-1 6 5 15,1 4 4-15,-3 1-1 16,-5-5-6-16,-5-4-6 15,4 3-10-15,-4-2-3 16,5 5-8-16,-1 0-1 16,-2-5-2-1,7 5-3-15,4-2 0 0,3 2 0 16,-3-4 0-16,4-3 0 0,-7-11 1 16,7 0 2-16,-8-11 2 15,-5-5 2-15,10 0-2 16,-13-6-19-16,13 0-91 15,-1-5-69-15,4 0-246 16,12-5 256-16</inkml:trace>
  <inkml:trace contextRef="#ctx0" brushRef="#br1" timeOffset="-35698.114">6002 10359 642 0,'-4'-5'370'0,"2"5"-36"15,2 1-74-15,0-1-74 16,0-1-42-16,-1 1-57 16,1-1-14-16,0 1-12 15,0 0 5-15,7 0 5 16,16 1-4-16,28-2-12 16,-18-2-6-16,0 0-17 15,2 0-8-15,-11 0-9 16,-5-3-3-16,-2-1-3 15,-2 2-1-15,10-1-21 16,-5-5-54-16,4 5-188 16,-2-1 170-16</inkml:trace>
  <inkml:trace contextRef="#ctx0" brushRef="#br1" timeOffset="-34501.024">6340 10487 530 0,'0'0'293'0,"-1"0"-53"16,0 0-42-16,0 1-57 15,-1 3-22-15,1-3-32 16,0 6-11-16,1-4-14 15,0-2-3-15,0 0 5 16,0-1 11-16,0 0 15 16,17 7 1-16,32-5-15 15,-37-12-15-15,8-2-28 16,-1 0-11-16,0 5-12 16,12 3-5-16,-13 3-3 15,-2 1-1-15,-2 3-1 16,-2-1 0-16,-2 5-1 15,-3 0 0-15,-2 2 1 16,-3 8 1-16,-5-4 3 0,-6 6 1 16,-8-2 2-16,-4-2-1 15,2 10-1-15,3-12 0 16,-16 3-1-16,13-5 1 16,3-4 1-16,0 2 0 0,24 5 3 15,-11-8 0 1,0-5 1-16,1 3 0 0,-3-16-6 15,4 7-2-15,3-3-4 16,2 0-2-16,2 0 0 16,-6 1 0-16,8 3 1 15,-3-2 0-15,4 1-1 16,4 5 1-16,-4-2 0 16,1 10 0-16,-2-1-1 15,0-3 0-15,-4 6 0 16,4-2 1-16,-8-1 1 15,1 10 0-15,0 0 1 16,-8-11 0-16,5 17 0 16,0-3 1-16,-6-1 0 15,0 7 1-15,-11-7 2 16,-2-1 0-16,1 1 3 16,-3-2 4-16,1-1 10 15,-7-8 4-15,-1 0 8 16,-3-5-1-16,7 0-4 0,6-5-3 15,7-3-6-15,-2-3-3 16,-6-5-4-16,-7-1-2 16,0-4-5-16,1 4 0 15,8 2-4-15,4 0 0 0,1 4-2 16,2 1-19 0,2 1-56-16,5 1-43 0,5-3-144 15,5 2-114-15,4-1 241 16</inkml:trace>
  <inkml:trace contextRef="#ctx0" brushRef="#br1" timeOffset="-33390.028">7135 10031 554 0,'-4'1'326'0,"-7"1"-53"16,8-1-115-16,16 8-34 15,-16 0-35-15,6 10-6 16,-8-2-5-16,-13 0-3 16,19 10-8-16,-2 1-7 15,1 4-10-15,1 0-3 16,-5-6-13-16,-3-5-4 0,-5-7-8 15,4-4-5-15,1-3-4 16,5-1-1-16,4-1 4 16,3 0 7-16,0-7 7 15,-1-6-1-15,2-6-7 16,5-3-6-16,-1-9-10 16,-1 0-2-16,-1-4-1 15,-10-2-2-15,5 11 0 16,-5-2 0-16,-4 10-2 15,15 7-2-15,-12 3-4 16,-9 2-1-16,11 10 0 16,-13-3 1-16,-9 2 3 15,-2 3 1-15,-6-2 1 16,-3 7 1-16,0 4 0 16,14 1 0-16,-3 2-1 0,5-5 1 15,11 4-2-15,-7-2-1 16,2-3 1-16,2 2-2 15,2-3 1-15,4 3-1 16,4 0 1-16,-1-3 0 16,4 3 0-16,1-1 1 15,3 3 0-15,2 1 0 0,-2-3 2 16,3 0 0 0,-2-1 1-16,9 9 0 0,-3-14 1 15,2-1 3-15,4-5 1 16,-1-8 2-16,5-4 1 15,-5-11 1-15,7 2-2 16,2-9 0-16,-2 11-2 16,5 5 0-16,-12-3-1 15,-4 5 0-15,-8-4 4 16,1 3-29-16,-4 0-90 16,-3 3-85-16,-5 3 109 15</inkml:trace>
  <inkml:trace contextRef="#ctx0" brushRef="#br1" timeOffset="-32739.995">7514 10096 854 0,'-10'0'439'16,"2"6"-126"-16,-14 1-147 15,3 3-33-15,-6 15-47 16,4 1-14-16,4 3-25 15,2 6-6-15,7-4-6 16,-6-5-1-16,1 0-5 16,0-4-3-16,6-1-7 15,5-2-5-15,1 0-5 16,1 0-3-16,2-1 0 16,1 1-2-16,1-4 1 15,3 1 0-15,4-2 1 16,-2-7 1-16,5-1 2 15,-11 2 1-15,17-14 1 0,4-3 1 16,4-8-1-16,16-12-2 16,-3 2-1-16,4 1-2 15,-15-3 0-15,7 6 1 16,-24-5 1-16,-8 0 2 16,-1 2 3-16,-10-1 0 15,3 1 0-15,-10-7-1 16,8 9-4-16,-5-2 0 15,-1 6 8-15,5 5 4 0,-10 0 4 16,2 5 0 0,5 8-10-16,-9-2-4 0,-5 0-5 15,0 3 0-15,-9-4-3 16,7 6 0-16,1-1-2 16,-3 1 0-16,8 4-33 15,-1-5-49-15,11 4-201 16,2-4 183-16</inkml:trace>
  <inkml:trace contextRef="#ctx0" brushRef="#br1" timeOffset="-31518.162">7820 10411 707 0,'3'-3'357'0,"4"-1"-100"16,-6 2-37-16,2 0-71 15,-1 1-34-15,-2 0-51 16,0 0-14-16,0 1-9 16,0 0-3-16,0 0-6 15,0 13-3-15,-3 1-9 16,-17 29-4-16,9-24-3 15,-2 1-3-15,-5-5 1 16,-1 2 0-16,2-7-1 16,-3-10-1-16,9 7 0 15,8-5-1-15,2-3 3 16,8 11 1-16,-5-15-5 16,-1-4 0-16,8-2-6 15,-2-9-1-15,14 7 0 16,-4-3 0-16,2 2 0 0,3 4-1 15,-7 0 0 1,1 0-1-16,-3 7-2 0,-11 0-1 16,9 6-2-16,1 9 0 15,-4 4 0-15,2-1 1 16,-10 9 3-16,-13 4 2 16,5 1 2-16,-3-1 1 15,-7 0 2-15,9 1 1 16,-18 0 3-16,-1 5 2 0,1-6 4 15,-11-9 1 1,4-4 0-16,-4-6-2 0,3-4-4 16,11 4 0-16,1-6 1 15,5 1 2-15,-3-9 1 16,-1-4 0-16,1-4-4 16,4 0-2-16,11 6-3 15,0-6-4-15,4 6 0 16,2 0-1-16,-3-3-3 15,8 7 0-15,1-5 0 16,-1 4-1-16,2-1 1 16,1-1 0-16,8 6 0 15,0-2 0-15,11 4 1 16,-9 4 1-16,-2 3 1 16,5 1 0-16,-9 3 2 0,10 4 0 15,-10-5 1-15,-5-1 0 16,6-3 1-16,7-3 0 15,4-1-1-15,8 4 0 16,-2-5 1-16,-11-4 0 16,6 1 0-16,-5-2 0 15,0 0 1-15,0-1-4 16,-4-5-78-16,2 1-70 16,-6-5 89-16</inkml:trace>
  <inkml:trace contextRef="#ctx0" brushRef="#br1" timeOffset="-30788.274">8299 10071 611 0,'0'-2'330'0,"0"-4"-50"15,3 3-21-15,-4 3-51 16,1-1-29-16,-2 0-54 0,1 0-22 15,0-1-25-15,0 1-13 16,0 1-31-16,0 0-10 16,0 0-9-16,0 3 2 15,-4 19 7-15,-10 34 2 16,5-21-3-16,-7-4-2 16,-4 7-6-16,7 4-3 0,-9-6-4 15,2 1 0-15,13-2-2 16,-9-3-1-16,4-6 0 15,9 3 0-15,-4-14-1 16,8-2 2-16,0-8 4 16,1-5 2-16,0-10-2 15,4-1-25-15,9-8-101 16,-12-3-83-16,12 0 115 16</inkml:trace>
  <inkml:trace contextRef="#ctx0" brushRef="#br1" timeOffset="-30382.965">8688 9978 1018 0,'-8'1'498'0,"-7"2"-160"16,3 8-161-16,-2 2-28 15,1 9-44-15,4 7-20 16,-2-2-34-16,1 6-8 0,6 4-7 16,-7-5-2-16,3 4-5 15,-8-2-5-15,-4-6-6 16,4 2-4-16,-5-3-5 15,7 1-1-15,-4-1-3 16,5-1 1 0,1 3-2-16,-5-12 1 0,9 0 2 15,0-4-1-15,1-10 3 16,6 5 4-16,-2-9-31 16,2-3-56-16,1-8-171 15,1-5-368-15,6-1 400 16</inkml:trace>
  <inkml:trace contextRef="#ctx0" brushRef="#br1" timeOffset="-30061.199">8339 10235 802 0,'-5'0'440'0,"12"2"-99"0,-9 1-120 16,6-10-35-16,2 8-59 15,-13-6-23-15,17 7-27 16,1-1-3-16,5-4 4 16,13 3-2-16,1 8-13 15,7 0-5-15,-7-2-15 16,-8-6-7-16,-4 0-12 15,-5 1-6-15,-4-4-5 16,5 2 0-16,-8-9-21 16,5 0-43-16,1-2-108 15,11 8 101-15</inkml:trace>
  <inkml:trace contextRef="#ctx0" brushRef="#br1" timeOffset="-29137.645">9518 10176 896 0,'0'-12'428'0,"1"9"-149"0,-6-6-45 16,-1 10-81-16,-4 1-36 16,5 5-49-16,-2 7-15 15,2 1-10-15,0 3 0 16,-3 5-6-16,-2-3 0 16,-2 1 1-16,-1 6 2 15,-3-4-7-15,4 5-5 16,0-3-9-16,0-2-4 15,3-1-5-15,-1-1-2 16,-2 1-1-16,4 4-2 0,-2-4 2 16,-2-2-1-16,-4-6 2 15,10-5 0-15,-4-4 5 16,1-5-12-16,10-2-72 16,-7-2-67-16,11-13-336 15,6 2 308-15</inkml:trace>
  <inkml:trace contextRef="#ctx0" brushRef="#br1" timeOffset="-28787.284">9288 10267 807 0,'-3'0'431'0,"10"2"-127"16,-13-3-106-16,11 3-38 15,-4-6-46-15,-8 0-12 16,22 5-10-16,-8-7 3 16,11 7-6-16,17 2-2 15,-3-3-12-15,5 2-6 0,5-2-18 16,-8 0-10-16,-1 0-18 15,-4 2-5-15,-5-1-8 16,1 2-3 0,-4-4-1-16,-1 4-6 0,-10 0-87 15,-4-3-64-15,-6 5-423 16,0-2 373-16</inkml:trace>
  <inkml:trace contextRef="#ctx0" brushRef="#br1" timeOffset="-27415.041">10235 10591 524 0,'-1'3'267'0,"0"-1"-78"16,0 2-24-16,0-4-29 16,1 4-12-16,0-2-11 15,0-1-9-15,0 1-16 16,1 5-6-16,-1-3-9 16,0 1-5-16,0-3 1 15,0-2 8-15,0 0-1 0,0 0-2 16,0 0-16-16,0-1-13 15,7-13-11-15,26-44 1 16,-7 14-3 0,-7 1-3-16,7-4-9 0,5 1-5 15,0 0-7-15,-2 0-3 16,-8 8 5-16,-3-2 4 16,-6 13 6-16,-8-3 3 0,-2 10-2 15,0 8-5-15,-1 2-6 16,4 6-4-16,-2 4-7 15,3 5-4-15,0 4-1 16,1 5 2-16,-4 1 4 16,-12-2 0-16,5 9 0 15,2-2 1-15,-1 4-1 16,7 1 1-16,-2 2-1 16,1 2 0-16,7 0 2 15,-10 4-2-15,11-1 2 16,-18-3-1-16,7 1 1 15,11 1-1-15,-14-3 0 16,10 1 0-16,-4-7 0 16,-3-4 1-16,8-5 1 15,9 4 0-15,-10-16 2 16,3-1 3-16,1-3 2 16,-11-19 1-16,13 3-3 15,-2-5-2-15,1-9-2 0,12 11-1 16,-8-3-1-16,2 1 0 15,1 4 0-15,-5-4 0 16,1 3-1-16,3 1 1 16,-2-1 0-16,1 1 0 0,-4-6 1 15,-3-3 0-15,0-6 1 16,-8-13 1-16,13 1-1 16,0-3-1-16,-4 2-1 15,6 9-2-15,-7 11 0 16,-3 4-1-16,4 11-1 15,0 5 0-15,-9 2-5 16,-5 4-3-16,11 7-2 16,-10 0 8-16,4 10-49 15,14 10-45-15,-22-1-145 16,7 7 141-16</inkml:trace>
  <inkml:trace contextRef="#ctx0" brushRef="#br1" timeOffset="-26669.505">11226 10290 978 0,'4'-5'440'0,"-1"1"-192"16,0 1-22-16,-2-5-46 16,3 6-15-16,-4-4-31 15,0 5-17-15,-1 0-28 16,0 0-10-16,-3-1-26 16,-10-4-10-16,13 5-14 15,-2 0-8-15,-16 0-8 16,-22 5-3-16,19 0-4 15,-5-5-2-15,1 13-3 16,-9-5 0-16,7 11-1 16,0 0 0-16,5 1 0 15,13 5 0-15,-6-5 0 16,2 1 0-16,1 0 0 16,-6-4-1-16,13 6 0 15,7 1 1-15,-1-5-1 16,10 3 0-16,-5-6 0 15,6-3 0-15,5-1 0 0,-1-4 1 16,2-6-1-16,-4-5-1 16,19-11-2-16,5-1 0 15,6-10-3-15,2-1-2 16,-10-6-1-16,-4 2 2 16,0-3 4-16,-5 0 3 15,-1 0 2-15,-6-1 2 16,-9 1 0-16,-6 2-1 0,-3 13 0 15,-1 6-3-15,-3 11-5 16,-2 0-3-16,-4 6-3 16,-4-4 0-16,0 9 4 15,6 10 2-15,-2-6 2 16,-1 4 0-16,3 5 3 16,-2-5-1-16,3 9 1 15,4 3 1-15,-13-3-1 16,12-1 1-16,3 0 0 15,0-3-1-15,11 0 1 16,-9 4 0-16,-1-6-18 16,4 0-19-16,-3-4-56 15,3-9-33-15,2-7-110 16,-1-6-113-16,5-12 228 0</inkml:trace>
  <inkml:trace contextRef="#ctx0" brushRef="#br1" timeOffset="-26007.307">11767 10001 869 0,'-5'0'433'16,"0"0"-153"-16,-2 1-94 15,-4-1-26-15,1 3-38 16,2 3-13-16,-10-2-29 16,5 2-6-16,1 8-7 15,-8 0-2-15,8 7-7 16,-8 9-8-16,-11 1-14 16,2 4-7-16,-1 1-11 15,1-4-4-15,14-1-5 16,-2-5-2-16,12-2-2 15,4-1-1-15,0-2 0 0,3 2 0 16,-3-6 0-16,0 0 0 16,1-2-1-16,5 0 1 15,9 2-1-15,-3-4 0 16,5-3 1-16,-11-8 0 16,12-7 0-16,2-1 1 15,6-8-4-15,5-7-1 0,1-1-3 16,0-10-1-16,3 0 1 15,5 2 1-15,4-3 3 16,-2 0 1-16,-15-2 2 16,-8-4 1-16,-11 1 0 15,-12-1 0-15,3 6 0 16,0 5-2-16,-17 3-1 16,12 7-2-16,-12 3 1 15,-2 4-1-15,1 2 0 16,-3 2-2-16,0 5-3 15,2 0 0-15,1 5-1 16,1 5-1-16,6 4 2 16,-5 3-1-16,4 4 2 15,-3 4 0-15,-4 2 15 16,3 9-39-16,4 3-63 16,4 3-47-16,6-6-153 15,4-8-71-15,7-2 230 16</inkml:trace>
  <inkml:trace contextRef="#ctx0" brushRef="#br1" timeOffset="-25571.299">12187 9948 906 0,'4'-4'449'0,"-3"3"-143"16,-1 1-64-16,-1 0-82 15,0 0-32-15,0 2-43 16,-11 22-8-16,-19 41-15 15,15-25-3-15,-7 6-6 16,3 3-3-16,-5-6-9 16,3 0-7-16,0-5-13 15,-7-8-5-15,10-1-5 0,-1 1-3 16,8 0-2 0,10 0-1-16,-4 1 0 0,-3-8-1 15,2-7 2-15,-7-4 0 16,9-7 0-16,0-3-11 15,6-7-47-15,10-3-43 16,4-12-128-16,-3-5-135 16,19-4 228-16</inkml:trace>
  <inkml:trace contextRef="#ctx0" brushRef="#br1" timeOffset="-25218.666">12544 9943 926 0,'-6'0'430'0,"0"0"-164"16,-7 1-65-16,2 8-53 16,0-1-17-16,1 13-30 15,-3-2-17-15,1 10-20 16,-8 3 0-16,3 5 4 15,11 9-1-15,-8-5-10 16,6-1-10-16,-6-3-20 0,3-3-8 16,-4 0-9-16,-3 4-1 15,7-3-2-15,-17-7-1 16,9 3-1-16,6 4 1 16,-7-11 0-16,10 5 0 15,2-12 2-15,0-7 2 16,3-3-28-16,2-3-40 15,0-11-161-15,3-8-86 0,0-13 178 16</inkml:trace>
  <inkml:trace contextRef="#ctx0" brushRef="#br1" timeOffset="-24909.258">12102 10281 920 0,'0'-1'498'0,"-2"-4"-116"15,7 5-168-15,-5 0-37 16,0 0-45-16,14 3-8 15,10 1-37-15,36 9-10 16,-27-8-19-16,1-2-10 16,-8-3-14-16,-7-3-8 15,-1 0-10-15,-9 1 2 16,6 0-22-16,-4 1-53 0,-14 3 41 16</inkml:trace>
  <inkml:trace contextRef="#ctx0" brushRef="#br1" timeOffset="-23590.713">12955 10268 731 0,'-40'-8'344'16,"40"8"-142"-16,0 1-38 15,10 5-58-15,-9-6-13 16,0 2-5-16,11 7 5 16,-6-4 6-16,8 1 2 15,3-3 0-15,-5-4-1 16,11-5-2-16,8 10-4 0,5-4-14 15,-1-6-10-15,12 6-20 16,-4-11-11 0,-3 11-18-1,-19 0-4-15,0 0-8 16,64 6-1-16,-8-2-4 0,3 4 1 0,-45-2-2 16,-5-4 1-16,-5-2 0 15,-6 2 1-15,6-2 1 16,-8 0 2-16,-4-4 2 15,-8-8 1-15,1 5 1 16,-5-2 1-16,1-2-2 16,4 9 0-16,-15-13-4 15,4 2-4-15,-11 3-3 16,0 2-1-16,-3 3-3 16,0 1 1-16,-4 0 1 0,0 4 0 15,1-3 2-15,-3 1 0 16,5 4 0-16,-5-7 1 15,2 4 0-15,6 1-1 16,1-2 2-16,5 2-1 16,-2 0 0-16,8-4 1 15,2 3 0-15,3-1-2 16,0 2 0-16,0 0-1 16,0 0 1-16,12 4 0 0,17 5 3 15,19-2 0-15,-15 3 0 16,-2-2 0-16,3 3 0 15,1 2-1-15,1-5 0 16,-2 3 0-16,-3-1-1 16,5 2 1-16,-17-8 0 15,0 2 0-15,-11-4 0 16,-11-4 1-16,16 6-2 16,-12-2 2-16,-1 1 5 15,2 1 2-15,-3-4 5 16,0 0 1-16,-14 4-2 15,-40 15-2-15,22-9-2 16,-6 0-2-16,5 2-1 16,1 2 1-16,-2-4-2 15,5 2 0-15,0-7 1 16,1-3-1-16,2 3-1 0,0-5-2 16,7 4-1-16,2-2 0 15,8 1-1-15,3 2-1 16,1-2-8-16,6 3-21 15,8-1-106-15,-8-5-523 16,22 1 460-16</inkml:trace>
  <inkml:trace contextRef="#ctx0" brushRef="#br1" timeOffset="-21805.887">14514 10040 493 0,'0'-1'274'0,"0"0"-36"16,0 0-25-16,2-2-33 15,-2 0-10-15,2-3-20 0,-1 2-14 16,-1 3-26-16,0 0-18 15,0 0-35-15,0 0-11 16,0 1-17-16,0 0 2 16,3 21 6-16,-4 31 0 15,-4-18-4-15,0 1-4 16,0-6-10-16,-2-4-3 16,3-6-5-16,0-3-1 15,2-1 0-15,2 1 0 16,-2-10 10-16,-2-12 4 0,-1-4 2 15,3-3-2-15,1-4-9 16,3 12-7-16,2-8-3 16,-2-15-3-16,3 2-2 15,3-6-3-15,-2 1-1 16,3 4 0-16,1 8 3 16,-8-7 1-16,-2 8 0 15,8 9 2-15,-14 0-6 16,1 7-4-16,-6 9-5 15,-11-3-2-15,1 17 5 16,-4 3 2-16,-10 2 4 16,1 10 2-16,-1-1 1 15,0 3-1-15,7 2 1 16,4-3 0-16,-2-1 0 16,16 2-1-16,-2-8 2 0,-6-1-1 15,15 1 0-15,-5-2 0 16,11 0-1-16,9 0 1 15,-1-8 0-15,1-3 1 16,10-2 0-16,-2-4 0 16,1-3 2-16,0-5 0 15,7-7 1-15,6-4 0 16,3-5 1-16,4 1-1 0,-11 2 0 16,-5 5 0-16,-8 0-2 15,-4 3 1-15,-4-1-1 16,-9-5 1-16,8 5-1 15,-2-3-1-15,-3 4 1 16,11 4 1-16,-14-3-8 16,4 3-26-16,-1-2-92 15,-4-1-78-15,0 0 118 16</inkml:trace>
  <inkml:trace contextRef="#ctx0" brushRef="#br1" timeOffset="-21324.213">14872 10063 540 0,'-9'-6'386'0,"9"2"60"16,0 3-131-16,0 1-100 15,-2 0-51-15,1 0-75 16,0 0-27-16,-3 13-23 15,-4 14 3-15,-9 27 9 16,5-29 1-16,3 4-3 16,3-1-4-16,5 2-10 15,-2 2-6-15,-1 1-12 16,4-4-5-16,-10-4-3 16,-3-1-1-16,0-3-2 15,-9-3 1-15,17 1 0 16,5-1 0-16,-3-7 1 15,10 1 1-15,-6-10-20 0,-11-4-30 16,11-5-94-16,-20-9-74 16,19-2 124-16</inkml:trace>
  <inkml:trace contextRef="#ctx0" brushRef="#br1" timeOffset="-20949.414">15159 10004 1007 0,'8'3'507'0,"-8"-3"-171"16,-10-1-101-16,7 8-106 15,-6-1-32-15,2 11-23 16,2 6-9-16,-6 6-14 15,2 7-2-15,-3 1-6 16,0 5-4-16,-1-6-11 16,1 2-4-16,0-1-10 15,1-5-2-15,3 3-3 16,-3-3-1-16,2 3-2 0,0 0 0 16,-3-3-1-16,1-3 0 15,4-7 0-15,5-2 1 16,-2-9-6-16,4-5-29 15,1-3-85-15,0-7-81 16,-1 3-473-16,2-7 448 16</inkml:trace>
  <inkml:trace contextRef="#ctx0" brushRef="#br1" timeOffset="-20648.495">14823 10294 908 0,'-14'-4'426'0,"3"3"-168"16,18 3-37-16,-11-2-72 16,9 2-23-16,-4-1-42 15,-1-1-4-15,0-1 3 16,6 1 2-16,23-1 1 15,33 1-9-15,-25 4-17 16,-2-6-6-16,-2 2-13 16,-6-3-7-16,-6 0-15 0,1-2-3 15,-2-5-6-15,-1 9-1 16,-4-15-27-16,8 10-51 16,-14 2-177-16,-1-9 160 15</inkml:trace>
  <inkml:trace contextRef="#ctx0" brushRef="#br1" timeOffset="-19894.419">15209 10540 702 0,'-9'9'419'0,"-3"-4"-37"16,8 2-97-16,2-5-90 16,0-3-41-16,5 0-55 15,-3 0-26-15,0 0-29 16,9 0 1-16,12-5 8 0,28-13 6 15,-20 6-8-15,-3-1-9 16,8 8-17-16,2 3-6 16,-6 4-10-16,-9 4-2 15,-10 1-5-15,-3 5 1 16,-9 1 2-16,2 1 4 16,-5-1 6-16,-6 0 2 0,-7 4-1 15,-8 2-1 1,4 2-7-16,-9-7 0 0,6-2-2 15,3-7 0-15,7-1-1 16,8 2-1-16,2-8 0 16,0 5-2-16,3-2 0 15,1-2-1-15,0 1-1 16,0 0 0-16,11-2 0 16,11 0 0-16,26-7-1 15,-32 2 0-15,3 8-1 16,-2-1 0-16,-1 10 1 15,2 2-1-15,-8 4 1 16,-3-1-1-16,-4 4 0 16,-2 0-1-16,-7 1 1 15,0 5 1-15,-5-1 1 16,-5 0 1-16,-2 2 1 16,-4 2 1-16,-7-3 3 0,1 0 6 15,-5-6 10-15,12 3 4 16,-3-10 2-16,8 2-2 15,-13-9-7-15,-8-7-2 16,4-5-2-16,-3-6-2 16,16-6-3-16,-10-4-1 15,9-3-25-15,0-2-21 16,4 6-62-16,7 3-50 16,-2 9-117-16,1 6-99 15,5 9 230-15</inkml:trace>
  <inkml:trace contextRef="#ctx0" brushRef="#br1" timeOffset="-18682.041">16046 10141 165 0,'0'-1'143'16,"0"0"42"-16,0 0-19 16,16-7-13-16,19-12 1 0,-26 14 18 15,9 11 8-15,-22-9 6 16,4 0 0-16,4 0-9 15,-5 3-10-15,1 1-39 16,0 0-29-16,-1 0-51 16,-1 0-18-16,0 2-16 15,-2 17 2-15,-36 30 4 16,34-18 1-16,-3-6 4 16,1 1 1-16,5-2-3 15,-3-6-1-15,5-5-6 16,-4-8-2-16,3 0 0 15,2-4 3-15,1 0 9 16,-1-1 1-16,0-1-3 16,0 0-6-16,2-21-11 0,6-38-1 15,-2 34-3-15,2-2 0 16,-2-1-1-16,-2 4-1 16,-4 4 0-16,-2 5-1 15,-4 6-3-15,0 8-4 16,-4 9-4-16,-8-3 0 15,1 12 3-15,-5-2 1 16,1 9 4-16,0 4 0 16,-3 1 0-16,5 7 1 15,-8-9 1-15,10 3-1 16,6 2 2-16,-2-7-1 0,9 3 0 16,-4-3 1-16,-2 1 0 15,12 6 0-15,-4 0-1 16,3 2 1-16,2-6 0 15,-6-7 0-15,8 1 0 16,2-5 1-16,7 1 1 16,-3-4 1-16,6-6 0 15,-1-8 1-15,6-2 1 16,0-6-1-16,4-4 0 16,-1 2 1-16,-1-7-2 15,5 4 0-15,4-1-1 16,-5 1-1-16,-1-3 0 15,-5 5-1-15,-6-1-20 16,7 6-26-16,-16 2-70 16,6 2-49-16,-7 6-120 0,-9-3-198 15,-2-1 321-15</inkml:trace>
  <inkml:trace contextRef="#ctx0" brushRef="#br1" timeOffset="-18101.021">16522 10155 647 0,'0'-3'459'0,"-4"5"59"15,-1 7-211-15,-4-1-121 16,-2 6-39-16,-7 5-38 16,1 6-14-16,-1 4-32 15,0-5-9-15,2 3-11 16,2-1 0-16,0-1-5 16,0 2-1-16,3-2-8 15,1 2-8-15,6-1-8 16,6 2-3-16,0-3-3 15,0-4-1-15,6-2 0 0,0-2-1 16,7-8 1-16,3 2 0 16,3-8 0-16,-6-8 0 15,5-5-2-15,1-7 1 16,2-11-3-16,4 0-1 16,5-7 1-16,-6-3-1 15,6 1 2-15,-6 1 0 16,-6 2 2-16,1 6 0 0,-25-4 3 15,4-2-1-15,-7 4-1 16,-5 4 0-16,-1 4-2 16,-6 3-1-16,-5 4-3 15,0 4 0-15,2 6-1 16,0 1-1-16,2 4 2 16,2-4-2-16,2 4 0 15,2 4-1-15,2 0-41 16,4 1-49-16,2 3-146 15,3 1 147-15</inkml:trace>
  <inkml:trace contextRef="#ctx0" brushRef="#br1" timeOffset="-17060.039">16735 10559 422 0,'32'-28'318'0,"-25"25"21"16,-9-4-95-16,2 6-26 15,-2-2-48-15,-4 0-30 16,5 3-44-16,0 0-20 15,0 0-15-15,-5 9-1 0,1 14-2 16,-14 23-6-16,9-22-16 16,-8-9-6-16,4 2-10 15,2-3-3-15,3 1-4 16,9 3-1-16,-15-9 0 16,10-3 0-16,4-5 6 15,1-1 0-15,16-2-4 16,-5-3-2-16,-8-13-10 15,1-10-2-15,8 7-2 16,3-1-1-16,17 5-1 16,-5 9-1-16,-6-9 1 15,-1 4 0-15,-2 13-1 16,-3 6 0-16,-3 7-3 16,-2 8 0-16,-6-3 1 15,-4 2 0-15,-1 12 4 16,-6 2 2-16,-11-1 2 0,-1 5 1 15,-16-9 3-15,1 0-1 16,-1 0 3-16,-7-1-1 16,-1-5 4-16,-5-6-1 15,5-5 2-15,4-4-1 16,10-7 1-16,6-2 0 16,7-9 0-16,1-5 0 15,10-7-7-15,2-5-4 16,4 1-4-16,9 2-4 0,-8 3 0 15,11 9 1-15,0 4 0 16,2 6-1-16,5 6-2 16,-10-1 2-16,2 10 2 15,1-2 2-15,0 6 4 16,7 2-1-16,0-1 1 16,-3 6 1-16,8-4 0 15,-5-3 1-15,7-2 0 16,1 0 0-16,-6-12 0 15,-1-2 1-15,3-3-1 16,6-11 0-16,10 0-53 16,1-3-59-16,-8-7-288 15,-2 6 259-15</inkml:trace>
  <inkml:trace contextRef="#ctx0" brushRef="#br1" timeOffset="-16549.727">17056 9961 858 0,'0'0'399'0,"0"0"-143"0,0-1-38 16,3 0-33-16,15-1-8 15,28-5-28-15,-27 4-14 16,10 4-35-16,-3-3-15 15,6-2-30-15,12 4-12 0,-11-7-20 16,1 5-7-16,-10-1-6 16,-7-4 15-16,-5 5-33 15,-4 0-657-15,-3 2 501 16</inkml:trace>
  <inkml:trace contextRef="#ctx0" brushRef="#br1" timeOffset="-15649.277">17912 10300 689 0,'29'-45'457'15,"-27"41"-20"-15,-2 1-163 16,5 3-43-16,-5 0-95 16,-1 0-34-16,-1 0-61 15,1 0-20-15,-4 10-7 16,-3 6 0-16,-16 35 5 16,14-28 1-16,0 5 4 15,-4 0 1-15,5 7-3 16,-2 1 0-16,1-1-9 15,-4 1-2-15,2-5-3 16,1-3-1-16,-1-8 0 0,3 0 1 16,-1-6 1-16,2-1 7 15,4-4-35-15,-5-14-43 16,8-1-127-16,0-6-353 16,6-13 364-16</inkml:trace>
  <inkml:trace contextRef="#ctx0" brushRef="#br1" timeOffset="-15346.031">17751 10402 745 0,'-6'-3'465'16,"-2"3"-41"-16,8-1-164 15,-2 1-40-15,2 0-91 16,0 0-24-16,0 0-42 16,4 0-7-16,17 6 9 15,28 1-4-15,-20-10-12 16,4 3-7-16,5-6-13 16,2 2-7-16,-1-1-8 15,3-3-4-15,-12 1-4 16,-10 3 16-16,-5 1-57 0,-1 1-66 15,-6 2-399-15,3 2 327 16</inkml:trace>
  <inkml:trace contextRef="#ctx0" brushRef="#br1" timeOffset="-14182.179">18539 10698 228 0,'6'9'187'16,"-3"-3"21"-16,-3-2-45 15,-6-8-16-15,3 3-13 16,3 1-5-16,0 0 3 16,0 0 5-16,0 0 4 15,0 0-1-15,0 0-21 16,0 0-7-16,0 0-11 15,0 0 4-15,0-1-5 0,0 0-15 16,0 0-31-16,0 0-19 16,4-8-21-16,4-12-4 15,38-40-3-15,-36 16-1 16,18-4 0-16,-6-7-1 16,7 1 0-16,-2 4-1 15,-4 4 4-15,-1 6 3 16,-8 8 6-16,0 12 4 0,-7-2-4 15,-4 9-2-15,-1 12-7 16,-5-9-5-16,1 16-7 16,-3-4-3-16,-1 11-1 15,-1 5 1-15,3 14 6 16,-4-3 0-16,6 2 1 16,4 6 0-16,-4-6 1 15,1 5 0-15,-1 1-1 16,-4-3 1-16,6 6 0 15,6 7 0-15,-3-15 1 16,-2-5-1-16,6-4 1 16,-4-10-1-16,7 7 2 15,4-5-1-15,-2-7 2 16,1-1-1-16,4-14 2 16,2 8-1-16,3-15 1 15,3-7 0-15,6-1-2 16,1-12 1-16,-1 0-1 0,-1-1 0 15,-8-4 0-15,1 3 1 16,-8 0-1-16,-3 0 1 16,0 0 1-16,2 4-1 15,-1-6-1-15,2 1 0 16,0-5 0-16,-5-4-2 16,6 8-1-16,-5 3 0 15,2 11-1-15,-3 5 0 0,-2 7-1 16,3 6 1-16,-5-1-3 15,-1 3-1-15,-2 3-19 16,0 1-24-16,1 5-70 16,-4-4-55-16,0 0-190 15,1 4 229-15</inkml:trace>
  <inkml:trace contextRef="#ctx0" brushRef="#br1" timeOffset="-13319.972">19512 10453 823 0,'9'-6'409'16,"-3"1"-116"-16,5 2-30 16,-13-1-56-16,-8 0-21 15,4-2-42-15,6 2-21 0,-6-1-26 16,8 1-10-16,-5-1-16 16,-7 0-9-16,-5 2-19 15,-1-1-10-15,-10 3-13 16,4 1-7-16,-3 1-8 15,4 6-2-15,-3 1-3 16,3 3 0-16,3 5 0 16,-2-1 0-16,8 6-1 15,-4-3 1-15,4 3-1 16,2 0 0-16,6 0-1 16,4 4 0-16,3-3 1 15,5 0 0-15,-5-9 1 16,1-9 0-16,3 0-1 15,-1 1-1-15,4-3 0 16,1 5-1-16,1-9 0 0,5-6-1 16,3-8-6-16,7-1-2 15,0-9-1-15,4 3 1 16,0 0 6-16,-11-12 4 16,7 5 2-16,-1 2 1 15,-4 3 1-15,-1 7-1 16,-19 4 0-16,5 2 0 15,-11 5-3-15,-6 3-5 16,5 7-3-16,-13 0-1 0,4 7 2 16,4 6 4-16,1 1 2 15,-2 4 1-15,-2-1 2 16,1-2-1-16,3 4 0 16,4-1 1-16,5-2 0 15,-1 1 0-15,1-1 0 16,0-4 0-16,7 3 0 15,1-1 0-15,0-5 0 16,7 5 1-16,-5-8 1 16,12 0-1-16,-5-4 1 15,-5-8 1-15,18 3 0 16,-7-7 0-16,11-1 0 16,2 1-2-16,-12-6 1 15,0 1-1-15,-5 5 0 16,-3-4 1-16,-6 1-2 0,-1 1 1 15,-5 2 17-15,-3 5-21 16,3 4-78-16,-4-2-45 16,-2 0-226-16,2 0 220 15</inkml:trace>
  <inkml:trace contextRef="#ctx0" brushRef="#br1" timeOffset="-12744.619">20128 9736 821 0,'-1'-14'391'16,"2"4"-124"-16,-2-1-22 0,7 7-30 16,-4 7-8-16,-1-3-37 15,-1 0-28-15,-1 0-46 16,0 0-19-16,0 0-25 16,-2 9-7-16,-4 9-11 15,-9 32-4-15,-2-30-10 16,-2-1-2-16,10 4-5 15,3-1-2-15,0 3-2 16,2-2 0 0,-3 0-3-16,-2 0 0 0,5-3 0 15,3 0-1-15,-13-7 1 16,1-3 1-16,14-5 3 16,-9-4-10-16,13-2-37 15,-4-6-43-15,-5-6-155 16,11-6-111-16,10 1 213 15</inkml:trace>
  <inkml:trace contextRef="#ctx0" brushRef="#br1" timeOffset="-12417.218">19962 9755 727 0,'-2'0'376'0,"-5"-2"-99"16,-2 1-36-16,7 1-62 15,-3-1-22-15,4-2-41 16,0 2-17-16,1 0-29 16,0 1-8-16,9 3-1 15,20-1-1-15,31 34-4 16,-52-36-2-16,26 6-14 15,-8-4-7-15,9-2-11 16,8 1-4-16,-21-7-4 16,-4-1-1-16,-1 2 13 15,-5 9-19-15,-8-4-49 16,-5-8 36-16</inkml:trace>
  <inkml:trace contextRef="#ctx0" brushRef="#br1" timeOffset="-10782.083">21106 10417 895 0,'0'-1'446'15,"0"-1"-147"-15,0 1-42 16,0 0-76-16,0 0-30 15,0-1-38-15,0 1-24 16,0 0-42-16,0 0-13 0,0 0-24 16,0 0-5-16,-1 1 3 15,-7 17 4-15,-23 43 5 16,9-20 2-16,2 2-1 16,-7-7-2-1,12 4-4-15,4-5-2 0,3-6-3 16,-6 1-1-16,6-9-1 15,-3 1 1-15,-5-8-1 16,14 0 1-16,-1-6 2 16,7-5 3-16,0-2-4 15,-5 0-24-15,-1-1-86 16,1 0-69-16,0 0-239 16,-1-8 256-16</inkml:trace>
  <inkml:trace contextRef="#ctx0" brushRef="#br1" timeOffset="-10386.182">20881 10502 923 0,'1'-2'509'16,"5"2"-120"-16,-4-1-148 15,-2 1-44-15,0 0-72 16,0 0-23-16,14 1-35 16,2 2-9-16,44 16-7 15,-38-13-4-15,16 2-7 16,1-8-4-16,0 0-8 15,6-2-4-15,-12-3-9 16,-3 1-3-16,-8-4-5 16,0 3 0-16,-8-4-4 15,3 6-1-15,-6 2 0 16,-3 4-12-16,-2 4-45 0,-3 1-32 16,3 2-95-16,0 6-66 15,-4 0 158-15</inkml:trace>
  <inkml:trace contextRef="#ctx0" brushRef="#br1" timeOffset="-7337">22038 10294 754 0,'2'-6'360'0,"0"-1"-117"15,0 0-29-15,0 1-38 16,0 1-10-16,-2 4-37 16,0 0-15-16,0 0-36 15,0 0-18-15,0 0-19 16,0 0-4-16,0 0-1 16,0 1-1-16,-5 15-4 15,-15 47-4-15,-3-19-6 16,4 4 0-16,-6 4-4 15,-6-1-1-15,17-4-4 16,4-1-2-16,-1-12-2 16,7-2 0-16,-9-10-1 15,-1-1 0-15,10-7 2 16,-7-9 0-16,7 1 1 16,7 0 1-16,-9-5-1 0,1 2-11 15,2 0-41-15,1-4-24 16,1 2-56-16,1 0-22 15,0 0-36-15,0 0-20 16,0-1-164-16,0 0 235 16</inkml:trace>
  <inkml:trace contextRef="#ctx0" brushRef="#br1" timeOffset="-6894.599">22513 10178 1050 0,'-7'-11'474'0,"4"11"-210"16,-3-12-34-16,12 20-68 15,-3 0-4-15,-1-5-81 16,-4 7-3-16,-8-10-27 0,1 3-26 15,-3 3 29-15,7 6-22 16,-5 7 4-16,-1 3-3 16,9 6-3-16,-8 0 0 15,3 3-1-15,-7 2-2 16,2 3-4 0,-1 6-3-16,8 6-5 0,-5-4-3 15,-10 1-2-15,6-10 0 16,-14-7-2-16,21 12 0 15,-7-11-1-15,3 6 0 16,3-8 1-16,0-9 1 0,7-3 2 16,-4-9 0-16,3-5 7 15,-5-4-1-15,5-6-42 16,6-2-43-16,3-10-146 16,5-1-107-16,-1-9 200 15</inkml:trace>
  <inkml:trace contextRef="#ctx0" brushRef="#br1" timeOffset="-6520.337">21960 10462 595 0,'-12'4'382'15,"11"-4"7"-15,13 4-134 16,-10-3-59-16,-1-3-23 16,18 2-15-16,-2-2 6 15,17 2-34-15,9 3-12 0,-9-3-19 16,1 1-12-16,2 3-21 15,-5-4-10-15,4 0-21 16,0-1-8-16,-5-6-11 16,2 2-3-1,-6-2-4-15,-5-2-2 0,-2 0-7 16,-4 0-22-16,-12-1-93 16,13 6-95-16,-8 1 126 15</inkml:trace>
  <inkml:trace contextRef="#ctx0" brushRef="#br1" timeOffset="-5663.333">22485 10758 749 0,'-3'0'402'15,"0"0"-120"-15,0-2-87 16,3 2-38-16,0-1-66 16,0 0-22-16,0 0-15 15,0 0 6-15,0 0 23 16,3-2 10-16,19-4-4 16,29-9-7-16,-23 3-17 15,2 0-8-15,0 2-22 16,-2 7-10-16,1 3-12 15,-3 0-4-15,-6 5-6 16,4 9 0-16,-15 1 2 0,-2 7 4 16,-10-1 11-16,-17-5 4 15,2 8 3-15,-6 1-2 16,-4 3-6-16,6 4-3 16,-12 0-3-16,-3-1-2 15,-6 5 0-15,1-3-2 16,2-5-1-16,5-2-1 0,8-15 1 15,5-3 1-15,2-4 0 16,-3-9-2-16,12 7 0 16,-12-11-2-16,20 10 1 15,5 3 0-15,0-5 0 16,-2 2-1-16,0 0-1 16,0 0-1-16,0-1-2 15,0 0 0-15,11-2 0 16,4-4-1-16,32-8 1 15,-26 15 0-15,9 0 2 16,0 3 1-16,5 0 1 16,9-2 0-16,-12-1 1 15,8 2 0-15,-10-7-1 16,1 8 1-16,2-2-1 16,0-7-1-16,-7 6 0 0,1 0-2 15,-6-1 0-15,-5 6 0 16,1-2-1-16,-6 0 0 15,-4 1 0-15,-1-4-1 16,-6 3 1-16,0 0 3 16,0-3-36-16,0 0 5 15,0 0-121-15,0 0-72 16,0 0-227-16,0 0 258 16</inkml:trace>
  <inkml:trace contextRef="#ctx0" brushRef="#br1" timeOffset="-4835.43">23353 10317 510 0,'5'-8'324'0,"5"3"-18"16,-7-2-115-16,-1 5-16 15,-2-1-32-15,-10-1-11 16,5 0-23-16,-2 0-8 16,-10 3-7-16,6 1 3 15,-2 5-2-15,-21-5-6 0,8 4-17 16,0 3-15-16,-11-1-23 16,15 3-8-16,-3 2-13 15,-4-3 0 1,11 10-8-16,-8-5-2 0,2 1-1 15,4 5-3-15,-3-3 1 16,8 6 2-16,-2 5-2 16,3 1 3-16,5 3 3 15,5 4 2-15,8 3 3 16,1-10 1-16,10-1-1 16,1-6 0-16,8-5 0 15,7 10-2-15,-5-13 2 16,3 0 0-16,-2-5 0 15,3-7 0-15,6-3 0 16,4-3 0-16,9-6-1 16,-7-5 0-16,5-4-2 0,-6-10-2 15,-1 4 1-15,5 1-1 16,-13-3 0-16,-4 2 1 16,-12-10 1-16,-4 0 2 15,-7 5 1-15,-2 4 3 16,-5 5 7-16,-7 4 1 0,-7 0 7 15,1 0 1 1,-6 3-5-16,-14-4 1 0,8 7-6 16,-3 2 0-16,-3-3-1 15,20 5-1-15,-15-1-4 16,-1 4-3-16,-5-2-5 16,-3 5-3-16,5 1-3 15,1-4-1-15,12 10 0 16,-3-2 0-16,5 9-32 15,5 4-20-15,-1-3-133 16,4 1 118-16</inkml:trace>
  <inkml:trace contextRef="#ctx0" brushRef="#br1" timeOffset="12704.692">24968 10477 344 0,'0'0'197'0,"0"0"-37"0,0 0-85 15,0 0-5-15,0 0-13 16,0 0 12-16,0 0 3 15,0 0 3-15,0 0 9 16,0 0 4-16,0 0 4 16,0 0-2-16,0 0-17 15,0 0-14-15,-1 0-19 16,0 0-6-16,0 0-5 16,0 0 0-16,-8 0 2 15,-9 1 0-15,-32 2-5 16,19 1-4-16,7 2-7 15,4 5-4-15,-4-1-6 16,6 4-3-16,-7-2-2 16,-3 4 0-16,1 4-2 15,-4-2 0-15,5 7 0 16,4 1-1-16,5-5 0 16,9 2-1-16,5-5-1 0,3-2 0 15,3-1 2-15,1-5 1 16,3 1 2-16,2-1 0 15,5-1 0-15,4 1 1 16,4-3 2-16,6-1 1 16,-6-4 0-16,6 0 0 15,-5-4 1-15,-12-10 0 0,8-3-1 16,-4-5-1-16,12-7-3 16,8-2-1-16,-1-6 0 15,-3-8 1-15,-5 4 0 16,-9-4 1-16,-2 11 0 15,-1 11-1-15,-10 4 0 16,6 13-1-16,-9-1-5 16,-3 3-1-16,-1 7-4 15,2-5-1-15,0 0 4 16,-6 15 2-16,-14 41 2 16,14-34 1-16,3 9 3 15,-2-9-1-15,2-3 1 16,1 4 1-16,-3-13 0 15,6 13-1-15,0-8 1 16,-1 0-1-16,3 2 0 0,3-5-2 16,1-1-1-16,4 1-3 15,-2-8-5-15,-1 1-2 16,-1-5 2-16,3-7 3 16,3-2-3-16,2-7-8 15,9-3-12-15,-2-4-3 16,9-9 10-16,5 1 3 15,0-13 20-15,-3-4 1 16,2-3 2-16,6 2 6 16,-4 5-7-16,6 8-1 15,-14 6 0-15,-11 5 0 0,-5 11 0 16,-4 0-1-16,-6 11-4 16,-2-3-2-16,-2 8-1 15,1-2-2-15,0 0 3 16,-6 15 2-16,-23 32 2 15,8-26 0-15,2 5 3 16,7 3 0-16,1 3 0 16,6 5 0-16,-6-2 1 15,-4-2 1-15,4-6 0 16,-2-1 0-16,5-5 1 16,3 2-1-16,5 0 0 15,-5-9-1-15,4 3 0 16,-1-5 0-16,3-1-1 0,11 4 1 15,4-5 0-15,-19-6 0 16,5 2 0-16,-3-3 0 16,-3-3 0-16,18 4 1 15,-7-4 5-15,9 0 3 16,6-1 8-16,1-7 2 16,12 0 1-16,-2 1-1 15,0-4-4-15,-4 3-3 0,-1-3-4 16,-8-4-2-16,-1 4-3 15,-3-4-1-15,-2 15-1 16,1-3-1-16,-7-2-1 16,1 8 0-16,-8-4-13 15,0 0-70-15,0 13 59 16</inkml:trace>
  <inkml:trace contextRef="#ctx0" brushRef="#br1" timeOffset="13104.353">25136 10371 556 0,'-3'0'363'16,"-1"2"-22"-16,4-2-158 15,0 0-25-15,0 0-51 16,0 0-7-16,23 4 12 15,35 8 0-15,-13-5-11 16,1-2-10-16,-2 3-34 16,-4-3-18-16,-10-2-16 15,0 1-5-15,-7-2-1 16,-2 0 6-16,-5-2-46 16,-6-3-67-16,-4-2 59 15</inkml:trace>
  <inkml:trace contextRef="#ctx0" brushRef="#br1" timeOffset="14472.474">26357 10233 463 0,'-10'2'282'0,"4"7"-16"16,-12-9-85-16,2 4-63 15,2 5-30-15,7-3-33 16,11 5-13-16,0-3-9 16,1 2 0-16,-13 0 5 15,2 2 1-15,-7 4-3 16,2 1-3-16,-2 8-5 15,2 5-5-15,-5 9-7 16,-5-1-3 0,1 7-3-16,2 1 0 0,3-3 0 15,-3-4 0-15,3-6-1 16,-8-4-1-16,1-6 0 16,12 2-1-16,-4-9 1 15,2-6 1-15,3-4 0 16,-3 0 2-16,7-4 2 15,4-2-3-15,0-3-2 16,0 2-3-16,0 0-4 0,0-1-1 16,1 1-2-16,0 0 0 15,0 0-1-15,6-1 1 16,14-12-1-16,27-31 0 16,-18 18 2-16,0 4 0 15,3-11 1-15,5-3 1 16,-3 1-1-16,-1-9 2 15,-1 13-3-15,-2 1 0 0,-3 13-3 16,0 6-2-16,-7 11-2 16,-6 5-4-16,-4 8 3 15,-3 12 2-15,-4 6 8 16,-6-1 4-16,2 14 5 16,-6-16 0-16,-1 7-1 15,0 2 1-15,-5-12-1 16,2 9 0-16,3-9 0 15,-1-2 1-15,-1-8 1 16,1-5 1-16,0-6 4 16,4-1 1-16,1-2-2 15,1-1-1-15,2 0-15 16,0 0-21-16,1 0-75 16,0 0-68-16,2-8 99 15</inkml:trace>
  <inkml:trace contextRef="#ctx0" brushRef="#br1" timeOffset="16236.954">26816 10620 388 0,'3'-4'268'16,"-2"-7"-9"-16,5 1-78 15,26-29-27-15,-31 31-29 16,2 7-5-16,-3-3-1 16,-2-2 1-16,1 5-10 15,0 0-7-15,0 0-19 16,-2 0-8-16,-15 0-17 0,-30-2-6 16,31 6-17-16,11 6-7 15,-16 0-11-15,6 2-5 16,-14 3-7-16,-4-6-2 15,5 10-4-15,-2-1 0 16,7 3 0-16,-8 0 0 16,15-2-1-16,4 3 0 15,5-4 0-15,6 1 0 0,2-1 0 16,-5-4 0-16,5 1 1 16,0-1 0-16,7-2 1 15,3 0 0-15,1-7-1 16,7-1-3-16,3-5-16 15,2-5-10-15,9-7-26 16,-7-7-14-16,7-4-8 16,9-1 8-16,1-10 27 15,5 1 17-15,-9-3 24 16,-8 1 1-16,-8 8 2 16,-5 5 0-16,-10 9 0 15,-5 0 1-15,-9 12-3 16,-1 4 0-16,-1 7 1 15,-3 3 2-15,0 6 5 16,0 3 0-16,0 1-3 16,-5 3-2-16,11 3-2 0,-3-5-1 15,1-2 1-15,8-1-1 16,-6-7 1-16,9 5 0 16,10 4 0-16,1-5 1 15,2 1-1-15,-4-5 1 16,-4-7 1-16,5 3 1 15,0-7 2-15,1-1 2 16,3-5-1-16,2-8-6 0,7-6-5 16,1-6-4-16,9-7 1 15,5 0 4-15,0-14 5 16,5-8 2-16,-9-4-1 16,-9-2 0-16,3 12-1 15,-6 9 1-15,-3 5-1 16,1 6 1-16,-13-4-1 15,-6 2 0-15,-1 11-1 16,-3 0 0-16,0 18-1 16,-3 1-1-16,-4 0 1 15,0 8-1-15,-5 3 0 16,3 1-1-16,-9 6 0 16,-5-11 1-16,3 13 1 15,3 2 2-15,5 7-2 0,4 8 0 16,-7-2 1-16,-11-1 0 15,10 5 1-15,-7-1 0 16,10 5 0-16,0 1 0 16,4-1 1-16,3-4-1 15,-3-10-1-15,12-3 0 16,-6-8 1-16,5 0 1 16,4-4 1-16,-3-4 1 0,23 0 2 15,-14-5 2-15,12-7 0 16,10-1 0-16,-14-15-11 15,20 3-6-15,-1-9-10 16,-1-3-4-16,1-8-8 16,-8-9-6-16,4-8-21 15,-5-5-8-15,3 3 4 16,2 7 9-16,-3 10 28 16,-3 10 10-16,-13 10 10 15,-8 0 1-15,-14 9-8 16,1 4-2-16,-12 8 0 15,1 4 5-15,-8 11 14 16,-5-1 8-16,3 11 12 16,-1 6 4-16,-2 11 5 15,-3 5 4-15,-4 12-6 16,-3-6-7-16,-1 0-11 16,4-2-5-16,0-6-3 0,4 5-1 15,1 3-1-15,-6 7 0 16,-4-6 0-16,3 0-2 15,4-11 1-15,1-7-1 16,13 1 0-16,-2-6 0 16,7-1 0-16,4-4 0 15,1 1 0-15,5-7-1 16,4-1-2-16,-2-3 0 0,10-12 0 16,3-8 0-16,6-8-1 15,9-6 1-15,10-7-1 16,19 4-1-16,6-7 2 15,3-4 1-15,-3 2 3 16,-12-2 1-16,-7 0 1 16,-6-1 0-16,-13-2 2 15,-5-3-1-15,-7 0 1 16,-4-2 2-16,-3 1-1 16,-3 1 1-16,-5-1 0 15,0 5-1-15,-6 0-2 16,-4 1 0-16,-2 11-6 15,-11-1-1-15,5 8-1 16,-3 2-3-16,5 2 0 0,-5 4-1 16,0-1-1-16,6 4 1 15,-4-1 1-15,19 4 1 16,-2 1 7-16,-10 0-26 16,14 2-87-16,-5-4-64 15,2 2 92-15</inkml:trace>
  <inkml:trace contextRef="#ctx0" brushRef="#br1" timeOffset="16550.751">27820 10587 1364 0,'2'3'569'0,"0"-6"-323"0,-2-5-53 15,3 4-70-15,2-2-30 16,7 7-48-16,7 0-19 15,3-1-14-15,1 2 4 16,-2-11-59-16,-3-1-38 16,1 6 51-16</inkml:trace>
  <inkml:trace contextRef="#ctx0" brushRef="#br1" timeOffset="17605.325">28454 10456 557 0,'0'0'300'0,"0"0"-92"16,0 0-71-16,0 0-28 15,0 1-34-15,0 0-3 16,7 5-12-16,-1 0-6 16,10 5-4-16,27 31-2 15,-28-31-5-15,12 1 0 16,-9-4-12-16,1-5-3 0,-9-4-7 15,4-5-5-15,6-5 2 16,7 4 0-16,11-3-3 16,-20-9-1-16,-1-1-2 15,-10-1-1-15,-3 2-1 16,4 7-1-16,-4 3-2 16,-4 0-1-16,-6 6-4 15,-7-2-2-15,-8 4-2 16,-5 1-1-16,-3 4-1 15,-10 2 3-15,0 5-1 16,11 4 0-16,-1 1 1 16,5 3-1-16,4 6 2 15,-14-5 0-15,3 0 0 16,12 1 1-16,4-3 0 16,8 10 2-16,3-4 2 15,2-3 2-15,3 2 6 0,-1-10 3 16,6 3 2-16,1 3-1 15,7-3-2-15,1 0-2 16,-1-2-1-16,12 2 1 16,0-11 2-16,-1-1 2 15,1-4 3-15,-13-5 0 16,5-1 3-16,4 0-29 0,5-2-98 16,5-1-87-16,3-4 106 15</inkml:trace>
  <inkml:trace contextRef="#ctx0" brushRef="#br1" timeOffset="18559.203">29212 10509 670 0,'8'-13'339'0,"-1"-2"-83"16,-4 1-66-16,-4 3-35 0,-3 5-23 15,-9 2-28-15,-2 1-12 16,-11 3-14-16,-3-4-4 16,8 5-13-16,-8 0-8 15,10 3-20-15,-7 4-7 16,-10 1-13-16,5 2-3 15,-1 2-6-15,13 5-3 16,4-6-1-16,6 7 0 0,3-5-2 16,1-1 0-1,7 3 2-15,6-5 0 0,10 2 3 16,2-5 2-16,20 2-4 16,-4-1-9-16,-1-10-28 15,1-9-20-15,-14-11-24 16,12-2 1-16,-1-11 22 15,-4 5 20-15,4 0 27 16,-15 1 8-16,-4 10 2 16,-3 2 0-16,-9 8-5 15,-2 3-4-15,-5 7-4 16,-5 7 1-16,-9 6 6 16,-1 8 6-16,-15 9 9 15,4 8 1-15,-4 12 8 16,5 3 3-16,-7 5 11 15,-12-6 2-15,-3 2-5 16,-9-5-6-16,17 8-11 0,3-6-2 16,10 7-3-16,4-1 0 15,8-13-1-15,5 3 0 16,-7-17 0-16,-4-4 0 16,8-2-1-16,0-2 1 15,11 1-2-15,4-1 1 16,-7-10 0-16,8 1-1 15,-5-9 2-15,20 6-1 16,-7-9 2-16,-4-7 0 0,9-3-2 16,-7-9-2-16,23-4-3 15,5 2 0-15,8-5 0 16,-5-1 0-16,3 0 2 16,4-4 0-16,2 4 1 15,2 3 2-15,-17-3 0 16,-6-2 2-16,-7-1 0 15,-18-9 3-15,8 3 0 16,-14 4 1-16,-8-4-1 16,7 2-1-16,-15 6-4 15,7 3-1-15,-8 4-2 16,1 6 1-16,2-2-1 16,2 2-1-16,3 3-1 0,-1-2 0 15,4 4 0-15,0-1 0 16,6 3 0-16,-7-4-2 15,9 5 1-15,-2 0-17 16,2 1-54-16,5 4-40 16,-1-1-168-16,1 0 178 15</inkml:trace>
  <inkml:trace contextRef="#ctx0" brushRef="#br1" timeOffset="19320.12">29368 10407 428 0,'2'-7'304'0,"2"1"24"15,-5-1-91-15,1 2-25 16,0 5-44-16,-1 0-46 16,-1 0-2-16,1 0-18 15,0 0-24-15,-1 0-11 16,-10 8-22-16,-3 3-8 15,-25 33-13-15,27-26-6 0,2 4-10 16,2 3-2-16,-1 3-3 16,3-2 0-1,4-1-1-15,3 2-1 0,2-3 1 16,3 1 0-16,3-4 1 16,2 1 1-16,1-8 2 15,0-2 1-15,2-5 0 16,2-7-5-16,3-5-16 15,4-6-16-15,5-3-33 16,-5-9-11-16,13 0-4 16,-11-11 11-16,7-7 29 15,9 0 16-15,-6-9 20 16,3 6 2-16,-10 7 1 16,-10 3 1-16,-6 17-1 15,-2 6 0-15,-8 9 2 16,0 6 3-16,-15 1 7 0,-3 5 2 15,-6 3 7-15,-14-4 1 16,16 8 5-16,8 0 1 16,2 6-4-16,10 2-4 15,-5-1-9-15,-4 0-3 16,15 2-4-16,-9-3-2 16,9 4 0-16,2-1 0 15,-9-9 1-15,21 7 1 16,-14-8 2-16,2 1 0 0,3-8 4 15,11 3-5-15,5-11-39 16,7 1-21-16,0-7-122 16,-11-10-110-16,5-1 186 15</inkml:trace>
  <inkml:trace contextRef="#ctx0" brushRef="#br1" timeOffset="19668.983">30004 10331 1001 0,'-14'-5'531'0,"3"5"-266"16,-3 0-93-16,6 4-36 15,7 5-58-15,-4 1-21 16,-3 5-26-16,-6 3 2 16,1 4-17-16,2 4-1 15,-1 3-2-15,5 12-7 0,-5-5 3 16,5 5-2-16,3-9-1 16,-1-2 0-16,2-6 2 15,-3-8 1 1,3 2 4-16,1-9-6 0,2-4-52 15,0-2-45-15,5-7-148 16,-5-7-160-16,14 7 254 16</inkml:trace>
  <inkml:trace contextRef="#ctx0" brushRef="#br1" timeOffset="20101.251">30369 10366 961 0,'3'-4'495'0,"-10"4"-112"0,-1 2-126 16,0 6-84-16,-2 2-33 16,5 5-55-16,-4 0-15 15,6 6-30-15,-4 2-6 16,4 3-9-16,-1 4-1 15,2-2-7-15,2 7-4 0,3-5-4 16,2 2-1-16,1-13-1 16,5-3 1-16,1-6 4 15,2-14 3-15,11 4 4 16,-2-7 0 0,14-8-3-16,-1 7-5 0,-7-23-7 15,1-6-2-15,1-11-2 16,6-2-2-16,5 5 1 15,0 4 1-15,-12 6 0 16,0 1 1-16,-7 2 0 16,4 3-1-16,-6 2 0 15,-5 0-7-15,-1 8-40 16,-10 2-33-16,2 10-102 16,0 4 110-16</inkml:trace>
  <inkml:trace contextRef="#ctx0" brushRef="#br1" timeOffset="21084.203">31153 10417 765 0,'6'-5'358'16,"-4"1"-142"-16,-4 2-16 15,0 2-37-15,2 0-27 0,-1 0-41 16,0 0-18-16,-8 18-31 16,-24 37-9-16,13-11-13 15,-6-1-4-15,7 11-8 16,0-1 0-16,-14-9-1 16,5 4 0-16,-13-8 0 15,12 2 1 1,7 1-2-16,2-1 1 0,5 3 0 15,-3-10 0-15,9-12 0 16,3-3 0-16,-1-22 0 16,5 4 0-16,3-3-54 15,-1 0-44-15,0 0-178 16,10-19 163-16</inkml:trace>
  <inkml:trace contextRef="#ctx0" brushRef="#br1" timeOffset="21570.514">31143 10417 906 0,'-11'-5'412'0,"9"5"-183"15,-2-5-30-15,6-1-74 16,3 3-30-16,6-2-32 16,6 2-31-16,4-3 17 15,1-2-3-15,8-3-9 16,3-1-3-16,9 1-11 16,4 2-5-16,0-3-9 15,-10 8-3-15,-13 0-6 16,5 4-3-16,-15 12-12 15,-10-1-6-15,-1 11 0 16,-13 1 3-16,-4 9 10 16,3 7 6-16,-5 1 4 15,-5 3 3-15,-7-1 7 16,-1-6 4-16,-9-9 4 16,3-2 4-16,-1-13 2 15,4-10-1-15,3 0 1 0,0-11-2 16,2-5-3-16,11 11-1 15,-5-22-8-15,3 7-12 16,7-10-50-16,-3-7-42 16,19 20-108-16,1-7-95 15,4 11 187-15</inkml:trace>
  <inkml:trace contextRef="#ctx0" brushRef="#br1" timeOffset="22167.126">31810 10351 1040 0,'-1'-12'482'0,"-8"6"-181"0,0 5-112 16,-6-2-59-16,3 6-27 16,-3 5-44-16,-2 1-19 15,0 2-22-15,-2 0-8 16,2 4-4-16,4 0 0 16,-1 4-2-16,2 2 0 15,1 5-1-15,0-2-1 16,7 9 0-16,-3-1 0 15,6-4 0-15,-1 1 0 0,2-4 0 16,0-4 0-16,0-6 2 16,2-4 3-16,5-12 10 15,2-1 3-15,5-6 3 16,7-4-3-16,5-1-14 16,0-10-9-16,6-10-11 15,6 3-1-15,-4-12 5 16,0 3 7-16,-9 1 6 15,-11-4 3-15,2 9-1 16,-7 2-2-16,-9 7-3 16,-4 5-1-16,-9 8-4 15,-10 1-1-15,0 10-1 16,-1-1 1-16,-9 0-2 16,7 3 0-16,1 8-1 15,2-2 1-15,-5 4 3 0,3 1 5 16,-3-1-52-16,6 9-37 15,12-2-103-15,-4-6-81 16,14-5 174-16</inkml:trace>
  <inkml:trace contextRef="#ctx0" brushRef="#br1" timeOffset="22600.608">32091 10301 888 0,'-8'-54'425'0,"6"51"-147"16,-1 1-25-16,0 3-65 15,3-1-34-15,-2 0-47 16,-1 13-13-16,-5 9-12 16,-13 17-7-16,14-15-27 0,-13-1-15 15,0 1-17-15,-6 5-3 16,11 5-7-16,2-2 1 15,-4 5-1-15,19-1 0 16,-22-20 1-16,12 8 0 16,16-10 4-16,-10-4 2 15,10-2-23-15,-1-9-25 16,-3-6-93-16,0-15-64 0,15 6 117 16</inkml:trace>
  <inkml:trace contextRef="#ctx0" brushRef="#br1" timeOffset="23173.127">32345 10256 1014 0,'-4'3'485'15,"-16"4"-181"-15,5 4-111 16,-1 3-14-16,-4-2-53 15,11 2-30-15,2 8-51 16,-5-2-16-16,-3 4-13 0,-6-3-3 16,6 4-3-16,0 5 1 15,5 2-3-15,1 2 0 16,2-1 1-16,1-8-1 16,-2-12 4-1,5-1 2-15,3-5 8 0,0-5 3 16,2-14 0-16,1-6-2 15,5-12-9-15,0-3-6 16,10 9-15-16,-1-5-9 0,3 0-14 16,4 1-8-16,9-3-15 15,26 6-5-15,-8-7 5 16,-5-4 9-16,-9 2 23 16,-24 4 11-16,18 8 6 15,-1 8 0-15,0 11-5 16,-9 2-2-16,-16 11-1 15,-1 9 6-15,-4 5 20 16,0 2 10-16,-6 1 10 16,-1 0 0-16,-1 2-11 15,-1-1-4-15,3 3-7 16,-4-4-2-16,-6 5-2 16,3-1-2-16,-2-3 3 15,-4-7 0-15,7-3 3 16,8 1 2-16,-11-13 0 15,16 8 2-15,-7-14-30 0,4-2-27 16,-8-7-97-16,5 2-80 16,10 1 136-16</inkml:trace>
  <inkml:trace contextRef="#ctx0" brushRef="#br1" timeOffset="23588.155">33039 10037 677 0,'-2'-11'431'15,"4"-1"7"-15,0 5-188 16,4 1-29-16,-2 6-45 15,-4 1-29-15,0 0-65 16,0-1-22-16,0 0-26 16,-1 0-3-16,-3 5-3 0,-5 24-4 15,-44 41-4-15,30-30-2 16,8 5-3-16,-11-4 0 16,-6 0-2-16,9 4-1 15,-12-8-3-15,9 1-1 16,8 0 0-16,-6-2 0 15,4-3 1-15,8 4-1 16,-1-13 1-16,1-1 1 16,10-11 3-16,-5-5-2 0,10-6-39 15,1-5-30-15,-2-3-116 16,5-13-85-16,-1-5 163 16</inkml:trace>
  <inkml:trace contextRef="#ctx0" brushRef="#br1" timeOffset="23888.253">32713 10190 807 0,'4'-10'431'15,"5"6"-105"-15,5 2-114 0,-2-17-14 16,9 16-49-16,-6-5-19 16,3-4-44-16,-3 12-17 15,16-2-20-15,-13-4-9 16,10 9-20-16,-2-1-5 16,-11 0-5-16,15-3 1 15,-10-2 1-15,3 1 16 16,-9-3-55-16,2 5-570 15,0 5 443-15</inkml:trace>
  <inkml:trace contextRef="#ctx0" brushRef="#br1" timeOffset="28761.903">24592 11336 586 0,'1'-1'312'0,"1"1"-88"15,0 0-90-15,-2 0-28 16,0 0-40-16,0 0-10 16,0 0-3-16,0 0 0 0,0 0 0 15,0-1 1-15,0 1-8 16,0 0 2-16,0 0 10 15,0 0 4-15,0 0-6 16,0 0-2-16,0 0-12 16,-1 0-4-16,-1 2-6 15,-18 14-6-15,-30 29-5 16,28-26-1-16,-3-2 0 16,-6-8-1-16,-5-5-4 15,10 2-2-15,-6-6-4 16,15 6-2-16,8 0-3 15,-13-6-2-15,13 4-3 16,-14-2-1-16,12 8-1 16,2-6 0-16,2 10 0 15,7-6-1-15,-9-3 1 0,6 10-1 16,-2-7 0-16,5 11 1 16,0-6 0-16,-2 0 2 15,3-2 1-15,6 4 0 16,-6 1 0-16,2 3 0 15,-3-1 1-15,-14-1 0 16,2 0-1-16,-2 1 1 16,-4-1-1-16,4 0 0 15,5 4 1-15,0 2-1 0,6 9 0 16,-3-6 1-16,-4-4 0 16,2 1 0-16,0-4 0 15,7 2 1-15,-2-8-1 16,4 5 1-16,-3-14 0 15,-4-2 0-15,6 10 0 16,-1-4-1-16,4 3 1 16,2-2 0-16,2-3 1 15,-3-8-1-15,4 2 1 16,4 6-2-16,-2-5-1 16,6-1 0-16,5 0 0 15,2-3 1-15,7 2 0 16,-11-2 0-16,-6 1 4 15,11-2 2-15,-6 3 2 16,7 0 2-16,2 1-2 16,-7 1 0-16,-8-8-3 0,6 8-1 15,-8-7 1-15,-1 3-1 16,2 6 1-16,-4-3 1 16,-4 3 0-16,-5-8 0 15,-1 5-23-15,1-1-48 16,1 0-142-16,0 1-127 0,0-1 198 15</inkml:trace>
  <inkml:trace contextRef="#ctx0" brushRef="#br1" timeOffset="29220.522">24814 11421 674 0,'3'-10'388'0,"-11"-3"-77"15,16 17-121-15,3 1-30 16,-19 11-45-16,6 9-4 16,-7-1-20-16,-6 7-7 15,7 3-10-15,-2 1-8 16,-9 3-15-16,3 1-10 0,-4-4-13 16,-12-1-7-16,9 1-6 15,2-1-3-15,1 0-3 16,10-1 1-16,-4-11-1 15,5-2 0-15,1-8 2 16,4 0 2-16,4-7-27 16,0-5-26-16,2-6-67 15,-1-13-45-15,8 8-121 16,0-10 169-16</inkml:trace>
  <inkml:trace contextRef="#ctx0" brushRef="#br1" timeOffset="29553.863">25183 11330 913 0,'1'-4'474'15,"-2"7"-116"-15,-1 3-107 16,1-6-94-16,-2 5-37 15,-2 23-43-15,-41 36-16 16,34-22-7-16,-8 1-2 16,2-3-4-16,-3-2-6 0,1 0-16 15,3 1-5-15,-3 2-7 16,1 2-3-16,-1-1-4 16,-2-2 0-1,1-3-2-15,3-1 1 0,7-11 0 16,8 3 2-16,4-15 5 15,-3-12-11-15,1-1-48 16,-8-11-38-16,11-1-153 16,3-1-127-16,11-16 232 15</inkml:trace>
  <inkml:trace contextRef="#ctx0" brushRef="#br1" timeOffset="29850.961">24801 11655 857 0,'-15'-5'412'15,"8"3"-162"-15,-5-3-31 16,20 4-74-16,-1 0-34 16,-1-2-22-16,1 0-11 15,-2-2-3-15,4-1 5 16,16 3-10-16,10 1-7 0,5 0-14 15,5 0-7-15,-10-1-16 16,-2 3-6-16,-7 8-9 16,-5-10-2-16,-2 2 0 31,-3-3 3-31,-6-5-62 0,-2 3-66 16,-3 2-179-16,7 4 174 0</inkml:trace>
  <inkml:trace contextRef="#ctx0" brushRef="#br1" timeOffset="30587.07">25379 11430 655 0,'0'-11'368'15,"-4"1"-44"-15,4 5-55 16,1 7-57-16,-5 7-27 0,0 5-47 16,-6 7-18-16,-2 7-26 15,-4 0-10-15,11 10-17 16,-5-7-9-16,-2 5-17 15,4-3-7-15,-9 3-11 16,-7 1-5-16,9 4-6 16,4 4-2-1,-8-8-4-15,13 3 0 0,-7-9 0 16,-6-11 1-16,20 3 1 16,-2-10 1-16,1-7 3 15,-7-3 4-15,3-8 0 16,1-8-2-16,11 5-5 15,11 0-6-15,-15-20-12 16,5 4-8-16,-4-18-20 16,2-1-10-16,33 6-9 15,-2-7 0-15,1-5 14 0,3-8 10 16,-14-2 18-16,5 1 9 16,6 6 5-16,-4 4-1 15,-5 6 1-15,1 11 0 16,-8 10 1-16,4 9 1 15,-11 8-4-15,-1 7-1 16,-3 13-3-16,-11 9 1 16,-1 16 8-16,-11 2 5 0,-2 9 7 15,-1-1 2-15,-5 0 1 16,3-4-1-16,-9-3-1 16,4 1-1-16,1-9-3 15,3-1-1-15,2 0-4 16,0-6 0-16,6 4 0 15,-1-7 0-15,3-9 3 16,3 1 0-16,-2-12 5 16,5-3-10-16,1-6-38 15,-7-11-49-15,7-4-133 16,0-4-127-16,2-8 211 16</inkml:trace>
  <inkml:trace contextRef="#ctx0" brushRef="#br1" timeOffset="30895.685">25289 11631 1050 0,'-12'1'472'15,"6"-1"-224"-15,0 0-40 16,15 5-57-16,5-2-24 0,7 2-28 15,1-2-8-15,1-3-27 16,8 1-6-16,-1-1-11 16,6 5-4-16,1-4-7 15,-3-4-5-15,-1-1-11 16,3-4-3-16,-8 0-6 16,0 2-2-16,-13-8-3 15,-1 7-28-15,-2-2-79 16,-6 0-62-16,14 9-256 15,-5 0 268-15</inkml:trace>
  <inkml:trace contextRef="#ctx0" brushRef="#br1" timeOffset="31662.648">25745 11244 579 0,'-4'-4'356'0,"11"5"-8"16,-3-1-89-16,6-1-81 15,2-2-34-15,3 0-58 16,3 3-19-16,16 2-29 16,3 2-10-16,0 0-6 15,2 1-3-15,1 2-5 16,-1 2-3-16,-1 2-5 15,3 4-1-15,-22 0-2 16,6 2 0-16,-6 5 2 16,-26-6 4-16,12 12 8 15,-14-2 1-15,-9 3 2 16,15 7-4-16,-7-1-7 0,-3-2 0 16,-1-4-4-16,-4-1 0 15,2-2-1-15,3 0 0 16,4 6-1-16,1-4 0 15,1-4 0-15,1 4 1 16,1-4 0-16,4 1 0 0,-2 1 1 16,2-1 1-16,-1-8 0 15,-1-5 0-15,2 4 3 16,-2-4-1-16,-1-1 0 16,1 7-1-16,-5-13-1 15,1 0-2-15,1 2-1 16,-2 1 0-16,-2 3 0 15,-1 5 0-15,-8-5 3 16,-1-3 0-16,-3-3 5 16,-7-5 3-16,6 0 16 15,-2-2 3-15,4-6 1 16,-4-2-3-16,8-1-16 16,-11-6-5-16,15 14-7 15,3-8-2-15,-7 3-2 16,15 4-21-16,-2 0-65 15,1 7-42-15,0 0-146 0,4 9-88 16,-2 4 232-16</inkml:trace>
  <inkml:trace contextRef="#ctx0" brushRef="#br1" timeOffset="32390.321">26457 11653 513 0,'-2'-7'364'16,"1"6"12"-16,1-1-119 16,0 1-27-16,3-4-52 15,15-3-22-15,37-20-38 16,-25 28-13-16,13 7-22 16,-4-5-9-16,-5-2-20 15,8 0-10-15,-12 0-18 16,3 0-7-16,-2 1-8 15,-10 1-1-15,-9-4-1 16,-3 0-1-16,-8 0 0 16,0 3-19-16,-1 2-66 0,-1-3-54 15,0 0-147-15,-3 0-192 16,-774 7-368 31,990 40 419-32</inkml:trace>
  <inkml:trace contextRef="#ctx0" brushRef="#br1" timeOffset="32673.135">26415 11738 863 0,'-2'0'453'15,"1"0"-151"-15,0 0-86 16,0 0-31-16,0 0-51 16,1 0-5-16,0 0-28 15,15 9-11-15,37 17-10 16,-26-16-10-16,16 1-6 16,-3 3-4-16,5-6-15 15,-11-3-8-15,-10-3-15 16,-8-3-5-16,7 0-5 15,-2 1-2-15,-13-5 0 0,9 2-23 16,-16-3-71-16,2-1-71 16,7 3 89-16</inkml:trace>
  <inkml:trace contextRef="#ctx0" brushRef="#br1" timeOffset="35219.802">27597 11389 509 0,'1'5'327'0,"-10"-5"-26"0,6 1-106 16,2 5-34-16,0-2-47 15,0-4-13-15,0 0-21 16,-11 4-5-16,-5 2 0 16,-28 14 3-16,33-9 9 15,-2 1-3-15,-5 2-5 16,0-1-5-16,-8-2-12 16,3-3-7-16,-4-2-15 15,-1 5-10-15,0-4-15 16,-3-1-4-16,5 1-6 15,0-7 0-15,12 1-4 16,13 9-1-16,-6-6 0 16,8 4-3-16,2 1-2 15,-2-3-1-15,6 5 0 16,-16-3 1-16,11 4 3 16,-9-1 0-16,8 2 1 0,13 5 1 15,-11 1 0-15,3 1 0 16,-11 1 1-16,-13 3 0 15,6 7 0-15,-1-1 0 16,-4 4-1-16,7 6 1 16,-11-9 0-16,5 2 0 15,7-4 1-15,-4-9-1 16,-2 0 0-16,3-2 0 0,6-1-1 16,2 2 2-16,6-4-1 15,-1-3 2-15,0-3 0 16,2-4-1-16,0-1 1 15,3-2 0-15,-5-2-1 16,0 0 0-16,1 0-2 16,11 0 0-16,9 0-2 15,32-6-1-15,-29 2 0 16,17 3 1-16,-15-6 1 16,5 6 1-16,1-5 2 15,-14-1 0-15,11 4 0 16,-5-1 0-16,-5 10-1 15,-4-6 0-15,-5 2 0 16,-1-1-1-16,-8 1 0 16,2 2 2-16,-2 0 0 15,-1-4 5-15,0 0-35 16,0 0-35-16,0 0-113 0,-1 0-100 16,0 0 172-16</inkml:trace>
  <inkml:trace contextRef="#ctx0" brushRef="#br1" timeOffset="35970.559">27859 11484 660 0,'0'-8'435'16,"-2"0"4"-16,2 8-194 16,-1 3-37-16,-1-1-69 15,1-2-32-15,-1 10-37 16,-5 18-5-16,-19 34-7 0,13-33-2 15,-6 6-11-15,-4-6-11 16,1 7-16-16,-7 1-4 16,8 4-3-16,-4 2-2 15,8-2-3-15,4-4 0 16,-5-4 0-16,10-3 0 16,-2-9 2-16,10 2 0 15,-7-10 3-15,0-8 1 16,4-4 5-16,-4-2-2 0,15-4-5 15,-1-1-6-15,-3-10-18 16,8-4-9-16,-7-13-21 16,8-3-5-16,7-8-4 15,-2-4 2-15,16-2 15 16,1-1 10-16,14 3 14 16,-5 0 7-16,-2-2 6 15,-2-7 1-15,-10 4 6 16,4 8 1-16,-4 15 5 15,-7 10 1-15,-2 13-6 16,-10 5-4-16,-7 15-5 16,0 15-2-16,-5 12 5 15,-2 6 6-15,-16 4 6 16,4 2 0-16,-10-2 1 16,-1-3-2-16,8 3-2 0,-4-3-1 15,5 2-3-15,2-1 0 16,0-10 0-16,2-4 1 15,6-5 0-15,1-6 2 16,-1-8-1-16,3-1 1 16,-5-11-2-16,0-1-12 15,3-1-38-15,-1-2-29 16,3-4-119-16,4 1-93 16,2-5 178-16</inkml:trace>
  <inkml:trace contextRef="#ctx0" brushRef="#br1" timeOffset="36251.022">27740 11742 823 0,'-12'-1'445'0,"10"0"-90"16,-1-1-100-16,6 2-61 15,-3 0-42-15,9 0-45 16,17 0-10-16,34 1-22 0,-30-3-5 16,5 2-6-16,-1 0-9 15,-6-1-18-15,-1-1-7 16,-7-1-14-16,-3 0-3 16,-3 0-2-16,-7 0 4 15,1-3-49-15,7 1-59 16,-2-2 61-16</inkml:trace>
  <inkml:trace contextRef="#ctx0" brushRef="#br1" timeOffset="36920.853">28238 11514 729 0,'-13'-1'379'15,"5"1"-80"-15,5 5-83 16,2-2-60-16,3 5-34 16,1-4-41-16,-2-3-3 0,6 4 7 15,-3-5 5-15,7-1 5 16,1 0-3-16,1 0-6 15,2-1-5-15,5-1-15 16,0 4-11-16,0-8-20 16,4 0-8-16,-1 6-10 15,3-2-3 1,-4-2-6-16,-5 5-2 0,-2-1-2 16,-6-3-2-16,-2 5-2 15,-4 4 0-15,-5-2 0 16,-1 5 0-16,-11 4 1 15,3-4 0-15,-8 0 1 16,2-2 0-16,-2 0 1 16,-3-5 0-16,2 5 2 15,-1 0 0-15,-1-11 0 16,5 10 1-16,-4-10-3 16,1 0 1-16,10 8-1 0,-5-10-1 15,0 6-2-15,3-2 1 16,0-7-1-16,2 6-1 15,10 4-7-15,-3-1-21 16,0 1-79-16,3 0-36 16,0 0 81-16</inkml:trace>
  <inkml:trace contextRef="#ctx0" brushRef="#br1" timeOffset="37890.128">28508 11429 637 0,'-2'-2'330'0,"2"2"-74"15,0-3-33-15,0 2-51 16,0 0-20-16,6 0-32 15,20 1-7-15,29 0-17 16,-38-2-11-16,17 2-23 16,-5-3-9-16,14 8-11 15,6 1-2-15,-8 4-6 16,-10-3-3-16,-8-3-5 16,-3 4-3-16,-6-1-8 15,-1 4-3-15,-9 5-7 16,-4 1-3-16,0 2 0 15,-6 3-1-15,1 2 1 0,-2 1 0 16,-2 2 0-16,5-2 1 16,-5 1 0-16,0-3-1 15,3 3 0-15,-4 0-1 16,5 5 1-16,0 3 0 16,0 5 0-16,-2-2 0 15,2-1 0-15,-4-3 0 16,1-12-1-16,1 5 1 0,-2-3 1 15,3 1-1-15,-1 4 1 16,1-6 0-16,1 0 0 16,-3-5 1-16,0-2 2 15,-4-5 1-15,-1-3 2 16,4-2 1-16,1-5 0 16,11 5 0-16,-3-3 0 15,-5-2 0-15,3 0-1 16,1 0-2-16,0-1-1 15,0 0-2-15,-15-1-2 16,-26-4 0-16,24 6 0 16,-10-4 1-16,7 3-1 15,-18-4 5-15,-3 3 14 16,11 2 3-16,-7-2 4 0,13 2-4 16,4-1-13-16,-2-1-4 15,10-2-5-15,1 3 4 16,9 1-29-16,1 0-79 15,4 3 72-15</inkml:trace>
  <inkml:trace contextRef="#ctx0" brushRef="#br1" timeOffset="41113.712">5903 11636 525 0,'-1'-7'283'0,"1"0"-42"15,0-3-36-15,-1 4-41 16,1 3-24-16,-1 2-44 15,0 0-19-15,0 0-19 16,1 0-1-16,-2 0-4 16,1 0-2-16,0 1-4 15,0 0-4-15,-1 4-6 16,-5 15-4-16,-10 34-8 16,9-22-5-16,1 15-8 15,-4-4-3-15,-6 6-3 16,3-3 0-16,-8-7 0 15,13 7 1-15,-6-10 1 16,-4-8 0-16,14-3 0 0,-14-12 3 16,18 1 1-16,-4-6 1 15,1-5 4-15,8 3-3 16,-11-9-42-16,1-1-38 16,6-4-132-16,-10-12-132 15,28 3 209-15</inkml:trace>
  <inkml:trace contextRef="#ctx0" brushRef="#br1" timeOffset="41644.996">5813 11603 802 0,'-11'-2'365'0,"6"-3"-168"15,0-3-38-15,8 4-55 16,8-2-20-16,0 1-19 16,1-3-3-16,3-2 0 15,-2-4 1-15,9 1 2 16,3-1-5-16,-6 1-12 0,5-5-6 15,-1 7-13-15,7 4-5 16,4 2-9-16,-3 3-3 16,0 6-5-1,4 5-3-15,-1 11-2 0,-6 4-1 16,-15-7 0-16,-5 2 0 16,-9-2 2-16,0 4 0 15,5 8 2-15,-6-4 0 0,-12 0 3 16,-12-3 0-16,-15-2 1 15,0-1 2-15,4-1 4 16,4-2 4-16,8-7 6 16,-7-1 2-16,5-8-1 15,2-3-1-15,1-5-5 16,1-9-2-16,9 1-7 16,-2-3-4-16,7 0-11 15,6 2-18-15,3 3-56 16,6 5-28-16,-5 3-101 15,0 3-71-15,5 3 181 16</inkml:trace>
  <inkml:trace contextRef="#ctx0" brushRef="#br1" timeOffset="42198.835">6508 11282 592 0,'4'-4'329'0,"-1"-4"-41"16,0 3-52-16,2 1-46 15,-5-1-20-15,3 4-22 16,-2-1-15-16,-1 2-36 15,-1 0-16-15,0 0-38 16,0 4-12-16,-6 21-3 0,-14 31 2 16,8-14 3-16,-13-1-2 15,11 7-7-15,-3-2-5 16,2-8-9-16,8-4 0 16,-5-7-3-16,3-3 1 15,1-4-1-15,1-5 0 16,1-4-1-16,7 3 1 15,-4-10 1-15,6 6-11 16,-3-9-43-16,-3-2-34 16,4 1-94-16,-1-1-51 0,1 0-117 15,0 0-206-15,0-1 364 16</inkml:trace>
  <inkml:trace contextRef="#ctx0" brushRef="#br1" timeOffset="42530.208">6867 11198 846 0,'6'-11'479'0,"-6"10"-60"16,-2 2-131-16,-5 8-107 15,-2 4-38-15,3 8-57 0,-3 1-18 16,-4 0-25-16,6 7-10 15,-9 8-10-15,3 2-4 16,-7 6-7-16,-7-6-1 16,13 2-2-16,-6-3-2 15,12-1 0-15,-1-1-2 16,-2-7-1-16,16 0 2 16,-15-8-1-16,11 0 1 15,-2-7 1-15,-8-3 0 0,-1-6 1 16,8-2-11-16,-8-4-80 15,-2-9-67-15,19-2 88 16</inkml:trace>
  <inkml:trace contextRef="#ctx0" brushRef="#br1" timeOffset="42830.562">6488 11491 586 0,'-15'0'373'0,"8"-1"20"15,1 1-130-15,2-2-82 16,2-4-36-16,5 0-40 0,6 6-18 16,8 0-21-16,6 0-4 15,9-1-19-15,12 1-8 16,-7-1-4-16,2 1-3 15,-4 0-4-15,-10-7-5 16,2 2-7-16,-4-1-2 16,0 6 5-16,-11-8-14 15,0 7-87-15,-5-5-86 16,-5-3 99-16</inkml:trace>
  <inkml:trace contextRef="#ctx0" brushRef="#br1" timeOffset="43283.428">7138 11470 614 0,'-9'0'332'16,"-1"-1"-59"-16,17 3-49 16,-15-6-60-16,3-1-24 15,17 5-32-15,-12-7-7 16,14 3-1-16,5 4 2 15,-8-7-8-15,13 4-8 0,14 4-16 16,1-2-7-16,5 2-7 16,-12-4-3-16,-4-7-10 15,3 6-5-15,-3-4-12 16,5 4-4-16,-10 1-10 16,-3-3-2-16,2 4-5 15,-9-2-1-15,-9 0-33 16,6 5-30-16,-12 4-114 15,-1 0-85-15,2 9 160 16</inkml:trace>
  <inkml:trace contextRef="#ctx0" brushRef="#br1" timeOffset="43646.862">7149 11647 721 0,'0'-1'393'16,"-1"1"-75"-16,2 0-68 15,-1-1-58-15,0 0-34 0,0 0-33 16,0 0-12-16,0 0-18 15,20-3-3-15,31 1-5 16,-19 9-4-16,-6-8-4 16,-3-6-1-16,7 1-11 15,0-1-7-15,0-1-16 16,3 6-10-16,2-2-15 16,-7-6-4-16,1 8-8 15,-8-4-1-15,-13 2 0 16,9 8-29-16,-11 2-70 15,-3 1-65-15,-3 7 87 16</inkml:trace>
  <inkml:trace contextRef="#ctx0" brushRef="#br1" timeOffset="44413.738">8030 11514 622 0,'-1'-4'409'32,"1"3"20"-32,0 0-253 0,-1 0-40 0,0 1-62 15,0 0-19-15,0 0-23 16,-3 13-9-16,-2 13-5 15,-31 33 5-15,25-27 9 16,2 9 1-16,-6 2 1 16,2 1-6-16,0 6-9 15,-9-3-3-15,10 0-3 16,-5-11-2-16,2-2-1 16,10-1 2-16,-8-12-1 15,5 2 1-15,6-7 2 0,0-7 3 16,4-1-43-16,1-5-47 15,-2-10-165-15,1-1-228 16,6-7 299-16</inkml:trace>
  <inkml:trace contextRef="#ctx0" brushRef="#br1" timeOffset="44916.306">7916 11610 728 0,'-5'-3'392'16,"-1"-6"-110"-16,6 8-102 15,1-7-29-15,3-4-49 16,9 10-9-16,-2-10-9 15,3-6-1-15,11 3 0 16,0-6-6-16,8-1-17 16,3 6-10-16,-13-11-18 15,4-1-9-15,4 7-11 16,5 1-4-16,10 13-5 16,-7 0-2-16,-5 12-3 0,-19 3-3 15,0 13 2-15,-1 7 0 16,-24 8 3-16,17-1 1 15,-14 0 1-15,-4 4 2 16,6-2 0-16,-19-4 0 16,1 0 1-16,-3-6 0 15,-10-10 4-15,5-1 2 16,2-9 4-16,-1-4 2 0,8-5-1 16,2 0 0-16,-4-9-4 15,5-3-3-15,-4-4-24 16,2-7-25-16,11 0-57 15,-2-2-45-15,14-1-106 16,10 16-74-16,-4 4 201 16</inkml:trace>
  <inkml:trace contextRef="#ctx0" brushRef="#br1" timeOffset="45439.321">8789 11107 976 0,'-7'-5'499'16,"1"-6"-156"-16,-1 9-164 15,-2-4-36-15,3 10-72 16,-1 13-24-16,-2 2-30 15,1 7-6-15,-2 3-5 16,-4-3 1-16,-1 11 2 16,1 4 2-16,-7 5 3 15,7 9 0-15,-6 2-2 16,-3-6 0-16,5-6-3 16,-4-12 0-16,9-6-2 15,12 2 0-15,-4-10 1 16,-5-4 2-16,7-5 3 0,-17-10 3 15,13 0 7-15,11 0-17 16,-5-10-63-16,10 3-62 16,6-10-174-1,-10-5-321-15,13 3 405 0</inkml:trace>
  <inkml:trace contextRef="#ctx0" brushRef="#br1" timeOffset="45899.466">8967 11303 921 0,'6'3'490'15,"-4"2"-134"-15,-11 3-115 16,4 2-41-16,-12 2-62 16,4 2-28-16,-5 1-39 15,-7-2-7-15,0 1-17 16,-4-1-8-16,-1 4-16 15,-5-4-7-15,-7-4-8 16,12 2-1-16,-7-13-1 16,6-1 1-16,9-1-3 15,5 1-1-15,11 5-3 16,16 7-1-16,-8-1-3 0,0-6-1 16,-2 2 0-16,-3-2 1 15,3-2 1-15,10 5 1 16,18 2 1-16,37 37 0 15,-39-27 1-15,-1 0 0 16,-2 3 1-16,-8-5-1 16,-4 3 0-16,0 0 0 15,-14-2 1-15,11 3 1 0,-9-2-1 16,1-4 0-16,6-4 1 16,-13-6-19-16,11 0-45 15,1-2-31-15,-1-3-97 16,7-4-56-16,-2-5 157 15</inkml:trace>
  <inkml:trace contextRef="#ctx0" brushRef="#br1" timeOffset="46633.553">9272 11588 626 0,'-1'-4'399'0,"3"7"17"0,-2 0-142 15,0-3-79-15,0 0-33 16,0 0-39-16,0 0-8 16,-1 0-21-16,0 0-5 15,-1 0-15-15,1 0-17 16,-16 0-27-16,-32-2-9 0,22 5-16 15,-3-3-4-15,2 9-1 16,0-2-1-16,10 6-2 16,0 3 1-16,0-4 0 15,5 4 0-15,-5-3-1 16,15 1 0-16,1 5 0 16,0-1 0-16,8-2 1 15,2 1-1-15,17 1 0 16,-13-11-1-16,7 3 0 15,-5-3-1-15,-3-8-8 16,18 1-12-16,-2-8-28 16,-1-7-12-16,-5-3-14 15,2-1 6-15,-4-5 23 16,-1 4 13-16,3-6 23 16,-10-4 7-16,-13 6 6 15,5 3 1-15,-3 6 1 0,2 13 2 16,7 2 2-16,-13 4 3 15,-5-3 4-15,0 6 3 16,-1 3 4-16,4-3-2 16,3 15-5-16,-2-11-1 15,2 2 2-15,2 3 3 16,1-5 5-16,0 2-1 16,0-1-5-16,1-1-2 0,3 1-5 15,3 0-1-15,5 2 0 16,-7-3 0-16,8-4-1 15,3 0 2-15,-2-5 1 16,12 1 0-16,-7-6 2 16,10 0-1-16,-6-8 0 15,5-1-1-15,2 2 0 16,-9-4-2-16,4 4-4 16,-10-3-9-16,-6-1-30 15,-1 5-17-15,-9 1-102 16,12 6-311-16,0 4 323 15</inkml:trace>
  <inkml:trace contextRef="#ctx0" brushRef="#br1" timeOffset="47438.192">10202 11348 700 0,'3'-4'344'0,"-3"-2"-99"15,4 5-18-15,-4 1-38 16,0-1-27-16,0 1-46 15,-1 0-16-15,0 0-21 16,-1 0-4-16,-4 18-14 16,-14 37-10-16,6-17-19 15,3 6-5-15,-7-7-10 16,-5 0-2-16,5-5-4 16,8 1-3-16,1-3-2 15,6 1 0-15,-7-7-1 16,9-1-1-16,-8-7 2 0,-2-2 0 15,4-11-7-15,0 0-19 16,7-5-69-16,6-5-57 16,3 0-174-16,-14-10 198 15</inkml:trace>
  <inkml:trace contextRef="#ctx0" brushRef="#br1" timeOffset="47694.79">10041 11510 1108 0,'-10'-1'511'0,"5"0"-224"16,6-2-48-16,7 4-95 16,6 0-34-16,2 0-38 15,5 4-13-15,8-1-7 16,-2-4-3-16,7-4-15 15,-5 1-9-15,-4-6-12 16,2 4 2-16,-9-9-40 16,3 2-56-16,-5 0-375 0,-4-2 311 15</inkml:trace>
  <inkml:trace contextRef="#ctx0" brushRef="#br1" timeOffset="48411.215">11135 11184 495 0,'-4'-9'292'0,"4"8"-10"16,0-1-29-16,1-2-20 16,-1 3-7-16,0 0-21 15,0-1-14-15,0 1-52 16,0 1-28-16,0 0-45 16,-1 0-13-16,-1 3-11 15,-3 21-3-15,-16 38-9 16,4-24-6-16,-11 10-7 15,-3 4-3-15,26 15-5 16,-6-7 0-16,-1-11-3 16,1-7-1-16,-9-14 2 15,-1 3-2-15,3-3 0 16,2 1 0-16,-10-12 0 16,18 3 1-16,0-12 0 0,3-4 0 15,5-5-13-15,1-3-26 16,7-4-75-16,9-4-72 15,-4-7-233-15,-3-6 261 16</inkml:trace>
  <inkml:trace contextRef="#ctx0" brushRef="#br1" timeOffset="48895.028">11308 11421 743 0,'12'6'426'0,"-11"3"-27"15,-9 0-115-15,3 14-61 16,-7-3-34-16,-6 3-47 16,2-1-26-16,-6-4-39 15,2 3-12-15,7 3-21 16,-1-1-9-16,3 0-10 16,1-4-4-16,0-1-9 15,4 1-3-15,0-7-2 16,6 3-2-16,1-3-1 15,0-2 0-15,4-1-1 16,-5-4 0-16,7 1 0 16,-3-4-1-16,4-2 2 0,6 0 0 15,-3-6 0-15,6-1-1 16,2-13-1-16,-2-5-1 16,2-4 0-1,5 1 1-15,-5-2 1 0,-3 1 0 16,-4 0 0-16,-4 2 2 15,-9 4 1-15,1 3 0 16,-12-1-2-16,-4 4-2 16,1 5-3-16,-5 0-3 0,8 12-1 15,-1 0 0-15,3 5 1 16,-1-2 1-16,2 0 0 16,1 1 7-16,5-1-44 15,2 6-25-15,4 3-83 16,1-6-76-16,6 1-188 15,4-2 257-15</inkml:trace>
  <inkml:trace contextRef="#ctx0" brushRef="#br1" timeOffset="49694.102">11741 11478 1145 0,'5'-2'546'0,"-5"-2"-214"0,1 4-60 16,-2-1-102-16,0 0-39 16,0 0-49-16,-1 0-17 15,-13-2-18-15,-25 2-9 16,22 7-13-16,0-6-7 16,-1 12-8-16,-1 3-3 15,1-3-2-15,1 7-2 16,2-9-2-16,0 2 1 0,4-2-1 15,1-1 0-15,10 5-1 16,1-6 0-16,5 6-1 31,-1-7 0-31,10 3-3 0,-1-2 0 0,6-6-6 16,3-4-9-16,-5-7-24 16,3 2-9-16,-4-9-7 15,2 4 8-15,1-6 26 16,-6-8 10-16,1 3 14 15,-1 0 1-15,-9 5 0 16,5 7 0-16,-4 9-10 16,-5-1-3-16,0 12-2 15,-5 3 0-15,-1 8 5 16,0 14 2-16,-5 1 1 16,5 7 2-16,-9 7 5 0,0 0 1 15,-1 14 6-15,-3 7 2 16,2 0 1-16,-3-4-2 15,0-5-3-15,5-7-1 16,-11-4 0-16,7 3-1 16,0-7 1-16,-4-2 0 15,11-16 5-15,-5-7 4 16,4-12 5-16,-6-8 3 16,5-4-4-16,3-7-5 15,-6-7-12-15,9-2-8 0,-3-13-14 16,0-2-3-16,11-2-5 15,0-4 1-15,3 11 9 16,12 5 3-16,-6 1 12 16,9 4 5-16,2-4 4 15,-10-2 7-15,10 3 11 16,-9-6 3-16,19 0 6 16,5-2-1-16,7 1-5 15,5 3-5-15,-5 5-7 16,0 4-2-16,0-1-7 15,6 5 0-15,-7-1-2 16,5 4 0-16,-15-2-5 16,-7 0-30-16,4 4-123 15,-10-6 108-15</inkml:trace>
  <inkml:trace contextRef="#ctx0" brushRef="#br1" timeOffset="51064.786">12818 11080 590 0,'15'-4'352'0,"-6"-5"-31"16,11 13-61-16,-12-4-72 16,-10-5-31-16,-2 5-47 15,-4-2-14-15,10 5-15 16,-1 1-1-16,-6 0 1 15,-8-4 1-15,7 3-11 16,-5-1-3-16,-2 2-11 16,0 2-11-16,-19 1-17 15,5 1-8-15,-7 0-10 16,-3 6-2-16,10-4-5 16,1-2 0-16,2 6-2 15,5-6 0-15,-3 3-2 16,7 4 0-16,4-4 0 15,3 2 0-15,2-3 0 16,-1-4 0-16,3 2 0 16,1 2-1-16,5 2 0 15,-3 2 0-15,0 1 1 0,2 3 0 16,-7 2 0-16,12 5 0 16,-3 6 0-16,-3 0 0 15,-1 0 1-15,-9-1-1 16,-2-2 1-16,0-3 0 15,-1 3 0-15,-1-8 0 16,8 3 0-16,-3-3-1 16,6-2 1-16,3 1-1 0,-11-8 1 15,12 0 0-15,-19-6-1 16,11 0 0-16,11 2 0 16,-10-5-1-16,22 4 1 15,-9-2-1-15,-4 0 1 16,-7-2-1-16,9 6 1 15,-9-4-1-15,4 3-1 16,14 5 0-16,-12-7 0 16,11 2-1-16,-3-5 1 15,1-2-1-15,16 1 0 16,-2 0 2-16,4-3 1 16,1 1 1-16,-10-5 3 15,-2 0-1-15,1-1 0 16,-4-1-1-16,0-1 0 15,2 1 0-15,-3 2 1 0,1 3-9 16,-3 0-44-16,-2 1-40 16,-2-2-142-16,-7-5-68 15,-1 7 182-15</inkml:trace>
  <inkml:trace contextRef="#ctx0" brushRef="#br1" timeOffset="51802.77">13011 11216 1236 0,'3'-3'226'16,"-7"-2"-63"-16,6 2 183 15,-2 3-79-15,0 0-100 0,0 0-45 16,0 0-69-16,0 0-25 16,-1 4-15-16,-4 14 0 15,-12 34 4-15,4-24 0 16,3 10 1-16,-3 7-1 15,8 7-3-15,-9-3-2 16,-2-6-4-16,3-3-1 16,-11-14-1-16,14-1 0 15,6-2 0-15,1-5-1 0,-1-7 1 16,3-2 1-16,-4-8 3 16,15 0-1-16,-5-6-5 15,-5-3-5-15,3-9-24 16,-6-1-12-16,13-4-14 15,-5-8-2-15,13 5 5 16,-3-10 3-16,5-8 10 16,16 2 6-16,-4-10 13 15,-2 1 6-15,0 3 9 16,-6 1 1-16,2 1 0 16,1 7 0-16,-3 14 6 15,-2 4 6-15,-5 14 7 16,-4 5 1-16,-5 5-4 15,3 12-4-15,-9 6-7 16,2 8-1-16,0 13-1 0,-6-3 2 16,-3 9 4-16,1 5 3 15,-8 4 8-15,0 0 1 16,-3-16 1-16,-2-5-4 16,7-8-7-16,1-6-2 15,2 2-2-15,0-3 0 16,3-10 0-16,0 2 1 15,0-8-8-15,0-6-18 16,0 0-61-16,-2-6-75 0,4-4-304 16,5 5 302-1</inkml:trace>
  <inkml:trace contextRef="#ctx0" brushRef="#br1" timeOffset="52083.536">13004 11436 727 0,'-5'0'491'16,"3"-2"22"-16,6-4-261 16,12 12-37-16,0-5-68 15,2-1-15-15,6 2-53 0,-1-5-16 16,3 1-21-16,1 3-8 15,0-1-11-15,3 5-5 16,-4-1-9-16,-8-9 0 16,-5 2-35-16,-1-2-32 15,-6-3-110-15,6 4-113 16,4-6 177-16</inkml:trace>
  <inkml:trace contextRef="#ctx0" brushRef="#br1" timeOffset="52435.24">13527 11260 1141 0,'-1'-1'507'0,"0"-1"-234"16,0 1-43-16,0 0-81 0,-1 0-28 16,1 0-51-16,1 0-20 15,0 0-18-15,10-6-5 16,15 0-7-16,26-8-3 15,-15 15-5-15,-7 2-3 16,0-4 3-16,3 2-17 16,-18-2-63-16,-3-2-65 15,7 2 76-15</inkml:trace>
  <inkml:trace contextRef="#ctx0" brushRef="#br1" timeOffset="53210.948">13757 11039 716 0,'0'0'395'0,"-8"0"-95"16,10 2-94-16,3-2-34 16,-5 0-49-16,0-1-10 15,0 0-20-15,0 1-3 16,19 2-14-16,35 11-12 15,-20 1-19-15,-7-10-7 0,8 8-8 16,2-4-3-16,-2-1-7 16,6 9-1-1,-13-14-4-15,2 11 2 0,-2-4 6 16,-1-4 4-16,-6 2 4 16,-3-6-1-16,-9 6-8 15,1 1-5-15,-5 5-7 16,-1 3-2-16,-5 3-3 15,-7-1 1-15,-1 5-1 16,-2 3 0-16,0-1 2 16,-2 1 1-16,3 4-2 15,-1-5 0-15,4 11-1 16,1 0-2-16,-5-6 0 16,4 1 0-16,0-6-1 15,-3 0 1-15,3-1-2 0,1 0 1 16,2-3 0-16,3 0 0 15,0-3 0-15,3 1 1 16,-1-8 0-16,-12-3 1 16,11 1 0-16,-1-2 0 15,-4-3 0-15,16 4-1 16,-11-5 0-16,-4-1 0 16,2 1 2-16,1-3-1 15,0 0 1-15,-1 0 1 16,-22 7-1-16,-33 5 0 15,14-12-1-15,3 0 2 0,2-5 1 16,8-1 0-16,5-3-1 16,4-1-2-16,-2 2-15 15,-2 1-28-15,14 6-98 16,-3-1-44-16,14 1 102 16</inkml:trace>
  <inkml:trace contextRef="#ctx0" brushRef="#br1" timeOffset="54047.936">12255 11912 377 0,'-3'5'239'15,"-5"-12"-4"-15,5 6-52 16,-3-1-56-16,4-7-20 16,3 10-26-16,8 4-4 15,0-7 19-15,-1 2 12 16,17 4 26-16,-14-13-1 15,3 1-7-15,16 14-8 0,-28-16-19 16,28 13-10-16,-10-2-27 16,-8-9-9-16,35 12-13 15,-11-8-6-15,23 9-8 16,8-1-3-16,0-4-7 16,11 11-4-16,15-3-4 15,4 3-1-15,9 1-1 16,9-6 1-16,5-4 4 15,-5-8 1-15,2-3 2 16,-7-9-1-16,-12 0-3 16,4 0-1-16,-16-1-3 15,-7 8-1-15,-23 3-2 16,-7 6-1-16,-18 2-2 16,-10 2-3-16,-10 6-1 15,-7 3 1-15,-6 5 3 16,-9-1 0-16,-4-3 3 0,4 4-1 15,-3 0-1-15,5-5-18 16,4-2-90-16,-4-7-74 16,4-6 105-16</inkml:trace>
  <inkml:trace contextRef="#ctx0" brushRef="#br1" timeOffset="55035.979">12726 12117 404 0,'51'-20'306'0,"-41"17"62"16,-7-3-113-16,2 0-63 16,6 3-31-16,-1 3-35 15,-2 3-12-15,2 1-15 16,-6-1-7-16,-7-1-7 15,11 2-4-15,-4-1-11 16,-13-3-5-16,2 1-11 16,-9 3-5-16,-10 0-14 15,4 4-8-15,-3 2-12 16,-10-5-2-16,-1 2-6 16,3-1 0-16,1-1-1 15,4-1 0-15,6-2 0 16,2-1-1-16,6-1-3 15,7 2-1-15,0-1-1 16,0 1-2-16,0-1 1 16,-2 0-1-16,9 5 1 0,-7-4 0 15,0 7 1-15,-1 0-1 16,1 3 0-16,2 4 1 16,4 5 0-16,-11-2 0 15,-6 0 0-15,15 11 0 16,-7 1 0-16,3-2 0 15,-6 2 0-15,1-7 0 0,0 0 0 16,7 6 0-16,-9-6 1 16,6 1 0-16,-6-3-1 15,0-2 1-15,7-1 0 16,-11-2-1-16,7-1 2 16,6 1-2-16,1-4 1 15,2-3 0-15,-1-5-1 16,1-1-1-16,4 1-2 15,-1-4-1-15,-1-1 0 16,0 0 1-16,9-1 1 16,17-4 2-16,29-6 0 15,-36 2 0-15,11 3 0 16,-3-5 0-16,10 4 0 16,2 2 0-16,-8 5 1 15,-8 0 0-15,-10 1-1 16,-2 0 2-16,-6-1-19 0,3 0-26 15,-2 0-88-15,-3-1-56 16,-2-4 111-16</inkml:trace>
  <inkml:trace contextRef="#ctx0" brushRef="#br1" timeOffset="55444.441">12889 12190 925 0,'-8'-7'522'15,"-4"0"-104"-15,3 5-182 16,6 2-40-16,4 3-83 15,-8-1-24-15,7-2-38 16,0 0-10-16,-1 11-3 16,1 10 2-16,1 29 1 15,-21-33 1-15,12 13-8 0,-3 3-5 16,-10 0-12-16,6 0-4 16,-12-6-6-16,8 3-2 15,-1-3-1-15,9 7 0 16,-1-8-1-16,-1-5 0 15,5-6-7-15,0-8-19 16,4-1-54-16,2-1-53 16,4-6-99-16,5-2-26 0,2-10-120 15,3-6 230-15</inkml:trace>
  <inkml:trace contextRef="#ctx0" brushRef="#br1" timeOffset="55745.414">13139 12115 924 0,'9'-11'507'0,"-7"7"-107"16,-1 6-111-16,-1 7-114 16,0 3-44-16,-4 4-37 15,-2 1-8-15,-3 4-14 16,-7 6-2-16,4 3-8 15,3 6-8-15,-6-1-15 0,4-3-8 16,-4 4-13-16,-2-5-5 16,0-4-6-16,7 5 0 15,-4-9-3 1,3-1 1-16,-2-3-2 0,0-9 2 16,8-1-29-16,3-1-29 15,7-4-67-15,-13-6-61 0,8-3 114 16</inkml:trace>
  <inkml:trace contextRef="#ctx0" brushRef="#br1" timeOffset="56036.855">12828 12333 1198 0,'-3'-8'547'0,"3"6"-249"16,10-6-53-16,2 3-91 15,5 1-31-15,8-3-37 16,2 4-16-16,4 0-14 16,6 3-8-16,-10-3-16 15,-7-5-7-15,0 4-15 0,-4 4-3 16,-5-1-1-16,2 6-22 15,-9-7-76-15,-3-1-69 16,1 3 90-16</inkml:trace>
  <inkml:trace contextRef="#ctx0" brushRef="#br1" timeOffset="56712.958">13436 12155 1130 0,'0'-12'544'0,"2"10"-211"16,-5-2-73-16,1 6-100 15,1-2-46-15,0 0-47 16,-3 4-13-16,2 21-2 16,-39 32-1-16,20-18-3 0,1 4-4 15,-2 2-14-15,11 2-6 16,-13-7-9-16,-1-2-3 16,3-2-5-16,0-4-1 15,10-5 0-15,2-5-1 16,0-9 2-16,6-3-2 15,1-4 1-15,3-9-3 16,5-3-9-16,-5-8-10 16,9-6-18-16,4-1-11 15,6-11-19-15,8-7-9 0,-2-14-17 16,-6-9-6-16,17-4 13 16,-1 3 17-16,12 8 33 15,8 8 16-15,-16 13 21 16,-7 2 12-16,-6 14 21 15,-1 7 13-15,-5 8 7 16,5 8-5-16,-10 6-13 16,-3 2-9-16,-5 9-13 15,-2-1-5-15,-5 6-5 16,-4 4 1-16,1 8 0 16,-6 1 0-16,2 9 1 15,-4 0 0-15,-6-1-2 16,-1-4 1-16,-1-12-1 15,5 1-1-15,-1-17-1 16,2 5 0-16,4-8 5 16,1 1-12-16,1-6-42 0,4-3-29 15,0-3-89-15,2-2-56 16,1-2 139-16</inkml:trace>
  <inkml:trace contextRef="#ctx0" brushRef="#br1" timeOffset="57041.774">13365 12336 911 0,'-9'-3'455'0,"0"-3"-139"15,5 2-53-15,-1 1-67 16,8 6-38-16,2 0-49 16,2-2-21-16,16 9-14 15,-13-14 1-15,12-3-5 16,13 7-7-16,-7-9-23 16,6 5-8-16,-1-3-14 0,-1 1-3 15,-5-1-7-15,-2 4-1 16,-6-3-2-1,-2 5-21-15,-7-4-66 0,-5-7-49 16,3 10-339-16,-2-1 313 16</inkml:trace>
  <inkml:trace contextRef="#ctx0" brushRef="#br1" timeOffset="57847.224">13802 12053 683 0,'-9'0'379'0,"16"0"-92"15,-16-7-82-15,19 7-30 16,8-5-30-16,-13 3-10 15,14 0-30-15,1 1-13 16,13 3-26-16,7 2-10 16,-1 5-15-16,-5-8-6 0,-5 4-10 15,-1-2-3-15,-1 3-6 16,-1 3 0-16,-6-3 3 16,-8-3 0-16,-11-2-1 15,5 5-2-15,-5 8-5 16,1 2-4-16,-2 4-2 15,-6-1-1 1,3 5-2-16,-6-1 1 0,7 13 0 16,-6-7-1-16,2 5 1 15,0-5-1-15,-1-3 0 16,3 6 0-16,-3-13-1 16,5 12 1-16,-3-10 0 15,4 5 0-15,-1-2 0 16,0-1 0-16,2-1 0 15,0-3 0-15,-1-4 0 16,-4-3 1-16,0-2 1 0,-1 0 0 16,-5-1 1-16,8-4 0 15,-2 4 0-15,-4-7 1 16,8 6-1-16,-8 2 0 16,-8-8-1-16,-2 3-1 15,-11 0 0-15,2-2 0 16,6 5 2-16,-5-4 0 15,6 1 2-15,-8-5 1 16,2-2 0-16,20 3 1 0,-7-4-2 16,7-2-1-16,-2-1-3 15,-11-5-17-15,11 5-70 16,6 2 425-16,-1 0-282 16</inkml:trace>
  <inkml:trace contextRef="#ctx0" brushRef="#br1" timeOffset="72819.894">15511 11655 230 0,'37'-31'174'15,"-29"27"12"-15,-4 1-44 16,1 3-6-16,-5-9-7 16,0 2 0-16,6 7-9 0,-4 0-4 15,0 4-17-15,-2-4-6 16,0 0-6-16,0-2-5 15,0 1-7-15,0 1-6 16,0-1-9-16,0 0-1 16,0 0 0-16,-1 0-2 15,0 0-11-15,0 0-9 16,0 0-18-16,-7 1-5 16,-16 3-6-16,-24 9 0 0,21 4-3 15,-7-10 0-15,-7 3-1 16,-3 0-1-16,6-4 0 15,1 3-1-15,14 2-1 16,8-3 0-16,-4 4-1 16,7-4 0-16,-2-3-1 15,-1-3-5-15,15-1-2 16,5 0-2-16,18 2 3 16,-5-1 3-16,16 2 3 15,4 1-1-15,-6 1 1 16,13 4 0-16,-12 3 1 15,-6-2 0-15,-7 5-1 16,-6 2 0-16,-10 2 0 16,-3 4 1-16,-12-1 1 15,-7 5 3-15,-8-4 1 0,-4 6 1 16,-6-9 1-16,2-2 2 16,6-9 0-16,2-9 2 15,1-4 0-15,2-7 1 16,-8-13-2-16,10 4-3 15,7-6-6-15,3-3-4 16,24 13-23-16,-1-6-22 16,3 6-76-16,5 1-63 0,-9 3-245 15,5-1 274-15</inkml:trace>
  <inkml:trace contextRef="#ctx0" brushRef="#br1" timeOffset="73357.652">15769 11626 729 0,'7'-6'439'0,"-18"6"-43"0,2 4-160 16,-11 3-103-16,-2 4-41 16,12 13-29-16,-21-3-13 15,-3 4-25-15,3 2-5 16,-2-5-4-16,11 4-1 16,9-3-2-16,1 0 0 15,6-4-4-15,0 1-2 16,11 3-3-16,-2-8 0 0,10-2 3 15,3-1 3-15,6-13 4 16,6-1 2-16,9-3-1 16,-3-9-1-1,-1-3-3-15,-8-4 0 0,2 0 0 16,-3-1 1-16,-1 5 0 16,5 0 2-16,-28-6 1 15,0 1-1-15,-3 3-2 16,-7-3-3-16,10 5-2 15,-5 4-1-15,-5-1-2 16,-13 0-1-16,-6 2-4 16,13 2 0-16,-9 5-5 15,16 7 0-15,3 2 3 16,-21 0-14-16,5 4-76 16,1 0-71-16,-3 3 97 15</inkml:trace>
  <inkml:trace contextRef="#ctx0" brushRef="#br1" timeOffset="75385.708">16463 11482 473 0,'2'-3'255'0,"3"0"-45"15,-2-5-16-15,1 4-10 16,4-1-7-16,-7 3-7 16,2 0-9-16,2-5-17 15,-2-1-14-15,-3 7-29 16,0 0-20-16,0 0-42 15,0 1-16-15,0 0-18 16,0 18-1-16,-15 34 1 16,-6-20 2-16,6 7 0 15,-2 0 0-15,2 3-1 16,4-6-1-16,-2-2 0 16,-5-6 0-16,2-4 0 15,1 2 0-15,-3-10 1 16,11 11 0-16,-2-13 3 0,4 1 1 15,3 0 1-15,0-10 0 16,6 5 1-16,-6-10-1 16,-1-10-7-16,-7-3-3 15,8-2-8-15,-2-5-5 16,13 1-7-16,3-6-5 16,1-10-9-16,14 2-6 15,-2-7-1-15,3-6 3 16,11-1 13-16,-4-6 7 15,4-7 10-15,14 11 4 0,-13 2 1 16,-8 6 1-16,8 25-1 16,-21-3 0-16,-2 10 0 15,4 5-2-15,-10 6 2 16,7 9 1-16,-5 12 3 16,-2 3 3-16,-12 5 7 15,-4 6 1-15,-1 8 4 16,5 2 2-16,-12-2 1 15,13 1 0-15,-16-10-1 16,-14-4-2-16,20 5-3 16,-19-6-1-16,13-2-2 15,15 5-2-15,-6-6-2 16,-4-10 1-16,7-1 0 16,-5-12 2-16,4-3 7 15,5 3 1-15,-6-11-20 0,6-3-31 16,-9-14-141-16,14-1 115 15</inkml:trace>
  <inkml:trace contextRef="#ctx0" brushRef="#br1" timeOffset="75727.345">16418 11620 951 0,'-5'-6'428'0,"5"1"-195"16,10 11-33-16,-1-11-65 15,9 3-9-15,3-6-18 16,2-4-14-16,4 7-17 15,8 0-8-15,5 9-21 0,-4-1-11 16,-7 2-17 0,-10 1-6-16,-18-7-8 0,0-5 1 15,-1 4 2-15,0 1-25 16,0 1-129-16,0 0-86 16,0 0 128-16</inkml:trace>
  <inkml:trace contextRef="#ctx0" brushRef="#br1" timeOffset="76332.049">16974 11279 686 0,'-1'-1'363'16,"0"0"-83"-16,0 0-39 15,0 0-68-15,0 0-17 0,0 0-18 16,0 0-3-16,0 0-7 15,1 0-11-15,0-1-24 16,0 1-15-16,0 0-24 16,0 0-9-16,0 0-11 15,0 1-4-15,5 0-4 16,7 0-2-16,16 1-8 16,25 1-3-16,-29-5-4 15,1-1-2-15,2-1-2 16,-5 1 0-16,-3 3-2 15,2 0 1-15,-12 1-2 16,4 0-1-16,-8 1 1 16,4-1 0-16,-4-1 2 15,-8 1-21-15,12 2-70 16,-9-1-68-16,-11 0 88 16</inkml:trace>
  <inkml:trace contextRef="#ctx0" brushRef="#br1" timeOffset="79452.117">16059 12105 414 0,'-1'-1'226'16,"0"0"-48"-16,0 0-23 0,0-1-32 15,0 1-16-15,0 0-13 16,-1 0-3-16,1 0-3 15,0 0 5-15,0 0 4 16,0 0-2-16,0 0-10 31,0 0-7-31,0-1-4 0,0 1-2 0,0 1 0 16,0 0-2-16,1 0-11 16,0 0-3-16,0 0-1 15,19 0-1-15,33 3 1 16,-27-1-1-16,10 0-5 15,-3 3-3-15,5-1-5 16,2 0-3-16,4 3-8 16,2-3-5-16,-1 3-8 15,3 0-4-15,1 1-4 16,-2 0-2-16,1-3-1 16,-2 2 0-16,-17-7 1 15,8 4 1-15,-14-6 0 0,-10-4-1 16,10 1 1-16,-6-4-2 15,-7 3 0-15,9-2 0 16,-6 4-2-16,-4-3-1 16,-1 6-21-16,0 1-24 15,-8 4-94-15,1 6-90 0,-7 2 140 16</inkml:trace>
  <inkml:trace contextRef="#ctx0" brushRef="#br1" timeOffset="80019.832">16095 12330 638 0,'6'-4'399'15,"-6"-8"-42"-15,6 12-105 16,3-6-29-16,-9 6-56 16,2 5-25-16,-7-7-56 15,4 2-25-15,0 0-28 16,0 0-10-16,-3 28-4 15,-37 27 1-15,29-28 1 32,5-14 2-32,2 2 0 0,-16 36 0 0,2-6-6 15,-3 6-5-15,16-28-3 16,-1-3-1-16,-1-1-1 16,8-8 0-16,-4-7 1 15,5 1-3-15,7-5-35 16,-7-2-47-16,7-10-138 15,-3-5-163-15,2-5 237 0</inkml:trace>
  <inkml:trace contextRef="#ctx0" brushRef="#br1" timeOffset="80334.556">16420 12261 870 0,'0'6'459'0,"-4"-1"-109"16,1 6-97-16,-6 1-77 16,-4 1-32-16,3 16-39 15,-3-2-24-15,0 4-30 16,1 6-6-16,-4-8-3 16,0-1-4-16,1 2-9 15,3-3-6-15,-6-1-8 16,6 2-4-16,3-1-3 15,-4-2-2-15,7-5 0 16,0 3-1-16,-3-10 2 16,1-4 2-16,5-2-56 15,-6-7-50-15,9-1-170 16,4-4 159-16</inkml:trace>
  <inkml:trace contextRef="#ctx0" brushRef="#br1" timeOffset="80616.786">16022 12442 873 0,'0'1'461'15,"2"3"-131"-15,1-5-126 16,-3 1-39-16,2-1-49 15,20-2-7-15,37-5-29 16,-28 4-3-16,2 1-11 16,-4 3-9-16,-2 4-23 15,-6-2-10-15,-6-6-12 16,5 4-1-16,-8-5 6 16,6 5-28-16,-2 7-138 15,-9-18-106-15,4 0 141 16</inkml:trace>
  <inkml:trace contextRef="#ctx0" brushRef="#br1" timeOffset="81287.171">16622 12302 1003 0,'-7'-1'514'0,"2"-4"-165"0,0 2-162 15,3 4-51-15,7 5-75 16,-2 1-23-16,0 14-16 16,-10-11 6-16,-2 11 19 15,4 5 8-15,-10-5 3 16,1 8-2-16,-4 2-14 15,-2 0-7-15,4 3-11 16,1 3-6-16,3-1-6 16,-1-3-3-16,-2-1-2 15,9-6-1-15,-2-4-1 16,4-1 1-16,4-9 1 16,-1-1 2-16,3-8 10 15,-2-6 1-15,0-9-4 16,1-10-3-16,2-12-25 0,8-4-17 15,10-5-36-15,-2-4-14 16,7-3 3-16,8 4 13 16,-2-1 35-16,0 4 16 15,-2 5 10-15,-9 1 1 16,0 15 1-16,8 8 0 16,-12 8 1-16,7 9 2 15,-8 5 4-15,-14 0 2 0,11 15 5 16,-5-2 0-16,0 11 2 15,-3-1 0-15,-5-1 6 16,-3 1 2-16,-7-5 2 16,2 7-2-16,3 2-5 15,-7-6-4-15,-2 2-5 16,2-2-2-16,-11-9-2 16,4 2 0-16,14-2 1 15,2-5-1-15,3-5 1 16,0-3 6-16,-6-9-25 15,3 2-42-15,3-8-158 16,3 0 136-16</inkml:trace>
  <inkml:trace contextRef="#ctx0" brushRef="#br1" timeOffset="81567.772">16567 12528 1026 0,'-8'0'469'0,"3"0"-208"15,2-2-41-15,3 4-79 16,0-2-20-16,0 0-23 16,14 6-10-16,14 4-7 15,19 2-5-15,-19-12-19 16,7 0-10-16,-11-3-19 15,9-3-7-15,-7 4-9 16,-5-6 13-16,-8 1-58 16,0 4-70-16,-4-1 72 15</inkml:trace>
  <inkml:trace contextRef="#ctx0" brushRef="#br1" timeOffset="82287.801">17500 11815 617 0,'0'0'353'0,"0"0"-70"16,0 0-80-16,0 0-54 15,0 0-26-15,0 0 7 16,12 4 2-16,16 5-17 16,29 8-4-16,-30-9-16 15,-3-1-3-15,-2-2-10 16,2 3-11-16,0-3-23 16,6 5-12-16,-11-9-17 15,3 1-3-15,-6-7-3 16,-4-5 0-16,0-1-1 15,-3-6-21-15,-2 6-94 16,-6-5-71-16,-2 6 98 16</inkml:trace>
  <inkml:trace contextRef="#ctx0" brushRef="#br1" timeOffset="82617.281">17458 12023 1001 0,'4'-2'496'16,"1"-4"-173"-16,7 9-85 16,-1-5-30-16,7-3-34 15,9 8-23-15,-4-6-45 16,-1 0-18-16,2 2-31 15,-3 1-13-15,-2-1-20 16,5 3-6-16,-1 3-7 16,-6-5-2-16,3 3-4 15,4 3 0-15,-8-6-1 16,3 1 1-16,-2 3-13 16,-6-12-22-16,1 6-132 15,-1-1 4-15,0 0 78 16</inkml:trace>
  <inkml:trace contextRef="#ctx0" brushRef="#br1" timeOffset="83035.537">18322 11598 884 0,'6'-16'483'0,"-5"-1"-81"16,3 13-102-16,0 4-87 15,-5-7-51-15,1 17-76 16,-2-3-33-16,-7 8-44 16,2 13 4-16,-5 7 14 15,-3 5 7-15,-5 0 4 16,-4 6-3-16,-8 2-10 16,3 6-7-16,5-5-7 15,0-4-1-15,9-8-1 0,-6-10 0 16,5-6-2-16,9-11-18 15,3-3-96-15,-2-5-82 16,9-4 110-16</inkml:trace>
  <inkml:trace contextRef="#ctx0" brushRef="#br1" timeOffset="84332.959">19089 11562 663 0,'0'-3'374'15,"2"1"-89"-15,-5 4-95 16,2-4-36-16,0 2-44 15,1 0-13-15,0 0-11 16,0 11-6-16,-2 4-11 16,-9 28-7-16,1-17-8 15,-1 0-4-15,4 7-4 16,-16 4 3-16,-5 6 1 16,5 9-3-16,-11-4-10 15,9-6-7-15,4-4-13 16,2-5-4-16,9-7-4 15,2 1-1-15,3-13-2 16,0-10 1-16,2-4 0 16,3-1 0-16,0 0-4 15,0 0-25-15,0 0-100 16,1-5-90-16,15-17 124 0</inkml:trace>
  <inkml:trace contextRef="#ctx0" brushRef="#br1" timeOffset="84916.754">18394 12123 844 0,'6'-2'416'0,"0"0"-156"0,2 1-99 16,3 2-27-16,2 5-38 16,19 18-7-16,-29-4-14 15,-3 2-4-15,-12 6-8 16,8 6-7-16,-13 1-19 16,-1-3-7-16,2 11-12 15,-4-1-3-15,-5-13-2 16,4 3 0-16,-5-20 14 15,0-10-17-15,9 1-95 16,2-3-66-16,15-14 80 16</inkml:trace>
  <inkml:trace contextRef="#ctx0" brushRef="#br1" timeOffset="85666.908">19287 11919 861 0,'-2'-9'447'0,"2"-2"-117"16,-1 4-84-16,2 1-85 0,1 0-39 15,-2 3-46-15,0 2-21 16,-2 1-27-16,1 0-5 16,0 0-5-16,-6 21 0 15,-47 26 2-15,25-30 0 16,6 9-6-16,1-9-1 15,6 0-3-15,-4 4 0 16,20-6-1-16,-5-2-1 16,3-3-2-16,8-5 0 0,-8-3 0 15,10 2 2-15,15 2 2 16,-1-5 0 0,7-4 0-16,-1-5-1 0,-3-5-2 15,4 2-1-15,-5-13-1 16,2 8-1-16,-6-17 0 15,-1 0 2-15,-1 8 0 16,-10-12 1-16,-3 10 1 16,-4 2 0-16,-6 0-3 15,-3 6-3-15,-5 8-5 16,-2 4-4-16,3 13-2 16,1 1-1-16,-1 4 2 15,-1 0-3-15,1 4-31 16,-3-2-24-16,7 8-65 0,3 0-48 15,-1-8-94-15,8 14-98 16,1-16 238-16</inkml:trace>
  <inkml:trace contextRef="#ctx0" brushRef="#br1" timeOffset="86436.097">19777 11861 635 0,'22'-3'401'0,"-7"2"-8"16,-6-6-91-16,-6 6-66 15,-4-6-42-15,-5 7-49 16,-2 6-31-16,-5 0-45 16,-5 1-12-16,-9 1-17 15,-5 0-5-15,-4 9-12 16,-6 2-5-16,10-3-7 15,1-1-2-15,16-4-3 16,6-2-3-16,6-1-3 16,16 5 0-16,-8-2-3 15,7 0 1-15,1-6 0 16,-6-10 0-16,20 4-2 16,1-9-1-16,7 10-9 0,-6-4-8 15,-10-20-3 1,3 22 1-16,-11-19 9 0,2 9 4 15,-4 12 1-15,-9-16 0 16,-1 12-17-16,-4 1-1 16,1 17 3-16,-5 3-3 15,-1 18 18-15,-3 4 1 16,-11-2 2-16,0 10 2 0,-8 3 1 16,0 1 2-16,5 17 2 15,3 2 0-15,-1-5 2 16,-8-4 0-16,8-13 1 15,-2-6-1-15,7-1 2 16,1-5 0-16,-4-10 3 16,-2-3 2-16,2-15 1 15,4-1 0-15,3-3-2 16,-2-6-1-16,5-3-5 16,0-4-4-16,4-12-9 15,3 4-6-15,0-6-10 16,2-6-7-16,4 5-7 15,0-1 2-15,4 0 9 16,4 1 10-16,1-2 13 16,6 4 4-16,4 5 3 15,2 2 0-15,4-5 8 16,4-2 7-16,6 2 17 0,3 1 7 16,-5 3 8-16,-2 8-4 15,4-3-11-15,-7 1-6 16,9 1-11-16,-7-5-4 15,-7 2-6-15,3 2 0 16,-5 1 0-16,1-1-23 0,-3-1-85 16,-3-3-74-16,-2 0 101 15</inkml:trace>
  <inkml:trace contextRef="#ctx0" brushRef="#br1" timeOffset="86853.023">20351 11434 923 0,'1'-11'423'16,"-1"11"-172"-16,-6 6-44 16,-1 20-65-16,-4 3-7 15,1 21-20-15,-4-4-13 16,2 4-18-16,-4-3-1 15,-5-10-19-15,2 6-11 0,1-6-21 16,3 9-9-16,5-1-11 16,0-4-2-16,2-7 0 15,-1-14 0-15,3-7-29 16,0-8-41-16,5-5-130 16,1-2-120-16,0-1 188 15</inkml:trace>
  <inkml:trace contextRef="#ctx0" brushRef="#br1" timeOffset="87749.626">20781 11699 362 0,'-1'-1'285'0,"0"-1"63"16,0 1-93-16,1 0-73 16,0 0-27-16,0 0-19 15,0 0-7-15,9-2-17 16,11-2-3-16,32-6-16 0,-25 9-8 15,3-1-13-15,-5-4-12 16,0 6-25-16,7 1-11 16,-13-1-16-16,0 1-3 15,2 0-3-15,-12 3-1 16,-3 4 7-16,-2-2-17 16,-13 3-56-16,0 0-47 15,-3 5-165-15,-2 3 173 16</inkml:trace>
  <inkml:trace contextRef="#ctx0" brushRef="#br1" timeOffset="88084.285">20755 11804 836 0,'-1'0'433'0,"-4"-1"-115"16,3 2-56-16,2-1-81 16,0 0-40-16,0-1-51 15,0 1-19-15,0 0-16 0,0 0 1 16,11 4 3 0,-1 0-1-16,34 23-2 0,-25-22-1 15,3 0-7-15,8-2-4 16,-3-4-14-16,8 1-6 15,-11-10-11-15,0 2-3 16,0-2-5-16,-7 1-1 16,0 1-20-16,-9-2-34 15,-3 8-121-15,-2-1-92 0,5 7 156 16</inkml:trace>
  <inkml:trace contextRef="#ctx0" brushRef="#br1" timeOffset="88806.605">21619 11582 919 0,'-10'-6'466'0,"-8"3"-159"16,5 12-124-16,-2 5-33 15,-12 3-53-15,5 2-13 0,-14-2-36 16,8 1-16-16,-2 7-11 16,5 1 1-16,2 3 10 15,-4 1 5-15,14 3 5 16,-7-5-3-16,14 2-10 16,5 5-5-16,1-14-7 15,8 9-2-15,13-2-2 16,-6-12-1-16,19 4-2 15,-1-5 0-15,-16-9 1 16,-1-7-1-16,2-1 1 16,1-4-1-16,16-5-2 15,5 4-1-15,-4-9-3 16,-6 2 1-16,-4 1-1 16,-3-6 1-16,-4 3-1 15,-4-7 1-15,-2-7 1 16,2 6 0-16,-7-10 1 0,-1 5 1 15,-4-2 0-15,4 3 0 16,-8-4-1-16,1 1 0 16,-10 1-2-16,-9 3-1 15,8 12-2-15,-6-3-2 16,-1 5-4-16,3 9 0 16,-8 1-1-16,1 2 0 15,-2 4 1-15,-3-3-1 0,7 5 1 16,-2 6-1-16,1 0 3 15,10 0-2-15,5 0-47 16,-7-2-41-16,12-1-125 16,-1 4-74-16,-4-5 179 15</inkml:trace>
  <inkml:trace contextRef="#ctx0" brushRef="#br1" timeOffset="126674.658">5149 13353 467 0,'39'-36'245'0,"-39"32"-67"16,-4-4-30-16,6 4-39 15,-4 7-13-15,1-15-7 16,13 12-14-16,4 0-5 16,-16-9 6-16,0 11 15 15,4-2 6-15,-20-4-6 16,16 4-13-16,4 1-31 15,-4 0-15-15,0-1-13 16,-1 0-2-16,0 0-2 16,0 1-1-16,-3 8-6 15,-2 6-1-15,-19 19-4 16,22 29 18 31,0-64-20-47,8 3 3 0,-7 0 3 15,3-1 5-15,-1-1 1 16,0 0 2-16,0-1-1 16,0-1-5-16,0 1-2 15,0 0-4-15,1 0-1 16,12-3 1-16,-7-18-1 16,7-21 1-16,-13 28-1 0,-13-5 1 15,24 14 0-15,-16-11-1 16,5 2-1-16,0 6-1 15,-12 1-1-15,8 13-5 16,-14 1-1-16,-5 5 0 16,-2-3 0-16,-7 5 3 15,9 9 0-15,-1 2 2 16,-3 1-1-16,5 9 0 16,2-4 1-16,0-3-2 15,6 2-1-15,7-4 1 16,-5-3 0-16,11 2 0 15,1 1 1-15,3-5 1 16,10 2-1-16,1 2 3 16,-2-11-1-16,4 4 1 15,-2-2 0-15,0-11 1 16,4 8 2-16,0-10 0 16,6-3 1-16,7-10 1 0,2-6 0 15,1-2-1-15,5-1-1 16,-19 2-20-16,-5 1-14 15,3 10-37-15,-17-1-29 16,-1 4-85-16,7 2-87 16,-5-1 172-16</inkml:trace>
  <inkml:trace contextRef="#ctx0" brushRef="#br1" timeOffset="127148.406">5440 13327 606 0,'1'-10'390'15,"-3"0"23"-15,1 2-133 16,-3-5-91-16,1 10-40 16,4 5-72-16,1 6-28 15,0 3-35-15,2 3-4 16,-7-2 4-16,-1 4 5 15,1 6-1-15,-4-7-2 0,5 13-4 16,-6-8-4-16,-1 5-1 16,-2-2-2-1,-1 0 1-15,1 2-1 16,-2-2 1-16,3 2 0 0,3-4 0 16,3-6 0-16,8 2 1 15,-4-15 0-15,-3-2-14 16,5 1-25-16,-2-2-92 15,0 0-74-15,5-15 118 16</inkml:trace>
  <inkml:trace contextRef="#ctx0" brushRef="#br1" timeOffset="127508.799">5726 13205 749 0,'-1'-4'440'0,"-26"-9"-56"15,36 15-183-15,0 5-37 16,-9 2-60-16,-3 1-18 16,-3 9-14-16,1-2-2 0,-2 4 0 15,0 3-3-15,-1 0-15 16,-8-2-10-16,4 5-17 15,8 3-7-15,-10-7-6 16,3 3-2-16,0-1-1 31,-5-2 1-31,4-2 0 0,-3-6 0 0,7 0 1 16,2-1-1-16,-5-9-8 16,11 7-24-16,-9-9-77 15,-3-6-40-15,7 1-138 16,-6-5-184-16,5 1 309 15</inkml:trace>
  <inkml:trace contextRef="#ctx0" brushRef="#br1" timeOffset="127824.004">5381 13434 637 0,'-5'-8'376'0,"1"2"-66"0,1-2-88 16,3 8-29-16,5 3-62 15,0-1-23-15,1 0-31 16,3-2-2-16,0 1 0 16,3 2 4-16,2 3-7 15,-1-1-5-15,1-2-13 16,-7-3-7-16,7-5-14 15,3 2-7-15,0-5-8 16,7 1-4-16,-6-3-13 16,-1 0-39-16,16 9-157 15,-12-2-92-15,-5 4 161 16</inkml:trace>
  <inkml:trace contextRef="#ctx0" brushRef="#br1" timeOffset="128479.128">5650 13579 884 0,'2'-1'382'0,"7"0"-198"16,-5-4-31-16,-5-3-47 16,22 3-15-16,-1-1-26 15,3 2-10-15,0 1-12 16,-2 6-8-16,-1 3-14 16,1 3-6-16,-7 5-8 15,-16-7 2-15,-9 6 7 16,-4 1 3-16,2 2 5 15,10 9-1-15,-3-5-4 16,-7-6-2-16,6 1-3 16,-10-6-1-16,3-6-1 15,11 7 0-15,5-2 1 16,-5-9-1-16,7 1-6 16,-8-9-3-16,-5-9-6 15,9 7-1-15,3 1 0 16,11 8 1-16,-1 1 0 0,-1-1 0 15,-3 2 1-15,2 2-2 16,1 8 0-16,3 9 0 16,1-2 0-16,-16-4 2 15,6 8 0-15,-5-1 1 16,-9 0 1-16,9 7 0 16,-18-7 2-16,1-1 0 15,10 6-1-15,-15-5 2 0,1 1 4 16,3-2 4-16,-20-7 9 15,7 1 5-15,5-8 1 16,-13-5-2-16,15-2-5 16,-2-2-2-1,-3-11-4-15,8 4-2 0,0-8-4 16,0-2-7-16,7 2-61 16,2 0-57-16,2 8 72 15</inkml:trace>
  <inkml:trace contextRef="#ctx0" brushRef="#br1" timeOffset="129611.116">6179 13348 153 0,'1'-6'132'0,"0"-7"47"16,1-18-7-16,-2 27 2 15,6 2-1-15,6 2 2 16,-2 0-1-16,-4 0-17 16,-11-4-11-16,0 4-45 15,6 6-23-15,2-1-24 16,10 7-8-16,-13-2 1 15,-7-3 2-15,3 5-8 16,-6-6-5-16,3 9-9 16,13 3-3-16,-9 1-9 15,0-1-4-15,8 0-3 16,-16-9 0-16,14-2 1 16,-1 2 1-16,-2-6 6 0,-7-3 5 15,0-4 2-15,6-2-2 16,-5-9-7-16,8 0-7 15,6-4-6-15,-1 2-1 16,9 0-9-16,4 0-6 16,-13-2-6-16,-3 2 2 15,-8-1 8-15,-13 2 5 16,15 16 1-16,-14-11-2 0,14 18-2 16,5 7 0-16,-20-8 2 15,3 11 3-15,-9-3 0 16,-2 1 1-16,2 7 1 15,0 3-2-15,-3 0 1 16,4 5 0-16,0-9 2 16,-2 5 1-16,13-3-1 15,5 2 1-15,3-2 0 16,11-2 0-16,-16-2-1 16,10-2 1-16,5 1 0 15,4 1 0-15,13-8 2 16,-14-12 0-16,9 2 4 15,3-3-1-15,17 0 3 16,-15-8-2-16,14-1 0 16,-12-10-1-16,-17-2-2 15,25 12-1-15,-36-5-5 16,16 10-12-16,1 5-34 16,-15 1-21-16,7 3-70 0,-16-3-52 15,1 10 124-15</inkml:trace>
  <inkml:trace contextRef="#ctx0" brushRef="#br1" timeOffset="130173.264">6484 13294 1086 0,'-5'-6'457'0,"0"5"-264"15,-3 4-44-15,-8 6-48 16,4 11-22-16,-2 4-22 16,3 1-7-16,3 3-12 15,-4-1-4-15,-3-3-9 16,-1 6-3-16,1-9-8 15,-2 1-3-15,8 2-7 0,2-4 0 16,7 3-1-16,4-4 0 16,4 0 1-16,1-3 0 15,0-10 2-15,7 6-1 16,-4-15 3-16,3 4 0 16,2-7 1-16,-2-11-7 15,1-4-16-15,7-2-4 16,-5-1-2-16,2 2 5 0,0 2 13 15,-4-4 0-15,2-1 1 16,-7 2 1-16,1 5 0 16,-10-1 4-16,-5 1 0 15,-8-5 0-15,-9 1 1 16,5-2-2-16,-2 6-1 16,4 7-2-16,-2-4 0 15,0 15-5-15,-1 2 0 16,2 1-1-16,1 4-1 15,-5-4 1-15,5 6-20 16,-3 0-44-16,5-1-121 16,2 6 122-16</inkml:trace>
  <inkml:trace contextRef="#ctx0" brushRef="#br1" timeOffset="131061.864">6661 13562 609 0,'1'-1'345'0,"0"0"-45"16,3 0-79-16,-2 0-79 15,-2-1-34-15,0 2-46 16,5 2-9-16,-5-2 7 16,0 0 5-16,3 4 5 15,1 9-4-15,-4-1-24 0,4 33-11 16,-17-29-14-16,-5-6-5 16,27 11-4-16,-31-11-1 15,9-7 0-15,7 3 1 16,-12-6 3-16,21 6-1 15,5-6-5-15,0-6-4 16,-1-14-8-16,2-1-7 0,9 4-17 16,6 2-7-16,-4 2 0 15,6 3 4-15,-11 2 18 16,-3 3 7-16,8 10 4 16,-10-1-2-16,3 12 3 15,-6 5-1-15,-3 1 2 16,-4 4 2-16,-5 1 4 15,-5-6 4-15,-4 6 7 16,-7-2 3-16,3-1 2 16,-2-2-1-16,3-2-2 15,-2-3-1-15,-19-9-2 16,7 1-1-16,-8-5-1 16,8-4-2-16,12-3-1 15,0-3-2-15,6-5-7 16,2-7-12-16,8 2-13 15,3-3-1-15,5 5 5 0,3 8 9 16,6-3 6-16,-1 9 1 16,4-2-1-16,-3-2-1 15,4 12 4-15,-2-2 2 16,-5 4 3-16,12 8 3 16,-7-6 0-16,-1-1 0 15,4 3 0-15,-20-7-1 16,9-4 2-16,12 7 1 15,-11-11 2-15,22 1 1 16,-5-6-15-16,2-1-37 0,5-8-121 16,-3-2-348-16,-7 1 341 15</inkml:trace>
  <inkml:trace contextRef="#ctx0" brushRef="#br1" timeOffset="131728.357">7059 13272 479 0,'3'-8'284'0,"1"3"-20"16,4 5-32-16,-11-5-49 16,15 13-27-16,-4 2-46 0,-3-4-11 15,-7 4-15-15,-18-1 1 16,-2 6 7-16,0 2-5 16,6 16-7-16,-2-6-10 15,2 3-25-15,1 6-8 16,-2-12-16-16,-2 5-5 15,5-8-4 1,3-2-1-16,8 5-3 0,3-8 0 16,-1 1-2-16,-3-8-14 15,4-9-45-15,-1 2-26 0,-2-8-72 16,3 6-32-16,0-1-115 16,0 0 184-16</inkml:trace>
  <inkml:trace contextRef="#ctx0" brushRef="#br1" timeOffset="132072.628">7381 13202 702 0,'1'-1'415'0,"0"5"-9"15,-1 3-142-15,0 6-82 16,-4 2-22-16,-3-1-45 0,3-1-26 16,-2 12-32-16,0-6-3 15,-2 10 1-15,-3 5-1 16,-3 0-8-16,0 2-10 16,-6-6-16-16,-1 1-5 15,3-1-4-15,2 1-1 0,-1-1-1 16,7-1 1-16,-9-12 0 15,9-1-1-15,3-8-5 16,0-7-17-16,7-1-74 16,-1-5-57-16,-2-6-212 15,3-6 223-15</inkml:trace>
  <inkml:trace contextRef="#ctx0" brushRef="#br1" timeOffset="132316.508">7107 13446 727 0,'-19'-8'379'0,"14"3"-91"0,4 4-52 16,3-2-66-1,-2 2-31-15,0 0-54 0,4 1-20 16,5 0-17-16,0 1-3 15,8 3 2-15,24 7-4 16,-13-7-13-16,2 5-8 16,-4-7 6-16,0 0-18 15,-11 5-3-15</inkml:trace>
  <inkml:trace contextRef="#ctx0" brushRef="#br1" timeOffset="133057.863">7971 13321 694 0,'2'-4'356'0,"-5"-4"-104"0,4 11-47 15,-1 0-67-15,-4 1-27 16,3-4-31-16,-1 0-3 16,-5 11-8-16,5 10-2 15,-35 36-8-15,24-37-8 16,6 10-19-16,-4-5-6 16,-1-2-9-16,3 1-3 15,-2-3-4-15,2 1 0 0,-2-8-3 16,6 5 0-1,0-6 1-15,2-9 0 0,4 4-2 16,-1-10-22-16,7-3-98 16,2-1-111-16,-4-13 135 15</inkml:trace>
  <inkml:trace contextRef="#ctx0" brushRef="#br1" timeOffset="133324.638">7835 13417 815 0,'-5'-5'431'0,"4"5"-90"16,-1 1-96-16,2-1-80 0,0 0-43 15,0-1-53-15,0 0-17 16,1 0-14-16,16 1 5 15,30-5 1-15,-22 3-1 16,2-3-8-16,3-2-8 16,9 7-8-16,-8-4-4 15,-4-2-28-15,3 5-61 0,-11-4 50 16</inkml:trace>
  <inkml:trace contextRef="#ctx0" brushRef="#br1" timeOffset="134477.423">8562 13543 259 0,'-1'0'129'0,"0"0"-29"16,0 0-12-16,0 0 3 15,0 0 8-15,0 0 8 16,0 0 2-16,-1 0-5 16,0 6-9-16,0-3-13 15,1 7-6-15,0-1-2 16,1 2 0-16,3 29-2 0,-7-35-4 15,6 2-19-15,-5 1-7 16,-8-10-6-16,17 9 2 16,-9-6 8-16,0-2 6 15,8 2 7-15,-6-2 2 16,0 0 14-16,0 0-2 16,1 0-16-16,0 0-10 15,4-10-31-15,0-11-7 16,43-36-3-16,-22 22-1 0,7-7 0 15,-5-2-1-15,-3-1 0 16,-1 9-1-16,-3 4-1 16,-5 4-1-16,-5 19-1 15,-2 2 0-15,-2 3-7 16,-1 7-6-16,-8-2-2 16,-1 0 0-16,3 0 4 15,0 0 7-15,-4 23 3 16,-4 27 1-16,0-27 0 15,5 9 1-15,-1-9 0 16,-2-4 0-16,6 3 1 16,0-4-2-16,1 0 1 15,0-3 0-15,2 3 0 16,-2-8 1-16,6 4-1 16,-1-2 1-16,2-5 0 15,5 2 0-15,-7-5 3 0,8 2 1 16,-3-8 2-16,-7 0 1 15,11-8-1-15,1-1 1 16,4-1-3-16,7-5 1 16,-4-1-1-16,-1-5-1 15,1-2 1-15,1-1 0 16,-5-4 0-16,-5-2 2 16,12 3 4-16,-19-4 0 0,11 2 0 15,0 1-1-15,-17-7-5 16,18 8-1-16,-17 2-3 15,-4 12 0 1,2 7-2-16,0 1 0 16,7-9-3-16,-13 1-1 0,7 6-1 15,6 11-17-15,-1 2-58 16,-8 1-55-16,5 5-186 16,0 1 202-16</inkml:trace>
  <inkml:trace contextRef="#ctx0" brushRef="#br1" timeOffset="135156.388">9291 13425 881 0,'4'-8'413'0,"2"7"-156"16,3-10-53-16,-7 8-54 15,-1-2-19-15,-1 0-31 16,-1 4-13-16,0 0-10 16,0 0-5-16,-5-1-10 15,4 1-7-15,-11 1-20 16,-4 0-8-16,-32 6-16 15,28 4-4-15,-4-1-5 16,2 4 0-16,3 6-2 16,7-3 0-16,-10-5-2 15,6 5-1-15,-4-4 0 16,17 7 0-16,6 0 0 16,1 0 1-16,15 2-1 15,-24-9 2-15,8 5 0 0,5-9 1 16,2 4-1-16,8 0 1 15,-1-8 1-15,-3 2 0 16,2-11-12-16,-2-9-10 16,14-1-20-16,-7-9-5 15,-2-4 4-15,4 7 6 16,0-11 8-16,2 4-2 16,0-1 2-16,-2 2 2 15,-10 2 12-15,-1 8 7 0,-10 6 6 16,2 6-3-16,-3 12-5 15,-3-3 0-15,-3 8 3 16,-4 0 4-16,0 4 7 16,-1 0 1-16,2-1-1 15,-11 4-1-15,15-6-2 16,-1 1 0-16,6 5 0 16,10-6-1-16,-10 1 1 15,1 1 1-15,-1-6-2 16,1 0-42-16,5-3-122 15,-3-1-95-15,4-6 143 16</inkml:trace>
  <inkml:trace contextRef="#ctx0" brushRef="#br1" timeOffset="135689.603">9743 13196 825 0,'-5'2'477'0,"-6"3"-51"16,-5 5-233-16,-2 4-30 15,-4 3-55-15,2 6-16 0,-7-4-33 16,6 1-18-16,2 4-21 16,2-1-6-16,0-3-5 15,7 0 0-15,-2 1-1 16,1-1-2-16,15 6 0 15,-24-8 0-15,12-1 0 16,-1 4-1-16,2-5 0 16,9 3-1-16,10-1 2 15,-5-6 0-15,2-1 2 16,15-4 1-16,-1-2 0 16,-4-8 2-16,6-9-7 15,1-1-9-15,-1-9-19 16,9 3-5-16,-7-4 2 15,-9-6 8-15,3 3 16 16,-4-8 3-16,-5-2 4 16,-1-1 0-16,-12-4 2 15,0 13 0-15,-6-6 0 16,-7 2-2-16,1 13-2 0,-8 0-2 16,4 19 0-16,-6 2 1 15,-10-2 0-15,11 6-1 16,-1 5-1-16,-1 0-2 15,19 13-2-15,-7-3 2 16,-7-3-34-16,18 9-30 16,-7-9-94-16,-6-10-69 0,26 12 142 15</inkml:trace>
  <inkml:trace contextRef="#ctx0" brushRef="#br1" timeOffset="136072.248">10098 13091 1048 0,'-2'-11'476'0,"-2"8"-212"0,7 3-74 15,-1 2-79-15,-2-2-32 16,-1 0-37-16,0 6-9 16,-7 19 8-16,-14 35 5 15,2-25 7-15,4 8-1 16,9 2-11-16,-16-9-7 16,12 6-15-16,-14-13-4 15,4-2-5-15,11 2 0 0,-3-8-1 16,4-3 1-1,-3-7 0-15,5-2 0 0,6-5-23 16,-3-5-20-16,10-3-72 16,-1-7-47-16,14-9-144 15,8 0 180-15</inkml:trace>
  <inkml:trace contextRef="#ctx0" brushRef="#br1" timeOffset="136384.28">10328 13071 979 0,'1'0'474'0,"-4"3"-161"0,3 7-86 16,-8 0-67-16,4 7-19 16,-8 4-28-16,2 7-25 15,1 13-24-15,-5-10-3 16,3 11-7-16,-4-12-6 15,-1-6-15-15,4 10-7 16,-2-6-11-16,4 9-4 16,-5-4-3-16,-2-8 0 15,9 2-1-15,-8-9 0 0,1-5-1 16,6 2-5 0,2-9-34-16,2-3-21 0,11-3-91 15,-1-8-63-15,4-9-261 16,4 2 296-16</inkml:trace>
  <inkml:trace contextRef="#ctx0" brushRef="#br1" timeOffset="136648.414">10055 13321 463 0,'-6'-8'339'0,"8"10"62"16,-2-2-100-16,4-2-95 16,-4 1-44-16,0 0-59 0,0 0-16 15,11-2-16-15,13 0-2 16,33 5-18-16,-27 3-10 16,0-5-14-16,-4-5-6 15,-4 1-5-15,2 4 13 16,-2 3-101-16,-5-6 234 15,-11-2-139-15</inkml:trace>
  <inkml:trace contextRef="#ctx0" brushRef="#br1" timeOffset="137856.707">10776 13439 477 0,'-1'-1'306'0,"-4"0"14"15,-1 0-79-15,5 0-60 16,-3 1-30-16,3 0-46 0,0 0-22 16,0 0-23-16,0 0 3 15,1 0 15-15,0 0 10 16,0 0 15-16,1 0-2 15,23 3-8-15,30 3-12 16,-14-5-20-16,-1 0-8 16,-3-3-17-16,10 3-5 15,3 0-11-15,0 0-5 16,2 2-7-16,-10-5-3 16,-7 1-1-16,0 2 0 0,-5-1 0 15,1 2 0-15,-9-1 0 16,-8-5 2-16,-3-3 3 15,0 5 3-15,-7-3 4 16,0 1 0-16,-7-1-3 16,-7-3-3-16,2 0-7 15,6 1-2-15,-2 3-8 16,-4-2-6-16,-12-2-4 16,1 4 0-16,-2-1 6 15,-1 0 4-15,7 10 6 16,-3-2 1-16,7 3 0 15,4 1 0-15,-4-10 2 16,3 3 0-16,-2-8 0 0,1-3 0 16,7 10-1-16,2-5 0 15,3 10-3-15,-1-5-2 16,8 0-2-16,2 2 2 16,4-2 2-16,6 5 1 15,7 4 1-15,5-3-1 16,3-2 0-16,6 4 1 15,-4-1 0-15,-1-2 0 16,-15-4 2-16,3 5-1 16,-7-4 1-16,-16-1-1 0,12 4 1 15,-14-5 0-15,-6-3 3 16,8 7-1-16,-5 1-1 16,-17-1-2-16,5 5-1 15,-7 1-2-15,-15-1 2 16,20 8 0-16,-10 0 1 15,-3-4 2-15,7 2 1 16,-9-4 0-16,9-1 0 16,7-2-1-16,7-2 0 15,7 3-3-15,1-2 0 16,0-1 4-16,0-3-30 16,1 0-43-16,0-2-38 15,0 0 53-15</inkml:trace>
  <inkml:trace contextRef="#ctx0" brushRef="#br1" timeOffset="139155.017">12175 13327 411 0,'31'-37'243'0,"-22"33"-27"16,3 1-57-16,-7-3-12 31,-3 3-18-31,0 1-12 0,-2 1-29 0,0 0-9 16,0 0-8-16,0-1-1 16,0 1 9-16,0 1 4 15,-1 0-3-15,-4 16-6 16,-12 29-22-16,7-25-8 15,5 1-14-15,1 1-6 16,0-7-7-16,4 3-3 16,1-3-3-16,2-9 0 0,-3-4 5 15,-3-9 3-15,3 0 2 16,0-4-2-16,7-2-5 16,1 1-5-16,-2-14-4 15,5 4-1-15,-3-7-5 16,-1-4-4-16,4 12-3 15,-10-4 1-15,2 10 3 16,-7 3 0-16,-7 8-4 16,3 4-2-16,-8 15-2 15,0-8 2-15,-5 2 5 16,5 15 1-16,-5-7 1 16,1 9 0-16,4 10 0 15,-3-10 1-15,-3-2-1 16,4 5 1-16,3-7 0 0,6 1 0 15,-3 1 1-15,6 0 1 16,-7-7-2-16,-1 1 1 16,17 1 0-16,1 0-1 15,4 2 1-15,3-6 0 16,-7-3 0-16,0-2 1 16,9-3 0-16,4 6 0 0,4-8 0 15,0 0 1-15,-1-5 0 16,4-6 0-16,2-5 1 15,7 2 0-15,1-8 0 16,1 7-1-16,-1 4 1 16,-16-12 0-16,-3 11-1 15,-3-7 0-15,-12 3-1 16,16 11 1-16,-4-2 1 16,-12 1-8-16,16 6-21 15,-21-7-21-15,-2 1-43 16,12 2-18-16,-12-1-69 15,12 2-50-15,-5 1 146 16</inkml:trace>
  <inkml:trace contextRef="#ctx0" brushRef="#br1" timeOffset="139520.363">12575 13214 1029 0,'3'0'455'0,"-2"-1"-239"15,1 2-51-15,-3-1-61 16,0 0-18-16,-5 21-8 15,-9 34 1-15,3-24-3 16,-1-4-3-16,3 11-7 16,-12-16-9-16,9 5-21 15,-3 1-6-15,-5-8-11 16,10 5-2-16,-13-5-3 16,6-4 5-16,11 4-53 15,3-2-39-15,6-7-108 16,2-2-88-16,-9-12-166 15,11-2 263-15</inkml:trace>
  <inkml:trace contextRef="#ctx0" brushRef="#br1" timeOffset="139839.786">12889 13178 623 0,'0'-1'405'0,"-1"1"9"16,-20-3-138-16,16 11-106 16,5 6-35-16,-6 11-41 15,6 8-7-15,-15-3-10 16,-2-4 2-16,0 2 2 16,-1-2-4-16,-1 2-18 15,6 7-14-15,-5-6-21 16,-2-2-7-16,7 3-6 15,-4-5-1-15,2-1 0 16,3 1-1-16,2-7-8 16,1-3-18-16,8-2-66 15,-5-7-47-15,4-6-137 16,-2-7-291-16,2-12 376 16</inkml:trace>
  <inkml:trace contextRef="#ctx0" brushRef="#br1" timeOffset="140120.714">12562 13439 745 0,'-6'-1'427'0,"-5"-8"-82"16,2 6-141-16,6 2-35 15,3-1-73-15,1 2-25 0,-1 0-27 16,0 0-2-16,9 0 21 15,15 1 16-15,27-2 18 16,-22 1 2-16,-4-7-14 16,7 1-15-16,-4-2-28 15,-2 0-13-15,-10 2-16 16,0 0-2-16,-9 4-25 16,4 0-50-16,4 5-107 15,-13-8 106-15</inkml:trace>
  <inkml:trace contextRef="#ctx0" brushRef="#br1" timeOffset="140753.332">12833 13575 829 0,'-9'-2'405'0,"-2"-1"-142"16,8-2-59-16,1 1-87 15,-5-2-37-15,18 3-49 16,7 4-17-16,-4-1-9 16,4 0 1-16,-3 6 13 15,-3-2 9-15,5 8 15 16,3-1 6-16,-4 4-1 15,2 4-5-15,-16-5-9 16,0 4 0-16,-6-8-1 16,-1-3 1-16,-3 1-2 15,-10-8-2-15,5 1-8 16,-10-2-2-16,9 0-7 16,3 2-3-16,3 2-7 15,6 6-3-15,-5 0-2 16,7-4-2-16,-4-2-1 15,1-5 0-15,3 1 1 16,0 1 2-16,0 0 1 16,1 0 0-16,14 9 0 0,29 15 0 15,-32-16 1-15,8 3-1 16,-4 1-1-16,-8 1 2 16,-3 1-1-16,-4 1 1 15,-5 1 6-15,-7 1 7 16,-2-3 10-16,-3 2 5 15,-4-4 5-15,-2 0-2 0,-2-3-3 16,-2-3-3-16,-5-4-7 16,4-2-2-16,-2-4-3 15,7 1 1-15,5-6-2 16,5 1-1-16,0-4-1 16,2-4-13-16,9-1-52 15,0-1-51-15,4-1-132 16,5 5 145-16</inkml:trace>
  <inkml:trace contextRef="#ctx0" brushRef="#br1" timeOffset="141426.898">13528 13279 568 0,'2'-9'390'0,"-1"4"22"15,-2-3-148-15,1 13-99 16,-1 7-25-16,-1 13-25 16,-1-2 2-16,-3 7-28 15,-6-7-12-15,0-4-18 16,4 4-9-16,-1-9-17 16,5 4-7-16,0-9-6 15,3-6-1-15,0-2 12 16,4-1 0-16,-3-1-2 15,0 0-3-15,0 0-16 16,7-23-4-16,12-28-10 16,-12 26-11-16,3 4-18 15,-4-2-6-15,-4 7 5 16,-2 2 5-16,-6 5 7 0,-2 13 2 16,-10 7-1-16,-1 5 2 15,-7 9 10-15,4 3 4 16,-4 1 2-16,-9-8 1 15,9 5 1-15,2-1 1 16,3 0 0-16,9 3 1 16,0-3 0-16,-1-1 2 15,10 3-1-15,-8-6 0 0,8 4 0 16,2 4 1-16,-4-10 0 16,7-4 1-16,2 1 0 15,0-12 1-15,7 5 3 16,-1-5 2-16,4-13 1 15,10 6 0-15,13-11-5 16,4-1-38-16,7-7-98 16,-11-12 88-16</inkml:trace>
  <inkml:trace contextRef="#ctx0" brushRef="#br1" timeOffset="141889.709">13782 13353 827 0,'0'-3'530'0,"-3"1"0"15,-4 1-275-15,7 1-41 16,-1 0-85-16,0 0-29 16,-2 1-50-16,-15 1-17 15,-24 35-10-15,21-22 2 16,0-2 2-16,6 6 0 0,0 2-4 15,2-3-6-15,1 3-8 16,-4-1-3-16,8 1-1 16,4 3-1-1,4-2-1-15,6-1 1 0,-2 1-1 16,-2-7 1-16,9 4 1 16,-1-2 0-16,7-9 1 15,7 7 2-15,-1-20 0 16,7-3-3-16,1-11-10 15,-3-12-6-15,16 1-10 16,-8-8 2-16,2 0 4 16,7 2 2-16,-23-8 7 15,-1 6 1-15,-14 10 4 16,-7-2 1-16,-11 13-2 16,-5 5-2-16,-15 0-5 15,0 10 0-15,-8 4-8 16,1 4-47-16,-4 7-89 0,-5-1 98 15</inkml:trace>
  <inkml:trace contextRef="#ctx0" brushRef="#br1" timeOffset="142952.687">14000 13667 709 0,'9'0'357'0,"-1"-2"-108"16,24-12-22-16,-26 7-66 15,2-2-30-15,-5 4-42 16,6 3-18-16,-16 2-23 16,3 3-6-16,1 8-16 15,-8-2-3-15,9 13-3 16,-10-2-2-16,-4 2-7 16,2 3-2-16,0-8-1 15,-2-2 0-15,4-6 2 16,3-3 1-16,4-6 7 15,5 2-2-15,2-5-6 16,-2 2-3-16,0 0-9 0,1 0-3 16,19-19-2-16,23-26-3 15,-31 20-4-15,-1 2-1 16,2 17 2-16,2 7 2 16,-2-2 1-16,-2 17 0 15,-7-3 1-15,-1-1 1 0,1 16 4 16,-4-9 2-16,0 7 0 15,-2 2 2-15,-6-4 0 16,-1 3 1-16,-5-5 2 16,-4 1 1-16,-6-9 0 15,-4-2 1-15,-3 1 1 16,5-1 0-16,-7-7 2 16,-1-4-1-16,7-4 3 15,-3-8-9-15,19 0-30 16,-6-2-16-16,13-1-15 15,-11-1 7-15,2 4 25 16,17 2 14-16,-7 1 11 16,5 4 2-16,17 5 0 15,-19-1 0-15,6 1 0 16,0 3 0-16,-2 3 2 16,16 7 3-16,-7 1 4 15,21 3 0-15,-13-3 2 16,3 0 0-16,6 0-1 0,-13-6 0 15,8 0-2-15,0 0 1 16,-4-4 1-16,-7 0 1 16,4-4-61-16,1-7-51 15,6-2-274-15,11 0 240 16</inkml:trace>
  <inkml:trace contextRef="#ctx0" brushRef="#br1" timeOffset="143462.483">14290 13243 643 0,'9'-2'363'16,"-13"-5"-51"-16,32 7-135 15,-10 0-21-15,-4-10-25 16,6 0-10-16,-4 2-35 16,7 7-18-16,3 2-32 15,-2 0-10-15,-9 0-31 16,-5-8-39-16,-2 3 29 16</inkml:trace>
  <inkml:trace contextRef="#ctx0" brushRef="#br1" timeOffset="144222.944">15021 13490 482 0,'33'-12'317'0,"-32"9"17"16,-1-1-52-16,0 0-67 15,-1 4-29-15,0-1-61 16,0 1-25-16,0 0-35 16,0 0-14-16,0 0-7 15,0 2-3-15,-7 14-8 16,-12 30-4-16,9-23-9 15,1 0-6-15,2 5-6 16,-5 0 0-16,5 5 0 16,1-2 0-16,0-13 1 15,1-3 6-15,0-15-56 16,1 4-39-16,1-1-102 0,-1 1-75 16,2-6 163-16</inkml:trace>
  <inkml:trace contextRef="#ctx0" brushRef="#br1" timeOffset="144570.082">14905 13502 599 0,'-1'-4'343'0,"1"3"-37"15,-2 0-58-15,2 1-73 16,0-1-27-16,0 1-30 16,3 0-2-16,17 2-2 15,34 8-7-15,-25-10-31 16,-1 0-16-16,-2-4-28 0,-2 1-9 15,10-1-9-15,-3-2-1 16,-4 1-18-16,-11-3-46 16,-16-2-303-16,9 4 248 15</inkml:trace>
  <inkml:trace contextRef="#ctx0" brushRef="#br1" timeOffset="145452.963">15512 13717 541 0,'-7'3'316'0,"1"-1"-36"16,-2 7-91-16,9 3-70 16,0 1-29-16,0-3-24 0,6 3-7 15,-5-7-4-15,-3 2 4 16,3 4 4-16,-10-14-4 15,7 2-9-15,1 0-5 16,3-2 13-16,-3 1 2 16,0-1-4-16,0 1-4 15,4-14-31-15,38-28-8 0,-21 15-7 16,-1-7 0 0,1 2-2-1,-11 17 0-15,1 0-1 0,30-56 0 16,6 7-3-16,-10 8 0 0,-19 32 0 15,-4 3-1-15,-4 10-2 16,7 8-4-16,-10 4-11 16,0 9 1-16,-13-4 6 15,0 2 5-15,3 9 10 16,-9-5 2-16,5 13-1 16,7 2 0-16,-9-4 0 15,14 6 0-15,-8-3-2 16,2 2 0-16,0 1 0 15,-2 0-1-15,7 1 1 16,-4-4-1-16,4-4 2 16,0 2-1-16,6-8 2 0,-5-9 0 15,5 1 3-15,-3-9 2 16,-3-3 1-16,5 5 2 16,5-7-2-16,6 5-1 15,-2-10-3-15,4 3-2 16,-3 4-1-16,-4-18 0 15,-3 14-1-15,-3-12 1 16,1-1 0-16,2 11 2 0,2-10 3 16,6 6 1-16,-4-5 1 15,3-5 0-15,6-1-2 16,-5-5-2-16,4-4-2 16,3 3-1-16,-8-2-2 15,-5 1-2-15,2 12 0 16,-13-6-1-16,1 16-2 15,5 8-4-15,-8 3-8 16,7 10-1-16,-11 0 10 16,1 5-8-16,2 11-72 15,-17-7-76-15,8 10 94 16</inkml:trace>
  <inkml:trace contextRef="#ctx0" brushRef="#br1" timeOffset="146101.765">16370 13577 604 0,'3'0'410'0,"-2"-1"35"15,-1 0-166-15,0 1-81 16,-1-1-32-16,1 0-37 15,0 1-15-15,-1-1-40 16,0 1-10-16,-2 0-12 16,-16 0-5-16,-29 5-11 15,19 3-2-15,9 3-9 16,-10-3-3-16,8 0-10 16,9 1-4-16,-4 3-5 15,7 3-3-15,6 3-1 16,0 6-1-16,3-6 0 15,0-2 1-15,3 5 0 16,-2-9 1-16,6 0 0 16,7-1 0-16,-6-8 0 15,1 0-2-15,3-3-13 16,1-2-8-16,6-10-16 16,13 3-4-16,4-9 1 15,-3-6 5-15,1-8 10 0,-5-4 2 16,-8-4 8-16,-3 2 1 15,-4 16 6-15,-6 0 4 16,-1 17 4-16,-6 0-3 16,-2 5-6-16,-3 5-1 15,-3 4-1-15,0 3 5 16,-2 6 6-16,-2-2 2 16,5 5 1-16,0-1 2 0,3 2 2 15,2 2 0-15,-1-4 0 16,6 3 0-16,-2-8 0 15,5-3-1-15,5 4 0 16,-2-3 1-16,4-6 1 16,-3-3 1-16,4-4 5 15,3 0-6-15,0-5-46 16,5 3-45-16,5-14-174 16,0-10 163-16</inkml:trace>
  <inkml:trace contextRef="#ctx0" brushRef="#br1" timeOffset="146427.842">17049 13145 1169 0,'-7'16'515'0,"-12"0"-247"15,5 10-49-15,-3 5-73 16,-7-2-29-16,7 12-56 16,2-5-19-16,1-5-22 15,1-3-5-15,2-6-5 16,0-3 1-16,8-2 0 15,0-2 0-15,1-7-17 16,2-2-23-16,0-7-76 16,1-2-84-16,-1 2 118 15</inkml:trace>
  <inkml:trace contextRef="#ctx0" brushRef="#br1" timeOffset="146669.793">16844 13211 1081 0,'-2'3'481'15,"2"1"-227"-15,-1-10-39 16,6 6-46-16,2 0-16 16,6 2-34-16,9 13-27 15,3-5-48-15,2-1-17 0,8 4-15 16,-1-5-2-16,16 9 17 15,-10-3-21-15,-16-9-100 16,-5-5-24-16,-19-1 50 16</inkml:trace>
  <inkml:trace contextRef="#ctx0" brushRef="#br1" timeOffset="147385.988">17697 13479 791 0,'10'-7'397'15,"-5"2"-119"-15,9 3-31 16,-20-1-62-16,-2-1-25 16,5 4-53-16,-8-1-25 15,14 5-26-15,-10 2-6 16,1 2-5-16,3 8-1 15,-9 1-10-15,9 7-9 16,-15 5-6-16,7 2-1 0,3 8-3 16,-9-4-2-16,9 1-4 31,-5 0 0-31,-13-15 0 0,19 0 0 0,-12-12-4 16,5-2-18-16,8-3-61 15,3 3-47-15,8-4-165 16,-5-12-320-16,0-1 406 15</inkml:trace>
  <inkml:trace contextRef="#ctx0" brushRef="#br1" timeOffset="147658.425">17545 13556 1009 0,'-1'-3'498'0,"3"2"-177"0,4-2-76 16,-6-3-81-16,12 3-28 16,9 1-22-16,15 4-16 15,-7 1-22-15,7 1-12 16,-11-4-19-16,-5-3-9 16,8-1-14-16,-7 0-5 0,1-3-8 15,0 2 4-15,-1-1-36 16,-2 0-44-16,-2 1 10 15,-6 1 15-15</inkml:trace>
  <inkml:trace contextRef="#ctx0" brushRef="#br1" timeOffset="158660.266">18619 13401 683 0,'-5'0'329'0,"-2"-1"-118"16,10 4-33-16,-5-3-66 15,-9-3-22-15,10 3-38 16,3 0-9-16,-1 0-5 16,-1 0 0-16,0 0 9 15,-1 0 5-15,0 0 0 16,-7 9-1-16,-15 10-14 15,-24 35-8-15,26-17-12 16,-4 2-2-16,-4 1-5 16,-2 2 0-16,-1-6-2 15,9 2-2-15,7-7 1 16,0-9-2-16,7-11 3 0,-5-8-1 16,9 1-1-16,1 1 0 15,4-2-4-15,3 4-1 16,-1-10-45-16,5-1-35 15,0-8-91-15,1-1-63 16,5-1 147-16</inkml:trace>
  <inkml:trace contextRef="#ctx0" brushRef="#br1" timeOffset="159006.941">18943 13354 853 0,'10'-13'409'0,"-6"5"-149"16,-5 4-44-16,2 7-75 15,3 4-33-15,-4-2-51 16,-1-2-15-16,-1 7-8 16,-8-1 0-16,0 8 3 15,-1 3 3-15,-6 4 0 16,-3 4 2-16,-4 5-2 0,-1 5-5 15,6-8-10 1,10-14-5-16,0-1-7 16,-30 39-2-16,5 1-4 0,2-3 0 15,15-31-2-15,1 3 2 16,4-12 0-16,4-3 0 16,-1-9 2-16,17 0-18 15,-8-4-86-15,2 0-58 0,0-4-242 16,3-5 245-16</inkml:trace>
  <inkml:trace contextRef="#ctx0" brushRef="#br1" timeOffset="159326.977">18491 13570 767 0,'-21'-5'386'0,"11"4"-113"16,3-1-40-16,11 2-57 15,-1-2-28-15,-3 1-40 16,0 0-14-16,11-5-14 16,10-3-5-16,31-4-8 0,-23 13-6 15,-3-1-19-15,0 0-2 16,7-1-11-16,-5-1-8 15,1 1-8-15,3 1-4 16,-9-2-3-16,0 1 0 16,-9-3-32-16,1 1-44 15,-2 3-147-15,-3-1-116 16,0-1 200-16</inkml:trace>
  <inkml:trace contextRef="#ctx0" brushRef="#br1" timeOffset="160046.239">18886 13807 577 0,'-9'-4'384'16,"-4"-2"-6"-16,3-1-166 16,6 7-30-16,-3-4-63 0,6 7-20 15,2-1-26-15,4 3-5 16,-5-5-3-16,0-1 0 16,0 0-12-16,0 0-8 15,19-6-16-15,29-8-6 16,-19 7-4-16,0 7-3 15,-9 2-7-15,8 5-2 16,-20 6-3-16,-3-1 0 16,0 3 1-16,-7 2 2 15,3 1 2-15,0 0 3 0,-15 2 0 16,-10 1-1-16,-10 1-1 16,-7-2-1-16,5 1-2 15,4-1 1-15,3-4-2 16,0-2 1-16,5-3-1 15,-4-5 1-15,7-4-1 16,4-1 1-16,8-4 0 16,-2-1-1-16,9 2-3 15,3 3-1-15,-3 0-3 16,2-1-4-16,0 1 1 16,0-1-2-16,0 0 3 15,4 0 1-15,11 1 5 16,32 4 4-16,-28-1 8 15,5-1 3-15,1-2 3 16,5 3 1-16,5 3-8 0,1-1-2 16,1 2-5-16,-8-6-2 15,-3-1-1-15,-4 1 0 16,-2-2 0-16,7 0 0 16,-16-5 0-16,10 0 0 15,-6-3-2-15,-3 2 0 16,8 2-21-16,-14-4-29 15,0 0-81-15,4 3-58 0,-9 0-167 16,5 4 218-16</inkml:trace>
  <inkml:trace contextRef="#ctx0" brushRef="#br1" timeOffset="160660.885">19602 13513 844 0,'-9'-1'398'16,"-14"3"-159"-16,-1 0-42 15,11 8-52-15,-15 1-20 0,9 5-36 16,-11 0-19-16,-2 3-34 16,8 7-9-16,0-5-5 15,8 10-2-15,1-10-1 16,-3-8-3-16,10 7-6 15,4-2-1-15,6 7-2 16,4 7 0-16,8-5 2 16,-3-6 1-1,9-6 1-15,6-3 1 0,2-7 0 16,3 2 0-16,1-7 1 16,-6-5 1-16,17-1 0 15,-4-6-1-15,9 0-1 16,2-7 0-16,-21-12 0 15,4 3 0-15,-10-8 3 16,-4-8 1-16,-5 1 17 16,-7-2 9-16,-7 7 10 15,-3 8 2-15,-12 10-18 16,-3 5-10-16,-15 6-17 0,-8 3-4 16,-6 6-4-16,-1 0-1 15,4 2 0-15,2 2 0 16,10-1 7-16,-3 3-35 15,5-1-79-15,7 0 58 16,6-4-3-16</inkml:trace>
  <inkml:trace contextRef="#ctx0" brushRef="#br1" timeOffset="168842.317">5954 14263 351 0,'2'-7'178'0,"-1"2"-42"15,0-1-20-15,0 3-31 16,-1 1-13-16,2-3-19 16,2-4-2-16,-3 6 12 15,3 0 9-15,-2 1 3 16,3-2 1-16,-5 3-4 15,0 0-3-15,0 0-3 0,0 0-4 16,0 0-15 0,0 0-5-16,0 0-8 0,0 0-3 15,-1 0-4-15,0 1-5 16,0 0-7-16,-7 4-3 16,-13 0-6-16,-23 38-1 15,27-20-2-15,-6-8-2 16,3 4 0-16,-8-5 0 15,-6-7-1-15,13 7-1 0,8 3-1 16,7-1-1-16,15 5-3 16,-18-6 1-16,9 1-1 15,2 0 1-15,1-4 5 16,19 5 1-16,-7-3 5 16,1-4 2-16,0-6 3 15,1-3 1-15,8-3 1 16,11 0-2-16,-5-5 0 15,0-4-1-15,5 0 1 16,-6-5 1-16,3 0 1 16,6 0 1-16,-18-6-1 15,-1 4 0-15,-8 1 4 16,-1 2 11-16,-9 0 17 16,-5 1 7-16,-9-3 2 15,-4 4-11-15,-7-7-19 16,6 3-8-16,-1 9-12 15,-12-6-3-15,13 14-3 0,-2-1-1 16,1 2 1-16,5 1 0 16,4 1-1-16,-1-1 0 15,-2-4-7-15,2 3-37 16,-1 0-107-16,3 1-110 16,8 13 155-16</inkml:trace>
  <inkml:trace contextRef="#ctx0" brushRef="#br1" timeOffset="170250.466">6445 14279 642 0,'14'-36'326'0,"-9"38"-100"15,-3-3-36-15,-1-7-77 16,2 9-39-16,-4-1-46 16,-1 5-13-16,2-5 1 15,-1 0 7-15,1 9 5 16,0 8 1-16,-4 26-5 15,3-24-4-15,-2 4-7 16,-9-5-2-16,4 2-2 16,3 2 0-16,-5-4 0 15,8 4-1-15,-5-7 1 16,0 1 0-16,2-6 1 16,1-7 4-16,1-2 5 15,3-1 0-15,0-1-4 0,0 0-5 16,0 0-8-16,1-17-2 15,3-29 0-15,0 32-2 16,4 1-2-16,-1-3 1 16,1 0 1-16,-1-5-2 15,4-2 2-15,4 3-2 16,5 2 1-16,-1-3 1 16,5 11-1-16,0-2 0 15,-7 7-3-15,-3 2-4 16,-7 4-1-16,-6 8 2 0,-1 6 3 15,-1 8 6-15,-10 1 1 16,7-1 1-16,-5 5 1 16,1-5 1-16,6 0 0 15,-10-3 0-15,9-3 2 16,-3-4 1-16,4-3 4 16,2-5 3-16,-4-6 5 15,4 2-1-15,0-1-3 16,0 0-5-16,0 0-7 15,5-15-2-15,21-35-1 16,-19 25-2-16,11 1 1 16,1 1-1-16,-6 2-2 15,19 9 0-15,-12-2 1 16,-14 1 7-16,6 8 8 16,-7-3 2-16,3 11-1 0,2 2-7 15,-7 7-5-15,-1 2 0 16,-5 5 1-16,16 4 1 15,-12 0 1-15,-10-3 0 16,12 0 0-16,-11 3 0 16,8-1-1-16,13 2 1 15,-17-5 1-15,-3-6 0 0,3-4 4 16,-10-8 5-16,14-1-32 16,5-3-32-16,0-7-125 15,1-4-109-15,8-4 176 16</inkml:trace>
  <inkml:trace contextRef="#ctx0" brushRef="#br1" timeOffset="170708.462">6948 14240 551 0,'-1'3'324'0,"-4"6"-8"15,-1-2-86 1,3-2-64-16,1-1-26 0,-8 17-49 15,-6-7-15-15,0 3-18 16,7-5-3-16,-1 0-3 0,3 3-2 16,-2 0-6-16,3 1-5 15,-5-4-11-15,-1 0-7 16,7 1-10-16,-1 0-3 16,7 1-5-16,6-2 0 15,1-1-1-15,3-4 2 16,5-7 2-16,-1-4 3 15,0-6 2-15,-5-3-1 0,1-3 0 16,4 3-1-16,-2 0-3 16,9-4 1-16,-10 2-2 15,-5-4 0-15,-3 1 2 16,-1 5-1-16,-3 5 0 16,-3-3 1-16,-4 4-3 15,-8-2-1-15,1-2-3 16,-1 1 0-16,1 4 0 15,4 0 1-15,1 6-1 16,4-1-2-16,0 2-8 16,1 3-2-16,-2-2-27 15,5 8-36-15,-3-4-92 16,4 4-62-16,2 3 136 16</inkml:trace>
  <inkml:trace contextRef="#ctx0" brushRef="#br1" timeOffset="171098.937">7324 13992 797 0,'-2'-5'448'16,"0"3"-82"-16,-5-1-177 16,3 4-41-16,-1 7-75 15,-3 2-25-15,2 11-28 16,-1 2-5-16,1 15 4 16,-4 1 3-16,2 7 4 15,-4 2-1-15,-6-11-7 16,6 0-4-16,-1-4-3 15,-4-3-4-15,13-2 1 16,-3 2 0-16,-3-11-2 16,13 1 1-16,-6-9 0 0,-4-8 2 15,-1-3-51-15,5-4-56 16,-3-7-182-16,18-2 172 16</inkml:trace>
  <inkml:trace contextRef="#ctx0" brushRef="#br1" timeOffset="173487.875">8817 14164 337 0,'-4'1'216'0,"-2"-12"2"16,0 2-41-16,3 1-47 16,4 13-18-16,0 0-15 15,-1-5 4-15,0 0 9 16,-1 0 6-16,1-2 4 15,-1 2-8-15,-1-1-21 16,1 0-11-16,0 0-22 16,-4 0-11-16,-15 3-16 15,-29 12-6-15,23 7-9 16,6-2-4-16,-6-4-4 16,1 4-2-16,-1-8-2 15,-2 0-1-15,16 3-3 16,-3-2 0-16,21 8-1 15,-9 1-1-15,-6-2-1 16,13 3 1-16,-14-5 0 16,9 2 1-16,12 4 0 15,-11 1 1-15,10-4 0 16,-12-4 1-16,15-2 0 0,16-5 0 16,3-5 3-16,20-4 1 15,-15-13 3-15,-6-7 2 16,8 1-3-16,-6-6 0 15,-2 0-2-15,0 3-1 16,-3-6 0-16,0 5 0 0,-2 3 1 16,-7 1 0-16,-4 6 4 15,-6-2 2-15,-9 2 1 16,-3-2-1-16,-19-5-3 16,0 8-3-16,-7-5-4 15,-6-6-1-15,6 15 4 16,-1-6 0-16,2 11 1 15,0 8 2-15,0 3-4 16,0 3-1-16,-1-2 0 16,7-2-1-16,8 1-1 15,2 3-2-15,10-2-1 16,-1 1-2-16,3-4-17 16,-3-5-42-16,15 11-126 15,1-2-108-15,2-6 175 16</inkml:trace>
  <inkml:trace contextRef="#ctx0" brushRef="#br1" timeOffset="184415.855">9560 14293 435 0,'2'-6'230'0,"-2"0"-42"0,-1-5-22 16,0 8-27-16,1 2-10 15,0 0-17-15,0 0-7 16,0 0-7-16,4-2-5 15,-4 2-23-15,1 0-15 16,-1 0-29-16,0 1-10 16,0 0-10-16,-1 0-1 0,-8 17-4 15,-18 30 0-15,22-16-1 16,-10 0 2 0,6-1 0-16,-16-3 2 0,11-3 1 15,3-1 1-15,1-9 2 16,14 5 1-16,-8-16 7 15,6 0 0-15,2-6-3 16,-6 2-1-16,2-12-10 16,2-17-2-16,17-29-5 15,8 30-3-15,-11-7-2 16,14 3-1-16,-12 3 4 16,-8 1 1-16,11 10 5 15,-10-3 1-15,2 9-2 16,5 9-1-16,-14-4-4 0,8 16-2 15,-9-2 1-15,-2 3 2 16,2 6 3-16,-9-4 1 16,3 10 2-16,-4-1 0 15,0 3 1-15,4 0 0 16,-12-6 0-16,6 5 1 16,3-3 1-16,-4-3 1 0,6-1 0 15,4-5 0 1,-1-6 3-16,1-1 2 0,-5-8 2 15,4 4-2-15,1 0-2 16,0 0-3-16,2-3-4 16,6-16 0-16,36-26-1 15,-25 21 0-15,8 2 1 16,-4-1-1-16,-5-5 0 16,6 11 1-16,-6-5-1 15,1 9 1-15,-2 7-1 16,-3-1-3-16,-2 16 1 15,-9 0-1-15,-3 10 2 16,0 11 2-16,-11-3 2 16,3 1-1-16,-6 1 1 15,6-9-1-15,-1 7 2 16,-1-2 0-16,7-8 2 16,-6-1 1-16,5-8 3 15,1-1 1-15,1-6 2 0,-1-2-4 16,3 1-24-16,0 0-36 15,0-1-122-15,7-14-197 16,39-34 238-16</inkml:trace>
  <inkml:trace contextRef="#ctx0" brushRef="#br1" timeOffset="184888.48">9916 14486 2169 0,'4'0'0'15,"1"2"3"-15,13 2 5 16,-5-1 0-16,7-3 3 16,-3-3-1-16,2-3 3 15,-2-10-1-15,4-1 0 0,-1-4-1 16,-12-7 0-16,6 3-2 16,-10-7 1-16,-2 3-1 15,3 4-2-15,-8-3-2 16,-3 10-4-16,-11-3-1 15,-1 7-6-15,-1 8-1 16,2 3-2-16,12 8 1 16,-1 4 1-16,-7-2 0 0,7 6 3 15,-2-2 1-15,2-1 1 16,0 0 1-16,4 0-14 16,-9-2-27-16,13 3-70 15,-1-5-77-15,4-5-252 16,8 1 284-16</inkml:trace>
  <inkml:trace contextRef="#ctx0" brushRef="#br1" timeOffset="185271.222">10374 13966 709 0,'10'-11'425'0,"-10"2"-225"16,9 5-63-16,-3-2-19 16,-7 4-32-16,4 2-6 15,-10 2-7-15,-2 4 2 0,2 9 14 16,-5 4 1-16,5 11-12 15,-5 8-7-15,2 14-12 16,-1 5-7-16,2-4-11 16,-2-6-5-1,1-10-10-15,-3-6-5 0,2-3-8 16,2-2-2-16,0-5-1 16,2-3 0-16,5-4 3 15,-3-2-4-15,5-10-48 16,0-3-60-16,-3-3-173 15,3 3 169-15</inkml:trace>
  <inkml:trace contextRef="#ctx0" brushRef="#br1" timeOffset="191191.663">12912 14328 197 0,'-1'-1'153'0,"0"0"21"16,-1 0-12-16,0-4-23 15,2 1-16-15,0-2-1 16,0 3 2-16,0 2-2 15,4-11-2-15,-4 10-15 16,1-2-9-16,-1 3-19 0,0 0-13 16,0-1-26-16,0 1-12 15,0 0-13-15,0 0-1 16,0 1 0-16,0 0 1 16,0 0 1-16,-4 14-1 15,-1-4-2-15,-13 32-2 16,18-30-2-16,5 0 1 0,1-3 0 15,0-1 0 1,-7-3 2-16,1-2 4 0,-8-6 6 16,11 0 1-1,-11-5-2-15,5-2-4 0,10-1-9 16,-20-11-2-16,17 0-3 16,-4-5-1-16,-1 0 0 15,23 11-1-15,-13-2-1 16,-9-1 1-16,2 8-2 15,-16-2-2-15,4 13-3 16,10 10-2-16,-9 0 0 16,4 4 1-16,-12 2 4 15,-9-3 2-15,-1 13 0 16,-12 1 2-16,4 5 0 16,5 7 1-16,2-2 0 0,7 3 0 15,3-7 0-15,5 8-2 16,-1-14-2-16,8 1-2 15,7-1 1-15,0-16 0 16,11 2 5-16,0-3 6 16,3-10 13-16,5-3 5 15,11 0 4-15,3-5-4 16,-1-6-8-16,13 11-3 16,-12-6-5-16,-14-9 0 15,7 12 0-15,-23-7-1 16,5 5 0-16,2 4 0 0,-8 5 1 15,-5-5-1-15,1 4-1 16,1 0-12-16,0-1-54 16,0 1-45-16,8 1-177 15,1-1 177-15</inkml:trace>
  <inkml:trace contextRef="#ctx0" brushRef="#br1" timeOffset="191659.824">13121 14257 849 0,'1'-11'414'16,"-1"1"-147"-16,2 8-40 0,-2 4-74 15,0-2-29-15,0 0-55 16,-1 0-23-16,0 0-29 16,-1 3-5-16,-8 16 3 15,-4 37 1-15,10-32-1 16,-1-4-2-16,-6 4-4 15,-4-2 0-15,5 5-2 16,-6 2-1-16,8-1 0 16,2-1 1-1,-3-8 0-15,4 2 1 0,-2-15-1 16,-1-2 1-16,8 0-24 16,-9-9-19-16,11 8-42 15,4 5-28-15,-2-8-38 16,8 1-17-16,-1-7-43 15,-5-12-38-15,3-5 158 16</inkml:trace>
  <inkml:trace contextRef="#ctx0" brushRef="#br1" timeOffset="191956.597">13287 14226 389 0,'26'-6'277'16,"-15"3"42"-16,3 2-62 0,-16 1-75 15,-6 1-25-15,3 8-47 16,-13 0-3-16,13 5-7 16,-7-1-6-16,-4-4-12 15,16 6-5-15,1 3-13 16,-4 0-5-16,-1-1-11 16,-2 5-6-16,-7-1-13 15,-2 1-8-15,6 6-7 16,-5-5-3-16,2 1-3 15,1-3 0-15,4-1-2 16,0-3 1-16,4-10-7 16,2 7-21-16,-1-11-50 15,1 3-50-15,-1-6-139 16,1-1-152-16,0 0 262 16</inkml:trace>
  <inkml:trace contextRef="#ctx0" brushRef="#br1" timeOffset="192259.717">13054 14413 711 0,'-11'0'365'0,"6"-3"-103"15,5 1-43-15,5-1-62 16,2-5-24-16,1 3-26 15,6-3-10-15,1 3-9 16,3 0-5-16,3 1-13 16,-4-3-7-16,5-1-19 15,1 3-7-15,2-2-12 16,0 2-5-16,-4 2-9 16,-11-4-4-16,-3 6-20 15,-6-3-32-15,10 5-103 16,7-1-93-16,-3 4 145 15</inkml:trace>
  <inkml:trace contextRef="#ctx0" brushRef="#br1" timeOffset="192952.269">13275 14589 762 0,'-11'-9'418'0,"8"7"-104"0,6-1-117 16,-3-5-30-16,8 5-43 16,-6-8-7-16,14 6-22 15,7 3-7-15,-12-11-18 16,5 10-11-16,-4-4-19 15,3 4-12-15,4 9-13 16,5 3-4-16,-12 3-6 16,-1 1 0-16,-5 4 0 15,-6-7 1-15,1 9 1 16,-6 0 1-16,-6 0 0 16,-1 1-1-16,-8-9 0 15,5 4 0-15,-3-8 0 16,-8-2 0-16,13 0 1 15,1-4 0-15,-7-5 0 16,22 4-2-16,2-6-6 0,-10-4-4 16,5 4-4-16,16 4-1 15,-17-7 3-15,18 8 0 16,-2-2 0-16,-16-5 1 16,27 17 1-16,-15-6 1 15,8 9 1-15,-1 3-1 0,-13-5 2 16,4 4-1-1,-9 0 2-15,6 0 0 0,-5 7 0 16,-6-4 0-16,2 7 2 16,-11-5-1-16,-5-2 3 15,-1 0-1-15,2-3 3 16,-7-2 0-16,-5-7 1 16,11 5 1-16,-16-12 1 15,7-1 0-15,2-3-1 16,-2-9 0-16,10 1-2 15,-1-4-6-15,6 3-24 16,5 1-21-16,6 4-47 16,-3 1-27-16,5 4-108 15,-5 0-134-15,7 3 235 16</inkml:trace>
  <inkml:trace contextRef="#ctx0" brushRef="#br1" timeOffset="193750.928">13823 14257 660 0,'-4'2'359'0,"4"5"-70"15,-3-5-47-15,2-2-68 16,0 0-22-16,0 0-38 16,0 12-17-16,-2-2-32 0,-4 26-12 15,2-27-15-15,2 1-5 16,4 1-6-16,-10-6-4 16,8 3-7-16,-4-6-2 15,-2-1-1-15,2 0 4 16,3-1 8-16,-1-1 0 15,3 0-2-15,0 0-5 16,0 0-12-16,5-12-1 16,1-5-2-16,25-26-1 15,-33 28 0-15,1 2-1 0,8 8 0 16,-7-3 0 0,5 12-2-16,-7-2-3 0,-14 1-2 15,11 6 0-15,-17-6 2 16,11 9 2-16,-11-4 1 15,5 8 0-15,2 0 1 16,-8-1 0-16,11 6-1 16,-5-6 1-16,6 7-1 15,1-5 0-15,-2 2 1 16,9 3 0-16,2-2 0 16,1-1 0-16,5 4 3 15,-1-5 1-15,0-2 0 16,3 4 1-16,-2-10-1 15,1 4-1-15,3-2 2 16,1-9 2-16,5 7 4 0,3-7 2 16,4-6 0-16,0 4-2 15,-1-13-4-15,-2-3-2 16,-1-1-24-16,-5-4-27 16,-5 2-81-16,12 6-62 15,-10-2-353-15,13 7 358 16</inkml:trace>
  <inkml:trace contextRef="#ctx0" brushRef="#br1" timeOffset="194249.925">14102 14226 753 0,'1'-19'451'0,"-1"10"-47"16,-7 4-121-16,4 10-123 16,-3 7-52-16,-6 3-53 15,3 5-7-15,-10 0-11 16,0 2-3-16,1 1-9 16,0 2-5-16,1-1 0 0,1 0 5 15,2-1 7-15,0-3 2 16,7 2-4-16,2-3-5 15,3 0-10-15,2-3-3 16,8 1-3-16,0-3-2 16,5-5 0-16,3 6-1 15,-3-9 3-15,1-5 0 0,2-2 4 16,4-11 0-16,-1-7-2 16,1-6-1-16,1-3-2 15,-2-2-1-15,2-1 0 16,-2 1 1-16,-7-6-2 15,-5 2-1-15,-8 3-5 16,-2 2-3-16,-6 8-4 16,1 7-1-16,-6 3-2 15,2 11 0-15,0 11-1 16,-2-2 4-16,-1 4-21 16,-2-3-23-16,-3 1-83 15,-1-1-62-15,8 8-173 16,2-1 225-16</inkml:trace>
  <inkml:trace contextRef="#ctx0" brushRef="#br1" timeOffset="195018.952">14295 14485 595 0,'0'-3'403'0,"-1"-5"38"16,1 8-143-16,7-1-72 16,1 2-31-16,-8 0-54 15,-7-1-34-15,4 7-57 16,-5-2-14-16,8 10-6 15,-5 2-1-15,-3 0-6 16,-6-1-5-16,7 4-5 16,1 0-3-16,-5-12-1 15,4 5 0-15,-8-16 2 16,8 3 0-16,3-6-6 16,13-3-4-16,5-5-17 15,-8-8-10-15,12 6-16 16,-6-2-7-16,10 10-1 0,0-1 4 15,-8 2 13-15,9 8 8 16,-12 8 12 0,3 1 3-16,1 7 3 0,-4 2 3 15,-5-1 1-15,5 2 1 16,-6 1 1-16,-3 0 0 16,-2 0 2-16,-10-4 1 15,1 9 4-15,-13-7 1 16,2 2 0-16,0 2 0 15,-22-10 0-15,15 2 1 0,-6-4 0 16,2-1 0-16,11-4-1 16,-4-2 0-16,7-2-1 15,-4-4 1-15,8-6-1 16,4 1-2-16,5-9-5 16,2 6-3-16,10 1-2 15,-2-1 1-15,6 2 3 16,1-1-1-16,-4 3 1 15,0-2 0-15,6 7 1 16,0 0 1-16,8 2 5 16,-9 6 2-16,5-1 5 15,-3 7 1-15,-8-1 2 16,7 2 0-16,-8-6-3 16,0 1-3-16,1-2-3 15,7-2 0-15,5 1-6 0,-5-5-11 16,5-5-96-16,-5-2-1 15,3-4 53-15</inkml:trace>
  <inkml:trace contextRef="#ctx0" brushRef="#br1" timeOffset="195374.925">14554 14266 1114 0,'-1'0'494'0,"2"3"-239"16,2-3-47-16,-3-1-74 16,0 0-26-16,7-2-42 0,10-3-14 15,39-3-14-15,-31 13-3 16,8 2-8-16,-8-1-6 16,-9-9-10-16,2 2 1 15,-12-4-59-15,2 2-49 16,13 11 60-16</inkml:trace>
  <inkml:trace contextRef="#ctx0" brushRef="#br1" timeOffset="196031.093">15392 14362 274 0,'8'-2'230'0,"4"-7"10"16,-3-2 78-16,3 1-88 16,-4-3-25-16,-5 7-35 15,0-2-17-15,-2 6-40 16,1 3-13-16,0 1-34 15,-2-2-7-15,-2 0-10 16,1 0-7-16,-7 22-1 16,-18 32-6-16,8-21-11 15,0 7-2-15,2 2-7 16,1 0-3-16,0-5-3 16,3-6-2-16,6-7-1 0,1-7-1 15,4-8 1-15,-3-9-13 16,-2 1-35-16,-3-11-30 15,10 11-113-15,-1 1-72 16,3-7 160-16</inkml:trace>
  <inkml:trace contextRef="#ctx0" brushRef="#br1" timeOffset="196350.149">15296 14405 1082 0,'0'0'497'0,"-2"-3"-219"16,4-1-49-16,-2 3-93 15,0 0-33-15,3-1-47 16,18-4-7-16,26-4-2 15,-24 5-1-15,-1 1-4 16,-2 2-8-16,0 1-13 16,-5-1-6-16,-3 4-7 0,1-4-2 15,-5 0-23-15,-2 3-38 16,2 2-138-16,-5-3-52 16,4 3 139-16</inkml:trace>
  <inkml:trace contextRef="#ctx0" brushRef="#br1" timeOffset="197030.979">16045 14299 710 0,'25'-37'412'0,"-27"37"-61"16,-2 1-84-1,1-1-112-15,2 0-46 0,0 0-48 16,-2 14-4-16,-6 14-1 16,-8 34-4-16,8-26-12 15,-2-5-7-15,-2 2-15 16,5 9-4-16,-5-13-4 0,2 2-1 16,2-7-1-16,-6-11 1 15,4-4 1-15,0-7 4 16,7-3-39-16,0 1-33 15,8-3-108-15,-4 2-77 16,3-16 151-16</inkml:trace>
  <inkml:trace contextRef="#ctx0" brushRef="#br1" timeOffset="197328.4">16341 14205 918 0,'-2'-4'477'16,"1"1"-143"-16,1 7-146 16,-1-4-36-16,0 0-57 15,0 0-14-15,0 0-17 16,-11 22-4-16,-13 30 2 16,13-28 0-16,-4 2-12 15,2 1-9-15,-2 2-17 16,12 4-5-16,-4-1-8 15,-3-5-3-15,4-1-2 16,-1-4-2-16,4-4 0 16,-4-5 1-16,5 0-27 15,2-7-37-15,1-7-117 0,0-2-93 16,0 2 162-16</inkml:trace>
  <inkml:trace contextRef="#ctx0" brushRef="#br1" timeOffset="197625.932">15990 14370 792 0,'-10'0'406'0,"2"-3"-112"16,6 3-56-16,4 0-81 15,1 0-33-15,-3 0-30 16,0 0-11-16,0 0 4 16,9 2 2-16,11 3-8 15,33 5-8-15,-25-6-19 16,3 1-9-16,1-5-19 16,-5-1-6-16,-5-6-6 15,0 2-23-15,-8-2-89 0,-5 2-79 16,3-2 101-1</inkml:trace>
  <inkml:trace contextRef="#ctx0" brushRef="#br1" timeOffset="198285.1">16311 14582 749 0,'-12'0'417'0,"9"7"-65"16,-6-17-98-16,-4 2-69 16,7 1-39-16,4-2-45 15,6 8-23-15,10 1-33 16,-2-1-6-16,5-6-11 15,3-3 4-15,8 5 6 16,-1 6 2-16,-3 4 1 16,2 5-4-16,-7 2-12 15,-4-2-5-15,-6 1-6 16,-8 2 0-16,-1 9 2 0,-7-12 1 16,-9 5-1-1,-1 4-2-15,-11-9-4 0,2 13-2 16,3 0-1-16,-5-4-1 15,0-1-2-15,-5-8 1 16,6-4-2-16,7-1 0 16,9-1 0-16,7 6-1 15,-1-7 2-15,-3-3 0 16,8 1-2-16,-6-3 2 0,5 2-3 16,1 0-1-16,-1 0-2 15,1 0 0-15,0 0 0 16,0-1 0-16,0 1 3 15,0-1 1-15,12 0 4 16,9 1 2-16,39 0 2 16,-23 1-1-16,-3-1-1 15,-6-2-2-15,1 1-2 16,3 2 0-16,-5 0 0 16,-3-3-1-16,-4-5 1 15,-6-5-1-15,2 3-1 16,10 5-2-16,-11-2-42 15,0 4-26-15,-10-3-94 16,3 5-62-16,-5-1 143 0</inkml:trace>
  <inkml:trace contextRef="#ctx0" brushRef="#br1" timeOffset="198821.148">16956 14138 945 0,'-7'-3'485'15,"0"11"-151"-15,-4 9-163 16,-10-7-37-16,-1 19-55 16,-7-4-9-16,1 8-21 15,-2 1-8-15,1-4-2 16,5 0 3-16,11 0 4 16,-1 3 0-16,10-3-6 15,0 0-6-15,-1-7-10 16,11 2-3-16,4-3-3 15,2-7 0-15,5-4 0 0,10-6-1 16,2-6-3-16,5-6-2 16,1-8-1-16,-2 0-2 15,-5-14-2-15,0-2 0 16,2-4-2-16,-1-4 0 16,-2 2-2-16,-3 4 1 15,-8-2-2-15,-7 1-1 0,-9 6-2 16,-3 3-1-16,-19 9-4 15,-8-4 0-15,-5 8-2 16,-8 4 0-16,6 10-14 16,-1 5-25-16,-2 4-112 15,4 2-78-15,7 7 141 16</inkml:trace>
  <inkml:trace contextRef="#ctx0" brushRef="#br1" timeOffset="199950.882">17441 14379 513 0,'-5'-3'289'15,"2"2"-36"-15,-3-1-42 0,4 1-45 16,1 0-13-16,-1 1-27 16,1 0-10-16,-2 0-25 15,-1 0-10-15,1 0-8 16,2 0-5-16,0 0-6 16,0 0-6-16,0 0-13 15,0 0-4-15,0 0 4 16,0 0 3-16,-1 0 0 15,2 0-4-15,8 2-11 16,15 3-6-16,42 1-8 16,-18-9-2-16,12 1-1 15,-3-2-2-15,1 4-2 16,-8 0-1-16,-4 0-1 16,4 1-1-16,-3-1-1 15,-8 0-1-15,1-1-1 16,-8 0-1-16,-3 1 1 0,4 0-1 15,-12 5 0-15,3-2 0 16,-8-2 2-16,-19-1 0 16,-3-4 5-16,7 1 1 15,-9-1-1-15,12 2 0 16,7-1-4-16,-19-6-2 16,16 6-3-16,-5-1 1 15,-6 1-2-15,3 1 1 16,-1 1-1-16,1 0 0 0,0 0 0 15,0-1-1-15,0 1 0 16,-9-1 0-16,-19-4 1 16,-26-1 0-16,24 3 1 15,6 4 0-15,3 0 0 16,2-1-1-16,0-3 2 16,1-1-1-16,6 0 1 15,2 2 0-15,5 0 0 16,3-3-1-16,1-1 0 15,2 2-1-15,0-2-3 16,3 4-1-16,3 3-16 16,-3-7-28-16,4 7-95 15,-2-1-68-15,6 4-443 16,3 7 432-16</inkml:trace>
  <inkml:trace contextRef="#ctx0" brushRef="#br1" timeOffset="200626.204">18103 14579 807 0,'-1'-7'415'15,"-2"7"-146"-15,-6-4-81 16,20 8-35-16,-14 1-53 16,9-4-13-16,1 5-25 15,-12-1 1-15,-8-7 14 16,-1 2 7-16,-2 4 3 16,-5-4-6-16,0 8-15 15,-11-8-10-15,-4 1-13 16,0-1-6-16,1-6-12 15,4 13-5-15,-7-12-6 16,2 7-2-16,0 2-1 16,1-4-2-16,12 3-2 0,6 4-1 15,-8-6-2-15,0 0 0 16,-10-1 0-16,-2-3 0 16,7 2-1-16,2 1 0 15,6 6-2-15,-3-1 0 16,4-2 0-16,-1 1 0 15,8 0 0-15,2-4-1 0,4 0 0 16,0-8-1-16,5 2-1 16,2 6-1-16,-1-5 0 15,2 4-1-15,-1 0-4 16,1 0-1-16,0 0 1 16,0-1 2-16,0 2 3 15,4 0 2-15,3-1 1 16,6 0 0-16,-2-1 0 15,26-11-1-15,-25 16 1 16,-3 0 0-16,3 8-1 16,0 5 1-16,6-6-1 15,-2 1 1-15,0-8 0 16,2 3 0-16,-5-2 1 16,0 1-1-16,0 2 13 15,-16-8-19-15,2 3-71 0,4 1-59 16,-3-3 71-16</inkml:trace>
  <inkml:trace contextRef="#ctx0" brushRef="#br1" timeOffset="207077.827">18736 14395 315 0,'0'-1'187'0,"0"0"-1"16,0 0-23-16,0 0-41 15,0 0-12-15,0-1-26 16,0 1-12-16,0 0 3 16,0 0-2-16,0 0-1 0,0 0 1 15,0 0 4-15,0-1 4 16,1-3 4-16,-1 4-2 15,0 0-10-15,0 0-11 16,0 0-24-16,0 0-8 16,-1 1-17-16,0 0-2 15,-1 3-3-15,-6 12-1 16,-10 30-3-16,15-29 0 0,6 0-2 16,0-1 1-1,-1-7-1-15,-1-2 1 0,0-2 1 16,-3-3 2-16,2-2 12 15,0 0 1-15,0 0 2 16,1-5-3-16,7-13-10 16,16-35-1-16,-16 27-2 15,2-2 0-15,-5 2-1 16,0 3 0-16,-3 4-1 16,-2 4 0-16,-4 1 1 15,-3 8-2-15,-4 2-1 16,0 1-1-16,-1 6-2 15,-6-2-1-15,9 8 0 16,-2 7-1-16,-8-1 1 16,4 4-1-16,-8 3 1 0,-5-1 1 15,1 6 0-15,9 6 1 16,-8-3-1-16,3-1 0 16,10 6 0-16,-11-9-1 15,18 7 0-15,6 0 0 16,-7-16 1-16,9 10 0 15,-2-12 1-15,10 2-1 16,0-4 1-16,-1-2 0 0,14-4 4 16,-11-6 5-16,18 1 5 15,-1-6 1-15,4-3-1 16,0-3-5-16,-1-5-3 16,3-1-1-16,-6 17-2 15,0-5 0-15,-15 1 0 16,-4 5-1-16,-8-3 0 15,2 4 1-15,4 5-1 16,-3 4 1-16,-1-6-16 16,0 5-31-16,-7 1-93 15,-2-11-82-15,3 2 131 16</inkml:trace>
  <inkml:trace contextRef="#ctx0" brushRef="#br1" timeOffset="207492.979">19035 14302 640 0,'10'-7'347'0,"-7"1"-52"16,-4 0-51-16,-12 3-62 16,-3-3-37-16,6 9-56 15,2 8-20-15,4 6-9 16,-10 6 4-16,3 7 0 16,-12-7-8-16,8 6-16 15,3-2-10-15,-5-2-13 16,9 8-3-16,-4-10-5 15,1 3-1-15,3-5-1 16,-1-4 0-16,6 4 0 16,-2-13 0-16,3 6-3 15,-1-12 1-15,0-3-43 16,3 8-24-16,-1-8-84 16,0-1-45-16,1 1-101 15,0-3-162-15,4-12 304 0</inkml:trace>
  <inkml:trace contextRef="#ctx0" brushRef="#br1" timeOffset="207787.553">19267 14243 907 0,'-3'-4'469'0,"-5"-1"-147"0,4 12-129 16,-3 1-43-16,-3 8-56 15,-3-1-16-15,-1 6-26 16,-9-6-8-16,12 7-5 16,-2 1-3-16,-4 0-3 15,8 8-1-15,-8-1-7 16,5 4-3-16,3 6-8 16,-3-12-3-16,-1 3-5 15,1-7 0-15,-3-11-1 16,9 1 0-16,4-11-32 15,-2-2-46-15,12-1-115 16,3 5-113-16,6-3 183 16</inkml:trace>
  <inkml:trace contextRef="#ctx0" brushRef="#br1" timeOffset="208086.215">18919 14441 899 0,'0'-9'485'15,"1"4"-112"-15,8 0-145 16,-6-1-37-16,8 4-68 16,3 2-27-1,-7 0-35-15,0 0-10 0,17 0-9 16,10 4-8-16,0 0-14 15,-23-1-4-15,3-2-6 16,0-5 0-16,7 4 9 16,1-3-22-16,2 0-89 15,-2-3-75-15,-13-5-340 16,7 7 326-16</inkml:trace>
  <inkml:trace contextRef="#ctx0" brushRef="#br1" timeOffset="208759.211">19198 14657 864 0,'-6'-5'425'16,"7"2"-164"-16,3-7-134 16,7 4-51-16,6-2-52 15,2-4-9-15,1 1 5 16,-2 0 6-16,1 4 16 16,-2 18 3-16,-1-3-9 15,-8 5-4-15,-2 8-2 16,-5-10 7-16,-1 11 11 15,-3-4 1-15,-4-2-7 16,-3-2-9-16,-2-2-12 16,1 3-3-16,-5-6-3 15,-1-1-1-15,3-1-1 16,-6-7 1-16,11 2-3 16,-3-6-1-16,3-6-4 0,7 7-2 15,1-6-6-15,9 6-2 16,3-3-3-16,6 2 1 15,-4 2 0-15,-3-2 0 16,2 7 0-16,0 1 0 16,-4 3 3-16,1 4 0 0,0 2 2 15,-5-1 1-15,2 6 0 16,-1-3 1-16,-2 7 1 16,-3 1 1-16,-6 1 2 15,-2 5 4-15,-4-3 7 16,-4 1 4-16,-4 0 6 15,-5-4 3-15,-6-1 1 16,3-5 0-16,-7-11-3 16,4-3-3-16,6-4-4 15,1-5-3-15,4-6-3 16,4-8-2-16,-8-8-4 16,1-4-9-16,10 2-54 15,-5 2-34-15,14 4-87 16,4 5-55-16,0 2 148 15</inkml:trace>
  <inkml:trace contextRef="#ctx0" brushRef="#br1" timeOffset="209594.656">19763 14295 582 0,'0'-2'373'15,"0"2"-32"-15,0 0-98 16,0 0-37-16,-1 0-55 0,1 0-25 15,-1 0-35-15,-1 5-11 16,-3 13-20-16,-14 25-10 16,12-21-9-16,0-5-5 15,3 0-8-15,3-1-6 16,-3-8-7-16,2-2-3 16,1-4-1-16,0 0 3 15,1-2 7-15,0-1-1 0,0 0-1 16,0-1-5-16,1-1-9 15,2-15-2-15,36-31-15 16,-33 27-9-16,1 4-2 16,-3 3 0-16,-4 4 14 15,0-1 8-15,0 8-2 16,-4 1-1-16,-6 3-3 16,-2 0-1-16,-4 3 3 15,-3 3 0-15,1 4 3 16,-6-1 0-16,6 2 1 15,-7 0-1-15,5-1-1 16,-2 9 0-16,1-5-1 16,17 9 1-16,-1 4-1 15,-1-7 2-15,0 6-1 16,-7-3 0-16,3-1 0 16,10 2 0-16,-7-1 2 0,11-4 1 15,3 3 2-15,2-1 1 16,16 1 2-16,-18-6 1 15,11-3-1-15,-6 0 2 16,-12-11-2-16,15 4 2 16,-7-7 3-16,2-7 1 15,10-2 1-15,-1 3-26 16,2-7-105-16,4-2-72 16,-2-11 106-16</inkml:trace>
  <inkml:trace contextRef="#ctx0" brushRef="#br1" timeOffset="210082.227">20063 14335 987 0,'-5'2'503'16,"-5"0"-169"-16,-5 5-126 15,-5-1-48-15,16 5-68 16,-5 4-22-16,-8 2-23 15,-5-1-1-15,-16 3 0 16,7 1 1-16,7 3-9 0,9 2-6 16,7 1-11-16,0 2-5 15,4-5-6-15,7 7-2 16,-3-11-3-16,9-1 0 16,3 0-3-16,-1-10 1 15,13 0 1-15,-9-8 0 16,9-3 1-16,5-6 1 15,10 4 3-15,-5-5 1 0,-5-15-2 16,-3-1 1-16,-16-16-4 16,4-5 1-16,2 2-2 15,-2 1 0-15,-10-1-2 16,0 9 0-16,-8 11-1 16,-7 1 0-16,-4 13-2 15,-4 3-1-15,5 5-2 16,-2 5-2-16,10 6-1 15,-12-6-1-15,-11 4-18 16,11 0-22-16,-17 2-59 16,24 9-32-16,-3-2-62 15,-7-2-17-15,16 1-89 16,-12-3 189-16</inkml:trace>
  <inkml:trace contextRef="#ctx0" brushRef="#br1" timeOffset="211083.172">20357 14593 507 0,'4'-4'386'0,"-4"-3"27"16,3 4-143-16,-3 2-43 16,-3 2-99-16,1-1-38 15,1 0-59-15,0 0-15 16,-9 20-4-16,-15 20 2 0,16-18 0 16,-5-10 1-16,3 0-4 15,-1 8 0-15,0-7-2 16,2-4 0-16,-2-8 4 15,5 3 0-15,-2-7 4 16,4 1-1-16,9 2-6 16,-3-18-5-16,13 2-7 15,4-1-4-15,0-11-15 16,7 16 1-16,2-8-1 16,-5 3 0-16,13 21 11 15,-5 0-1-15,-14 5-1 16,2 8 1-16,-13-4 5 15,-2 4 2-15,-6 10 4 16,-11-3 0-16,-10 2 4 16,-6 1 0-16,5 5 4 15,0 1 0-15,-5-5 3 0,-2-5 1 16,2-1 1-16,-2-5 1 16,-3-6-1-16,0-2-1 15,6-6-1-15,6-3 0 16,13-5-3-16,3-6-2 15,-10-11-7-15,6 1-5 0,11-4-4 16,-1 6 1-16,9 3 2 16,-5 5-1-16,3 5-3 15,10 5-4-15,-11 1 2 16,13 3 5-16,-10 8 8 16,0 0 4-16,19 8 7 15,-10-3 0-15,4 2 0 16,-2-2 1-16,2-1-3 15,4 3-2-15,-2-8-1 16,0-4 1-16,-6-8 3 16,1-7 2-16,10-1-11 15,-6-2-21-15,1-2-113 16,20 0-98-16,-16-7 139 16</inkml:trace>
  <inkml:trace contextRef="#ctx0" brushRef="#br1" timeOffset="211647.933">20760 14325 319 0,'7'-4'266'16,"-3"-2"37"-16,4 5-52 16,-7-12-18-16,-1 2-27 0,4 4-15 15,-5-6-17-15,3 10-3 16,-2 3-28-16,-3-4-25 16,2 4-51-16,0 0-24 15,-2 7-29-15,-10 15-3 16,-23 37 9-16,14-24 4 15,1 4 5-15,0 4 0 16,2 3-9-16,-1-7-5 16,3-11-6-16,-1-4-2 15,10-5-1-15,3-2 0 0,0-6 0 16,5-2-1-16,2-6 3 16,2 2-16-16,1-9-65 15,-5-3-42-15,7-13-146 16,0-12-117-16,18-3 244 15</inkml:trace>
  <inkml:trace contextRef="#ctx0" brushRef="#br1" timeOffset="211932.63">21052 14213 988 0,'0'-6'497'0,"-16"6"-157"15,11 18-111-15,-4 0-99 16,-9 1-27-16,14 7-28 0,-9-8-10 16,3 10-7-16,3 2-1 15,-11 1 1-15,-6 3-3 16,12 0-17-16,-9-3-9 16,10 6-12-16,2-4-5 15,-12-5-4-15,9 2 0 16,1-11 0-16,2 0-2 15,4-6-6-15,-2-8-28 16,1-7-94-16,3 2-76 0,-4-13-306 16,5 8 321-16</inkml:trace>
  <inkml:trace contextRef="#ctx0" brushRef="#br1" timeOffset="212159.26">20734 14421 959 0,'-2'-5'476'0,"-2"-2"-161"15,9 3-65-15,1 2-92 16,3-4-31-16,9 3-40 16,-1 3-11-16,10 1-27 15,8 8-10-15,-12-9-18 0,10 2-6 16,-9 1-5-16,3-1 6 15,-5 4-79-15,-13-3-77 16,5 1 90-16</inkml:trace>
  <inkml:trace contextRef="#ctx0" brushRef="#br1" timeOffset="212793.122">21741 14353 664 0,'9'-12'392'16,"-3"3"-83"-16,-2 1-62 16,-3 2-21-16,-1 6-53 15,-2 0-28-15,0 0-51 16,1 0-23-16,0 0-24 15,-15 19 3-15,-30 48 8 16,31-16 3-16,-7 5-8 16,0-1-10-16,0-14-16 15,-2-9-9-15,13-6-9 16,0-5-2-16,11-1-1 16,0-7-1-16,-3-10 8 15,1 0-7-15,-2-9-62 16,-1-7-45-16,4-8-158 15,5 6-137-15,2-8 254 16</inkml:trace>
  <inkml:trace contextRef="#ctx0" brushRef="#br1" timeOffset="213024.527">21533 14401 743 0,'-8'0'461'0,"4"-2"-61"15,5 2-159-15,3 0-41 0,-4 0-58 16,9-1-11-16,14 0-17 16,32-1-11-16,-30 1-35 15,7 3-16-15,-8 0-26 16,2 2-9-16,-4-4-6 16,8 2-2-16,-8-2-1 15,-7-3 12-15,6 3-64 16,-17-6-49-16,11 3-156 15,5-1 141-15</inkml:trace>
  <inkml:trace contextRef="#ctx0" brushRef="#br1" timeOffset="213575.291">22508 14295 943 0,'-15'-2'508'0,"-2"2"-125"0,-2 1-193 16,4 9-40-16,-3 7-70 15,-8 1-17-15,-11 14-19 16,11 3-3-16,-10 3-5 16,7 5-2-16,11 0-2 15,-3-4-5-15,12-3-8 16,3-5-5-16,6-12-6 16,0 0-3-16,5-7-1 15,0-4-1-15,6 2 0 16,6-4 2-16,6-7 4 15,3-3 2-15,6-7 2 16,0-7 0-16,-7-12-5 16,4-4-1-16,-5-13-7 15,4-6-6-15,-1-2-7 16,-5 2-1-16,-8 9 2 16,-11 7 5-16,-7 9 4 0,-7 7-1 15,-11 7-3-15,-4 2-3 16,9 17-2-16,7 5 1 15,4 7 1-15,-6-3 3 16,1 9-19-16,-16-7-33 0,1 2-92 16,11 7-49-16,-4-6-142 15,9 6-121-15,13 2 306 16</inkml:trace>
  <inkml:trace contextRef="#ctx0" brushRef="#br1" timeOffset="213932.149">22847 14244 1252 0,'3'-10'558'0,"-10"7"-287"16,3 3-66-16,-8 8-106 15,1 2-32-15,-5 9-25 0,-3 4-2 16,2 7 5-16,-8 0 4 16,6 7-1-16,-6 0-4 15,5 4-15-15,2 1-7 16,-1 3-9-16,4-5-3 16,2-7-3-16,2-8-1 15,-1-14 1-15,6-2-1 16,0-2 2-16,5 0 1 15,0-13-36-15,4 2-28 16,5-12-74-16,2-14-56 0,8-4-137 16,7-3 200-16</inkml:trace>
  <inkml:trace contextRef="#ctx0" brushRef="#br1" timeOffset="214225.898">23070 14228 1094 0,'11'-10'526'0,"-9"6"-192"16,-3-2-59-16,1 9-110 16,-1-3-45-16,0 0-61 15,-3 14-7-15,-1 7 4 16,-41 35 1-16,21-32 0 16,-7 7-7-16,13 10-9 15,-7 1-7-15,8 0-12 0,-1-1-4 16,4-1-7-16,-2-7-3 15,-7-2-2-15,17-1-2 16,-5-13 0-16,6 0 0 16,-4-11-7-16,10 2-21 15,-4-2-89-15,-9-9-53 16,13 6-145-16,-12-5-316 0,0 0 429 16</inkml:trace>
  <inkml:trace contextRef="#ctx0" brushRef="#br1" timeOffset="214491.395">22658 14416 950 0,'-7'-8'511'0,"5"5"-103"15,0 2-110-15,9 0-114 16,-7 0-51-16,0 1-64 15,15 0-21-15,42 5-8 16,-19 3-2-16,6-5-5 16,-3 5-4-16,-6-6-11 15,1 0-3-15,-13-3-5 16,1-2 8-16,-6-3-40 0,-6 0-54 16,-4-6-134-16,10 6 124 15</inkml:trace>
  <inkml:trace contextRef="#ctx0" brushRef="#br1" timeOffset="-214724.274">23354 14107 1116 0,'2'-14'596'16,"9"6"-149"-16,0 3-206 15,3-2-45-15,13 13-91 16,-4-4-29-16,7 12-37 16,-6-1-8-16,3-3-10 15,0 1-3-15,-7-9-5 16,1-3 10-16,1 1-60 15,0 1-21-15,-8-8 35 0</inkml:trace>
  <inkml:trace contextRef="#ctx0" brushRef="#br0" timeOffset="-210150.673">24186 14317 226 0,'5'-7'156'0,"-2"1"23"16,6-1-14-16,-7-2-7 16,3 7 4-16,-6-3 7 15,-4 5-3-15,10 2-23 16,-2-2-22-16,-3 0-53 16,0 0-22-16,0 0-32 15,-1 0-4-15,0 0-4 16,-7 17 1-16,-17 31-2 0,15-23 0 15,-2 5 0 1,-2-1-2-16,1 10 2 0,-2 0 0 16,3 0 0-16,0 2 0 15,1-7 0-15,4-6 0 16,1-6-1-16,1-4-1 16,-1-9 2-16,3-3 1 15,0-4 5-15,2-1 4 16,-1-1 0-16,2-1 0 0,0 0-6 15,0 0-4-15,4-18-3 16,8-36-2-16,-9 21-7 16,5 1-3-16,-1 3 0 15,5 9 0-15,1 5 4 16,-3 2 0-16,0 0-1 16,6 5-2-16,6 10-1 15,3 4 0-15,1 10 0 16,-10 2 4-16,-8 0 3 15,0 7 2-15,8 11 4 16,10-7 2-16,-8 4 2 16,-9-6 0-16,-16-12 1 15,-19-2 1-15,14-1 2 16,-8 4 0-16,-3-3 1 16,3 2 0-16,-15-4-2 0,10-1 1 15,-5-5 2-15,2-4 4 16,6 1 2-16,7-8 2 31,7 4-4-31,2 1-5 0,-16-19-7 0,2 1-3 16,5-11-3-16,15 9 0 15,2 1-27-15,0-9-23 0,6 18-86 16,-4-5-59-16,8 13 121 16</inkml:trace>
  <inkml:trace contextRef="#ctx0" brushRef="#br0" timeOffset="-209182.713">24585 14513 683 0,'6'-3'303'16,"-2"0"-142"-16,3-2-12 16,-4 2-21-16,0 2 0 15,3 2 1-15,-6-1-7 16,-1 0-18-16,-1 0-13 16,1 0-26-16,-2 3-10 15,-6 8-16-15,-6 0-7 16,-34 31-14-16,27-27-5 15,-6-1-9-15,9 8 0 0,-3-7-3 16,7 3-1-16,13 10-2 16,-6-11 0-16,3-5 0 15,2-3 0-15,-5-8-1 16,13 4 0-16,5 0 1 16,-7-1 2-16,7-4 1 15,-5-2 4-15,9-1 1 16,3-6 2-16,6 0-2 15,-2-4-2-15,-5-12-6 16,6 0-5-16,-2-11-1 16,4 5 0-16,-2-1 4 15,-3 0 0-15,-10 8 1 16,1 4-1-16,-6 10-5 16,-3 11-2-16,1 6-2 15,-9 3 1-15,0 12 5 0,-2 0 3 16,-6 9 2-16,1-3 0 15,1 1 2-15,2-5-1 16,2-3-1-16,5-1 1 16,2-4-1-16,2 1 0 15,3-6 0-15,6 2 1 16,0-6 1-16,-1-7 2 16,3-5 3-16,1-6 0 0,15 4 0 15,-6-8-1-15,13-2-2 16,2-3 0-16,-5-12-3 15,7 5-3-15,-6-12-2 16,-8-5-2-16,5 9 2 16,-5 2 0-16,-7 17 1 15,3 8-2-15,-10 8-1 16,0 2 0-16,-4 9 1 16,1-1 2-16,-5 5 5 15,1 8 1-15,1 5 2 16,-3-1 1-16,-2-1 1 15,0-3 0-15,-2-2 1 16,0 4 1-16,-6-4 2 16,-4-8 1-16,-8 2 2 15,-7-10 1-15,-14-4 0 0,23 6-1 16,-16-9-1 0,16 2-1-16,18 3-2 0,-34-10-1 15,15-5-1-15,-9-5-1 16,-1-6-2-16,13 3-1 15,8-3-27-15,3 2-17 16,3-5-52-16,4 2-31 16,6 12-61-16,-5 1-61 15,7 10 161-15</inkml:trace>
  <inkml:trace contextRef="#ctx0" brushRef="#br0" timeOffset="-208796.711">25268 14386 1025 0,'7'-11'478'0,"1"5"-198"15,0 3-38-15,-16 0-85 0,4 2-43 16,-4 1-57-16,2 4-18 16,5 6-9-16,6 12 6 15,-9 4 2-15,-5 1-3 16,4 9-11-16,-3-1-4 16,-3-1-7-16,-1-1-2 15,-4-6-2-15,-12-10-1 16,14-3 1-16,6 2 0 15,2-7 1-15,6 2 1 16,-8-6 1-16,2-5-8 16,2-9-39-16,6-2-30 0,12-6-100 15,2 1-63-15,10-7 144 16</inkml:trace>
  <inkml:trace contextRef="#ctx0" brushRef="#br0" timeOffset="-208380.273">25554 14398 460 0,'4'1'360'0,"2"5"66"16,-6-2-122-16,1 3-118 16,1-1-41-16,-8-2-46 0,9 4-12 15,-9-3-10-15,-6-3-1 16,-2 2-8-16,-7 4-8 15,-4 5-22-15,-3-1-3 16,-5 9-18-16,-5-5-5 16,8 11-7-16,-5 0-6 15,11-5 1 1,11 9 0-16,4-15-1 0,10 3-1 16,2-2 0-16,6-5 0 0,-6-3 2 15,17 4 0-15,11 1 3 16,-5-7 1-16,13 3 3 15,-10-10 1-15,-3-5 1 16,3 0 1-16,-2-9 0 16,0 2 0-16,10 3-3 15,-12-9 0-15,0 15-3 16,-1-5-2-16,-12 4 1 16,7 13-6-16,-19-4-59 15,-1 12-57-15,-15-2 71 16</inkml:trace>
  <inkml:trace contextRef="#ctx0" brushRef="#br0" timeOffset="-207662.894">26036 14635 412 0,'3'-6'309'0,"-3"7"58"16,-1-4-126-16,0 3-85 15,0 0-38-15,-1 2-41 16,-9 26-2-16,-11 31 1 16,10-29-3-16,-1 11-15 15,-2 4-9-15,2 2-21 16,-7 2-7-16,4-5-5 15,0-3-2-15,-4-15-2 16,6-5 0-16,7-6 2 16,3-4 9-16,0-12-45 15,11 1-44-15,-12-17-101 16,8-2-97-16,7-9 165 16</inkml:trace>
  <inkml:trace contextRef="#ctx0" brushRef="#br0" timeOffset="-207201.462">26020 14624 508 0,'-3'-11'337'0,"2"8"13"16,-1-3-116-16,3-8-90 15,7 3-35-15,-3-10-40 16,6 3-10-16,-1-1-7 16,2-2 0-16,0 5 6 15,3 0-2-15,4 13-15 16,-2 3-7-16,11 15-13 16,-5 4-2-16,2 6-3 15,2 5-4-15,-6-1-4 16,-10-8-1-16,0 3-1 15,-7-3 1-15,-12-8 3 16,4 5 2-16,-9-4 5 16,-1-3 0-16,-7 0 2 15,4-4 1-15,-13-4-5 16,-2-1-1-16,6-2-3 0,-6-2-2 16,8-1-2-16,1 0 0 15,6 0-2-15,1-3-1 16,11 0-16-16,-5-5-25 15,7 2-70-15,3 6-54 16,2-5-205-16,8 2 232 16</inkml:trace>
  <inkml:trace contextRef="#ctx0" brushRef="#br0" timeOffset="-206828.192">26671 14271 835 0,'12'-20'425'0,"-12"11"-108"15,2 2-29-15,-7 5-113 16,-5 4 3-16,5 9-117 0,-5 6-44 15,-1 8 19-15,-8 7-41 16,-9 5 50 0,-1 5-4-16,3 7-5 0,0-3-4 15,3 0-6-15,6 1-5 16,4-16-8-16,5 8-2 16,-1-15-1-16,1-13 2 15,3 3 1-15,-5-16 2 0,6-1-1 16,2 1-19-16,-2-10-65 15,4 3-47-15,6-7-145 16,1-7-172-16,8-6 285 16</inkml:trace>
  <inkml:trace contextRef="#ctx0" brushRef="#br0" timeOffset="-206503.638">26942 14232 1144 0,'2'-1'519'0,"-2"5"-231"15,0-2-77-15,-1-2-76 16,0 0-29-16,0 0-37 16,0 0-16-16,-9 18-13 0,-18 33-5 15,16-23-6-15,0 4-2 16,-3 3-5-16,3-9-2 31,7-13-5-31,-1 1-3 0,-18 42-4 0,-6-7 0 16,9 4 0-16,2-26 0 15,8-6 0-15,6 1 1 16,4-9-17-16,-1 1-23 16,-4-8-75-16,0 0-51 0,-8-6-169 15,10-4 201-15</inkml:trace>
  <inkml:trace contextRef="#ctx0" brushRef="#br0" timeOffset="-206236.453">26710 14374 1078 0,'-1'-8'485'0,"-9"-1"-216"16,12 2-47-16,7 4-73 16,13 2-30-16,11 4-52 0,7 7-16 15,1 1-21-15,-9-1-4 16,-8-4-9-16,-1 1-3 16,-4-2 23-16,1 2-19 15,-7-2 339-15,-5-1-258 16</inkml:trace>
  <inkml:trace contextRef="#ctx0" brushRef="#br0" timeOffset="-204230.02">23620 14630 234 0,'0'0'152'0,"0"0"-6"15,0 0-45-15,0 0-8 16,0 0-3-16,0 0-1 15,0 0-4-15,0 0-3 16,0 0-3-16,0 0-2 0,0 0-11 16,0 0-10-16,0 0-21 15,-1 0-6-15,-1 0-8 16,1-1 0-16,-2-1 1 16,-4 0 2-16,2 1 0 15,-2 0 0-15,1 1-1 16,-4 0-2-16,1 0 2 15,-1 1 2-15,-33-1 3 16,24-1 1-16,-4-1-2 16,-8-8-2-16,4 13-1 15,6 0 3-15,-1 1 9 16,-5-3 3-16,13 5-1 16,-21-10-5-16,14 4-11 15,3 0-3-15,-16-10-7 16,21 13-2-16,-12-3-4 15,8 2-2-15,8 4-1 0,-8-8 0 16,10 1-1-16,-4 1 1 16,0-3 0-16,5 1 0 15,-3 2 1-15,4-1-1 16,0 1 2-16,-1 2 0 16,3-7 1-16,1 1 0 15,2-2 0-15,-5-3-1 16,6 3-1-16,1-5 0 15,6 6-1-15,0-4-1 16,-3 2-1-16,3 5 0 0,-8-5 1 16,8 8 0-16,-3-1 2 15,-4-8 0-15,5 8 4 16,-6-5 0 0,0 3 1-16,0 1-1 15,0 0-4-15,0 0-1 0,0 0-3 16,0 0 0-16,2-1-1 15,3-1-1-15,0 1 1 16,0 0 1-16,3 1 1 16,-4 1 1-16,0 0 0 15,-1 0 0-15,-3 0 1 16,0 0 1-16,2 1 2 16,-1-1 0-16,0 0 2 15,0 0 5-15,-1 0 7 0,0 0 2 16,0 0 0-16,-1 0-2 15,0 0-10-15,-1 2-2 16,-3 5-2-16,-3 2-2 16,-2-5 0-16,-24 34 0 15,23-35 0-15,3 6-1 16,-1 4 0-16,-7-12 1 16,6 5 0-16,-6-12 0 15,2 0 0-15,4 8-1 0,-6-3-3 16,7 3 1-16,-5-2-1 15,6 8-1-15,8-1 0 16,-6-5-1-16,13 9-1 16,-4-5 0-16,-3 0-1 15,-1-2 1-15,1 1 1 16,-2-5 0-16,2 0 2 16,0 0 0-16,0 0 2 15,2 4 0-15,-2-4 0 16,1 2 0-16,7 5 0 15,-2-4-1-15,-1 3 0 16,-2 0 1-16,-1-5 1 16,10 9 1-16,27 22 1 15,-26-25-1-15,4 2 0 16,-6-9 0-16,0 6 0 0,-3 0-1 16,-5-3 1-16,5 9 1 15,-3-5-18-15,-1-1-47 16,0 1-146-16,-4-6 134 15</inkml:trace>
  <inkml:trace contextRef="#ctx0" brushRef="#br1" timeOffset="-185317.309">2937 15804 498 0,'0'-1'314'16,"0"0"-26"-16,0 0-136 15,0 0-41-15,0 0-53 16,0-1-17-16,0 1-9 16,0 1 6-16,0 0 4 15,0 0 1-15,0 0-3 16,0 1-8-16,2 7-1 15,0 0-1-15,1 10 1 16,4 29 0-16,-7-25-12 16,-4 0-3-16,1 5-7 15,-15-2-3-15,1-6 0 16,0 4 0-16,14-5 0 16,-2-5 2-16,4 2 2 0,2-6 1 15,-6-4 3-15,9 0-1 16,-6-5-2-16,16 4-2 15,-20-6-16-15,5 2-27 16,1 1-68-16,-1-2-46 16,0 0-152-16,0 0 187 15</inkml:trace>
  <inkml:trace contextRef="#ctx0" brushRef="#br1" timeOffset="-184443.947">2972 15754 589 0,'-31'11'287'16,"27"-12"-99"-16,5-1-25 15,3-2-48-15,-5 3-14 16,1 0-17-16,0 0-5 15,0 0-5-15,13-6-3 16,9 1-14-16,28-8-9 16,-19 13-17-16,-10-1-3 0,11 5-13 15,-3 2-5-15,1 1-4 16,9 4-5-16,-10 0 2 16,4 2 2-1,-18 1 1-15,-4-2 1 0,-11-4 3 16,1 8 0-16,7 3 4 15,-7-3 1-15,-10 1 2 16,-15-7-1-16,-11-2-3 16,-2-3-1-16,6 7-3 15,7-3 0-15,6 5 0 16,4-11-1-16,-2 1 0 16,5 4-1-16,6-12-4 15,-5 5-2-15,7-10-4 16,7 4-4-16,1 3-2 15,5-8 0-15,0 5 0 16,-8-4 1-16,6 2-2 0,2 11 1 16,6 4 0-1,5 0 0-15,14 16 2 0,-6-9 1 16,6 4 2-16,-3-1 0 16,-16-9 2-16,7 10 0 15,-10 1 0-15,-6-1 2 16,3 3 0-16,-4 4 0 15,-7-8 2-15,21 7 2 16,-35-8 9-16,4 1 12 0,-15-1 17 16,-13-7 7-16,4 6 8 15,-9-9-6-15,4 1-7 16,-3-3-5-16,11-4-11 16,-1-1-4-16,4-7-8 15,-5-5-3-15,3-1-7 16,-4-3-2-16,23 7-6 15,-6 0-4-15,7 9-15 16,8 2-22-16,-3 4-85 16,-2 2-69-16,11 3 119 15</inkml:trace>
  <inkml:trace contextRef="#ctx0" brushRef="#br1" timeOffset="-167714.246">5026 15480 108 0,'-1'0'76'0,"0"0"19"16,0 0 9-16,0 0 8 15,0 0 3-15,0 0-12 16,-1 0-10-16,1 0-10 16,0 0 0-16,0 1-1 15,0-1-3-15,0 3-10 16,0-3-6-16,0 3-11 15,-3 3-5-15,2 1-8 0,-1 7-3 16,-5 21 0-16,8-27-3 16,0 0-4-16,-1 0-3 15,1-4-2-15,0 7-1 16,0-6 1-16,0-4 1 16,2 9 2-16,-3-13 4 15,5 6 11-15,-3 2 2 0,-1-5 0 16,0-1-2-16,0 0-14 15,0-5-4-15,1-20-9 16,4-19-3-16,5 23-4 16,-3-3-2-16,-2-8-2 15,6-2-1-15,-3-7-1 16,5 2-1-16,7 10 1 16,-5-1 0-16,8 9-1 15,-13-5-1-15,3 6 1 16,-6 1 0-16,-1 6 0 15,6 10-1-15,-9 4-6 16,8 7-1-16,-11 4 2 16,3 6 3-16,-7 5 4 15,-2 4 0-15,3 9-2 16,-2-1 1-16,8 7-1 16,-7-8 1-16,-3-4-1 15,5-1 1-15,3-3 0 0,4-1 0 16,14 3 0-16,-3-11-1 15,-8-12 2-15,1 5 0 16,-8-12 0-16,3 4 2 16,1 1-1-16,-5-2 2 15,13 1-1-15,1 0 0 16,31 1 0-16,-33-11 0 0,-1 0 3 16,6 1 2-16,-2-6 6 15,-6-7 9-15,0-12 10 16,-3-6 3-16,6-3-3 15,3 7-8-15,1-5-13 16,-4 2-3-16,-2 4-6 16,-2 1-1-16,-3 9-1 15,4 11-1-15,-8-3-1 16,-1 9-2-16,0 4-9 16,-2 3 0-16,2 10 1 15,0 2 4-15,1 9-27 16,0-3-44-16,1 1-134 15,0-4-117-15,4-4 199 16</inkml:trace>
  <inkml:trace contextRef="#ctx0" brushRef="#br1" timeOffset="-167247.968">5601 15235 856 0,'26'-41'395'0,"-5"36"-168"16,-21-9-30-16,10 7-55 15,6 1-27-15,-14-1-41 16,8-1-13-16,-13-1-19 16,-5 4-7-16,9 4-15 15,13 11-5-15,-12-4 2 16,5 5 1-16,-13 5 8 16,-7-3 2-16,9 13-1 15,-20-3-1-15,-2 5-3 16,-4 4-4-16,6 2-6 15,9 7-3-15,-1-10-4 0,6-1 0 16,0-5-3-16,0-7 1 16,10 7-1-16,-4-13 1 15,1 0 1-15,2-4 1 16,-4-7-18-16,6 8-22 16,0-6-60-16,1 3-57 15,0-5-121-15,-2-1-67 16,-1 0 207-16</inkml:trace>
  <inkml:trace contextRef="#ctx0" brushRef="#br1" timeOffset="-166892.605">5970 15077 935 0,'0'8'458'16,"0"1"-158"-16,-2 4-134 15,0 2-15-15,-5-7-61 16,4 5-17-16,0 1-30 16,-3 5-24-16,4 3 11 0,-4 2 1 15,-3-6-2-15,1 5 1 16,-2 2-9-16,0 6-4 15,-3-4-7-15,4 4-5 16,-2-1 1-16,-4-7-1 16,6 4-1-16,0-3 0 15,5-8 0-15,-5-7-1 0,11 1 3 16,-7-11-25-16,3-1-96 16,5 5-94-16,-3-4 121 15</inkml:trace>
  <inkml:trace contextRef="#ctx0" brushRef="#br1" timeOffset="-166516.721">5621 15300 432 0,'-10'-1'322'0,"3"1"80"0,-1 0-118 15,4 0-73-15,5 4-43 16,-1-4-68-16,0-1-18 16,0-1-8-16,9 1 7 15,15-3 4-15,29-3-4 16,-26 4-18-16,-1 3-10 15,-6-2-8-15,-1-1-5 16,0-1-13-16,1 0-5 0,5 2-10 16,5 2-2-1,-11-4-3-15,-1-3 7 0,1 5-73 16,-10-5-43-16,0 1-171 16,3 2-189-16,-3 2 301 15</inkml:trace>
  <inkml:trace contextRef="#ctx0" brushRef="#br1" timeOffset="-165787.308">5972 15462 919 0,'-1'-3'390'16,"0"-2"-221"-16,2 10-28 15,-1-5-37-15,0 0-12 0,0 0-4 16,1 0 1-16,18 1-9 15,30 3-11-15,-24-2-25 16,-7-8-13-16,0 4-18 16,-4 4-5-16,-4 0-4 15,10 14 1-15,-8 0 1 16,0-3 4-16,-15-2 5 16,-16-5 1-16,-6-1 2 15,-1 5-3-15,4 0-4 16,0-1-3-16,5 4-3 15,0-2-1-15,5 0-2 16,4-1 1-16,2-8-1 16,1-1 0-16,5-3 1 15,0-1-1-15,0 3-2 16,0-1-3-16,0 0-1 16,0 0 0-16,16-6-1 15,33-7 0-15,-27 18-1 0,-3-1 0 16,12 11 2-16,-21-8 1 15,-6 8 2-15,14 3 0 16,-19-1 2-16,4 3 1 16,3 4 2-16,-21-3-1 15,-1 1 2-15,5-1 3 16,-7-1 4-16,2-1 6 16,-9-8 19-16,0 2 5 0,-6-7 6 15,3 1 5-15,1-2-21 16,3-4-1-16,2-4-13 15,1-5-10-15,1-1 2 16,0-2-10-16,2-3 0 16,5 1-18-16,5-1-62 15,1 5-37-15,2 4-131 16,-6-1 150-16</inkml:trace>
  <inkml:trace contextRef="#ctx0" brushRef="#br1" timeOffset="-164865.625">6624 15365 697 0,'0'-7'347'0,"-2"2"-110"16,-7-3-35-16,4 4-57 15,10 4-24-15,1 1-34 16,11 3-14-16,-14-1-8 0,-11-3 0 16,7 6 1-16,-1 5 6 15,-4 3-6-15,2 6-7 16,-14 0-11-16,0 7-8 15,9 4-13-15,-3-1-5 16,0-2-9 0,1-3-2-16,5 3-4 0,0-7 0 15,3-2-2-15,-4-5 0 0,0-12 1 16,7 6-1-16,0-7 13 16,0-1-13-16,0 0-76 15,-1-1-58-15,0 0-196 16,0-1 196-16</inkml:trace>
  <inkml:trace contextRef="#ctx0" brushRef="#br1" timeOffset="-164567.254">6492 15403 955 0,'-7'-5'448'0,"6"6"-182"0,1 1-33 16,1-5-79-16,-1 3-34 15,0 0-45-15,19 5-8 16,37 12-2-16,-33-17 4 16,5 0-5-16,7-1-6 15,-12-5-18-15,-1 2-11 16,6 1-11-16,-20-4-4 15,12 3-4-15,-6-6 0 0,-1 5-42 16,5 1-52 0,-15 0 54-16</inkml:trace>
  <inkml:trace contextRef="#ctx0" brushRef="#br1" timeOffset="-160552.084">7253 15246 488 0,'3'-5'307'0,"-1"-1"-35"15,1 1-53-15,-5-1-21 16,2 4-33-16,-5-3-18 16,9 4-36-16,4 6-19 15,-9-5-32-15,1 3-8 16,-7 3-9-16,-1-3 3 15,8 8-1-15,1 4-1 0,-7-1-8 16,2 7-3-16,-14 4-6 16,0 4-6-16,6 4-6 15,12 9-4-15,-5-5-4 16,2-4-1-16,1-3-1 16,-15-13-2-16,12 2 1 15,-4-4 0-15,1-4 0 16,8 2 1-16,4-6 0 15,-4 2 2-15,-4-9 3 16,-9-7-28-16,6-4-86 16,15-4-70-16,9-12-382 15,-1-3 365-15</inkml:trace>
  <inkml:trace contextRef="#ctx0" brushRef="#br1" timeOffset="-160165.755">7511 15219 446 0,'20'-5'295'15,"-8"2"23"-15,0-1-77 16,-13-4-61-16,14 3-22 16,-12 2-29-16,6 1-10 15,4 2-17-15,-24-5-2 0,17 5-13 16,-14-2-4-16,9 10-1 15,1 5-9-15,-4 3-4 16,-4 4-6-16,-10-1-15 16,2-1-7-16,-5 8-15 15,9 5-7 1,-5 1-6-16,8 10-3 0,-5-12-3 16,-3-5-1-16,8 8-2 15,-2-12 0-15,5 4 0 16,2 2-1-16,-4-11 0 15,0-1 1-15,4-3-1 16,2-4 6-16,3-6-54 16,-1-1-49-16,6-6-101 15,-4 4-65-15,4-4-123 16,4 5-135-16,-8 0 341 16</inkml:trace>
  <inkml:trace contextRef="#ctx0" brushRef="#br1" timeOffset="-159786.943">7208 15374 826 0,'0'0'430'0,"4"0"-102"16,3 0-71-16,-3-6-66 15,-3 0-33-15,8-4-44 16,9 4-17-16,1 1-23 16,3-1-5-16,-2 5-13 15,3 0-9-15,-4 2-19 16,-2 0-7-16,-5-1-9 15,1 5-1-15,0-5-3 0,-3 0 0 16,-1-2-2-16,-2-5-1 16,5 8-18-16,-3-4-52 15,8 2-158-15,-5-6-147 16,-7-3 218-16</inkml:trace>
  <inkml:trace contextRef="#ctx0" brushRef="#br1" timeOffset="-158872.376">7929 15244 768 0,'8'-10'378'0,"0"3"-116"16,-3 2-29-16,-4-1-49 0,-1 3-24 15,-1 2-48 1,1 0-24-16,-1 0-35 0,0 1-13 15,0 0-14-15,0 0-1 16,-2 7-1-16,-3 4 0 16,-2 6 1-16,-8 31 0 15,9-29-4-15,3 1-2 16,-1-1-6 0,-2-5-2-16,4-1-3 0,2-2-2 15,2-1 1-15,-1-8 0 0,2-1 7 16,-4-6 2-16,2 4 0 15,0 0-1-15,1-16-8 16,12-28-2-16,-6 19-3 16,1 3-1-16,1 0-1 15,-3 0-2-15,-3 7 2 16,-3-2 0-16,-2 3 1 16,-3 1 1-16,2 6-2 15,1 7 0-15,-8 1-3 16,-1 2 0-16,-4 5 0 15,-1-3 0-15,-1 7 1 16,-1 0-1-16,-3 3 1 16,-3 0 0-16,2 7 0 15,3 2 0-15,-4-1 0 16,-5 1 0-16,15 9-1 16,1 2 1-16,-2-4 0 0,11 1 0 15,-5-6 1-15,-1 0 0 16,11 0 0-16,7 4 1 15,-5-10 0-15,1-4 1 16,-2 1 2-16,-3-6 1 16,7-2 1-16,1 1 0 0,5-5-1 15,3-1 0 1,6 1 0-16,2-4 0 0,6-2 1 16,-1 1-1-16,-4-7 0 15,2-2 0-15,-7-1-1 16,5 2 0-16,-6 2 0 15,0 1 0-15,-5 0-1 16,1 5-1-16,4 4 0 16,-8-3-1-16,-3 0 0 15,-8-3 0-15,-5 3-1 16,6 5 9-16,-1-5-46 16,0 0-35-16,0 0-90 15,0 0-67-15,0 0-267 16,0 0 322-16</inkml:trace>
  <inkml:trace contextRef="#ctx0" brushRef="#br1" timeOffset="-158431.703">8318 15231 815 0,'6'-12'402'0,"2"5"-113"16,-8-5-33-16,2 2-46 16,1-1-27-16,-9 1-56 15,6 6-19-15,-1 3-37 16,-5 4-17-16,2 1-25 15,3 5-10-15,-4 11-10 16,-5-4 3-16,2 9 7 16,-1 8 6-16,-6 2 8 15,2 8 1-15,-5 2-3 16,-3-1-6-16,3-1-7 16,4-4-4-16,-4-12-3 15,7-2-2-15,-2-4-1 16,-5-5 0-16,13 6-2 0,-6-4 1 15,11-5-1-15,-3-4-1 16,0-7-12-16,3-3-22 16,-3-6-157-16,3 6-344 15,0 0 353-15</inkml:trace>
  <inkml:trace contextRef="#ctx0" brushRef="#br1" timeOffset="-157268.078">8622 15378 523 0,'-18'0'292'15,"18"2"-68"-15,-6 3-62 16,1 1-20-16,11 1-28 15,-2-3-14-15,2 5-6 16,-2-8 4-16,2 7 8 16,-7-5 5-16,-1-3-10 15,3 1-9-15,-2-1-10 16,1 0-5-16,3 1-3 16,23 0-2-16,31 35-9 15,-33-34-3-15,9 7-8 16,-2-14-5-16,8-2-12 15,5 0-6-15,9-6-12 0,-5 4-3 16,0 9-6-16,-8-5-1 16,1 11-3-16,-2-6-1 15,-2-1 1-15,-4 8-2 16,-17-7 2-16,-1 6 0 16,-10-4-1-16,-4-3 2 15,-1-2 5-15,-1 2 1 16,1 1 1-16,-2-1-1 15,1-1-5-15,0 1-3 0,-3-5-2 16,3 4 0-16,-15-5-1 16,-26-27 0-16,30 34 0 15,-10-4 0-15,8-1 0 16,-6 5 0-16,0-2-1 16,4-4 0-16,-3 3 1 15,7 0 0-15,-3-2 0 16,4 6 1-16,-8-6 0 15,6 4-1-15,2-1 1 16,1-3-1-16,14 5 0 16,-9 0-1-16,12 0-3 15,0 2 0-15,-2-3 0 16,10 1 1-16,9 2 2 16,-8-3 1-16,19 3 0 0,1-1 0 15,-5-1 1 1,14 6 0-16,-11 0-1 0,-7 3 0 15,-10 4 1-15,-8-4-1 16,0 1 1-16,-1-2 0 16,-3-8 0-16,3 9 1 15,-16-8 2-15,5 4 0 16,-7 8 2-16,-7-4-1 16,4 8-2-16,-15 1 1 15,-2-2-2-15,-7-1 0 0,0 0-1 16,-4-1 0-16,17-1 1 15,8-1 0-15,7-1-1 16,8 0 1-16,-11-10-1 16,-5-1 0-16,2-3 0 15,3-3-1-15,10 7 18 16,6 4-39-16,1-3-84 16,16 4-57-16,-10 2 78 15</inkml:trace>
  <inkml:trace contextRef="#ctx0" brushRef="#br1" timeOffset="-155804.946">9645 15652 306 0,'0'0'193'15,"0"0"-4"-15,0 0-31 16,-1 0-32-16,0 0-14 0,0 0-20 16,0 1-8-16,-2 8-22 15,1-2-6-15,1-4-9 16,0 1 3-16,1-1 9 15,1 1 4-15,1 2 9 16,-2-6-1-16,0 0-1 16,0 1 1-16,-1-1 2 15,1 0-2-15,0 0-13 16,0 0-12-16,0-1-22 16,6-4-7-16,13-19-6 15,24-36-1-15,-23 25 1 16,-6-10 0-16,0-5-1 15,3 3-2-15,-5 1-4 16,5 4-1-16,-4 10-2 16,-3 5-1-16,-1 14 1 15,-4 4 4-15,-5 7 6 0,-2-1-3 16,-3 3-5-16,4 0-3 16,0 8-5-16,-3 20 3 15,-3 40 4-15,-3-32-1 16,3 7 0-16,1-6 0 15,-1-10 0-15,6 4 0 16,-1-9 0-16,4 6-1 16,6-1 1-16,-1-5-1 15,3-4 0-15,-3-8 0 16,4 3 0-16,-3-8 1 0,7-1 1 16,5-1 0-16,9-6 2 15,4-4 1-15,2-5-1 16,-2-1 1-16,-13-14 0 15,7 9 0-15,-14-13 2 16,1-3 1-16,11 13-1 16,-9-14 2-16,4 2-1 15,-6 0 1-15,-9-7-2 16,-4 5 0-16,-4 9-2 16,-2 3 0-16,-1 8-1 15,1 3-1-15,-1 3-1 16,5 5-2-16,1 0-1 15,-2 1-2-15,2 3-10 0,0 0-23 16,0 0-57-16,0-1-47 16,0 1-156-16,2 0-190 15,14 1 314-15</inkml:trace>
  <inkml:trace contextRef="#ctx0" brushRef="#br1" timeOffset="-155366.746">10444 15262 593 0,'9'-16'429'16,"2"3"34"-16,-5 2-180 16,-8 0-30-16,-4 6-75 15,12 6-37-15,-20-1-70 16,8 4-29-16,1 4-31 16,-15 2-4-16,19 10-3 0,-21 1 2 15,11 9 2-15,-8-1 0 16,1 7 1-16,9 7-1 15,-7-10-3 1,4-1 0-16,0-5-1 0,0-7 0 16,-1-3 0-16,5 5-1 15,-1-11 0-15,-2 1 0 16,9-2-34-16,-3-5-24 16,-1 4-55-16,7-6-42 0,-5-3-39 15,7-2-40-15,-3 1-203 16,0 0 283-16</inkml:trace>
  <inkml:trace contextRef="#ctx0" brushRef="#br1" timeOffset="-155053.856">10776 15121 891 0,'-1'-10'470'0,"1"9"-116"15,-5 3-90-15,-3 9-99 16,-2 1-34-16,-6 10-39 0,3 1-19 16,0 4-22-1,2 2-8-15,-3 3-10 0,-2 0-4 16,1 10-4-16,-2-1-4 16,-2 2-8-16,1-2-2 15,-3-9-4-15,-3-4-1 16,6-5 0-16,5-4-1 15,-5-5 0-15,10 1-5 16,0-4-59-16,-3-4-39 16,9-4-133-16,-1-3-125 0,-2-7 230 15</inkml:trace>
  <inkml:trace contextRef="#ctx0" brushRef="#br1" timeOffset="-154788.293">10387 15410 1033 0,'-5'-8'494'0,"5"5"-184"16,0-5-65-16,5 2-71 16,5-1-36-16,9 1-47 15,9 6-20-15,-5-3-28 16,8 3-4-16,-6-3-8 15,8 0-6-15,2 0-9 0,-11-6-4 16,3 7-5-16,-16-4-2 16,-3 6-33-16,2 3-50 15,-3 2-201-15,-1 2 182 16</inkml:trace>
  <inkml:trace contextRef="#ctx0" brushRef="#br1" timeOffset="-154370.276">10815 15414 1043 0,'28'15'495'0,"-28"-7"-190"15,0 1-93-15,0 5-71 16,-5 2-33-16,-5 2-35 16,-1 5-17-16,-6-7-21 15,4 3-2-15,0 1-3 16,1 2-3-16,1 0-7 16,-3-6-4-16,7 1-6 0,-3-11-3 15,6 4 0-15,1-2-1 16,3-8-1-16,0 0-1 15,3-1-3-15,-3 1-1 16,0 0 0-16,0 0-1 16,2 0 0-16,15 2 1 15,39 3-1-15,-26-7 1 0,-1 0 0 16,1-1-1-16,-1-3-13 16,-14-2-33-16,14 1-112 15,-5-4-79-15,-17-5 138 16</inkml:trace>
  <inkml:trace contextRef="#ctx0" brushRef="#br1" timeOffset="-154072.066">11078 15432 1157 0,'-3'5'535'0,"-1"2"-229"16,0 2-77-16,0 10-83 16,-11-8-37-16,-2 7-45 0,15 14-18 15,-18-9-24-15,4 7-7 16,5 1-6-16,-11-7-1 16,10 10-3-16,3-2 0 15,-9-3-2-15,5 1 1 16,3 4 0-16,-14-11 5 15,6 1-36-15,2-2-34 16,4-10-93-16,12 4-60 0,3-15 131 16</inkml:trace>
  <inkml:trace contextRef="#ctx0" brushRef="#br1" timeOffset="-153666.303">11404 15050 668 0,'5'-21'371'16,"0"11"-44"-16,-1 2-59 16,0 4-34-16,-11-5-19 15,4 8-37-15,-3-4-27 16,7 5-61-16,9 15-20 16,-20-8-23-16,13 14-6 15,-19 2-1-15,-6-2-3 0,9 13-14 16,-6-4-6-16,1-2-5 15,-2 0-3-15,1-4-2 16,-1-5-1-16,7-4 2 16,8 1-10-16,3-13-70 15,-3-3-37-15,5-1-205 16,-1 0 195-16</inkml:trace>
  <inkml:trace contextRef="#ctx0" brushRef="#br1" timeOffset="-153417.393">11239 15167 1174 0,'-13'-32'539'0,"8"26"-229"0,5 1-40 16,3 4-87-16,-2-9-39 15,4 6-67-15,3-7-30 16,4 1-30-16,10 12-6 15,5-6-4-15,21 10-1 16,-20-9-3-16,-3-6-1 16,2 3-4-16,-26-8-33 0,29 17-133 15,-10-4-125 1,-4 14 173-16</inkml:trace>
  <inkml:trace contextRef="#ctx0" brushRef="#br1" timeOffset="-152787.957">11889 15461 691 0,'40'-48'362'0,"-44"25"-68"16,16 3-5-16,-7 6-30 15,1 4-22-15,-5 8-56 16,-1 1-31-16,0 6-61 16,-1-5-27-16,0 0-35 15,-3 13-10-15,-5 15-5 16,-27 29-1-16,32-18-2 16,0-5 0-16,-14-11-3 15,13 7 0-15,-16-11-2 16,-5-2 0-16,22 4-1 0,1-4 0 15,-4-3 0-15,5-5 0 16,-9-6 0-16,6 2 13 16,11-2-56-16,-2-4-42 15,5-4-180-15,5-2-143 16,1-2 254-16</inkml:trace>
  <inkml:trace contextRef="#ctx0" brushRef="#br1" timeOffset="-152504.571">11834 15450 541 0,'-6'-3'365'0,"-1"1"43"16,-12-11-100-16,19 6-62 16,4 6-33-16,11 4-42 15,1-3-17-15,10 14-32 16,-15-22-6-16,5 8-15 15,17 4-7-15,-14-10-18 16,18 8-9-16,-7-9-28 16,-7 0-11-16,6 0-15 15,-4-1-3-15,2 0-6 16,-1-7 0-16,0 0-67 16,-1-1-55-16,-1-4-140 0,-5 1-93 15,2 7 218-15</inkml:trace>
  <inkml:trace contextRef="#ctx0" brushRef="#br1" timeOffset="-151485.455">12900 15230 652 0,'-1'-11'446'15,"1"7"40"-15,1-1-151 0,-1 0-117 16,-7 2-41-16,13 3-73 16,-14-2-29-16,10 7-52 15,2 1-11-15,-10 5 0 16,0 3 3-16,-13 1 5 16,13 6 2-16,6 3-1 15,-10-3-3-15,9 0-4 16,-5-2-2-16,-4-4-3 15,13 1-1-15,8-3 0 16,-17-8 1-16,8-4 2 16,-12-2 3-16,10-6-1 15,9 0-1-15,-6-6-6 16,-3-4-3-16,-9-6-1 16,3 0-1-16,4 1-1 15,16 4 0-15,-3 7 0 16,0 2 0-16,-26 0-2 15,1 4-2-15,-6 5-1 0,2 4-1 16,2 4 3-16,-3 2 0 16,-6 5 2-16,-3 1 1 15,6 11-1-15,0-4 0 16,3 8 0-16,-4-7-1 16,2 7 1-16,3-3 0 15,7-2 0-15,4 7 0 0,-1-15 0 16,3 6 0-16,0-7 1 15,4 0 0-15,7 4 0 16,-2-5 0-16,10 2 0 16,-4-5 0-16,2-8 0 15,9 8 1-15,-6-9-1 16,8 0 1-16,6-6 1 16,1-8-1-16,10-4 1 15,1-3-1-15,-7 1 1 16,-5 2 0-16,-6 7 0 15,-9-2-1-15,-3 7 0 16,4 2-1-16,-8 0-2 16,2 2-1-16,-4 4-1 15,-10-3 0-15,2 3-20 16,-2 0-26-16,-1 2-65 16,1-2-43-16,-7-2-89 0,12 0-37 15,0 0-190-15,2-3 295 16</inkml:trace>
  <inkml:trace contextRef="#ctx0" brushRef="#br1" timeOffset="-151106.246">13223 15242 1141 0,'-1'-9'519'0,"-5"0"-226"16,-2 2-52-16,9 7-76 15,-1-2-31-15,-2 2-55 16,2 0-29-16,0 0-28 16,-1 0 0-16,0 18 7 15,-11 26 4-15,4-16 8 16,0 5 0-16,-2 6-1 15,-7-3-3-15,4 6-12 16,-5-4-5-16,3-4-8 16,2 2-2-16,-2-7-4 0,2-3 0 15,-3-4-1 1,4 2 0-16,4-7 0 0,3-1-1 16,2-10 1-16,3-2-25 15,5-7-49-15,-1-4-59 16,11-9-110-16,1-5 147 15</inkml:trace>
  <inkml:trace contextRef="#ctx0" brushRef="#br1" timeOffset="-150739.812">13514 15224 855 0,'-5'-7'461'0,"1"3"-89"0,1 3-64 15,3-4-78-15,0 6-43 16,0-1-49-16,0 0-21 15,0 0-27-15,10 3-3 16,12 2-22-16,36 4-14 16,-28-7-21-16,3-3-7 15,6 0-11-15,-11-3-4 16,-4-1-2-16,2 2-2 16,-16 1-12-16,1 2-11 15,-18-4 15-15,-7 5-5 0</inkml:trace>
  <inkml:trace contextRef="#ctx0" brushRef="#br1" timeOffset="-149161.989">4870 15947 459 0,'12'-39'278'0,"-7"37"-17"16,-3-5-41-16,5 15-58 15,-6-6-27-15,-2-2-34 16,5 10-15-16,-5-10-19 15,1 4-6-15,0 11-14 16,-4-3 0-16,-6-3 2 16,-8 4 0-16,-6-7 2 15,6 5-6-15,8 11-14 16,-1-5-5-16,-10 3-11 16,1 0-4-16,-13-4-6 15,25 8-2-15,-5-1-2 16,-6-4-1-16,12-2 1 15,-9 0-1-15,18 0 2 16,1-2 0-16,0-8 1 16,2-1 1-16,19 5 3 15,-10-8 0-15,13 5 2 0,-11-6 0 16,-9-8-2-16,11 4 1 16,-3-7-1-16,0-1 0 15,7-9 0-15,0-1-1 16,5-2-1-16,6-1 1 15,-8-3 0-15,-3-2 1 0,-3 1 0 16,-5-2 1-16,-9-2 2 16,4 2 0-16,-10-3 2 15,1 10 3-15,-2 3 22 16,-6 4 2-16,2 7 1 16,-4 3-6-16,-6 2-25 15,2 3-7-15,-6 6-3 16,-4 1-1-16,-2 5 0 15,2-2 1-15,-1-2 0 16,8 9 4-16,0-3-46 16,10 7-36-16,14-2-131 15,-16-17-140-15,19 11 224 16</inkml:trace>
  <inkml:trace contextRef="#ctx0" brushRef="#br1" timeOffset="-147750.684">5352 16111 157 0,'-1'-2'99'0,"0"1"-6"16,0 0 0-16,0-1-11 15,0 1-3-15,1 0 7 16,0-2 9-16,0 2 20 15,0-1 3-15,0 1 7 16,2-1 2-16,-1-1 0 16,2-3 5-16,-1 3-3 0,0-1-3 15,-2 3-6-15,1 0-6 16,-1-1-10-16,0 1-7 16,0 0-24-16,0 0-18 15,0 0-28-15,0 0-11 16,0 0-11-16,0 1-1 15,-2 9 0-15,-6 17-1 16,-14 30 0-16,19-25 0 16,-9-3-1-16,2-5 1 15,3-6 0-15,-9-7 0 16,16-1 2-16,2-4 4 0,5-6-1 16,0-3-2-16,2-9-8 15,-18-8-6-15,8-7-13 16,8 1-7-16,-7-8-8 15,17 5-1-15,1 1 9 16,-7 0 8-16,7 8 14 16,-1 0 2-16,-8 7 2 15,1 9-1-15,-3 6-4 16,-5 2 1-16,2 4 1 16,1 6 2-16,-3 4 4 15,7 10 1-15,-8 0 0 16,-4-9 1-16,-2 1-1 15,-1-4 1-15,1 5 0 16,3-3 0-16,-2-1 0 0,2 1 1 16,-2-10 2-16,-1 3-1 15,2-9 1-15,-1-1 2 16,5 1 3-16,-2-2 0 16,1 0-3-16,0-1-4 15,0 1-4-15,0-2 0 0,5-13-1 16,19-19 0-16,-11 21 0 15,-3-6-1-15,5-2 0 16,-1 0 0-16,0-1 1 16,4 6 0-16,-5 5 1 15,-5 0 2-15,3 10 1 16,-1 9 2-16,1 7 5 16,-1 0 0-16,-6 2 1 15,-4-5-2-15,-3-2-5 16,4 12 0-16,-1-4-1 15,-1 0-1-15,1 1 1 16,-9-9 0-16,7 7 0 16,-2-6 1-16,0 0 0 15,4-2 0-15,-3-4 1 16,-1 1-11-16,3-2-35 16,-3-3-31-16,2-3-70 15,2 2-36-15,0 0-141 0,0 0 202 16</inkml:trace>
  <inkml:trace contextRef="#ctx0" brushRef="#br1" timeOffset="-147266.05">5787 16112 444 0,'-7'-3'303'16,"4"2"57"-16,6 5-68 0,-5-1-92 16,2-3-21-16,-1 0-73 15,0 0-4-15,-2 1-8 16,-12 5-6-16,6-2-11 15,-26 23-6-15,34-17-11 16,1 0-5-16,-8-1-11 16,-3-5-6-16,7 3-17 15,-7 0-6-15,4-1-7 16,10 5-4-16,-7-1-1 16,4-3-2-16,6 3 0 15,-2-3 0-15,5-1-1 16,-7-2 0-16,19 2 2 15,-4-2 0-15,-6-10 1 16,11 3 2-16,-24-16-2 16,13 3 1-16,1-2-2 15,-1-3 1-15,4 2 0 16,-13-3 1-16,-1 2 1 0,-1 1 0 16,-6 5 0-16,-6 1-1 15,1 5-3-15,1 7-1 16,-7 1-4-16,18 7 0 15,-15-3 0-15,9 1 2 16,-3 1 0-16,-9-1 0 16,14 4 10-16,-2-1-30 15,5-1-43-15,2-1-29 16,3 1-93-16,-15-6-16 0,17 3-96 16,-2 2-78-16,-4-6 246 15</inkml:trace>
  <inkml:trace contextRef="#ctx0" brushRef="#br1" timeOffset="-146900.383">6131 15893 1013 0,'8'-4'537'15,"-11"-3"-149"-15,-8-3-145 0,11 13-49 16,-10 0-88-16,6 4-35 16,4 12-39-16,-10-6-2 15,0 9 8-15,4 3 4 16,-5 4 0-16,0 2-5 16,-4 0-12-16,2 4-5 15,-4-10-7-15,11 4-3 16,2 0-2-16,-2-3 0 15,1-2-1-15,-3-2 0 0,0-8-1 16,2 4-1-16,3-9-1 16,3-2-8-16,0-6-41 15,1-6-42-15,6-2-109 16,-4-10-64-16,7-2 157 16,-5-7-60-16</inkml:trace>
  <inkml:trace contextRef="#ctx0" brushRef="#br1" timeOffset="-145861.244">7146 15956 340 0,'-4'-6'224'0,"5"5"-26"0,5-3-41 16,-6 1-11-16,0 3 1 15,0 0 2-15,0 0-4 16,0 0-7-16,-1 0-28 16,0 0-9-16,0 0-13 15,-5 15-3-15,-38 25-13 16,19-26-8-16,-1 2-12 15,6 3-8-15,4 8-14 16,0-3-5-16,7 4-8 16,-4-3-2-16,5-6-5 15,3 2 0-15,4-2-5 16,0-4 0-16,6 4-2 16,0 0-1-16,0-8 1 15,8 0 0-15,2-3 0 16,-2-7 2-16,2-3 0 0,13 7 1 15,-4-12 1-15,2-3-2 16,7 5-1-16,-20-18-1 16,2 0 0-16,16 2 0 15,-5-5 2-15,6 3 1 16,-1 0 2-16,-21-6 1 16,0 8 2-16,-4-13 1 15,-5 4 0-15,-2-3 0 16,-11-5-2-16,-3 12 6 0,0 11 9 15,-2 1 2 1,-3 5 0-16,-3 5-6 0,-1-5-13 16,7 11-3-16,-9 9-2 15,23 4-2-15,-10 7-1 16,-9-1 0-16,2 0-2 16,-8 0 1-16,2 0-14 15,8 2-28-15,9 2-106 16,-3-1-81-16,10 2 136 15</inkml:trace>
  <inkml:trace contextRef="#ctx0" brushRef="#br1" timeOffset="-144569.149">7548 16141 597 0,'11'-4'296'0,"28"-30"-82"0,-24 28-27 15,-22-2-42-15,1-1-10 16,6 6-16-16,-2-3-3 16,6 6-3-16,-4 0-6 15,0 0-26-15,0 0-13 16,0 0-23-16,0 1-10 16,2 16-9-16,-12 28-5 15,4-15-7-15,-15-4-2 0,5 7-3 16,-3 0-1-16,1-5-2 15,3-3 0-15,9-1 0 16,5-3-1-16,-4-17 4 16,5 6 5-16,-5-18 3 15,2-7-2-15,8-3-7 16,4-5-9-16,10-10-8 16,15 1-4-16,-15-9-4 15,5-2 1-15,-3 12 3 16,-15 0 5-16,6 11 6 15,0 8 2-15,-14 4-4 16,-2 1-4-16,5 14-1 16,-9-5 1-16,19 14 7 15,-4 5 2-15,3 1 2 16,-14 3 0-16,-7-2-1 16,3 3 1-16,2 6-1 15,12 4 0-15,-12-10 1 0,9 3 0 16,-17-12 0-16,14 4-1 15,11-3 1-15,-21-12 1 16,18-1 7-16,-10-15-1 16,2 1 0-16,1-5-4 15,5-9-8-15,-7-2-3 16,0-13-25-16,12 3-12 16,6 0-15-16,10 6-1 0,-2 1 25 15,5 10 13-15,-11 0 17 16,-1 3 4-16,1 11 5 15,-10 0 0-15,-3 9 4 16,-3 1 6-16,-3 5 6 16,0 3 2-16,-3 3 1 15,3 4-7-15,-11-4-6 16,1 6-3-16,2 0-4 16,1 2 0-16,8 4-1 15,-6-15 1-15,1-1 1 16,0-6 0-16,-4-7-10 15,8 5-18-15,-4-7-46 16,-3-8-43-16,7-1-106 16,1-6-87-16,12-4 190 15</inkml:trace>
  <inkml:trace contextRef="#ctx0" brushRef="#br1" timeOffset="-144104.522">7958 16142 640 0,'2'1'417'0,"-1"2"-38"16,-9-2-121-16,-2 3-41 0,1 0-76 16,0 3-26-16,2 1-34 15,-2-1-15-15,5 5-18 16,-3-2-5-16,-3 1-8 16,3 3 0-16,-3 3-5 15,1-1-3-15,9 3-10 16,-3-5-3-16,6 1-7 15,1-3-2-15,-1-4-2 16,3 1 0-16,4 0 0 16,2 4-1-16,1-8 2 15,2 4 1-15,-5-21 2 16,3 0 0-16,-1-6-1 16,-2-7-1-16,4 3-2 15,1-5 0-15,-9-3-1 16,5 2-1-16,-10-2-1 15,-4 3 0-15,1 11-1 16,-9 0 0-16,0 13-3 0,-5-1-1 16,1 6 0-16,-3 7 0 15,1-3 0-15,3 7 1 16,-1-3-2-16,5-2 4 16,2 6-37-16,3-4-19 15,3-1-45-15,2 2-36 16,5 1-50-16,-2-4-41 0,5 0 146 15</inkml:trace>
  <inkml:trace contextRef="#ctx0" brushRef="#br1" timeOffset="-143755.508">8362 15857 1216 0,'-6'-10'239'15,"9"12"-73"-15,-5-2 186 16,-2-7-101-16,4 13-96 16,-5-9-42-16,5 10-59 0,-4 7-18 15,-2 9-18-15,-2 8 2 16,-4 0 7-16,2 10 4 15,-3-3 6-15,5 4-1 16,-5 0-8-16,3 1-7 16,-1 4-9-16,-4-7-3 15,-5-4 0-15,-4-8-1 0,1-10-1 16,5 1 1-16,18-1-62 16,10-4-42-16,-2-13-81 15,0-11 92-15</inkml:trace>
  <inkml:trace contextRef="#ctx0" brushRef="#br1" timeOffset="-132058.003">9657 16471 199 0,'-1'-1'145'16,"0"0"13"-16,0-1-29 15,0 1-45-15,-1 0-8 16,1 0-6-16,0 0-2 15,0 0 17-15,0 0-5 0,0 1 7 16,0 0 4-16,0 0-8 16,0 0 0-16,0 0-13 15,-2 6-5-15,1-1-4 16,1-4-6-16,0 0-9 16,-3 3-5-16,-1 2-13 15,0 5-6-15,3-6-6 16,1-3-2-16,1 3-4 15,-2-5 14-15,1 1 23 16,1-1 10-16,-1 0 12 16,0 0-12-16,1-1-22 15,0 0-8-15,5-8-13 16,2-16-2-16,33-35-5 16,-26 30-2-16,4-9-1 15,4 3 0-15,-5-8-1 16,0-3 1-16,-5 2-2 15,0 8 1-15,4 9-1 0,-4-1-2 16,-2 8 1-16,-1 7-1 16,-6 6 0-16,2 8-4 15,-3 3-8-15,-2-1-2 16,0-2 1-16,0 0 4 0,0 23 7 16,-4 33 1-16,1-26 1 15,-2 3 0-15,5 5 1 16,-2-2 0-16,1 5 0 15,3-1-1-15,1-9 0 16,2-1 0-16,1-13 1 16,2 3-1-16,-5-10 0 15,6 1 1-15,3 4 0 16,-4-9 0-16,5 6 1 16,0-2-1-16,7-6 2 15,-2 0 1-15,-2-6 3 16,12 2 1-16,-19-15 2 15,4-1-1-15,-2-11-2 16,-4-4 0-16,11-6-1 16,4-8 1-16,11-4 4 15,-14-7 2-15,-4 2 1 0,1 10-2 16,-7 6 1-16,0 3-1 16,1 17 0-1,-8-8-1-15,-1 16-6 0,-1 2-3 16,-1-1-9-16,1 10-4 15,0 2-3-15,2 2 1 16,-2-5-3-16,0 1-28 16,1 7-115-16,1 2-89 15,1-2 144-15</inkml:trace>
  <inkml:trace contextRef="#ctx0" brushRef="#br1" timeOffset="-131553.636">10334 16104 719 0,'27'-36'387'0,"-35"25"-104"16,7 1-79-16,-2 1-27 16,3 4-43-16,8 6-15 15,-10-1-27-15,5 1-11 16,-3-1-25-16,-1-1-13 15,-1 1-23-15,1 0-4 0,-1 0 0 16,-4 14 1-16,-27 38 4 16,28-27 2-16,-8 2-2 31,4 3-2-31,-6-1-7 0,4 7-2 16,1-5-4-16,-1 0-1 0,7-3-1 15,-5-7 0-15,7-7 1 16,0-4-1-16,2-2 2 15,-3-9-1-15,5 0-29 16,1-10-27-16,-2-12-70 16,9 5-59-16,0-15-167 15,3 1 219-15</inkml:trace>
  <inkml:trace contextRef="#ctx0" brushRef="#br1" timeOffset="-131254.776">10619 15984 843 0,'9'-6'408'16,"-4"5"-155"-16,-2 1-18 15,-6-1-101-15,3 1-19 16,-1 0-8-16,0 2-33 0,-4 21 33 16,-5 31-1-16,2-26-20 15,4 3-13-15,-10-1-26 16,-5 2-11-16,9 10-14 15,-5-5-6-15,-2 2-6 16,3 0-3-16,-10-16-1 16,11 10-2-16,1-16 0 15,11 4-2-15,6-5-2 16,-13-15 0-16,13 5-21 16,-10-6-27-16,-3-3-75 15,13 4-76-15,-7-2 123 16</inkml:trace>
  <inkml:trace contextRef="#ctx0" brushRef="#br1" timeOffset="-130927.544">10284 16195 906 0,'-6'-1'424'16,"3"1"-180"-16,-1-2-33 16,3 0-76-16,1 2-35 0,0 0-34 15,0 0-7-15,3 0 10 16,16 0 13-16,41 4 10 16,-19-4-1-16,5 1-7 15,-12-3-6-15,7 2-19 16,-21-5-11-16,6 0-18 15,6 5-9-15,-20-3-10 16,9 3-3-16,-21 0-17 16,0-5-64-16,0 5-137 15,0 0 136-15</inkml:trace>
  <inkml:trace contextRef="#ctx0" brushRef="#br1" timeOffset="-129892.837">10696 16361 990 0,'1'-4'464'0,"0"1"-189"16,-1 1-54-16,-1 2-85 15,0 0-35-15,0 0-50 0,0 0-17 16,-3 7-12-16,-2 12-2 16,-15 28 1-16,16-17-1 15,-5-8-4-15,0 2-3 16,-1-2-4-16,-7-9-2 15,5 1-1-15,2-7 1 16,3 0 3-16,0-6 3 16,8-1 2-16,4-3-2 0,6-8-7 15,7-1-4-15,-3-4-3 16,0 0 0-16,0 4-1 16,0-1 1-16,0 2-3 15,-3 5 1-15,-2 10-2 16,3 6 0-16,-1 4 4 15,-1-1-2-15,2-1 3 16,1 0 1-16,-3 0-1 16,2-3 0-16,1-4 2 15,1-3 12-15,2-6-52 16,-4-5-33-16,2-4-121 16,3-3-106-16,9 5 191 15</inkml:trace>
  <inkml:trace contextRef="#ctx0" brushRef="#br1" timeOffset="-129583.67">10964 16300 1003 0,'-1'1'441'0,"-3"7"-214"16,-5-3-36-16,15 17-53 15,-20-7-24-15,-3 7-39 16,8 7-14-16,-21-2-15 16,13 8-2-16,-4 1-7 15,2 3-5-15,6-4-15 16,7 0-4-16,0-2-6 16,-4-5-1-16,1-5-2 15,2 1 0-15,-2-9-3 16,4 2-26-16,-3-17-69 15,-1-3-65-15,4-16-206 16,-1-1 231-16</inkml:trace>
  <inkml:trace contextRef="#ctx0" brushRef="#br1" timeOffset="-129159.89">11283 15951 690 0,'6'-21'415'0,"1"10"-14"16,5 4-98-16,-9 4-81 15,0 2-43-15,-3 5-78 16,-1-4-33-16,0 0-47 16,-4 9-2-16,-1 17 11 15,-36 34 4-15,26-24 0 16,4 0-3-16,0-10-11 15,2 1-3-15,5-2-7 16,2-4-1-16,-4-6-2 16,5-4-1-16,0-9-10 15,-2-1-32-15,9-4-112 16,-5 2-3-16,0-1 73 0</inkml:trace>
  <inkml:trace contextRef="#ctx0" brushRef="#br1" timeOffset="-128909.35">11144 16013 776 0,'-8'0'447'0,"3"0"-95"0,0-6-97 16,6 7-44-16,3-1-53 15,6 2-21-15,5-4-34 16,1-4-3-16,7 0-30 15,-1 1-15-15,10 5-20 16,-1 2-9-16,3 2-13 16,-6-5-5-16,-8-4 8 15,-4 1-40-15,-11-6-127 16,6 10-115-16,5 8 146 16</inkml:trace>
  <inkml:trace contextRef="#ctx0" brushRef="#br1" timeOffset="-128225.686">11926 16166 431 0,'0'-9'350'16,"9"2"-67"-16,6 1-109 0,-10 5 1 16,-1-2-8-16,-4 2-34 15,-1 1-16-15,0 0-15 16,1 0-11-16,-2 8 5 15,-10 18 4-15,-20 39-16 16,24-24-12-16,-8 0-24 16,8-2-13-16,1-1-17 15,-10-4-5-15,11-6-5 16,-3-3-1-16,-4-13 0 16,-6-6 0-16,6-1 2 15,1-5-2-15,4-1-46 16,2-5-39-16,-4-10-157 15,2 5-122-15,5-4 223 16</inkml:trace>
  <inkml:trace contextRef="#ctx0" brushRef="#br1" timeOffset="-127956.348">11757 16256 961 0,'0'0'463'16,"1"3"-167"-16,-1-3-58 0,0-1-77 16,0 0-35-16,3 0-47 15,20-4-8-15,42-4-9 16,-28 8-2-16,-10 0-9 16,-4-3-7-16,4-1-16 15,-4 3-8-15,2-3-10 16,5 7-2-16,-11-2 16 15,-6-3-32-15,-1-1-94 16,-4-3-74-16,-3 1 89 16</inkml:trace>
  <inkml:trace contextRef="#ctx0" brushRef="#br1" timeOffset="-127554.914">12531 16046 828 0,'-5'-15'484'15,"8"15"-36"-15,-1-4-130 0,-4-4-118 16,0 7-39-16,-1-6-76 15,2 7-29-15,1 8-43 16,2 1-7-16,-9 8 1 16,-2-1 7-16,-16 7 14 15,1 2 7-15,-2 12 3 16,1-5-4-16,8 8-11 16,2 1-6-1,3-9-7-15,6 5-4 0,-4-5-2 16,-5-12 0-16,15 4-3 15,-11-5-1-15,4-12-8 16,7 7-19-16,-12-16-41 16,7-4-50-16,8-10-110 15,-2-6-69-15,17-3 179 16</inkml:trace>
  <inkml:trace contextRef="#ctx0" brushRef="#br1" timeOffset="-127255.592">12780 15942 843 0,'0'-3'466'0,"3"3"-65"0,-12 10-209 16,0 4-37-16,4 7-32 16,-6 8-18-16,-1 1-19 15,-7 0-11-15,-1 9-8 16,-1-3-2-16,1-1-16 15,1 1-10-15,5 0-16 16,3 3-7-16,0-8-7 16,0-2-2-16,2-4-2 15,0-8 1-15,6-4-4 16,0-4 0-16,-3-11-62 16,4 0-41-16,0-6-137 15,1 7-135-15,4 1 243 16</inkml:trace>
  <inkml:trace contextRef="#ctx0" brushRef="#br1" timeOffset="-126945.116">12395 16171 1153 0,'-9'0'510'16,"15"2"-276"-16,-6 0-51 0,0-1-71 15,0-1-24-15,7 1-5 16,9 3 4-16,42 5-7 16,-32-7-5-16,-4-6-17 15,12 3-10-15,-4-4-19 16,-1-2-8-16,2-1-8 15,-4-1-3-15,-6-1 5 16,2 3-12-16,-13-2-86 16,3 5-70-16,-2 4 87 15</inkml:trace>
  <inkml:trace contextRef="#ctx0" brushRef="#br1" timeOffset="-126182.976">12689 16434 919 0,'2'-6'420'0,"-1"-2"-171"15,-1 4-22-15,0 3-51 16,0 0-32-16,0 0-59 16,4-4-21-16,17-3-26 15,31-8 8-15,-28 12-7 16,10 3-6-16,-5 0-4 15,-8 1-18-15,2 3-7 16,-13-1 0-16,-2 4-1 16,-7 6 5-16,-5-2 13 15,-4 7 7-15,-12-5 7 16,4 3 0-16,4 6-6 16,3-5-5-16,-7 2-7 0,-10-1-4 15,-7-2-7-15,-2 1-2 16,15 5-1-16,-1-6-1 15,8 1 1-15,-1-1-1 16,2-4 0-16,5 0 1 16,3-4 0-16,1-1 1 15,-4-7 1-15,1 0 1 16,1 0-2-16,1-2-1 16,4 1-1-16,0 2-2 0,0 0 2 15,0 0 1-15,0 0 1 16,0 0 2-16,12 2 2 15,4-2 2-15,36-2 4 16,-22 0 0-16,12 0 1 16,-11 2 0-16,0-2-6 15,-4 1-2-15,-10-4-1 16,19 2-2-16,-7 0 0 16,-1 0 0-16,-6-2-1 15,-8 3-1-15,4 0 1 16,-5 0-1-16,1 2-1 15,-2-3 0-15,-8 0 2 16,-2-2-8-16,-2 0-31 16,0 2-42-16,0 2-150 15,0 0-87-15,-1 0 187 0</inkml:trace>
  <inkml:trace contextRef="#ctx0" brushRef="#br1" timeOffset="-125627.044">13318 16106 1032 0,'0'-9'484'0,"-7"4"-192"15,5 3-78-15,-9 2-74 16,-5 0-31-16,-1 6-36 16,-12 2-11-16,5 5-15 15,5 9-5-15,-4 0-1 16,6 5-1-16,-6-4-4 16,3 0-4-16,7 7-9 15,3 0-4-15,9 1-5 16,3 1-2-16,1-5-5 15,-3-9-1-15,6 1-1 0,0-1 0 16,4-9 1-16,5-3 1 16,1-1 3-16,1-2 1 15,11-5 2-15,-5-6 0 16,8-4-2-16,-6-14-2 16,-8-5-3-16,4-1 1 15,-3-11-2-15,1 4 1 16,10 2 0-16,-14 1 0 15,0 10 0-15,-4-1 1 0,-15 7-1 16,-2 2-2-16,-15 3-2 16,4 5-1-16,-13-1-3 15,25 8-1-15,-20-2-2 16,-4 3-2-16,2 0-25 16,-17-2-24-16,16 4-87 15,4-4-76-15,5 5 136 16</inkml:trace>
  <inkml:trace contextRef="#ctx0" brushRef="#br1" timeOffset="-124626.094">13644 16204 652 0,'-31'-3'362'16,"31"7"-90"-16,-3-5-78 16,2-2-29-16,1 3-46 0,0-1-12 15,0 0-14-15,0 0-2 16,0 1 3-16,9 1 2 16,-3 0-5-16,5 2 1 15,7 3 1-15,21 9-4 16,-19-3-27-16,-4-4-10 15,-7-4-21-15,12 0-10 16,-7-2 5-16,7 1-4 16,17 1-6-16,-4-6-4 0,19-3-4 15,-2-2-2-15,-7-7 0 16,2 2-1-16,-4-1-1 16,-2-2 0-16,9 5-1 15,-9-1 1-15,-17 3-2 16,9 3 1-16,-12-1-2 15,0 4 0-15,6 2-1 16,-9 0 1-16,-3 3 0 16,5-3 0-16,-8 4 1 15,1-2-1-15,-9-1-1 16,0 3 0-16,3 0 0 16,-5-2 0-16,3 2 1 15,-2-2 0-15,-2-2 1 16,0 0 0-16,-1 0 3 15,0 0 1-15,0 0 0 0,0 0 1 16,0 0-3-16,0-1 0 16,0 0-1-16,-4 0 0 15,-6-3 0-15,-5-4-1 16,-20-15 0-16,18 12 0 16,1 3-1-16,-3 0 0 15,-10-2 0-15,18 2 0 16,-4 0 0-16,0-4 0 15,7 4 0-15,-13-1 0 0,7 2-1 16,5 4 0-16,-1 3 0 16,4-7 0-16,0 7-1 15,0-5-1-15,8 4 0 16,-1 1-4-16,-1-4 3 16,1 4-23-16,0 0-85 15,0 0-73-15,2 4 105 16</inkml:trace>
  <inkml:trace contextRef="#ctx0" brushRef="#br1" timeOffset="-123843.544">14357 16392 691 0,'0'-11'383'0,"2"0"-52"16,5 9-83-16,-5-1-68 16,-9-6-8-16,3 9-62 15,-10-7-14-15,11 8-11 16,10 4-21-16,-20-6 25 15,15 7 2-15,-14-3-11 16,2 1-3-16,-4 0-16 16,-5-4-8-16,2 4-11 15,-14 0-2-15,14 12-17 16,-17-3-4-16,0-3-8 16,3 0-8-16,-9-11 4 15,2-5-2-15,1 6-2 16,-14-3 2-16,9 8-4 15,6 0 0-15,-8-7 0 16,26 4-1-16,-14-3 0 16,-8 1 0-16,14 0 0 15,-5 5 1-15,14 1 0 0,7 3 0 16,0-6-1-16,-1-1 0 16,-3-2 0-16,1-2 0 15,5 3 0-15,1-1 0 16,0 0 0-16,4 7 0 15,-5-11 0-15,-1 3 1 16,5-3-1-16,-4-10 0 0,6 11 0 16,0 0 0-16,2 2-1 15,0 0-1-15,0 0-2 16,0 1 0-16,0 0 0 16,0 0 1-16,0 0 0 15,3 1 0-15,6 0 1 16,3 1-1-16,2 3 2 15,28 12 0-15,-27 1 1 16,-2-5 0-16,3-3 0 16,-1 3 0-16,-3-7 1 15,11 7 0-15,-18-6 0 16,7-1-1-16,2 1 1 16,-12-2 0-16,20-1 1 15,-7 4-1-15,-18-8 0 0,14 2 0 16,-10-2-45-16,4-1-47 15,9-1 227-15,-9-2-136 16</inkml:trace>
  <inkml:trace contextRef="#ctx0" brushRef="#br1" timeOffset="-121868.572">14679 16569 468 0,'0'0'274'15,"2"6"-54"-15,-2-5-72 16,0 0-21-16,0-1-19 15,0 0-4-15,0 0-4 16,0 0-5-16,6 0-18 16,10-6-11-16,29-21-15 15,-22 7-8-15,-16-11-14 16,-8-7-5-16,11-3-8 16,-6-11-3-16,14-1-6 15,9 1 1-15,-5 4-1 16,-4 10 8-16,-6 18 17 15,-9 7 7-15,-2 9 7 16,-1 4-13-16,-6 2-18 0,4 13-11 16,-15 7-8-16,11 12 2 15,-4 11 1-15,-4 5 1 16,12 3 1-16,-9-7 1 16,16 3 0-16,-2-14 0 15,8 1-2-15,-1-4 0 16,-7-14-3-16,15 5-1 15,-16-15-2-15,9 0-1 16,-1-3 3-16,-8-6 3 16,14 1 1-16,-5-4 1 0,4-5 1 15,4 0-1-15,-3-3 0 16,1-2 1-16,-1-5 0 16,2-4-1-16,-3-8 2 15,5 0-1-15,-3 1 1 16,-4-2 2-16,-3 1 4 15,-1-2 6-15,-6-3 7 16,-4-2 2-16,1 8-2 16,-3 1-3-16,-1 9-9 15,0 6-3-15,4 4-4 16,0 4-2-16,0 2-3 16,5 3-4-16,-5-3-19 15,0 3-31-15,0 0-92 16,0 0-72-16,1 0 132 15</inkml:trace>
  <inkml:trace contextRef="#ctx0" brushRef="#br1" timeOffset="-121421.572">15442 16127 889 0,'0'-11'469'0,"0"6"-104"16,0 0-102-16,-1 2-86 15,0 2-42-15,-1 1-64 16,1 0-26-16,0 0-37 16,-4 12-4-16,-8 16 6 15,-19 33 3-15,13-19 2 0,-2 2 0 16,4-1 0-16,8 0-1 16,-5-12-5-16,7 0-2 15,-9-11-2-15,13-1-2 16,-4 1 0-16,2-6 0 15,11 0 1-15,-11-7-1 16,3-2-28-16,2-2-20 16,-3-3-33-16,2-1-30 15,1-1-91-15,0 1-98 0,0 0 187 16</inkml:trace>
  <inkml:trace contextRef="#ctx0" brushRef="#br1" timeOffset="-121080.008">15664 16080 766 0,'15'-9'474'0,"-11"8"-17"16,7 1-134-16,-11 1-120 15,-11-2-46-15,15 3-70 16,-10-2-5-16,6 7-52 15,-1 3-1-15,-11 6 10 0,0 4-17 16,-7 5 16-16,7 5-3 16,-9 5-7-16,2 7-3 15,1 3-6-15,-4 1-4 16,5-5-7-16,1-2-1 16,2-5-4-16,0-7 0 15,11 5-1-15,-2-11-1 16,2-6-19-16,1-2-28 0,-3-10-74 15,3-2-29-15,1-6-134 16,1 4-105-16,0 0 257 16</inkml:trace>
  <inkml:trace contextRef="#ctx0" brushRef="#br1" timeOffset="-120794.168">15345 16333 698 0,'-16'-3'415'0,"-4"-4"-17"16,4 5-96-16,8 2-69 16,19 13-47-16,-1-9-79 15,5 5-26-15,-3-1-35 16,-11-15 0-16,22 14 10 0,1-4-1 15,8-1-10-15,2-2-9 16,-3 1-17-16,-6-5-5 16,1-6 14-16,3 6-23 15,6-4-89 1,-1-1-99-16,-9-3 100 0</inkml:trace>
  <inkml:trace contextRef="#ctx0" brushRef="#br1" timeOffset="-120117.566">15681 16547 825 0,'-6'-2'468'15,"9"2"-87"-15,-5 1-157 16,1-2-31-16,1 0-79 16,0 0-27-16,0 0-47 15,0 0-13-15,13-8 2 0,19-17 3 16,-5 29-2-16,-12-3 1 16,10 8-14-16,4 4-4 15,-18-5-5-15,9 8-5 16,-16-3 7-16,2-1 1 15,-7 4 4-15,-8-6 0 16,-11-3 2-16,7 4-2 16,-10-4-1-16,7 1-2 15,5 0-2-15,-19-7 0 0,22 0-2 16,-6 0-1-16,12-2-2 16,4-2-2-16,-11 1-2 15,13 2-2-15,-16-4-5 16,7 2-1-16,12 4 0 15,0 1 1-15,16 7 3 16,-3 0 0-16,6 5 2 16,-3 2 0-16,-14-4 0 15,5 2 1-15,-2 7 0 16,-5-5 1-16,2 8 0 16,1 3 1-16,-14-7 1 15,-2 2 1-15,-2 0 3 16,-14-3 1-16,3-3 6 15,-8-7 2-15,2 1 7 16,4 1 2-16,-12-7 0 0,2 0 0 16,-7-8-6-16,0-9-1 15,4-6-5-15,11 14-4 16,1-9-5-16,6-3-2 16,10 6-25-16,-5-6-22 15,7 10-72-15,-1 0-81 16,4 3 126-16</inkml:trace>
  <inkml:trace contextRef="#ctx0" brushRef="#br1" timeOffset="-119468.17">16531 16279 607 0,'4'-11'410'0,"0"6"-8"16,3 8-157-16,-3 0-38 15,-10-2-92-15,4 7-32 16,-4 10-43-16,0-3-10 16,-1 10-1-16,2 11-2 15,-8-6-3-15,2 7-2 0,-2 3-4 16,1-6-3-16,-3-4-3 16,2-4-2-16,3-4 0 15,-5-5 3-15,7-6-27 16,0-5-28-16,2-6-90 15,5-2-76-15,1-2 128 16</inkml:trace>
  <inkml:trace contextRef="#ctx0" brushRef="#br1" timeOffset="-119179.542">16391 16411 872 0,'-2'0'607'15,"3"0"-212"-15,0-9-188 16,12 9-49-16,-2 0-19 16,11 0-33-16,3 5-12 15,2-5-25-15,8-6-12 16,-1 5-24-16,-5-4-9 15,-3 2-13-15,1 4-1 16,-20-6-20-16,5-1-55 0,-3 3-49 16,0-3 64-16</inkml:trace>
  <inkml:trace contextRef="#ctx0" brushRef="#br1" timeOffset="-116786.349">17300 16261 853 0,'-2'-3'454'16,"1"-1"-136"-16,0 3-96 15,0 0-37-15,1 0-73 16,0 0-29-16,-1-1-49 16,0 2-15-16,0 0-6 15,-11 26 3-15,-9 42 5 16,16-30 3-16,-1 5-1 16,1-9-3-16,0-4-7 0,-8-2-2 15,1-9-4-15,5 5-1 16,-18-9 1-16,15 1-1 15,2-3 1-15,-17-9 1 16,14-2-6-16,14 3-16 16,-4-9-46-16,12 3-29 15,1-4-113-15,-10-7-90 0,9 0 186 16</inkml:trace>
  <inkml:trace contextRef="#ctx0" brushRef="#br1" timeOffset="-116447.398">17601 16192 796 0,'15'-12'449'0,"-5"1"-58"16,-11 4-101-16,4 0-82 15,-2 6-35-15,-8 1-62 16,6-1-30-16,0 1-40 15,0 0-7-15,0 0 3 16,-3 16 3-16,-4 39-1 16,-8-24-2-16,3 8-12 0,-1 7-3 15,-15-9-10-15,3 1-2 16,4 0-3-16,2-6-1 16,8 5-1-16,1-8-2 15,4-5 1-15,-1-7-2 16,1-4 0-16,5-1 1 15,-4-8-14-15,5 3-23 16,-1-7-77-16,0-1-70 16,1-5 109-16</inkml:trace>
  <inkml:trace contextRef="#ctx0" brushRef="#br1" timeOffset="-116136.011">17263 16460 982 0,'-12'-8'477'0,"11"6"-165"16,-3-2-56-16,5 2-75 15,-1 2-39-15,0-1-46 16,0 0-13-16,12-2-16 15,8 0-1-15,37-3-10 0,-35 1-8 16,-1 3-15-16,1 6-9 16,-3-4-12-16,0 0-2 15,-2 7-4-15,-4-18 1 16,-1 7-15-16,5 8-31 16,-1-7-138-16,5 3-84 15,-5-4 150-15</inkml:trace>
  <inkml:trace contextRef="#ctx0" brushRef="#br1" timeOffset="-115467.56">17568 16598 1043 0,'0'-12'477'0,"1"2"-204"16,19 8-45-16,-8-6-67 0,4 0-27 16,-1 2-52-16,-11-4-24 15,19 10-33-15,-16 3-10 16,15 8-4-16,3 2-1 15,-18 3 1-15,6 3 1 16,-15 2 5-16,-5 4 1 16,-8-5-1-16,0 1-2 15,2 1-3-15,-1-6-2 16,12 2 0-16,-15-10 0 16,0-5 1-16,5-5 2 0,-4-3-1 15,18 2-2-15,-5-4-7 16,8 5-3-16,6-6-5 15,0 5 0-15,10 2 0 16,-11-3 0-16,-4 8 1 16,-4-4-1-16,1 0 2 15,-1 4 1-15,-2-4 1 16,1 5 0-16,10 14 0 16,32 37 1-16,-37-31 1 15,-3-2 0-15,-3 5 2 16,-6-4 0-16,-11 0 2 15,-1 0-1-15,-3-5 2 16,6 1 3-16,-10-9 3 0,-2-1 2 16,-11-2 1-16,-4-4-2 15,12-4-2-15,5 2-3 16,7-5-2-16,3-1 1 16,-3-5-2-16,0-5-1 15,9 4-7-15,-2-11-17 16,8-5-63-16,-2 1-41 15,0-13-141-15,3 7-106 16,2 10 237-16</inkml:trace>
  <inkml:trace contextRef="#ctx0" brushRef="#br1" timeOffset="-114882.052">18146 16239 1280 0,'-6'-4'537'16,"-6"9"-311"-16,2 7-67 15,-2 15-69-15,-13-1-12 16,-7 6-10-16,5 6-8 16,-5-6-19-16,6 3-3 15,9-3-13-15,6-5-5 16,5-1-4-16,6-5-2 16,2 0-4-16,6-1-1 15,2-8-3-15,4 3-1 16,5-6 0-16,-7-2-1 0,4-2 2 15,-4-5 0-15,5-2 3 32,8-4 1-32,-6-4 1 0,-5-4 0 15,12 0-3-15,-10-2 1 0,4-6-2 16,7 2 1-16,-12-1 0 16,-13-7 1-16,2 5-1 15,-1 0 0-15,-21-9 0 16,7 7-1-16,-2 3-3 15,4 0 1-15,1 7-4 16,-1 3-1-16,-7 0 0 16,-12 1-2-16,8 5-1 15,12 7-1-15,1 2-1 16,7-2-5-16,2 7-52 16,-14-10-39-16,6 9-99 15,-2-2-84-15,7-1 181 0</inkml:trace>
  <inkml:trace contextRef="#ctx0" brushRef="#br1" timeOffset="-114453.947">18655 15853 969 0,'10'-19'503'0,"3"13"-119"16,-11-3-83-16,-1 8-90 15,-2-1-49-15,4 9-82 16,-13-3-32-16,0 11-35 15,3 12 0-15,-12-3 4 16,15 11 1-16,-5-6 0 16,-4-6-1-16,6 4-2 0,9-4-1 15,-7-2-3-15,7 1-2 16,-7-5-1-16,-3-4-1 16,19 1 0-16,-14-5 0 15,3-7-1-15,-2 0 2 16,-15-4-20-16,10 0-24 15,0-2-85-15,-2-3-89 16,3 1-208-16,9 2 256 0</inkml:trace>
  <inkml:trace contextRef="#ctx0" brushRef="#br1" timeOffset="-114182.499">18494 15909 790 0,'3'-12'532'15,"4"6"-1"-15,-5 0-194 16,8 3-62-16,-4-6-95 16,16 9-44-16,-1 0-64 15,8 4-20-15,-3 7-20 0,-5-3-5 16,8 0-9-16,2 5-3 15,5-4-3-15,-4 3-2 16,-9-12 7-16,-7-5-8 16,-5-8 41-16,-2-2 139 15,-3-6-137-15</inkml:trace>
  <inkml:trace contextRef="#ctx0" brushRef="#br0" timeOffset="-110374.069">18833 16608 116 0,'-2'-4'48'16,"-1"0"-24"-16,0-2-29 15,0 3-20-15,1-1 17 16</inkml:trace>
  <inkml:trace contextRef="#ctx0" brushRef="#br0" timeOffset="-109930.667">18800 16553 127 0,'-1'0'134'0,"0"0"78"0,-4 0 3 16,-4 0-14-16,0 0-19 15,2 0-48-15,3 0-13 16,3 0-22-16,0 0-11 16,0 0-19-16,0 0-14 15,0 0-20-15,0 0-6 16,0 0 4-16,0 0 5 0,-1 0 10 16,2 0 5-16,0 0 4 15,0 0-1-15,29 3-6 16,29 2-8-1,-16-5-13-15,10-2-3 0,5-1-4 16,8-2-1-16,6-3-4 16,-1 4-3-16,-13-4-3 15,-7 1-2-15,-7 7-1 16,-18-9-1-16,-10 4 0 31,-7 3-2-31,0 0 0 0,16-3-1 16,-14 0-3-16,9 9-1 0,-19 2-3 15,4-2-2-15,-7 3 3 16,-10-5 7-16,3 9-42 16,-2 0-38-16,-5-5-179 15,6 5 157-15</inkml:trace>
  <inkml:trace contextRef="#ctx0" brushRef="#br0" timeOffset="-109144.298">18854 16407 417 0,'6'-6'254'0,"3"12"-20"0,-4-7-43 16,5 7-66-16,0 7-21 16,-6-7-16-16,4 3-3 15,-11-3 0-15,4-1-4 16,-2 3-7-16,-1-3-1 15,1-2-1 1,1 1 5-16,-1-4 4 0,0 0 0 0,-2 4-6 16,-3 4-9-16,-20 4-22 15,-30 31-11-15,18-27-15 16,-8-1-5 0,0 1-5-16,1-4 0 0,17-1-1 15,9-2 2-15,7-1 1 16,3-5 0-16,-2-4 3 15,4-2 1-15,14 1-3 16,7 2 0-16,-2-3-5 16,3-1-3-16,-10-5-1 15,6 1-2-15,4 3 0 16,6 1 1-16,5 5 1 16,-10 0 0-16,7 6-1 15,-5 3 1-15,-6 3 1 0,5 5 0 16,-5 1 1-16,-1 3 0 15,2 1 1-15,-4-2-1 16,-6-6 2-16,2 0 1 16,0-11 3-16,4 2 8 15,3-7-50-15,2-6 8 16,4-3-32-16,-1-12-23 16,-1-4 70-16</inkml:trace>
  <inkml:trace contextRef="#ctx0" brushRef="#br0" timeOffset="-107931.697">19960 16527 371 0,'2'-2'196'15,"1"1"-39"-15,4 1-17 16,-3 0-18-16,2 0-2 16,7 0-7-16,-13 0-1 15,4 0-5-15,7 0-5 0,-11 0-7 16,0-1-4-16,0 0 1 15,0 0 0-15,2 0-6 16,2 0 3-16,-4 0-29 16,0 0 1-16,0 0-23 15,0 0-16-15,0-1-6 16,-1 1-13-16,-1 0 0 16,-3-3-3-16,-25-5-2 15,-37 7-1-15,18 14-1 16,13 10 0-16,3-1 3 15,6-3 0-15,3 1 1 16,0-3-1-16,6 3-1 16,2 1 0-16,10 0-2 15,3 8 0-15,4-5 1 16,0-4 0-16,0 0 0 16,5-5 1-16,-1 2 1 0,7 3 1 15,-1-9 0-15,-1 2 1 16,2-7 2-16,-1-4 2 15,-1 0 1-15,-1-19 0 16,6-1 0-16,3-11-3 16,7-15-2-16,6 6 0 15,0-13-1-15,10 3 1 16,-9 2 1-16,5 9-1 16,-16 5 1-16,-7 5-1 15,2 13 1-15,-16 0 0 0,6 21-6 16,-14-1-3-16,7 13-2 15,-3-3-2-15,-14 2 5 16,7 7 3-16,-12-4 2 16,2 9-1-16,0-3 2 15,2 0-1-15,-3-2 1 16,4-1 0-16,13 0 1 16,6 3 0-16,4 0 1 15,-2-4-1-15,-4-1 2 16,-6-5-1-16,-1-10 0 15,7 4 0-15,0-10-25 16,2-3-19-16,7 2-51 16,2-7-48-16,3-6-176 15,0-1 206-15</inkml:trace>
  <inkml:trace contextRef="#ctx0" brushRef="#br0" timeOffset="-107510.301">20362 16476 709 0,'5'2'328'0,"-6"-1"-137"16,-4-2-11-16,5 1-37 16,-2 0-15-16,1 0-20 15,0 0-15-15,-2 1-23 16,-16 4-7-16,-34 28-19 15,30-19-8-15,-7 0-9 16,-6-2-5-16,-2 9-10 16,6 1-3-16,1 3-4 15,8-1-2-15,16 6-2 16,-1-4 0-16,4 0-1 16,-5-5 0-16,9-3 0 15,-6-5-2-15,6-7 2 16,27 11 1-16,-19-13 2 15,10 5 3-15,11-9 0 16,-6-2 1-16,17-7 0 16,-4 2-1-16,-2 2-1 0,-5-9 2 15,-7-2-8-15,5-7-11 16,-8 6-43-16,-3-2-38 16,-1 13-99-16,-3 1-76 15,-12 0 168-15</inkml:trace>
  <inkml:trace contextRef="#ctx0" brushRef="#br0" timeOffset="-107170.172">20609 16507 849 0,'-1'-13'447'0,"-2"4"-104"15,-8 2-100-15,11 11-108 16,-2 6-36-16,-8 4-44 0,7 4-4 16,-10 4 2-16,-1-2-3 15,1 4-11-15,-7 5-6 16,8 0-12-16,-3-3-4 15,3 0-5-15,0-1-2 16,-8-2 0-16,12 5-1 16,2-5 0-16,-7-15-39 15,13-1-123-15,-5-10 107 16</inkml:trace>
  <inkml:trace contextRef="#ctx0" brushRef="#br0" timeOffset="-106109.76">21217 16268 691 0,'-4'-4'332'0,"0"2"-122"16,1 5-63-16,-7 5-50 15,3 9-18-15,-8 10-22 0,-4 0-5 16,-6 7-8-16,2 6 2 16,-4 2 9-16,5 4-2 15,1-1-11-15,-1-5-9 16,10 3-17-16,-3-3-2 16,8-9-4-16,0 4-1 15,-5-15 0-15,13 2-1 0,1-5 1 16,-10-15 7-16,8-2 6 15,-2-8 1-15,-9-14-3 16,10 0-5-16,10-4-10 16,-12-3-1-16,13 6-2 15,9 0 0-15,-9-1-1 16,-7-4 0-16,-3 5 0 16,-6 3 0-16,-12 1-1 15,10 7-3-15,-12 0-2 16,-10 3-3-16,0 9 0 15,3 9 1-15,-7 3 0 16,7 1 2-16,-1 3 2 16,-2-5 0-16,7 4 1 15,4 2-1-15,8 2-1 16,2-1-1-16,9 1-1 16,0-3 0-16,6-1 1 0,4 2 1 15,1-2 2-15,3 5 2 16,1 0 3-16,1-1 3 15,-2-7 5-15,10-1 2 16,7-6 2-16,0-6 2 16,3-12 1-16,3-6-1 15,-2-6-4-15,8-3-3 16,-2 5-4-16,-8-7 0 16,-2 5-5-16,-6 6-23 15,-7 2-72-15,-3 4-47 0,-11 5-109 16,-6-1-129-16,0 10 252 15</inkml:trace>
  <inkml:trace contextRef="#ctx0" brushRef="#br0" timeOffset="-105704.866">21392 16447 1017 0,'1'-17'468'16,"2"13"-199"-16,-9-6-49 16,14 14-91-16,-11-3-35 15,2 10-53-15,-5 3-14 16,-18 2-4-16,9 11 3 15,-11-1 5-15,9 6-2 16,-1-2-5-16,-4-4-4 0,9 0-7 16,-4-3-2-16,5 4-1 15,4-4-1-15,-2-2 0 16,3-4 0 0,3-2-8-16,4-1-19 0,4-14-46 15,-4 0-25-15,2-13-94 16,3-3 2-16,3 3-38 15,9-7-17-15,4-2 32 16,-2 4-23-16,8-5 154 16</inkml:trace>
  <inkml:trace contextRef="#ctx0" brushRef="#br0" timeOffset="-105347.723">21684 16476 934 0,'4'-4'484'0,"0"-1"-151"15,-1 2-142-15,-3 5-36 16,-1-2-56-16,0 0-15 16,0 0-15-16,-16 10-9 15,-36 37-13-15,26-27-7 16,-5-4-12-16,0-4-4 16,9 2-9-16,5 0-3 15,7 0-5-15,-2 2-1 0,10 0-3 16,-18-1 0-16,12 2-2 15,9-3 0-15,-5-1 0 16,26 3 2-16,9 4 2 16,-7-7 1-16,16-3 0 15,-9-9 0-15,2-7-1 16,5 1 0-16,-8-6 0 16,0 5 0-16,-9-5-2 15,3-1 0-15,-9-5 1 16,6 2-18-16,-9-1-55 15,-2 5-54-15,-1 5 71 16</inkml:trace>
  <inkml:trace contextRef="#ctx0" brushRef="#br0" timeOffset="-104198.971">22213 16574 1004 0,'35'-31'441'0,"-34"33"-237"15,-1 0-42-15,0 4-77 16,-1-6-24-16,0 3-20 16,-8 22 1-16,-18 43-2 15,11-12-2-15,-2 9-10 16,-3-5 0-16,-3-10-14 0,-1-8-3 16,1-14-2-16,3 4-6 15,4-5 6-15,8-5 0 16,1-11 3-16,-1 0-7 15,9-8-56 1,-10-5-57-16,5-4-396 0,7-4 340 16</inkml:trace>
  <inkml:trace contextRef="#ctx0" brushRef="#br0" timeOffset="-103706.636">22190 16598 844 0,'-9'-6'366'0,"6"2"-198"16,3 4-1-16,3-3-92 15,-3 3-25-15,0-2-24 16,0 1-26-16,14-3 37 15,3-3 4-15,31-10 3 16,-23 8-3-16,-3 6-4 0,-1-4-5 16,5 4-9-16,-2 2-4 15,4 5-10-15,-1 4-3 16,-5 2-1 0,2 2-3-16,0 0 0 0,-9 1 0 15,-10 1 2-15,-11-4 3 16,-8 9 5-16,-5-2 3 15,-10 6 3-15,7 5-1 0,-15-4-2 16,14 7-1-16,-4-6-1 16,-8-4-1-16,7-4 2 15,-3-7 1-15,3-7 1 16,8-2 1-16,5-1 0 16,1-6-2-16,6-13-6 15,6-4-3-15,-2-14-48 16,2-4-34-16,8 11-104 15,-4 1-113-15,8 7 189 16</inkml:trace>
  <inkml:trace contextRef="#ctx0" brushRef="#br0" timeOffset="-103164.022">22886 16288 693 0,'14'-6'432'16,"-18"-7"-31"-16,12 15-193 16,-7 1-51-16,-18 13-75 15,7 7-24-15,-6 19-3 0,-3 7 8 16,0-1 7-16,-12 4 0 16,-5-8-21-16,-2-3-12 15,5-3-16-15,13 10-5 16,3-13-5-16,6 3-1 15,4-5 0 1,2-18-1-16,2 0-7 0,3-8-17 16,1-17-54-16,1 7-28 15,6-23-82-15,3-5-78 16,6-7 171-16</inkml:trace>
  <inkml:trace contextRef="#ctx0" brushRef="#br0" timeOffset="-102856.314">23108 16255 976 0,'1'-8'520'15,"-1"4"-139"-15,0 12-212 16,0 6-37-16,-3 12-53 16,0 8-1-16,-7 1 1 15,0-3-9-15,0 4-17 16,-1-2-9-16,-3 2-15 15,2 5-6-15,-9-11-8 16,7 0-2-16,-7 5-2 0,-4-3-1 16,5-3-2-16,-1 8 1 15,12-10-1-15,5-1-2 16,-2-2 2-16,-5-12-8 16,3-5-51-16,-4-8-28 15,6-8-95-15,12 9-45 16,-12-6-138-16,13 5 216 15</inkml:trace>
  <inkml:trace contextRef="#ctx0" brushRef="#br0" timeOffset="-102615.267">22866 16511 430 0,'-8'-5'330'0,"1"4"81"15,13 1-105-15,-6 2-75 16,-6-4-25-16,5 1-57 16,0-1-28-16,1 1-33 15,0 0-10-15,13 0 5 16,16-1 2-16,39-2-15 16,-19 6-13-16,-2 3-30 15,-12-4-11-15,-9 0-2 0,-8-1-26 16,-5-4 10-16</inkml:trace>
  <inkml:trace contextRef="#ctx0" brushRef="#br0" timeOffset="-88802.221">33492 9653 161 0,'13'-6'115'16,"1"1"3"-16,0 1-26 15,-1 1-29-15,-4 3 22 16,1-3 9-16,-3 5 7 15,-4 1-8-15,4-4-20 16,-6 2-11-16,-1-1-12 16,0-1-4-16,-1 0-3 15,0 0-1-15,0 1-9 16,0 0-2-16,0 0-6 0,-2 0-2 16,-18 5-8-16,-21 7-3 15,24-8-4-15,5 0-3 16,-1-2 0-1,-10 4-1-15,2-8-1 0,-6 4 1 16,9 8-1-16,-3-9 0 16,-9 11 0-16,-1-14 0 15,-15-4-1-15,-2 4 1 0,4-5 0 16,5 5 1 0,-9 5 1-16,2 4 1 0,-16-7 0 15,-1 0-2-15,20-5-1 16,-8-4 1-16,12 7-1 15,0-1 1-15,-8 1-1 16,2-2 0-16,-4-4-1 16,-4-1-1-16,6 1 0 15,-11-1 0-15,5 2 0 16,3 3 2-16,-4 0 3 16,3-1 1-16,-10 5 2 15,0 0 0-15,-11 0-3 16,6 5-1-16,-8-4-1 15,3-1 0-15,-6 1-2 0,-6-5 1 16,9 4-1-16,-4-4 0 16,2-2 3-16,13 4 9 15,0-3 9-15,7 7 1 16,-3 1 0-16,-3-3-10 16,-4 0-7-16,-1-2-2 15,3 2-2-15,-4-1 1 16,8 3-1-16,-5-2-1 15,3 3 0-15,-3 2 0 0,-1-2-1 16,-1 1 1-16,-3-6-1 16,5 2 0-16,-2 4 0 15,-8-4-1-15,15 7 0 16,-8-1 0-16,1-4 0 16,12 9 0-16,-16-10 1 15,3 11-1-15,0 1 1 16,2 7 0-16,-4-9-1 15,-2-2 1-15,1 4 0 16,-11-12-1-16,3 10 1 16,-2-9 0-16,1 2-1 15,-1 1 1-15,11 5-1 16,3 4 0-16,-12-5 0 16,15 7 0-16,-8-6 1 15,-6 0-1-15,11 7 1 16,-13-9 0-16,-4 1 0 15,6-6 0-15,-9-3 0 0,3 3 0 16,4 3 0-16,-4-4 0 16,4 5-1-16,5-1 0 15,-6-2 0-15,7 6 1 16,-8-9 0-16,-8-1-1 16,4 6 1-16,-6-4-1 15,7 9 0-15,-3-1 1 0,2 0-1 16,0 0 0-16,5-6 1 15,3 4-1-15,-9-4 0 16,7 4 1-16,-6-5-1 16,0 2 1-16,15-1-1 15,-5 1 0-15,4 4 0 16,1-6 0-16,2 7 0 16,1-3 0-16,-5 1 0 15,5 6 0-15,3-2 0 16,-2-3 1-16,13 6-1 15,-5-9 1-15,3 6-1 16,0-1 0-16,6 0 1 16,3 5 0-16,-8-11 0 15,9 3 0-15,-5-1 0 16,5 5 1-16,8 2 0 0,-1 0 0 16,-4 3-1-16,-3-3 0 15,-10 6 0-15,2-1-1 16,-4-8 0-16,5 1 1 15,7 3 0-15,-2-1-1 16,10 6 0-16,-5-4 0 16,7 1 0-16,2 0 0 0,-8 0-1 15,11 3 1-15,-2 0-2 16,-9 1 1-16,5 5 0 16,-3-1 0-16,4 5 0 15,8 2 0-15,0 1 0 16,-2-1 0-16,-1-1 0 15,6 2 0-15,1-1 1 16,-1 0 0-16,-3-7 1 16,-6-3-1-16,-8 2 0 15,0-1 0-15,14 8 0 16,6 3 0-16,6 8-2 16,1-6 0-16,-11 1 0 15,-1 3-1-15,3-8 1 16,2 6 0-16,6-3 2 15,1 0 0-15,1-3 0 16,4 5 1-16,-3 0 0 0,3 0 1 16,2 7-1-16,1 1 0 15,-5-3 1-15,4-4 0 16,1-1-1-16,0-8 2 16,8-3 0-16,-2-3 2 15,6-5 2-15,9 11 0 16,-4-5 0-16,9 12-1 15,-5-1-2-15,0 1 0 16,6 8 0-16,6 9 0 0,5-8 0 16,-1-5-1-16,15-1 0 15,-6-12 0-15,11 3 2 16,-4-2 0-16,1-9 1 16,-4-3 1-16,-4 0 1 15,8 1 2-15,-9-3 1 16,11 3 0-16,5-1 0 15,-2-5 1-15,10 2-3 16,3 2 0-16,-9-10-2 16,10 7-2-16,-2-10-1 15,-1 2-1-15,20 13 0 16,5-3-1-16,-2-2 1 16,-3-2 0-16,-8-8-1 15,-4-3 0-15,7 16 0 16,1-11 0-16,6 2 0 0,-8 6 0 15,3-12-1-15,4 9 1 16,-4 4 0-16,11-3-1 16,0-6 1-16,-10 3 0 15,0-8 0-15,-5-4 0 16,-4 1 0-16,18-5 0 16,-4 2 1-16,0-2-1 0,11 10 0 15,-7 0 0-15,1-7 0 16,10 15-1-16,-18-19 1 15,2 5 0-15,1 7-1 16,-10-12 1-16,15 7-1 16,-7-3 1-16,-5-5-1 15,10 10 1-15,-3 0 0 16,-10-11 0-16,14 0 0 16,-12-11 0-16,1 7 0 15,11 3-1-15,-6 5 0 16,-1 1 0-16,-6-5 0 15,-2 5 0-15,-13-6 0 16,7 4 0-16,3 1 1 16,9 0-1-16,6 0 1 15,776-125 25 126,0 2-30-125,-805 128 3-16,-24-3 0 0,7-2 0 15,33-7 0-15,-4 3 1 16,-2-1 0-16,-2-5-1 15,0 5 1-15,2 1 0 16,11 2 0-16,-3 4 0 16,-1-1 0-16,-12-6-1 15,-6-2 0-15,3 3 0 16,8 1 0-16,7 3 1 16,-4-2 0-16,6 4 1 15,-6-3-1-15,2-6 1 16,-1 0-2-16,0 0 1 15,1 1 1-15,-2 2-1 16,-1 0 0-16,-7-4 1 16,2 3-1-16,-4 0 0 15,-4 1 0-15,7 4 0 16,3-4 0-16,-4-5 1 0,6 6 0 16,-9-21 0-16,-6-1 0 15,-1 8-1-15,1-9 1 16,0 11 0-16,4 5 0 15,-6-9 1-15,-2 7 1 0,-6-2 0 16,-7 0-1-16,0-1 0 16,-1-2 0-16,7 3-2 15,-3 2-1-15,4 4 1 16,3-3-1-16,-15-2 2 16,13-1 1-16,-22-4 2 15,-12-4 0-15,5 0 1 16,-34-2 1-16,16-5-1 15,6 3 1-15,-13 1 0 16,34 0 0-16,-12 1 0 16,-6 4 0-16,2-7-1 15,-16 3-1-15,16-8-2 16,-6-2-1-16,13-5 0 16,8-7-1-16,-15 4 1 15,14 3 0-15,-4 5-1 0,-6 3-1 16,-3 8 1-16,-15-3 1 15,-6 0 0-15,-9-1 2 16,-2-4 0-16,0-6 0 16,-4 8-1-16,7 0 0 15,2 0 2-15,10 9 1 0,1-3 2 16,3 4 0-16,-5 2-1 16,-3 0-1-16,2 6-2 15,-7 6-2-15,9-6 0 16,-6 6-1-16,-4 4-1 15,8-11-2-15,-11 9-1 16,7-10-2-16,0 0 8 16,-4 2-52-16,8 13-87 15,-2 11-61-15,2 5 97 16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1-11T22:31:59.962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3051 17628 360 0,'7'-35'231'0,"-5"32"17"0,-3-6-31 16,1 3-36-16,-2 3-19 15,2 2-39-15,-2 0-18 16,1 0-25-16,1 0-9 16,0 0-20-16,0 0-7 15,0-1-6-15,0 1 1 16,0 0 12-16,0 0 6 15,0 0 2-15,0 0-6 0,0 0-20 16,0 1-10-16,0 0-14 16,0 3-2-16,1 26 0 15,-2 34 0-15,-3-21-1 16,1 3 0-16,-4-10-1 16,0-1 0-16,-3-6 1 15,-3-5-1-15,7 1 2 16,-1-3 0-16,3-4 1 15,1-5 0-15,0-5 6 16,-3-3 5-16,-1-9 6 16,4 2-22-16,-2-7-106 15,0-4-98-15,9-6 113 16</inkml:trace>
  <inkml:trace contextRef="#ctx0" brushRef="#br0" timeOffset="679.242">3030 17557 465 0,'-5'-1'269'0,"-2"-3"-26"15,4 2-67-15,3 1-53 16,-1-4-24-16,1 4-31 16,0-1-10-16,0 1-7 15,0 0 3-15,0 0 2 16,5-2-1-16,3-2-8 0,3-1-6 16,33-19-8-16,-26 14-5 15,10 2-10-15,-1 4-4 16,20 7-8-1,-1 4-2-15,1 9-1 0,0 1-1 16,-16 6 0-16,-3 5-1 16,-6 1 1-16,4 7 1 15,-14 3 2-15,-4-2 1 0,-4 5 4 16,-7-9 0-16,-3-5 1 16,-7 1 2-16,0-3 2 15,-17-2 1-15,9-3 1 16,-2-4 1-16,-35-9-3 15,11 0 0-15,-19-7-3 16,2-3-2-16,21 2-3 16,3 0-1-16,8 1-4 15,3 2 0-15,12-2-2 16,-2 1 0-16,6 1-8 16,6-5-39-16,5 6-136 15,5-2-280-15,8-2 298 16</inkml:trace>
  <inkml:trace contextRef="#ctx0" brushRef="#br0" timeOffset="29779.081">5772 17036 176 0,'-1'-1'130'0,"-1"-1"21"15,1 1-19-15,0 0-14 16,0 0-3-16,0 0-10 16,0 0-5-16,0 0-21 15,0 0-11-15,0 0-15 16,0 0-11-16,-1-1-11 0,1 1-4 16,1 1 2-16,0 0 1 15,-1 0 7-15,0 0 4 16,0 0-1-16,0 0-3 15,0 0-10-15,0 0-5 16,0 0-7-16,1 0 0 16,1 4 2-16,0-2 2 15,22 2 2-15,16 24 0 0,-18-32-2 16,2 3-2-16,-5-2-2 16,8 1-2-16,-6 0 0 15,-6-6-1-15,-5-2-2 16,-1 1-1-16,-3-1 0 15,0 3-1-15,0 0 1 16,0 4 0-16,-2 0 0 16,-3-2 2-16,-3-2-3 15,-2 0-2-15,-9 3-4 16,2-1 0-16,-5 5-2 16,-1-1-2-16,2 4-3 15,-2 3 0-15,0 1-1 16,2 1-1-1,9-3 2-15,-1-1 0 0,-10 17 2 0,-7 2 1 16,12 7 1 0,10-10 0-16,-8-2 1 15,6 0-1-15,2-3 1 16,2-1 0-16,-3-1-1 0,9-3 1 16,1 1 6-16,0-3 2 15,19 6 6-15,-7-3 1 16,-2-11-1-16,8-2-2 15,-8-1-3-15,0-2-2 16,9 3 0-16,-10 2 1 0,5-5 1 16,-11 3 0-16,-1-8-2 15,2-1-3-15,-9-1-63 16,6 1-65-16,0 16 76 16</inkml:trace>
  <inkml:trace contextRef="#ctx0" brushRef="#br0" timeOffset="30447.566">6372 16978 827 0,'0'0'370'15,"-3"-6"-181"-15,0 2-33 0,3 3-49 16,-1 0-21-16,0-1-23 15,0 1-7-15,0 0-14 16,0 0-5-16,-2 0-3 16,-9 1-1-16,-5 2-2 15,-31 8-2-15,28-2-10 16,-3-1-5-16,1-1-6 16,1 2-3-16,3 1-2 15,-10-2 0-15,10-2-1 16,7 1-2-16,-6-5 0 15,16 0-5-15,5 1-1 16,0-2-2-16,-4 0 2 16,14 0 1-16,-2 0 3 15,36 6 2-15,-29-5-1 16,5 8 1-16,3 1-1 0,-7 3-1 16,-2 7 1-16,-15-2-1 15,-3 2 3-15,-2 2 0 16,-2 3 2-16,-9-2 1 15,6 1 2-15,-13-9 2 16,1-8 2-16,4 1 1 16,0-8 2-16,0 4-2 0,-5-15 1 15,-7-7-1-15,-1-6-3 16,11 3-2-16,-2 1-6 16,22 6-1-16,-3 4-43 15,-7-4-30-15,12 12-108 16,-12-7-75-16,19 9 160 15</inkml:trace>
  <inkml:trace contextRef="#ctx0" brushRef="#br0" timeOffset="31147.368">6720 16984 471 0,'5'-5'256'0,"-4"1"-39"15,-5-4-12-15,-4 3-17 32,4 3-19-32,1 1-39 0,-3 1-19 0,5-1-20 15,0 1-4-15,-3 0-5 16,-10 2-6-16,-5 2-22 16,-31 11-13-16,24-13-16 15,-6 0-7-15,7 2-8 16,0-1-1-16,8-1-3 15,0 1-1-15,1-3-3 16,7 2-1-16,-1-1-1 16,2 3 0-16,9 0-6 15,-4-1-3-15,9 4-1 16,1-5-3-16,2 1 5 16,5 4 2-16,1-6 2 15,1 7 3-15,3-1 0 16,8 2 0-16,-8 3 0 15,6 1 0-15,2 6 0 0,-14-4-1 16,4 5 2-16,-12-3-1 16,-3 2 1-16,-13-4 1 15,11 5 2-15,-5 2 0 16,-15-11 2-16,15 8 1 16,-24-15 2-16,4-1 1 15,-2-3 1-15,2 1-1 16,2-2-1-16,0-1-2 0,2-1-2 15,0-4-1-15,2-2-1 16,-1 1-1-16,3 2 0 16,1-4-1-16,-1 6-8 15,3-5-20-15,2-2-92 16,2 0-79-16,4-7 119 16</inkml:trace>
  <inkml:trace contextRef="#ctx0" brushRef="#br0" timeOffset="32050.418">6813 17002 288 0,'-1'0'194'0,"0"0"-13"15,-1 0-57-15,1 0-29 16,1 0-28-16,0 0-6 16,0 0-1-16,0 3 2 15,1 1 7-15,2 4 2 0,91 75 290 47,-103-83-353-31,21-2 0-16,2-2 11 15,3-3 0-15,13-3-1 16,-8 0-1-16,0-4-2 16,1-1-3-16,-9-3-2 15,-3-1-1-15,-8 4-4 16,-5 2-1-16,-2 9-6 15,-11 1-3-15,-2 5-2 16,-7 1-1-16,-4 4 3 16,5 1 0-16,-3 2 3 15,7 3 0-15,-3 0 2 16,6 3-1-16,0 0 1 16,-1 0-2-16,5 0 0 15,2-1 0-15,8 4 0 0,1-3-2 16,-1 0 1-16,6 7 0 15,-4-7-1-15,2 3 1 16,8 2 0-16,-4-7 1 16,12 1 2-16,-2 0 0 15,-5-7 3-15,5 0 2 16,-3-1 2-16,4-6 2 16,4-6 14-16,3 0-39 15,0-16-176-15,-3-6 143 0</inkml:trace>
  <inkml:trace contextRef="#ctx0" brushRef="#br0" timeOffset="32632.088">7357 16993 767 0,'-3'-6'378'0,"-1"2"-135"15,1 7-122-15,1 1-27 16,1-4-31-16,0 0-6 16,0 0-6-16,-8 15-5 15,-19 27-16-15,15-26-5 16,2 6-4-16,-4 2-2 15,0 4-2-15,7 3-3 16,-3-5-5-16,-1-4-2 16,1-5 0-16,2-4 1 15,2-3 8-15,6-6 8 0,4-4 5 16,-2-5 0-16,-2 3-9 16,1-4-8-1,0 3-8-15,1-27-1 16,15-50-6-16,-1 28-1 0,9 3-3 15,-1 28-1-15,-3 3-2 16,3 5-1-16,-1 10-2 16,2 2 0-16,-3-1 2 15,-2 4 2-15,3 4 2 16,-1 5 1-16,-4 9 2 16,-4-3 1-16,-6 4 2 15,-3 0 1-15,-4 1 1 16,3 8 2-16,-3 2 1 15,-3-10 0-15,-6 1 3 16,0-7 1-16,-7-11 4 16,2 3-13-16,5 0-78 0,-4-1-67 15,8 3 84-15</inkml:trace>
  <inkml:trace contextRef="#ctx0" brushRef="#br0" timeOffset="33414.617">7822 16913 331 0,'15'-35'235'0,"-9"38"37"15,-3-2-23-15,-3-1-48 16,0 0-27-16,0-1-59 0,0 0-26 16,-1 1-35-16,0 0-9 15,0 0-10-15,0 0-5 16,-2 7-12-16,-4 6-4 16,-14 32-5-16,11-23-1 15,-1 2-3-15,-2-1 0 16,-5 3-1-16,1 1 0 15,-3 3 0-15,2 3 1 16,4-5 0-16,-3-4 0 16,10-2 2-16,-1-4 1 15,12-2 2-15,-7-6 6 0,-5-11-38 16,8 5-33-16,-11-19-106 16,11 2-92-16,14-4 160 15</inkml:trace>
  <inkml:trace contextRef="#ctx0" brushRef="#br0" timeOffset="33878.878">7719 17001 479 0,'-10'1'296'16,"4"-1"-28"-16,-8 1-80 16,5 1-24-16,9 0-40 15,-2 1-21-15,2-1-45 16,0-2-12-16,0 0-6 0,0 0 1 15,22 7 0-15,26 7-3 16,-21-14-11-16,-2 0-4 16,-2 0-8-16,2-2-3 15,-3 0 1-15,-2-2-1 16,-1-4 2 0,3 1 1-16,-1-1-1 0,-3-4-1 15,-8 0-2-15,6 4-3 16,-13 0-7-16,11 8-5 15,-9 0-9-15,-14 1-1 16,12 8 3-16,-7-2 5 0,-5 8 4 16,7-1 0-16,-9 2 2 15,-2 0-1-15,7 3 1 16,-3 4 0-16,6 5 1 16,-6 3 0-16,2-3 0 15,0 0 1-15,-4-11 1 16,1-4 0-16,3 1 2 15,5 0 1-15,1 0 4 16,-1-8 2-16,-2-8-18 16,1-9-29-16,3-8-105 15,6 7-106-15,5-14 150 16</inkml:trace>
  <inkml:trace contextRef="#ctx0" brushRef="#br0" timeOffset="34610.345">8410 17067 445 0,'0'-5'295'15,"4"3"20"-15,-1-2-134 16,-5 3-21-16,1 0-34 16,0 0-17-16,0 0-28 15,0 0-6-15,0 0-3 16,0 0-3-16,-14-4-10 16,-28 3-8-16,21 9-16 15,0-1-9-15,2 4-13 16,-7-2-6-16,3 5-3 15,-5 2-2-15,3 1 0 16,8 3-2-16,-6-2 0 16,6-3 1-16,9 4-1 15,2-3 0-15,15-1-2 0,-5 3 1 16,0-8-1-16,-3-1 1 16,-2-1 1-16,19 1 0 15,0-4 3-15,10-4 1 16,1-9 1-16,-5-8-8 15,3-2-23-15,-1-3-9 16,1-6-9-16,-3-1 7 16,1-3 22-16,-4 0 7 15,-5 8 8-15,2 4 0 0,-8 6-2 16,-2 3 0-16,-5 6-6 16,-2 3-3-16,-1 5-2 15,0-3 1-15,0 0 3 16,0 0 3-16,-3 13 3 15,-6 1-1-15,-24 31 2 16,26-26-1-16,4 0 2 16,1-1 0-16,2 4-1 15,1 3 2-15,0-3 0 16,2 2 0-16,-2-13 0 16,4 1 0-16,0-2 1 15,2-4 0-15,7 6 2 16,-3-10 1-16,3-2 0 0,-1-4 1 15,5-3 3-15,10 7-12 16,-6-14-60-16,1 2-56 16,8-4 69-16</inkml:trace>
  <inkml:trace contextRef="#ctx0" brushRef="#br0" timeOffset="35210.647">8828 16891 409 0,'5'-17'300'0,"0"13"61"16,-4 1-94-16,-4-2-90 15,3 5-44-15,-1 0-75 16,0 0-24-16,0 0-17 15,-8 16 3-15,-16 32 4 16,19-19 1-16,2 3-4 16,-7-4-1-16,-2 1-7 15,-2 3-1-15,1-3-4 16,1-3 1-16,8 5 1 16,-4-11 1-16,-5-15 5 15,5 3 3-15,7-9-48 16,0-2-49-16,4-8-173 15,2-7 153-15</inkml:trace>
  <inkml:trace contextRef="#ctx0" brushRef="#br0" timeOffset="35562.232">9168 16819 691 0,'-8'-6'397'16,"11"11"-68"-16,0-1-166 15,-3-1-38-15,-1-3-59 16,0 0-13-16,0 0-10 16,-8 3-5-16,2 8-8 15,-22 26-4-15,15-22-6 16,3 4-1-16,-7-2 0 15,2 7-3-15,10 0-4 16,-7 2-2-16,-3-2-4 16,6 3-1-16,-9-1 0 15,4 2-1-15,6-2 0 16,-6 1 0-16,9-4 8 16,4 1-26-16,-5-14-59 15,7-3-52-15,-2-7-179 16,1-5 193-16</inkml:trace>
  <inkml:trace contextRef="#ctx0" brushRef="#br0" timeOffset="36176.712">9268 16986 885 0,'-11'1'378'0,"4"6"-202"16,1 2-26-16,-1-2-45 15,3 5-17-15,-1-2-25 16,-6 1-11-16,0 2-11 16,-2 2-6-16,-1 3-10 15,3 1-5-15,4-1-6 16,-8-4-3-16,15 4-6 15,0-1-2-15,4-3 1 16,11 3-1-16,-4-11 2 16,4-4 1-16,-1-4 3 15,4 2 1-15,2-11 1 16,1-1 0-16,3-2-21 16,-2-12-12-16,3 3-8 15,-2 1 0-15,3-5 19 16,-5 4 9-16,-2 5 3 0,-1 3-1 15,-22 4 0-15,8 9-6 16,-6-1-6-16,-3 3 0 16,5 0-1-16,0 0 5 15,-1 0 5-15,-3 7 1 16,-3 9 4-16,-15 32 2 16,22-15 6-16,-8-3 1 15,-4 8 0-15,-4-3-1 0,-8 5-3 16,7 6-1-16,-8-4-3 15,3 0 0-15,0-11-1 16,0 0-1-16,5-6 0 16,-2-1 0-16,4 1 0 15,3-2 2-15,13 6 1 16,0-8 6-16,3-10-48 16,9 3-48-16,-6-21-362 15,12 4 301-15</inkml:trace>
  <inkml:trace contextRef="#ctx0" brushRef="#br0" timeOffset="36983.21">10027 16950 215 0,'1'-1'181'16,"-4"-9"-22"-16,4 5 50 15,0 2-23-15,-1-3-36 16,0 6-8-16,0 0-13 15,0 0 0-15,0-1-9 16,0 0-8-16,0 0-31 16,0 0-22-16,0 1-32 15,0 0-14-15,-1 12-10 0,-3 10 3 16,-13 33-2-16,5-25 1 16,-9 1 0-16,-4-2 1 15,2 6 1-15,-5-3 0 16,-1 1 3-16,6-4-1 15,1-2-25-15,8 0-32 16,2-14-132-16,3-1-94 16,7-13 165-16</inkml:trace>
  <inkml:trace contextRef="#ctx0" brushRef="#br0" timeOffset="37236.774">9873 17022 622 0,'-8'0'343'15,"7"2"-79"-15,-2-1-98 16,5 0-29-16,-2-1-40 16,0 0-11-16,15 0-11 15,34-2-2-15,-29-4-13 16,12 4-14-16,-8-4-16 15,2 3-8-15,-2 1-7 16,-3-3 1-16,-6 2-51 0,-4-2-84 16,6-3 78-1</inkml:trace>
  <inkml:trace contextRef="#ctx0" brushRef="#br0" timeOffset="38148.259">10326 16689 532 0,'2'-16'338'0,"-2"10"-5"16,-2 0-122-16,-1 8-92 15,3 15-30-15,-3 9-36 16,0 14-2-16,-6 2-11 15,-2 1-4-15,0 6-4 16,-5-11-3-16,4 7-6 16,-6-2-4-16,-3-5-4 15,-1 7-2-15,-2-2-2 16,1 8-2-16,8-5-1 16,-2-17-1-16,7-3 5 15,-5-21 2-15,7-5 11 16,6 3-1-16,-8-16-8 15,12 0-8-15,5-16-23 0,6-3-11 16,14-7-11-16,3-2 2 16,-4 4 9-16,0 2 8 15,6 10 11-15,-3 4 0 16,-2 6 1-16,1 7-1 16,-4 8-1-16,-2 1-3 0,-6 8 0 15,-13 0 2-15,-3 1 7 16,-9 7 3-16,6 7 8 15,-1 1 2-15,-8 0 0 16,3-1 0-16,-10 1-3 16,6 8-2-16,2-4-1 15,2-1 0-15,3-10-2 16,4 0 0-16,2-2-1 16,0-3 0-16,2-2-1 15,-2-5 0-15,6-6 2 16,3 3 1-16,6-1 2 15,5-2 1-15,11 1 0 16,-9-10 1-16,8-1 0 16,-9-12 1-16,4-4-1 15,5-2-1-15,-2-8-2 16,10 2 0-16,-15-7 0 0,7 13 1 16,-15 1 0-16,-2-2 0 15,-3 13-2-15,-5-3-1 16,-5 7-1-16,0 5 0 15,-5 3-2-15,-1 4-3 16,3 9 0-16,-8-1-1 16,-2 2 4-16,-6-2 4 0,5 4 1 15,-11 1 2-15,4 2 10 16,-1 1 9-16,10 3 9 16,10 4 1-16,4 0-8 15,9 2-8-15,-8-3-8 16,-1-3-3-16,-1 3-2 15,14 0 0-15,-3-14 1 16,15 7 1-16,6-7 3 16,-8-8 0-16,6 1-9 15,-9-8-22-15,2-14-79 16,-1-1-76-16,-6-14 103 16</inkml:trace>
  <inkml:trace contextRef="#ctx0" brushRef="#br0" timeOffset="39063.624">11449 16964 902 0,'0'0'378'16,"-5"2"-200"-16,6 2-24 16,-2-4-27-16,0 0-23 15,-1 0-38-15,1 0-12 0,0 0-5 16,-1 5 3-16,0 2-4 15,-17 1-7-15,-38 26-13 16,29-31-7-16,5 0-9 16,-12 3-2-16,12-2-4 15,1 0 0-15,4 2-2 16,2-6 0-16,6 0-1 16,1 1-2-16,4-1-1 15,4 1-3-15,2 0-3 16,-1-1-2-16,0 0 1 15,0 0 2-15,4 0 3 16,13 2 0-16,39 10 1 16,-31-3 0-16,6 8 1 15,-1-1 0-15,-1 5-2 16,-7 1 1-16,-24-7 1 0,2 11 0 16,-16-5 2-16,-2-1 0 15,3 3 2-15,-7-1 0 16,-3-12 2-16,-2 0 1 15,5-6 3-15,-3-4 0 16,0 1-1-16,4 1 0 16,-2-9-4-16,1 0-1 15,7 1-1-15,0-7-2 0,5 11-1 16,0-2 0-16,-1-6-17 16,10 10-24-16,1-4-72 15,3-4-53-15,7 8-202 16,-1-9 233-16</inkml:trace>
  <inkml:trace contextRef="#ctx0" brushRef="#br0" timeOffset="40779.698">11742 17014 475 0,'6'-5'228'16,"4"5"-63"-16,3 0-34 15,-3 0-18-15,1 4-4 16,-1-4-3-16,-6 1 11 16,-4-1 17-16,1-1 9 15,-1 1-11-15,0 0-17 16,-1 0-30-16,0 0-21 15,-9 0-24-15,-15 1-5 0,-20 6-15 16,24-3-6-16,-1 4-8 16,5 1-1-16,-3 2-3 15,4 4 0-15,-1 2-1 16,2 0-1-16,2 2 0 16,-7-4 0-16,16 6-1 15,-3 0 0-15,9 3-1 16,7 0-1-16,-6-7 1 15,5-4 1-15,-4-13 1 16,4 5 1-16,5 0 2 16,-1 0 3-16,1-10 1 15,-1-9 0-15,0-4-18 16,5-11-14-16,4 0-33 16,5-4-20-16,2-12-3 15,-1 3 10-15,11 10 29 0,-7 4 20 16,-8 10 18-16,-3 9 1 15,-16 3-12-15,-6 4-1 16,-2 9 6-16,-7 4 3 16,-14 5 16-16,7 2 4 15,-11 2-1-15,5 3-2 16,11 5-2-16,-4 7-2 16,12-1-2-16,-1-6 0 0,6 1 0 15,0-10 0-15,4-4 1 16,4 3 1-16,5-7 0 15,-1-6 1-15,14-1 3 16,-10-11 7-16,18 2-32 16,-9-6-30-16,-6-17-106 15,19 5-67-15,-14-19-117 16,19 10 4-16,-2 3 104 16,-12-5 68-16,-3 6 253 15,-7 0 70-15,-7 9 76 16,-2 6 27-16,-6 7-44 15,-4 1-21-15,-2 4-55 16,-4 0-28-16,-2 2-44 16,-2 5-19-16,-3 1-12 15,3 3-5-15,-1 6-14 16,-2 0-6-16,0 2-9 0,-5 1-3 16,-2 1-3-16,9 6 0 15,-8 1-2-15,7 2 0 16,3-2-1-16,-3-1 1 15,12-1 1-15,-2-6 0 16,5-2 1-16,-2-6 2 16,1-8 7-16,-3-5 2 15,-2-13 1-15,10-2 0 16,8-11-19-16,3-5-19 0,10-9-49 16,3 2-23-16,-1-1-19 15,5 5 13-15,-3 12 46 16,-5 0 20-16,17 35 336 47,0 0-287-47,-41 9 0 15,-5-9 13-15,-1 8-12 16,-3 13-3-16,-5 4-4 16,5 10-1-16,-2-10-1 15,2 2-1-15,-1-8 1 16,2-17-1-16,3 5 2 15,-1-13 7-15,3-9 7 16,2-1 0-16,3-14-1 16,8 6-8-16,2-10-9 15,-4-14-4-15,11 1-20 0,-8-12-3 16,11 11-2-16,5 14 2 16,-3 3 16-16,2 1 1 15,-14 4-1-15,13 4 1 16,-11 2 1-16,-3 6 0 15,4 3 1-15,-13 2-2 0,2 5 2 16,1 1 2-16,-8 5 3 16,-5-1 3-16,-7 3 0 15,-3 4-1-15,15 8-1 16,-1-2 0-16,1-3-1 16,5 3 1-16,-14-16-2 15,11 3 1-15,3 2 1 16,-4-7 0-16,13 12 1 15,-2-7 2-15,7 0 2 16,2-3 1-16,-2-18 2 16,0-7-1-16,3-9-2 15,3-4-3-15,8 4-2 16,4-1-3-16,6-3-5 16,3 3-1-16,-14-1 0 15,7 2 2-15,-14 6 5 16,-12 1 0-16,7 6 1 0,-20-3-1 15,1 7-4-15,1 3-3 16,-13-1-7-16,17 16-2 16,-25-4 6-16,4 5 8 15,1 7 16-15,-18-10 6 16,21 12 3-16,-11-5-5 16,9 6-6-16,-3-4-2 15,5 7-1-15,12 1 0 0,2 4-2 16,4 1-1-16,-7-14-1 15,0 10-1-15,5-10 1 16,7 1 0-16,-1-4 5 16,3-9 2-16,-1-10-17 15,-8-9-12-15,24 10-83 16,-17-15-93-16,11-2 125 16</inkml:trace>
  <inkml:trace contextRef="#ctx0" brushRef="#br0" timeOffset="41957.938">13574 17050 485 0,'0'0'260'0,"4"2"-40"15,3-1-24-15,3 0-31 16,0-1-16-16,-2 0-30 15,23-2-10-15,-32-1-5 0,0-1-2 16,-1 0-11-16,1 4-13 16,0 0-33-16,-1-1-13 15,-6 0-21-15,-11 0-2 16,-30 1-5-16,28 3-3 16,-2 4-2-16,-3 1-1 15,-3 2 0-15,3 2 1 16,7 3 0-16,-4-6 0 0,9 2-3 15,11 6 1-15,-3-4 0 16,5 2 1-16,2 3 0 16,-12-8 0-16,18 6 0 15,0-3 1-15,4-7 1 16,14 5 2-16,-9-11 2 16,6-5 1-16,8-2-4 15,-5-4-7-15,-1-16-17 16,4 8-7-16,-4-10-10 15,-2-7 0-15,0 5-1 16,-2 0 1-16,-3 5 10 16,-3 5 6-16,-6 12 15 15,-4 4-3-15,-10 3-7 16,4 9-1-16,-7 3 0 16,0 5 7-16,1 5 10 0,-4 0 2 15,3 8 3 1,-2-4 3-16,5 5 1 0,1 0 1 15,-2-9-1-15,11 8-1 16,2-11 2-16,4-8 0 16,5-2 3-16,-1-10 2 15,7-5 1-15,4 5-1 16,5-16-2-16,7 5-1 16,-8-11-4-16,9-8-2 15,5 6-4-15,-4-10-2 0,9 12-1 16,-10 1 0-16,-9 12 2 15,-2 3-1-15,-11 5 0 16,3 4 1-16,-10 4 0 16,3 4 2-16,2 7 0 15,-7-7 0-15,6 6 2 16,-7-4 0-16,-4-1 0 16,4 7 0-16,-9-2 3 15,2 7 8-15,-7-1 10 16,-8 0 4-16,-7 0 7 15,0 2 4-15,-7-6 9 16,2 3 3-16,-8-10-1 16,-2 4-7-16,1-6-11 0,-6-7-4 15,19 5-5-15,-1-15-2 16,8 4-3-16,1-15-3 16,-4-13-7-16,5-2-21 15,11-7-64-15,15 11-36 16,-2 2-94-16,11 10-105 15,6 9 210-15</inkml:trace>
  <inkml:trace contextRef="#ctx0" brushRef="#br0" timeOffset="42758.908">14946 16921 741 0,'24'-58'365'15,"-19"46"-141"-15,0 6-34 16,0 15-74-16,-5-6-27 16,-1 4-24-16,-2-1-13 15,-6-2-21-15,0 8-5 16,-2 8-5-16,-2-1-1 0,-1 10 0 16,-6 1-2-16,-3-2-4 15,-5-1-3-15,14 6-2 16,-5-6-3-16,0 2 1 15,14 2-1 1,-6-9 2-16,10-1 3 0,4-11-36 16,-7-12-16-16,7-6-82 15,4-1-67-15,9-9 125 16</inkml:trace>
  <inkml:trace contextRef="#ctx0" brushRef="#br0" timeOffset="43057.949">15166 16806 818 0,'-1'-11'464'0,"2"6"-86"16,-7 5-171-16,3 3-42 16,2-3-78-16,0 0-31 15,-10 19-30-15,-34 33-8 16,32-26-6-16,1-3-3 15,-2 9-1-15,-5-3-1 16,6 0 0-16,-4 0-1 0,2-2-1 16,4 3 1-16,-3-1-1 15,0-5 1 1,6-6 0-16,0-7 7 0,5-4-45 16,1-7-41-16,1-7-153 15,6-1 136-15</inkml:trace>
  <inkml:trace contextRef="#ctx0" brushRef="#br0" timeOffset="43418.659">14693 16958 612 0,'12'-6'383'0,"0"3"-19"0,3 1-151 16,18 3-22-16,1 3-58 15,10-2-28-15,8 1-46 16,-10-3-18-16,1 0-21 16,-9 0-6-16,-5 0-2 15,6 2-1-15,-10 2-9 16,-9-8-32-16,-6 2-103 16,-7-6-81-16,-4-1 122 15</inkml:trace>
  <inkml:trace contextRef="#ctx0" brushRef="#br0" timeOffset="43723.851">14630 17093 755 0,'-2'-3'379'16,"8"-2"-102"-16,0-1-76 16,16-5-50-16,9 4-12 15,-3-2-26-15,18 0-16 0,-7 5-37 16,-3-2-16-16,8 10-24 16,-17-2-6-16,-1 4-6 15,3 1-1-15,-13-3 0 16,3 2 0-16,-9-4-26 15,-3 1-40-15,4-3-157 16,-1-1 141-16</inkml:trace>
  <inkml:trace contextRef="#ctx0" brushRef="#br0" timeOffset="44514.408">15346 16857 592 0,'-5'5'326'0,"5"1"-82"15,0 3-55-15,4 2-20 16,7-3-33-16,6 1-11 16,10-1-14-16,-1-5-4 15,3-5-18-15,-1 1-16 16,4-6-29-16,2-3-12 16,11 4-13-16,-7-9-4 15,-5-1-4-15,-7 0 0 16,-17-4-4-16,5 18-6 15,-12 4-7-15,-2 8-3 0,-3 9-2 16,-10-4 4-16,-6 8 6 16,3 3 1-16,-12 3 0 15,0 0 1-15,-5 2 1 16,-1 0 0-16,8 1 1 16,0-2-1-16,11 6 0 15,-1-1-1-15,5-4 1 16,1 5 0-16,-2-13 0 15,-1-7 0-15,-1-5 0 16,4-6-8-16,1-2-50 16,2 0-25-16,7-2-78 15,-5-6-67-15,2-14 150 16</inkml:trace>
  <inkml:trace contextRef="#ctx0" brushRef="#br0" timeOffset="44781.776">15442 17015 727 0,'-6'-3'423'0,"6"3"-48"16,0 0-129-16,0-2-100 15,0 2-36-15,0 0-37 16,4 2-9-16,13 4-16 15,26 12-9-15,-22-12-14 16,7 1-3-16,-5-5-6 16,8 1-2-16,-1-3-1 15,10 0 1-15,-5 0-18 16,-10-5-44-16,-6-5-165 16,-22-4 143-16</inkml:trace>
  <inkml:trace contextRef="#ctx0" brushRef="#br0" timeOffset="45063.559">15884 17197 1381 0,'-3'2'635'15,"1"0"-239"-15,2 6-263 16,-2 0-34-16,0 9-51 16,-5-10-13-16,4 15-19 15,-1-3 7-15,-3-17-49 16,14 13 24-16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1-11T22:33:38.363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5213 4872 318 0,'34'-32'246'0,"-35"25"64"15,6 7-79-15,-9-4-46 16,5 4-20-16,-2-1-35 15,1 0-15-15,-1 0-24 16,0 0-9-16,1 1-17 16,0 0-7-16,0 0-15 0,0-1-9 15,-1 1-13-15,1 0-5 16,0 0-6-16,0 0 2 16,0 0 2-16,-1 2 0 15,0 16 1-15,-6 16-2 16,10-17-3-16,0-4-2 15,5 4-2 1,-8-2 0-16,-12-9-1 0,6 4-1 16,-5-7 2-16,14 10-1 15,5-5 1-15,-13-8 2 0,13 3 4 16,-6-2 5-16,-7-4 5 16,14 4-2-16,-12-6-5 15,-1-5-6-15,15 6-6 16,-14-11-1-16,7 2 0 15,10-1-1-15,-9-11 1 16,12 7-1-16,-17-8 1 16,6 0-1-16,-1 8 1 15,-2-4 0-15,4 5-1 16,-2 6 1-16,2 2-1 16,-15 0-1-16,-5 4-3 15,-4 2-3-15,7 7-2 16,-8 3 1-16,2 12 3 15,-13-6 1-15,-12 9 1 16,10 7 1-16,3 2-1 0,-1 2 0 16,2-3 0-16,3-4 0 15,5 3-1-15,7 1 1 16,1-3 0-16,-1-1 0 16,-1-3 0-16,2 0 0 15,7 4 0-15,3 3-1 16,1-4 1-16,2 4 0 15,1-13 0-15,4 4 0 0,1-6 1 16,4-4-1-16,-1 7 2 16,5-3 1-16,6-8 5 15,0-12 1-15,14-4 2 16,-1-19-1-16,7 8 0 16,2 6-2-16,-15-7-1 15,-1 14-2-15,-2 0 0 16,-5-4-1-16,1 11-2 15,-7-2 0-15,-10 0-4 16,-4 3 1-16,3 5 1 16,-5 0 2-16,-1 0-7 15,1 2-18-15,-8-6-70 16,6-2-49-16,3 5-139 16,1-4 171-16</inkml:trace>
  <inkml:trace contextRef="#ctx0" brushRef="#br0" timeOffset="531.178">5510 4814 562 0,'1'-16'298'0,"1"3"-67"16,2 6-24-16,-7-7-32 15,7 20-9-15,-4-7-17 16,1 3-15-16,-1-2-43 16,0 0-16-16,0 0-18 15,-1 2-2-15,-2 9-2 0,0 1-6 16,-6 37-15-16,4-27-4 16,-3 4-4-16,0-4-2 15,2 10-6-15,-4-7-2 16,4 5-5-16,-4 1-1 15,-6-7-3-15,3 3 0 16,3-1 0-16,-6-4-2 16,2-1 1-16,4-1-1 15,4 4 0-15,8-3 1 0,-7-13-1 16,6-3 2-16,-5-13-31 16,0-1-30-16,8-3-87 15,1 1-79-15,5-11 139 16</inkml:trace>
  <inkml:trace contextRef="#ctx0" brushRef="#br0" timeOffset="984.445">5821 4738 744 0,'0'-3'404'15,"-1"-5"-48"-15,0 3-92 16,3 4-65-16,-10-2-26 16,8 6-68-16,-3 0-32 15,-3 6-43-15,15 4-6 16,-23 4 6-16,6 5 3 0,0 7 2 15,-8-3-3-15,13 8-7 16,1-3-4-16,-6-6-5 16,-2 3-4-16,5-2-3 15,-7 2-2 1,3-1-1-16,4 6-1 0,-4-2 0 16,2-1-1-16,1 2 1 15,-13-6-1-15,10 1 0 16,-6-3 1-16,-3-3-1 15,7-8 1-15,-7-7-1 16,10-2 3-16,3-4-39 16,4-4-46-16,5-6-137 15,-4-8-108-15,4-10 196 16</inkml:trace>
  <inkml:trace contextRef="#ctx0" brushRef="#br0" timeOffset="1333.399">5469 5030 857 0,'-5'-1'459'15,"3"-3"-121"-15,1 1-93 16,1 2-25-16,0-1-67 16,0 1-31-16,12-2-46 15,9-3-4-15,30-8-5 16,-15 16-4-16,-9-7-13 16,6 8-8-16,-3 0-16 15,-16-10-5-15,15 8-11 16,-15-4-2-16,-9-3-24 15,22 10-37-15,-31-12-111 16,22 8-107-16,0 2 165 16</inkml:trace>
  <inkml:trace contextRef="#ctx0" brushRef="#br0" timeOffset="2332.397">5890 5194 412 0,'-3'3'297'0,"-1"1"2"15,3-2-84-15,0-2-23 16,0 0-45-16,0 0-13 16,0 0-21-16,0-1-5 0,0 0-1 15,0 0-2-15,-1 0-13 16,1 0-13-16,1 0-26 15,0 0-12-15,11-4-12 16,9-1-2-16,33-12-7 16,-26 15-1-16,-5-5-7 15,5 3-2-15,-4 4-5 16,0-3-2-16,-3 8-1 16,-4-1-2-16,-8 5-1 15,-4-1 1-15,-9 7 4 16,-7-1 1-16,-5 2 2 15,-7 3-1-15,0 3-2 16,0 5 0-16,2 0-1 16,1 1 0-16,7-6 0 15,0-7 1-15,3-8 1 0,7 0 1 16,-4-9 5-16,8 3-2 16,0-2-4-16,3-7-2 15,6 0-4-15,-4-1-2 16,4-10 1-16,4 5 0 15,1 9-1-15,-2-12 0 16,2 18 0-16,2 3 0 16,-2-1-1-16,-1 2 0 15,-8 4 0-15,2 5 0 16,-2 1 2-16,-4 5 1 0,10 5 1 16,-12-8 0-16,-6 5 0 15,1 5 0-15,-12-3 1 16,2 2 1-16,-3 0 1 15,2-1 0-15,-2 2 3 16,-3-2 2-16,-3-4 7 16,2 2 3-16,-12-15 5 15,0 3 2-15,13-1 1 16,-10-8 0-16,18 1-3 16,-3-9-2-16,-18-18-6 15,8 0-5-15,-3-1-9 16,9 1-4-16,11 11-22 15,2 0-15-15,-2 5-65 16,-2 3-56-16,4 1-235 16,2 5 253-16</inkml:trace>
  <inkml:trace contextRef="#ctx0" brushRef="#br0" timeOffset="3516.294">6354 5258 340 0,'-4'35'225'0,"7"-27"12"16,-3 0-38-16,3 2-41 16,-6-14-10-16,3 7-11 15,0-6 1-15,0 3-18 16,0 0-5-16,0 0-13 16,0 0-5-16,0 0-2 15,0 0-3-15,0-1-12 16,0 0-10-16,1-10-24 15,1 5-13-15,0-7-16 16,41-36-4-16,-29 18-5 16,-7-7-1-16,3-8 0 15,1 0-1-15,6 1 0 0,12 1-1 16,-12-2-3-16,13 10 1 16,-6-2-2-16,-6-5 1 15,3 15-1-15,-9 3-1 16,-10 12-2-16,9 13-6 15,-12 5-4-15,-1 6 0 16,2 12 3-16,-8 3 4 16,7 14 5-16,6-1 0 15,-1 6 0-15,-10-10 1 0,-1 1 1 16,-5-1 0-16,3-3 0 16,23 4 0-16,-3-1-1 15,0-3 1-15,11 3-1 16,-22-17 0-16,11 2 1 15,3-5 1-15,-8-12 1 16,9 4 2-16,-3-12 2 16,10 4 0-16,-7-17 2 15,2-5-1-15,6-3-1 16,-11-11 0-16,11 3-1 16,6 6 0-16,-8-8 0 15,-5-2 0-15,-9-2 0 16,3-5 0-16,5 1 8 15,2-1 6-15,8 2 7 0,-12 1 2 16,0 7-6-16,-4-2-5 16,-1 12-9-16,-4 4-2 15,-7 5-8-15,2 7-6 16,-4 7-7-16,4 3-24 16,0 11-74-16,-5 2-59 15,-6 8 98-15</inkml:trace>
  <inkml:trace contextRef="#ctx0" brushRef="#br0" timeOffset="4232.423">7201 4790 330 0,'7'-14'274'16,"-7"4"34"-16,3 3-54 15,4 6-15-15,-12-1-36 16,19 4-18-16,-17-2-29 16,0 0-15-16,6 1-31 15,-4-2-18-15,0 1-27 16,0 0-10-16,0 0-17 15,-7 12-4-15,-3 14-7 16,0 42-1-16,-2-27-2 16,-1-8-1-16,-3 9-5 15,-3-8-2-15,6 0-5 0,-4 9-1 16,-2-9-3-16,1 1-1 16,-1-3-1-16,4-7 0 15,7 5 0-15,-7-13 0 16,11 5 0-16,2-3 1 15,-2-12-1-15,3 4 3 16,-4-16-23-16,0-4-26 16,3-11-64-16,4-4-57 15,4-12-165-15,6-1 208 0</inkml:trace>
  <inkml:trace contextRef="#ctx0" brushRef="#br0" timeOffset="4947.677">7104 5087 1119 0,'4'-2'511'16,"-1"-3"-220"-16,-3-3-26 15,8 4-73-15,1 0-26 16,2-1-46-16,5 2-12 16,10-2-39-16,0-1-9 15,7 0-15-15,4 1-17 16,-3-2 1-16,-1 7-6 0,-17-2-9 16,8 0-4-16,-8-4-3 15,-1 1 1-15,10 0-42 16,-12-3-31-16,-1 2-129 15,-1-1-267-15,-8 7 310 16</inkml:trace>
  <inkml:trace contextRef="#ctx0" brushRef="#br0" timeOffset="14167.969">7469 4744 370 0,'2'-1'198'0,"2"-1"-37"16,4 1-29-16,-7 0-30 15,0 0-13-15,-1 0-16 16,0 0-6-16,1 0 2 16,0 0 2-16,4-3 3 15,-2 2 3-15,-3 1 2 16,0 0-7-16,1 0-17 15,7-1-10-15,-6 1-12 16,9 1-1-16,-11 0 6 16,0 0 2-16,0 0 3 31,0 1-5-31,-7 23-11 16,-21 27-5-16,13 0-14 15,-4-14 0-15,0 5 1 16,-2 4 0-16,2-6 4 15,1 3 6-15,2-1 7 16,3-2 2-16,-6-5-3 16,1-1-5-16,7-2-7 0,2-3-3 15,6-6-2-15,3-6 1 16,-1-13-1-16,3-1 2 16,-2-8 11-16,0 4-26 15,0 0-124-15,8-16-422 16,26-35 367-16</inkml:trace>
  <inkml:trace contextRef="#ctx0" brushRef="#br0" timeOffset="17258.554">7534 5233 404 0,'5'1'238'0,"-5"-1"-28"16,0 0-36-16,0 0-52 16,0 0-17-16,0 0-13 15,0 0-4-15,0 0-12 16,0 0-4-16,0 0-7 15,0 0 2-15,0 0 4 16,0 0-1-16,0 0-4 0,2 1-9 16,-1-1-15-16,-1 0-5 15,0 0-12-15,0 0-5 16,0 0-5-16,0 0-2 16,0 0 1-16,0 0 1 15,6 3 4-15,10 2 0 16,32 0-4-16,-28-11-3 15,8 1-3 1,1 2-2-16,-2 3-2 0,-13-5-1 16,-2 7-2-16,1 8 0 0,-7 3 0 15,-4-6 2-15,-6 2 9 16,-5 1 4-16,-5 6 4 16,-2 13 2-16,2 2-7 15,-10-11-4-15,3 0-3 16,-5-5-2-16,6 2 1 15,7 0-1-15,-6-1 2 16,7-1 0-16,-12-4-1 16,-4-1 1-16,1-6-1 15,4 2-1-15,4-6 0 16,6-3-1-16,5 3-2 16,-1 0-1-16,6 0-2 15,2 3-1-15,-2-3-1 16,2 0-2-16,1 0-4 15,0 0 0-15,0 0 0 16,0 0 2-16,0 0 3 0,3 0 3 16,10 1 7-16,7 0 3 15,43 7 8-15,-34-6 2 16,1-3 4-16,-4 0 2 16,-2 3-1-16,11-1-2 15,-11 0-5-15,3 0-3 16,-2-1-1-16,-9 0-1 15,7 0-3-15,-5 1 0 0,-12-4-2 16,4 3 1-16,-7-1-1 16,2-1 1-16,-1 2 0 15,-4-2-2-15,0 1-13 16,0 1-39-16,0 0-141 16,0 0-125-16,0 0 184 15</inkml:trace>
  <inkml:trace contextRef="#ctx0" brushRef="#br0" timeOffset="20057.118">9061 4980 537 0,'-1'-1'367'0,"0"0"15"16,1 0-182-16,-1 0-27 15,1 0-62-15,-1 0-26 16,0-1-33-16,1 1-12 16,0 0-9-16,-1 0-1 15,0 1 2-15,0 0 1 16,0 0-3-16,-1 2-2 0,-4 13-1 15,-6 33 1-15,1-26-1 16,0 4 1 0,-10-2-3-16,-2 1-5 0,7 5-6 15,2 0-2-15,1-3-2 16,0-2-1-16,-1-8-1 16,1 2 1-16,4-8 2 15,3-6 1-15,5-1 7 16,-2-9-6-16,3-3-84 15,3-8-68-15,1-6 81 16</inkml:trace>
  <inkml:trace contextRef="#ctx0" brushRef="#br0" timeOffset="20416.461">8858 5074 883 0,'-1'-1'399'16,"0"0"-189"-16,-1 0-24 0,1 0-51 15,1 0-14-15,3-3-11 16,20 1-10-16,37-27-19 15,-26 27-6-15,0 1-17 16,2 2-9-16,-15 2-16 16,-3-2-10-16,8 7-12 15,-8-4-2-15,-5-1-1 16,7 3 2-16,-16-5-14 16,5 0-55-16,6 0-237 15,-4 0 203-15</inkml:trace>
  <inkml:trace contextRef="#ctx0" brushRef="#br0" timeOffset="21166.871">9988 4753 460 0,'-12'-4'296'0,"16"7"-32"0,-5-3-76 16,6 5-26-16,-7-4-40 15,1-1-11-15,0 0-15 16,0 0-6-16,0 0 1 16,0 0-2-16,0 0-1 15,-1 15-5-15,-1 33-17 16,-11-29-6-16,-3 11-15 16,-5-7-7-16,-9 7-9 15,11 8-5-15,-6-5-8 16,0 1-3-16,5-3-5 15,10 1-1-15,-8-7-1 16,4 0-1-16,3-7 1 16,-6-2 0-16,18-5 3 15,-3-6 1-15,3-5 4 16,0-5-16-16,2-5-60 16,3-4-46-16,4 2-166 15,2-8-9-15,-2-2 164 16,1 7-69-16</inkml:trace>
  <inkml:trace contextRef="#ctx0" brushRef="#br0" timeOffset="21622.116">10348 4726 763 0,'-1'-1'430'0,"-5"2"-35"16,0 0-123-16,-3-1-75 15,7 5-30-15,-6-4-63 16,1 4-25-16,2 13-37 15,-6-7-12-15,-1 9-7 16,2 0 3-16,-5 2 1 16,6 13 0-16,1 0-2 15,-5 0-4-15,0-3-6 0,-4-5-2 16,-2 2-3 0,-2 0-2-16,5-2-2 0,-2 0 0 15,3-1-1-15,-3 0-1 16,3 2 1-16,16 0 2 15,-9-8 2-15,15-4 1 16,-6-6-1-16,-17-9 0 16,8-2-14-16,-8-4-17 15,6-3-72-15,5 2-68 0,13 7-147 16,-5-1-96-16,5-4 249 16</inkml:trace>
  <inkml:trace contextRef="#ctx0" brushRef="#br0" timeOffset="22048.556">9896 5019 697 0,'-7'-4'362'15,"5"3"-87"-15,1-2-52 16,10 3-48-16,-11-5-29 16,7 0-27-16,6 1-8 15,-2-4-5-15,5 2 1 0,10 3-10 16,2 3-9-16,3 1-21 15,-2 1-7-15,-1-1-12 16,3-3-4-16,1 1-11 16,9 0-4-1,-11-8-11-15,-7-3-4 0,2 7-5 16,-7-9-2-16,2 10-1 16,2 4 4-16,-7-7-48 15,4 10-39-15,-3 0-157 16,-5-3-148-16,-6 9 242 15</inkml:trace>
  <inkml:trace contextRef="#ctx0" brushRef="#br0" timeOffset="22999.093">10787 4851 841 0,'-1'-7'415'0,"-2"4"-129"16,3-1-79-16,0 4-58 16,-1-1-27-16,1-1-39 15,0 1-19-15,0 0-36 16,0 1-11-16,0 0-9 16,0 5 1-16,0 5 9 15,-1 4 3-15,-7 34 4 16,0-27 0-16,2-3-3 15,-1-1-2-15,3 1-4 16,0 2-4-16,4-4-2 16,-3-8 0-16,-5-6 2 15,7-1 1-15,-6-1 9 0,1 0 3 16,12-2-1-16,-10-4-2 16,10-9-12-16,4 2-4 15,-6-5-4-15,11 5-2 16,-11-9-7-16,5 1-2 15,-2-2-1-15,-7-8 1 16,3 10 5-16,-4-6 2 16,-1 13 0-16,-1-4 1 0,-4 11-2 15,-3 2-1-15,-2 5-3 16,3 9 0-16,-7 3 0 16,-1 3 1-16,-3-3 3 15,-7 3 0-15,-4-1 1 16,5 11 0-16,-3-2-2 15,8 4 1-15,-8-4 0 16,-4-5 1-16,14 6 0 16,-12-4 0-16,20 7 0 15,-9-3-2-15,-3-1 0 16,6 3 0-16,3 1 0 16,14 4 2-16,-4-4 2 15,3-1 1-15,4 0 6 16,8-2 0-16,12 2 6 0,-5-6 0 15,0-10 2-15,-2-2 3 16,8-6 0-16,7 2 2 16,4-5 1-16,5-11 2 15,4 6 1-15,-1-13 1 16,2 6 0-16,-9-1-2 16,-12-10-5-16,9 14-3 15,-11-5-7-15,9 10-1 16,-12 0-1-16,-2-4-1 15,-7 6 1-15,-5-5-2 0,-5 2-1 16,10 6-1-16,-2 3-6 16,-16-3-17-16,8 4-51 15,-11-4-42-15,5 6-132 16,1-3-103-16,-4 2 220 16</inkml:trace>
  <inkml:trace contextRef="#ctx0" brushRef="#br0" timeOffset="23484.703">11262 4764 830 0,'5'-4'440'0,"-1"4"-92"15,-4-1-83-15,-1 1-78 16,-1-1-35-16,1 1-53 15,0 0-21-15,-9 12-29 16,-32 44-5-16,30-28-8 16,3 7 1-16,-2-2-1 15,5 6-4-15,-4-2-6 16,-6-6-5-16,7 8-8 16,-4-6-2-16,1 4-4 15,-4-4 0-15,4 5-1 16,-5-7 0-16,-3-4 1 15,3-1-1-15,1-13 2 16,7 7 1-16,4-18 4 16,3 0 5-16,-1-4-24 15,3 1-42-15,0 0-88 16,1 0 81-16</inkml:trace>
  <inkml:trace contextRef="#ctx0" brushRef="#br0" timeOffset="25270.608">11986 5068 349 0,'-10'-4'207'0,"-17"-7"-11"16,25 10-32-16,4 1-37 15,4 0-14-15,-7 0-21 16,0 0-8-16,0 0-9 15,-1-1-8-15,1 0-8 16,0 1-1-16,1 0-4 16,0 0-1-16,0 0-7 15,0 0-5-15,0 0-3 16,0 0-2-16,0 0-3 16,0 0-2-16,0 0-2 15,12 2-1-15,0 1 0 16,29-1-2-16,-24-4-3 0,3-2-2 15,-1 0-2 1,-1-1 0-16,1-2 1 0,-3 6 2 16,8-1-1-16,1 2 1 15,0-3-2-15,8 1-1 16,-2 4-4-16,-2-2-1 16,9 6-3-16,-3-1 1 15,-14-5 5-15,5 6 1 0,-5-5 2 16,2 2 1-16,5-3-3 15,-6-1-2-15,10 2-5 16,-3 1-1-16,2 1-3 16,7 0 1-16,-14-3 0 15,1-1-1-15,1-3 2 16,-2 0-1-16,-1 2 0 16,2 0 0-16,-7 1-2 15,-3 1-1-15,-1 1 1 16,0 0 0-16,-13 0 0 15,-2-1 0-15,1 0-1 16,-2-1-2-16,1 0-2 16,0 0-1-16,0-1 0 15,0 1 0-15,0 1 1 0,0 0 0 16,0 0 2-16,0 0 2 16,0 0 5-16,-1 0 1 15,1 0 3-15,0 0 0 16,0 0-4-16,1 0-3 15,0 0-2-15,-1-1 1 16,0 0 5-16,0 0 4 16,0 0 2-16,0 0-1 15,0 0-4-15,0 0-5 16,-1 0-4-16,-8-2-1 0,7 2-18 16,1 0-44-16,-3 1-75 15,-1 1 82-15</inkml:trace>
  <inkml:trace contextRef="#ctx0" brushRef="#br0" timeOffset="25995.749">12638 4868 724 0,'-5'-4'387'0,"2"-6"-99"0,7 8-91 15,-2 2-26-15,13 3-26 16,-8-1-11-16,-1 0-29 16,0-4-16-16,3 10-28 15,4 2-11-15,-3 0-7 16,8 12 1-16,-6-11 4 15,8 6-1-15,3 0-11 16,2-3-5-16,-2-1-8 16,-4-3-3-16,6 0-5 15,-9-4-1-15,15 2-3 16,0 1-3-16,-11-3-1 16,8 3-1-16,-15-4-2 15,-4 0 0-15,-5-5-1 16,-4 0 3-16,0 2 1 0,-1-2 3 15,0 0-1-15,0 0-1 16,-11 3-3-16,2 1-1 16,-38 15 0-16,35-16-2 15,-4 4 0-15,-9 1 0 16,14 4-2-16,-1 5 0 16,-6-5 0-16,5 4 0 15,-7 2 1-15,-1 2 0 16,3 1-1-16,3-5 1 15,-6-6 1-15,1-8-1 0,4 2 2 16,4 5-1-16,8 2 1 16,3 1 1-16,-2-9-3 15,3-1-3-15,-3-9-78 16,4-4 25-16,7 5 20 16</inkml:trace>
  <inkml:trace contextRef="#ctx0" brushRef="#br0" timeOffset="27863.979">14150 4841 562 0,'2'3'278'15,"-1"-5"-82"-15,7 5-32 16,-10-14-33-16,4 2 1 15,4 8-6-15,-5-5-6 16,6 8-10-16,-7-4-9 16,-2 2-25-16,1-1-16 0,0 1-30 15,0 0-8-15,-1 0-3 16,-2 21-2-16,-30 27-3 16,32-19-1-16,-7-10-3 15,5 3-1-15,-4-7-2 16,1 2 0-16,3-3-1 15,0-3 0-15,1-2 2 16,3-3 0-16,-2-1 1 16,2-3 5-16,3-2 7 15,-3-1 0-15,0 0-2 16,0 0-5-16,0-1-8 16,1-11-3-16,2-6-2 15,11-22-1-15,-4 20-2 16,3 4-7-16,0-3-8 15,-3-9 0-15,-1 12 2 0,-10-11 3 16,-3 6 12 0,-2 15 1-1,3 4-1-15,1 0 1 0,-15-8-5 0,2 8-2 16,-4 10 0-16,1 6 0 16,0-2 1-16,3 12 0 15,-10-1 1-15,3-1 0 16,-5 12 2-16,-14-13-1 15,12 7 1-15,5 0 0 16,13-1-1-16,1 5 0 16,-5-3-1-16,-5 0 0 0,-11-2 0 15,23 5 1-15,8-1 2 16,7 5 1-16,4-7 2 16,-2-1 2-16,-4-10 4 15,5-2 4-15,2-3 5 16,6-4 2-16,9-1 3 15,-1-4 0-15,12-2 2 16,-7-1-1-16,4-1 1 16,-3-6-1-16,-9-8-1 15,2 0 1-15,4 11-6 16,-1 0-2-16,1 4-8 16,2 0-2-16,-8-12 0 15,-8-2-1-15,-11 3 1 0,5 1 0 16,-17-4-1-16,21 14-1 15,5 2-1-15,-3-2 2 16,-4 4-28-16,-15-7-29 16,3 0-79-16,-13-2-70 15,23 8-377-15,-17 2 385 16</inkml:trace>
  <inkml:trace contextRef="#ctx0" brushRef="#br0" timeOffset="28346.821">14579 4851 744 0,'-1'-3'449'0,"-3"-2"-33"15,-5 0-228-15,-3 15-43 16,3-4-56-16,-1 11-13 15,4 3-17-15,4-4-6 16,-3 9-10-16,2-1-5 16,-5-3-4-16,3 4-1 0,-2-1-6 15,-3-3-3 1,0 5-9-16,-4-4-3 0,1 3-1 16,0-2-3-16,-1 1 0 15,4 1 0-15,-1-6-2 16,3 2 0-16,6-5 2 15,-14-9-18-15,9-6-44 16,-2-3-34-16,8-8-111 16,12 2-60-16,4-4 161 15</inkml:trace>
  <inkml:trace contextRef="#ctx0" brushRef="#br0" timeOffset="29098.407">14791 4889 609 0,'10'-3'343'0,"-4"-4"-81"16,-7-4-64-16,7 7-24 16,-7-6-42-16,4 3-16 15,2-2-15-15,-4 0-1 16,2 8 1-16,-3 0-2 16,-1-2-8-16,0 1-11 0,0 1-29 15,0 0-12-15,0 1-16 16,-3 5-3-16,-4 23 3 15,-14 33 1-15,15-27 1 16,0 2-1 0,-14-7-3-16,11 3-3 0,1 3-5 15,-4-2-2-15,13 2-3 16,-20-4-1-16,8-1-1 16,0-8 0-16,-4-4 0 15,12 2 1-15,-8-13 0 16,10 13 3-16,-9-17 0 15,6 2 2-15,-1-2-25 16,-4-7-20-16,6 3-81 16,-1-2-55-16,-1-6-185 15,5 3 218-15</inkml:trace>
  <inkml:trace contextRef="#ctx0" brushRef="#br0" timeOffset="29446.947">14443 5078 914 0,'1'2'525'16,"-2"-1"-275"-16,2-1-85 15,-2 0-27-15,1-1-24 16,0 0-3-16,0 1-8 16,25 0-3-16,27-1-10 15,-25-2-8-15,1 1-15 16,1 1-7-16,2 1-19 16,-5 0-8-16,9-1-15 15,-7-1-4-15,-11-4-5 16,-1-2-1-16,-16-3-16 15,3 1-32-15,4-2-119 16,4 8-109-16,4 5 161 0</inkml:trace>
  <inkml:trace contextRef="#ctx0" brushRef="#br0" timeOffset="30265.958">14841 5334 525 0,'-4'-5'354'16,"-8"-6"19"-16,8 5-192 16,3 0-28-16,-2-4-38 15,15 9-7-15,2-2-19 16,4 3-14-16,1-3-8 16,-5-7-3-16,10 2-4 15,-1 8 2-15,5 4-4 0,-3 2-2 16,-4 4-8-16,-8-13-7 15,3 15-12-15,-4-3-5 16,3 3-7 0,-8-4-1-16,-6-10 0 0,-1 5 2 15,-5-3 4-15,4 0 2 16,0 0-2-16,-4 3-2 16,-12 5-8-16,-29 33-2 15,25-28-5-15,-1-8 0 16,-1 0-2-16,6 7 0 0,0-10 0 15,2 0-1-15,4-1 1 16,7-1 0-16,4 0-3 16,8 3-1-16,3-2-2 15,2 1 1-15,2-1 1 16,-3-2 1-16,5 0-1 16,-3-3 0-16,1 8 0 15,-2 1 0-15,-6 6-1 16,1-2 1-16,1 2 0 15,-1 3-1-15,-4 0 2 16,-3 1 0-16,-6 0 1 16,-3 1 2-16,-2 1 1 15,-3 2 1-15,-5 0 6 0,1 2 6 16,-2 5 16-16,-7-7 11 16,-3-3 12-16,10 1 2 15,-8-8-2-15,-2-3-7 16,14 0-11-16,-24-11-6 15,14-5-9-15,2-1-3 16,-10-7-7-16,11 1-2 16,-8-9-8-16,10 7-7 15,-2-4-24-15,8 8-19 16,2 5-34-16,3 2-41 0,0 7-83 16,1-1-390-16,2 5 407 15</inkml:trace>
  <inkml:trace contextRef="#ctx0" brushRef="#br0" timeOffset="31750.326">15258 5326 363 0,'-1'0'274'16,"0"0"20"-16,0 0-91 16,1 2-34-16,0-2-42 15,0 0-14-15,0 0-23 16,0 1-1-16,0 0 3 15,-2-1 1-15,1 0 7 16,0 0 1-16,0 0-4 16,0 0-4-16,0 0-13 0,0 0-9 15,1 0-20-15,0 0-11 16,0-1-19-16,0 0-8 16,8-17-8-16,21-37-1 15,-5 24-1-15,-1-1 2 16,0-9 0-16,7 5 1 15,-3 5 0-15,-6-3 0 16,-4 14-2-16,-8-3 0 16,-4 5 1-16,2 8 3 15,-6-2 8-15,3 4 3 0,2 8 0 16,-5-6-1-16,3 0-9 16,-4-1-4-16,0 1-4 15,0 1-1-15,3 6-2 16,-3-2-2-16,0 0-6 15,-1-1 0-15,1 1-1 16,0 1 2-16,-1 5 4 16,2 12 2-16,1 35 3 15,-4-28 0-15,10-1 1 16,-8 0 0-16,5 1-1 16,7 1 1-16,-9 0 0 15,7 5 0-15,-5-3 0 16,1 2 0-16,3-5 0 15,-2 0 1-15,1-7 0 16,0-6 0-16,7 0 1 16,-8-6 2-16,6-2 1 0,3 2 2 15,-8-4-2-15,3-6-1 16,10 4 0-16,-4-2 0 16,-4-6 0-16,1 7 0 15,-14-9-2-15,0-5 0 16,12 11 0-16,4-10 0 15,5 0 0-15,3 2 0 0,-6-15 0 16,3 5 0-16,-1-6 0 16,0 0 1-16,-4-2 2 15,-2-1-1-15,0 1 1 16,-3-1-2-16,7 7-1 16,-6-4-1-16,-1-3-1 15,-6 4-1-15,0 3 0 16,-4 5 0-16,2 11 0 15,-3 2 1-15,-3 3-2 16,6 11-4-16,-4-3-6 16,1 3 1-16,0 1-19 15,-4-4-28-15,4 12-97 16,0-6-81-16,-3 12 141 16</inkml:trace>
  <inkml:trace contextRef="#ctx0" brushRef="#br0" timeOffset="32212.097">16239 4867 995 0,'19'-3'451'0,"-1"0"-190"16,-16-5-31-16,-2 8-57 16,-22-10-30-16,11 11-60 15,4 5-12-15,-3 4-29 16,16 14 4-16,-24-5 1 15,18 13-12-15,-10-3 2 16,-7-3-6-16,3 2-5 16,-19-6-4-16,16 6-9 0,-6-1-4 15,22 5-3 1,-11-3-1-16,-3 3 0 0,3-1 1 16,-7-6 0-16,13 6 0 15,-5-14-1-15,5-3 1 16,1-7-6-16,-1-11-9 15,3 1-39-15,-2-2-29 16,5-9-79-16,0-7-54 16,6-13 132-16</inkml:trace>
  <inkml:trace contextRef="#ctx0" brushRef="#br0" timeOffset="32614.586">16466 4784 777 0,'2'-9'462'15,"1"9"-54"-15,-5-6-181 16,7 13-38-16,-3-7-50 16,-2-5-18-16,5 8-39 15,-6-4-19-15,1 0-29 16,-2 1-7-16,1 0-2 0,0 0 1 15,-2 20 5-15,-6 35 1 16,-1-29-2-16,8 11-2 16,-11-1-5-16,-2-4-2 15,-2 6-8-15,-5-3-1 16,8 10-4-16,-3 0 0 16,-3-1-2-16,1-1 0 15,0-8-1-15,-4-5 1 16,5-4-1-16,-4-7 0 15,19 3 1-15,0-8 1 0,-7-11-3 16,9 3-9-16,-10-9-39 16,-2-6-34-16,20 3-102 15,-6-11-77-15,0-13 160 16</inkml:trace>
  <inkml:trace contextRef="#ctx0" brushRef="#br0" timeOffset="32933.317">16050 5059 615 0,'-7'-2'384'16,"-3"1"-8"-16,7 0-101 15,5 3-88-15,2 1-26 16,-4-3-16-16,1 0-1 16,28 1-13-16,44 2-11 15,-34-5-29-15,-7 0-13 0,2-3-19 16,3-1-9-16,6 1-21 16,2-5-9-16,-15 1-8 15,-13-1-3-15,-2 0-12 16,2 3-29-1,-7-4-136-15,3 1-17 0,-10 9 95 16</inkml:trace>
  <inkml:trace contextRef="#ctx0" brushRef="#br0" timeOffset="33862.61">16498 5392 770 0,'-3'-32'405'0,"3"28"-98"16,1 7-51-16,-1-1-67 16,0-2-25-16,0 0-30 15,0 0-12-15,0 0-21 16,0 0-7-16,0 0-14 15,17 8-6-15,42 10-16 16,-33-21-10-16,7-4-20 16,6-1-9-16,-15-4-10 15,13 5-3-15,-6 7-2 16,-16-5-2-16,5 11-2 16,-13-5-3-16,-13-1 0 15,2 7 3-15,-16-2 1 16,5 14 4-16,-4-3 1 15,-2 4-1-15,8-1-2 0,-8-3 1 16,3 3 0-16,-13-8 1 16,-3-3 2-16,5-1 0 15,0-5 0-15,15 0 2 16,8-2 0-16,5-3-1 16,2 2-4-16,-1 0-2 15,0 0-2-15,0 0-2 16,0 0 1-16,0 0-1 15,16-2 0-15,23-1-1 0,-23 5 0 16,-4-1 1-16,2 4 0 16,3 1 1-16,-2 5 0 15,6 1-1-15,-5 2 1 16,-9 0-1-16,0-2 0 16,-4 4 0-16,-9-1 1 15,4 3 0-15,-1 6 1 16,-5 4 0-16,-1 2 2 15,-15-2 4-15,-10-3 7 16,-8-7 4-16,2-4 8 16,10 5 1-16,-1-6-2 15,5 6-2-15,-3-11-4 16,-1-2-1-16,7 0-4 16,-3-9 0-16,16 9-2 0,-13-14 0 15,1-9-3-15,-5-7-1 16,-1-17-25-16,15 9-15 15,4-5-38-15,16 7-23 16,-20 2-29-16,11 4-17 16,-2 8-41-16,1 5-29 15,16 9-156-15,-7-1 231 0</inkml:trace>
  <inkml:trace contextRef="#ctx0" brushRef="#br0" timeOffset="34814.445">17270 4412 634 0,'8'-6'455'0,"-9"1"-89"15,3 5-153-15,0 2-30 16,-3-3-28-16,0 1-49 16,0 0-19-16,0 0-23 15,-1 0-9-15,1 1-13 16,-2 14-1-16,-35 33-6 15,31-22 0-15,0-4-3 16,-2 2-3-16,4 2-7 16,5-2-4-16,-3 4-5 15,-13-8-2-15,7 4-3 16,-3-4-1-16,-3-6 1 16,18 5 0-16,-6-9 2 0,5 0 1 15,-7-7-7-15,-2-6-25 16,7-3-83-16,-12-6-58 15,20-4-259-15,-3-1 269 16</inkml:trace>
  <inkml:trace contextRef="#ctx0" brushRef="#br0" timeOffset="35194.738">17005 4590 831 0,'0'-7'389'0,"0"-4"-138"15,1 3-27-15,1 4-31 16,7 2-13-16,16-12-37 16,17-2-19-16,-24 15-41 0,0 0-10 15,0 2-11-15,17 3-4 16,-5 3-7-16,4-2-9 16,-1 0-18-16,-9-2-7 15,-2-5-6-15,-1 3-2 16,-7-9 7-16,-1-1-13 15,-2 9-74-15,-3-6-49 0,-5 11 64 16</inkml:trace>
  <inkml:trace contextRef="#ctx0" brushRef="#br0" timeOffset="36279.734">18144 5032 563 0,'0'-8'321'0,"3"0"-28"16,-3 3-24-16,-8-2-41 16,10 3-19-16,6 7-40 0,-2-3-27 15,-3 4-52-15,-11-4-22 16,-9 2-34-16,7 8-6 16,8 7 0-16,-9 5 0 15,5 8-1-15,-8 3-2 16,-5 2-5-16,7 10-3 15,-2-2-6-15,2-4-3 0,-11-6 0 16,3-5-1-16,1-8 0 16,0-3 2-16,7-3 1 15,0-5 1-15,8 1 0 16,-3-4 2-16,4-3-27 16,-2-4-25-16,-1-17-100 15,5 7-83-15,3-9 137 16</inkml:trace>
  <inkml:trace contextRef="#ctx0" brushRef="#br0" timeOffset="36647.151">17896 5159 794 0,'-1'-2'399'16,"0"1"-118"-16,0 0-58 15,0 0-61-15,0 0-23 16,0 0-24-16,0 0-3 16,1-4-6-16,4 0-2 0,24-2-15 15,36-21-10-15,-23 30-14 16,-2 1-6-16,0 2-7 15,-13-1-4-15,5 2-16 16,-1-4-8-16,-3-2-10 16,8-1-1-16,-9-5-3 15,1 1 1-15,-7-3-17 16,-2-2-30-16,-3-2-125 16,-2 0-99-16,4 7 156 15</inkml:trace>
  <inkml:trace contextRef="#ctx0" brushRef="#br0" timeOffset="37856.532">19340 4827 775 0,'-2'-8'537'0,"5"8"-254"15,-2 0-62-15,-1-2-34 0,0 1-66 16,-1 1-31-16,0 0-47 16,0 0-12-16,-2 16-2 15,-5 30 0-15,4-21 0 16,-2 1-2-16,4-1-4 16,-7-7-4-16,2 2-6 15,1-1-2-15,-1-8-4 16,4 5 1-16,1-8 1 15,1-3 1-15,1-3 3 16,2 1 6-16,-2-4 3 16,0-1 0-16,0 1-6 15,0 0-7-15,1-8-6 16,5-8-2-16,8-31-9 16,-8 24-5-16,2 9-7 15,-6-5-2-15,-2 1 7 16,0 3 3-16,-4-3 7 0,1 10 1 15,-2 7 0-15,-1 1-1 16,-2 10-2-16,-6-8 0 16,-9 1-1-16,1 7 1 15,-4 5 1-15,1 8-1 16,-13 3 3-16,7 1 1 16,-5-6 0-16,-2-2 2 15,14 5-1-15,-3-3 1 16,5 8-2-16,8 2 0 0,2-1 0 15,-1 0 0-15,2 2 0 16,4 4 0-16,4-1 1 16,3 1-1-16,-2-14 2 15,2-4 0-15,2-1 1 16,2-4 0-16,14 5 2 16,-10-6 1-16,11 0 3 15,0-3 1-15,-10-6 5 16,20 4 1-16,-1-6 9 15,6-5 6-15,7-3 10 16,2-4 5-16,-2-1 0 16,1 1-7-16,-2 0-10 15,-9-4-6-15,-4 2-10 16,-2 3-2-16,-3 1-3 16,-3 8-1-16,-4-6 0 15,0 2-2-15,-5 8 0 0,-3-2 0 16,-10-2-2-16,2 1 0 15,1 0-2-15,0 0-1 16,0 1 2-16,-1 0-5 0,-1 0-35 16,1 0-32-16,0 0-125 15,0 0-80-15,0 0 171 16</inkml:trace>
  <inkml:trace contextRef="#ctx0" brushRef="#br0" timeOffset="38321.496">19765 4857 757 0,'-6'-12'448'0,"5"5"-60"16,1 7-157-16,-1 5-41 31,1-3-66-31,0-2-19 0,-1 0-25 0,0 18 1 16,-5 38 1-16,-2-31-4 15,0 8-12-15,-4-9-8 16,2 1-17-16,-5 2-6 0,1 3-13 16,0 4-6-16,-6 3-6 31,10 1-1-31,-3 3-4 0,0-5 1 16,1-10-2-16,-1 1 0 0,8-11 1 15,-8-3 1-15,13 0 0 16,0-6 0-16,-7-8-5 15,15 7-11-15,-8-9-85 16,8 2-56-16,-3-18 89 16</inkml:trace>
  <inkml:trace contextRef="#ctx0" brushRef="#br0" timeOffset="38871.608">20115 4794 640 0,'-11'0'421'15,"6"2"-10"-15,-6-2-174 16,2 3-34-16,-3-4-55 16,6-1-16-16,12 3-38 15,-6-2-11-15,14 3-9 16,-7 1-2-16,-1-7 0 15,12 6-1-15,-6 1-11 16,-4-9-6-16,10 7-6 16,-5-6-1-16,6 2-7 15,5-1-3-15,-1 2-9 16,2-2-4-16,2-1-7 16,5 6-3-16,5-3-3 15,0 2-1-15,7 2-1 0,-16-7-2 16,2 3-2-16,-5 1 1 15,-16 1-2-15,8 0 0 16,-11 0-1-16,-11-4-1 0,6 3-1 16,-2 0-11-16,0 0-43 15,-1 0-38-15,-11-1-136 16,11 2-86-16,-4 0 193 16</inkml:trace>
  <inkml:trace contextRef="#ctx0" brushRef="#br0" timeOffset="69041.522">5413 6398 441 0,'-2'-1'238'0,"1"0"-62"16,0 0-44-16,0-1-53 15,0 1-19-15,0 0-9 16,0 0-1-16,0 0 6 16,0 0 1-16,0 0-3 15,-1 0 4-15,1 0 2 16,0 0 0-16,0-1 3 0,1 2 0 16,0 0 6-16,0 0 3 15,-1 0 6-15,0 0-4 16,0 0-20-16,0 0-9 15,0 0-20-15,0 0-6 16,0 0-10-16,-1 0-2 16,1 0-4-16,0 0 0 0,-5 2-1 15,5-2 0-15,0 0-1 16,-1 0 0-16,1 0-1 16,0 0-2-16,0 3-1 15,1-2-1-15,0 0 4 16,0-1 0-16,0 0 4 15,0 0 1-15,0 0 0 16,0 0 1-16,8 0 0 16,1-2 1-16,1-3 0 15,29-10-1-15,-32 10 1 16,0 0-1-16,-9 0 3 16,2-1 2-16,-2 4 3 15,1 1 1-15,-1 0-1 16,1 1-3-16,0 0-4 15,-10 0-2-15,-1 1-2 0,-28 10 0 16,31-9-1-16,5 3 0 16,3 0 0-16,-5-4-1 15,5 1-1-15,1-2 0 16,-1 0 0-16,0 0-1 16,0 0 0-16,0 0 0 15,1 0 10-15,0 0-43 0,0 0-160 16,6 0 139-16</inkml:trace>
  <inkml:trace contextRef="#ctx0" brushRef="#br0" timeOffset="69778.753">5910 6038 449 0,'0'-1'273'0,"0"-1"-8"16,0 1-25-16,2-1-40 16,-2 0-19-16,3-1-40 15,-1 0-4-15,-2 2-53 16,0 0-14-16,0 0-26 15,0 0-27-15,0 0 1 16,0 0-2-16,0 1-1 16,-1 0-1-16,-4 24 0 15,-11 32-1-15,9-20-1 16,-5-4 0-16,-2 2-1 0,0-4-1 16,-2-9-1-16,-1 5-1 15,1-6-1-15,12 2-1 16,-7-3-2-16,10-1 0 15,-2-6 0-15,-12-2 0 16,15 2 1-16,-7-5 0 16,3-3 0-16,7 6 1 15,-6-9-2-15,4 3-8 0,-1-1-54 16,0-3-29-16,-1 0-53 16,0 0-27-16,0 0-55 15,0 0-55-15,0 0 177 16</inkml:trace>
  <inkml:trace contextRef="#ctx0" brushRef="#br0" timeOffset="70523.495">6265 6070 851 0,'1'-1'383'16,"2"0"-177"-16,-3 0-28 16,1-3-49-16,1-3-25 15,-2 6-33-15,0 0-14 0,0 0-21 16,0 0-3-16,-1 0-1 15,-11 0 1-15,-12 7 3 16,-28 23-3-16,19-10-9 16,13 4-3-16,-10 6-8 15,-4-2-2-15,18 5-4 16,-1 5-1-16,-2-20-3 16,3 3 0-16,-6-2-1 15,9-7-1-15,9 7 0 16,-1-3-1-16,14-1 0 15,-18-3 0-15,13 1 0 16,4 1 1-16,2-4-1 16,13 1 1-16,-3-2 2 15,2-3-1-15,6-5 2 16,4-2-1-16,-7-7-1 31,-12 5 1-31,1-1 1 0,37-12 1 0,-3-5 1 16,-5-5-1-16,-20 12 0 0,-2-5-1 15,-4 1 1-15,2 8 0 16,-10-9 4-16,-3 3 1 16,-3-2 1-16,-1-8 1 15,-9-5-1-15,2 8-2 16,-9 1-1-16,2 7-2 0,-4 3-4 16,4 2 0-16,0 8-1 15,-6 1-1-15,5 8 0 16,-1 1 0-16,-7 0 0 15,3 0 1-15,-8-3 0 16,6 0 1-16,-8-1-2 16,15 5 0-16,10 3 0 15,-14-1-1-15,17-1-1 16,-10-3 0-16,1-2-51 16,22 14-40-16,0-5-106 15,3-2-75-15,-1-11 173 16</inkml:trace>
  <inkml:trace contextRef="#ctx0" brushRef="#br0" timeOffset="71240.164">6646 6138 705 0,'9'1'398'0,"3"-1"-60"0,-4-3-108 16,-3 3-26-16,-9-6-53 15,-5 1-59-15,-4 0-17 16,5-1-19-16,-4 7-23 16,1 6-6-16,-8 2-1 15,-7 4-1-15,-10-1-1 16,8 5-3-16,3 6-7 15,-4-2-4-15,15 3-5 16,-2-11-2-16,7 8-1 16,2-7 0-16,-3-4 0 15,6 10-1-15,2-8 0 16,0 0-1-16,6 9 1 16,-3-10-1-16,9 5 1 15,-7-3-1-15,-3-5 1 16,10 5-1-16,-9-12 0 15,17 11 1-15,0-8-1 0,1-1 0 16,5-3 0-16,-6-7-2 16,21-1 1-16,-7-6 1 15,11 1 2-15,-6-4-1 16,-8 0 2-16,6 1-1 16,-10 1 0-16,9 3 0 15,-10-2 3-15,-3 1 0 16,-5-4 2-16,-3 1 3 15,-7-8 1-15,0 5 1 16,-7-7 1-16,0 3 0 0,-6-3 0 16,-3 1-1-16,-2 5-3 15,-3 0 0-15,-8 5 1 16,3 4 2-16,-12 5 1 16,2 2 0-16,2 8-5 15,-5-3-2-15,12 9-3 16,-4 0-2-16,1 7 0 15,-4-4 0-15,-3 0-1 16,1-4 0-16,2 1 3 16,11 5-27-16,4-5-56 15,5 9-48-15,2-15-201 16,6 3 214-16</inkml:trace>
  <inkml:trace contextRef="#ctx0" brushRef="#br0" timeOffset="76641.424">7036 6405 402 0,'0'0'207'0,"0"0"-55"0,0 0-32 16,0 0-52-16,0 0-20 15,0 0-26-15,0 0 0 16,0 0 29-16,0 0 6 16,0 0 13-16,0 0 5 15,1 0-12-15,-1 0 1 16,0 0 0-16,0 0-4 16,0 0-1-16,0 0 0 15,0 0-2-15,0 0 0 16,0 0-8-16,0 0-1 0,0 0 5 15,0 0 4-15,0 0 4 16,0 0-5-16,0-1-19 16,0 0-8-16,8-3-10 15,-5-3-2-15,-1-13-4 16,34-32-1-16,-20 29-4 16,8 2-1-16,3-4-3 15,-14-10-1-15,-8-9 0 16,-5-2-1-16,12 4 1 15,11 2-1-15,-1 8 0 16,-8 1 0-16,-9 6-1 16,-4 8 0-16,2 7 0 15,3 3-1-15,-7 2 0 16,3 4 0-16,-4 1-3 16,1 0 1-16,0 0-1 0,0 0 1 15,-5 17 1-15,-8 33 0 16,5-28 0-16,4 5 1 15,1 1 0-15,6 4 0 16,-11-10 0-16,5 2 1 16,0-8-1-16,6-2 0 15,15 0 1-15,-3-5-1 0,7-6 1 16,-12-3 0 0,11 7 0-16,-3-11 1 0,3-5 0 15,0-2 1-15,-2-2-1 16,4 3 0-16,3-2 0 15,-3-8 0-15,2-9 0 16,3 1 1-16,5 3-1 16,13 2 0-16,-11 1 2 15,-5-2-1-15,-14 1 1 16,-11 3 1-16,0 3 1 16,-4 0-1-16,11 8 0 15,-11-3-1-15,0 5-1 16,0 3 1-16,-7 7-2 15,8 1-1-15,-4 7-1 16,3 5 0-16,-4 3 1 16,-8 2 0-16,6 4 1 15,-6 1-1-15,-3 3 1 16,-1 0 0-16,1 4 0 0,2 4 1 16,-2-3-1-16,8 4 1 15,-9-5 0-15,2-6 1 16,-1-2-1-16,1 0 0 15,4 0 0-15,-2-1 0 16,4-4 0-16,-3-4-1 16,3-5 1-16,-2-4 1 0,-5-2 0 15,11-3 2-15,-4-2 16 16,8-2-28-16,10-5-456 16,-21 1 348-16</inkml:trace>
  <inkml:trace contextRef="#ctx0" brushRef="#br0" timeOffset="78988.485">13563 6454 219 0,'-1'-1'157'15,"0"-1"21"-15,0 1-11 16,1 0-22-16,0 0-5 15,0 0-8-15,0 0-7 16,0 0-13-16,0 0-6 0,0 0-8 16,0 0-6-16,0 0-15 15,0-1-9-15,0 1-19 16,0 0-10-16,0 0-13 16,0 1-5-16,0 0-5 15,0 0-3-15,-1 0-3 16,0 0-1-16,0 0-2 15,-1 5 0-15,1 0 0 16,0 0 2-16,0-5 2 16,0 0 3-16,0 0 3 15,0 0 1-15,0 0-3 16,0 0-2-16,1 0-7 16,0 0-1-16,0-1-4 15,0 0-1-15,0 0 0 16,0 0 0-16,0 0-1 0,0 0-1 15,0 0-1-15,0 0 2 16,0 0 1-16,0 0 0 16,0-1 1-16,0 2 0 15,-3 0-1-15,2 0 1 16,0 0-1-16,0 0 1 16,0 0 0-16,0 2-1 15,-1 2 2-15,1-2-1 0,-1 1 0 16,0 0 1-16,-2 9-1 15,1-5 1-15,-1 4-1 16,-8 22 0-16,12-31 0 16,0 3 0-16,4-5-41 15,-4 0-50-15,0-1-178 16,0-1 168-16</inkml:trace>
  <inkml:trace contextRef="#ctx0" brushRef="#br0" timeOffset="80027.779">14201 6161 411 0,'6'-6'269'15,"-12"-3"-18"-15,0-4-64 16,15 13-20-16,-7-1-27 16,10 2-9-16,-7-1-22 15,-7-6-6-15,-2 1-17 16,0 2-11-16,2 2-29 16,0 4-14-16,1-3-18 15,0 0-2-15,-2 6-1 16,-6 11 1-16,-22 30-2 15,19-32-1-15,-8-3-2 16,4-1-1-16,5-1-1 16,-2 1 0-16,4-4 0 0,-1-2 1 15,3-6 3-15,1 3 2 16,4-6-1-16,4 2-2 16,-2 0-3-16,0 1-4 15,2-1-1-15,14-9-1 16,32-30-1-16,-28 24-1 15,1 7-1-15,6-4 0 16,-5 4 0-16,-2-3 0 0,0 8-1 16,-8-3-1-16,0 8-2 15,11 11 0-15,-5 9 2 16,-3 0 0-16,4 9 4 16,-15-4 2-16,-4-5 1 15,1 6 1-15,-10-4 1 16,3 4 1-16,-5 4 5 15,-11-4 2-15,10 4 5 16,-12-4 1-16,-2-1 1 16,-5 0-2-16,-17-4 0 15,-6-2-1-15,14 0-2 16,10 2-2-16,-1-7-1 16,11-6 0-16,-7-8 0 15,-14-15-1-15,11-4-2 16,-3-2 0-16,14-1-2 15,12 8-1-15,0-4-3 16,10 4 0-16,-10-1-2 0,8 3-3 16,5 3-3-16,3 0 0 15,14 2-1-15,-7 0 1 16,8 7-1-16,-6 0-2 16,-1 7 1-16,4 2 1 15,-6 2 4-15,4 6 2 16,0 5 1-16,-2 0 1 0,-5-1 0 15,0-3 1-15,-2-2 0 16,2-3 1-16,5-2 0 16,-3-4 0-16,8 2 2 15,-1-6 0-15,2-6 0 16,6-3 1-16,2-2-25 16,1-2-38-16,2-5-116 15,4-1-111-15,-1-13 174 16</inkml:trace>
  <inkml:trace contextRef="#ctx0" brushRef="#br0" timeOffset="81128.078">14900 6112 366 0,'0'-1'167'0,"0"0"-73"16,0-1-21-16,3-7-19 15,-2 6-2-15,8-4 12 16,4 1 13-16,25-10 35 16,-29 14 17-16,-1 1 12 15,-5-2-3-15,-1 5-23 16,0 1-11-16,-3-3 5 15,0 0 0-15,0 0-5 0,0 0-5 16,-8 7-23-16,-11 5-9 16,-38 28-14-16,29-23-6 15,4-6-16-15,-4-8-7 16,4-1-10-16,8 5-2 16,-12-7-5-16,10 5-1 15,4-3-1-15,-7-5-2 16,9-5 0-16,-2-3-1 15,6-2-1-15,7 8-1 16,3 5-1-16,6 5-1 0,9 14 0 16,-18-19-1-16,2 0 1 15,0 0 0-15,-1-1 1 16,1 1 1-16,1 4 0 16,1 9 1-16,0 6 0 15,-7 12 0-15,-5-24 0 16,7 7 0-16,-7-8 0 15,-1 3 1-15,2 1-1 16,-5-10 1-16,1 7-1 16,3-4 0-16,4 2 0 15,4 3 0-15,1-8 0 16,2 3 0-16,-1-3 0 16,0-1 0-16,0 0-1 15,0 1-1-15,0-1-1 16,1-1 0-16,12 1 0 0,-3-2 0 15,28-13 0-15,-9 19 0 16,-4-3 0-16,-4 0 0 16,2 6 0-16,-17-14 1 15,1 7-2-15,14 6 2 16,6 6-2-16,2 4 1 16,-2 1 1-16,-13-2 0 15,-7 0 1-15,-5-1 0 16,3 6 2-16,-5-2-1 15,-6 2 2-15,-3 4-1 0,-14-3 2 16,8 2 0-16,-7 0 1 16,1-4 2-16,-2 0 1 15,0-4 5-15,-7-3 9 16,-9-5 2-16,3-6 0 16,-2-1-3-16,12-7-8 15,-1 0-1-15,9-4-4 16,-3-7-1-16,3 2-3 15,5-3-2-15,6 8-2 16,2 4 0-16,1 3 0 16,1-1-2-16,-4 1-21 15,3 3-21-15,3 2-60 16,-1-1-44-16,2 1-79 16,0 0-55-16,0 0 180 0</inkml:trace>
  <inkml:trace contextRef="#ctx0" brushRef="#br0" timeOffset="81833.542">15345 6159 607 0,'-6'-6'353'0,"-7"-12"-30"15,7 9-104-15,-9-1-78 16,9 10-24-16,5 8-39 16,-15-6-16-16,5 2-27 15,-20-2-7-15,4 4-5 16,8 9 1-16,-10 8 5 15,4-6 3-15,-8 5-3 0,2-3-2 16,4-3-9 0,8 15-5-16,5-8-5 0,3 1-2 15,1-5-2-15,6-2 0 16,-1-3-1-16,5 3-1 16,8 6 0-16,-5-7 0 15,6 1 0-15,5 5 1 16,-4-9 1-16,5 4 0 15,5-3 2-15,-2-6 2 16,13-2 2-16,0-7 1 0,3-4-1 16,-9-9 0-16,1-6-2 15,-6-1 0-15,4-2-1 16,13 6-1-16,-5-1 0 16,4 3-1-16,-7 0 3 15,-10-2-8-15,-5-2 38 16,-3 0 13-16,-6 0 15 15,-1-2 13-15,-4 7-30 16,-4-7-8-16,-8-5-14 16,2 10-5-16,-10-13-10 15,1 8-3-15,-4 5-6 16,-12-9-1-16,6 18-2 16,-7 1-1-16,12 10 0 15,0 5-1-15,-11-3 0 0,10 12 0 16,-11-6-1-16,8 7 3 15,3 4-57-15,-3-2-53 16,7 9-157-16,0-10-404 16,14 10 452-16</inkml:trace>
  <inkml:trace contextRef="#ctx0" brushRef="#br0" timeOffset="83137.779">15880 6583 815 0,'-4'-3'48'0,"2"3"3"0,0 1 44 16,1-1-21-16,1 0-5 16,-1 0-3-16,0 0-1 15,0 0-4-15,-1 0-1 16,1 0 5-16,1 0 8 16,0 0 9-16,0 0-1 15,0 0-12-15,0-1-8 16,3-2-6-16,10-15 2 0,27-35 2 15,-23 28 0-15,1-9-7 16,4-1-7 0,1-4-16-16,-2-5-7 15,3 3-11-15,0 5-4 0,-11 2-3 16,19 19-2-16,-19-1-1 16,-7 0 1-16,1 13 0 15,-20-10 0-15,2 9-2 16,0 0-2-16,-2 6 0 15,10 11 0-15,5 10 2 16,-3-4 0-16,1-1-1 16,-3-12 0-16,3 5 0 15,8 7 1-15,7-4-1 16,3 6 1-16,-5-13 0 16,7 7 1-16,-5-3 0 15,13-1 0-15,-11-1 1 0,4-6-1 16,12 4 2-16,-12-5 2 15,16-5 3-15,-5-2 1 16,-3-2 2-16,-1-10-1 16,2 3 0-16,2 0 0 15,-9 0-2 1,-11 7 0 0,0 0-1-16,29-17-1 0,3 7 2 0,-6-9 1 15,-25 12 3-15,0 1 1 16,-20-9 6-16,13 16 2 0,-9 1-3 15,3 4-1-15,4 9-12 16,-18-8-3-16,-7 0-2 16,7 10-2-16,-14-1 1 15,12 10-1-15,7 16 2 16,-16-8 2-16,13 12 1 16,-7-4 0-16,0-6 0 15,2 4 1-15,-2-3 0 16,0 1 0-16,2 2 0 15,3-5-1-15,2 0 1 16,0-2-1-16,3-1 0 16,0-7 1-16,1-8 0 15,0 0 0-15,3-10 2 16,5 5 2-16,1-2-22 0,-1-4-42 16,0 0 8-16,0 0 15 15</inkml:trace>
  <inkml:trace contextRef="#ctx0" brushRef="#br0" timeOffset="159369.592">4896 8922 265 0,'-1'-1'189'15,"0"0"16"-15,0 0-54 0,-1 0-60 16,1 1-17-16,1 0-5 16,0-1 1-16,0 1 3 15,0-1 3-15,0 0 4 16,0 0-2-16,0-1 4 16,0 1 2-16,0 0-10 15,0 0-4-15,0 0-16 16,0 0-5-16,0 0-11 15,-1 0-4-15,0-1-4 16,0-1-1-16,0-1-2 16,-1-3 1-16,0 2-4 15,-7-9-3-15,-28-22-8 16,22 36-4-16,-3 0-3 16,4 4-1-16,-8 0-2 15,1 6-1-15,-13 1-2 0,0 6 0 16,-5 1-1-16,-3-1 1 15,15 7 0-15,4-1 0 16,6 0-1-16,-1-1 1 16,8-2-1-16,-2 3 0 15,1-3 0-15,5 1 0 16,0-2-1-16,3-3 0 0,5 1-1 16,3-4 0-16,5-1-1 15,0 0 1-15,1-5 2 16,2 3-1-16,-1-8 2 15,5 4 0-15,6-8 2 16,3-8 1-16,13-8 1 16,0-9 0-16,10-8-1 15,-7-7 0-15,-6-4 1 16,0-1-1-16,-7 7 2 16,1 5-1-16,-11 4 0 15,-5 4 0-15,-5 12-1 16,-3 3 0-16,-6 9-1 15,-5 3-2-15,-3 1-3 16,-2 9-2-16,-1 10 2 16,-5-2 1-16,-5 4 1 15,1 0 0-15,0-2 1 16,20 12 0-16,-6-12 0 0,2 0 0 16,-4 0 0-16,-7-5-1 15,8 5 1-15,-3-4-1 16,10 2 1-16,-11-4 0 15,2-1-1-15,4 1 0 16,2-5-1-16,24 3 0 16,0-3 0-16,-2-5 2 0,1-2 0 15,-14-5 1 1,16-2 0-16,0-2 1 0,2-2-1 16,0 1 0-16,-1 3-1 15,-5 2 0-15,-6 0 1 16,2 3 0-16,-7-1 0 15,0-1-1-15,3 2 1 16,-4 0 0-16,-2 0 0 16,-2-2 2-16,-2 1-34 15,0 0-35-15,0 0-117 16,0 0-126-16,0 0 196 16</inkml:trace>
  <inkml:trace contextRef="#ctx0" brushRef="#br0" timeOffset="159877.106">5385 8665 771 0,'-4'-4'421'15,"-1"3"-79"-15,1 2-179 16,-6 4-35-16,4 9-47 16,-3 1-14-16,1 11-23 15,-5 5-6-15,-3 4-4 16,9 14 1-16,-4-6-1 16,3 1-1-16,3-1-5 15,-8-10-2-15,1 5-8 0,5-3-5 16,-10-4-3-1,5 3-2-15,-6-9-1 0,0-3 0 16,9-3 0-16,-11-13 1 16,14 0 6-16,9-1 6 15,-3-10-64-15,0-1-63 16,2-14-442-16,-7-6 363 16</inkml:trace>
  <inkml:trace contextRef="#ctx0" brushRef="#br0" timeOffset="160154.118">5157 8912 853 0,'6'0'466'16,"-6"-7"-90"-16,10 2-165 15,7 7-35-15,-7-7-56 16,13 5-26-16,0 1-38 16,-5-3-11-16,10 5-13 15,-5-3-5-15,1-3-10 0,5 3-4 16,-5-5-2-16,1 5-1 16,-6-7-24-16,-5-5-58 15,-4 3-222-15,-1 6 196 16</inkml:trace>
  <inkml:trace contextRef="#ctx0" brushRef="#br0" timeOffset="162548.867">6459 8708 683 0,'29'-33'323'0,"-30"25"-107"15,2 5-19-15,-1-1-38 16,-3-1-24-16,3 5-64 16,0 0-26-16,0 0-32 15,0 1-3-15,-1 19 8 16,-5 34 1-16,-6-22 2 15,-4 4-1-15,7 8 0 0,-4-2 1 16,3-1 0-16,2-3 0 16,-4-6-2-16,-1 2-3 15,0-7-5-15,-1 1-2 16,0-7-2-16,1-1 0 16,3-4 0-16,5 1 1 15,0-10 8-15,2-4 2 16,3-8-104-16,0-7-95 15,7-5 110-15</inkml:trace>
  <inkml:trace contextRef="#ctx0" brushRef="#br0" timeOffset="162860.482">6298 8930 843 0,'-7'-7'393'0,"0"3"-179"15,-3-8-26-15,14 9-62 16,2-6-24-16,13 2-21 0,4 3-10 16,4-4-15-16,0 0-7 15,-3 3-17-15,6 3-2 16,-5 1-9-16,1 1-6 15,5 4-5-15,-13-5-2 16,3 1 0-16,-4 0-1 16,-11-5-4-16,2 3-33 15,9 6-138-15,-16-3-196 16,2-5 224-16</inkml:trace>
  <inkml:trace contextRef="#ctx0" brushRef="#br0" timeOffset="163560.949">6901 8544 950 0,'0'-6'419'15,"-3"1"-192"-15,3-1-42 16,-1 5-58-16,-2-3-28 16,2 4-56-16,0 0-20 15,-1 0-19-15,-3 23 0 16,-9 37 1-16,5-23 2 15,-6 9 3-15,0 7 1 16,-4 5 2-16,1 3 1 0,-3-10 0 31,-5-6-1-31,4-5 1 0,6-2-1 0,1-3 0 16,-4 0-1-16,1-3-3 16,-2-4 0-16,10-5-2 15,-3-9 0-15,8-7 7 16,1-6 5-16,-4-6 1 15,10-3-2-15,-5-12-13 16,12-3-8-16,4-7-14 16,3-1-16-16,12-3-21 15,-3 0-1-15,7-4 8 16,-6-6 14-16,10 8 24 16,-11-8 4-16,3 17 0 15,-2 4 0-15,-6 10-1 16,-2 13-4-16,-7 4-1 15,1 9 1-15,-6 6 4 16,-5-2 4-16,0 14 4 0,-1 2 3 16,-8 2 2-16,4 2 4 15,-6-5 4-15,2-4 2 16,5 4-1-16,-8-4-2 16,2 1-6-16,1-2-1 15,1-9-1-15,4-5 1 16,1-9 6-16,2 2 2 15,-2-10-95-15,2 3-116 0,0 0 124 16</inkml:trace>
  <inkml:trace contextRef="#ctx0" brushRef="#br0" timeOffset="164196.734">7067 8928 596 0,'1'0'317'0,"-1"0"-44"16,5 2-114-16,-5-2-1 15,0 0-9-15,12 3-20 16,-1 1-27-16,19 9-13 15,-20-11-22-15,5 2-10 16,8-4-17-16,3 0-9 16,3-2-11-16,0-7-3 15,-6-6-2-15,1 3 0 16,-9-4-1-16,-4-1-1 16,1 1-2-16,-5 1-2 0,-3-2-1 15,-1 4-1-15,-8 5-2 16,0 2-2-16,-5 6-3 15,-5 1 0-15,-4 7-1 16,-3 3 0-16,-4 8 0 16,-8-4 1-16,7 7-1 15,-4-4 0-15,7 3 0 16,12 7-1-16,-8-5 0 16,-5 0 1-16,0-1-2 15,6 1 1-15,0-5 0 16,16 5 0-16,4-1-1 15,-1-4-1-15,10 3 1 16,2-1 0-16,6 0 3 16,10 2 0-16,-4-7 3 0,-1 2 1 15,-1-12 1-15,-3 0-1 16,13-1 0-16,-3-8 0 16,4-7 0-16,-6-5 0 15,-4-4 2-15,0 3 0 16,-6 4 0-16,-3-6-2 15,-1 7-72-15,1 1-64 16,1 2 81-16</inkml:trace>
  <inkml:trace contextRef="#ctx0" brushRef="#br0" timeOffset="165514.949">8209 8590 349 0,'0'-6'258'0,"0"-4"46"15,1 7-85-15,1-3-56 16,-8-6-22-16,5 9-28 16,0-2-9-16,-1 1-21 15,2 3-7-15,0 0-15 16,0 0-13-16,0 1-21 16,0 0-9-16,0 0-10 15,1 9-1-15,-4 14 2 16,-10 32 1-16,2-13 4 15,-1 6 2-15,-3 9 1 16,-5 0-1-16,-10-10-5 16,15-2-1-16,-2-9-4 15,-3-2 0-15,3-1-1 0,-8-4-1 16,6-2 0-16,3-3 1 16,5-2 0-16,-2 0 0 15,3-6 1-15,1 0 2 16,4-8 6-16,1-2 2 15,2-6-1-15,1-7-2 16,0-8-11-16,1 0-2 16,0-5-4-16,3 5-1 0,2-1 2 15,1 2-1-15,5-2 0 16,2-3 0-16,9-5-1 16,3-1 1-16,4-3 1 15,7-4 1-15,-6-1 0 16,-3-6 1-16,6 5-2 15,-9 8 0-15,4 3-1 16,-1 7 0-16,-8 9-3 16,-1 5-1-16,-5 10-2 15,-1 6 1-15,-3 12 3 16,-2-3 3-16,0 9 3 16,2 5 0-16,-9-10 1 15,0 5 1-15,-5-4 1 16,-7-7 1-16,5 4 0 15,-3-6 0-15,1-1 1 0,-1-1 0 16,-1-6 2-16,0 2 1 16,0-7 1-16,3-6 2 15,2 0-7-15,1-2-9 16,1-4-59-16,6 1-53 16,5-4-161-16,3 0 171 15</inkml:trace>
  <inkml:trace contextRef="#ctx0" brushRef="#br0" timeOffset="166309.725">8770 8874 516 0,'13'6'289'0,"-5"-6"-37"16,-3-7-36-16,-1 4-44 15,-4-5-16-15,1 7-20 16,0 4-8-16,-4-4-19 0,2 0-14 16,-1 0-29-16,1 0-8 15,-15-2-12-15,-32-1-5 16,25 11-11-16,2 5-7 15,-7 0-12-15,0-1-3 16,2-1-3-16,0 0-2 16,3 3 0-16,-6-4-1 0,7 7 0 15,-4-1-2-15,6 1 0 16,9 6 0-16,-2-3 0 16,7 0-2-16,0-8 0 15,-4 1-1-15,8 0-1 16,2-3 0-16,7 7-1 15,8-1-1-15,-1-6 0 16,2-1 1-16,4-5 2 16,2-3 0-16,7-5 2 15,-5-3 1-15,5-7 0 16,1-4 1-16,5-2 0 16,4-3 0-16,-6-1 2 15,-4-2 1-15,-13-6 2 16,3 9 1-16,-14 3-3 15,3 7 1-15,-5 8-2 16,-7-4-2-16,4 10-3 16,-6-1-2-16,-1 12-1 0,-3 0 0 15,-6 4 3-15,-2 1 1 16,2 2 0-16,3 5 0 16,1-1 0-16,0 0 0 15,2-4 0-15,9 1 0 16,-2-3-1-16,7 2 0 15,0-2 0-15,-5-4-1 16,10 1-1-16,9 3 0 0,3-7 1 16,7 4 1-16,1-10 2 15,-6-5 0-15,5-4 2 16,0-6 1-16,10 3 0 16,-9-4 3-16,6 2-29 15,-1 2-24-15,-20-5-54 16,-5 6-44-16,-5 2-200 15,-4 1 227-15</inkml:trace>
  <inkml:trace contextRef="#ctx0" brushRef="#br0" timeOffset="166768.995">9256 8539 884 0,'-2'-1'391'0,"-1"1"-180"16,1 11-47-16,-4 8-52 15,1 0-9-15,-1 13-26 16,-3 2-9-16,0 7-10 16,-2 0-5-16,-4 9-5 15,6 3-3-15,-6-10-9 16,8 3-4-16,-1-11-11 15,-7-8-4-15,8-2-7 16,-2-2-1-16,-3-6-1 16,4-2 0-16,-3-4 1 15,2-1 0-15,3-5 0 16,5 0-3-16,6-2-72 16,-17 0-65-16,15-2-193 0,-12-1 194 15</inkml:trace>
  <inkml:trace contextRef="#ctx0" brushRef="#br0" timeOffset="167334.131">9342 9165 691 0,'-4'-1'319'0,"5"1"-116"16,4 1-12-16,-5-1-27 15,0 0-15-15,0 0-38 16,0-1-12-16,0 0-15 15,0-1-8-15,6-13-14 16,21-26-9-16,-14 23-12 16,-1-3-6-16,6-7-5 0,-7-8-2 15,6-9-2-15,10 3-1 16,-17-21 4-16,9 1 1 16,-3-2 0-16,-9-6-1 15,12 17-6-15,-4 2-3 16,-9 2-3-16,6 10-2 0,-7-3-3 15,4 5-1 1,6 14-6-16,-5-2-2 0,4 10-4 16,-4 4-2-16,3-1-3 15,0 0 1-15,9 10 0 16,-1-3 0-16,4 5 2 16,2 2 0-16,1 6 0 15,-1 4 0-15,2 4 0 16,-4-2-1-16,-6 2-20 15,-5-1-21-15,-5 8-66 16,-4 3-49-16,-20-2-157 16,3 5 198-16</inkml:trace>
  <inkml:trace contextRef="#ctx0" brushRef="#br0" timeOffset="167635.303">9465 8849 537 0,'-8'-1'378'0,"4"1"16"16,4-3-148-16,3 2-31 0,-3-1-65 15,0 1-24-15,0 0-35 16,7 0-10-16,6 0-11 15,-10 0-4-15,18-3-12 16,22-7-4-16,-22 7-13 16,11 1-7-16,-10 6-10 15,-6-3-7-15,0-2-7 16,-1 3 16-16,-11-15-75 16,-1 4-62-16,4 5 76 15</inkml:trace>
  <inkml:trace contextRef="#ctx0" brushRef="#br0" timeOffset="167998.99">9919 8923 704 0,'6'-3'419'0,"-5"2"-21"16,-1-4-125-16,11 5-95 15,5 1-21-15,-11-8-45 16,9 7-18-16,2-1-31 15,4-1-14-15,9 1-17 16,-1-5-7-16,2-3-12 16,-8-1-3-16,2 2 10 15,0 3-22-15,-5 3-95 16,-7-6-306-16,-7 1 266 16</inkml:trace>
  <inkml:trace contextRef="#ctx0" brushRef="#br0" timeOffset="169419.338">10693 8932 328 0,'0'-1'237'16,"0"0"34"-16,-1 0-53 16,-1 0-58-16,1 0-20 0,0 0-37 15,0 0-15-15,0-1-25 16,0 1-13-16,0 0-17 16,0 0-3-16,0 0 2 15,1 1 2-15,0 0 4 16,0 0-3-16,0 0-10 15,6 12-4-15,0-1-8 16,20 27-2-16,-12-30 0 16,0-5 0-16,11-3 3 15,1-1 1-15,6-3 1 16,7-2 1-16,-6-1-1 16,-7-9 0-16,-2 0-2 15,-21-5-1-15,3-3-1 16,-1 4 0-16,-5-3-2 15,6 10-1-15,-4 3-2 0,1 3-2 16,-15 3-2-16,0 0-2 16,-11 3-1-16,1 4 0 15,-3 6-1-15,-2 4 0 16,1 1 0-16,-6-3 0 16,4 5-1-16,2-5 1 15,2 5-1-15,2 3 0 16,2-3-1-16,4 6 0 15,3-2 0-15,0-2-1 0,3 2 3 16,-4-6 1-16,7 3 0 16,-3-2 1-16,10-1 1 15,2 3 0-15,6-1 0 16,5 0 2-16,-1 2 3 16,7-1 1-16,-3-2 4 15,5 4 1-15,-3-10 1 16,0-6 2-16,5 1 3 15,0-4 0-15,5 0 2 16,3 0-1-16,-4-8-4 16,-5-5-2-16,-1 3-6 15,-7-4-2-15,6 7-3 16,-1 4-1-16,-3 1-1 16,-8-1 0-16,-5 4-23 15,4 3-27-15,-5-2-65 0,-2 1-51 16,-3-1-266-16,3-2 284 15</inkml:trace>
  <inkml:trace contextRef="#ctx0" brushRef="#br0" timeOffset="170426.139">11448 8891 1882 0,'10'8'47'0,"-28"-11"-10"15,10 10 40-15,-8-5 0 32,1 0-18-32,-23 0-8 0,9 10-16 15,-9-6-14-15,13 7-9 0,-4 1-3 16,7 7-4-16,7 2-1 16,2-8-2-16,3-2-1 15,8-1-1-15,1 2 0 16,1-2 0-16,1 1-2 15,2-2 0-15,4-3 0 16,6 0 0-16,4-1 0 0,2-13 2 16,3 2 2-16,5-10-18 15,8-3-13-15,5-1-20 16,-13-14-6-16,4 0 21 16,-3-2 11-16,-19-13 19 15,14 12 3-15,-20 2 1 16,-6 1 0-16,17 27-3 15,-8 2-4-15,-11 5-5 16,1 15 0-16,-13 11 1 16,5 7 3-16,7 10 6 15,-17-8 2-15,-4 4 4 16,-14 1 5-16,-6 8 4 16,17 15 1-16,-5 3-1 15,3 3-3-15,3-3-3 16,-3-8-1-16,-2-6-3 15,3-2 0-15,-1 9-1 16,10-1-1-16,-3-3 0 0,12 2 0 16,6-23 1-16,-4-2 2 15,3-10 0-15,-6-10-1 16,11 3 0-16,-1-8-1 16,11-1-2-16,-1-1 1 15,-4-6-1-15,-1-2 3 16,10-5 3-16,4-3 1 15,9-5 0-15,1-7-2 16,5-9-3-16,1-6-2 0,5-9 1 16,5 4 2-16,10 3 1 15,-7 0 2-15,-4 9 1 16,-8-3-2-16,-13 6 1 16,2 10 3-16,-7-3 5 15,-7 4 8-15,-5-2 11 16,-16-7 1-16,-6 6-1 15,-4-4-8-15,-11 3-12 16,15 7-4-16,-13-3-6 16,8 5-1-16,-17 2-2 15,13 6 0-15,5 3 0 16,1 5 0-16,11-5 0 16,-10 5 0-16,-7-7 0 15,-3-2 0-15,17 7 13 0,-14-10-25 16,25 6-90-16,4 4 117 15,8-4-49-15</inkml:trace>
  <inkml:trace contextRef="#ctx0" brushRef="#br0" timeOffset="171532.122">11664 8898 403 0,'0'-1'247'0,"0"0"-2"16,0-4-19-16,0 3-28 16,0 1-15-16,0 0-28 15,0 0-14-15,0 0-38 16,0 0-20-16,0 1-37 0,0 0-14 15,-1 0-16-15,-7 25-2 16,-15 20-1-16,12-21-3 16,4 2-4-16,1-4-1 15,-1-5-1-15,0-1-1 16,-1-2 0-16,0 0 0 16,5-1 0-16,2-1-2 15,1-1 1-15,2-1-1 16,4-1-1-16,-2-1 0 0,1-7 0 15,4-1 0-15,3-2 1 16,5-2 2-16,0-6 1 16,-8-2 0-16,14-5 2 15,1-4-2-15,14 1 1 16,10-3-1-16,-17-9 2 16,9 6 0-16,-19-2 2 15,-9-6 1-15,-1 12-2 16,-7-2 1-16,-9 6-1 15,10 14 0-15,-1 3-1 16,-16 1-2-16,8 5-3 16,-9-3 0-16,13 10-1 15,-6-2 0-15,7 8 0 16,1 2 0-16,-28-7 1 16,16 10-1-16,-12-6 1 0,4 3-1 15,13 6 1-15,-3-4 0 16,5-2 0-16,2 0 1 15,1-7 0-15,5-1-1 16,15 6 1-16,-4-4 1 16,6-4 1-16,18-1 0 15,-19-14 3-15,10-4-1 16,6-6 8-16,-14-5-15 16,10 4-62-16,0 2-41 15,-9 1-123-15,-2 2-77 0,-8 0 194 16</inkml:trace>
  <inkml:trace contextRef="#ctx0" brushRef="#br0" timeOffset="171944.047">12255 8845 755 0,'-1'-20'432'0,"12"14"-65"15,-9-1-155-15,9 8-36 16,-9 2-63-16,-7-4-22 15,5 12-41-15,-18-7-10 0,11 19 2 16,-5-3 2-16,-2 5 2 16,7 6-2-16,-4-6-8 15,4 6-8-15,3-5-11 16,-1-3-4-16,-2-7-4 16,3 2-1-16,-2-7-1 15,1 0 0-15,5 0 4 16,4-1-14-16,-2-7-55 15,-5-5-48-15,3-6-162 16,0-1 167-16</inkml:trace>
  <inkml:trace contextRef="#ctx0" brushRef="#br0" timeOffset="172442.545">12589 8824 888 0,'0'0'509'0,"1"4"-84"16,-1-3-208-16,-1-1-50 0,0 0-66 15,0 0-18-15,-3 10-28 16,0 9-10-16,-6 29-15 15,2-28-2-15,4 3 1 16,2-1 0-16,2-1-6 16,-3-1-2-16,6 4-11 15,-4-6-2-15,2 1-2 16,2 0-1-16,-2-4 0 16,5 2 1-1,-2-6 0-15,3-6 0 0,0-6 3 16,2-2 0-16,3-9 1 15,-3 1 0-15,5-12-4 16,2 0-1-16,1-12-4 16,5-4-1-16,2-2-3 15,-2-2 1-15,13 14 1 16,-2-1 1-16,-7 5 1 16,-11 1 1-16,-6-2-2 0,-2 4 0 15,-16 10 0-15,7 1-10 16,-5 7-52-16,-2 7-44 15,6 6-136-15,1 7 147 16</inkml:trace>
  <inkml:trace contextRef="#ctx0" brushRef="#br0" timeOffset="173192.614">13211 8896 909 0,'13'-3'460'16,"-2"4"-145"-16,-3-4-118 15,-8-5-28-15,0 4-43 16,-1-11-17-16,2 13-31 15,3-1-10-15,-14 0-15 16,1 6-7-16,-14-2-9 0,3 3-4 16,-3-3-10-16,-3-1-6 15,4 10-9-15,-2-5-2 16,0 9-3-16,1 1-1 16,0-1 0-16,-4-2 0 15,9 3-2-15,0-3 0 16,1-2 0-16,7 7-1 15,-3-6-1-15,-1 1 0 16,11 1 0-16,3-3 0 16,11 3-2-16,11 1 1 0,-8-4-2 15,1 0-1-15,3-5 0 16,-6-5 1-16,16-4 1 16,-4-1 2-16,-2-6-7 15,3-1 3-15,-6-8-14 16,6 4 0-16,2-8 7 15,-4-5-2-15,4 1 8 16,-4-2-3-16,2 6-1 16,-13-4 0-16,-7 10 4 15,6 4 3-15,-22 1-1 16,29 23-3-16,-18-3-4 16,-15-5-2-16,7 14 4 15,-24-16 3-15,16 6 3 16,3 5 1-16,3 1 2 15,2 4 0-15,1 1 2 16,4 4 3-16,1-1 0 0,2-1 1 16,1 3-1-16,-1-3 0 15,9-3-1-15,1 2-1 16,4-6 1-16,7-1 0 16,6-2 1-16,-4-9 0 15,7-4 7-15,-8-1-7 0,-4-6-67 16,8 3-51-16,-12-4-110 15,6 1 125-15</inkml:trace>
  <inkml:trace contextRef="#ctx0" brushRef="#br0" timeOffset="174944.284">13732 8405 448 0,'8'-17'291'0,"-5"0"-25"15,-1 10-70-15,-4-4-34 16,-1 12-43-16,8 8-17 16,-6-1-25-16,-1 9-4 15,-7-4-9-15,-12-3-7 16,7 13-14-16,-5-1-9 16,6 9-14-16,2 6-3 15,-4-1-6-15,-9 4-1 16,3 3-3-16,2 5 0 15,5 7-2-15,7-5 0 0,-5 2 0 16,5-2-1-16,-5-15-1 16,3-1 0-16,3-6 0 15,-2-9-1-15,7 8 0 16,1-6-1-16,0-3 1 16,5-3-2-16,-1-8 1 15,2-3-1-15,7-4 3 16,3-2 3-16,7-10 2 15,2-4 1-15,7-6-3 16,1-6-1-16,13 0-1 16,8 2-1-16,-17-6 2 15,0 8 0-15,-15 1 3 16,-3 3 2-16,-5 4 1 16,-6-6 1-16,-8 4 1 15,-12-5 0-15,2 10-2 16,5 7-4-16,-10 3-6 0,3 8-2 15,-10 1-5-15,-3 12-1 16,-1-1 3-16,-5 3 3 16,7 8 2-16,-3-9 5 15,9 7 3-15,6 4 1 16,7-4 0-16,3 3-1 16,5-5-4-16,3-5 0 15,4-2-1-15,4-2 0 0,5-3 0 16,3-1-1-16,1-9 3 15,-7-2 2-15,18-8 3 16,-6-7 1-16,12-3-1 16,12-7-1-16,-10-2-1 15,3 0-1-15,-12-5-2 16,-7-4 0-16,-8 5 0 16,-2 2 0-16,-4 14 1 15,-1 7-1-15,-10 0 2 16,1 8-2-16,-6 0-4 15,-4 2-2-15,-1 10-4 16,-11-4 1-16,6 11 2 16,2 6 1-16,-3 4 0 15,2 0 1-15,-2-1 0 0,-3-6 0 16,6-2 0-16,2 1 0 16,6-7 0-16,0 0-1 15,4-4 1-15,-1-3-1 16,3-3 0-16,0-2 1 15,1-2 3-15,-3-1 1 16,0 0 1-16,0 0 0 16,17-15-3-16,31-36 0 0,-26 16-3 15,6-5 0-15,8-9-1 16,5 4-3-16,0 6 0 16,-7 3 1-16,-4 17 1 15,1-1 2-15,-7 13 9 16,-8 3 2-16,2 10 0 15,-5 5 0-15,-7 8-8 16,3 8 0-16,-7 5-1 16,-7-2 1-16,-3 3 1 15,2-4 0-15,-3-4-1 16,9 4 1-16,-3-5-1 16,-6-6 0-16,-2-1 1 15,0-4 1-15,-1-4 0 16,14 4 0-16,-2-5-5 15,-9-7-14-15,6-1-67 16,-4-3-60-16,2-7 84 0</inkml:trace>
  <inkml:trace contextRef="#ctx0" brushRef="#br0" timeOffset="175582.627">14652 8646 898 0,'0'0'445'16,"0"4"-154"-16,-5-2-114 15,5-2-28-15,-1 0-40 16,0 0-15-16,0 0-30 16,0 1-13-16,-9 9-16 15,-1 2-4-15,-26 37-10 16,27-20-4-16,-5 0-4 15,-1 8-2-15,0-7-5 16,0-3-1-16,4 3-1 16,6 1-1-16,1-2-2 15,5 0 1-15,0-9-1 16,2-5 1-16,4 1-1 16,3-2 1-16,2-4-1 15,-9 0 1-15,19-9 1 0,-1-2-1 16,18-8 0-16,14-6-1 15,1-2-4-15,-17-10-3 16,23 2 1-16,-1-5 1 16,-4-5 6-16,15 5 1 15,-29-6 1-15,2 9 0 16,-16-7 1-16,2 5 0 16,-17 3 2-16,-11-5 1 0,-3 17 0 15,-12-4-1-15,-1 12-5 16,-3 1 0-16,-8 3-1 15,2 4 0-15,-3 3 2 16,0 1 1-16,2 3 1 16,4 3 0-16,5 5-2 15,1 2 0-15,4 6-1 16,-1-2-1-16,12 2 1 16,1 5-1-16,8 4 0 15,7-5 1-15,-1-2 0 16,5-6 0-16,7-6 1 15,-2 2 0-15,4-6 5 16,2-1-20-16,-7-8-82 16,1-1 337-16,-1-3-214 0</inkml:trace>
  <inkml:trace contextRef="#ctx0" brushRef="#br0" timeOffset="176590.611">15862 8911 560 0,'-10'-41'292'15,"15"33"-62"-15,0 0-30 0,-1 1-43 16,4 4-11-16,-5-6-22 16,-3 2-14-16,0 8-30 15,2-1-9-15,-4 0-17 16,1 0-7-16,-4 20-7 15,-14 40-8-15,6-20-14 16,-5-2-3-16,-1 13-3 16,-6 1-1-16,2 8-2 15,3 5-2-15,8-3 1 16,2-3-2-16,-7-11 0 16,-1-5-1-16,-7-10-1 15,7-4 1-15,6-6-1 16,-2-4 0-16,13-5 3 15,-4-4 2-15,1-7 10 16,4 0-19-16,-3-11-92 0,3-3-73 16,2-11 89-16</inkml:trace>
  <inkml:trace contextRef="#ctx0" brushRef="#br0" timeOffset="177091.037">15721 8998 334 0,'1'-7'247'0,"-2"2"32"15,1-4-74-15,1 0-54 16,6 3-21-16,7-2-10 15,4-1-6-15,-7-7-8 16,6-3-1-16,-2-6-5 16,8 4-2-16,15 1-15 15,-7-5-12-15,6 9-21 16,0 0-10-16,-5 4-18 16,0 6-5-16,4 7-9 15,-10 2-3-15,-2 15-2 16,2 4 0-16,-13 2 1 15,-3 3 0-15,-10 1 2 16,-8-2 0-16,-13 2 1 0,6 6 1 16,-16-3 0-16,1-3 1 15,-4-3 2-15,-4-4 1 16,4-4 3-16,-2 1 0 16,5-3 0-16,-1-5 1 15,2-6 0-15,11-3 0 16,-4-11-1-16,13-2-4 0,2-8-19 15,6-3-29-15,2-3-81 16,-9-1-57-16,12 2-276 16,0 6 290-16</inkml:trace>
  <inkml:trace contextRef="#ctx0" brushRef="#br0" timeOffset="177674.506">16369 8819 903 0,'-12'4'465'0,"-3"0"-146"16,-8 5-134-16,3 5-36 16,-2 4-60-16,9 1-18 15,0 3-28-15,0 7-11 16,8-2-5-16,-7-5-1 0,8 5 1 16,2-5-1-16,-4 1-4 15,2 0-3-15,0-1-6 16,7-1 0-16,3-9-4 31,-2-6 0-31,-1 1-2 0,22 17 0 0,6-10 0 16,-3-2 0-16,-5-17 3 15,-3-6 0-15,2-5 3 16,-5-5-2-16,2-4-2 16,-3-5-2-16,0-2-1 15,0-1 0-15,-7-5 1 16,-6-1 1-16,-5-1 0 15,-11-4-1-15,4 20-3 16,-10-1-1-16,2 10-3 16,-3 5-2-16,2 9 0 0,2 5 1 15,-2-4-2-15,4 9 1 16,-9-9-1-16,3 2 0 16,20 16 1-16,-15-13-1 15,12 2-2-15,2 2-24 16,-11-10-90-16,4 5-73 15,14 0 111-15</inkml:trace>
  <inkml:trace contextRef="#ctx0" brushRef="#br0" timeOffset="178076.311">16767 8808 1272 0,'-1'-10'537'0,"1"4"-299"16,4-2-55-16,-5 5-80 15,1 3-27-15,0 0-42 0,0 0-17 16,-2 0-15-16,1 0 1 15,-2 9 0-15,-8 18-1 16,-9 37 1-16,20-27 0 16,-13-2 0-16,12 0 2 15,-11-3 0-15,-4 3 2 16,0-5 0-16,-3-1-1 16,10 2 0-16,-5-7-1 15,13 0 0-15,-10-6 0 16,10-2 0-16,9-2 2 0,-13-11 4 15,9 2-15-15,-4-12-78 16,-12-7-57-16,19-6 76 16</inkml:trace>
  <inkml:trace contextRef="#ctx0" brushRef="#br0" timeOffset="178651.445">17131 8773 671 0,'-2'20'413'0,"-12"-1"-2"16,3 6-142-16,-8-6-100 0,0 7-23 16,1-3-41-16,-9-6-22 15,10 10-27-15,2-3-5 16,0 4 0-16,3 3 4 15,-2-2 0-15,2 3-6 16,1-3-18-16,2 1-7 16,3-5-11-16,1 2-2 0,1-12-3 15,-3-8 1 1,5-2 4-16,1-5 1 16,2-9 0-16,4-1-4 0,3-16-8 15,-2-8-14-15,3-5-33 16,5-5-22-16,3-4-42 15,4-2-9-15,9-2 12 16,7 4 19-16,0 10 41 16,-5 4 19-16,4 13 17 15,-4 4 2-15,-5 5 6 16,8 9 7-16,-11 5 22 16,-6 7 8-16,-1 14 7 15,-5 2-3-15,-6 6-15 16,-6 1-2-16,-1 8-2 15,-4 1 1-15,-6-4 3 16,-3 0 1-16,-1-10-3 16,-2 4-1-16,-2-1-7 15,7-4-2-15,-3-5-2 0,5-6-2 16,10-6 4-16,-5-5-6 16,4-3-50-16,1-1-60 15,-1-1-285-15,1 0 255 16</inkml:trace>
  <inkml:trace contextRef="#ctx0" brushRef="#br0" timeOffset="179028.107">17868 8438 701 0,'-4'-2'414'0,"4"9"-27"16,-3 5-135-16,-6 8-88 15,5 3-19-15,-10 2-31 16,-3 4-10-16,0 7-25 16,-5 6-7-16,-3 12-5 15,2-1-5-15,-1 6-10 0,13 3-6 16,-1-16-14-16,-3 0-6 15,10-10-10-15,-8-7-4 16,4 0-4 0,9-1 0-16,-13-6-1 0,13-1 1 15,-8-8 0-15,-6-4 1 16,14-6-5-16,-19-4-18 16,13-4-71-16,-3-6-65 15,9-2-159-15,-1-3 188 16</inkml:trace>
  <inkml:trace contextRef="#ctx0" brushRef="#br0" timeOffset="179330.528">17501 8811 985 0,'22'-7'489'0,"13"-2"-154"15,-2 8-62-15,2-4-86 16,10 4-35-16,1-2-52 0,12 6-22 16,-4-2-30-16,-4 4-8 15,-7-3-13-15,-4 0-4 16,-9 1-6-16,-5-3-3 15,-9 0-2-15,-6-1-2 16,-8-1-43-16,-6-8 21 16,-1-1-2-16</inkml:trace>
  <inkml:trace contextRef="#ctx0" brushRef="#br0" timeOffset="179990.812">18033 9162 1016 0,'0'0'484'0,"0"0"-197"0,0 0-52 16,1 2-86-16,2 20-33 15,-15 33-39-15,5-22-20 16,-10-4-30-16,1 3-9 16,-3-2 10-16,-6-4 5 15,9-3-388-15,-1-1 278 16</inkml:trace>
  <inkml:trace contextRef="#ctx0" brushRef="#br0" timeOffset="185518.105">18887 9011 605 0,'26'-22'351'0,"-27"21"-50"15,3 1-99-15,-4 1-84 16,2-1-34-16,0 0-30 0,0 0-12 16,0-1-10-16,0 0 5 15,0 1 9-15,0 0 4 16,0 0 8-16,0 20-3 16,-6 42-2-16,-6-15 1 15,-2 12-7 1,-3 7-4-16,-6 6-11 0,1-3-7 15,-5-9-9-15,-1 1-3 16,0-8-4-16,7-4 0 16,2-5-3-16,10-11 0 0,3-14 4 15,2-9 7-15,-1-15 14 16,-3-8-24-16,9-13-91 16,-10-5-110-16,21-4 109 15</inkml:trace>
  <inkml:trace contextRef="#ctx0" brushRef="#br0" timeOffset="186100.698">18814 9055 733 0,'0'-2'415'0,"3"2"-96"0,-5-4-93 15,2 3-45-15,0 0-72 16,0 0-19-16,0 0-37 15,3-5-2-15,12-10 0 16,30-23-4-16,-22 22-10 16,7 0-6-16,8-2-13 15,-3 0-6-15,9 7-7 16,-10-1-3-16,-5 10-2 16,10 3 0-16,-10 3-2 15,5 7-1-15,-4 5-1 16,-9 1 0-16,-9 7 2 15,-4 0 0-15,-8 3 2 16,-2 3 0-16,-9-3 3 16,-3 3 1-16,-8 3 1 15,-7-1 3-15,-8-5 0 16,-7-3 2-16,2-10 2 0,10-1 1 16,-5-10 3-16,8-7 0 15,-4-8 1-15,-5-6-1 16,15-5-6-16,5 2-4 15,8 2-19-15,3 3-28 16,5 8-81-16,-2 0-61 16,-1 7-419-16,5-1 403 15</inkml:trace>
  <inkml:trace contextRef="#ctx0" brushRef="#br0" timeOffset="186854.618">19637 8582 415 0,'4'-9'289'16,"1"5"-1"-16,0-1-67 16,-5 1-23-16,-1 3-44 0,-2-4-24 15,2 4-29-15,0 1-12 16,-1-1-25-16,1 1-10 15,1 0-17-15,-1 0-6 16,0 10 3-16,-2 13 2 16,-16 40-1-16,3-21-2 15,-6 15-9-15,7 3-4 16,-4-2-4-16,-7-4 0 16,-1-10-3-16,-2-4 0 15,0 1-1-15,10-6-3 0,0-4-2 16,0-5 0-16,6-8 0 15,2-6 2-15,4-7 8 16,2-6 4-16,2-9-28 16,3 2-34-16,0-10-141 15,2-1-123-15,10-2 188 16</inkml:trace>
  <inkml:trace contextRef="#ctx0" brushRef="#br0" timeOffset="187383.979">19960 8725 585 0,'-6'18'328'16,"-10"-7"-47"-16,-2-3-91 15,4 1-66-15,-8-5-26 16,6 3-37-16,-8-2-16 16,-1 0-25-16,-4 4-6 0,-9-5-7 15,-5 3-2-15,-3 2-1 16,3 3 0-16,-4-6 1 16,12 1 0-16,4-6-1 15,-6-3-1-15,12 6-3 16,0 0 0-16,8 3-4 15,8-2-4-15,3-2-1 16,6 4 1-16,1 2 7 16,2-2 2-16,6 4 6 15,10 5 2-15,0-1 3 16,6 5 1-16,-4-1 0 16,-7-10 0-16,6 7-3 15,-16-1-1-15,14 3-1 16,5 0-1-16,-4 2-1 15,7 0 1-15,-12-3 0 16,-7-2-1-16,5 3 0 0,-3-4 0 16,0-5 2-16,-4-1 0 15,3-3-14-15,4 1-45 16,-2-6-149-16,3-5 132 16</inkml:trace>
  <inkml:trace contextRef="#ctx0" brushRef="#br0" timeOffset="188125.764">20006 9010 294 0,'10'-36'239'16,"-10"25"25"-16,15 4-62 0,-10 0-21 15,-2-2-21-15,-7 3-9 16,-1 4-35-16,5 4-20 16,-3 2-25-16,3-4-7 15,0 0-7-15,0 0 2 16</inkml:trace>
  <inkml:trace contextRef="#ctx0" brushRef="#br0" timeOffset="188520.123">19877 9285 2397 0,'-149'347'2'0,"148"-349"9"16,1 2 8-16,-3-6 9 15,3 5 0-15,0 0-9 16,5-25-8-16,10-36-18 16,-7 25-9-16,6-3-13 15,1-3-4-15,5 1 0 16,7 6 4-16,-1 1 10 16,5 11 4-16,0 3 4 15,-1 5 3-15,-1 10-3 16,-15-2-1-16,3 14 0 15,-3 0 1-15,0 13 2 16,7 4 3-16,1 4 3 0,0 3 1 16,-9-6 1-16,-3 0 1 15,-10 2 1-15,-9-9 1 16,1 9 1-16,1 1 2 16,-15-4 11-16,10 1 9 15,-8-1 20-15,-13-4 10 16,2-4 3-16,-11-3-2 15,-3-11-10-15,12 2-6 16,3-9-10-16,-1-8-6 0,12-1-10 16,-3-8-4-16,8 6-8 15,5 3 0-15,-2 0-37 16,4 3-27-16,3 2-85 16,1-1-83-16,5 4 147 15</inkml:trace>
  <inkml:trace contextRef="#ctx0" brushRef="#br0" timeOffset="189209.955">20008 8882 322 0,'-2'-13'223'0,"7"4"18"0,-1-1-50 16,-4 5-56-16,14 8-13 16,-10-3-17-16,2-1-3 15,6 3-14-15,-19-4-8 16,6 6 2-16,3 10 0 15,-18-2-1-15,16 13-4 16,-12 1-19-16,-11 2-10 0,3 14-7 16,-11-1-1-1,-1 10-1-15,-2 1-2 0,3-1-5 16,8 5-5-16,8-9-10 16,4-4-3-16,2-10-6 15,3-9-2-15,2-3 0 16,1-8 0-16,6-2 2 15,-4-3 5-15,0-6-32 16,1-2-37-16,-6-1-116 16,6 1-87-16,-1-1 156 15</inkml:trace>
  <inkml:trace contextRef="#ctx0" brushRef="#br0" timeOffset="190032.219">20690 8828 430 0,'-1'0'279'16,"0"0"-5"-16,0 0-107 15,0 0-25-15,0 0-30 16,-1 0-9-16,1 0-13 16,1 9-1-16,0-7 5 15,5 3 3-15,14-4-3 16,31 24-5-16,-16-24-20 15,-2-2-11-15,17 0-23 16,-11-2-9-16,-7-6-13 16,-6 3-3-16,-9-1-2 15,1 1-1-15,-3 6 1 16,-3-3 0-16,-7 6 3 0,1-5-6 16,-3-3-54-16,-5 4-47 15,1 1-154-15,1 0-212 16,0 0 300-16</inkml:trace>
  <inkml:trace contextRef="#ctx0" brushRef="#br0" timeOffset="190389.388">20549 9052 421 0,'-6'0'313'16,"12"1"24"-16,-6-1-132 15,0-1-26-15,0-1-41 16,0 1-7-16,0 0-8 16,15-3 0-16,33-5-5 15,-17 9-3-15,-4 0-5 16,-1 1-8-16,1 0-6 0,-1-1-7 15,6 1-25-15,0-1-12 16,4-1-21-16,2-1-7 16,-8-6-10-16,6 2-1 15,-13-6-4-15,0 1 4 16,4 2-47-16,-10-1-45 16,1 8-185-16,1 4 164 15</inkml:trace>
  <inkml:trace contextRef="#ctx0" brushRef="#br0" timeOffset="191123.583">21680 8950 604 0,'15'-46'349'16,"-11"42"-67"-16,-2-1-77 15,-1 1-27-15,-1-2-38 16,-1 4-25-16,-1 2-47 16,1 0-17-16,0 0-28 0,-1 8-5 15,-5 20 2-15,-9 36 3 16,-1-17 11-16,-4-1 2 16,-7 14-3-16,-3 1-4 15,-4 3-9-15,5 0-4 16,4-11-4-16,6-6-2 15,3-10-4-15,3-7-1 16,-2-10 0-16,6 0 1 16,7-11 3-16,-6-4-14 0,10-4-38 15,4-5-39-15,-1-7-115 16,-3-5-92-16,12-5 181 16</inkml:trace>
  <inkml:trace contextRef="#ctx0" brushRef="#br0" timeOffset="191647.852">21600 8957 707 0,'-11'-7'343'0,"4"0"-116"0,5 5-26 16,1 1-48-16,4 1-20 15,-3-1-40-15,0 0-16 16,0 0-21-16,0-1-5 16,8 0-2-16,11-1 3 15,34-8-5-15,-24 8-2 0,9-4-10 16,0-2-8-16,13 7-11 15,-10-5-5 1,-1 7-5-16,-7 1-2 0,-9 5-2 16,2 10-1-16,-16-3-1 15,0 5 0-15,-15 1 0 16,-7 0 4-16,1 5 4 16,-4 1 2-16,-5-2 3 15,3 2 0-15,-19-4 1 16,-2-2 1-16,-7-2 1 15,6 3 0-15,8-9-1 16,1-2 0-16,6-5-2 16,-3-11-1-16,8-2 0 15,2-3 0-15,6-3-13 16,0-4-20-16,5 0-80 16,1 1-53-16,3 4-180 15,7 3 204-15</inkml:trace>
  <inkml:trace contextRef="#ctx0" brushRef="#br0" timeOffset="192409.348">22468 8608 562 0,'-14'-2'353'0,"14"2"-12"16,-4 0-163-16,0 0-25 15,3 0-46-15,0 0-14 16,0 0-22-16,-5 1-9 16,-1 3-11-16,-15 2-3 15,-23 44 2-15,14-21 2 16,-6 13-1-16,11 3-1 15,-6 5-8-15,8-2-3 16,4-9-8-16,4 1-3 16,6-11-9-16,2-3-3 0,4-3-5 15,2-3-2-15,10 3-3 16,0-4-1-16,6-3 0 16,3 1-1-16,-2-11 2 15,7 3 1-15,2-9 4 16,8-1 1-16,1-10 0 15,4-3 1-15,-5-5-3 16,-6-7-2-16,14-1-1 16,-1 1-1-16,8 0 1 15,-7-1 0-15,-16 1 2 16,-3-2 1-16,-16-1 2 16,3 3-1-16,-10-9 1 15,-7-3-1-15,-7-6-4 16,-6 2-1-16,-4 12-4 0,-3 2 0 15,-9 6-3-15,12 4-1 16,-6 3-2-16,10 4-2 16,8 5 0-16,-8 2 0 15,11 3-2-15,-11 1-1 16,2 3-1-16,11 8 8 16,-10 2-59-16,9 6-53 15,3 4-135-15,-5 0-114 0,12 4 226 16</inkml:trace>
  <inkml:trace contextRef="#ctx0" brushRef="#br0" timeOffset="192870.504">22959 8579 643 0,'-6'-14'371'0,"4"3"-36"0,3 4-80 16,-6 1-58-16,-4 1-27 15,2 4-43-15,5 2-25 16,-4 5-51-16,-9 4-12 16,1 10-12-16,4 3-1 0,-5 11 4 15,14 11 4-15,-21 3 7 16,-9 6 2-16,3-1-4 31,-3-8-6-31,11-2-14 0,-2-4-6 0,5-8-5 16,7 4-2-16,-2-10-1 15,-5-2-1-15,12-3 0 16,-8-8 1-16,10-4 2 16,6-3 1-16,-1-9-31 15,2-6-23-15,3-8-82 16,4-7-70-16,11-10 127 16</inkml:trace>
  <inkml:trace contextRef="#ctx0" brushRef="#br0" timeOffset="193230.823">23256 8510 942 0,'7'0'439'16,"-6"-4"-166"-16,9 8-55 15,-19-12-64-15,12 10-27 16,-1 4-48-16,-2 0-12 15,-2 8-6-15,-13 0 3 16,4 13 0-16,-8-2-4 0,4 12-8 16,-1 6-5-16,-9 3-9 15,7 10-5-15,-3-7-14 16,1 0-3 0,1-6-5-16,-3-8-3 0,-2-1-2 15,2-2 0-15,2-6-1 16,-3-4 1-16,8-5-1 15,-7-6 0-15,10-4 4 16,6-4-12-16,0-3-39 16,10 0-38-16,3-4-106 15,-6-9-76-15,11-1 164 16</inkml:trace>
  <inkml:trace contextRef="#ctx0" brushRef="#br0" timeOffset="193548.946">22754 8800 771 0,'-4'3'439'0,"4"-3"-56"16,0-1-86-16,0 1-70 15,0 0-29-15,18 1-32 16,38 6-19-16,-15-10-35 16,3 1-9-16,9 2-22 15,0 0-14-15,-9 0-21 16,-2-3-13-16,-9-1-16 16,-3-1-4-16,-6 0-2 15,-5 0-11-15,-5-5-52 16,-4 1-37-16,-1 5-147 15,0 4 146-15</inkml:trace>
  <inkml:trace contextRef="#ctx0" brushRef="#br0" timeOffset="200633.57">4539 10597 160 0,'2'0'134'0,"-1"-2"35"16,4 2-18-16,-5-1-21 0,0-1 0 16,2-15 8-16,3-25 0 15,-1 40 1-15,2 4-1 16,-4-1-7-16,-2-1-6 15,0 0-25-15,-1 0-18 16,0 0-34-16,0 0-15 16,0 0-16-16,-1 10-2 0,-3 10-4 15,-5 33-1-15,6-27-3 16,-5 7 0 0,3 8-2-16,0-2 0 0,0 2 1 15,-2 0 1-15,-3-5-1 16,1 7 2-16,0-4 0 15,-3-9-1-15,6-2 3 16,-5-12 1-16,0-7 2 16,9 14 0-16,-7-19 4 15,2-2-1-15,8 10-28 16,-8-18-30-16,9 8-89 16,5 2-77-16,-6-20 129 15</inkml:trace>
  <inkml:trace contextRef="#ctx0" brushRef="#br0" timeOffset="201274.126">4553 10641 339 0,'-2'0'250'16,"-5"-1"-1"-16,6 0-56 15,0 0-27-15,0 0-35 16,0 0-11-16,0 0-8 15,0-1 0-15,0 1-6 16,0 0-4-16,0 0-12 16,-1 0-10-16,1 0-12 15,-5-17-8-15,5-33-13 16,17 19-7-16,15 1-14 16,10-3-6-16,12 6-12 0,-5 1-2 15,-3 8-6-15,1 4-3 16,-10 8-5-16,5 5 0 15,-1 8 0-15,-6 5 2 16,-13 5 2-16,-4 5 1 16,-9 5 2-16,-6 4 1 15,-1 6 2-15,0 8 3 16,-12-12 0-16,0 7 3 16,-16-9 2-16,-6-6 1 15,-5 2 3-15,-5-6 0 0,5-9 0 16,-4-7 1-16,8-3 2 15,5-3 0-15,-5-9-1 16,2 0-1-16,7-4-7 16,1-2-5-16,15 4-4 15,4-1-10-15,1-1-32 16,0 7-24-16,1-2-74 16,3 6-33-16,0 4-81 15,3 5-65-15,-3-5 211 16</inkml:trace>
  <inkml:trace contextRef="#ctx0" brushRef="#br0" timeOffset="201899.473">5236 10221 266 0,'5'-9'254'16,"9"-5"-26"-16,-5-8 73 16,-7 0-68-16,11 3-65 15,-10 3-18-15,3 2-26 16,5 6-10-16,-14 1-19 15,3-1-11-15,-5 8-16 16,-3-1-13-16,7 1-19 0,-3 4-10 16,2 18-16-16,0 9-1 15,-6 12-2-15,-2 5 0 16,-4 4 2-16,-9-4 1 16,-2 9 0-16,8 8 1 15,-9-6 1-15,4 1-2 16,-2-12 0-16,-5-12-2 15,16-9 1-15,1-2 2 16,6-13 3-16,-3-5 4 0,5-3 10 16,-1-8 1-16,2-1-5 15,5-3-11-15,-1-17-54 16,7-1-47-16,6-15-125 16,-3-9-81-16,10 3 179 15</inkml:trace>
  <inkml:trace contextRef="#ctx0" brushRef="#br0" timeOffset="202361.723">5567 10314 607 0,'9'6'309'0,"-6"1"-73"0,-4-3-16 16,-4 6-21-16,0 0-7 15,-8 1-24-15,-2-1-16 16,-6-1-42-16,-3-4-24 16,0 2-38-16,-2 0-13 15,-3-3-17-15,-4-2-3 16,-2-1-5-16,11-1 0 0,-4 0-4 16,6 4-2-16,12-2-5 15,-10-2-3-15,9 4-2 16,13-1-1-16,-8 4 0 15,2 3 1-15,10 0 1 16,-18 0 0-16,21 8 0 16,-5-4 0-16,-2 1 0 15,6-1 0-15,-4 3 0 16,3-4 0-16,9 10 0 16,1-2 2-16,-1-13 0 15,12 10 3-15,0-11 0 16,5 4 2-16,-4 1 0 15,-5-9 2-15,-7 5 0 16,-2-12 1-16,-3 7 0 16,-1 0-8-16,-1-11-67 0,-1 7-53 15,-2-4-169-15,1 5 177 16</inkml:trace>
  <inkml:trace contextRef="#ctx0" brushRef="#br0" timeOffset="203229.794">5846 10471 546 0,'-4'-13'324'0,"-3"5"-12"0,1-2-89 16,9 5-58-16,-3 5-19 15,0-2-38-15,0 2-23 16,-1 0-36-16,0 0-7 16,0 0-5-16,-1 21 2 15,-3 37-1-15,-3-20-3 16,1 12-5-16,-14-2 0 15,10 5 0-15,-4-1-2 16,-5-1-3-16,14 7-1 0,-10-6-5 16,7 5-2-16,3-10-5 15,-13-7-1-15,5-4-2 16,6-6 1-16,-1-13 4 16,4-7 2-16,3-8 12 15,-5-3 2-15,3-8-6 16,-1-5-6-16,5-8-29 15,-1-14-17-15,11-6-41 16,15 2-15-16,-13-12-9 16,5 6 6-16,13 10 33 15,-10-2 17-15,16 18 22 16,-1 3 6-16,-11 6 5 16,4 6-1-16,-5 7-3 15,-1 2-2-15,-6 8 1 16,-4 3 0-16,-10 2 7 0,7 10 2 15,0 3 6-15,0 2 5 16,-2 2 4-16,-13-3 2 16,-2 0 3-16,1 6 1 15,-5-4 1-15,7 2 0 16,-14-9 18-16,-7-10 5 0,-2-1 5 16,-1-10-1-1,-2-3-20-15,1-1-5 0,0-11-6 16,3-3-2-16,-6-9-6 15,7-2-3-15,4 0-17 16,1 3-18-16,20 1-55 16,-2 2-36-16,-1-5-147 15,4-3 168 1</inkml:trace>
  <inkml:trace contextRef="#ctx0" brushRef="#br0" timeOffset="203775.373">6414 10406 498 0,'-7'0'325'16,"-4"1"-11"-16,6-1-115 15,2 0-31-15,2 0-57 16,0 0-17-16,0 0-13 16,0 0-4-16,1 0 3 15,0-1-2-15,20-4-14 16,36 0-8-16,-23 5-9 0,2 0-5 15,6 5-13-15,1-4-2 16,-9 5-5-16,5-3-3 16,-11-2-4-16,-10-1-2 15,4 0 1-15,-13 0 2 16,3-5-1-16,2 4-21 16,-9-5-97-16,-4 2-99 15,-3 3 119-15</inkml:trace>
  <inkml:trace contextRef="#ctx0" brushRef="#br0" timeOffset="204144.902">6412 10619 519 0,'-4'-3'333'0,"1"-1"19"16,3 4-97-16,0-2-57 16,0 1-27-16,0 0-33 15,0 0-15-15,8 0-21 0,10-1-5 16,38-2-12-16,-25 9-5 15,6-5-5-15,-4 5-6 16,11-7-7-16,-6-3-7 16,-3-3-18-16,15 3-8 15,-19-5-13-15,-5-9-5 16,-2 16-4-16,-12-14-4 16,-5 11-62-16,0 3-77 0,-3 3 86 15</inkml:trace>
  <inkml:trace contextRef="#ctx0" brushRef="#br0" timeOffset="204900.603">7250 10450 520 0,'-54'13'332'0,"56"-13"-20"15,7 0-122-15,-4-1-22 16,14-3-34-16,-17-3-6 16,15-1-8-16,-2-1-4 15,8 5-15-15,2 3-14 16,-1 3-22-16,4 0-8 15,-2 0-10-15,3 0-1 0,9 0-10 16,-4 1-6-16,6 0-11 16,-5-1-6-16,-17-2-3 15,1-1 0-15,-6-1 0 16,-5-2 5-16,7-2-53 16,-7 1-61-16,-11-5-176 15,5 4 167-15</inkml:trace>
  <inkml:trace contextRef="#ctx0" brushRef="#br0" timeOffset="205391.19">8249 10017 1056 0,'-4'-3'452'0,"-2"2"-239"16,1 1-40-16,0 7-59 15,-1 0-28-15,-4 10-46 16,-2 10-16-16,-5 8-19 16,0 13-2-16,-4 7 6 15,-5-3 4-15,3 3 5 16,20 2 2-16,-4-3-5 15,2 0-2-15,6 1-3 16,-25-11 0-16,5-9 0 16,6-2 2-16,-10-19 3 15,12 1 3-15,1-9 6 0,1-6 4 16,4-2-16-16,-3-14-25 16,9 0-124-16,1-5-92 15,19-6 135-15</inkml:trace>
  <inkml:trace contextRef="#ctx0" brushRef="#br0" timeOffset="205932.111">8495 10401 651 0,'-6'6'423'16,"-4"-1"0"-16,1 3-159 15,-2 2-25-15,3 3-59 16,-8-1-28-16,-1 6-56 16,-5-6-23-16,6 11-26 15,-2 2-10-15,-1-3-16 16,5 4-5-16,-1-4-4 16,5 1-2-16,4 0-1 15,2-4 0-15,3-1-3 16,1-4-1-16,5-1 0 0,4 1 0 15,4-4 3 1,3-2-1-16,1-7 1 0,2-1 1 16,5-2-1-16,-2-11 2 15,12 1 0-15,-4-8 1 16,4-11-2-16,-5 0-2 16,0-6-1-16,3 9-1 15,-16-7 0-15,3 8 2 16,-21 2 0-16,-10-2 0 15,-1 4-1-15,-3 7-1 0,-2 2-4 16,0-1-1-16,-10 10-4 16,-2-2 0-16,3 7-1 15,2 0 0-15,2 4-1 16,0-2-1-16,6 3 0 16,1 0 0-16,9 6-19 15,3 0-23-15,-8-3-84 16,12 5-48-16,0-7-231 15,7 4 260-15</inkml:trace>
  <inkml:trace contextRef="#ctx0" brushRef="#br0" timeOffset="206792.227">9164 10402 836 0,'9'-1'419'16,"-1"-2"-109"-16,5 2-87 15,-2 1-46-15,-11-5-19 0,0 2-34 16,-1 2-18-16,0 0-32 16,0 1-11-16,-4 0-12 15,-17 1-10-15,-34 9-17 16,27-4-5-16,5 4-9 15,-2-4-3-15,-3 3-3 16,-1 2-2-16,-6-1-1 16,0 3-2-16,12 0-1 15,7 3-2 1,8 0-2-16,3 2 0 0,10 2-1 16,0-6 1-16,8 1 2 15,5 0 1-15,11-2 2 16,2 2 1-16,0-9-7 15,3-6-9-15,-11-12-21 16,-5-8-7-16,4-2-1 16,2 0 7-16,-10-5 15 15,2-2 3-15,-8 1-5 0,1-1-6 16,1 11-6-16,-1 7 4 16,-2 9-13-16,-7 4 5 15,-6 12 6-15,0 6 0 16,-10 16 21-16,4 8 3 15,0 10 1-15,1 5 2 16,-2 4 4-16,-13-3 4 0,0 6 11 16,-3 9 7-16,-4 3 9 15,7 3 2-15,-2-11-8 16,1-12-3-16,4-9-7 16,5-5-1-16,3-10 2 15,0 0 0-15,3-7-1 16,-9-5-1-16,1-3-3 15,-7-9-1-15,5-10 2 16,8 0 1-16,5-5-2 16,-1-6-1-16,8-3-7 15,2-8-6-15,5-6-7 16,11 3-3-16,-7-8 0 16,3-2 3-16,5 2 5 15,0-4 5-15,10 2 6 16,-2 1 3-16,4-6 8 0,2 4 6 15,8 0 8-15,5 1 8 16,3 7 9-16,8 5-2 16,-10 5-7-16,2 5-8 15,-1 3-14-15,-10 1-4 16,4 3-2-16,-5 1-1 16,-13-2-2-16,3 1 3 0,0 6-34 15,-10-3-35 1,5-1 41-16</inkml:trace>
  <inkml:trace contextRef="#ctx0" brushRef="#br0" timeOffset="208127.24">10076 9965 496 0,'8'-2'303'0,"-8"1"-13"16,6 0-79-16,-13 3-59 15,-3 4-17-15,4 7-28 16,-8 1 0-16,-1 3-16 16,-4 2-14-16,-12 0-19 15,10 13-9-15,-18 2-21 16,2 0-6-16,0 13-8 0,-6-3-4 16,15 9-6-1,0 2 0-15,0-7 0 0,2 2 0 16,5 2 1-16,1-1-1 15,11-4 2-15,-4-10-1 16,10-7 0-16,6-1-1 16,15-1 2-16,8 3 0 15,7-9-3-15,-5-5-28 16,2-10-124-16,1-2-86 0,0-5 133 16</inkml:trace>
  <inkml:trace contextRef="#ctx0" brushRef="#br0" timeOffset="208592.097">10395 9966 887 0,'2'-7'447'16,"-3"4"-125"-16,0-2-88 15,-1 5-89-15,1 0-40 16,-1 0-58-16,0 5-22 15,-2 23-18-15,-13 39 1 0,13-10 7 16,-4 1 2-16,-10 3 4 16,6 2 0-16,-10-14-4 15,2 0-2-15,-2-2-4 16,5 4-1-16,-2 0-1 16,5-1 0-16,2-13 0 15,-5-9 2-15,6-10 4 16,2-1 1-16,-1-13 4 15,9 4-8-15,0-17-50 16,0-6-58-16,11 7-149 16,0-11-19-16,7-12 148 15</inkml:trace>
  <inkml:trace contextRef="#ctx0" brushRef="#br0" timeOffset="209027.014">10677 10293 845 0,'-4'0'434'15,"-5"8"-99"-15,-3 3-77 16,-8-3-74-16,-2 1-31 16,-5 2-63-16,4-2-27 15,-1-2-33-15,1 1-11 0,1 1-7 16,-15-5-3-16,0 4-2 15,-3 1-2-15,5-3-3 16,4 0 0-16,2 1-1 16,9 1-1-16,2-2-1 15,8 3-1-15,7 0-1 16,-7-2-2 0,10 4 0-16,0-5-2 0,2 3 0 15,6 2-1-15,3-2 0 16,8 9 0-16,4-1 1 15,1-1 1-15,10 6 2 16,2-7 2-16,-5 1 2 16,4-2 1-16,-3 6 1 15,-10-8 2-15,11 6-1 16,-13-1 1-16,-11-11-4 16,0 3-19-16,-1 1-71 0,-8-4-70 15,-2-1 95-15</inkml:trace>
  <inkml:trace contextRef="#ctx0" brushRef="#br0" timeOffset="210096.207">10956 10476 527 0,'0'-9'310'0,"0"-2"-17"16,-3 0-57-16,4 6-61 15,-1 1-30-15,-3 3-62 16,3 1-24-16,0 0-23 16,0 0 1-16,3 9 12 15,-2 6 6-15,4 39 5 16,-12-20-2-16,7 9 4 16,8 6-2-16,-20-7-10 0,6 2-6 15,-13-2-14-15,2-3-5 16,1 3-8-16,-3-4-3 15,5 3-4-15,-3-5-1 16,8-4-1-16,-1-5 0 16,3-8 2-16,6-1 1 15,-3-8 3-15,0-7 4 16,2 0 3-16,0-6-2 16,2 2-8-16,0 0-6 15,0 0-16-15,3-15-11 0,12-35-22 16,-2 26-13-16,1-5-15 15,11 2-3-15,11-5-2 16,-4-4 6-16,3 3 18 16,4 4 13-16,-6-1 26 15,2 9 8-15,-3 6 4 16,-6 2 0-16,-7 12-1 16,-5 2 0-16,-6 13 0 31,-5-6 1-31,2 1 5 0,5 24 2 15,-4 8 12-15,3 5 3 0,-15-14 7 16,0-2 2-16,-3 6 4 16,-4-1 6-16,-5-8 10 15,-3 0 4-15,-6-11 1 16,-10-9-5-16,2 0-11 16,-2-8-5-16,14-4-9 0,-6-9-4 15,9-7-8-15,-3 1-4 16,2 1-8-16,15 9-1 15,-7 3-10-15,12-1-12 16,-4 0-46-16,-3-3-28 16,7 3-115-16,-3 2-79 15,7-3 186-15</inkml:trace>
  <inkml:trace contextRef="#ctx0" brushRef="#br0" timeOffset="210608.764">11490 9981 609 0,'0'10'340'0,"-15"-4"-80"15,9 2-73-15,-1-2-25 16,4-3-42-16,14 7-3 15,6-2-42-15,5 6-13 0,7 9-13 16,3 4-17-16,3 17 6 16,-2 2 1-16,-1-1-8 15,-3 1-1-15,-9-6 3 16,0 2 3-16,-9 0 2 16,-8 1-1-1,-7 1-4-15,-3 9 0 0,-17-7-1 16,0-2-2-16,-10-9-4 15,-9-12-4-15,2-4-3 16,6-5 5-16,-1-4-43 16,5-7 6-16,14-2-535 15,-7-1 392-15</inkml:trace>
  <inkml:trace contextRef="#ctx0" brushRef="#br0" timeOffset="214583.952">14033 10671 356 0,'11'-48'281'16,"-11"34"30"-16,2 2-83 15,3 9-23-15,-6-2-25 16,5-1-6-16,-4 5-24 16,-5-4-14-16,8 2-30 15,-4 3-19-15,1 0-37 16,0 0-14-16,0 0-23 15,-1 0-4-15,-3 16-2 16,-14 45 2-16,-2-27 2 16,2 15-1-16,-7 6-1 15,-2 0 0-15,7 9-3 16,2 3 1-16,3-11 1 16,-3-5-2-16,1-15 2 0,0-6 0 15,9-8 0-15,9-4 1 16,-1-8-1-16,1-3-10 15,7-3-59-15,-10-8-51 16,7-8-130-16,7 1-87 16,-14-13 205-16</inkml:trace>
  <inkml:trace contextRef="#ctx0" brushRef="#br0" timeOffset="-214378.534">14034 10591 562 0,'-1'-8'298'0,"1"4"-60"15,0 4-36-15,-4-10-51 16,3 3-14-16,2 2-29 16,2-6-8-16,1 5-9 15,8 1-1-15,1-8-4 0,8 4-4 16,6-6-15-16,8-2-12 16,11 1-21-16,10 1-10 15,-2 1-15 1,1 7-4-16,-7 2-5 0,-16 4-1 15,-1 12-3-15,-11 5-1 16,-11 12 1-16,-3 7 1 16,-10 4 4-16,-10-6 3 15,-7 6 3-15,-8-4 1 16,-1 2 1-16,-5-2 1 0,-7-11 1 16,7-2 1-16,-12-11 0 15,-1-4 1-15,7-2-1 16,-10-5 0-16,16-5 0 15,6-1-1-15,5-7-1 16,13 3-1-16,-1-7-25 16,5 2-24-16,6-5-84 15,-1-1-60-15,9 2-224 16,0 3 256-16</inkml:trace>
  <inkml:trace contextRef="#ctx0" brushRef="#br0" timeOffset="-213829.539">14877 10263 770 0,'3'-17'349'0,"5"-1"-147"16,2 3-24-16,-2 7-28 16,1 5-12-16,-9 1-24 15,0-1-19-15,-2 3-41 16,1 0-14-16,0 0-20 16,-1 8-1-16,-6 21 8 0,-19 35 1 15,7-21 0-15,-1 1 0 16,-1 5-5-16,8 9-2 15,-10-2-4-15,16 2-1 16,-15-12-5-16,-2-12 0 16,11-8-2-16,-8-6 0 15,13-1 3-15,-6-7 1 16,4-5 4-16,0-3 4 0,5-8-21 16,7 1-19-16,4-7-72 15,3-2-49-15,4-9-160 16,-1-1 187-16</inkml:trace>
  <inkml:trace contextRef="#ctx0" brushRef="#br0" timeOffset="-213363.524">15267 10366 733 0,'1'6'420'15,"1"3"-82"-15,-11 2-100 16,5 1-29-16,-12 0-53 16,-9 2-21-16,0-1-38 0,-10-2-14 15,0 2-30-15,-3-4-12 16,-3 1-22-16,3-3-6 16,-1 3-5-16,4 2-1 15,0-9 0-15,-1 0-1 16,13-3-3-1,4 0 1-15,14 0-4 0,10 3 0 16,-6-4-3-16,-1 0-3 16,1 1-2-16,0 0 0 15,0 0 1-15,0 0 4 16,1 0 2-16,0 0-1 0,3 12 1 16,5-5 0-16,35 35-1 15,-41-32-1-15,14 5 1 16,8 12-1-16,-6-9 2 15,5 0 0-15,-5-1 1 16,1-6 0-16,0 0 3 16,2 4 0-16,-3-4 2 15,-4-4 2-15,3-2-36 16,-4-4-30-16,2-3-96 16,-3 1-91-16,6-2 156 15</inkml:trace>
  <inkml:trace contextRef="#ctx0" brushRef="#br0" timeOffset="-212498.603">15494 10433 780 0,'-2'-6'454'16,"-1"-1"-59"-16,2 5-202 16,1 3-53-16,0 10-74 15,-2 4-24-15,-6 16-20 16,-3 5 1-16,0 10 12 16,-3 5 5-16,1 0 5 15,-3 0 0-15,1-6-7 0,2-2-4 16,-3-3-8-16,6 1-4 15,-6-2-8-15,7 4-2 16,-2-8-3-16,3-1-1 16,-3-7 0-16,2-4 1 15,2-10 3-15,-9-8 0 16,23 5 5-16,-11-10 1 16,0 0-2-16,6-6-3 0,-3 5-10 15,1 0-7-15,0 0-11 16,2-6-6-16,5-10-6 15,29-38-2-15,-9 27 0 16,7-4 2-16,0-4 6 16,0-2 7-16,0-1 9 15,-1 3 3-15,1 1 1 16,3 10-1-16,-6 3-2 16,-6 1-1-16,-3 17-3 15,-1 4-1-15,-4 12-1 16,3 10 3-16,-9-1 9 15,-10 2 7-15,2 9 13 16,-13-1 3-16,7 7 0 16,5 4-1-16,-12 2-7 15,11-1-2-15,-8-1 0 16,-6-3 0-16,-3-9 3 0,-9-5 4 16,-8-7 12-16,-2-12 5 15,2 1 2-15,-1-6-2 16,1-1-13-16,-1 0-5 15,-6-12-6-15,-1-2-2 16,7-3-3-16,-1-9-3 0,15 6-7 16,10 6-18-16,3-7-41 15,5 4-25-15,-3 3-89 16,5-1-70-16,1 9 157 16</inkml:trace>
  <inkml:trace contextRef="#ctx0" brushRef="#br0" timeOffset="-211809.249">16238 10411 696 0,'-55'-12'353'0,"49"11"-92"16,6 1-33-16,0 3-60 16,0-3-22-16,0 0-28 15,0 0-7-15,0 0 5 0,0 0-6 16,0 0-9-16,12 8-6 15,17 1-16-15,49 2-9 16,-32-17-20-16,6 0-11 16,-10 0-16-16,-1-4-6 15,-1 3-9-15,-1-1-2 16,-8 1-4-16,4 6-2 16,-23-1-3-16,-8 1-10 15,-4 2-21-15,-2 2-12 0,1-3-50 16,0 0-42-16,-11 2-111 15,-18 10-88-15,-30 36 210 16</inkml:trace>
  <inkml:trace contextRef="#ctx0" brushRef="#br0" timeOffset="-211444.67">16187 10649 580 0,'-17'-1'337'0,"10"1"-21"15,13 8-47-15,-13-8-46 0,3 2-23 16,6 2-43-16,-13-6-20 16,11 2-17-16,7 0-6 15,6 2 0-15,7 1 3 16,20-1-10-16,1-2-8 15,13-5-21-15,0-1-12 16,5 0-20-16,-1 0-8 16,-4 3-16-16,-6 1-5 0,-14 0-8 15,-3 2-2-15,-16-2-2 16,-1-4 0-16,-2 4-1 16,-11-2-6-16,6 0-45 15,-10 2-30-15,-1 2-72 16,4 0 85-16</inkml:trace>
  <inkml:trace contextRef="#ctx0" brushRef="#br0" timeOffset="-188054.461">17285 10341 418 0,'-35'-4'241'0,"30"7"-40"16,-3 0-66-16,8 2-25 15,-4-2-25-15,3-1-9 16,0-2-12-16,-1 0 2 16,1 0 7-16,1 0 1 0,0 0-2 15,5 0-3-15,8-1-12 16,2 0-5-16,31-3-13 16,-23 3-7-16,0-3-12 15,1 0-5-15,3 1-6 16,-6 0-1-16,4 2-4 15,1 1 0-15,-1 2-3 16,1 3 0-16,1 3 0 16,-13 1-1-16,-10 2 5 15,-4-1 6-15,-21 6 14 16,-2-2 7-16,-4 4 4 16,-5 0-1-16,5-1-10 15,-2 5-4-15,-1-7-2 16,3 1-1-16,3-3 0 15,-2-12-1-15,10-1-4 16,-3 0-3-16,7-3-5 16,11 3-2-16,-2-1-3 15,4 1-2-15,-1-1-3 0,0 0-1 16,0-1 1-16,1 1 2 16,17-5 2-16,30-14-1 15,-27 12 2-15,8 5-1 16,-5-2 0-16,0 0 1 15,1 5-2-15,-2 5 0 16,-1 6-1-16,1 9 0 16,-9-1 1-16,-6 2 0 0,-9 5 1 15,-6-2 1-15,-8 7 1 16,-5-4 1-16,-2-2 1 16,-3 2 2-16,0-3 3 15,-1 0 5-15,-6-6 8 16,-6-3 2-16,3-5 2 15,-4-4-6-15,8 2-5 16,-3-4-1-16,-1-2-2 16,7 1 1-16,-6-7 0 15,6-1 0-15,6-3-3 16,0-3 0-16,9-3-3 16,4-4 0-16,0-3-3 15,-2-7-3-15,6 6-13 16,5 0-22-16,1-3-70 0,7 7-49 15,1-6-143 1,5 4-234-16,12 9 352 0</inkml:trace>
  <inkml:trace contextRef="#ctx0" brushRef="#br0" timeOffset="-187630.918">17702 10794 1101 0,'-6'-3'528'16,"-14"-7"-217"-16,19 9-107 0,-1-4-43 16,1 5-65-16,1 0-6 15,0 0-65-15,-1 0-10 16,0 2-6-16,-1 9-20 15,0 1 19-15,-8 27 0 16,9-27-2-16,-7-2-1 16,2-2 5-16,10-2-24 15,-9-5-130-15,12 5-122 0,-6-8 155 16</inkml:trace>
  <inkml:trace contextRef="#ctx0" brushRef="#br0" timeOffset="-186921.937">17994 10378 462 0,'12'-7'306'16,"-4"-4"-19"-16,3 3-64 16,-7 0-12-16,-2 4-32 15,11 5-16-15,-13-1-46 16,5 3-18-16,5 2-29 16,-11-1-12-16,0 5-7 15,-4-1-7-15,-12 4-7 16,5 3-2-16,0 6-4 15,-2 7-2-15,-3 5-9 16,2 5-2-16,-5-1-7 16,3 3-2-16,3-13-2 15,-5-12 0-15,14 7 0 16,0-16 0-16,3 2 2 16,3 2 0-16,-1-17 5 15,0-5-2-15,9-6-1 16,4-1-3-16,0 3-6 15,-6 9-2 1,-1-1-2-16,28-10-3 0,6 7-2 0,-5 2-1 16,-9 23 2-16,-15-7 2 15,-2 7 1-15,1 1 2 16,-2-4 1-16,5 1 1 16,4-4 1-16,1-1 0 15,4-7 2-15,10 0 1 16,-5-6 0-16,-5-8-22 0,2 1-63 15,-4-2-44-15,-1-7-149 16,-2 5 169-16</inkml:trace>
  <inkml:trace contextRef="#ctx0" brushRef="#br0" timeOffset="-186540.353">18404 10291 1252 0,'-5'-8'542'15,"1"6"-298"-15,1 1-52 16,0 3-97-16,3-2-33 15,-1 6-36-15,0 19-5 16,-8 31 2-16,-1-29 2 16,-1 10 6-16,-2 5 0 0,1 5-6 15,-2-2-4-15,1 1-8 16,-1-9-4-16,2-4-2 16,-3-3 0-16,2-3-1 15,-4 1 0-15,0-8 1 16,5 1 0-16,-2-10-21 15,13-3-39-15,-4-4-97 16,3-3-75-16,10-3 133 16</inkml:trace>
  <inkml:trace contextRef="#ctx0" brushRef="#br0" timeOffset="-185501.719">18643 10370 429 0,'-9'-3'229'15,"11"1"-29"-15,-12-3-30 16,14 1-6-16,7 3 0 16,-7-1-7-16,15 0-7 15,-4-6-21-15,0 0-11 16,8-1-25-16,-1-4-8 16,7 9-15-16,-1-5-8 0,-3 2-20 15,7 8-12-15,-8-1-19 16,5 6-4-16,-10 1-4 31,-9-2-2-31,-3 4 0 0,-7 5 3 0,-7 5 3 16,-6-2 3-16,-6 1 0 15,-9-1-1-15,1-1 1 16,8-4-1 0,9-6-1-16,1 0 0 15,-28 15 0-15,5-3-2 0,6-6 1 16,14-11-1-16,4-1 0 15,3-6-3-15,5-4-3 16,12 5-1-16,3-7-3 16,9 6 0-16,-6 0 1 15,-2-4 0-15,6 4-1 16,-2 2-1-16,1 5 0 0,-3 1 1 16,0 7-2-16,-2 4 1 15,0 7 0-15,-1 8 1 16,-9 2 1-16,-3 4 1 15,-8-3 2-15,-6-8 0 16,-2 11 2-16,-3-4 1 16,-4 0 2-16,-2-2 1 15,-4-9 4-15,-1-3 2 16,-4-4 2-16,2 3 1 0,-6-9 0 16,-3-5-1-16,6-1-1 15,-4-2-2-15,7-3 0 16,-5-1-2-16,4-2-1 15,3-4-2-15,2 1-3 16,6 0 0-16,0 0-2 16,5 4-1-16,4-8-4 15,4-2-20-15,1 2-86 16,4-5-92-16,7-4 121 16</inkml:trace>
  <inkml:trace contextRef="#ctx0" brushRef="#br0" timeOffset="-184505.69">19345 10354 627 0,'0'-2'306'0,"2"-2"-87"0,-2 3-22 16,2-5-21-16,2 0-9 15,-3 2-19-15,5-7-11 16,-6 10-30-16,0 0-20 15,0 0-41-15,0 0-14 16,0 0-16-16,0 1 0 16,-1 3 3-16,-7 15-1 15,-21 28-3-15,14-29-1 16,-3 1-2-16,7-2-3 0,4-4 1 16,-3-2 0-16,7-8 4 15,-2-2 2-15,5-6-2 16,3-1-1-16,7-4-8 15,4-1-3-15,0-5-11 16,6 2-8-16,3-2-12 16,-1 1-2-16,7 9 6 15,-2-5 7-15,3 12 10 16,3 2-1-16,-7 7-1 16,0 7 0-16,-11 2 0 15,-7 4 3-15,-1 7 5 16,-3 4 3-16,-7 9 13 15,4 8 4-15,-16-4 9 16,6-1 3-16,-16-7 1 16,-13-5 1-16,2-1-3 15,-14-7 0-15,12-1-6 0,-1-7-2 16,0-4-4 0,-3-5-2-16,1-7-3 0,1-1-1 15,6-11-7-15,4-2-5 16,0-9-33-16,11-4-17 15,10-2-21-15,-7-3-1 16,22 9 22-16,-2 5 12 16,3 8 15-16,21 9 2 15,-6 0 0-15,6 10 3 16,10 1 23-16,-3 1 11 0,9 6 15 16,-3 4 3-16,-7 2-11 15,6 3-6-15,-4-4-4 16,7-5-2-16,-5-1-2 15,-5-5 2-15,-7-10 5 16,-2-3 3-16,-1-8 10 16,6-4-19-16,3-5-123 15,-1-1-90-15,9 1 114 16</inkml:trace>
  <inkml:trace contextRef="#ctx0" brushRef="#br0" timeOffset="-165425.176">4277 13043 410 0,'32'-15'280'16,"-39"13"45"-16,7-1-115 15,-2 2-61-15,1 0-26 16,0 0-52-16,0 0-19 16,0 0-27-16,0 0-3 15,1 1 6-15,0 0 5 16,0 0 4-16,0 0-1 0,0 0-6 16,0 0 0-16,0 0 0 15,2 9 0-15,6 19-5 16,-16 30-4-1,-11-19-6-15,19 10-4 0,-6 5-2 16,-1 3 0-16,0-1-1 16,-7-3 0-16,-11-15-1 15,2-4 0-15,5-8 0 16,9 2 0-16,10-2 0 16,-4-5 1-16,-4-8 1 15,-2-7 1-15,7-1 4 16,1-2 2-16,1-3-11 15,-1-1-23-15,0 0-85 16,0-9-64-16,1-13 96 16</inkml:trace>
  <inkml:trace contextRef="#ctx0" brushRef="#br0" timeOffset="-164847.106">4220 13062 330 0,'-3'-3'221'0,"1"1"13"15,-6-2-33-15,8 1-47 16,-1-3-22-16,1 2-26 16,0 3-9-16,0 0-7 15,4-2-4-15,17-4-9 16,17-16-6-16,-20 13-13 16,5 1-6-16,-6-4-15 15,9 4-6-15,4 3-13 0,-3-8-5 16,4 14-8-1,1 2-3-15,-14 0-2 16,6 15-1-16,-8 4 1 0,-2-3 0 16,1 8 3-16,-10-2 2 15,-5-1 3-15,-3 5 1 16,-1 4 4-16,-6 0 1 16,-3 1 1-16,3 9 0 15,-16-14 1-15,5 6 1 0,-11-12 4 16,-1-10 3-16,3 6 3 15,5-7 1-15,4-6-2 16,-6-6-2-16,0-11-7 16,-16-16-3-16,10 0-9 15,7 2-5-15,23 4-18 16,3 1-19-16,6 4-60 16,0-7-52-16,-9-1-167 15,16 8 199-15</inkml:trace>
  <inkml:trace contextRef="#ctx0" brushRef="#br0" timeOffset="-162664.719">5358 13013 915 0,'-3'-3'418'0,"3"2"-180"16,3 0-43-16,-3 0-56 15,0 0-26-15,0 0-33 16,10-5-10-16,12-5-18 0,28 0-6 16,-18 15-11-16,0 0-4 15,2-2-9-15,11-2-2 16,-9 1-7-16,-13-5-2 15,8 5 1-15,-4 1-32 16,-12-3-124-16,18 5-117 16,-20-1 150-16</inkml:trace>
  <inkml:trace contextRef="#ctx0" brushRef="#br0" timeOffset="-162130.693">6270 12959 470 0,'-47'-17'303'0,"47"16"-7"16,-4-2-45-16,-3-4-65 16,10 8-31-16,-2-3-47 15,7 2-20-15,2-3-22 16,2-7-7-16,13 6 12 16,0-2 3-16,3-2-13 15,8 10-4-15,-12 0-23 16,-4-1-8-1,-10-1-7-15,1 1-1 0,29 6-6 16,-3-4 0-16,2-2-2 16,-17 0-1-16,-2 1 8 15,-3-4-16-15,-4 4-89 16,-3-2-71-16,-12 0 88 16</inkml:trace>
  <inkml:trace contextRef="#ctx0" brushRef="#br0" timeOffset="-161740.127">6074 13081 527 0,'-1'-2'336'15,"8"3"6"-15,-1-2-147 16,10 2-18-16,14 3-22 16,-7-2-9-16,15 8-18 15,-3-4-6-15,-6 1-9 16,5-2-4-16,-5-5-17 15,2-2-10-15,4-5-23 16,0 1-14-16,3 0-21 16,-1 2-7-16,-10-3-7 15,-5-1-1-15,-7 2-12 16,-10 0-41-16,5 8-159 16,-7 4-254-16,-10 2 288 15</inkml:trace>
  <inkml:trace contextRef="#ctx0" brushRef="#br0" timeOffset="-160991.998">7273 13053 451 0,'-2'-4'294'0,"1"2"23"15,1 1-64-15,0 0-75 16,0 0-36-16,0 0-66 16,0 0-28-16,0 1-18 15,-2 14 4-15,-7 15 6 16,-11 59 6-16,1-30-1 16,-2-3-7-16,6 2-10 15,-3-7-5-15,2-7-7 0,-5 0-3 16,0-6-2-16,11 0-3 15,-3-4-1-15,7 1 0 16,-6-11 0-16,2-3 2 16,4-7 2-16,-3-7 2 15,9 3-26-15,-6-7-37 16,-2-7-128-16,7 0-224 16,-9-16 260-16</inkml:trace>
  <inkml:trace contextRef="#ctx0" brushRef="#br0" timeOffset="-160457.774">7177 13073 388 0,'-16'0'251'0,"17"2"-35"16,4-1-48-16,-5-2-30 16,0 0-37-16,0 0-9 15,0-1-4-15,11-4 8 16,18-7 6-16,46-13-1 15,-29 13-6-15,-3-4-8 16,5 3-23-16,2-2-14 16,0 10-22-16,0 8-10 15,-16-1-12-15,1 11-1 0,-10 5-4 16,-4-1 0-16,-10 7 3 16,-11 1 1-16,-8 8 8 15,0 1 1-15,-8 5 3 16,5 4-1-16,-18-13-1 15,0 4-1-15,-1-2 1 16,-16-11 1-16,12-2 2 16,-9-7-1-16,11-10 0 15,7-1-1-15,2 0-1 16,2-8-2-16,0-9-4 16,3-5-11-16,6-14-50 15,-3-6-35-15,8 7-99 16,5 3-98-16,2 9 184 15</inkml:trace>
  <inkml:trace contextRef="#ctx0" brushRef="#br0" timeOffset="-158498.885">8639 12893 990 0,'-3'-10'442'16,"3"6"-208"-16,-3 1-41 15,10 8-88-15,-16 4-35 16,8 12-55-16,-10-4-7 0,-6 10 12 16,16 6 6-16,-12 8 11 15,-5 6 3-15,5 4-4 16,-11 5-3-16,9 4-8 15,7 3-3-15,-8-8-7 16,0-7-3-16,-3-9-3 16,-7-6 0-16,14 1-1 15,-1-3 0-15,0-4 0 16,7-1 1-16,-4-9 3 16,-8-10 3-16,10-6 4 15,2-1 2-15,4-6-11 16,11-3-8-16,-4-8-16 15,2-8-10-15,9 1-12 16,2-5-5-16,14-1-3 16,1-3 2-16,0-7 14 15,19 14 10-15,-28-14 14 0,11 6 3 16,4 9 1-16,-18-4 1 16,20 15-1-16,-16 2 0 15,-6 11-2-15,-8 1-2 16,1 21 1-16,-6-3 1 15,-1 11 4-15,-3-3 5 16,-2 2 7-16,2 11 3 16,-3-9 3-16,-2 5-1 15,-6-10 1-15,-3-2-1 16,-2 1 3-16,-3 0 2 0,-5-2 12 16,-7-4 5-16,-12-5 5 15,-6-11 1-15,10-2-11 16,-6-5-6-16,9-4-11 15,7 2-5-15,-6-4-6 16,12 0-3-16,1-2-2 16,6 4-2-16,-1-1-50 15,10-1-30-15,6-1-101 16,-10-3-281-16,22 0 319 16</inkml:trace>
  <inkml:trace contextRef="#ctx0" brushRef="#br0" timeOffset="-156911.273">9482 12974 673 0,'-3'-9'401'0,"0"1"-54"16,2 1-112-16,1-1-25 16,20 8-54-16,-11-2-21 15,15 2-43-15,10 7-12 0,-5-4-10 16,12 6-6-16,-3 1-12 16,-8-7-9-16,-8 3-17 15,6-1-6-15,-7-4-8 16,2 0 0-16,0-4-2 15,-8-6 1-15,-2-3-32 16,-2 2-41-16,2 3-160 16,-2 2 142-16</inkml:trace>
  <inkml:trace contextRef="#ctx0" brushRef="#br0" timeOffset="-133999.453">12587 13607 385 0,'-2'0'213'15,"1"0"-30"-15,0 0-23 16,0 0-34-16,0 0-16 0,0 0-18 16,1 0-7-16,0 0-6 15,0 0-3-15,0 0-9 16,3 2-4-16,16 7-3 15,27 8 0-15,-23-13-4 16,8-4-5-16,-11-7-10 16,-1 3-7-16,0-4-12 15,21 12-6-15,-14 1-8 16,-5-5-1-16,4 3 0 16,-6-4-1-16,10 0 0 15,12 4-1-15,-3-7-1 16,-10-1 0-16,6 5-2 15,-2 0 0-15,0 3 2 16,-3-5 1-16,0 0 8 16,5 3 5-16,1 3 7 0,2-1 0 15,2 0-2-15,-1-4-3 16,10 7-2-16,-3-10-2 16,2 10 0-16,1-6-1 15,-4-5-1-15,11 12-2 16,7-10-2-16,-15-1-2 15,7 1-2-15,3-1-1 16,-7-3-2-16,15 6-1 0,-8 1-1 16,-2 4 0-16,1 4 0 15,-3-4 0-15,12 7 1 16,-10-11 1-16,2 0 1 16,5 4-1-16,-13-14 1 15,7 5 0-15,5 1-1 16,9 1 0-16,-6 5-1 15,-6-9 1-15,-1-1-2 16,-8 7 0-16,9-6 0 16,3 6 0-16,-9 2 0 15,8-4-1-15,-3 6 0 16,3 0 0-16,7 1 1 16,-6-1 0-16,4-5 1 15,-3 2 0-15,5 0-2 16,2 0 1-16,5 4 0 15,-5-8-1-15,-6-1 1 16,0 0-1-16,-4-4 1 0,9 9 0 16,9 0 0-16,-13-5 0 15,10 1 0-15,-4 0 0 16,-13-6 1-16,7 6 0 16,-9 2 0-16,1-1-1 15,-12 2 0-15,5 6 0 16,-25-4 0-16,-5-1-1 15,0 3 0-15,-15-4 0 0,2 1-2 16,-7 0 1-16,0 0 3 16,0 0 1-16,1 0 4 15,-1 0-1-15,-1 6-21 16,-2 1-35-16,0-3 33 16</inkml:trace>
  <inkml:trace contextRef="#ctx0" brushRef="#br0" timeOffset="-132282.416">13296 13924 417 0,'5'-8'269'0,"3"3"3"15,-4-1-42-15,3 2-56 16,-19-2-19-16,7 0-31 15,11 6-14-15,3 0-28 16,6 4-15-16,-25-6-27 16,5 0-9-16,4 7-14 15,-4-3-4-15,0 4-3 16,-4 3 0-16,-7-4-1 0,9 9-1 16,1 7-2-16,5 5 0 15,-6 13 0 1,-9-2-1-16,8 11-2 0,-7-4-1 15,-1-2 1-15,2-4 0 16,4-4 1-16,4 0 0 16,-7-7 0-16,3-1 0 15,2-3 1-15,-4-7 0 16,7 3 1-16,5 3 3 0,-6-11 1 16,3 2 1-16,2-3 4 15,-10-9 0-15,9-1 1 16,0 1-1-16,-4-7-5 15,8 1-4-15,-4-3-5 16,2-5-2-16,1 0-3 16,2 2-4-16,6-1-8 15,3-1-4-15,2-9-10 16,3 0-1-16,10-4 5 16,-7-9 6-16,15 11 10 15,-5-10 4-15,-7 1 4 16,9 10-1-16,-23-9 0 15,2 11-1-15,7 10-1 16,2 9-2-16,4 9 0 16,2 7 0-16,-17 4 5 15,-3 1 2-15,-2 6 4 0,0 2 3 16,5 8 3-16,-4-4-1 16,-8-1 0-16,-4-3-1 15,0-4-2-15,-9-1 1 16,12 3 0-16,-15-5 3 15,-9-3 4-15,9-2 3 0,-9-6 6 16,9 1 2-16,0-8-1 16,-8-2-1-16,-3-2-5 15,4-6-3-15,-2 0-3 16,11 2-1-16,-1-5-3 16,4-1-1-16,2-2-4 15,3-1 0-15,2-3-3 16,2 3-2-16,2 1-14 15,1-2-21-15,5 8-62 16,1-1-48-16,3 7-130 16,2 3 169-16</inkml:trace>
  <inkml:trace contextRef="#ctx0" brushRef="#br0" timeOffset="-131462.495">13812 14218 473 0,'6'2'271'0,"0"1"-27"16,-7-7-28-16,-8-3-46 15,-3-2-18-15,10 5-32 16,4 7-10-16,-2-7-16 16,-1 3-9-16,0 0-14 15,-1 0-10-15,-8 0-15 16,-3 1-7-16,-42 3-9 15,22 2-4-15,13 9-7 16,-1 4-5-16,-4-4-5 16,-1-7-3-16,7 10-2 15,-5-7-3-15,11 5-1 16,2 1 0-16,4-3-2 0,1 2-2 16,7 2 1-16,-1-3 0 15,1-3 2-15,3 1 1 16,3 0 2-16,4 2 0 15,0-3 1-15,0 1 0 16,-6-4 1-16,5-1-1 16,-3-5 2-16,-4-6 0 0,11 1 1 15,-4-4-2-15,2-8-12 16,9 4-8-16,-1-9-13 16,1-6-6-16,4-1 2 15,9-5 5-15,-9-3 12 16,7 2 6-16,-6 2 9 15,-8 1 1-15,-2 10-1 16,-15-3 1-16,0 17-4 16,-12 1-2-16,6 11 2 15,-11 5 2-15,0 3 6 16,23 11 3-16,-22-4 1 16,15 6 0-16,-2 2-5 15,-13-9 0-15,15 5 0 16,-6-2 0-16,0-2 1 15,-8-1 0-15,2-7 0 16,10 5 0-16,7-3-1 16,8 0 1-16,-5-2 1 0,5-2 0 15,-10-9 3-15,13 2 2 16,0-7-1-16,2-5-1 16,15-3-12-16,-13-8-12 15,18 2-87-15,-8 1-68 16,-4-3 106-16</inkml:trace>
  <inkml:trace contextRef="#ctx0" brushRef="#br0" timeOffset="-130813.418">14278 14141 1051 0,'5'1'448'0,"-5"0"-238"0,12 13-26 15,-16-7-54-15,-7 2-22 16,-4-5-41-16,-21-8-15 16,4 8-13-16,0-8-4 15,2 4-5-15,4 5-6 16,2 1-7-16,2 1-4 16,1-7-4-16,0-1-2 15,3-2-3-15,6 9-2 0,10 3-6 16,0-9-5-16,4 5-1 15,0-9-1-15,-2 4 5 16,0 0 2-16,15 7 4 16,35 15-1-16,-21-9 1 15,4-4 0-15,1 1 1 16,-2 4-1-16,-2 1 0 16,-16-3-2-16,-3 7 0 15,-9 1 0-15,-10-3 2 16,8 3 2-16,-20-8 2 15,7 2 1-15,-6-2 2 16,-9-4 1-16,4-2 0 16,-1-3 1-16,0-5-1 15,0-4 1-15,2-4-1 16,-3-3-1-16,2-4-3 0,7 5-4 16,0-6-22-16,5 4-23 15,9 2-50-15,3 2-30 16,3 5-88-16,5 0-111 15,2 3 213-15</inkml:trace>
  <inkml:trace contextRef="#ctx0" brushRef="#br0" timeOffset="-130116.582">14444 14189 611 0,'-6'-6'318'0,"6"11"-77"16,0-6-47-16,0 0-41 15,0 1-25-15,-1-1-29 0,0 0-17 16,0 0-16-16,-1 1 4 16,2 0 4-16,2 2-5 15,0 13-12-15,39 25-10 16,-23-26-17-16,-5-6-4 16,0-6-7-16,2 3-1 15,0-4 0-15,4-3 0 0,1-3-1 16,6-1 0-1,-4-8-5-15,0 2-3 0,-9-6-9 16,-4 0-2-16,10 10-3 16,-18-7-1-16,-1 5-1 15,0 4-1-15,-13 3-4 16,4 5 0-16,-9 3 3 16,-7 0 3-16,-8-2 2 15,-1 1 1-15,6 6-1 16,2 3 1-16,-2-1 0 15,7 10 2-15,-5-6 0 16,5 2-2-16,6 2 2 16,1-6-2-16,13 3 1 15,-12-5 1-15,2 2 1 16,4 2 0-16,7 3 9 16,13 3 2-16,7-4 7 15,2-1 1-15,-2-9-2 16,4 4-3-16,4-4-2 0,-3-8 0 15,8 1-1-15,-3-8 1 16,-2-6-2-16,2 0 0 16,-6-7-12-16,-2 2-21 15,-3-1-56-15,5 6-43 16,-3 2-165-16,-16 1 183 16</inkml:trace>
  <inkml:trace contextRef="#ctx0" brushRef="#br0" timeOffset="-128852.19">13042 13805 466 0,'5'0'281'0,"1"0"-39"16,-2 0-70-16,2 0-26 15,-1 5-43-15,-4-5-14 0,-3 2-8 16,-4-2 0-16,4 0 4 15,1 0-3-15,0 0-23 16,-15 3-12-16,-34 35-16 16,25-26-6-16,-14-6-6 15,20 4-3-15,-6-7-4 16,1-2-1 0,24 2-5-16,-24-1 0 0,3-2-4 15,8 4-2-15,-9 1-1 16,15 4-3-16,-3 2 0 15,-1 1-1-15,0-3 3 16,-5 2 0-16,7 0 1 16,-1 1 0-16,1 7 1 15,-2-2 0-15,5 10-1 16,-2 0 0-16,0 4 1 16,1 4 1-16,-6-9 4 15,3 2 1-15,0-2 2 16,5 3-2-16,-2-2 2 0,-1 0 1 15,1 0 2-15,1-4 3 16,1 3 2-16,4 1-1 16,1-2 0-16,-3 1-3 15,2-6-3-15,0 1-1 16,-2-7-1-16,3 1-1 16,0 0 0-16,-1-2 0 0,3 10-1 15,-2-7 0-15,1 7-1 16,-1-12 1-16,-1-10 0 15,1 5-1-15,0-6-1 16,0 0 0-16,0 0-2 16,0 1 0-16,0 1 0 15,7 14-1-15,21 14 1 16,-16-26 0-16,2 2 1 16,-5-6 1-16,6 11 16 15,4 0 10-15,0-9 14 16,8 3 4-16,-7-10-9 15,8 5-7-15,-2 5-13 16,-1-4-3-16,-12-2-5 16,-4-3-2-16,-6 2-2 0,-9 1-2 15,16 2-1-15,-12-3 0 16,2 5-51-16,6 2-46 16,-5-1-135-16,9 9 136 15</inkml:trace>
  <inkml:trace contextRef="#ctx0" brushRef="#br0" timeOffset="-127631.453">14938 13882 498 0,'-5'5'280'0,"1"-2"-44"0,2 0-49 16,2 0-50-16,-1-3-16 15,1 0-22-15,0 0-7 16,0 0-16-16,15 3-8 16,34 6-7-16,-24-8-7 15,3-1-11-15,5 0-4 16,2 0-12-16,0 0-6 0,0 1-11 16,-6 2-3-16,-6 4-6 31,-12-3-1-31,-5 9 0 0,3 3-1 0,-10 2 2 15,6 9 3-15,-5-1 5 16,-7 0 3-16,4 7 1 16,-1 1 0-16,3 2-4 15,-3 0-1-15,0 0-2 16,1-5-1-16,-4-1 1 16,9 2-1-16,-7-9 2 15,0 4 1-15,2-3 1 16,3 0 1-16,-2 2 2 15,0-1 0-15,-3 2-1 16,-10-4-1-16,10 2-1 16,-7-6-1-16,4-1-2 15,-1-5 1-15,-1-1-1 0,11 5-1 16,-7-9 2-16,1 3-1 16,0-2 0-16,-1-3 1 15,-1 0-3-15,8 6 0 16,1 0-1-16,-4-1-1 15,0-3 0-15,-6-6 0 16,2-2 0-16,-2 0 1 16,7 1 1-16,3 6 1 0,-3-8 3 15,1 1 2-15,-1 0 1 16,0-2 0-16,-5 0 4 16,-13-4 4-16,-29-1 2 15,28 12 0-15,-6 3-6 16,0 2-6-16,0-3-2 15,0-2 0-15,2 2-2 16,10-1 0-16,-3-4-1 16,15 5-2-16,3-3 8 15,-4-2-16-15,7 0-114 16,-4-3 157-16,0 0-65 16</inkml:trace>
  <inkml:trace contextRef="#ctx0" brushRef="#br0" timeOffset="-78425.326">13260 12904 421 0,'35'-15'247'0,"-36"11"-69"16,0-1-34-16,4 2-53 15,-3 2-39-15,0-1-5 16,0 1-9-16,-1 0-6 16,1 0-4-16,0 0-9 15,0 0-3-15,0 1-3 16,0 0 1-16,0 0 2 16,0 0 0-16,0 0 5 15,0-1 1-15,0 1 4 16,-1 0 1-16,0 0-3 15,0 1-3-15,-4 12-4 16,2 7-3-16,-6 17-5 16,9-25-1-16,-5-6-3 15,-1 0 0-15,0 3-1 16,1 1 1-16,3 0 0 0,0-1 1 16,-1-4 1-16,0-2 3 15,2-4 4-15,1 0 0 16,0 0-1-16,0 0-3 15,0 0-6-15,6-15-1 16,19-30-1-16,-15 23-1 0,7 3-1 16,6 4 0-16,-5-1 1 15,-8-3 1-15,-9 5 0 16,-1-2 0-16,-12 3-2 16,12 12 0-16,-1 2-1 15,-9-2-2-15,1 11-1 16,-6-6 0-16,-4 8 1 15,8 8 0-15,-9-4 2 16,0 5 0-16,5 9 0 16,-9-8 0-16,7 5-1 15,5 1 1-15,-4-6-1 16,6 3 0-16,3-2 0 16,-3 0 0-16,0-3-1 15,7-3 0-15,3 1 0 16,3-2-1-16,13-2 1 15,-7-1 0-15,5-4 2 16,2 0 1-16,5-7 0 16,0-4 1-16,10-2 1 0,-9-5-1 15,8 1 2-15,-6 1 0 16,-8-3 1-16,3 4-1 16,-10-1 1-16,-9 2 1 15,6 6-1-15,-2-5-1 16,-4 4 0-16,10 3-3 15,-14-2-15-15,4 4-48 16,2 0-254-16,-2-4 219 0</inkml:trace>
  <inkml:trace contextRef="#ctx0" brushRef="#br0" timeOffset="-77849.446">13543 12918 627 0,'-1'-10'325'16,"1"2"-87"-16,1 3-106 16,0 0-19-16,2 5-36 0,-6-1-16 15,3 0-35-15,-1 1-12 16,0 0 4-16,0 0 6 15,-6 14 12-15,-21 26 0 16,12-18-9-16,-4-3-4 16,7 2-8-16,-2-1-1 15,1-1-3-15,16 2 0 16,-8-6-4-16,5 3-2 16,5-4-2-16,-5-1-1 15,10 0 0-15,1-2 0 0,5-5 2 16,2 0 1-16,-2-6 1 15,1-3 2-15,-3-4 3 16,3-9 0-16,5-3 0 16,-4-3 0-16,7 0-2 15,-1 2-1-15,-5-2 0 16,-1-2 0-16,-10-4 1 16,-2 3 0-16,-5 2-1 15,-3 11 1 1,1 6-3-16,1 0 0 0,-9-7-3 15,-3-1-1-15,-6 9-2 16,-1 4-2-16,2 5 0 16,5 1 0-16,0 2 1 15,4 2-1-15,-3-2 0 0,-3 1-1 16,7 4 2-16,1-1-9 16,5 4-85-16,1 4-68 15,4-4 97-15</inkml:trace>
  <inkml:trace contextRef="#ctx0" brushRef="#br0" timeOffset="-77147.5">13955 12859 1733 0,'-5'10'6'0,"-3"-1"2"16,4 16 6-16,-13-13-1 15,7 5 1-15,-4 3 13 16,-4-2 2-16,2 5 0 16,2 0 0-16,2 2-15 15,5 1-3-15,3-1-5 16,-6-2 0-16,7-1-1 16,-4-5 1-16,-1-5 1 15,8-1 0-15,0-6 6 16,3 2 4-16,-3-7 2 0,0-1-2 15,-1-1-6-15,-1 1-6 16,2-16-5-16,4-32-3 16,0 31-2-16,-1 3-2 15,6-3-1-15,-6 2 0 16,11-2 1-16,7-1 1 16,1-4 3-16,13 3 1 15,-1-12 0-15,-6-3 0 0,2 6-1 16,-2 1 0-16,-5 12-3 15,-2 4 2-15,-4 7-7 16,-6 3 1-16,-3 13-1 16,-1 3 1-16,-7 10 8 15,-4 4 1-15,-4 1 4 16,-2 3 0-16,-1-1 1 16,-2-2 0-16,2 0 1 15,-1-4 0-15,1-3-1 16,6-2 1-16,-3-6 0 15,4 1 1-15,4-3 2 16,-3-10 1-16,0-2-7 16,5 0-25-16,-2-1-109 15,0 0-109-15,0-2 145 16</inkml:trace>
  <inkml:trace contextRef="#ctx0" brushRef="#br0" timeOffset="-76518.414">14383 12832 630 0,'6'-11'324'15,"1"5"-105"-15,0-2-58 16,0 3-22-16,-7 1-34 16,-3-2-17-16,-6 7-44 15,2 5-14-15,0 6-18 16,-6 4-2-16,3 6 4 16,5 11 3-16,-5 2 8 15,2 1 2-15,-3 5 2 16,-8-3-1-16,5 10-6 15,-6-2-4-15,5 9-5 16,13 6-4-16,-13-11-2 16,8 3 0-16,-6-11 0 0,-8-10 0 15,9 3 2 1,-7-12 0-16,3-4 2 0,4-2 2 16,-7-13 4-16,3 2 2 15,-6-10-14-15,3-7-9 16,0-6-41-16,1-7-26 15,10-7-38-15,-3-2-3 16,6 0 28-16,4-1 22 16,3 5 43-16,11 7 9 0,2 2 9 15,-6 6 5-15,7-3 21 16,-1-4 8-16,9 5 12 16,10 5-1-16,-1 7-7 15,9 5-5-15,-12 1-13 16,2-2 0-16,-1 3-7 15,-11-3 0-15,5-2 0 16,2 1-2-16,-12-3 5 16,3-4-9-16,-6 1-62 15,-7-1-60-15,1 1 68 16</inkml:trace>
  <inkml:trace contextRef="#ctx0" brushRef="#br0" timeOffset="-76211.766">14549 13084 1808 0,'0'-2'613'0,"0"2"-591"16,-1 0-10-16,0 0 4 15,-1 9-22-15,-1 0-117 16,1-4 94-16</inkml:trace>
  <inkml:trace contextRef="#ctx0" brushRef="#br0" timeOffset="-74917.392">15371 12959 436 0,'3'-11'261'0,"2"4"-42"16,3 0-78-16,-6-2-22 15,0-1-30-15,4 8-6 16,-4-2 1-16,2 6 4 16,-5-2 5-16,1 0-1 15,-1 0-7-15,0-2-6 16,0 2-21-16,0-1-10 0,-7 0-19 15,-10 1-9-15,-31 0-11 16,25-1-2-16,-4 4-2 16,5 2-1-16,-9 7-2 15,4-1 0-15,-6-1-2 16,0 0 0-16,8 4-1 16,3 2-1-16,-2 1 1 15,4-4-1-15,10 2 0 16,2 3-2-16,8-4 0 15,-6-1-1-15,2 0 0 16,-1-2 1-16,3 9 0 16,10 1 1-16,-4-7 0 15,0 2 0-15,10-9 2 16,-4-4 1-16,9-3 1 16,6-1 2-16,1-6 0 0,22 3 1 15,-8-10-1 1,3-7 0-16,-9-2 0 0,-9-5 0 15,4 1 1-15,-5 3 0 16,-1 1 1-16,-14-2 0 16,-4 7 1-16,0-3 0 15,-4 7-2-15,0 2 0 16,0 7-2-16,-6 1-2 16,1 4-3-16,-3 2 0 0,-3 0-2 15,0 5 0-15,9-1 1 16,2 7 0-16,-2-4 0 15,1 1 0-15,-13-1 1 16,13-1 0-16,-3 5 1 16,8 6 0-16,-4 0 2 15,-3 0 0-15,2 3 1 16,-17-4-1-16,14 4 1 16,-1-5 0-16,1-1 0 15,13 0 1-15,-4-5 0 16,-8-5 1-16,9-2-42 15,7-1-22-15,-6-3-66 16,2-2-19-16,-2-5-229 16,-6 2 250-16</inkml:trace>
  <inkml:trace contextRef="#ctx0" brushRef="#br0" timeOffset="-74383.252">15798 12923 467 0,'4'-7'336'16,"6"6"22"-16,-9-1-144 16,-10-5-28-16,6 7-53 15,-4-2-21-15,-8 1-36 16,8 6-14-16,-10 0-11 15,8 6-2-15,-22-6-9 16,-4 2-5-16,1 6-13 16,-15-7-6-16,19 9-8 15,0 1 0-15,15-1-1 47,7-7 2-47,0 0-11 0,-21 21 11 0,15 4-29 0,-1-4 9 16,15-16 7-16,7-2 1 31,-4-6 4-31,2 2-1 0,11 8 0 16,9 0 1-16,15 3 0 15,-12-19 1-15,7-4 1 16,6 2 1-16,-5-11 0 16,15 8 0-16,-20-1-1 15,-1-3 1-15,-11 3-1 0,-18-5 1 16,8 7-1-16,-5 3 0 15,0 2-3-15,1 2-2 16,-5-2-12-16,0 0-17 16,-1 0-45-16,0 0-30 15,0 1-87-15,-9 1-58 16,6 6 159-16</inkml:trace>
  <inkml:trace contextRef="#ctx0" brushRef="#br0" timeOffset="-74023.073">16018 12947 853 0,'-4'-6'392'0,"3"4"-172"16,-2 1-43-16,2 0-76 16,0 0-24-16,0 1-36 15,0 0-8-15,-2 3 1 16,-3 11 8-16,-15 26 6 0,12-24-2 16,-3-2-10-1,3 5-8-15,-3-3-13 0,6 2-2 16,-1-1-6-16,2 2-1 15,1-6 0-15,-4-3 1 16,8-5-23-16,1-1-46 16,5-2-131-16,5-4 123 15</inkml:trace>
  <inkml:trace contextRef="#ctx0" brushRef="#br0" timeOffset="-73339.243">16660 12604 627 0,'-9'-3'289'0,"11"3"-114"16,-1 2-20-16,-11 2-25 0,13 9 0 16,-15 7-9-16,1 3-8 15,6 18-14-15,-7 4-7 16,-8 5-18-16,-3-3-7 16,-9-5-20-16,-4-2-9 15,8-6-15-15,7 7-5 16,9-5-8-16,0-7-2 15,6 4-3-15,0-6-1 16,-1 0 1-16,4-2-1 0,-2-12 0 16,5 1 0-16,-1-12 1 15,0-4 4-15,4-3 4 16,-3 4 1-16,0 0-2 16,2-3-3-16,0-14-4 15,34-32 0-15,-35 23-5 16,3 2 0-16,-3 2-23 15,-5-1-10-15,4 7-5 16,-10 0-4-16,-8 6 19 16,-1 4 6-16,-16 3 6 15,4 8 0-15,-6 1 5 16,-3 0 1-16,11 5 0 16,1 0-1-16,-2 2 0 15,6 0-2-15,1 3-2 0,1 1-1 16,16 2-2-16,10 7 1 15,-2-3 4-15,9 5 4 16,3-2 14-16,2-4 8 16,10 0 9-16,-1 0 2 15,5-11-3-15,-8-5-2 16,16-8-6-16,-4-7-2 16,4-4-1-16,4-1 0 15,-28-8-14-15,12-7-51 0,0-1 35 16</inkml:trace>
  <inkml:trace contextRef="#ctx0" brushRef="#br0" timeOffset="-72219.426">16662 12429 540 0,'-8'-1'277'0,"1"-5"-78"16,-1 3-42-16,17 4-69 15,0 1-25-15,3-1-23 0,12 9-4 16,-17-10 6-16,11 2 0 16,8 1-8-16,-1-7-5 15,13 8-6-15,-6-4-2 16,-1 7-6-16,-4 3-1 16,-9 0-6-16,-1 1-1 15,-11-2-1-15,-4 3-1 16,-4 2 0-16,-4 2 1 0,-2 7-1 31,-1 0-1-31,-6 4-1 0,2 5-1 16,-6 2 0-16,2 7 0 0,-1 5-1 15,4 4 0-15,0-4 0 16,1-5 0-16,6-5 1 16,-3-7 1-16,-6-1 4 15,15 2 3-15,-8-3 9 16,1-3 2-16,19 6 4 15,-19-7-2-15,3 3-7 16,6 2-2-16,-10-6-4 16,7 6-1-16,5-3-1 15,-7-10 2-15,11-1 0 16,-7-8 2-16,-11-10-1 16,-1 2 1-16,0 2-4 15,14 1-2-15,8 11-2 16,-8-7-2-16,-7-1 0 0,3 6-1 15,-11-10 7-15,16 13 3 16,-3-4 7-16,-12-7 2 16,6 8-3-16,6 0-1 15,-14-7 0-15,3-3 1 16,4 1 4-16,-10-8 7 16,12 9 12-16,-3 4 4 15,-2-1 7-15,-16-1-2 0,4 1-3 16,-1-4-3-16,-3-1-8 15,9-1-5-15,-4-2-11 16,1 6-5-16,8-2-5 16,2 5-3-16,5 4-3 15,-1-10-1-15,2 9-1 16,-4-6 0-16,2-1 10 16,4 6-29-16,2-5-85 15,0-1-66-15,5 4 90 16</inkml:trace>
  <inkml:trace contextRef="#ctx0" brushRef="#br0" timeOffset="-70764.841">13357 12280 305 0,'0'-9'231'0,"2"3"41"15,8 7-59-15,-7-1-70 16,-1 4-29-16,-3-1-34 0,0-3-11 16,-1 0-2-16,1 0 5 15,0 0-3-15,-3 6-2 16,-5 7-12-16,-47 22-6 15,32-14-10-15,-9-7-1 32,17-6-13-32,1-1-5 0,-58 21-7 15,11 7-8 1,-4-8-1-16,29-18-1 0,14 3-2 16,11-3 0-16,-1-4-1 15,12 5 0-15,-7-2-3 16,-4-4-1-16,4 4-1 15,9 2 0-15,4 4-1 16,-8 0 2-16,1 1 2 16,-6 7 0-16,-5 6 1 15,8 6 1-15,-4 11 0 16,5-1 0-16,1 5 0 0,-6-1 1 16,-1-3 0-16,1-4 0 15,-3-4-1-15,6-4 1 16,-2 0 0-16,-3-1-1 15,0 3 1-15,2 2 0 16,8 7 1-16,-5-5-1 16,4-1 1-16,-8-10 0 15,1-6 0-15,4 4 0 16,-2-5 1-16,6 4 0 0,-5-4 0 16,-1-8 0-16,1 0 0 15,0 1 1-15,1-5 1 16,-1-3 0-16,2-2-1 15,-1-4 0-15,5 1 0 16,0-1 0-16,0 0-1 16,0 0-1-16,0 0-2 15,0 0-3-15,0 0-2 16,0 0 0-16,0-1 2 16,24 0 1-16,26-4 2 15,-13 0 3-15,-4 3 1 16,-3 0 2-16,-3 3 0 15,-12 0-1-15,4 2 1 16,-4-1-1-16,0 3 3 16,1-2 1-16,-10-3-20 0,-2-1-52 15,5-7 43-15</inkml:trace>
  <inkml:trace contextRef="#ctx0" brushRef="#br0" timeOffset="-66875.966">8045 12755 627 0,'0'-6'328'0,"3"-2"-89"16,5 1-92-16,-8 0-21 0,8 1-38 15,2 2-17-15,-10 1-21 16,6 1-8-16,-4 1-15 16,-2 0-5-16,0 1-9 15,0 0-2-15,0 23 3 16,-12 39 0-16,1-15 3 15,2 6 2 1,-12 4 4-16,4 6 2 0,-10 3 0 16,-7 8-2-16,9-9-1 15,2 4 0-15,3-13-1 16,8-13-2-16,1 2-4 16,-2-18-2-16,5-2-4 15,-7-4 0-15,9-7 0 16,5 1 2-16,0-9 3 15,1-4 1-15,0-2-6 16,-2-1-2-16,1 1-22 0,0 0-16 16,0 0-42-16,1 0-29 15,0 0-70-15,0 1-41 16,0-1-223-16,0 0 277 16</inkml:trace>
  <inkml:trace contextRef="#ctx0" brushRef="#br0" timeOffset="-66378.133">8314 13020 472 0,'-9'-1'292'15,"-1"1"-5"-15,5 2-158 16,0 3-26-16,2-2-44 15,0-2-18-15,0 0-25 16,2-1 2-16,0-1 27 16,0 1 20-16,0 0 44 15,0 0 11-15,0 0 3 16,-2 1-3-16,-26 10-19 16,-33 12-7-16,19-10-21 15,3 6-13-15,-10-2-22 0,4 3-9 16,6 0-13-16,-2-9-5 15,17 2-4-15,7 0-3 16,9-7-3-16,4 10-1 16,5-9-8-16,1-3-3 15,5-2 0-15,4 2 1 16,7 3 5-16,2-5 3 16,13 16 0-16,4-3 1 0,-1 5 1 15,4 10 0-15,-9-8 0 16,-12 0 1-16,1 1 0 15,-13-4 0-15,8 9 1 16,-17-6 1-16,-3 3 0 16,-2-1 0-16,-4-4-3 15,15 4-18-15,-3-12-73 16,7-1-74-16,-5-11 98 16</inkml:trace>
  <inkml:trace contextRef="#ctx0" brushRef="#br0" timeOffset="-59780.315">4966 12746 477 0,'28'-32'244'0,"-23"28"-58"15,-7 3-30-15,2 1-50 0,0 0-20 16,0 0-27-16,0 0-9 16,0 0-2-16,0 0 2 15,0 0-3-15,0 0-2 16,0 0 4-16,-2 0-1 16,-1 15-4-16,-7 39-1 15,3-19-9-15,-4 1-5 16,-6 8-11-16,-5-8-4 0,-5-1-5 15,-3 2-1-15,15-5-3 16,4 4-1-16,-5-7-1 16,7-1-1-16,1-1-2 15,-2-5 1-15,13 1-1 16,-7-4 0-16,3 0 2 16,5-4 2-16,1 1 4 15,8 3 3-15,-5-9 3 16,1 3 0-16,8 0-1 15,0-3 1-15,1 0-3 16,-3-5 1-16,-1-7 3 16,4 2 4-16,0-11 8 15,1 1 2-15,-1-14-1 16,-1-6-3-16,5-9-9 16,5-2-1-16,1 0-1 15,3 1 1-15,-2 9 13 0,-7-5 3 16,4 3 10-16,-15 4 1 15,-8-1-1-15,-7-4 1 16,-11 11 0-16,2-4-1 16,-5 5-6-16,-1 12-6 15,-4-1-12-15,-4-1-5 16,-7 8-6-16,14 0-2 16,0 2-4-16,5 2 0 15,8 3 0-15,-9 1-3 16,-1 9-1-16,-2 5-1 0,-1 1 0 15,-2-4 0-15,10 13-32 16,9-3-34-16,0-3-119 16,15 3-80-16,5-18 165 15</inkml:trace>
  <inkml:trace contextRef="#ctx0" brushRef="#br0" timeOffset="-59145.159">5473 12695 496 0,'0'-10'315'0,"3"-1"9"16,-4 5-65-16,1-3-62 15,-4 3-27-15,1 4-51 16,1-3-21-16,-2 6-41 15,4-1-17-15,0 0-23 16,0 1-7-16,0 26-7 0,-5 45 3 16,-15-15 2-16,14 9 3 15,-6-2 3 1,-3-13 2-16,1 2 0 0,-7-6-1 16,7 2-4-16,-4-4 0 15,6-1-2-15,3-6-2 16,0-10 1-16,3 1-1 15,-5-18 5-15,9 5 3 0,-2-9 4 16,-1-11-3-16,-3-5-62 16,3-8-63-16,3-16-309 15,21 5 273-15</inkml:trace>
  <inkml:trace contextRef="#ctx0" brushRef="#br0" timeOffset="-58540.813">5887 12600 703 0,'-2'0'319'0,"0"0"-143"15,-2-4-33-15,3 4-53 16,0 0-17-16,0 0-21 15,-3 11 3-15,-4 17 11 16,-10 40 6-16,7-21 2 16,-10 2-2-16,4 14-6 0,-8-7-8 15,16 9-9-15,-9-3-4 16,11-4-10 0,-10-10-3-16,11 3-11 0,9-9-4 15,-10-10-7-15,19 3-2 16,-21-24-2-16,6 6 1 15,10-5 16-15,-10-8-29 16,6-1-130-16,2-4-160 16,-7-11 172-16</inkml:trace>
  <inkml:trace contextRef="#ctx0" brushRef="#br0" timeOffset="-54956.261">10673 12590 316 0,'2'-10'222'0,"-1"1"27"15,1 3-33-15,1-1-47 16,-2 4-17-16,-1 1-28 16,0 0-13-16,0 2-28 15,0 0-15-15,0 0-26 16,0 0-4-16,-1 4 0 16,-3 20 4-16,-13 46 3 15,4-19-1-15,-8 17-15 16,-2 2-1-16,-5-3-12 15,7-2-7-15,-10-16 2 16,6-5-7-16,8-4 4 16,-1-4-2-16,21 0 0 15,-6-21 1 1,2-8 3-16,0 1 4 16,-4 5 7-16,6-2 2 0,-12-17-23 15,1-8-32-15,7-6-130 0,-2-8-120 16,8-2 172-16</inkml:trace>
  <inkml:trace contextRef="#ctx0" brushRef="#br0" timeOffset="-54373.334">10966 12904 873 0,'-1'-8'402'0,"-2"5"-166"16,-1 1-52-16,0-1-54 15,4 5-24-15,-1-2-41 16,0 0-14-16,-4 1-21 16,-17 7-4-16,-33 20 3 15,34-2 1-15,-4 4 0 16,0-4 1-16,4-1-4 15,0-3-1-15,9 0-1 16,-2-1 0-16,12 0-11 16,0-1-4-16,-2-3-6 0,13 4-4 15,-2-5 1-15,2-3 0 16,11 4 0-16,-7-15 1 16,7 1 0-16,10-4 1 15,-5-15 2-15,14 7 0 16,-5-14 2-16,-4-3 0 15,-7-6 0-15,-14-5 0 0,16 6 2 16,-14-2 0 0,5 5 1-16,-4 0-1 0,-20 1 1 15,8 8-1-15,-5 3-2 16,-7 4-1-16,2 10-4 16,-10-6-2-16,2 7-2 15,-2 3-1-15,-5 2-1 16,6 4 0-16,-9 1 1 15,7 6 1-15,1-7-1 16,-2 2-2-16,8 2 3 16,0-7-20-16,9 13-59 15,3-2-43-15,2-3-143 16,7 3-89-16,5-9 225 16</inkml:trace>
  <inkml:trace contextRef="#ctx0" brushRef="#br0" timeOffset="-53524.139">11530 12977 722 0,'1'0'375'0,"-5"-1"-94"16,-6-3-42-16,-1 1-55 15,11 3-25-15,2 0-38 16,-12 0-18-16,8 3-23 16,-22-3-7-16,-2-3-12 15,13 4-9-15,-19-1-19 16,5 0-9-16,0 11-12 16,-7-6-4-16,6 7-4 15,2 5-1-15,6-5-2 16,-4 3-1-16,18 0-2 15,3 1-1-15,4-1-2 16,12 4-1-16,-1-5 0 16,7-2-1-16,12-2 2 15,3-7 2-15,9-3 1 16,7-2 0-16,-16-11-3 16,-5-4-3-16,-5-5-2 0,-16-5 1 15,6 1 5-15,0-4 4 16,-8-1 0-16,0 3 0 15,-33 35-139 32,0 0 133-47,28 21 0 0,-11-11-7 16,-8 14 3-16,2 26 1 16,-13 13 2-16,4 2 3 0,6 6 4 15,-6-6 0-15,16-3 3 16,-6 1 0-16,9 1 0 15,-6-6-1-15,-4-2 2 16,8-1-1-16,-1-11-1 16,0-2 1-16,3-10 3 15,-5-10 4-15,-5-10 8 16,4-1 2-16,-9-15 0 16,0-6-10-16,-2-12-21 15,-3-9-12-15,1-11-20 16,1-4-4-16,-1-11-10 15,15 5 3-15,-3-9 13 16,4 5 11-16,5 6 23 16,-10-2 4-16,20 11 3 15,6 0 8-15,9-2 13 0,12 1 6 16,2 0 11-16,1-5-3 16,19 11-9-16,0 0-4 15,10 7-12-15,7 6-2 16,-9-3-4-16,-6-3 1 15,-7-1 0-15,-8 3 1 16,-14-1-2-16,2 7-43 16,-13-3 30-16,-7-5-20 0</inkml:trace>
  <inkml:trace contextRef="#ctx0" brushRef="#br1" timeOffset="-46465.537">17709 11889 349 0,'-5'-9'208'15,"6"8"-32"-15,-4 0-70 16,-5 0-26-16,9 2-29 16,-11-4-6-16,2 3-4 0,12 0-1 15,-6-1 1-15,-1 1-2 16,3-1-11-16,0 0-4 16,0 1-10-16,-1 0-4 15,0 0-3-15,-12 0 0 16,5 0 0-16,-1 1 0 15,-33 14 1-15,29-6-1 16,-13-8-1 0,-3-4 1-16,0-5-1 0,-3-2-1 15,-2 2 2-15,5-1 2 0,-4 6 4 16,-3-3 0-16,-12 1-1 16,-1 7-3-16,-13-9-4 15,-7 2 0-15,2 0-2 16,-8-7 1-16,-2 9 0 15,-1 2 4-15,0-3 12 16,-11 3 5-16,3-4 6 16,-2 0 0-16,-9 0-4 15,-4-3 0-15,-8 2-2 16,8 0-3-16,-12 2-6 16,24 8-3-16,-10-3-4 15,-10-3-1-15,6 1 0 16,-20-3-1-16,17 4-1 15,-8 1-1-15,6 3-1 16,6-1-1-16,-11-3 1 0,4 3 0 16,-3-3 0-16,-2 2 0 15,6 4-1-15,-4-1-1 16,9 0 0-16,-6-1-1 16,-4 0 1-16,10 0 0 15,-13-3 0-15,8-1 0 16,5-3-1-16,-3 2 1 0,6 1 0 15,-4-2 1-15,2-4-1 16,-3 1 0-16,2 1 0 16,6 4-1-16,3 0 1 15,0 0-1-15,0 0 0 16,-12-3 0-16,16 8-1 16,0-4 1-16,8 3-1 15,10 2 0-15,-18-4 0 16,10 8 0-16,-6 3 0 15,-5-1 0-15,2 1 0 16,-4 10 0-16,0-3-1 16,12 11 1-16,0 9-1 15,-10-16 0-15,5 4 1 16,-10-6-1-16,10 1-1 16,0 6 0-16,9 5 2 15,9 1 0-15,-2 0 4 16,7 9 0-16,11 8 1 0,5 7 0 15,2 4-2-15,3-6-1 16,3 2-2-16,-9-11 1 16,19 16-1-16,-12-1-1 15,18-5 0-15,4 12 0 0,2-11 0 16,13-1 0-16,-7 3-1 16,5-5 0-16,6 15-1 15,-1-1-2-15,2 2 1 16,5 2-2-16,0-18 1 15,3 3-1-15,-7 6-1 16,12 9 2-16,5 6 1 16,4 4 1-16,12-6 1 15,-1-8 1-15,-1 2 1 16,10 7 0-16,8 1 0 16,-7-4-1-16,14-10 0 15,-12-10-1-15,12 3 0 16,2-2 1-16,7-1 2 15,10-3 2-15,20-2 2 16,-2-4 2-16,-8-17 1 31,-43-16 0-31,0 1 0 0,136 38-1 16,5-15 0-16,19-3-1 0,-64-23 0 0,19-1-1 16,3-8-1-16,-2 0 0 15,17-4-2-15,1-4 1 16,-1 1 1-16,7-5-1 15,-6-4 2-15,1-4-1 16,10-3 0-16,-3-1-1 16,8-3 0-16,-9-4 0 0,0-2 0 15,5-2 0-15,-12-5 0 16,9-2 0-16,-9-5 0 16,1 2 1-16,6-1-2 15,-9 3 2 1,3 6 0-16,-12-7-1 0,-12 7 0 15,-6-3 1-15,-9-1 0 16,2-3 1-16,-14-10 1 16,-1-4-1-16,-7-6 0 15,-7 0 1-15,-9 0 0 16,-3 1 0-16,1-9 18 16,-13-8 4-16,6-4 3 15,-10 2 2-15,-19 3-18 16,-4 6-4-16,-9-11-3 15,-1 3-1-15,-7-7-1 0,8 7 1 16,-10 11-1-16,-13-7 1 16,-6-4-1-16,-15-6 1 15,-4 1 0-15,1 5-1 16,-30 6-1-16,4 7-1 16,-29-6-3-16,-10-1-1 15,-2 9-1-15,-12 5-1 16,-11 8 2-16,4 7 1 15,-10 8 3-15,0-1 3 16,5 2 5-16,-5-2 1 0,11 2 0 16,10 2-3-16,-4 5-5 15,4 6-1-15,10-1-3 16,0-1 0-16,25 10-1 16,12 4 4-16,11 4-92 15,9 3 67-15</inkml:trace>
  <inkml:trace contextRef="#ctx0" brushRef="#br1" timeOffset="-39083.483">19816 12741 355 0,'0'-3'219'0,"0"0"-14"16,0 1-45-16,0 1-62 16,0 1-16-16,0-1-16 15,0 0-8-15,0 0-8 0,0 0-2 16,0 0-4-16,0 0-3 15,0-1-2-15,0 1-2 16,0 0-5-16,0 0-1 16,0 0-2-16,0 0-2 15,0-1-9-15,-1-4-5 16,0 5-9-16,0 0-2 16,0 0-2-16,-8 0 0 0,-14 4 0 15,-30 9-1-15,27 7 1 16,-1-6-1-1,-8 7 1-15,2-1-1 0,14 1 0 16,-7-3-1-16,16 1 0 16,4 6 0-16,-8-11-1 15,14 9 0-15,0-9 0 16,0-6 0-16,10 5 1 16,-2-3 0-16,8 0 2 15,9 4-1-15,-3-9 1 16,-3-1 0-16,8-2 0 15,-8-6-2-15,4-4-6 16,3-3-2-16,-3-8-4 16,0 0 2-16,-3-13 6 15,4 5 2-15,-3-8 5 16,2 1 0-16,-1 7 1 0,-10-6-1 16,-5 15 0-16,-7 1 0 15,-6 11-2-15,6 5-3 16,-9 3-3-16,4 10-1 15,-6 2 2-15,-9-4 3 16,8 11 3-16,0 1 0 16,2 2 1-16,5 3-1 15,-3-6 0-15,0-1 0 0,2 1 0 16,6 8 0-16,0-8 0 16,0-1 0-16,1-4 0 15,-1-6 0-15,2 3 0 16,5-3 0-16,2 0 0 15,5 1 1-15,-2-7 1 16,3-2 1-16,5-2 0 16,2-3 0-16,11 0 1 15,-5-5-1-15,1-2 2 16,-5 2-1-16,-11-2-1 16,-9-1 0-16,17 9-18 15,-13-7-27-15,-3-1-77 16,14 8-69-16,-33-11 114 15</inkml:trace>
  <inkml:trace contextRef="#ctx0" brushRef="#br1" timeOffset="-38625.338">20261 12569 707 0,'0'-7'350'0,"1"4"-127"16,-1 3-60-16,-1 0-81 15,0 0-28-15,0 1-21 16,-6 17 2-16,-10 32 1 16,6-24 0-16,2 12-3 0,-1 1-5 15,1 9-9-15,-2-7-2 16,0-6-6-16,-1-5-1 15,-2-12-1-15,2 6 0 16,3-8-1-16,-1 0 0 16,3-3 0-16,5-3-4 15,-6-6-50-15,8-2-37 0,0-2-113 16,-7-6-130-16,11 0 212 16</inkml:trace>
  <inkml:trace contextRef="#ctx0" brushRef="#br1" timeOffset="-38322.435">20146 12708 1035 0,'-2'-2'460'0,"3"-4"-220"16,-2-2-48-16,10 4-61 16,0-1-26-16,10 5-38 0,2 1-19 15,0 2-23-15,-2 2-6 16,-1-2-6-16,1 2-2 16,-5-1-28-16,-3-7-48 15,-3 5-174-15,2-1 155 16</inkml:trace>
  <inkml:trace contextRef="#ctx0" brushRef="#br1" timeOffset="-37626.864">21248 12610 345 0,'5'-9'241'15,"-3"1"-2"-15,2 2-45 16,0 1-18-16,-3 1-32 15,3 0-14-15,-3 3-29 16,-1 1-16-16,0 0-31 16,0 0-14-16,0 0-17 15,-1 0 2-15,-1 9 20 16,-6 12 6-16,-18 29 5 16,13-18-3-16,-3 4-19 15,4 4-8-15,-4 0-11 16,-2-4-3-16,2 3-3 0,-1-9 0 15,1-6-1-15,2-1 0 16,11-6 0-16,-3-1-11 16,2-6-48-16,1 1-28 15,-5-11-82-15,9 2-57 16,2-4 141-16</inkml:trace>
  <inkml:trace contextRef="#ctx0" brushRef="#br1" timeOffset="-37372.862">21145 12738 979 0,'-1'-10'448'0,"4"5"-196"15,-3-8-38-15,8 9-66 16,2-1-34-16,10 8-47 15,0-2-20-15,-1 1-24 16,0 5-5-16,-8-10-8 16,1 4-3-16,-1 1 3 0,2-2-10 15,-2 2-66-15,-5-2-50 16,9 0-287-16,-12-7 262 16</inkml:trace>
  <inkml:trace contextRef="#ctx0" brushRef="#br1" timeOffset="-36756.487">21688 12387 620 0,'0'-11'392'0,"-3"1"5"16,0 10-171-16,-4 3-115 15,2 0-34-15,-2 16-43 16,2-3-11-16,-1 16-10 16,-6 1-1-16,0 5 12 15,-5 5 6-15,-4-1 8 16,3 11 2-16,-10-6-9 0,2 1-6 15,-3-1-7-15,23 2-4 16,-5-10-3-16,6-4-1 16,3-7-1-16,-12-10 2 15,7-2 1-15,8-2 2 16,-9-13 9-16,1-3-1 16,7-8-7-16,-1-8-10 15,8-10-37-15,-12-7-20 16,16-5-30-16,8 4-2 15,14 2 24-15,8 3 18 16,-10 1 31-16,-6-1 8 0,0 13 4 16,-3 4 2-16,-4 9 1 15,-2 5 0-15,-6 7 2 16,-1 6 2-16,-6 7 12 16,1 8 6-16,-5 1 10 15,-2-3-2-15,4 13-5 16,-6-15-6-16,-2-1-11 15,3 5-2-15,-3-17-3 32,4-5-1-32,1-1 2 0,-4 22 1 0,1-7-11 15,0-8-33-15,2-12-129 16,2 0-162-16,1 4 201 16</inkml:trace>
  <inkml:trace contextRef="#ctx0" brushRef="#br1" timeOffset="-35957.15">21941 12699 475 0,'-2'0'277'0,"9"1"-54"16,-7 3-58-16,0-4-24 15,3 1-29-15,6 3-10 16,15 7-20-16,17 8-5 15,-19-15-15-15,-1-3-6 16,-1-4-9-16,0-2-3 0,-3 0-5 16,-4 0-3-16,-1-4-9 15,1 2-4-15,-5-5-9 16,2-2-1-16,-9 2-3 16,-1 0-1-16,-2 2-3 15,-8 2-2-15,1 4-4 16,-4-3-3-16,-2 10-3 15,-5-1-1-15,-5 9 1 16,-5 4 1-16,-7 4 1 16,10 7 1-16,2-1 1 15,-1-5 0-15,17 3 0 16,-9-5 0-16,9 1-1 16,6 1 0-16,-1 1 0 15,6-3 1-15,-2 1 0 16,3 2 2-16,9-4 10 15,0 2 6-15,-2-6 12 0,9 0 2 16,-3-4 2-16,3-6-1 16,12-1-2-16,-4-3-2 15,1-10-4-15,3 1-2 16,-2-6-6-16,0-3-4 16,-4 3-31-16,-1-3-28 15,-5 3-80-15,-4 3-61 16,-7 1 118-16</inkml:trace>
  <inkml:trace contextRef="#ctx0" brushRef="#br1" timeOffset="-34801.513">23030 12435 591 0,'6'2'292'0,"-3"-2"-99"16,-6-7-38-16,1 6-50 15,-5-1-17-15,2 7-24 16,-1 1-5-16,-2 3-14 16,1 2-7-16,-2 0-9 15,1 4-1-15,3 3-5 16,-8 1-1-16,-8 7-3 15,8 5-3-15,-9 8-4 16,-1 3-2 0,8 5-1-16,-9-3-1 0,6-3 0 15,0-7-1-15,2-1 0 16,7 1 0-16,-5-10 0 16,6-1-1-16,0-12 0 15,-4-6 0-15,4-2 1 16,10-1-5-16,-2-9-8 15,5 1-2-15,2-11-11 0,3 1-2 16,1-8-3-16,0-5-2 16,8 0 8-16,-2-5 5 15,11 5 8-15,-7 0 3 16,2 0 2-16,7 7 4 16,-2-2 5-16,3 6 1 15,-6 3-1-15,-3 2-2 0,-4 13-7 16,-1 3 0-16,-5 12 2 15,-6 2 2-15,-5 7 4 16,0 7 4-16,-4 4 3 16,-5-3 1-16,-27 53 56 78,1 2-88-78,30-86-18 15,7 2-24-15,-4-7-100 16,4 2-96-16,-3 0 163 16</inkml:trace>
  <inkml:trace contextRef="#ctx0" brushRef="#br1" timeOffset="-24875.168">23488 12652 320 0,'1'0'231'15,"-1"-2"9"-15,0 4-68 0,-1-2-24 16,1-1-31-16,-1 1-16 15,1-1-33-15,-1 0-10 16,1 0-6-16,0 0 6 16,-1 0 14-16,1 0 3 15,-1-1-12-15,0 1-13 16,0 0-22-16,0 0-9 16,0 0-8-16,-5 0-3 0,-13 0-2 15,-24 0-1 1,21 11-2-16,17 3-1 0,-24 0-1 15,-6 2 0 1,6 7-1-16,-16-5-2 0,11 4 0 16,9 6-2-16,2-2 0 15,5 1 0 1,9 5-1-16,1-14 1 0,2-2-2 16,4 1 1-16,7-3 1 15,2 2 0-15,11 1 4 16,2-5 0-16,4-11 1 15,12 4 2-15,5-7 1 16,-6-9 1-16,-7-6-1 16,-4-3-3-16,-12-11-1 15,14 0 1-15,3-2 0 16,-7-8 1-16,2 5 1 16,-7 5 0-16,-8 6-1 0,1 9-1 15,-8 11-3-15,-9 3-3 16,-3 7-2-16,-6 5 0 15,1 11 1-15,-4 2 2 16,0 3 1-16,3 5 1 16,-4-1 1-16,0-7 1 15,20 9-1-15,1-8 1 16,2-6 0-16,6 5 0 16,101-32 23 62,0 1-22-78,-106 0-3 0,3 4-38 15,-3 1-24-15,6-6-74 16,0 4-57-16,-1 2 126 16</inkml:trace>
  <inkml:trace contextRef="#ctx0" brushRef="#br1" timeOffset="-24352.97">23889 12441 1227 0,'-9'9'445'15,"-1"2"-263"-15,-1 1-112 16,6 6-7-16,-2 3-4 16,8 8-2-16,-13 1 4 15,-6 4 0-15,4 7-6 16,-8 1-6-16,5 6-16 0,-5-2-8 15,0-6-12-15,2 0-1 16,1-8-2-16,7-3 1 16,1 1 0-1,-8-17-1-15,7 3-1 0,0-5-5 16,2-5-41-16,9 3-29 16,1-8-98-16,0-2-95 15,11-4 166-15</inkml:trace>
  <inkml:trace contextRef="#ctx0" brushRef="#br1" timeOffset="-23474.842">24002 12951 348 0,'-1'0'215'15,"0"0"-20"-15,-1 0-44 16,0 0-13-16,1 0-15 15,0 0-6-15,-1 0-5 0,1 0 0 16,-3 0-4-16,1 0-4 16,2 0-15-16,-3 0-4 15,3-1-1-15,0 0-2 16,-1 1-10-16,1 0-5 16,0 0-16-16,0-1-7 15,0 0-10-15,1 0-7 16,2-17-9-16,14-37-4 15,0 28-5-15,-1-7-2 16,0-10 0-16,4-1-1 16,0-6 0-16,-1-5 0 0,4 5-2 15,-2-2 0-15,2-4-2 16,5 0-1-16,0-2-1 16,10 2-1-16,-16 12-3 15,14 5 0-15,-11 11-2 16,-5 10 0-16,13 7-3 15,-19 4-2-15,9 10-7 16,-11-1 0-16,-1 16-2 16,0 1 2-16,-5 10 10 15,6 3 2-15,-7-1 9 16,0 5-32-16,-4 2-72 16,1 1-47-16,-1 2-199 15,-3-5 222-15</inkml:trace>
  <inkml:trace contextRef="#ctx0" brushRef="#br1" timeOffset="-23190.049">24045 12659 870 0,'7'-8'460'16,"-3"0"-129"-16,12 2-108 15,0 1-20-15,1 1-60 16,6 1-29-16,3-3-51 16,-1 4-20-16,2 0-25 15,-1 0-4-15,-12 6-42 16,-9-2-57-16,-5 1-252 15,9 5 221-15</inkml:trace>
  <inkml:trace contextRef="#ctx0" brushRef="#br1" timeOffset="-21999.155">24756 12749 322 0,'-1'0'214'16,"-2"1"-10"-16,2-1-44 16,-1 0-15-16,1 0-15 15,0 0-6-15,0 0-13 0,-4 2-5 16,4-2-7-16,-1 0-5 15,-1 9-10-15,2-7-4 16,0 5-11-16,3 7 0 16,-2-14-6 15,0 0-11-31,2 12-10 0,16-3-12 16,40 20-14-16,-31-35 0 15,-9-15-2-15,19 3-2 16,-10-9-2-16,0 3-1 0,-8 1 0 15,-5 1-2-15,-7 7 0 16,-4-4-2-16,-5 11-5 16,-2 4 0-16,-9 3-4 15,-4 3 0-15,-6 5 0 16,5 4 1-16,-17 1 2 16,10 9 0-16,-14-3-1 15,-1 4-1-15,19 4 1 16,-13-4-1-16,22 3 2 15,-4-1-1-15,-2-5-1 16,8 0 0-16,-2-2-1 16,12 4 1-16,9-5 0 15,3 3 0-15,2-5 2 16,-11-9 0-16,14 3 1 16,-1-2 0-16,8-4 2 0,11 2 1 15,-17-9 1-15,8-2 0 16,5-2 0-16,-3 5-1 15,3-3 1-15,-7 3-2 16,-12-5 0-16,-3 3 0 16,0 5 3-16,-5 1-28 0,-1 0-71 15,-5-3-48 1,1 3-208-16,0 0 223 0</inkml:trace>
  <inkml:trace contextRef="#ctx0" brushRef="#br1" timeOffset="-21100.853">25402 12809 776 0,'4'-6'395'16,"1"1"-126"-16,5 2-121 0,-4-5-19 16,0 2-47-16,-3 3-11 15,-3-5-4-15,0 6 3 16,-8 1 1-16,2 0-3 16,-12 3-12-16,-7-2-9 15,3 5-17-15,-10-5-8 16,2 0-13-16,7 5-3 15,2 7-3-15,2-1-2 16,4 3-1-16,2-2 0 0,2 1 0 16,8 3-3-16,9 0 0 15,-5-4 0-15,2-3 0 16,10-2 1-16,2-2-3 16,12-2-5-16,-2-9-29 15,2 4-18-15,4-9-25 16,-10-5-2-16,8 4 25 15,-6-7 18-15,-6 0 30 16,5 7 8-16,-10-9 3 16,-3 3 2-16,-6 4-3 15,-3 1-5-15,-2 14-5 16,-5 9-1-16,-2 8-1 16,-5 6 3-16,-9 14 2 0,-4 3 0 15,-10 17 1-15,-3 0 2 16,-6 12 5-16,4 9 3 15,-10 2 5-15,-2 1 0 16,10-8-1-16,-2-7-3 16,16-4-1-16,6 1-1 15,2-10 2-15,3-6 1 16,7-11 0-16,-2-3 1 16,2-13-2-16,8 3-1 15,-2-9-3-15,2-6 0 16,4-3-1-16,1-2 0 0,-3-4 3 15,1-1 2-15,0-1 1 16,0 1 0-16,0 0-2 16,1 0-1-16,7-17 0 15,46-32 1-15,-19 23 14 16,-2-17 11-16,10 1 10 16,-2-4 2-16,2-1-12 15,8 10-10-15,-18-1-9 16,-3 2-3-16,-13 9 2 15,-8 4 1-15,-5 3 10 16,7 7 6-16,-4-5 8 16,-2-2 0-16,-12 5-9 15,1 1-1-15,-19-2-18 16,2 0-2-16,9 0-6 16,-8 2-34-16,6 1-63 0,-2 4-96 15,-7-9 117-15</inkml:trace>
  <inkml:trace contextRef="#ctx0" brushRef="#br1" timeOffset="-20453.199">24297 12800 869 0,'8'-7'487'16,"-3"4"-223"-16,7-6-60 15,-6 2-35-15,4 2-73 16,3 2-31-16,-9 6-43 16,-3 0-8-16,8 1-4 15,-6-4 7-15,5 1-91 0,3-2-55 16,-4-2 79-16</inkml:trace>
  <inkml:trace contextRef="#ctx0" brushRef="#br1" timeOffset="-19177.305">25639 12741 215 0,'2'-1'185'0,"-2"0"27"15,9-3-37-15,-7 3-4 0,5-3-36 16,6-3-10-16,17-13-21 15,-29 8-12-15,3 7 3 16,-1 0 1-16,-14 1-12 16,5 9-11-16,-6 5-18 15,1 4-14-15,12 7-10 16,-4 2-4-16,-13-5-7 16,-7 5-3-16,-5-1-6 15,4-5-3-15,9 1-3 16,3-3-1-16,5 4-2 15,5 3 0-15,1-4 0 16,0-1 0-16,2-7-1 16,-1-1 0-16,1 0-1 15,3-3 0-15,1-2 1 16,3 0 0-16,8-1 1 0,-2-3 0 16,6-2 0-16,-4-7 0 15,12-6 1-15,-3 0 0 16,5-5 0-16,14 5 0 15,-7-2 1-15,3-11 1 16,-11-5 0-16,-9-10 0 16,-2 1-1-16,-1 13-1 15,-5 6-1-15,1 14-2 16,-12 1 2-16,-2 3 0 16,-3 5 0-16,-6 2 3 0,1 6 0 15,4 5 2-15,-5 2 1 16,0-4-1-16,1 10-2 15,-5-9 1-15,9 10-3 16,-4 2 0-16,8-2-1 16,2 5 0-16,-6-13-1 15,10 8 0-15,-5-6 0 16,1-8-1-16,13 13 1 16,-6-13 0-16,4 3 2 15,2 3-1-15,0-7-5 16,3-1-14-16,4-4-60 15,-3-6-45-15,2-12-274 16,3-2 260-16</inkml:trace>
  <inkml:trace contextRef="#ctx0" brushRef="#br1" timeOffset="-18892.458">26250 12683 597 0,'-4'5'405'0,"-3"0"18"16,1 0-195-16,5 3-32 16,3 5-62-16,-2-6-23 0,-2 3-30 15,-6 1-10-15,-12-7-16 16,19 11-5-16,-11 0-12 16,10 7-6-16,0 5-9 15,-11-9-4-15,13 13-8 16,-8-9-3-16,-6-7-1 15,6 5-1-15,-15-16 0 16,14 4 2-16,18 3-41 16,-8-3-36-16,7-8-91 15,-1 0-63-15,6-8 139 16</inkml:trace>
  <inkml:trace contextRef="#ctx0" brushRef="#br1" timeOffset="-18427.449">26498 12670 1215 0,'-2'0'529'16,"-1"-1"-275"-16,0-3-45 15,3 4-79-15,-1 0-34 0,1 0-52 16,0 0-19-16,-1 0-18 15,0 0-2-15,0 9 6 16,-3 12 3-16,-2 31 3 16,4-22 2-16,-2 1-4 15,3-4-2-15,1 4-5 16,0-8-2-16,4 1 0 16,-3-3 1-1,3-8 1-15,4 2 1 0,-2-10 3 16,5-1 0-16,-2-12-1 15,3 0-3-15,2-7-10 16,3-5-7-16,4 0-15 16,0-8-4-16,2 1-1 15,8 3 2-15,-12-10 11 16,7 4 6-16,-5-5 7 16,-13 2 1-16,20 10 0 0,-13 2 1 15,-2 10 10-15,9 1-24 16,-14 5-66-16,-2 1-54 15,-1 3-184-15,-3 5 200 16</inkml:trace>
  <inkml:trace contextRef="#ctx0" brushRef="#br1" timeOffset="-17296.404">27213 12662 318 0,'5'-5'222'16,"-7"-1"-6"-16,11 2-44 15,5 0-14-15,-7 1-15 16,5 0-4-16,-10 0-8 0,-6-1-5 15,8 5-10-15,-4-1-11 16,-1 0-23-16,0 0-15 16,-1 0-23-16,-10 5-5 15,-11 5-8-15,-21 15-2 16,13-11-10-16,8 6-4 16,-12 2-8-16,-2 2-2 15,4-2 0-15,0 1-2 16,8-5-1-16,5-4-1 15,1 1-1-15,7 1 0 16,6-2 0-16,-1 3 0 16,5-10-2-16,0-4 0 0,3 6 1 15,4 0-1-15,3 1 1 16,-3-2-1-16,2-8 1 16,3 3 0-16,5-2 1 15,2-6 0-15,10-3-1 16,-3-17-1-16,7-4 1 15,0 5-1-15,-3-7 1 16,16 13 1-16,-21-4 0 16,3 0 1-16,-5 5 0 15,-33-10 1-15,16 11-1 16,-2 7 0-16,-6 7-1 16,7 3-1-16,-7 2-2 0,3-3-1 15,0 0 1-15,0 0 1 16,0 4 0-16,-4 13 1 15,-11 24 0-15,7-29 0 16,-3 3 1-16,11 2 1 16,1-2 6 15,0-7 0-15,0 0 0-16,13 28 1 0,1-9-6 0,14 4 1 0,-3-19-1 15,-4-1 1-15,3-1 1 16,-13-11 1-16,-3-1-1 15,2-2-19-15,2-4-86 16,0 4-81-16,5-2 107 16</inkml:trace>
  <inkml:trace contextRef="#ctx0" brushRef="#br1" timeOffset="-16094.379">27675 12301 494 0,'4'-6'92'0,"-5"-1"-23"15,3-4 93-15,-1 0-1 16,-1 4 6-16,5 6 3 0,-11 1-26 16,15 14-12-16,-10 6-36 15,-5 2-16-15,5 17-15 16,-13 0-10-16,-8 3-17 16,-1 7-4-16,-2-6 5 15,-11-2 5-15,12 6 3 16,-3-2-3-16,1-1-17 15,2-4-7-15,3 1-9 16,6-4-1-16,6-5-2 16,3-2-1-16,0-10-1 15,6 4 0-15,-1-10 0 16,-1 0-1-16,7-5-1 16,-2-8-1-16,9 0 1 15,8 0-1-15,4-8-3 16,9-4-6-16,6-9-25 15,-2-5-13-15,12 1-4 0,-8-6 3 16,-3-4 11-16,0-3 11 16,-17-2 9-16,2 5 4 15,-12 9 13-15,-3 4 1 16,-7 9 7-16,-1 5 5 16,-10 4 2-16,0 4 3 15,-6 5-3-15,-8-2-2 0,5 7 0 16,-5 1-1-16,5 4-1 15,13 3 0-15,1 2 0 16,7 2-2-16,-7-6 0 16,1 4-2-16,0 0-1 15,-7-6-2-15,29 11-2 16,-5-3-1-16,-7-6 0 16,9-3 1-16,-4-2 0 15,-4-6 0-15,20 3 1 16,-4-1 0-16,-5-12-5 15,9-5-5-15,-6-1-17 16,0-8-6-16,0-2-8 16,4-3 3-16,-1-19 12 15,3 4 4-15,-3-3 9 16,2 4 4-16,-6 8 0 16,-2 9 0-16,-1 9 0 0,-14 4-3 15,-3 10-2-15,1 0 2 16,-11 6 6-16,-1 3 6 15,0 11 12-15,-7 4 2 16,1 8 1-16,2-1-1 16,0-3-4-16,5-1-3 15,0-1-5-15,-3-6-1 16,4 1-2-16,-2-4 0 16,7-8 0-16,4 3-1 15,3-7 0-15,4-5 0 0,1-4-1 16,3-5-2-16,-2-7-8 15,2-1-9-15,11-4-22 16,6-3-15-16,1-16-48 16,10-1-11-16,0-10 14 15,-3 0-10-15,6 13 82 16,-16 0 19-16,-2 14 11 16,-5 7 39-16,-4 7 1 15,2 6 14-15,-6 8 17 16,-4 3-4-16,-8 7-15 15,-2 4-10-15,-3 4-17 16,-2 3-6-16,3 7-10 16,-3-2-3-16,-2 0-3 15,-3-7 0-15,10 3-1 0,-8-13 0 16,0-3-31 0,6 4-24-16,-3-16-71 0,3 8-66 15,6-9 119-15</inkml:trace>
  <inkml:trace contextRef="#ctx0" brushRef="#br1" timeOffset="-15531.892">28608 12553 714 0,'-2'-15'470'0,"-8"10"13"16,17 9-170-16,-22 2-162 15,3 4-39-15,-7 8-55 16,-11-5-15-16,12 11-16 16,4 6-6-16,-2-3-8 15,-6 6-1-15,7 1 0 16,3 4-1-16,7 1 0 16,2-8 0-16,1-10-1 15,5-3-1-15,5-9 2 16,6 5-1-16,13-2 1 15,-1-3-1-15,7-4-6 0,-15-11-12 16,13-5-41-16,3 1-15 16,11-8-15-16,13 4 7 15,-14-10 30-15,-6-9 14 16,-13-3 17-16,-4 4 4 16,-2 3 8-16,-4 0 1 15,-5 7 3-15,-1 0 0 16,-8 6 0-16,-4-3 1 0,-2 7 4 15,-1 4 5-15,-4 2 5 16,1 6 3-16,-3 8 2 16,-1 3 1-16,-2 5 7 15,-1 3 6-15,-2 3 6 16,2 10 2-16,1 5-4 16,4 7-7-16,-1-5-10 15,-1-6-6-15,6-5-7 16,-2-8 1-16,15 1-45 15,7-2-32-15,2-7-57 16,8 4-28-16,-5-28 95 31</inkml:trace>
  <inkml:trace contextRef="#ctx0" brushRef="#br1" timeOffset="-14861.408">29492 12795 412 0,'0'-8'267'0,"3"-1"-6"16,7 6-62-16,-11-10 0 15,1 4-12-15,-1 0-8 0,3 4-33 16,9 6-22-16,2 14-36 16,-15-2-18-16,-11 11-28 15,8 16-5-15,-12-3-11 16,-4 10 1-16,-11 0-1 16,-7-4 0-16,0 5-4 15,12 1-3-15,2-2-5 16,0 6-1-16,3-8-2 15,3 0 1-15,1-8-2 16,-2-14-1-16,11-1 0 16,0-11 3-16,1-9-42 15,9 2-20-15,4-5-58 16,2-8-51-16,12-2-266 16,-2-7 284-16</inkml:trace>
  <inkml:trace contextRef="#ctx0" brushRef="#br1" timeOffset="-14383.935">29479 12796 448 0,'-10'-8'272'15,"-1"2"-30"-15,11 2-89 16,-9-9-14-16,8 6-31 16,7 3-11-16,-3-3-10 15,4 2-3-15,-7-9 0 16,9 10 0-16,2-2 2 16,9 0-1-16,4 2-14 15,2-8-11-15,4 1-21 16,6 2-9-16,9 4-11 15,-5 2-3-15,-2 6-7 16,-15 0-2-16,-13 8-6 16,-3 1 0-16,-7 9-1 15,-2 5 0-15,-8 6 3 16,-2 1 0-16,-7-4 1 16,3 6-1-16,-12-8 0 0,-10-4 2 15,3 2-2-15,-3-10 2 16,13-2 2-16,2 0 1 15,8-3 2-15,-10-6 1 16,5-2-1-16,2-4-4 16,-2-9-21-16,11 1-18 15,-5-14-71-15,6-3-65 16,10-2 107-16</inkml:trace>
  <inkml:trace contextRef="#ctx0" brushRef="#br1" timeOffset="-13861.18">30059 12740 837 0,'3'2'429'16,"-4"-2"-135"-16,-2 1-101 15,2-1-18-15,0 0-63 16,0 0-23-16,-3 3-37 16,0 6-10-16,-10 12-7 0,-42 26-3 15,24-26-7-15,-2 0-5 16,10-7-9-16,12 11-2 16,7-9-4-16,1-1 0 15,5-1 1-15,2-8-2 16,8 6 0-16,4-3 1 15,9 3 0-15,-5-7 1 0,4-8 1 16,9 5 1 0,-9-11 0-16,14 3-1 0,-9-10-11 15,-3 1-6-15,7-11-10 16,-7-4-2-16,-3-4 6 16,-8-8 4-16,-7 2 6 15,-4 0 4-15,-9 11-3 16,-4 2-3-16,-10 17-6 15,-4 2-1-15,3 10 3 16,-3 4 2-16,-6-1 4 16,7 9 1-16,-6 0 5 15,2 4-28-15,8 1-64 16,-3-4-42-16,15 6-163 16,-3-9-165-16,8 6 302 15</inkml:trace>
  <inkml:trace contextRef="#ctx0" brushRef="#br1" timeOffset="-13521.043">30499 12712 1168 0,'12'-11'525'0,"-19"1"-237"16,9 6-53-16,-6 2-80 16,-7 1-39-16,5 10-62 15,-3 4-16-15,-4 8-11 16,-7 7-3-16,-2 8-6 16,-2-3-4-16,-3 2-7 15,8-4-1-15,2-10 0 16,-1 2 0-16,7-6 2 15,-1 1 0-15,5-2 2 16,-4-5-15-16,6-6-58 16,1-5-36-16,4 0-108 15,0-4-64-15,0 3 174 0</inkml:trace>
  <inkml:trace contextRef="#ctx0" brushRef="#br1" timeOffset="-12989.238">30766 12686 1018 0,'-8'11'485'0,"-10"-1"-165"16,-1 7-94-16,-2 6-64 15,-1-6-37-15,3 9-56 16,-1-8-23-16,7 6-25 15,-2 2-4-15,9-1-3 16,-1 4 0-16,-5-15-2 16,5 8-3-16,-4-12-1 15,-1-1 1-15,14 1 2 16,-9-7 1-16,11 2 4 16,7-2 0-16,-4-6-6 15,8-6-6-15,-3-5-22 16,-1-9-12-16,11-3-21 15,1-10-12-15,4-5-23 16,5-2-4-16,0 3 7 16,2 13 16-16,2 6 36 0,0 9 14 15,-10 5 13-15,-6 4 1 16,-7 5 16-16,0 7 11 16,-6 12 13-16,-7-1 7 15,-8 7-4-15,-10 1-5 16,2 2-10-16,1-1-4 15,-2-4-10-15,10 3-2 16,-10-13-1-16,9 7 0 16,0-3 1-16,-5-5 3 0,6-1-30 15,-2-6-28-15,6-7-99 16,2-3-18-16,3-4 94 16,5-3-43-16</inkml:trace>
  <inkml:trace contextRef="#ctx0" brushRef="#br1" timeOffset="-12686.114">31396 12405 818 0,'4'-4'514'15,"-14"3"9"-15,-6 1-279 0,6 9-42 16,-11 3-63-16,4 0-27 15,0 10-50-15,2 3-18 16,-5-1-20-16,2 7-6 16,-1 0-8-16,-4 0-2 15,3 11-3-15,-2 1 0 16,2 8-1-16,-3-8 0 16,0-1 2-16,3-5 1 0,-2-11 1 15,7 1 5 1,-5-13-33-16,0-6-36 0,19-8-94 15,-1-1-77-15,5 0 140 16</inkml:trace>
  <inkml:trace contextRef="#ctx0" brushRef="#br1" timeOffset="-12401.807">31024 12642 945 0,'13'-7'592'0,"-7"-2"-205"0,10 2-182 16,9 3-51-16,-9-1-33 16,10 2-37-16,-5 3-16 15,4 5-24-15,5 0-9 16,-7 2-19-16,4-1-4 15,-4-2-4-15,0-1 0 16,-4-3-3-16,0-1-29 16,-4 1-100-16,-6-1-82 0,-3 3 118 15</inkml:trace>
  <inkml:trace contextRef="#ctx0" brushRef="#br1" timeOffset="-12130.964">31506 12977 1393 0,'-16'-2'592'0,"4"7"-319"15,9-2-69-15,-14 12-78 0,0 3-39 16,2 1-57-16,-6 4-14 16,6 3-7-16,-7-5 3 15,-5 2-52-15,2 0-49 16,5 1 57-16</inkml:trace>
  <inkml:trace contextRef="#ctx0" brushRef="#br1" timeOffset="-10821.182">19639 13532 1244 0,'-1'-1'128'15,"2"1"108"-15,3-1-63 16,-4-1-31-16,-1 1-52 16,0 0-25-16,0 0-35 15,0 0-10-15,0 1-9 16,0 0-1-16,-11 25 8 15,-11 38 3-15,4-17-4 16,8 2-2-16,-1-3-5 16,-1-9-2-16,9-4-1 15,-16-10-1-15,2-5 1 16,2 1 1-16,2-4 1 16,14 2 1-16,-5-4 2 0,-3-6-12 15,7-5-45-15,-4-1-53 16,5-4-151-16,0 3-226 15,-1 0 307-15</inkml:trace>
  <inkml:trace contextRef="#ctx0" brushRef="#br1" timeOffset="-10531.548">19473 13629 679 0,'1'-4'429'15,"5"2"-7"-15,-2-5-234 16,-2-2-36-16,16 10-67 16,-3 0-19-16,10 4-26 15,2 5-10-15,-10-10-7 16,2 3-1-16,1-2-3 15,2 1-2-15,1 3-2 16,-3-1-1-16,-8-6-12 16,-4-1-60-16,-1-6 42 15</inkml:trace>
  <inkml:trace contextRef="#ctx0" brushRef="#br1" timeOffset="-9836.157">20092 13356 585 0,'-2'-9'400'16,"-7"0"10"-16,10 5-215 16,-4 4-35-16,8 13-57 15,-4 4-18-15,-4 11 0 16,3 5-12-16,-7 3-18 15,-17 1-5-15,16 15-12 16,-6 4-2-16,-14 4-14 0,17-3-4 16,-14-7-4-16,-8-8-5 15,9-7 4 1,-6-1 0-16,6-12-1 0,7 0 0 16,7-13 4-16,3-3 4 15,-1-7 0-15,9-6-3 16,0-9-22-16,8-3-22 15,7-9-47-15,1-5-22 0,19-1-35 16,13 2-3-16,-14-10 31 16,8 2 22-16,-9 4 48 15,-11 3 13-15,10 20 16 16,-9 1 1-16,-3 14 14 16,-5 3 17-16,-2 11 20 15,-3 6 9-15,-4 5 5 16,-5-4-6-16,0 7-10 15,-2-7-4-15,-3-4-12 16,-3 2-5-16,-1-9-9 16,3 13-2-16,-1-15-3 31,3-4 0-31,0-1 1 0,-6 17 0 0,-3-8 0 16,-7-11 1-16,10-8-80 15,0 3-50-15,8 1-227 0,1-2 208 16</inkml:trace>
  <inkml:trace contextRef="#ctx0" brushRef="#br1" timeOffset="-9507.936">20500 13544 1258 0,'1'-1'201'15,"1"1"-65"-15,-11 0 134 16,-2 7-86-16,0 4-66 16,-7 1-23-16,8 5-20 15,3 6-15-15,-7-1-25 16,2 2-7-16,14 14-4 16,-15-9 1-16,-1 2-3 15,2-3-3-15,-11-10-4 16,7 1-4-16,9 4-3 15,1 2-1-15,1-9 0 16,5-2 0-16,-2-7-7 16,2-5-19-16,3-2-72 0,-3-1-52 15,0 0-215-15,13-5 225 16</inkml:trace>
  <inkml:trace contextRef="#ctx0" brushRef="#br1" timeOffset="-9002.499">20800 13627 704 0,'13'8'384'0,"-4"-3"-70"16,-3-4-90-16,-6-3-49 16,3-5-27-16,-5-2-27 15,6 7-16-15,0 2-18 16,-11-9-11-16,2 8-18 15,-12-6-11-15,-4-1-29 16,4 8-3-16,-9 1-8 16,0 4-3-16,-3 4-2 15,-4 2-2-15,-3 1 1 16,6 1 0-16,11 2-1 16,-1-9 0-16,16-4-7 15,9 7-3-15,3-1-1 16,-2-5 0-16,18 10 7 15,0 2 2-15,8-4 2 16,8 5 0-16,-10-1-1 0,-7-12 1 16,-3 12 0-16,0 4 0 15,-12-7 0-15,-2 7 0 16,-7-3 1-16,-10-4 1 16,-3 3 2-16,-2 1 2 15,-7-4 0-15,3 6 0 16,-11-5 1-16,-1 1-2 15,3-5 2-15,-6-3-1 0,12-5 0 16,-10-9 5-16,8-2-31 16,-5-5-30-16,-2-1-100 15,20 5-106-15,-8 1 161 16</inkml:trace>
  <inkml:trace contextRef="#ctx0" brushRef="#br1" timeOffset="-7308.253">21371 13570 301 0,'43'-18'224'0,"-37"12"42"15,4-2-32-15,-2-1-40 16,-8 3-16-16,-1-1-29 16,-7 1-10-16,17 6-22 15,-2 2-15-15,-7-2-29 16,10 1-19-16,-21 3-32 15,8 6-9-15,-7 12-8 16,-18 4 1-16,4 18 4 0,-10-1 2 16,11 1-2-1,10 7 0-15,-13-18-2 0,11 1 0 16,2-4 1-16,2-8-1 16,1-2 1-16,1-6 0 15,0-4 3-15,-2-6-14 16,6 1-40-16,2-5-25 15,2-7-92-15,4 2-62 16,-2-6 141-16</inkml:trace>
  <inkml:trace contextRef="#ctx0" brushRef="#br1" timeOffset="-6793.332">21270 13658 612 0,'0'5'385'0,"-1"-6"12"16,0 7-168-16,0-4-101 16,1-2-25-16,0 0-40 15,0 1-7-15,15 18-17 16,35 26-8-16,-19-31-9 16,3 3-2-16,-9-6-4 15,10-1 1-15,-8 1 0 16,-4-4 2-16,2-15 2 0,-10-4 1 15,10-6 0-15,2-6-3 16,1-5-5-16,3 4-3 16,-8-4-4-16,-6 6-1 15,-5 9-2-15,-7 0 1 16,-4 6 3-16,-7 3 2 16,-2 13 0-16,-9-3-1 31,10-3-2-31,-1 1-1 0,-34 23-2 0,-2 3 0 0,-8 0-2 15,20-2-1-15,0-7 1 16,5-4-2-16,6 4 1 16,4-1-1-16,16 1 0 15,10 5 0-15,-6-9 1 16,13 0 1-16,-6 1 2 16,-1-5 0-16,15 2 2 15,-5-4 0-15,1-5 4 16,6 2 0-16,1-4-12 15,-2-3-35-15,8-4-123 16,-12-10-121-16,5-6 169 16</inkml:trace>
  <inkml:trace contextRef="#ctx0" brushRef="#br1" timeOffset="-6338.861">21932 13622 1038 0,'-9'-1'574'16,"5"1"-283"-16,-11-1-65 15,14 1-84-15,-2-2-120 0,-2 3 34 16,5-1-21-16,0 0-26 16,4 14-3-16,-7 10 5 15,-14 30 4-15,-3-28 2 16,-6 1-1-16,12 3-5 15,-8-4-2-15,3 1-2 16,5-3-1-16,1-10 1 16,7 2 1-16,4-9 3 15,-2-7 3-15,3-1 9 16,-1-5-1-16,2 5-3 16,0 0-5-16,7-19-10 15,21-32-2-15,-7 21-10 16,2-2-4-16,3-4-3 15,-6-3-1-15,9 5 9 16,-9 3 2-16,6 9 2 16,9 3 0-16,-14 3-1 0,9 1 0 15,-6 9 0-15,-6 2 0 16,2 3 0-16,-1 9 1 16,-3 1-1-16,-4-1-37 15,-5 5-107-15,-2-4-92 16,-5 0 136-16</inkml:trace>
  <inkml:trace contextRef="#ctx0" brushRef="#br1" timeOffset="-5574.441">22216 13628 1018 0,'32'-22'509'16,"-29"6"-173"-16,-2 9-134 15,6 5-35-15,-5 2-74 16,-6 0-28-16,1 13-40 16,-2 4-10-16,-6 12 5 15,2 12 2-15,-8-2-3 16,-5-4-1-16,4 3-5 0,-4-9-1 15,7 0-4-15,1 1-2 16,1-12 1 0,3-4-1-16,2-4 3 0,5-3 0 15,2-6 8-15,2 0 0 16,3-6-4-16,-4 3-2 16,0 1-24-16,4-23-18 15,45-38-43-15,-25 21-29 16,6-7-24-16,2-2-9 0,14 14 62 15,-1 5 29-15,-14 10 39 16,-2 9 21-16,-21 5-15 16,6 9 8-16,6 10 16 15,-13 5 9-15,-7 3 18 16,-4 5 0-16,-11 9-7 16,16 3-3-16,1 3-11 15,-16-10-3-15,13 1-7 16,-9-3-4-16,-1-3-4 15,2-5-2-15,-6-9 1 16,2-4 0-16,12-4 11 16,6 0 3-16,-4-6-2 15,-1 2-3-15,2-4-14 16,5-16-11-16,34-39-37 16,-29 21-23-16,17-6-48 0,5-12-5 15,-3 3 28-15,15 14 24 16,-13 12 46-16,-9 9 12 15,-1 14 7-15,-10-1 5 16,2 12 25-16,-2 4 12 16,-2 21 19-16,5-1 4 15,-16 3-6-15,2 11-7 0,-8-13-16 16,1 7-7-16,-2-7-13 16,3-6-3-16,-4-4 2 15,1 0 10-15,3 1-55 16,-7-8-151-16,4-5 128 15</inkml:trace>
  <inkml:trace contextRef="#ctx0" brushRef="#br1" timeOffset="-4890.677">23223 13559 745 0,'0'-11'348'15,"9"9"-130"-15,-6-1-21 16,3 7-67-16,-2 3-21 16,-10 2-36-16,-5 2-8 15,-8 7 12-15,5 4 7 16,3 11-4-16,-1 8-6 16,-1-9-17-16,0 0-11 15,-6-3-16-15,7-5-8 0,0 1-7 16,2-4-1-16,6-4-4 15,-4-6 0 1,8 0-2-16,-4-7-2 0,4-4 1 16,-1-1-15-16,1-1-66 15,0 1-62-15,0 0 79 16</inkml:trace>
  <inkml:trace contextRef="#ctx0" brushRef="#br1" timeOffset="-4092.287">23685 13592 681 0,'7'-7'347'0,"1"5"-96"15,1 0-24-15,-6 0-57 16,1 0-24-16,-6 1-34 16,1 1-15-16,0 0-21 15,-1 0-7-15,-10 6-18 16,-17 0-11-16,-25 7-15 15,27-8-6-15,-3-2-9 16,0 1-2-16,-2 0-3 0,-2-3-1 16,6 4-2-1,3 3 0-15,9-4-1 0,14 6 0 16,2-5 1-16,11 7-1 16,-5-7-10-16,-3 3-2 15,11 0 0-15,-5-1-2 16,12 7 12-16,5 0 0 15,-2 7 1-15,-5-11 0 0,2 7 0 16,-1 1 0-16,-5-2 0 16,-1 3 1-16,-4-3-1 15,-1-6 1-15,-3 3 0 16,-1-1 0-16,-6-3 2 16,-1 0-1-16,-5-3 16 15,-2-1 11-15,-4 0 9 16,-4-3 4-16,-5 3-11 15,-2 0-8-15,-5-2-10 16,2 0-2-16,-5-3-2 16,0 0 0-16,11-2 1 15,-11 3-1-15,1-1-1 16,2 0-2-16,-8-1-2 16,14-3 14-16,9-4-58 15,5 0-42-15,11-1 55 0</inkml:trace>
  <inkml:trace contextRef="#ctx0" brushRef="#br1" timeOffset="-2894.496">24459 13575 512 0,'-30'10'312'0,"29"-5"-45"16,-5-3-79-16,3-2-29 0,2 0-46 15,0-2-17-15,0 1-25 16,-1 1-3-16,2 0-5 16,0 0 1-16,3 1-3 15,15 7-5-15,36 14-8 16,-25-12-7-16,13-3-12 16,-5-5-1-16,8-2-13 15,6-4-3-15,-27-3-1 16,2 6-6-16,-6-2 3 15,-30-2-1-15,12 7-2 16,-6 0 0-16,-21 7 1 16,19 5 1-16,-19 7 1 15,2 5-2-15,-9 2-2 16,-6 3-1-16,0-5 0 16,-5-4-1-16,2-2 1 0,4-3-1 15,8-1 0-15,12 1 0 16,3-6 0-16,4-3-1 15,-2 2-1-15,-7-3 0 16,24 1-3-16,0 5 1 16,8-4 0-16,4 1 0 15,-12-1 1-15,-3-1 1 16,6-1 0-16,8 3 1 16,7 0 2-16,6-2-1 15,-2-3 2-15,-2-2 0 0,-3-3 0 16,-1 0 1-16,6 3 1 15,-6-7-1-15,11-1 0 16,1 2-1-16,-13-11-39 16,11 3-42-16,-9-5-130 15,0 1 126-15</inkml:trace>
  <inkml:trace contextRef="#ctx0" brushRef="#br1" timeOffset="-2515.38">24336 13830 705 0,'1'0'383'16,"3"-1"-64"-16,4-2-142 15,5 3-12-15,9 2-13 16,6 2-14-16,-1 4-31 15,5-1-25-15,-10-4-39 16,2 2-13-16,-2-4-16 16,-1 2-1-16,0-4-19 15,-7-6-50-15,2 4 38 16</inkml:trace>
  <inkml:trace contextRef="#ctx0" brushRef="#br1" timeOffset="-1639.621">24870 13743 680 0,'-1'1'337'15,"1"0"-107"-15,6 4-30 16,-3-5-57-16,-9-5-27 15,6 1-38-15,0 4-4 16,9 3 4-16,12 7 9 16,-1-2 11-16,8 1-8 15,-6-8-20-15,-2 8-11 16,3-10-23-16,0-4-7 0,4 5-13 16,-2-14-3-16,3 14-1 15,6-1-1 1,-23-9 0-1,-5 6 1-15,0-1 1 0,16-11-1 16,-12-7-3-16,-14 0-2 0,-12 12-6 16,-1 3-1-16,-11 2-6 15,2 6 0-15,2 3 0 16,-2 11 0-16,-4 8 3 16,-3-1 0-16,-7 5 0 15,-2-4 2-15,0 0 0 16,4-4 0-16,11 0-1 15,6 1-1-15,10-5-3 16,6 4 1-16,2 0 0 16,4-2 1-16,11 2 3 0,-1 0 1 15,5-2 1-15,2 1 2 16,0-9 2-16,1 2 3 16,14-1 1-16,-5-6 1 15,3 3 1-15,5-5-2 16,-8-7-2-16,2 1 1 15,2-6-4-15,-3 0 0 16,1 2-5-16,8 3-21 16,-3-3-78-16,1-1-64 15,-14-3 95-15</inkml:trace>
  <inkml:trace contextRef="#ctx0" brushRef="#br1" timeOffset="-1111.419">25515 13670 700 0,'-4'-12'408'0,"-3"7"-32"15,0-3-113-15,5 13-108 0,-2 4-38 16,-5 0-59-16,2 13-17 16,-4 0-4-16,-1 0 3 15,1 5 6-15,1-3 3 16,0 3-4-16,-6-2-6 16,2 0-11-16,-6-1-6 15,6-4-10-15,4-1-1 16,10-1-2-16,-3-8 0 0,2-1 2 15,0-4 6 1,-7-7 7-16,8 2 1 0,0-10-4 16,6-5-7-16,6-4-10 15,-1-6-5-15,3-7-21 16,-2-4-12-16,4-2-13 16,3 2-7-16,1 4 24 15,3 10 12-15,-3 1 12 16,3 1 7-16,1 9-3 15,0-3-2-15,8 12 1 16,-10-1-1-16,3 2 1 16,7 12 1-16,-12 0 0 15,-5 1 15-15,-4 1-59 16,-8-5-55-16,-6-5-326 16,0 4 273-16</inkml:trace>
  <inkml:trace contextRef="#ctx0" brushRef="#br1" timeOffset="-560.684">25974 13689 953 0,'4'-4'490'0,"-8"-7"-134"15,-2 3-105-15,-5 8-105 16,-2 3-46-16,-4 11-59 15,-4-7-12-15,-5 0-13 16,-2 2 0-16,-1 0 4 16,9 13-1-16,-3-2-3 15,1 1-2-15,6-2-2 16,4-1 0-16,1 0 0 16,6 1 0-16,2 1-3 15,-9-4 1-15,25 4-2 16,-11-5 1-16,6 1-1 15,19 2-2-15,-10-5 2 16,9 0-1-16,1-5 0 16,-5-5 1-16,2-6 1 15,12-1 0-15,-6-9-2 0,-3-6-2 16,6-3-3-16,-4-6-2 16,16 4-2-16,0-3 2 15,-14-2 1-15,0-5 2 16,-13-7 1-16,-10 1 0 15,-2-1-1-15,-18 6-1 16,-14 8-3-16,6 8-3 16,-19 12-1-16,8-1 0 0,-6 10 1 15,-9-1 1-15,7 4 1 16,3 7 1-16,-8-6 0 16,-1 5-1-16,13-1 1 15,1-1-1-15,21 3 8 16,1 0-28-16,9 2-99 15,6 0-81-15,7 1 110 16</inkml:trace>
  <inkml:trace contextRef="#ctx0" brushRef="#br1" timeOffset="-225.55">26416 14005 1242 0,'0'3'641'0,"-4"-6"-196"0,-2 3-208 16,5 0-41-16,0 0-102 16,0 0-33-16,-7 3-42 15,3-2-7-15,2 0-12 16,2-1 2-16,0 0-2 16,0 0-2-16</inkml:trace>
  <inkml:trace contextRef="#ctx0" brushRef="#br0" timeOffset="4966.51">9724 12811 651 0,'-1'-2'310'16,"0"1"-117"-16,-1 0-27 16,1-2-44-16,0 2-16 15,0 0-27-15,0 0-16 16,0 0-22-16,0 0-6 15,0 0 3-15,0 0 4 16,0 1 5-16,0 0-2 16,-9 18-7-16,-10 47-3 15,16-21-4-15,-4-3-1 16,-2 4-5-16,1 1-4 0,-3 2-6 16,-1 3-3-16,7 1-2 15,-9-7-2-15,10-1-1 16,-5-9-1-16,2-8 0 15,16 1-1-15,-9-15 13 16,-3-6-17-16,6-3-115 16,-2-9-305-16,14-4 276 15</inkml:trace>
  <inkml:trace contextRef="#ctx0" brushRef="#br0" timeOffset="11827.46">4055 15690 561 0,'0'-1'283'0,"1"-3"-84"16,0-2-29-16,-1 2-35 15,1-2-10-15,-1 4-7 16,0 1-5-16,0 0-16 16,0 0-13-16,0 0-32 15,0 0-16-15,0 0-21 16,0 0-7-16,-1 1-3 15,0 8 0-15,-2 20 4 16,-2 34 1-16,1-17 1 16,1 4 1-16,-3 0-2 15,0 8-1-15,-2-7-2 0,3-4-1 16,-2-5-1-16,2-10 0 16,0-8-1-16,1-5 1 15,4-4 3-15,-3-7 3 16,0-3 12-16,-2-4-1 15,-7-6-62-15,7-2-58 16,3-1-328-16,3-9 277 16</inkml:trace>
  <inkml:trace contextRef="#ctx0" brushRef="#br0" timeOffset="12372.476">4052 15709 539 0,'-1'-1'317'16,"0"0"-58"-16,-1-3-61 0,0-1-19 15,0-4-42-15,-2-2-19 16,0 0-24-16,-4-30-8 16,14 27-15-16,5 0-10 15,-1-2-22-15,2 2-10 16,9 3-16-16,-1-1-6 16,14 9-7-16,1 7 0 15,5 7-2-15,4 4 2 16,-18-1 0-16,7 6 0 15,-13 0 2-15,-1 5 0 0,-5-1 0 16,-9-3 1-16,-3-1 1 16,-5 0 2-16,2 9 0 15,-10-3 2-15,-9-5 2 16,-5-1-1-16,1-1 2 16,-7-8 0-16,-6 3 1 15,-1-6 0-15,-7-4 1 16,11 2 0-16,12-4-1 15,2-2-1-15,3-12-2 16,3 0-3-16,3-7-16 16,1-3-18-16,10 3-57 15,2-5-40-15,2-3-139 16,5 8-106-16,-6 3 235 16</inkml:trace>
  <inkml:trace contextRef="#ctx0" brushRef="#br0" timeOffset="13388.104">4699 15438 393 0,'10'-3'228'0,"-5"2"-24"15,8 5-26-15,-8-5-38 16,-5 1-13-16,1 4-12 16,-2-6-1-16,-1 2-6 15,1 0-2-15,0 0-13 16,-3 18-11-16,-17 30-21 16,-6-31-13-16,-1 6-17 15,2 11-6-15,3-1-8 16,1 9-3-16,-2-9-4 15,3 1-3-15,7-4-1 0,0-2-1 16,5-4-2-16,4-1 0 16,5 1-2-16,4-5 0 15,7 4 1-15,1-8 0 16,4-3 1-16,5 4 0 16,8-6 1-16,1-6-1 15,15-1 4-15,6-3 2 16,-11-13 4-16,-7-4 2 15,-8-14 1-15,0 0-1 0,7-5 2 16,5 5 0-16,-17 0 3 16,-10-5 1-16,-10 5 6 15,-7-3 1-15,-12 3-3 16,-3 2-2-16,-6 3-11 16,-1 2-5-16,10 7-5 15,1-1-3-15,-11 9-5 16,4-1-2-16,-13 10-1 15,-3-1 0-15,13 6 3 16,-2 2 1-16,13 2-2 16,6 7-2-16,2-7-2 15,4 9-29-15,4-2-77 16,0 0-3-16,14 6-297 16,1-5 279-16</inkml:trace>
  <inkml:trace contextRef="#ctx0" brushRef="#br0" timeOffset="13846.32">5104 15443 699 0,'-3'-17'350'0,"1"5"-101"16,-2-4-34-16,4 6-48 16,0 2-18-16,-3 2-26 15,6 6-8-15,-4 0-21 16,-1 0-19-16,1 0-40 15,0 0-14-15,-5 18-16 16,-11 44 2-16,7-16 8 16,-2 2 4-16,3-2 0 15,-2 1-2-15,-2-2-4 0,3 0-3 16,-2-6-1-16,3 4-2 16,3-8-2-16,-2-2 0 15,1-6 0-15,2-8 1 16,3-11 1-16,2 1 1 15,2-6-7-15,-2 0-12 16,1-2-62-16,-2-2-49 16,1 0-122-16,3-12-104 15,6-15 222-15</inkml:trace>
  <inkml:trace contextRef="#ctx0" brushRef="#br0" timeOffset="14191.869">5420 15250 1163 0,'-3'-2'569'16,"-1"2"-321"-16,1 3-136 16,2-3-35-16,0 0-47 15,-2 25-2-15,-4 42 9 0,2-22 5 16,3 6 7-16,-1 2-2 15,-3-3-5-15,3 1-7 16,-9-6-10-16,0 0-4 16,-1-1-9-16,0 0 0 15,-2-1-3-15,5-2 0 16,-1-2-3-16,0-6-1 16,4-6 0-16,-1-4 0 15,0-9 1-15,5-1 2 16,4-3-31-16,1 1-31 0,-3-11-87 15,3 1-101-15,-2-11 154 16</inkml:trace>
  <inkml:trace contextRef="#ctx0" brushRef="#br0" timeOffset="14538.878">5010 15695 608 0,'-9'-5'369'0,"8"4"0"0,-1-4-98 16,3 5-68-16,-1 0-31 15,-1-1-63-15,1-1-28 16,0 1-43-16,0 0-11 15,16-1-2-15,39 1 2 16,-18 9 1-16,-2-3-1 16,8-1-4-16,-5-2-4 15,-3-4-4-15,1 2-3 16,-19 2-2-16,0 0 0 16,-6-2-15-16,-5 1-58 0,-1-4-105 15,7 0 106-15</inkml:trace>
  <inkml:trace contextRef="#ctx0" brushRef="#br0" timeOffset="14957.854">5674 15653 831 0,'0'-1'400'16,"0"0"-125"-16,0 0-48 15,0 0-48-15,0-1-26 16,0-1-53-16,1 0-21 0,5-3-29 15,1 1-8-15,8 1-6 16,26 0-3-16,-2 13-7 16,-5 0-5-16,4-6-6 15,7 0-1-15,-18-4-5 16,2 1 0-16,-10 0-2 16,-1 1-1-16,-4-1 1 15,-1 0 2-15,0 0-1 16,-3 3 0-16,-8-3 2 15,4 3-32-15,-5 0-85 16,-1-3-43-16,0 0-187 16,-1 0 209-16</inkml:trace>
  <inkml:trace contextRef="#ctx0" brushRef="#br0" timeOffset="23185.631">5606 15785 207 0,'0'0'158'0,"0"0"23"16,0 3-30-16,0-3-33 16,0 0-11-16,0-1-14 15,0-1-8-15,0 1-11 16,-1 0-2-16,1 0 2 16,0 0-4-16,0 1-17 15,1 0-10-15,-1-1-16 16,0 0-1-16,0 0 2 15,0 0 3-15,0 0 0 16,8-1-2-16,-5 1 0 16,-3 0 0-16,14-1-3 15,-10 1-2-15,1 0-4 16,20 2-2-16,15 7 2 16,-28-6 4-16,15 4 7 15,-11-6 7-15,20 5 6 0,5-4-1 16,3-1-9-16,-2-3-6 15,-7-5-11-15,1 4-3 16,0 4-4-16,-5-2 0 16,5 5-1-16,-9 0 0 15,-13-3-3-15,1 1 1 16,-16 0-2-16,7 5 1 16,-2 7 2-16,4 2 1 0,-9 1-24 15,-14-3-28-15,7-3-73 16,-14-5-55-16,11-4-140 15,5-1 192-15</inkml:trace>
  <inkml:trace contextRef="#ctx0" brushRef="#br0" timeOffset="31776.88">6564 15408 444 0,'-1'0'245'0,"0"0"-49"16,0 0-40-16,-3 1-53 16,-3 1-17-16,5-2-15 0,-1 1-2 15,-1-1-6-15,2 0-2 16,1 0-5-16,0 0-2 16,0 0 1-16,0 0-1 15,0 0-4-15,-1 0-1 16,1 0-9-16,0 0-3 15,1-1-6-15,0 0-2 16,28-8-6-16,22-30-2 0,-20 29-9 16,-3-3-3-16,4 7-6 15,8 2 0-15,-6 4-3 16,-4 1 0-16,-11 3-1 16,2 10-1-16,-9 2 2 15,-4 5 0-15,-7 3 4 16,-3-1 0-16,-9-5 1 15,0 6 2-15,-5-3-1 16,-1-3 1-16,-4 2 0 16,4-4 0-16,-6-5-1 15,7 0 0-15,6-1 0 16,-13-12 0-16,2 2-2 16,15 0 0-16,-10-8 1 15,9 6-1-15,11 1 0 16,-17-5-1-16,13 6-3 15,9 1 0-15,1-3-4 0,5 0 0 16,-1 1 0-16,2 1 1 16,-8-2 0-16,9 2 0 15,6-2-2-15,-1 0 1 16,12 10 0-16,-8 0 1 16,-6 0 1-16,-7 3 0 15,1 5 2-15,-5-3-1 0,3 11 1 16,-2-1 0-16,-10-2 0 15,-5-2 2-15,-10 1-1 16,-2 1 2-16,-3 4 0 16,1 6 1-16,-15-7 2 15,14 4 1-15,-13-7 3 16,-4-10 1-16,16 1 1 16,-14-1 1-16,8-10 2 15,7 6 1-15,-2-15-2 16,3-8-1-16,6-6-6 15,-4-11-4-15,6 1-5 16,5-1-5-16,0 4-3 16,7 9-3-16,0-1-21 15,-4 3-18-15,5 4-50 0,1 3-32 16,4 4-84 0,8 3-88-16,2 7 198 0,0 2-80 15</inkml:trace>
  <inkml:trace contextRef="#ctx0" brushRef="#br0" timeOffset="32160.656">7009 15778 1042 0,'0'-1'533'15,"0"0"-160"-15,0-1-173 16,0 1-32-16,0 0-79 16,-1 1-28-16,0 0-38 0,-3 12-9 15,1 0-4-15,-8 31-1 16,8-24 10-16,-5-12-30 16,6 4-109-16,-1-6 27 15,-2-20 25-15</inkml:trace>
  <inkml:trace contextRef="#ctx0" brushRef="#br0" timeOffset="33743.83">7355 15401 579 0,'1'-2'286'0,"-1"-8"-83"16,2 7-22-16,-2-5-37 16,3 0-13-16,2 1-25 15,-2 4-6-15,2 1-8 16,-5-2-1-16,0 3-19 16,0 0-14-16,0 0-29 15,-1 1-15-15,0 0-10 16,0 0-1-16,-5 12 0 0,-7 15-2 15,-12 31-1-15,12-15 0 16,-8-1 1-16,7 0 1 16,-6-2 1-16,0-10 0 15,16 1 0-15,-6-12 1 16,4-6 1-16,10-2 3 16,-11-10 6-16,-7-3 3 0,23 2 0 15,-13-7-2-15,13-5-7 16,4 0-5-16,-10-12-3 15,11 7-1-15,-8-1-2 16,7 5-1-16,-1 7-3 16,-3 2-2-16,5 11-1 15,-3 0 1-15,-1 3 4 16,3 1 3-16,-2-6 2 16,4 6 0-16,3-4 2 15,-2-1 0-15,7-1 0 16,3-3 1-16,5-2 1 15,1-2-1-15,3-3 2 16,-1-2-1-16,0-3-23 16,-5-1-29-16,-4-1-75 15,-4-6-60-15,-1 7-294 16,-3-3 314-16</inkml:trace>
  <inkml:trace contextRef="#ctx0" brushRef="#br0" timeOffset="34155.944">7631 15320 802 0,'-8'-10'440'16,"10"3"-78"-16,-3 3-168 16,-1 0-37-16,2 4-78 15,0 0-27-15,0 0-44 16,3 23-3-16,1 38 16 16,-12-24 5-16,10 13 5 15,-13-8 1-15,9 7-6 16,-14-6-6-16,-8-4-7 15,4-1-3-15,-14-7-2 16,10-1-2-16,5 0 0 0,5 3 0 16,7-3-1-16,-1-6 0 15,3-6 1-15,-3-9 1 16,5-2 0-16,-2-7-12 16,1-2-58-16,6 7-51 15,-2-6-169-15,0-1 176 16</inkml:trace>
  <inkml:trace contextRef="#ctx0" brushRef="#br0" timeOffset="35026.128">7885 15432 402 0,'-36'5'284'0,"31"-3"-13"16,2 6-46-16,-2-2-18 16,2 0-44-16,0-7-20 15,2-2-36-15,3 3-9 16,-2 0-13-16,0 0-7 16,6 0-10-16,13-5-12 0,38-16-20 15,-7 21-6-15,-8-13-12 16,-2 7-4-16,-8 3-6 31,-6-8-1-31,4 15-4 0,-4 4-2 0,-4 3-1 16,-12 1 0-16,-7 9 1 15,-8-6 4-15,-14-1 4 16,0 2 0-16,-6-7-1 16,10 10 1-16,1-3-1 15,0 2-1-15,-9-5-2 16,-6-2-1-16,4-3 0 15,-2-3-1-15,6-2 1 16,9 1 1-16,6-3-1 16,1 1-1-16,5-1-3 15,0-2-5-15,0 0-4 16,0 0-2-16,0 0 2 0,8-5 2 16,12-3 1-16,37 2 1 15,-29 14-1-15,1-1 0 16,-4 3 2-16,-4-2 1 15,-4 7 1-15,-5 3 1 16,-7 2 1-16,2 1 0 16,4 5 1-16,-16 1 1 0,3-2 2 15,-1 2 0-15,-13-2 2 16,-3-5 1-16,2 7 5 16,-16-5 5-16,10-3 7 15,1-2 3-15,-15-9 0 16,8 2-2-16,-12-16-6 15,7 8-2-15,5-11-4 16,-4-11-1-16,6 3-6 16,-1-12-7-16,0-2-26 15,10 7-6-15,2 3-24 16,10 8-13-16,10 7-44 16,-4-1-4-16,9 8-132 15,-1 0-105-15,5 0 240 16</inkml:trace>
  <inkml:trace contextRef="#ctx0" brushRef="#br0" timeOffset="35963.54">8434 15375 545 0,'0'4'287'0,"-6"-4"-59"0,0-1-30 15,3 1-39-15,-4-2-20 16,6 2-34-16,1 0-14 15,0 0-23-15,0 0-1 16,0 0 8-16,0 0 0 16,0 0-1-16,23 4-10 15,33-6-29-15,-16 0-7 16,-2-9-13-16,1 0-4 16,-1 6-6-16,-7-2 0 0,-4 7-2 15,-10 4-2-15,-5 6-1 16,-1 6 0-16,-10 3 4 15,-1 5 3-15,-13 5 3 16,-7-2 0-16,-5 8-2 16,-5 0-1-16,5 0-2 15,-3-1 0-15,-2 1 0 16,2-7 0-16,-7-2 0 16,1 3 0-16,-53 44 16 46,2 0-21-30,83-70 1-16,29 12 1 16,-34-10 0 15,4-2 0-31,2-2-1 16,0 2-2-16,0-3 0 0,0 7-2 0,-4-2 2 0,1 0 1 15,2 1 0-15,2-1 2 16,3 5 3-16,-1-9 4 15,15 0 0-15,35 32 0 16,-19-33 0-16,3 1 2 16,-2-2 0-16,-5-8-1 15,7 5-1-15,-8 3-3 16,9 4-1-16,-2-4-1 16,-8 2-1-16,-5-1 0 15,-8-3 0-15,0 4-1 16,-5-1 0-16,0-1-2 15,-3 4 0-15,-1-3-2 16,-2 2-20-16,1 3-88 16,2-3-74-16,1-1 106 0</inkml:trace>
  <inkml:trace contextRef="#ctx0" brushRef="#br0" timeOffset="36970.455">11008 15772 786 0,'-8'-11'359'0,"7"6"-145"0,1 5-26 16,0-1-47-16,0 0-23 15,0 1-52-15,0 0-9 16,0 0-43-16,0 0-4 15,0 0 1-15,0 5-11 16,2 21 18-16,2 41 2 16,-15-19-2-16,-4 5 0 15,12 12-3-15,-8-10-2 16,2 2-2-16,-5-6-2 0,3-10-1 16,-12-6-1-16,5-8 0 15,8 5 0-15,5 1-1 16,4-2 1-16,-5-9-1 15,2-9-8-15,-15-19-39 16,12 2-24-16,7 4-72 16,-1-8-49-16,9 0 119 15</inkml:trace>
  <inkml:trace contextRef="#ctx0" brushRef="#br0" timeOffset="37547.776">10963 15760 321 0,'-4'-10'216'0,"12"4"54"16,-12-2-53-16,5 3-11 16,1 0-14-16,-6 5-49 15,-4-3-23-15,6 0-37 16,6 1-14-16,8-5-18 16,2 0-8-16,3-2-11 15,9 1-5-15,1-4-12 16,16 5-3-16,-6-4-8 15,-3 1-2-15,-2 4-1 16,0-1-1-16,0 10-1 16,-1 3-1-16,-4 9-1 15,-8 2-1-15,6 9 3 16,-19-3 2-16,4 12 8 16,-14-3 6-16,-8 7 10 15,-5-1 1-15,-12-2 2 0,11 9-1 16,-15-13-3-16,10 8 2 15,-3-15 4-15,1-3-1 16,-1-5 0-16,-7-9-3 16,2-5-5-16,-13-7-1 15,14-8-5-15,-3-9-3 16,3-4-12-16,11-4-7 16,4-1-13-16,8 10-15 0,8-1-36 15,-8-2-27-15,-5 7-92 16,11 5-66-16,-5 11 161 15</inkml:trace>
  <inkml:trace contextRef="#ctx0" brushRef="#br0" timeOffset="38061.179">11689 15415 722 0,'0'-8'401'0,"-2"10"-85"16,2 0-97-16,-4 3-80 15,3-5-35-15,0 6-27 16,0 22 2-16,-7 40-15 15,0-27-5-15,-2 3-9 16,-2-2-4-16,-1 6-11 16,-2 1-7-16,-4-9-12 15,4 6-3-15,3-4-4 16,-3-13-2-16,0-2 0 16,1-7-2-16,8-3 2 15,-1-7-4-15,3-8-53 16,-2-3-28-16,-5-19-137 15,13 5-113-15,20-9 212 0</inkml:trace>
  <inkml:trace contextRef="#ctx0" brushRef="#br0" timeOffset="38430.93">12083 15297 634 0,'0'0'408'0,"-2"0"33"16,-4 0-167-16,5 0-127 15,1 0-10-15,0 17-42 16,6 36-18-16,-9-25-25 0,1 1-7 16,1 11-5-1,-4-5 0-15,0 8 0 16,0 1-1-16,-2-6-7 15,-1 3-5-15,-2-3-8 16,0 2-5-16,-1-5-5 16,1 2-1-16,0-3-2 15,-5-12 0-15,8 8-1 16,-8-10 0-16,11-7 0 16,7 4 2-16,-13-22-27 15,17 8-41-15,-9-11-115 0,-7-10-88 16,24 5 158-16</inkml:trace>
  <inkml:trace contextRef="#ctx0" brushRef="#br0" timeOffset="38742.039">11690 15611 708 0,'-7'-14'407'0,"0"12"-33"15,7-1-105-15,-1 0-95 16,2-1-40-16,-1 4-60 16,4-1-9-16,25 2-4 15,43 11-2-15,-35-6 0 16,7 7-2-16,-4-5-8 15,-20-5-6-15,11 0-15 16,-8-2-8-16,-6 0-8 16,3-1 0-16,-9 0-65 0,0-2-62 15,-2-7-293-15,3 5 260 16</inkml:trace>
  <inkml:trace contextRef="#ctx0" brushRef="#br0" timeOffset="39442.719">12427 15638 685 0,'0'1'363'16,"-1"-1"-108"-16,-3-2-79 15,3 0-13-15,0 1-31 16,0 0-7-16,1 0-27 15,7 0-16-15,21 1-21 16,31-3-6-16,-25-3-7 16,4 3-2-16,4 3-6 15,1 0-6-15,8 5-11 16,-18-8-7-16,-1 2-8 0,-4 1-1 16,-23-3-3-1,13 6-1-15,-10-1-8 0,-8-5-26 16,8 6-30-16,-2 1-37 15,-8-2-120-15,-7 5-68 16,-13-7 172-16</inkml:trace>
  <inkml:trace contextRef="#ctx0" brushRef="#br0" timeOffset="39841.577">12333 15808 659 0,'3'8'311'0,"-20"-10"-98"16,6 1-21-16,11 1-17 15,-6-5-7-15,18 9-23 16,-7-3-13-16,9 1-11 16,16 7-4-16,-21-8-15 0,0 4-8 15,16 8-22-15,-19-10-10 16,27 9-15-16,3-5-8 16,-5 1-14-16,4 2-5 15,-7-10-7-15,4 3-1 16,-6-7-2-16,1-3-2 15,-1-8-35-15,3 4-41 16,-3-6-132-16,-5 4-411 16,-13 3 416-16</inkml:trace>
  <inkml:trace contextRef="#ctx0" brushRef="#br0" timeOffset="43061.559">13415 15540 418 0,'11'-10'284'0,"-7"2"34"16,-10-1-73-16,3 2-60 15,1 6-26-15,2 3-46 16,0-2-12-16,-2 0-15 16,1-1-5-16,0 0-3 15,0 0-3-15,-2 1-11 0,-4 2-5 16,0 8-11-16,-3 19-6 15,-14 41-9 1,8-34-6-16,-8 6-11 0,7 3-4 16,-21-3-4-16,7 2-2 15,10-6-1-15,5 1-1 16,1-7 1-16,9-3-1 16,-2-10 1-16,0-4 0 15,7-11 2 1,0-2-6-16,1 0-63 15,-1-2-46-15,1 0-105 0,0 0-74 0,0-1 184 16</inkml:trace>
  <inkml:trace contextRef="#ctx0" brushRef="#br0" timeOffset="43647.185">13843 15527 1100 0,'-25'1'458'0,"3"8"-259"16,9 11-34-16,-12-7-44 0,12 14-18 15,-9-1-36-15,-5 0-15 16,2 3-21-16,-5-5-3 15,7 1-6-15,1 4-2 16,10 6-6-16,-5-3-3 16,9 4-4-16,1-6-2 15,6-7-2-15,2 4 0 16,1-8-2 0,9 5 0-16,0 3-1 0,5-4 0 0,2-2 0 15,-5-6-1-15,6-10-1 16,2-1 1-16,3-7 1 15,3-4 0-15,13-10 5 16,-8-6 0-16,5-14 0 16,-2-6 1-16,-3-9 1 15,3-5 0-15,-3 6 2 16,-9-1 0-16,-16 9 1 16,-4 12-1-16,-15 1 0 15,4 9 0-15,-17 5-4 16,1 1-1-16,-12 1-4 15,9 10 0-15,-5 3 0 16,3 3-1-16,10 9 0 0,-17-5 1 16,8-1-1-16,-4-1 1 15,4-3-2-15,8 2-2 16,7-1-4-16,2 2-2 16,10 7-43-16,0-2-72 15,10 10 84-15</inkml:trace>
  <inkml:trace contextRef="#ctx0" brushRef="#br0" timeOffset="43978.742">14148 15961 1371 0,'-2'-17'642'0,"-4"14"-262"15,-4-6-135-15,6 12-114 16,-2 12-47-16,-5 0-49 0,3 4-12 15,-4 4-15-15,2-11-2 16,-3 5 6-16,4 1-29 16,2-5-99-16,5 1 84 15</inkml:trace>
  <inkml:trace contextRef="#ctx0" brushRef="#br0" timeOffset="52100.926">14826 15564 393 0,'9'1'217'15,"-9"-3"-30"-15,2 0-30 16,4 3-41-16,-7-2-7 16,1 1-14-16,0 0-5 0,0 0-2 15,0 0-4-15,0 0-4 16,0 0-2-16,0 0 2 16,0 0-1-16,3 5-6 15,-3-3-3-15,-1 6-13 16,-1-1-1-16,-3-1-10 15,1-1-4-15,-20-2-8 16,-23 33-7-16,11-31-10 16,1-1-3-16,5-2-6 15,-11-2 0-15,15-1-2 16,7-1 0-16,1 1-2 16,7 0-1-16,4 1-2 15,-2-1-1-15,5 0 0 16,0-4 0-16,1 4 0 0,3 1 0 15,0 0-1-15,0 0-3 16,0 0-1-16,0 0-1 16,0 0 1-16,0 0 2 15,0 0 1-15,0 0 1 16,2 10 0-16,0 1 0 16,-2-1 1-16,-2 31 0 15,-6-28 0-15,-2-2 1 16,3-1 0-16,2 4 0 15,-2-6 0-15,4 3 0 16,0-2 1-16,-1-1 0 16,4-3-1-16,0 3 0 0,1-8 0 15,0-1 1-15,2-2 0 16,-3 2 1-16,0 0-2 16,3 0 0-16,5-3-1 15,3-2 0-15,25-17-2 16,-27 17-1-16,10 5 1 15,-6-3-1-15,4 2 1 16,1 0-1-16,5 4-2 16,-8 0-1-16,5 11 0 15,0 4 0-15,-6 3 1 16,14 10 1-16,-13-5 2 16,1 10 0-16,-14-5 2 15,-8-7 0-15,6 8 1 0,-5-8 1 16,4 0 2-16,-8 4 0 15,7-4 1-15,-13-2 3 16,-9-3 8-16,1-6 4 16,-23-8 4-16,10 1-1 15,3-4-4-15,-1-1-4 16,9-3-3-16,4-2-1 16,-2-6-1-16,4-4-2 0,-1 0-3 15,-3-5-2-15,12 5-3 16,-2 1-1-16,8 1-2 15,-6-2 0-15,0 6-27 16,16 5 3-16,-6 3-99 16,4 0-47-16,-3 1-176 15,0 0 200-15</inkml:trace>
  <inkml:trace contextRef="#ctx0" brushRef="#br0" timeOffset="75399.005">15068 15666 340 0,'32'-35'252'0,"-32"30"53"15,0 1-92-15,0 0-56 16,-1 3-26-16,0 0-42 16,1 0-16-16,0 0-20 15,0-1-6-15,0 1-5 16,0 1-2-16,2 0-8 15,-2 0-1-15,0 0-1 16,0 0-1-16,0 0 3 16,2 4 0-16,2 16 0 15,-5 31-1-15,-12-22-7 16,-10 0-4-16,7 8-7 16,-7 5-3-16,1 8 0 15,-1 3-1-15,-1-6-1 0,-1-7 0 16,7-9-2-16,3-4-1 15,7-5 1-15,5 4 0 16,-5-7 0-16,5-3 2 16,4 0 0-16,1-4 2 15,15 4 4-15,0-3 4 16,3-8 6-16,12 1 2 16,-4-13 0-16,6-3-4 0,9-9-7 15,0-8-3-15,15 2-4 16,-19-8-1-16,4 3 1 15,-4 8 1-15,-30-13 2 16,10 7 1-16,-14 5-2 16,-16-9-2-16,3 19-2 15,3 6-1-15,-17 4-1 16,9 11 0-16,-1 2 0 16,-8 0-1-16,-2-2 0 15,7 3-1-15,0 4-1 16,1-4 0-16,11 7-1 15,2-1 1-15,9 0-1 16,3-1 1-16,14 7-1 16,-10-9 1-16,-12 1 1 15,17 1-1-15,-11-7 1 16,-5 2-1-16,11-1-27 0,-16-5-35 16,5-5-101-16,13-4-80 15,8-9 147-15</inkml:trace>
  <inkml:trace contextRef="#ctx0" brushRef="#br0" timeOffset="76160.241">15947 15540 352 0,'4'0'261'16,"-2"-1"17"-16,0 0-48 16,-3 1-8-16,0 0-21 15,0 0-14-15,0 0-25 0,-9 1-16 16,-11 5-33-16,-34 20-16 15,24-20-37-15,1 1-13 16,-5-2-20-16,8 9-8 16,-7-8-9-16,-8 1-4 15,10 5-2-15,-9-3 0 16,13 1-2-16,10 5 0 16,1-4 0-16,5 0-1 15,6-4-1-15,-3 2 0 16,10 1-2-16,3-1 1 15,14 4 1-15,6 1 0 16,13 9 0-16,5 3 0 0,-10 3 1 16,15 6-1-16,-16 4 1 15,3-3 0-15,-15-2 0 16,-11-4 0-16,-15-15 1 16,-4 5 0-16,2 2 0 15,-12-5 0-15,12 5 0 16,-14-4 1-16,3-5 1 15,-5-4 1-15,-9-5 2 16,11-2 1-16,-9-3 2 16,10-6-1-16,-7-2 1 15,2-6 1-15,11-4-3 16,2-2 0-16,9-12-3 0,3 2-4 16,4 2-2-16,7-5-2 15,8 4-2-15,1-8 2 16,9-3 5-16,9 8 4 15,6 2 10-15,4 6 3 16,0 5 5-16,-3-2-2 16,-1 2-6-16,-4 0-2 15,1 2-6-15,-6-1-1 16,-10 1-3-16,-1 5 0 0,-8 1-17 16,-3-1-39-16,-7-2-96 15,-1 8 94-15</inkml:trace>
  <inkml:trace contextRef="#ctx0" brushRef="#br2" timeOffset="82415.968">16358 15233 372 0,'-1'-5'229'0,"-3"3"-24"31,0 0-36-31,4 2-59 0,-1 0-22 16,0-1-27-16,0 0-5 16,-2 0-1-16,-3-1 1 15,5 1-2-15,-2 0-8 16,-8-1-5-16,-2 0-12 0,-34-3-3 15,23 2-3-15,4 4 2 16,-22-6 5 0,4 2 1-16,-5 3 1 0,-8-2-1 15,7 4-6-15,-6-2-4 16,-12 0-6-16,-7-6-4 16,-8 1-3-16,-1 0 0 15,-6-4 12-15,-3 6 5 16,-2-7 6-16,-8 3-1 0,-4 3-12 15,-2 1-5-15,-7 3-5 16,3 0 0-16,-9-8-1 16,1 3-2-16,-9-1 0 15,-2-1-1-15,2-2 5 16,2 6 7-16,-3-5 9 16,-2 2 3-16,2 7-1 15,-1 0-5-15,0 10-8 16,-5-4-3-16,-5 9-4 15,-12-10-2-15,4 1-1 16,3 11-1-16,-10-8-1 16,16 6 0-16,-5-1-1 15,0-5 1-15,4-1-1 16,-9 1 1-16,10 0 0 16,-2 5-1-16,43 0 1 15,-1 1 1 1,-97 14-1-16,1 11 0 15,14 7 0-15,66-2-2 0,17 9 0 16,35-20 0 0,1 2-1-16,-55 35 0 15,10-4-1-15,7 6-1 16,49-19 1-16,8 6-2 0,13 3 1 16,8-6 1-16,9 2-2 15,4-10 0-15,11 4 1 16,7 1-2-16,16-2 1 15,9 0-1-15,24-9-2 16,24-8 2-16,28-1 0 16,16-8 0-16,32-8 2 15,-4-4 0-15,23-9 1 16,8-2 0-16,6 2 1 16,7-1 0-16,-7 1 1 15,5 1 0-15,-9 0 0 16,1 0 0-16,7 4 0 15,-17 3 0-15,6 0 1 16,-2 1-1-16,-6-2 0 16,13-4 0-16,-1-6 1 15,7-2 0-15,2-6 0 16,2-10-1-16,6-6 3 16,-9-5-1-16,14-6 3 15,-8 2 16-15,-2-4 24 16,1-4 9-16,-19 2 6 0,-5-6-15 15,-19 7-23-15,-10-3-10 16,-1 3-7-16,-3 1-1 16,-13-1-2-16,-3 6 0 15,-20-4-1-15,-6 3-1 0,-19-4 0 16,-19-4-11-16,-30-3-8 16,-21-8-4-16,-30-9-3 15,-19-3 9-15,-31 0 9 16,-17 6 3-16,-28 7 8 15,-9 5 2-15,-68-71 15 32,48 66 1-17,70 24 22-15,-1 1-3 0,-204-62 0 16,7 0-35-16,50 77-3 16,93-15-1-16,14 3-1 15,5 5-1-15,28 5-20 0,5 1-24 16,24 5 29-1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10-28T18:38:58.394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2229 11164 388 0,'-4'-1'224'15,"2"0"-48"-15,1-1-83 0,0 1-28 16,0 0-23-16,1 0 4 16,5-12 12-16,0 0 6 15,20-31 20-15,-17 33 1 16,-6 5 17-16,-1-1 7 15,-5 7-2-15,-6-3 0 16,-7 3-28-16,-3 3-16 16,-6-1-22-16,-4 0-6 15,-4 2-10-15,-6-2-5 0,-11 2-8 16,-4 6-3-16,-8 1-6 16,-1 10-2-16,-2 3-1 15,1 3-2-15,1 19 4 16,-3 0 2-16,1 17 8 15,0 6 4-15,1 14 5 16,6 2 3-16,13 14 4 16,6 2 2-16,13-13 2 15,11-3-1-15,16-18-2 16,12-3-5-16,17-9-6 16,4-2-1-16,23-12-3 0,11-10 0 15,15-14-2-15,14-6 0 16,2-11-3-16,-2-9 1 15,14-20 1 1,-7-9-1-16,5-14 2 0,-7-8 2 16,-22-9 0-16,-2-4 3 15,-21-15 1-15,-12-9 1 16,-21-6-1-16,-8-2-1 16,-36 0-2-16,-7 8-2 0,-20-2-4 15,-7 6-2-15,1 19-5 16,-7 5-2-16,7 34 0 15,-5 9 0-15,-13 28 1 16,3 16 1-16,-11 23 2 16,-3 6 0-16,8 16 0 15,9 7 0-15,-9 7-1 16,10 4 0-16,8 1-1 16,-4-6-2-16,25-9 1 15,10-2-1-15,19-12-1 16,7-5 12-16,27-10-52 15,6-7-62-15,22-11 72 16</inkml:trace>
  <inkml:trace contextRef="#ctx0" brushRef="#br0" timeOffset="16121.204">2311 13945 361 0,'3'-8'254'0,"0"3"-4"16,-1-1-69-16,0 1-21 15,1-2-41-15,-2 3-13 16,0 1-11-16,0-1-1 16,-1 3-6-16,0 0-7 0,0 0-28 15,0 0-14-15,0 0-16 16,0 0-3-16,0 1 0 16,3 12-1-16,-3 15-6 15,-5 27-2-15,1-29-4 16,0-2-1-16,4-4-1 0,-9-3-2 31,5-4 1-31,4-2 0 0,-7-2 1 16,12-5 2-16,-5-2 9 15,0-1 4-15,0-1-1 16,0 0 0-16,0 0-11 16,0-5-3-16,2-12-4 15,13-29 0-15,-11 25-1 16,0-2 0-16,3 0-1 15,-1-6-1-15,-3 2 0 16,0 2 1-16,-3 7 0 0,-1 4 0 16,-6 6-1-16,0 5-2 15,-5 8-1-15,0 4 0 16,-6 9 1-16,-3 0 1 0,-4 10 2 16,-6 2 0-16,2 7 1 15,-7-1 0-15,4-1 0 16,0 0 0-16,1-1-1 15,4 2 0-15,-5 0 0 16,6-1-1-16,5 1-1 16,4-4 0-16,12-3 0 15,4-2-1-15,7 1-1 16,2-5 0-16,7-4 0 16,3-1 1-16,12-9 3 15,-1 5 0-15,0-11 1 16,3-2 2-16,-7-7 0 15,3-3 2-15,6-3 0 16,-4 0-1-16,-2-1 0 0,-1 2-1 16,-9 4 0-16,-8 0 0 15,2 5 0-15,0-2 0 16,-2-1-2-16,6 1 0 16,-9 4-1-16,0 4-1 15,0 5-17-15,-3-2-35 0,-3-4-119 31,-1 0-113-31,0 3 172 16</inkml:trace>
  <inkml:trace contextRef="#ctx0" brushRef="#br0" timeOffset="16514.295">2666 13827 756 0,'-1'-7'402'0,"-3"3"-96"16,2 4-168-16,2 2-34 15,-1-2-51-15,0 0-15 0,-2 26-9 16,-6 30-3-16,0-22-2 15,1 1 1-15,-2 2 1 16,-3 2-1-16,0 1-4 16,-2 2-2-16,1-6-5 15,0 0-3-15,6-5-4 16,1-2 1-16,1-5-2 16,-1-3 0-16,1-5 2 15,0-9 1-15,-6-6 0 16,5-2-7-16,7-4-90 15,-3-3-68-15,2-6-294 16,10 0 280-16</inkml:trace>
  <inkml:trace contextRef="#ctx0" brushRef="#br0" timeOffset="16831.1">2932 13767 779 0,'11'-9'372'0,"-9"7"-157"16,0 2-29-16,0 3-54 15,-2-3-25-15,0 0-18 16,2 22-15-16,-9 34-19 16,-1-22-5-16,-5 0-10 15,-4 1-3-15,2 3-7 16,-1-1-3-16,1 1-6 15,-1 1-1-15,2-3-8 16,0-3-1-16,2-4-5 16,1 0 0-16,4-3-2 0,3-2 0 15,3-4 1-15,-2-3 0 16,1-6 7-16,-1-1-13 16,-5-9-59-16,5-1-42 15,-1-4-189-15,-1-4 184 16</inkml:trace>
  <inkml:trace contextRef="#ctx0" brushRef="#br0" timeOffset="17143.808">2608 14166 442 0,'-16'7'290'0,"9"-5"17"16,4 0-75-16,0-1-79 16,2-2-29-16,1 0-44 15,0 0-16-15,9-1-13 16,19-5-6-16,38-9-13 16,-34 6-6-16,3-1-8 15,-5 1-3-15,-3 1-4 16,-5 3-2-16,-6 3-1 0,-2-1-3 15,-6 3-2-15,-1 1 20 16,-5 0-110-16,-2 5-117 16,2 2 137-16</inkml:trace>
  <inkml:trace contextRef="#ctx0" brushRef="#br0" timeOffset="17858.671">2880 14320 686 0,'-3'0'372'15,"4"2"-103"-15,1-3-114 16,-2 0-28-16,0-1-46 15,11-1-6-15,9-3-18 16,35-10-12-16,-32 9-4 16,-5 2 3-16,9 6-1 15,-11-1-1-15,3 6-9 16,-8 1-5-16,-7-1-8 16,-3 0 0-16,-3 8 6 0,-2-5-1 15,-12 4 2-15,3 2-4 16,2 1-7-16,-8-1-3 0,10 0-6 15,-5 1 0-15,-7-7-2 16,6 2-1-16,-5-3-1 16,3-5-1-16,8 1-1 15,4 0-1-15,5-4-3 16,0 0-1-16,0-1 1 16,0-1 1-16,0 1 1 15,3 0 1-15,13-3 0 16,24-9-1-16,-21 13 0 15,-3 1-1 1,0-1 1-16,3 7 0 16,-11-1-1-16,7 5 2 15,-11 3-1-15,3 1 0 16,7 7 1-16,-12-2 0 16,4 6 1-16,-9-2 1 15,-15 2 1-15,6 0 0 16,-1-2 1-16,1 2 1 15,-5-4 17-15,-6-1 10 0,-10-7 15 16,-5-1 5-16,2-4-10 16,0-7-7-16,2-3-11 15,2-5-6-15,2-11-7 16,1-3-4-16,7-4-7 16,4-1-3-16,7 3-8 15,4 4-19-15,4 5-46 16,3 1-40-16,9 2 67 15</inkml:trace>
  <inkml:trace contextRef="#ctx0" brushRef="#br0" timeOffset="18900.28">3602 13990 369 0,'2'-7'267'0,"4"3"39"15,3-3-45-15,-6 3-67 0,-1 1-26 16,0 2-57-16,-2 1-26 16,0 0-35-16,0 0-12 15,0 0-3-15,-1 2 4 16,-1 16 3-16,-7 31-5 15,-4-30-10-15,4 1-8 16,-1-1-7-16,6-2-3 0,3-1-2 16,-1-6 1-16,0-5 4 15,2-3 8-15,3-3 2 16,-4 0-1-16,1 0-6 16,0-1-8-16,5-21-7 15,15-28-12-15,-7 25-37 16,-1-5-6-16,-2 7-2 15,-1 0 12-15,-7 4 37 16,-2 9 7-16,-4 9 1 0,-2 2 0 16,-4 6-1-16,-1 2-1 15,-8-3 1-15,0 9 1 16,5 5 0-16,-3-2 0 16,4 5 2-16,-2-1 0 15,-6 2 1-15,5 4 0 16,-4 5-1-16,-1 0-1 15,1 4 0-15,2-1 0 16,7 0 0-16,4-2-1 0,4-5 1 16,3 0 0-16,6-6 0 15,5-5 1-15,4-4 1 16,4-5 0-16,1-8 3 16,3 3 1-16,3-6 1 15,-2-5 1-15,10 2-1 16,-6-15-1-16,4 0-1 15,-3 2-1-15,-7-6-2 16,1 11 3-16,-7 1-66 16,-4 1-93-16,1 5 100 15</inkml:trace>
  <inkml:trace contextRef="#ctx0" brushRef="#br0" timeOffset="19439.308">4041 13966 989 0,'-1'-2'450'0,"1"8"-218"16,-10 0-54-16,-5 5-74 15,-6 5-17-15,-2 2-20 16,1 5-11-16,-1 5-24 16,1 2-7-16,-1 1-3 15,1 0 0-15,3 0 1 0,2-1 1 16,7-1-3-16,2-1-2 16,5-6-5-16,3-1-5 15,8-2-3-15,3-5 0 16,6-6 0-16,6-2 1 15,7-4 1-15,2-5 1 16,2-4 2-16,-9-12 0 0,2-6-1 16,-2-2 1-16,-4-6-2 15,7 4 1-15,-6-4 0 16,-5 0 0-16,-4 0 1 16,-7-2 0-16,-8 2-3 0,-3 3-1 15,-5 6-4-15,-5 1-2 16,-1 5-1-16,-10-2-2 31,2 6-3-31,3 5 0 0,-2 9-3 16,5 4 0-16,-1 7 2 15,-3 3-10-15,-3 3-32 16,1 2-29-16,8 5-96 16,-2-3-67-16,13 1 150 15</inkml:trace>
  <inkml:trace contextRef="#ctx0" brushRef="#br0" timeOffset="20240.808">4164 14393 488 0,'2'-1'341'0,"-2"-4"41"16,1 7-58-16,-1-4-80 16,-1 2-43-16,0 0-82 15,0 0-30-15,0 0-39 16,0 0-9-16,-2 0-8 15,-1 14-6-15,-7 1-13 16,-25 29-5-16,23-30-4 16,-4-6-1-16,10-1-1 15,3 2 1-15,4-5 2 16,7 2 5-16,-8-9 1 0,0-4-1 16,7-5-4-16,-4-3-6 15,13-3-3-15,1 0 2 16,4-1-35-16,4 5-5 15,-5 4-1-15,-3 4-4 16,-1 5 33 0,0 3 5-16,-2 7 3 0,-3 7 1 15,-3 3 1-15,1 2 1 16,-4 2 1-16,1-1 0 16,-6 3 1-16,-3 2 1 0,-7 0 1 15,-2-1 1-15,-7 3 1 16,-5-6 0-16,-9-3 2 15,1 1-1-15,0-9 2 16,-5-1-2-16,13-3-1 16,-9-8 0-16,-1-6-2 15,6-4-1-15,-5-3-1 16,10 2 0-16,6 0-1 16,5 3 0-16,5 1-2 15,4 1-3-15,9 0-3 16,4 1-1-16,10 1 1 0,5 3 1 15,4 1 2-15,7 3 1 16,-5 4 1-16,6 0 3 16,-3 1 1-16,-3 3 0 15,2 1 2-15,-9 0-2 0,-3 5 1 16,-3-3 0-16,-7-2 1 16,-2-3 1-16,-3-6 8 15,0-7 5-15,4-9-104 16,0-5-244-16,-4-11 224 15</inkml:trace>
  <inkml:trace contextRef="#ctx0" brushRef="#br0" timeOffset="20648.903">4492 13786 540 0,'-2'-2'344'16,"1"2"-32"-16,1-1-90 15,0 1-28-15,0 0-47 16,0 0-12-16,0 0-34 16,9 0-12-16,19 2-21 15,26 1-14-15,-14 3-22 16,-4-4-6-16,-3-1-10 15,3 2-3-15,-11-4-1 16,-2 1 30-16,-8-4 407 16,-4-3-327-16</inkml:trace>
  <inkml:trace contextRef="#ctx0" brushRef="#br0" timeOffset="21390.529">5388 14046 646 0,'-1'-9'370'0,"-3"6"-56"16,8 1-46-16,-1 0-80 15,-3 2-41-15,0 0-60 16,0 0-26-16,-1 0-32 0,-3 15-4 16,-8 13 3-16,-16 29 1 15,9-24-3-15,-1 2-3 16,0 0-9-16,2 1-1 16,0-5-3-16,0 2 0 15,4-7-1-15,0-5-1 16,4-6 0-16,2-7 2 15,3-8 11-15,2-4-21 0,4-12-94 32,0 7-107-32,0 2 115 0</inkml:trace>
  <inkml:trace contextRef="#ctx0" brushRef="#br0" timeOffset="21612.696">5219 14134 699 0,'-12'4'377'0,"7"-3"-79"16,4 1-38-16,2-2-73 16,-1 0-30-16,0-1-47 0,1 0-26 15,18-1-32-15,33-7-10 16,-18 3-15-16,1 0-5 16,5 0-5-16,-7-3-4 15,3 1-2-15,-8 1-2 0,-11-3 0 16,4 6 4-16,-10-4-99 15,5 3-118-15,3 5 132 16</inkml:trace>
  <inkml:trace contextRef="#ctx0" brushRef="#br0" timeOffset="22053.279">6148 13867 740 0,'0'-2'415'0,"-1"5"-91"0,-2 3-124 16,1-6-28-16,2 4-36 16,-5 14-5-16,-13 29-25 15,2-21-19-15,-1-1-30 16,-3 7-12-16,-2 9-16 16,-8-5-7-16,0 4-7 15,5 0-3-15,-3-3-4 16,7 2-2-16,2-8 0 15,-3-1-1-15,10-15 1 16,1-3 0-16,10-6 12 16,-3-6-16-16,9-5-64 15,3-9-40-15,12-16-340 16,8-6 294-16</inkml:trace>
  <inkml:trace contextRef="#ctx0" brushRef="#br0" timeOffset="22359.39">6371 13851 937 0,'7'-6'451'16,"-7"0"-153"-16,1 5-73 0,6 3-68 16,-15-3-32-16,5 5-51 15,2 3-22-15,-2 10-25 16,3 5-2-16,-2 4-3 15,-4 4 0-15,-5 2 0 16,-1 2-2-16,2 6-4 16,-7 0-4-16,-4-2-3 15,1 1-2-15,-1-4 0 32,1 0-1-32,7-4-1 0,0-6 1 15,3-6 0-15,1-4-19 16,2-9-57-16,3-6-382 15,1-14 317-15</inkml:trace>
  <inkml:trace contextRef="#ctx0" brushRef="#br0" timeOffset="22640.178">5989 14063 1113 0,'7'-1'460'16,"3"0"-256"-16,9 3-46 15,12 4-43-15,-4 0-14 16,12 3-40-16,-4 0-14 15,-2-1-23-15,1-1-6 16,-4-2 16-16,-1-2-14 16,-7-2-8-16</inkml:trace>
  <inkml:trace contextRef="#ctx0" brushRef="#br0" timeOffset="23658.842">6501 14268 291 0,'0'0'256'0,"0"0"92"0,0-1-34 15,0 0-72-15,1 0-27 0,4-4-68 16,2 1-25-16,-4 2-43 16,0 0-22-16,2 1-28 15,-5 1-7-15,0 0-3 16,1 2 4-16,0 21 2 16,-11 28-2-16,-6-29-7 15,5 4-2-15,-3-9-2 16,0-4 1-16,9-5 0 15,-3-6 1-15,3-3 4 32,0-8-2-32,5-1-4 0,0-11-4 15,6-3-9-15,12 1-2 16,-2-6 0-16,7 8-1 16,2 3 0-16,-7 4 1 15,7 11-3-15,-5 2 0 16,1 6-1-16,-3 8 0 0,-7 8 1 15,0 3 2-15,-8 8 3 16,-3 4 0-16,-9-5 1 16,-6 3 2-16,-8-3 2 15,-6-2 0-15,-4 0 1 16,-8-3 1-16,6-6 1 16,0-2 0-16,2-6 1 15,9-3-1-15,-7-7 0 16,3-2 0-16,3-10 0 15,-1-2-2-15,9-9-6 16,3 2-5-16,7 1-5 16,3 4 1-16,5 4 0 0,2 3 1 15,5 6-1-15,-1 0 0 16,10 8 1-16,0 2 1 16,3 4 2-16,3 3 1 15,0 4 3-15,1-2 0 16,-1 0 2-16,-5-2 1 15,5-1 1-15,-2-7 1 0,4-3 1 16,1-5 28-16,2-12-55 16,2-5-48-16,9-7 53 15</inkml:trace>
  <inkml:trace contextRef="#ctx0" brushRef="#br0" timeOffset="24206.107">7139 13975 596 0,'-2'-18'362'0,"0"12"-2"0,0 0-114 15,-7 3-86-15,-2 3-32 16,-6 4-44-16,0 6-6 15,-4 8-3-15,-1 2-6 16,-10 3-14-16,4 6-9 16,-4-2-16-16,6 5-4 15,6-3-3-15,-4 0-1 16,13 1-3-16,-2-2-2 16,8-1-7-16,5-1-3 0,0-5-2 15,7-1-1-15,19-2 3 16,1-7 1-16,13-3 1 15,4-1 0-15,-6-10 0 16,8 3-1-16,-7-13 1 16,-3-1 0-16,-5-8 2 15,-4-4 1-15,-1 0 0 16,-8-7 0-16,-6-1 0 0,-1-1-2 16,-13-4-3-16,-2-2-1 15,-8 5-3-15,-8-1-2 16,-5 4-2-16,1 9-1 15,-8 7-4-15,-2 8 0 16,-3 9-1-16,-2 0-1 16,5 5-1-16,-2 7-26 15,7 2 423-15,8 7-298 0</inkml:trace>
  <inkml:trace contextRef="#ctx0" brushRef="#br0" timeOffset="25159.895">7718 14059 437 0,'-1'-2'243'16,"0"0"-25"-16,1 2-22 0,0 0-26 16,0-2-15-16,0 1-33 15,0 0-10-15,0 0-15 16,0 0-9-16,7 0-16 15,0 0-9-15,9 3-10 16,24 10 0-16,-17-1 2 16,0-1-2-16,2-2-1 15,15 1-3-15,6-5-6 16,8-2-5-16,15-3-11 16,3-5-8-16,-3 1-7 15,4 0-1-15,-27 1-3 0,-13-1 0 16,-6 0-2-16,-9 1 0 15,4 2-2-15,4 1-1 16,-15 1-2-16,-3 0 0 16,-2 1-1-16,-5 2-3 15,3 0 2-15,-2 4 0 16,-2-4 1-16,0 1 1 16,0 0 1-16,-1-4 3 0,0 0 2 15,-2 0 2-15,3 0 0 16,-1 0-2-16,-1-1-3 15,-15-4 0-15,-27-9 1 16,29 4-1-16,-3-2-1 16,0 0 0-16,0-2-1 15,-1 0-1-15,0 3 0 16,5 0-1-16,-4-3 1 16,0 3-1-16,1-4 0 15,-3 8-1-15,11 8-1 16,-4-7-1-16,8 8-3 15,-1 2 0-15,-1-4-16 16,2 9-21-16,3-3-72 16,2 2-56-16,4 4 104 15</inkml:trace>
  <inkml:trace contextRef="#ctx0" brushRef="#br0" timeOffset="25804.583">8452 14301 648 0,'1'1'325'0,"-1"2"-96"16,1-3-24-16,-2 0-26 15,0 0-7-15,0 0-16 16,0 0-9-16,0 0-22 16,-6 1-15-16,-10 3-18 15,-31 2-12-15,28-5-21 0,-6-2-8 16,-6 5-16-16,-10-2-6 15,-9-2-8-15,-2 4-5 16,-1-1-2-16,7 5-1 16,-4-5-1-16,5 3 0 0,4-2-3 15,5-3-3-15,8 6-1 16,6-2-3-16,-4-5 1 16,8 7-1-16,4-5 0 15,2 1 1-15,5-6-2 16,4 1 0-16,4 2-3 15,-2-6-4-15,2 6-3 16,0 0 1-16,0 0 3 16,0 0 2-16,12 7 1 15,2 0 1-15,29 18 0 16,-33-16 1-16,2 0 0 16,-5 1 1-16,-1-1-1 15,11 6 0-15,-1-2 1 16,-4-4-1-16,-6-2 1 15,-2-7 1-15,1 0 0 0,7 2 1 16,5-3 0-16,-2 1 3 16,2 0-18-16,2-6-27 15,2 3 260-15,1 1-182 16</inkml:trace>
  <inkml:trace contextRef="#ctx0" brushRef="#br0" timeOffset="27266.513">9117 13855 427 0,'9'-9'242'0,"0"-1"-30"16,-3 4-25-16,-3 3-20 15,-2 1-11-15,-1 2-22 16,0 0-18-16,0 0-37 15,0 0-13-15,-1 0-21 16,0 0-6-16,-1 11-9 0,-3 4-4 16,-5 33-5-16,4-26-4 15,-1 2-7-15,1-1-1 16,-1-3-2-16,-3-4 1 16,5-3 0-16,-2 0-1 15,4-10 2-15,0-1 5 16,1-2 7-16,0-1 0 15,2 0-3-15,0 0-6 0,0-6-10 16,7-15 0-16,16-33-2 16,-12 24 0-16,0-3-1 15,0 2-1-15,-6 7 1 16,2 5 1-16,-8 11 0 16,-2 5-2-16,-6 6-3 15,-3 5 0-15,-1 10 0 16,-3 3 1-16,0 5 1 15,-2 3 0-15,-2 1 1 16,0 6 1-16,-3-1 0 16,-1 1 0-16,2 3 1 15,2-2 0-15,-1 1 0 16,4 2 0-16,-2-3 0 16,8 1 0-16,1-3 0 0,0-3 0 15,6-5 1-15,-9-4 0 16,11-5-1-16,2-3 0 15,1-3-1-15,0-2-1 32,3-2 0-32,2 0-2 0,9-4 15 15,8 3 8-15,2-10 23 16,4-5 11-16,1 1-6 16,-2 0-5-16,-2 6-20 15,-3 3-9-15,-8 1-7 16,-2-3-1-16,-9 1-1 15,-1 0 0-15,0 0 3 0,-3 0-15 16,0-1-92-16,0 0-68 16,0 0 94-16</inkml:trace>
  <inkml:trace contextRef="#ctx0" brushRef="#br0" timeOffset="27599.647">9434 13857 705 0,'-10'3'420'16,"0"0"-30"-16,-5 2-210 16,4 4-32-16,1 13-43 15,2 3-15-15,-4 8-24 16,-5-2-12-16,-1-1-16 15,-2 1-3-15,4 2-6 16,-2 2-4-16,0-1-6 16,2 1-5-16,-3 0-4 15,0-2 0-15,1-5-3 0,5-1 1 16,3-12-1-16,5-1 0 16,3-8-7-16,2-7-18 15,7-9-77-15,4-8-70 0,7-15 98 16</inkml:trace>
  <inkml:trace contextRef="#ctx0" brushRef="#br0" timeOffset="27899.496">9746 13804 829 0,'-3'-8'443'0,"3"8"-123"16,-5 0-65-1,-4 3-108-15,9 5-40 16,-8 5-36-16,-3 3-11 16,3 11-16-16,-7 1-6 0,-3 2-10 0,2 5-3 15,-3-2-5-15,0 4-3 16,-3 2-5-16,2 2-3 16,2-3-2-16,0 1-1 15,8-3-2-15,-2-1-1 0,6-2 1 16,0-4 0-16,4-9 0 15,1 1-12-15,1-12-107 16,0-3-56-16,3-6 96 16</inkml:trace>
  <inkml:trace contextRef="#ctx0" brushRef="#br0" timeOffset="28172.27">9326 14120 389 0,'-18'4'307'15,"3"-1"70"-15,9-2-95 16,-1 0-62-16,4-1-35 16,4-3-64-16,-1 2-24 0,0 0-56 15,5-1-14-15,22-2 0 16,27-7 0-16,-13 5 0 15,-2-1-2-15,0 0-7 16,-2 2-4-16,-10-2-5 16,1 3 19-16,-5 0-51 15,0-1-68-15,2 5 66 16</inkml:trace>
  <inkml:trace contextRef="#ctx0" brushRef="#br0" timeOffset="28806.628">9634 14387 796 0,'-5'-7'411'0,"3"-2"-135"0,5 0-111 15,2 0-33-15,8-1-47 16,3-6-7-16,8 9-17 16,5-1-7-16,-3 5-10 15,-6 1-5-15,3 8-12 16,-1 4-8-16,-7 5-9 16,-1 6-5-16,-8-4-1 15,-12 1 1-15,-4-2 5 16,-3-2 3-16,-5 2 1 15,0-1 0-15,1-2-3 16,-1-2 0-16,-5-7-2 0,-1-3 1 16,3-3-1-16,5-3 0 15,5-1-4-15,6 3-3 16,5-2-6-16,7 4-3 16,6-1-1-16,3-3 2 0,3 8 2 31,0 0 1-31,8 7 1 0,-7-2 1 0,2 6 0 15,-7-1-1-15,-4 1 0 16,-1 3 0-16,-1 4 1 16,0 1 0-16,-9 1 1 15,0 2 1-15,-10 2 2 16,-3-1 1-16,-8 1 7 16,-2 0 9-16,-12-7 16 0,-4-2 8 15,-3-3 1-15,-1-7-5 16,0-9-12-16,-1-3-8 15,2-10-8-15,-6 0-2 16,15 0-5-16,1-2-2 16,15 3-2-16,10 2-1 15,0-1-37-15,5-1-4 16,5 0 22-16</inkml:trace>
  <inkml:trace contextRef="#ctx0" brushRef="#br0" timeOffset="29823.987">10403 13849 372 0,'8'-7'292'0,"-1"-1"27"0,-4 6-83 16,-3-2-38-16,0 4-74 16,-1 0-32-16,0 0-40 15,0 0-5-15,-1 4-1 16,2 13 0-16,-9 32-6 16,2-25-4-16,-4 0-10 15,-1 1-8-15,5 2-8 16,-6-11-2-16,5-3 0 15,2-3 0-15,5-8 7 16,1 0 3-16,1-3 0 16,-1 0-1-16,0 0-9 15,2-9-5-15,7-14-3 0,16-34-1 16,-14 22-4-16,2 10 1 16,-4 1 2-16,-2 10 1 15,-7 12-2-15,-10 1 0 16,-3 9-2-16,-8 4 1 15,1 10 2-15,-1 4 0 0,-2 6 1 16,0 2 1-16,-1 2-1 31,-1 1 1-31,-8 1 0 0,8 3 0 0,-3-3 0 16,0-1-1-16,11-1 1 16,1-1-1-16,9 0-1 15,2-4 1-15,7 0-2 0,4-5 0 16,3-5 8-16,2-4 3 15,3-10 13-15,2 5 7 16,10-10 7-16,-2-4-1 16,5-12-5-16,-4-6-7 31,9-4 9-31,-9-4-35 0,3-3 353 16,8-4-260-16</inkml:trace>
  <inkml:trace contextRef="#ctx0" brushRef="#br0" timeOffset="30330.573">10847 13937 868 0,'-12'-5'433'0,"0"6"-131"15,-3 6-100-15,1 9-69 16,-8-1-24-16,-6 7-27 0,-6 0-11 0,-5 5-28 0,6 7-6 31,0-1-9-31,3 0-2 16,11-1-5-16,1-4-2 16,10 0-7-16,8-2-3 15,7-3-3-15,7-1-1 16,8-1 2-16,0-8 0 15,8-2 1-15,-3-5-1 16,-2-3 0-16,8 3 2 0,-7-6 2 16,0-1 2-16,-6-12 0 15,-11-8 0-15,2-6 0 16,1-6-2-16,7-1-1 16,0-2-2-16,-7-3-2 15,1-4 0-15,-7-2-2 16,-5-3-1-16,-3 4-1 15,-3 2 0-15,-3 12-2 16,-5 2 0-16,-5 8-3 0,4 7-3 16,-6 12-3-16,2 4-2 15,-1 12 2-15,-4 6 2 16,2 4 2-16,6 10 19 16,-2-5-70-16,7 1-43 15,4 0 81-15,4-4-37 16</inkml:trace>
  <inkml:trace contextRef="#ctx0" brushRef="#br0" timeOffset="30818.853">10948 14432 824 0,'-2'1'346'0,"6"-1"-187"15,5 0-12-15,5-3-18 0,2-2-1 16,8 4-12-16,0-4-14 16,4 5-4-16,-1 0-8 15,-3 2-21-15,-8-1-12 16,-11 2-31-16,-5 0-2 15,-12 5 14-15,0 5 5 16,-11 1 7-16,-7 5-9 0,-6-2-19 16,-4 1-6-16,4 4-9 15,-3-5-2-15,7-1-3 16,7 4-1-16,-1-4-1 16,10-2 0-16,9 2-1 15,4-2-1-15,14 4 0 16,-4-3 0-16,10 0 1 15,-1-2 1-15,-3-4 1 16,9-1 2-16,-2-6 1 16,5-3 2-16,-1-5 1 15,0-5 11-15,-2-7-28 16,-1-1-55-16,-1-7-362 16,1 0 291-16</inkml:trace>
  <inkml:trace contextRef="#ctx0" brushRef="#br0" timeOffset="31185.816">11485 13952 665 0,'1'-8'367'15,"-1"-1"-80"-15,0 4-116 16,-2 7-25-16,-2 1-57 16,3-3-24-16,0 0-33 15,-1 5-6-15,-5 9 8 16,-18 28 13-16,9-24 24 16,-1 5 9-16,-3 5 1 0,-1 3-7 31,-4 2-19-31,5 1-15 15,11 1-19-15,-6-1-5 16,13-1-6-16,-1-4-3 0,-3-3 1 16,12-5-1-16,-7-6 2 15,-4-8 7-15,3-10-44 16,0-5-62-16,11-9 61 16</inkml:trace>
  <inkml:trace contextRef="#ctx0" brushRef="#br0" timeOffset="31487.362">11784 13875 828 0,'3'-1'435'15,"-3"1"-108"-15,6 3-92 16,-15 2-73-16,12 10-19 15,-10 0-20-15,1 10-19 16,3 6-37-16,-12-5-12 16,5 8-19-16,-10-3-8 15,9 5-12-15,1-1-2 16,0 1-7-16,0 1-1 0,-5-4-1 16,2 0-1-1,8-3 1-15,-5-6 3 0,2-4-11 16,-2-7-41-16,-1-9-128 15,2-8 114-15</inkml:trace>
  <inkml:trace contextRef="#ctx0" brushRef="#br0" timeOffset="31706.836">11430 14130 525 0,'-9'-4'400'15,"9"0"60"-15,4 1-151 16,9-1-107-16,9 2-41 16,8 3-49-16,4 1-22 0,2 4-43 15,-2 0-19-15,0-2-17 16,-8 3-1-16,-4-2 53 16,-6 2 106-16,-13-4-112 15</inkml:trace>
  <inkml:trace contextRef="#ctx0" brushRef="#br0" timeOffset="32401.683">12468 14057 550 0,'3'-62'326'0,"3"54"-19"16,3 1-37-16,-5 3-56 15,-1 0-36-15,-3 8-65 16,-1-4-22-16,-1 0-27 16,-4 20 5-16,-15 37 8 15,6-24-10-15,-1 8-20 16,-3 0-9-16,-1 4-17 16,-1-1-4-16,-1 0-5 31,6-6-3-31,-4-14-1 15,10 4 0-15,-2-20 3 16,1-5 10-16,11-4-61 16,-5-18-51-16,9-3-177 0,5-10 157 15</inkml:trace>
  <inkml:trace contextRef="#ctx0" brushRef="#br0" timeOffset="32601.738">12313 14078 768 0,'-6'0'420'0,"3"1"-93"16,-1 0-55-16,2 1-84 16,2-2-29-16,0 0-28 0,0 0-10 15,28 8-30-15,35 7-19 0,-18-13-35 16,2 0-10-16,4-2-12 16,2-2 29-16,-7-6-17 15,0 0 339-15,-4 3-262 16</inkml:trace>
  <inkml:trace contextRef="#ctx0" brushRef="#br0" timeOffset="33463.92">13614 14017 316 0,'0'-7'266'0,"0"-4"25"0,0 2-70 15,-1 2-23-15,7 2-34 16,-4-1-5-16,0 3-7 15,1 3-6-15,-3 0-10 16,0 0-13-16,-1 0-29 0,0 0-15 16,-14 8-17-16,-39 25-2 15,20-14-10-15,2 5-8 16,-4 3-16-16,1 0-7 16,2 3-10-16,4 1-1 15,7 2-5-15,1-2 0 0,10-3-3 16,3 0 0-16,5-9 0 15,7 8 0-15,7-9 0 16,6-1 1-16,5-7 4 16,2-6 2-16,5-11 3 15,4 0 1-15,8-11-1 16,2-11-2-16,2-1-1 16,-4-9-1-16,-10-1 0 15,-2 4 1-15,-17-1-1 31,-3 0 0-31,-8 3-2 16,-6 0-1-16,-8 8-3 16,7 8 0-16,-9-1-4 0,0 12 0 0,0 2-2 0,-8 1-1 15,6 13 2-15,-2-5 0 16,5 7-31-16,1 2-23 16,2 1-94-16,4 5-86 15,8 0 153-15</inkml:trace>
  <inkml:trace contextRef="#ctx0" brushRef="#br0" timeOffset="33807.748">14018 13965 908 0,'0'-2'420'0,"0"6"-185"0,-2 4-43 0,-7-2-65 31,-2 6-8-31,-3 7-15 16,0 6-13-16,-3 10-24 15,0 1-8-15,-5 0-7 16,-1 4-5-16,3-2-9 0,-2-4-8 0,6 0-14 0,2-1-4 15,2-6-4-15,2-3-2 16,4-7 1-16,-1-10 0 31,7 3-3-31,0-8-21 0,2-9-119 0,8-3-60 16,3-20 108-16</inkml:trace>
  <inkml:trace contextRef="#ctx0" brushRef="#br0" timeOffset="34106.302">14396 13900 853 0,'1'0'459'0,"-4"1"-80"0,-4 5-126 0,-5 6-92 31,-2 4-15-31,-1 4-39 0,-1 3-22 0,2 4-34 31,0 0-13-31,1 9-15 16,-2-3-3-16,-5-1-8 15,-2 7-1-15,8-3-4 0,0 3-2 16,3 1 0-16,6-5-1 16,-8-6 1-16,2 0 0 15,12-6 9-15,-3-5-2 16,-2-10-41-16,2-8-20 15,-1-10 24-15</inkml:trace>
  <inkml:trace contextRef="#ctx0" brushRef="#br0" timeOffset="34402.895">13926 14140 700 0,'-9'-6'411'16,"5"1"-72"-16,4 2-136 15,3-1-31-15,9-1-49 16,4-2-13-16,7 1-16 16,5 0-12-16,7 5-20 15,3 1-7-15,-2 0-12 16,-1 0-5-16,-7 0-12 15,4 4-6-15,-3-1-9 16,-2 3-4-16,-5-1 35 0,-8-1-28 16,-5-2-19-16,-1 1 15 15</inkml:trace>
  <inkml:trace contextRef="#ctx0" brushRef="#br0" timeOffset="35136.318">14705 13905 767 0,'-10'-8'416'15,"-1"3"-121"-15,6 3-84 16,3 3-31-16,4 2-55 15,-4-3-21-15,2 0-38 16,0 0-16-16,0 0-3 16,0 0 4-16,0 0 10 15,0 0-2-15,-1 0-14 16,0 0-9-16,1 0-13 16,0 0-5-16,0 0-5 15,0 0-1-15,0 0-4 16,0 0 0-16,0 0-2 15,0 0-1-15,0 0 1 16,0 0 0-16,0 0-1 16,-1 0 1-16,1 0-4 0,0 0 0 15,0 0-2-15,0 0-2 16,0 0 1-16,0 0 1 16,0 0 0-16,3 3 0 15,4-2 1-15,4 1-1 0,6-1 1 16,26 22-1-16,-19-24 0 15,7 1 1-15,-1 2 0 16,3 2-1-16,3-2 0 16,-3-1 0-16,0-3 0 15,-3 1 1-15,-2 2 1 16,-5 0-1-16,-7 2 0 16,-10-6 2-16,-9 0 0 15,-3-1-1-15,-2 0-2 16,-1 4-19-16,1 1-47 0,2 6-47 15,-5-4-117-15,3 2 142 16</inkml:trace>
  <inkml:trace contextRef="#ctx0" brushRef="#br0" timeOffset="42661.397">2089 12413 614 0,'2'2'323'0,"-3"-2"-87"16,1 5-32-16,-1-5-66 16,0 0-35-16,1 0-44 0,0 0-14 15,0 0-14-15,0 0 3 16,-1 0 8-16,1 7 1 16,0 6-6-16,0 2-6 15,1 30-13-15,-8-33-3 16,9 8-7-16,-7-5-2 15,5-3-1-15,-1-1 0 0,1-10 1 16,3 2 3-16,-5-5 7 16,2 1 0-16,0 0-1 15,0 0-4-15,0 0-7 32,0-18-2-32,13-24 0 15,-14 21-1-15,3 3 1 16,-2-3 0-16,-4 1 0 15,5 6-1-15,-7 6 1 0,-4 2-1 16,-5 5-2-16,-4 2-2 16,9 8 0-16,1 0-1 15,-8 10 1-15,-1 2 1 16,-11-3 0-16,2 9 0 16,3 1 0-16,0-3 1 15,7 7-1-15,-2-6 0 0,6-2 0 16,4 2 0-16,3-2 1 15,3-1-1-15,1-4 1 16,-1 3-1-16,7-4-1 16,-5-4 0-16,8-1-2 15,6-6-1-15,4-2 3 16,9-3 1-16,3-3 3 16,2-3 1-16,7 0 2 15,-2-1-1-15,-7 1-1 16,-7 0 1-16,-8 3-1 15,-5-2 0-15,-3 3 0 16,0 0-1-16,-9 0-1 16,3 1 3-16,-1 0-39 0,1 0-75 15,0 0 76-15</inkml:trace>
  <inkml:trace contextRef="#ctx0" brushRef="#br0" timeOffset="43045.908">2327 12399 904 0,'0'-11'442'0,"4"10"-156"16,-4-1-65-16,0 3-91 15,-1-1-37 1,-2 0-46-16,-3 12-5 0,-6 16-5 16,1 27 0-16,2-23-4 15,-2 1-4-15,-2-5-9 16,-1 2-4-16,-2-4-6 16,2-2-1-16,1-3-3 15,3 0 1-15,-2-7-1 16,5 2 1-16,3-7-2 15,-5-1-1-15,8-3-23 16,-2-2-25-16,3 0-54 16,0-4-34-16,0-1-91 0,0 1-84 15,17-7 199-15</inkml:trace>
  <inkml:trace contextRef="#ctx0" brushRef="#br0" timeOffset="43334.981">2579 12341 600 0,'11'-11'413'16,"1"7"16"-16,-2 1-197 15,-7 3-47-15,-3 4-73 16,-13 2-23-16,1 8-28 16,7 4 0-16,2 11-7 15,0 0-5-15,-3 4-3 16,-4 3-5-16,-1-2-7 0,-1-1-3 15,0 0-10-15,-1-7-2 16,2-1-6-16,1 0-4 16,-1-7-3-16,3 0 1 15,0-7-1-15,3-1 1 16,8-3-2-16,-1-4-22 16,-2-3-51-16,3-1-45 15,-4 0-54-15,-1 0 96 0</inkml:trace>
  <inkml:trace contextRef="#ctx0" brushRef="#br0" timeOffset="43600.545">2266 12611 605 0,'-14'0'386'0,"6"0"26"15,4 1-134-15,6-3-100 16,2-1-40-16,-4 2-62 16,0 0-10-16,27-5-8 15,32-8-1-15,-18 9-9 16,9-1-7-16,-14 6-13 0,-3-3-5 16,-9 0 9-16,-9-3-18 15,0 1 107-15,5 3-85 16</inkml:trace>
  <inkml:trace contextRef="#ctx0" brushRef="#br0" timeOffset="45447.954">2706 12676 304 0,'-5'0'192'0,"0"0"-9"16,3 0-79-16,1 0-23 16,0 0-5-16,0 0 2 0,0 0 22 15,0 0 11-15,0 0 6 16,-1 0-1-16,2 0-8 16,-2 0-5-16,1 0-16 15,0 0-9-15,0 0-20 16,0 0-3-16,0 0-9 15,0 0-5-15,1 0-7 16,22 0-10-16,36-7-7 16,-23 0-4-16,-4 0-4 15,-2-2-2-15,-2 6-3 16,-5-1-1-16,-6 8-3 16,-5 4 2-16,-14 2 6 15,0 6 2-15,-18-1 6 16,-1 4-2-16,-5 0-2 15,-4-3-1-15,4-1-2 16,0 0-2-16,0-3-1 16,4-1-1-16,4-5-1 0,4 0 0 15,9-6 0-15,1 0-1 0,5-1-3 16,0-1-3-16,0 1-1 16,0 0 0-16,20-2 2 15,27-31-1-15,-32 32 0 16,-1 2-1-16,0 3 1 15,0 3 0-15,0 5 1 16,2 2 0-16,-9 4 1 16,-1 4 1-16,-8 1 1 15,-5 3 2-15,-6 4 1 16,-1 1-1-16,-2 1 1 0,-3-6 5 16,-4-3 10-16,-4-3 3 0,3-8 10 15,-4-3 1-15,1-3-7 16,0-3-2-16,0-7-7 15,0-5-4-15,6-5-6 16,-1-3-2-16,9-5-7 16,8 4-4-16,5-1-12 15,2-3-21-15,5 9-61 16,-5-2-56-16,9 1-214 16,0 2 236-16</inkml:trace>
  <inkml:trace contextRef="#ctx0" brushRef="#br0" timeOffset="46162.996">3476 12274 643 0,'5'-1'365'16,"-4"1"-62"-16,4 7-95 15,-5 2-29-15,-11 7-38 31,-5 3-23-31,-3 7-43 16,1 2-12-16,9 5-23 0,8-1-10 16,-7-10-12-16,3 1-4 15,-5-9-4-15,0-1 0 16,9 0-2-16,-1-6 0 16,2-7 2-16,0-4 2 15,0 3-1-15,0 0 0 16,0 0-4-16,2-7-4 0,2-8-1 15,11-29-2-15,-8 28 0 16,-3-2-1-16,-4 6 1 16,1 3-1-16,-4 4 0 15,-4 2-1-15,-3 4-2 16,-5 2 0-16,-1 9 1 16,-3-1-1-16,1 5 3 15,0 3 0-15,-1 3-1 16,2 5 1-16,-3 0 0 15,2-2-1-15,-2 2 2 0,-1-2-1 16,4 2 0-16,0 0 0 0,5-2 0 16,1-2-1-16,7-3 0 15,-3-2-1-15,8-2 0 16,6-2 0-16,4-2-2 16,5-3 1-16,-4 0 1 15,8-1 3-15,1-4 2 16,-1-3 2-16,0-3 3 15,1-1-1-15,-1-3 1 16,-2-1 0-16,0-2 10 16,0-1-15-16,-2-2-68 15,5 0 215-15,-2-1-138 16</inkml:trace>
  <inkml:trace contextRef="#ctx0" brushRef="#br0" timeOffset="46668.008">3776 12376 830 0,'-11'0'528'0,"6"1"1"16,-3 4-295-16,-3 3-40 0,2 5-74 15,-7 3-24-15,-5 3-38 16,1 10-14-16,-4-2-22 15,-1 3-6-15,-1-3-9 16,4-1-1-16,8 3-3 16,0-3-1-16,11 0-2 15,-4-3 0-15,7-4-4 16,-3 2-1-16,10-6 2 16,4-4 2-16,5-4 4 15,15-2 4-15,2-5 1 16,1 0 1-16,-1-8 1 15,-5-1-1-15,-3-6-2 16,-1 1 0-16,-4-3 0 16,-2-6 0-16,-3 1 1 15,-3-3 2-15,-2 0-3 16,-3-3 1-16,-9-10-3 0,-1 0-1 31,-6-1-3-31,0 5-1 16,-4 11-1-16,3 4-2 15,-5 7-4-15,0 7 0 0,0 6-10 16,-2 3-18-16,3 6-54 16,1 3-40-16,2 3-93 15,0-3-127-15,8-1 231 16</inkml:trace>
  <inkml:trace contextRef="#ctx0" brushRef="#br0" timeOffset="47282.855">3992 12730 693 0,'0'-5'373'0,"3"1"-76"16,-7-3-55-16,9 2-69 16,-5-3-32-16,3 3-50 15,12 2-20-15,-7 3-31 16,8 0-6-16,-2 2-2 0,1 1 2 15,0 2 6-15,3 3-1 16,-6 2 0-16,-6-1-4 16,-5 0-2-16,-7-1 0 15,0 0-3-15,-11 1-3 16,2 3-9-16,-6 3-4 16,-4 2-7-16,11 3-3 15,-6-1 0-15,8 0 0 0,-1-3 0 16,-4-2 0-16,7-1 0 15,-8-6-1-15,5 3-3 16,3-3 0 0,2 6-1-16,3-2-2 0,5 0 0 15,0-5-1-15,8-1-1 16,-1 1 1-16,13 0 3 16,0 5 1-16,-1-11 3 15,4 1 1-15,-8-7 0 16,4-7 0-16,3 1 0 15,3-4 1-15,4 4-1 16,-6 1 0-16,-6 1 1 16,1 5-16-16,-7-6-67 15,-1-2-110-15,2-3 116 16</inkml:trace>
  <inkml:trace contextRef="#ctx0" brushRef="#br0" timeOffset="47663.759">4597 12426 855 0,'-9'1'470'0,"6"-3"-65"15,-1 1-133-15,2-2-90 16,2 3-41-16,-1 0-64 16,0 0-20-16,-1 0-30 15,0 11-6-15,-2 17-5 16,-8 23 0-16,5-21 1 16,-5 1 1-16,1-3-3 0,-3 4-2 15,-1-5-4-15,9-2-2 16,-7-5-2-1,13 1-1-15,-1-5 1 0,1-4 1 16,7-9-5-16,-7-3-16 16,5-7-65-16,-5-3-39 15,8-6-472-15,10-3 408 0</inkml:trace>
  <inkml:trace contextRef="#ctx0" brushRef="#br0" timeOffset="47965.289">4845 12357 946 0,'3'-3'441'0,"3"3"-178"16,-1 0-52-16,2 3-64 16,-2 2-23-16,-3 1-35 15,-2 4-19-15,3 5-28 16,-4 1-6-16,-6 8-4 15,2 1 1-15,-11 2 1 16,2 4 0 0,-2-1-6-16,1-3-6 15,4 4-11-15,0-2-2 16,0-6-3-16,4 1-1 16,-2-7 0-16,6-1 0 0,-1-6 4 15,2-2-26-15,1-7-78 16,-1-1-108-16,5-4 120 15</inkml:trace>
  <inkml:trace contextRef="#ctx0" brushRef="#br0" timeOffset="48216.582">4630 12505 559 0,'-7'-1'349'0,"3"5"-31"16,4-3-89-16,6 4-54 16,7 0-27-16,7 0-18 15,4-2-24-15,9 1-53 16,-5 0-19-16,3-3-19 16,-3 2 3-16,-7-3-21 0,-7 0 336 31,-11 2-250-31</inkml:trace>
  <inkml:trace contextRef="#ctx0" brushRef="#br0" timeOffset="48939.204">5553 12405 581 0,'4'-8'346'16,"0"0"-17"-16,-1 5-87 16,-5 1-51-16,2 3-40 15,-1-1-45-15,0 0-14 16,0 1-21-16,-9 16 0 16,-32 38-6-16,34-22-2 0,-2 2-10 15,2 0-8-15,-4-3-13 16,-1-2-6-16,5-1-12 15,-2-3-3-15,2-6-2 16,-3-4-1-16,0-4 2 16,10-1 0-16,-5-5 7 15,4-2-21-15,-1-6-85 16,-7-4-44-16,9-2-31 16,1-7 77-16</inkml:trace>
  <inkml:trace contextRef="#ctx0" brushRef="#br0" timeOffset="49137.816">5395 12575 857 0,'-4'-1'432'16,"2"-3"-139"-16,9 2-38 16,9-4-84-16,0-2-35 0,12 3-52 15,-1-8-22-15,12 3-31 16,5-3-11-16,-2 1-8 31,4 7 23-31,-6 4-52 16,-4 0-286-16,-13-4 227 0</inkml:trace>
  <inkml:trace contextRef="#ctx0" brushRef="#br0" timeOffset="50173.612">6121 12695 433 0,'0'0'270'16,"0"0"-30"-16,0 0-75 15,0 0-23-15,-2 0-36 16,2 4-14-16,-2-2-18 16,1 0-1-16,0-1 8 15,0-1 7-15,0 0 22 16,0 0 4-16,1 0-8 15,0 0-13-15,0 0-37 16,0-1-17-16,0 0-22 16,1-10-8-16,19-16-5 0,31-31-1 15,-20 16-2-15,3-8 0 16,-1-2 0-16,2 2 0 16,-11 14-1-16,4 12-1 15,-13 15-7-15,-11 5-4 16,2 12-3-16,-8 6 0 15,-2 11 4-15,0 5 5 0,-10 7 3 16,-3-1 1-16,4 1 1 16,-2-4 1-16,7-3 0 15,3 0 2-15,3-10 0 16,1 0-1-16,4-4 1 16,-2-4-1-16,7 0 0 15,1-2 1-15,2-6 0 16,-4-1 1-16,10-3 1 15,2-2 0-15,-9-4 0 16,13-2 1-16,-7-6 1 16,-2-5 0-16,9-3 0 15,-4-3-1-15,5-8-1 16,0-6 1-16,1-14-2 0,1-4 2 16,-1 3 0-16,-5 2 0 15,-9 16-2-15,-1 9-1 16,-7 11-2-16,-2 6-3 15,3 9-4-15,-4 1-3 16,-3 4 0-16,3-4 1 16,-1 0 25-16,0 11-32 0,1 10-118 31,1 32-437-31,4-29 376 0</inkml:trace>
  <inkml:trace contextRef="#ctx0" brushRef="#br0" timeOffset="50735.002">6907 12525 909 0,'7'-8'534'15,"3"0"-81"-15,-10 2-214 16,4-4-28-16,-8 2-84 15,3 3-24-15,-2-2-41 0,2 6-21 16,-11-4-25-16,4 8-5 16,-8 7-7-16,-9-4 0 15,6 15-2-15,-10-8-1 16,1 3 0-16,5 7 0 16,0-7-1-16,5 4 0 15,5 0-1-15,5-4-1 16,6 0 0-16,2-4-1 15,3-2-1-15,3 1 2 0,2-4 0 16,3-4 2-16,5-3 1 16,1-1 1-16,6-8 0 15,-1-2-2-15,0-5-10 16,3-2-5-16,-8-6-9 16,4-6 0-16,0-3 4 0,-4-6 4 15,6 7 8-15,-12 4 1 16,-1 12 3-16,-9 6-4 15,-8 11-5-15,5 8 0 16,-14 3-1-16,2 6 6 16,8 11 5-16,-6 1 0 15,6-1 3-15,1 4 0 0,-7-7 0 16,1-2 1-16,5 0-14 16,2-6-23-16,-4-5-71 15,2-4-62-15,2-7-124 16,1-1 175-16</inkml:trace>
  <inkml:trace contextRef="#ctx0" brushRef="#br0" timeOffset="51200.845">7399 12290 802 0,'-5'-2'455'0,"-11"9"-31"15,1 2-163-15,-16 5-62 16,10 7-35-16,-4 6-53 16,-8 6-21-16,0 1-43 15,0 4-15-15,2-3-15 16,4 2-1-16,9-2-3 16,0-8-1-16,7-2-3 15,2-5-3-15,8-2-4 16,1 1-2-16,8-3 0 15,4-3 0-15,2-6 4 16,5-4 3-16,2-5 4 0,2-7-1 16,6-3-1-1,1-5-5-15,3-8-8 0,3-2-4 16,-11-11-4-16,0-5-4 16,-11-10-5-16,-5-7-3 15,4 6 2-15,-10 6 6 16,-5 18 9-16,-3 9 3 15,-16 16-4 1,11 5-1-16,-8 12-3 16,-9 5 1-16,5 8 5 15,-2 7 1-15,2 4-11 16,6 0-27-16,3 3-58 0,1-6-30 16,7-3-105-16,8 0-85 15,7-10 212-15</inkml:trace>
  <inkml:trace contextRef="#ctx0" brushRef="#br0" timeOffset="51513.862">7753 12264 797 0,'4'-6'482'16,"-2"5"-53"-16,-2 5-220 15,-6 5-25-15,-5 6-47 16,-4 5 5-16,-9 9-39 16,-2 7-21-16,-2 10-33 15,-1 6-10-15,-5-4-15 16,3-4-5-16,2-5-6 16,3-7-3-16,10-4-4 15,-5-1-1-15,18-6 0 16,0-4-1-16,3-7 0 0,0-3-22 15,4-10-60-15,4-3-44 16,10-12-132-16,14-4 157 16</inkml:trace>
  <inkml:trace contextRef="#ctx0" brushRef="#br0" timeOffset="51780.689">8002 12196 861 0,'9'-11'443'0,"-4"6"-119"16,-1 3-66-16,-7 4-58 16,-2 2-35-16,4-4-37 15,-5 9-4-15,-2 18-28 16,-41 31-10-16,35-19-25 16,-2 5-14-16,-3 0-23 15,5 9-7-15,-14-10-9 16,8-2 0-16,10 1 0 15,-6-11 0-15,11 1 0 16,-6-5-1-16,-2-10 1 16,5-1-13-16,-4-10-38 15,5-3-32-15,2-7 41 16</inkml:trace>
  <inkml:trace contextRef="#ctx0" brushRef="#br0" timeOffset="51987.843">7646 12425 988 0,'-11'6'469'0,"7"-3"-183"16,4 1-63-16,7 4-54 16,8-7-31-16,11-1-41 15,9 2-26-15,6-1-42 16,5 4-9-16,-6-1 18 15,-7-4 169-15,-6-5-147 16</inkml:trace>
  <inkml:trace contextRef="#ctx0" brushRef="#br0" timeOffset="53205.28">8317 12404 365 0,'-3'-2'265'15,"3"2"2"-15,0 1-86 16,-1-2-23-16,0 1-35 16,0-1-8-16,1 1 0 15,0 0-5-15,0-1-1 16,0 1 1-16,0-1-6 16,0 1 0-16,0 0-7 15,0-1-8-15,0 1-25 0,0 0-12 16,0 0-18-16,0 0-5 15,1 0-4-15,8 5 0 16,19 0-3-16,38 26-1 16,-12-32-3-16,8-1-2 0,1-6-5 15,1 1-2-15,-13-2-1 16,6 4 1-16,-16 3-2 16,-14 0 0-16,-9 2-4 15,-12 0-1-15,-6-1 2 16,-1 2 3-16,0-1 4 15,0 0 0-15,0 0-4 32,-6 0-1-32,-2-1-2 15,3 0-1-15,-5-2-3 16,-30-17-2-16,31 11-2 0,-10-1 0 16,4 4 2-16,-3-1 1 0,-6 1 1 15,5 0 0-15,0 1 0 16,-4-1 0-16,10 2 1 15,0 1-1-15,4-1 2 16,9 1 0-16,-3 0-1 16,4 1-1-16,0 1-4 15,0-1-1-15,0 1 1 16,13-3 0-16,15-3 2 16,45 1-1-1,-30 9 1-15,-5 3 0 0,-6 5 2 16,-9-2 0-16,-8 3 1 15,2 4 0-15,-4 0 1 0,0-1 0 16,-5-2 1-16,0-1-1 16,-4-5 2-16,1-2 0 15,-4-2 3-15,-5-3 0 16,2 0 1-16,1 0 1 0,0 0-2 16,-1 0-2-16,2 0-2 15,-17 9 2-15,-33 22 8 16,26-19 3-16,-8 6 10 31,9 6 1-31,-17-9-4 16,12 12-2-16,-2-10-9 15,3-8-4-15,13 2-4 16,2-10-2-16,8 1 1 0,4 3-5 16,8-2 136-16,5-1-101 15</inkml:trace>
  <inkml:trace contextRef="#ctx0" brushRef="#br0" timeOffset="54668.111">9491 12253 443 0,'2'-3'295'0,"2"1"7"16,-3 0-48-16,-1 0-64 16,0 1-26-16,-1 0-38 15,0 0-19-15,-2 1-36 16,3 0-12-16,-1 0-11 15,-1 5-7-15,-10 9-8 16,-26 31-3-16,29-26-10 16,2 2-1-16,-6-3-6 15,8-3-2-15,0-7-5 16,-1-4-2-16,11-3 8 16,-5-3 0-16,1-7 3 15,12-3 1-15,-3-8-9 0,6 0-1 16,-5-7-4-16,0 3 0 0,-3-1-2 15,-3 2-1-15,-3 5-1 16,-2 4-1-16,-4 7-1 16,-5 2-1-16,-4 9 1 15,-4-1-1-15,-3 7 1 16,-3 3 1-16,4 3 0 16,-6 2 1-16,-3 6 0 31,1 1 1-31,-9 5 0 15,6 1 0-15,5 3 0 16,6 5 1-16,9-2-1 16,-3-1-1-16,6-7 1 15,-1-6 0-15,4-2 0 16,3 1 1-16,3-2-1 16,1-1 0-16,5-6-1 0,-1-6 0 15,9-1 2-15,0-2 0 16,1-7 3-16,6 1 1 15,-6-8 1-15,3-2-1 16,4 3 0-16,1-1 1 16,4 4-22-16,-11-2-31 0,2-2-131 15,-10-3-361-15,3-2 364 16</inkml:trace>
  <inkml:trace contextRef="#ctx0" brushRef="#br0" timeOffset="55038.804">9735 12236 848 0,'0'-4'490'16,"-1"1"-95"-16,-8 3-182 15,6 1-47-15,-7 7-86 0,8 3-17 16,-4 7-20-16,-9 4-1 16,5 6 2-16,-5 6-5 15,-1 4-4-15,2 0-4 16,-4 5-12-16,0-7-3 16,0-5-4-16,4-4-4 15,2-10-1-15,3 1-1 0,3-6-1 16,0-3 1-16,0 0-2 15,3-6-22-15,3-1-53 16,1 2-30-16,-1-6-69 16,0 1-28-16,0 0-280 15,17-21 320-15</inkml:trace>
  <inkml:trace contextRef="#ctx0" brushRef="#br0" timeOffset="55322.774">10000 12195 872 0,'0'-7'476'0,"-1"2"-114"16,-1 5-82-16,-2 7-106 15,-3 1-45-15,-2 5-42 16,-1 3-11-16,-4 3-23 16,1 4-6-16,-3 6-9 15,-8 3-6-15,6 9-10 16,-1 3-5-16,5 0-8 15,0-2-2-15,3-3-1 16,0-5-2-16,2-4 0 0,9-3 1 16,-5-12-13-16,2-4-30 15,-8-9-64-15,11 0-43 16,2-8 193-16,5 2-70 16</inkml:trace>
  <inkml:trace contextRef="#ctx0" brushRef="#br0" timeOffset="55599.85">9582 12434 457 0,'-14'0'309'15,"6"2"1"-15,8-4-113 16,2 2-12-16,13-1-33 15,0-2-15-15,5-3-18 16,1-1-11-16,4-2-30 16,-4-3-11-16,9 2-20 15,-4-2-8-15,0 1-14 16,3 1-5-16,-11-2-8 16,1 3 0-16,3-1-16 15,-8 3-46-15,9 2 36 16</inkml:trace>
  <inkml:trace contextRef="#ctx0" brushRef="#br0" timeOffset="56255.719">9954 12633 793 0,'-3'-2'409'0,"3"2"-129"16,1-1-50-16,-1 0-83 15,0 0-36-15,7-1-38 16,11-5-15-16,35-12-21 15,-30 17-6-15,-2 0-6 16,0 3-1-16,-7 7 0 16,-5 0 0-16,-8 8 3 0,-5-3 1 15,-6 3 2-15,-4 0-2 32,-5-3-6-32,-1 1-4 15,2-2-6-15,1-1 0 0,0-7 0 16,2 0-1-16,2-9 0 15,4-1-3-15,7-2-8 16,2-1-5-16,6 3-5 16,2-1 0-16,4 3 3 15,1 3 1-15,0 0 1 16,0 2-1-16,-3 2 2 16,0 4 0-16,0 5 2 15,0-1 0-15,-1 6 1 16,-5 1 0-16,-1 4 1 15,-3 2 0-15,-5 1 1 0,-3 1 1 16,-6 1 2-16,-2 2 1 0,-10-3 1 16,0 1 0-16,-3-10 3 15,-4-4 2-15,4-3 1 16,1-8 0-16,0-3-1 16,8-4-2-16,-1-10-2 15,-1-1-1-15,6-8-11 16,-5-3-33-16,12-3-93 15,3 3 453-15,6 4-278 16</inkml:trace>
  <inkml:trace contextRef="#ctx0" brushRef="#br0" timeOffset="56958.706">10727 12260 436 0,'10'-5'327'16,"-5"-1"18"-16,-3 3-82 15,2 0-23-15,-2 2-54 16,-4 1-23-16,2 0-42 16,0 0-19-16,-1 0-9 15,0 5-6-15,-2 8-15 16,-4-1-9-16,-11 34-23 0,4-29-10 15,0 2-15-15,12 1-4 16,-1-5-5-16,5-2-1 16,-1-5-1-16,-1-5 0 15,9-1 4-15,-9-3 2 16,3-6-1-16,6 0 0 16,-1-7-8-16,-5-1-4 15,6 0-12-15,-7 0-5 0,-2 1-5 16,6 2 3-16,-2 4 7 15,-4 2 5-15,-4 6 4 16,-6 0 1-16,-11 4 0 16,-1 2 1-16,-7 4 2 15,4 2-1-15,-2 7 1 16,0 4-1-16,0 1 1 16,0 5 0-16,5 5-1 15,-1-4 1-15,5 4-1 16,3-3 0-16,1-5 0 15,8 2-1-15,5-3 1 32,1-8-1-32,8 0 0 15,0-6 2-15,10-1 3 0,5 0 1 16,4-8 3-16,3-2 1 16,-1-5 2-16,3-5 8 15,3-4-45-15,5-4-36 0,-3-3 42 16</inkml:trace>
  <inkml:trace contextRef="#ctx0" brushRef="#br0" timeOffset="57411.426">11056 12367 1139 0,'1'-5'518'15,"-2"0"-243"-15,-2 5-52 16,2 0-84-16,0 0-34 15,0 0-37-15,-13 12-11 0,-33 34-15 32,27-25-6-32,0 4-11 0,-1-2-3 0,2 4-5 31,1-4 1-31,6 0-1 0,1-2-2 16,7 2-6-16,4-2-4 15,0-7-3-15,5 4-1 16,5-9 2-16,3-2 1 15,4-3 3-15,3-3 3 16,0-6 0-16,0-3 1 16,3-3-2-16,0-6-2 0,-1 2 0 15,0-5-1 1,-1-5-1-16,-1 0 0 0,3-4 0 16,-4 1-1-16,-3 3-2 15,-2 1 1-15,-15-2-1 16,11 9 0-16,-9-2-2 15,-1 4 0-15,-2 1-6 0,-16 0-6 16,1 4-30-16,-6 1-20 16,-1 6-59-16,-1 2-32 15,-1 3 97-15</inkml:trace>
  <inkml:trace contextRef="#ctx0" brushRef="#br0" timeOffset="58242.853">11180 12726 412 0,'0'0'306'16,"0"0"18"-16,0-1-86 15,5 0-18-15,0-1-22 16,10-5-8-16,29-9-21 15,-33 9-14-15,7 3-32 16,-8 1-18-16,7 4-27 16,1 2-11-16,-2 6-25 15,3 2-9-15,-12 2-10 16,-4 2-1-16,-10 3 1 0,-2 3 2 16,-9 2-4-1,0 3-4-15,-4 0-6 0,1 0-1 16,0-3-2-16,5 0-1 31,-2-4 1-31,-6-7-1 0,5-4-1 16,-5-6 0-16,10 2-3 0,2 3-1 15,1-2 0-15,3 5-2 16,2-9 0-16,2 0 0 16,4 2-2-16,0-5-3 15,0 2 0-15,0 0 0 16,0 0 2-16,0 0 2 15,8 4 1-15,7 0 0 16,34 10 0-16,-25-10 0 16,3-2 2-16,-2 1 3 0,4 3 3 15,-3-2 1-15,-4-2-1 16,0 3 0-16,-6-5-2 16,-1 0 0-16,-7-5 2 15,3-2 1-15,-3-2-10 16,0 1-21-16,0-3 125 15,2-2-87-15</inkml:trace>
  <inkml:trace contextRef="#ctx0" brushRef="#br0" timeOffset="59323.554">11700 12621 269 0,'-1'0'204'0,"0"0"32"15,0 0-43-15,-1 0-60 16,2 0-16-16,-2 0-14 16,1 0-1-16,-1 2 7 15,1-2 2-15,0 0-3 16,0 0-3-16,0 0-4 15,0 0 3-15,-2 0-4 16,3 0-8-16,-1 0-24 16,0 0-17-16,1-1-24 15,0 0-6-15,6-11-9 16,17-12-3-16,27-37-3 16,-27 20-2-16,-5-9 1 15,-6-1-1-15,0 5-2 0,2 9 0 16,-1 16-2-16,-2 8-2 15,-7 12-10-15,-4 3-2 16,-6 7-3-16,-1 6 2 16,-7 8 9-16,1 2 2 0,3 8 3 15,0 5 1 1,10 0 0-16,1 4 0 0,0-6 0 16,-2-7 1-16,-1-3 1 15,-1-6-1-15,3-3 1 16,2 0-1-16,-2-4 0 15,6-1 1-15,2-3 0 32,3-4 3-32,7-3 3 15,-4-9 0-15,0-10 1 16,3-1-1-16,2-6-3 16,1-4-1-16,2-2 0 15,0-8 0-15,-4-7-1 0,3 2 0 0,0-1-1 16,1 7-1-16,-4 5 1 0,-2 5-1 15,-9 7 2-15,0 4 0 16,0 5-1-16,2 4-1 16,-1 4-1-16,-6 2-2 31,1 1-2-31,-3 0 6 16,0 0-63-16,0 0-45 15,0 0 67-15</inkml:trace>
  <inkml:trace contextRef="#ctx0" brushRef="#br0" timeOffset="59961.655">12309 12588 822 0,'14'-5'368'0,"1"-7"-153"15,-3 1-2-15,3 4-18 16,-7 0 1-16,-3 2-25 16,-1 0-15-16,-9-4-37 0,-1 8-20 15,-6 2-27-15,-9 2-16 16,4 10-17-16,-10-9-5 15,2 3-10-15,9 5-6 16,-8-1-8-16,6 6-3 16,9 0-5-16,-12-5 0 15,10 1-2-15,-1 1-2 16,6-1-2-16,4 1-1 16,4-2 2-16,11 2 0 0,-5-7 2 0,8 1 1 15,3-7 1-15,-6-2-3 16,1-6-23-16,4-2-16 15,3-3-33-15,-1-5-10 16,5-5 10-16,-2-3 13 16,-5-2 29-16,3-4 11 0,-7-3 11 15,-2 5 2-15,-5 5 4 16,-4 9-3-16,-4 17-3 16,-4-2 0-16,-4 9-1 15,-2 5 5-15,-4 4 6 16,-2 5 4-16,1 0 7 15,5 4 7-15,4-5 8 16,3 0 2-16,5 1-1 16,-1-6-5-16,2-2-8 15,4 2-3-15,0-6-3 16,6-2 0-16,3-4-2 16,2-2-3-16,3-3-583 15,2 0 435-15</inkml:trace>
  <inkml:trace contextRef="#ctx0" brushRef="#br0" timeOffset="60662.586">13309 12339 485 0,'6'-43'318'0,"-8"35"27"16,2 1-52-16,0 3-52 15,1 1-20-15,0 3-46 16,-1-1-26-16,-1 1-50 16,0 0-23-16,0 0-30 15,0 1-3-15,-5 20-3 16,-5 30-1-16,10-16-6 16,-4 8-4-16,-7 0-6 0,-4 1-2 15,-3-5-6-15,2-6-3 0,5-4-3 16,0-3-2-16,3-10 1 15,4-4 1-15,2-8-6 16,-4-4-21-16,6-4-86 16,-3-8-54-16,5-7-195 15,4-5 217-15</inkml:trace>
  <inkml:trace contextRef="#ctx0" brushRef="#br0" timeOffset="60865.538">13172 12382 817 0,'-7'4'454'0,"8"1"-113"16,-9-4-92-16,8 0-42 16,6 5-55-16,-2-4-24 15,23 2-49-15,-8-1-16 16,12-3-29-16,4 0-9 16,-2-4-7-16,1 1-3 0,-7 0 7 15,-4-1-19-15,-5 1-69 16,-3-2 439-16,-3-4-307 15</inkml:trace>
  <inkml:trace contextRef="#ctx0" brushRef="#br0" timeOffset="61216.219">14054 12192 885 0,'1'-6'435'16,"-4"2"-170"-16,6 5-132 15,-3-1-30-15,-1 0-38 16,0 0-1-16,-5 14 9 15,-22 41-4-15,11-20-6 16,-2 8-2-16,-2 7-7 16,-1 1-6-16,-1-1-15 15,3-5-9-15,-1-9-10 16,0 0-2-16,6-11-3 16,3 2 1-16,4-13 12 15,1-5-22-15,10-7-104 16,-1-5-135-16,8-13 140 15</inkml:trace>
  <inkml:trace contextRef="#ctx0" brushRef="#br0" timeOffset="61519.302">14341 12114 1131 0,'0'-5'561'0,"1"6"-198"15,-3-1-129-15,1 0-109 16,0 0-35-16,0 1-27 16,-9 24-6-16,-14 35-22 15,11-24-8-15,-6 7-9 16,-6 2-2-16,6 8-3 16,-3-1-1-16,2-4-2 15,10-1-1-15,-7-10-3 16,8-2 1-16,2-9-2 0,-1-5 1 15,3-8 3-15,-4-6-25 16,10-1-43-16,-1-6 383 16,5-3-267-16</inkml:trace>
  <inkml:trace contextRef="#ctx0" brushRef="#br0" timeOffset="61754.313">13955 12430 900 0,'-12'1'463'0,"5"-1"-124"15,7 0-69-15,4 0-81 16,7-1-43-16,8-4-60 16,5 0-25-16,20 1-31 15,-6 1-12-15,3 3-10 16,1-1-1-16,-11-2 0 15,0-1 7-15,-4 1-30 0,-9-2-28 16,-6 0 29-16</inkml:trace>
  <inkml:trace contextRef="#ctx0" brushRef="#br0" timeOffset="62308.646">14352 12665 859 0,'-5'-4'387'0,"8"-2"-192"16,1-6-47-16,8-1-47 15,5 2-14-15,4 1 5 16,2 4-2-16,0 6 0 0,1 5 8 16,-2 5 6-16,-2 5-3 15,-4 2-14-15,-6-2-13 16,-9 2-22-16,-9 0-6 16,-11 2-11-16,-4-1-5 15,-7 0-7-15,0-1-6 16,-5 0-6-16,-3-2-2 15,1-1-4-15,1-1 1 0,0-4-3 16,12 1 0-16,10-4-3 31,-1 1-1-31,17 4-3 16,-7-3-2-16,5 3 0 16,7-2 1-16,5 2 3 15,8 6 1-15,10-2 1 16,0-4 2-16,5-5 1 15,-2-9-1-15,1-1 2 16,2 4 0-16,-5-9 0 16,-2 5 2-16,-9-7-1 0,-1-2-1 15,-1 5 1-15,-1-3-15 16,2-2-39-16,-6-4 380 16,-11-10-265-16</inkml:trace>
  <inkml:trace contextRef="#ctx0" brushRef="#br0" timeOffset="62817.368">15347 12236 1006 0,'2'-11'454'0,"-4"5"-209"16,-5 4-68-16,-11 2-42 0,-6 6-22 15,-9 8-19-15,-8 3-12 16,-1 11-27-16,4 5-12 16,-6 5-8-16,12 7 3 15,-2 2 6-15,0 0 1 16,11-3-5-16,3-4-8 15,10-8-14-15,5-2-6 16,11-6-4-16,7-4 0 0,16 1 1 16,-2-6 2-16,7-6 2 15,-1-2 1-15,-2-10-2 16,13-1-2-16,0-8-3 16,1-4-4-16,-2-7-3 15,-8-7-2-15,-4-8 1 16,-2-7 1-16,-6-10 1 15,-2-3 2-15,-10-1-2 16,-6 6 1-16,-9 11-1 16,-9 8-1-16,-9 14-5 15,-10 8-1-15,-13 12-3 0,-7 4 26 16,-6 8 25-16,3 1 297 16,-5 4-237-16</inkml:trace>
  <inkml:trace contextRef="#ctx0" brushRef="#br1" timeOffset="67200.632">10589 12803 403 0,'0'-2'269'0,"-2"2"29"16,-3 1-100-16,4-1-48 15,0 0-18-15,0 0-27 16,-2 0-10-16,2 3-23 0,-5 8-11 16,-2 2-13-16,-25 31-6 15,29-23-10-15,0-3-6 16,-1 1-8-16,1 5-3 15,-6-3-1-15,-1 2 1 16,-1 3 1-16,-6-4 0 16,-5 0-3-16,0 1-1 15,-6-7-2-15,0 1 0 16,-1-3-1-16,-8-2 0 16,2 1-2-16,-5-2 1 0,-6-1-3 15,-2 1 0-15,-3-2 8 16,2 2 5-16,-2 0 4 15,-1-1 0-15,5 1-8 0,-8-2-4 16,-6-1-2-16,-4 0-1 16,-8-1-2-16,1 0-1 31,4 1-2-31,3-3 1 0,-2-1-2 16,1 0 2-16,-3-3-1 15,-3 0 0-15,-2 0 1 16,-5-1-1-16,3 1-1 15,-8-1 1-15,-6-3-1 16,4 0 1-16,-12-1 1 16,15 1 0-16,-10-4 1 0,-1 1 0 15,1-2-1-15,-9-2-1 16,17 3 0-16,-10-2 1 16,6 0-1-16,-4 0 0 15,-10 3-1-15,10-3 0 16,-5 6-1-16,-1-2 1 0,3 4-1 15,-6-1 1-15,7-1 0 16,-2 1 0-16,-3-3 0 16,-1 2-1-16,-4-3 1 15,12 2 1-15,-1-2-1 16,0 1 1-16,4 3 1 16,-4 1 1-16,2-2 1 15,7 1 1-15,-3 2-1 16,-1 0-1-16,4 7-1 15,-4-1-1-15,9-2 0 16,0 1 1-16,0 0-1 16,2 1 0-16,-9-1-1 15,4-1 0-15,3-2 0 0,-3 0 0 16,1 0 4-16,1 0 7 16,5-1 11-16,0 0 4 15,12 0 2-15,5 1-4 0,-3 3-6 16,5-1-1-16,-5 6-3 15,0 2-1-15,6 3-5 16,8 5-3-16,-3 2-4 16,9 0-2-16,11 5 0 15,-8-2 0-15,11 3 0 16,-7-2 1-16,1-3-1 16,5-1 1-16,2-5 0 15,4 1 0-15,3-8 1 16,6-3-1-16,5-8 5 15,4-1 1-15,5 2 2 16,-2-2-1-16,3 2-4 16,0-1-1-16,0 0-1 15,0 0 1-15,0 0 0 0,6-8 1 16,-4-2-2-16,0-3 0 16,1-26-1-16,-16 27-1 15,5-1 1-15,-2 1-1 16,2 8 0-16,1-3 0 15,2 6 0 1,2 2 0-16,-2-4-1 16,3 5-2-16,1-1-1 15,0 0-2-15,0 0-1 0,1 0 0 16,0 5 3-16,1 10 4 16,8 29 2-16,-5-24 5 15,5 7 0-15,-1-4-1 16,2-1-1-16,3 0-1 0,-3-5-2 15,-1-1 1-15,-2-1-1 16,-7-2 1-16,6-4 0 16,3 0-1-16,-2-3 1 15,7-3 1-15,-8-3 3 16,-3-1 4-16,1-2 3 16,-4 2-1-16,0 0-3 15,0-2-4-15,8-14-4 16,23-28-2-16,-8 24-1 0,-4 2 0 15,11 5-1-15,-3-2-1 16,7 8 2-16,-8-2 0 31,-4 1 0-31,6 9 1 16,-14 0 0-16,13 4 2 0,-9-4 0 16,-7-2-27-16,-2 3 160 15,-1 2-108-15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4-17T18:00:46.49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18753 13416 177 0,'47'-5'132'0,"-42"2"2"16,-2 5-16-16,1-2 0 16,-4 0 21-16,-1 0-4 15,0-2-29-15,0 1-21 0,0 0-48 16,-20-2-8-16,-35-6-3 15,26 8-3-15,-15 1-5 16,-3 1-2-16,-10 6 4 16,-4-2 1-16,-11 6-3 15,-8 2-3-15,-11 5-7 16,-6 2-4-16,-1 4-2 16,-2 2-1-16,-8 4-1 15,-4 2 0-15,-3 5 12 16,6 1 11-16,2 10 19 15,9 6 5-15,1 12-8 16,13 10-9-16,17 6-16 16,8 0-5-16,22 8-2 15,1 5-2-15,22-3 0 16,15 5-2-16,16-11 1 0,13-5-1 16,22 6 0-16,5-11 1 15,17-1 1-15,9-7-1 16,13-10 1-16,2-3 0 15,11-8 1-15,5-1 0 16,13-11 1-16,7-1 2 16,20-11 0-16,6-7 2 0,6-15 3 15,11-9 2-15,7-22 9 16,1-11 3-16,11-19 5 16,1-10-1-16,0-22-7 15,-2-11-4-15,-11-14-3 16,-7-7-3-16,-21-6-1 15,-8 2-2-15,-38 3 1 16,-24-1 0-16,-43 12 4 16,-23 5 1-16,-50 13-2 15,-22 12 0-15,-30 16 4 16,-26 9 7-16,-19 4 15 16,-3 5 5-16,-15 5-5 15,3 1-10-15,4 11-16 16,6 0-8-16,-5 8-7 15,3 7 0-15,11 8-3 0,-3 7-3 16,13 7-2 0,6 7 6-16,4 11-101 0,5 6-95 15,9 16 127-15</inkml:trace>
  <inkml:trace contextRef="#ctx0" brushRef="#br0" timeOffset="1756.269">17669 15586 300 0,'8'-16'168'0,"1"-1"-10"16,1 3-4-16,-3 2-9 15,-3 2-8-15,-1 3-20 16,-2 1-4-16,0 2 2 15,2 1-1-15,-3 2-8 16,0-1-9-16,0 2-25 16,-1 0-14-16,-1 0-25 15,1 0-9-15,0 2-15 16,-7 25-3-16,-14 43-1 16,10-23 0-16,1 10-1 15,0 1 0-15,1-5-1 16,1-1 0-16,4-4-1 0,-1-3 1 15,2-4 0-15,-2-1-1 16,-1-6 2-16,-2-2-1 16,2-5 2-16,1-7 0 15,1-6 1-15,1-1 3 16,0-5 4-16,1-2 7 16,-1-7 4-16,2-5-3 15,3-8-7-15,1-5-8 16,11-7-8-16,3-5-1 15,4-7 0-15,6-3 1 0,0-5 1 16,4 3 0-16,4 5-1 16,4 4 0-16,-4 11 0 15,-5 4 0-15,-5 7-2 16,-4 4-3-16,-1 8-2 16,-1 6-1-16,-4 11 0 15,1 4 3-15,-7 4 3 16,2 5 2-16,-1 0 1 15,-2 2 1-15,-1 1 0 16,-5 0 1-16,-1 1 2 16,-6-4 1-16,-6 0 2 15,2-4 1-15,-9-5 2 16,-5-5 2-16,-7-4 6 16,-10-4 2-16,-6-6-1 0,3-2 0 15,-3-10-5-15,2-3-1 16,7-11-3-16,1-2-2 15,11 2-7-15,4 2-1 16,11 11-6-16,4 2-1 16,5 8-50-16,0-1-51 15,6 4-202-15,-4-2 195 16</inkml:trace>
  <inkml:trace contextRef="#ctx0" brushRef="#br0" timeOffset="2881.015">18368 15878 680 0,'28'-43'333'16,"-27"32"-107"-16,1 3-35 0,1 3-53 15,1 3-11-15,-3 1-25 16,-1 0-12-16,-1 1-28 16,0 0-15-16,-1 0-23 15,1 0-6-15,-12 6-8 16,-5-5-3-16,-37 44-1 15,27-25-2-15,-1 6 0 16,-2 3-2-16,7 0-2 16,1 2 1-16,7-3-1 15,5 1 0-15,5-3-1 16,5 0 1-16,1-5-1 16,1-1 1-16,1-5 0 15,2-2-1-15,1-6 0 16,2-2 0-16,0-5 3 15,2-3 3-15,5-10 4 0,3-9-1 16,7-13 0-16,8-6-3 16,8-5-2-16,-1 3-1 15,-3 3 0-15,-3 6 0 16,-17 4 1-16,3 4 0 16,-7 9 1-16,-10 2-2 15,1 11-7-15,-6 2-5 16,-8 8-3-16,5 9 0 15,-2 6 7-15,0 6 4 0,4 5 1 16,-3 0 1-16,5-1 0 16,-1 1 0-16,-1-3 0 15,3-2 0-15,1-2 0 16,3-5 0-16,10-4 0 16,3-4 1-16,3-4 0 15,2 0 0-15,1-7 0 16,-2-1 2-16,1-6 2 15,0-4 1-15,0-10 2 16,-1-8-1-16,3-7-1 16,4-3-2-16,1-4-2 15,4 4-1-15,1 2-1 16,1 2 0-16,-4 11-4 16,-3 2-2-16,-6 12-2 15,5 9-1-15,-8 6-1 16,5 4 1-16,-6 5 3 0,-7 1 0 15,-1 8 3-15,-4 2 0 16,-4 4 2-16,1 0 1 16,-7 1 0-16,-1-1 1 15,-11 0 3-15,0-1 0 16,2-3 3-16,-10-3 3 0,-2-8 6 16,-5-4 5-16,-14-7 3 15,0-4 1-15,1-6-4 16,-2-8-4-16,8-6-6 15,2-3-3-15,10 2-7 16,3 3-2-16,11 12-13 16,3 4 14-16,4 8-109 15,6 4-97-15,3 4 138 16</inkml:trace>
  <inkml:trace contextRef="#ctx0" brushRef="#br0" timeOffset="3280.607">19179 15846 784 0,'1'-14'456'0,"-1"5"-64"16,0 7-193-16,0 0-19 15,1 3-70-15,-1-1-26 0,-1 0-36 16,0 0-21-16,0 0-17 16,-4 13-3-16,-3 12 0 15,-13 31-2-15,13-22 0 16,0-1 0-16,1 0-2 15,0-1 1-15,2-4-1 16,-1 0 0-16,3-5 1 16,-1-4-1-16,1-6 2 15,0-6 6-15,3-9-38 16,0-3-63-16,1-16-407 16,5-2 337-16</inkml:trace>
  <inkml:trace contextRef="#ctx0" brushRef="#br0" timeOffset="3681.919">19623 15728 914 0,'3'3'475'16,"-5"0"-109"-16,-4-1-150 0,5-2-78 15,0 0-41-15,0 0-41 16,-13 13 3-16,-41 31-12 16,22-23-5-16,-1 6-10 15,0-4-11-15,2 3-11 16,3-1-3-16,8-2-4 16,-2 1 0-16,5 0-2 15,5 2 0-15,-6-5 0 16,7 1 0-16,10 0-1 15,2-3-1-15,9 0-1 16,5 0-1-16,5-5 1 16,3 0-1-16,8-4 3 15,5-5 1-15,11-6 3 16,3-4-1-16,-3-4 1 16,-5-2 10-16,-7-5-53 0,-4 0-34 15,-5-1-387-15,-8 3 308 16</inkml:trace>
  <inkml:trace contextRef="#ctx0" brushRef="#br0" timeOffset="4462.853">17635 16777 404 0,'5'-9'319'15,"0"2"30"-15,-1 2-73 16,-2 4-28-16,-2 0-50 16,0 0-34-16,-1 0-70 15,1 1-29-15,0 0-40 16,0 0-9-16,0 3-5 15,1 20 0-15,2 38-1 0,-3-20-2 16,-5 10-2-16,1 1 0 16,-4 3-1-16,0 2 1 15,-1-4 0-15,1-4 0 16,-1-6 1-16,0-7-1 16,2-4 0-16,-2-4 1 15,3-9-2-15,4-2 16 16,0-9-92-16,2-2-64 15,0-8 87-15</inkml:trace>
  <inkml:trace contextRef="#ctx0" brushRef="#br0" timeOffset="4946.899">17692 16781 567 0,'-7'-5'293'0,"7"2"-87"16,-2-2-13-16,3 3-37 16,-1 1-16-16,0 0-5 15,0 0-2-15,0-1-13 16,0 1-8-16,0 0-37 0,4-2-21 15,7-1-29-15,2-1-11 16,40-2-8-16,-20 12 0 16,2 4-2-16,7 4 1 15,-7 2-1-15,-5 2 0 16,1 0-2-16,-7 2-1 16,-2 2 1-16,-6-1 0 15,-10 4 3-15,-6 3 2 0,-10 2 1 16,0 3 2-16,-7 0 0 15,-5-2 2-15,1-3 2 16,-8-8 1-16,-2-3 6 16,-6-3 0-16,-7-9 2 15,1 1 2-15,0-10-3 16,5-7-2-16,4-7-8 16,5-4-6-16,11 2-8 15,7 4 10-15,10 5-72 16,4 1-80-16,9 5 98 15</inkml:trace>
  <inkml:trace contextRef="#ctx0" brushRef="#br0" timeOffset="5496.482">18477 16562 571 0,'-3'-9'385'0,"3"4"34"15,0 1-133-15,-3 6-111 16,2-2-50-16,0 0-64 0,0 0-20 16,-3 24-10-16,-5 37-3 15,5-20-4-15,-5 2-1 16,-2 3-3-16,3 0 0 16,-2-1-5-16,6-2-3 15,1-2-2-15,-6-4-2 16,1-7 0-16,3 0-1 15,0-8 1-15,1-6 1 16,7-5 5-16,-3-5-14 0,-3-11-101 16,4-2-113-16,-1-16 128 15</inkml:trace>
  <inkml:trace contextRef="#ctx0" brushRef="#br0" timeOffset="5862.753">18825 16552 680 0,'12'-2'405'0,"-14"-1"-12"16,6 2-120-16,1 1-99 16,-5 0-44-16,0 0-72 15,0 0-22-15,0 0-12 16,0 0 1-16,0 0 10 0,0 15 7 15,5 40 0-15,-5-23-3 16,-2 4-9-16,0 5-6 16,-6 3-9-16,-3 1-1 15,3 3-2-15,1 1-2 16,-3-4-2-16,2 0-1 16,1-6-2-16,0-4 1 15,0-7 1-15,3-2 1 0,0-8 1 16,-1-7 2-16,1-6 0 15,-4-6-23-15,1-6-105 16,-1-4-83-16,1-11 114 16</inkml:trace>
  <inkml:trace contextRef="#ctx0" brushRef="#br0" timeOffset="6116.763">18491 16759 830 0,'-14'-18'449'0,"15"11"-85"0,0-1-111 16,11 3-94-16,2 5-42 15,5-1-57-15,3 3-10 16,4 8-21-16,-1 0-6 15,3 2-9-15,-2-3-2 16,3-8 1-16,5 1 2 16,3-2 418-16,5-5-321 15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4-17T18:01:18.245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context xml:id="ctx1">
      <inkml:inkSource xml:id="inkSrc156">
        <inkml:traceFormat>
          <inkml:channel name="X" type="integer" max="12372" units="cm"/>
          <inkml:channel name="Y" type="integer" max="6960" units="cm"/>
          <inkml:channel name="T" type="integer" max="2.14748E9" units="dev"/>
        </inkml:traceFormat>
        <inkml:channelProperties>
          <inkml:channelProperty channel="X" name="resolution" value="400" units="1/cm"/>
          <inkml:channelProperty channel="Y" name="resolution" value="400" units="1/cm"/>
          <inkml:channelProperty channel="T" name="resolution" value="1" units="1/dev"/>
        </inkml:channelProperties>
      </inkml:inkSource>
      <inkml:timestamp xml:id="ts1" timeString="2020-04-17T18:07:34.658"/>
    </inkml:context>
  </inkml:definitions>
  <inkml:trace contextRef="#ctx0" brushRef="#br0">10172 5519 239 0,'0'0'185'0,"0"0"43"15,-4-1-46-15,2 0-49 16,2 0-14-16,0 0-25 0,0-1-9 16,0 1-9-16,0 0 1 15,0 0 2-15,0 0 2 16,0 0-2-16,0 0-5 16,0 0-15-16,0 0-11 15,0 0-25-15,0-1-10 16,0 1-14-16,-1 1-3 0,0 8 0 15,-3 18 2-15,-10 36 2 16,3-30 0 0,-6-2 1-16,1 2 0 0,-1 0 1 15,3-1-1-15,-1 5 1 16,0-1-1-16,-1 4 0 16,-1-1 0-16,2-3 1 15,2 0-1-15,0-6 1 16,1-2 0-16,2-8 1 15,0-6 3-15,3-6 6 16,1-8 7-16,4 1 2 16,1-4-21-16,1 3-157 15,0-5 113-15</inkml:trace>
  <inkml:trace contextRef="#ctx0" brushRef="#br0" timeOffset="511.929">10604 5460 591 0,'-7'-6'297'0,"7"3"-97"16,-2 2-32-16,-1 1-66 16,2 0-24-16,0 0-25 15,0 0-11-15,0 2-8 16,-3 15-1-16,-7 29-3 15,6-24 0-15,0 4 5 16,-6 0-1-16,-1 4-5 16,-1-3-3-16,-5 2-9 0,2 1-3 15,-2 1-5 1,2 0 0-16,-5 3-3 0,4 3-1 16,0 2 0-16,-3-1 2 15,4-3 16-15,0-2 1 16,2-10 3-16,5 1-2 15,1-11-15-15,3-4 0 16,2-6 2-16,1-4 2 16,3 0 7-16,-1 0-3 15,0 0-95-15,0 0-89 0,1-3 100 16</inkml:trace>
  <inkml:trace contextRef="#ctx0" brushRef="#br0" timeOffset="994.013">10066 5744 498 0,'4'-3'312'0,"2"0"-17"15,1-1-134-15,2 0-27 16,3 1-48-16,0 2-17 15,5 2-17-15,0 2-4 0,1 5-5 16,-1-3-3-16,3 3-4 16,-6-1-1-16,4 0 5 15,1 1 2-15,1-4-2 16,6 1-2-16,-1-5-9 16,6 0-6-16,-16-1-7 15,12-3-2-15,-3 0-5 16,-2 2-2-16,9 0-2 15,-12 0-1-15,-6 2 0 16,-3 0-1-16,-6 0-50 16,-2 3-78-16,-2 1 81 15</inkml:trace>
  <inkml:trace contextRef="#ctx0" brushRef="#br0" timeOffset="2455.633">11048 5603 342 0,'2'0'240'15,"-1"0"-12"-15,-2 1-48 16,0-1-22-16,0 0-41 16,0 0-13-16,0 0-26 15,0 0-9-15,0 0-20 16,-2 10-10-16,1 2-10 15,-10 27-4-15,9-23-5 16,-5-1-3-16,4 3-6 16,2 0-1-16,-5-4-3 15,4-1-1-15,-2-5 0 16,2-2 1-16,3-4 7 16,0-2 11-16,0-1 5 15,0 0-2-15,0 0-7 0,0 0-10 16,7-17-8-1,15-31 1-15,-9 29-2 0,-2 1-1 16,1 1 0-16,-2 0 1 16,-6 5 0-16,-2 0 2 15,-7 3-3-15,-4 6-1 16,-7 0-4-16,0 5 0 16,-2 3 0-16,-2 2 1 0,-1 0 1 15,1 2 0-15,3 2 0 16,-2-2-1-1,-1 9 0-15,0-3-1 0,-3 4 0 16,-3 3-1-16,0 4 0 16,1 3-1-16,-2 2 1 15,4 4 1-15,2 2 1 16,3 3 1-16,8 2-1 16,1-2 2-16,3-3-1 15,5-2 1-15,2-5 1 16,-1-5-1-16,5-5 1 15,1-2 0-15,-3-6 3 16,16 2-1-16,0-4 3 16,-2-3 0-16,13-2 2 15,-8-4 3-15,5-5 9 16,0-3 1-16,-5 0 0 16,2-1-2-16,-3 0-9 0,1 2-3 15,4-3-2-15,-4 1-2 16,1-1-44-16,0 3-92 15,-1 1 89-15</inkml:trace>
  <inkml:trace contextRef="#ctx0" brushRef="#br0" timeOffset="3140.612">11248 5864 646 0,'-29'2'354'0,"28"-1"-104"16,1 2-89-16,-1 2-47 15,1-5-50-15,0 0-11 16,0 0-10-16,1 4 1 16,5 7 3-16,3-1-2 0,41 24 1 15,-23-32 1-15,3-3-8 16,3-4-4-16,1-5-10 16,0-1-5-16,-1-2-8 15,-6-1-1-15,-1 5-3 16,-9 0-2-16,-10 4-6 15,1 3-3-15,-14 7-2 16,-1 4 1-16,-4 8 4 16,-4 6 1-16,-1 8 1 15,-3 1 1-15,-2 1-2 16,0-2 1-16,5-2-1 16,1-3 0-16,2 1 1 15,4 0 0-15,0-1-1 16,3-2 0-16,-1 0 1 0,-1-2-1 15,-3-3 2-15,-1 2 2 16,1-5-1-16,2-3 3 16,4-5 5-16,-1-5-18 15,1-8-102-15,-1-4-96 16,4-8 118-16</inkml:trace>
  <inkml:trace contextRef="#ctx0" brushRef="#br0" timeOffset="3408.992">11317 6099 834 0,'-3'0'436'0,"3"0"-122"16,0 0-79-16,0 0-112 15,0 0-39-15,0 0-28 16,0 0 0-16,13 2 5 15,5 1-3-15,33 6-23 16,-27-9-6-16,7 0-9 16,-1 2-3-16,-5-4-3 15,-1 2-2-15,-10-2 0 16,-2 0 6-16,-3-6-88 0,-1 4-114 16,-4 2 120-16</inkml:trace>
  <inkml:trace contextRef="#ctx0" brushRef="#br0" timeOffset="4090.398">11993 5563 467 0,'1'0'316'16,"1"2"-3"-16,-2-1-131 16,0-1-37-16,-1 0-30 15,0 0-5-15,0 3-20 16,-4 16-9-16,-16 31-25 15,8-22-11-15,-4 4-15 16,0 6-7-16,-5 0-8 16,1 3-2-16,2 1-4 15,1 2 0-15,0-2-1 16,1-3 0-16,-1-6 1 16,1-5 0-16,2-9 1 15,2-5 0-15,4-8-4 16,4-6-24-16,3-10-122 15,5-4-88-15,7-16 131 0</inkml:trace>
  <inkml:trace contextRef="#ctx0" brushRef="#br0" timeOffset="4422.543">12353 5547 684 0,'0'-3'367'0,"-13"6"-83"16,25 1-69-16,-22 9-78 15,4 3-27-15,7 5-30 16,-11 2-15-16,2 5-14 16,-7 1-6-16,-3 4-10 15,1 0-4-15,-4 1-14 16,0 2-4-16,1 0-5 15,3 1 1-15,-3-1-1 16,5-3 1-16,-1-6 0 16,0 2 0-16,4-10-3 15,-2-6 0-15,4-2 1 16,-2-7-1-16,6 1-62 16,4 1-54-16,1-6-289 15,4-3 255-15</inkml:trace>
  <inkml:trace contextRef="#ctx0" brushRef="#br0" timeOffset="4733.107">11957 5792 636 0,'-7'-4'359'0,"5"2"-50"16,3 0-84-16,5-1-85 15,-6 1-33-15,0 1-36 16,20-2-15-16,36-6-10 16,-26 7-6-16,-2 2-17 15,-4 2-6-15,-1 1-10 16,-4-1-1-16,-1 1-2 15,1-1 0-15,-7-1 8 16,4-1-39-16,-5 0-188 0,1-2 156 16</inkml:trace>
  <inkml:trace contextRef="#ctx0" brushRef="#br0" timeOffset="5572.972">12872 5777 803 0,'4'0'393'0,"-2"-3"-135"16,1 2-21-16,-3 0-60 16,-1 0-26-16,1 0-43 15,-1 0-19-15,0-1-37 16,0 1-11-16,0 0-20 16,0 0-6-16,-16-1-7 15,-31 0-1-15,22 4-2 16,-3 1 0-16,-1-1-2 15,1 1 0-15,3 2-2 16,4-1 0-16,3 3-1 0,-2-1 0 16,13-2-2-16,-2 0 0 15,7 2-1-15,3-1 1 16,-5 2-1-16,5-2 1 16,-3 3 0-16,1 0 0 15,2-2 2-15,-7 2 0 16,5-2 1-16,1 2 0 0,-2 1 1 15,4-1-1-15,-7-1 0 16,-2-2 0-16,2 0 0 16,-6 2 0-16,2-2 0 15,2 2 0-15,2-3 0 16,1-3 2-16,8 1 2 16,-3-2-1-16,0-1-3 15,0 0-1-15,2-1-7 16,13-4 0-16,38-35 3 15,-28 27-1-15,4 4 2 16,5 3 0-16,-4 5 0 16,0 3-1-16,-9 8-1 15,-1 3-2-15,-8 13 2 16,-5 1 0-16,-7 9 1 16,-4 3 2-16,-8-2 2 15,-3 2 0-15,-6-3 1 16,0-2 0-16,0-3 0 0,-1-5 0 15,0-6 2-15,1-3 2 16,-1-7 5-16,6-4 2 16,-1-6 5-16,-9-7 1 15,1-5-1-15,-7-2-3 16,0-10-5-16,9 2-3 16,5 4-6-16,2-2-1 0,9 11-25 15,-1 2-39-15,4 2-123 16,1 6-237-16,6 4 275 15</inkml:trace>
  <inkml:trace contextRef="#ctx0" brushRef="#br0" timeOffset="6404.492">13397 5506 375 0,'17'-7'252'0,"-3"4"7"16,-6 3-57-16,-2 5-54 15,-6-2-21-15,-4 2-15 16,3-2 4-16,0-3-14 16,0 0-7-16,-1 5-10 15,-6 10-9-15,-21 34-7 16,-8-29-7-16,9 5-19 15,1 5-10-15,-4 0-17 16,15 2-5-16,-15-2-5 16,-1 1-2-16,8 5-1 0,6 0-1 15,3-1-1-15,5-2 0 16,8-7 0-16,6 1 1 16,11-6 1-16,2-7 2 15,11-8 3-15,0-7 1 16,8-9 1-16,7-1-1 15,7-9-3-15,0-4 0 0,0-4-2 16,-1-3 1-16,-10-1 1 16,-5 4 1-16,-8 0 2 15,-4 3 0-15,-12 1 4 16,-6-3-1-16,-8 0 1 16,-9-4-2-16,-4-2-3 15,-4-3-2-15,-6-7-3 16,1 5-3-16,-10 3-1 15,-1 7-3-15,0 11-1 16,3 7-2-16,8 8 0 16,1 2-1-16,11 7 2 15,3 1-24-15,6 9-112 16,12 3-95-16,8 8 137 16</inkml:trace>
  <inkml:trace contextRef="#ctx0" brushRef="#br0" timeOffset="7412.599">13832 5898 366 0,'34'1'255'0,"-34"-1"-5"16,1 0-35-16,-1 0-5 16,0 0-23-16,0 0-17 0,0 0-48 15,0 0-27-15,0 0-48 16,0 0-17-16,-1 0-18 16,-1 2-3-16,-4 16 6 15,-36 29 1-15,24-25 1 16,-1 2-2-16,15 0-5 15,-16-3-3-15,4-2-1 16,-2-6 1-16,6-7 2 16,1 0 1-16,4-6 9 15,5-1-1-15,6-7-8 16,3-8-4-16,11-3-15 16,4-9-3-16,-7 4 1 15,15 1 2-15,-2 3 4 16,-2 6 1-16,9 9 0 15,-13 4-1-15,-2 8-1 0,-5 5 0 16,-3 9 1-16,-3 5 1 16,-9 4 3-16,-4-1 1 15,-11 3 0-15,-4-1 3 16,-9-4 1-16,0 3-1 16,-5-2 2-16,-3-4 0 15,2 0 1-15,-2-2 0 16,0-8 3-16,-3 0 1 15,4-11 2-15,5-3 2 0,6-4-1 16,6-7 1 0,3-6-4-16,2-1-2 0,7-3-6 15,0 2-2-15,6 4-5 16,3 3-2-16,-3 5-7 16,3 3-1-16,5 5-1 15,-5 3 3-15,11 6 7 16,-1 5 3-16,5 1 4 15,8 5 2-15,-2 2 0 16,8 1 0-16,0 0 0 16,-7-4 0-16,1-7 0 15,-3-1 2-15,-5-12 1 16,-1-3 21-16,4-14-86 16,2-5 52-16,0-3-5 15</inkml:trace>
  <inkml:trace contextRef="#ctx0" brushRef="#br0" timeOffset="20517.167">15216 5658 137 0,'1'-4'114'0,"4"-3"43"15,1 2 4-15,0-4-10 16,34-30-9-16,-31 28-29 15,-1-4-10-15,0 7-6 16,-3 1 8-16,-1 0 25 16,-2 4 6-16,-1-4-1 15,0 5-12-15,-1 2-31 16,0 0-14-16,0 0-30 16,-1 0-13-16,0 0-22 15,0 0-7-15,0 0-6 16,-6 12 1-16,5 15 2 15,-36 27 0-15,26-25 0 16,0-2 0-16,3 2 0 0,-8-1 0 16,0 1-1-16,-1 0 1 15,2-2 0-15,-1 0-1 16,4-3 0-16,2-1 0 16,4-7 1-16,2-1-1 15,4-6 2-15,-1-4 2 0,1-3 0 16,0 0 3-16,0-3 3 15,0 0-1-15,1 0-6 16,0 0-7-16,0 0-49 16,0 0-28-16,0-6-94 15,1-3-92-15,0-4 172 16</inkml:trace>
  <inkml:trace contextRef="#ctx0" brushRef="#br0" timeOffset="20852.335">15113 5672 613 0,'-5'-5'325'15,"5"3"-86"-15,-1-3-27 16,7 2-75-16,1 1-25 15,1-4-33-15,3 1-21 16,-1 4-16-16,2 0-3 16,7 2-2-16,-1 3-3 15,-1 3-5-15,-3 1-4 0,1 4-10 16,2-1-3-16,0-2-2 16,3-3 0-16,-2-3 2 15,0-1 2-15,4-2 1 16,1-2 1-16,1-5-4 15,0 2-3-15,0-5-52 16,-3-1 39-16,7 2-9 16</inkml:trace>
  <inkml:trace contextRef="#ctx0" brushRef="#br0" timeOffset="21718.14">16557 5467 413 0,'3'-9'226'0,"2"2"-36"16,-1 2-17-16,0-1-25 15,-2 2-8-15,1 4-16 16,-3-1-4-16,-1 1-32 16,1 0-17-16,-1 0-31 15,0 0-16-15,-6 16-4 16,-14 40-1-16,6-22 1 15,-3 2 0-15,-1 2-3 16,-3-4-3-16,3 0-3 16,2 1-2-16,-4-5-1 15,-1 0-2-15,-2 2-1 16,-2-4 0-16,3-2 0 16,3 1 1-16,6-9 0 15,5-3 1-15,3-7 7 16,1-7 4-16,3-8-1 0,1-5-2 15,5-9-58-15,6-5-75 16,7-5 75-16</inkml:trace>
  <inkml:trace contextRef="#ctx0" brushRef="#br0" timeOffset="22118.247">16996 5458 812 0,'-2'-7'426'0,"-2"2"-106"16,-1 0-61-16,6 1-77 16,-3 2-35-16,2 2-55 15,0 0-20-15,0 0-39 16,-1 0-13-16,-1 4-14 15,-6 20-2-15,-20 32-2 16,13-23 0-16,-6 3 0 16,-10-1 0-16,-2 1-1 0,-2-1 1 15,2-2 1 1,-5 1-1-16,16 0 1 0,-3-1-1 16,5-2-1-16,11 2 1 15,-5-3 0-15,3-4 1 16,5-7-1-16,-1-6 0 15,5-12-2-15,1-1-34 16,1-12-111-16,4-8-74 16,5-8 120-16</inkml:trace>
  <inkml:trace contextRef="#ctx0" brushRef="#br0" timeOffset="22450.037">16513 5671 638 0,'-3'-3'372'0,"2"1"-57"15,3 1-73-15,-2-1-98 16,0 1-42-16,0 0-45 15,7-2-8-15,10-1-11 0,34-2-3 16,-23 6-7-16,2 3-2 16,-2-3-6-16,1 0-3 15,-2-1-4-15,3 0-1 16,-3-2-1-16,3 1-2 16,-1-2-2-16,1 1 10 15,-2-6-104-15,5 4-125 16,3 5 140-16</inkml:trace>
  <inkml:trace contextRef="#ctx0" brushRef="#br0" timeOffset="23091.432">16903 5936 586 0,'-1'0'364'0,"6"-1"-25"16,-5 0-98-16,0 0-89 0,0 0-37 15,0 0-27-15,0 0-10 16,16-6-15-16,30-13-10 15,-22 14-19-15,2 2-10 16,1 4-10-16,-6 0-5 16,-4 5-3-16,-4-1-3 15,-5 2-2-15,-5 2 1 16,-4 4 7-16,-6 3 6 16,-5 5 8-16,-4 2 2 0,-7 0-4 15,-1 5-3-15,-4-4-5 16,-1-3-2-16,6 3-4 15,-6-1 0-15,-2 1-3 16,-1-2 0-16,-5-1 0 16,6-2 1-16,-7-2-1 15,16-3 1-15,2-3-2 16,5-2 0-16,22-2-1 16,-12-2 0-16,8 0-2 15,0-2 1-15,-9 1 0 16,15 0 1-16,4 2 2 15,3-2 0-15,18 0 0 16,-5 1 0-16,5-2-1 16,0 0 0-16,2 0 0 15,-7-2 1-15,-5 0-1 16,-2-2 0-16,-3-1 1 0,-1-1-1 16,-3 0 1-16,-1 1 1 15,-6-1 0-15,-2 1 0 16,-4 1 0-16,-1-2 5 15,-1-2-83-15,-1 5-62 16,0 0 84-16</inkml:trace>
  <inkml:trace contextRef="#ctx0" brushRef="#br0" timeOffset="23948.983">17614 5508 666 0,'3'-7'345'0,"0"1"-94"15,0 1-35-15,-2 5-77 16,-1 3-31-16,-1-3-34 16,0 0-15-16,-2 3 4 15,-5 13 1-15,-30 34-8 16,14-31-10-16,-1 5-20 15,1-1-9-15,1-2-8 16,-2 7-3-16,1-4-2 16,8 3-1-16,-4-3 0 15,4 1-1-15,3 2 0 16,-4-1 0-16,11 2 1 16,2 0 0-16,7-2 1 15,7-1 1-15,7-5 1 0,8-1 1 16,1-6 2-16,1-7 0 15,12-5-1-15,0-5 0 16,9-9 0-16,5-6 1 16,-2-7-1-16,6 0 1 15,-2-5 5-15,-4 0 4 16,-9 5 6-16,-6 1 0 16,-12-1-1-16,-5 0-3 15,-6-1 0-15,-5-3-1 16,-11-4 0-16,-1 4 0 0,-8-4-2 15,-3 1-1-15,-2 2-6 16,1 3-3-16,-5 4-5 16,-2 2-1-16,-4 7-1 15,-6 4-2-15,0 7-2 16,2 4-1-16,3 7 0 16,0 1-1-16,2 8 39 15,3 0-66-15,8 2-178 16,6 3 160-16</inkml:trace>
  <inkml:trace contextRef="#ctx0" brushRef="#br0" timeOffset="25033.996">18655 5667 370 0,'-2'-4'253'0,"0"0"-4"15,1 2-69-15,1 1-24 0,0 0-42 16,0 0-15-16,0-1-23 16,0 1-5-16,0 0 4 15,0 1-2-15,4-1 2 16,7 0-5-16,1 0-18 16,31 0-11-16,-22 6-22 15,-3 0-5-15,9 4-2 16,1-2 6-16,-2-2 10 15,7-1 1-15,6 3 2 16,2-4-4-16,11-1-10 16,0-1-3-16,3-3-2 15,4 1-2-15,1-1 0 16,1-3-1-16,-2 4-2 16,0-3 0-16,1-2-2 15,0 3-1-15,2-4 1 16,-1 2-2-16,-4 1 0 0,-1 2-1 15,-8-1 0-15,-4 1 2 16,-10-2-1-16,0-1 0 16,-8 1 0-16,-4 1-1 15,-8-1 0-15,-4 1 0 16,-6 3 0-16,-3 0-1 16,-1 0 2-16,-1 0 2 15,0-1 0-15,0 0 1 0,0 1 0 16,0 0 0-16,0 0 1 15,0 0 0-15,0 0 0 16,-1-1 0-16,-5-1 0 16,-2-2-1-16,0 0-2 15,-3 2 1-15,-25-37-2 16,25 25 0-16,-7-6 0 16,5 3-1-16,-8-6-1 15,-1 0-1-15,0 6 0 16,0 0 0-16,0 4 0 15,-1 3 0-15,2 2-1 16,-1 2 1-16,6 0 0 16,4 3 0-16,5 3 0 15,4-1-2-15,0 1 11 16,2 0-41-16,2 0-130 16,0 0-129-16,0 0 162 0</inkml:trace>
  <inkml:trace contextRef="#ctx0" brushRef="#br0" timeOffset="25882.068">19942 5812 328 0,'1'4'192'0,"-1"-2"-18"15,2 0-10-15,-2-2-52 16,0 0-12-16,0 0-21 15,0 0 0-15,0 0 19 16,0 0 13-16,-1 0 18 0,0 0-3 16,0 0-18-1,0 0-15-15,-18 8-24 0,-25 7-6 16,24-18-2-16,-4-1-1 16,-5-1-8-16,-5-1-6 15,-7 1-16-15,-3 1-5 16,-3 0-8-16,-5 1-2 15,-5 2-3-15,-4 0-2 16,3 0-4-16,0 1 0 16,-2 0-2-16,-2 2-1 0,-2 1-1 15,-3 2 1-15,2-1-2 16,5 0 1-16,2 0-1 16,10-1 1-16,8-2 1 15,3-1 0-15,8 0 0 16,-4 0 0-16,11 1-1 15,3 0 0-15,6 0-1 16,4 2-1-16,3-2 0 16,0 1 0-16,4 0-4 15,2 0 0-15,0-2 0 16,0 0 0-16,0 0 4 16,-1 0 0-16,1 0 1 15,0 0-1-15,0 0 0 16,0 0 0-16,0 0-2 0,0 0-1 15,0 0 0-15,1 2 0 16,3 6 2-16,4 2 0 16,11 1 1-16,26 30-1 15,-20-25 1-15,3 1 0 16,-4-1 1-16,2 1 0 16,-6 0 0-16,-6-5 0 15,-2 0 0-15,-4-5 0 16,-5-4 2-16,-1-1 0 0,-2-2 1 15,0-1 1-15,0 0-15 16,0-1-28-16,0 1-79 16,4-3-81-16,9 2 120 15</inkml:trace>
  <inkml:trace contextRef="#ctx0" brushRef="#br0" timeOffset="28766.213">21041 5380 286 0,'0'-1'230'16,"0"0"59"-16,0 0-42 15,0-1-45-15,0 0-15 16,3 0-45-16,-3 1-20 16,0 0-46-16,0 0-24 15,0 0-28-15,0 0-8 0,0-1-11 16,0 2-1-16,2 8-1 16,-1 18 0-16,-8 34 0 15,1-29 1-15,-2-2-1 16,2-2 0-16,1-5 0 15,2-3 0-15,0-7 1 16,-1-6-1-16,2-1 3 16,0-4 4-16,2-2 8 15,0 0 1-15,0-1-2 16,0 1-3-16,5-14-11 16,17-40 0-16,-13 24-1 15,1-4-1-15,1 2-1 16,0 2 0-16,0 8 0 15,-7 3 1-15,-3 7 1 16,-4 2-2-16,-7 6-5 16,-1 3-2-16,-7 3-3 15,-4 4 1-15,-6 6 3 16,-4 3 2-16,-6 9 1 0,3 2 0 16,0 6 2-16,-1 2 0 15,6 4 1-15,-5-4 0 16,5-2 0-16,1 3 0 15,7-4-3-15,4 2 0 16,5 3 1-16,2-1-1 16,5 3 0-16,2-1 1 0,6 1-1 15,2-1 3-15,5-6 0 16,2-3 0-16,9-5 2 16,3-2 0-16,7-4 1 15,3-2 2-15,-2-11 3 16,1-5 0-16,1-9 0 15,-2-5-1-15,1 0-3 16,0 1-1-16,-6 2-3 16,-1 3 0-16,-6 2-27 15,-5 4-77-15,-4 4 72 16</inkml:trace>
  <inkml:trace contextRef="#ctx0" brushRef="#br0" timeOffset="29980.387">21323 5784 379 0,'-30'-2'259'0,"22"3"-4"15,6-1-83-15,-4 0-28 16,1 0-41-16,8 0-15 16,-3 0-29-16,0 0-9 0,0 0-12 15,0 0 0-15,0 0 3 16,0 0 6-16,11 3 12 16,1 0 0-16,39 7 3 15,-20-11-3-15,6-4-20 16,-1 0-8-16,-2 1-15 15,-4-3-6-15,-5 3-5 16,-3 0 0-16,-8 0-3 16,-1 4-2-16,-8 0-3 15,-2 5-3-15,-3 0 1 16,0 5 2-16,-5 4 3 16,-1 3 3-16,-4 6 0 15,-2 3 0-15,1 6 0 16,-1-1-1-16,-2 6 2 15,-2-5-1-15,-2-1 1 16,-4-2 1-16,3-6-2 0,2 2 1 16,1-4-2-16,4-1 0 15,4-2-1-15,-1-5 0 16,2 1 0-16,1-2 0 16,-2-1 0-16,0 0 0 15,3-2-1-15,1-1 0 0,-2-3-1 16,4-1-17-16,1-1-23 15,-3-2-15-15,4-1-67 16,0-1-53-16,0 0 113 16</inkml:trace>
  <inkml:trace contextRef="#ctx0" brushRef="#br0" timeOffset="30279.727">21425 6027 684 0,'-4'-2'408'16,"-1"-4"-80"-16,5 2-116 16,3 3-46-16,6-2-75 0,4-1-17 15,4 2-34-15,0-1-9 16,5 3-2-16,1 2 1 15,1-1 3-15,0 1-1 16,-2-2-8-16,-2-2-5 16,-5 1-10-16,0-1-2 15,-1-2-2-15,-5 1 1 16,1 1-25-16,0-6-52 16,-2 1 48-16</inkml:trace>
  <inkml:trace contextRef="#ctx0" brushRef="#br0" timeOffset="30797.509">22184 5459 502 0,'0'-5'328'0,"3"1"-27"15,-1 0-75-15,-2 2-34 16,0 1-50-16,0-1-23 16,0 2-43-16,0 0-20 15,0 0-27-15,0 0-7 0,0 5-3 16,-4 21 2-16,-19 36 2 16,3-26-1-16,-5 3-8 15,0-5-3-15,-2 1-2 16,3-2-1-16,2-5 0 15,1 2-1-15,2-7 0 16,0 0 0-16,4-6-1 16,4-3 0-16,4-3-1 15,3-5 1-15,4-4 9 16,1-5-27-16,-1 2-83 16,1-3-89-16,12-24 101 15</inkml:trace>
  <inkml:trace contextRef="#ctx0" brushRef="#br0" timeOffset="31130.321">22676 5351 680 0,'15'-11'432'0,"-4"4"-52"15,-5 5-136-15,-3 0-38 16,-3 2-102-16,-1 0-29 15,0 0-47-15,0 0-12 16,-7 15-4-16,-33 39-1 0,22-16-1 16,-5 2-2-16,-1 6-1 15,-1-1-2-15,4-7-1 16,-2-1 1-16,1-6-1 16,4 0 1-16,-1-3-1 15,3 0 0-15,-1-3 0 16,2-1 0-16,1-1 1 15,-1-2 0-15,3-4 1 16,1-3 1-16,7-9-7 16,-4-5-32-16,4-4-110 15,1-7-95-15,6-7 137 16</inkml:trace>
  <inkml:trace contextRef="#ctx0" brushRef="#br0" timeOffset="31431.004">22235 5632 723 0,'0'0'427'0,"0"-3"-94"15,4 1-130-15,-4 1-50 0,0 0-84 16,0 1-19-16,3 0-4 15,12 4-2-15,36 13-5 16,-22-11-8-16,3-2-6 16,0-2-5-16,-3-2-5 15,-5 1-2-15,-3-2-4 16,-4 1 0-16,0-2-6 16,-2 0-40-16,3-1-438 15,1-1 346-15</inkml:trace>
  <inkml:trace contextRef="#ctx0" brushRef="#br0" timeOffset="32196.178">23313 5703 932 0,'4'-2'448'16,"-5"-1"-175"-16,-2 3-28 15,1-1-92-15,1 0-44 0,0 0-57 16,-5-1-20-16,-10-2-18 16,-25-6-2-16,23 9-3 15,-1 0 1-15,-3 1 1 16,0-2 0-16,-6 2-3 15,5 3-2-15,3 0-3 16,0 2-3-16,8 2 0 16,3 0-1-16,4-1-2 15,-1 0 2-15,3-1 0 16,0 1 0-16,-1 1 1 16,3 1 0-16,-1-2 0 15,0 3 0-15,-2-1 1 16,0 0 0-16,-1-1 0 15,-2 0 1-15,-2-2-1 16,3 1 0-16,-1-2 0 16,-1 0-1-16,4 0 1 15,-1-2 0-15,2-1 1 0,2-1 2 16,1 0-1-16,0 0-2 16,0-1-2-16,1 0-3 15,21-6-2-15,31-8 2 16,-21 11 0-16,3 0 1 15,-2 4 1-15,-1 4 0 0,-5 2 0 16,-3 5 0-16,-8 3 0 16,-3 2 0-16,-5 4 0 15,-3 1 1-15,3 4-1 16,-5 2 1-16,0 1 1 16,-3 2 0-16,-9-3 0 15,-4-4 1-15,-3-2 1 16,1-4 0-16,0-1 4 15,-3-3 2-15,-6-6 3 16,-8-7 2-16,-9-3 0 16,2 0 0-16,-4-2-2 15,2-6-1-15,5-3-4 16,0 2-2-16,7 1-4 16,4 10-4-16,2 2-3 15,6 5-5-15,9 4-96 16,7 1-90-16,12 4 122 0</inkml:trace>
  <inkml:trace contextRef="#ctx0" brushRef="#br0" timeOffset="33095.353">23938 5336 529 0,'9'-2'314'0,"2"-6"-36"15,26-27-37-15,-28 30-69 16,-2 0-34-16,-4 2-40 15,0 2-19-15,-3 1-36 16,-1 0-8-16,-1 0-20 16,1 0-5-16,-17 17-3 15,-39 37 0-15,23-17-2 16,-4 1 0-16,1 10-2 16,5 1 0-16,1-5 0 15,5-3 0-15,8-6-1 16,1-4 1-16,12-4 1 15,2 1-1-15,1-6 0 16,2-3-1-16,1-2 1 16,8-2 0-16,3-3 3 15,6-2 0-15,7-7 0 0,6-3 2 16,15-9 1-16,3-6 0 16,12-7 0-16,2-3-1 15,0-3-1-15,-11-2 1 16,-9 0 2-16,-9-6 1 15,-15-6 2-15,1-6 0 16,-13-7 1-16,-5 0 3 0,-8 9 0 16,-2 7-1-16,-10 11-8 15,-5 6-5-15,-13 9-6 16,-1 5-1-16,-7 4-1 16,3 4 1-16,8 7 2 15,1-3-1-15,9 4 12 16,3 1-28-16,9 2-140 15,2-1-334-15,10 1 318 16</inkml:trace>
  <inkml:trace contextRef="#ctx0" brushRef="#br0" timeOffset="34062.759">24489 5797 451 0,'61'-33'283'0,"-54"27"-13"16,-1-1-28-16,-3 0-43 15,2 4-22-15,-5 1-24 16,0 1-17-16,0 1-48 16,-1 0-25-16,0 0-40 15,-1 0-13-15,-1 1-7 0,-14 1 1 16,-29 41 0-16,27-27 0 15,-4 3 0-15,0 2-1 16,-1 0-1-16,1-1 1 16,5-2 1-16,1-5 1 15,6-5 2-15,2-6 3 16,6-5 4-16,4-4-3 0,7-8-4 16,7-4-7-16,7-5-8 15,1 2-1-15,10 3-2 16,1 5 2-16,1 7 3 15,2 0 2-15,-6 7 3 16,-3 3 0-16,0 5-1 16,-9 3 0-16,-5 6-2 15,1 3 1-15,-10 6-1 16,-2 4 0-16,-3 3 2 16,-9 2 0-16,-11-1 2 15,-7-1 2-15,-7-1 1 16,-5-3 2-16,-5-3-1 15,2-3 2-15,-6-7-1 16,-2-1 2-16,5-7 0 16,4-3 0-16,4-5 0 15,7-1 2-15,6-7-1 0,2 0 1 16,11-7-4-16,2 0-4 16,9-1-9-16,8 2-4 15,8 5-1-15,4 1 2 16,5 3 7-16,0 2 2 15,4 3 2-15,5 0 0 16,2 10 1-16,1 1 0 0,0 7 1 16,-4-2-1-1,-3 1-1-15,-1 2 0 0,1-2 0 16,1 0 0-16,-3-4 2 16,0-3-1-16,-3-9-183 15,4-1 137-15</inkml:trace>
  <inkml:trace contextRef="#ctx0" brushRef="#br0" timeOffset="34912.662">25785 5276 441 0,'7'-12'322'0,"0"5"59"16,0 3-102-16,-5 2-83 16,-2 2-56-16,-4 5-79 15,3-5-22-15,0 0-20 16,-10 22 0-16,-38 36-1 16,30-19 0-16,-2 6-3 15,5 7-3-15,0-5-3 16,2-1-1-16,-1-10-1 15,-6-6-1-15,4-5 0 16,0-3 1-16,0-6 2 16,2-2 1-16,-1-7 3 15,-1-4 1-15,9-3-54 0,0-3-41 16,3-3-114-16,5 2-107 16,2-4 194-16</inkml:trace>
  <inkml:trace contextRef="#ctx0" brushRef="#br0" timeOffset="35171.916">25596 5404 583 0,'11'1'365'0,"-1"-1"-6"16,-2 0-118-16,7 0-61 15,-1 3-50-15,1-1-42 16,7 2-7-16,12 1-22 16,2-1-4-16,7-1-13 15,2 0-11-15,-4-4-12 16,-2-2-3-16,-10-6-3 16,-3 0 1-16,-10-1-86 15,-5 0 56-15</inkml:trace>
  <inkml:trace contextRef="#ctx0" brushRef="#br0" timeOffset="38007.888">27048 5241 199 0,'10'-10'184'16,"-2"1"24"-16,0-1-6 15,-1 3-3-15,-4 0-11 16,3 3-4-16,1 0-18 16,-4 1-10-16,0 2-26 15,-8-1-21-15,4 2-44 16,0 0-20-16,0 0-34 15,0 0-4-15,-1 3-3 16,-9 19 0-16,-24 32 0 16,14-27 0-16,-10 10 0 15,2 4-2-15,-4 5 1 0,2 4 1 16,6-3-1-16,2-2 1 16,5-10-1-16,1-6-1 15,3-4 1-15,-1-8 0 16,2-2 0-16,3 0 0 15,3-10 1-15,0 2-2 16,3-4-1-16,-2-3-16 16,6 0-36-16,0 0-46 15,0-1-173-15,7-2 179 16</inkml:trace>
  <inkml:trace contextRef="#ctx0" brushRef="#br0" timeOffset="38395.91">27622 5221 739 0,'-3'-8'376'0,"-2"5"-124"15,3-1-47-15,2 4-58 16,-1-1-35-16,1 1-43 15,-1 0-20-15,-1 0-36 16,1 0-9-16,0 0-1 16,-5 11 3-16,-9 10 3 0,-33 31 0 15,26-20 2-15,-2 3-3 16,-4 5-2-16,0 2-1 16,5 3-2-16,0-3 1 15,4-3-1-15,2-2 1 16,2-4 0-16,0-6-2 15,1 0 2-15,1-4-1 0,2-5 1 16,3-1 0-16,1-9 2 16,2-2 3-16,0-6-28 15,4-5-43-15,2-6-183 16,4-2 158-16</inkml:trace>
  <inkml:trace contextRef="#ctx0" brushRef="#br0" timeOffset="38728.039">27092 5359 679 0,'0'-3'366'15,"3"1"-82"-15,2-1-92 16,-5 2-67-16,0 0-23 16,6 0-21-16,16 1 1 15,37 1-24-15,-22 1-4 16,1 2-11-16,-1-1-4 16,-4-3-10-16,0-3-6 15,-3-2-9-15,4 1-3 16,-5-1-4-16,-1 0-3 0,-1 2-32 15,-6-4-58-15,2 4 56 16</inkml:trace>
  <inkml:trace contextRef="#ctx0" brushRef="#br0" timeOffset="39443.492">27772 5739 414 0,'0'2'257'0,"0"0"-43"16,3-1 18-16,-3-1-16 15,0 0-5-15,0-1-12 16,0 0-54-16,4-1-19 16,8-2-46-16,4-2-20 15,31-9-27-15,-23 9-13 16,1 5-13-16,1 1-3 0,-3 7-5 16,-2 5-2-16,-9 0-2 15,-5 0-1-15,-7 1 3 16,-8-1 3-16,-7 0 5 15,-4 4 6-15,-8-3 1 16,-1 1 0-16,1-4-1 16,2-1-2-16,6-6 1 15,3-1 1-15,6-3 2 16,3-3 0-16,4 0-7 16,3 2-5-16,4 3-5 15,-4-1-4-15,0 0 4 16,0 0 1-16,11 2 1 15,3 18 1-15,26 27-1 16,-25-22 1-16,0 5 0 16,0-1 0-16,-1 4 0 15,-1 0 1-15,-3-4-1 0,-4-1 1 16,-9 0-1-16,-5-4 1 16,-7 0 0-16,-5-3 2 15,-3-2 2-15,-4-2 2 16,-4-8 15-16,-4 0 5 15,-3-7 11-15,-5-2 2 16,5-4-6-16,4-4-5 16,6-1-10-16,6-4-5 15,1 3-7-15,5-1-1 0,3-1-5 16,1 1-1-16,8 0-43 16,5-2-39-16,6 2-118 15,5-1-148-15,9-1 222 16</inkml:trace>
  <inkml:trace contextRef="#ctx0" brushRef="#br0" timeOffset="40128.778">28639 5349 274 0,'-2'-3'165'16,"0"1"-1"-16,-1 1-21 0,3-1-2 15,-1 2 7-15,0 0 17 16,1 0 0-16,0 0-8 16,0 0-4-16,-1-1-27 15,0 0-10-15,0 1-30 16,0 0-23-16,0 0-28 16,-5 2-13-16,-7 1-14 15,-3 16 0-15,-38 32 0 16,29-24 1-16,-7 7-1 15,6-1-1-15,8 4-1 16,0-6-2-16,9-1-2 16,1 2 1-16,6-4-1 15,2 1 1-15,8-4 0 16,5-1 1-16,9-4 2 0,1-5 2 16,4-5 1-16,2-4 2 15,2-8 1 1,8-4-1-16,6-10 0 0,3-4-2 15,0-7 1-15,-2-5 1 16,-8-4 1-16,-6-3 0 16,-9-7 0-16,-7 3-2 15,-10-3-2-15,-4 3 0 16,-9 12-3-16,-3 4-1 0,-7 10-4 16,-5 2 0-16,-1 7-3 15,-1 2 0-15,1 3 1 16,0 0-1-16,2 5-1 15,1-2-1-15,0 3 10 16,3 1-37-16,-1 3-82 16,5 2-65-16,-1-2-211 15,5 3 245-15</inkml:trace>
  <inkml:trace contextRef="#ctx0" brushRef="#br0" timeOffset="40561.422">29530 4740 685 0,'33'-25'339'16,"-8"10"-122"-16,-1 3-8 15,-10 7-71-15,-9 5-32 0,-5 6-47 16,-4 5-13-16,-13 9 5 16,-7 3 10-16,0 4 18 15,-8 1-7-15,9 3-21 16,8 0-10-16,-3 0-18 15,9 4-6-15,-2-2-5 16,3 0-2-16,5-1 1 16,-3-5 0-16,5-4 1 15,-7-5 0-15,0-7 2 16,1-4-1-16,-2-3-17 16,6 1-28-16,-1-2-85 15,-2-3-55-15,0-3-148 16,0-2 193-16</inkml:trace>
  <inkml:trace contextRef="#ctx0" brushRef="#br0" timeOffset="40843.924">29394 4833 1024 0,'0'-6'487'0,"2"1"-214"16,0 0-41-16,1-3-86 16,3 4-38-16,6 1-39 15,4 2-18-15,15 5-30 16,16 0-8-16,16 6-7 16,6 3 0-16,1 2-2 15,-9 1 0-15,-15-1 0 16,-6-2 0-16,-13-3-13 15,-2-4-44-15,2-6 37 16</inkml:trace>
  <inkml:trace contextRef="#ctx0" brushRef="#br0" timeOffset="174019.928">21052 7035 225 0,'0'-5'167'0,"0"3"41"16,0-3-23-16,0 3-16 16,0 1-7-1,0 0-14-15,0 0-10 0,0 0-24 16,0 0-11-16,0 0-30 15,0 0-4-15,0-1-10 16,0 1-8-16,0 0-6 16,0 0-1-16,0 0 6 15,0 0 9-15,0 0 2 16,0 0-6-16,0 1-15 16,0 0-11-16,0 0-12 15,0 0-2-15,0 0-3 16,0 0 0-16,-1 0-4 15,0 0 0-15,0 0-3 16,0 2-1-16,0 6-1 16,-1-1-1-16,1 2-2 15,0-2 0-15,-1 1 0 0,2-1 0 16,0-3 0-16,0 1 0 16,0-3 1-16,0-1 2 15,0-1 1-15,8 1 3 16,2 6 2-16,0-4 1 15,27 0 2-15,-28-15 0 0,-4 1 1 16,-1 1 0-16,-2 4 0 16,-4-2-1-16,-3 3-3 15,1-1-3-15,-6 2-5 16,2 5-2-16,0 1-5 16,-1 3-2-16,1 4 0 15,-1 0 0-15,3-1 3 16,1 3 0-16,3-2 2 15,1-2 0-15,1 2 1 16,0-4 1-16,1-1 1 16,1-2 0-16,-2-2 5 15,0 0-5-15,0 0-144 16,0 0-239-16,0 0 248 16</inkml:trace>
  <inkml:trace contextRef="#ctx0" brushRef="#br0" timeOffset="187746.322">21701 6812 266 0,'54'-33'191'0,"-49"29"26"16,-3 2-10-16,3 1-25 15,-2-1-21-15,-3 1-45 16,0 1-18-16,0-1-30 16,0 0-8-16,0 1-3 15,0 0-5-15,0 0-8 16,0 0 2-16,0 0 3 15,0 0 7-15,0 0 2 16,0 0-3-16,-1 0-13 16,-3 7-8-16,-6 7-13 15,-27 29-5-15,17-22-6 16,2-1-2-16,-5 3-4 16,2-1-1-16,5 1-2 0,0 0-1 15,4 1-1-15,2 4 0 16,3-3-1-16,0 0 0 15,5-2-1-15,1-2-1 16,5 0 1-16,3-2 0 16,6-2 3-16,2-2 0 15,5-4 4-15,4-3 0 16,10-4 2-16,4-3 0 0,2-6 3 16,2-5 0-16,6-10 1 15,0-4 1-15,1-1 0 16,-4-2 0-16,-14-3 0 15,-7 3 3-15,-12-5 3 16,-4 2 1-16,-9-3-1 16,-4-2-2-16,-7-1-4 15,-2-1-2-15,-7 10-5 16,0 3-1-16,-3 9-4 16,-3 5-2-16,1 6-3 15,-1 4 0-15,4 3 1 16,-3 3 1-16,7 1 1 15,0 2-1-15,3-1 1 16,5 0 11-16,0-4-104 16,7 0-81-16,6-3 112 0</inkml:trace>
  <inkml:trace contextRef="#ctx0" brushRef="#br0" timeOffset="188696.967">22389 6777 603 0,'-36'30'274'15,"33"-29"-123"-15,-1 1-28 16,6 0-34-16,-2-2 4 15,0 0 11-15,0 0 5 16,10 2 5-16,8 2 1 16,35-3-5-16,-26-9-9 15,4-4-26-15,4 0-15 16,4 1-30-16,1 1-9 16,-5 6-13-16,-3 3-3 15,-11 3-3-15,-7 2-2 0,-9 5-2 16,-5 1 2-16,-10 3 3 15,-4 4 3-15,-11 5 3 16,-8 2 0-16,-5-1-3 16,-2-1 0-16,6-4 0 15,4-4 0-15,8-4 1 16,5-2 0-16,11-4 0 16,4-3-2-16,7-4-4 15,6 0-1-15,6-6-3 16,3 0 1-16,3 5 0 15,-1 1 0-15,0 3-1 16,0 4 0-16,-4 4-1 16,-1 0 0-16,-2 2 0 15,-5 2 0-15,-3 3 2 16,-4 1 2-16,-7 2 0 16,-2 0 0-16,-3-2 1 0,2 2 0 15,-4 0 1-15,-5 1 0 16,-2 1 1-16,-5-2 0 15,-5 0 3-15,0-3 1 16,-7-3 5-16,-5-2 7 16,-4-6 9-16,4-1 3 0,8-4 1 15,3-9-5-15,7-5-8 16,-4-1-4-16,4 0-9 16,5 3-3-16,4 5-7 15,7 5-4-15,-4 1-53 16,5 4-61-16,5 1 79 15</inkml:trace>
  <inkml:trace contextRef="#ctx0" brushRef="#br0" timeOffset="189845.108">23149 6856 547 0,'0'-7'360'16,"3"0"-28"-16,5 3-111 15,-7 0-30-15,6 4-65 0,-7 0-21 16,-5 0-52-16,6 4-19 16,-2-4-7-16,-1 0-4 15,1 22 9-15,-9 36 0 16,-3-23-8-16,-2 0-3 16,0-2-4-16,-3 0-2 0,3-4-4 15,-2-4 0 1,3-3-1-16,1-4 0 15,2-3 2-15,2-3 3 0,4-8 14 16,-1-4 4-16,4-9-2 16,2-5-4-16,3-8-16 15,5-6-7-15,7-7-7 16,6-1-4-16,8 0-2 16,4 5-1-16,3 8 3 15,-1 1 1-15,-6 7 1 16,0 7 0-16,-7 7-1 15,-5 0-1-15,3 10-1 16,-6 7 0-16,-5 0 0 16,0 7 1-16,-7 0 3 15,-3 1 1-15,-1 4 3 16,-5 0 0-16,4-3 3 0,-3-2-1 16,-2-3 1-16,0-6 0 15,-6-2 2-15,8-2 1 16,2-7 10-16,0-2 3 15,4-4 0-15,0 2-1 16,0 0-9-16,2-11-6 16,5-13-3-16,15-30-1 15,-2 21-2-15,1-2-2 16,6-1-3-16,1-1 0 0,2 10 1 16,0 1-1-16,-1 11 2 15,-1 5 1-15,1 11-3 16,1 3 0-16,-5 9 0 15,0 7 0-15,-6 3 0 16,-9 3 3-16,-6 4 2 16,-4-3 2-16,-3 3 2 15,2-1 1-15,-8-4 2 16,0-2 0-16,-1-6 2 16,0-1 0-16,5-5 1 15,-1-4 1-15,-1-5-6 16,1-1-20-16,2-1-89 15,1-4-67-15,4-4 100 16</inkml:trace>
  <inkml:trace contextRef="#ctx0" brushRef="#br0" timeOffset="190295.497">24113 6887 817 0,'0'6'402'0,"-15"3"-145"16,-5 3-6-16,-6 2-57 16,-5 0-34-16,5 5-38 15,-2 0-23-15,3-2-32 16,2 1-8-16,4-1-19 16,0-1-8-16,9 0-15 15,5 0-7-15,6-2-7 16,6 0 0-16,11-1 2 15,3-3 1-15,9-4 3 16,4-2 0-16,6-7-1 16,-2-2-1-16,6-6-1 15,-6-2 2-15,-8-4 1 16,-5-1 2-16,-12-5 3 16,-2 0 0-16,-8-5 1 15,-5-1-2-15,-9 1-7 16,-4 0-2-16,1 7-5 0,-1 5-5 15,-7 7-3-15,-3 7-1 16,-7 4 1-16,5 4 0 16,3 1 3-16,1 2 1 15,5 1-13-15,4-3-26 16,3 4-78-16,5 0-50 16,4 0-126-16,2 0-129 15,6-3 279-15</inkml:trace>
  <inkml:trace contextRef="#ctx0" brushRef="#br0" timeOffset="190611.419">24734 6593 922 0,'9'4'432'0,"-8"10"-176"16,-6 0-18-16,1 9-52 15,-3 4-34-15,-2 7-42 16,-6 6-18-16,-4 9-35 16,0 6-9-16,-3 0-16 0,-2 0-7 15,-6-7-7-15,0-6-2 16,2-7-4-16,10-2-3 15,9-9 0-15,5-2 12 16,5-9-79-16,5-3-60 16,9-8 76-16</inkml:trace>
  <inkml:trace contextRef="#ctx0" brushRef="#br0" timeOffset="191712">21059 7527 335 0,'0'-2'203'16,"1"2"-13"-16,8 1-34 15,2-1-5-15,7 0-6 16,3-3-13-16,4-1-28 16,5 1-5-16,6-1-18 15,1-1-10-15,5 2-13 16,2-1-11-16,10 0-15 15,6 3-5-15,12 0-9 16,10 5-3-16,9 5-2 16,4-4 0-16,10 5 3 15,10-6 6-15,16-4 11 16,11 1 3-16,21-1-2 16,-1-2-5-16,10-1-13 0,7-2-4 15,-3-2 0-15,2-2-2 16,0 2-1-16,-10-1-2 15,-7 3-2-15,-1 1 0 16,-22-3-2-16,-7 5 0 16,-27 1 0-16,-16 1 0 15,-18 5 0-15,-13 1 0 16,-21-1 2-16,-7 2-1 0,-23-5-1 16,0-2 0-16,-8 0 1 15,-4-1 1-15,5 1 2 16,0 0 0-16,0 0-39 15,0 0-65-15,-11 3 64 16</inkml:trace>
  <inkml:trace contextRef="#ctx0" brushRef="#br0" timeOffset="195242.873">21316 8216 269 0,'0'-1'176'0,"0"0"13"15,0 0-26-15,0 0-23 16,0-1-10-16,0 1-5 16,0 0-3-16,0 0 1 15,0 0 5-15,0 0-1 0,0 0-4 16,0 0-15-16,0 0-13 16,0 0-25-16,0-1-8 15,0 1-13-15,0 0-8 16,0 0-17-16,0 0-10 15,0 1-12-15,0 0-3 16,0 0-3-16,0 0-1 16,0 0 2-16,0 9 0 15,0 0 0-15,0-3 2 16,0-1 1-16,0-2 0 0,1 1 0 16,0-2 2-16,4 2 2 15,8 3 2-15,25 2 1 16,-20-15 0-16,-4-5 0 15,-5-3 1-15,0 4 1 16,-7-3 1-16,-4 5 3 16,-4 0 0-16,2 5-4 15,-4-1-5-15,-2 4-8 16,3 3-4-16,-7 2-1 16,6 3 2-16,-1 1 3 15,3-1 2-15,1 2 0 16,1-2 0-16,1 2-1 15,2-4 4-15,2 4-53 16,3-1-51-16,2-5-181 16,2 0 173-16</inkml:trace>
  <inkml:trace contextRef="#ctx0" brushRef="#br0" timeOffset="196178.034">22233 7965 414 0,'31'-37'279'15,"-22"33"-21"-15,-3-6-41 0,-3 1-21 16,0 3-48-1,0-2-20-15,-1 8-45 0,1 0-14 16,-2 2 0-16,-1-2 2 16,-1 0 2-16,0 0-2 15,-1 17-8-15,-40 25-7 16,29-23-13-16,4-4-8 16,-2-1-15-16,1 3-5 15,1-5-5-15,-2-2-1 16,3-6 1-16,0-1 1 0,5-1 1 15,-1-2 1-15,1-1-1 16,2 0-2-16,0 0-6 16,1 0-3-16,0 0-6 15,0 0 0-15,0 0-2 16,11-4 1-16,11-1 0 16,25-31 1-16,-24 30 0 15,-1 0 0-15,2 4-3 16,0 2 0-16,-2 4-3 15,-4 3 1-15,-4 6 3 16,-4 4 2-16,-8 5 6 16,-2 4 1-16,-10 6 2 15,-3 2 0-15,-6 1 0 16,2 1 2-16,-4-4 0 16,4 1 0-16,-13-1 0 0,-3 0 0 15,-11-6 0-15,-6-2 0 16,4-4 0-16,1-3 1 15,10-3 2-15,5-5 1 16,7-10 3-16,6-4 0 16,5-12-5-16,6 1-5 15,9-10-9-15,5 2-5 0,8 5-3 16,0 1 1-16,1 11 3 16,-2 3-1-16,-2 5-1 15,0 3-1-15,-1 9 3 16,0 4 2-16,2 2 4 15,4 2 3-15,4-3 1 16,4 2 1-16,3-9 1 16,-2 2 2-16,0-8 4 15,1-5 1-15,4-1 0 16,1-9-40-16,3-8-151 16,0-1-274-16,3-6 285 15</inkml:trace>
  <inkml:trace contextRef="#ctx0" brushRef="#br0" timeOffset="196759.653">23056 7983 990 0,'6'-9'449'0,"-2"0"-226"15,-2 3-34-15,-2 3-53 16,0 4-28-16,-1-1-26 16,0 0-13-16,0 0-20 15,-22 9-3-15,-36 13-4 16,25-12-4-16,-4 0-16 15,-2-1-8-15,4 0-6 16,1 1-2-16,11-3-3 16,8 1 0-16,7-3-3 15,3 1-3-15,6-2-6 16,0 0-1-16,3 1 1 16,4-1 1-16,9 0 4 15,2 1 1-15,11 5-2 0,-2 3 0 16,1 5 1-1,0 2 0-15,-5 5 2 0,0 0 1 16,-7 6 1-16,-3-2 1 16,-8 0 2-16,-4-4 2 15,-11-4 3-15,-4-2 1 16,-8-7 3-16,-4 2 0 16,-5-11 1-16,1 4-1 15,-1-7-2-15,-3 0-1 16,10-1-1-16,-8-6-1 0,2 0-1 15,5-8-2-15,1 4-2 16,9-2-5-16,11 6-68 16,4-4-61-16,9-2-341 15,3 2 309-15</inkml:trace>
  <inkml:trace contextRef="#ctx0" brushRef="#br0" timeOffset="197263.116">23549 8040 803 0,'-5'-4'475'16,"-6"4"-66"-16,-8 6-167 0,-5 3-33 15,-7 5-71-15,-6 1-23 16,-1 6-52-16,1-2-17 16,5 4-24-16,8 2-7 15,5-1-9-15,8 1-2 16,7 0-3-16,2 1-1 0,12 5 1 16,-1-3-1-16,10-2 2 15,5-3 0 1,1-6 1-16,7 0 2 0,0-9 1 15,-4-3 1-15,-1-10 5 16,0-8 3-16,-3-7 3 16,0-7-1-16,-2-8-2 15,-6-3-2-15,-3-8-2 16,-5-4-1-16,-9-1-4 16,0 10-3-16,-10 11-5 15,-1 8-5-15,-3 12-4 16,-5 3-1-16,-1 8-1 15,0 2-1-15,3 6 5 16,-1 3-22-16,3 0-43 16,0 2-37-16,4 1-121 15,3 2-88-15,6-1 202 16</inkml:trace>
  <inkml:trace contextRef="#ctx0" brushRef="#br0" timeOffset="197975.54">24317 8012 762 0,'7'-11'416'0,"-1"6"-68"16,-4 2-67-16,-1 0-48 15,-1 1-43-15,0 2-68 16,-1 0-26-16,0 0-40 16,0 0-6-16,-1 2-4 15,-7 14-4-15,-32 33-10 16,28-25-4-16,-6 2-7 15,2 6-5-15,4 5-7 16,-3-1-1-16,4 3-2 0,1-1-2 16,0-5 0-16,-1-1-1 15,2-7-1-15,0-5 1 16,-1-2 0-16,4-1-1 16,-1-6 3-16,1-5 1 15,4 0 2-15,1-6 3 16,3 0 1-16,-1 0 1 0,0-1-3 15,0-1 0-15,0 1-4 16,0 0-1-16,4-1-2 16,4 0-1-16,-3 0 0 15,3-2 1-15,2 1-1 16,-7 1 0-16,7-1-1 16,-1 0 0-16,-2 1 0 15,34-8-1-15,-27 10 0 16,6 0 0-16,7 0 0 15,7 0 0-15,7 0 0 16,-3 0 0-16,3 4 0 16,-2-1 1-16,-4-1 0 15,-3-1 0-15,-7-2 2 16,-4-1-2-16,-7-1 2 16,-2 0 0-16,-6 2-2 0,-4-1-3 15,-8 1-16-15,-1 2-30 16,-2 5-88-16,2 1-62 15,4 5-195-15,-3-3 242 16</inkml:trace>
  <inkml:trace contextRef="#ctx0" brushRef="#br0" timeOffset="208808.558">10270 7599 495 0,'-1'-1'254'0,"0"0"-70"16,0 0-34-16,0 0-34 15,0 0-12-15,0 0-13 16,0 0-4-16,1 0-5 16,0 0-7-16,0-1-14 15,-1 1-6-15,0 0-21 16,0 0-9-16,-1 0-12 0,1 0-4 15,0 0-1-15,0 1-1 16,0 0-1-16,0 0-1 16,0 0-2-16,0 0 0 15,0 0-2-15,0 0 1 16,-3 4 0-16,1 1 0 16,1-1-1-16,0 2 1 15,-1 0-1-15,3 1 1 16,2-1 0-16,-1-1 3 0,0-3 3 15,2-1 3-15,9 5 15 16,2-2 3-16,26-2 1 16,-29-12-2-16,-1 0-11 15,-5-2-3-15,-2 1 1 16,-2 0 1-16,-2 4 2 16,-2 2 0-16,-4 3-2 15,-1 0-4-15,-1 3-9 16,-1 2-3-16,-1 3-1 15,2 0-1-15,2 1 1 16,1-1 1-16,3 0 0 16,1 0-1-16,0 1 0 15,0-1 1-15,0-2-1 16,2 1 1-16,0 2-1 16,-1-1 1-16,1 1-43 15,1 1-64-15,-1-3-414 0,2 1 354 16</inkml:trace>
  <inkml:trace contextRef="#ctx0" brushRef="#br0" timeOffset="209571.606">11057 7355 683 0,'0'-3'368'16,"0"0"-77"-16,1 3-49 16,-2-1-83-16,0 1-38 15,0 0-53-15,-1 0-17 16,-7 2-9-16,-13 4-4 15,-29 20-4-15,25-12-4 16,2 8-9-16,-2-3-3 16,-2 3-7-16,5 3-4 0,-1-4-4 15,6 4-1-15,1 1-1 16,4-1 1-16,5 0-2 16,6-2 1-16,4 1 1 15,4 0-1-15,6 0 2 16,1 0 0-16,6-3 0 15,3-2 1-15,3-7 2 16,2-7 2-16,7-8 2 16,3-9 1-16,7-12 0 15,4-2 0-15,-3-7-2 16,-3 2 0-16,-8 3-2 16,-10 0-1-16,-8 5 1 15,-3 0 1-15,-9 2 5 16,-4 1 1-16,-8 2 2 0,0 1-1 15,-8 1-6-15,-3 2-2 16,0-2-3-16,-6 1-1 16,0-3 0-16,-2 0-1 15,-3 5-1-15,2-2 0 16,5 5-2-16,2 1-2 16,8 7-10-16,3 5-4 15,7 7-58-15,3 4-60 16,5 8 88-16</inkml:trace>
  <inkml:trace contextRef="#ctx0" brushRef="#br0" timeOffset="210071.476">11652 7332 995 0,'-1'-1'454'16,"-1"1"-216"-16,0-1-42 15,1 1-83-15,0 0-33 16,0 0-31-16,0 0-10 0,-3 19-7 16,-2 32 4-16,-2-22-2 15,2 1 0-15,3 2-10 16,-8-1-7-16,4 0-8 15,-2 1-2-15,-6-4-2 16,-1 1 0-16,3 0 0 16,2 2-1-16,1-2 0 15,7-3-1-15,-1-8 3 16,-2-6 1-16,3-5 4 16,1-3 3-16,0-8-7 15,0 0-30-15,2 3-128 16,2-8 104-16</inkml:trace>
  <inkml:trace contextRef="#ctx0" brushRef="#br0" timeOffset="210874.433">12294 7323 771 0,'-3'0'421'0,"-2"2"-113"0,1 2-97 16,-1 1-34-16,-2 2-54 15,0 0-18-15,-1-1-19 16,-1 0-2-16,-6-1-8 15,0 1-1-15,-5-5-8 16,0 0-9-16,0 0-13 16,-2-3-10-16,9 5-15 15,-2-3-6-15,5 0-9 16,3 5-3-16,-7-3-2 16,0 2 0-16,6 1 0 15,-3 1 0-15,7-1 0 16,2 3 0-16,-8 1-2 15,1-5 1-15,1 8 0 16,-1-3 0-16,1 1 1 0,-2 2 0 16,1-2 0-16,2 0 0 15,0-1-1-15,0 2 1 16,2-3 0-16,1 1 1 16,1-4 0-16,1 1-1 15,1-2 0-15,1-1 0 16,0-3-2-16,0 0 1 0,0 0 0 15,0 0-1-15,14 1 0 16,8 1 0-16,32 0-1 16,-27-3 0-16,2 1 1 15,-5-1 0-15,-7 3 1 16,3 1-2-16,-3 5 1 16,-3 3-2-16,2 3 0 15,-8 3 1-15,1 3 1 16,-5 0 0-16,-4 0 1 15,0 1 1-15,-7 4-1 16,-4-6 1-16,1 2 3 16,-8-3 0-16,-3-6 3 15,3 2 1-15,-9-4 2 16,3-4 0-16,-1 1 0 16,-6-3 0-16,0-4-1 0,1 0 0 15,2-1-1-15,5-1 0 16,1-4 1-16,7 0 0 15,3-6-2-15,4-3 0 16,8-3-20-16,-3-5-31 16,3-3-107-16,5-2-126 15,8 5 172-15</inkml:trace>
  <inkml:trace contextRef="#ctx0" brushRef="#br0" timeOffset="211455.565">12831 7364 853 0,'-5'1'472'0,"-8"1"-54"16,3 2-148-16,-8 7-85 16,-2 1-43-16,-3 6-64 15,-2 4-25-15,0 2-30 16,-4 2-7-16,4 2-9 0,2-2-1 16,7 3-2-16,1-3-2 15,7 0 0-15,2 1-1 16,1 2 0-16,4 2 1 15,-1-1 0-15,2-1 0 16,4-4 0-16,0-1 1 16,0-10 1-16,5 5 1 0,-1-11 3 15,6-1 0 1,6-7 6-16,-2-6 0 0,11-10 1 16,-2-8-1-16,6-3-4 15,2-4-2-15,-3-3-2 16,-4 2 2-16,-7 2 5 15,-7-1 5-15,-8 3 8 16,-5-1 1-16,-6 3-3 16,-11 0-3-16,7 4-8 15,-5 2-3-15,-5 3-5 16,2 1-4-16,-12 4-3 16,0-1-3-16,-2 5-1 15,1 1-11-15,2 3-51 16,1 1-35-16,12 0-111 15,-2 1 129-15</inkml:trace>
  <inkml:trace contextRef="#ctx0" brushRef="#br0" timeOffset="212705.476">13255 7567 231 0,'0'-4'165'0,"1"-2"32"15,2-2-12-15,1-1-29 16,-3 1-4-16,4-3-11 16,22-24-4-16,-19 24 0 15,-14 5-1-15,12 4-2 16,4-1-3-16,-16 3-30 15,12 2-20-15,-12 9-40 16,-4 3-19-16,5 10-7 16,-7 1 1-16,-1 5 1 15,0-1-2-15,-2 2-4 16,1 1-2-16,0-2-2 16,1 0-1-16,4-5 1 0,1-3 0 15,2-8 3-15,-1-4 4 16,2-6 11-16,-1-6 4 15,6-9-3-15,1-7-3 16,8-14-16-16,3-4-6 16,8-6-5-16,4 1-1 0,1 8 1 15,2-3 1-15,2 12 2 16,-2 2-1-16,-3 8-2 16,-2 7-2-16,-6 6-4 15,-3 5-2-15,-6 9 2 16,-1 6 2-16,-4 5 4 15,-2 2 2-15,-2 5 1 16,-1-1 1-16,-6-1 0 16,1 3 1-16,-3-4 0 15,0 1 1-15,-3-5 1 16,-1-3 0-16,2-4 0 16,-4-4 0-16,12-5 4 15,1-5 6-15,-3-8 3 16,15-8-1-16,6-7-6 15,3-6-8-15,20-11-3 0,-4-1-2 16,10-4 1 0,1-1 1-16,1 2 2 0,1 4 0 15,-3 2 1-15,-3 6 0 16,-6 9-2-16,-8 4-2 16,-10 16-7-16,-3 5 0 15,-9 12-1-15,-3 2 3 16,-4 7 6-16,-4 3 1 15,-2 0 1-15,-2 1 1 0,2-4 1 16,-1-3-1-16,1-4 0 16,0-1 1-16,3-3 2 15,1 1 0-15,2-5 1 16,1-2 1-16,-3-4 0 16,-1-4-4-16,-1 2-45 15,0-3-36-15,3-3-96 16,4-4-70-16,8-10 155 15</inkml:trace>
  <inkml:trace contextRef="#ctx0" brushRef="#br0" timeOffset="213139.971">14152 7434 815 0,'-7'7'404'0,"-4"4"-142"0,-4 1-3 15,1 5-82-15,-3 0-34 16,-2 1-52-16,1 2-20 16,-1 1-23-16,3 2-10 15,2 0-14-15,2 0-4 16,-2-4-3-16,2 1-1 16,6-1-1-16,2-1-2 0,6 0-3 15,13-3 0-15,-3-6 3 16,1-4 1-16,2-6 3 15,1-7 1-15,4-10-4 16,8-3-1-16,3-4-3 16,-5-3-1-16,-2-1 1 15,-5 1 2-15,-11-5 2 16,-2 1 1-16,-8 4-4 16,-5 2-3-16,-3 11-7 15,0 7-3-15,-5 6-8 16,2 2-2-16,-3 7 1 15,3-1 0-15,3 6 4 16,-3 0 7-16,1 0-53 16,3 1-43-16,6-4-125 15,2 5-110-15,3-4 209 16</inkml:trace>
  <inkml:trace contextRef="#ctx0" brushRef="#br0" timeOffset="213472.66">14769 7099 1171 0,'8'-4'513'0,"-15"4"-291"16,5 2-42-16,-4 9-78 15,-1 5-25-15,1 9-10 16,-8 6-10-16,-4 12-20 16,0 5-7-16,-2 10-10 15,-2 1-4-15,-2-2-1 16,-1-3-1-16,4-7-1 16,-2-2-1-16,5-6-2 15,1 2-1-15,-1-1-2 16,4-2 0-16,5-5 1 15,0-8 7-15,4-11-86 16,2-7 50-16,7-12-2 16</inkml:trace>
  <inkml:trace contextRef="#ctx0" brushRef="#br0" timeOffset="214304.365">10385 8043 721 0,'11'-4'350'0,"5"4"-130"15,0 1-46-15,12 2-50 16,-2 3-23-16,13 3-29 16,4 0-7-16,8 0-21 15,14 0-7-15,10-3 1 16,12 1 1-16,23-2 2 15,3-2 0-15,21-1-4 16,11-2-3-16,19 0-6 16,7-3-2-16,23 1-7 15,-3 1-1-15,16 1-5 16,13 0-2-16,-1 4-3 16,15 2-1-16,-13 6-3 15,-9 2 1-15,-10 5-2 16,-13 4 1-16,-14 0-1 0,-12-2 1 15,-17-7 1-15,-12-4 1 16,-18-10 3-16,-7-7 0 16,-17-7 1-16,-4-5 0 15,-16-2-1-15,-14 3 1 16,-28 1 0-16,-13 6-4 0,-21 7-34 16,-10 4-9-16,-18 8 18 15</inkml:trace>
  <inkml:trace contextRef="#ctx0" brushRef="#br0" timeOffset="-213592.3">10776 8806 586 0,'3'-2'302'16,"-1"0"-91"-16,0 0-22 16,-2 0-54-16,1 1-12 15,-1 0-4-15,0 0-11 16,0 0-6-16,0 0-3 15,0 0-14-15,0 1-6 16,0 0-20-16,-1 0-10 16,0 0-16-16,-6 9-7 0,-1 4-11 15,-22 22-3-15,25-25-5 16,3 2-2-16,-2-5-2 16,2 2-2-16,5-2 1 15,-2-1-1-15,4-1 1 16,0 0 0-16,-1-2 1 15,4 0 2-15,1-2 4 16,4-3 3-16,0-4 1 16,-1-6 0-16,0-2-2 15,-1 2-2-15,-3-5-1 16,-2 5 1-16,-6 1 1 16,0 0 1-16,-2 7 4 15,-3 1-1-15,-3 4-4 16,0 3-4-16,0-1-6 15,-1 3-2-15,0-2 1 16,2 3 0-16,1-2 1 0,1-1 0 16,3 0 0-1,2-3-1-15,0 3-1 0,0-4 19 16,0 0-91-16,0 0-73 16,0-1 98-16</inkml:trace>
  <inkml:trace contextRef="#ctx0" brushRef="#br0" timeOffset="-212724.324">11609 8547 581 0,'28'-35'388'15,"-28"32"8"-15,-1 2-109 16,-2 1-111-16,2 0-58 16,0 0-59-16,-1 0-11 15,1 2-13-15,-5 11-3 16,-3 0-7-16,-15 29-1 16,11-26-2-16,0-2-2 15,6 0-2-15,-8-1-2 0,6-3-2 16,1-3-1-16,4-3 5 15,3-4 2-15,1-1 0 16,0 0-1-16,0 0-10 16,0 0-5-16,0 0-7 31,0 0-1-31,9-12-1 0,19-10 0 0,42-25 1 16,-27 28 0-16,-9 14 1 15,1 4 1-15,-11 4-4 16,-1 5 0-16,-9 5-1 15,-3 4 0-15,-8 6 4 16,-3 6 0-16,-8 7 3 16,-9 1 2-16,-7 6 1 15,-5-2 1-15,-3-4 1 16,0 1 2-16,0-11 7 16,5 1 5-16,-7-10 7 0,-2-2 3 15,0-6-2-15,-4-8-2 16,11-3-4-16,5-4-1 15,4-9-5-15,6 2-5 16,5-9-11-16,6 3-10 16,5-1-8-16,-2 2-1 0,5 11-1 15,1-1 6-15,1 5 3 16,8 4 0-16,-3 4 3 16,2 5 1-16,5 8 3 15,1-5 2-15,7 6 2 16,-1-2 1-16,4-4 0 15,0-1 2-15,-6-9 0 16,4 2 2-16,-2-9 0 16,1-3 0-16,8-5-10 15,1-4-44-15,-2-1-159 16,0-5-291-16,-2 0 318 16</inkml:trace>
  <inkml:trace contextRef="#ctx0" brushRef="#br0" timeOffset="-211893.475">12554 8526 1042 0,'0'-1'541'0,"-5"0"-183"0,-5-2-135 15,13 2-39-15,-7 1-79 16,1 0-21-16,2-1-22 16,0 0-8-16,0 0-13 15,-13 0-7-15,-11-1-14 16,-23-2-5-16,22 4-8 15,-10 2-2-15,11 2-3 16,-2 0-1-16,5 4 0 16,10 0-1-16,-6 0-1 15,4 0-1-15,3-1 1 16,4-1-1-16,2 0 1 16,1-1 1-16,0 2-1 15,2-3 1-15,0 0 0 16,-1 0 0-16,2-4 0 0,0 0 1 15,0 0 0-15,0 0-1 16,0 0 1-16,-1 4 0 16,-2 3 0-16,1-1 0 15,1-1 0-15,-1-1-1 16,0-2 1-16,1 0 0 16,1-2-1-16,-1 3-2 15,1-3-2-15,0 0 0 0,0 0 0 16,1 0 1-16,0 0 1 15,13 5-1-15,11 2 0 16,28 0 0-16,-36-6 0 16,14 6 1-16,0 3-2 15,-1 5 0-15,10 6 0 16,-17 3 0-16,-8 2 1 16,-6 1 1-16,-5 1 1 15,-3-1-1-15,-7 1 1 16,-3-3 1-16,-10-5 0 15,-2-1 2-15,-2-2 2 16,-4-4 2-16,-2-2 2 16,-4-4 1-16,-3-3 0 15,0-1 0-15,-2-6 0 16,6-4 0-16,7-7 0 16,2-4-1-16,6 0-4 0,2 0-3 15,-1 1-6-15,10 2-11 16,2 5-41-16,5 0-33 15,11 4-92-15,-1-1-77 16,16 1 164-16</inkml:trace>
  <inkml:trace contextRef="#ctx0" brushRef="#br0" timeOffset="-211393.837">13122 8562 716 0,'4'-10'413'0,"-6"9"-30"15,-3 1-87-15,-10 5-47 16,5 3-51-16,-11 4-67 16,-9 3-22-16,-4 5-40 15,1 2-17-15,3 8-26 16,0-4-8-16,6 5-8 15,3-2-4-15,-1-1-2 16,10-1-2-16,9-3 1 0,-4 1-1 16,14-7 1-16,1 0 0 15,5-3 1-15,10-2 1 16,2-5 1-16,2-1 0 16,6-4 1-16,1-3 1 15,-3-4 0-15,-1-6 0 16,-4-6-1-16,-3-4-1 15,0-3-1-15,-6-3 0 0,-5-7 3 16,-1 0 0-16,-8-6 1 16,-6-3 0-16,-9 6-5 15,-9-4-2-15,-1 8-3 16,-2 6-2-16,1 6-3 16,4 8-2-16,-4 8-3 15,2 4-1-15,1 4 1 16,-1 1 0-16,2 4-21 15,2 3-30-15,5 4-108 16,3 4-162-16,9 6 213 16</inkml:trace>
  <inkml:trace contextRef="#ctx0" brushRef="#br0" timeOffset="-210892.659">13769 8566 889 0,'1'-11'491'0,"-1"6"-62"15,-1 2-133-15,-2-1-92 16,2 4-48-16,0 0-73 15,0 0-29-15,0 0-33 16,-13 7-5-16,-3 6-2 16,-31 41 1-16,24-21 2 15,1 0 1-15,3 9-1 16,-1-7 0-16,5-4-3 16,-1-2-1-16,2-7-5 15,5 3-2-15,2-4-1 16,1-2-1-16,3-4 0 15,2-1-2-15,-2 2 0 16,7-1 1-16,0 0-1 16,-3-1 0-16,7 1 0 15,-4-3-1-15,3 0 3 16,8 1-1-16,1-7 3 16,6-3 1-16,16-5 2 0,1-5 0 15,10-5-1-15,2-4-1 16,-19 3-3-1,-16 6-1-15,2 0 4 0,39-18-1 16,-12 4 302-16,-13 12-229 16</inkml:trace>
  <inkml:trace contextRef="#ctx0" brushRef="#br0" timeOffset="-192509.465">11012 10025 361 0,'0'0'208'0,"0"0"4"16,0 0-14-16,0 0-42 15,0 0-5-15,2 0-48 16,-2 0-17-16,0 0-9 16,0 0-10-16,0 0-7 15,0 0 7-15,0 0 7 0,1 8 0 16,-2 0-1-16,-1 2-9 15,0 1-22-15,-7 25-11 16,7-27-19-16,0-2-6 16,2-3-5-16,1 1-1 15,0 3-1-15,2-1 0 16,4 0-1-16,-1 0 1 0,5-7 3 16,0-2 5-16,2-7 4 15,-2-4 3-15,4-3-2 16,2 0-2-16,-7-1-3 15,-4-1 1-15,-1 6 0 16,-5 2 2-16,-5 7-1 16,5 2-3-16,-11 4-6 15,0 4-2-15,0 1-3 16,-3 4 1-16,4-2 3 16,2 0 0-16,3-2 0 15,3-1 0-15,1-3-1 16,1 0 1-16,0-2 0 15,0-2 0-15,0 0 2 16,0 0 6-16,0 0-107 16,0 0-121-16,3-1 142 0</inkml:trace>
  <inkml:trace contextRef="#ctx0" brushRef="#br0" timeOffset="-191716.873">11754 9853 639 0,'1'-29'377'0,"-3"29"-68"16,-2-1-140-16,1 4-41 16,1-3-64-16,1 0-7 15,0 0-15-15,-16 9-2 16,-27 35 2-16,25-25-3 0,2 3-4 15,5 1-4-15,0 0-12 16,6 1-4-16,-6 2-6 16,2-1-2-16,2 6-4 15,1 0-2-15,4-3-1 16,5 3 0-16,3-5-2 16,-2-5 0-16,2-5 1 15,7-2-1-15,3-5 4 16,4-1 4-16,14-8 6 15,-6-9 4-15,12-7-1 16,-1-4 0-16,-2-8-3 16,-3 0-2-16,-9-1-1 15,-2 0-1-15,-8 5 1 16,-2 1 3-16,-7 2 1 16,-3 4 1-16,-7 0 0 0,-3 2 0 15,-6 1-3-15,-2 0-1 16,-1-3 0-16,-1 2 0 15,2 1-2-15,-2-1-1 16,1 2-3-16,1 1-2 16,2 4-4-16,2 2-3 15,1 7-8-15,-1 4 0 16,4 6 42-16,3 5-61 16,9 1 34-16</inkml:trace>
  <inkml:trace contextRef="#ctx0" brushRef="#br0" timeOffset="-189733.445">12278 9914 323 0,'0'-1'211'0,"0"0"6"16,0 0-40-16,0 0-58 16,0 0-15-16,0 0-27 15,0 0-10-15,0 0-18 16,0-1-5-16,0 1-8 15,0 0-1-15,0 0-2 16,0 0 3-16,0 0-1 16,0 0-1-16,-1 1-5 15,0 0-3-15,1 0 2 16,0 0 3-16,0 0 10 16,-2 0 6-16,1 0 4 15,0 0-1-15,0 0-9 16,0 0-8-16,-1 2-13 15,-4 5-4-15,-1 2-5 0,-10 0-2 16,-27 28-3-16,23-24-2 16,1 3-2-16,0 5-1 15,6 5-1-15,2 1 0 16,-6 1-1-16,1-4 0 16,6 3-1-16,-1-2 0 15,12 3 1-15,-5-4-2 16,1-7 1-16,5 2-3 15,-1-7 0-15,11 3 0 0,3-3 1 16,1-1 2 0,8-1 3-16,-1-3 2 0,5-4 2 15,2-3 1-15,2-8 1 16,0-1 2-16,-2-9 1 16,-1-3 1-16,-2-2-2 15,-2 1 0-15,-4-1-1 16,0 1 0-16,-8 1 0 15,-5-2 0-15,-6 6 2 16,-3 3-3-16,-6 8-2 16,-1 5-4-16,-11 6-3 15,-1 6-2-15,-4 4 1 16,-2 3 1-16,5 0 1 16,1 3 1-16,4-7 0 15,3 3 1-15,4-9-1 0,4 0-1 16,4 1-1-1,2 1-1-15,3-1 1 0,0 0 2 16,4 0 1-16,-1 0 4 16,2-3-52-16,3 1-62 15,1-3 71-15</inkml:trace>
  <inkml:trace contextRef="#ctx0" brushRef="#br0" timeOffset="-182586.096">12806 9937 290 0,'2'-2'221'15,"-1"-1"54"-15,5-3-19 0,-6 5-58 16,0 0-26-16,0 0-54 16,0 0-21-1,0 0-21-15,0 0-8 0,0 0-18 16,0 0-11-16,0-1-14 15,-1 2-4-15,0 0-10 16,-8 15 0-16,-35 34-3 16,27-25-3-16,2 3-1 15,2 5-2-15,-2 1 0 16,4 2 0-16,-1-1 0 16,-1-5-1-16,10-4-1 15,-1 0 0-15,6-8-3 16,4 1-1-16,6-5 3 15,7-4 1-15,5-3 8 16,6-6 4-16,3-3 2 16,4-8 0-16,2-7-2 15,2 1-1-15,-5-5 1 0,-3 3 1 16,-9-6 2-16,-6-4 2 16,-9-3 2-16,-6-3 0 15,-10-1 20-15,-2 0 5 16,-13 1 3-16,-4 2 0 15,-5 7-22-15,-3 2-8 16,7 7-9-16,-2 6-2 0,4 9-5 16,2 2-1-16,1 5-5 15,7 1-1-15,8 2 12 16,3 0-58-16,13 3 43 16</inkml:trace>
  <inkml:trace contextRef="#ctx0" brushRef="#br0" timeOffset="-180920.206">13712 9960 230 0,'5'-34'154'16,"-1"30"27"-16,-1-2 6 16,-1 2 25-16,1 1 5 0,-2 2 2 15,-1 0-13-15,0 1-52 16,0 0-31-16,-1 0-63 16,0 0-22-16,-1 0-24 15,-3 8-3-15,1 14-3 16,-39 32-2-16,30-20-3 15,3 6 0-15,-3 3 0 16,7 1 0-16,-1-7 0 16,-5-7 1-16,6-1-1 15,-7-4 1-15,4-2 1 16,2-2 1-16,0-9 2 16,6-2 1-16,-2-7 13 15,0-3 4-15,-1-6 0 16,3-6-2-16,4-6-15 15,-3-6-4-15,9-9-4 16,3-2-1-16,0-6 0 0,13 1-2 16,4 0 1-16,-4-1 0 15,2 4 1-15,-2 3-1 16,-3 6-1-16,5 0-1 16,1 5-1-16,2 2-1 15,-1 8-3-15,1 7-3 16,-5 8-6-16,-6 4 2 15,-6 11 5-15,-7 2 4 0,-5 6 7 16,1 4 1-16,-8 6 0 16,-3 3 1-16,-5 1 1 15,-2-1-1-15,1-6 1 16,2-2-1-16,6-10 1 16,1-1-1-16,3-10 2 15,0-3 4-15,0-5 9 16,2-6 0-16,2-5-1 15,3-3-5-15,7-12-11 16,3-4-1-16,12-9 0 16,4-7-2-16,0 2 1 15,4 2-1-15,-1 5 0 16,-2 4 0-16,3 5-1 16,0 1-1-16,-1 9 0 15,-1 3-2-15,-3 3-4 0,-2 7-1 16,-4 7 1-16,0 6 2 15,-3 11 6-15,-5 1 2 16,-6 10 2-16,-3-2 2 16,-10 8 1-16,-1 6 2 15,-6 0-1-15,-2 4 1 16,0-6-1-16,-6-3-1 16,10-9 0-16,-2-6-1 15,7-4 0-15,6-4 2 0,-3-4 19 16,1-3 36-16,2 1-40 15</inkml:trace>
  <inkml:trace contextRef="#ctx0" brushRef="#br0" timeOffset="-171390.015">21505 9851 132 0,'1'-6'79'0,"1"-1"7"0,1-3-3 16,0 0 18-16,17-22 10 15,-18 24 19-15,1 6 15 16,-2 2 7-16,0 0-1 15,-1 0-5-15,0-1-7 16,0 1-11-16,0-1-8 0,0 0-22 16,0 0-13-16,0 0-25 15,-1 1-12-15,0 0-15 16,-1 0-5-16,1 0-5 16,0 0 2-16,-13 7 0 15,-30 35-3-15,25-28-6 16,-1 2-5-16,-1 1-7 15,1 1-3-15,2 0-1 16,1 4-1-16,3 0-2 16,2 0 0-16,2 4-2 15,4-1 0-15,6 4 0 16,1 1 1-16,3-1 2 16,6 3 1-16,3-6 1 15,2 0 1-15,8-7 1 16,-2-6 1-16,5-7 3 15,2-5 0-15,0-6 3 0,4-4-1 16,1-9 1-16,2-5-1 16,2-5-1-16,2-2 1 15,-6-3 1-15,2 0-1 16,-7 1 0-16,-5 1 0 16,-5 2 2-16,-3 1-1 15,-8 3 23-15,-3 1 7 16,-7 1 16-16,-1 2 8 0,-7 1-15 15,-1-1-5-15,-7 3-13 16,0 0-8-16,-8 3-9 16,-4 2-6-16,2 4-4 15,-5 1-3-15,7 7-1 16,4 0-1-16,4 4-2 16,3 5-1-16,3 0-2 15,2 5-1-15,1 3 1 16,-1-3 16-16,3 3-75 15,2 0-32-15,1-2-91 16,5 1-89-16,5-1 189 16</inkml:trace>
  <inkml:trace contextRef="#ctx0" brushRef="#br0" timeOffset="-171028.931">22244 10153 934 0,'3'0'482'16,"-2"3"-150"-16,0-1-130 16,-1-2-32-16,0 0-60 15,0 0-20-15,0 0-39 16,0 0-16-16,-1 0-21 16,0 0-5-16,0 4-4 15,0-2-1-15,0 0 1 16,-1 3 2-16,1-5-7 15,-1 0-42-15,1 0-157 16,0 0 136-16</inkml:trace>
  <inkml:trace contextRef="#ctx0" brushRef="#br0" timeOffset="-170256.234">22728 9741 491 0,'4'-4'278'16,"-2"2"-28"-16,1 1-34 0,-3 0-56 16,0-1-17-16,0 1-41 15,0 0-11-15,0 1-3 16,0 0-6-16,1 13-12 15,-2 7-12-15,-13 33-21 16,2-26-8-16,5 8-11 16,-8 0-3-16,5 0-4 15,-8-1-1-15,0-1-2 16,1-2 0-16,3 0 1 16,3-2 1-16,0-9 1 15,2 0 2-15,2-9 3 0,2-6 4 16,4-4 2-16,-1-10-19 15,3-2-77-15,2-3-59 16,4-6-232-16,5 6 229 16</inkml:trace>
  <inkml:trace contextRef="#ctx0" brushRef="#br0" timeOffset="-169424.168">23032 9783 475 0,'-2'0'296'0,"1"0"-36"16,0 0-82-16,1 0-29 15,0 0-42-15,0 0-15 16,0 0-28-16,0 0-4 16,0 0 2-16,0 0 6 0,0 0 10 15,0 0-2-15,21 0-6 16,34 2-6-16,-17-2-14 16,-3-2-5-1,3 0-16-15,-7-3-8 0,-5 7-10 16,0 4-3-16,-13-3-5 15,2 7-1-15,-11 0 0 16,-1 3 0-16,-10 5 3 16,-5 0 1-16,-3 3 3 15,-4 3 1-15,2 2 2 16,-1-3 1-16,-6 7-1 16,1-2-2-16,-9 0-3 15,3 2 0-15,1-5-1 16,1-5 2-16,7-1-1 15,3-6 0-15,5-1-1 16,4-2-2-16,1-2-2 0,2 0-1 16,0-4 0-16,4 2 0 15,1 1-1-15,1-2 0 16,2 3 0-16,3 0 0 16,3-3 0-16,4 1 1 15,10-2 4-15,3-4 0 16,13 0 3-16,1-2 1 15,-3-5 1-15,-2 3 1 0,-3-7-1 16,2 7 0-16,-2-2-5 16,-5 4-2-16,-7 2-1 15,-6 0-1-15,-2 3 0 16,-2 3-1-16,-5 1 0 16,0-1 1-16,-2-1 1 15,1-5-37-15,1 1-149 16,1 2-154-16,2-2 198 15</inkml:trace>
  <inkml:trace contextRef="#ctx0" brushRef="#br0" timeOffset="-168424.509">24065 10175 367 0,'-2'29'240'15,"-1"-29"-10"-15,2 0-75 16,1 3-19-16,0-3-13 0,-1 0-8 16,0 0 4-16,1 0 5 15,-1 0 30-15,0 0 13 16,1 0 0-16,-1 0-9 15,0-1-50-15,0-1-23 16,1-11-33-16,0-15-12 16,11-38-20-16,5 22-7 15,8-8-6-15,0-4-2 0,5-4-3 16,-6-2-1-16,-1 4-1 16,0 7 1-16,-7 10-1 15,-3 7 0-15,-8 16-1 16,0 4-2-16,-4 11-18 15,-4 4-5-15,4 16-4 16,-5 6-2-16,-1 12 18 16,6 5 3-16,-5 2 6 15,3 1 2-15,2-7 3 16,2-3 0-16,4-5 2 16,8-5 0-16,-1-6 3 15,5-5 0-15,6-9 1 16,1-6 1-16,11-7 0 15,-2-7-1-15,5-6 0 16,2-2-2-16,-1-8 0 0,5 2-1 16,-1-6-1-16,-6 1-1 15,-3 5 1-15,-6-1-1 16,-10 4 0-16,2 8-1 16,-11 8 0-16,-5 2 0 15,-2 8-2-15,-2 2-3 16,-1 3-3-16,-1-3-1 15,-2 8 0-15,-9 20 1 16,-16 43 0-16,13-26 2 0,1 7 2 16,-1 0 1-16,2-3 3 15,-2 3 1-15,-2-2 1 16,5-1 0-16,7 2 0 16,4-5 0-16,-5-12 1 15,7-4 26-15,-3-13-64 16,1-3-44-16,1-6 55 15</inkml:trace>
  <inkml:trace contextRef="#ctx0" brushRef="#br0" timeOffset="-144585.448">6449 12709 639 0,'-4'-1'368'16,"-4"0"-85"-16,1 1-112 15,1 1-36-15,3-1-74 16,2 0-19-16,0 0-25 16,-1 2-5-16,-2 7-2 15,0 3 2-15,-3 33 3 16,6-25 11-16,-3 7 15 16,-3 3 3-16,-3 8-1 15,-2 0-7-15,-1 3-18 16,3 0-4-16,0-4-5 15,0-1-2-15,-2-2-2 0,0 0 1 16,-1-4 0-16,-3-4 0 16,-1-5 1-16,-3-5 1 15,6-5 3-15,1-3 3 16,1-8-7-16,5-4-46 16,4-12 29-16</inkml:trace>
  <inkml:trace contextRef="#ctx0" brushRef="#br0" timeOffset="-144020.475">6484 12691 801 0,'-6'-1'428'16,"1"1"-139"-16,3 0-102 0,1 0-54 31,1 0-75-31,0 0-20 0,0 0-30 0,0 0-4 16,0 0 2-16,0 0 2 15,2 0 12-15,10 0 4 16,9-3 2-16,30-10 0 16,-19 0-13-16,9 4-5 15,2 0-4-15,0 1-1 16,0 5-1-16,-4-3 0 0,-6 7-2 16,0 3 0-1,-11 7-1-15,-6 3-1 0,-7 6 1 16,-6 1 1-16,-4 3 3 15,-9 1 1-15,-7 0 2 16,-2 1-1-16,-5 1 0 16,-2-1 1-16,-3-3 1 15,-6-5 1-15,0-9 2 16,-3-1 3-16,2-8 2 16,-1-2 2-16,4-8-3 15,7-2-1-15,7-4-5 16,2-1-3-16,5-2-4 15,2 0-50-15,9 0-179 16,2 1 158-16</inkml:trace>
  <inkml:trace contextRef="#ctx0" brushRef="#br0" timeOffset="-143417.182">7393 12385 809 0,'-5'-6'402'15,"2"4"-148"-15,-2-2-56 16,2 2-97-16,0 1-37 16,2 1-32-16,0 0-7 15,-11 22 3-15,-8 35 5 16,9-23 2-16,1 1-3 0,2 4-6 15,3 0-6-15,-4-4-6 16,-3-1-3-16,1-3-1 16,-5-5-1-16,-3-1-1 15,5-1-1-15,0-4 0 16,2-3 0-16,7-5 1 16,2-4 1-16,0-6 15 15,0-3-18-15,-1-8-119 16,7-3-138-16,5-5 147 15</inkml:trace>
  <inkml:trace contextRef="#ctx0" brushRef="#br0" timeOffset="-143066.695">7783 12283 1364 0,'-4'0'129'0,"5"0"-47"16,-2 3 90-16,0-3-33 16,0 0-58-16,0 0-10 15,-3 9-25-15,-3 8-8 16,-6 34-12-16,12-22-5 0,-7 6-4 16,2 1 0-1,-8 6 1-15,0-1-1 0,-1-1-1 16,-3 3-4-1,1-5-4-15,0 2-1 0,5-3-2 16,-3-4 0-16,5-5 1 16,1-4-1-16,1-6 2 15,3-4 2-15,1-7 5 16,-1-5 0-16,0-7-95 16,1-5-82-16,-1-8 98 15</inkml:trace>
  <inkml:trace contextRef="#ctx0" brushRef="#br0" timeOffset="-142774.366">7346 12543 878 0,'-1'-3'404'0,"1"3"-185"16,5 1-35-16,-5-2-94 15,0 0-20-15,8 1-28 16,11 0-8-16,32 7-7 16,-27-3-3-16,-11 0-8 15,15 4-1-15,1-5-4 16,-1 1-1-16,19-2-1 15,-17-4 34-15,1-3-121 16,-2 0 68-16</inkml:trace>
  <inkml:trace contextRef="#ctx0" brushRef="#br0" timeOffset="-131384.571">8436 12545 144 0,'-1'-2'119'0,"0"-1"16"15,0-6 25-15,1 6 22 16,0 1 23-16,0 0-6 16,-1 1-28-16,0 0-21 0,0-1-35 15,0 1-8-15,0 0-21 16,-1 0-14-16,1 0-28 15,0 0-11-15,0 1-19 16,0 0-4-16,0 0-3 16,1 0-1-16,0 0 0 15,9 1 1-15,18 7 1 16,32 26 0-16,-14-27 3 16,-2-3 0-16,0-4-1 15,-1 3 1-15,-11-5-1 16,-2 0-2-16,-4 2-2 15,-7 0-1-15,-7 0-1 16,-3 1 28-16,-3-1-96 16,-5 0-51-16,0 1 78 15</inkml:trace>
  <inkml:trace contextRef="#ctx0" brushRef="#br0" timeOffset="-130954.982">8394 12738 626 0,'-3'0'332'16,"3"0"-118"-16,1 0-60 15,-1 0-29-15,0 0-32 16,0 0-1-16,0 0-1 16,18 4-6-16,29 7-8 15,-28-9 1-15,5 0-1 16,-1 1-3-16,10-3-6 15,1 4-7-15,2-3-23 16,-3 0-9-16,-8 1-12 0,-3 0-3 16,-6 0-7-16,-2 0-1 15,-2 1-1-15,6-1 36 16,-5 1-133-16,0 0 153 16,8 0-60-16</inkml:trace>
  <inkml:trace contextRef="#ctx0" brushRef="#br0" timeOffset="-130241.118">9354 12659 685 0,'14'-35'344'0,"-14"34"-140"15,0 2-25-15,-2 4-79 16,1-5-29-16,0 0-14 16,-2 25-11-16,-5 36-14 15,0-19-3-15,-3 7-7 16,-2 6-1-16,0 4-5 0,0-1-2 16,1-4-4-16,-4-6-2 15,1-4 0-15,1-4 0 16,-5-6-1-16,8-1 0 15,-1-10-1-15,1-3-1 16,7-11 0-16,2-4 8 16,2-7-21-16,2-6-45 15,9-8 39-15</inkml:trace>
  <inkml:trace contextRef="#ctx0" brushRef="#br0" timeOffset="-129691.946">9318 12714 459 0,'-3'-6'325'16,"0"0"-7"-16,0 3-57 16,0 1-36-16,2 1-66 0,1 0-34 15,0-1-54-15,0 1-17 16,5 0-23-16,15-3-3 16,31-10-6-16,-26 4 1 15,4 0-1-15,2-2-3 16,1 3-5-16,7-2-3 15,1 3-6-15,0 8-2 16,-10 6-3-16,0 7 1 0,-15 6-1 16,0 0 0-16,-6 7 1 15,-4 1 1-15,-5 3 2 16,-7 1 0-16,-6 0 1 16,0 3 1-16,-6-3 1 15,0-1 0-15,-9-3 2 16,-8-4 1-16,-6-4 1 15,1-5 0-15,-2-10 7 16,6-4 5-16,5-10 3 16,0-8-1-16,7-6-8 15,2-3-8-15,11-2-15 16,5 5-17-16,7 9-67 16,4 3-48-16,2 6-206 15,7 3 217-15</inkml:trace>
  <inkml:trace contextRef="#ctx0" brushRef="#br0" timeOffset="-129208.04">10163 12246 777 0,'6'-8'421'15,"-6"1"-124"-15,3 4-73 16,-2 0-31-16,-3 3-86 16,1 0-35-16,0 0-53 15,0 4-13-15,-4 25-4 16,-2 44 0-16,5-17 1 16,-3 6 0-16,2 4 2 0,-9-5 1 15,-5-5 0 1,-4-4 0-16,-5-6 0 0,1 2-1 15,-2-4 2-15,4-5 0 16,2-6-2-16,3-5 2 16,7-12 1-16,1-5 4 15,5-11 8-15,2-8 11 16,-1-13-66-16,2-7-64 0,9-14 62 16</inkml:trace>
  <inkml:trace contextRef="#ctx0" brushRef="#br0" timeOffset="-128775.088">10475 12535 485 0,'18'5'323'0,"-12"-2"28"16,2 5-84-16,-3-2-66 15,-1-1-37-15,-3-1-46 16,-1 0-2-16,-6-1-5 15,-6 1-8-15,-8 0-28 16,-7-1-16-16,-12 6-34 16,-6-5-9-16,-5 2-9 15,-1-2-2-15,6-4-2 0,6 0-2 16,7 3 0-16,4 0-1 16,9 4-2-16,6 1-3 15,9 0-2-15,4 5-1 16,9-3-1-16,2 0 3 15,7 0 3-15,2 0 1 16,-2 2 2-16,2 0 0 0,3 3 1 16,-2 1 0-16,-3-1-1 15,2 4 1-15,-7-2 0 16,0 5 0-16,3 3-1 16,-5-1 1-16,-3 2 0 15,2-1 0-15,-2-10 0 16,0-1 1-16,-1-4-10 15,2-9-33-15,1-3-153 16,-3-8 133-16</inkml:trace>
  <inkml:trace contextRef="#ctx0" brushRef="#br0" timeOffset="-128040.082">10892 12779 615 0,'10'-9'326'15,"0"-1"-55"-15,-2 1-48 16,-4 1-12-16,-4 0-34 0,-11 3-42 15,3-1-18-15,-8 3-36 16,-4 2-12-16,3 2-24 16,-12 2-11-16,-2 4-14 15,1 3-6-15,0-1-7 16,-3 5-1-16,12 0-2 16,1 2-2-16,7 4-1 15,4-3-1-15,-4 3 0 16,5 0-1-16,2-2 0 15,5 4-1-15,2-2 0 16,0-1 1-16,2 0 0 16,2-3 1-16,1-3-1 15,4-2 1-15,6-4 0 16,-1-3 0-16,2-5 4 16,-1-7 0-16,5-12 1 15,6-3-1-15,6-12 0 0,3 0-2 16,-8-4 0-16,4 2-1 15,-8 4-1-15,-3 4 1 16,-5 11-1-16,-8 3 1 16,-6 10-6-16,-2 4-3 15,-8 7-1-15,1 5-1 16,-7 5 8-16,-2 3 1 0,0 5 1 16,2 3 0-16,3 1 0 15,3-2 0-15,4 0 0 16,1-4 0-16,6-2 0 15,1-2 0-15,7-3 0 16,-2 1 0-16,7-7 1 16,3 0 0-16,4-2 1 15,4-4 1-15,4-2 1 16,1-3 1-16,0-8 1 16,-3-3 1-16,-7-6-2 15,-6 0 2-15,-4-7-54 16,0 5-70-16,-1-5 76 15</inkml:trace>
  <inkml:trace contextRef="#ctx0" brushRef="#br0" timeOffset="-127208.694">12232 12501 507 0,'2'-8'384'15,"-2"1"19"-15,-1 3-109 16,1 2-42-16,-3 2-96 16,1 0-45-16,1 0-69 15,0 0-17-15,-6 12-19 16,-3 8-1-16,-14 33-1 16,21-19-1-16,-4 2-1 15,-2 5 1-15,0 2-1 0,-8-1 0 16,3 0 1-1,1 1 0-15,5-3 0 0,0-3 0 16,3-4 1-16,-6-10 1 16,-1-7 0-16,1-5 5 15,6-14-10-15,-4-3-30 16,6-15-97-16,3-8-87 16,1-11 125-16</inkml:trace>
  <inkml:trace contextRef="#ctx0" brushRef="#br0" timeOffset="-126975.358">12127 12630 532 0,'-9'0'356'16,"3"0"-27"-16,-1-1-86 16,7 1-32-16,2 0-60 15,1 0-27-15,-3-1-45 16,0 0-15-16,11-3-26 15,10-2-5-15,34-8-13 16,-22 12-4-16,-2 2-6 16,1 0-2-16,-5 0-1 15,0 3-2-15,-4-2 26 16,0 4-51-16,-1 5 20 0</inkml:trace>
  <inkml:trace contextRef="#ctx0" brushRef="#br0" timeOffset="-126306.792">13275 12340 461 0,'28'-31'338'15,"-25"30"-8"-15,-1 1-106 16,-2 0-41-16,0 0-72 16,0 0-15-16,0 3-24 15,-2 25-10-15,-9 43-15 16,2-22-9-16,-7 6-10 15,-2 2-4-15,-1-5-8 16,-1-2-2-16,1-3-4 16,1-2-1-16,3-4-2 15,-2 1 0-15,5-6 0 16,2 0-1-16,-3-9-1 16,13-2 0-16,-3-12 5 15,0-6-29-15,6-11-90 0,-1-5-83 16,11-18 107-16</inkml:trace>
  <inkml:trace contextRef="#ctx0" brushRef="#br0" timeOffset="-125825.948">13683 12583 544 0,'4'1'340'0,"-3"7"-90"0,-10 5 0 16,-4 0-36-16,-4 7-63 15,-4-4-21-15,3 0-38 16,3 2-18-16,2-3-31 16,-2 4-13-16,1 2-12 15,-3-2-4-15,3 6-4 16,3 0 0-16,-1 1-5 16,7 1 0-16,3-3-2 15,3-3 0-15,9-1 3 16,2-5 2-16,2-4 5 15,3-2 2-15,3-9 1 16,0-2 1-16,9-11-1 16,-3-5 0-16,3-7-1 15,-5-4 0-15,-5-3-2 16,1-3-1-16,-7-2-1 0,-4-1 0 16,-6 4-1-1,-4 0 0-15,-7 6-3 0,-1 3-1 16,-5 4-6-16,0 1 0 15,-3 7-4-15,-1 5-2 16,1 6-4-16,-1 3 0 16,7 9 0-16,-5-4 2 0,4 6 3 15,-1 2 0 1,-3 0-24-16,8 4-37 0,2 0-76 16,7-1-60-16,5-1 120 15</inkml:trace>
  <inkml:trace contextRef="#ctx0" brushRef="#br0" timeOffset="-125058.11">14437 12605 656 0,'12'-1'406'16,"0"1"-77"-16,-12-4-31 15,-1 0-29-15,0-3-76 0,-3 0-34 16,3 1-64-16,-8 0-21 16,-14 1-29-16,-2 3-11 15,-10 4-20-15,0 3-5 16,0 8-4-16,-4 5-1 16,3 4-2-16,1 4 1 15,9 1-2-15,5-4-1 16,11-1 0-16,2 0-2 15,8-5-2-15,3 0 1 16,6-4 0-16,9-1 0 0,6-8 1 16,6-4 0-16,-4-7 1 15,5-4 0-15,-1-6-2 16,-1-3 0-16,-1 0 1 16,-7-2 0-16,-6 0-1 15,-3 4-1-15,-5 8-2 16,-2 4-7-16,-2 8-3 15,-1 7 0-15,-1 9 0 16,-5 7 6-16,-5 11 5 16,-3 5 0-16,-4 16 4 15,5 6 0-15,0 0 1 16,2 5 0-16,-2-3 0 16,-1-3 1-16,2 6-1 15,-2-3 0-15,-1-3 1 16,-1 0-1-16,-4-10 2 15,-2-2-1-15,-3-10 2 0,-2-6 0 16,-1-6 1-16,-1-9 1 16,-4-7 0-16,2-5 0 15,1-7 0-15,-8-3 1 16,4-10-4-16,-3-6-4 16,2-6-8-16,10-1-5 15,8-3-9-15,6-1 0 0,9-1 0 16,5-2 3-16,13-1 7 15,5-2 3-15,12-1 5 16,2 1 2-16,5 0 2 16,3 5 0-16,-1 1 1 15,6 2 0-15,1 5 1 16,2 2 0-16,4 4 0 16,-3 0 0-16,-1 6 1 15,-5 0 67-15,-15 1-104 16,0 3 43-16</inkml:trace>
  <inkml:trace contextRef="#ctx0" brushRef="#br0" timeOffset="-123559.14">15915 12191 1293 0,'-9'0'47'0,"4"2"68"15,-1-1-3-15,-12 5 12 16,2 1-10-16,-11 1-28 16,-2 3-11-16,-4 1-25 15,-3-1-10-15,2 1-16 16,1-3-5-16,5-3-8 16,-1-1-1-16,7-1-6 15,4-1 0-15,3 3-4 16,3-1-1-16,-1 0-1 15,6 1-1-15,0 1 1 16,0-1-1-16,6 3 1 16,1 0 0-16,-2 2 1 15,4 0 1-15,2 4-1 16,-5-1 0-16,3 5 1 16,-2 1-1-16,-1 4 1 0,0-1 0 15,-2 4 0-15,3 2 0 16,-4 0 1-16,4 2-1 15,-3-4 0-15,-1 1 1 16,2-2-1-16,-4-1 0 16,6 0 1-16,-8-2 0 15,0-2 0-15,6 0 0 16,-7-4 0-16,13 1 0 0,-3-5-1 16,-3-1 1-16,0-3 0 15,-2 0-1-15,1-3 0 16,1 1 1-16,-5-7-1 15,4 2 1-15,3-1-1 16,0-1 0-16,0 0 0 16,0 0-1-16,0 0 0 15,0 0 0-15,0 0-1 16,0 0 0-16,8 5 2 16,1 1 1-16,5 2 5 15,31 12 3-15,-24-20 9 16,0 0 7-16,4-4 20 15,0 1 4-15,3-4-2 16,0 4-8-16,-4 1-21 16,-3 1-6-16,-7-2-5 15,1 2-1-15,-7-1-2 0,2 0-1 16,-1 1-2-16,-2 1 1 16,1-1-35-16,0-1-52 15,0-6-166-15,-2-3 158 16</inkml:trace>
  <inkml:trace contextRef="#ctx0" brushRef="#br0" timeOffset="-122660.723">16481 12365 424 0,'6'-6'274'16,"-6"3"1"-16,6 3-39 15,-6 0-65-15,-2 0-24 0,1 0-44 16,-1 5-20-16,-3 14-36 16,-5 33-11-16,8-24-14 15,1 1-3-15,-5 1-5 16,1 1-1-16,4-6-3 16,-4 1-1-16,-1-8 0 15,1-3-2-15,0-6 2 16,-2-2 4-16,5-7 17 15,0-3 1-15,0-6-2 16,6-5-7-16,3-5-18 16,-4-8-1-16,7-3-2 15,1 0-1-15,-6-2 1 16,3 7 0-16,-10 7 0 16,-4 1 0-16,1 12-4 15,-6 1-4-15,-2 10-2 16,-7 5-2-16,-10 6 4 0,2 2 1 15,-4 4 3-15,2 2 1 16,1 2 0-16,2 0 0 16,0 2 1-16,1 0 0 15,5-1-1-15,3 2 1 16,3-5-2-16,5-1-1 0,8-2 1 16,2-1-2-16,9 0 2 15,4-2-1-15,8 0 3 16,3 2 0-16,3-6 1 15,5-2 3-15,8 0 2 16,2-7 4-16,2-4 6 16,-4-2 4-16,-9-6 13 15,-1-2 3-15,-10-4-4 16,4-2-2-16,-7-2-14 16,0 0-5-16,0-1-3 15,-5 1 14-15,-2 1-65 16,-2-1-45-16,-3 5-199 15,-2 2 171-15</inkml:trace>
  <inkml:trace contextRef="#ctx0" brushRef="#br0" timeOffset="-121961.026">16939 12179 510 0,'11'-21'367'0,"-12"13"62"15,1 5-156-15,3 5-121 16,-7 5-40-16,0 7-59 15,0 7-8-15,-5 12-10 16,-3 4-9-16,-2 14-9 16,-5 4-2-16,0 6-1 15,3 0-1-15,-1-3-4 16,1-5 1-16,2-9-3 16,3 1-1-16,1-10-1 15,2 2 0-15,3-4 1 16,-2-3 0-16,0-6 0 15,1-3 2-15,-1-9 3 16,1-6 2-16,1-5 36 16,3-5 3-16,1-10-2 0,2-7-3 15,5-11-36-15,7-4-8 16,13-4-7-16,7-1-3 16,7 6-2-16,0 6 1 15,-4 6 2-15,-4 7 1 16,-9 8 2-16,2 5 0 15,-3 10-2-15,-2 0 1 0,-4 9-1 16,-2 2 0-16,-6 5 4 16,-4 4 0-16,1 0 1 15,-6 3 0-15,-6 0 1 16,-1 0 1-16,-9-4 1 16,0 0 1-16,-3 1 1 15,-5-4 2-15,6-3 5 16,-9-8 4-16,-1-4 6 15,-2-5 1-15,-7-8-2 16,6 1-2-16,3-16-6 16,-2-5-2-16,9-6-2 15,-1-3-16-15,13 3-67 16,5 4-50-16,-2 5-206 16,14 2 209-16</inkml:trace>
  <inkml:trace contextRef="#ctx0" brushRef="#br0" timeOffset="-121109.255">17352 12124 472 0,'0'0'272'0,"2"2"-36"0,-2-1-38 16,0-2-70-16,0 0-15 15,0 0-23-15,1 0-8 16,18-3-16-16,35-10-10 15,-24 11-20-15,1-1-7 16,10 4-7-16,-2-1-3 16,-1 0-5-16,1 1-2 0,-8-4-3 15,-1 9-3 1,-4 1-2-16,-7 3-1 0,-5 7 1 16,-2-2-1-16,-6 3 0 15,-2 4 0-15,-1 5-1 16,3 5 0-16,-5 2 1 15,-1 4-1-15,0 2 0 16,-6 5 0-16,3 3 1 16,-1 0-1-16,-1-2 0 15,-2-5 1-15,1-4 0 16,0-1 0-16,-2-5 1 16,3 3-2-16,-1-3 1 15,2-2-1-15,0 2-1 16,1 1 1-16,1-1 0 15,-1 1-1-15,2-2 1 16,-1-3-1-16,2-7 0 0,0-6 1 16,-1-6 1-16,0-1 2 15,-1-6 10-15,1 1 4 16,0-2 1-16,0-1-1 16,0 1-11-16,-7 1-6 15,-15 0 13-15,-28 1 4 16,18 2 6-16,2 1 6 15,0 4-14-15,3-3-1 0,10 0-2 16,-2-5-1-16,9-3-2 16,-3-3-1-16,1-3-18 15,11-3-16-15,3 0 15 16</inkml:trace>
  <inkml:trace contextRef="#ctx0" brushRef="#br0" timeOffset="-120310.224">15396 13218 657 0,'-1'-1'371'15,"0"0"-102"-15,0 0-85 16,0 0-42-16,0-1-61 0,0 1-13 16,1-2-9-16,5 1-6 15,17-10-5-15,29-5-7 16,-19 17-11-16,4 3-3 15,17 2-6-15,8 1-3 16,21 0-3-16,11 0-1 16,15-2-2-16,6-2-1 15,25-2-1-15,8-4-1 0,16-3-2 16,13 1 0-16,-1-5-1 16,6 2 0-16,2-2-1 15,-2-2 1-15,-4 1-1 16,-6 1-1-16,-15 1-1 15,-8 3 0-15,-17 4 0 16,-15 2-1-16,-18 5-1 16,-12 5-1-16,-29 5 0 15,-8 5-1-15,-28 0-4 16,-8 3 1-16,-18-5 1 16,-7 2 1-16,-12-3 8 15,-5-5-24-15,-7-4-114 16,6-6 96-16</inkml:trace>
  <inkml:trace contextRef="#ctx0" brushRef="#br0" timeOffset="-119256.369">16068 13617 389 0,'7'-4'302'0,"-4"0"14"15,2-2-131-15,1 4-35 0,-1 2-59 16,2 0-10-16,-1 3-7 15,0-3-8-15,-3 4-10 16,0-1 1-16,-4-3 14 16,0 0 13-16,0 0 10 15,0 0-5-15,-19 10-26 16,-31 14-19-16,22-15-22 16,-11-4-7-16,0 1-5 15,-6-4-3-15,-1-1-1 16,10 1-2-16,5-1-1 15,10 1-1-15,8 1-1 16,2-2-1-16,10 2-4 16,-3 3-2-16,5 1-1 15,3 4 2-15,-1 4 2 16,1 2 1-16,0 4 2 0,2 2 0 16,-2 1 0-16,0 1 1 15,-2 0 0-15,0 1 0 16,-4 6 0-16,0-6 0 15,-1 3 0-15,-2-2 0 16,4-4 0-16,-4 1 0 16,2 0 0-16,0 1 0 15,-3-6 0-15,4 3 0 16,-1-5-1-16,3-2 0 0,1-3 0 16,3-1 0-16,-2-7 0 15,0 0 1-15,2-3 3 16,-3-2 0-16,0 0 2 15,0-1 0-15,0 1-3 16,7-2-1-16,8-2-2 16,29-7 0-16,-23 12 0 15,0 0 0-15,-1 1 0 16,3 3 0-16,-1 0 1 16,-2 1-1-16,2 0 1 15,-6-1 0-15,-1-2 0 16,-5-2 0-16,-3-1 0 15,2-3 1-15,-5-1 2 16,5-3-37-16,7-1-440 16,4 0 348-16</inkml:trace>
  <inkml:trace contextRef="#ctx0" brushRef="#br0" timeOffset="-118110.796">16736 13832 357 0,'72'-12'257'16,"-56"9"0"-16,-4 2-60 15,-1-1-15-15,-4 2-19 16,-7-1-3-16,0-2-11 15,-1 2-13-15,0 0-30 16,0 0-13-16,0 0-25 16,-1 0-5-16,-15-1-16 15,-29-4-8-15,25 4-13 16,-2 1-8-16,-3 3-7 16,0 6-3-16,-4 8-5 0,2 5-1 15,-2 4-2-15,0 1 1 16,1 1 0-16,3-1-1 15,7-3 0-15,3-2-2 16,11 1 0-16,0-3-1 16,6 3 1-16,1 0 0 15,0-3-1-15,4 1 2 16,0-4 0-16,112 23 20 47,-111-43-15-47,4-10 2 15,-1 0 5-15,10-18-4 16,3-3-1-16,3-5-2 16,-1 1 0-16,-2-2 1 15,-3 3-1-15,-8 3-1 16,-3 7-1-16,-6 9 0 16,-3 5-2-16,-5 14-9 15,-1 4 0-15,-7 17-1 16,-2 2 2-16,0 9 7 15,-1-3 0-15,3 3 1 16,3-1 0-16,3-3 0 16,4 1-1-16,4-6 1 0,2 3-1 15,6-6 1-15,4 0 0 16,4-3 0-16,3-3-1 16,8-3 1-16,0-1 1 15,5-4-1-15,1 1 1 16,-2-4 0-16,-6-1 1 15,-3-3 2-15,-10-6 0 16,1-2 0-16,3-2 2 0,-8-3-13 16,4 2-39-1,-11-4-172-15,-1-1 148 0</inkml:trace>
  <inkml:trace contextRef="#ctx0" brushRef="#br0" timeOffset="-117092.156">17257 13652 613 0,'-1'-2'338'0,"0"1"-101"16,0 0-65-16,0 0-32 16,1 0-51-16,4-1-11 15,24-5-37-15,38-1-14 16,-26 6-14-16,2 2-3 0,4-1 0 16,-1 0-1-16,8 1 2 15,-5 1-2-15,-3 4-2 16,-4 0-1-16,-12 1 5 15,-3 0 5-15,-9 3 9 16,-7 1 2-16,-2 4-3 16,-3 3-4-16,-4 4-7 15,-1 6-3-15,3 6-3 16,-1-1-1-16,2 2-2 16,1 1 0-16,-5-1-1 15,4-1 0-15,-4 1-1 16,4 0 1-16,-4-1 0 15,0 1 0-15,-2-1 1 16,-7-3 0-16,2 2-2 16,2-2 1-16,2-2-1 15,4 1 0-15,-1-5-1 0,2-1 1 16,0-9 0-16,-2-1 1 16,-1-7 6-16,-4-5 7 15,-4 0 28-15,-1-3 6 16,-11-4 14-16,-4-2 1 15,-9 3-19-15,-4 1-3 16,0 6-15-16,0 2-8 16,3 2-8-16,3 1-3 0,6-2-5 15,0 3-2-15,10-1 30 16,1-5-21-16,11-1 0 16</inkml:trace>
  <inkml:trace contextRef="#ctx0" brushRef="#br0" timeOffset="-111596.849">23061 12275 711 0,'27'-32'354'16,"-25"30"-117"-16,3 0-27 15,-4 0-71-15,-1 1-28 16,0 0-44-16,0 1-23 15,0 0-19-15,0 0 1 16,0 0 9-16,0 0 4 16,1 18 0-16,-1 36-3 15,-8-16-8-15,-3 6-4 0,1 5-4 16,-2 5-4-16,2-6-5 16,0-1 0-16,-1-6-3 15,0-4 0-15,3-4-1 16,-2-5 1-16,5-6-2 15,-1-5 1-15,1-10 5 16,1 0 6-16,0-8 6 16,1-3-3-16,2-6-70 15,-3-7-51-15,8-7-310 16,0-4 265-16</inkml:trace>
  <inkml:trace contextRef="#ctx0" brushRef="#br0" timeOffset="-111063.445">23122 12223 554 0,'-9'0'287'0,"3"-2"-88"16,0 2-27-16,4-1-50 16,0-1-13-16,2 1-22 15,0 0-20-15,0 0-16 16,0 0 0-16,0 0 9 16,15-1 1-16,36-32-5 15,-25 27-5-15,1 6-11 16,2 1-6-16,-2 0-15 15,3 3-5-15,1 5-7 16,0 2-1-16,2 3-1 16,-4 2-1-16,-1 4-1 15,-4-1 1-15,-8 3-1 16,0-1 1-16,-10 3 4 16,-5 1 3-16,-7 1 22 15,-8 0 10-15,-8 2 8 16,-5-3 1-16,-7-1-16 0,-4-5-8 15,-1-7-7-15,-2-1-1 16,6-8-2-16,3-2-2 16,-1-8-1-16,0-3-2 15,0-10-4-15,3 3-4 16,9-5-8-16,8 1-8 0,10 5-28 16,3 0-28-16,5 8-92 15,4 2-62-15,3 6 135 16</inkml:trace>
  <inkml:trace contextRef="#ctx0" brushRef="#br0" timeOffset="-110580.195">23947 11863 640 0,'0'-7'382'0,"0"0"-43"15,0 4-131-15,3 2-13 16,-3 0-62-16,0 1-28 16,0 0-48-16,-1 0-14 15,0 10 2-15,-1 18 5 16,-6 45-9-16,2-27-9 0,-2 5-16 16,-1-1-5-16,-3-5-2 15,0 0 1-15,-1-2 1 16,-3-4-1-16,2 0 0 15,-3 0-1-15,2-6-1 16,2-4-1-16,7-6-1 16,2-5 2-16,1-7 4 15,1-5 5-15,-3-10-16 16,0-4-25-16,3-10-99 16,4-5-106-16,9-11 141 15</inkml:trace>
  <inkml:trace contextRef="#ctx0" brushRef="#br0" timeOffset="-110146.186">24379 12028 806 0,'1'2'410'15,"-2"0"-122"-15,-2 2-3 16,2-4-85-16,0 0-27 15,-5 3-57-15,-15 8-31 0,-34 8-39 16,23-10-13-16,0 1-18 16,-8-5-4-16,-3 1-4 15,0-2-1-15,-1-2-2 16,8 1-1-16,9 0-3 16,5 1-2-16,10 2-6 15,4 1-7-15,4 4-5 16,4-1-2-16,4 3 4 15,2-1 4-15,3 0 8 16,4 4 1-16,3-1 3 16,1 4 1-16,2 2 1 15,1-2 0-15,-3 6 0 16,3 2 1-16,-2 1 0 16,-5 1 1-16,0-1-1 15,1-3 2-15,0-4 0 0,5-2 1 16,-2-9 4-16,-6-6 6 15,-1-6-58-15,-2-6-66 16,1-9 71-16</inkml:trace>
  <inkml:trace contextRef="#ctx0" brushRef="#br0" timeOffset="-109396.558">24702 12427 907 0,'0'-1'419'0,"1"0"-194"15,1 0 13-15,-2 0-64 16,0 0-21-16,-1 0-28 15,0 0-24-15,-2 0-25 16,-15-3-11-16,-29-7-18 16,24 7-9-16,-1 4-18 15,-2 2-6-15,-1 6-11 16,3 3-3-16,2 2-3 16,-1 3-2-16,6 5-2 0,3 0-1 15,4 4-2 1,6-1-1-16,2-3 3 0,2-1 1 15,4-2 3-15,1-1 2 16,6-2 1-16,-1 0 0 16,3-4 1-16,2 0 1 15,-1-7 0-15,2-1 2 0,2-7 0 16,3-5 1-16,2-9-4 16,1-1-4-16,1-9-10 15,3-2-3-15,-1-1-3 16,-3-5 2-16,-9 3 9 15,-5 5 4-15,-7 5 5 16,0 7 2-16,-1 9 0 16,-4 2-3-16,0 8-8 15,-4 3-2-15,1 6-2 16,-5 2 1-16,1 5 7 16,1 0 1-16,-2 3 0 15,8 3 1-15,-5-4-1 16,7 2 1-16,3-1 0 15,-3-3 1-15,7 3-2 16,-7-4 1-16,7 0 2 16,4-1 0-16,2-1 1 0,3 0 1 15,3-3 0-15,1-1 1 16,-1-5 1-16,4-5 1 16,1-7 4-16,2-7 1 15,3-8-1-15,2-2 1 16,-2-7-3-16,1 3-1 15,-3-1 1-15,2-2-33 16,-8 6 21-16</inkml:trace>
  <inkml:trace contextRef="#ctx0" brushRef="#br0" timeOffset="-108837.856">25653 12089 647 0,'5'0'340'0,"-2"-2"-77"16,6 3-73-16,4 0-25 15,7-1-30-15,9 3-19 16,1-3-13-16,7 0-33 16,-2 0-12-16,2-4-24 15,-2 2-9-15,-7 0-7 0,-3 0-3 16,-9 5 7-16,-8-2-45 16,-5 2 20-16</inkml:trace>
  <inkml:trace contextRef="#ctx0" brushRef="#br0" timeOffset="-108539.032">25579 12336 827 0,'15'0'438'15,"4"-1"-169"-15,6 0-33 16,3-1-46-16,0 0-78 16,3 1-23-16,5 1-52 15,-2 1-11-15,1 1-13 16,-4 0 3-16,-3-1 1 15,-4-1 19-15,-4-5-23 16</inkml:trace>
  <inkml:trace contextRef="#ctx0" brushRef="#br0" timeOffset="-108046.801">26555 12203 927 0,'0'-1'445'0,"7"-5"-182"0,2 1-33 16,8 2-75-16,22-4-42 15,-23 11-39-15,3 0-23 16,3-1-21-16,6 3-8 16,2 0-10-16,1-1-1 15,-2-3 3-15,0-2 12 0,-5-4-85 16,-1 0-95-16,-1 2 102 15</inkml:trace>
  <inkml:trace contextRef="#ctx0" brushRef="#br0" timeOffset="-107614.266">27410 11781 1099 0,'0'-2'468'16,"-3"5"-281"-16,-3 7-39 16,-2 11-57-16,-4 5-11 15,-1 14-1-15,-2 6-14 0,-1 8-28 16,1 3-10-16,-2-2-13 16,1-4-1-16,1-7-2 15,0-2-1-15,-1-5 0 16,-1-2-2-16,3-2 0 15,2-2 0-15,9-8-2 16,1-6 0-16,-3-9-6 16,4-5-16-16,-1-3-60 15,2-5-56-15,0 4 79 16</inkml:trace>
  <inkml:trace contextRef="#ctx0" brushRef="#br0" timeOffset="-107132.076">27803 12146 849 0,'-1'4'439'0,"-3"5"-104"0,-3-1-102 16,-1 2-38-16,-3 1-39 15,-4-4-43-15,2 3-18 16,-4 0-39-16,0 0-13 15,-1 2-21-15,-1 1-7 16,4 6-6-16,-3 0-1 0,8 3-2 16,-2 0-3-16,8 1-3 15,2-1-3-15,6-1 1 16,4-2 1-16,8-5 3 16,6-3 4-16,7-6 3 15,5-5 1-15,-1-9 0 16,-1-4 0-16,-3-9-1 15,0-3-2-15,-2-2-7 16,1-1-4-16,-5-1-3 16,-3-1 0-16,-10 0 3 15,-9-1 2-15,-9 5 1 16,-3 5 0-16,-6 8 0 16,-2-1 0-16,2 9-2 15,-2-4-1-15,1 7-2 16,2 5-1-16,-1 4 0 15,0 1 6-15,0 4-55 0,3 1-47 16,4 0-120-16,8 2 126 16</inkml:trace>
  <inkml:trace contextRef="#ctx0" brushRef="#br0" timeOffset="-106380.932">28514 12198 983 0,'7'-6'543'15,"-8"-1"-150"-15,2 5-136 16,-7-4-50-16,-4-2-95 16,-2 4-26-16,-15-4-42 15,5 5-12-15,-4 1-19 16,-2 4-6-16,3 7-7 15,-3 1-2-15,-1 5-1 16,2-5 0-16,5 1-1 16,4 1-1-16,6 1 0 15,4 0 0-15,3 0-3 16,3 0-1-16,3-1-1 16,3 2 1-16,6-4 4 0,5 0 3 15,4-6-8 1,4 0-14-16,5-7-37 0,0-2-19 15,1-5-15-15,-4-1 12 16,-4-2 36-16,-4 0 20 16,-8 3 26-16,1 2 3 15,-7 8-10-15,-5 5-4 16,-6 9-2-16,-6 6-2 16,-4 15 12-16,0 10 4 0,-4 15 0 15,1 8 6-15,-6 5 9 16,-2 2 4-16,6 3 2 15,1 5-4-15,6 1-7 16,1-1-4-16,4-5-1 16,0-8-1-16,1-9 0 15,1-3-1-15,-1-13 1 16,4-5 1-16,-8-11 6 16,0-5 5-16,-5-13 3 15,-7-3 1-15,-1-10-4 16,0-7-2-16,-4-6-4 15,-2-5-2-15,6-8-1 16,3 0-2-16,9-3-3 16,8 1-1-16,7-1-1 0,2 3-1 15,6 0 0 1,1 0 0-16,5 0-1 0,4-1 0 16,4 1-2-16,5 5 0 15,5-1 0-15,-3 0 0 16,11 2 1-16,0-3 1 15,7 3 1-15,7 2 0 16,0 4 1-16,-1 2 28 16,-1 0 44-16,-1 3-47 15</inkml:trace>
  <inkml:trace contextRef="#ctx0" brushRef="#br0" timeOffset="-105215.792">29565 11771 827 0,'-7'-1'397'15,"0"0"-159"-15,3 3-33 16,-5 1-67-16,6 1-28 15,-8 3-35-15,3-1-11 16,-2 4-22-16,-3-1-5 16,-4 1-10-16,-6 2-5 15,-7 5-6-15,-5 6-4 0,-1 12-5 16,-3 9-1-16,-3 9-4 16,-3 0 1-16,1 6-3 15,2-4 1-15,11-1-1 16,9-1 0-16,4 0 0 15,6 2 0-15,3-6-2 16,3 0 0-16,8-5-1 16,2-7 1-16,5-3-10 15,3-7-24-15,0-11-69 16,8-1-114-16,6-3 138 16</inkml:trace>
  <inkml:trace contextRef="#ctx0" brushRef="#br0" timeOffset="-103744.41">29737 12078 699 0,'-3'0'354'0,"3"-2"-117"15,0 3-108-15,0-1-61 16,0 0-20-16,0 0 8 15,-1 2 12-15,-4 13 7 0,-11 31-1 16,1-28-7-16,-2 4-6 16,0 3-11-16,-2-2-7 15,-2 3-15-15,-2-2-8 16,1 4-8-16,4-1-3 16,0-2-4-16,10 4-2 15,-1-6-3-15,-3-2-2 16,12 2-1-16,-1-5 0 15,5 2 1-15,7 2 0 16,-4-7 1-16,2 1 0 16,7-2 1-16,-1-3 1 0,6-5 2 15,1 1 2-15,3-7 2 16,3-7 3-16,4-5 3 16,0-6 0-16,0-9-2 15,-2 1-1-15,-4-1-1 16,-6-2 0-16,-9 4 4 15,-4-1 1-15,-7 2-1 16,-2 5 0-16,-8 6-6 16,-1 5-4-16,-8 8-5 15,0 4-3-15,-3 6 3 16,0 4 2-16,5 4 1 16,2 0 0-16,5 1-2 15,1 0-2-15,6 2 0 16,3 3 0-16,1-2 2 15,6 2 0-15,0-4 1 0,1-3 2 16,2 2-8-16,-1-7-40 16,2-1-110-16,1-4-134 15,2-5 174-15</inkml:trace>
  <inkml:trace contextRef="#ctx0" brushRef="#br0" timeOffset="-103467.266">30183 12409 1032 0,'-4'8'463'0,"-2"-2"-218"15,2 3-82-15,-2 3-46 16,0-1-31-16,-1 4-23 15,2 7-11-15,-5-6-20 16,0 3-6-16,2-3-11 16,-3-8-2-16,6 0-3 15,0-3-1-15,-1-3-1 16,7 2-38-16,1-4-186 0,-2-1 153 16</inkml:trace>
  <inkml:trace contextRef="#ctx0" brushRef="#br0" timeOffset="-102730.954">30671 12061 716 0,'-4'0'437'15,"-2"1"-55"-15,5 2-166 16,0-3-26-16,0 0-56 16,0 0-8-16,0 0-23 15,0-1-14-15,-8 1-27 16,-9 0-12-16,-35 0-18 16,29-1-9-16,-4-1-11 15,5 0-1-15,6 5-7 16,-4-3-1-16,9 6-4 15,-3 3-2-15,-2-1-4 16,3 6 0-16,-2-1-1 16,1-2 1-16,6 2 2 0,-1 0 0 15,3 0 1-15,3 2 0 16,1 0 1-16,1-1 1 16,0-4 2-16,-1 0 0 15,2-5-1-15,1 1 0 16,2-2 0-16,0-1-1 15,-2-3 2-15,0 0 0 16,0 0 0-16,0 0 1 0,10 0 1 16,10-1 0-16,29-6-1 15,-25 0 0-15,-2 2-1 16,-8-4 0-16,5 5 0 16,-2-2-2-16,2 5-2 15,3 2 0-15,-7 5-2 16,1 2-1-16,-4 5 3 15,0 4 0-15,-5 4 3 16,1 4 0-16,-6 3 1 16,2 4 0-16,-2 5 0 15,-2 3 0-15,-1-4 0 16,-4-1 1-16,-5-6 3 16,-5-7 1-16,-5-4 5 15,-5-7 3-15,-9-8 4 16,6 4 2-16,-8-13-3 0,1 0-1 15,4-5-3 1,-3-4-4-16,7 2-3 0,7 3-3 16,8 3-4-16,4-2 15 15,6 6-47-15,2-3-56 16,11 4 64-16</inkml:trace>
  <inkml:trace contextRef="#ctx0" brushRef="#br0" timeOffset="-101167.772">31324 12219 447 0,'13'-5'267'16,"-1"-1"-21"-16,0 2-10 16,-5-3-24-16,-1 2-18 0,-1 2-6 15,-1 2-1-15,-2 1-25 16,-2 0-16-16,-1 0-45 15,0 0-24-15,-16 5-18 16,-46 44-6-16,22-21-15 16,-8 3-8-16,0 8-14 15,0-2-4-15,5 1-5 16,7 2 1-16,8-15-3 16,7-1-11-16,10-8-62 15,-2-10-64-15,15-5-172 16,1-5-360-16,14-13 440 15</inkml:trace>
  <inkml:trace contextRef="#ctx0" brushRef="#br0" timeOffset="-100916.088">31095 12211 630 0,'-12'-6'392'15,"9"8"12"-15,3 6-156 16,0 2-61-16,1 1-31 15,2 4-44-15,-1 1-18 16,8 5-36-16,-1 4-18 16,3 6-18-16,2-1-5 0,-3 1-7 15,2 1-1-15,-1-6-2 16,-2 1 1-16,0-10 3 16,-3-5 1-16,1-5 14 15,1-7-18-15,8-9-100 16,3-4 72-16</inkml:trace>
  <inkml:trace contextRef="#ctx0" brushRef="#br0" timeOffset="-100584.061">31678 11963 1058 0,'0'1'438'15,"2"1"-241"-15,1 4-59 16,-3-6 1-16,0 2-5 16,-1 26-9-16,-6 33-12 15,-6-21-42-15,-1 4-15 16,-7-2-26-16,3 4-7 15,-6-3-9-15,4 3-2 0,-2 0-3 16,0-2 1-16,11-1-1 16,-6-7-1-16,13-7 5 15,0-10-7-15,2-14-57 16,8-5-57-16,1-15-532 16,14-8 440-16</inkml:trace>
  <inkml:trace contextRef="#ctx0" brushRef="#br0" timeOffset="-100100.786">32135 12051 1108 0,'-15'7'548'0,"-4"-3"-226"16,0 2-108-16,0 6-44 15,-2-1-67-15,6 7-20 16,-4 0-33-16,-1 3-17 16,5 5-18-16,-3 2-3 15,3 8-2-15,-3-1-2 16,-6 4 0-16,1 2 0 0,0-1-3 16,6 3 1-1,5-7-3-15,4-3-1 0,8-7-1 16,1-8 1-16,14-7 8 15,0-9 5-15,12-9 4 16,9-5 0-16,-2-14-6 16,6-3-3-16,5-11-3 15,-5-4 1-15,-1-2 0 16,-6-1 0-16,-10 3 2 16,-8 0-2-16,-7 0-1 15,-5 8-1-15,-8 2-4 16,-3 6 0-16,-6 8-3 15,-3 3-2-15,-4 5-2 16,-3 3-3-16,-7 9-9 16,-4-4-21-16,0 7-64 15,-7 2-48-15,6 2-6 16,-5 5 76-16</inkml:trace>
  <inkml:trace contextRef="#ctx0" brushRef="#br0" timeOffset="-99585.248">32165 11744 662 0,'-3'-1'397'0,"0"-1"-76"16,2 0-67-16,0 0-30 15,1 1-58-15,0 0-22 16,0 0-49-16,0 0-19 0,0 1-24 15,16 0-11-15,30 1-13 16,-28-1-7-16,3 0-8 16,-1 1-5-16,-4-1-2 15,1 0 0-15,-3 0 10 16,-1 2-34-16,-1 0 413 16,-4 0-300-16</inkml:trace>
  <inkml:trace contextRef="#ctx0" brushRef="#br0" timeOffset="-98750.285">32792 11471 693 0,'2'0'355'16,"-2"-1"-110"-16,0 1-30 15,-2 0-33-15,1 0-14 0,0 0-14 16,0 0-17-16,0 0-38 15,-3 0-15-15,-13 2-24 16,-27 6-13-16,25-6-19 16,2 1-6-16,2-1-7 15,2-1-2-15,4 2-5 16,-1-3-6-16,5 4-2 16,0 0-2-16,2-1-1 15,2 4 1-15,-1-5 2 16,-3 1 0-16,-1 5 0 15,-2-2 1-15,-4 4 0 16,0 3 1-16,1-1-1 16,-1-2-1-16,0 1 0 15,5-4 1-15,1 0-2 16,2 2-2-16,4 1-1 16,-6-1-1-16,6-6 1 0,0 1 2 15,1-1 2-15,-1-3 1 16,0 0 3-16,1 0 0 15,12 0 0-15,2 0-3 16,26 0 0-16,-27-4 0 16,0 3 0-16,-1 0-1 15,-3 1 0-15,-3 0 0 16,3 2 1-16,-2-1-1 0,3 4-1 16,2 1-1-16,-2 1-1 15,0 2 0-15,-2-1 0 16,-2 2 1-16,-5 6 0 15,1-2 0-15,-9 3 2 16,-2 1 1-16,-7-1 1 16,0 1 2-16,-5 0 0 15,0-2 1-15,-2-3 0 16,-3-4 1-16,0-6 2 16,0-2 2-16,2-3 4 15,2-2 2-15,5-5-1 16,1-1-2-16,7-1-6 15,2 1-3-15,6 4-3 16,1 1-21-16,8 5-129 16,-7 1 339-16,15 7-185 0</inkml:trace>
  <inkml:trace contextRef="#ctx0" brushRef="#br0" timeOffset="-98133.816">32765 12150 501 0,'-1'-3'325'0,"3"-5"-9"15,6 2-91-15,-3-2-30 16,3 2-4-16,0 0-4 16,3-2-31-16,3 4-24 0,-2 2-46 15,5 3-22-15,-5 4-36 16,-5 1-8-16,9 11-13 15,-2 2-5-15,2 14 3 16,5 8 3-16,-15 13 8 16,0 10 1-16,-8 7 3 15,-1 1-2-15,-5-5 4 16,-12-7 9-16,-6-6 11 16,-12-5 2-16,-5-5-3 15,1-4-10-15,3-8-13 16,4-3-3-16,9-14 1 15,2-4 2-15,2-13-45 16,2-8 356-16,9-10-258 16</inkml:trace>
  <inkml:trace contextRef="#ctx0" brushRef="#br0" timeOffset="-83173.259">23020 13883 334 0,'0'-4'190'0,"3"-3"-6"0,1-4-29 15,0-1-17-15,17-27 3 16,-18 27 3-16,2 4-1 16,-3 1 4-16,-1 3 1 15,-1 0-13-15,0 2-11 16,0 2-39-16,0 0-24 16,-1 0-40-16,0 0-12 0,-3 22-9 15,-4 35 0-15,2-18 0 16,0 4 1-16,-1 3 0 15,3 3 1-15,-3-5 0 16,4 1 0-16,-2-8 0 16,0-4 1-16,-2-3 0 15,-1-1 0-15,-4-6 3 16,-2-2 0-16,1-7 2 16,1-4 4-16,1-9-14 15,3-5-40-15,2-13-174 16,2-7 145-16</inkml:trace>
  <inkml:trace contextRef="#ctx0" brushRef="#br0" timeOffset="-82673.016">23060 13787 554 0,'-1'-1'321'16,"-1"1"-38"-16,1 0-32 0,0 0-57 16,0 0-22-16,0-1-38 15,0 0-27-15,0 0-46 16,1-5-12-16,9-9-19 15,35-26-4-15,-5 31-6 16,-1 4-5-16,0 4-8 16,2 2-2-16,-1 9-2 15,2 4-1-15,-3 7 0 16,-2 2 1-16,-11 2 0 16,-3 1 0-16,-11 1 3 15,-4 1 0-15,-8-1 4 16,-7-1 1-16,-9 1 2 15,-7-4 1-15,-13 0 0 16,-3-5-1-16,-2-3 0 16,5-3-2-16,-2-9-1 0,-3-2 0 15,0-6 0-15,-1-5-2 16,10-2-1-16,9 0-2 16,12-1-6-16,5 7 6 15,4 6-64-15,4 2-60 16,2 1-165-16,-3-2 164 15</inkml:trace>
  <inkml:trace contextRef="#ctx0" brushRef="#br0" timeOffset="-82222.166">23866 13458 716 0,'-7'-1'391'0,"-1"1"-99"15,0 6-92-15,-3-4-41 16,2 9-50-16,2 5-25 16,-3 1-35-16,4 9-8 15,0 7-11-15,2 3-1 16,-3 10-6-16,5 2-6 16,-3 6-6-16,-5 2-3 15,7-1 1-15,-5-3-1 16,-5-9 0-16,4-7-1 0,-5-7 1 15,0-5 0-15,0-10 2 16,1-2 4-16,0-12 8 16,0-3 1-16,4-10-20 15,3-8-55-15,6-10-209 16,3-6 175-16</inkml:trace>
  <inkml:trace contextRef="#ctx0" brushRef="#br0" timeOffset="-81807.27">24171 13696 557 0,'23'0'348'16,"-4"0"-61"-16,-9 3-69 16,-4-2-45-16,4-1-69 0,-10 3-14 15,-2 0 18-15,-3 3 10 16,4-6 9-16,0 0-4 15,-28 11-56-15,-46 11-22 16,23-12-23-16,-4-2-8 16,5 0-7-16,5 0-2 15,6-2-3-15,6 3 0 0,8-3-2 16,6 0 0-16,11 3-4 16,2-1-3-16,8 2-2 15,2 3-1-15,3 3 2 16,3 0 3-16,9 5 2 15,-1-2 1-15,3 0 2 16,2 3 0-16,-6-1 1 16,2-1 1-16,-3-4-1 15,1-4 1-15,-3-3-1 16,1 0 1-16,2-6 3 16,0-2 10-16,2-3-86 15,3-7-91-15,8 2 104 16</inkml:trace>
  <inkml:trace contextRef="#ctx0" brushRef="#br0" timeOffset="-81106.172">24532 14002 978 0,'0'-2'480'0,"0"0"-150"16,2-1-40-16,-2 2-97 15,0 0-35-15,-2 0-72 16,1 0-25-16,-1-7-28 16,0 0-5-16,-1 2-7 15,-3 0-5-15,-14-4-8 16,-29-3-3-16,21 19-5 15,1 8 0-15,-1 1 0 16,2 2-1-16,1-3 0 16,2 3 0-16,9-1-1 15,-1-2-1-15,11 2-1 16,1-2 0-16,3-1 0 16,7 1 0-16,-4-2 1 15,7 0 1-15,-3-4 0 16,2 0 1-16,7-2 0 15,-3 0 1-15,6-4 0 0,-3-2 1 16,3-10 1-16,0-3 0 16,3-6 1-16,0-2 0 15,1-5-3-15,-1 1 0 16,0 0 0-16,-2 0-2 16,-2 8 0-16,-2 2 1 15,-10 7-1-15,-2 4-3 16,-10 4-3-16,0 8-1 15,-7 3 2-15,0 2 4 0,1 4 2 16,0 1 0-16,2-1 0 16,4 1-1-16,1-4 0 15,2-3 0-15,3 3 0 16,2-1 0-16,4-2-1 16,4 4 1-16,5-4 1 15,0 1-1-15,7 1 1 16,0-3 1-16,3 1 0 15,2-2 0-15,1-4 1 16,-6-5 2-16,-7-7 4 16,3-3 5-16,-3-7-54 15,7-2-38-15,2-6 49 16</inkml:trace>
  <inkml:trace contextRef="#ctx0" brushRef="#br0" timeOffset="-80449.957">25357 13730 546 0,'-1'-1'385'16,"0"0"5"-16,1 0-164 15,0 0-29-15,0 0-63 16,15 0-11-16,37 4-27 15,-25 2-18-15,7-3-21 16,1 1-13-16,2-3-13 16,-2-3-5-16,-1-3-10 15,-3 0-1-15,-7-2-3 16,2 1 1-16,-10 2-2 16,-3-1-30-16,-5 1-96 15,-6 2 81-15</inkml:trace>
  <inkml:trace contextRef="#ctx0" brushRef="#br0" timeOffset="-80152.022">25394 13875 849 0,'5'0'452'16,"2"4"-161"-16,5 4-38 16,3-4-42-16,2 4-64 15,2-5-23-15,6 3-33 16,4-1-12-16,5-4-16 16,3 4-10-16,0-11-20 15,-3 0-9-15,-5-1-10 16,-2-1-2-16,-8 0 12 15,-1 1-33-15,-5-4-70 16,-2 0 60-16</inkml:trace>
  <inkml:trace contextRef="#ctx0" brushRef="#br0" timeOffset="-79456.19">26617 13614 635 0,'7'-6'435'16,"-7"-1"1"-16,-1 5-155 15,0 0-31-15,0 1-74 16,1 0-38-16,0 1-56 15,0 0-25-15,-1 0-31 16,0 0-7-16,-6 16-1 16,-18 34 1-16,7-22-5 15,1 0-3-15,-5 2-4 0,-2 0-1 16,5 0 0-16,-3-6-1 16,10-9 0-16,3 0 0 15,5-12-4-15,4 2-1 16,2-1 0-16,-2-4 0 15,0 0 1-15,21 0 2 16,35 1-3-16,-19-3 0 0,-3-1 0 16,7-1 0-1,1 1 2-15,-7-3 0 0,6 1 2 16,-11-1 14-16,-3 0-55 16,-3-3-59-16,-8 0 66 15</inkml:trace>
  <inkml:trace contextRef="#ctx0" brushRef="#br0" timeOffset="-79107.29">26990 13552 693 0,'7'-21'421'0,"-5"12"-6"0,1 3-115 16,0 4-104-16,-1 2-55 16,-4 6-85-16,1-6-24 15,-1 3-28-15,0 23 6 16,-43 33 2-16,25-21 1 16,-3 4-2-16,2 4-1 15,0 3-4-15,2 1 0 16,0-3 0-16,-1-4-1 0,2-8 0 15,1-7 0-15,3-9 0 16,2 0 0-16,3-9 2 16,1-3 6-16,5-4-37 15,3-2-46-15,10-1 46 16</inkml:trace>
  <inkml:trace contextRef="#ctx0" brushRef="#br0" timeOffset="-78812.194">27224 13954 1418 0,'-2'-3'585'16,"-2"7"-385"-16,-5-1-48 15,-5 5-83-15,-1 1-22 16,1 4-13-16,3 0-10 0,2-2-19 16,6 1-2-16,3-1 10 15,1-5-58-15,6 1 37 16</inkml:trace>
  <inkml:trace contextRef="#ctx0" brushRef="#br0" timeOffset="-78205.969">27819 13630 755 0,'10'-51'440'0,"-12"51"-43"16,-1 1-146-16,1 3-97 15,1-4-50-15,0 0-56 16,-9 22 3-16,-15 37-9 16,12-28-10-16,-3 8-11 15,3 0-4-15,-2 5-6 16,1-2-2-16,-2-4 0 15,0-3-2-15,-1-8-1 0,2-1 0 16,3-8-1 0,4-3-1-16,5-2 2 0,0-5 2 15,3-2-27-15,-1-7-38 16,1-6-77-16,5-2-60 16,10-9 115-16</inkml:trace>
  <inkml:trace contextRef="#ctx0" brushRef="#br0" timeOffset="-77557.122">28490 13600 512 0,'1'-8'401'16,"2"4"36"-16,-7 1-160 15,0 2-32-15,-8 1-80 16,-8 0-25-16,-2 0-32 16,-3-1-14-16,-6 1-32 15,-2 1-14-15,-7 1-23 16,-2 1-11-16,0 2-8 16,2-3-2-16,10 1-3 15,1 2-1-15,9 3 0 0,8 1-3 16,3-3-3-16,6 3-2 15,1-3-3-15,2 4 1 16,8 3 1-16,-4-2 1 16,8 3 3-16,-2 0 1 15,4 7 2-15,8 4 0 16,0 5 1-16,4-1 1 16,-4 2 0-16,2 0 1 15,-5-4 0-15,-4 3 2 0,-7-4 0 16,-6-2 1-16,-5 1 2 15,-6-6 1-15,-5-5 2 16,-3-1 0-16,-6-9 0 16,0 1 1-16,-6-6-1 15,6-5-2-15,8 0 0 16,-9-4-2-16,13-1-1 16,-5-1 0-16,2-2-1 15,14-1-2-15,-1 0-1 16,3 1-1-16,0-7-3 15,3 0 0-15,6-6 1 16,-2-1 1-16,13 0 0 16,-1-2 0-16,10 3 1 15,7 0 1-15,-4 0 1 0,3 2 1 16,-2 4 0 0,0 2-1-16,-6 6-1 0,-3 3 0 15,-7 2-13-15,1 5-9 16,1 7 13-16</inkml:trace>
  <inkml:trace contextRef="#ctx0" brushRef="#br0" timeOffset="-74174.152">28765 13650 605 0,'-39'-14'318'15,"31"15"-75"-15,0 0-33 16,5 2-72-16,1-2-34 16,4 1-49-16,-2-2-9 15,0 0 18-15,0 0 14 16,2 0 25-16,10 3-1 0,4 2-12 16,25 4-3-16,-22-11-12 15,4-2-12-15,7-5-22 16,9 0-10-16,4-3-18 15,-1-1-4-15,-4 2-4 16,-5 4-1-16,-9 5-2 16,-3 4-2-16,-6 4-1 15,-7 4-3-15,-8 6 1 16,-1 7 2-16,-12 9 1 16,2 4 3-16,0 10 0 15,-6-3-1-15,2 4 1 16,1-4 0-16,-1-6-1 15,-2 0 0-15,7-8-1 16,-1 0 0-16,0-4 1 16,0 1-1-16,-5-4 1 15,0-4 0-15,-1-3 1 0,5-1 0 16,1-8 2-16,1 0 1 16,-2-5 0-16,4-3-27 15,-3-6-90-15,1-3-93 16,5-3 118-16</inkml:trace>
  <inkml:trace contextRef="#ctx0" brushRef="#br0" timeOffset="-73920.29">28880 13866 1103 0,'20'-6'484'0,"9"5"-260"15,3 2-39-15,2 3-57 16,4 3-37-16,-2-2-34 16,0 2-16-16,3-4-20 15,-2 0-5-15,-5-4 1 16,-2-4 13-16,-7-3-38 15,-6-4 13-15</inkml:trace>
  <inkml:trace contextRef="#ctx0" brushRef="#br0" timeOffset="-67328.508">5595 15931 594 0,'14'-30'356'16,"-12"24"-62"-16,-1 4-57 15,-1-2-27-15,0 4-49 16,0 0-30-16,0 0-64 0,0 0-25 16,-1 0-34-16,0 0-4 15,1 0 4-15,0 7 3 16,0 9 4-16,0 29 1 16,0-21-3-16,-2 6-2 15,-3 5-2-15,1 3-2 16,-3 5-1-16,1 0 0 15,0-1-1-15,0-4-1 0,0-1 0 16,1-3 0-16,-4-3 0 16,3-2 2-16,-3-9 3 15,1-2 3-15,2-8 8 16,-2-6-34-16,2-11-149 16,1-8 118-16</inkml:trace>
  <inkml:trace contextRef="#ctx0" brushRef="#br0" timeOffset="-66775.632">5544 15905 791 0,'-4'0'382'16,"2"-2"-140"-16,1 0-30 16,1 2-78-16,0 0-32 0,0 0-58 15,0 0-19-15,0 0-9 16,5 0 0-16,17 2 12 15,33 6 1-15,-18-8-1 16,3-2 0-16,2-1-3 16,-4 0-3-16,-3 2-6 15,-6-2-4-15,-2 4-4 16,3-1-2-16,-7 7-3 16,2 3-1-16,-10 2 2 15,-7 5 1-15,-8 1 4 16,-2 3 2-16,-11 2 1 15,-4 3 1-15,-5 1-2 16,-3 3 1-16,-2 0-1 16,-3-5 0-16,0-3 3 15,0-5-1-15,-6-5 3 16,0-7 2-16,0-10 2 16,1-5-2-16,10-18-4 0,4 1-5 15,9-5-24-15,3-2-25 16,9 10-71-16,2 4-45 15,6 8-219-15,1 6 240 16</inkml:trace>
  <inkml:trace contextRef="#ctx0" brushRef="#br0" timeOffset="-66212.04">6291 15652 698 0,'0'-13'380'15,"2"8"-71"-15,-2 0-26 0,-1 4-69 16,0 1-51-16,0 0-78 16,0 0-32-16,0 1-32 15,0 23 0-15,-8 39 6 16,3-27-2-16,0 7-6 16,2-2-3-16,2-3-5 15,-9 0-1-15,-2-4-2 16,-1-2 1-16,-6-2-1 15,4-4 1-15,5-4 0 16,-3-4 1-16,3-6 4 16,3-5 3-16,0-3 6 15,3-4-16-15,2-4-73 16,3-2-58-16,3-6-210 16,7-5 208-16</inkml:trace>
  <inkml:trace contextRef="#ctx0" brushRef="#br0" timeOffset="-65879.08">6640 15582 695 0,'9'-8'425'16,"-8"4"-13"-16,-1 4-117 15,2 3-98-15,-2-3-49 0,0 0-65 16,-1 0-9-16,-1 16-25 15,-11 30-12-15,4-22-15 16,0 5-5-16,-3 5-4 16,3 6-2-16,-6 0-3 15,-2-4 0-15,0 5-1 16,0-5 0-16,2-1-1 16,0-2-2-16,5-4 0 15,2-1-1-15,0-5 0 16,3-2 2-16,1-8 4 15,1-3 6-15,2-10-29 16,0-1-53-16,0-12-116 16,0-4-199-16,2-3 242 15</inkml:trace>
  <inkml:trace contextRef="#ctx0" brushRef="#br0" timeOffset="-65577.382">6310 15704 717 0,'-7'-1'446'16,"1"1"-63"-16,4 1-180 15,4 1-60-15,-2-2-91 16,0 0-25-16,7 2-3 15,10 12 1-15,36 29-4 16,-24-26 0-16,0-10 0 16,2 4 0-16,-7-10-1 15,2-2-1-15,-4 0 4 16,-1-9 10-16,0 0-47 16,-3-10-87-16,0-4 71 15</inkml:trace>
  <inkml:trace contextRef="#ctx0" brushRef="#br0" timeOffset="-65112.577">6958 15708 891 0,'-33'-31'422'0,"32"17"-161"16,0 0-52-16,1 6-45 16,0 3-29-16,0 4-54 15,0 1-23-15,0 0-37 16,0 0-9-16,0 0 3 16,16 1 4-16,35 30 0 15,-25-26 1-15,6-5-2 16,3-3-2-16,4-1-2 0,1-4-1 15,-3-2-2-15,-10 0 1 16,-8-3 0 0,-4 2 12-16,-7 1-70 0,3 0-58 15,-6 2 68-15</inkml:trace>
  <inkml:trace contextRef="#ctx0" brushRef="#br0" timeOffset="-64807.461">6799 15855 745 0,'-2'0'433'15,"0"-4"-108"-15,5 0-99 16,-3 3-34-16,2 0-66 16,26-5-16-16,35 0-27 15,-23 5-15-15,1 1-16 0,-1 0-2 16,0 1-14-16,-6 1-7 16,-3 5-10-16,-4-2-5 15,-13-1 1-15,-1 0-35 16,-6-4 17-16</inkml:trace>
  <inkml:trace contextRef="#ctx0" brushRef="#br0" timeOffset="-63912.364">7887 15540 525 0,'-3'-1'340'0,"3"1"9"0,-1 0-81 15,0-1-59-15,1 1-39 16,0 0-53-16,-1 0-25 16,0 0-41-16,0 0-9 15,0 0-5-15,-19 10-4 16,-30 25-5-16,22-14-4 16,5 7-11-16,0 1-4 15,-1 2-4-15,9 0-2 16,-3-3-1-16,3-4-2 0,13-8-1 15,-2-4-3-15,6-2-4 16,6-1 1-16,3-1 2 16,7 0 2-16,1-5 3 15,-1-2 1-15,10-1 0 16,2 3 1-16,0-2-1 16,3 0 1-16,-3 1 2 15,-8-6 1-15,3 1 10 16,-3-3-25-16,2-6-74 15,3 1 62-15</inkml:trace>
  <inkml:trace contextRef="#ctx0" brushRef="#br0" timeOffset="-63544.71">8235 15458 999 0,'-3'-3'516'0,"-10"2"-161"0,7 6-162 16,-6 4-46-16,-1 5-78 15,2 7-22-15,-6 8-28 16,-2 4-6-16,-3 10-4 15,5 4-2-15,-4 7-1 16,1-2-1-16,-2-8 0 16,2-2 1-16,3-7 0 15,1-5 0-15,4-3-1 16,0-4 0-16,3-5 1 16,1-3 1-16,2-7 4 15,1-3 2-15,1-3-22 16,2-2-31-16,1 0-155 15,1-1 129-15</inkml:trace>
  <inkml:trace contextRef="#ctx0" brushRef="#br0" timeOffset="-63259.906">8369 15900 1240 0,'-15'0'556'0,"-1"5"-247"16,-2 6-100-16,0 1-67 15,0-2-40-15,7 3-50 16,5-3-22-16,-1 0-21 15,4-1-3-15,-1-4 29 16,4-2-35-16,3-3 359 16,-3 0-262-16</inkml:trace>
  <inkml:trace contextRef="#ctx0" brushRef="#br0" timeOffset="-62701.177">8837 15490 563 0,'-8'-6'412'0,"1"7"55"16,-1 5-174-16,-6 8-117 16,-1 5-41-16,-7 10-39 0,8 6-15 15,1 8-30-15,2 3-13 16,9 4-18-16,-7-4-6 15,1-6-5-15,0-3-2 16,3-9 1-16,0-3 0 16,2-8 1-16,-2-2 3 15,2-8 1-15,1 1 5 16,0-7-9-16,-4-2-28 0,4-3-101 16,1 3-90-16,0-1 123 15</inkml:trace>
  <inkml:trace contextRef="#ctx0" brushRef="#br0" timeOffset="-61979.328">9458 15532 859 0,'0'-5'451'15,"-2"1"-123"-15,1 1-120 0,0 2-22 16,-1-1-52-16,1 1-20 16,0 0-41-16,-12-1-16 15,-2 0-13-15,-33-4 0 16,24 6-2-16,-3 0-3 15,-4 2-12-15,-1 1-10 16,1 0-12-16,2 0-1 16,0 5-2-16,6-1-2 15,-5 4-4-15,4 3 0 0,1 2-3 16,3 4 2-16,11 0-2 16,1-4 0-16,9 2-6 15,5-3-2-15,9 0 0 16,8 4 1-16,9-2 7 15,0 2 2-15,-2 3 4 16,-2-2 0-16,-3 0 0 16,-1 1 1-16,-4 1 1 15,-3 1-1-15,-10-1 0 16,-5 1 1-16,-6-2 1 16,-3-1 0-16,-6-1 2 15,-5-3 1-15,-1-4 1 16,0-5 2-16,-3-2 1 15,4-4 1-15,-4-2-1 16,-7-5-1-16,4-4-1 0,3-2 0 16,4-2-3-16,6-3-2 15,7 1-2-15,3 0-1 16,6-6-2-16,6 2 0 16,7-5-1-16,2-1 1 15,4-3 0-15,0 1 0 16,-1 0 0-16,4 3 1 15,-4 0 0-15,0 2 2 0,-2 0 0 16,-2 0 0-16,5 4 0 16,-3 2 31-16,3 6-66 15,-3 3-46-15,-2 12 60 16</inkml:trace>
  <inkml:trace contextRef="#ctx0" brushRef="#br0" timeOffset="-61328.563">9626 15522 600 0,'5'-6'391'0,"-4"4"16"16,0-1-124-16,4 0-78 16,-5 2-43-16,0-1-56 15,0 1-24-15,7-2-38 16,13-5-13-16,39-5-15 15,-25 11-4-15,10 1-5 16,2 0 0-16,-5 1-2 16,-1 0 0-16,-15 1-2 15,-4 3-1-15,-12 9-2 16,-5 2-1-16,-7 10 2 0,-6 3 2 16,-8 9 3-16,-1 6-1 15,-2 7 0-15,-1-1-1 16,3-3-1-16,-3-5-1 15,2-5 1-15,5-1-2 16,1-5 1-16,2 2 0 16,2-5 0-16,3-9-1 15,2-9 2 1,1 0 0-16,-5 21 9 0,-4-7-32 0,8-8-73 16,5-15-60-16,-1-9 79 15</inkml:trace>
  <inkml:trace contextRef="#ctx0" brushRef="#br0" timeOffset="-61063.317">9731 15775 805 0,'0'0'476'16,"0"-5"-86"-16,1 5-145 15,-1-1-52-15,0 0-82 16,8 0-26-16,18 0-41 0,28-1-13 16,-21 2-13-16,1-1-5 15,0 4-4-15,-1 1-2 16,-5 1 0-16,3 1 10 16,1-6-30-16,-4-1-44 15,1-4 40-15</inkml:trace>
  <inkml:trace contextRef="#ctx0" brushRef="#br0" timeOffset="-60613.142">11028 15594 921 0,'5'-4'511'0,"-6"-1"-122"16,-3 5-210-16,4 4-51 16,-1-4-94-16,0 0-21 15,-3 25 0-15,-9 35 2 16,7-17-2-16,-2-2-1 16,-4 1-4-16,-1-1-1 15,-5-5-1-15,-2 1 2 0,0-3-1 16,3-4 1-16,0-3-1 15,1-2-1-15,3-6 2 16,1-2 1-16,5-6 19 16,2-4-21-16,3-7-110 15,4-5-82-15,3-4 97 16</inkml:trace>
  <inkml:trace contextRef="#ctx0" brushRef="#br0" timeOffset="-60348.982">10867 15775 749 0,'0'-5'477'0,"1"1"-9"15,7 0-237-15,1-1-46 16,6-2-71-16,2 1-25 15,7 7-36-15,2 0-17 16,0 6-16-16,3-1-6 16,-3-4-5-16,1 1-2 15,-3-3 22-15,-2 1-14 0,-2-3-22 16,0-3 13-16</inkml:trace>
  <inkml:trace contextRef="#ctx0" brushRef="#br0" timeOffset="-59746.853">12352 15436 575 0,'-10'-6'388'0,"4"1"40"16,4 1-106-16,-1 4-92 15,3 0-52-15,0 0-88 16,-1 0-34-16,0 0-39 16,-1 10-3-16,-5 17-1 15,-11 36 0-15,1-15-2 16,-1 6-3-16,-4 8 0 16,1-1-2-16,-5-6 1 15,5-6 0-15,-1-11 1 16,0-3-1-16,13-7-2 15,-4-5 0-15,13-6 1 0,2-7 5 16,2-6-20-16,3-5-47 16,4-12-265-16,10-5 219 15</inkml:trace>
  <inkml:trace contextRef="#ctx0" brushRef="#br0" timeOffset="-59280.508">12697 15774 697 0,'-9'7'434'0,"9"-2"36"15,-1-6-190-15,1 2-50 16,-1-1-37-16,0 0-71 16,0 0-28-16,0 0-53 15,0 0-18-15,-6 3-14 16,-17 1-1-16,-25 41-3 15,27-24-1-15,-2-1 0 16,5 5-3-16,0-4-1 16,1 0 0-16,11-2-3 15,5-1-2-15,8-2 0 16,8 0 2-16,1-5 3 0,9 0 1 16,6-5 3-16,4-3 0 15,8-7 2-15,-6-5 0 16,-2-7 3-16,-7-5 1 15,-6-2 4-15,-5-4 1 16,-7-6 1-16,-7-3-1 16,-7-3-3-16,-6-1-4 15,-6 4-4-15,-2 3-4 16,-4 9-6-16,-1 9-2 0,-1 12-3 16,4 8-1-16,2 8 2 15,0 1 2-15,7 7 22 16,-2 2-43-16,2-4-101 15,9 7-53-15,-3-6 84 16</inkml:trace>
  <inkml:trace contextRef="#ctx0" brushRef="#br0" timeOffset="-58481.351">13399 15790 900 0,'-4'-16'521'0,"-2"6"-94"16,1-4-203-16,-2 0-34 16,3 7-97-16,-6-6-30 15,-4 3-31-15,-5 0-8 16,-5 7-9-16,-3 3-2 15,-6 11-5-15,-2 3-4 16,-6 3-2-16,4 6-1 0,7-3-1 16,5 4-2-16,9 2-2 15,5-4-2-15,4 2-3 16,7-4-1-16,11-3 1 16,-1-2 2-16,14-4 6 15,1 0 2-15,10-9 5 16,4-2 1-16,-5-8 2 15,-3-4 1-15,-8-5 2 16,0 0-1-16,-7-6 1 16,-2-2-2-16,-4 4-1 15,-4-3-1-15,-3 8-5 16,-3 7-6-16,-3 9-16 16,-2 8-1-16,-4 15-2 15,-3 6 6-15,-4 12 10 16,-1 7 0-16,-9 13 2 0,0 12 1 15,-2 10 2-15,4 3 0 16,5-2 1-16,1-7 1 16,0-6 0-16,1-3 0 15,5-4-1-15,3-4 1 16,-2-14 2-16,4-5 1 16,-8-16 4-16,-3-7 2 15,-2-8 3-15,-8-3-1 16,-9-7-5-16,-2-1-3 0,1-11-11 15,-2-6-3-15,7-8-3 16,2-6 1-16,6-5 3 16,7-3 1-16,10 1 0 15,7 4 0-15,7 5 2 16,6 3-2-16,8 1 0 16,5 2-2-16,13-3 2 15,6 0 2-15,14 1 5 16,7 4 1-16,-1 3 1 15,-2-4 1-15,-1 5-1 16,-7-2 1-16,-4 0 18 16,-6 4-13-16,-13 3-62 15,-3-2-30-15,-13-1 38 16</inkml:trace>
  <inkml:trace contextRef="#ctx0" brushRef="#br0" timeOffset="-57746.241">14426 15312 382 0,'11'-10'270'0,"2"1"21"16,-6-5-27-16,5 5-54 15,-12-2-17-15,1 6-9 16,1 1-11-16,-2 5-41 15,0-1-21-15,-1 0-51 16,0 0-20-16,-14 6-11 16,-42 26-7-16,21-9-8 15,-5 5-4-15,-6 10-6 16,-2 3-2-16,-8 7-2 16,4 9 1-16,11 9-1 15,3 4-1-15,11 0 1 16,1-5 0-16,13-10 0 15,5-5-1-15,19-7 0 0,1-3 0 16,5-8 10-16,3-4-1 16,-2-4-4-16</inkml:trace>
  <inkml:trace contextRef="#ctx1" brushRef="#br0">30420 17588 0,'0'0'0,"0"0"16,0 0-1,-5-82 1,-6-14 0</inkml:trace>
  <inkml:trace contextRef="#ctx0" brushRef="#br0" timeOffset="-52365.819">24760 5145 130 0,'-3'-8'98'15,"-11"-25"9"-15,9 25-14 16,0-3 4-16,4 7 14 15,-6 1 8-15,2 0-8 16,-3 3-6-16,-2-4 9 16,5 1 2-16,3 1-8 0,0-1-9 15,1 3-31-15,0 0-10 16,0 0 1-16,0-1 2 16,0 0 13-16,0 0 7 15,0 0 13-15,0 0 2 16,0 1-9-16,-1 0-12 15,1 0-33-15,0 0-10 16,0 0-17-16,-1 0-3 0,-3 2 1 16,2-2 0-16,1 0 1 15,1 0 0-15,0 0-3 16,0 0 0-16,0 0 10 16,0 0 5-16,0 0 8 15,-1 0 4-15,2 0-5 16,0 0-2-16,20 10-1 15,39 3-3-15,-23-14-7 16,7 0-3-16,1-1-9 16,-2 3-2-16,-10 4-2 15,-2 4-1-15,-8 1-1 16,-3-5 0-16,-7-2 1 16,-4 1 1-16,-1-1 4 15,-5-2 5-15,-1-1 8 16,0-4 2-16,-1 3-3 0,0 0-6 15,0-5-10-15,0-9 1 16,-1-23-55 0,-3 30-33-16,-5 5-148 0,-3 6 137 15</inkml:trace>
  <inkml:trace contextRef="#ctx0" brushRef="#br0" timeOffset="-50076.097">14564 15905 717 0,'-1'-6'350'0,"-2"3"-118"16,3 2-35-16,-1 0-71 15,1 1-33-15,0 0-47 16,-1 0-8-16,0 0-7 16,-1 0-1-16,1 0 3 15,0 0-1-15,0 1-2 16,-3 6-1-16,0-1-12 15,2 1-3-15,0 1-5 16,0-1-2-16,0 3-1 16,0-1-1-16,0-4 0 15,1 1 1-15,1-6 6 16,0 0 4-16,0 0 9 16,1 0 2-16,10 1-2 15,-3-3-5-15,0-3-6 0,25-21-2 16,-33 18-1-1,2 4-1-15,-11 3-7 0,0 0-3 16,0 5-3-16,0 4-2 16,3 2 4-16,0-3 0 15,-1 0 1-15,5 0 0 16,1-2 0-16,3 3 11 16,2-4-111-16,4-2-115 15,9 3 139-15</inkml:trace>
  <inkml:trace contextRef="#ctx0" brushRef="#br0" timeOffset="-49416.946">15263 15544 767 0,'0'-5'360'0,"0"2"-145"16,0 1-33-16,0 2-74 16,0 0-28-16,0 0-30 15,0 0-6-15,0 0 5 16,1 15 4-16,-2 37-6 15,-4-21-5-15,-2 7-11 16,-3 3-4-16,-3 1-9 16,-6-2-2-16,2 1-5 0,-2-7-2 15,-1-3-1-15,4-4-2 16,2-8 0-16,3 2-1 16,5-6 2-16,4-2 0 15,3-6 12-15,-1-3-26 16,7-5-108-16,0-6-147 15,4-5 156-15</inkml:trace>
  <inkml:trace contextRef="#ctx0" brushRef="#br0" timeOffset="-48733.368">15494 15600 627 0,'0'0'334'16,"0"0"-69"-16,3 0-53 15,-3 0-63-15,0 0-18 16,0-1-30-16,6-1-8 16,20 1-22-16,35-1-11 15,-26 2-22-15,3 0-7 16,-5 3-14-16,-3 2-6 0,-5 4-5 15,-4 2-2-15,-9 2-2 16,-5 2 2-16,-11 6 6 16,-7-3 4-16,-6 6 6 15,-5 7 1-15,-6-1-3 16,-5 1-3-16,-6 1-7 16,2-4-1-16,-3-3-2 15,9-1-2-15,7-4 0 16,2-3 0-16,14 0 1 15,-4-3-1-15,12-1-1 16,0-4 0-16,-3-2-1 16,0 1 0-16,2-1 1 15,1 0 1-15,12 0 2 16,6-1 2-16,5-1 4 16,9-4 1-16,6-2 3 15,5-3 2-15,2-1-2 16,-8 0-1-16,-6 0-4 0,-5 0-3 15,-5 1-2-15,-1 1-1 16,-6 1-1-16,-1 0-1 16,-1-2-6-16,-2 1-20 15,-1-2-98-15,-4-1 85 16</inkml:trace>
  <inkml:trace contextRef="#ctx0" brushRef="#br0" timeOffset="-48316.192">16254 15237 587 0,'6'0'348'16,"5"9"-29"-16,6 15-168 0,0 6-23 16,11 9-31-16,-4 2-10 15,6 2-18-15,0 1-10 16,-5 1-21-16,4 2-9 15,-3 2-4-15,-1 3-3 16,-4 3-5-16,-1-1-1 16,-18-3-5-16,-2-4-2 0,-14-2 7 15,-6-5 3 1,-6 3 3-16,-7-1 1 0,-8 0-1 16,-9-1-2-16,-8-3 7 15,0-2-31-15,-1-7 5 16</inkml:trace>
  <inkml:trace contextRef="#ctx0" brushRef="#br0" timeOffset="-47551.128">13919 16386 376 0,'2'1'282'0,"2"2"56"15,-1 0-68-15,145 18 640 47,-116-16-884-47,-4-4-6 16,14 2 22-16,34 3-4 15,22-2 6-15,11 2 2 16,25-1-1-16,11 0-3 16,21-2-15-16,5-5-8 15,19-3-5-15,-3-2-1 0,22 2-5 16,4 1 0-16,0 4-3 15,-9 1-2-15,-23 3 1 16,-9 4-2-16,-36-2 1 16,-9 4 0-16,-31-1 1 15,-23 0 0-15,-24-4 0 16,-15-1 1-16,-22-2 6 16,-9-5 2-16,-10-2-11 15,-7-5-23-15,-9-3 89 16,1 3-62-16</inkml:trace>
  <inkml:trace contextRef="#ctx0" brushRef="#br0" timeOffset="-46602.104">14409 16758 598 0,'10'-2'318'0,"-5"2"-71"16,-5-2-19-16,2 1-41 16,-3 0-11-16,0-1-28 15,1 1-17-15,0 0-40 0,0 0-22 16,0 0-26-16,0 1-11 15,-1 0-13-15,0 0-5 16,-6 3-7-16,-20 7-1 16,-31 40-2-16,25-29-2 15,-1 11 0-15,-3 0-1 16,-3 13 0-16,2 4 0 16,1 6-1-16,4 4 1 15,3-2 0-15,5-1 0 0,2-6 0 16,8-3-1-16,14-6 1 15,-1-3-1-15,15-4 0 16,-3-3 1-16,1-3 0 16,10-6-5-16,2-4-51 15,2-2-37-15,4-6 53 16</inkml:trace>
  <inkml:trace contextRef="#ctx0" brushRef="#br0" timeOffset="-45402.807">14634 17430 558 0,'-1'-7'343'0,"0"2"-27"15,0 1-63-15,0 3-101 16,0 0-50-16,0 0-60 16,0 0-14-16,0 1-10 15,-1 0 2-15,1 0-5 16,-1 7-1-16,-1 5-5 0,2-2-1 16,-8 24-1-16,6-28 2 15,-1-3 4-15,0-2 3 16,5 0 4-16,-1-1-1 15,0-1-24-15,0 0-60 16,0 0 44-16</inkml:trace>
  <inkml:trace contextRef="#ctx0" brushRef="#br0" timeOffset="-44819.039">15255 17094 796 0,'-4'-1'392'0,"-7"6"-135"15,-1 6-80-15,-6 7-65 16,-1 1-24-16,-2 3-24 16,-1 0-13-16,3 2-28 0,1 1-5 15,2 4-9-15,2 0-3 16,2-4-1-16,1 0-1 16,0-2-2-16,7-1 1 15,-3-1-1-15,8 0-1 16,-1 0-1-16,4-3 0 15,5-1 1-15,1-4 0 0,11-6 3 16,-1-2 0-16,13-7 2 16,2-4 3-16,2-11 2 15,2-6 2-15,1-9 0 16,-3-2-1-16,-2-2 0 16,-3 1-1-16,-13 0 0 15,-4 0 0-15,-7-3 0 16,-8-1 0-16,-2-2-2 15,-8 1 0-15,-9 7-5 16,0 7-3-16,-6 11-4 16,-1 2-3-16,2 12-3 15,-3 2 0-15,-3 7 2 16,0 6-1-16,0 5 9 16,2 1-39-16,13 5-151 15,2-1 135-15</inkml:trace>
  <inkml:trace contextRef="#ctx0" brushRef="#br0" timeOffset="-44002.554">15804 16968 780 0,'0'5'346'16,"-5"4"-176"-16,2 1-2 16,-2 9-46-16,-4 1-16 15,-1 7-23-15,-4 5-12 0,0 6-19 16,-3 3-6 0,-5 0-13-16,1 0-5 0,-5-1-10 15,0 2-3-15,4-3-6 16,3 0-1-16,5-6-2 15,5-2-1-15,7-3-1 16,0-6 0-16,6-5 1 16,2-2-1-16,1-8 1 15,8-1 2-15,4-6-1 16,6 2 1-16,2-3 0 16,1-6 0-16,2-6 1 15,0-9 0-15,-1-8 1 16,0 0 0-16,-4-3 0 15,-1 0 0-15,-9 1 1 16,-6 3-1-16,-7 7-3 16,-6 4-2-16,-8 13-9 15,0 4-4-15,-9 10-1 0,0 5-1 16,0 8 7-16,0 4 3 16,5-2 0-16,3-1 1 15,3-1 0-15,3-2 0 16,4 0 0-16,3-2 0 15,5-4 0-15,1-2-9 16,6-6-83-16,3-4-63 0,6-8 92 16</inkml:trace>
  <inkml:trace contextRef="#ctx0" brushRef="#br0" timeOffset="-43552.258">16404 17049 1115 0,'-2'0'475'0,"-10"6"-270"15,-7 5-62-15,-8 10-56 16,1 4-24-16,-1 4-16 16,2 4-6-16,5-1-12 15,0-1-5-15,4 3-9 16,2-3-2-16,1 2-2 15,4 0-2-15,5-2 0 0,1-1-1 16,3-3-3-16,4 0 0 16,2-5 1-1,2-2-2-15,3-5 2 0,-1 0-1 16,2-9 5-16,1-5 3 16,2-12 4-16,3-11 2 15,5-11-6-15,2-3-3 0,0-9-4 16,-2-3-2-1,-5-5 1-15,-2-4-1 0,-7-3-3 16,-3 2-1-16,-6 11-2 16,-5 11-2-16,-4 17-2 15,-3 6-2-15,-4 10-3 16,-3 3-1-16,-3 8 0 16,2 0 4-16,0 7-31 15,2 0-43-15,2 2-100 16,0 3-149-16,9 1 210 15</inkml:trace>
  <inkml:trace contextRef="#ctx0" brushRef="#br0" timeOffset="-43068.555">16716 16798 829 0,'-2'-6'393'0,"2"4"-180"16,3 5-53-16,-3-3-64 16,0 0-18-16,6 16 0 15,18 37-6-15,-4-23-26 16,7 7-5-16,7 6-10 16,6 3-5-16,2 4-8 15,2-2-3-15,-2-3-7 16,-6-3 0-16,-5-2-4 15,-11 1 1-15,-15 0 1 16,-7-1 6-16,-19-1 14 16,-6 1 3-16,-7-2 4 15,-4-1-5-15,-8-3-9 0,-5-3 0 16,0-14 0-16,2-5 1 16,16-15 22-16,10-8-27 15</inkml:trace>
  <inkml:trace contextRef="#ctx0" brushRef="#br0" timeOffset="-42068.256">18525 16029 860 0,'-26'-7'384'0,"34"5"-176"15,1 0-22-15,10-1-54 16,3 0-7-16,8 0-20 15,9 3-17-15,8-1-15 16,9 2-12-16,1 2-18 16,-2 0-10-16,-3-1-15 15,-7-1-4-15,-6 1-4 16,-4-2-3-16,-8 0 2 16,-8 0-2-16,-9-1-71 15,-5 1-60-15,-10 0 76 16</inkml:trace>
  <inkml:trace contextRef="#ctx0" brushRef="#br0" timeOffset="-41703.157">18522 16311 843 0,'-2'-1'437'16,"2"1"-133"-16,5 0-112 15,-5 0-30-15,0 0-27 16,16 4 2-16,44 8-14 15,-21-4-5-15,16-7-11 16,5-1-17-16,5-5-30 16,-1-5-13-16,-3 4-26 15,-2-1-7-15,-11 5-7 16,-7-3 16-16,-17 8-31 16,-6 0 165-16,-14 21-117 15</inkml:trace>
  <inkml:trace contextRef="#ctx0" brushRef="#br0" timeOffset="-17994.312">20393 15832 510 0,'9'-8'361'0,"-8"0"-18"15,1 3-103-15,-7-2-41 16,5 5-84-16,-6 2-27 15,6 1-48-15,0-1-16 16,0 0-12-16,0 0 3 0,0 8 10 16,-1 2 3-16,-3 7 7 15,-8 30 2-15,3-26-2 16,2 5-3-16,-4 1-11 16,-3 1-5-16,-6 4-7 15,5 0 0-15,-1-2-1 16,-2-2 0-16,4-6 1 15,-2-8 1-15,1-6 11 16,3-7 5-16,6-9 1 16,2-2-2-16,4-7-14 15,4 2-8-15,3 4-6 16,1 6-3-16,4 6-2 16,-1 3 0-16,4 10 2 15,5 2 2-15,1 5 1 16,2-1 3-16,3-4-1 0,0-2 0 15,8-9 1-15,6-5 1 16,1-9 3-16,1-7 5 16,-4-8-75-16,0-1-120 15,-10-4 124-15</inkml:trace>
  <inkml:trace contextRef="#ctx0" brushRef="#br0" timeOffset="-17577.053">20809 15729 862 0,'8'0'465'0,"-7"0"-116"15,2 4-120-15,-9 8-115 16,-6 2-53-16,0 16-43 16,-6 2-4-16,4 8-4 15,2 5-2-15,-11 1-2 0,-1 5-1 16,-1 6 0-16,-5 1 1 15,4 1 0-15,-2-8 0 16,2-7 1-16,2-7-1 16,4-8-1-16,2-2 1 15,6-7-1-15,-2-3 0 16,8-4 1-16,0-4 4 0,6-6-84 16,2-3-151-16,7 0 150 15</inkml:trace>
  <inkml:trace contextRef="#ctx0" brushRef="#br0" timeOffset="-17283.232">20937 16308 1256 0,'-7'-2'569'0,"2"2"-263"15,3 2-81-15,0 1-51 0,1-3-12 16,0 0-121-16,0 0-50 16,0 0-47-16,-7 11-26 15,6 6 85-15,-30 25 2 16,24-30 0-16,4 2 8 15,3-3-38-15,-8-4 22 16</inkml:trace>
  <inkml:trace contextRef="#ctx0" brushRef="#br0" timeOffset="-16510.839">21554 15864 617 0,'2'-10'371'0,"-2"6"-37"15,1 4-89-15,-1-3-67 16,0 3-46-16,0 0-54 16,0 0-21-16,0 0-35 15,0 0-6-15,-1 8 16 16,-3 11 9-16,-15 36 8 15,3-22 0-15,-7 2-16 16,-3 2-9-16,0 1-9 16,0-4-4-16,3-5-2 15,8-2 0-15,7-9 2 16,0-4 2-16,5-11 8 16,-6-5 4-16,6-10-1 15,-1-6-3-15,1-6-10 16,4-1-5-16,1 1-4 0,3 5-2 15,-1 8-5-15,1 4-2 16,2 9-3-16,2 5 1 16,7 6 2-16,1 2 3 15,7 5 2-15,1 0 1 16,8-4 1-16,6-4 0 16,2-1 1-16,3-4 0 15,-1-6 2-15,2 2 0 0,-10-9 1 16,-6-3 1-16,-5-7-5 15,-5-5-23-15,4-2-146 16,-1 0 120-16</inkml:trace>
  <inkml:trace contextRef="#ctx0" brushRef="#br0" timeOffset="-16144.251">21995 15781 898 0,'-6'-14'481'0,"-2"9"-108"0,1 2-131 16,2 13-116-16,-4 8-55 15,-4 6-55-15,-1 8-2 16,-6 2-1-16,3 6 2 16,-8 9 3-16,1 3 3 0,-2 7 10 15,1 3 1-15,-7-6-2 16,0-2-3-16,-2-9-12 16,-1-7-4-16,10-2-3 15,3-5-1-15,9-8-1 16,2-4 0-16,8-10 25 15,3-3-23-15,7-13-53 16,3-7 42-16</inkml:trace>
  <inkml:trace contextRef="#ctx0" brushRef="#br0" timeOffset="-15361.462">22842 15889 873 0,'5'-10'404'15,"-4"2"-175"-15,-2 4-25 16,-1-3-52-16,2 2-19 0,-3 1-18 16,-3-1-10-16,-1-2-16 15,-2 0-9-15,-2-2-17 16,-4 2-10-16,-5 1-15 16,-1 1-6-16,-6 0-11 15,-2-2-4-15,-11 3-3 16,-5-3-2-16,-3 10-4 15,-1 2-2-15,4 5-4 16,1 6-1-16,4 0-1 16,5 1 0-16,8 6-1 15,7-1-1-15,6 4-1 16,6 3 1-16,5-3 0 16,1 2-1-16,4-1 1 15,3-1 0-15,11-1 0 16,6-4 0-16,8-9 2 0,3-5 3 15,9-13 4-15,1-5 0 16,8-13 1-16,4-4-1 16,-1-6-3-16,-2-1-1 15,-11 0-1-15,-7 0-1 16,-8 4-1-16,-3 2 0 16,-4 8 0-16,-8 3 0 15,-5 9 0-15,-5 6-1 0,-3 3-9 16,-1 5-1-16,2-5-1 15,0 0 1-15,-3 7 8 16,2 14 1-16,-37 34 0 16,26-26 0-16,-5 5 0 15,3 8 0-15,-5 9 2 16,-9 5 0-16,3 7 1 16,-9-5 2-16,2-6-1 15,2-2 0-15,-2-6 0 16,6 1 0-16,3-5 1 15,4-5 0-15,4-9 0 16,4-6-1-16,7-9 4 16,2-7 12-16,5-12 7 15,4-8 245-15,8-10-196 16</inkml:trace>
  <inkml:trace contextRef="#ctx0" brushRef="#br0" timeOffset="-13595.919">23468 15482 318 0,'-4'-6'229'0,"-3"-1"26"16,-4 2-60-16,-6-3-75 16,-6 4-24-16,-12-1-33 15,-4 2-11-15,-10-5-15 16,-5 1-5-16,-7-9-8 0,-8-1-2 16,-9 3 8-16,-4-7 5 15,-5 3 14 1,-3-6 6-16,0-2 5 0,-13 3 0 15,-8 1-14-15,0 6-8 16,-12 5-20-16,-5 4-8 16,-2 7-7-16,-11 9-2 0,-16 3 1 15,7 1-1-15,-12 0 0 16,1 3 0-16,7 7-1 16,-4 3-1-16,-6 9 0 15,5 1-1-15,5 2 0 16,9 5-1-16,6 3-1 15,14 3-1-15,6 7 1 16,8 5 1-16,24 7 3 16,2 2 0-16,24 3-1 15,6-1-2-15,19 9 0 16,10 1-2-16,21 7 0 16,17 1 0-16,18-9 1 15,11-1 0-15,15-5 0 16,6-3 2-16,20-8 1 15,6-5 1-15,18-14 3 16,3-9 1-16,16-6 1 0,9-7 1 16,14-9 0-16,15-4 2 15,13-10 0-15,15-1 0 16,21-11-1-16,5 0 0 16,20-11-2-16,-8-5 1 15,8-5-2-15,-5-3 0 16,-5-4 0-16,-3-2 0 15,-24-7 1-15,-5 0 0 0,-29 0 1 16,-8 3 0 0,-30 0 0-16,-14-3 3 0,-24-8 5 15,-17-7 2-15,-24-16 6 16,-17-4 2-16,-31-4 1 16,-14-3-3-16,-30-3 8 15,-14-4 3-15,-19 4 5 16,-19 2 2-16,-21 21-12 15,-8 10-5-15,-25 9-10 16,3 10-4-16,1 14-7 16,-3 5-1-16,7 22-1 15,7 3-2-15,19 10 46 16,12 5-73-16,41-3 31 16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1-11T22:45:20.245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28220 17570 837 0,'0'-1'377'0,"0"0"-178"15,-1 0-54-15,0 0-65 16,0-1-23-16,-1 1-33 16,1 0-10-16,0 0-11 15,0 0-2-15,0 1-1 16,-2 0 0-16,2 0-108 16,-1 2-97-16,-2 3 127 15</inkml:trace>
  <inkml:trace contextRef="#ctx0" brushRef="#br1" timeOffset="9998.535">1090 6469 117 0,'-1'0'79'16,"0"0"6"-16,1 0 1 15,0 0 5-15,0 0 7 16,0 0 9-16,0 0 0 16,0 0-10-16,0 0-2 0,0 0-4 15,0 0-2-15,0 0 4 16,0 0-3-16,0 0-1 15,0 0-3-15,1 0-13 16,0 0-2-16,-1 0-7 16,0 0-2-16,0 0 7 15,0 0-2-15,0 0-1 16,0 0-3-16,0 0-17 16,0 0-7-16,0 0-16 15,0 0-4-15,0 0-7 16,0 7-3-16,-1-3-3 15,-1 4-2-15,0-1-3 16,0-3 1-16,-3 3-1 16,1-1-1-16,-3 6 1 15,-1 19-1-15,13-26 0 16,-2 0 0-16,-5-7 0 0,0 2-1 16,2 0 0-16,0 0 1 15,0 0 1-15,0 0 3 16,0 0 1-16,4 0 2 15,6-1 2-15,-5-1-1 16,2-3 0-16,-1 1 1 16,-2 0-2-16,1-1 2 0,-5 4-1 15,2-3-1-15,1-3-1 16,-3 6-3-16,0 0-4 16,0-1-2-16,0 1-1 15,-1 0 0-15,0 0 2 16,0 0 1-16,0-1 1 15,0 1 0-15,-1 1 0 16,1 0 0-16,0 0 0 16,0 0 0-16,0 0 1 15,0 0 1-15,0 0 3 16,0 0-7-16,0 0-78 16,0 0-82-16,-1 0 99 15</inkml:trace>
  <inkml:trace contextRef="#ctx0" brushRef="#br1" timeOffset="10874.11">1526 6281 1895 0,'9'5'39'0,"-11"-8"6"15,-4-2 38-15,6 5-24 16,-1-1-13-16,0 1-25 16,0 0-12-16,1 3-7 15,-1 10 0-15,0 9 0 16,-9 19 0-16,-7-21 0 16,2 2 0-16,10 5 0 15,4 6 0-15,-8-5-1 16,8 1 1-16,-21-3 1 15,3-6-1-15,4 1 1 16,1-3 0-16,21-5 1 16,-5 1 0-16,1-8 3 15,-9-7 3-15,-4-3-12 16,1-3-41-16,15-3-156 16,12 7-203-16,-6-9 247 0</inkml:trace>
  <inkml:trace contextRef="#ctx0" brushRef="#br1" timeOffset="11871.25">1977 6284 683 0,'0'-1'310'0,"0"0"-116"16,0 0-39-16,0 0-28 0,0-1-13 15,0 1-35-15,0 0-15 16,0 0-10-16,0 0 3 16,0 0 4-16,0 0-3 15,0 0 2-15,0 0-6 16,0 0-1-16,-1 1 3 16,0 0-7-16,0 0-4 15,-17 7-9-15,-27 13-8 16,21-22-9-16,22 9-5 0,-9-7-3 15,4 8-4-15,-1 1-1 16,-5-5-1-16,-8 0-1 16,3-4-1-16,4-3-1 15,-2 1 0-15,11 3-1 16,-1 4 0-16,1-2-1 16,1-2 0-16,1 6 0 15,5-3-2-15,-5-3 0 16,6 7-1-16,-7-9 0 15,-3 2 1-15,8 5 1 16,-10-6 0-16,12 10 1 16,-7-5 0-16,3 1 0 15,-1 1 0-15,0-3 0 16,3 3 1-16,-5-4 0 16,4 2 0-16,-4-2 0 15,3-3 0-15,1 0 0 0,0 0 1 16,0 0 1-16,0 0-1 15,0 0-1-15,0-2-1 16,0 1-2-16,9-1-2 16,10-3-1-16,24-7-1 15,-27 4 0-15,13 6 0 16,-4 2-2-16,-6 3 0 16,1 5 1-16,-12-1 1 15,-5 2 2-15,15 5 1 0,-6 4 3 16,-7-1-1-16,-5 5 1 15,2 1 0-15,-4 3 1 16,-11-5 0-16,23 8 0 16,-16-4 1-16,-2-4 1 15,6 3 1-15,-24-12 2 16,4 0 1-16,-7-9 5 16,-1-3 1-16,2 0 1 15,-1-10 0-15,6 8-3 16,11 0 0-16,-3-10-3 15,6 7-2-15,-5-6-3 16,1-4-1-16,3 6-2 16,3 1-2-16,10 1-7 15,-3 5-13-15,0 1-41 16,4 3-42-16,-6-3-128 0,1 0-61 16,1 0 176-16</inkml:trace>
  <inkml:trace contextRef="#ctx0" brushRef="#br1" timeOffset="12509.889">2356 6358 700 0,'-13'-3'375'15,"11"3"-75"-15,-1 6-108 16,-23-3-16-16,18 8-36 16,-21-5-24-16,5 6-37 15,14 5-13-15,-14-6-17 16,9 4-7-16,-7-1-17 0,3 2-6 15,7 0-7-15,5 6-3 16,9 0-4-16,-6-8 0 16,3 5-3-16,-2-8-1 15,4 3 0 1,1 3 0-16,-2-3 1 0,0-1-1 16,5-1 0-16,4 0 1 15,10-5 1-15,6 3 1 16,0-12 5-16,6 0 1 15,8-8 3-15,-7-12 1 0,0-5-3 16,5-3-2-16,-8-5-2 16,0 0 0-16,-4 7 0 15,-7 3 1-15,-16 0 2 16,-2 9 0-16,-9-1-1 16,-8-2-1-16,5 10-6 15,3 3-2-15,-15-1-1 16,13 5-1-16,-9-5 1 15,-6 2 1-15,17 3-1 16,-26-7 1-16,6 6-1 16,10 3-1-16,-7 3-2 15,12-3-3-15,7 9-14 16,-6-2-42-16,8 0-150 16,5 7-163-16,6-3 227 15</inkml:trace>
  <inkml:trace contextRef="#ctx0" brushRef="#br1" timeOffset="13359.203">2775 6367 466 0,'33'-34'307'0,"-25"34"27"0,-4-2-68 16,2-1-56-16,-5 3-31 16,-1 0-62-16,-1-1-31 15,0 1-40-15,-1 0-11 16,1 0-7-16,0 0 2 15,-1 8 5-15,-3 9 0 16,-2 33 2-16,3-29-1 16,-6 2-5-16,0 1-2 0,-4 3-5 31,14 8-3-31,-8-3-7 0,3 2-2 0,-2-11-5 16,-5 2-1-16,1-8-1 15,9 4 0-15,-2-2-1 16,-2-8 2-16,3 1 0 15,-4-8 1-15,4-2 2 16,1 0 0-16,-2-3 2 16,3 1-2-16,0-1-2 15,0 0-3-15,1 0-3 16,0-1-1-16,0 1-1 16,0 0 0-16,0 1 0 15,0 0 0-15,0 0 0 16,0 0 0-16,0 0 1 15,0 0 0-15,8 2 1 0,7 3 1 16,36 5 1-16,-31-15 1 16,6 3 0-16,-3-2 2 15,-9-8 3-15,21 11 0 16,-22-7 0-16,11 7-1 16,2 4-3-16,-13 0-2 15,8 2-2-15,-11-6 0 16,-2 1 1-16,-1-5-2 0,2 13 2 15,2 0-1-15,-3 0 0 16,-2 0 0-16,0-7 1 16,-4 4-2-16,3-5-74 15,2 1-67-15,-2-1 87 16</inkml:trace>
  <inkml:trace contextRef="#ctx0" brushRef="#br1" timeOffset="13995.498">3779 6421 686 0,'15'1'348'0,"-7"-1"-81"0,1 0-44 16,-9-4-53-16,-13 1-30 16,14 6-41-16,-11 0-10 15,12 8-10-15,-13-1 3 16,-4 4-12-16,-9 0-9 16,-10 1-17-16,14 8-11 15,-16-1-15-15,-1 6-5 16,9-1-5-16,-3-4-2 15,2-3-1 1,6-8 1-16,1-6 0 0,5-1 0 16,5-1 0-16,6 0 1 15,-4-7-41-15,8 1-49 0,9-6-134 16,-3 0-115-16,15-2 202 16</inkml:trace>
  <inkml:trace contextRef="#ctx0" brushRef="#br1" timeOffset="14321.894">3565 6419 548 0,'-6'-3'357'0,"2"3"32"0,4 0-118 15,0 0-87-15,-1 0-39 16,1 0-58-16,0 0-18 16,0 0-17-16,2 9-1 15,4 9-5-15,23 29-5 16,-8-22-6-16,5-2-5 16,-6 2-8-16,3 1-4 0,1 0-5 15,-7-3-2-15,7-3-3 16,-12-5 1-1,-6-8 0-15,8 5 15 0,-23-12-77 16,10 4-53-16,7-9 67 16</inkml:trace>
  <inkml:trace contextRef="#ctx0" brushRef="#br1" timeOffset="16797.373">4066 6654 431 0,'0'-1'267'0,"0"0"-31"15,0 0-62-15,0 0-21 16,0 0-36-16,0-1-16 15,0 1-27-15,0 0-4 16,0 0-9-16,0 0-4 16,0 0-2-16,0 0-5 15,-1 1-5-15,0 0 0 16,0 0-6-16,0 0-4 0,-1 6-10 16,0 4-8-16,1-5-9 15,0-5-4-15,-1 5-4 16,1-4-2-16,0 6 0 15,0-7 0-15,0 0 3 16,-1 0 3-16,2 0 4 16,0 0 1-16,0 0 2 15,10 3-1-15,-1-2 0 16,-2-2 0-16,-4-1 0 16,0 0 1-16,-3-1 1 15,6-6-1-15,-6 6-2 16,1 0-2-16,-1 2-6 15,0 0-2-15,0 0-2 16,0 0 0-16,-1 0 3 0,0 0 1 16,-1 1 3-16,1 0-1 15,-2 1 0-15,2-1-1 16,0 0-2-16,-1 2 0 16,1-2 0-16,-3 3 0 15,3-3-13-15,-1 3-39 16,0 2-131-16,1-5-152 15,1 0 203-15</inkml:trace>
  <inkml:trace contextRef="#ctx0" brushRef="#br1" timeOffset="17289.832">4497 6336 598 0,'1'-41'351'0,"-1"41"-50"16,0 0-96-16,0-6-20 15,0 6-58-15,0 0-31 16,0 0-49-16,0 0-17 16,-1 0-6-16,-1 8 2 0,-3 7 3 15,-6 35 0-15,6-31-6 16,2 5-2-16,-2 7-3 15,-2 1-3-15,-1 6-1 16,-2 1 0-16,0 3-1 16,-7-2 1-16,1-10-2 15,1 2-1-15,1-14-1 16,5 0-1-16,6-5 1 16,-3-6 2-16,9-2 15 15,-1-5-8-15,-5-7-72 16,6-2-73-16,8-10 71 15</inkml:trace>
  <inkml:trace contextRef="#ctx0" brushRef="#br1" timeOffset="18274.034">4758 6458 2008 0,'4'4'3'16,"0"3"8"-16,-9 3 13 15,11 6 3-15,-9 5 3 16,-5-2-1-16,8 13-3 15,-19-5-2-15,19-1-6 16,-14-2-3-16,-4-7-5 0,31 10-2 16,-30-10-1-16,18 2 0 15,1-10 2-15,-23-11 2 16,24 4 10-16,-3 0 5 16,0-5-1-16,0 2-1 15,-1 0-13-15,1-1-5 16,4-11-6-16,1-1-4 15,29-32-10-15,-22 26-4 16,-6-9-3 0,9-3 2-16,5-1 8 0,1-1 3 15,10 7 4-15,0 4 1 0,-6 3-2 16,-1 3-2-16,-5 8-4 16,-4 5-2-16,-4 4-1 15,-8 2 1-15,5 12 6 16,-5 0 4-16,-3 10 7 15,-1 4 4-15,-4 2 3 16,-1 3 0-16,-1 0-2 16,-2-3-2-16,-2-4-3 15,-1-9 0-15,4 3 0 16,2-6 0-16,-1-7 4 16,9 8 4-16,-5-18 13 15,-2 0-1-15,7-4-3 16,-2-12-6-16,10 1-19 0,1-8-10 15,2-9-20-15,2-7-6 16,5 1 2-16,-4 10 7 16,4 5 18-16,-3 8 5 15,-3 5 3-15,6 5 2 16,-4 7 2-16,-4-1 0 16,0 8 4-16,-6 0 1 15,-1 8 5-15,-1 5 3 16,-4 7 1-16,-1 1 0 15,-2 5-4-15,-2-2-2 0,-1-7-4 16,5 6 1-16,-8-13 0 16,3 5 0-16,1-6 2 15,1-3 0-15,1-6-10 16,2-4-29-16,5 6-78 16,-4-11-81-16,5-5 114 15,4 2-56-15</inkml:trace>
  <inkml:trace contextRef="#ctx0" brushRef="#br1" timeOffset="18722.958">5376 6424 986 0,'-6'6'454'0,"-2"7"-180"0,-3 0-77 15,-8 0-62-15,2 3-29 16,14 8-48-16,-11 1-15 15,14 0-20-15,-2-2-1 16,-11-5-1-16,8 0-1 16,-4-2 0-16,8 6-4 0,1-7-4 15,10 6-2-15,2 3-3 16,-6-10-1-16,-2-6-1 16,2 2-1-16,-3-12 4 15,2 0 3-15,13 0 5 16,-5-10 3-16,12 1-1 15,-7-11-3-15,-1-8-8 16,3-2-5-16,-7-3-6 16,0 2-3-16,-4 0 0 15,-6 2 1-15,-3 1 4 16,-6 6 1-16,0 11-3 16,-3 1-2-16,3 12-5 15,-7-2-1-15,3 3-2 16,-1 4 0-16,-5-2 5 15,5 2 0-15,-3 3-7 16,1 3-32-16,7 3-81 0,2-1-67 16,3-5-222-16,4-1 264 15</inkml:trace>
  <inkml:trace contextRef="#ctx0" brushRef="#br1" timeOffset="19074.79">5795 6204 1156 0,'2'0'491'0,"-3"-3"-282"15,5 12-55-15,-7 3-69 16,-11 0-25-16,0 11-17 16,3 2 1-16,1 5 11 15,13 11 6-15,-9 1 1 16,1 0-5-16,7 3-19 16,-7-1-10-16,3-5-13 15,9 8-3-15,-16-13-2 16,1-7 0-16,-3-8-1 0,3-6 2 15,8-2-56-15,-9-4-64 16,7-2-134-16,-11-8 139 16</inkml:trace>
  <inkml:trace contextRef="#ctx0" brushRef="#br1" timeOffset="19690.125">4642 6928 531 0,'0'5'297'0,"-13"-5"-69"16,3-1-60-16,5 0-20 16,1 0-35-16,18 9-9 0,-7-8-6 15,7 2 4-15,10 1 17 16,-8-6-5-16,17 4-11 16,1 2-7-16,6-3-12 15,13-1-3-15,10 1-9 16,8-2-8-16,19 1-21 15,-11-1-8-15,3-4-12 16,2 7-5-16,-28-4-9 16,3 2-1-16,-12 5-2 15,-8-1-1-15,-7 2-1 16,-7-2 0-16,-7 0 1 16,-6-4-2-16,-2 5 0 15,-1-2-2-15,5 3-8 16,-16-4-19-16,-6 2-56 15,8 1-44-15,-20-6-416 16,16 1 373-16</inkml:trace>
  <inkml:trace contextRef="#ctx0" brushRef="#br1" timeOffset="20293.54">4954 7196 1008 0,'-3'-4'489'0,"3"5"-174"16,0-2-87-16,0 1-99 16,0 0-39-16,-2 0-43 0,2 2-10 15,-1 11-5-15,0 3 5 16,-6 31 4-16,0-29 1 15,-6 5-3-15,4 3-7 16,-4-3-13-16,0 8-4 16,3 2-5-16,-2 1-2 15,-2-10-2-15,-6-4-1 16,16-4-1-16,-13-10 0 16,23 16 0-16,11-3-1 15,-22-13 0-15,17 4 0 0,-16-10 0 16,-2-6 0-16,16 6 0 15,-3-6 2-15,14 5-1 16,7 5 0-16,-3-5-1 16,4 1 1-16,-3 1 0 15,-7-9 0-15,4 1 0 16,-4-2 1-16,4 8 0 16,-7-5 1-16,2 4-19 15,-3 0-23-15,-7-15-154 16,5 8-4-16,-3-3 102 15,-10 3-73-15</inkml:trace>
  <inkml:trace contextRef="#ctx0" brushRef="#br1" timeOffset="20905.89">6101 6671 724 0,'-1'-1'348'16,"0"0"-124"-16,0 0-34 15,0 0-42-15,0-1-15 16,1 0-19-16,15-8-6 0,38-13-14 15,-29 20-9-15,-6-4-16 16,9-1-6-16,1 4-15 16,12 4-7-16,2 5-14 15,-13-5-6-15,-4 2-7 16,-9-13-1-16,-3-4 2 16,2 9-20-16,-5-4-87 15,0 9-62-15,-7 1-300 16,-1 0 290-16</inkml:trace>
  <inkml:trace contextRef="#ctx0" brushRef="#br1" timeOffset="21271.995">6091 6843 793 0,'-4'-2'427'0,"2"3"-90"16,-4-2-125-16,6 1-35 0,0 0-29 16,7 0-16-16,11-1-8 15,35-3 4-15,-32-5-14 16,14 1-8-16,1 0-20 15,1 1-14-15,5 0-20 16,-8-1-12-16,-1 4-19 16,-16-2-6-16,1 2-8 15,-3 3-3-15,-6 0-4 16,2 0 1 0,-9 2-46-16,0 0-39 0,-2 5-147 15,-1-6 141-15</inkml:trace>
  <inkml:trace contextRef="#ctx0" brushRef="#br1" timeOffset="41767.832">6778 6780 400 0,'-1'-1'214'15,"0"0"-41"-15,-1 0-19 16,1-1-24-16,-1 1-10 0,1 0-9 16,0 0-4-16,0 0-10 15,0 0 1-15,0 0-15 16,0 0-11-16,1 0-17 15,0 0-7-15,0 0-12 16,0-1-2-16,-2 1 13 16,1 0 6-16,0 0 5 31,0 0-5-31,0 0-24 0,0 0-11 0,0 0-12 16,0 1-4-16,0 0 0 15,1 0-1-15,-1 0-1 16,0 0 1-16,-1 0-1 15,0 0 1-15,-1 5-1 16,2-1 1-16,1-4 0 16,0 0 0-16,0 0 1 15,0 0 1-15,4 0 2 0,4-2-1 16,5 0 0-16,20-10 0 16,-32 5-2-16,9 7 1 15,-16-11-2-15,5 8 0 16,1 9-1-16,-5-7 0 15,4 1 0-15,0 0 0 16,0 0 1-16,-2 3 0 16,0 5 0-16,2-6 0 15,0 6 0-15,0-7 1 0,0-1 2 16,0 0-13-16,-1 0-84 16,2 0-95-16,0 0 114 15</inkml:trace>
  <inkml:trace contextRef="#ctx0" brushRef="#br1" timeOffset="42652.532">7278 6462 423 0,'0'-1'279'0,"0"0"25"16,0-1-78-16,0 1-64 16,0 0-22-16,-1 0-39 15,0 0-10-15,0 1-1 16,0 0-3-16,-6 9-9 16,-7 20-12-16,-9 29-26 15,13-28-12-15,-2-5-16 0,6 6-3 16,-3-11-4-16,-8-1-2 15,11 3 0-15,-5-8-2 16,11 7 0-16,-1-3 0 16,6-1-1-16,-7-6 0 15,2-3 1-15,16 6 0 16,-8-11 2-16,13 3 1 0,-5-7 1 16,4-3 1-16,1-3-1 15,-3-1 1-15,9 0-2 16,-10-3 0-16,8-4-1 15,-9-1 0-15,-12 2-1 16,9 1 2-16,-5-2 0 16,6 2 2-16,4-6 4 15,-6-3-1-15,-5-1 35 16,-2-2 6-16,-2-1 4 16,-5-2 6-16,-6 4-25 15,-3 1 0-15,-3 6-1 16,0 9-3-16,4 4-8 15,0 1-3-15,1 3-5 16,4 0-4-16,-6 1-4 16,3-1-2-16,2 3-3 15,-1-3 0-15,-3-3 0 16,7 6-1-16,2-3 1 0,-1-3-7 16,2 2-70-16,0 0-39 15,0 0-170-15,0 0-225 16,0 0 337-16</inkml:trace>
  <inkml:trace contextRef="#ctx0" brushRef="#br1" timeOffset="43162.085">7788 6423 617 0,'0'-7'393'0,"-2"1"-11"16,2-4-163-16,1 8-32 15,0 2-67-15,2 1-29 16,-3-1-45-16,0 0-10 16,-1 0 10-16,0 5 6 15,-6 17 4-15,-11 35-5 16,10-17-16-16,-1 2-7 0,-2-2-10 15,3 2-5 1,-5-9-6-16,-6-9 0 0,7 5-3 16,-4-11 0-16,4 0 0 15,14 3 0-15,-8-11 0 16,15 6 2-16,-10-11 2 16,8 0-8-16,-7-4-55 15,-6-8-49-15,9-1-210 16,-12-9 200-16</inkml:trace>
  <inkml:trace contextRef="#ctx0" brushRef="#br1" timeOffset="44045.821">8216 6423 776 0,'-1'-1'390'16,"1"1"-100"-16,3 0-81 0,-3 0-68 16,0-1-27-16,0 0-41 15,0 0-13-15,0 0-13 16,0-1-2-16,-1 1 10 15,0 0 8-15,0 1 12 16,-4 0 7-16,-15 1-8 16,-27 8-5-16,16-5-9 15,8 3-7-15,10 3-14 16,-10-4-9-16,10 3-13 16,-8-3-4-16,0 0-6 15,4-4-2-15,0 2-1 16,10-1-2-16,1-2 0 15,6 3-1-15,-1-2-1 16,1-2-1-16,0 0 0 16,0 0 0-16,0 0 1 0,0 0 0 15,2 13 0-15,1-1 1 16,3 29 0-16,-5-21-1 16,-13-16 1-16,3 6-1 15,1 1 1-15,-1-4 0 16,5 4 0-16,0-1 0 15,4-3-1-15,0 1 0 16,1 3-1-16,2-1 1 16,-3-11 0-16,0-3 0 0,0-4 0 15,5 2 0-15,7 0 0 16,-1-1-1-16,3-1-1 16,7-2-1-16,-5 2-1 15,6-2-1-15,7 8-1 16,-4-2 1-16,-3 5 0 15,-13-4 1-15,-6-1-1 16,7 9 0-16,-4 3 0 16,4-3 1-16,-1 13 1 15,-8-9 2-15,10 12 1 16,-3 4-1-16,4 0 1 16,-11-2 1-16,-6-6 0 15,0 5 1-15,-13-10 1 16,6 3-1-16,-2-3 3 15,-1 0 2-15,-10-3 1 16,3 2 2-16,-7-1 0 0,10-1-1 16,-1-5-3-16,2 4 0 15,1-7-3-15,-5 2 0 16,6-3-1-16,-1-3 1 16,5 3-1-16,-1-2-1 15,4 1-11-15,2 0-29 0,2-8-98 16,4-2 90-16</inkml:trace>
  <inkml:trace contextRef="#ctx0" brushRef="#br1" timeOffset="45490.164">8391 6668 311 0,'10'-46'243'0,"-9"44"55"0,3 5-49 16,0-2-59-16,-4-2-19 16,0 0-24-16,0 0-11 15,0 0-15-15,0 0-15 16,0 0-39-16,0 0-16 16,0 0-22-16,-1 1-1 15,0 5 6-15,-1 21-2 16,-9 30-3-16,2-29-2 15,-4-8-9-15,6 7-2 16,-6-5-5-16,7-9-2 31,2-6-2-31,2 0 1 0,-2 16 1 0,0-10 4 16,5-11 3-16,2-6-1 16,2-9-4-16,-2-3-5 15,6-10-11-15,0-5-9 16,1 3-10-16,0 0 0 15,3 5 3-15,0 7 7 0,3-6 7 16,-4 3 0-16,2 5-1 16,4 7-1-16,6 13-1 15,-3 1-1-15,-9 5 3 16,0 1 1-16,-9 1 6 16,5 8 0-16,-2 3 1 15,1 0 2-15,-8 0 1 16,-4-3 1-16,5 1 0 15,-19-7 1-15,7-2-1 16,1 1 0-16,-2-2 2 16,10 0-1-16,0-2 1 15,-8-6 2-15,5-2 4 16,-2-4 1-16,-2-9-1 16,10 3-2-16,8-5-9 0,-4-6-1 15,15-3-1-15,-7-4-1 16,0-8 0-16,12 2 0 15,-14-10-1-15,3 1 1 16,11 15-3-16,-18-3 1 16,10 19-2-16,10 10-1 15,-21-5-3-15,12 12 0 16,-7 8 3-16,-13-5 2 16,5 13 5-16,-3-3 0 0,1 10 1 15,7 5 1-15,-3-4 0 16,-12-6 0-16,0-11 0 15,6-1 1-15,-3-3 0 16,7 1 1-16,-2-2 2 16,-8-5 0-16,-2-3-43 15,10-1-34-15,-2 0-100 16,-4-3-65-16,12 3 148 16</inkml:trace>
  <inkml:trace contextRef="#ctx0" brushRef="#br1" timeOffset="45986.081">8926 6574 864 0,'-13'10'457'0,"-6"3"-138"16,2 3-107-16,4 4-34 15,-11 2-61-15,12 0-23 16,0-2-30-16,3-2-13 0,9-10-20 16,-2 4-7-16,1 0-11 15,2-2-1-15,1 6-5 16,9-4-1-16,-1-2-2 16,-1 0-1-16,4-3 0 15,-7-5 1-15,3-1 1 16,1-3 3-16,3-6 1 15,4 0 1 1,6-1-1-16,-5-6-2 0,11 4-1 16,-16-7-1-16,-5-2 2 15,7 1-1-15,-13-1 1 16,-5-3 0-16,0 6-1 16,-10-2-2-16,-5 4-1 15,14 15-2-15,-16-8-2 16,13 15-1-16,-11-7-1 15,0 0 0-15,9 11 1 0,-5-9-1 16,7 14 1-16,-1-8 2 16,4 7-59-16,1-8-32 15,3 0-128-15,0 4-92 16,1-7 202-16</inkml:trace>
  <inkml:trace contextRef="#ctx0" brushRef="#br1" timeOffset="46371.181">9291 6354 982 0,'0'-11'497'0,"2"9"-128"16,-7-4-118-16,1 6-107 16,4 1-40-16,-3 5-58 15,3-6-16-15,-1 0-9 16,0 12-2-16,0 12 1 16,1 40 4-16,-4-28 4 0,3 10 2 15,-6-1-2-15,-5-4-3 16,1 4-6-16,-5-10-2 15,1 3-5-15,0-1-2 16,2-6-4-16,3 0 0 16,-4-12-2-16,2-5 0 15,13-2 4-15,-10-9-28 16,13-2-83-16,5-1-22 0,-2-14 59 16</inkml:trace>
  <inkml:trace contextRef="#ctx0" brushRef="#br1" timeOffset="47818.178">7613 7218 308 0,'3'-2'236'15,"-1"-1"10"-15,4 0-59 16,-6 2-21-16,0 0-35 16,3-1-11-16,-2 1-32 15,10-4-15-15,-4 4-11 16,-2 0-1-16,-5 0-1 16,0 0 2-16,0 0 4 0,-1 0 1 15,0 0 0-15,0 0 0 16,0-1-13-16,0 1-6 15,1 0-18-15,-1 0-5 16,0 0-5-16,-3 0-7 16,-22-1 5-16,-23 4-3 15,30 11-7-15,-15-6-2 16,15 11-4-16,-4-4 0 0,-1 1-2 16,8 1 0-16,-5-7 0 15,6 0-1-15,7-2-2 16,0 2-3-16,9 4-1 15,-1-2 0-15,-5 3 1 16,13 1 3-16,4 2 2 16,6 3 0-16,5-4 2 15,-10-6 0-15,-3-5 1 16,-2-1 0-16,8 0 1 16,-5 0 1-16,4-9 2 15,8 0 0-15,-10-15 0 16,16 6-1-16,-10-9-3 15,-17-8 0-15,19 3-2 16,-10-5 0-16,13 3 0 16,8 4 0-16,-13 3 1 0,-11 2 0 15,-10 9 2-15,-2 4-1 16,-5 5 0-16,6 9-1 16,-8-1 3-16,3 5 4 15,-2 9 5-15,-4-7 1 16,14 8-4-16,-1-2-3 15,-2-4-5-15,13 6 0 16,-5-1-1-16,-13-3 0 0,21 8 0 16,-15-1 0-16,2-3 0 15,5 2 0-15,-14-6 0 16,9 3 1-16,-1-3 0 16,-2-3 0-16,3 0-5 15,-9-9-11-15,5 2-32 16,4-3-22-16,-1-5-60 15,9 3-53-15,-4-10-263 16,10-4 289-16</inkml:trace>
  <inkml:trace contextRef="#ctx0" brushRef="#br1" timeOffset="48424.474">8050 7221 574 0,'-1'0'302'15,"4"0"-47"-15,-10 0-71 16,7 0-49-16,0 0-12 16,0 0-32-16,9 0-9 15,-9-1-3-15,0 0 0 0,0 0 13 16,0 0 2-16,0 0-7 15,0-1-4-15,0 1-17 16,0 0-10-16,0 0-11 16,0 0-5-16,-1 0-11 15,-2 0-4-15,-15 1-8 16,-27 8-3-16,27 4-6 16,-3-1-3-16,-1 1-3 15,4 3 0-15,-4-3-2 16,5 1 1-16,7 1-1 15,3 0-1-15,0-1 0 16,3 0 0-16,2 1 0 16,0 2 0-16,7 2-1 15,-5-6-1-15,4 4 1 16,-3-6 0-16,5 3 1 0,4 3 0 16,2-8 0-16,4-1 1 15,-3-8 0-15,6 5 1 16,4-1 0-16,3-2 0 15,11 4 0-15,-5-5-1 16,-8-10 2-16,-6 3-1 16,-10-8 1-16,3 4-1 0,3 4 0 15,10 5 0 1,-2 3-1-16,-9-9 0 0,2 8-5 16,-10-1-16-16,-1-2-34 15,3 6-24-15,-9-4-63 16,3 4-33-16,-5 1-246 15,4-4 276-15</inkml:trace>
  <inkml:trace contextRef="#ctx0" brushRef="#br1" timeOffset="48789.449">8318 7276 950 0,'27'-44'469'0,"-28"35"-147"0,-6 4-73 15,13 4-90-15,-12 2-35 16,6 8-58-16,1-1-24 15,-5 4-13-15,4 3 1 0,-9-1 8 16,4 6 2-16,-2 0-7 16,-4-3-4-16,8 7-14 15,-3-3-4-15,1-5-5 16,5 9-1-16,-3-11-2 16,1 2 4-16,1-3-38 15,-1-12-34-15,2 0-89 16,0 2-65-16,0-4 136 15</inkml:trace>
  <inkml:trace contextRef="#ctx0" brushRef="#br1" timeOffset="49550.309">8766 7116 732 0,'4'-3'325'16,"-1"3"-153"-16,4-5-21 16,1 2-29-16,0 3-13 15,3-2-11-15,-7 3-3 0,1 11 2 16,-7-13 0-16,1 4-5 15,1 2-3-15,-1-5-14 16,0 0-5-16,0 0-15 16,-4 14-5-16,-2 11-9 15,-14 32-1-15,12-23-5 16,0 3-5-16,-6-6-7 16,4-1-5-16,1 3-5 15,1-3-1-15,7-4-4 16,2 6-1-16,0-10-2 15,-1-4 1-15,-1-6 0 16,0-6 0-16,-2-6 2 16,2-7 2-16,2 3 3 15,4 2-1-15,-1-9-3 16,0 0-3-16,4-8-5 16,-4-8-2-16,7 5-15 0,-4-4-7 15,-2 0-13-15,-3 2-4 16,-5 4 12-16,1 3 7 15,-9 7 12-15,-4 2 3 16,-5 1 0-16,-8 3-1 0,4 4 1 16,7 4 2-1,-2 4 1-15,-2-2 1 16,-2 2 2-16,-5 0 0 0,0 1 2 16,9 4 1-16,6 4 1 15,0-2 1-15,9 5 1 16,1-1-1-16,1-3 3 15,9 9 2-15,3-5 3 16,6 0 3-16,7 0 2 16,-3-5 2-16,14 1 1 15,-5-4-1-15,2-9-4 16,-3-3-1-16,-1-12-4 16,7 4-1-16,-4-6-1 15,1-7-2-15,-8-2-17 16,-4-6-21-16,-3 3-96 15,-4 13-18-15,2 2 81 16</inkml:trace>
  <inkml:trace contextRef="#ctx0" brushRef="#br1" timeOffset="58079.11">799 8618 298 0,'0'-1'202'0,"0"0"21"16,0 1-39-16,0 0-47 16,0 0-13-16,0 0-18 15,0 0-5-15,0 0 3 16,0 0 0-16,0 0-12 15,0 0-8-15,0 0-13 16,0 0-6-16,0 0-12 16,0 0-2-16,0 0-11 15,0 0-3-15,0 0-3 16,-1 0-3-16,0 0-2 0,0 0-3 16,0 0-5-16,0 1-1 15,0 0-4-15,0-1-1 16,-2 2-2-16,1 0-1 15,-1 3-1-15,1-3-2 16,-1 0-1-16,-1 4-4 16,2-3-2-16,-1 2-1 15,0 0-2-15,2 1 0 16,0 2 0-16,1-5-1 16,1 2 1-1,-1-5 1-15,0 0 0 0,1 0 2 0,9 4 2 16,-4-2 0-16,3-1 1 15,-3-2 1-15,0-1-1 16,0-1 1-16,-4 1 0 16,-2 0 0-16,4-3-2 15,-2-2-1-15,-2 6-2 16,0 0-1-16,-1 0 0 16,0 1-1-16,0 0 0 15,-3 0 1-15,-1 2 0 16,-1 0 0-16,5-2 0 15,0 2 0-15,0-2 6 16,-2 4-19-16,2-4-97 16,0 0-86-16,1 0 112 15</inkml:trace>
  <inkml:trace contextRef="#ctx0" brushRef="#br1" timeOffset="59125.043">1203 8406 408 0,'24'-28'222'16,"-16"13"-25"-16,0 6-10 0,-5 3-4 16,2-3-5-16,-4 0-22 15,1 4-14-15,1 8-32 16,-2-3-9-16,-1 0-20 15,0 0-11-15,0 0-19 16,0 0-6-16,0 0-12 16,0 0-2-16,-1 3-4 15,-4 12-4-15,-11 38-4 16,7-28-1-16,3 11 0 16,-5 0 0-16,2 4-4 15,0-3-3-15,2 0-5 16,-3-1 0-16,0-7-1 15,0-2 0-15,1-4 0 16,3-2 0-16,-1-6 1 16,6 3 3-16,-4-14 5 0,0-7 3 15,5-1 2-15,-6-13-22 16,6 3-73-16,0 0-75 16,6-5 86-16</inkml:trace>
  <inkml:trace contextRef="#ctx0" brushRef="#br1" timeOffset="60330.04">1481 8471 285 0,'8'-5'215'15,"-8"4"42"-15,1 0-31 16,-1 0-35-16,3-6-11 16,-1 4-17-16,2-3-5 0,-4 5-21 15,3-2-12-15,-3 2-31 16,0 0-18-16,0 0-28 16,0-1-10-16,0 2-11 15,-1 0-1-15,-7 15-3 16,-31 33-1-16,29-26-4 15,0-3-3-15,-12 2-6 16,19-1-2-16,-15-1-2 16,5 2-1-16,11-4-1 15,0 0-2-15,2-1 0 16,1-1 0-16,3-2 0 16,2 1 0-16,7 3 0 15,2-3 0-15,-4-3 1 16,-11-7-1-16,8 6 2 15,-5-8 0-15,15 6 1 16,-7-4 2-16,5-6 2 16,4-3 0-16,-11-15 0 15,12 0 0-15,-5-7-1 0,-6 8 0 32,-6 11-1-32,2-1 1 0,12-22 0 0,-5-3-1 15,-3 3 1-15,-11 12 0 16,-4-3-1-16,2 6-1 15,-5 0-1-15,4 6-1 16,-2-2-2-16,-3 3-1 0,4-1 0 16,-8-1 0-16,-1 5 0 15,-2-5 0 1,4 7 0-16,2 4 0 0,4 0 0 16,-1-2 0-16,-4-3-1 15,-1-7-1-15,4 9-3 16,14 2-3-16,5 4-2 15,5 3-32-15,-15 5-78 16,-4 4-52-16,3-6-299 16,-7 8 308-16</inkml:trace>
  <inkml:trace contextRef="#ctx0" brushRef="#br1" timeOffset="60989.602">1881 8454 575 0,'-6'-7'391'15,"11"12"16"-15,-16-2-174 16,16 1-29-16,-7 3-57 16,-21-12-25-16,16 9-49 15,-15 0-17-15,8 5-22 16,5 3-5-16,-7 1-7 16,0-1-3-16,0 6-4 15,8 3-3-15,-3-1-2 16,3 2 0-16,0-2-2 15,-3-3-1-15,5 4-3 16,5 1-1-16,1-3 0 16,-1-1-1-16,5 2 0 15,-2-1-1-15,7-2 1 16,5 2 0-16,3-8 0 16,6 1 1-16,-1-10 1 0,-5-5 1 15,10-2 3-15,1-9 1 16,0-1 2-16,-1-5 0 15,-8-3-1-15,-13-6 0 16,4 3 1-16,5 2-1 16,-6-3 1-16,7 3-1 15,-12-6-1-15,-6-5 0 16,0 7-1-16,-14-7-2 0,7 7-2 16,-3 7-2-16,9 8-2 15,-5-3-2-15,0 10-4 16,5 5-3-16,-22-5 0 15,9 18-1-15,-11-9 1 16,10 10 1-16,1 9 0 16,-5-7-2-16,6 5-39 15,-7-8-29-15,8-3-89 16,6 2-84-16,8 1 160 16</inkml:trace>
  <inkml:trace contextRef="#ctx0" brushRef="#br1" timeOffset="64128.074">2392 8430 552 0,'4'-3'335'0,"-11"0"-9"15,16 8-75-15,-18-5-67 16,7 2-29-16,3 1-49 16,-5-4-21-16,4 0-25 15,-1 0-1-15,0 1-2 0,0-1 0 16,0 1-1-16,0 0-4 15,0 0-5-15,0 0 0 16,0 0-3-16,0 1-1 16,-5 11-3-16,4 5-2 15,-8 25-11-15,-5-22-5 16,2 2-9-16,-14-3-3 16,11 9-5-16,-3-3-1 0,8 2-1 15,-1 1 0-15,4 0-1 16,3 3 0-16,-3-5 0 15,-1-3-1-15,2 0 1 16,4 2 1-16,-3-8-1 16,3-3 1-16,1-7 1 15,-5-10 1-15,7 3 2 16,1 0 0-16,0-1 0 16,-1 1-2-16,0 0-3 15,0-1 0-15,0 0 0 16,0 0 0-16,0 0-1 15,0 0 0-15,0-1 0 16,0 1-1-16,0 0 0 16,0 0 0-16,0 0-2 15,0 0 0-15,0 0 1 0,0 0-1 16,10-1 1-16,3 1-1 16,32 9 2-16,-26-1 0 15,0-7 0-15,-3 1 0 16,3-1 1-16,-2-2 1 15,4 3 1-15,4 0 1 16,-4-1 0-16,-6-4 1 16,4-2 0-16,1 1-2 0,0 1 1 15,2-4-2-15,-2 8 0 16,-11-8 0-16,1 7 0 16,-3 3-1-16,-6-3 0 15,6 7 1-15,-4-6-1 16,0 0-1-16,0 2 1 15,-3-2-1-15,0 0 0 16,0 0-3-16,0 0-12 16,0 0-16-16,0 11-50 15,-1-7-26-15,-1 7-48 16,-2 30-38-16,5-29-72 16,2-6-68-16,1-1 208 15</inkml:trace>
  <inkml:trace contextRef="#ctx0" brushRef="#br1" timeOffset="64634.296">3094 8528 704 0,'0'-2'412'16,"4"2"-59"-16,-9-1-122 15,4 1-26-15,0 0-50 16,-1 0-24-16,1 0-37 16,-1 3-10-16,-6 9-10 15,5-2-3-15,-41 28-9 16,27-18-9-16,-3-2-18 16,-4-1-8-16,0 1-12 0,-7-5-4 15,5 0-5-15,7 3-1 16,4-2-1-1,0-6-1-15,4 1-1 0,-8-5-1 16,4 2-1-16,14 6-9 16,-9-7-31-16,0 0-14 15,-2 0-48-15,-1-1-26 16,10 1-51-16,3 4-28 16,0-6-117-16,-5-3-140 15,11-5 306-15</inkml:trace>
  <inkml:trace contextRef="#ctx0" brushRef="#br1" timeOffset="65012.136">2920 8547 922 0,'-14'-2'426'0,"11"1"-176"15,-1-1-35-15,5 2-51 16,-1-1-27-16,-1 0-40 16,0 0-15-16,0 0-18 15,0 0-5-15,0 1-7 0,-1 0-5 16,2 0-9-16,3 5-3 16,-1 15-7-16,36 28 1 15,-21-25 4-15,2 2-2 16,-4-2-1-1,4 6-2-15,-5-6-8 0,-3 3-3 16,-1-2-6-16,0-7 0 16,-1 1-3-16,1-5 0 15,-3-5 1-15,-2 0 0 0,-4-10-14 16,1-3-28-16,-2-11-91 16,0-1-110-16,-1 3 145 15</inkml:trace>
  <inkml:trace contextRef="#ctx0" brushRef="#br1" timeOffset="66870.051">3401 8772 581 0,'4'-1'326'0,"-4"0"-49"16,0 0-40-16,0 0-63 15,0 0-23-15,0 0-39 16,0 0-14-16,0 0-25 15,0-1-12-15,0 1-17 16,-1 0-8-16,0 0-17 16,1 0-3-16,0 0-7 15,0 1-1-15,0 0 3 16,0 0 0-16,-2 1 2 16,2 5 1-16,-1-1 0 15,1-2 1-15,0 1-1 16,0-1 0-16,0-2 3 15,0 0 0-15,0-1-2 16,0 0 0-16,-1 0-7 16,1-1-2-16,0 0-3 15,0 0-2-15,0 0-1 0,4-5 0 16,-3 3-1-16,-1 1-2 16,0 1-1-16,0 0-1 15,0-1 2-15,0 2 2 16,0 0 1-16,0 0 2 15,0 4-1-15,-1-3 1 0,-1 4 0 16,1-1 0-16,0-3 0 16,-1 4 0-16,1-5-2 15,0 2-21-15,1-2-58 16,0 0-63-16,0 0 83 16</inkml:trace>
  <inkml:trace contextRef="#ctx0" brushRef="#br1" timeOffset="67983.765">3751 8537 469 0,'-8'0'272'0,"7"-1"-48"16,-3 2-61-16,-6-1-21 15,10 0-31-15,-3 0-13 16,3-1-12-16,0 0 0 15,0 0 2-15,0 0 0 16,0 1-5-16,0 0-6 16,13 0-6-16,1 0-4 15,33-3-14-15,-26-1-6 16,-1 1-17-16,0-2-7 16,1 4-10-16,4 1-3 0,-6 2-6 15,-8 1 0-15,-4 1-2 16,0 2 1-16,-7 0 1 15,0 1 0-15,-4 0 1 16,-7 3-2-16,0 2 1 16,7 6-1-16,-12-5 0 15,3 3 0-15,-9 0 0 16,-3-2 0-16,12 7 1 16,-9-7 0-16,5-1 0 15,11-2 2-15,-11-10 0 16,9 0 2-16,8-1-1 15,-5 0 1-15,6-4-6 16,-1 3-2-16,0 0-5 16,2-1-1-16,13-4 2 15,21-16 0-15,-19 17 1 0,-6 0 1 16,6 3-1-16,-9 2 0 16,8 4-1-16,-10 4-1 15,4 6 2-15,8 5 1 16,-15 3 2-16,1 5 0 15,-8-4 1-15,-3 1 2 16,3 4 0-16,-5-9 1 16,-4 4 0-16,-8-5 0 15,4-2 1-15,-6 0 0 0,9-4 3 16,11-1 0-16,-14-9 1 16,9 2 1-16,-13-6 0 15,-11-2 0-15,6-6-1 16,-4-10-1-16,17 2-3 15,3 5-12-15,1-3-35 16,5 7-18-16,-2-2-62 16,0-2-38-16,6 12-78 15,0-8-88-15,-2 5 208 16</inkml:trace>
  <inkml:trace contextRef="#ctx0" brushRef="#br1" timeOffset="71542.42">4305 8592 560 0,'0'-1'289'0,"0"-4"-62"16,0 3-33-16,0-1-39 15,-1-3-17-15,1 5-32 16,0-2-12-16,0 2-12 16,0-2-2-16,0 1-13 15,6-2-8-15,-6 3-19 16,0 0-8-16,0 1-4 16,0 0-3-16,-3 18-4 15,3 35-3-15,-5-26-7 16,3 3-3-16,1-3-2 15,-13-1-1-15,6-4 1 16,0 0 0-16,1-7 1 0,-4 1 2 16,4-6 0-16,-9-11 0 15,14 7 3-15,2-5 1 16,2 4-2-16,-3-4-2 16,0-2-7-16,0 0-4 15,0 0-10-15,0-3-1 16,2-8-3-16,1 4 2 0,2-8 4 15,8-29 1-15,6 28 3 16,0-8 1-16,8-1 4 16,-9-5 0-16,4 1-1 15,0 3 1-15,-3 5-2 16,13 8 1-16,-11 3-3 16,-3 6-1-16,-6 5-1 15,-3 4 0-15,-3 9 4 16,-4 0 1-16,-1 6 2 15,-1 2 0-15,-3 1 1 16,1 7 1-16,-5-5 0 16,2 1 0-16,0 1 1 15,0 1 0-15,1-2 0 16,-1-6 2-16,-1-9 0 16,1-2 0-16,-1-8 3 0,3 4 0 15,3-1-1-15,-3-12 0 16,8 8-4-16,1-8-2 15,2-10-1-15,8 6 0 16,-5-12 1-16,0-3-1 16,9 6 0-16,-6-9 0 15,6 6-1-15,-11 4 1 16,7 1 1-16,7 8 4 0,-9 2 5 16,13 4 0-16,-15 6-1 15,-7 2-2-15,3 8-4 16,-1 2 0-16,-2 4 0 15,-2 3 0-15,-2 2-1 16,-3-2 0-16,3 4 0 16,-4-3 0-16,5 2 2 15,3 3-1-15,-9-11 2 16,6 8-1-16,-4-15-4 16,-7-7-9-16,9 9-28 15,-5-7-24-15,0 1-59 16,6-1-37-16,-4-15-173 15,4-4 212-15</inkml:trace>
  <inkml:trace contextRef="#ctx0" brushRef="#br1" timeOffset="72072.725">4897 8610 1038 0,'-3'6'456'0,"-2"-4"-222"16,-5 0-33-16,3 1-53 16,-4-1-27-16,5 5-41 15,4 0-15-15,-9 2-17 16,6 4-3-16,5 3-7 16,-10 2-3-16,3 0-8 15,1 2-2-15,-13-3-2 16,4-2-3-16,13 5-6 15,-6-7-2-15,12 5-6 16,5 2-1-16,-6-10-2 16,4 5 0-16,-1-10-1 15,1 0 1-15,11-5 3 16,2-2 0-16,6-7 1 16,4-3 0-16,-2-9-3 15,-3-2-1-15,-7-9 0 16,-1 3-1-16,-15 4 1 15,8 1 1-15,-4 4 1 16,-6-2 1-16,5 4 0 0,-9 1 0 16,-4 5-3-16,1 4-1 15,1 6-2-15,-9-5-4 16,1 7 0-16,-1 0 0 16,-3 0-1-16,2 4 1 15,6 2-12-15,-5-4-19 16,7 2-45-16,-1 1-29 15,5-4-77-15,1 4-32 0,1-1-146 16,10 4 224-16</inkml:trace>
  <inkml:trace contextRef="#ctx0" brushRef="#br1" timeOffset="72428.367">5422 8449 1007 0,'-3'-4'468'15,"-2"5"-186"-15,5 5-67 16,-8-6-66-16,5 11-25 15,-3 2-42-15,-3 3-15 16,4 10-24-16,0 1-4 16,1 8-1-16,2 0-1 15,-1 5-6-15,-1 2-4 16,0 7-11-16,1-4-3 0,-3-7-4 16,-5-1 0-1,2-10-3-15,4 3 0 0,-1-5 4 16,6-7-29-16,-9-8-124 15,9-6-71-15,-6-4 115 16</inkml:trace>
  <inkml:trace contextRef="#ctx0" brushRef="#br1" timeOffset="73132.31">4265 9056 456 0,'-2'-2'335'16,"-13"-2"27"-16,15 4-144 0,11 2-22 15,-10 0-42-15,0 0-18 16,10 4-12-16,-6 1-15 16,14 3-17-16,13 2-8 15,7-2-15-15,18 4-2 16,3-6-14-16,15 0-4 16,3-3-11-16,6-5-8 15,12-1-11-15,-18 0-4 0,7-2-6 16,-3 2-1-16,-11 7-2 15,9-5-1-15,-35 1 1 16,-10-1-1-16,-19-4-1 16,-6 0-1-16,4 3-3 15,-3 3-6-15,-10 3-37 16,-1 3-27-16,-8 3-68 16,-12-5-50-16,7 4 120 15</inkml:trace>
  <inkml:trace contextRef="#ctx0" brushRef="#br1" timeOffset="73772.731">4614 9381 952 0,'11'-35'488'15,"-10"31"-165"-15,2-1-119 16,-6 1-44-16,3 6-81 16,0-2-29-16,0 0-27 15,0 0-3-15,-1 0 4 16,0 12 2-16,-1 2-3 15,-6 30-5-15,3-25-6 16,-2 2-2-16,0-1-1 0,0 2 0 16,-3-1-3-16,-2 0-1 15,5 2-1 1,-1 1-2-16,5-1 0 0,-9 0 0 16,7-5 0-16,-5 2-1 15,10-7 1-15,6-8-1 16,-1 5 0-16,10-7 0 15,-9 0 2-15,8 9-1 16,-2-10 2-16,4 2-1 16,7-4-2-16,-1-6 1 0,2 2 0 15,1-3-1-15,-2 0 2 16,-1 1-5-16,1-6-40 16,-4 2-29-16,1-4-94 15,4-2-70-15,3 0 149 16</inkml:trace>
  <inkml:trace contextRef="#ctx0" brushRef="#br1" timeOffset="74348.788">5755 8903 626 0,'-15'-6'415'0,"12"4"30"16,1 3-149-16,6-8-113 15,-2 1-37-15,10 5-57 16,1-1-19-16,5 2-19 0,6 0-4 16,-1-1-1-16,2 4-2 15,0-3-8-15,2 5-6 16,-4-5-11-16,-6-12-3 15,1 9-3-15,-4-11-2 16,-2 9 0-16,0 5-1 16,-5-4-68-16,3 8-46 0,-9-8-211 15,-1-12 194-15</inkml:trace>
  <inkml:trace contextRef="#ctx0" brushRef="#br1" timeOffset="74686.475">5730 9014 994 0,'-2'0'519'15,"13"4"-145"-15,-8-4-147 0,-3 0-30 16,7 0-59-16,-8-2-20 16,1 1-34-16,13 1-11 15,15 1-9-15,33 6-2 16,-35-7-8-16,2 0-5 16,-7-3-16-16,0-5-9 15,-3 4-11-15,-2-5-3 16,-2 3-17-16,-4-2-25 15,-5-1-105-15,2 7 130 16,-7 5-28-16</inkml:trace>
  <inkml:trace contextRef="#ctx0" brushRef="#br1" timeOffset="77470.045">6425 8962 662 0,'0'-1'327'15,"0"0"-109"-15,0-1-31 16,0 1-52-16,0 0-20 0,0 0-30 16,0 0-14-16,0 0-18 15,0 0-6-15,0 0-3 16,0 0 0-16,0 0-8 15,0 1-3-15,0 0-11 16,0 0-4-16,0 0-5 16,0 0-2-16,0 0 0 15,0 0-1-15,0 0-1 16,0 0-1-16,0 1 6 16,0 1 3-16,0-2 2 15,0 0 2-15,0 0-6 16,0 0-4-16,0-1-5 15,0 0-2-15,0 0-2 16,0 0 0-16,0-1-2 16,0 1 2-16,0 0 5 0,0 0 3 15,0 0 5-15,-1 0-1 16,1 1-5-16,0 0-2 16,0 0-2-16,0 3-2 15,0 6 2-15,0-7 0 16,0 1 0-16,0 2 4 15,-1-5 3-15,1 0 2 16,0 0-37-16,0 0-44 0,0 0-247 16,0 0 207-16</inkml:trace>
  <inkml:trace contextRef="#ctx0" brushRef="#br1" timeOffset="78296.406">6930 8630 440 0,'1'-3'279'0,"2"1"7"16,-1-3-36-16,-2 4-62 15,0 0-31-15,0 0-50 16,0 1-20-16,-1 0-16 16,0 0 1-16,-1 2-12 15,-4 15-8-15,-31 31-21 16,29-26-8-16,-7 3-11 15,-4-3-2-15,4 4-4 16,5 8-1-16,-4-9-1 16,8 1 0-16,-5-1 0 15,0-14 0-15,7 7 0 0,1-5 0 16,8-1 1 0,-1 1-1-16,6-2 1 0,1 0-1 15,3-4 1-15,4 1 1 16,-3-6-1-16,2 0 2 15,-2-6 1-15,-1-5 1 16,1-2 1-16,3 0 0 16,-2-9-2-16,0 6 1 15,-3-4-2-15,-2-7 0 16,4 8-1-16,-1-1 1 16,-4-6 1-16,2 6 0 0,-12-11 2 15,-9-6 4 1,3 13 8-16,-8-2 4 0,4 11 3 15,5 7-2-15,-8 0-9 16,0 2-3-16,0 2-3 16,-5-2-1-16,7 4-2 15,0 0-2-15,3 1-2 16,3 3-2-16,1-1-1 16,4 1-1-16,-1-3 0 15,0-1-7-15,0 0-73 16,0 0-56-16,1 0-307 15,0 0 285-15</inkml:trace>
  <inkml:trace contextRef="#ctx0" brushRef="#br1" timeOffset="79192.593">7301 8657 440 0,'-1'0'238'0,"0"0"-40"16,0 0-19-16,0 0-24 15,0 0-9-15,-3 6-15 16,2-2-13-16,0 0-20 0,1-3-15 15,0 0-14-15,0-1-4 16,1 0-4-16,0 0-4 16,0 0-15-16,7-1-9 15,10-4-14-15,23-9-2 16,-24 4-6-16,-6 7 0 0,6-4-3 16,0 2-3-16,-5 3-4 15,4-2-1-15,-9 9-1 16,-6-2-1-16,0 7 2 15,1 3 4-15,-5 0 4 16,-4 2 1-16,-8 6 0 16,2 0-1-16,0 0-2 15,2 0-1-15,5-4 1 16,-6 3-2-16,0-9 2 16,0 0-1-16,6-5 1 15,0-6 0-15,4 3 1 16,3 2-1-16,3-10-3 15,-1 1-1-15,7-6-3 16,0-3 0-16,3 6-1 16,3 2 1-16,-1 0-1 15,0-1 1-15,2 5-2 16,-4-1 0-16,0 5-1 16,-2 4 0-16,-3 6 0 0,-1 3 0 15,-4 3 3-15,0 2 0 16,-4 4 3-16,-2-6 2 15,-3 5 3-15,-1 2 2 16,-11-8 4-16,3-3 4 16,3-1 10-16,-6-5 4 15,4 0 3-15,-4 2-1 16,-3-7-7-16,1-1-3 16,1-3-4-16,3-3-1 0,-3-6-3 15,9 3-2-15,-1-6-4 16,1-2-3-16,9 1-36 15,1-2-29-15,-2 0-105 16,-4-2-76-16,4 3 148 16</inkml:trace>
  <inkml:trace contextRef="#ctx0" brushRef="#br1" timeOffset="81207.985">7649 8726 504 0,'0'-1'304'16,"0"0"-42"-16,0 0-69 15,0 0-24-15,0 0-27 16,-1 0-9-16,0 0-4 16,1 0-9-16,0 0-25 15,0-1-18-15,0 1-37 0,-1 1-9 16,0 0-5-1,-3 8-1-15,-5 13-5 0,-9 36-5 16,5-34-5 0,3 3-2-16,1-2-4 0,-4-6 1 15,2-3-3-15,9 4 0 16,1-7-1-16,-2-6-1 16,9 7 0-16,-5-7 0 15,16 1 1-15,1 4-1 0,-7-6 1 16,13 6-1-16,-10-6 2 15,0-2 0-15,0 1 2 16,-7-5 1-16,11 1 0 16,-14-6 2-16,14-2-1 15,9 3 1-15,-14-15 1 16,11-2 0-16,-5-2 0 16,-3 0 0-16,-2 1 1 15,-1 7-1-15,-8-8 2 16,-3-9 0-16,-2-1 0 15,-2 0 1-15,-3 7-1 16,1 7 0-16,-8 2 6 16,0 2 0-16,-3 3 1 15,0 2-1-15,-4 7-6 16,-1-3-3-16,1 6-3 0,5 1-1 16,-7 1-2-16,6 1 0 15,-2 5-1-15,-1-1-1 16,16 10-3-16,-11-1 1 15,9 7-7-15,-9-1-28 16,3 4-97-16,10 1-77 16,4-2 122-16</inkml:trace>
  <inkml:trace contextRef="#ctx0" brushRef="#br1" timeOffset="83259.501">8142 8783 645 0,'0'0'414'0,"-8"-3"-201"16,2 1-56-16,-6-8-21 15,9 8-26-15,10 4-9 16,-3 2-22-16,3 0-10 15,-10-7-27-15,-4 2-13 0,3 2-13 16,0 8-4-16,2 8 0 16,2 5 2-16,-4 2-2 15,-4-3-1-15,2 6-3 16,-7-5-2-16,7 0 0 16,-15-4-1-16,7-1 0 15,-1-1 0-15,3-2 0 16,10-1 1-16,-6-5 1 15,11 1 0-15,-3-8 5 16,-2 0 0-16,2-4-1 16,-1 2-4-16,0 0-8 15,-2-10-3-15,2-5-6 16,13-28 0-16,-2 28 1 16,12 1 1-16,-8-8 4 15,10 7 1-15,-8-10 2 16,0 4 1-16,2-2-1 0,-3 1 1 15,8 5 0-15,-2 1 0 16,1 6 2-16,-8-1-1 16,1 10-1-16,-7 3 0 15,2 10 0-15,-7-2 1 16,3 10 1-16,-6-4 1 0,0 11 0 16,-2 5 2-16,-4-6 1 15,-1 5 1-15,-1-11 0 16,-2 2-1-16,-3-3 0 15,5-1-2-15,0-1 1 16,1-3-1-16,-2-2 1 16,2-2 1-16,-2-7 4 15,9 2 4-15,6-4 0 16,-13-10-1-16,14-3-7 16,-3-4-4-16,7-5-2 15,10-4 1-15,0-7 0 16,1-7 1-16,2 4-2 15,1 4 1-15,-3 6-1 16,-2 8 0-16,-3 3 0 16,-6-1 0-16,-1 13 0 15,-5-1 0-15,-5 5 0 16,1 5 1-16,-1 9 2 0,-1 4 3 16,-1 4 0-16,-2 2 0 15,-2 0-2-15,-1-7-1 16,3 4-1-16,-12 0 1 15,13 0 0-15,-1 1 0 16,2-6 0-16,11-1 1 16,-16-4 1-16,7-5 0 15,-6 2 0-15,-2-4 0 0,8-3-27 16,-3 1-20-16,2-4-110 16,1 0-85-16,0 0 148 15</inkml:trace>
  <inkml:trace contextRef="#ctx0" brushRef="#br1" timeOffset="83788.332">8622 8696 1045 0,'-3'6'460'0,"1"2"-234"16,-8 1-49-16,4 5-62 15,-17-5-25-15,10 14-27 0,7 1-12 16,-8-1-12-16,11 3 0 16,-13-5 0-16,-5-4 1 15,3 1-7-15,6 4-5 16,1-7-9-16,7 4-5 16,4-5-4-16,-1-6-3 15,11 3-1-15,0-6 0 16,4-4 2-16,-3 0 1 0,2-5 1 15,9-2 1 1,-3-6-1-16,6 4-1 16,-6-9-2-16,-15-6-1 0,8 3-1 15,-7-8-1-15,-2 2 0 16,1 1 0-16,-8 2 1 16,-4 4-2-16,-4 4-3 15,3 9 0-15,-4 2-4 16,0 4-1-16,6 2 0 15,-6 2 1-15,3 5-1 16,-1 2 1-16,-4 1-18 16,13 6-19-16,-6-9-49 15,8 1-30-15,0-2-76 16,-7-14-74-16,11 13 176 16,-3-4-70-16</inkml:trace>
  <inkml:trace contextRef="#ctx0" brushRef="#br1" timeOffset="84102.945">9048 8516 1043 0,'0'-17'492'0,"1"12"-182"16,2 2-89-16,-5 5-78 16,2-2-29-16,-1 0-49 0,-1 13-16 15,-5 7-15-15,-15 33 0 16,15-19 5-16,5 7 2 16,-8 12-4-16,-8-10-3 15,9 15-6-15,-23-19-4 16,14-1-6-16,12 7-3 15,-8-22-5-15,9 11-1 16,-4-17 0-16,-3 0 0 16,9-4-3-16,-1-10-17 15,4-2-56-15,2-2-69 16,-2 0 81-16</inkml:trace>
  <inkml:trace contextRef="#ctx0" brushRef="#br1" timeOffset="94621.485">6529 9354 496 0,'0'-1'246'0,"1"-1"-92"16,0 1-42-16,7-1-52 16,-7 1-13-16,-1 0-4 15,3 0 5-15,-3 0 8 16,10 0 6-16,-8 0 6 16,-2 1 1-16,0 0-6 15,0 0-4-15,0 0-12 16,0 0-4-16,0 0-10 0,4 7-6 15,-2 1-8-15,-1 0-5 16,-1 3-3-16,0-2-2 16,-8 25-2-16,5-28 1 15,2-2-1-15,0-1 2 16,1-1 7-16,-1-2 4 16,0-2 4-16,0 1-1 15,1 0-7-15,0 0-6 0,0-3-5 16,0-8-1-16,1 2-2 15,6-28 1-15,-1 28-1 16,-2 2 0-16,-6 0 1 16,2 2-1-16,-8 6-3 15,1-6-2-15,-2 7-4 16,-2 4-1-16,2 1 2 16,-1 6 0-16,-2-3 3 15,-3-2 0-15,-5 4 0 16,5 7 2-16,0-1-2 15,2 5 0-15,5-2-2 16,-6-6 0-16,4 3 0 16,3 1 0-16,4-5 0 15,3 1 0-15,5-2 1 16,3-1 1-16,0 0 1 0,2-2 2 16,-2 1 0-16,-2-8 0 15,4 3 3-15,-2-4 2 16,6-3 2-16,2 1 2 15,0-11 2-15,4 1-2 16,-1-6-2-16,4-1-3 16,0 3-2-16,7 5-10 15,-14 3-51-15,-9 2-38 0,4 5-100 16,-9-1-80-16,4 2 176 16</inkml:trace>
  <inkml:trace contextRef="#ctx0" brushRef="#br1" timeOffset="95209.591">6773 9412 531 0,'-10'0'361'0,"8"0"8"16,0 0-182-16,-8 2-39 15,4 6-61-15,-5-2-20 16,3 6-14-16,6-1-3 16,-2-1-4-16,-7 2-2 15,3 3-7-15,0-2-6 16,5 1-14-16,-3 0-4 15,5-1-8-15,-7 2-1 0,2-2-3 16,8-2-1-16,1-2 0 16,9-1 2-16,-7-4 2 15,5-1 2-15,-8-4 5 16,7-2 1-16,-5-3 3 16,9-2-1-16,3-3-1 15,-9-3-3-15,13-3-2 16,-10 2-1-16,-2 2-1 15,-1 2 0-15,-5 1 2 16,0 0 0-16,-1 0 1 16,-5 0 1-16,-1 1-1 15,-3-1-2-15,1 3-4 16,0-1-3-16,-3 4-1 16,-3 4-1-16,-2 0 0 15,7 0 2-15,-1 0-3 0,6-1-2 16,-6 3-2-16,4 3-1 15,3-3 0-15,3 3-1 16,2 0-14-16,-3-5-47 16,0 0-178-16,0 0 166 15</inkml:trace>
  <inkml:trace contextRef="#ctx0" brushRef="#br1" timeOffset="95857.278">6940 9429 483 0,'8'-26'283'0,"-8"26"-18"16,0-1-30-16,2 1-62 16,-4-1-34-16,1 1-56 15,0 0-14-15,0 0-1 16,-4 6-1-16,-3 9-7 0,-16 26-9 16,19-24-20-16,2-3-7 15,-1 3-9-15,8 0-3 16,-6 1-5-16,0-1 0 15,-1-2-1-15,-5-4 0 16,6-3 3-16,1-3 1 16,0-3 12-16,2 1 3 15,-1-5 0-15,0 1-3 16,0 0-12-16,0-6-7 0,2-15-12 16,13-25-11-16,-7 29-13 15,4-2-3-15,0 6 8 16,-3-3 8-16,4 6 12 15,-1 4 1-15,0-2 1 16,-1 7 1-16,3-1 1 16,-4 2 1-16,5 5-1 15,-4 2 0-15,-1 1 2 16,-4-1-1-16,-9 4 4 16,8 3 1-16,-7-2 1 15,-2 4 1-15,3-3-1 16,-6-1 1-16,0 4-1 15,3 0 1-15,-1-2-2 16,2 0 2-16,0-8-2 16,8 7 0-16,-8-9-35 0,3-2-32 15,0 0-91-15,-1-2-59 16,1 0 133-16</inkml:trace>
  <inkml:trace contextRef="#ctx0" brushRef="#br1" timeOffset="96456.758">7224 9405 583 0,'1'3'346'16,"-1"2"-16"-16,7 1-156 15,-10 0-24-15,2 3-34 16,-4 5-17-16,-3-2-24 16,5 2-6-16,-10 5-4 15,1-1-3-15,11 14-13 16,-6 0-8-16,7 3-15 16,3 3-6-16,-7-3-9 0,1 10-3 15,-9-8-2 1,9-1 0-16,-10-3 0 0,6-9-1 15,3 2 0-15,-15-5 0 16,4-2 1-16,-4-5 0 16,1-3 4-16,13-3-1 15,-6-5-1-15,0-2-2 16,4-5-6-16,-14-5-6 16,13 0-12-16,-3-5-5 0,6 0-7 15,3-4 1-15,0 1 8 16,5 0 5-16,0 0 9 15,0 1 2-15,4-2 2 16,-1 3 1-16,5-1 2 16,6-1 3-16,6 4 5 15,-5 3 5-15,5 1 2 16,-5 3-1-16,-4 2-2 16,11 2-3-16,-8 4-3 15,6 6-2-15,-18-10-2 16,-2 1 1-16,8 0 0 15,-8-2 1-15,17 6 0 16,-4-3-12-16,-6-8-109 16,2-2-97-16,-4-9 128 15</inkml:trace>
  <inkml:trace contextRef="#ctx0" brushRef="#br1" timeOffset="96739.663">7365 9550 1180 0,'0'0'549'0,"0"0"-208"15,0 0-125-15,1 4-85 16,0 3-30-16,-1 0-43 16,0 1-22-16,-1-2-24 15,0 2 2-15,-1-3-42 16,1-2-71-16,0-3 67 16</inkml:trace>
  <inkml:trace contextRef="#ctx0" brushRef="#br1" timeOffset="98082.942">7813 9328 551 0,'1'-31'318'16,"2"24"-63"-16,-2 1-71 16,-1-9-24-16,1 15-41 15,3 3-14-15,-3-9-19 0,-1 5-8 16,0 0-6-16,0 0-7 16,0 0-21-16,0 0-13 15,0 0-19-15,0 1-5 16,0 0-2-16,0 12 3 15,-2 5 4-15,-8 31 1 16,0-21-1 0,-7 17 7-16,6-23-15 15,1 1 2-15,-1 2-2 16,-1-6 0-16,3-2 1 0,-2-2-1 16,11 3 0-16,-2-4 1 15,-5 0 2-15,10-3-1 16,-11-2 0-16,4-4-1 15,3-2 0-15,-1 0-2 16,0-2 0-16,1 0-2 16,1 0 0-16,0 0-1 15,0 0-3-15,0-1-12 16,0 0-8-16,0 0-21 16,13-6-10-16,-1 4-11 15,31-41-6-15,-25 21-16 16,-4 0-7-16,0-2 16 15,-2 2 11-15,-1 7 39 16,-1 4 19-16,0 5-1 0,0 5-1 16,-2 8-3-16,-1-2 2 15,-1 9 7-15,-1 1 5 16,0-1 4-16,3 2 2 16,-5-2 1-16,-1 0-2 15,-2-3-1-15,1 3 0 16,-1-1 0-16,0-1 0 15,-7-1 3-15,0-2 3 0,-3 3 3 16,-3 6 9-16,4 4 20 16,-7-6 5-16,3 4 15 15,-2-10 3-15,-2-4-1 16,4 9-1-16,-3-16-4 16,6 2-6-16,7 0-16 15,-10-21-6-15,9 0-15 16,-3-8-6-16,-3-7-7 15,13 13-18-15,-4 3-48 16,6 7-24-16,1 6-103 16,-8 2-100-16,7 6 191 15</inkml:trace>
  <inkml:trace contextRef="#ctx0" brushRef="#br1" timeOffset="99051.667">8170 9486 257 0,'-2'-3'202'0,"1"2"41"0,1 0-42 16,0 0-60-16,0-1-17 16,0 1-24-16,0 0-9 15,0 0-7-15,0 0-3 16,0 0-2-16,0 0 2 15,0 0-1-15,0 0 0 16,0 0-5-16,0 0-7 0,0-1-18 16,-1 1-14-16,0 0-16 15,0 0-4-15,-10 1-5 16,4 1-1-16,2 1-4 16,-19 8-1-16,-25 14-1 15,32-10-1 1,-1-2-3-16,9 6 0 0,9 2-2 15,-9-5 0-15,6 4-1 16,1-5 1-16,-4-2 1 16,9 7-1-16,2-6 0 15,2 1 1-15,-2 1 1 16,1-4 0-16,6-2 1 16,-9-1 2-16,17 1 1 15,-18-13 1-15,10 2 4 16,3-5 1-16,-7-14 1 15,13 0-2-15,-3-8-2 16,4-6-1-16,1 4-1 0,0 1 0 16,-10 0 1-16,1 6-1 15,-9 4 0-15,-5 1-2 16,0 10-2-16,-6 0-1 16,-1 6-6-16,4 4-2 15,-8 4-5-15,-2-1 0 16,6 6 4-16,-6-1 0 15,6 3 5-15,7 2 0 0,-10 1 1 16,10 4 1-16,3-2 1 16,-6 2 0-16,5 0 1 15,1 0 1-15,-15-3 0 16,23 5 1-16,-11-10-1 16,-4-3 1-16,12 1-17 15,-12-11-26-15,6 4-53 16,-3-4-34-16,1 1-97 15,0-1-142-15,2-3 244 16</inkml:trace>
  <inkml:trace contextRef="#ctx0" brushRef="#br1" timeOffset="99617.241">8481 9404 881 0,'12'-4'396'16,"-10"-5"-172"-16,2 5-54 15,-4 2-39-15,2 1-15 16,-2 1-16-16,0 0-3 0,0 0-5 16,0 0 4-16,-1-1-30 15,-7 0-15-15,-17 2-25 16,-30 8-17-16,38 1-2 15,-5 2-3-15,2-6-2 16,0 5-1-16,4-3-1 16,3-1-2-16,4-1-1 15,2 0-1-15,4-1-2 16,2 1 0-16,3 0-2 16,4-1 1-16,3 0 1 15,7 2 2-15,0 0 2 16,1 1 0-16,1 2 2 15,-3 1 0-15,0 3 0 16,-3 0 0-16,-3 2 0 16,-2-2 1-16,-5-3 0 15,-4-1 1-15,-1 1 3 16,-1 2 0-16,-5-6 3 0,-2 0 0 16,-2 1-2-16,-3-2 1 15,2-3-2-15,0 2 0 16,-2-2-1-16,-4-10-1 15,4 7-1-15,1-1 0 16,3-5-14-16,-2 3-13 16,3-6-34-16,1 0-26 15,2-5-58-15,8 3-38 0,0-3-152 16,2-2 209-16</inkml:trace>
  <inkml:trace contextRef="#ctx0" brushRef="#br1" timeOffset="100248.723">8607 9439 842 0,'0'-1'370'0,"0"1"-185"0,0 0-29 16,0 0-43-16,0 0-17 16,0 0-20-16,0 0-6 15,9 3-2-15,6 3 1 16,23 6-6-16,-25-7-8 16,-3-5-15-16,7 1-6 15,7-1-8-15,-11-7-3 16,5 3-7-16,-2 3 0 0,-8-9-3 15,7 6-2-15,-8-1 0 16,-4-5 0-16,3 5 0 16,-10-3 0-16,5 5-5 15,-3 2-3-15,-8 1-4 16,4 3-2-16,-14-5-3 16,1 1 0-16,-6 7-1 15,2 1 1-15,-8 5 2 16,12 5-1-16,-2-3 3 15,1 0-1-15,9 2 1 16,4-1 0-16,3 0 0 16,-3 1-1-16,6 0 1 15,-10-3-1-15,5 3 1 16,6 1 0-16,3-4 2 0,6 3 1 16,4 3 1-16,8-5 2 15,-8-1 1-15,1-1 0 16,9-11 2-16,-10-4 0 15,13 3 1-15,-2-3 0 16,-3 0 1-16,2 2 0 16,-4-17 0-16,1 4-1 15,-4-7-1-15,-1-2 4 16,1 13-44-16,-5-1-51 16,-1 6 55-16</inkml:trace>
  <inkml:trace contextRef="#ctx0" brushRef="#br1" timeOffset="117930.179">1572 10354 392 0,'0'-2'267'0,"1"-4"-17"15,0 1-68-15,-1 4-22 16,2-8-35-16,-2 5-7 16,0-2-13-16,0-1-2 0,0 3-12 15,0 3-8-15,0 0-12 16,0 0-13-16,0 0-23 16,-1 0-7-16,0 1-10 15,0 0-1-15,-4 18 7 16,-10 36 2-16,7-21-2 15,-3 3-1-15,3 4-5 16,0 6-2-16,7 1-4 16,-10-8-3-16,2-1-2 15,5-5 1-15,-3-10-2 16,0 5 1-16,-1-8 3 16,-6-3 1-16,6-3 6 15,3-4 2-15,1-8 1 16,-1-1-18-16,-11-7-105 15,-3-6-109-15,17-6 127 16</inkml:trace>
  <inkml:trace contextRef="#ctx0" brushRef="#br1" timeOffset="118349.939">1222 10358 634 0,'-16'-8'320'0,"9"5"-92"15,0-2-24-15,1 4-56 16,12 0-26-16,-10 1-27 15,7-2-5-15,14 3 0 16,0 0 1-16,30 1-11 16,-11-1-4-16,11-2-2 15,4 1-3-15,0-9-8 16,14 6-8-16,-3-7-19 16,2 3-8-16,-7-1-12 15,-4-5-3-15,-2 2-3 0,-4 2 0 16,-12 4-2-16,-6 5 0 15,-11 0-5-15,-13 0-3 16,-5-1-20-16,2 3-24 16,-2-2-80-16,-1 0-71 15,1 14 121-15</inkml:trace>
  <inkml:trace contextRef="#ctx0" brushRef="#br1" timeOffset="118898.237">1826 10621 863 0,'0'-6'477'15,"2"3"-92"-15,-6 3-218 16,-3 3-43-16,-7 5-74 16,2 1-20-16,-4 8-12 15,-1 1-1-15,2 4 3 0,-6-2 2 16,9 1 0-16,2-5-3 16,-8-3-2-16,13 2-2 15,5-8-2-15,0 2 0 16,19-2 3-16,-9-5 1 15,5-2 4-15,6-4 0 16,7-4-2-16,1-1-3 16,-2-5-3-16,5-1-2 15,-9-1 0-15,0-4 1 0,-6 4 0 16,-8-5 0-16,-7 1 1 16,-2 7 1-16,-3-6-1 15,-5-3-1-15,-2 5-2 16,12 9-2-16,-8 2-4 15,-3 5-3-15,-1 2-3 16,-22-16-1-16,3 11-4 16,8 7-1-16,-4-1-1 15,10 7-2-15,3-2 0 16,0 4-1-16,8 2-32 16,3 7-55-16,8 0-149 15,2-7-141-15,8 3 235 16</inkml:trace>
  <inkml:trace contextRef="#ctx0" brushRef="#br1" timeOffset="119280.698">2303 10422 839 0,'-3'-4'485'15,"3"3"-77"-15,0 2-172 16,-1-1-46-16,0 0-78 16,0 0-27-16,-4 2-40 15,-11 6-9-15,-21 43-9 16,23-27-2-16,7 12-3 15,2 7-1-15,-5-6-1 16,3 2-4-16,-2-10-5 16,3-4-2-16,1 2-2 15,5 2-1-15,-13-9 0 16,11 0 0-16,-2-12 2 16,-8-4 0-16,19-3-16 0,-12-1-28 15,-2-1-117-15,7-6-102 16,-6-4 153-16</inkml:trace>
  <inkml:trace contextRef="#ctx0" brushRef="#br1" timeOffset="119551.806">2116 10587 1109 0,'-5'-9'517'0,"8"12"-200"15,-3-6-48-15,3-1-95 16,-3 4-42-16,0 0-69 16,10-1-20-16,13 0-8 15,31 2-3-15,-28 3-7 16,5 0-4-16,2 0-5 16,-4-6-3-16,-8-8-3 15,14 15-1-15,-21-17-9 16,5 5-30-16,-7-4-122 15,-7-9-82-15,15 5 134 16</inkml:trace>
  <inkml:trace contextRef="#ctx0" brushRef="#br1" timeOffset="120444.181">2807 10631 1049 0,'3'-1'484'0,"-3"3"-190"16,-5 1-71-16,4-5-63 16,0 1-36-16,-2 0-57 15,-9 1-19-15,-10 2-17 16,-29 5-3-16,21 1-1 15,-3 0-2-15,3 10-7 16,0-3-1-16,0 3-4 16,-1-6-4-16,3-2-5 15,2 1 0-15,9 3-4 16,13 3-1-16,4-6-3 16,5 5-2-16,9-5 2 15,-5-4 2-15,11-1 4 16,5-4 3-16,0-4 2 15,0 0 2-15,4-8-19 16,0 0-16-16,-2-5-18 0,4-4-7 16,-9-4 15-16,-3 2 14 15,-6-4 18-15,3 9 2 16,-9-1 2-16,-5 1 0 16,3 13-7-16,-14-10-5 15,-1 19-3-15,1-1-2 16,-6 5 6-16,9 16 3 15,-1-7 6-15,-2 3 1 16,5-2 4-16,-3-9 2 16,9 4 3-16,1-4 0 15,11-3 1-15,4-2 1 16,13-4 3-16,-10-2 0 0,9-4-3 16,-10-8-2-16,1 0-2 15,19 4-1-15,-4-7 0 16,12 3 0-16,-7-12-1 15,-5-7 1-15,-2 0 0 16,-6-12 2-16,1 0 1 16,0-1 2-16,-10-4 1 15,10 9-1-15,-23-5-1 16,-3 4-2-16,-12 2-2 16,-12 1-3-16,3 12-3 15,-1 9-4-15,2 8-9 16,0 9-2-16,-5 8 1 0,0 4 3 15,-3 10 10-15,-1 0 3 16,0 5 6-16,-1-2 2 16,4 8 3-16,7 8 3 15,1 4 4-15,0 5 0 16,12 1 0-16,-15-10-1 16,23-4-6-16,7-3-1 0,4-1-2 15,13-1-2-15,-13-6-1 16,-3-4 0-16,-4-7 0 15,-3-4 6-15,1-1-69 16,-4-9-30-16,5-3 52 16</inkml:trace>
  <inkml:trace contextRef="#ctx0" brushRef="#br1" timeOffset="121363.383">3650 10574 577 0,'1'-10'320'15,"1"0"-42"-15,-1 5-26 16,4-8-45-16,12-24-25 0,-15 34-59 15,0 1-28-15,0 10-43 16,-2-2-9-16,-2 4-3 16,-5 1 3-16,3 8 3 15,-3 4-2-15,4 8-7 16,2 0-5-16,0-3-8 16,1 4-2-16,-2-8-4 15,2-2-1-15,0 1-5 16,4-4-2-16,6 1-2 15,-4-3-1-15,9-6 0 16,-1-4 1-16,0-3 5 16,0-5 2-16,2-6 4 15,-2-8 1-15,4-9-3 16,12 0-2-16,-14-10-3 16,0-13-2-16,0-4 0 15,-12-4-2-15,11 10-4 16,8 18-1-16,-15 9-4 0,1 6-3 15,-7 8-10-15,-6-2-6 16,0 9-1-16,2 7-12 16,1 11-47-16,4 6-47 15,-2 3-158-15,2-4-179 16,9 8 297-16</inkml:trace>
  <inkml:trace contextRef="#ctx0" brushRef="#br1" timeOffset="121880.239">4281 10568 1377 0,'3'2'594'0,"-11"-9"-325"15,-6 4-53-15,7 3-90 16,-9-4-37-16,6 11-51 15,2 1-12-15,-8 8-17 16,-3-1-1-16,-6 7-3 16,1-2 0-16,-1 2-2 15,9 8 0-15,-4-6-1 0,7-2-1 16,1-4 0-16,8-1-1 16,8-5 0-16,-12 3 0 15,21-4 0-15,-2-1 2 16,0-7 1-16,15-2 1 15,-10-1 1-15,-1-5 1 16,7 1 0-16,6-4-2 16,-4-6 1-16,7 1-1 15,-12-8 0-15,-14-2 1 0,7 1 0 16,-15-6 1-16,14 5 1 16,-2 3 0-16,-9 0-1 15,0 0-1-15,-11-1-3 16,1 1-1-16,1 2-2 15,-3 6-3-15,-6 7-5 16,0-1-2-16,-4 7-4 16,12 9-1-16,-4 0-19 15,6 4-23-15,-1 5-70 16,1-1-47-16,8 12-123 16,-2-4-136-16,8-5 283 15</inkml:trace>
  <inkml:trace contextRef="#ctx0" brushRef="#br1" timeOffset="122271.993">4637 10301 1085 0,'-1'-13'539'16,"0"3"-191"-16,1 2-164 16,-2 3-44-16,2 9-80 15,-2 5-27-15,-4 7-30 16,2 7-1-16,-9 3 2 16,3 4 4-16,0 8 7 15,0 6 3-15,0 2 3 16,0-1-2-16,-1 1-3 15,0-5-2-15,1-2-4 16,1 0-1-16,-1-7-2 16,-2-8 0-16,4-4 0 15,6-2 0-15,-4-10 1 16,6 3 0-16,-2-9-7 16,-4-2-16-16,5 0-77 0,1 0-64 15,0 0-316-15,0-1 306 16</inkml:trace>
  <inkml:trace contextRef="#ctx0" brushRef="#br1" timeOffset="122817.349">4809 10594 1039 0,'-5'4'509'16,"-13"-9"-190"-16,14 8-112 15,-6 1-30-15,-4-3-61 16,14 13-25-16,-5-4-43 16,5 6-13-16,-5 2-8 15,2 0-3-15,3 9-1 16,-1-8 0-16,3 4-3 16,1-1-2-16,-4-2-6 15,3 0-3-15,-1-3-2 16,3-2 0-16,1-5 0 15,2-2 0-15,0-5 3 16,1-3 2-16,11-5 2 16,-7-6 0-16,7-10-8 15,4-1-8-15,0-8-17 16,2-3-5-16,0-6 0 0,-8-3 6 16,-5-1 12-16,2 11 4 15,-5 5 1-15,-1 6 1 16,-8 11-3-16,0 3-4 15,-1 12-6-15,-5-1-3 16,2 14 1-16,-3 3 5 16,0 4 6-16,1 9 2 0,0-8 1 15,-3-2 1-15,4-2 0 16,1 0 0-16,1-2 1 16,3 1-1-16,3 1 1 15,-1-6-1-15,6 2 0 16,-5-8 11-16,4-4-55 15,-2-2-44-15,4-6-117 16,1-4-85-16,13-6 182 16</inkml:trace>
  <inkml:trace contextRef="#ctx0" brushRef="#br1" timeOffset="123849.718">5319 10523 891 0,'-16'-2'501'0,"5"2"-76"0,6 5-128 16,-3 0-115-16,3 4-48 16,-3 2-59-16,3 7-16 15,-4 5-26-15,0 2-5 16,-2 1-6-16,-7-3-4 16,4 0-5-16,-2 4-3 15,0-1-1-15,3-1-2 16,7 0-1-16,2-4 0 0,2-6-1 15,1-2 1 1,-2-8 0-16,3 0 3 0,9-7 6 16,3-4-1-16,7-10-3 15,1-6-14-15,0-8-44 16,3-9-26-16,-2-3-42 16,10 2-1-16,-1 1 30 15,-8 3 24-15,2 12 42 16,-12 3 11-16,-3 15 4 15,3 11 9-15,-6 10 21 16,-5 0 11 0,0-7 18-16,1 1-2 0,-2 31-9 15,-2 2-7-15,-2 1-15 16,2-11-5-16,0-3-8 16,-4-4-2-16,3-4 0 15,-1-6 0-15,-4-5 1 0,6 2 0 16,-2-5 2-16,1-4 3 15,3-2 6-15,1-2-2 16,-1 0-9-16,0 0-9 16,1-3-27-16,0-13-12 15,40-38-30-15,-25 26-9 16,0 4-13-16,6-7 8 16,4 2 30-16,1-2 16 15,7-6 31-15,2 9 6 16,-4 0 9-16,-2 9 16 15,-13 11 31-15,-6-1 9 0,-4 13 4 16,-6 0-11-16,11 11-23 16,-10 5-7-16,3 1-7 15,-2 2-2-15,-12 2-4 16,7-1-1-16,-10 3 0 16,2 1-2-16,4-5-1 15,5 2 1-15,-5-5-1 16,11-1-1-16,3-1-1 15,-5-1-1-15,15 1 0 16,-16-6-1-16,10 0 2 16,2-6-1-16,-5-1 3 15,13-4 0-15,-3-5 3 16,3-2-1-16,12-11-7 0,2 3-8 16,4-8-12-16,-4-9-3 15,0-4-2-15,5-4 1 16,-12-21-2-16,-7 2 1 15,0 3 4-15,-20 4 3 16,9 30 7-16,-10 7-4 16,-18 10-14-16,-2 8 0 0,-17 7 10 15,12 16 12-15,-9 12 30 16,2 3 9-16,2 8 12 16,10-20 0-1,10-15-4 1,1 2-3-16,-15 37-11 0,9-4-4 0,8-9-8 15,9-14-4-15,8-5-5 16,1-4-2-16,5 1 12 16,7-3-28-16,-1-6 26 15,-4-6-64-15,8-3 24 16</inkml:trace>
  <inkml:trace contextRef="#ctx0" brushRef="#br1" timeOffset="124454.129">6468 10598 499 0,'-40'3'322'16,"50"4"7"-16,-14-7-54 16,6 0-63-16,3 0-27 15,-5-1-32-15,0 0-14 16,13-3-34-16,15-3-11 16,41-2-35-16,-35 3-14 0,1 8-21 15,2 2-7-15,-19-1-8 16,11 4 1-16,-10 0-31 15,-9-4-48-15,-8 0-128 16,-2-3 121-16</inkml:trace>
  <inkml:trace contextRef="#ctx0" brushRef="#br1" timeOffset="124736.48">6376 10787 686 0,'-6'-4'408'0,"6"3"-5"0,0-3-126 16,10 2-47-16,0-3-26 15,10 0-44-15,6-3-17 16,10 1-48-16,0-4-20 15,11 6-30-15,2 5-14 16,-18-1-19-16,2 4-4 16,-16 1 6-16,-17-6-27 0,12 6-89 15,-6-1 33-15,12 6 15 16</inkml:trace>
  <inkml:trace contextRef="#ctx0" brushRef="#br1" timeOffset="126012.065">7292 10421 383 0,'0'-1'230'0,"0"0"-8"16,0 0-19-16,0 0-27 15,0 0-8-15,0-1-26 16,0 0-11-16,0 1-36 16,0 0-19-16,0 0-29 15,0 0-12-15,0 0-8 16,0 0 0-16,0 1 1 16,0 0-1-16,-1 0-5 15,-5 16-3-15,-21 27-7 16,8-28-2-16,4 2-1 15,3-8-1-15,-1 0 3 16,9-3 1-16,3-5 5 0,0-1 2 16,1-1-5-16,0 0-4 15,0-1-8-15,2-10-2 16,19-5-1-16,28-28-1 16,-28 31-8-16,-1 0-2 15,-1 6-3-15,-2 0-1 16,-4 6 5-16,5 2 2 15,0 6 0-15,0 4 0 16,5 9-2-16,-8 6 2 16,-6 6 2-16,2 8 2 0,-13-5 5 15,-5 5 4-15,-11-4 10 16,-9-3 5-16,6 7 1 16,-8-11-3-16,-1 1-5 15,0-4-2-15,-9-8-1 16,-5 3 0-16,14-9 1 15,2-5-2-15,1-5-1 16,13-1-2-16,-12-5-4 16,-1-7-1-16,11 1-1 15,4-1-3-15,9-3 0 16,6 2-1-16,5 0-2 16,3 2 0-16,2 4-1 15,-1 6 3-15,7 1 10 16,-5 2 8-16,3 8 15 15,1-1 4-15,-10 4-2 0,4 2-2 16,1-4-10-16,-6-1-5 16,10-2-2-16,1-1 0 15,3-1 10-15,1-6-17 16,4-3-76-16,-2-7-60 16,-6-9-351-16,14 2 317 15</inkml:trace>
  <inkml:trace contextRef="#ctx0" brushRef="#br1" timeOffset="126781.402">7908 10382 767 0,'1'-4'410'0,"-4"4"-77"15,-2 0-89-15,4 0-55 16,0 0-19-16,0 0-30 0,-9 5-19 16,-7 2-39-16,-30 13-14 15,22-17-25-15,4 2-8 16,-7-2-13-16,-7-1-6 15,15-1-7-15,-7 0-3 16,16 2-2-16,14-1-2 16,-4 1-1-16,-1-2-1 15,1-1-1-15,0 0-1 0,0 0-1 16,-1 0 1-16,2 9 1 16,-2-2 1-16,1 8 0 15,-5 25 1-15,-9-31-1 16,11 3 1-1,-5-1 0-15,11 1 0 0,-3 1 0 16,-6-1-1-16,-5-3 1 16,-7-7 0-16,16 3-1 15,4-1 0-15,2-1-3 16,6-2-2-16,-5-4-4 16,7 1-4-16,-3-10-10 15,6 3-5-15,5-2-11 16,0-3-6-16,23 11 0 15,-14-9 6-15,5 13 12 16,-4 3 9-16,-16 5 9 16,2 4-1-16,-7 5 1 0,1 9 1 15,-9-1 4-15,1 11 3 16,-2-4 4-16,-7-5 3 16,-2-3 5-16,-3-3 4 15,-2 1 8-15,2 0 3 16,-12-6 5-16,2 4-1 15,-10-8-4-15,0-3-3 0,7-1-6 16,-10-9-2-16,10-1-3 16,-3-6 1-16,0-1-1 15,8 0-1-15,-1-9-1 16,3-1-9-16,4-5-38 16,7 0-27-16,5 4-81 15,1-1-44-15,4 4-148 16,7 2 208-16</inkml:trace>
  <inkml:trace contextRef="#ctx0" brushRef="#br1" timeOffset="127332.281">8157 10452 1037 0,'-3'0'506'16,"-7"0"-181"-16,10 3-103 15,-14-2-84-15,14 9-36 16,-14 2-34-16,7 7-10 16,-15 0-23-16,-5 3-3 0,5 4-4 15,-8 1 0-15,18 9-5 16,-9-8-3-16,5 0-8 15,1 1-2-15,-2-10-2 16,12 10 0-16,5-2-2 31,-4-11 0-31,6 4-1 0,3-6-1 0,3-5 2 16,0 2 0-16,8-5 1 16,2 1 1-16,1-6 1 15,3-1-1-15,-1-11 1 16,4-2 0-16,1-8-2 15,10 3 0-15,-5-14 0 16,2 7-1-16,0-8 3 16,-13-1 0-16,5 2 1 15,-17-10-2-15,-6-2-2 16,-3-5-2-16,-10 11-4 16,-2 7-2-16,-6 14-6 0,-2 6-2 15,-1 7-2-15,-16-2-2 16,5 8 0-16,-6 5 0 15,-5 4-18-15,11 5-43 16,-8 2-137-16,7 1-361 16,13 1 378-16</inkml:trace>
  <inkml:trace contextRef="#ctx0" brushRef="#br1" timeOffset="128528.153">8575 10569 672 0,'32'-33'326'0,"-32"31"-113"16,-8-8-27-16,2 8-55 15,9 2-23-15,-7 0-43 0,8 2-17 16,-4-2-13-16,-1 0-1 15,0 3 1-15,-5 13 3 16,-13 35-4-16,18-20-4 16,-8 2-5-16,5 0-5 15,-16-5-7-15,-11-6-3 16,6 0-1 0,-1-3 0-16,8-2 0 0,7-3 2 0,-1-6-1 15,3-4 1-15,5-3-7 16,0-1-11-16,6-4-25 15,1-3-9-15,5-2-9 16,8-2 2-16,3-3 11 16,9 4 6-16,0-7 10 15,-3-5 7-15,-1-9 10 16,-3-2 1-16,0-2 3 16,-7-3 2-16,8 11 4 15,2 6 1-15,-3 12 4 16,-6 5-1-16,-9 9 6 15,-8 1 9-15,-3 10 7 16,5 10 1-16,-7 3-4 16,1 2-11-16,-4 0-7 15,-2-3-1-15,0 0-2 16,-9-5 0-16,12 0-1 0,5-2 0 16,-1-2 1-16,7-1 1 15,-9-8 0-15,3-2 1 16,4-6 6-16,-7-5 0 15,14-5-4-15,-2-3-1 16,6-8-11-16,5-5-4 16,11-2-15-16,3-6-7 15,4-4-2-15,7 4 2 16,-12-8 16-16,-17 5 6 16,8 4 12-16,-2 4 14 0,-6 17 17 15,11 7 1-15,-18 11-4 16,2 11-9-16,-10 2-13 15,0 6 0-15,-1 2 0 16,-10-7-3-16,-5 6-2 16,11-4 0-16,-5 2-1 15,10 0 0-15,5-7 0 16,-6-2 2-16,2-7-8 16,-5-4-19-16,6 0-71 15,-1-3-49-15,2-3-275 16,0-1 269-16</inkml:trace>
  <inkml:trace contextRef="#ctx0" brushRef="#br1" timeOffset="128983.93">9166 10369 1066 0,'5'1'519'15,"-2"1"-176"-15,-3 3-164 16,0-5-39-16,-1 0-43 16,-3 18-16-16,-18 39-33 15,12-23-8-15,-12 4-7 16,3 2-1-16,14 5-3 16,-20-10-4-16,13-1-7 15,-10-3-2-15,-6-8-5 16,9 1-2-16,1 0-1 15,8-2-1 1,-2-4-1-16,6-4-1 0,-2-5 0 16,4 0 0-16,2-2-1 15,0 1 1-15,2-2-3 16,2-3 1-16,4 3-1 16,-3-2 1-16,5 1 1 15,7 2 1-15,-5-7 1 16,17 8 1-16,8-8 1 15,-16-7 0-15,21 2 0 0,-11-8-1 16,0 3 0-16,9-1-1 16,-11 2-2-16,-4 1 2 15,-13 1-17-15,-2 4-34 16,-7 3 31-16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4-17T18:10:50.146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11150 5023 610 0,'0'-6'344'16,"-1"2"-55"-16,1 0-93 15,-1 0-70-15,1 3-24 16,0 0-17-16,0 0-6 16,0 0-6-16,0 0-1 15,0 1-14-15,0 0-10 16,0 0-21-16,0 0-9 15,0 0-6-15,0 0-1 0,0 0 0 16,0 4-2-16,0 12 0 16,0 30-1-16,-3-21-2 15,-1-2 0-15,-6 3-1 16,4 1-1-16,-6 2 0 16,-2-1-1-16,2 6 0 15,-7-2-1-15,0 1 0 16,0 1 1-16,3-1 0 15,4 0-1-15,3-7 0 16,2-4 0-16,3-7 1 16,0-7 0-16,4-4 4 15,-1-4 2-15,0-9-43 16,1-3-78-16,2-13 74 16</inkml:trace>
  <inkml:trace contextRef="#ctx0" brushRef="#br0" timeOffset="516.078">11523 4974 528 0,'0'-2'374'0,"0"1"51"15,0 0-131-15,0 0-113 16,0 0-51-16,0 0-68 15,0 0-18-15,7 2-2 16,-7-1 3-16,4 7 2 16,3 10-4-16,-1 36-16 15,-13-26-2-15,-1 1-1 0,1 2-1 16,-8 1-4-16,-1-3-2 16,-3 6-6-16,-1-1-2 15,2-1-3-15,2 2-1 16,2-1 0-16,2-3-2 15,1 2 1-15,3-2-1 16,2-4 1-16,2-5-1 16,0-5 1-16,0-3 1 15,8-6-1-15,-4-2 2 0,0-3-19 16,6-5-54-16,-7-8-199 16,4-3 177-16</inkml:trace>
  <inkml:trace contextRef="#ctx0" brushRef="#br0" timeOffset="982.555">11121 5212 597 0,'0'0'336'0,"0"0"-43"15,6 1-54-15,-6-1-61 16,0 0-13-16,0 0-18 16,9 0-14-16,4 1-18 15,33 4-12-15,-28-3-17 16,6 0-7-16,4 2-11 16,-2-4-9-16,4 1-18 15,-1 0-11-15,3-2-14 16,2 0-3-16,2-4-3 15,-1-4-1-15,-5 3-3 16,-3-1-1-16,-11 2 7 16,0 1-37-16,-4 3-133 15,-7-2-130-15,3 6 162 16</inkml:trace>
  <inkml:trace contextRef="#ctx0" brushRef="#br0" timeOffset="2114.665">12245 5020 511 0,'-1'-2'365'0,"0"1"26"0,0 0-176 16,1 0-37-16,0 0-41 16,0 0-12-16,0 0-28 15,0 0-17-15,0 0-35 16,0 0-11-16,0 1-19 15,0 0-3-15,2 20-1 16,-2 35-1-16,-6-26-3 16,0-3 0-16,1 0-2 15,1-2 0-15,-4-4-2 16,5 0 1-16,-1-7-1 16,-2-2 0-16,5-2 3 15,-1-4 1-15,2-3 22 16,0-2 15-16,0-1 3 15,0 0-1-15,0 0-22 16,0-13-16-16,3-3-7 0,10-28-1 16,-7 26 0-16,0-1-3 15,-5-1 0-15,1-1 0 16,-2 4 1-16,0 0 1 16,-4 7-1-16,0 4-3 15,-4 5-2-15,-8 2 0 16,-3 7-1-16,-1 5 2 15,0 6 3-15,-3 1 0 0,4 8 1 16,-4-8 0-16,-5 4 1 16,0 2 0-16,-6 0 1 15,4 2-1-15,5 4 0 16,5-3 0-16,-2 2 0 16,9-3 0-16,4 0 0 15,1-1 0-15,13 1 0 16,-5-2 1-16,-7-1-1 15,14-3 1-15,0-5 0 16,1 0 0-16,13-5 0 16,-5 1 0-16,8-5 1 15,10-2 2-15,2-7 3 16,5-1 0-16,2-1 0 16,-7-3 0-16,1 1-2 15,-3-1 0-15,-9 1-1 0,1-2-1 16,-7 4 0-16,-3-1-1 15,-2 5 0-15,-4 0-1 16,-3-1 0-16,-1 0 0 16,-4-2-8-16,-1-3-23 15,-1 5-89-15,0 0-76 16,1-5 116-16</inkml:trace>
  <inkml:trace contextRef="#ctx0" brushRef="#br0" timeOffset="2632.044">12747 4991 1121 0,'-4'-1'484'16,"1"1"-287"-16,0 5-50 15,-2 3-82-15,2 2-19 16,-1 3 2-16,2 6 3 16,-2 0-1-16,1 4-3 0,-4 6-10 15,0 0-6-15,-3 2-10 16,-2 2-2-16,-3-1-4 16,0-2-1-16,-1 2-3 15,2-1-2-15,4 1-2 16,-3-1-2-16,6-1-1 15,-1-3 0-15,0-6 0 16,3-2 2-16,-4-7-1 16,7-2 1-16,1-7 8 15,0-3 5-15,5-10-50 16,-3-9-45-16,12-8 46 16</inkml:trace>
  <inkml:trace contextRef="#ctx0" brushRef="#br0" timeOffset="3232.606">13268 4957 940 0,'-5'1'472'15,"1"-1"-149"-15,-3 0-104 16,0 1-85-16,-1 7-41 0,-5 5-33 16,-2 6-8-16,-5 7-5 15,-9-3-1-15,4 9-4 16,0-2-2-16,-1 3-6 16,2 6-1-16,1-7-11 15,2 0-3-15,3-2-8 16,7-2-3-16,-2-1-4 15,3-1 0-15,9 0-1 16,1 3-1-16,12-5-1 16,-1 4 2-16,7-5-1 15,1-3 2-15,0-5 0 16,0-6 1-16,0-5 1 16,5-8 1-16,9-9 4 15,7-3-1-15,4-15 0 16,-1-2 0-16,-1-5-3 0,-2-2 1 15,-7 4-1-15,-2 1 0 16,-11 0 0-16,-5 0 1 16,-8-3 0-16,-4 0-2 15,-11-1-1-15,-4 2-2 16,-3 2-1-16,-5 3-1 16,6 8 0-16,-1 2 0 0,-1 7-2 15,1 1 0 1,-2 7-3-16,2 2 0 15,-2 5-3-15,-2 4-1 0,-3 3-8 16,-1 4-19-16,2 7-87 16,2 7-61-16,0 7-468 15,9 9 432-15</inkml:trace>
  <inkml:trace contextRef="#ctx0" brushRef="#br0" timeOffset="3881.64">13578 5583 951 0,'5'-13'462'0,"3"1"-154"15,-6 4-63-15,0-6-56 16,1 7-36-16,-4 3-49 15,1 3-26-15,0 10-38 16,-5-3-12-16,-4 6-11 16,8 3-1-16,-8 2-1 15,-1 6-1-15,0 0-3 16,-6-3-2-16,2 2-1 16,5-1-2-16,-1-1 0 15,3 0-1-15,-3-4-1 16,-1-2 0-16,1-3-1 15,0-3 1-15,5-5 3 16,-1-1 3-16,6-2 5 16,-1-2 0-16,1 1-5 15,0 0-4-15,0 0-8 0,2-4-3 16,8-5 2-16,4 3-1 16,28-25 3-16,-27 29 0 15,-1 3 1-15,-2 2-1 16,2 4-2-16,3 2 1 15,1 3 0-15,0-1 1 16,4-2 1-16,-2-3 0 16,2-4-2-16,2-1 1 0,1-3-54 15,-2-3-54-15,2 0-222 16,2-3 208-16</inkml:trace>
  <inkml:trace contextRef="#ctx0" brushRef="#br0" timeOffset="4214.508">13945 5453 663 0,'-6'5'447'0,"-1"2"22"16,-1 5-270-16,0 4-29 16,-1 9-70-16,-3 2-15 15,2 5-16-15,-3 0-4 16,-1 1-5-16,0 2-2 16,-2-1-14-16,-1 1-11 15,3 0-14-15,3-1-6 16,-1-1-6-16,3-1 0 15,-1-2-2-15,-1-2-1 0,3-3 11 16,1-2-42-16,4-6 23 16</inkml:trace>
  <inkml:trace contextRef="#ctx0" brushRef="#br0" timeOffset="5114.104">15297 5126 975 0,'-11'2'488'0,"-2"7"-146"16,2 5-92-16,2 1-94 15,6 0-35-15,-5 4-49 16,0 0-23-16,1 4-26 16,-6 5-7-16,6 1-7 15,-3 4-1-15,-1 1-2 16,0 0 0-16,0 1-1 0,0-4 1 15,-3-3 0-15,3-2 0 16,-1-9 1 0,2-3 1-16,6-11 0 0,-2-3-49 15,4-14-200-15,2-7 169 16</inkml:trace>
  <inkml:trace contextRef="#ctx0" brushRef="#br0" timeOffset="5379.22">15093 5244 996 0,'-1'-1'470'0,"1"1"-215"15,1-1-41-15,-1 1-96 16,0 0-25-16,12 0-14 15,10 2-7-15,34 9-10 16,-27-4-5-16,5-1-10 16,1-1-11-16,4-2-11 15,-3-3-6-15,-2-1 2 16,-1-3-22-16,-8-4-7 16,-2 0 8-16</inkml:trace>
  <inkml:trace contextRef="#ctx0" brushRef="#br0" timeOffset="6380.694">16759 4974 685 0,'2'-7'393'0,"-1"6"-45"16,0 1-66-16,-1 0-86 0,0 0-55 16,0 0-75-16,-1 0-30 15,-1 5-23-15,-5 19 3 16,-14 35 4-16,5-27 2 16,-7 9 1-16,-4-2-1 15,-2 2-5-15,0-1-4 16,-5-6-5-16,2 2 0 15,3-3-3-15,3 1 0 0,10 0-2 16,0 0-1-16,5-4 0 16,-1-3 0-16,4-4-1 15,3-2 0-15,5-5-1 16,0-4 0-16,3-4 0 16,2-4 2-16,1-1 7 15,8-2 5-15,2-2 8 16,7 1 3-16,3-3-2 15,-4-1-3-15,7-3-6 16,-5-2-3-16,1-2-4 16,5 3-1-16,-11-1-4 15,6-2-2-15,2-2-38 16,-3-1-43-16,6-7-138 16,-2 7 135-16</inkml:trace>
  <inkml:trace contextRef="#ctx0" brushRef="#br0" timeOffset="6763.472">17073 5279 876 0,'-3'-8'513'0,"3"7"-69"15,-1 1-162-15,1 1-129 16,0-1-59-16,-2 0-49 16,1 0-5-16,-1 6-10 15,-2 7-4-15,-4 5-10 16,-9 31-3-16,6-25-4 15,1 4-1-15,-2 2-2 16,-7-2 0-16,7 2 0 16,0-6 0-16,2-1-1 15,10-1-1-15,-2-10 8 0,-1-2-10 16,3-7-89 0,-1-4-100-16,7-4 112 0</inkml:trace>
  <inkml:trace contextRef="#ctx0" brushRef="#br0" timeOffset="8072.929">17831 5095 560 0,'3'-4'425'0,"-1"2"39"16,1 2-187-16,-4-2-49 16,0 1-103-16,0 1-38 0,0 0-51 15,0 0-14-15,-1 3-2 16,-14 9 0-16,-29 32-1 16,25-24-2-16,-2 6-5 15,-2 2-3-15,0 1-3 16,-3 3-2-16,-2 1-1 15,1 0 0-15,1 0-1 16</inkml:trace>
  <inkml:trace contextRef="#ctx0" brushRef="#br0" timeOffset="8231.843">17717 5063 2549 0,'148'1'-5'0,"-137"-6"-1"16,-38 2 0-16,-2-1-1 15,1 3 1-15,8 6 0 16,4 5 2-16,1-3-8 0,6 9-55 16,4-1-52-16,3 5-202 15,4 4 201-15</inkml:trace>
  <inkml:trace contextRef="#ctx0" brushRef="#br0" timeOffset="9330.16">17795 5175 502 0,'30'-13'369'0,"-30"12"25"16,0-4-146-16,1 4-34 16,-1 0-55-16,0 0-27 15,0 1-55-15,0 0-29 16,-1 0-28-16,0 0-3 0,-7 3-2 16,-12 0-1-16,-31 38-2 15,26-19-1-15,-2 3-2 16,-4 1-1-16,2 6-1 15,1 0-2-15,4 1-1 16,2 2 0-16,8 3-2 16,0 0 0-16,2-3 0 15,4 0 0-15,-3-7-1 16,-1-2 0-16,4 0 0 16,-2-3 1-16,6-7-1 15,2 2-1-15,5-8 8 16,0 0 6-16,16-3 17 15,1-6 7-15,12-5-3 16,7-8-4-16,6-8-14 16,7-4-4-16,8-7-5 15,3 2-1-15,-7-5-2 0,-5 2 0 16,-17 1-1-16,-10-2-1 16,-5 3 3-16,-6 1 0 15,-3 2 4-15,0 1 0 16,-8-2-1-16,-2 1 0 15,-3-4-3-15,-3 2 0 16,-2 0-3-16,-2 0-2 0,-1 7 0 16,-1 0 0-1,-4 5 1-15,1 7-1 0,-9 6 2 16,0 4 1-16,-11 8 3 16,-5-2 1-16,1 2 1 15,-4 2 0-15,15 0-3 16,5 1-2-16,11-4-4 15,5 2 35-15,7-3-67 16,9-1 61-16,8 7-21 16</inkml:trace>
  <inkml:trace contextRef="#ctx0" brushRef="#br0" timeOffset="9946.464">18627 5064 1078 0,'4'-1'518'0,"-4"1"-225"16,-1 4-68-16,0-4-119 16,0 0-32-16,-5 9-15 0,-2 8-2 15,-19 34-13-15,15-22-7 16,-4 3-18-16,-2 3-3 15,-6 1-5-15,6 3-2 16,-7 4-1-16,-2 0 0 16,8 2-1-16,-7-5 0 15,8-6-1-15,2 1-1 16,3-9-1-16,4-5-1 16,5-3 1-16,-1-10 1 0,2-5-3 15,-1-6 0-15,8-8-46 16,8-5-42-16,8-14-155 15,10-6 148-15</inkml:trace>
  <inkml:trace contextRef="#ctx0" brushRef="#br0" timeOffset="10263.342">19060 5009 1267 0,'3'-3'576'0,"-4"3"-301"16,-3 0-69-16,3 0-123 16,0 0-34-16,0 0-11 0,-11 26 0 15,-17 32 6-15,15-23 4 16,1 3-4-16,0-1-2 16,-2 3-7-16,-3-2-5 15,-2 0-11-15,2 1-4 16,1 0-6-16,4 3-2 15,1-1-1-15,-2-1 1 0,-1-4-2 16,-2-6 0 0,-6-10-1-16,1-2 0 0,5-8 0 15,0-2 2-15,10-2-38 16,-1-3-46-16,3-9-238 16,2-7 207-16</inkml:trace>
  <inkml:trace contextRef="#ctx0" brushRef="#br0" timeOffset="10560.864">18557 5222 1017 0,'0'-4'527'16,"2"3"-133"-16,5 0-111 15,5 1-96-15,3 1-34 16,6 4-43-16,1 2-24 16,5 0-33-16,5 1-11 15,7-4-16-15,-1-1-7 16,-2-3 3-16,-5-5 8 0,4 0 117 15,8 1-101-15</inkml:trace>
  <inkml:trace contextRef="#ctx0" brushRef="#br0" timeOffset="11713.548">19753 5267 989 0,'0'-1'491'16,"3"-2"-200"-16,4-3-124 15,1 1-47-15,1-1-73 16,26-17-11-16,-27 23-14 15,0 1 2-15,4 0 10 16,4 7 3-16,6-1 7 16,-3-1 0-16,14 1-3 0,3-5-2 15,16-1-3-15,10-1-3 16,14 1-5-16,-1-1 1 16,7 1-3-16,2 0-3 15,-8-1-6-15,1-1-4 16,-1 0-7-16,-10 0-1 15,-4 0 0-15,-11-2-1 16,-11-2 0-16,-6 0 1 16,-11-4 0-16,0 3 0 15,-14-1 2-15,-3 3-1 0,-6 2-2 16,-6-1-1-16,-2 2-4 16,-4-1-2-16,-9 3-1 15,4 3 0-15,-1 1 4 16,0-1 0-16,6-3 0 15,-5-2 2-15,-3-3 0 16,1-1 1-16,2-1 0 16,4 1-1-16,3 0 1 15,-3-5 0-15,-4-3 1 16,2-1-1-16,-2 1 0 16,7 1-1-16,4 8-2 15,3 2 0-15,3 0-2 16,0 2-1-16,0 0 1 15,0 0 1-15,2 0 3 0,21 8 3 16,36 12 2-16,-26-8-3 16,-5-1 0-16,2-2-1 15,1 1-1-15,1-1 2 16,5-2-1-16,-5 0 0 16,-7 0-1-16,-5-3 1 15,-5 1-1-15,-6 0 1 16,-5-5 2-16,-2 1 2 15,-3-1 4-15,0 0 0 0,0 0-2 16,-4 0-1-16,-19 4-5 16,-28 10-1-16,17-7 0 15,2 0-1-15,2 1 1 16,0 1-1-16,10 2 1 16,-5-1 1-16,0 0 0 15,-2-1 1-15,5 0-1 16,1 2-1-16,6 1 0 15,4-1-1-15,2-1 0 16,1 0 28-16,2-4-15 16,2-3 303-16,7-5-227 15</inkml:trace>
  <inkml:trace contextRef="#ctx0" brushRef="#br0" timeOffset="14545.074">22059 4995 715 0,'0'-1'394'0,"1"0"-73"16,1-1-81-16,-1 1-73 15,-1 0-44-15,1 0-54 16,-1 0-21-16,0 1-31 16,0 0-5-16,3 13-3 0,-1 11-2 15,-8 31-2-15,-4-32 0 16,-2 5-1-16,-3 3-1 15,-5-1 0-15,-1 6-1 16,-6-3 0-16,-4-1 0 16,-5 5 0-16,3 2 1 15,3-1-1-15,3 2 1 16,9-7-1-16,-4 0 0 16,3-6 0-16,5-7 0 0,3-8 0 15,3-7-1-15,7-5-1 16,1 0 1-16,5-3 5 15,-5 1 1-15,0 1 5 16,16-3-1-16,25-12-2 16,-29 7 3-16,-7-1 3 15,1 8-1-15,3 3-2 16,-3 3-3-16,4 5 1 16,-3-1 1-16,-3 0 2 15,5 2-1-15,4 1-6 16,2-3-1-16,9 1-2 15,1-4 0-15,-1-2 0 16,0-3 0-16,-2-2 3 16,-1 2 0-16,-2-6 1 15,0 0-1-15,2-3-1 0,1-3 0 16,2 2-3-16,4-2-1 16,-3-5-19-16,-1 1-38 15,-3-4-82-15,-5 1-61 16,-2 6-189-16,1 2 244 15</inkml:trace>
  <inkml:trace contextRef="#ctx0" brushRef="#br0" timeOffset="14999.131">22465 5278 1351 0,'-3'-7'608'16,"1"6"-323"-16,-1 0-88 16,3 5-111-16,-1-4-50 15,0 0-27-15,-2 19-1 16,-12 40-2-16,4-24-1 0,-3 6 0 15,0 4-1-15,-2-4 1 16,2 1-1-16,-3-12 0 16,4-5 0-16,1-6 3 15,0-9 1-15,5-2-54 16,-1-8-26-16,17-8 41 16</inkml:trace>
  <inkml:trace contextRef="#ctx0" brushRef="#br0" timeOffset="16932.857">23172 5139 427 0,'19'-32'261'16,"-12"26"-25"-16,0-3-59 16,2 3-6-16,1 2-7 15,-8 0-2-15,1 2 5 16,-3 1-7-16,0 1-20 16,0 0-16-16,0 0-43 15,0 0-16-15,0 0-29 16,0 4-9-16,0 12-14 15,-5 29-4-15,-4-25-4 16,-1 2-2-16,8-2 0 16,2 1-1-16,-4-2 1 15,0-2 0-15,-1-6-1 0,-3-1 1 16,6-4 0-16,2-2 2 16,-2-3 4-16,1-1 3 15,0-1 3-15,1 0-1 16,0 0-6-16,0 0-5 15,1-8-5-15,3-10-2 16,14-28 0-16,-12 25 1 16,1-2 1-16,0 0 0 0,-7 2 2 15,-2-1 0 1,2 15-3-16,-3 1-3 0,-5 7-6 16,-5 5 0-16,-13 3 3 15,1 5 3-15,0 4 3 16,-1-1 2-16,3 1-1 15,-3-1 1-15,3 7-2 16,1 1 1-16,2 6 0 16,2-1 0-16,0-1 0 15,4 2 1-15,1 1 0 16,3 1 0-16,5 0 1 16,-1 4 0-16,6-5 0 15,1 0 0-15,5-5 0 16,0-7 0-16,6-1 3 15,3-6 2-15,4 1 3 16,4-5 1-16,2-6 1 16,5-3 0-16,3-5 5 0,2-1 5 15,-3-7 2-15,-3 2-1 16,-5-1-8-16,-1 1-5 16,-4 4-7-16,-6 0-1 15,-7 1-1-15,-2 6-37 16,-1-2-91-16,1 5-54 15,-4-2-214-15,0 0 248 0</inkml:trace>
  <inkml:trace contextRef="#ctx0" brushRef="#br0" timeOffset="17343.443">23642 5055 973 0,'3'-4'514'0,"-3"-1"-153"16,-6 8-200-16,-4 3-42 15,-4 10-70-15,1 5-2 16,-3 5 1-16,-1 3-6 16,0 3-9-16,-1 2-4 15,0 6 2-15,2-2 0 16,-1 2-4-16,4 0-4 16,0-1-11-16,0 1-3 15,4-5-3-15,-1-3 1 0,2-10-2 16,-1-6 1-16,1-6 2 15,3-6 1-15,0-3-36 16,3-1-36-16,3-5-105 16,-1 4-124-16,0 0 187 15</inkml:trace>
  <inkml:trace contextRef="#ctx0" brushRef="#br0" timeOffset="17895.412">24020 5156 1084 0,'-4'0'545'16,"-4"-1"-175"-16,-6 6-208 0,-3 0-26 16,0 3-64-16,-2 5-7 15,2 6-26-15,-2-2-9 16,-1 6-13-16,-1 1-6 15,0-1-4-15,3 3-2 16,2 3-1-16,2 2 0 16,1-1 0-16,11 8 0 15,-8-9 0-15,9 3-1 0,7-5 0 16,-6-4 0-16,17 0 1 16,-1-6-1-16,1-5 2 15,3-5-1-15,5-7 3 16,2-3 1-16,5-10 0 15,4-2 0-15,1-10-4 16,4 0 0-16,-4-5 0 16,0-1 2-16,-6-5 1 15,-10 1 0-15,-2 1 2 16,-9-2-2-16,-2 0 1 16,-2-1-2-16,-6 5-1 15,-6 0-2-15,-6 6-1 16,-1 1 0-16,1 7-2 15,4 1 0-15,-2 4-1 16,3 6-2-16,-9 3-4 0,0 4-1 16,-7 5-2-16,-2 2 1 15,2 7-17-15,0-2-33 16,5 5-90-16,2 2-76 16,5-3 135-16</inkml:trace>
  <inkml:trace contextRef="#ctx0" brushRef="#br0" timeOffset="18376.502">24312 5643 1336 0,'0'-1'631'0,"0"-1"-312"15,0 1-63-15,0 1-143 0,-1 0-60 16,0 0-33-16,0 0-4 15,-11 7-5-15,0-2 1 16,-26 39-4-16,31-27 0 16,-4 0-3-16,8 2 0 15,-6-2-1-15,0 1-1 16,9 0 0-16,-7-2-1 16,7-2 0-16,0-2 0 0,-3-4-2 15,3-1 0-15,4-2 1 16,7-1 0-16,-1-3 2 15,0-1 1-15,6-2-3 16,-1-3-1-16,6-2-10 16,5 1-21-16,2 0-49 15,-3-1-22-15,2-3-98 16,-6 1 125-16</inkml:trace>
  <inkml:trace contextRef="#ctx0" brushRef="#br0" timeOffset="18694.737">24544 5683 1332 0,'44'-39'658'16,"-42"37"-233"-16,-2-2-154 15,2 1-141-15,-2 2-61 16,-2 1-51-16,1 0-13 16,0 1-5-16,-6 20 0 15,-37 30 0-15,27-22 0 0,0 4 1 16,-2 0 0-16,5 7 0 16,0 0-1-16,2 1 0 15,0-1 0-15,-1-8-5 16,5-6-16-16,5-8-103 15,3-7-32-15,4-6 85 16</inkml:trace>
  <inkml:trace contextRef="#ctx0" brushRef="#br0" timeOffset="19328.602">25816 5227 851 0,'-7'-13'497'0,"5"10"-26"0,2 3-202 15,-2 3-113-15,1-3-65 16,0 0-77-16,-4 18 0 16,-8 32 1-16,6-23-1 15,-3 4-1-15,-1 1-3 16,3 4-2-16,-4 0-1 16,0-1 0-16,-2-6-1 0,-3-5 1 15,3-3-1-15,3-6-1 16,3 0 1-1,2-11 6-15,1-3-19 0,5-9-140 16,0-2-91-16,2-5 133 16</inkml:trace>
  <inkml:trace contextRef="#ctx0" brushRef="#br0" timeOffset="19563.813">25661 5302 845 0,'0'-1'431'0,"5"0"-122"15,-2 1-54-15,-3-1-73 16,11 0-25-16,18 0-46 0,36-1-19 16,-21 0-38-16,1 0-15 15,5-1-20-15,3-2-4 16,-3 0 7-16,-6 0 4 15,-7-1 369-15,-3 4-287 16</inkml:trace>
  <inkml:trace contextRef="#ctx0" brushRef="#br0" timeOffset="20210.241">27054 5129 1073 0,'1'1'459'0,"-3"1"-263"16,0 5-18-16,2-7-66 16,-1 0-23-16,-1 14-34 15,-2 8-17-15,-10 32-23 16,6-26-6-16,-7 5-3 16,-3 0-1-16,0 3 0 15,-2 0 0-15,2-1-1 16,-2-1 1-16,-1-5-10 15,3-3-14-15,2-6-41 16,4-8-35-16,6-8-122 0,2-8-149 16,9-15 235-16</inkml:trace>
  <inkml:trace contextRef="#ctx0" brushRef="#br0" timeOffset="20528.283">27513 5010 1179 0,'-2'-1'557'15,"-6"5"-212"-15,-9 7-188 16,-4 5-68-16,-2 8-25 16,1-3-6-16,6 4-21 15,4 4-12-15,4-1-10 16,1 7-2-16,0 3-5 15,-1-1-1-15,-4 2-1 16,-1 1-1-16,-2 0 1 16,-2 2-1-16,1-5 1 15,-3-2-1-15,2-5 1 16,-3-8-2-16,3-6-3 16,6-6-28-16,-1-8-95 0,11-4-84 15,1-10 119-15</inkml:trace>
  <inkml:trace contextRef="#ctx0" brushRef="#br0" timeOffset="20821.987">27121 5252 901 0,'-1'-4'525'16,"1"1"-100"-16,7 0-162 15,1 0-42-15,7-4-78 16,5 2-19-16,9 3-43 16,5-2-16-16,2 5-22 15,-3 0-10-15,-5 0-12 16,-1 0-6-16,-7-1-8 15,0 3-1-15,-6-3-11 16,1 0-37-16,0 3 30 16</inkml:trace>
  <inkml:trace contextRef="#ctx0" brushRef="#br0" timeOffset="21448.849">27647 5577 1286 0,'-5'-3'612'0,"2"-2"-273"15,-2-1-43-15,7-1-126 16,2 1-64-16,8-2-62 16,6-1-14-16,6 3-16 15,2-2-4-15,3 4-7 16,0 1-3-16,-8 4 0 16,-3 5 0-16,-6 2-3 15,-6 4-1-15,-4-1 2 16,-4 4 1-16,-9 3 5 15,-5 1 3-15,-8 4-1 16,-4 0-1-16,-5-1-1 0,2 0-1 16,1 0 0-16,3-2 0 15,5-1-2-15,1-1 2 16,8-4-2-16,2-3 0 16,4-1-1-16,0-4 0 15,2 2 1-15,1-1-1 16,3 0 2-16,3 1 2 0,6 1 6 15,-1-4 4-15,10 0 1 16,1-3 2-16,9-3-5 16,7-3-1-16,5-2-3 15,2-2 0-15,-5 0-1 16,-6 1-1-16,-6 1-2 16,-2 3 0-16,-5 1-3 15,-1 0-1-15,-6 1 0 16,-2 1-2-16,-2 0-21 15,-4 0-16-15,-2-2-90 16,0 1-75-16,0 0 129 16</inkml:trace>
  <inkml:trace contextRef="#ctx0" brushRef="#br0" timeOffset="21992.897">28528 5098 1144 0,'1'-11'571'15,"3"6"-217"-15,-7 1-174 16,-2 2-54-16,-6 9-87 15,-6-1-15-15,0 15-9 16,-6 2 0-16,-4 3 5 16,0 3 3-16,-4 1 7 15,0 0 4-15,3 3 3 16,1 1-2-16,5 0-8 16,6 3-4-16,5 1-9 15,4-1-4-15,12-2-3 16,5-3 1-16,10-9 1 15,9-4 1-15,7-10 2 16,4 1 0-16,7-11 0 16,0-5 0-16,-6-12 0 0,5-6 0 15,-2-11-1-15,-2-5 1 16,0-4 0-16,-7-7-1 16,-9-3 0-16,-7 1-1 15,-11-1-3-15,-7 1-2 16,-7 11-3-16,-10 3-1 15,-10 10-2-15,-3 6-2 16,-8 11-2-16,-2 4-2 16,0 6 7-16,-3 2 10 15,-2 5 129-15,2 4-852 0,-1-4 571 16</inkml:trace>
  <inkml:trace contextRef="#ctx0" brushRef="#br0" timeOffset="24591.808">11963 3918 304 0,'0'-1'212'15,"3"-1"-2"-15,4-4-56 0,0 1-18 16,-2 0-21-16,3 0 0 16,-1 0 4-16,0 1-2 15,-1 1-18-15,-5 2-20 16,-1 0-39-16,0 0-13 15,0-1-4-15,0 1 10 16,0 1 9-16,0 0 2 0,0 0-8 16,-1 0-7-16,0 0-10 15,-18 8-5-15,-39 8-4 16,25-12-1-16,1 0-3 16,3 2 0-16,1-2-2 15,5 3-3-15,-1-1-1 16,1 0-1-16,7 0-1 15,2 0-1-15,7-2 0 16,2 0-4-16,6 0-7 16,6-1 3-16,7-1 1 15,5 1 2-15,6 2 6 16,4-2-1-16,0 4 2 16,3-1-1-16,-1 5 0 15,1 3 1-15,-2 4 0 16,-3-1 0-16,-9 1 1 15,-1 2-1-15,-14-3 2 0,-3 2 3 16,-7 1 3-16,-7-3 1 16,-6-1 2-16,-3-1 0 15,-3-8 1-15,-3 0-1 16,1-2 0-16,0-3-2 16,-2 0-1-16,5-3 0 15,-5-11 1-15,6 2 0 16,7-2-2-16,3 0-1 15,9 2-5-15,1-4 5 0,2-1-46 16,0-4-78-16,11 5 82 16</inkml:trace>
  <inkml:trace contextRef="#ctx0" brushRef="#br0" timeOffset="24995.164">12376 3785 1093 0,'0'-9'483'15,"1"6"-238"-15,-1-2-17 16,0 5-95-16,-1 0-38 16,0 0-64-16,-3 2-26 15,-3 5-11-15,-2 12 3 16,-10 37 2-16,23-24-1 0,-10 4 2 16,-3 5 0-16,1 4 2 15,-5 2 0-15,3-4 0 16,2 1 1-1,-1-12 0-15,0 1 0 0,0-9 3 16,1-7 0-16,3-1-6 16,1-13-30-16,1-5-144 15,3-6-143-15,0-10 191 16</inkml:trace>
  <inkml:trace contextRef="#ctx0" brushRef="#br0" timeOffset="25576.202">12235 3912 845 0,'-7'0'412'0,"5"0"-161"0,2 0-50 16,0 0-82-16,0 0-20 16,0 0-18-16,4 0-2 15,12 5-22-15,32 9-13 16,-37-8-20-16,18-1-7 15,3-2 0-15,3 1 1 16,17-3 4-16,-17-1 1 16,-3-2 9-16,-7-3 4 0,-4-1 2 15,-6 0-1-15,-7 2-14 16,-2 0-7-16,-7 6-15 16,2 1-1-16,-4 6-1 15,-2 3 0-15,5 10 4 16,-5 1 0-16,5 6 0 15,0 4-1-15,-3-3-1 16,1 1 1-16,-3-2-1 16,2-4 0-16,-1-3 1 15,0-5 0-15,0-5 3 16,2-4 0-16,-3-2 2 16,-1-6 5-16,6 0 13 15,0-4 4-15,0 3 1 16,0 0-4-16,1-24-13 15,2-33-4-15,2 23-7 0,0-2-2 16,6-1-2-16,0 7-2 16,3 4-1-16,4 5 2 15,4 8 2-15,0 2 1 16,4 3 3-16,0 3 2 16,-1 0-1-16,6 0-1 15,-9 0 1-15,5 2-1 16,-3-3 0-16,-5 2 20 0,-2 0-11 15,-7 2 316-15,-8 3-239 16</inkml:trace>
  <inkml:trace contextRef="#ctx0" brushRef="#br0" timeOffset="26257.787">13355 3984 909 0,'5'-3'428'15,"-2"2"-150"-15,0 1-13 16,-3-1-52-16,0 0-13 16,0 0-55-16,-1 0-32 15,0 0-48-15,0 0-21 16,-5 0-24-16,-9 0-6 0,-31 1-7 16,23 3-1-1,-2 5-3-15,-5 0-2 0,0 3-1 16,2 4-1-16,2 2-3 15,5 5 0-15,4-2 0 16,4-2-1-16,13 6 0 16,-4-4-3-16,6 0-1 15,7 4-2-15,-3-11 4 16,9 1 1-16,8 2 4 16,-1-7 2-16,8-2 0 15,-2-6 4-15,2-7 2 16,-5-4 1-16,-13-7 2 15,15-2-1-15,1-12-2 16,-1-4-2-16,18-7-2 16,-22-3-2-16,2 8-5 15,-3 3-2-15,-9 13 0 0,0 7 2 16,-11 10-6-16,-3 3-5 16,-5 6-3-16,-4 5 0 15,-4 9 7-15,-2 4 5 16,1 9 3-16,0 3 1 15,3 2 1-15,2-2 1 16,3-3 0-16,3-2 1 16,0-6 7-16,2 0-13 15,1-8-42-15,1-1-36 0,2-4-145 16,5-5-102-16,6-6 206 16</inkml:trace>
  <inkml:trace contextRef="#ctx0" brushRef="#br0" timeOffset="26608.595">14030 3964 659 0,'0'-6'481'0,"-8"3"72"15,-2 2-209-15,-11 1-133 16,-2 3-55-16,-6 4-64 15,-3 2-23-15,0 4-38 0,1-1-11 16,2 8-13-16,2-1-2 16,2 4-2-16,3 0-1 15,2-5-2-15,4 5 0 16,4-5-2-16,3 2-3 16,8 0-4-16,1-4 0 15,8 3 2-15,6-2 2 16,4-2 5-16,5-4 3 0,7-2 2 15,2-4 2-15,-1-5 1 16,1 0 3-16,-2-12-7 16,1 0-15-16,-2-9 17 15,5-1-10-15</inkml:trace>
  <inkml:trace contextRef="#ctx0" brushRef="#br0" timeOffset="26864.144">14290 3968 773 0,'-8'1'530'0,"0"2"34"16,11 1-217-16,-8 3-177 15,-2 1-61-15,0 7-68 0,2 1-18 16,-1 7-13-16,-1 3-3 15,-4 3-2-15,1 0 0 16,-1-5-1-16,3 0 0 16,2-7-3-16,3-1-28 15,4-4-139-15,3-6 64 16,13-6 28-16</inkml:trace>
  <inkml:trace contextRef="#ctx0" brushRef="#br0" timeOffset="27456.816">15151 3531 773 0,'-6'7'400'16,"-5"4"-126"-16,-3 8-109 15,4 5-16-15,0 6-47 16,4 10-7-16,0 0-28 16,0 4-8-16,-3-3-9 15,-4-5-7-15,7 5-11 16,-9-3-5-16,4 4-9 16,1 1-4-16,0-3-4 0,0 0-1 15,2-8 0 1,8-6 2-16,-9-16 2 0,8 1 27 15,0-17 29-15,0-3 0 16,3-1-5-16,0-11-27 16,6 1-34-16,-2-4-2 15,0-1-1-15,-3 1 0 0,-6 1-3 16,0 2-4-16,-11 1-2 16,-4 5-3-16,-9 2-1 15,-10 2 0-15,-6 6 3 16,-4 4 0-16,1 8 3 15,2 3 1-15,5 7 0 16,2 4 1-16,6 4-1 16,4 5 1-16,11 3-1 15,6 1 0-15,2-2 9 16,8 2 7-16,6-3 11 16,3-6 5-16,16-4 2 15,3-3-3-15,11-8-6 16,0-1-4-16,8-5-2 15,-2-4 0-15,0-10 15 16,-1-2 10-16,-8-12-24 16</inkml:trace>
  <inkml:trace contextRef="#ctx0" brushRef="#br0" timeOffset="28757.18">17090 3963 664 0,'0'-1'338'0,"0"0"-89"16,0 0-35-16,0-1-43 16,0 1-20-16,0 0-38 15,0 0-15-15,-1 0-29 16,0 0-16-16,0 0-22 15,0 0-6-15,-20-7-7 0,-31-2-1 16,29 16-2-16,0 0-3 16,-1 3-5-16,4 2-2 15,-3 2-2-15,0-1-1 16,10-1-1-16,-5-1-1 16,12-1-5-16,2 0-4 15,7-2 1-15,10 2 2 16,5 0 9-16,5 2 7 15,6-1 5-15,0 2 0 16,3 1-3-16,3 1-2 16,-4-1-3-16,-4 6 0 0,-8-2 0 15,-7 1 0-15,-6 3 5 16,-6-5 4-16,-6 5 5 16,-7-4 2-16,-7 0 2 15,0-4 0-15,-6-7 2 16,0 3 0-16,3-7-2 15,3 2-4-15,-1-5-4 16,-3-7 0-16,4-3-1 16,-6-4-1-16,13-1-8 15,5 0 10-15,6 2-68 16,4-1-60-16,6 7 75 16</inkml:trace>
  <inkml:trace contextRef="#ctx0" brushRef="#br0" timeOffset="29123.49">17601 3838 1224 0,'0'-20'535'0,"-1"8"-263"16,0 1-56-16,-4 4-84 16,2 2-35-16,0 7-68 15,-1 7-24-15,-3 8-16 16,-1 3-3-16,-3 8 10 16,0 4 3-16,5 8 1 15,-1 5 1-15,0 5 1 16,2 3 0-16,-2-3 0 15,0-3 0-15,-5-8 1 16,2-5 2-16,0-10 0 16,3-9 3-16,6-7 13 15,-3-8-41-15,4-6-173 16,2-5-139-16,-4-12 183 0</inkml:trace>
  <inkml:trace contextRef="#ctx0" brushRef="#br0" timeOffset="29623.459">17442 3966 584 0,'3'0'398'16,"-4"0"8"-16,3 1-118 15,-2-1-74-15,0 0-43 16,4 1-25-16,19 7-19 0,32 8-51 16,-19-9-10-16,-3-3-24 15,3 1-9-15,0-2-13 16,1 0-3-16,-3-3-5 15,-1 0-2-15,-9-1 0 16,-8-1-1-16,-10 1-2 16,0 2-2-16,-6 5-5 15,-1 4 1-15,-2 11 0 16,-4 2 2-16,-4 7 0 16,5 0 0-16,0-1-1 15,0 1 1-15,6-4-1 16,-7-2 0-16,0-4 1 15,-2-5 1-15,-2-6 2 16,5-3 3-16,0-5 10 16,1-1 3-16,1-4 5 15,-1-6 0-15,-1-5-5 16,3-7-5-16,4 0-9 0,4 2-4 16,8-3-5-16,6 2-3 15,6-2 1-15,3-2 1 16,0 3 2-16,1 3 0 15,-6 0 0-15,0 4-1 16,-3-1 0-16,1 1 1 0,3 3-1 16,1 1 1-16,1 2 30 15,-4 3-1-15,-5 4-14 16</inkml:trace>
  <inkml:trace contextRef="#ctx0" brushRef="#br0" timeOffset="30640.861">18567 3844 504 0,'17'-51'334'15,"-9"40"-25"-15,-2 5-52 16,1 3-29-16,-3 1-51 16,1 2-34-16,-1 0-47 15,-1 2-13-15,-3-2-17 0,0 0-1 16,0 10-14-16,-1 9-9 15,-6 35-10-15,-1-26-2 16,-5 5-6-16,0 4-1 16,-6 4-6-1,-2 1-3-15,3 5-4 0,-2-4-3 16,3-2-2-16,1-5 1 16,2-8-1-16,-2-1 1 0,8-7 0 15,-4-5 1-15,6-4 3 16,3-4 6-16,-1-8 9 15,-2-3-1-15,3-8-3 16,2-5-7-16,4-4-11 16,6-3-1-16,2-7-3 15,2-4-2-15,8-10 0 16,6 0-3-16,14 1 2 16,-1 3-1-16,-3 15 0 15,-2 4 0-15,-7 12-3 16,-5 7-1-16,-6 6-2 15,-1 5 1-15,-8 11 3 16,-2 3 2-16,-3 12 4 16,-4 2 1-16,-3 2 0 15,-3-1 2-15,-7-5 1 0,0-1 0 16,-5-6 1-16,-1 3 0 16,-4-7 1-16,-2-4 1 15,-2-8 3-15,-1-3 1 16,-3-6 1-16,5-2 1 15,3-3-1-15,0-5-1 16,3-4-2-16,-1-4-2 16,2-7-3-16,5 6-2 0,6 2-8 15,6 3-18-15,-2 3-73 16,9 1-60-16,4 6-153 16,2 1 187-16</inkml:trace>
  <inkml:trace contextRef="#ctx0" brushRef="#br0" timeOffset="31888.69">19235 3990 846 0,'0'-3'498'0,"-8"-3"-95"15,-5 1-168-15,-3 2-31 16,-3-2-79-16,-1 4-14 16,-1 1-41-16,0 4-16 15,-4 4-24-15,-1 4-10 16,-5 7-11-16,1 4-4 16,-1 2-4-16,5 6-1 15,3 3 0-15,6 0 0 16,6-1-2-16,1-3-1 15,5-6 0-15,0-3-2 0,5-3 0 16,2-5-1-16,5-4 0 16,-1-2 2-16,2-7 8 15,-1-4 4-15,12-7 4 16,5-3 0-16,7-10-5 16,5-1-2-16,-1-6-4 15,3-9-1-15,-1-2 0 16,-2-2-1-16,-7 5 1 15,-8 10 1-15,-10 12 1 16,-3 8-2-16,-7 9-8 16,-7 5-2-16,-5 8-2 15,-3 6 0-15,-1 7 7 16,0 1 1-16,3 2 2 16,1-2 1-16,3-3-1 15,3 2 1-15,5-3-2 16,1 0-1-16,4-7-1 0,4-1 1 15,5 2 2-15,3-7 2 16,7-4 2-16,0-1 3 16,7-11 2-16,3 1 0 15,-1-10 1-15,-1-3-2 16,-1-7-2-16,-4-5 0 16,5-5 0-16,4-3 1 0,5-7 0 15,0 0-1-15,-9 8-4 16,-2 8 0-16,-8 14-3 15,-4 4-1-15,-1 10-5 16,-4 1-2-16,-5 9 0 16,-1 6 1-16,-3 9 5 15,-1 6 3-15,-5 6 2 16,-1 1 1-16,-5 0 1 16,-1 0 0-16,-1-3 0 15,-2-5 2-15,-5-5 1 16,0-7 2-16,-6-5 1 15,-3 0 3-15,-6-7 2 16,-3-3 0-16,2-5-1 16,4-5-2-16,8-3-3 0,-3-4 0 15,1-4-3-15,3 3-1 16,2 2-3-16,7 4 0 16,5 4-2-16,1 0-1 15,0 5-4-15,3 1-4 16,1 0-5-16,2 0-1 15,0 0 4-15,0 2 3 16,5 13 4-16,16 23 2 16,-4-24 0-16,2-1 1 15,4-2 2-15,6 0 1 0,8-5 2 16,8-3 1-16,12-5 2 16,3-1-1-16,5-7 2 15,-2-4 0-15,0-4-2 16,2-2 0-16,-9-5 0 15,-4-1 1-15,-7-6 3 16,-9-5 1-16,-12-4 3 16,-6-1-1-16,-12 1-2 15,-7 5-2-15,-16 6-6 16,-3 6-3-16,-11 9-7 16,-2 8-3-16,4 10 0 15,-5 5 0-15,6 9 5 16,8 4 2-16,0 6 4 15,5 6 2-15,4 7 4 16,5 1 0-16,7 3 0 16,7 0 0-16,6-5-1 0,-6-3 1 15,6-8 0-15,-2-4 0 16,2-9 40-16,8 2 33 16,6-9-48-16</inkml:trace>
  <inkml:trace contextRef="#ctx0" brushRef="#br0" timeOffset="34374.632">22488 3869 280 0,'1'-1'209'16,"1"0"4"-16,2-1-32 15,-2 1-13-15,1 0-29 16,0 0-11-16,0 0-14 16,-1 0-7-16,-2 0-12 15,1 0-6-15,1 0-23 16,-1 0-9-16,1-1-11 15,-2 1-1-15,0 1 1 0,0 0 2 16,0 0-4-16,0 0-5 16,0 0-9-16,-1 0-6 15,0 0-8-15,0 0-3 16,-13 4-6-16,-9 0-1 16,-33 7-3-16,25-7 2 15,-3 0-2-15,3 0-1 16,0-2 1-16,5-2-1 0,7 5-2 15,1-2 0 1,9-2-1-16,-3 2-3 16,8-2-9-16,2 2-4 0,4 1 1 15,-2-4 1-15,0 0 9 16,11 4 1-16,10 6 0 16,29 18 1-16,-27-14 2 15,4 2 2-15,-4 3 1 16,-4-1 0-16,-2 3 1 15,-4-2 0-15,-9 1 1 16,-3 0 1-16,-7 0 1 16,-2 0 3-16,-6-3 1 15,-1-2 1-15,-6-7 2 16,0 2 0-16,-3-5 0 16,2 0 0-16,0-5-1 0,-5 0-1 15,2-4 1 1,2-5 0-16,-3-5-1 0,6-3-2 15,5 1-4-15,0-2-4 16,11 7-2-16,3 1-4 16,1 4-75-16,3 3-57 15,6-1-426-15,-1 4 372 16</inkml:trace>
  <inkml:trace contextRef="#ctx0" brushRef="#br0" timeOffset="35239.833">22802 3952 1060 0,'-3'-3'527'0,"0"0"-186"16,-2 1-80-16,4 1-96 15,0 0-53-15,0 0-54 16,0 0-24-16,-10 1-25 16,-3 1-4-16,-34 16-3 15,20-2-1-15,-4 7 1 16,0 1 0-16,0 1-1 16,6 4-1-16,4 0-2 15,4-2-2-15,10-1-2 16,3-5-1-16,5 1 0 0,4-5-2 15,7 0 3-15,2-2 0 16,7-7 4-16,1 3 2 16,1-9 2-16,2-3 4 15,3-5 4-15,3-9 0 0,-3-7-1 16,2 1 0-16,-3-11-4 16,-4-2 1-16,-1-1 1 15,-2-2-2-15,-5 8 0 16,-7 8-2-16,-2 10-1 15,-5 6-2-15,-4 5-6 16,2 2-3-16,1-1-4 16,0 0 2-16,-3 6 6 15,-4 8 1-15,-14 32 1 16,20-26 0-16,-3-3 1 16,5 4 0-16,0-2-1 15,4 2-1-15,6-1 0 16,-1-4 1-16,6-4 2 15,1 1 1-15,6-8 2 0,3 0 1 16,6-8 4-16,-3-11 1 16,5-8 0-16,2-10 1 15,9-4-5-15,1-7-1 16,-2-4 0-16,-4 0-1 16,-8-4 3-16,-6 3-1 15,-9 1-1-15,4 6-1 16,-16 3-2-16,5 10 0 15,-9 7-1-15,-9 6-5 16,-3 14-5-16,-6 4-2 0,-4 11-1 16,0 5 3-16,-2 5 4 15,-1 1 0-15,5 8 2 16,-2 0 0-16,3 1 2 16,4-1 0-16,2 1 0 15,4 2 0-15,5 0 0 16,4 3 1-16,2-3 1 15,5 2 1-15,1-7 0 16,-1-3 2-16,4 0-17 16,-6-7-16-16,0-7-64 15,-1-4-56-15,-2-10-458 16,5-3 416-16</inkml:trace>
  <inkml:trace contextRef="#ctx0" brushRef="#br0" timeOffset="35537.957">23649 3830 1237 0,'-1'1'585'0,"-6"2"-256"16,-2 3-133-16,-1 5-59 15,-4 6-63-15,2 2-17 0,-3 3-31 16,-3 2-7-16,4 8-6 15,-1 1-3-15,2 6-2 16,-3 0-2-16,1-2-1 16,2-2 0-16,2-1-2 15,0-5 0-15,1-1 0 16,1-4 1-16,3-9 2 16,2-3 5-16,3-6-56 15,0-5-66-15,2-7-294 16,-1 5 259-16</inkml:trace>
  <inkml:trace contextRef="#ctx0" brushRef="#br0" timeOffset="35752.142">23443 3997 742 0,'-6'-5'491'15,"5"1"16"-15,3 0-131 16,6-1-139-16,5 1-58 15,8 1-77-15,3-2-29 16,7 4-35-16,3 2-9 16,1 0-13-16,1 2-6 15,-5 0-2-15,-4-3 20 0,3 0 12 16,-5-2-323-16,10-5 226 16</inkml:trace>
  <inkml:trace contextRef="#ctx0" brushRef="#br0" timeOffset="36304.496">24339 3931 675 0,'-28'-33'401'16,"28"27"-69"-16,5 1-78 16,-1 2-19-16,-1 2-54 15,1 1-29-15,-6 0-62 16,2 0-24-16,-1 0-30 15,0 3-4-15,-6 21-6 16,-17 33-3-16,7-17-8 16,-4 1-3-16,9 3-3 15,1-3-2-15,5-10 0 16,-3-3-1-16,-5-10-1 16,3-5 0-16,3 0 0 15,7-7 8-15,1-8-20 16,6 0-46-16,-3-14-117 0,2-4-75 15,19-1 139-15</inkml:trace>
  <inkml:trace contextRef="#ctx0" brushRef="#br0" timeOffset="36804.753">24903 3854 874 0,'0'0'510'16,"-2"3"-114"-16,-5-1-120 16,-2 0-43-16,-4 2-90 15,0 1-24-15,-3 1-53 16,-2 0-16-16,-5-2-21 16,-5-1-7-16,1 0-10 15,4-1-4-15,-1-1-3 16,5 2-1-16,-1 1-2 15,-1-3 0-15,7 2-2 16,0 1-2-16,7 0-7 16,5 0-5-16,4 3-3 15,5-3 0-15,9 2 7 16,7 3 5-16,2 3 4 0,1 3 1 16,3 2 0-16,-9 3 0 15,1 2 0-15,-2 1 0 16,-7 2 0-16,-3-1 0 15,-10 2 2-15,-6-6 1 16,-7 3 3-16,-5-1 1 16,-3-6 0-16,-1 1 0 15,-1-12 1-15,-1-2 1 16,1-4 0-16,0 0 1 0,-1-10-1 16,-1-4 10-16,3-1-41 15,3-4-33-15,8 6-81 16,2 0-409-16,5 7 384 15</inkml:trace>
  <inkml:trace contextRef="#ctx0" brushRef="#br0" timeOffset="37289.248">25453 3941 666 0,'8'-7'493'16,"-4"3"25"-16,-2 4-290 16,-2 4-55-16,-7 13-110 15,-2 7-14-15,-3 13 18 16,-2 6 6-16,-1 7-14 15,-2 2-11-15,-1-7-20 16,0-2-8-16,2-8-6 16,-1-3-3-16,1-3-2 15,-2-2 1-15,5-13-1 32,7-6 2-32,0 0 1 0,-18 16 1 0,9-8-2 15,1-8-31-15,16-17-165 16,5-4-80-16,13-7 145 15</inkml:trace>
  <inkml:trace contextRef="#ctx0" brushRef="#br0" timeOffset="37722.484">25445 3914 687 0,'0'-9'374'0,"5"1"-61"16,4-1-76-16,5 0-44 15,1-1-19-15,5 0-22 16,1 2-17-16,9 1-36 16,-5 1-18-16,-1 4-33 15,-1 2-14-15,-10 3-18 16,6 7-7-16,-4 4-5 15,1 4-1-15,2 4-1 16,-11-2 0-16,1 3 1 16,-6 2 0-16,-6-2 0 15,4 3 2-15,-16-1 3 16,-3 2 2-16,-11-5 1 16,-2-1 2-16,-5-3-2 15,-8-7 0-15,4-6 1 0,-2-1-2 16,7-4-2-16,5 0-1 15,8-2-4-15,5 1 5 16,7-5-34-16,3-1-29 16,8-2-80-16,5-3-59 15,9-3 121-15</inkml:trace>
  <inkml:trace contextRef="#ctx0" brushRef="#br0" timeOffset="38107.189">26236 3587 685 0,'3'-5'457'15,"-2"3"-52"-15,-6 5-181 16,4-3-47-16,-4 6-92 16,-13 23-4-16,-31 42-11 0,24-26-3 15,0 2-16-15,-2-1-9 16,-2-2-15-16,7 0-8 16,4-4-8-16,3 1-4 15,6-3 0-15,-1-5-1 16,4-9 2-16,0-4 3 15,2-12 4-15,-1-4 9 16,3-9-11-16,0-4-21 16,5-13-76-16,4-7-62 0,7-10-476 15,8-3 425 1</inkml:trace>
  <inkml:trace contextRef="#ctx0" brushRef="#br0" timeOffset="38404.317">26494 3576 1236 0,'4'-1'559'0,"-1"5"-263"15,-4-2-60-15,0-2-103 16,0 1-23-16,-6 23-37 16,-13 32-10-16,3-23-19 15,1 3-4-15,-5 3-9 16,1 4-4-16,0 0-5 15,-3-2-4-15,-4 1-5 16,-1-1-2-16,-1 2-2 0,3 4-1 16,10-6-1-16,-3-3-1 15,4-10-1-15,0-7 0 16,-1-9 4-16,9 1-10 16,7-9-15-16,6-6-64 15,7-16 52-15</inkml:trace>
  <inkml:trace contextRef="#ctx0" brushRef="#br0" timeOffset="38634.628">26149 3837 961 0,'-4'-3'558'16,"4"2"-132"-16,4-3-146 15,-4 4-55-15,0-1-93 16,16-1-20-16,44 0-47 16,-22 3-15-16,2 4-26 15,1 1-7-15,-8-1-9 16,-4 1 30-16,-5-2 26 16,-2 2 245-16,-10-1-209 0</inkml:trace>
  <inkml:trace contextRef="#ctx0" brushRef="#br0" timeOffset="40386.704">27019 3925 374 0,'9'-4'246'0,"-2"0"34"16,-1 1-19-16,-1-1-20 15,-2 1-9-15,0 1-31 16,-3 1-23-16,0 0-43 16,0 0-23-16,0-1-48 15,0 1-21-15,0 1-24 16,0 0-8-16,0 9-1 16,-1 16 1-16,-13 34-1 15,-1-26-1-15,-7 2 0 16,1-1 0-16,2 0-2 15,-2-2 1-15,3-8-1 16,0 0 0-16,3-16 2 0,4-1 1 16,7-7 12-16,1-6-1 15,7-5-9-15,3-8-4 16,12-15-20-16,6-7-6 16,9-11-4-16,3 2 0 15,4 6 5-15,0 6 4 16,-8 8 9-16,6 5 1 15,-12 9 2-15,-7 1 0 0,-2 13-7 16,-12 2-3-16,-6 6 1 16,0 7 0-16,-1 5 10 15,-3 5 2-15,0 6 2 16,-1 2 0-16,-5 3 0 16,1 3-1-16,-2 2 0 15,0-2 1-15,2-5-2 16,3-4-1-16,6-10 0 15,1 3-1-15,9-8 2 16,-3-3 0-16,13 0 2 16,5-8 3-16,9-3 4 15,8-5 1-15,4-13-1 16,6-5-1-16,9-8-2 16,0-5-2-16,-14-5 2 15,-4 2 2-15,-18-1 0 0,-10 3 1 16,1 5-1-16,-8 5 1 15,-10 5-5-15,-3 7-5 16,-13 9-10-16,2 6-4 16,-3 10-1-16,-4 3 2 15,0 7 4-15,-5-1 2 16,1 6 3-16,8 4 1 16,5 4 2-16,5-3 3 15,9 2-1-15,4 0 1 0,9-2 1 16,2 0 0-16,6-3-2 15,-2-8 2-15,-3-8 0 16,4 0 2-16,-6-10 4 16,4-6 2-16,9-6 2 15,2-6-2-15,13-7-2 16,5-3-3-16,-3-8-2 16,-1-2 0-16,-6 0-1 15,-2 5 0-15,-4 8 1 16,-6 3 0-16,-9 9 4 15,-8-1 1-15,-10 8-8 16,-7 1-5-16,-9 8-8 16,-3 4-2-16,-3 9 6 15,-2-1 2-15,7 8 3 16,2-2 0-16,5 4 0 16,2 3 0-16,7-1 0 0,1 0 2 15,2-2-1-15,2-2 1 16,5-7 1-16,2 2 0 15,5-5 1-15,1-1 0 16,4 0 0-16,1-7 1 16,6-4 3-16,1-3 1 15,4-11 1-15,0 3 1 16,-3-10-2-16,0-3-1 0,4-4-2 16,1-9 0-16,5-3 2 15,-2 2 1-15,-7 0-1 16,-7 0 1-16,-8 5-2 15,-2 4-1-15,-5 9-1 16,-3 4-1-16,-4 8-4 16,-4 0-6-16,-4 7-7 15,-1 5-2-15,-2 4 2 16,0 6 4-16,0 7 6 16,-2 1 2-16,2 5 2 15,0 1 1-15,3 3 0 16,1 3 0-16,0 2 1 15,2-1 0-15,2-6 0 16,-2-1 0-16,3-5 1 0,1-7 0 16,1-7 18-16,-3-4-20 15,5-8-64-15,3-3-53 16,10-10-561-16,6-4 471 16</inkml:trace>
  <inkml:trace contextRef="#ctx0" brushRef="#br0" timeOffset="40687.8">28726 3709 1075 0,'0'-3'527'0,"-4"6"-192"16,-4 3-91-16,-5 9-113 15,-1 0-24-15,-7 10-26 16,-2 4-16-16,2 1-20 15,-6 4-7-15,14 3-7 16,-6 3-6-16,7 3-12 16,4-2-3-16,-11-5-3 15,5-3-1-15,-6-4 1 16,4-5 0-16,1-7 1 16,7-1 1-16,2-15-9 15,1-1-27-15,7-6-107 16,-1-8-54-16,7-10-161 15,0-8-121-15,3-6 311 0</inkml:trace>
  <inkml:trace contextRef="#ctx0" brushRef="#br0" timeOffset="41219.702">28523 3906 610 0,'11'-9'359'16,"-2"4"-12"-16,0 0-36 16,5 4-55-16,-2 0-23 15,1 1-69-15,3 2-33 16,1 3-53-16,4-2-20 0,6 2-23 15,3 1-6-15,1-2-7 16,-4 2-2-16,0-5 0 16,-4-1 4-16,-1-5 7 15,-2 1 1-15,-2 1-3 16,-3 1-5-16,-3 2-13 16,-2 0-6-16,-3 3-5 15,-1 3-1-15,-6 4 0 16,0 3 1-16,-2 7 0 15,-3 2 2-15,-5 5 3 16,-3 2 1-16,-3 1 2 16,-1-2 1-16,0 2 0 15,1-5-2-15,1-4-1 16,-2-3-1-16,5-4-1 16,1 2 0-16,1-9-1 0,6 4 0 15,2-12 3-15,1 1 3 16,3 0 5-16,-2-1 0 15,0 0-5-15,5-4-2 16,16-15-4-16,31-28-2 16,-23 13 0-16,2-1 0 15,1-4 0-15,2 0-1 0,-7 9 0 16,-1 5 0-16,-4 9-1 16,-4 3-1-16,1 3 0 15,-3 3-1-15,3 5 0 16,-2 3-1-16,0 2 0 15,3 3 2-15,-5 1 16 16,0 1-15-16,-9-1-34 16,0 0 77-16,-2 0-52 15</inkml:trace>
  <inkml:trace contextRef="#ctx0" brushRef="#br0" timeOffset="42102.476">29517 3998 1128 0,'0'-7'604'0,"0"1"-148"16,0-1-208-16,0 4-52 15,0-1-76-15,2 0-22 16,-2 3-46-16,0 1-16 15,-1 0-19-15,0 0-10 16,-4 1-6-16,-15 8 1 0,-38 19 0 16,31-11 1-16,-4 3-1 15,-2-1-1-15,6 1 0 16,3 2 0-16,7-2-1 16,2 2 0-16,4-1-1 15,3-5-2-15,6-2 1 16,2 0-1-16,8-4 3 15,2 5 0-15,3-5 2 16,3-9 2-16,5 0 0 16,3-6-1-16,4-5-1 15,1-1-2-15,2-5-1 16,-2-3 0-16,-4-3-1 16,6 3 1-16,-20-7-1 15,6 7 0-15,-8 7 1 16,-10 1 1-16,9 12-8 15,-14-1-3-15,6 9-2 0,-6-1-1 16,-4 3 8-16,8 7 3 16,-10-2 3-16,8 1 0 15,1-2-1-15,2 0 1 16,3-2 0-16,-1 3 0 16,11 0 3-16,-7-6 0 0,8-1 0 15,3 0 0 1,5-7 1-16,11 3 0 0,8-5 2 15,2-3 1-15,4-3-3 16,1-6 0-16,-3-5-2 16,-1-2 1-16,-7-10 1 15,0-7 0-15,7-12 1 16,6-7 1-16,6-10-14 16,-5 4-4-16,-6-1-4 15,-9 8-3-15,-13 8 12 16,-7 2 3-16,-12 15 0 15,-3 5-2-15,-6 9-9 16,0 6-3-16,-16 10-4 16,-5 8 2-16,-19 9 5 15,-8 7 4-15,5 5 9 16,0 4 2-16,15 6 4 16,2 2 3-16,6 3 0 0,5 5 0 15,7 2-1-15,6 4 0 16,8-1 1-16,1-3 0 15,6-7 0-15,3-8 0 16,-1-6 18-16,5-6-23 16,-5-6 305-16,0-5-227 15</inkml:trace>
  <inkml:trace contextRef="#ctx0" brushRef="#br0" timeOffset="195220.631">11213 6622 490 0,'-1'-3'261'16,"0"1"-47"-16,1 1-45 15,0 0-56-15,0 0-5 16,0 0-12-16,0 0 0 15,0 0 7-15,0 0 3 16,0-1-5-16,0 1-11 16,0 0-11-16,0 0-9 0,0 0-6 15,0 0 0 1,0 0-8-16,0 0-6 0,0 0-14 16,0 0-6-16,-1-1-11 15,0 1-4-15,0 0-6 16,0 0-4-16,0 0-3 15,0 0-2-15,-1 0-3 16,1 0-1-16,0 1 1 16,0 0 0-16,0 0 1 15,0 0 0-15,0 5 1 16,1 3 1-16,0-4-1 16,1 2 0-16,-1-5 1 15,0-1 1-15,2 1 4 16,7 2 0-16,1-3 2 15,-3-2-1-15,2-2-1 0,24-18-1 16,-30 15-2-16,0 5 2 16,-3-6 0-16,-2 7 0 15,-1 1-2-15,1 1-1 16,1-1-3-16,0 0 0 16,0 0 2-16,0 0 0 15,0 0 0-15,-2 0 1 16,-2 3 0-16,0-1-1 15,4-2-1-15,0 0-2 0,-2 4 3 16,1-1-6-16,-1 3-134 16,0-3-300-16,3 7 292 15</inkml:trace>
  <inkml:trace contextRef="#ctx0" brushRef="#br0" timeOffset="196336.605">11870 6273 600 0,'0'-1'350'0,"0"0"-63"0,0 0-113 15,0 0-35-15,0 1-45 16,-1 0-13-16,0 0-27 16,0 0-5-16,0 0-4 15,-2 5-2-15,-13 13-3 16,-27 32-4-16,23-27-16 15,0 5-3-15,3-1-6 16,1 0-4-16,4 2-2 16,3-2-1-16,3-3-2 15,-1-2 0-15,7 0 0 16,-1-3 0-16,2 1-1 16,4-1 0-16,0-2 0 15,5 0 0-15,4-4 0 16,4 0 1-16,0-3 1 15,3-1 1-15,0-8 3 16,-1-2 1-16,-14-9 3 16,17-3 1-16,3-4-2 0,1-3-2 15,14 0-1-15,-15 0 0 16,-7 0 0-16,1 1 1 16,-7-2 0-16,-1-1 1 15,-1-3 1-15,-3 0 0 16,-2 0 1-16,-6-4 3 15,-4 2 2-15,3-2 2 16,-7 3 1-16,3 5-2 0,-3 3-1 16,-6 1 0-16,0 7-3 15,-3 2-1-15,-1 2-6 16,-3 1-3-16,4 3-3 16,2 0-3-16,3 2-2 15,-12 3 0-15,12-1-3 16,-2 1 30-16,3 3-100 15,13-2-55-15,-5 4-162 16,3-1-223-16,1 5 346 16</inkml:trace>
  <inkml:trace contextRef="#ctx0" brushRef="#br0" timeOffset="196825.751">12431 6260 621 0,'9'-12'460'16,"-2"2"38"-16,-1 2-204 15,-2 1-39-15,-1 4-90 16,-2-1-35-16,-1 4-57 16,0 0-23-16,-1 0-30 15,-1 0-8-15,1 0-6 16,-1 10 0-16,-4 11 0 15,-16 31 1-15,12-22-2 16,1 5-1-16,1-1 0 16,2 2-1-16,0-1 0 15,0-6 0-15,0 1-1 16,-1-2 1-16,-3-6 0 0,-1 4-1 16,4-6 1-16,1-1 0 15,3-3 1-15,3-5 0 16,-3-5 1-16,3-3 3 15,0-5-22-15,1 1-48 16,-1 0-147-16,0 0 134 16</inkml:trace>
  <inkml:trace contextRef="#ctx0" brushRef="#br0" timeOffset="197568.509">13055 6210 740 0,'-5'-6'426'15,"0"3"-91"-15,-1 1-115 16,6 2-49-16,-5-2-59 0,2 0-17 16,2 0-18-16,0 1-4 15,0 0-18-15,-12 0-9 16,-8-1-19-16,-28-2-5 16,19 5-10-16,-1 2-4 15,1 5-5-15,-3 0-2 16,4 3-1-16,4 1 0 15,2 3 0-15,6-4-1 16,5-1 0-16,3-2-2 0,9 0-2 16,1-1-1-16,10-1 0 15,3 3 2-15,8-2 4 16,4 1 0-16,6 2 0 16,2 2 1-16,-1 3 0 15,0 5-1-15,-9 1 0 16,-7 1-2-16,-6 5 0 15,-6-1-1-15,-5 2 2 16,-5-2-1-16,-11-6 2 16,1-2 2-16,-6-2-1 15,1 1 2-15,4-4 1 16,-3 0-1-16,1-3 3 16,0-6 0-16,1-2 3 15,1-2 2-15,4-8 4 16,1 0 0-16,4-4-1 0,1-2-3 15,3-2-5 1,1-5-3-16,4 1-1 0,3 2-2 16,4-8 1-16,1 2 6 15,9-7 9-15,-1-3 2 16,-17 4 4-16,23 1-7 16,-2 3-8-16,5 3-1 15,24 4-5-15,-23 2-1 16,-5 3 0-16,-2 2 10 0,-10 3-103 15,-1 4-51-15,-5 5 88 16</inkml:trace>
  <inkml:trace contextRef="#ctx0" brushRef="#br0" timeOffset="199934.442">13297 6491 788 0,'0'-4'393'0,"0"3"-134"0,0 0-43 15,0 0-84-15,0-1-41 16,0 1-52-16,0 0-21 16,0 0-15-16,0 0-1 15,0 0 5-15,0 1 5 16,0 0 7-16,1 4 2 15,3 12-3-15,3 26-4 16,-12-21-7-16,-4 1 0 0,2 1-1 16,-2-3-1-16,0-5 0 15,0 1 0-15,4-7-2 16,1 0 1-16,1-7 6 16,2-1 8-16,1-2 6 15,-1 0-1-15,1 0-6 16,0 0-10-16,2-13-6 15,2-2 0-15,17-30-1 16,-12 30-2-16,3-3 0 16,-12 0-2-16,20-3 1 15,4 0 0-15,3-2 0 16,17-1-1-16,-12 10 0 16,-2-3 0-16,-3 10 1 15,-5 5 1-15,-14 3 0 16,2 4-2-16,-6 2 0 15,3 7 0-15,4 5 2 0,-6 2 2 16,-4 5 2-16,-4-1 0 16,-2-1 1-16,3-1 0 15,2-1-1-15,-6-2-1 16,4-5 1-16,-4-1 1 16,-2-2-1-16,6-3 1 15,-2-1 0-15,3-2 0 16,7-1 1-16,-3-1 3 0,-4-6 5 15,-2-3 0-15,0-5-1 16,10-2-2-16,4-3-7 16,7-1 0-16,6-7-2 15,-4-1 1-15,11-2 1 16,0 1-2-16,-1-2 1 16,0 2-1-16,-7 6 1 15,0 4 0-15,-4 9 0 16,-1 7 1-16,-1 5-3 15,-9 6-1-15,-2 9 0 16,-4 4 1-16,-2 3 1 16,0 5 0-16,-3-3 0 15,-2-1 1-15,2 0 1 16,-1-5 0-16,-1-2 0 16,1-2 0-16,2-7-1 0,-2-3 2 15,-9-4 6-15,13-3-5 16,0-3-100-16,-12-5-137 15,27-3 147-15</inkml:trace>
  <inkml:trace contextRef="#ctx0" brushRef="#br0" timeOffset="200450.691">14164 6501 870 0,'-8'3'457'16,"-1"1"-139"-16,-1 1-115 15,-1 2-50-15,5 3-58 16,-9-3-18-16,0 2-24 16,3 1-8-16,0 1-9 15,3 4-7-15,2-2-12 16,-1-1-2-16,2 0-5 15,7 2-1-15,9 0-3 16,-2-2-1-16,6 0 1 16,-5-4 0-16,6-3 0 15,5 0 0-15,1-2-1 16,4 0 0-16,-5-4 0 0,-1-2 1 16,1-5 1-16,-2-2 1 15,0-4 0-15,-10-2 0 16,4-2-1-16,0-1 2 15,-3-2-1-15,5 0 0 16,-12-2 2-16,-4-5-1 0,-7 1 1 16,-4-2-1-16,-3 9-6 15,-4 4-3-15,-1 11-3 16,-1 1-1-16,-1 6 0 16,-1 4 0-16,1 1 1 15,5 5-1-15,1 2 1 16,5 1 0-16,8 2-2 15,4-1 8-15,1-2-101 16,-2-4-71-16,0 6 106 16</inkml:trace>
  <inkml:trace contextRef="#ctx0" brushRef="#br0" timeOffset="200858.487">14692 6163 2250 0,'0'2'3'16,"0"1"5"-16,-1 7 28 16,-2 2-2-16,-5 11 6 15,0 4 0-15,-6 14-12 16,0 4-3-16,1 10-6 16,2 1-2-16,1-5-5 15,0-2-3-15,2-12-2 16,-2-1 1-16,2-7-2 15,4 0 0-15,0-6 1 16,0-6-1-16,0-5 2 16,-1-4-1-16,2-3-7 15,2-1-49-15,6-3 36 16</inkml:trace>
  <inkml:trace contextRef="#ctx0" brushRef="#br0" timeOffset="-197021.097">11746 9113 353 0,'0'-1'199'0,"0"-4"-26"16,0 2-24-16,0 0-28 16,0 2-6-16,1-3-8 15,-1 2 0-15,0 0-2 16,0 0 1-16,0 1 5 0,0 0-6 16,0-1-8-16,0 1-5 15,0 0-20-15,0 0-8 16,0 0-21-16,0 0-13 15,0 0-16-15,0 0-4 16,0 1-8-16,0 1 0 16,-5 27 0-16,-14 40-1 0,9-27 2 15,-6-4-1-15,5-2 0 16,-4 0 0-16,3-3 0 16,3 2 0-16,-3-8 1 15,6-2-1-15,-5-3 0 16,1-4 0-16,3-1 0 15,1-3-1-15,1-8 1 16,5 2-1-16,-3-7-8 16,3-1-56-16,0 0-227 15,0 0 201-15</inkml:trace>
  <inkml:trace contextRef="#ctx0" brushRef="#br0" timeOffset="-196655.903">12170 8992 623 0,'4'-13'342'16,"-5"4"-62"-16,2 5-65 15,-2 1-73-15,1 3-42 16,0 0-52-16,-1 0-17 0,-1 0-12 15,1 1 2-15,-10 22 4 16,-14 32-3-16,19-24-7 16,-4 3-2-16,5 6-6 15,4 1 0-15,-9 0-2 16,2 0 0-16,-2-6 0 16,-3-1 0-16,1-2 0 15,-6-4 0-15,-6-3 1 16,0-2 1-16,-1-4 0 15,7-3 0-15,4-6 1 16,4-4 0-16,6-3-27 16,-2-4-68-16,6-6 59 15</inkml:trace>
  <inkml:trace contextRef="#ctx0" brushRef="#br0" timeOffset="-196273.026">11774 9205 539 0,'-4'5'342'0,"0"-5"-14"16,4 1-72-16,0-1-98 15,0 0-49-15,0-1-59 16,0 0-13-16,5 0-11 16,12 0 1-16,30-2 5 15,-23 3 0-15,5 0-5 16,2-4-5-16,4 1-13 15,0-1-2-15,-5-2-2 16,1 3-1-16,-8-1-34 16,2-4-101-16,3-5 90 15</inkml:trace>
  <inkml:trace contextRef="#ctx0" brushRef="#br0" timeOffset="-195532.96">12254 9432 606 0,'-1'-6'375'16,"1"4"-54"-16,1 0-118 15,-1 0-40-15,0 2-81 16,0 0-27-16,0 0-25 16,0 0-4-16,5 0-3 15,8 0-3-15,-1 0-3 16,33 7-2-16,-28-3-5 15,-2 1-1-15,-1 1-5 16,-4 0 0-16,-6-1-1 16,-1 2 0-16,-3 1 12 0,-6 0 6 15,-5 4 6-15,-3 0 0 16,-2 0-8-16,-3 0-7 16,0-2-4-16,3-2-1 15,-2-1 1-15,5-2 0 16,3-4 4-16,3-1 1 15,3-1-2-15,1-1-2 16,6-1-6-16,-3 1-2 0,0 1-1 16,0 0-1-16,11-3 1 15,5-1 0-15,29 0-1 16,-30 8 1-16,-1 5-2 16,1 3 1-16,-4 4 0 15,0 2-1-15,-3 6 0 16,-5 1 1-16,-3-1-1 15,-3 2 1-15,-6-2 1 16,-1 1 0-16,-6-2 1 16,0 1 0-16,-6-3 2 15,-2-6 1-15,-3-3 4 16,0-7 6-16,2-3 6 16,-3-1 1-16,5-2-1 15,0-3-6-15,1 0-7 16,9 1-1-16,-3 1-6 0,2-1 0 15,1 1-1-15,-5-1-3 16,9-2-89-16,2-3-87 16,8-4 112-16</inkml:trace>
  <inkml:trace contextRef="#ctx0" brushRef="#br0" timeOffset="-194923.176">12839 9137 859 0,'-5'3'429'0,"-3"-1"-152"16,1 2-80-16,-2 4-87 16,-5 4-39-16,-2 5-30 15,0 4-7-15,-2 1-9 16,1 3-1-16,0 4-2 0,2 1 1 16,-1-3-3-16,0-1-2 15,9-1-3-15,-4-4-3 16,5 1-5-16,5-1 0 15,-1-2-2-15,4-3 0 16,6 0 0-16,-3-2 0 16,2-3 1-16,2-3 1 15,4-2 2-15,3-3 1 16,8-4 2-16,0-5-1 0,6-8-1 16,2-3-2-16,1-5-4 15,2 1-1-15,-3 0-2 16,7 2 1-16,-9-2-1 15,-2 0 2-15,-10-2 0 16,-10-1-1-16,-4-3 3 16,-4-3 0-16,-9-3 0 15,-2 1 0-15,-12 4-3 16,-4 3-2-16,2 8 0 16,-1 3-2-16,0 5 0 15,3 3 0-15,4 4-2 16,3 3-1-16,6 4-3 15,1 3 20-15,5 5-118 16,1-1-99-16,8 0 135 16</inkml:trace>
  <inkml:trace contextRef="#ctx0" brushRef="#br0" timeOffset="-194089.414">13491 8634 782 0,'2'-2'397'0,"-2"1"-124"15,0 1-60-15,0 0-96 16,0 0-40-16,0 0-48 0,0 0-12 16,0 0-6-16,1 13 0 15,-2 12 0-15,-3 30 0 16,-4-22 11-16,-2 3 2 15,3 1 0-15,-6-2 1 16,2-2-12-16,-3-4-2 16,0-8-2-16,7 2-1 15,0-3 0-15,3-7 0 16,2-2 1-16,0-4 1 0,1-7 10 16,1 0 0-16,0-1-43 15,0 0-68-15,0-6 57 16</inkml:trace>
  <inkml:trace contextRef="#ctx0" brushRef="#br0" timeOffset="-193804.8">13300 8724 716 0,'-1'-2'432'16,"0"2"-76"-16,1 1-154 15,0-1-53-15,-1 0-84 0,1 0-16 16,0 0-26-16,16 3-5 16,44 8-5-16,-27-11-2 15,4-2-2-15,-1 1-1 16,-4-6-2-16,-4 0 0 15,-7-7-68-15,7-1 22 16,9 0 14-16</inkml:trace>
  <inkml:trace contextRef="#ctx0" brushRef="#br0" timeOffset="-192674.157">11721 8848 476 0,'-1'0'307'15,"-1"3"-29"-15,0-2-108 0,1-1-31 16,0 0-46-16,0 0-3 15,1 0-8-15,0 0-5 16,-1 0-9-16,-1 0-9 16,1 0-18-16,-1 0-6 15,-11 0-11-15,-7 1-3 16,-29 8-10-16,26-2-3 0,-12 1-5 16,-2 1-1-16,-6 2 0 15,5 3-1-15,3-1 0 16,8 3-1-16,10-2 0 15,0 0 0-15,8-1 0 16,-2 0-1-16,5 3 1 16,6-1-2-16,2 2 1 15,6 0-2-15,2 4 2 16,-4 0 1-16,1 6 0 16,-3-1 0-16,-4 4 1 15,0-2-1-15,-4 2 0 16,-1 1 1-16,-3 0-1 15,-2 3 0-15,-2-1 1 16,1-1-1-16,0-1 1 16,0-2 0-16,0 2-1 0,1 2 0 15,3 2 1-15,-3 0-1 16,5 2 1-16,2-2-1 16,1 0 1-16,2 0 0 15,0-10 0-15,0 0-1 16,2-9 1-16,3-6-1 15,-3-2 0-15,3-3 2 16,1-2-1-16,0 0 1 16,5 2 0-16,0 1-1 0,5-1 1 15,0 0-1-15,4-2 1 16,-2-1-1-16,4-1 0 16,0-1 1-16,1-4-1 15,2-1 1-15,5-1-1 16,-2-1-6-16,-4-2-90 15,3 2-91-15,0 5 114 16</inkml:trace>
  <inkml:trace contextRef="#ctx0" brushRef="#br0" timeOffset="-191607.784">13741 9017 591 0,'-1'-1'340'16,"-3"-3"-45"-16,2-1-51 0,1-1-76 15,0-2-43-15,1 4-57 16,0 2-18-16,1 0-22 15,11-6-5-15,8-1-10 16,30-3-2-16,-21 14-4 16,8 2-1-16,3 2-2 15,0-1 0-15,4-1-1 16,-5 3 0-16,-8-2-1 16,-12 2-1-1,-9-4-1-15,1 0-1 0,16 14 0 16,-6 1 0-16,-6 6 1 15,-15-3 0-15,-3 9 1 16,0 0 0-16,-3 5 0 16,-1 6 1-16,-2-2-1 15,3 1 1-15,0-1-1 0,0-2 1 16,2-2 0-16,-2 2-1 16,3-5 1-16,0 0-1 15,-1 4 0-15,-2-4 0 16,1 3 0-16,-3-2 1 15,5-5-1-15,4 1 0 16,-1-7 1-16,1 3-1 16,-1-5 0-16,-5-3 0 15,0-2 0-15,1 1 0 16,0 0-1-16,0 0 2 0,-1 1 0 16,-1-4 0-16,-7-2 4 15,1 3 0-15,-6-3 1 16,-8 0 2-16,-3-2 0 15,-4-5 0-15,2-1 1 16,6-4-1-16,1-6 1 16,1 0-3-16,6 1-2 15,2-2-2-15,8 3-3 16,1-2 2-16,4-2-81 16,2 2 3-16,4-3 39 15</inkml:trace>
  <inkml:trace contextRef="#ctx0" brushRef="#br0" timeOffset="-190715.961">14884 9304 442 0,'-1'-1'312'0,"1"0"-8"16,0 0-81-16,0 0-41 15,3-1-57-15,15 0-19 16,27-1-31-16,-24 7-7 15,1-2-11-15,1 0-9 16,6 1-12-16,-2 2-4 16,6-6-9-16,-2-2-4 15,-2-2-4-15,0 1-4 0,-7 0-4 16,-4-1-1-16,-5 0-3 16,-3 0 20-16,-4 2-103 15,-12 3-121-15,5-1 137 16</inkml:trace>
  <inkml:trace contextRef="#ctx0" brushRef="#br0" timeOffset="-190342.233">14903 9540 982 0,'8'-4'441'15,"-1"2"-211"-15,8 0-54 16,-7 1-59-16,6 1-35 15,1 0-37-15,1 1-14 0,6 1-16 16,4 2-4-16,8-2-3 16,1 2-1-16,11-2-1 15,-4 2-1-15,-3-4 0 16,-2-1-1-16,-7-4 0 16,-3 1 22-16,-5-2-125 15,-4 0-4-15,-5 2 58 16</inkml:trace>
  <inkml:trace contextRef="#ctx0" brushRef="#br0" timeOffset="-188375.427">16080 9554 127 0,'0'0'112'0,"0"0"46"15,0 0-5-15,0 0-20 16,0-1-10-16,0 0-19 0,0 0-4 16,0 0-5-16,0 0-9 15,0 1-13-15,0 0-8 16,0 0-4-16,0 0 1 16,0 0-10-16,0 0-9 15,0 0-21-15,0 0-10 0,0 0-12 16,0 0-4-16,0 0-2 15,0 0 2-15,0-2 4 16,0 1 4-16,0 0 4 16,0 0-2-16,0 0 45 15,0 0 16-15,0 0 7 16,0 0 3-16,-1 0-47 16,0 1-18-16,-1 0-15 15,1 0-21-15,0 0-85 16,1 0-46-16,0 0-71 15,0-1 8-15,2-1 81 16,5 1 46-16,-7 0 89 16,0 1 52-16,0 0 81 15,0 0 33-15,0 0 43 16,0 0-24-16,0 0-46 16,0 0-21-16,-1 0-39 0,0 0-12 15,0 0-25-15,1 0-11 16,0 0-15-16,0 0-4 15,0 0-6-15,0-1-1 16,0 0-1-16,0 0 0 16,0 0 0-16,0 0 0 15,0 0 2-15,0 1-1 16,0 0 21-16,0 0 7 0,0 0 7 16,0 0 2-16,0 0-20 15,0 0-7-15,-1 0-9 16,0 0-1-16,-1 0-1 15,-5 3-1-15,0 1-1 16,-4 1 0-16,-25 32 1 16,28-25-1-16,1-1 0 15,1 0 0-15,3-1 0 16,3 0 0-16,3 3 0 16,3 0 0-16,0-1 0 15,0-3 1-15,-4-5 0 16,0-1 1-16,4-1 1 15,-6-2 0-15,0-2 1 16,4 0 1-16,9-4-1 16,29-27 0-16,-28 14-1 15,-1 1 0-15,-3 0-1 0,-6 5 1 16,-4 4-1-16,-1 3-2 16,-4 4-2-16,-3 2-2 15,-4 7-1-15,0 2 1 16,-4 2 2-16,0 1 1 15,2-2 1-15,8-2-1 16,3-3 0-16,2 0 0 16,8 1-1-16,-8-1-4 0,1 2-83 15,1-4-61-15,-4-3 90 16</inkml:trace>
  <inkml:trace contextRef="#ctx0" brushRef="#br0" timeOffset="-187476.206">16735 9108 333 0,'6'-4'262'0,"-1"0"43"16,-1-1-47-16,0 4-80 15,-2 0-41-15,0 1-55 16,-2 0-23-16,0 0 0 16,0 0 4-16,-3 12 6 15,-1 10 1-15,-14 36-27 16,4-23-8-16,0 8-15 16,-2-2-4-16,-2 3-7 15,3 0-1-15,-3-8-1 16,4 4-1-16,0-4-1 15,-4-4 0-15,6 1 0 16,0-4 0-16,2-8 1 16,6-3 0-16,3-8 2 15,-1-4 2-15,-3-9 4 16,5-3 13-16,-1-12-81 0,3-1-72 16,17-10 81-16</inkml:trace>
  <inkml:trace contextRef="#ctx0" brushRef="#br0" timeOffset="-186726.293">17395 9170 501 0,'4'-5'338'16,"1"1"-25"-16,-5 0-83 15,-1 0-48-15,-2 1-51 16,2 2-24-16,0 0-21 16,-2 0-4-16,-15-2-20 15,-31-6-4-15,27 6-20 16,-2 0-9-16,-4 3-12 0,0 1-6 15,-2 3-7-15,-2 0-2 16,-3 1-2-16,3 5 0 16,6 1 0-16,2 1-1 15,8 4 0-15,9-1 0 16,-1 0-2-16,5 1-2 16,3-3 0-16,-1 0 0 15,7 1 2-15,7 0 1 16,7 3 2-16,4 1-1 15,6 0 1-15,-2-1 1 0,1 1 0 16,1 2 1-16,-3-1-1 16,-3 1-1-16,-8 2 1 15,-2-3-1-15,-7-1 0 16,-5 1 0-16,-3-3 1 16,-8 2 0-16,-2 0 1 15,-4 0 0-15,-4-2 0 16,2-3 2-16,-5-2 2 15,1-2 1-15,-3-6 1 16,1-1 0-16,1-6 0 16,1-3 0-16,6-2-1 15,1 1 2-15,4-3 4 16,1 0 3-16,8-4 3 16,1-2-3-16,10 0-3 15,1-3-4-15,5-2 2 0,4 2 5 16,3-3 10-16,3-3 2 15,4 1 1-15,-1-1-5 16,5 0-9-16,0-1-3 16,1 2-6-16,-1-1-2 15,-1 5-2-15,-9 1-1 16,-6 3-2-16,1 5 42 0,-6-1-100 16,4 1 218-16,8 0-122 15</inkml:trace>
  <inkml:trace contextRef="#ctx0" brushRef="#br0" timeOffset="-185193.529">17833 9692 593 0,'0'1'309'0,"0"-1"-84"0,1-1-21 15,-2 0-58-15,1 0-15 16,0 0-28-16,0 0-15 16,1-3-18-16,8-11-9 15,28-28-10-15,-35 22-2 16,0-5-12-16,7 1-7 16,4-10-12-16,5-1-5 0,-4-12-4 15,-1-6-2 1,4-8 0-16,-2-6-2 0,1 4 10 15,1 7 0-15,-6 20 3 16,-4 10 0-16,-3 17-8 16,-2 4-1-16,-2 5-10 15,-2 4-3-15,1-3-2 16,-2 6-1-16,-1 22 7 16,-4 36 0-16,11-24 1 15,3 2 0-15,2-2 1 16,1-2-1-16,1-11 1 15,5-1 0-15,6-7 0 16,-1-4 0-16,6-6 0 16,0-6 0-16,6-5 1 15,4-4 0-15,1-7 0 0,-3-5 0 16,3-3 0-16,-7 0-1 16,-2-8 1-16,-3 0 0 15,-4-8 1-15,-1-3 0 16,-2-4 0-16,2 0-1 15,-9 0 1-15,4 7-3 16,-1 10 0-16,-5 8 0 16,-2 11-1-16,-5 4-2 15,-3 5-7-15,-2 3 0 16,2-4-1-16,0 2 2 0,-8 21 7 16,-13 32-1-16,11-13 1 15,-4 6 0-15,4 14 1 16,3-1 0-16,-11-4 0 15,5-4 1-15,-7-7 1 16,7-2-1-16,5 0 1 16,0-1-1-16,-6-5 0 15,-2 3 1-15,4-3-1 16,-5-7 0-16,11-5 2 16,-1-6 0-16,0-13 3 15,3-1 3-15,-1-11-30 16,2-7-33-16,-1-12 35 15</inkml:trace>
  <inkml:trace contextRef="#ctx0" brushRef="#br0" timeOffset="-183793.971">11256 12028 635 0,'-3'0'404'16,"-1"0"-29"-16,0 0-200 15,3 0-34-15,0 0-92 16,0 0-22-16,0 1-17 15,-4 16-2-15,-2 36-2 0,2-28 0 16,-3 8-1-16,0 4 1 16,-5 6 1-16,-2 3 1 15,0 3 0-15,0 1-1 16,1-1-1-16,3-1-1 16,-9-9-1-16,5-3 0 15,-1-9-1-15,0-9 0 16,15-6 4-16,-4-5-12 0,5-7-87 15,3-5-111-15,0-9 124 16</inkml:trace>
  <inkml:trace contextRef="#ctx0" brushRef="#br0" timeOffset="-183294.036">11166 12005 900 0,'-4'-1'407'15,"4"-5"-194"-15,3 0-37 16,-1-2-65-16,3-2-27 15,7-2-35-15,3 4-10 16,8-3-16-16,6 3-4 16,5 0-5-16,1 0-3 15,5 3-2-15,2-1-2 16,5 5-2-16,3 2-1 0,-8 6-2 16,-4 1-2-1,-11 9 0-15,-4 1-2 0,-11 3 0 16,-3 6 1-16,-11 0 2 15,-6 5 2-15,1 0 1 16,-7-2 1-16,-9 1 1 16,-9-5 1-16,-10-1 2 15,-5-2 0-15,5-6 2 16,2-2 0-16,4-9 2 16,5-5 2-16,2-9 2 15,6-4-2-15,5-4-5 16,3-5-6-16,9-1-8 15,6 0 16-15,6 0-96 16,6 7-89-16,1-1 116 16</inkml:trace>
  <inkml:trace contextRef="#ctx0" brushRef="#br0" timeOffset="-182843.051">12078 11722 868 0,'2'-12'468'0,"-5"9"-105"16,2 2-127-16,2 4-115 15,-2-3-54-15,0 0-52 16,0 4-9-16,-3 20-3 16,-5 33 1-16,-1-20 0 15,2 3 0-15,-4 3 0 16,0 3 0-16,-2-4 1 15,0 0-1-15,-5-6 0 0,-2-2 0 16,3-1 0-16,-1-5 0 16,4-2 0-16,2-7-1 15,-2-5 2-15,7-6 1 16,1-7 6-16,3-3-34 16,6-11-112-16,-1-7-51 15,9-8 93-15</inkml:trace>
  <inkml:trace contextRef="#ctx0" brushRef="#br0" timeOffset="-182494.907">12432 11649 1023 0,'5'-4'461'0,"-4"8"-241"15,0-3-63-15,-1-1-81 16,-1 0-24-16,0 0-3 16,-1 5 2-16,-2 16-15 15,-8 32-1-15,3-22-4 16,-1 2 0-16,1 7-3 16,-4 4-2-16,-2 3-7 15,1 1-6-15,1-1-5 0,-1-5 0 16,4-9-2-16,-2 4 1 15,0-9-2-15,1 3 0 16,0-5 1-16,0-6-1 16,1-4 2-16,3-5 0 15,3-7-8-15,2-1-43 16,-2-7-147-16,2-5 130 16</inkml:trace>
  <inkml:trace contextRef="#ctx0" brushRef="#br0" timeOffset="-182143.947">11944 11878 559 0,'3'1'368'15,"5"0"25"-15,4 2-218 0,5-2-10 16,7 2-48-16,-2 1-19 16,9-2-22-16,1 0-5 15,1-3-16-15,4-1-7 16,-1-6-14-16,0 1-8 15,-1-2-13-15,-2 0-3 16,-5 1-6-16,-4 0 0 16,1 3-41-16,-1 1-79 0,-1 4 78 15</inkml:trace>
  <inkml:trace contextRef="#ctx0" brushRef="#br0" timeOffset="-181594.189">12911 11856 836 0,'1'1'388'0,"1"-2"-183"16,2-1-25-16,-4 0-67 15,0 1-14-15,15 0-13 16,11 0-14-16,31-1-10 15,-31 3-6-15,8 2-3 16,-4 1-4-16,8-2-10 16,7-1-7-16,-6-1-13 15,2-1-3-15,-8-4-4 16,-5 1-2-16,-4-4-2 16,-1 1-1-16,-6-1-28 15,-4 2-52-15,-8 0 49 16</inkml:trace>
  <inkml:trace contextRef="#ctx0" brushRef="#br0" timeOffset="-181228.592">12964 12039 881 0,'1'5'382'0,"3"3"-200"16,-1-3-25-16,2 0-52 15,4-1-10-15,9 4-13 16,4 0-4-16,3-2-1 15,2-2-3-15,8 1-8 16,-1-6-7-16,7-3-17 16,1-1-9-16,-4-6-13 15,-1 6-5-15,-6 1-8 0,-4-1-1 16,-1 0 35-16,0-1-45 16,-4 2 12-16</inkml:trace>
  <inkml:trace contextRef="#ctx0" brushRef="#br0" timeOffset="-180588.548">14041 11840 552 0,'0'0'331'16,"0"-1"-25"-16,4 1-140 15,-4 0-28-15,0 0-17 16,17 0-5-16,41 0-14 16,-26 0 0-16,6-2-21 15,-1 1-12-15,-4-3-24 16,-1-2-13-16,-4 3-17 16,-1-4-4-16,-4 3-5 15,-3 1 53-15,-3-2-132 0,-2 3 68 16</inkml:trace>
  <inkml:trace contextRef="#ctx0" brushRef="#br0" timeOffset="-180127.441">15074 11500 1084 0,'-1'1'502'0,"-3"-1"-230"15,3 0-104-15,0 0-90 16,0 0-37-16,0 0-25 16,-2 14-3-16,1 15-5 15,-7 35-1-15,3-23-2 16,-3 0-1-16,-7 0 0 0,3 1 0 16,2-1 0-16,-5 2 1 15,5 2-1-15,-4 0 0 16,-6-4 0-16,10 1-1 15,-6-9 0-15,5-4 0 16,7-7 1-16,-3-7 1 16,6-5 6-16,0-7 4 15,7-7-107-15,6-8 74 0</inkml:trace>
  <inkml:trace contextRef="#ctx0" brushRef="#br0" timeOffset="-179578.856">15548 11824 931 0,'-3'3'445'0,"-12"3"-169"16,7 4-56-16,-1-1-68 15,-1 1-38-15,5 0-42 16,-1-2-11-16,-4-1-19 15,-2 1-8-15,0 3-17 16,-5 1-4-16,3 7-4 16,-6 2 0-16,1-1 7 0,2 8 1 15,-1-6 2-15,10 1-1 16,6-6-7-16,3-4-2 16,11-1-1-16,1-3-1 15,9 1 1-15,0-2-1 16,1-4 1-16,-3 0-1 15,-3-7 1-15,-4-2 0 16,-2-11 1-16,6-1 0 0,-1-2-1 16,4-3-2-16,-2-2-2 15,-1-2-1-15,-4-4 0 16,-2-1 0-16,-2 1 0 16,-7 2 0-16,-2 2-1 15,-3 3 0-15,-3 7 1 16,-5-2-1-16,-1 5-1 15,-1 3-1-15,-1 1-3 16,2 3-2-16,-5 6-2 16,4 4-1-16,-1 5 1 15,-1 1 0-15,5 4 0 16,-6 2 13-16,-2 2-56 16,0 6-28-16,-3 2-63 15,5-1-57-15,7-3-104 16,8-6 189-16</inkml:trace>
  <inkml:trace contextRef="#ctx0" brushRef="#br0" timeOffset="-178712.066">16448 11799 753 0,'-11'-6'408'0,"-4"3"-60"16,-2 1-96-16,2-1-50 16,3 1-39-16,-4-1-61 15,1-1-20-15,-3 1-31 16,2-2-10-16,-4 4-12 16,-3 1-5-16,-4 4-10 15,-4 2-3-15,-5 5-5 16,-2 1-1-16,1 2-3 15,-2 1 1-15,11 1-2 16,1 1 1-16,6 1-2 16,12 4 0-16,2-4 0 15,5 3 0-15,6 0-1 16,-5-5 0-16,4 0 0 0,3-3 0 16,-2-1 5-16,13-1-3 15,3-6 1-15,2-2 1 16,5-14-1-16,-4-4 3 15,1-7 1-15,-2-4 0 16,-4-1-2-16,2-3-1 16,-7 3-1-16,0 3-1 15,-7 8-1-15,-1 8-5 0,-5 9-6 16,-1 5 1-16,-1 14-1 16,-3 8 4-16,-4 17 5 15,-1 8 1-15,-5 4 0 16,0 2 1-16,2 2 0 15,-1-3 0-15,-3 11 0 16,0 1 1-16,0 4 0 16,-3-2-1-16,8-7 1 15,-3-4 0-15,0-8 0 16,2 0 0-16,-5-5 0 16,4-3 0-16,0-9 1 15,-2-6-2-15,-3-10 6 16,-2-4 0-16,-2-9 2 15,3-4 2-15,-2-10-3 16,-2-5-2-16,1-7-2 16,-2-7 0-16,4-3-1 0,2-4 0 15,5 2-1-15,2 2 0 16,5 0 0-16,2 3-1 16,5 2 0-16,1 2 0 15,5-2 0-15,5 1 0 16,8 3-1-16,6-4-1 15,14 6 2-15,11 0 0 0,7-6 0 16,2 2 0-16,4 0 1 16,-2 0 0-16,-1 1 0 15,0 5 0-15,-5 0-1 16,-4-1 0-16,-3 2 1 16,-9 0-6-16,-11 0-94 15,-7 2-22-15,-9 2 64 16</inkml:trace>
  <inkml:trace contextRef="#ctx0" brushRef="#br0" timeOffset="-177945.162">17353 11342 739 0,'7'-3'387'15,"-1"-3"-112"-15,4 0-35 16,-6-1-82-16,1 1-34 15,1 1-41-15,-5 3-9 16,5 0-15-16,-6 1-2 16,-1 1 0-16,0 0-3 15,0 0-9-15,-8 3-8 16,-20-1-17-16,-36 43-5 0,26-20-6 16,0 6-2-1,1 5-4-15,-2 4 0 0,2 2-2 16,0-1 0-16,7-3 1 15,3 0-1-15,1-1 0 16,13 0-1-16,-4 1 0 16,4-3 1-16,5 4-1 15,0 0 0-15,9-3 1 16,0 0-1-16,10-5 0 16,0-3 1-16,4-4-1 15,-2-4 4-15,7-4-73 16,0-11-45-16,8-2 70 15</inkml:trace>
  <inkml:trace contextRef="#ctx0" brushRef="#br0" timeOffset="-177582.152">17512 11905 853 0,'-15'1'498'16,"4"-1"17"-16,3 0-398 15,3 0-9-15,6 3-65 16,3 2-24-16,-2-2-10 15,-2-3-1-15,0 0 23 16,-1 0 10-16,0 10 13 16,-1 2 6-16,-8 28-15 15,7-30-9-15,1-1-12 16,-1-2-7-16,3-5-7 16,-2-1-2-16,2-1-3 15,0 0 10-15,0-1-59 16,0 0-41-16,1 0 55 15</inkml:trace>
  <inkml:trace contextRef="#ctx0" brushRef="#br0" timeOffset="-177145.896">18079 11464 1014 0,'-2'-6'477'0,"0"3"-220"16,0 3-59-16,1 0-96 15,0 0-45-15,-5 20-32 16,-15 39-1-16,7-18 2 16,2 3 3-16,-3 1 0 15,0 0-3-15,4-3-8 0,3-3-6 16,-2-4-3-16,3-2-2 15,1-6-1-15,-2-2-1 16,6-8 1-16,2-5 2 16,-2-9 4-16,2-4-2 15,6-13-5-15</inkml:trace>
  <inkml:trace contextRef="#ctx0" brushRef="#br0" timeOffset="-176429.882">18741 11447 890 0,'7'-5'468'0,"-4"0"-121"16,-3 3-46-16,-3-1-94 16,2 2-50-16,0 0-71 15,-1 0-23-15,-18-3-28 0,-27-2-10 16,23 3-12-16,-2 0-5 16,-8 2-5-16,-2 2-1 15,-7 3-1-15,1 1-1 16,7 6 0-16,7 1 0 15,9 2-1-15,6 2 0 16,1-3-1-16,2-3-2 0,8 4-1 16,4 1 0-16,7 4 2 15,6 1 1-15,3-2 2 16,4 0 0-16,6-3 2 16,5 5-1-16,2 1 0 15,-3 0 0-15,-6 4-1 16,-7-2 0-16,-13 0-2 15,-6-2 1-15,-8 4 1 16,-8-1 0-16,-9 1 0 16,-2 0 1-16,-1-1 0 15,4 0-1-15,0-9 3 16,3-1-1-16,3-10 2 16,-1-3 1-16,6-5 0 15,1-4 1-15,3-2-1 16,4-2-2-16,4 0-2 15,1-3 0-15,7-4 0 0,0 1 0 16,4-3 1-16,4-1 1 16,-3-1-1-16,5-6 0 15,4 0 0-15,4-3-1 16,5 0 1-16,1 5 1 16,-3 1-1-16,0-2-1 15,-5 3-1-15,1 1 0 16,-6 5-2-16,0 4-1 15,-3 8-27-15,-4-2-48 0,-2 5 51 16</inkml:trace>
  <inkml:trace contextRef="#ctx0" brushRef="#br0" timeOffset="-175930.091">19058 11152 758 0,'-3'0'358'16,"3"2"-132"-16,-1 0-92 0,1-2-36 16,0 0-18-16,4 14-13 15,6 9-15-15,23 33-22 16,-9-24-5-16,6 6-6 15,5 6-2-15,3 9-2 16,-4 2-1-16,-8 3-1 16,-7-3-3-16,-14-4 18 15,-1-3 18-15,-18-6 30 16,-6 4 10-16,-18 3-13 16,-11 3-18-16,-7 9-29 15,-5 2-7-15,-3-2-9 16,0-4-2-16,8-12-4 15,6-6 30-15,15-6-25 16</inkml:trace>
  <inkml:trace contextRef="#ctx0" brushRef="#br0" timeOffset="-174980">11102 14056 572 0,'15'-9'358'15,"-13"8"-10"-15,-4 2-154 16,-1 7-53-16,0 4-36 16,3 11-25-16,-3 1-10 15,-1 10-28-15,-5 2-8 0,-5 6-10 16,2 7-2-16,-6-1-8 15,2 1-2-15,-2 0-3 16,1-3-1-16,1 1-1 16,3-4-1-16,1-10-2 15,0-2 1-15,5-9 1 16,0-4-8-16,3-6-114 16,3-5-72-16,1-12 109 15</inkml:trace>
  <inkml:trace contextRef="#ctx0" brushRef="#br0" timeOffset="-174496.573">11020 14107 574 0,'-5'-9'333'16,"6"-1"-39"-16,5 3-69 0,2-3-71 15,3 0-34-15,3 2-43 16,7 3-14-16,4-2-25 16,1 4-7-16,7-1-13 15,-3-2-4-15,12 6-4 16,2-3-1-16,1 5-4 15,0 3-1-15,-7 5-3 16,-4 8 0-16,-6 3 1 16,-7 3 0-16,-8 2 2 15,-8 3 1-15,-12 0 5 16,-3 2 1-16,-8-10 5 31,9-10 3-31,0 0 5 0,-31 30 3 0,-8-4 2 16,-3 0-3-16,15-21-5 15,2-4-4-15,0-9-5 16,4-3-2-16,4-11-4 0,0-11-2 16,6-2 4-16,5-4-26 15,6 1-79-15,6 4-82 16,6 0 101-16</inkml:trace>
  <inkml:trace contextRef="#ctx0" brushRef="#br0" timeOffset="-174079.003">12018 13796 1037 0,'-7'2'512'16,"-1"3"-177"-16,0 3-188 15,-4 4-32-15,3 7-64 0,-3 5-12 16,4 8-19-16,-2 5-6 15,0 6-5-15,-2-2-1 16,0 3-2-16,-1-2 0 16,1 0 0-16,0-3 0 15,0-5-1-15,-1-1 1 16,3-11 0-16,2 0 1 16,0-9 1-16,3-5 3 15,3-5-35-15,-1-9-52 16,2-11-137-16,1-7 130 0</inkml:trace>
  <inkml:trace contextRef="#ctx0" brushRef="#br0" timeOffset="-173747.36">12343 13704 796 0,'7'-3'475'15,"-11"1"-32"-15,3 2-244 16,-3 3-35-16,3-3-55 16,0 0-11-16,-2 16-38 15,-13 38-14-15,5-17-17 16,-2 8-5-16,-1 1-4 0,-2 3-3 16,1 1-5-16,-1-3-1 15,1 1-2-15,-1-1-1 16,1-3-2-16,0-1 0 15,4-1 0-15,2-18-2 32,5-12 2-32,-1 0 0 0,-10 26 1 0,5-10 4 0,-1-14-8 15,7-18-57 1,3-14 41-16</inkml:trace>
  <inkml:trace contextRef="#ctx0" brushRef="#br0" timeOffset="-173463.918">11888 14003 829 0,'-8'-11'468'0,"6"9"-71"16,2 1-115-16,2 1-111 15,-2-1-61-15,0 1-66 16,16 0-18-16,46 4-10 0,-23 2-2 16,1-2-3-16,4 3-2 15,-6-4-3-15,-2 1 1 16,0-4 1-16,-5 0 34 16,-4-3 49-16,0-6-58 15</inkml:trace>
  <inkml:trace contextRef="#ctx0" brushRef="#br0" timeOffset="-173117.95">12693 13971 887 0,'-4'-3'470'16,"3"3"-114"-16,8 4-205 16,0 0-33-16,8 1-35 15,3-4 1-15,9-1-14 16,6 2-12-16,8 1-24 0,10 2-6 15,3-2-13-15,1 2-4 16,-8-2-4-16,-12-3-2 16,-9 0-1-16,-4-2 0 15,-7 2 17-15,-7-3-29 16,-7 0-83-16,-1 0-121 16,-1 3 121-16</inkml:trace>
  <inkml:trace contextRef="#ctx0" brushRef="#br0" timeOffset="-172764.154">12616 14130 1033 0,'-3'-1'462'0,"2"2"-230"16,0 1-61-16,1-2-38 15,0 0-18-15,1 0 4 16,24 10-1-16,42 30-14 16,-30-27-9-16,10-2-15 0,0-1-14 15,1-7-22-15,3-2-10 16,-8-5-14-16,-5-5-2 15,-7-5-4-15,-1-3-2 16,-6 2-1-16,-3 1-23 16,-7 6-49-16,-8 6-386 15,1 5 313-15</inkml:trace>
  <inkml:trace contextRef="#ctx0" brushRef="#br0" timeOffset="-157085.643">14201 13883 592 0,'0'-1'326'16,"0"-1"-62"-16,2 1-61 15,3-2-58-15,1 0-24 16,-3 1-10-16,0-1 4 16,-3 2 4-16,0 0-9 0,0 0-36 15,0 0-18-15,0 1-37 16,-2 2-7-16,-18 23-5 16,-39 27-1-16,25-26-1 15,3-4-1-15,0 3 0 16,2 3-2-16,0-3 0 15,2 1-1-15,-1-1 0 16,4 2-1-16,10 0 0 16,3 2-1-16,12-2-1 15,7 0 0-15,9-5-1 16,2-3 1-16,13-2 0 16,3-2 1-16,0-6 1 15,7-2 0-15,4-6 2 16,0-11 2-16,9-3 2 15,-2-8 2-15,-6-12 1 0,2 3 0 16,-5-8-1-16,-5 4-2 16,-3 3-1-16,-13 0 0 15,-6 4 3-15,-5 0 1 16,-15 2-3-16,3 2 11 16,-11-1 10-16,6 1 1 15,-9 1 3-15,-9-4-11 16,-4 4-13-16,-14 0-4 0,1 6-2 15,3 5-1-15,1 5-1 16,3 3 0-16,4 5-1 16,-3 5 0-16,1 0-2 15,4 3 0-15,5 7-1 16,6 0 0-16,9 7-13 16,-2-3-46-16,11 1-147 15,-4-3 140-15</inkml:trace>
  <inkml:trace contextRef="#ctx0" brushRef="#br0" timeOffset="-156644.829">14711 14269 1141 0,'0'0'597'16,"0"0"-198"-16,0 0-219 15,-1 0-65-15,0 0-91 16,-7 17-8-16,-9 24-3 15,11-24-2-15,5-2-2 16,0-4-1-16,1-1-1 16,0-7 8-16,0-7-3 15,2-4 82-15,6-18-67 0</inkml:trace>
  <inkml:trace contextRef="#ctx0" brushRef="#br0" timeOffset="-153387.153">15099 13922 796 0,'-4'2'391'0,"4"-2"-139"15,-4-4-37-15,4 4-84 16,0 0-20-16,0 0-29 16,0 0-7-16,0 0-9 15,0 0-7-15,6 1-11 16,14 1-5-16,34 6-9 0,-26-8-5 16,8 1-7-16,4-1-4 15,7-2-6-15,2 2-2 16,-6-4-3-16,-7 0 0 15,-7 6-2-15,-10 2-2 16,-9 2-2-16,2 7-1 16,-13-1 2-16,-7 6 2 15,4 8 2-15,-8 0 1 0,0 10-1 16,0 2 0-16,-14-1-2 16,4 3 0-16,-10 1-1 15,5-1 0-15,7-1 0 16,-2-4-1-16,10-3 0 15,1-6-1-15,0-3 1 16,2-2 0-16,2-11 6 16,0-3-3-16,3-9-83 15,-2-2-69-15,5-4 87 16</inkml:trace>
  <inkml:trace contextRef="#ctx0" brushRef="#br0" timeOffset="-153105.727">15200 14196 943 0,'3'-2'519'0,"2"-2"-75"16,5 2-256-16,5-1-34 15,6 1-61-15,5 2-18 0,6 1-26 16,1 0-11 0,2 1-11-16,-1 1-6 0,-8 0-10 15,-3-2-2-15,-7-1-2 16,-5-3 5-16,-3-1-43 16,3-1-85-16,5-4 79 15</inkml:trace>
  <inkml:trace contextRef="#ctx0" brushRef="#br0" timeOffset="-152319.744">15913 13892 836 0,'8'-1'464'0,"-7"-2"-72"16,-1 1-119-16,3 2-109 16,-3 0-53-16,-1 0-65 15,1 0-5-15,0 0-2 16,0 13 4-16,-2 8 5 16,-5 26-4-16,2-22-9 15,-5-2-3-15,-2 3-12 0,-4 1-3 16,-8 0-4-16,-2 3-2 15,0-5-2-15,-1-1 0 16,5-5-1-16,2-4-2 16,5-3-1-16,6-2 2 15,5-8 3-15,1 0 3 16,6-5-5-16,-3 2-4 16,0 0-7-16,11-12-4 0,46-33 1 15,-27 28 2 1,7 7 1-16,5 6 1 0,-8 6 0 15,-2 3 0-15,-9 5 0 16,-12 1 1-16,1 4 0 16,-2 1 1-16,3 4 0 15,4-2 1-15,1-2-1 16,4-3 0-16,1-11 1 16,3-1 7-16,6-11-41 15,-1-6-38-15,7-3 98 16,0-5-51-16</inkml:trace>
  <inkml:trace contextRef="#ctx0" brushRef="#br0" timeOffset="-151952.295">16333 13798 968 0,'-2'-2'522'16,"-3"2"-145"-16,-1 10-198 15,-4 7-45-15,-3 17-66 16,-2 8-1-16,-4 8-14 15,-2-3-11-15,0 4-15 16,0-2-8-16,-3 0-6 16,1 7-1-16,-5-5-2 15,0-2-1-15,-2-2-1 16,2-4 1-16,0-6-2 16,1-3-2-16,9-12 8 15,-2-4-8-15,14-11-81 16,-2-7 190-16,7 0-111 15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4-17T18:15:35.938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11864 5556 386 0,'39'-37'230'15,"-32"28"-14"-15,-1 3-18 16,-3 1-24-16,-1 1-10 15,-1 2-12-15,-2 1-2 16,1-1-8-16,0 1-10 16,0 0-29-16,0 0-20 15,0 1-41-15,0 0-15 16,-1 0-16-16,0 2-4 16,-3 16-2-16,-10 30-1 0,2-23-2 15,-2 8 0 1,3 2 0-16,3-1 0 0,-2 3 0 15,4-4 0-15,-7 4 0 16,-5-2 1-16,3-1-1 16,-2-2 0-16,3-5 0 15,0-5 0-15,4-7 1 16,2-1 1-16,3-11 3 16,5 0 1-16,-2-4-5 15,1 0-32-15,1 0-115 16,0 0-97-16,5-12 140 15</inkml:trace>
  <inkml:trace contextRef="#ctx0" brushRef="#br0" timeOffset="398.794">12368 5401 586 0,'4'-10'377'0,"-3"3"18"16,1 3-99-16,0 1-72 15,-2 3-46-15,0 0-76 16,-1 0-29-16,0 0-45 16,0 2-6-16,-10 26 3 15,-9 32 4-15,12-21 2 16,-1 1-3-16,-2-4-8 15,-3 2-5-15,-2-4-3 16,0-2-2-16,1 2-2 16,-4-1-2-16,4 0 0 15,-5 1-1-15,2-1-1 16,5 1 1-16,-5-10-1 16,8 2 0-16,3-7 2 15,-1-8-1-15,6 1 3 16,0-11 7-16,2-5-58 15,0-6-63-15,2-13-466 16,8 0 384-16</inkml:trace>
  <inkml:trace contextRef="#ctx0" brushRef="#br0" timeOffset="748.632">11914 5692 708 0,'-3'-4'347'0,"3"1"-104"16,1 0-27-16,-1 2-36 15,0 0-23-15,0 0-46 16,0 0-25-16,3 0-27 15,15 1-5-15,35 2 2 16,-27-2 2-16,4 2-8 16,-5-2-5-16,3 0-18 15,0 0-7-15,-1-2-8 16,3 0-1-16,-2-5-1 16,-3-1 0-16,2 1-6 15,-1-2-61-15,-5 2-103 16,-9 2 103-16</inkml:trace>
  <inkml:trace contextRef="#ctx0" brushRef="#br0" timeOffset="1564.032">12903 5477 972 0,'-2'-5'427'0,"2"-1"-204"16,0 3-40-16,0 2-57 15,0 0-25-15,0 1-55 16,0 0-17-16,-1 0-18 16,0 0 0-16,-2 9 15 15,-2 10 4-15,-10 37 5 0,6-31-4 16,1 2-11-16,-5 1-4 16,6-5-5-16,0-1-2 15,4-4-3-15,3-3 0 16,-4-5 0-16,4-5 1 15,0 0 8-15,0-4 8 16,0-2 2-16,0-1-1 16,0 1-10-16,0 0-10 15,-1-14-4-15,7-32-1 0,3 26-2 16,6 0-1-16,6 0-1 16,-13 1 1-16,-3 0 1 15,-4 0 1-15,-7 5 0 16,0 6 0-16,-7 7-4 15,-1 3-1-15,-6 8 0 16,-6 3 0-16,-2 6 4 16,-6 0 1-16,1 5 0 15,0-3 0-15,6 3 1 16,1 1 0-16,3 0-1 16,3 3 1-16,5-2-2 15,3 2 0-15,2-1 0 16,1 1 0-16,6 3-1 15,2 1 1-15,2-1-1 16,7 1 0-16,-1-5 0 0,7 0 2 16,-1-6 1-16,-2-3 0 15,8-5 1-15,-2-1 0 16,11-10 1-16,5 0 2 16,2-8 2-16,1-5 1 15,-4-1 0-15,-3-6 1 16,-4 3-2-16,-3-4-1 15,1 6-1-15,-5 2-1 0,-1 2 4 16,-1 6-29-16,-8-2-75 16,2 4-44-16,-8 1 73 15</inkml:trace>
  <inkml:trace contextRef="#ctx0" brushRef="#br0" timeOffset="1981.25">13297 5431 710 0,'-2'-5'466'0,"0"2"-22"16,-1 8-230-16,-3 6-43 15,-5 12-84-15,0 7-12 16,-3 8-12-16,0 6-6 16,-4 1-11-16,1 1 0 15,-3-3-6-15,0-3-4 0,1 1-8 16,1 2-10-16,3-4-8 15,2 1-3-15,3-5-2 16,4-2 0-16,1-9-1 16,1-4 0-16,-2-11 0 15,-1-5 0-15,7-4-1 16,4-5-25-16,4-11-79 16,7-6-61-16,8-18 90 15</inkml:trace>
  <inkml:trace contextRef="#ctx0" brushRef="#br0" timeOffset="2480.571">13734 5515 745 0,'0'-2'479'0,"-2"2"-43"15,-7 10-181-15,-4 2-36 16,-9 6-92-16,-7-5-24 15,1 7-34-15,2 3-15 16,-3 4-16-16,10 7-6 16,-13-2-8-16,7 1-4 15,-1-2-6-15,-1 2-3 0,10 0-4 16,-2 0-2 0,14-1-5-16,1-3-2 0,9-5-3 15,6-3 1-15,11-3 0 16,4 0 2-16,5-13 2 15,6 2 2-15,0-15 4 16,3-11 2-16,8-5 0 16,-5-11 0-16,-10-4 0 15,7 1 0-15,-9 1 1 16,-3 1 2-16,-3 1 2 16,-15 4 1-16,-10-2-1 15,-8-3-1-15,-15 4-3 16,2-2-3-16,-7 6-3 15,-1 6-1-15,6 6-3 0,-8 4-2 16,-1 3-2 0,2 8-2-16,0 2-1 0,2 5-2 15,9 8 7-15,0-1-23 16,6 3-59-16,3 5-52 16,7 3-95-16,3-3 135 15</inkml:trace>
  <inkml:trace contextRef="#ctx0" brushRef="#br0" timeOffset="3015.554">14032 5996 786 0,'3'-10'449'0,"-1"2"-91"16,0 2-91-16,-1 4-33 15,0 3-59-15,-1-1-33 16,0 0-64-16,-1 0-23 16,0 0-20-16,-5 12 0 15,-5 6 1-15,-20 31-1 16,10-30-7-16,0 1-7 16,-3-1-8-16,2-1-3 15,2 2-5-15,5-1-1 0,5-4-2 16,2 0-2-16,6-3 0 15,1-4-2-15,2 0-2 16,6 1-1-16,5-3 0 16,3 2 1-16,8-5 2 15,5-1 1-15,4-4 1 16,-1-1 1-16,0-4 3 16,-2 0-1-16,-6-5 4 15,7 1-25-15,-2-1-86 16,-2 0-62-16,3 3-166 15,-5 2 198-15</inkml:trace>
  <inkml:trace contextRef="#ctx0" brushRef="#br0" timeOffset="3330.884">14379 5890 1119 0,'-5'2'517'0,"-3"6"-208"15,0 5-81-15,-3 9-85 16,-1 5-24-16,-2 5-47 16,-6 2-14-16,2 2-24 15,0 3-9-15,-1 4-7 16,1-1-2-16,-6-2-4 15,3 2-3-15,-3-3-2 16,3 3-2-16,5-2-1 16,-1-7 0-16,14-7 2 15,-6-10-47-15,8-13 322 16,6-4-220-16</inkml:trace>
  <inkml:trace contextRef="#ctx0" brushRef="#br0" timeOffset="3964.063">15499 5602 759 0,'10'-8'446'0,"-8"2"-58"0,1 1-70 16,-3 5-98-16,0 0-57 16,-1 0-74-16,-1 0-28 15,1 0-24-15,0 5-7 16,-5 16 0-16,-4 33 1 16,0-23-6-16,-1 2-2 15,-2 3-3-15,-9-1-2 0,1 3-5 16,-1 1-2-1,0-2-4-15,-1-5 0 0,5-8-1 16,2-1 0-16,7-12 1 16,2-1 5-16,4-10-26 15,0-1-30-15,2-13-122 16,1-7-134-16,6-4 188 16</inkml:trace>
  <inkml:trace contextRef="#ctx0" brushRef="#br0" timeOffset="4213.351">15353 5708 907 0,'2'-2'488'0,"0"0"-118"16,8-1-144-16,4-1-34 15,1 0-50-15,11 2-22 16,-3 2-39-16,1 0-18 15,6 3-24-15,-6-1-6 16,13-2-12-16,-1 0-5 16,1-1-5-16,2-2-1 15,-10 0 21-15,-14-1-28 16,7 2-76-16,-1 0 414 0,-2 2-294 16</inkml:trace>
  <inkml:trace contextRef="#ctx0" brushRef="#br0" timeOffset="4946.679">16959 5383 932 0,'3'-2'455'0,"-2"2"-199"15,-3 0-50-15,2 0-90 16,-1 0-23-16,0 5 6 16,-1 18 8-16,-17 35-6 15,9-25-12-15,-7 1-23 16,-4 0-11-16,-6 1-20 16,-3-1-9-16,-6 0-12 15,-7 2-2-15,10-2-5 16,1 2-1-16,4-3-1 15,12-1-2-15,-3 1 0 16,2-6-2-16,7 3 0 0,0-5-1 16,2-8 0-16,5 2-4 15,2-11-1-15,4 0-2 16,9-4 3-16,2-3 2 16,14-4 2-16,-7-2 1 15,18 0-1-15,2-3 1 16,2 4 0-16,9-4 1 0,-13 3 0 15,-5 0-1-15,-11 1 2 16,-4 0 0-16,-10 0 9 16,4 0-12-16,-6-6-65 15,0-2-53-15,8-4 64 16</inkml:trace>
  <inkml:trace contextRef="#ctx0" brushRef="#br0" timeOffset="5281.884">17247 5732 904 0,'4'-7'502'0,"-4"3"-98"0,2 4-117 16,-2 0-109-16,0 0-65 15,0 0-62-15,0 0-16 16,-2 0-16-16,1 4 1 16,-5 11 5-16,-15 30 4 15,8-22 4-15,0 3-2 16,-2 3-8-16,1 1-6 0,2-1-9 16,0-2-3-16,2-2-1 15,3-4-2-15,2-7 8 16,4 0-10-16,4-10-66 15,5-4-48-15,9-11 63 16</inkml:trace>
  <inkml:trace contextRef="#ctx0" brushRef="#br0" timeOffset="5898.01">17898 5488 923 0,'0'-2'479'15,"0"3"-141"-15,-4 4-50 16,3-5-98-16,0 0-42 0,-10 6-45 16,-13 15-11-16,-35 31-25 15,27-22-12-15,-5 2-22 16,2-2-9-16,3 8-7 16,0-2-4-16,4 1-7 15,3 4-2-15,6-6-4 16,7-3 0-16,11-4-3 15,3-2-3-15,12-8 2 16,2-3 0-16,7-8 3 16,4-9 2-16,9-9 3 15,6-2 1-15,7-10-2 16,3-3 1-16,-5-2-2 16,-2-4 1-16,-17 4 0 15,2 4 2-15,-9 1 2 16,-4 1 1-16,-6-1 2 0,-11-1-1 15,-14-4-1-15,-3 1-3 16,-4-6-4-16,-3-1-1 16,3 4-2-16,-7 2-2 15,1 11-2-15,5 7-3 16,-3 12-2-16,8 2-2 16,-1 9-7-16,0-1-25 15,6 7-53-15,3 3-29 16,5 2-110-16,3 0-89 0,6 1 214 15</inkml:trace>
  <inkml:trace contextRef="#ctx0" brushRef="#br0" timeOffset="6245.678">18378 5470 1064 0,'4'-7'540'0,"-4"5"-178"16,2 2-97-16,-6 5-127 16,3-5-58-16,0 0-49 15,-12 26-4-15,-19 37 7 0,9-27 4 16,-2 7-3-16,-9-4-5 15,2 1-10-15,3-1-4 16,0-5-5-16,4-1-2 16,3-2-3-16,3-4-2 15,5-4-1 1,4-4 0-16,3-10 0 0,4-3 0 16,3-4 2-16,1-3-21 0,-1 0-60 15,0 0-42-15,19-23 64 16</inkml:trace>
  <inkml:trace contextRef="#ctx0" brushRef="#br0" timeOffset="6564.195">18821 5337 1231 0,'-3'0'560'0,"-9"4"-255"15,-1 5-59-15,-4 7-99 16,-6 4-28-16,-4 8-43 16,2 6-20-16,0 5-18 15,3 2-7-15,2 0-8 0,1 1-3 16,0-5-6-16,-2 1-4 16,2-1-4-16,-3-5 0 15,-5 5 1-15,2-4-1 16,1 1 1-16,1-1-2 15,7-12-2-15,7 0 0 16,0-13-17-16,5-3-17 16,3-8-92-16,-4-14 17 15,10-7 54-15</inkml:trace>
  <inkml:trace contextRef="#ctx0" brushRef="#br0" timeOffset="6779.769">18334 5621 976 0,'11'-5'511'16,"5"4"-166"-16,0 1-106 15,9 2-50-15,-5 7-78 16,2-2-28-16,8 3-51 15,-7-2-14-15,3 1 35 0,-4 3 19 16,-5 4-43-16</inkml:trace>
  <inkml:trace contextRef="#ctx0" brushRef="#br0" timeOffset="7828.55">19298 5656 673 0,'0'-1'424'0,"0"0"-41"16,0-1-158-16,0 1-39 15,0 0-91-15,0 0-26 16,0 0-34-16,4-1-1 16,18-1 18-16,18 0 11 0,-22 5 12 15,14-2-3-15,4 0-2 16,15 0-1-16,10 2-10 15,6 2-4-15,4 0-14 16,0-1-9-16,1-3-13 16,-3 0-5-16,-5-6-5 15,-2 1 0-15,-1-2-3 16,-2 4 0-16,-13-3-1 16,-6 1-1-16,-11 3 2 15,-11-5 1-15,-9 1 7 16,-6 1 1-16,-4-2 0 15,-12-1-4-15,-1 3-10 16,2-1-2-16,-12-1-3 16,5 3 1-16,-2-5 1 15,-3 0 1-15,7 2-2 0,-1 0 2 16,1 2 0-16,2 1 1 16,1 1 0-16,1-1 0 15,4 4 2-15,1 0 1 16,0-1 0-16,5 1-1 15,-1-1-1-15,2-3-1 16,2 4-5-16,0 0 0 16,0 0-1-16,0 0 2 0,19 4 3 15,35 9 1-15,-13-3 0 16,3 1 0-16,-1 1 1 16,-4-1 0-16,-6-3 2 15,-1-2-1-15,-6-3 0 16,0 1 1-16,-9-2 0 15,-10-1 2-15,-2 0 4 16,-5-1 4-16,-3-1 6 16,2 1 2-16,0 0-4 15,0 0-5-15,0 0-7 16,-3 1-3-16,-18 0 0 16,-28 37 0-16,23-25 0 15,1 3 0-15,-3-1 0 16,-6 0 1-16,0 0 0 15,-3-1 0-15,7-1 0 16,5 1-1-16,10-2-1 16,2-3-1-16,7-4 0 0,3 0 9 15,7-5 5-15,8 0 268 16,12-5-206-16</inkml:trace>
  <inkml:trace contextRef="#ctx0" brushRef="#br0" timeOffset="9079.007">21413 5314 436 0,'4'-9'300'0,"3"3"26"16,-2-1-67-16,2 4-78 15,-3 2-48-15,0 1-75 16,0 3-15-16,-8 4 4 0,0 3 16 16,-7 6 40-16,-1 3-3 15,-3 5-6-15,-3 5-12 16,-3 6-23-16,-2 6-10 16,-1 5-17-16,0 0-8 15,-1-2-12-15,-6-5-2 16,-5-5-3-16,-2-2-2 15,6-3-2-15,6-4 0 16,11-2-2-16,0-3 0 16,8-3-1-16,0 0 0 0,6-4-3 15,1-2-1-15,2-2 0 16,6-2 1-16,5-4 1 16,6-1 2-16,12-5 1 15,5-4 2-15,6-3 2 16,0-2 3-16,-5 2 0 15,-5 2 1-15,-5 1-3 16,-2 2-2-16,-11 1 0 16,4 2-1-16,-5 0 1 15,-3 1 28-15,2-2-75 16,-3-1-26-16,0 1 46 16</inkml:trace>
  <inkml:trace contextRef="#ctx0" brushRef="#br0" timeOffset="9376.654">21756 5677 1248 0,'7'-2'565'0,"-7"4"-300"16,-8-2-92-16,8 6-91 15,-7 1-46-15,1 6-13 16,-1 3-4-16,-1 4-5 16,1 2-1-16,-1 0 0 15,-1 0 1-15,-5-3-2 16,0 0 0-16,1-5-2 16,1-1-2-16,5-4 3 15,-1-4 3-15,2-2-71 16,0-3-54-16,4-5 67 15</inkml:trace>
  <inkml:trace contextRef="#ctx0" brushRef="#br0" timeOffset="9844.974">22395 5341 646 0,'-1'-6'432'0,"1"4"18"15,0 1-147-15,-1 1-125 16,0 0-56-16,-5 8-65 16,-3 21 1-16,-39 50-6 15,32-27-2-15,-2 3 1 16,-3-4-3-16,2-7-8 15,-1-4-7-15,4-5-17 16,1-5-4-16,1-3-4 16,0-4-2-16,4-7-1 0,0-4 2 15,7-6 6-15,2-5 4 16,4-8-71-16,8-3-40 16,9-6 54-16</inkml:trace>
  <inkml:trace contextRef="#ctx0" brushRef="#br0" timeOffset="11011.756">22717 5400 524 0,'-3'-5'349'16,"0"0"-17"-16,1 0-74 15,3 1-26-15,-1 2-39 16,0 2-21-16,0 0-42 0,0 0-18 16,0 0-30-16,0 0-16 15,-1 0-23-15,0 0-9 16,-7 16-10-16,-16 39-3 15,9-24-5-15,2-3-4 16,-6 4-5-16,3-6-2 16,5-4 0-16,2-2-2 15,3-9 0-15,0 0 0 16,2-9 3-16,1 1 8 0,3-4 11 16,0 0 0-16,0 0-4 15,0 0-8-15,9-20-12 16,19-34-1-16,-11 21-1 15,-2-4-3-15,6 4-5 16,-2 0 0-16,-6 9 3 16,-3 3 2-16,-10 5 4 15,-2 4 1-15,-13 5-4 16,-2 5-3-16,-9 4-2 16,-2 5 0-16,-1 5 5 15,0 2-1-15,0 5 1 16,0 2 0-16,-1 9-1 15,-1 1 2-15,0 7 0 16,3 0 0-16,0-3 1 16,3 3 0-16,0-6 0 0,6 3-1 15,2-2 1-15,0-3-1 16,11 5 1-16,-4-7 0 16,12 2 0-16,2-2 0 15,1-2-1-15,5-3 0 16,-2-4 2-16,7-5 0 15,7-4 8-15,7-4 2 16,12-8 9-16,0-7 3 0,1-11 3 16,-3-3 0-1,1-3-8-15,-2 4-4 0,-2 2-7 16,-1 2-3-16,-9 8-2 16,-7-1-4-16,-8 8-47 15,-1 4-29-15,-9 1-152 16,-5 3 145-16</inkml:trace>
  <inkml:trace contextRef="#ctx0" brushRef="#br0" timeOffset="11448.499">23142 5401 768 0,'7'-14'449'0,"0"5"-85"16,-3 3-129-16,1 3-31 15,-2 4-89-15,-1 2-16 0,-2-3-20 16,-1 1-4-16,-9 28 3 16,-14 34-8-16,1-23-28 15,2 0-6-15,-3-1-5 16,0-4-2-16,6-3-8 16,-2 2-4-16,2-6-7 15,2 0-4-15,1-1-1 16,1-3-2-16,3-5 1 15,4 0-2-15,1-6 0 16,5-3 3-16,5-7-20 16,3-5-27-16,10-12-76 15,10-8-45-15,12-5 95 16</inkml:trace>
  <inkml:trace contextRef="#ctx0" brushRef="#br0" timeOffset="11895.374">23674 5393 924 0,'0'-1'506'16,"-11"2"-102"-16,-5 6-82 15,-9 3-99-15,-2 7-49 16,-6 5-63-16,-3 2-29 0,1 3-39 16,4 4-12-16,2 0-13 15,3 3-6-15,-1-3-4 16,3-1-3-16,6 3-2 15,2-4-1-15,7-1-1 16,5-1-1-16,0-3-1 16,5-2 0-16,5-3-1 15,5-4 2-15,11-4 0 16,-1-5 2-16,9-9 5 16,-1-8 0-16,7-12 3 15,0-5-1-15,5-7-2 16,3-1-1-16,-10-4 0 15,0-1 0-15,-17-3 0 16,0 0-1-16,-6-2-1 16,-9-1 0-16,-4 4-1 15,-7 3-2-15,-5 9-1 16,-4 7-1-16,3 10-5 0,-6 3-1 16,-1 6-6-16,2 5 2 15,1 4-25-15,-3 3-21 16,3 5-65-16,2 4-60 15,2 3-158-15,4 7 211 16</inkml:trace>
  <inkml:trace contextRef="#ctx0" brushRef="#br0" timeOffset="12360.568">23847 5830 850 0,'2'-8'502'15,"0"3"-96"-15,-1 1-98 16,-1 3-34-16,-1 1-89 15,0 0-38-15,0 0-71 0,0 0-20 16,0 0-16-16,-6 18-3 16,-34 31-11-16,28-27-6 15,-4 2-10-15,0-2-2 16,4 1-2-16,-4-1-2 16,4-1-2-16,4 0-1 15,0-5-1-15,4-4-2 16,4 1-1-16,2 0-1 0,8-3 0 15,6 2 1-15,6-9 2 16,-1-4 1-16,11-4 3 16,4-6 0-16,10-5-1 15,2-1 3-15,-1-7-34 16,-3 2-24-16,-4-3-64 16,0 1 400-16,-11-1-231 15</inkml:trace>
  <inkml:trace contextRef="#ctx0" brushRef="#br0" timeOffset="12645.49">24241 5727 870 0,'-4'-9'477'15,"3"12"-48"-15,-3 3-131 16,-4 9-106-16,-3 5-12 16,-6 10-58-16,-1 8-28 15,-4 11-37-15,-5 4-12 16,-6 1-12-16,-4 4-6 16,2-6-8-16,6-3-4 0,6-3-6 15,3-9-1-15,8-7-5 16,0-8 17-16,7-12-30 15,3-5 7-15,7-8 3 16</inkml:trace>
  <inkml:trace contextRef="#ctx0" brushRef="#br0" timeOffset="14210.243">25065 5548 985 0,'2'-5'462'0,"-1"-2"-188"16,-1 5-20-16,3 2-78 16,-3 0-36-16,-1 0-68 15,0 0-28-15,-1 3-35 16,-8 15-5-16,-22 32 2 16,18-19 2-16,-4 4 1 15,2 1-1-15,2-1-2 16,0-1 0-16,2-1-2 15,1-2 1-15,0-2-1 16,1-7 1-16,2-8 3 0,-1-6 4 16,4-8 11-16,2-3-25 15,0-11-107-15,3-5-99 16,5-11 115-16</inkml:trace>
  <inkml:trace contextRef="#ctx0" brushRef="#br0" timeOffset="14433.438">24897 5645 1040 0,'-2'-6'500'0,"1"1"-196"16,3 2-44-16,-2 1-88 16,0 1-28-16,14-2-40 15,11-1-19-15,41-5-31 16,-25 6-19-16,1 2-22 15,4-1-4-15,-8 2-3 16,-3 0 0-16,-5 3 5 16,-2-3-27-16,-2-1 39 15,-3 1-20-15</inkml:trace>
  <inkml:trace contextRef="#ctx0" brushRef="#br0" timeOffset="14944.943">26323 5356 1003 0,'11'-13'460'0,"-6"5"-208"15,-1 2-14-15,-4 6-83 16,-4 2-34-16,3-2-53 16,-1 2-26-16,-13 26-8 15,-37 46 4-15,26-22 3 16,6 1 1-16,-1-3-10 16,-1-3-6-16,4-6-10 0,-4-5-3 15,6-6-5-15,-2-2 0 16,2-3-1-16,2-3-1 15,-1-8 3-15,6-4 4 16,1-7-12-16,-2-4-27 16,9-8-129-16,1-3-236 15,11-5 252-15</inkml:trace>
  <inkml:trace contextRef="#ctx0" brushRef="#br0" timeOffset="15259.264">26805 5283 1292 0,'2'-7'576'0,"-1"7"-304"16,-1 0-58-16,-6 5-94 16,-1 2-36-16,-5 7-24 15,-6 5-12-15,-1 10-18 16,-3 7-4-16,-1 10-9 15,7 9 0-15,-2-2 1 16,3-3-1-16,-9-6-4 16,2-6-3-16,5-2-3 0,-1 0-1 15,9-1-1-15,-3-1-1 16,-5-5 1-16,0-4 1 16,5-5 1-16,-1-7 1 15,8-9-22-15,3-4-41 16,-1-14-159-16,1-6 140 15</inkml:trace>
  <inkml:trace contextRef="#ctx0" brushRef="#br0" timeOffset="15528.185">26317 5576 757 0,'4'-7'431'16,"1"3"-84"-16,10-1-117 15,1-4-24-15,7 2-49 16,2-1-20-16,6 7-43 16,4 5-17-16,2 3-27 15,2 2-10-15,-6 2-11 16,-3-2-4-16,-9-7-8 15,-1 0-4-15,1-2 22 0,-2-2-19 16,7 1-5-16</inkml:trace>
  <inkml:trace contextRef="#ctx0" brushRef="#br0" timeOffset="16154.336">26800 5933 944 0,'0'1'448'0,"2"0"-160"16,5-1-29-16,-7 0-20 15,0-1-29-15,13-2-54 16,7-3-32-16,36-10-61 16,-22 10-18-16,1 5-21 15,-1 4-10-15,-10 6-9 16,-7 0-2-16,-8 5 0 0,-6 0 0 16,-4 3 5-16,-4 1 3 15,-9 2 8-15,-4-1 1 16,-12 0 2-1,-3 1-1-15,-6 0-5 0,0 5-4 16,-1-3-5-16,1-1-2 16,3 0-2-16,2-6-1 15,11 1 0-15,5-2 0 16,6-4-1-16,-1 1-1 16,3-1-1-16,6 1-1 0,-2 2 0 15,10-1 0-15,-1 3-2 16,-3-2 0-16,8 0 1 15,3-1 3-15,15-3 1 16,8-3 2-16,10-6 3 16,1-1-1-16,-2-8 0 15,0 2 1-15,-6-3-3 16,2 1 0-16,-2 3-2 16,-5-2 1-16,-11 4-1 15,-4-2-1-15,-11 4 5 16,-3 0-14-16,0 1-38 15,-3-1-38-15,0 1-112 16,0 0-79-16,0 0 171 16</inkml:trace>
  <inkml:trace contextRef="#ctx0" brushRef="#br0" timeOffset="16676.918">27802 5508 886 0,'0'-14'506'16,"-1"-1"-108"-16,-5 13-175 15,-8 0-40-15,-3 11-90 16,-6 6-24-16,-7 7-22 15,-1 9-1-15,-2 0-1 16,0 3 0-16,3 4-1 16,1-3-2-16,-2 1-6 15,7 0-5-15,2-1-9 16,7 2-6-16,12-1-11 16,3 3-1-16,7-6-3 15,5-3 1-15,5-5 0 16,9-7 2-16,7-5 3 15,-1-9 2-15,7-12 2 0,0-5 2 16,6-19-2-16,5 1-1 16,0-6-2-16,-3-3 0 15,-3 3 1-15,-4-1 2 16,-13 4 2-16,-12-1 3 16,-11 3 0-16,-4-2-2 15,-14-1-2-15,-1-2-2 16,-15-4-5-16,-5 2-2 15,6 1-3-15,-3 5 0 0,3 7-4 16,2 3 9-16,0 8-17 16,-4 5-37-16,1 9 37 15</inkml:trace>
  <inkml:trace contextRef="#ctx0" brushRef="#br0" timeOffset="19638.116">11454 7239 489 0,'5'0'295'16,"0"-1"-54"-16,-3 0-51 15,2 0-27-15,-2 0-27 16,-2 0-11-16,0 0-25 16,0-1-14-16,0 1-33 15,0 0-8-15,0 1 6 16,0 0 7-16,0 0 13 16,0 0 0-16,0 0-15 15,-1 6-6-15,-3-1-16 16,1 1-7-16,-1 0-12 15,-1 1-7-15,0 4-7 16,-10 27-1-16,15-29-2 16,1 0-1-16,4-1 0 15,-1-3 0-15,5-1 3 16,1-4 5-16,0-5 6 0,6 3 4 16,-1-6 1-16,-2-1 1 15,-1-4-2-15,-8-2-1 16,4 1 1-16,-2 2-1 15,-6 0 1-15,-1 4 1 16,-2 1-1-16,-4 3-4 0,2 4-6 16,-3 1-4-16,-6 6-4 15,4 1 0-15,0 2 1 16,3-1 2-16,0-2-1 16,2 2 1-16,-2-3-1 15,5 0 0-15,0-1-20 16,0-2-63-16,5 1-47 15,-3-4 73-15</inkml:trace>
  <inkml:trace contextRef="#ctx0" brushRef="#br0" timeOffset="20509.375">12282 6973 630 0,'0'0'391'16,"0"2"-54"-16,0-1-89 15,0-1-44-15,0 0-64 16,0-1-27-16,-1 0-40 16,0 1-11-16,0 0-25 15,0 0-8-15,-8 5-5 0,-10 11 0 16,-27 31-5-16,27-26-4 15,0-3-8-15,0 4-1 16,1-4-2-16,8 2-2 16,-3-1-2-16,5-1 0 15,5 3-1-15,-7-4-1 16,15 3 0-16,-2 1 0 16,8-2 2-16,4 2 0 0,-3-5 0 15,6-1 2-15,-4-3-2 16,3 0 0-16,3-4 0 15,-3-1 0-15,5-6 3 16,-1-2 9-16,2-10 14 16,-3-4 6-16,12-11 1 15,4-4-6-15,2-2-14 16,9 3-5-16,-13 3-1 16,-6 3 2-16,-10 2 5 15,-6-1 4-15,-12 2 5 16,-3-3 2-16,-8 1 1 15,-3 4-3-15,-3-1-2 16,1 5-3-16,-6 4-4 16,-2-7-2-16,2 11-6 15,1-2-2-15,-3 5-4 16,4 4-3-16,2 5-3 0,0-2-3 16,8 8 1-16,-3 4 30 15,-1-2-75-15,0 5-47 16,0-1-133-16,0-2-208 15,9 5 293-15</inkml:trace>
  <inkml:trace contextRef="#ctx0" brushRef="#br0" timeOffset="21041.904">12939 6991 863 0,'0'-6'495'16,"-2"4"-62"-16,-1 0-127 16,3 2-96-16,0 0-58 15,0 0-69-15,-1 0-20 16,-1 0-33-16,1 0-7 15,0 1-8-15,-4 16-2 0,-11 32-3 16,9-25-2-16,-5 3 1 16,-2 4-1-16,-5 3 0 15,2 2 0-15,4 3-4 16,-1-2 1-16,4-3-2 16,0-1 0-16,2-12 0 15,1-1 0-15,5-13-2 16,0 2 1-16,2-9 2 15,5-2 6-15,3-7-37 16,4-8-46-16,-6-7-362 16,14-5 295-16</inkml:trace>
  <inkml:trace contextRef="#ctx0" brushRef="#br0" timeOffset="21741.963">13479 6976 911 0,'9'-4'430'16,"2"4"-167"-16,2 0-30 16,-2 2-59-16,-4-2-22 0,-7 0-24 15,-2-2-12-15,-8-1-19 16,6 2-12-16,-5-1-35 15,-6 1-13-15,-6 1-18 16,-10-2-7-16,-6 2-6 16,-3 1-3-16,2 1-1 15,1 4-1-15,3 2-2 16,4-2 0-16,-1 4-1 16,4 0-1-16,8-4-1 15,6 5 0-15,11-2-3 16,1 0-4-16,2 4-1 15,6-2 0-15,6 0 1 16,6 0 3-16,13 3 3 16,-1 0 2-16,-3 2 1 15,3 0 1-15,-6 1 0 16,-3 0 1-16,0 3 1 0,-6 1 1 16,-8 2 0-16,-3-1 2 15,-7-2 1-15,-6-1 0 16,0-2 1-16,-7 1-1 15,-4-4-1-15,-1 2 0 16,-3-2 0-16,-1-2-1 16,2 0 1-16,-1-6 1 0,4-3 1 15,1-4 1 1,6-6 3-16,0-1 0 0,1-6-3 16,4 1-2-16,7-5-5 15,2 1-1-15,8-4-2 16,5-4 0-16,2-2 2 15,4-2 3-15,3-1 9 16,0 0 4-16,1 0 4 16,2 2 1-16,1-1-6 15,-2 4-4-15,-1 1-5 16,2 2-2-16,-7 5-3 16,-2 2 4-16,-5 4-7 15,2 6-37-15,2 2 31 16</inkml:trace>
  <inkml:trace contextRef="#ctx0" brushRef="#br0" timeOffset="22922.215">13886 7049 1023 0,'4'-6'470'0,"-4"3"-216"16,0 2-35-16,-1 1-101 16,-1 0-34-16,1 0-43 15,0 1-18-15,-4 13-3 16,-2 7 3-16,-8 31 5 16,6-23 1-16,-3 5-2 15,-2-1-3-15,1 2-7 16,-2 0-3-16,2-3-4 15,2-3-2-15,-1-7-1 16,2-4 1-16,3-7 0 16,1-5 1-16,5-5 11 15,0-1-1-15,1-10-4 16,0-3-4-16,7-8-13 0,0-6-2 16,5-3-2-16,7-5 0 15,6-2-2-15,2-3 2 16,11 2 3-16,-3 4 0 15,2 6 2-15,-3 5 1 16,-12 4-1-16,-3 7 1 16,-15 5-6-16,6 7-2 15,-8 10 0-15,-1 5 1 16,0 10 6-16,-4-1 2 0,0 7 1 16,-2 2 0-16,-4 4 1 15,4 1-1-15,-5 1 0 16,1-6 1-16,2-5-1 15,-5-5 0-15,4-6 1 16,-1-8 1-16,6-4 12 16,2-5 3-16,0-7-1 15,3-5-3-15,1-12-13 16,8-4-2-16,3-9-3 16,5-1-1-16,7-6-1 15,1 0 0-15,4 5 0 16,3 4 0-16,-1 7 1 15,-2 5 1-15,-3 14-2 16,-5 5 0-16,-5 10-1 16,-6 6 0-16,-6 5 3 15,-4 2 3-15,0 7 2 0,-2 4 2 16,-7 4 1-16,3 2-1 16,-5 0-1-16,0-3-1 15,3-4 1-15,-2-4-2 16,0-9 2-16,4-4 0 0,2-3 3 15,0-5 12-15,-1-4-23 16,3-4-71-16,0 3 7 16,0-4 20-16</inkml:trace>
  <inkml:trace contextRef="#ctx0" brushRef="#br0" timeOffset="23440.647">14622 7085 728 0,'-5'-4'444'0,"0"9"-2"15,1 3-129-15,0 1-70 16,-7 2-50-16,-5-1-67 16,3 2-27-16,-1 4-41 15,0-1-13-15,1 7-20 0,-4 0-7 16,2 3-4-16,3 1-1 15,3-1-4-15,4 2-1 16,0-3-6-16,7-3-1 16,-1-7-1-16,6-1 0 15,4-5 0-15,2-3 3 16,4-7 2-16,1-4 2 16,6-9 0-16,-4-6 0 15,7 0-2-15,-1-7-1 16,-2-1 1-16,-1 3 0 0,-6 0 2 15,0 2 0-15,-9 3 2 16,-1 2 0-16,-6 2 1 16,-3 2 1-16,-6-1-3 15,-1 4-1-15,-5 0-3 16,-3-1-2-16,-3 4-2 16,-3 0 0-16,0 3-4 15,0 4-2-15,5 3-1 16,-1 0-1-16,6 8 0 15,-3-3 4-15,4 5-46 16,8 2-36-16,-8 2-85 16,8 0-50-16,2-2-264 15,-2 1 317-15</inkml:trace>
  <inkml:trace contextRef="#ctx0" brushRef="#br0" timeOffset="23809.108">15138 6789 1098 0,'-5'-11'529'0,"5"6"-190"15,-2-1-81-15,2 6-106 16,0 0-50-16,-1 0-62 16,0 5-12-16,-3 23 8 15,-15 47 11-15,2-23 18 16,-2-2-1-16,4 3-12 16,-3 0-6-16,3-2-18 15,0 4-7-15,-6-4-6 16,8 0-4-16,-5-6-4 15,4-3 0-15,5-14-2 16,3-7-1-16,3-10 9 0,0-7-5 16,4-8-3-16,0-4 279 15,10-16-218-15</inkml:trace>
  <inkml:trace contextRef="#ctx0" brushRef="#br0" timeOffset="42685.37">16684 7238 228 0,'0'0'116'0,"0"0"-17"0,0 0-60 16,0 0-9-16,0 0-7 15,0 0-4-15,0 0-13 16,0 0-1-16,0 0 4 15,0 0 11-15,0 0 41 16,0 0 19-16,0 0 26 16,0 0-4-16,0 0-36 15,0 0-19-15,0 0-34 16,0 0-7-16,0 0-6 16,0 0-1-16,0 0 2 15,0 0 0-15,0 0 1 16,0 0 0-16,0 0 0 15,0 0 0-15,0 0 0 16,0 0 0-16,0 0-1 0,0 0 0 16,0 0 1-1,0 0 0-15,0 0 29 0,0 0 21 16,0 0 47-16,0 0 23 16,0 0 20-16,0 0-6 15,0 0-22-15,0 0-9 16,0 0-27-16,0 0 0 15,0 0 0-15,0 0-8 0,0 0-9 16,0 0-4-16,0 0-4 16,0 0 3-16,0 0-4 15,0 0-5-15,0 0-22 16,0 0-5-16,0 2-10 16,0 2-3-16,1 2-3 15,0 1 0-15,0 1-2 16,1 0-1-16,-2 0 0 15,0 2 0-15,-2-2-1 16,0 1 1-16,-5 25-1 16,8-23 0-16,0-4-1 15,5-2 0-15,0-2-1 16,-4-3 2-16,2-5 7 16,-8-2 1-16,12-5 1 15,3-2-2-15,0 1-3 16,5-1-2-16,-10 4 0 0,-3 3-1 15,-2 4 2-15,-1 2 1 16,0 1 1-16,-1 0-1 16,0 0-1-16,0 0-1 15,0 0-1-15,-1 0 0 16,-2 1 0-16,-4 2-1 16,4-1-1-16,0 1 0 15,-2 3-1-15,3-1 1 0,-2 2 0 16,2 1 0-16,0-2 1 15,-1 5-1-15,-6 24 9 16,11-28-33-16,0-4-149 16,3-3 128-16</inkml:trace>
  <inkml:trace contextRef="#ctx0" brushRef="#br0" timeOffset="43251.168">17532 6991 903 0,'1'-2'445'15,"-3"2"-150"-15,-4 3-47 16,5-3-79-16,0 0-37 16,-4 2-48-16,-10 6-21 0,-26 24-21 15,25-14-7-15,3 1-16 16,-3-1-4-16,-1 1-5 16,3 4-3-16,2 0-3 15,3 2-2-15,5 6-1 16,1-3 0-16,7 6 0 15,3-2 0-15,1-5 0 16,7 3 1-16,-2-6-2 16,2-2 1-16,5-6 1 15,-8-9 2-15,5-15 5 16,3-7 1-16,9-18-1 16,6-3-2-16,2-9-2 15,-3 0-2-15,-4 1 1 16,-3 4-1-16,-10 6 1 15,-3 3 2-15,-14 3 5 16,-7 2-1-16,-10 8-2 0,-2 0-4 16,-5 11-4-16,-2-3-1 15,0 4-3-15,1 4 1 16,0 3-1-16,1 8-1 16,4 0 1-16,1 2 2 15,2-5-41-15,7 1-92 16,7 4 92-16</inkml:trace>
  <inkml:trace contextRef="#ctx0" brushRef="#br0" timeOffset="43884.329">18026 7071 585 0,'2'-6'386'0,"-2"4"17"16,0 0-91-16,0 1-75 0,0-1-47 15,0 1-70-15,0 0-33 16,-1 0-48-16,0 0-13 16,0 1-8-16,-15 3-1 15,-26 44-3-15,27-22 0 16,0-2-3-16,0 3-2 16,0 1-2-16,0 1-2 15,3 0-2-15,5 2 0 0,-1-4-1 16,7 3-1-16,3 0 1 15,-1-4 0-15,10 4-1 16,-4-12 0-16,4 1 1 16,0-7 1-16,3-11 4 15,2 0 3-15,4-17 3 16,7-4-1-16,2-14-3 16,0-7-1-16,0-5-1 15,-5-3-1-15,-6 3 1 16,-2 6-1-16,-13 4 2 15,-2 8-1-15,-8 4 1 16,-6 4-3-16,-3 7-4 16,-6 2-2-16,-1 7-4 15,1 5 0-15,2 5 0 16,1 2 0-16,3 5 1 16,1 0-1-16,2 3-17 15,3-6-43-15,4 6-123 0,2-1-130 16,3 1 191-16</inkml:trace>
  <inkml:trace contextRef="#ctx0" brushRef="#br0" timeOffset="44567.259">18649 6987 1014 0,'0'-4'493'0,"-5"1"-185"16,-1-3-62-16,-1 1-85 16,1 5-41-16,-5 0-47 15,-4-3-23-15,-5 2-26 16,-8-1-6-16,-6 2-9 15,1 7-1-15,1 2-3 16,0-4-1-16,2 2-1 0,6 0-1 16,8 2-2-16,4 1 0 15,12 1-2-15,-7-5-1 16,7 3-4-16,8 1 2 16,8 2 0-16,4 3 2 15,6 2 3-15,-2 0 0 16,-1 4 0-16,7 2 0 15,-7 1 1-15,-1 4 0 16,-10-1 0-16,-6 4 0 0,-7-5 0 16,-3 2 1-16,-9-2-1 15,-4-8 1-15,-1 3 1 16,-2-5 0-16,-3-5 1 16,3 0 0-16,0-4-2 15,-1-3 1-15,0-3-1 16,0 0 0-16,1-3 5 15,4-2 1-15,6-7 5 16,1-5 0-16,6-5-4 16,2-6-5-16,8 1-5 15,0-2-3-15,11-2 0 16,-2 2-1-16,6-1 3 16,2 4 0-16,-1 0 1 15,0 1 1-15,2 0 0 16,5-2 0-16,-4 3 1 15,4-3 0-15,-6 5 0 0,-2 1-1 16,-6 2 9-16,-2 6-28 16,-4 9-106-16,-3-1-135 15,-3 9 153-15</inkml:trace>
  <inkml:trace contextRef="#ctx0" brushRef="#br0" timeOffset="44966.817">18968 6860 802 0,'-7'2'497'16,"0"0"-19"-16,0 7-291 0,-2 5-38 16,-2 6-77-16,-4 4-18 15,3 8-9-15,-6 4-6 16,4 4-6-16,3 1-2 15,-9-1-3-15,5 1-4 16,1-3-8-16,-1-2-2 16,8-2-5-16,1-8-1 15,3-5 0-15,1-1-1 0,2-14 4 16,0 1 2 0,-4-14-8-16</inkml:trace>
  <inkml:trace contextRef="#ctx0" brushRef="#br0" timeOffset="49383.696">19184 7124 619 0,'31'-35'309'16,"-26"31"-82"-16,4-1-19 15,-6 0-45-15,1 2-6 16,-4-1-34-16,1 2-24 16,-1 2-41-16,0 0-20 15,0 0-19-15,-1 0 1 16,0 0 7-16,-2 10 1 15,-3 11-1-15,-17 32-5 0,6-23-7 16,0 2-2 0,-4-3-4-16,2 3-1 0,2-2 0 15,4-3-1-15,4-7-1 16,0-6-1-16,6-9 6 16,-1-5 7-16,3-5 6 15,1-4 0-15,3-12-7 16,3-3-8-16,4-9-9 15,1-2-1-15,5 0-4 16,1 4 0-16,8 0-1 16,4 1 1-16,0 5 1 15,8 6 1-15,-8 1 2 16,-3 5-1-16,-6 5-2 16,-11 3-1-16,1 5-3 15,-3 2 0-15,2 11 3 16,0 3 2-16,-3 6 3 0,0 1 0 15,-9 4 3-15,-4-1-1 16,-11 5 0-16,3 1 0 16,1 0 0-16,-3-2 0 15,9-4 0-15,-4-3 0 16,3-5 0-16,-1-5 0 0,7-2-1 16,-3-8 5-16,2-6 7 15,6-3 0-15,6-8-1 16,5-1-6-16,4-6-6 15,3-5-3-15,-6-8 1 16,9 0 0-16,5 0 1 16,-2 1 0-16,7 2 1 15,-4 4 0-15,-1 6-2 16,-1 5 0-16,-4 6-1 16,-4 2 0-16,-5 6-3 15,-4 2-1-15,-5 12 2 16,-1 4 2-16,-5 8 3 15,-4 5 1-15,-6-1 2 16,1 3-1-16,-3 1 0 16,1 0 0-16,2-2-1 15,-1-4 0-15,5-5 1 16,2-3-1-16,1-13 1 0,1 3 0 16,2-7 13-16,-1-4 0 15,1-4-74-15,0 6-85 16,1-9 87-16</inkml:trace>
  <inkml:trace contextRef="#ctx0" brushRef="#br0" timeOffset="49848.638">19918 7095 938 0,'-14'4'514'15,"-4"1"-133"-15,1 2-178 16,3 5-45-16,0 3-86 16,-1 3-20-16,2 4-24 15,-4 0-8-15,0 3-7 16,7 0-2-16,2-1-1 16,6-2-2-16,4 0-1 15,3-2-2-15,1-5 0 16,6-1 0-16,6-3 3 15,-4-5 0-15,1-6 5 16,4 0-1-16,-1-12 1 16,1-5-1-16,4-5-3 0,-5-6 1 15,-1-5-2-15,1 2 2 16,-7-2 1-16,-2 4 1 16,-11 2 1-16,-6 0-1 15,-5 6-3-15,-2 4-2 16,-3 3-4-16,3 4-1 0,-1 5-2 15,1 4-2 1,-1 6-3-16,2 1 0 0,0 1 0 16,-5-1-1-16,8 3 1 15,0 1 40-15,3 3-101 16,3 1-56-16,2 0-162 16,3 0 137-16</inkml:trace>
  <inkml:trace contextRef="#ctx0" brushRef="#br0" timeOffset="50250.062">20498 6754 1120 0,'0'-9'514'15,"2"4"-228"-15,-2 3-57 16,0 2-73-16,0 0-43 16,-1 0-54-16,0 0-25 15,0 0-24-15,-1 5-3 0,-9 24 2 16,-17 51 1-16,10-24 5 15,-1 5 1-15,-1-1 3 16,1 1 0-16,-4-2-2 16,0-1-2-16,-1-5-2 15,3-2-2-15,4-7-1 16,3-2-2-16,10-8-1 16,-2-10-1-16,2-10 1 15,1-7 5-15,3-11-9 16,5-1-45-16,9-8 32 15</inkml:trace>
  <inkml:trace contextRef="#ctx0" brushRef="#br0" timeOffset="54163.994">11108 8535 448 0,'-3'-7'297'0,"0"4"9"16,-2-2-89-16,6 1-62 16,2 0-36-16,1-1-30 15,5 2-7-15,-7 0 7 16,2 2-3-16,-4-2 0 15,-1 3 2-15,0 0-20 16,1 0-10-16,0 0-23 16,0 0-10-16,0 0-10 15,0 0 1-15,0 0 11 16,0 0 6-16,0 0 11 16,0 0 3-16,0 0-8 15,2 0-5-15,10 0-13 16,-2-1-6-16,36 1-7 15,-27 0-2-15,4 1-3 16,6 3 0-16,5 0-1 0,-1 3 0 16,3-1-1-16,4 4 0 15,-2 0 1-15,8-1-2 16,-7-2 2-16,-1-1 0 16,-4-5 3-16,-8-2 2 15,-6-5 4-15,-2-4 2 16,-5 1-1-16,-3-1 0 15,-1-1 24-15,-2 1-8 16,-2 2 31-16,3 4-32 0</inkml:trace>
  <inkml:trace contextRef="#ctx0" brushRef="#br0" timeOffset="55581.21">11981 8593 460 0,'38'-9'345'0,"-33"7"68"16,-2-1-111-16,-3 3-76 16,-1 0-51-16,0-1-69 15,0 1-20-15,0 0-39 16,-1 0-13-16,1 0-22 16,0 0-6-16,0 0-5 15,-1 5-1-15,-3 14 1 0,-5 27 2 16,9-25 0-16,-4-4 0 15,2-5 1-15,0-1 0 16,-1-6 2-16,7-2 12 16,2-4 13-16,-1-10 1 15,2-9-1-15,-3-7-13 16,3-3-10-16,0 3-2 16,5 5-2-16,-5 7-1 15,-4 9-6-15,0 3-6 0,-7 7-1 16,1 3 0-16,-3 6 5 15,-2 3 5-15,1 2 0 16,2 0 1-16,4-3 0 16,1-1 0-16,-1-6-1 15,2-1 1-15,0-5 11 16,2-2-32-16,-2-1 18 16</inkml:trace>
  <inkml:trace contextRef="#ctx0" brushRef="#br0" timeOffset="56197.488">12650 8291 1025 0,'-11'6'485'0,"-2"5"-205"16,-5 1-45-16,0 3-90 15,-8 1-38-15,1 2-47 16,1 1-12-16,-3 1-22 15,2 0-6-15,4 0-10 16,1 1-2-16,6-1-3 16,4-1-1-16,4 3 0 15,0 0-1-15,5 1 0 16,0 1 0-16,2-1 0 16,5 0-2-16,4-3 1 15,4-4 0-15,11-4 3 16,3-6 3-16,6-8 3 15,-1-8 1-15,-2-11-1 16,-5-4-1-16,4-7-2 0,-4 0-1 16,-6-1 1-1,1 2 1-15,-10-2 1 0,-2 1 0 16,-9 1 0-16,-3 3 0 16,-7 6-4-16,-3 2-2 15,-4 7-4-15,-1 7-2 16,0 3-2-16,3 5-2 15,1 3 0-15,-2-1-1 0,0 6 0 16,3 0 0-16,2 5-10 16,4 6-40-16,1-3-95 15,6-2-77-15,6-3 131 16</inkml:trace>
  <inkml:trace contextRef="#ctx0" brushRef="#br0" timeOffset="56696.383">13120 8294 769 0,'2'-1'449'0,"-6"-2"-47"16,-7 2-112-16,2 9-105 15,-5-3-49-15,-4 11-52 0,3 0-20 16,-6 6-16-16,0 5-7 15,2-1-11-15,-3 1-5 16,3-2-6-16,0 0-2 16,12 6-7-16,-2-7-2 15,6-3-3-15,3 2 0 16,-1-9 3-16,6 4-3 16,8-1-2-16,1-4-1 15,4-2-2-15,2-4 4 16,3-9 6-16,-1-6 3 0,-4-10 0 15,3-3-1-15,-7-5-3 16,8 2-3-16,-4 0-1 16,-5 1-1-16,-1 4 2 15,-6-4 1-15,-1 1 3 16,-4 0 0-16,-11-12 0 16,-2 3 1-16,-6-2-5 15,-2 0-2-15,8 12-3 16,-4 1-3-16,10 13-5 15,-4 3-3-15,3 6-5 16,0 8 0-16,-5 4-16 16,7 8-37-16,-6 0-90 15,8 0-65-15,5 3 129 16</inkml:trace>
  <inkml:trace contextRef="#ctx0" brushRef="#br0" timeOffset="57314.013">13686 8219 986 0,'-6'-2'544'16,"-4"-1"-147"-16,-5 1-149 15,-1 2-51-15,-3 0-95 16,0 2-27-16,-7 2-34 15,6 0-9-15,0 3-10 16,-3 0-7-16,-1 4-6 16,-7-3-3-16,-3 5-3 15,3 1 0-15,10-1-3 16,4 0 0-16,8-4-2 16,7-3-3-16,4 3-2 15,9 0-1-15,7 1 2 16,6 4 1-16,9-1 4 15,0 2 1-15,0 5 0 16,-6-4 0-16,-6 3 1 16,-7 1 0-16,-7-2 1 0,-2 6 1 15,-4-1 0-15,-6 0 1 16,-16-2-1-16,1 1 1 16,-13-1-1-16,6 0 0 15,-4-5-1-15,-4-3 1 16,3-6-1-16,-2-6 1 15,14-2 2-15,0-2 0 16,9-6 3-16,3 0-1 0,7-3-3 16,1-3-3-16,9-2-4 15,3-1-3-15,7-5 1 16,3-1 0-16,4-4 4 16,2 2 1-16,-1-6 0 15,2 2 1-15,-1-6 2 16,-3-1-1-16,-4 2 0 15,-12-1-1-15,2 11-2 16,-2 3-2-16,-5 14-3 16,9 4-24-16,-9 7-75 15,1 4-44-15,6 8 82 16</inkml:trace>
  <inkml:trace contextRef="#ctx0" brushRef="#br0" timeOffset="57681.485">14074 8121 839 0,'0'-11'456'0,"1"6"-89"16,-2 4-126-16,-3 5-101 16,3-4-36-16,0 0-41 15,-5 24-8-15,-14 39-13 16,10-19-9-16,-13 7-10 16,7 3-2-16,-2-1-4 15,-7-6-1-15,4-2-3 16,-2-5-2-16,3-3-1 15,3-4-1-15,8-7-1 16,-2-5-1-16,9-9 22 16,2-6-8-16,4-11-35 15,6-6 20-15</inkml:trace>
  <inkml:trace contextRef="#ctx0" brushRef="#br0" timeOffset="58880.6">14436 8362 897 0,'3'-11'437'0,"0"5"-152"16,-1 2-27-16,0 5-88 15,-3-1-34-15,1 0-64 16,0 0-29-16,0 5-26 16,-2 14 1-16,-22 31 1 15,9-23 0-15,-4 1-1 16,1 4-3-16,1 0-2 16,-1-1-2-16,-5-1-1 15,8-4-2-15,2-5 1 16,1-2-1-16,10-10 3 15,-3-2 5-15,2-8 8 0,3-6 0 16,0-8-4-16,5-5-7 16,2-7-13-16,-8-2-3 15,19-1-5-15,2-4 0 16,12 3 2-16,10 1 0 16,-12 2 3-16,2 5 1 15,-7 6 1-15,0 5 0 16,-4 7-1-16,-9 3-2 0,4 9-1 15,-9-3-1-15,0 8 2 16,0 7 2-16,-7-1 2 16,5 9 0-16,-3 0 2 15,-2-3 0-15,-10 1 2 16,-2 0-1-16,0-1 1 16,3-1-2-16,6-2 1 15,-3-4-1-15,-1-6 2 16,-2-4 1-16,3-7 7 15,4-1 2-15,3-9 0 16,3-3-1-16,-1-9-8 16,7-2-4-16,4-8-2 15,-2-3-1-15,11-4-1 16,1 0 0-16,7 0-2 16,4 3 0-16,-5 11 1 0,-2 3 0 15,-5 13-2-15,-2 6 0 16,-5 11-2-16,-2 7 0 15,-5 8 2-15,-2 4 3 16,-7 4 3-16,0 0 1 16,-6-1 1-16,-2-2-1 15,-1-2 1-15,0-3 0 16,1-5 0-16,-1-2 0 0,5-8 0 16,-4-3 3-16,2-4-3 15,-1-3-42-15,2-5-126 16,1-4-139-16,4-5 178 15</inkml:trace>
  <inkml:trace contextRef="#ctx0" brushRef="#br0" timeOffset="59333.99">15033 8402 867 0,'1'6'469'0,"-5"3"-110"15,-2 1-40-15,-4 2-101 16,-6 0-52-16,3 4-68 16,-6-2-28-16,3 1-32 15,5 4-12-15,3 2-14 0,3-1-5 16,2 3-2-16,2-2-1 16,1 1-1-16,1 0 1 15,9-4 0-15,-1-2 2 16,2-7 1-16,2-5 3 15,-5-8 2-15,9-5 0 16,4-9-2-16,3-2-2 16,9-2-4-16,-8-2-1 15,3 3 0-15,-8 0 1 0,-5 2 3 16,-2 3 1-16,-10-4 2 16,-2 1 0-16,-7-1-1 15,-6-3-2-15,-5 0-4 16,-4 1-2-16,-3 2-4 15,0 8-2-15,1 6-3 16,6 7-1-16,1 4 1 16,5 5 19-16,0 4-51 15,-1-1-44-15,1 4-95 16,5 0-86-16,-2-1 166 16</inkml:trace>
  <inkml:trace contextRef="#ctx0" brushRef="#br0" timeOffset="59712.096">15595 7926 874 0,'0'-7'488'16,"-4"3"-99"-16,1 0-191 15,1 6-49-15,1-2-84 16,0 0-23-16,-11 24-10 16,-17 37 4-16,15-14 10 15,3 9 5-15,-7 11-4 16,-3 0-4-16,-1 2-6 15,-9-8-6-15,5-10-14 16,-1-4-2-16,3-8-5 16,6-4 0-16,6-9-3 15,3-4-1-15,6-10 11 16,3-5 19-16,8-11 339 16,4-7-270-16</inkml:trace>
  <inkml:trace contextRef="#ctx0" brushRef="#br0" timeOffset="61657.759">16529 8496 1047 0,'0'0'64'0,"-1"0"3"15,-4-2 58-15,4 2-38 16,0-1-18-16,1 1-26 0,0 0-12 16,0 0 6-16,0 0 9 15,0-1 22-15,0 0 9 16,0 0 7-16,0 0-3 16,0-1-15-16,4 1-7 15,2 0-19-15,4-1-8 16,3 0-9-16,30-6-2 15,-20 7-7-15,2 1 0 0,9 0-1 16,1 0 0-16,4-2-1 16,1-5 0-16,1 3-1 15,0-1-1-15,-15 1-1 16,-3 0-1-16,-16-1 0 16,-2 2 0-16,-1 0 4 15,0 3 2-15,0-1 2 16,-4 0-1-16,-1 0-2 15,0 0-5-15,0-1-78 16,0 1-67-16,1 0 83 16</inkml:trace>
  <inkml:trace contextRef="#ctx0" brushRef="#br0" timeOffset="62195.001">17415 8664 759 0,'0'-7'477'16,"0"0"-32"-16,2-1-198 15,-2 0-35-15,0 1-65 16,1 0-16-16,-1 4-37 16,0 0-13-16,0 2-27 15,0 1-13-15,0 0-19 16,0 0-8-16,-1 0-6 0,0 5-1 16,-4 13 0-16,-7 28-1 15,2-27-2-15,1-1 0 16,7-4-2-16,0-1 1 15,0-3 1-15,2-4 0 16,-6-5 1-16,0-1 7 16,10-2-25-16,-5 0-39 15,1 1-137-15,0 0 98 0,6-23 22 16</inkml:trace>
  <inkml:trace contextRef="#ctx0" brushRef="#br0" timeOffset="62695.459">18104 8356 1142 0,'-6'-3'572'15,"-1"2"-227"-15,-1 2-128 16,1 2-52-16,-5 4-96 15,-1 0-31-15,-1 6-22 16,-6 5-4-16,1 5 0 0,-2-1 2 16,0 3 1-16,4 0 0 15,5 2-4-15,-1-1-1 16,2-1-4-16,-1 0-1 16,5-2-2-16,7 1 0 15,4-1-1-15,4-5 1 16,2-3 0-16,-1-4-1 15,3-4 3-15,-5-5 2 16,3-9 3-16,6-6 2 0,1-14-1 16,8-5-2-16,2-7-3 15,-4-3-1-15,1 0 0 16,-4-4 0-16,-7 5-2 16,-4 2 1-16,-8 8-4 15,-1 8 0-15,-7 10-3 16,-2 0-4-16,-3 15-3 15,0 1-1-15,-2 2 2 16,1 6 0-16,0 4-2 16,1-1-24-16,2 4-91 15,3 2-66-15,7-2 111 16</inkml:trace>
  <inkml:trace contextRef="#ctx0" brushRef="#br0" timeOffset="63177.331">18606 8309 1192 0,'0'-4'549'16,"-7"-1"-254"-16,-2 5-53 0,-7 5-116 15,-2 1-41-15,-6 8-48 16,-4 2-10-16,2 6-11 15,0 3-4-15,4 0-4 16,5 1-1-16,4-1-3 16,5 1 1-16,0-3-2 15,1 2-1-15,-3-2-1 16,5 0 1-16,11-2-1 16,-5-3 1-16,14-2 3 15,-4-4 0-15,1-8 3 16,7-4 2-16,8-10 3 15,-1-5-1-15,4-7-1 16,0-1-2-16,-5-4-2 16,1 1-1-16,-8-1 0 15,-2-4 0-15,-8-2-1 16,-4 1-1-16,-6 1-1 16,-2-1-3-16,-6 10-1 0,-1 2-5 15,-4 6-4-15,1 9-2 16,-2 5-2-16,0 5 15 15,-3 2-44-15,5 6-31 16,2 1-95-16,3 3-95 16,9 0 170-16</inkml:trace>
  <inkml:trace contextRef="#ctx0" brushRef="#br0" timeOffset="63811.134">19221 8229 906 0,'8'-3'515'16,"-4"1"-127"-16,-7-1-109 16,-2 1-52-16,4 1-104 15,0 0-38-15,-19 0-52 16,-31 0-12-16,26 3-6 15,-2 0-3-15,-2 3-4 16,1-1-2-16,-2 0-3 16,5 2-1-16,4-2-2 15,4-1 0-15,7 4-2 0,1 0-2 16,13 6-2-16,0 2-1 16,7 3 0-16,5-1 1 15,5 3 2-15,4-2 2 16,5 4 2-16,-3 2 0 15,-3-2 1-15,-3 0 0 16,-6 0 1-16,-6 0 0 16,-9 0 0-16,-1 2 0 0,-9-3 2 15,-2 0-1-15,-5-4 0 16,-3 0 1-16,-4-2-1 16,-1-3 0-16,1-2 1 15,-5-3-1-15,4-4 2 16,3-3 0-16,2-5 3 15,11-3 2-15,3-5 2 16,-1-1 0-16,12-1-4 16,-5-2-3-16,12 0-5 15,-3-3-2-15,5-1 1 16,6 1-1-16,1-4 2 16,11-2 1-16,0-3 2 15,2 0 0-15,0-1-1 16,-1-1-2-16,-5 9-1 15,0 4-2-15,-5 12-2 16,1 5-1-16,-10 5 17 0,-1 1-12 16,-6 6-86-16,-5 3-23 15,-9 0 49-15</inkml:trace>
  <inkml:trace contextRef="#ctx0" brushRef="#br0" timeOffset="64161.066">19656 8150 1026 0,'7'-6'499'0,"-5"5"-194"15,-1-1-77-15,-1 4-101 16,-1-2-45-16,0 0-41 16,-7 15-7-16,-22 46 9 15,12-20 1-15,-5-1 1 16,0 3-3-16,0-5-12 16,2-1-6-16,3 1-8 0,2-7-4 15,4 0-3-15,1-7-3 16,9-6 0-16,2-1 30 15,1-6-34-15,9-2 139 16,4-7-99-16</inkml:trace>
  <inkml:trace contextRef="#ctx0" brushRef="#br0" timeOffset="65277.183">20048 8306 973 0,'6'-10'481'0,"-5"7"-179"15,-1-3-63-15,-1 6-97 16,0 0-52-16,-1 0-51 16,1 0-17-16,-5 17-12 15,-12 35 2-15,8-22 8 16,0-3 5-16,-5 1 6 16,-1 1 1-16,3-3-7 15,-4-2-4-15,1-1-8 16,5-1-3-16,-3-4 0 15,3-3-1-15,5-5 0 16,-1-6 3-16,3-4 9 0,4-4-1 16,1-7-3-16,4-4-6 15,7-8-14-15,5-5-4 16,11-3 0-16,3-1 1 16,8-1 2-16,-3 4 1 15,-2 3 2-15,-1 2 0 16,-7 8 1-16,-1 4 0 15,-8 6-3-15,-4 8-2 0,-6 11-1 16,-2 5 1-16,-7 12 4 16,-7-4 1-16,-4 2 3 15,-4 0-1-15,2-3 0 16,2 0 0-16,1-1-1 16,1-1 1-16,1-6 0 15,3-2 1-15,3-5-1 16,2-5 0-16,0-5 9 15,2 0 2-15,0-1-1 16,0 0-1-16,0 0-10 16,3-9-1-16,-1-5-3 15,42-30-1-15,-19 24-1 16,5-2 0-16,10-3 1 16,-10 2 1-1,-16 12-1-15,1 0 0 0,44-29 1 0,-4 4-1 16,-12 16-2-16,-22 28-1 15,-11 10 1-15,-7 5 1 16,-6 10 4-16,-4 0 1 16,-5 3 3-16,-3-3 0 15,3-4 1-15,-6-3-1 16,7-5-1-16,3-3 0 16,4-6 1-16,-1-4 0 0,3-5 8 15,-3-2 3-15,5-8 11 16,9-2-20-16,1-7-60 15,9-4 42-15</inkml:trace>
  <inkml:trace contextRef="#ctx0" brushRef="#br0" timeOffset="65710.876">20903 8329 882 0,'-11'17'518'0,"-1"-6"-50"16,-4 2-148-16,0 3-121 16,-2-2-57-16,5 2-75 15,-1 0-17-15,2-2-33 0,2 2-7 16,-3 3-5-16,3 0-1 16,0 1-1-16,3-1 0 15,10 2-2-15,-2-3 1 16,9 2 1-16,4-1-1 15,0-6 3-15,6-3 0 16,-3-10 5-16,0-5 2 16,6-8 1-16,-3-7 0 15,3-5-4-15,0-2-1 0,-6-5 0 16,-4-3-1-16,-9-4-1 16,-4-1-2-16,-8 2-4 15,-2 6-2-15,-4 12-7 16,0 8-3-16,0 11 0 15,-3 5 1-15,1 7 3 16,-2 1 11-16,-2 2-30 16,1-1-22-16,6 9-81 15,-2-5-63-15,0 4-210 16,5 1 254-16</inkml:trace>
  <inkml:trace contextRef="#ctx0" brushRef="#br0" timeOffset="66061.489">21613 7982 1298 0,'2'-6'546'15,"2"4"-329"-15,-3 1-69 0,-1 1-85 16,0 0-23-16,-1 2-9 16,-3 20 3-16,-13 40-1 15,-2-20 0-15,-3 14 13 16,-1 5 3-16,-3 4 6 16,3 3-4-16,-4-11-19 15,2-4-7-15,-1-8-6 16,2-5-3-16,7-4-5 15,3-1 0-15,7-8-2 16,0-4 1-16,5-10 15 16,-1-8 22-16,10-11 282 15,1-7-233-15</inkml:trace>
  <inkml:trace contextRef="#ctx0" brushRef="#br0" timeOffset="68009.27">19126 9766 448 0,'31'-7'291'0,"-28"7"-1"16,2 1-40-16,-1-3-53 15,-4 2-17-15,0-1-15 16,0 0 1-16,0-1-5 15,0 1-13-15,0 0-29 16,-1 0-25-16,0 0-43 16,0 1-13-16,-19 1-20 15,-34 12-5-15,24 8-5 16,-5-2-2-16,-1 5-1 16,1 0-2-16,0-3-1 15,12 5 0-15,6 1-2 16,0 2 1-16,9 1-1 15,-3 1 0-15,3 0-1 16,2-2 0-16,10-2-1 16,1-1 0-16,12-4 2 0,6-4 0 15,0-8 2-15,11-6 2 16,11-11 2-16,3-5 1 16,7-14 0-16,-3-6 0 15,-1-8-2-15,-3 2 0 16,5 7-1-16,-13 1 1 15,-13 4 2-15,-7 0 1 16,-20-1 3-16,1 3 2 16,-2 1-1-16,-2-3-1 0,-20 0-7 15,2 2-4 1,-16 1-2-16,-6 5-4 0,-2 6 0 16,-4 5 0-16,3 4 23 15,4 3-9-15,9 5 132 16,6 3-96-16</inkml:trace>
  <inkml:trace contextRef="#ctx0" brushRef="#br0" timeOffset="79345.795">11657 10200 507 0,'0'0'315'15,"0"0"-17"-15,-1 0-73 16,1 0-60-16,0 0-38 16,0 0-36-16,0 0 0 0,-1 0-16 15,0 0 10-15,1 0 6 16,0 0 5-16,0 0 1 15,0 0-6-15,-2 0-18 16,1 0-14-16,0 0-29 16,0 0-11-16,0 0-8 15,0 0-2-15,0 0-1 16,-1 2-1-16,1-2 1 16,-1 0-1-16,1 0-3 15,-1 2-1-15,-1 2-3 16,1-2 0-16,-3 5 0 15,3 1-1-15,0 1 1 16,2 5-1-16,5 21 0 16,-3-28 0-16,2-5 0 15,-3-2 1-15,4-5 21 16,2-4 5-16,6-3 5 16,1 0 0-16,-4-6-17 0,0 1-3 15,-8 1-2-15,-1 3 3 16,-2 7 6-16,-5 5-1 15,-3 4-3-15,-2 3-4 16,0 8-8-16,-4-3 0 16,10 1 1-16,-7-4-2 15,9-1 0-15,1-3-1 16,-1 0 15-16,5-3-48 0,-2-2 351 16,2-1-243-16</inkml:trace>
  <inkml:trace contextRef="#ctx0" brushRef="#br0" timeOffset="81590.144">12406 9914 523 0,'33'-29'299'0,"-30"29"-42"16,0 0-29-16,-2 0-72 16,-1 0-32-16,0 0-47 15,0 0-9-15,0 0 1 16,0 0 8-16,0 0 7 16,-1 0-1-16,-4 14-12 15,-5 2-10-15,-28 28-17 16,19-25-11-16,-1 3-17 0,-2 2-5 15,5 2-6-15,3 0-1 16,3 3-2-16,2-3-1 16,3 1 0-16,1 3-1 15,4-8 0-15,1-1 0 16,5-2 0-16,4-2 0 16,3-2 0-16,7-1 0 15,-1-9 9-15,4-5 6 0,6-10 9 16,-2-1 4-16,7-9-3 15,3-3-5-15,-2 0-4 16,-1-6-3-16,-5 4-2 16,-9-3 0-16,-7 1 13 15,-9 2 11-15,-3-1 19 16,-2 5 3-16,-9 0-11 16,7 0-11-16,-16 1-20 15,0 2-6-15,-6-1-4 16,-10 4-2-16,8 4-3 15,-2 1 0-15,8 8-3 16,5 1-2-16,2 3 0 16,4 5-2-16,3 0 0 15,-2 2 21-15,8 2-75 0,4 2-50 16,5 1-138-16,9-1-161 16,0 1 267-16</inkml:trace>
  <inkml:trace contextRef="#ctx0" brushRef="#br0" timeOffset="82120.969">13004 9938 600 0,'17'-5'362'0,"-13"5"32"15,-4 0-160-15,-2 2-40 16,1-2-23-16,0 0-46 15,0 0-10-15,-1 2-25 16,-5 11-8-16,-13 6-19 16,-35 29-10-16,31-22-18 15,1 3-7-15,-4-1-9 16,10-1-3-16,3-2-4 16,4-2-3-16,10-1-5 15,-1 2-1-15,4-3 0 16,5-1-1-16,4-2 1 15,5-4 0-15,8-3 1 16,4-2 0-16,4-6 5 0,2-6 3 16,1-9 2-16,-3-7 2 15,1-8-3-15,-2 0-1 16,-7-8-2-16,-2-4-1 16,-8-2 0-16,-1-1 0 15,-6 4 0-15,-4 3 1 16,-7 6 0-16,-8 5 0 0,-5 7-3 15,-5 2-2-15,-2 7-2 16,-3 2-2-16,1 4-1 16,4 2-1-16,-1 1 0 15,4 4-1-15,1 1-2 16,-1 2 1-16,4-4-4 16,5 1-22-16,6 0-135 15,6-2-82-15,18 1 140 16</inkml:trace>
  <inkml:trace contextRef="#ctx0" brushRef="#br0" timeOffset="82854.934">13952 9908 786 0,'14'-7'401'16,"-2"4"-98"-16,-4 2-48 15,-7 0-27-15,-1 0-30 16,-1-2-38-16,0 3-26 16,0-1-30-16,0 0-7 0,-6 0-17 15,-13-2-9-15,-35-9-17 16,26 7-13-16,-2 1-17 15,0-1-8-15,1 3-9 16,1 2-2-16,-1 0-5 16,0 7 0-16,1 2 0 15,1 0-1-15,8 4 0 16,2-2 0-16,4 2-1 16,2 1 1-16,3 1 0 15,-1 0-2-15,3-4 0 16,6 2-1-16,-5-2 1 15,4 2-1-15,11 0 0 16,-2 0 0-16,10-3-2 16,6-4 1-16,-1-3 0 15,5-3 0-15,4-6 1 0,-3-3 0 16,5-6 3-16,-3 0 1 16,-1-5 0-16,0-1 2 15,-8 3 0-15,-1-2 0 16,-7 3-1-16,-3 2 2 15,-7 4-2-15,-3 5-1 16,-2 6-3-16,-4 3-3 16,-5 11-1-16,0 3 3 0,-8 4 3 15,2 4 1 1,1 2 0-16,-1 1-1 16,4 4 0-16,0 3 1 0,0-1 0 15,3-1 0-15,0-3 0 16,2-1 0-16,-1-6 0 15,0 1 0-15,3-1 0 16,-4-4 0-16,2-3 0 16,1-5 1-16,1-4 16 15,2-4-23-15,4-3-45 16,4-1-39-16,-4 0-129 16,1 0-87-16,26-11 194 15</inkml:trace>
  <inkml:trace contextRef="#ctx0" brushRef="#br0" timeOffset="83604.209">14531 9918 492 0,'9'-4'330'16,"-9"-1"-8"-16,3 2-66 16,2-1-21-16,-4 1-31 15,-1 2-13-15,0 0-22 16,0 0-2-16,0 0-20 16,0-1-15-16,0 1-46 15,-1 0-23-15,0 0-30 16,-4-2-9-16,-22-10-8 15,-25 0-3-15,16 16-6 16,-4 1 1-16,-1 4-5 16,-3 1 0-16,9 1-2 15,4 4-1-15,4 1 0 16,2-2 0-16,7 2 0 16,0-3-1-16,3 0 0 15,4 0-1-15,6 0 0 0,3 1-1 16,7 2 0-16,1-2 0 15,7-1-1-15,3 0 2 16,7-5-1-16,2 1 0 16,-4-6 0-16,15-4 0 15,4-4 1-15,3-6 0 16,11-7 1-16,-11 1 1 16,-6-4 0-16,-11 0 0 15,-2 3 2-15,-5 1 0 16,-10-1 1-16,0 0-2 0,-3 8 0 15,-6 3-1-15,-1 6-4 16,1 4-2-16,-6 2-1 16,5-4 1-16,0 0 4 15,-2 10 1-15,-5 9 1 16,-19 28 0-16,15-23 0 16,-1 3 0-16,-1 6 0 15,7 2 0-15,-4 4 0 16,-1-3 0-16,4-2 0 15,-4-4 0-15,1 0 1 16,2-5-1-16,-3-1 0 16,2 0 1-16,2-5-1 15,0-3 1-15,2-6 0 16,2-2 0-16,2-8 22 16,0 0-9-16,1-6-36 15,-1 5-536-15,1 0 400 0</inkml:trace>
  <inkml:trace contextRef="#ctx0" brushRef="#br0" timeOffset="85093.118">14872 10108 699 0,'38'-37'376'0,"-37"27"-81"15,3 1-45-15,-2 4-49 16,0 1-30-16,1 3-36 16,-3 0-17-16,0 1-49 15,0 0-21-15,0 0-29 16,0 0-8-16,-1 9-2 16,-2 17 0-16,-14 37 0 15,1-28-1-15,-1 5-2 16,-3-4 0-16,2-2-2 15,2-2 0-15,1-7 0 16,2-1 0-16,4-12-1 16,-1 1 1-16,5-11 11 15,4-2 2-15,-2-8 2 16,6-8-1-16,2-7-13 16,1-7-3-16,10-4-3 0,-3 0-2 15,6-1-1-15,2 0 0 16,4 3 0-16,5 5 2 15,-5 4 1-15,5 7 1 16,-7 8-2-16,-6 1 0 16,4 11-3-16,-12 0-1 15,6 7 1-15,-6 4 1 0,-6 6 2 16,5 4 2-16,-8 6 0 16,2-4 1-16,-6 0 1 15,-3-2 1-15,-5-6 0 16,2 3-2-16,1-4 1 15,0-3 0-15,5 1 0 16,-3-4 0-16,-4-3-1 16,8 1 1-16,-3-8 1 15,2 1 1-15,5-4 1 16,-2-4-1-16,1 4-3 16,0 0-2-16,1-8-2 15,8-17-1-15,32-34 1 16,-19 26 1-16,4-7 0 15,9 2 2-15,8 1 0 16,-6 0 0-16,0 9 0 0,0 7 0 16,-10 10 0-16,-2 4-2 15,-5 10-3-15,-3 6-1 16,-4 7 3-16,-4 4 1 16,-2 8 3-16,-7 4 1 15,-9 0 0-15,0-1 1 16,-4-3 0-16,2-4-2 15,2 0 1-15,3-3-1 16,0-3 1-16,0-5 0 0,0-3 1 16,2-1-1-16,-2-2 16 15,3-2-24-15,1-2-74 16,-2-1-47-16,4-2-248 16,0 1 241-16</inkml:trace>
  <inkml:trace contextRef="#ctx0" brushRef="#br0" timeOffset="85553.211">15735 10020 851 0,'0'4'442'0,"-12"6"-118"15,-5 1-97-15,0 5-47 16,-1 3-46-16,1-2-44 0,-3 3-14 15,3 1-32-15,-1 2-10 16,2 3-10-16,4 0 0 16,-2-1-4-16,1-1-2 15,3-1-4-15,-1-4-5 16,5-2-4-16,2-1-2 16,7-6-2-16,7 2 0 0,7-8 3 15,7-3 3-15,4-7 4 16,-2-7 0-16,5-6-2 15,-2-3-2-15,-9-1-3 16,1 0 1-16,-9 1 3 16,-4-1 1-16,-1-1 1 15,-6 1 0-15,-5-4-1 16,-5 2-2-16,-3 0-2 16,-2 4-2-16,-1 4-3 15,2 8-1-15,0 5-4 16,-1 2-2-16,1 7 2 15,0 3-2-15,-2 4-63 16,4 4-56-16,2 0-210 16,2-3 205-16</inkml:trace>
  <inkml:trace contextRef="#ctx0" brushRef="#br0" timeOffset="85904.127">16315 9782 877 0,'9'-13'493'0,"-8"9"-57"15,0 1-138-15,-1 4-132 16,-1-1-50-16,0 0-75 15,0 0-2-15,-4 10 10 16,-2 14 1-16,-10 31 2 16,9-22-8-16,-4 3-12 15,-3 5-3-15,0 11-10 16,-4 2-3-16,-1 3-4 16,-3-4-1-16,-2-10-1 15,2-7-2-15,7-11-1 16,6-6 1-16,7-8-6 15,3-4-32-15,2-5 350 16,4-2-251-16</inkml:trace>
  <inkml:trace contextRef="#ctx0" brushRef="#br0" timeOffset="87120.425">11605 10601 461 0,'-1'-1'302'0,"2"0"2"15,4 2-96-15,-5-1-61 16,0 0-29-16,0 0-18 16,0 0 6-16,0 0-3 15,4 1-5-15,17 3-14 16,29 5-9-16,-19-8-18 16,6 3-7-16,-2-4-10 15,10-1-5-15,11 4-8 16,6-2-6-16,15 3-7 0,-4 2-1 15,5-3-2-15,1-1-1 16,10 3-2-16,3-2-1 16,0-4 0-16,1 1-1 15,-6-4-1-15,3 1-1 16,4 6-1-16,-6-1-1 16,3 4 0-16,-2-3 0 0,-4-3 1 15,5 0-1-15,-3 4-1 16,-1 0 1-16,0-1-1 15,0 5 1-15,0-4-1 16,4 0 1-16,-2-1-1 16,-1-3 1-16,3-3 0 15,-2-3 0-15,9 3 0 16,-3-1 0-16,0-2 0 16,3 5 0-16,-12-2-1 15,6-1 0-15,-1 6 0 16,-8-3 0-16,1 0 0 15,-2-2 1-15,1-3-1 16,9 1 1-16,-4-4 1 16,-3-2-1-16,5 0 2 15,-8-1-1-15,2 1 0 0,1 4-1 16,-8 1 1-16,-6 5-2 16,-5 2 1-16,-7 2 0 15,-8 3-1-15,-1-3 1 16,-9 3 0-16,-2-2 0 15,-8 0 1-15,-2 1 0 16,-8-4-1-16,-4-3 10 16,-3 0 26-16,-1-3 5 0,0-2 12 15,-1 2-9-15,-5-9-23 16,-5 1-7-16,0 1-9 16,-1 0 9-16,-1 5-43 15,-1 2-25-15,-7 4 35 16</inkml:trace>
  <inkml:trace contextRef="#ctx0" brushRef="#br0" timeOffset="90304.025">11949 11491 327 0,'0'-1'209'0,"0"0"14"16,0 0-23-16,0 0-28 16,2-5-3-16,-1 3-6 15,1 0 5-15,-2 0 9 16,1 0 2-16,-1 1-9 0,1-2-17 16,-1 1-41-16,0 2-24 15,0 0-44-15,0 0-16 16,-1 0-20-16,0 0-3 15,-3 0-4-15,-6 1 0 16,2 2 1-16,2 0-1 16,1 0 0-16,0 1-1 15,3-3 0-15,-1 2-2 0,0 1 0 16,-1 0 0-16,1 3 0 16,2-4 0-16,0 0-1 15,1-2 0-15,0 0 3 16,2 1 1-16,12-1 3 15,-1-4 2-15,29-19-1 16,-29 10 1-16,-5 2 0 16,-2 0 2-16,-7 4 5 15,-2 0 1-15,-1 5-2 16,-5 2-2-16,-1 2-7 16,-1 3-3-16,-1 3-1 15,2 2 1-15,2-3 0 16,1 0 0-16,1-2 0 15,0-1 0-15,4-3 9 16,2 1-31-16,0-3-64 0,0 0-51 16,0 0-166-16,5-3 191 15</inkml:trace>
  <inkml:trace contextRef="#ctx0" brushRef="#br0" timeOffset="90819.073">12751 11091 597 0,'-5'-5'389'0,"5"1"17"15,-1-2-113-15,1 6-71 16,0 0-43-16,0 0-68 15,0 0-27-15,0 0-52 0,-1 0-4 16,0 0 10-16,-2 20 4 16,-11 31 5-16,4-26-5 15,-4 5-14-15,-2 1-5 16,2 4-6-16,-5 0-1 16,-3-1-4-16,5 1 0 15,2-1-4-15,5 0-1 16,8-4-2-16,-6-3-1 0,1-9 0 15,5-2 0 1,1-10 1-16,1-3 4 0,2-8-14 16,1-2-23-16,5-8-79 15,0-4-93-15,8-10 124 16</inkml:trace>
  <inkml:trace contextRef="#ctx0" brushRef="#br0" timeOffset="91568.03">13180 11062 732 0,'-44'34'425'0,"31"-30"-88"16,4-1-134-16,7 2-38 16,5 0-77-16,0 0-16 15,2-1-13-15,-3-5 1 16,4-7 5-16,6 1-1 0,5-4-20 16,4 3-9-1,8-1-11-15,-1 2-4 0,2 6-6 16,0 1-1-16,-6 2-2 15,-2 2 0-15,-4 2-1 16,-5 2-1-16,-8 2 5 16,-3 2 1-16,-7 4 5 15,-4-3 1-15,-14 5-3 16,3 2-4-16,-8 0-4 16,1-1-3-16,3-3-1 15,0-4 0-15,3-6 0 16,2-1-2-16,9-2 1 15,3 0 0-15,7-3-5 16,2-2-2-16,9-2-4 16,3-2-2-16,5-1 4 15,2-1 3-15,-4 2 1 0,-1 1 0 16,-1 5 1-16,-5 2-1 16,4 5 0-16,-1 2-1 15,-1 0 0-15,3 6 0 16,-7 1 1-16,-4 5 2 15,-4 1-1-15,0 0 2 16,-6 3-1-16,-4-1 1 0,-2 1 1 16,-6 5-1-1,-4-3 1-15,-2 0 0 0,-3-1 2 16,-1-7 1-16,1-4 3 16,-5-6 3-16,6-5 7 15,2-2 0-15,2-10 1 16,5-5-3-16,-3-7-9 15,0-5-3-15,5-3-19 16,4 3-15-16,3 2-64 16,6 5-51-16,2 8-126 15,2 3-110-15,17 7 240 16</inkml:trace>
  <inkml:trace contextRef="#ctx0" brushRef="#br0" timeOffset="92102.648">14111 11132 1207 0,'-17'3'539'16,"1"1"-273"-16,0 3-33 0,-4 3-94 16,0 3-32-16,-6 5-36 15,0-1-16-15,-5 5-19 16,1 0-7-16,3 4-15 16,0 2-4-16,0 0-2 15,11 2-2-15,4-2-1 16,1 0-1-16,17-1-2 15,-2-1 0-15,8-3 1 16,6-4 0-16,8-7 1 16,2-6 2-16,8-8 2 15,3-5 0-15,-3-13 3 16,-3-8-1-16,-1-4-1 16,-1-6 0-16,-1 0 0 15,0 3 0-15,-10-3 2 0,-5 7 0 16,-9 1 3-16,-8 2 9 15,-9 8 5-15,-6-3-3 16,-4 9-4-16,-4 1-13 16,3 5-7-16,-2 3-1 15,-2 3-3-15,5 4-1 16,1 3-10-16,0 4-5 0,2 1-115 16,3 1-23-16,-1 6 88 15</inkml:trace>
  <inkml:trace contextRef="#ctx0" brushRef="#br0" timeOffset="92767.89">14711 11113 744 0,'9'-7'408'0,"-1"-2"-112"0,2 1-64 15,0 4-26-15,-5 5-40 16,0 0-12-16,-1 1-16 16,-6-2-12-16,2 0-32 15,-1 0-15-15,0 1-32 16,-2 20-9-16,-18 28-4 15,6-21-3-15,-8-3-9 16,-4 2-4-16,1 7-7 16,1-1-1-16,-1 1-3 15,3 0-2-15,3-1-1 16,1 0 0-16,12-3-2 16,0 1 0-16,-1-8 0 15,3-1-1-15,3-2-1 16,1-3 0-16,9 2 1 15,0-5-1-15,2-5 0 0,3 2 0 16,3-9 3-16,10-1 2 16,11-5 3-16,4-12-1 15,-5 0-1-15,12-4-1 16,-5 5-1-16,1 2 0 16,6 2-1-16,-22 1 1 15,-7 2-3-15,-9 2 5 16,-7 3 10-16,-4 1-84 0,7 10 56 15</inkml:trace>
  <inkml:trace contextRef="#ctx0" brushRef="#br0" timeOffset="107066.117">12255 13384 743 0,'-1'-1'332'0,"0"0"-155"16,-1 0-30-16,1 0-37 15,0 0 2-15,0 0-15 16,1 0 4-16,0 0 12 16,0 0 6-16,0-1 35 15,0 1 7-15,0 0-17 16,-1 0-19-16,0 0-49 15,0 0-23-15,0 1-32 16,0 0-9-16,0 0-7 16,-1 0-2-16,1 0-2 15,0 0 0-15,0 0-1 16,0 0-1-16,0 0 0 16,0 8 1-16,0-2 0 0,0 2 0 15,0-4 0-15,0-2 0 16,-1-2-2-16,2 0 1 15,0 0 1-15,0 0 3 16,0 0 0-16,5-2 1 16,5-4-2-16,-2 0 0 15,26-30 0-15,-30 29 0 16,-4 5 2-16,-3-1-1 16,-3 10-2-16,-2 0-1 0,-6 9-1 15,0 0 0-15,3 0 1 16,-1 0 0-16,7-6 0 15,0-2 0-15,2-4 0 16,3-1 0-16,-1-3 0 16,1 0 17-16,0 0-78 15,0-1 24-15,1 0 17 16</inkml:trace>
  <inkml:trace contextRef="#ctx0" brushRef="#br0" timeOffset="107729.879">13230 13105 813 0,'-1'-4'512'0,"0"2"-38"0,-3 0-207 16,3 2-38-16,0 0-105 16,0 0-31-16,-1 0-49 15,-11 5-12-15,-1 3-9 16,-30 20-6-16,34-13-7 15,-6 3-3-15,2 0-3 16,-3 4 0-16,6 2-2 16,5 2 0-16,-4 1-2 15,9 1 0-15,1 1 0 16,0-2 0-16,9 2-1 16,-4-4 0-16,3-3 1 15,-1 0-1-15,5-8 1 16,3-2 0-16,2-2 0 15,5-5-1-15,-2-6 4 16,4-4 1-16,0-13 2 0,1-2 1 16,3-5-3-16,1-3-1 15,2-1-1-15,-2 3 0 16,0-1 1-16,-5 2-1 16,-8-1 2-16,-1 1 2 15,-10 2 4-15,-1 0 2 16,-7 1 1-16,-3-2-1 15,-6 5-5-15,-5-3-1 0,-1 7-4 16,-2 1-2-16,-1 9-1 16,-4 5 0-16,4-1-1 15,0 4-1-15,-2 0-2 16,6 2 46-16,-5 3-37 16,-1 2 154-16,13 3-105 15</inkml:trace>
  <inkml:trace contextRef="#ctx0" brushRef="#br0" timeOffset="108733.108">13667 13092 631 0,'-31'-10'333'0,"31"13"-78"16,0-1-32-16,-2-1-48 16,2-1-12-16,0-1-25 15,0-1-15-15,4 1-33 16,18-3-13-16,31-9-19 15,-23 5-8-15,6-6-19 16,5 1-6-16,2 2-10 0,0 1-5 16,-8 10-4-16,-6 3-1 15,-14 8-1-15,-5 5 0 16,-6 5 2-16,-6 6 0 16,-2 4 3-16,-4 6 0 15,-11 0-3-15,4 2 1 16,-9 1-2-16,-1-3 0 15,6 2 0-15,-3-4-1 16,7-4-1-16,2 0-1 0,-5-10 1 16,7-1 1-16,0-10-1 15,3 0 1-15,6-2 9 16,-3-6-6-16,5 1-76 16,-1-5-82-16,1 1 90 15</inkml:trace>
  <inkml:trace contextRef="#ctx0" brushRef="#br0" timeOffset="109017.17">13746 13255 1147 0,'0'-1'495'0,"7"0"-254"0,3 0-42 16,9 0-83-16,4 0-19 16,9 0-42-16,5 0-15 15,3-2-15-15,-1 0-3 16,1 0-9-16,-10-1-2 16,-3 1-3-16,-1 0 0 0,-10 0-1 15,5-2 3-15,-3 2-19 16,-7 1-68-16,-2 0-122 15,0 3 123-15</inkml:trace>
  <inkml:trace contextRef="#ctx0" brushRef="#br0" timeOffset="109614.439">14530 12939 887 0,'0'4'428'16,"-1"4"-142"-16,-3 3-57 15,-6 8-51-15,-5 1-19 16,-2 8-40-16,-1 0-18 16,-4 3-40-16,-1 0-14 15,-5 3-17-15,-1 0-7 16,4 2-8-16,-1 1-5 0,11-5-4 16,1 6-2-16,5-6-1 15,2 4 0-15,4-4-2 16,3 0 1-16,1-6-1 15,5-3-1-15,6-2 1 16,3-8 0-16,8-3 0 16,4-3 1-16,12-9 2 15,-2-6 0-15,6-9 2 16,-3-3 1-16,1-3-2 16,3-1 1-16,-10-4 0 15,-3 3 1-15,-14 0 2 16,-9 2 3-16,-8 9 4 15,-6 0 1-15,-13 5-4 16,-5 1-4-16,-6 8-5 16,-4 5 1-16,-7 3 4 15,-2 3 0-15,-4-4 2 16,-2-2-2-16,8 2-3 0,3-2-2 16,10-2 25-16,7 2 28 15,10-6-36-15</inkml:trace>
  <inkml:trace contextRef="#ctx0" brushRef="#br0" timeOffset="112548.018">15001 13057 697 0,'-4'1'348'16,"2"-1"-114"-16,0-1-39 15,2 0-66-15,-1 0-19 16,0 0-18-16,1 0 2 16,0 0-3-16,0-1-1 15,0 2-14-15,0 0-16 16,0 0-15-16,0 0 0 0,0 0 6 15,8-1 1-15,17-1-5 16,30-9-10-16,-22 2-21 16,3 4-4-16,-3 1-7 15,-6 2-1-15,-9 4-1 16,-4 0-2-16,-8 4 1 16,-4 3 2-16,-2 11 2 15,-8 2 1-15,-11 5-1 16,1 4 1-16,-12-1-3 15,-2 4-1-15,-4 4 1 16,2 0-1-16,6 0 0 16,-3-1 0-16,10 2 0 15,-7-7-1-15,-4-3 1 16,6-2 0-16,1-9-1 16,7-6 0-16,11-6 3 15,3-5 0-15,4-1 7 16,1 0 3-16,-1 0 3 0,0 0 2 15,0 0 0-15,2 0-1 16,14-1-4-16,28-5-1 16,-23 6-6-16,2-2-1 15,0 0 1-15,-2 2-1 16,1-1-1-16,0 1 0 0,1 0 0 16,3-3-1-1,-4 0 1-15,-2 0 0 0,0-4 0 16,-2 4 1-16,-4-3 0 15,0 0 10-15,-2-1-32 16,-4-1 172-16,0 0-121 16</inkml:trace>
  <inkml:trace contextRef="#ctx0" brushRef="#br0" timeOffset="113827.539">15684 13156 739 0,'15'-36'386'15,"-11"32"-90"-15,-2-1-21 0,-1 5-55 16,-1-1-30-16,0-1-71 16,0 2-37-16,0 0-56 15,-1 0-11-15,0 0 0 16,-1 12 4-16,-2 13 3 16,-12 27 0-16,1-19-8 15,-2 2-2-15,-2 1-3 16,-1 0-2-16,4-2 0 15,1-3-1-15,4-4 0 16,3-6-1-16,2-10 0 16,0-7 4-16,2-8 12 15,7 1-2-15,0-15-2 16,6-5-6-16,4-14-13 16,-1-5-1-16,13 2 0 15,-1 2-1-15,5 6 1 0,-2 2 0 16,-3 9 0-16,-2 4 0 15,-2 8-1-15,-3 1 1 16,-5 8-2-16,1 3 0 16,-3 7 0-16,-1 4 2 15,-2 5 3-15,-3 1 0 16,-4 3 1-16,-4 2 1 0,-3 4 0 16,-3 1 0-1,-1 4 1-15,-3 1-2 0,-1-3 1 16,-1-3 1-16,5-7-1 15,5-8 0-15,0-9 0 16,3-1 3-16,-1-8 6 16,-2-1-1-16,7-6-3 15,5-8-3-15,6-8-7 16,4-4 1-16,6-9 1 16,3-3 0-16,5-1 0 15,-1 3 0-15,7 8-1 16,-4 5 0-16,-7 9 0 15,0 4-2-15,-7 9 1 16,-5 1 0-16,0 7-1 16,7 3 1-16,-8 5 0 15,5 4 2-15,-2 7-1 0,-10 0 2 16,-5 4 1-16,-1 3 1 16,-6 2 0-16,0 2 0 15,-3-2 0-15,1-1 0 16,0-7 1-16,-2 1-1 15,3-6 0-15,1-2 1 16,4-1 1-16,1-10-1 16,-1-1-36-16,3-1-40 15,0-4-154-15,0 1 143 0</inkml:trace>
  <inkml:trace contextRef="#ctx0" brushRef="#br0" timeOffset="114294.633">16537 13072 960 0,'-8'5'483'0,"-5"5"-155"16,1 3-75-16,-4 2-89 16,2 4-44-16,3 4-51 15,-1 0-18-15,0 3-25 16,-5 0-7-16,-6 0-8 15,5 3-3-15,3-1-2 16,1 1 0-16,8-3 0 0,-1-4 0 16,7-1 0-16,4-6-1 15,8-3 0-15,4 1 1 16,2-12 2-16,2-1 2 16,1-8 2-16,1-7 0 15,4-4 0-15,-7-5-2 16,3-5 0-16,-4-1 0 0,-2-1 1 15,0 0 2 1,-15 1 2-16,-1 1 0 0,-6 4-1 16,-2 2-2-16,0 9-4 15,-1-1-3-15,-3 8-3 16,2 1-1-16,-5 2-2 16,3 3-1-16,3 2-2 15,-8 2-1-15,6 6-1 16,-2 1 1-16,-1 2-4 15,0 1-33-15,1 0-100 16,8 2-91-16,2 1 134 16</inkml:trace>
  <inkml:trace contextRef="#ctx0" brushRef="#br0" timeOffset="114678.065">17086 12778 1107 0,'6'-9'505'0,"-6"6"-225"16,0 3-41-16,-2 1-93 15,1-1-30-15,0 0-42 16,0 0-12-16,-14 26-2 16,-30 39-4-16,26-16-10 15,-3 1-5-15,8 7-11 16,-1-6-6-16,-4-3-10 16,6 0-3-16,-5-3-4 15,4 0-1-15,9-4 1 16,-2 1-1-16,4-9 1 15,-10-7 0-15,2-7 5 16,7-8 1-16,0-8-12 16,4-3-57-16,-1-18 39 15</inkml:trace>
  <inkml:trace contextRef="#ctx0" brushRef="#br0" timeOffset="115744.749">15587 13682 346 0,'-9'1'264'16,"2"2"63"-16,0-1-81 15,1-1-58-15,3 0-41 0,6 0-50 16,-3-1-4-16,0 0 9 15,6 0 11-15,8-1 5 16,3-1-10-16,33-7-27 16,-27 6-16-16,8-1-21 15,5 2-9-15,14 2-11 16,5 1-1-16,12 1-2 16,8 0-1-16,4-4-1 15,15 0-3-15,17-3-6 16,0 2-3-16,7 0-1 15,-16 0-2-15,-12-1 2 16,-7-1 1-16,-18 1-1 16,-6 1 1-16,-20 0 0 15,-12 1-2-15,-15 2 0 16,-7-1-1-16,-8 1-3 16,-2 1 0-16,4-1 0 0,0 0 2 15,0 0-34 1,0 0-31-16,-8 2 39 0</inkml:trace>
  <inkml:trace contextRef="#ctx0" brushRef="#br0" timeOffset="116444.118">16120 14080 706 0,'20'-44'400'16,"-13"38"-34"-16,-3 0-114 15,-2 3-44-15,0 3-40 16,-2-3-65-16,0 3-22 15,-1 0-42-15,0 0-6 16,0 0 7-16,-4 10 5 0,-5 10 6 16,-18 30-4-16,15-24-11 15,-8-2-7-15,1 3-8 16,2 4-4-16,-6 0-7 16,11 2-2-16,-8-3-3 15,8 2-1-15,0-7 0 16,-3 0-1-16,9-4-1 15,-2-6 0-15,6-2 0 16,-1-3 0-16,7-3-2 16,-7-6 0-16,4 1-4 15,0-2 1-15,0 0 0 16,0 0 1-16,18 4 2 16,32 5 0-16,-27-10 0 15,2 1 0-15,3-3 0 16,-3 3 1-16,0 3 1 0,-2-1-1 15,-5 1 0 1,-2 1 0-16,-5-5 0 0,-2 0 8 16,-4-6-13-16,2-2-10 15,-2-4 367-15,2-4-275 16</inkml:trace>
  <inkml:trace contextRef="#ctx0" brushRef="#br0" timeOffset="119542.741">18045 13191 581 0,'8'-34'352'15,"-5"28"-50"-15,-3 2-65 16,1 0-21-16,-1 2-35 16,-1 1-17-16,1 0-43 15,-1 1-21-15,0 0-30 16,0 0-15-16,0 0-24 15,0 0-11-15,-4 4-9 0,-2 16-3 16,-39 36-1 0,26-20 0-16,-1 7 0 0,0 1-1 15,2-4-2-15,-1 2 0 16,6-6-1-16,-4-1 0 16,5-4 0-16,-1-6 0 15,-1-5 0-15,4-6 0 16,2-4 1-16,1-5 4 15,5-5 5-15,0-2-18 0,5-9-65 16,4-4-48-16,11-7 63 16</inkml:trace>
  <inkml:trace contextRef="#ctx0" brushRef="#br0" timeOffset="119866.709">18497 13066 806 0,'-2'-10'466'0,"2"4"-59"15,-2 5-109-15,0 1-107 16,1 0-57-16,0 0-64 16,0 0-17-16,-3 6-21 15,2 8-1-15,-36 40 0 0,22-26-1 16,-3 7 2-16,2 6-1 15,9 9-4-15,-7 0-1 16,0 1-7 0,-2-2-2-16,-15-14-8 0,9 3-3 15,3-7-3-15,2-4-1 16,4-4 4-16,1-6-2 16,5-9 15-16,3-2-2 15,5-14-144-15,-1-5-132 16,2-2 153-16</inkml:trace>
  <inkml:trace contextRef="#ctx0" brushRef="#br0" timeOffset="120142.275">18123 13274 540 0,'-6'1'401'0,"1"-1"92"15,2 1-149-15,3-1-71 16,0 0-46-16,0 0-85 16,0-1-34-16,0 0-62 15,13-2-14-15,12-2-12 16,30-3-3-16,-19 8-8 0,0 0-3 16,-3 3-2-16,-6-3 1 15,-6-1 0-15,-2 1 0 16,-10-5 7-16,6 2-71 15,0 2 46-15</inkml:trace>
  <inkml:trace contextRef="#ctx0" brushRef="#br0" timeOffset="120809.011">19110 13065 916 0,'2'-11'489'16,"-1"2"-138"-16,1 6-148 15,-2 5-41-15,-1 8-80 16,-2 5-25-16,-5 8-14 15,1 0 1-15,-2 11-3 16,-3 0-3-16,0 2-12 0,0 0-7 16,0-5-8-16,2-3 2 15,4-6-7-15,4-3 1 16,2-7 1-16,0-8 11 16,0-8 10-16,0-7-2 15,2-13-3-15,4-1-15 16,0-8-6-16,-2-7 1 15,3 6-4-15,0 4-1 16,-4 8-1-16,1 5 0 0,-9 11-4 16,-7-1-3-16,-8 8-3 15,-4 9-2-15,-7 4 5 16,4 6 5-16,-5 3 2 16,2 1 0-16,1 5 1 15,3 3 0-15,0 0 0 16,0 4 1-16,6 1-1 15,-2-5-1-15,11 2 2 16,2-4-1-16,9 0-3 16,2 1 0-16,9-2-3 15,1-5 2-15,9-4 3 16,4-5 2-16,5-5 0 16,-1-4 4-16,5-6 2 15,-1-2 1-15,3-9 2 16,4-1-1-16,-4-6 0 0,-1 1-1 15,-6 1-3-15,0 1-1 16,-2 3-7-16,1 1-45 16,-2 4 189-16,-5 0-119 15</inkml:trace>
  <inkml:trace contextRef="#ctx0" brushRef="#br0" timeOffset="121175.078">19557 13116 1163 0,'1'0'513'0,"-2"0"-285"15,-2 8-47-15,-4 8-68 16,-5 3-16-16,-4 14-3 16,-2 3-16-16,-4 5-30 15,3 8-7-15,1 0-10 16,2 0-7-16,6-7-11 16,1-4-3-16,-2-5-2 0,2-7 0 15,3-2 0-15,0-6 1 16,2-7-1-16,4-2 4 15,-2-9-15-15,7 0-34 16,2-14-79-16,1-5-88 16,18-15 122-16</inkml:trace>
  <inkml:trace contextRef="#ctx0" brushRef="#br0" timeOffset="121659.094">20091 13117 951 0,'-8'-2'494'0,"-6"7"-118"15,-1 2-97-15,-5-1-83 16,0-1-47-16,4 5-60 16,-4 0-24-16,-1 3-33 15,3 5-9-15,-6 3-11 16,4 2-2-16,13 12-4 15,-12-1 3-15,10 5 4 16,-5-4 0-16,-6-5 2 0,16 0-4 16,-4-7-5-1,9 3-1-15,4-6-2 0,4 0 0 16,9-3 0-16,-4-6 2 16,5-3-1-16,-1-6 3 15,7-5 1-15,4-9 1 16,5-7-1-16,1-1 0 15,1-6-3-15,0 3 0 16,-1-8-1-16,-3-2 1 16,-4-1 1-16,-5-3 3 0,-5 2 5 15,-5-2 1-15,-10-4 0 16,-4 2-1-16,-14 3-5 16,-5 2-3-16,-5 10-6 15,-1 5-1-15,1 9-6 16,-3 6-2-16,-3 5-1 15,1 5 18-15,-2 6-29 16,0-1 10-16,12 8 10 16</inkml:trace>
  <inkml:trace contextRef="#ctx0" brushRef="#br0" timeOffset="122342.036">20541 13497 1057 0,'32'-30'541'0,"-32"26"-166"16,-1 2-74-16,1 2-105 16,0 0-63-16,0 0-68 0,0 0-25 15,0 0-20-15,-1 0 1 16,-1 9 6-16,-1 2 3 15,-2 4 4-15,-19 28-1 16,7-27-5-16,-3 5-4 16,-3 3-8-16,-1 2-5 15,-2 1-4-15,2-3-2 16,4-2-1-16,6-2-1 16,6-1-1-16,1 0-1 0,5-4-1 15,0-2-2-15,9-5-1 16,2-1 0-16,10-4 1 15,7-3 2-15,7-5 0 16,5-2 0-16,-4-7 2 16,0 1 0-16,-4-1-6 15,-1 0-14-15,-4 1-27 16,-1-3-21-16,1 0-105 16,3 1 114-16</inkml:trace>
  <inkml:trace contextRef="#ctx0" brushRef="#br0" timeOffset="122642.741">20880 13459 994 0,'-12'-7'514'15,"12"9"-156"-15,1 5-102 16,-10-1-87-16,13 12-37 15,-11 6-30-15,1 5-19 16,-2 5-35-16,-5 2-12 16,-2 2-13-16,-5 2-4 0,10 4-6 15,-10 0-4-15,-3 1-2 16,4 2 0-16,-8-6-3 16,6-1 1-16,2-6 0 15,1-1-1-15,5-6-1 16,3-3 24-16,5-7-24 15,4-6-50-15,6-6 42 16</inkml:trace>
  <inkml:trace contextRef="#ctx0" brushRef="#br0" timeOffset="123226.495">21704 13162 717 0,'1'-4'408'0,"-2"3"-68"16,1 1-84-16,0 0-74 15,0 0-44-15,0 0-29 16,0 0-8-16,0 0-22 16,11 5-3-16,9 2-13 0,32 3-8 15,-15-16-9-15,6-3-8 16,10-4-16-16,-1-3-4 15,-4 3-8-15,-1-2-2 16,-6 7-4-16,-7 2 0 16,-7 5-4-16,-9 1 4 15,-12 7-25-15,-1 6-36 16,-19 0-100-16,-4 5-62 16,-8 1-204-16,-6-2 261 0</inkml:trace>
  <inkml:trace contextRef="#ctx0" brushRef="#br0" timeOffset="123541.336">21602 13452 788 0,'-1'4'365'0,"1"-1"-134"16,4 0-14-16,-4-3 1 16,0 0-9-16,19 3-14 0,35 6-22 15,-20-9-36 1,0 0-9-16,-4-3-30 0,5 2-11 16,0-1-29-16,-1-3-13 15,7 2-20-15,-6-1-5 16,-6-6-8-16,0 2-3 15,-4-3 7-15,-1-2-6 0,1-1 26 16,-2 1 233-16,-8-5-200 16</inkml:trace>
  <inkml:trace contextRef="#ctx0" brushRef="#br0" timeOffset="124576.949">23363 12802 462 0,'11'-9'344'16,"-1"3"8"-16,-3 2-109 16,-2 2-30-16,-4 2-78 15,-1 2-9-15,-1-2-21 16,0 0-1-16,0 0 15 16,-5 6-13-16,-10 5-21 0,-34 28-11 15,25-28-22-15,0 1-7 16,-2 0-14-16,-9 0-6 15,-10 0-13-15,-5-2-3 16,3 1-3-16,2 1-1 16,10-1-3-16,4-1 0 15,9-1-1-15,9-1-1 16,7 3-4-16,4-1-1 0,3 3 0 16,2 2 1-16,3 1 3 15,0 6 1-15,-2-2 0 16,0-1 2-16,-6 0-1 15,-2-2 1-15,-4 5 0 16,-4 1 0-16,-3 5 0 16,-1 0-1-16,-4 2 0 15,4 0 0-15,-1 7-1 16,5-2 0-16,4 2 1 16,-2-2-1-16,5-3 0 15,-3-1 0-15,4-9 0 16,4 2 0-16,-1-7 0 15,2-4-2-15,-1-5 0 16,5-2 0-16,4 0 0 16,-1-2 1-16,1 3 1 15,-1-2 0-15,-3 2 0 0,2-3-1 16,11 3-1-16,-3-4-1 16,11-3 0-16,9 0 2 15,3-8 1-15,3-1 0 16,6 0 1-16,-4-3 0 15,1 3 0-15,-3 2 1 16,-9 0 0-16,-6 1 8 16,-10 1-32-16,-1 5-43 15,-12-4-103-15,6 4 98 16</inkml:trace>
  <inkml:trace contextRef="#ctx0" brushRef="#br0" timeOffset="124973.9">23633 12878 740 0,'8'11'420'15,"-11"-2"-39"-15,0 5-110 16,-8 0-69-16,5 6-35 16,-3 4-60-16,1 4-22 15,-2 5-40-15,-3-2-12 16,-4 6-14-16,0-3-2 0,-3 4-6 15,2 3-1-15,1 1-3 16,-1 1-1-16,3-2 0 16,-1-3-1-1,2-3 0-15,2-8 0 0,7-11 13 16,4 0-12-16,3-16-95 16,5-2-117-16,6-18 121 15</inkml:trace>
  <inkml:trace contextRef="#ctx0" brushRef="#br0" timeOffset="125290.583">23988 12799 928 0,'0'1'482'16,"-5"5"-177"-16,-1 5-86 0,1 4-30 15,-5 8-78-15,0 6-17 16,-4 10-38-16,-1 4-11 16,-4 5-16-16,-1-1-6 15,-2 2-8-15,3-1-2 16,-1 0-2-16,1-1-2 16,0-3-2-16,3 0-1 15,3-5-1-15,4-1 1 0,6-8 1 16,-1-4-1-16,-1-12 17 15,1-6 1-15,-3-11-92 16,5-5-81-16,3-14 87 16</inkml:trace>
  <inkml:trace contextRef="#ctx0" brushRef="#br0" timeOffset="125557.545">23592 13129 621 0,'-2'-6'396'0,"-1"6"17"16,2 0-128-16,1 0-92 16,0 0-44-16,0 0-57 0,11 0-17 15,18 1-19-15,33 2-12 16,-27-2-21-16,2 0-10 15,5-1-5-15,1-2 0 16,-1-1 0-16,-4-3 17 16,-9 1-44-16,-1-2-50 15,-8 2 49-15</inkml:trace>
  <inkml:trace contextRef="#ctx0" brushRef="#br0" timeOffset="126174.124">23989 13456 894 0,'7'0'460'15,"2"-5"-149"-15,8-4-130 16,6-2-29-16,7-3-44 0,1 5-9 16,1 3-15-16,-4 5-13 15,-8 3-19-15,-6 3-8 16,-12 6-13-16,2 4-2 16,-4 4 6-16,-3 3 3 15,-8-3 3-15,-8 0-1 16,-3-4-11-16,-4-2-8 0,-1-2-8 15,2-5-1-15,-1-1-1 16,10-2 0-16,5-3 3 16,2-4-2-16,8 0-6 15,2 1-3-15,4-3-7 16,7 3-3-16,2 1 3 16,3 0 0-16,5 4 3 15,-2 4-1-15,-6 1 1 16,-4 1-1-16,-1 6 1 15,-5 2 0-15,0 4 1 16,-2 0 0-16,-3 2 1 16,-3 0 0-16,-8 2 0 15,-3 1 1-15,-9 3 2 16,-5-1 0-16,-2 0 1 16,-2 1-1-16,-3-7 1 0,0-4 2 15,-1-7 2-15,-3-7 0 16,-1-6-2-1,5-4-1-15,3-7-1 0,3-5 9 16,4-4-5-16,-4-4-11 16,5-5 5-16</inkml:trace>
  <inkml:trace contextRef="#ctx0" brushRef="#br0" timeOffset="126943.483">24592 12963 422 0,'0'0'228'16,"3"1"-25"-16,13 0-7 15,28-10 8-15,-27-2 13 16,-8 8 19-16,-2 1-8 16,-4 5-48-16,-6 4-2 0,-1 7-34 15,-8 1-18-15,-11 5-11 16,0 3-31-16,-11 1-39 16,-1 3-14-16,-1 7-16 15,3-3-5-15,4 6-6 16,4-3 1-16,4 0-2 15,1 1-1-15,7-1-1 16,2 0 0-16,8 1 0 16,3-4-1-16,3-2 0 15,3-5 1-15,3-5-1 16,0 0 0-16,3-8 1 16,3-2-1-16,0-7 1 15,6-2 2-15,7-11 1 16,6-5 1-16,12-12-1 15,-1-7-1-15,-4-9 0 16,-3-3 1-16,-6-2 1 16,-7 0 1-16,-3 5 1 0,-8-4 1 15,-13 4 1-15,-3-2 0 16,-12 2-3-16,-3 2-1 16,1 10-5-16,3 6-1 15,3 9-2-15,-4 0 0 16,-10 5-1-16,-1 2-1 15,2 4-1-15,10 6 18 16,7 4-37-16,0 3-12 0,5 6-112 16,0 1-125-1,1-1 181-15</inkml:trace>
  <inkml:trace contextRef="#ctx0" brushRef="#br0" timeOffset="127325.506">25389 12468 656 0,'3'-10'449'16,"-1"2"74"-16,-2 4-184 16,-2 4-121-16,-1 2-55 15,2-2-93-15,-2 2-15 16,-1 24-21-16,-41 29-1 16,28-21-7-16,-2-1-5 15,0 3-10-15,2 0-2 0,-3-3-2 16,8-2-1-16,0 0-1 15,3-2 1-15,3-7 1 16,-4-1 0-16,1-10 12 16,0-5 4-16,6-6-53 15,-2-2-47-15,5-13 44 16</inkml:trace>
  <inkml:trace contextRef="#ctx0" brushRef="#br0" timeOffset="127556.783">25141 12644 975 0,'0'-5'562'16,"6"0"-109"-16,1 3-178 0,1-1-53 15,3 1-99-15,0 1-36 16,8 2-45-16,1-1-13 15,13 4-17-15,-2 3-3 16,0-2-3-16,-2 3 35 16,-6-5-4-16,2-2 288 15,1 0-227-15</inkml:trace>
  <inkml:trace contextRef="#ctx0" brushRef="#br0" timeOffset="128474.23">25737 12850 914 0,'-3'0'470'16,"2"1"-169"-16,0 2-112 16,-1-3-52-16,1 0-75 15,1 0-19-15,0 0-12 16,29 6 2-16,43 30 3 16,-16-26-3-16,6-1-13 15,5 4-7-15,-2-2-6 16,-6 1-1-16,-19-3 0 0,-3-1-1 15,-12 2 0 1,-8-2-1-16,-5 5 1 0,-6 0 1 16,-7 5 1-16,-4 0 2 15,-3 6 0-15,-1 1-2 16,1 4-1-16,0 5-1 16,-5-1-1-16,-4 1-1 15,4 4 1-15,-2 1-1 16,8 6 0-16,-1 2 1 0,0-2 1 15,-5-3-1-15,-1-4 0 16,4-5 0-16,-3-2 0 16,1 1 0-16,2-5 0 15,-4-4 0-15,-6-4 2 16,5-4 0-16,-6-2-6 16,1-2 25-16,-4 0 15 15,-1-2 1-15,-3-2 12 16,-2 2-26-16,-2-5-8 15,1 0-1-15,-1-3-1 16,0-1 0-16,1-5-2 16,2 2-2-16,4-6-3 15,0-2-1-15,5 2-5 16,-3-2 26-16,5 1-27 16,0 1 52-16,1 5-34 0</inkml:trace>
  <inkml:trace contextRef="#ctx0" brushRef="#br0" timeOffset="129555.859">12865 16215 967 0,'-3'0'436'0,"2"1"-241"0,1 2-39 15,-1-3-73-15,1 0-22 16,0 15 4-16,-1 10 2 16,-5 43-15-16,-1-25 0 15,-4 10-12-15,-2 6-8 16,-5 5-13-16,-1-1-5 16,0 2-5-16,-1-6-1 15,4-2 0-15,1-5-1 16,0-10-2-16,4-5 0 0,4-14-1 15,2-7 1-15,5-11 4 16,4-5-50-16,6-11-150 16,2-7 133-16</inkml:trace>
  <inkml:trace contextRef="#ctx0" brushRef="#br0" timeOffset="130039.033">12842 16296 746 0,'-1'-3'379'0,"3"-4"-95"0,0 0-50 16,5 2-47-16,1-7-13 15,4-2-33-15,3-1-18 16,4-7-33-16,5 2-18 16,4-3-31-16,10 3-10 15,-3 7-21-15,7 3-5 0,0 10-5 16,-5 6 0-16,11 8 0 16,-10 8 0-1,-2 2 1-15,-4 4-1 0,-13 0 0 16,-5 0 2-16,-10 7 2 15,-5 0 3-15,-12 3 0 16,-2-3 1-16,-8-6 0 16,-4-3 2-16,-9-8 2 15,-1-3 0-15,-2-5 0 16,-1-4-1-16,2-5-1 16,-4-5-1-16,1-4-1 15,3-2-1-15,11-1-2 16,6 0 3-16,11 0-21 15,4-1-30-15,7-1-107 16,4 0 122-16,5 3-14 16</inkml:trace>
  <inkml:trace contextRef="#ctx0" brushRef="#br0" timeOffset="130457.393">13924 15947 987 0,'-5'-5'543'16,"2"3"-129"-16,-1 3-196 16,-5 5-54-16,0 7-91 15,-2 4-26-15,-1 14-25 16,2 7-7-16,-4 13-1 16,-4 6 2-16,1 0 0 15,-2 0 0-15,1-6 0 16,0-4-1-16,3-7-2 15,-1-4-2-15,3-10-1 0,1-4 0 16,1-10 1-16,3-6 3 16,4-6-5-16,3-6-34 15,7-13-87-15,4-7-116 16,8-11 135-16</inkml:trace>
  <inkml:trace contextRef="#ctx0" brushRef="#br0" timeOffset="130760.959">14244 15941 810 0,'12'-11'426'0,"-1"5"-92"16,0 1-70-16,-4 2-66 16,0 3-39-16,-2 2-62 15,-2 4-15-15,-2 7-13 16,0 5 4-16,-5 12 14 15,-6 7-1-15,-5 10-12 16,-6 5-11-16,-3 3-22 16,-1-3-8-16,1-7-16 15,3-3-3-15,1-5-5 16,7-2-3-16,2-3 0 16,1-5 0-16,4-6 0 15,-3-6 1-15,2-8 7 0,5-2-14 16,1-5-39-16,2-3-58 15,-1 2 55-15</inkml:trace>
  <inkml:trace contextRef="#ctx0" brushRef="#br0" timeOffset="131074.017">13825 16072 959 0,'-3'1'506'0,"1"-1"-109"16,2 2-147-16,0-2-80 16,0 0-32-16,1 0-44 15,18 4-4-15,39 12-27 16,-23-5-18-16,2-1-18 15,0 0-4-15,-1-2-8 16,-3 0-4-16,2-6-1 0,-1-1 1 16,0-2 31-16,-3-6-7 15,-3-5-704-15,-2-3 517 16</inkml:trace>
  <inkml:trace contextRef="#ctx0" brushRef="#br0" timeOffset="131538.405">14887 16045 1003 0,'-10'0'457'0,"1"1"-206"16,0 2-44-16,3 0-56 0,2-2-30 15,4 0-39 1,1 0-20-16,-1-1-31 0,0 0-11 16,19 6 6-16,42 12 9 15,-27-10 15-15,7-3 10 16,9 0-12-16,-1-2-8 16,9-3-16-16,-5 0-6 15,-8-2-8-15,-7-3 0 0,-6 3-2 16,-5-1 1-16,-11-1 15 15,-2-1-8-15,-12-1-79 16,-3-2-64-16,-10 5 69 16</inkml:trace>
  <inkml:trace contextRef="#ctx0" brushRef="#br0" timeOffset="131836.522">14871 16307 1006 0,'2'-3'535'0,"-2"3"-128"0,1 0-174 15,-1 0-68-15,0 0-31 16,24 5-4-16,35 11 12 15,-30-10-27-15,10-2-19 16,1 0-34-16,5-4-13 16,9 2-22-16,-7 0-6 15,-7-2-7-15,-7 1-4 16,-13-2 25-16,-5-5 204 16,-10 1-173-16</inkml:trace>
  <inkml:trace contextRef="#ctx0" brushRef="#br0" timeOffset="140286.095">16199 15949 842 0,'13'-36'391'0,"-11"32"-156"16,1-1-20-16,-2 1-40 16,-1 3-14-16,0-1-16 15,0 1-12-15,0 0-27 16,0 0-19-16,0 0-49 16,0 1-17-16,-1 0-21 15,0 1-2-15,-9 28 2 16,-14 31 1-16,7-19 1 15,-1 2 0-15,-2 5 0 16,2 1 1-16,3-3 0 16,0-6-1-16,-2-8 0 15,5-3 1-15,1-5-1 16,5-1 0-16,0-6 1 16,0-5 2-16,-4-6 4 0,4-2 3 15,5-4 10-15,0 0-6 16,1-1-57-16,0 0-51 15,0-1-167-15,0 1-252 16,0 0 336-16</inkml:trace>
  <inkml:trace contextRef="#ctx0" brushRef="#br0" timeOffset="140560.808">16395 16275 1156 0,'0'4'498'0,"-3"1"-275"16,2 0-26-16,2 0-65 15,0 4-31-15,-2-5-40 16,-1-1-19-16,-4 2-18 15,2-4-3-15,4 2-6 16,-3 3-2-16,0-1 16 16,-3 2-5-16,-5 0-149 0,3 4-147 15,0 4 160-15</inkml:trace>
  <inkml:trace contextRef="#ctx0" brushRef="#br0" timeOffset="141352.286">16961 15916 827 0,'-2'-4'405'0,"8"3"-141"16,-2-1-36-16,2 1-65 16,2 0-33-16,-7 1-41 15,0-1-17-15,0 2-18 16,-1-1 0-16,0 0 1 16,0 6 2-16,-1 19-3 15,-11 30-4-15,0-13-13 0,-3 3-5 16,-6 5-11-16,8 5-3 15,-2-10-6-15,0-1-2 16,-2-8-3-16,-2-7 0 16,5-5-1-16,-1-7 2 15,9-6 2-15,3-1 2 16,3-8 15-16,0-4 0 16,4-10-74-16,9-3 35 0,2-12-12 15</inkml:trace>
  <inkml:trace contextRef="#ctx0" brushRef="#br0" timeOffset="142235.327">17294 15947 502 0,'-10'-1'319'0,"0"2"2"15,1 1-58-15,-26 14-70 16,26-10-30-16,6-1-49 15,1 0-23-15,2-2-39 16,4-1-1-16,-4-2 1 16,0 0 11-16,0 0 18 15,8 1-8-15,14 3-9 16,32 3-8-16,-21-8-14 16,1-2-6-16,-1-5-15 15,1 0-5-15,0-1-7 16,2 1-1-16,-3 1-2 15,-5 3-2-15,-8 4-3 16,-7 1-1-16,-9 7-1 0,-4 2 0 16,-6 5 1-16,-6 5 4 15,-10 8 5 1,-7 6 2-16,-2 8 1 0,-1 3 0 16,-7 1-3-16,3 0-2 15,-3-5-2-15,-3-2 0 16,12-4-1-16,0-7 0 0,8-2 0 15,4-5-1 1,3-4 2-16,3-2 0 0,5-6-1 16,2-2 0-16,4-2-1 15,1-1-1-15,0 0 1 16,1 0 0-16,-1-4 3 16,0 0 0-16,14 1 18 15,15 0 7-15,53-4 5 16,-26-4 1-16,-5 2-13 15,-5-1-8-15,-5 5-5 16,-9 1-1-16,-1-1-3 16,0 3-1-16,-9-1 0 15,0-1 0-15,-1-1 0 16,-2-4 2-16,-3-2 20 16,-3-1 3-16,-7-1 252 15,-1 0-200-15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1-11T22:50:35.07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15814 11244 391 0,'0'-3'238'16,"0"0"-2"-16,0-1-29 15,0 0-44-15,0 3-18 16,0-1-42-16,0 1-19 16,0 0-25-16,0 0-5 15,0-1-1-15,0 1-3 16,-1 0-3-16,0 0-5 0,0 0-13 15,0 1-5-15,-1 0-11 16,-2 6-2-16,-1 14-5 16,-34 31 0-16,37-20-3 15,-9-1 0-15,11 9-1 16,0-2 0-16,-11-13 1 16,10 8 0-16,-3-9 0 15,-12-7 2-15,16 9 0 16,-7-14 1-16,3-6 1 15,8 6 1-15,-12-14-13 16,6 3-25-16,-9-12-103 16,5-6-84-16,9-5 129 15</inkml:trace>
  <inkml:trace contextRef="#ctx0" brushRef="#br0" timeOffset="726.679">15620 11344 738 0,'-10'-2'372'0,"10"0"-120"16,-8-7-33-16,8 1-67 16,12 5-32-16,-3-3-36 15,3 5-15-15,17 2-20 16,-9-1-3-16,3 4-10 15,8 2-6-15,-20-1-10 16,7 0-4-16,5 1-5 16,-10-6-3-16,15-3 0 15,1 3 0-15,-3-7 0 16,4 1 1-16,-7 0 0 16,-11-7-1-16,3 4-3 15,0 1-1-15,-5 3-2 16,2 1-2-16,-7 4 0 15,-3 7-2-15,-4-2 1 16,-2 4 1-16,-7 4 1 16,3-1 1-16,-5 4 0 0,1 4 0 15,-1 0 0-15,-1-4 0 16,2 3 1-16,3 5-1 16,0-7-1-16,2 4 0 15,3-2-1-15,-2-10 0 16,3 7-2-16,-1-2 1 15,-1-4-1-15,4 9 1 16,2-5 1-16,2-1-1 16,6 3 1-16,-1-7 0 15,5-2 2-15,3-4 1 0,0-11 1 16,-4-1 1-16,10-6 0 16,3-4-1-16,6-4 0 15,6-11 0-15,0 6 1 16,-12-4 1-16,-13-2 2 15,14 12 1-15,-19-1 2 16,3 3 1-16,-9 7-2 16,-19-4-2-16,-11 0-4 15,-3 5-2-15,9 8-2 16,-3-3 0-16,4 7-1 16,4 0-1-16,-5-2 0 15,9 2 0-15,4 3-2 16,1 0-2-16,11 0-12 15,-6 1-21-15,8-2-79 0,-4-2-69 16,0 0 112-16</inkml:trace>
  <inkml:trace contextRef="#ctx0" brushRef="#br0" timeOffset="1205.612">16420 11193 276 0,'0'-13'239'0,"0"-3"80"16,0 2-43-16,0 3-55 16,0 5-19-16,0-5-26 15,-1 11-16-15,0 1-37 16,-2-2-18-16,2 1-40 16,0 0-14-16,-3 11-12 0,-2 12-3 15,-11 30-6-15,12-23-4 16,-3 2-7-16,1 2-4 15,1 6-5 1,-6-7-2-16,2 5-2 0,0 2-2 16,-3-15 0-16,3 8-2 15,1-8 1-15,-3-9 1 16,7 3 1-16,-6-15 1 0,9-2-6 16,-2-2-25-16,-9-12-76 15,15 3-58-15,-4-8-175 16,2-5 206-16</inkml:trace>
  <inkml:trace contextRef="#ctx0" brushRef="#br0" timeOffset="1484.193">16237 11310 633 0,'-5'-1'412'16,"-1"1"-44"-16,6 1-95 15,4-1-37-15,-1-1-82 16,-3 0-25-16,0 0-48 16,0 0-14-16,20-3-13 0,38 0-9 15,-32 4-7-15,4 1-5 16,-3 0-8-16,-8-1-4 16,-1 0-9-16,-2-2-1 15,-6 2-4-15,7 0 0 16,-2 2-16-16,-3-4-40 15,-3-7-136-15,0 2-129 16,4-1 187-16</inkml:trace>
  <inkml:trace contextRef="#ctx0" brushRef="#br0" timeOffset="2388.338">16790 11393 848 0,'0'-2'408'0,"9"2"-159"16,-3-2-33-16,0-1-72 15,-7-3-28-15,-8-2-32 16,-2 2-13-16,2-1-20 0,4 6-5 15,-11-2-11-15,2 3-5 16,-5 0-9-16,4 3-3 16,-4 6-7-16,4 1-1 15,-14 1-3-15,1 4-2 16,4 5-4-16,-9-10-1 16,19 17-1-16,-9-11-1 15,12 1-1-15,6 3-1 16,0-17-1-16,5 7 1 15,1-8 0-15,9 6 1 0,5 2 2 16,9-2 1-16,-2-9 0 16,0-3-2-16,4-13-14 15,-3 2-4-15,6 4-4 16,-4-4 1-16,-3-5 11 16,-1-6 4-16,-6-8 6 15,5 5 2-15,-7 6 1 16,-2 5 1-16,-7 9-1 15,-4 2-1-15,-3 7-3 16,2 3-3-16,0-3-2 16,0 0 1-16,-4 9 1 15,-4 9 0-15,-23 26 2 16,24-24 1-16,5 3 1 0,-4-3 0 16,7-1 0-16,-2-5 0 15,11 4 1-15,5-5 0 16,10-1 0-16,-3-5 1 15,2-1 1-15,4-1 0 16,0-9 2-16,4 0 0 16,0-12 2-16,-3-5 0 15,12-5-1-15,-5-9 1 0,10-8 2 16,-7 0 0-16,-10-3 0 16,4 1 1-16,-28-7-2 15,5 0-1-15,-7 7-4 16,2 3-1-16,-4 9 0 15,1 12-3-15,-9 9-3 16,-12 2 0-16,6 15 3 16,0 9 3-16,-13 3 6 15,11 12 0-15,-10 3-2 16,-8-2-1-16,13 11 0 16,-8-4 1-16,11 1 5 15,3-2 0-15,8-1-1 16,4 2 0-16,6 4-5 15,3-3 1-15,2-6 0 16,-1-10 0-16,3-7 7 16,-4-3-18-16,0-6-104 15,7 9-119-15,-1-4 137 0</inkml:trace>
  <inkml:trace contextRef="#ctx0" brushRef="#br0" timeOffset="3352.594">17580 11335 533 0,'10'-4'329'0,"-10"-4"-38"16,3 3-68-16,-3-2-17 15,-3 3-24-15,3 2-13 16,0-1-20-16,-1 2-13 15,-1 0-32-15,2 0-19 16,-1 1-37-16,0 0-14 16,0 4-17-16,-8 14-3 15,-15 32-4-15,21-22-1 16,-7-2-4-16,5 7-1 16,-2-5-2-16,-1-1 0 15,11-6-1-15,1-2 0 0,5-8-1 16,14 1 1-16,-10-8 1 15,7-5 0-15,-3 1 3 16,-15-14 2-16,15 2-2 16,-4-3 0-16,3-12-6 15,3-2-3-15,3-12-2 16,-5-1-1-16,7 2 2 16,-1 11 2-16,-9 7 0 15,2 9 1-15,-12 6-3 16,0 3-4-16,-4 4-25 15,-5-2-29-15,4 2-93 16,0 0-71-16,0 0 139 0</inkml:trace>
  <inkml:trace contextRef="#ctx0" brushRef="#br0" timeOffset="3882.3">18045 11328 1062 0,'-15'-6'481'0,"1"5"-238"16,0-2-49-16,5 3-76 16,-6 0-33-16,2 1-32 15,-1 2-16-15,-1 3-24 16,6 3-3-16,-5 1-6 15,3 3 1-15,-1 3-1 16,2 2 1-16,1 1 0 16,2 8 0-16,3-6-2 15,2 1-1-15,2-3-3 16,-2-13-1-16,6 7 0 16,0-5 0-16,3-1 2 15,1 0 0-15,2 0 3 16,-1-5 1-16,8-3 4 15,1-4 0-15,4-12 0 0,7-1-2 16,-6-8-3-16,4-1 1 16,-9-6-2-16,-15-4 1 15,11 4-1-15,-9 2 0 16,-5 7-1-16,3 8 1 16,-11 5-4-16,-5 4-3 15,-6 6-4-15,5 1-1 16,-8 8 1-16,7 1 0 0,0 1-14 15,-6 1-23-15,8 0-73 16,-2-2-38-16,10 2-167 16,-2-1 202-16</inkml:trace>
  <inkml:trace contextRef="#ctx0" brushRef="#br0" timeOffset="4274.485">18402 11110 588 0,'1'-21'401'15,"-2"9"59"-15,-1-1-179 16,2 9-93-16,0 2-37 16,-1 7-65-16,0-5-21 15,-1 0-39-15,-4 14-4 16,-20 45 5-16,15-16 4 0,-1-3 2 16,-4 1-3-16,1-3-10 15,3 5-5-15,-2-2-8 16,2 0-1-1,2-2-1-15,0-4-2 0,1-7 1 16,6-4 0-16,-5-14-2 16,3-8-11-16,5 1-57 15,2-2-45-15,-2-2-153 16,0 0 163-16</inkml:trace>
  <inkml:trace contextRef="#ctx0" brushRef="#br0" timeOffset="4748.958">18610 11226 895 0,'-10'11'482'0,"0"4"-134"16,-15 1-119-16,0 2-34 16,8 6-75-16,-3-1-24 15,14 8-50-15,-7-6-16 16,0 1-13-16,4 0-4 15,5-2-5-15,3-1-2 16,4 0-3-16,1-8 0 0,4-1 0 16,11 0-1-16,-4-7 3 15,-2-4-1-15,12-4-1 16,0-2-13 0,-2-14-34-16,-2-6-14 0,1-10-17 15,-7-8 7-15,16-1 29 16,6 4 13-16,-14 0 17 15,-1 4 8-15,-10 13 2 16,-5 5 2-16,-7 10 1 16,-5 4 1-16,-7 7 7 15,-2 4 5-15,-3 10 3 16,-4 2 2-16,3 6-7 16,10 12-5-16,-8-6-5 15,6-1-1-15,3-4-2 0,-2-8-1 16,13 5 1-16,8 1-6 15,2-6-59-15,-1-6-58 16,6-8-126-16,-10-6-92 16,11-9 210-16</inkml:trace>
  <inkml:trace contextRef="#ctx0" brushRef="#br0" timeOffset="5714.937">19028 11247 824 0,'0'-7'462'15,"-7"7"-91"-15,-6 3-144 16,-2 7-43-16,10 10-63 16,-19-3-25-16,9 8-38 15,7 3-12-15,-14 0-11 16,9 4-4-16,1 1-8 16,-1-1-3-16,6-4-8 15,-2-3-3-15,0-5-3 16,5 0 0-16,0-7 0 15,0-2 1-15,4-7 4 16,0-4 0-16,4-12-3 16,3-4-15-16,5-16-47 15,5-3-26-15,0-20-44 0,6 3-2 16,8 0 29-16,-1 4 23 16,0 20 45-16,-9 2 15 15,-4 15 28-15,-1 3 11 16,-9 9 17-16,9 9 9 15,-13 7 0-15,1 5-2 16,-4 6-8-16,-8 2-6 16,0 11-15-16,-4 1-5 15,9 1-6-15,-8-7-3 0,0 0 0 16,-1-7-1-16,1-2 1 16,5-4 0-16,1-11 2 15,7 0 2-15,-3-12 1 16,7 0-4-16,-8-14-13 15,-1-8-15-15,14-2-16 16,5-1-2-16,8-5 6 16,-6-6 7-16,2-4 9 15,2-1 4-15,8 7 6 16,3 11 3-16,-5 9 7 16,-9 0 7-16,-6 7 13 15,1 5 4-15,-7 4 2 16,-5 2-5-16,-2 11-8 15,-1-1-2-15,0 8-3 16,0 5-2-16,-6 2-5 0,2 2 0 16,1 0-2-16,-3 0-1 15,5-5 1-15,-2-5-1 16,4-2 1-16,6-2 1 16,3-6 1-16,3-6 1 15,2-1 1-15,-3-8 0 16,8-3-1-16,1 1-7 15,7-12-24-15,2 0-6 16,4-7-3-16,2-2 8 0,0-5 20 16,0 1 7-16,-13-4 6 15,-4-2 1-15,-8 6 0 16,-5-2 1-16,-4 15-3 16,-2 2 1-16,-11 9-4 15,-8 5-1-15,1 5 3 16,-7 5 2-16,-7 7 7 15,4 1 6-15,-5 5 6 16,6 3 2-16,10 0-2 16,4 4-3-16,6 4-8 15,5-4-3-15,5-1-5 16,4 2-1-16,8-10-2 16,0 1-1-16,6-6 0 15,-1-5 2-15,12-1-37 16,-4-4-32-16,2-5-158 0,-2-6 141 15</inkml:trace>
  <inkml:trace contextRef="#ctx0" brushRef="#br0" timeOffset="6099.572">20071 11089 994 0,'-7'4'456'0,"13"6"-210"15,-3 2-37-15,12 14-71 16,-6-1-28-16,6 7-30 16,3 2-14-16,-2 2-20 15,5 7-5-15,-8 0-13 0,0 0-4 16,-5 5-5-16,-7-3 0 16,-8-3 2-16,-8 0 0 15,-8-7-2-15,-11-3-2 16,-8-6-7-16,-1 2-6 15,-17-9-74-15,4-6-85 16,7-2 96-16</inkml:trace>
  <inkml:trace contextRef="#ctx0" brushRef="#br0" timeOffset="6969.246">15780 10985 639 0,'-4'-10'315'16,"6"8"-92"-16,1 2-23 16,-2 0-28-16,-1 0-14 0,-1 0-35 15,0 0-24-15,0 0-27 16,0 0-5-16,-9 16-2 15,-15 30-2-15,-4-21-14 16,-1 2-7-16,-4 10-13 16,-5 5-4-16,0 1-12 15,5 10-3 1,8 17-4-16,1-3-2 0,10 2-1 16,1-8-1-16,9-15-2 15,5 0-1-15,6-6 7 16,11-3-22-16,15-13-115 15,14-4-384-15,33-11 345 16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3452E5-60D5-44DD-97E3-E48F5C4054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AFC5DC-0757-4B89-97A3-12EA50D33B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D745D9-7E6C-4478-A024-74B20C1EFA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A9357-CBF6-4B28-8035-2464893F8CCB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0A651B-D30B-474F-B006-E8DC8C8EB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40DF78-699A-4273-8CBB-9F42B4AC14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68583-ACF3-4583-BD6A-80F1A4629F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722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257EAF-5655-4C10-A5ED-A1617A5A62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833BD59-FCB0-43D2-8082-DFBFB107B2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882CFA-1834-4D8C-9714-D25C8F4A03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A9357-CBF6-4B28-8035-2464893F8CCB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48B8D0-2610-4A43-B096-85C4089424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FF52A9-7C78-4701-AE25-17778CD1EF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68583-ACF3-4583-BD6A-80F1A4629F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4651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D16FD5E-9191-4C05-8B43-1440D9F2D19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D0B55F-C882-435C-AC2C-A232CFC24C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2D1DF8-CC78-43E7-8C2B-BF45A21A0A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A9357-CBF6-4B28-8035-2464893F8CCB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E0BA74-0C97-450B-918F-AA65264E5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CF3872-7458-4277-850E-2FA9FF69C3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68583-ACF3-4583-BD6A-80F1A4629F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0235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5883D-9694-4B9F-8AA0-E1FA0700FD7A}" type="datetime1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B5D5C-8076-4DF7-98F6-C2F083A84E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8513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4E98F-7EB0-4506-978A-975EC1BFD2ED}" type="datetime1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B5D5C-8076-4DF7-98F6-C2F083A84E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571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F86EA-8C18-442F-AE8E-EC8E139860ED}" type="datetime1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B5D5C-8076-4DF7-98F6-C2F083A84E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5473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0CF64-6EBF-49CB-AE24-02D9F9D0861C}" type="datetime1">
              <a:rPr lang="en-US" smtClean="0"/>
              <a:t>6/10/2021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B5D5C-8076-4DF7-98F6-C2F083A84E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6846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481DA-8541-4E53-96AD-49CE755F7574}" type="datetime1">
              <a:rPr lang="en-US" smtClean="0"/>
              <a:t>6/10/2021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B5D5C-8076-4DF7-98F6-C2F083A84E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9330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16CFF-B266-491E-9F8C-0B739D790376}" type="datetime1">
              <a:rPr lang="en-US" smtClean="0"/>
              <a:t>6/10/2021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B5D5C-8076-4DF7-98F6-C2F083A84E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0885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49E4B-EE3F-4870-BBE7-4644C185EE26}" type="datetime1">
              <a:rPr lang="en-US" smtClean="0"/>
              <a:t>6/10/2021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B5D5C-8076-4DF7-98F6-C2F083A84E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877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32A11-0AC8-4E6E-A7C9-89B923FB1964}" type="datetime1">
              <a:rPr lang="en-US" smtClean="0"/>
              <a:t>6/10/2021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B5D5C-8076-4DF7-98F6-C2F083A84E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3563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47833C-EE8E-4304-AEAC-48FB119B74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6E8648-611B-4FBB-8BC0-1CE294C14B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79EE1D-7853-4290-97C4-9538085363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A9357-CBF6-4B28-8035-2464893F8CCB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1D0407-7514-4EB0-AB99-1C55A63AFC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A8B72-7D62-4404-BC15-CBF403EB94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68583-ACF3-4583-BD6A-80F1A4629F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0730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46010-ED67-4E84-933B-A8D6E5A8B99A}" type="datetime1">
              <a:rPr lang="en-US" smtClean="0"/>
              <a:t>6/10/2021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B5D5C-8076-4DF7-98F6-C2F083A84E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4538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F06A8-D69C-495D-ACE4-31602F0C374A}" type="datetime1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B5D5C-8076-4DF7-98F6-C2F083A84E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2990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A8B8E-EA1A-4D12-B82E-707B0C8B94E9}" type="datetime1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B5D5C-8076-4DF7-98F6-C2F083A84E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967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4C2F5A-744E-40DB-B329-F3A2042F47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CF8B01-3106-46EF-9832-B6115C91FC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D69CB-85FE-436D-8415-2C3CDF48F8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A9357-CBF6-4B28-8035-2464893F8CCB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1CAB3D-D56E-4E71-A9DB-9F8C28CE3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7B0C-D059-44A0-9BAE-6025882C9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68583-ACF3-4583-BD6A-80F1A4629F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0226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D9C019-6795-43B8-8402-F56A48874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15C94B-9F53-44D9-A2B4-1E3CD90544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B015E0-02C4-4BA8-A1BF-361718111E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B1FED8-642B-4CE7-A5D6-28EC062FC7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A9357-CBF6-4B28-8035-2464893F8CCB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BCD01B-99AA-4E78-8628-288B39DD65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2AE4C1-3B55-4F6B-91B1-D251AC3DD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68583-ACF3-4583-BD6A-80F1A4629F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605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41152B-29E6-4836-86AE-125180E08B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5FF13D-B262-4D5E-A500-058CE8DAA0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1C284F6-CB46-4F6F-8261-A3705CA9C5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D734F32-717E-48CF-A01B-AB0F09161BC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0DD9317-1A56-47A3-83EB-F6DD8AA4E6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7FD8EC5-0035-43D8-AEFC-DD35791B35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A9357-CBF6-4B28-8035-2464893F8CCB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701F4E2-934D-43BF-B83B-B6382948D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8F8D489-EC9E-4A28-9CD6-4F4DD1990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68583-ACF3-4583-BD6A-80F1A4629F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57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BFF2F8-3D20-41B1-839B-20884C7DBA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4362F06-BA9E-4EEA-8277-571BDD11AD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A9357-CBF6-4B28-8035-2464893F8CCB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43A8228-8F90-4E08-B92D-E6F9A864EB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F0D069A-4FD0-4D6A-9E47-664A76655B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68583-ACF3-4583-BD6A-80F1A4629F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645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012EBC7-87EA-44A9-A34B-41CAA25781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A9357-CBF6-4B28-8035-2464893F8CCB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1C466E7-4986-4DC1-BD5A-A5191231A1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1C481E-F530-45C9-8369-21718AEFDC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68583-ACF3-4583-BD6A-80F1A4629F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5912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7F5B18-2928-4119-9ED3-796E977AA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F4363A-8E53-4AAD-AE91-CC17BA5E0A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D39AC4-C768-4466-8811-DEF1D7F4D4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DC91B2-8789-481D-AA09-0E93E054A7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A9357-CBF6-4B28-8035-2464893F8CCB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2F9CF1-C2CD-4752-BAD0-22ABAAD10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B7FCC9-2114-4A07-8C0A-00CA4EFD3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68583-ACF3-4583-BD6A-80F1A4629F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8585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2F9598-3E88-49BA-9411-D50A43A3FD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090F90-B4B0-4B9B-B20B-62A2EEB845D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324821-FC4F-456E-BE36-D16539AC2F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F727CB-C95D-4595-9EEE-068120D1FD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A9357-CBF6-4B28-8035-2464893F8CCB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73775E-B1E6-4BBA-AB7E-E0542900F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93FE08-CF0A-4819-AEB0-E9F7B9AF2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68583-ACF3-4583-BD6A-80F1A4629F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337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185D21A-12EC-42F2-A6DE-463B9D571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726412-6EF5-4DC0-8A01-1F098C7543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0DE59B-EAA3-4D7C-AC31-B30FC90ED4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4A9357-CBF6-4B28-8035-2464893F8CCB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AB4B94-7FE0-44A9-87D8-78636EDAC3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D01FA9-CF92-4A9F-BFD5-6A3835759D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A68583-ACF3-4583-BD6A-80F1A4629F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278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5B3E29-9BAD-449F-8ED6-72C22BA86933}" type="datetime1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2B5D5C-8076-4DF7-98F6-C2F083A84E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697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oleObject" Target="../embeddings/oleObject1.bin"/><Relationship Id="rId7" Type="http://schemas.openxmlformats.org/officeDocument/2006/relationships/customXml" Target="../ink/ink2.xm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5" Type="http://schemas.openxmlformats.org/officeDocument/2006/relationships/customXml" Target="../ink/ink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customXml" Target="../ink/ink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customXml" Target="../ink/ink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customXml" Target="../ink/ink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customXml" Target="../ink/ink2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customXml" Target="../ink/ink2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png"/><Relationship Id="rId5" Type="http://schemas.openxmlformats.org/officeDocument/2006/relationships/customXml" Target="../ink/ink4.xml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ustomXml" Target="../ink/ink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customXml" Target="../ink/ink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customXml" Target="../ink/ink7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customXml" Target="../ink/ink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customXml" Target="../ink/ink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customXml" Target="../ink/ink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customXml" Target="../ink/ink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customXml" Target="../ink/ink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customXml" Target="../ink/ink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customXml" Target="../ink/ink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customXml" Target="../ink/ink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customXml" Target="../ink/ink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customXml" Target="../ink/ink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>
            <a:extLst>
              <a:ext uri="{FF2B5EF4-FFF2-40B4-BE49-F238E27FC236}">
                <a16:creationId xmlns:a16="http://schemas.microsoft.com/office/drawing/2014/main" id="{EF63F49F-A407-47CF-A839-DCE1B703B10B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5502275" y="3217863"/>
          <a:ext cx="4724400" cy="3325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Bitmap Image" r:id="rId3" imgW="6073666" imgH="4275191" progId="Paint.Picture">
                  <p:embed/>
                </p:oleObj>
              </mc:Choice>
              <mc:Fallback>
                <p:oleObj name="Bitmap Image" r:id="rId3" imgW="6073666" imgH="4275191" progId="Paint.Picture">
                  <p:embed/>
                  <p:pic>
                    <p:nvPicPr>
                      <p:cNvPr id="2" name="Object 2">
                        <a:extLst>
                          <a:ext uri="{FF2B5EF4-FFF2-40B4-BE49-F238E27FC236}">
                            <a16:creationId xmlns:a16="http://schemas.microsoft.com/office/drawing/2014/main" id="{EF63F49F-A407-47CF-A839-DCE1B703B10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2275" y="3217863"/>
                        <a:ext cx="4724400" cy="3325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 Box 4">
            <a:extLst>
              <a:ext uri="{FF2B5EF4-FFF2-40B4-BE49-F238E27FC236}">
                <a16:creationId xmlns:a16="http://schemas.microsoft.com/office/drawing/2014/main" id="{9F058226-1A73-4103-A0B9-6E1FA3F188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2685" y="4472315"/>
            <a:ext cx="6286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en-US" sz="2800" b="1" kern="0" dirty="0">
                <a:solidFill>
                  <a:srgbClr val="000000"/>
                </a:solidFill>
                <a:latin typeface="Calibri"/>
              </a:rPr>
              <a:t>pH</a:t>
            </a:r>
          </a:p>
        </p:txBody>
      </p:sp>
      <p:sp>
        <p:nvSpPr>
          <p:cNvPr id="4" name="Text Box 6">
            <a:extLst>
              <a:ext uri="{FF2B5EF4-FFF2-40B4-BE49-F238E27FC236}">
                <a16:creationId xmlns:a16="http://schemas.microsoft.com/office/drawing/2014/main" id="{98468737-B888-4CAF-84AE-F9F8824F1F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2926" y="387350"/>
            <a:ext cx="86264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en-US" sz="2800" kern="0" dirty="0">
                <a:solidFill>
                  <a:srgbClr val="000000"/>
                </a:solidFill>
                <a:latin typeface="Calibri"/>
              </a:rPr>
              <a:t>The titration curve best represents the titration of:</a:t>
            </a:r>
          </a:p>
        </p:txBody>
      </p:sp>
      <p:sp>
        <p:nvSpPr>
          <p:cNvPr id="5" name="Text Box 7">
            <a:extLst>
              <a:ext uri="{FF2B5EF4-FFF2-40B4-BE49-F238E27FC236}">
                <a16:creationId xmlns:a16="http://schemas.microsoft.com/office/drawing/2014/main" id="{7C66F674-73F5-4C25-AC7F-F95DAA85B2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2926" y="1189210"/>
            <a:ext cx="517160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en-US" sz="2800" kern="0" dirty="0">
                <a:solidFill>
                  <a:srgbClr val="000000"/>
                </a:solidFill>
                <a:latin typeface="Calibri"/>
              </a:rPr>
              <a:t>A.  a weak base with a strong acid.</a:t>
            </a:r>
          </a:p>
        </p:txBody>
      </p:sp>
      <p:sp>
        <p:nvSpPr>
          <p:cNvPr id="6" name="Text Box 8">
            <a:extLst>
              <a:ext uri="{FF2B5EF4-FFF2-40B4-BE49-F238E27FC236}">
                <a16:creationId xmlns:a16="http://schemas.microsoft.com/office/drawing/2014/main" id="{4135B1FD-1E01-4E91-B0AE-E219E53FC7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2926" y="1717675"/>
            <a:ext cx="517160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en-US" sz="2800" kern="0" dirty="0">
                <a:solidFill>
                  <a:prstClr val="black"/>
                </a:solidFill>
                <a:latin typeface="Calibri"/>
              </a:rPr>
              <a:t>B.  a weak acid with a strong base.</a:t>
            </a:r>
          </a:p>
        </p:txBody>
      </p:sp>
      <p:sp>
        <p:nvSpPr>
          <p:cNvPr id="7" name="Text Box 9">
            <a:extLst>
              <a:ext uri="{FF2B5EF4-FFF2-40B4-BE49-F238E27FC236}">
                <a16:creationId xmlns:a16="http://schemas.microsoft.com/office/drawing/2014/main" id="{2D7AB7D6-D7DA-439B-9D18-A2FD5BA50D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2926" y="2217738"/>
            <a:ext cx="533511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en-US" sz="2800" kern="0" dirty="0">
                <a:solidFill>
                  <a:srgbClr val="000000"/>
                </a:solidFill>
                <a:latin typeface="Calibri"/>
              </a:rPr>
              <a:t>C.  a strong acid with a strong base.</a:t>
            </a:r>
          </a:p>
        </p:txBody>
      </p:sp>
      <p:sp>
        <p:nvSpPr>
          <p:cNvPr id="8" name="Text Box 10">
            <a:extLst>
              <a:ext uri="{FF2B5EF4-FFF2-40B4-BE49-F238E27FC236}">
                <a16:creationId xmlns:a16="http://schemas.microsoft.com/office/drawing/2014/main" id="{18C05F68-BD2A-4F1B-B519-7D86B5ABBA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2926" y="2719388"/>
            <a:ext cx="533511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en-US" sz="2800" kern="0" dirty="0">
                <a:solidFill>
                  <a:srgbClr val="000000"/>
                </a:solidFill>
                <a:latin typeface="Calibri"/>
              </a:rPr>
              <a:t>D.  a strong base with a strong acid.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92E4FB-D7E0-4B3C-8F5C-0FECBE6923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B5D5C-8076-4DF7-98F6-C2F083A84EF3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B8FC1A4A-A380-4DBE-ABA5-BB2EEA7BA75C}"/>
                  </a:ext>
                </a:extLst>
              </p14:cNvPr>
              <p14:cNvContentPartPr/>
              <p14:nvPr/>
            </p14:nvContentPartPr>
            <p14:xfrm>
              <a:off x="1800120" y="1787760"/>
              <a:ext cx="8489160" cy="368532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B8FC1A4A-A380-4DBE-ABA5-BB2EEA7BA75C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790760" y="1778400"/>
                <a:ext cx="8507880" cy="3704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4CDF5DC3-367C-47D5-9CD9-99F3DF61D7FF}"/>
                  </a:ext>
                </a:extLst>
              </p14:cNvPr>
              <p14:cNvContentPartPr/>
              <p14:nvPr/>
            </p14:nvContentPartPr>
            <p14:xfrm>
              <a:off x="6824160" y="4915080"/>
              <a:ext cx="1014840" cy="118116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4CDF5DC3-367C-47D5-9CD9-99F3DF61D7FF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814800" y="4905720"/>
                <a:ext cx="1033560" cy="1199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945638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CC543A0-7E71-4ABF-8997-1C918ED49FA7}"/>
              </a:ext>
            </a:extLst>
          </p:cNvPr>
          <p:cNvSpPr/>
          <p:nvPr/>
        </p:nvSpPr>
        <p:spPr>
          <a:xfrm>
            <a:off x="397789" y="379118"/>
            <a:ext cx="1144291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Suppose you have just added 50.0 ml of a solution containing 0.0400 moles of weak acid HA to 500.0 ml of 0.6000 M NaOH. What is the final pH? The K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of HA is 1.77 × 10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-5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. </a:t>
            </a:r>
          </a:p>
          <a:p>
            <a:endParaRPr lang="en-US" sz="28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endParaRPr lang="en-US" sz="28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5C2B949-7AD8-491F-A25B-2D4863BF460E}"/>
              </a:ext>
            </a:extLst>
          </p:cNvPr>
          <p:cNvSpPr/>
          <p:nvPr/>
        </p:nvSpPr>
        <p:spPr>
          <a:xfrm>
            <a:off x="5789098" y="4092727"/>
            <a:ext cx="4609837" cy="12990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09106402-BCE9-4F05-9703-D9C67209EF70}"/>
                  </a:ext>
                </a:extLst>
              </p14:cNvPr>
              <p14:cNvContentPartPr/>
              <p14:nvPr/>
            </p14:nvContentPartPr>
            <p14:xfrm>
              <a:off x="10215000" y="6349320"/>
              <a:ext cx="8640" cy="111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09106402-BCE9-4F05-9703-D9C67209EF70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205640" y="6339960"/>
                <a:ext cx="27360" cy="29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8F00D44A-6458-405E-B44E-0DE05077BF2F}"/>
                  </a:ext>
                </a:extLst>
              </p14:cNvPr>
              <p14:cNvContentPartPr/>
              <p14:nvPr/>
            </p14:nvContentPartPr>
            <p14:xfrm>
              <a:off x="2070720" y="1843200"/>
              <a:ext cx="9812520" cy="301968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8F00D44A-6458-405E-B44E-0DE05077BF2F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061360" y="1833840"/>
                <a:ext cx="9831240" cy="3038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685059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F8696C8-81E6-4FA5-8988-A6C8C1A3ABD4}"/>
              </a:ext>
            </a:extLst>
          </p:cNvPr>
          <p:cNvSpPr/>
          <p:nvPr/>
        </p:nvSpPr>
        <p:spPr>
          <a:xfrm>
            <a:off x="220275" y="127070"/>
            <a:ext cx="11405667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i="1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Matching Questions</a:t>
            </a:r>
          </a:p>
          <a:p>
            <a:endParaRPr lang="en-US" sz="1000" dirty="0">
              <a:solidFill>
                <a:srgbClr val="000000"/>
              </a:solidFill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sz="2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A.  equivalence point of a strong acid/strong base titration</a:t>
            </a:r>
          </a:p>
          <a:p>
            <a:r>
              <a:rPr lang="en-US" sz="2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B.  equivalence point of a weak base/strong acid titration</a:t>
            </a:r>
          </a:p>
          <a:p>
            <a:r>
              <a:rPr lang="en-US" sz="2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C.  half-way to equivalence point of a weak acid/strong base titration</a:t>
            </a:r>
          </a:p>
          <a:p>
            <a:r>
              <a:rPr lang="en-US" sz="2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D.  3/4 of the way to second equivalence point of a diprotic acid/strong base titration</a:t>
            </a:r>
          </a:p>
          <a:p>
            <a:r>
              <a:rPr lang="en-US" sz="2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E.  equivalence point of a weak acid/strong base titration</a:t>
            </a:r>
          </a:p>
          <a:p>
            <a:r>
              <a:rPr lang="en-US" sz="1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 </a:t>
            </a:r>
          </a:p>
          <a:p>
            <a:r>
              <a:rPr lang="en-US" sz="2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6.   pH = 7</a:t>
            </a:r>
          </a:p>
          <a:p>
            <a:endParaRPr lang="en-US" sz="2000" dirty="0">
              <a:solidFill>
                <a:srgbClr val="000000"/>
              </a:solidFill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sz="2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 </a:t>
            </a:r>
          </a:p>
          <a:p>
            <a:r>
              <a:rPr lang="en-US" sz="2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7.   pH = </a:t>
            </a:r>
            <a:r>
              <a:rPr lang="en-US" sz="20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pK</a:t>
            </a:r>
            <a:r>
              <a:rPr lang="en-US" sz="2000" baseline="-250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</a:t>
            </a:r>
            <a:endParaRPr lang="en-US" sz="2000" baseline="-25000" dirty="0">
              <a:solidFill>
                <a:srgbClr val="000000"/>
              </a:solidFill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endParaRPr lang="en-US" sz="2000" dirty="0">
              <a:solidFill>
                <a:srgbClr val="000000"/>
              </a:solidFill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sz="2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 </a:t>
            </a:r>
          </a:p>
          <a:p>
            <a:r>
              <a:rPr lang="en-US" sz="2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8.   pH &gt; 7</a:t>
            </a:r>
          </a:p>
          <a:p>
            <a:endParaRPr lang="en-US" sz="2000" b="1" dirty="0">
              <a:solidFill>
                <a:srgbClr val="000000"/>
              </a:solidFill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sz="2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 </a:t>
            </a:r>
          </a:p>
          <a:p>
            <a:r>
              <a:rPr lang="en-US" sz="2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9.  pH &lt; 7</a:t>
            </a:r>
          </a:p>
          <a:p>
            <a:endParaRPr lang="en-US" sz="2000" b="1" dirty="0">
              <a:solidFill>
                <a:srgbClr val="000000"/>
              </a:solidFill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sz="2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 </a:t>
            </a:r>
          </a:p>
          <a:p>
            <a:r>
              <a:rPr lang="en-US" sz="2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10.  pH = pK</a:t>
            </a:r>
            <a:r>
              <a:rPr lang="en-US" sz="20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a2</a:t>
            </a:r>
          </a:p>
          <a:p>
            <a:endParaRPr lang="en-US" sz="2000" b="1" dirty="0">
              <a:solidFill>
                <a:srgbClr val="000000"/>
              </a:solidFill>
              <a:ea typeface="Times New Roman" panose="02020603050405020304" pitchFamily="18" charset="0"/>
              <a:cs typeface="Palatino Linotype" panose="0204050205050503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48095357-1D08-4E34-A699-75DD1D4BB9C9}"/>
                  </a:ext>
                </a:extLst>
              </p14:cNvPr>
              <p14:cNvContentPartPr/>
              <p14:nvPr/>
            </p14:nvContentPartPr>
            <p14:xfrm>
              <a:off x="1005120" y="2307132"/>
              <a:ext cx="11085120" cy="382320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48095357-1D08-4E34-A699-75DD1D4BB9C9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95760" y="2297772"/>
                <a:ext cx="11103840" cy="3841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EBC1412F-3F01-47EC-9C09-4BE27C8751FC}"/>
                  </a:ext>
                </a:extLst>
              </p14:cNvPr>
              <p14:cNvContentPartPr/>
              <p14:nvPr/>
            </p14:nvContentPartPr>
            <p14:xfrm>
              <a:off x="1053720" y="5997960"/>
              <a:ext cx="4664880" cy="46260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EBC1412F-3F01-47EC-9C09-4BE27C8751FC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44360" y="5988600"/>
                <a:ext cx="4683600" cy="481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494988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F8C573C-744B-4E97-AC88-EE7C19A7BE74}"/>
              </a:ext>
            </a:extLst>
          </p:cNvPr>
          <p:cNvSpPr/>
          <p:nvPr/>
        </p:nvSpPr>
        <p:spPr>
          <a:xfrm>
            <a:off x="504584" y="293105"/>
            <a:ext cx="11482508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The half equivalence point in the titration of 0.100 M CH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3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NH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(</a:t>
            </a:r>
            <a:r>
              <a:rPr lang="en-US" sz="2800" i="1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K</a:t>
            </a:r>
            <a:r>
              <a:rPr lang="en-US" sz="2800" baseline="-250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b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= 3.7 × 10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-4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) with 0.250 M HCl occurs at pH = ________.</a:t>
            </a:r>
          </a:p>
          <a:p>
            <a:endParaRPr lang="en-US" dirty="0">
              <a:solidFill>
                <a:srgbClr val="000000"/>
              </a:solidFill>
              <a:latin typeface="Palatino Linotype" panose="02040502050505030304" pitchFamily="18" charset="0"/>
              <a:ea typeface="Times New Roman" panose="02020603050405020304" pitchFamily="18" charset="0"/>
              <a:cs typeface="Palatino Linotype" panose="0204050205050503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05956CDA-1CD2-4FE1-B6B0-9B12257D9734}"/>
                  </a:ext>
                </a:extLst>
              </p14:cNvPr>
              <p14:cNvContentPartPr/>
              <p14:nvPr/>
            </p14:nvContentPartPr>
            <p14:xfrm>
              <a:off x="1427400" y="1584360"/>
              <a:ext cx="9915120" cy="441360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05956CDA-1CD2-4FE1-B6B0-9B12257D9734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418040" y="1575000"/>
                <a:ext cx="9933840" cy="4432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815997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DF78B976-33D1-4ECC-82DB-1BE0E8E516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23" t="18149" r="25214" b="34074"/>
          <a:stretch>
            <a:fillRect/>
          </a:stretch>
        </p:blipFill>
        <p:spPr bwMode="auto">
          <a:xfrm>
            <a:off x="7543800" y="4114800"/>
            <a:ext cx="25146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3">
            <a:extLst>
              <a:ext uri="{FF2B5EF4-FFF2-40B4-BE49-F238E27FC236}">
                <a16:creationId xmlns:a16="http://schemas.microsoft.com/office/drawing/2014/main" id="{965EA2AE-48C0-4182-8E93-41B622899E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729" y="212797"/>
            <a:ext cx="1156447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en-US" kern="0" dirty="0">
                <a:solidFill>
                  <a:srgbClr val="000000"/>
                </a:solidFill>
                <a:latin typeface="Calibri"/>
              </a:rPr>
              <a:t>When titrating a solution containing a weak acid such as acetic acid, the pH at the equivalence point of the titration:</a:t>
            </a:r>
          </a:p>
        </p:txBody>
      </p:sp>
      <p:sp>
        <p:nvSpPr>
          <p:cNvPr id="4" name="Text Box 4">
            <a:extLst>
              <a:ext uri="{FF2B5EF4-FFF2-40B4-BE49-F238E27FC236}">
                <a16:creationId xmlns:a16="http://schemas.microsoft.com/office/drawing/2014/main" id="{B74404FB-51E1-44A7-85AD-8D06DE16D0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201" y="2905780"/>
            <a:ext cx="49840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en-US" sz="2800" kern="0" dirty="0">
                <a:solidFill>
                  <a:srgbClr val="000000"/>
                </a:solidFill>
                <a:latin typeface="Calibri"/>
              </a:rPr>
              <a:t>A. depends on the indicator used</a:t>
            </a: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DFAB5653-3066-47B8-9120-2368904459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200" y="3407430"/>
            <a:ext cx="22910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en-US" sz="2800" kern="0" dirty="0">
                <a:solidFill>
                  <a:srgbClr val="000000"/>
                </a:solidFill>
                <a:latin typeface="Calibri"/>
              </a:rPr>
              <a:t>B. is below 7.0</a:t>
            </a:r>
          </a:p>
        </p:txBody>
      </p:sp>
      <p:sp>
        <p:nvSpPr>
          <p:cNvPr id="6" name="Text Box 6">
            <a:extLst>
              <a:ext uri="{FF2B5EF4-FFF2-40B4-BE49-F238E27FC236}">
                <a16:creationId xmlns:a16="http://schemas.microsoft.com/office/drawing/2014/main" id="{AF82253A-983B-4539-B5DB-F3444671F6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200" y="3910668"/>
            <a:ext cx="22813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en-US" sz="2800" kern="0" dirty="0">
                <a:solidFill>
                  <a:prstClr val="black"/>
                </a:solidFill>
                <a:latin typeface="Calibri"/>
              </a:rPr>
              <a:t>C. is above 7.0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EED7C4-03FB-4679-B08E-64ED487133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B5D5C-8076-4DF7-98F6-C2F083A84EF3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C478A131-5662-4E16-83A2-EA09CC1B1137}"/>
                  </a:ext>
                </a:extLst>
              </p14:cNvPr>
              <p14:cNvContentPartPr/>
              <p14:nvPr/>
            </p14:nvContentPartPr>
            <p14:xfrm>
              <a:off x="1957800" y="3943080"/>
              <a:ext cx="5127120" cy="138384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C478A131-5662-4E16-83A2-EA09CC1B113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948440" y="3933720"/>
                <a:ext cx="5145840" cy="1402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A477E372-D877-49FA-BBAD-AE0921F0C555}"/>
                  </a:ext>
                </a:extLst>
              </p14:cNvPr>
              <p14:cNvContentPartPr/>
              <p14:nvPr/>
            </p14:nvContentPartPr>
            <p14:xfrm>
              <a:off x="6079680" y="4761000"/>
              <a:ext cx="1330920" cy="149832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A477E372-D877-49FA-BBAD-AE0921F0C555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070320" y="4751640"/>
                <a:ext cx="1349640" cy="1517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09587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4CA5C66-5C2D-4AAB-9A36-0E39FFEA6BF9}"/>
              </a:ext>
            </a:extLst>
          </p:cNvPr>
          <p:cNvSpPr/>
          <p:nvPr/>
        </p:nvSpPr>
        <p:spPr>
          <a:xfrm>
            <a:off x="461211" y="503094"/>
            <a:ext cx="11510210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Calculate the pH of a solution formed by mixing 150.0 mL of 0.10 M HC</a:t>
            </a:r>
            <a:r>
              <a:rPr lang="en-US" sz="32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7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H</a:t>
            </a:r>
            <a:r>
              <a:rPr lang="en-US" sz="32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5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O</a:t>
            </a:r>
            <a:r>
              <a:rPr lang="en-US" sz="32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with 100.0 mL of 0.30 M NaC</a:t>
            </a:r>
            <a:r>
              <a:rPr lang="en-US" sz="32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7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H</a:t>
            </a:r>
            <a:r>
              <a:rPr lang="en-US" sz="32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5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O</a:t>
            </a:r>
            <a:r>
              <a:rPr lang="en-US" sz="32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. The K</a:t>
            </a:r>
            <a:r>
              <a:rPr lang="en-US" sz="32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for HC</a:t>
            </a:r>
            <a:r>
              <a:rPr lang="en-US" sz="32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7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H</a:t>
            </a:r>
            <a:r>
              <a:rPr lang="en-US" sz="32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5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O</a:t>
            </a:r>
            <a:r>
              <a:rPr lang="en-US" sz="32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is 6.5 × 10</a:t>
            </a:r>
            <a:r>
              <a:rPr lang="en-US" sz="3200" baseline="30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-5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.</a:t>
            </a:r>
          </a:p>
          <a:p>
            <a:endParaRPr lang="en-US" sz="2000" dirty="0">
              <a:solidFill>
                <a:srgbClr val="000000"/>
              </a:solidFill>
              <a:latin typeface="Palatino Linotype" panose="02040502050505030304" pitchFamily="18" charset="0"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endParaRPr lang="en-US" sz="3200" dirty="0">
              <a:solidFill>
                <a:srgbClr val="000000"/>
              </a:solidFill>
              <a:ea typeface="Times New Roman" panose="02020603050405020304" pitchFamily="18" charset="0"/>
              <a:cs typeface="Palatino Linotype" panose="0204050205050503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30FD651F-75E8-4EFA-98F7-7ADDF86D07FF}"/>
                  </a:ext>
                </a:extLst>
              </p14:cNvPr>
              <p14:cNvContentPartPr/>
              <p14:nvPr/>
            </p14:nvContentPartPr>
            <p14:xfrm>
              <a:off x="1982160" y="1685880"/>
              <a:ext cx="9879120" cy="465516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30FD651F-75E8-4EFA-98F7-7ADDF86D07FF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972800" y="1676520"/>
                <a:ext cx="9897840" cy="4673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E4401D31-E08C-4E07-980B-CE3A9E0A7418}"/>
                  </a:ext>
                </a:extLst>
              </p14:cNvPr>
              <p14:cNvContentPartPr/>
              <p14:nvPr/>
            </p14:nvContentPartPr>
            <p14:xfrm>
              <a:off x="275400" y="2232360"/>
              <a:ext cx="9884160" cy="409320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E4401D31-E08C-4E07-980B-CE3A9E0A7418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66040" y="2223000"/>
                <a:ext cx="9902880" cy="4111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473586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A3E0DFD-188B-4B34-A87F-BC5585105BDA}"/>
              </a:ext>
            </a:extLst>
          </p:cNvPr>
          <p:cNvSpPr/>
          <p:nvPr/>
        </p:nvSpPr>
        <p:spPr>
          <a:xfrm>
            <a:off x="545431" y="190273"/>
            <a:ext cx="1126957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 100.0 mL sample of 0.18 M HClO</a:t>
            </a:r>
            <a:r>
              <a:rPr lang="en-US" sz="32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4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is titrated with 0.27 M </a:t>
            </a:r>
            <a:r>
              <a:rPr lang="en-US" sz="32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LiOH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. Determine the pH of the solution before the addition of any </a:t>
            </a:r>
            <a:r>
              <a:rPr lang="en-US" sz="32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LiOH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.</a:t>
            </a:r>
          </a:p>
          <a:p>
            <a:endParaRPr lang="en-US" sz="3200" dirty="0">
              <a:solidFill>
                <a:srgbClr val="000000"/>
              </a:solidFill>
              <a:ea typeface="Times New Roman" panose="02020603050405020304" pitchFamily="18" charset="0"/>
              <a:cs typeface="Palatino Linotype" panose="0204050205050503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4A4C7975-80B2-45FC-B010-5D95DB104CCB}"/>
                  </a:ext>
                </a:extLst>
              </p14:cNvPr>
              <p14:cNvContentPartPr/>
              <p14:nvPr/>
            </p14:nvContentPartPr>
            <p14:xfrm>
              <a:off x="3934080" y="1271160"/>
              <a:ext cx="6958440" cy="401400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4A4C7975-80B2-45FC-B010-5D95DB104CCB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924720" y="1261800"/>
                <a:ext cx="6977160" cy="4032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147045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FEFBC18-62E6-481E-B599-957ACAC2D8FB}"/>
              </a:ext>
            </a:extLst>
          </p:cNvPr>
          <p:cNvSpPr/>
          <p:nvPr/>
        </p:nvSpPr>
        <p:spPr>
          <a:xfrm>
            <a:off x="389021" y="370747"/>
            <a:ext cx="1141395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 100.0 mL sample of 0.18 M HClO</a:t>
            </a:r>
            <a:r>
              <a:rPr lang="en-US" sz="32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4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is titrated with 0.27 M </a:t>
            </a:r>
            <a:r>
              <a:rPr lang="en-US" sz="32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LiOH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. Determine the pH of the solution after the addition of 30.0 mL of </a:t>
            </a:r>
            <a:r>
              <a:rPr lang="en-US" sz="32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LiOH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.</a:t>
            </a:r>
          </a:p>
          <a:p>
            <a:endParaRPr lang="en-US" sz="3200" dirty="0">
              <a:solidFill>
                <a:srgbClr val="000000"/>
              </a:solidFill>
              <a:ea typeface="Times New Roman" panose="02020603050405020304" pitchFamily="18" charset="0"/>
              <a:cs typeface="Palatino Linotype" panose="0204050205050503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9490441A-5366-4B30-A21D-49110219BA21}"/>
                  </a:ext>
                </a:extLst>
              </p14:cNvPr>
              <p14:cNvContentPartPr/>
              <p14:nvPr/>
            </p14:nvContentPartPr>
            <p14:xfrm>
              <a:off x="3994920" y="1899360"/>
              <a:ext cx="6080760" cy="420840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9490441A-5366-4B30-A21D-49110219BA21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985560" y="1890000"/>
                <a:ext cx="6099480" cy="4227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714EFE04-764A-4C48-BC8B-C6473194C7B3}"/>
                  </a:ext>
                </a:extLst>
              </p14:cNvPr>
              <p14:cNvContentPartPr/>
              <p14:nvPr/>
            </p14:nvContentPartPr>
            <p14:xfrm>
              <a:off x="5563080" y="3950280"/>
              <a:ext cx="1710000" cy="28044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714EFE04-764A-4C48-BC8B-C6473194C7B3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553720" y="3940920"/>
                <a:ext cx="1728720" cy="299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681722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0095ECE-6306-4096-BFD2-49DC0332D914}"/>
              </a:ext>
            </a:extLst>
          </p:cNvPr>
          <p:cNvSpPr/>
          <p:nvPr/>
        </p:nvSpPr>
        <p:spPr>
          <a:xfrm>
            <a:off x="557463" y="187496"/>
            <a:ext cx="111252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 100.0 mL sample of 0.18 M HClO</a:t>
            </a:r>
            <a:r>
              <a:rPr lang="en-US" sz="32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4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is titrated with 0.27 M </a:t>
            </a:r>
            <a:r>
              <a:rPr lang="en-US" sz="32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LiOH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. Determine the pH of the solution after the addition of 50.0 mL of </a:t>
            </a:r>
            <a:r>
              <a:rPr lang="en-US" sz="32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LiOH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.</a:t>
            </a:r>
            <a:endParaRPr lang="en-US" sz="32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endParaRPr lang="en-US" sz="3200" dirty="0">
              <a:solidFill>
                <a:srgbClr val="000000"/>
              </a:solidFill>
              <a:ea typeface="Times New Roman" panose="02020603050405020304" pitchFamily="18" charset="0"/>
              <a:cs typeface="Palatino Linotype" panose="0204050205050503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6A874652-9150-41AA-A0CE-6F4A3E016F67}"/>
                  </a:ext>
                </a:extLst>
              </p14:cNvPr>
              <p14:cNvContentPartPr/>
              <p14:nvPr/>
            </p14:nvContentPartPr>
            <p14:xfrm>
              <a:off x="3947400" y="1518480"/>
              <a:ext cx="6841800" cy="423936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6A874652-9150-41AA-A0CE-6F4A3E016F67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938040" y="1509120"/>
                <a:ext cx="6860520" cy="4258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146EBC06-5A36-40F3-9196-8A82BB103B42}"/>
                  </a:ext>
                </a:extLst>
              </p14:cNvPr>
              <p14:cNvContentPartPr/>
              <p14:nvPr/>
            </p14:nvContentPartPr>
            <p14:xfrm>
              <a:off x="5553000" y="3817440"/>
              <a:ext cx="2013120" cy="3279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146EBC06-5A36-40F3-9196-8A82BB103B42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543640" y="3808080"/>
                <a:ext cx="2031840" cy="346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623614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DACA3D9-D0D7-4E43-A620-C212F3448350}"/>
              </a:ext>
            </a:extLst>
          </p:cNvPr>
          <p:cNvSpPr/>
          <p:nvPr/>
        </p:nvSpPr>
        <p:spPr>
          <a:xfrm>
            <a:off x="413083" y="229470"/>
            <a:ext cx="1140192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 100.0 mL sample of 0.18 M HClO</a:t>
            </a:r>
            <a:r>
              <a:rPr lang="en-US" sz="32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4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is titrated with 0.27 M </a:t>
            </a:r>
            <a:r>
              <a:rPr lang="en-US" sz="32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LiOH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. Determine the pH of the solution after the addition of 66.67 mL of </a:t>
            </a:r>
            <a:r>
              <a:rPr lang="en-US" sz="32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LiOH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.</a:t>
            </a:r>
            <a:endParaRPr lang="en-US" sz="32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endParaRPr lang="en-US" sz="3200" dirty="0">
              <a:solidFill>
                <a:srgbClr val="000000"/>
              </a:solidFill>
              <a:ea typeface="Times New Roman" panose="02020603050405020304" pitchFamily="18" charset="0"/>
              <a:cs typeface="Palatino Linotype" panose="0204050205050503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F2FFFACF-12DE-42D0-B76C-A29BD9302673}"/>
                  </a:ext>
                </a:extLst>
              </p14:cNvPr>
              <p14:cNvContentPartPr/>
              <p14:nvPr/>
            </p14:nvContentPartPr>
            <p14:xfrm>
              <a:off x="3961080" y="1926360"/>
              <a:ext cx="6725880" cy="226764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F2FFFACF-12DE-42D0-B76C-A29BD9302673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951720" y="1917000"/>
                <a:ext cx="6744600" cy="2286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A753121A-288F-4123-892B-DD13DE015902}"/>
                  </a:ext>
                </a:extLst>
              </p14:cNvPr>
              <p14:cNvContentPartPr/>
              <p14:nvPr/>
            </p14:nvContentPartPr>
            <p14:xfrm>
              <a:off x="3331440" y="2440080"/>
              <a:ext cx="7074360" cy="81972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A753121A-288F-4123-892B-DD13DE015902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322080" y="2430720"/>
                <a:ext cx="7093080" cy="838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397873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08D2B6D-8755-4B0B-90C1-E70FF5D703F0}"/>
              </a:ext>
            </a:extLst>
          </p:cNvPr>
          <p:cNvSpPr/>
          <p:nvPr/>
        </p:nvSpPr>
        <p:spPr>
          <a:xfrm>
            <a:off x="437146" y="482951"/>
            <a:ext cx="1128161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 100.0 mL sample of 0.180 M HClO</a:t>
            </a:r>
            <a:r>
              <a:rPr lang="en-US" sz="32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4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is titrated with 0.270 M </a:t>
            </a:r>
            <a:r>
              <a:rPr lang="en-US" sz="32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LiOH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. Determine the pH of the solution after the addition of 75.0 mL of </a:t>
            </a:r>
            <a:r>
              <a:rPr lang="en-US" sz="32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LiOH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.</a:t>
            </a:r>
          </a:p>
          <a:p>
            <a:endParaRPr lang="en-US" sz="3200" dirty="0">
              <a:solidFill>
                <a:srgbClr val="000000"/>
              </a:solidFill>
              <a:ea typeface="Times New Roman" panose="02020603050405020304" pitchFamily="18" charset="0"/>
              <a:cs typeface="Palatino Linotype" panose="0204050205050503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A02E1621-1B48-4399-A48E-4A37EA35ECCC}"/>
                  </a:ext>
                </a:extLst>
              </p14:cNvPr>
              <p14:cNvContentPartPr/>
              <p14:nvPr/>
            </p14:nvContentPartPr>
            <p14:xfrm>
              <a:off x="4104360" y="2043720"/>
              <a:ext cx="7485120" cy="437472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A02E1621-1B48-4399-A48E-4A37EA35ECCC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095000" y="2034360"/>
                <a:ext cx="7503840" cy="4393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18C33E66-7191-46B7-9214-42AFF02995B6}"/>
                  </a:ext>
                </a:extLst>
              </p14:cNvPr>
              <p14:cNvContentPartPr/>
              <p14:nvPr/>
            </p14:nvContentPartPr>
            <p14:xfrm>
              <a:off x="8754480" y="1518840"/>
              <a:ext cx="2061000" cy="299160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18C33E66-7191-46B7-9214-42AFF02995B6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745120" y="1509480"/>
                <a:ext cx="2079720" cy="3010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757518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82CC138-09DC-437E-BDA9-95D84B0807CD}"/>
              </a:ext>
            </a:extLst>
          </p:cNvPr>
          <p:cNvSpPr/>
          <p:nvPr/>
        </p:nvSpPr>
        <p:spPr>
          <a:xfrm>
            <a:off x="389021" y="342491"/>
            <a:ext cx="1147411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 100.0 mL sample of 0.18 M HClO</a:t>
            </a:r>
            <a:r>
              <a:rPr lang="en-US" sz="32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4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is titrated with 0.27 M </a:t>
            </a:r>
            <a:r>
              <a:rPr lang="en-US" sz="32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LiOH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. Determine the pH of the solution after the addition of 100.0 mL of </a:t>
            </a:r>
            <a:r>
              <a:rPr lang="en-US" sz="32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LiOH</a:t>
            </a:r>
            <a:r>
              <a:rPr lang="en-US" sz="32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.</a:t>
            </a:r>
          </a:p>
          <a:p>
            <a:endParaRPr lang="en-US" sz="3200" dirty="0">
              <a:solidFill>
                <a:srgbClr val="000000"/>
              </a:solidFill>
              <a:ea typeface="Times New Roman" panose="02020603050405020304" pitchFamily="18" charset="0"/>
              <a:cs typeface="Palatino Linotype" panose="0204050205050503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00E05BAE-9992-40ED-835C-B41F27E1612C}"/>
                  </a:ext>
                </a:extLst>
              </p14:cNvPr>
              <p14:cNvContentPartPr/>
              <p14:nvPr/>
            </p14:nvContentPartPr>
            <p14:xfrm>
              <a:off x="4403160" y="1868760"/>
              <a:ext cx="4000320" cy="452340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00E05BAE-9992-40ED-835C-B41F27E1612C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393800" y="1859400"/>
                <a:ext cx="4019040" cy="4542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8D844103-5E5F-4A67-83E3-7F0C943D999B}"/>
                  </a:ext>
                </a:extLst>
              </p14:cNvPr>
              <p14:cNvContentPartPr/>
              <p14:nvPr/>
            </p14:nvContentPartPr>
            <p14:xfrm>
              <a:off x="0" y="673920"/>
              <a:ext cx="10891080" cy="570168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8D844103-5E5F-4A67-83E3-7F0C943D999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9360" y="664560"/>
                <a:ext cx="10909800" cy="5720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788785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D224A65098339408B19873D91B76442" ma:contentTypeVersion="15" ma:contentTypeDescription="Create a new document." ma:contentTypeScope="" ma:versionID="da6071d1be1891ba8d54bf04e1e93ba6">
  <xsd:schema xmlns:xsd="http://www.w3.org/2001/XMLSchema" xmlns:xs="http://www.w3.org/2001/XMLSchema" xmlns:p="http://schemas.microsoft.com/office/2006/metadata/properties" xmlns:ns1="http://schemas.microsoft.com/sharepoint/v3" xmlns:ns3="330354a9-d728-46c7-abbf-3220e4bf05e8" xmlns:ns4="6f89d419-4ffd-47bb-9324-452bed66a7b5" targetNamespace="http://schemas.microsoft.com/office/2006/metadata/properties" ma:root="true" ma:fieldsID="d2f8d09f210362ec495214fee137013f" ns1:_="" ns3:_="" ns4:_="">
    <xsd:import namespace="http://schemas.microsoft.com/sharepoint/v3"/>
    <xsd:import namespace="330354a9-d728-46c7-abbf-3220e4bf05e8"/>
    <xsd:import namespace="6f89d419-4ffd-47bb-9324-452bed66a7b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1:_ip_UnifiedCompliancePolicyProperties" minOccurs="0"/>
                <xsd:element ref="ns1:_ip_UnifiedCompliancePolicyUIAction" minOccurs="0"/>
                <xsd:element ref="ns3:MediaServiceDateTaken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9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0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0354a9-d728-46c7-abbf-3220e4bf05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1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9d419-4ffd-47bb-9324-452bed66a7b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43D8DC8-05EB-488E-BC2F-216633B7077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4D40000-B778-4F0E-9EB8-5A1D9D77FE73}">
  <ds:schemaRefs>
    <ds:schemaRef ds:uri="http://www.w3.org/XML/1998/namespace"/>
    <ds:schemaRef ds:uri="6f89d419-4ffd-47bb-9324-452bed66a7b5"/>
    <ds:schemaRef ds:uri="http://schemas.microsoft.com/office/2006/metadata/properties"/>
    <ds:schemaRef ds:uri="http://purl.org/dc/dcmitype/"/>
    <ds:schemaRef ds:uri="http://purl.org/dc/elements/1.1/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330354a9-d728-46c7-abbf-3220e4bf05e8"/>
    <ds:schemaRef ds:uri="http://schemas.microsoft.com/sharepoint/v3"/>
  </ds:schemaRefs>
</ds:datastoreItem>
</file>

<file path=customXml/itemProps3.xml><?xml version="1.0" encoding="utf-8"?>
<ds:datastoreItem xmlns:ds="http://schemas.openxmlformats.org/officeDocument/2006/customXml" ds:itemID="{353ACC33-BA23-4300-A8C3-C83FF863BFF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330354a9-d728-46c7-abbf-3220e4bf05e8"/>
    <ds:schemaRef ds:uri="6f89d419-4ffd-47bb-9324-452bed66a7b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439</Words>
  <Application>Microsoft Office PowerPoint</Application>
  <PresentationFormat>Widescreen</PresentationFormat>
  <Paragraphs>42</Paragraphs>
  <Slides>12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Calibri</vt:lpstr>
      <vt:lpstr>Calibri Light</vt:lpstr>
      <vt:lpstr>Palatino Linotype</vt:lpstr>
      <vt:lpstr>Times New Roman</vt:lpstr>
      <vt:lpstr>Office Theme</vt:lpstr>
      <vt:lpstr>1_Office Theme</vt:lpstr>
      <vt:lpstr>Bitmap 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Suzanne Ray Ellenberger</dc:creator>
  <cp:lastModifiedBy>Suzanne Ray Ellenberger</cp:lastModifiedBy>
  <cp:revision>17</cp:revision>
  <dcterms:created xsi:type="dcterms:W3CDTF">2020-04-13T15:48:35Z</dcterms:created>
  <dcterms:modified xsi:type="dcterms:W3CDTF">2021-06-10T13:45:15Z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0x010100FD224A65098339408B19873D91B76442</vt:lpwstr>
  </property>
</Properties>
</file>