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61" r:id="rId5"/>
    <p:sldId id="311" r:id="rId6"/>
    <p:sldId id="262" r:id="rId7"/>
    <p:sldId id="306" r:id="rId8"/>
    <p:sldId id="307" r:id="rId9"/>
    <p:sldId id="264" r:id="rId10"/>
    <p:sldId id="265" r:id="rId11"/>
    <p:sldId id="308" r:id="rId12"/>
    <p:sldId id="270" r:id="rId13"/>
    <p:sldId id="272" r:id="rId14"/>
    <p:sldId id="314" r:id="rId15"/>
    <p:sldId id="273" r:id="rId16"/>
    <p:sldId id="274" r:id="rId17"/>
    <p:sldId id="278" r:id="rId18"/>
    <p:sldId id="315" r:id="rId19"/>
    <p:sldId id="316" r:id="rId20"/>
    <p:sldId id="318" r:id="rId21"/>
    <p:sldId id="317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 varScale="1">
        <p:scale>
          <a:sx n="69" d="100"/>
          <a:sy n="69" d="100"/>
        </p:scale>
        <p:origin x="52" y="1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11-11T15:17:11.678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context xml:id="ctx1">
      <inkml:inkSource xml:id="inkSrc2">
        <inkml:traceFormat>
          <inkml:channel name="X" type="integer" max="12372" units="cm"/>
          <inkml:channel name="Y" type="integer" max="6960" units="cm"/>
          <inkml:channel name="T" type="integer" max="2.14748E9" units="dev"/>
        </inkml:traceFormat>
        <inkml:channelProperties>
          <inkml:channelProperty channel="X" name="resolution" value="400" units="1/cm"/>
          <inkml:channelProperty channel="Y" name="resolution" value="400" units="1/cm"/>
          <inkml:channelProperty channel="T" name="resolution" value="1" units="1/dev"/>
        </inkml:channelProperties>
      </inkml:inkSource>
      <inkml:timestamp xml:id="ts1" timeString="2019-11-11T15:17:19.076"/>
    </inkml:context>
  </inkml:definitions>
  <inkml:trace contextRef="#ctx0" brushRef="#br0">10391 5295 214 0,'0'0'210'0,"0"0"28"15,0 0-39-15,0 0-38 16,0 0-64-16,0 0-8 15,0 0-4-15,0 0 5 16,0 0 21-16,0 0-4 16,0 0-6-16,0 0 4 15,0 0 2-15,0 0 2 16,0 0-16-16,0 0-16 0,0-1-35 16,0 0-12-16,9-18-14 15,22-38-4-15,-5 14-5 16,3-6-2-16,18-13-3 15,-8-11 1-15,1-1 0 16,-3-4 0-16,-9 9-2 16,9 10 1-16,-6 6 0 15,-5-2-2-15,-6 12 1 16,-7 4 0-16,-3 13-1 16,-2 14 0-16,-4 9-7 15,-3 4-3-15,-1 14-2 16,-5 9-1-16,-3 13 8 15,-2 6 2-15,1 7 2 16,0-4 0-16,6 5 1 16,0-5-1-16,-1-4 1 0,7 6 0 15,1-5 1-15,3 3 0 16,0-1-1-16,-1-10 0 16,4 4 1-16,-2-9 0 15,2-2 0-15,-1-1 0 16,-4-9 0-16,2-3-1 15,-3-7 2-15,5 1 0 16,-5-4 6-16,-1-5 2 16,1 0 4-16,-4-5-1 0,0 4-4 15,0 0-3-15,0 0-4 16,0-2 1-16,3-15-2 16,9-32 2-16,3 27 0 15,1-1 0-15,8-11 6 16,-1-5 4-16,6-13 10 15,-2-7 4-15,12 1 0 16,3 3-2-16,-18-10 2 16,1-1 2-16,-3-2 2 15,-5-1 0-15,13 16-10 16,-6 9-6-16,-12 10-7 16,2 10-3-16,-8 11-3 15,2 5-2-15,-4 8-7 16,-3 1-3-16,1 4 0 15,-2-4 0-15,0 0-42 0,0 5-41 16,2 8-140-16,-1 0-132 16,4 31 230-16</inkml:trace>
  <inkml:trace contextRef="#ctx0" brushRef="#br0" timeOffset="925.363">11414 4902 735 0,'6'-7'368'0,"-2"1"-125"0,0 3-47 16,-1 4-77-16,-2 1-29 15,-1-2-19-15,0 0 1 16,0 0 1-16,0 0 2 16,0 0-2-16,0 8-6 15,-2 3-12-15,-2 3-8 16,-19 31-20-16,9-25-7 0,0 6-9 16,-1-2-2-16,0-1-4 15,-2-3-2-15,3-6 0 16,3 1-1-16,7-9 2 15,0-6 4-15,6-6 1 16,0-8-1-16,10-3-4 16,11 0-3-16,-9-9-2 15,8 5-1-15,-1-3 0 16,-4 2-1-16,12 9-1 16,-4 0 0-16,-2 12-2 15,-6 1 1-15,-5 10-1 16,1 7 0-16,-10 8 3 15,1 7 1-15,-3 5 2 16,-12-2 0-16,-6 3 2 16,-4 2 0-16,-9 5 0 15,-1 1 1-15,0 1 0 0,-7-5 1 16,-8-4 1-16,6 1 0 16,-5-6 1-16,3-8 1 15,8-9-1-15,-11-9 1 16,2-8 2-16,6-1-1 15,-3-16 0-15,12-7-1 16,7-5-4-16,3-5-3 16,12 4-3-16,8 8-2 0,6 3-4 15,8 6 0-15,7 5-2 16,-1-1 0-16,8 7 0 16,6 4 1-16,0 7 2 15,0 2 3-15,3 7 2 16,-5 2 2-16,2 6 2 15,2 5 0-15,-1-4 0 16,-5 0 1-16,-7-8 0 16,-1-2 0-16,-2-5 2 15,2-5 2-15,8-15-6 16,-5-15-34 0,7-10-161-16,-3-7 136 0</inkml:trace>
  <inkml:trace contextRef="#ctx1" brushRef="#br0">21672 17512 0,'0'0'16,"0"0"0,-17-82-16,-10-55 15</inkml:trace>
  <inkml:trace contextRef="#ctx0" brushRef="#br0" timeOffset="8578.757">13147 5205 357 0,'2'3'198'0,"-2"0"-31"16,-2 2-21-16,2-5-18 16,-1 0-3-16,0 0-2 15,0 0-4-15,1 0-13 0,0 0-3 16,0 0 4-16,0 0 16 15,0 0-5-15,0 0-9 16,0-2-31-16,0 1-30 16,11-21-24-16,36-41-5 15,-15 11-8-15,-5-12-2 16,9-13-5-16,4-3-1 16,3 5-1-16,3-3-1 15,-3 9 0-15,-2 6-1 0,-17 10 0 16,-2 12 0-16,-5 18-1 15,-7 7-5-15,-11 12-21 16,-2 8-7-16,0 16 7 16,-2 8 4-16,18 23 21 15,-19-3 6-15,-6 3-4 16,8 9 0-16,-11-8 0 16,8 5 0-16,4 2 2 15,-4-8 0-15,4 3 0 16,6 0 0-16,3-3 0 15,-5-3 0-15,9-7 2 16,-9-10 0-16,-1-13 1 16,1-4 1-16,-3-10 4 15,10 1 5-15,1-12 6 0,7-7 0 16,7-10-4-16,-7-17-4 16,6-12-4-16,1-7-1 15,-3-12 0-15,7 6-2 16,-2 5 9-16,-2-1 6 0,-3 5 7 31,0-3 4-31,1-5-6 0,-2 3-6 0,13 4-7 31,-1 9-3-31,-5 7-5 0,6 8-2 16,-11 13-4-16,-9 4-2 16,0 16-9-16,-1 2 0 15,-14 8-13-15,10 8-56 16,-13 8-187-16,-6 9 180 15</inkml:trace>
  <inkml:trace contextRef="#ctx0" brushRef="#br0" timeOffset="9035.498">14104 4836 761 0,'-3'-3'381'16,"2"2"-126"-16,-2-1-52 16,2 1-63-16,-1 0-23 15,1 0-18-15,0 0 2 0,1 0-12 16,19-8-9-16,44-10-23 16,-16 15-10-16,-1-5-18 15,5 1-8-15,5 5-9 16,3 0-3-16,-14-1-2 15,-2 2-2-15,-13 1 1 16,-14-2-2-16,7 4-1 16,-12-1 4-16,-6-1-103 15,-1 1-78-15,-8 6 107 16</inkml:trace>
  <inkml:trace contextRef="#ctx0" brushRef="#br0" timeOffset="9378.984">14154 5024 737 0,'-5'0'422'0,"4"-6"-91"15,1 4-117-15,0 1-31 0,0 0-56 16,0 0-14-16,19 0-23 16,28 1-5-16,-24-3-4 15,7 2-4-15,10-6-11 16,9 1-9-16,7-2-19 16,-11-8-7-16,-8 0-14 15,-8 0-5-15,-8 2-6 16,5 6-2-16,-7 2-2 15,3 5 7-15,-9 1-70 16,-1 6-63-16,-3-1-69 16,-8 4 92-16</inkml:trace>
  <inkml:trace contextRef="#ctx0" brushRef="#br0" timeOffset="10222.324">15660 4680 332 0,'39'-36'285'0,"-31"29"69"0,0 1-50 16,-1-3-89-16,-4 1-29 15,0 4-36-15,-3 1-14 16,-3 4-23-16,2-1-14 15,0 0-21-15,-15 3-8 16,-43 15-12-16,28-2-8 16,-8 4-21-16,4-1-8 15,6 4-14-15,-5-3-5 0,5 9-1 16,-8-5-1-16,-1 5-1 16,5 1 0-16,1 3 0 15,10 4 1-15,3 6-1 16,6-2 0-16,5-5 0 15,0 2 0-15,18-6 1 16,4-1 0-16,14-2 0 16,5-10 1-16,10-6 1 15,3-5 1-15,1-11-1 16,18 3 0-16,-2-17 4 16,4-2 0-16,6-16 4 15,-11-11 1-15,-11-4 1 16,-23 9 2-1,-14 20 2-15,0 1 0 0,19-61 1 16,-12-2 0-16,-9 2-4 16,-19 28-2-16,-15 3-7 0,1 11-4 15,-23 8-8-15,-6 10-2 16,2 19-4-16,-8 2 1 16,7 13 4-16,-2-2 1 15,10 9 28-15,6 1-37 16,-1-3-195-16,5 12 161 15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11-11T16:24:07.253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70C0"/>
    </inkml:brush>
    <inkml:brush xml:id="br2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2535 9070 344 0,'0'-1'238'0,"0"-1"-7"16,3-5-59-16,0 2-21 15,-1-1-27-15,5 1-10 16,0 1-14-16,-2 1-7 0,-1 0-18 16,-3 2-10-16,0 0-16 15,-1 0-4-15,0 0-2 16,0-1-1-16,0 1-5 15,0 1-4-15,0 0-8 16,0 0-2-16,-1 11-7 16,-4 8-3-16,-10 32-4 15,4-24-2-15,1 8-3 16,3 3 0-16,-2 1-2 16,-6 0 1-16,1-4-1 15,0-1 0-15,1-5 0 16,3-1 0-16,0-6 0 15,4-3 1-15,-2-3-1 16,8-1 1-16,-9-7 1 0,3-3 1 16,1-5 4-16,0-1-1 15,5-2 1-15,-1 2-14 16,0 0-101-16,1-1-70 16,0-2 101-16</inkml:trace>
  <inkml:trace contextRef="#ctx0" brushRef="#br0" timeOffset="712.089">2934 9129 391 0,'2'1'268'0,"1"-1"15"15,-3 0-53-15,0 0-54 16,0-1-31-16,0 0-24 16,0 0-1-16,0 0-10 15,0 0-7-15,0 0-23 16,0 1-15-16,0 0-20 16,-1 0-6-16,-3 6-7 0,-5 11-2 15,-40 31-10-15,29-28-5 16,-3 7-3-1,-1-5-3-15,-1 0-1 0,-1 4-2 16,7-4-3-16,1 4-1 16,7-4 0-16,1-3-2 15,8-3 0-15,0-3-1 16,4 3-1-16,7-2 0 16,3-4 1-16,7 1 1 0,7-5 0 15,2 0 1-15,-1-3 1 16,6 0 0-16,-7-3 1 15,-2-2-2-15,9-6 3 16,-8-3 0-16,10-2 2 16,0-2 0-16,-3-4 3 15,-2 0 0-15,-7-3 1 16,-9-5 1-16,1-2-1 16,-2-3-1-16,-3-1-1 15,3 2-1-15,-11-2-1 16,0 5 0-16,-5-1 7 15,-2 2 2-15,-6 6-1 16,-1-1 1-16,-1 3-9 16,-1 3-1-16,0 5-2 15,-4 1 0-15,-4 5 0 16,-4 3 0-16,3 2-1 0,-1 4 0 16,2 0-2-16,-1 4 1 15,3-2-1-15,1 1-1 16,0 3-1-16,7-1-1 15,5 2 12-15,5-1-38 16,2-1-120-16,3-2-105 16,4-6 137-16</inkml:trace>
  <inkml:trace contextRef="#ctx0" brushRef="#br0" timeOffset="1699.476">3567 9230 444 0,'-2'-1'266'15,"1"0"-39"-15,0 1-67 16,0 0-15-16,0 0-26 16,2 6-8-16,2 7-11 15,4-1-5-15,22 26-19 16,-17-34-12-16,4-2-14 15,2 2-5-15,2-4-9 16,2-2-4-16,-1-2-7 16,2-3-4-16,0 0-4 0,0 0-1 15,-4-8-4 1,-3 1-1-16,-4-5-2 0,-4 2-1 16,-2 1-1-16,1 1-2 15,-6 0-1-15,-2-2-1 16,-8 5-2-16,0 1 0 15,-10 8-3-15,-3 0 0 16,-1 4-2-16,-8 5 0 16,5 7 2-16,0 3-1 15,0 5 1-15,0-2 1 0,4 4 0 16,0 1 0-16,4 0 0 16,1 0-1-16,6 1 0 15,4-4 0-15,2 1 1 16,3 1-1-16,2-3 1 15,2 2 1-15,4-3 0 16,1-3 0-16,4-4 1 16,4-1 0-16,3-1 3 15,0-2 2-15,5-5 5 16,2-2 0-16,-1-3 1 16,2-4-1-16,4 1-4 15,-3-4 0-15,-5-1-1 16,3-1-2-16,-3 0 0 15,-6 1-8-15,-6-2-94 0,1 1-77 16,-8 0 104-16</inkml:trace>
  <inkml:trace contextRef="#ctx0" brushRef="#br0" timeOffset="2226.92">4167 8877 408 0,'-1'-1'262'15,"-1"0"-8"-15,1 0-37 16,0 0-67-16,0 0-19 16,0 0-10-1,1 0-1-15,0 1-1 0,0 0-7 16,0 0-18-16,9 0-12 16,12 0-11-16,29 4-6 15,-23-1-15-15,4 2-6 16,-5-6-14-16,-3 1-8 15,-3-4-12-15,-1 1-2 16,-1 2-3-16,2-1-1 16,-7-2-2-16,-3 3 0 15,-5-1-21-15,-2 0-42 0,-3 2-135 16,0-1 127-16</inkml:trace>
  <inkml:trace contextRef="#ctx0" brushRef="#br0" timeOffset="4665.225">5274 9125 356 0,'-1'-5'251'0,"1"5"34"0,-6-2-62 16,6 2-52-16,0 0-31 15,-1 0-40-15,0 0-10 16,0 0-13-16,-6 9-5 16,3 17-12-16,-38 28-8 15,22-26-14-15,-1 5-6 16,-1-4-12-16,3 0-4 0,3-4-8 15,0 2 0-15,8-9-2 16,-1 0-1-16,5-1 0 16,6-5-1-16,-6-1-1 15,-1 0 1-15,0-3 0 16,-6-3 0-16,5-1 1 16,3-2 0-16,1-2 1 15,1 0-1-15,-1-1-15 16,1 0-25-16,0 0-81 15,0 0-63-15,0-1 108 16</inkml:trace>
  <inkml:trace contextRef="#ctx0" brushRef="#br0" timeOffset="5024.538">5076 9206 590 0,'0'1'340'16,"0"-1"-82"-16,0-2-56 15,0 1-17-15,0 1-44 16,0 0-13-16,3 0-33 15,18 4-16-15,35 4-16 16,-20-5-6-16,5-1-13 16,-2-2-9-16,-1 0-13 15,-9-2-6-15,-7-2-9 16,5 0-1-16,-12 4-3 16,-1 2-1-16,-5 1-8 15,-7 1-45-15,0-1-208 16,4 2 180-16</inkml:trace>
  <inkml:trace contextRef="#ctx0" brushRef="#br0" timeOffset="5913.42">6394 9063 303 0,'1'-4'254'0,"0"-1"56"15,0 0-48-15,-1 2-79 16,0 1-25-16,0 1-27 16,0 0-12-16,0-1-26 15,0 1-19-15,0 0-32 16,0 0-12-16,0 0-13 16,0 1 1-16,-1 0-2 0,-4 22-4 15,-22 39-3-15,16-19-2 16,-6-3-1-16,2 4-1 15,-3-5 0-15,0-5-2 16,2-1 0 0,1-7 0-16,2-2 1 0,0-1-2 15,-1-6 1-15,1 1-1 16,5-6 1-16,-2-2 0 16,0-5 2-16,4-2 1 15,3-2 1-15,2-3-1 16,1 2-13-16,0 0-34 0,0 0-112 15,0 0-84-15,0-1 137 16</inkml:trace>
  <inkml:trace contextRef="#ctx0" brushRef="#br0" timeOffset="6772.602">6801 8993 677 0,'-2'-1'340'0,"3"1"-117"16,-1 0-42-16,-1 0-53 0,0 0-26 15,0 0-19-15,0 0-2 16,1 0-13-16,0 1-6 15,0 10-10-15,-2 5-7 16,-10 30-12-16,3-28-4 16,1 6-11-16,1-2-4 15,-8 0-5-15,1-1-2 16,-1-4-1-16,-2 1 0 16,5-7-1-16,1-2 1 0,0-8 2 15,2-4 1-15,3-6-1 16,3-5 0-16,6-6-7 15,6-1-4-15,4-5-11 16,7 2-11-16,2 2-12 16,-2 3-1-16,7 6 7 15,-4 2 11-15,-1 3 13 16,5 5 3-16,-3 4 1 16,1 5 0-16,-4 3 2 15,-5 5 1-15,-5 4 2 16,-1 5 2-16,-4 6 4 15,-2 2 2-15,-5 6 3 16,-4 0 2-16,-6 2-1 16,-3 1-1-16,-7-4-1 15,-2 0-1-15,-6-3 2 16,-4-4 1-16,5-2 4 0,-5-3 1 16,-7-5-2-16,3-1-3 15,-4-7-5-15,1-3 0 16,8-11 0-16,3-1 0 15,5-9 1-15,2-4-2 16,8-2-5-16,3-1-3 16,6 0-4-16,5 4-4 0,8 7-1 15,2-2 0-15,5 2 2 16,1 2 1-16,3 0 3 16,3 3 0-16,1 5 1 15,2 4 0-15,-2 4 0 16,1 2 0-16,0 3 1 15,-2 1 0-15,-2 2 1 16,-6 0 1-16,1-1 0 16,0 0 1-16,2 0-2 15,3 0 1-15,-1-4-1 16,-1-3 1-16,3-9 1 16,3-3 0-16,4-9 3 15,1-5-13-15,1-3-81 16,-1 2-64-16,-1 1 88 15</inkml:trace>
  <inkml:trace contextRef="#ctx0" brushRef="#br0" timeOffset="7319.364">7526 8961 553 0,'4'-7'352'15,"-3"3"-2"-15,-17 4-92 16,15 4-75-16,-1 3-41 15,-9 6-47-15,19 2-15 16,-18 8-29-16,-2 2-9 16,1 9-16-16,-6 6-5 15,-3 4-5-15,0 5-4 16,-1 1-4-16,-1-4-1 16,3-6-3-16,2-2 1 15,1-11-2-15,1-1 1 0,9-4-1 16,-3-5 0-16,8-4 1 15,0-3 0-15,-1-10 15 16,2-2-24-16,1-11-76 16,3-3-52-16,9-6 65 15</inkml:trace>
  <inkml:trace contextRef="#ctx0" brushRef="#br0" timeOffset="7725.843">7935 8922 544 0,'5'-5'390'0,"0"-1"17"15,1 6-177-15,0-1-17 16,-4-2-82-16,-1 5-20 15,-1-2-34-15,-1 0-19 16,0 0-9-16,-6 15-9 16,-18 37-7-16,12-23-3 0,-5 6-7 15,2 6-1-15,-6-1-4 16,1 4-3-16,7 3-5 16,0-2-3-16,3-4-1 15,0-4-1-15,-2-12-2 16,3 1 2-16,1-5-2 15,2-2 1-15,7-3 0 16,-3-5 1-16,2-4 1 16,0-4 0-16,-2-4-12 15,2 0-30-15,0 0-95 16,-2-2-77-16,-7-15 122 16</inkml:trace>
  <inkml:trace contextRef="#ctx0" brushRef="#br0" timeOffset="8053.838">7486 9124 672 0,'-1'-5'402'15,"1"1"-57"-15,2 1-118 16,-2 2-33-16,0-1-56 16,0 2-22-16,13 0-39 15,9 2-14-15,28 3-20 16,-22-3-7-16,3-2-11 16,3 1-3-16,0-2-7 15,-9-3-2-15,-3-2-6 16,-3-1-1-16,-7-1-2 15,7 1-6-15,-11 3-103 16,4 1-84-16,4 3 114 16</inkml:trace>
  <inkml:trace contextRef="#ctx0" brushRef="#br0" timeOffset="8522.537">8489 8547 437 0,'14'-12'307'0,"-6"3"56"16,1 3-97-16,-5 2-52 15,0 3-33-15,-3 2-56 16,-1 3-18-16,-1-4-37 16,0 0-11-16,-2 11-13 15,-4 7-15-15,-12 33-13 16,5-22-2-16,1 0-5 15,2 7-1-15,-3 2-3 16,3-5-1-16,-1-2-2 16,1-4 0-16,2-3 0 15,1-5-1-15,1-2 1 16,-1-4 0-16,3-5-2 0,3 3 0 16,-2-8-19-16,2-2-30 15,2 3-103-15,-1-5-97 16,1 0 150-16</inkml:trace>
  <inkml:trace contextRef="#ctx0" brushRef="#br0" timeOffset="8856.759">8329 8600 699 0,'-1'-1'417'16,"1"-1"-68"-16,1 1-121 16,-1 1-31-16,0 0-69 15,4 0-22-15,17 2-39 0,31 6-14 16,-36-3-19-16,17 0-10 15,7-2-11-15,-1-3-2 16,13 0-4-16,-19-2-1 16,-3-4-1-16,-4 3-1 15,-13-3-35-15,2 1-55 0,-8 3 56 16</inkml:trace>
  <inkml:trace contextRef="#ctx0" brushRef="#br0" timeOffset="11309.821">9550 9113 413 0,'16'-12'258'16,"-2"1"0"-16,1 0-30 15,-5 3-41-15,-7 0-12 16,5 3-22-16,-5 1-9 0,1 1-37 16,-3 3-19-16,-2 0-36 15,0 0-18-15,-3 5-13 16,-6 21-4-16,-40 44-3 15,26-19 0-15,-2 4-2 16,1-5 0-16,3-3-2 16,1-8 0-16,2-7-2 15,0 1-1-15,6-7-1 16,2-3 0-16,3-7-1 16,2-4 1-16,1-7 6 15,3-4 2-15,0-7 0 16,2-2 10-16,1-9-73 15,0-1-50-15,5-4-169 16,-2-2-203-16,3 2 305 16</inkml:trace>
  <inkml:trace contextRef="#ctx0" brushRef="#br0" timeOffset="11591.7">9353 9235 352 0,'-7'-6'289'16,"6"5"81"-16,0 1-78 0,0-4-65 16,1 4-30-16,0-1-38 15,0 1-17-15,0 0-34 16,13-1-12-16,0 1-26 16,38 0-13-16,-23 2-15 15,3 0-8-15,7-4-13 16,-2-1-5-16,-3-3-5 15,0 2-1-15,-2 1-3 16,-11-4-1-16,-4 0-2 16,-4-1 5-16,-5 2-86 15,2 2-74-15,11 6 96 16</inkml:trace>
  <inkml:trace contextRef="#ctx0" brushRef="#br0" timeOffset="12888.286">10892 9054 101 0,'-3'-3'89'0,"2"-1"33"16,5-1-6-16,-9-2-17 16,15-1 4-16,1-2 9 15,2 1 7-15,13-1 26 16,-12-1 5-16,0 3-3 15,-3 3-8-15,-5 0-18 16,0 4-11-16,-4-1-20 16,0 2-7-16,-2 0-10 15,0 0-7-15,-1 0-10 16,0 0-6-16,0 1-17 16,-8 11-3-16,3 3-4 15,-35 30-2-15,26-25-3 16,-4 1-5-16,0 2-7 15,0 1-3-15,1 0-2 16,3-1 0-16,2-5-1 16,4-3 0-16,1-5-1 15,4-3 1-15,0 0 3 0,4-4 1 16,3-6 1-16,-1-5-1 16,4-6-3-16,1-5-1 15,4-7-3-15,4 2-1 16,6-3-2-16,4 3-1 15,7 6 0-15,2 1 2 16,5 5 1-16,-2 2 0 16,-5 5-1-16,0 5 0 0,-7 9-2 15,-5 2 0-15,-4 7 1 16,-8 2-1-16,-2 8 3 16,-1 6 0-16,-10 7 2 15,-3 2 1-15,-4 3 2 16,-10-3 1-16,-8-4-1 15,-9-4 2-15,-17-2-1 16,3-1 2-16,-4-6-1 16,5 1 0-16,1-8 1 15,4-4-1-15,10-4 2 16,6-6-1-16,2-9 1 16,4-2 0-16,3-7-1 15,-3-2-1-15,10-3-2 16,3-2-4-16,2 2-2 0,9 1-4 15,3 2 0-15,4 4-1 16,7 1 3-16,2 0 0 16,3 6 1-16,0-2 0 15,-1 6-4-15,3 5 0 16,5 6 1-16,3 3 0 16,3 2 4-16,6 5 1 15,-4-1 1-15,3-1 0 16,2 2 1-16,-1-2 1 15,0-2 0-15,4 1 0 0,-3-5 2 16,0-1 0-16,-6-9 1 16,-8-3 0-16,2-6 1 15,-11-6 0-15,8-1 1 16,3-4-1-16,-7 0-12 16,5 0-36-16,-10 2-537 15,-1 5 422-15</inkml:trace>
  <inkml:trace contextRef="#ctx0" brushRef="#br1" timeOffset="18705.001">11984 8985 439 0,'12'-6'266'0,"-2"-2"-18"15,0 3-37-15,-3 2-58 16,-3-3-19-16,-3 5-42 16,-1 0-10-16,-1 1-13 15,0 0-13-15,0 0-10 16,-4 6-6-16,-4 14-15 0,-40 34-5 15,27-17-2-15,2 5-2 16,-7 7-3-16,7 5-2 16,-1-3-3-16,2-3-1 15,6-7-3-15,-2-7-1 16,4-8 1-16,-1-3-2 0,5-2 1 16,-1-2 0-16,4-5 0 15,0-1 2-15,-1-5 0 16,2-2 1-16,1-5 1 15,-1 1 12-15,3-3-62 16,-2 0-56-16,1 0 64 31</inkml:trace>
  <inkml:trace contextRef="#ctx0" brushRef="#br1" timeOffset="19146.947">11531 9450 475 0,'-7'2'248'0,"5"0"-61"16,-2-2-33-16,4 3-38 16,0-3-1-16,0 0-1 15,0-2 2-15,0 1-2 16,7 0-3-16,2 0-3 16,8 0-3-16,24-2-5 15,-21 4-5-15,1-1-7 16,5 0-2-16,8 0-14 15,2 0-10-15,9 1-22 16,-10-1-10-16,3-1-14 16,0 1-5-16,3-3-3 0,4-1-2 15,-14-2 0-15,1-1-1 16,-11 1-1-16,-4-1 1 16,-2 0-12-16,-8-2-24 15,-4-3-91-15,0-2-86 16,-6 1 125-16</inkml:trace>
  <inkml:trace contextRef="#ctx0" brushRef="#br1" timeOffset="19616.023">11723 8901 668 0,'-4'0'324'16,"3"0"-117"-16,1 0-27 16,0 0-43-16,0 0-15 15,0-1-13-15,7 1-4 16,12-2-15-16,29-6-4 16,-22 5-14-16,4-2-9 0,10 4-5 15,5 1-6-15,6-4-11 16,3 4-2-16,-5-1-11 15,-2-1-6-15,-6 0-8 16,-3 0-3-16,-5-3-4 16,-2 1-1-16,-9 2-2 15,-5-2-1-15,-6 2-26 16,-6 3-49-16,-1 1-116 16,-4 2 117-16</inkml:trace>
  <inkml:trace contextRef="#ctx0" brushRef="#br1" timeOffset="20412.662">12834 8974 563 0,'0'-3'356'15,"0"2"-42"-15,0 0-91 16,-1 0-40-16,0 0-58 16,0 0-24-16,-16 0-31 15,-30 9-10-15,23 6-16 16,0 0-5-16,-1 7-15 15,-3 0-6-15,8 4-10 16,-3 4-2-16,4 5-1 16,2 4 1-16,-1-1 9 15,3-3 2-15,3-2 1 0,-2-2-2 16,7-5-9-16,7 2-4 16,1-7-2-16,10-1 0 15,1-5 1-15,3-2 0 16,5-5 4-16,1-2 0 15,9-5 0-15,3 0 2 16,8-6-1-16,1-5-1 0,6-6 2 16,-2-1-1-16,3-5-1 15,0-5 2-15,-6 0-2 16,-6-2 2-16,-10 2 0 16,-8 2 1-16,-6-2 2 15,-8 0-4-15,-5-2 22 16,-6 0 4-16,-4 1 5 15,0-2 5-15,-12 1-22 16,4-1-6-16,-13-1-7 16,3 4-4-16,-1 4-4 15,-4 4 0-15,6 4-2 16,-1 7-1-16,-1 5-2 16,3 4 1-16,1 9-2 15,-1 2-1-15,8 5-2 16,3 0 31-16,8 2-98 0,4-1-16 15,17 6 60-15</inkml:trace>
  <inkml:trace contextRef="#ctx0" brushRef="#br1" timeOffset="21568.174">13298 9446 485 0,'-1'-1'265'0,"0"-1"-54"16,0 1-40-16,0 0-47 15,0 0-9-15,0 0-1 16,0 0 1-16,0 1-7 16,-1 0-2-16,1 0-14 15,0 0-13-15,1 0-4 16,0 0-5-16,0 0-9 15,9 3-1-15,18 1-16 16,35-6-10-16,-25-3-12 16,-4-2-7-16,1 5-9 15,-6-2-1-15,-4 4-2 0,-3 1 0 16,-10 2-2-16,-3 5 0 16,-13 0 0-16,2 1 0 15,-9 5 3-15,-1-4 0 16,-5 5 0-16,-5-1 0 15,-5-2 0-15,-3 1-1 16,-1-3 0-16,6 1 0 16,8-1-2-16,2-4 0 0,6 0-1 15,3-2 0-15,2-2-1 16,5 1-1-16,3-2 1 16,-3-1 0-16,0 0 1 15,0 0 1-15,12-1-1 16,5-1 0-16,32-1-1 15,-23 2 1-15,0 1 0 16,0 2-1-16,-3 0 1 16,-1 5 0-16,-1 2 0 15,-3 1 1-15,-1 4-1 16,-8-2 0-16,-2 8 0 16,-3 2 0-16,-11 2-1 15,3 3 0-15,-14 2 1 16,3 0 1-16,-2 1 1 15,-9-4 0-15,-1-3 1 0,-8 1 1 16,-7-4 0-16,8 1 1 16,-2-6 4-16,5-3 3 15,5-6 7-15,-2-1 1 16,1-5 0-16,1-3-4 16,1-4-5-16,3-4-1 15,2-5-2-15,-1-3-2 0,9-3-5 16,-4-3-2-16,4 6-19 15,6 5-33-15,1 2-99 16,1 4-56-16,6 5 120 16</inkml:trace>
  <inkml:trace contextRef="#ctx0" brushRef="#br1" timeOffset="23931.762">13579 8671 289 0,'-1'0'184'0,"-1"0"-6"16,1 0-33-16,0 0-52 15,0 0-11-15,0 0-9 16,1 0-1-16,0 0 3 15,0 0-2-15,0 0-3 16,0 0 2-16,0 0-4 16,0 0-4-16,0 0 0 15,0 0-4-15,0 0-1 16,0 0-1-16,0 0-8 0,0 0-3 16,2 0-3-16,8 0-1 15,8 0 0 1,31-1-4-16,-22-4-8 15,2-2-2-15,5 3-9 16,2-3-2-16,1 3-2 0,0 0-2 0,1-1-4 16,-5 2-1-16,-5 1-3 15,-4 0 0-15,-11 0 0 16,0 1 1-16,-9 1-2 16,1 0 0-16,-5 0-1 15,0 0-2-15,-1 0-1 16,0 0 22-16,0 0-79 15,0 0-62-15,0 0-298 16,-7 1 252-16</inkml:trace>
  <inkml:trace contextRef="#ctx0" brushRef="#br1" timeOffset="26621.499">14582 9140 298 0,'0'-2'201'0,"-1"2"12"16,0 0-32-16,1-1-46 16,0 1-19-16,0 0-25 15,0 0-1-15,0 0-1 16,0 0 3-16,0 0-2 16,0 0-1-16,0 0-7 15,1 0-7-15,10 1-16 16,1 1-9-16,30 9-18 15,-22-2 1-15,7 1 3 16,3 0 2-16,13-2 3 0,6-1-2 16,11-5-4-16,4-2-4 15,7 0-7-15,0 0-5 16,-3-1-9-16,0-1-1 16,-10-2-3-16,-1 1 0 15,-9-2 0-15,-11-2 0 16,-3 2 0-1,-9-2-1-15,-8 1 2 0,0 0-1 16,-12-2 0-16,-2 4 1 16,-2 1-1-16,-1-1-1 15,-1 3-3-15,0 1-1 0,0 0-1 16,0 0 0-16,0 0 1 16,-14 1-1-16,-4 1 1 15,-25 1 0-15,25-2 0 16,1-1 1-16,1 0 0 15,-6-2 0-15,5-2 1 16,-1-2 0-16,1-2 0 16,1-1 0-16,0 0 1 15,1-1-2-15,3 0 0 16,0 1-2-16,3 5 0 16,1 2 0-16,4 0-1 15,-1 2-1-15,5 0-1 16,1 0-1-16,0 0-1 15,0 0 1-15,1 0-1 16,17 4 1-16,36 36 2 16,-22-26 1-16,8 0 0 15,7 2 1-15,-5-4 1 16,-2-1 1-16,-16-3 0 16,0-1 0-16,-2-3 1 15,-1-1 0-15,4-1 2 0,-9-3 1 16,-7-2 0-16,-1-3 1 15,-7 1 0-15,-2-2 0 16,-7 1-2-16,-6 2-2 16,1 5-1-16,-10 3 0 15,4 6 0-15,2 2 0 0,-10-2 0 16,7 2-1-16,-10-1 2 16,2 2 0-16,-3-1 1 15,0 1 1-15,3-3-1 16,-2-3 1-16,6 2-1 15,4 0 0-15,4-1-1 16,1-2-2-16,3 1 0 16,1-2-1-16,1 1 0 15,1 1 0-15,2-2 0 16,3 0-1-16,3-2-6 16,1 1-37-16,0-4 31 0</inkml:trace>
  <inkml:trace contextRef="#ctx0" brushRef="#br1" timeOffset="27543.307">16903 8875 378 0,'14'-13'257'0,"2"0"-6"16,-5 5-65-16,0 2-19 16,-8-2-20-16,0 2-6 15,-4 1-16-15,0 2-15 16,2 5-26-16,-2-2-16 16,0 0-20-16,-2 4-2 15,-9 20-6-15,-8 33-1 16,2-16-4-16,0 4 0 0,-11 9 2 15,-4 6 0-15,2 3-4 16,0 1-4-16,5-12-10 16,4-3-4-16,7-14-6 15,2-5 0-15,5-3-3 16,-1-9 0-16,2-4 2 16,1-4 3-16,0-8 4 15,0-2-1-15,-1-10-20 16,2-4-48-16,-2-9-148 15,3 1 132-15</inkml:trace>
  <inkml:trace contextRef="#ctx0" brushRef="#br1" timeOffset="28027.411">16426 9399 303 0,'-4'0'249'0,"-1"0"71"16,2 1-69-16,2-1-65 15,0 0-29-15,-1 0-45 16,1 0-6-16,1 0-6 15,0 0 3-15,0 0 3 16,0 0-4-16,0 0-10 16,0 0-7-16,8 2-9 15,5 1-4-15,36 10-4 16,-28-11-1-16,12-3 2 16,8 1-1-16,-2-4-6 15,19-3-4-15,10 0-14 16,2-1-9-16,8-2-14 15,-14 1-6-15,-10-2-7 16,-6-1-1-16,-4 1-3 16,-8-1 1-16,-11 7-3 15,-9 2 0-15,-10 2-5 0,-6 1-1 16,-3 2-35-16,2-2-30 16,0 0-65-16,-8 2-59 15,-15 8-318-15,-23 15 343 16</inkml:trace>
  <inkml:trace contextRef="#ctx0" brushRef="#br1" timeOffset="28496.433">16657 8629 567 0,'-8'-2'289'0,"6"2"-83"15,0 0-33-15,2 0-35 0,0 0-5 16,0 0-2-16,0 0 3 16,0 0-8-16,5 0-7 15,13 0-10-15,30-2-2 16,-20-2-12-16,9-1-7 16,9 0-19-16,3 2-11 15,5 0-17-15,2 3-5 16,0-3-12-16,1 3-6 0,2 2-7 15,-6-2-3-15,-1 1-4 16,-4-2 1-16,-6-1-2 16,-6 2 0-16,-13 0-30 15,-2 0-58-15,-12-1 60 16,2 1-11-16</inkml:trace>
  <inkml:trace contextRef="#ctx0" brushRef="#br1" timeOffset="29468.795">17825 9253 418 0,'20'-7'317'0,"-12"0"70"15,3 3-116-15,-6 5-74 0,-7-1-37 16,2 7-49-16,-2-3-20 15,-4 5-21-15,3 4-8 16,-1 3-12-16,-6 1-1 16,-7-3-9-16,0 1-6 15,-7-2-11-15,0-1-5 16,3 4-8-16,0-3-1 0,3-2-3 16,2-2-1-16,5-6-1 15,3 1 2-15,4-5 0 16,4-4 1-16,3-5-3 15,5-4-3-15,6-7-6 32,5 0-3-32,8 5-6 15,5 1-3-15,5 8 2 16,-2-1 2-16,-5 6 5 16,-3 2 3-16,-8 5 3 15,-1 7 0-15,0 4 1 16,-7 4 0-16,-2 4 0 15,-7 0 0-15,-3 1 1 0,-4 3 1 16,-6-1 1-16,-3 3 2 16,-8 2 1-16,-7-1 1 15,-11 5 1-15,-4-3-1 0,-9-3 0 16,2-5 2-16,2-9 3 16,2-2 6-16,4-10 5 15,4-4 0-15,6-12-2 16,7 0-6-16,2-11-4 15,11 0-3-15,5-8-4 0,6-2-4 16,8 8-9-16,2 2-2 16,8 13-1-16,0 2 3 15,5 5 5-15,-3 3 1 16,5 7 1-16,-2 6 1 16,3 4 2-16,0 3 0 0,0 3 0 15,2-2 1-15,2 0-1 16,3 3 2-16,4 0-3 15,1-4 0-15,0-3-3 16,-1-6-20-16,-4-14-65 16,-2-4-39-16,-3-10 71 15</inkml:trace>
  <inkml:trace contextRef="#ctx0" brushRef="#br0" timeOffset="34936.706">19083 9025 422 0,'33'-38'322'16,"-27"29"7"-16,-1-1-67 15,1 4-31-15,-3 0-54 16,0 2-19-16,-3 2-42 16,0-1-23-16,0 3-34 15,0 0-12-15,0 0-11 16,-1 8 2-16,-3 18-2 15,-8 32-4-15,1-23-8 0,0 5-4 16,-2 3-6-16,-1-2-3 16,-2 0-3-16,2-6 0 15,0-8-2-15,1-2 1 16,2-7 0-16,0-4 1 16,4-3 0-16,1-4 1 15,2-5 3-15,3 1 0 16,1-3-18-16,-1-1-24 0,1 0-64 15,-1 0-43-15,0 0-87 16,1 0-62-16,0-1 184 16</inkml:trace>
  <inkml:trace contextRef="#ctx0" brushRef="#br0" timeOffset="35264.788">19001 9066 731 0,'-1'-3'408'16,"-1"2"-106"-16,4 0-83 0,-2 0-26 15,0 0-39-15,0 0-10 16,10 1-27-16,10 0-13 15,33 2-20-15,-23-2-9 16,9 0-13-16,4-1-8 16,2-3-20-16,-2 0-9 15,-6 0-11-15,-4 1-4 16,-11 1-4-16,-4-1 0 0,-11 3-7 16,-4 0-54-16,2 3-568 15,-1 3 452-15</inkml:trace>
  <inkml:trace contextRef="#ctx0" brushRef="#br0" timeOffset="36295.268">20469 8809 282 0,'13'-16'244'0,"-3"2"70"16,2 4-41-16,-1 1-64 15,-1 4-25-15,-3 4-49 16,-1-2-25-16,-4 8-28 16,-2 2-4-16,-2 8-2 15,-6 3 4-15,-1 3-7 16,-4 3-7-16,-4 5-13 16,-2 3-4-16,-11 6-13 15,1 0-6-15,0 0-8 16,0 0-4-16,5 3-5 0,3 0-2 15,-2 0-3-15,3 0-2 16,6-4-3-16,1-4 1 16,3-4-1-16,6-2 0 15,-1-4-1-15,3-1 0 16,6-3 0-16,0-2 0 16,9-2 0-16,2-3 1 15,5-7 3-15,4-4 1 16,1-6 0-16,4-3 0 0,12-7-2 15,2 0-1-15,5-6-1 16,-1-2 0-16,-10 2 0 16,-3 2 0-16,-7 0 0 31,-7-1 1-31,-3 3 0 0,-6-4 2 0,-6 5 1 16,-2 2 1-16,-7 3-2 15,-5-2-1-15,-5 8-5 16,-4 3-1-16,-5 5-3 15,-1 6 0-15,-1 6 1 16,0 1 0-16,3 5 2 16,2-2 1-16,3 3 4 15,4-4 0-15,5 1 0 16,4 1 0-16,4-4-2 16,1 2 0-16,5-2 0 15,2 1 0-15,4-2-1 16,1 0 6-16,1-4-23 15,-1 0-47-15,-3-5 31 0,-3-3 0 16</inkml:trace>
  <inkml:trace contextRef="#ctx0" brushRef="#br0" timeOffset="38295.28">21654 8893 595 0,'2'-8'319'0,"0"2"-63"0,-1 2-37 16,1 0-49-16,-1 2-18 16,-1 0-26-16,0 1-12 15,-1 0-29-15,0 1-16 16,0 0-25-16,0 0-6 16,-6 17-3-16,-13 31 0 15,5-21-4-15,1 4-3 0,-5 3-6 16,2 3-3-16,-2 8-4 15,0-3-3-15,0 2-5 16,-1 0 0-16,2-9-1 16,0-2 1-16,0-10 1 15,1-1 0-15,1-8 1 16,4-1 1-16,3-6 2 16,-1-4-3-16,6-3-24 15,0-7-18-15,4-3-73 16,6-4-44-16,4-7-128 15,4-4 167-15</inkml:trace>
  <inkml:trace contextRef="#ctx0" brushRef="#br0" timeOffset="38717.278">22088 8739 693 0,'5'-8'377'0,"-1"-2"-95"16,0 4-93-16,2 2-26 15,-1 2-44-15,0 3-16 16,-1 2-23-16,-3 4-4 16,-1 7-7-16,-2 1 0 0,-6 13-4 15,0 2-6-15,-9 3-10 16,2 4-6-16,-3 1-12 15,-2 0-6 1,-2 5-6-16,-2-2-3 0,-3 2-7 16,2 1 0-16,1-2-4 15,5 3-1-15,4-3 1 16,-2-8-1-16,7-6 1 16,-7-6 0-16,7-6 1 15,1-4 1-15,1-4 3 16,2-4 2-16,-1-7-12 15,3 1-19-15,0-10-69 16,4 0-54-16,-1-2-131 16,2-5-207-16,6 6 316 15</inkml:trace>
  <inkml:trace contextRef="#ctx0" brushRef="#br0" timeOffset="39033.361">21629 9039 739 0,'-5'-1'430'16,"2"0"-90"-16,3 0-113 15,0 1-32-15,0 0-64 16,0 0-26-16,7 0-29 16,16 1-4-16,39 5-18 15,-27-5-2-15,0-2-7 16,7-2-6-16,-1 1-14 0,-4-2-8 16,0 1-7-16,-6-1-2 15,-8 1-2-15,-4 0 1 16,-8 3-25-16,-4-1-34 15,-3 1-137-15,0 0 122 16</inkml:trace>
  <inkml:trace contextRef="#ctx0" brushRef="#br0" timeOffset="39895.379">22272 9250 628 0,'0'-6'413'0,"0"2"21"16,2-5-219-16,5 0-25 15,-7 3-62-15,3 0-27 16,-3 2-38-16,-2 4-11 16,2 4-12-16,0-4-2 15,0 0-2-15,0 6 0 16,-2 5-6-16,-4 5-4 16,-13 26-7-16,3-30-3 0,8 2-5 15,-4-5-1-15,1-3-1 16,4 0 0-16,-2-6 4 15,12 1 0-15,0-6-2 16,2-1-1-16,2-8-9 16,5-3-2-16,1 1-5 15,2-1-3-15,12 5-9 16,-12 0-1-16,8 7 1 16,-1 0 3-16,-2 7 8 15,5 3 0-15,-4 5 3 16,-1 2 0-16,-5 4 0 15,0 0 0-15,-5-1 1 16,-3 5 0-16,-5 0 2 16,-5 3 1-16,-9 2 3 15,-4-1 1-15,-10 2 4 0,-3 0 3 16,-10 2 4-16,3 0 2 16,-3-2 2-16,-5-2-2 15,-3-1-2-15,-3-3-1 16,0-5-3-16,5-2-1 15,10-5-2-15,1-4 1 16,6-9 1-16,3-4-1 0,8-8 0 16,5-1-3-16,7 0-6 15,4 1-4-15,4 4-5 16,6 3-2-16,3 3 2 16,5 2 1-16,3 3 1 15,2 0 2-15,2 4 0 16,1 4 1-16,1 2 2 15,0 2 0-15,3 3 1 16,-1-1 1-16,1 5 0 16,-2-3-1-16,-3 1 1 15,4 2-1-15,-9-10 2 16,6 1 2-16,0-8 4 16,-4-8-18-16,11-2-88 15,-2-4-58-15,1-4 85 16</inkml:trace>
  <inkml:trace contextRef="#ctx0" brushRef="#br0" timeOffset="40551.864">23193 8877 796 0,'-2'-10'392'0,"5"12"-109"15,-9-2-70-15,-5 2-37 16,2 4-24-16,-10 1-31 16,0 3-12-16,-7 5-26 15,-1 3-8-15,-5 1-24 16,4 4-10-16,-2 4-17 16,1-2-6-16,1 5-6 0,3 2-1 15,7 4-3-15,0 4 0 16,9 1-2-16,3-5 0 15,6-4-1-15,2-3 0 16,7-7 0-16,6-1 0 16,5-3 0-16,5-5 2 15,8-7 2-15,3-4-1 16,13-7 0-16,7-2 0 16,2-9-2-16,0-5 1 0,-3-7-1 15,-7-5 0-15,-1-9 2 16,-5-3 2-16,-9-6 0 15,-6-1 2-15,-12 4-1 16,-6 1-2-16,-9 2-1 16,-8 6-4-16,-16 9-4 15,-4 2 0-15,-16 10 0 16,-3 1 5-16,1 5 6 16,0 1 1-16,3 7-2 15,1-2-2-15,-4 5-6 16,2 2-2-16,5 8 4 15,5 1-6-15,8 4-44 16,3-2 371-16,11 4-260 16</inkml:trace>
  <inkml:trace contextRef="#ctx0" brushRef="#br1" timeOffset="65563.738">14768 7328 182 0,'-32'6'132'0,"29"-8"8"16,1-1-19-16,-1 1-6 16,2 1-6-16,0 0-7 15,0-1-13-15,0 1-6 16,0 0-10-16,0 0-3 16,0 1-4-16,0 0-5 15,0 0-5-15,-1 0-6 16,1 0-8-16,0 0-1 15,0 0-2-15,0 0 0 16,1 5 0-16,0 1 1 0,2 2-2 16,3 1-1-16,-1-1-6 0,42 24-2 15,-15-31-6-15,6-3-2 16,16-3-5-16,-1 2-3 16,8-2-1-16,3 2 1 0,-1 3 2 15,5-2 1-15,-2 7-3 16,-4 0-2-16,-4-1-2 15,-9-2-1-15,-3-1-1 16,-11-1 0-16,-3 0-1 16,1 2 0-16,-10-4 0 15,5 0 0-15,-10-5 0 16,-1 5-1-16,0 2-2 16,-4 1-2-16,-3 2 0 15,-3-2 0-15,-3 4-1 16,0-2 0-16,-3 4 2 15,-1-1 2-15,-4-5 4 0,0 4 2 16,-3-3 3-16,-2-3 0 16,-2 0-2-16,-3-5-1 15,1-5 0-15,-2-1-1 16,-3-6-1-16,0-2-1 16,-3 0-3-16,1 0 0 15,10 4-3-15,-1 0-1 16,5 2 0-16,-2 2-1 0,-2 5-1 15,4 1 0-15,1 2-1 16,2 2 0-16,-3 0-2 16,5 2-1-16,-3 0 0 15,2 2 0-15,3-2 2 16,0 0 3-16,0 0 1 16,0 0 3-16,14 14 0 15,32 26 1-15,-21-24 2 16,9-1 0-16,0-1 1 15,1 2 1-15,0-3-1 16,-5-2-1-16,-6-1 0 16,-1-3 0-16,-1-1 0 15,-4 3 0-15,-2-3-1 16,-3 1 0-16,-6-2 3 16,-2 1-2-16,-5-4 3 0,2-2 7 15,-2 3 8-15,-1-4 1 16,0 1 2-16,0 0-6 15,0 0-8-15,-9 3 1 16,-12 5 2-16,-25 9 3 16,22-9 2-16,0 1 0 15,-2 0-2-15,-3 2-2 16,0-2-4-16,2 1-2 0,5-3-2 16,1-2-2-16,5 3-3 15,2-2-1-15,5-2-1 31,4 0 0-31,1-2-12 0,4 4-48 0,3-1 40 16</inkml:trace>
  <inkml:trace contextRef="#ctx0" brushRef="#br1" timeOffset="69838.691">17246 6943 657 0,'-4'-3'308'0,"-1"9"-125"16,-1-3-31-16,0 4-44 16,1-1-17-16,0 1-23 15,-11 0-11-15,12 3-17 16,0 2-6-16,2 2-8 16,11 0-3-16,-15 3-2 15,5-4-2-15,1 0-3 16,-6-3-1-16,11-3-4 15,-4 1-2-15,-1-3-1 16,5-2-1-16,-11 2-1 16,5-4-1-16,1 1 1 15,-1-2 5-15,0-1 9 16,1 0 3-16,0 0-1 16,0 0-4-16,4-6-10 15,0-11-2-15,31-28-3 16,-29 28 1-16,0-5-2 15,-2 2 1-15,-4 2-1 16,0 0 0-16,-3 7 0 0,-4 0-2 16,-3 4 0-16,-8 3-2 15,5 3-2-15,0 4-1 16,-3 3 0-16,7 4 0 16,-14 9 1-16,-2 2 0 15,0 5 1-15,-5 0 1 0,3 1 0 16,2 1 0-16,2 0 0 15,0 3 0-15,-2 0 0 16,1 2 0-16,-2 4 1 16,7 3 1-16,2 1 0 15,4 2 0-15,2-4 0 16,1-3 0-16,8-3 0 16,-1-2 1-16,5-5 0 15,3-2 1-15,5-3-1 16,3-5 1-16,6-4 2 15,2-1 1-15,-3-8 8 16,11 0 5-16,6-2 5 16,-2-3 2-16,12-1-5 15,-5-1-4-15,-1 0-1 16,3-3-2-16,-6 3 1 16,-2 0 0-16,0 0-2 0,-5-2-2 15,-3 0-2-15,-3 0-3 16,-7 2-2-16,2 4-2 15,-8-2 0-15,-6 0 0 16,-3-1 0-16,-2 4-7 16,0 0-70-16,0 0-59 15,0 0 80-15</inkml:trace>
  <inkml:trace contextRef="#ctx0" brushRef="#br1" timeOffset="70463.671">17556 7164 829 0,'-3'-3'389'0,"-3"3"-169"0,0 3-41 15,2 5-59-15,0 1-27 16,-1 5-23-16,3 4-8 16,-3 6-11-16,-7 4-5 15,6 6-10-15,0 4-4 16,-3-2-7-16,5-3-6 15,-6-2-8-15,0 0-2 16,0-7-4-16,2 0 1 16,2-7-1-16,5-5 1 15,-3-5 1-15,8 1 1 0,-3-6 5 16,-7-2 1-16,10-1-2 16,-5 0 0-16,-1 0-7 15,2 0-2-15,3-13-2 16,-1 3 0-16,18-27-1 15,-19 22 0-15,11 1 1 16,-1-5 0-16,0-5 0 16,8 3 0-16,4-11 1 15,0 1-1-15,8-1 2 16,0 2-2-16,1 5 3 16,0 5 3-16,1 10 7 15,1-1 2-15,0 6-1 16,-3 3-2-16,-7-1-8 15,0 4-1-15,-6 5-4 0,-7-3-2 16,-4 4 20-16,-2-2-23 16,-4 0 12-16,4 2-1 15</inkml:trace>
  <inkml:trace contextRef="#ctx0" brushRef="#br1" timeOffset="71479.103">18232 6583 460 0,'0'0'257'0,"0"-1"-36"31,0-3-19-31,0 3-34 0,0 0-10 0,0-1-13 15,0 1-15-15,0 0-23 16,9 0-11-16,10 0-26 16,25-2-7-16,-22-4-17 15,4 6-8-15,4 0-17 16,0 2-5-16,5 7-10 16,-3-4-2-16,-6 3-2 15,1 3 0-15,-12-4-2 16,-4 3 0-16,-6 1 0 15,-5-1 1-15,-4 4 1 16,-5-2 1-16,-8 1 0 16,-4 1 1-16,-2-3-1 15,-3 0 0-15,3-4 1 16,4 1-1-16,-4-4 1 0,9-2-1 16,4 0-1-16,2-2-1 15,5-1-1-15,1 0 0 16,0-2-2-16,2 3-2 15,0 0-1-15,0 0 1 16,9-1 2-16,0 1 0 16,2-1 2-16,23-2-1 0,-30 5 1 15,8 3 0-15,9 3 0 16,-3 2 0-16,-2 1 1 16,0 1-1-16,-8 3 0 15,0 2 0-15,-4 1 0 16,0 4 0-16,-5 1 0 15,-5 1 1-15,-3 1 0 16,-4-1 0-16,-7 2 1 16,0-4 1-16,-1-3 0 15,-5-3 2-15,4-7 0 16,-4 1 1-16,-4-6 1 16,2-1 1-16,-1-4 1 15,2-4-1-15,2 0 2 16,0-5-2-16,6-5 0 15,1-3 0-15,3-5-7 16,2 5-1-16,6 2-5 16,0 2-2-16,4 5-12 0,2 5-26 15,2 1-106-15,5 3-81 16,-6 1 136-16</inkml:trace>
  <inkml:trace contextRef="#ctx0" brushRef="#br1" timeOffset="71932.961">19041 6447 857 0,'5'-15'408'0,"-1"3"-157"16,-1 4-38-16,-3 4-62 0,0 1-35 16,-1 6-48-16,1-3-17 15,-1 0-25-15,-2 16-2 16,-6 39-1-16,1-26-1 15,-1 0 1-15,5 4 0 16,-7-3-4-16,3 3-3 16,2-4-5-16,-2 1-2 15,0-1-3-15,-1 0 0 0,-1-2-1 16,-4-1-1-16,6-3 1 16,3-1 0-16,-1-5 3 15,6-3 0-15,1-8-11 16,-3-6-29-16,-1-6-96 15,-1-8-67-15,2-7 112 16</inkml:trace>
  <inkml:trace contextRef="#ctx0" brushRef="#br1" timeOffset="72214.338">18860 6567 892 0,'-1'-3'424'16,"5"3"-163"-16,1-2-37 16,-5 1-72-16,0 0-25 15,16-1-45-15,33-1-10 16,-20 3-19-16,5-1-9 15,1-6-12-15,0-1-7 16,0 2-13-16,-3 0-4 0,-6 2-5 16,1 0-2-16,-7-4-31 15,-2 0-73-15,-6 7 70 16</inkml:trace>
  <inkml:trace contextRef="#ctx0" brushRef="#br1" timeOffset="73151.483">19772 7097 563 0,'9'-7'333'0,"0"3"-33"16,-5-1-50-16,4 5-75 15,-6-1-37-15,-2 2-53 16,3 3-19-16,-4-4-25 16,0 0-2-16,0 0-5 15,-4 15-2-15,-14 35-4 16,7-24-2-16,0 3-1 15,-2 5-2-15,0 2-5 16,2 3-4-16,-1 1-5 16,2-3-2-16,-3-7-2 0,4 1-1 15,1-11 0-15,1-1 1 16,4-3 0-16,1-9 1 16,1 1 8-16,1-8-27 15,-1-7-98-15,-2-3-64 16,2-6 92-16</inkml:trace>
  <inkml:trace contextRef="#ctx0" brushRef="#br1" timeOffset="73511.131">19599 7236 736 0,'-1'-1'366'0,"1"0"-119"16,0 0-24-16,0 1-67 15,0 0-28-15,18 1-37 16,32 2-12-16,-17-3-17 0,4-1-7 15,4-5-13-15,2 0-7 16,-3-3-13-16,-3 0-4 16,1 4-9-16,-1 0-3 15,-9 3-4-15,-4 1-1 16,-12 0-1-16,-4 1-4 16,-7 2-90-16,-2 3-60 15,-2 0 92-15</inkml:trace>
  <inkml:trace contextRef="#ctx0" brushRef="#br1" timeOffset="75689.874">21043 6788 252 0,'3'-9'207'0,"-1"-1"57"15,1 3-39-15,1-1-43 16,-1 4-13-16,-1 0-26 16,0 2-13-16,-2 1-26 15,0 0-15-15,0 1-29 16,-1 0-13-16,0 0-19 16,0 0-5-16,-5 20-6 15,-10 40-2-15,2-12-4 16,-5 5-1-16,-2 4-2 15,-1 0-1-15,2-8-2 16,-1-1 1-16,1 2-1 16,5-1 0-16,2 1-1 15,-5-2 1-15,7-8-1 16,-3-8 1-16,6-9 1 0,5-3 1 16,2-9 4-16,-5-4 5 15,0-11-1-15,-2-3-1 16,4-6-8-16,4-6-32 15,0-6-127-15,2-2-167 16,5-8 196-16</inkml:trace>
  <inkml:trace contextRef="#ctx0" brushRef="#br1" timeOffset="76438.819">21291 7099 327 0,'-11'-3'255'15,"9"3"61"-15,1 2-83 0,4 0-67 0,-3-2-26 16,0 0-30-16,0 0-9 16,0 0 1-16,2 4-2 15,4 5-11-15,4 1-5 16,39 26-17-16,-25-29-7 15,9-3-11-15,-2-4-8 16,1-2-15-16,1-5-6 16,-4-4-7-16,-3-2-2 0,-4-1-4 15,-2 1-1-15,-8-5 1 16,-1 3 0-16,-10-5 0 16,-1 2-1-16,-7 0-1 15,-3 0-2-15,-5 7-3 16,0 2-1-16,-4 8-3 15,-2 4-2-15,-3 6 1 16,-1 1 0-16,-7 5 2 16,3 3 1-16,0 0 0 31,3 3 0-31,4 3 0 0,3-1-1 0,2 4 2 16,0 0-1-16,6 2 2 15,-2 2 0-15,9 0 0 16,2-2 0-16,2 3 0 0,1-5 1 15,3 2 1-15,3-5 1 16,0-11 0-16,4 3 2 16,5-9 0-16,7 0 3 15,1-3 0-15,10-4 0 16,5-4 0-16,-4 0-1 16,5-7-1-16,-4 7-2 15,-4-7-2-15,-1 0-2 16,-1 3 1-16,-3-6-16 0,-5 2-79 15,-4-1-53-15,-3-2 82 16</inkml:trace>
  <inkml:trace contextRef="#ctx0" brushRef="#br1" timeOffset="76954.311">22159 6625 451 0,'-7'-5'339'16,"6"5"36"-16,1-2-138 15,0 2-25-15,0-1-54 16,0 0-21-16,0 0-26 16,5 0-10-16,14 0-15 15,27 0-12-15,-22 4-13 16,0-2-9-16,7-1-11 16,6 0-4-16,6-4-12 15,4-1-3-15,-4 1-9 16,-5-2-3-16,-7 2-6 15,-3 3-2-15,-8 1-2 16,-3 3 1-16,-9 2-41 16,-3-1-46-16,-9 5 56 15</inkml:trace>
  <inkml:trace contextRef="#ctx0" brushRef="#br1" timeOffset="78992.218">12328 6954 561 0,'3'-13'318'16,"1"1"-52"-16,-5 2-46 31,3 2-76-31,0 4-27 0,-2 4-49 0,1 0-19 0,-2 0-27 16,0 0-8-16,0 0-7 15,1 17 1-15,0 33 0 16,0-27 1-16,-2 2-2 16,2-3 0-16,0-3-2 15,0 1 0-15,1-7 0 32,-1-2 0-32,-4-3 1 15,1-1-1-15,-2-4 2 0,2-1 3 0,2-2 8 16,0-1 0-16,1 0 0 31,0 0-4-31,0-4-9 0,1-13-1 0,6-33-2 16,-3 22-1-16,-2 0 0 15,-2-3 1-15,5 1-2 32,-6 5 0-32,2 3 0 0,-1 3-1 0,-2 14-7 0,-1 4 0 31,-10 9 0-31,-1 7 0 0,-10 9 4 0,-1 6 2 15,-3 7 0-15,-6 1 1 16,1 3 0-16,1-1 1 16,-2 1-1-16,2-1 1 15,1 3 0-15,-1-1 0 0,4 3 0 32,5 0 0-32,7-2 0 15,4-1 0-15,6-5 0 16,4-4 0-16,2-6 1 15,3-1-1-15,5-6 1 16,2 0-1-16,5-4 1 16,5-4-1-16,7-2 1 15,1-4 1-15,8-4 7 16,-2-1 4-16,5-4 4 16,4-4 1-16,-4 0-5 15,5 2-4-15,-13 0-1 0,-7 1-2 16,-4-4 0-16,-5 2 0 15,-3-1-1-15,3 1 0 16,-9 3 0-16,-2-3-2 16,-1 2-1-16,-3-1-2 15,0-1-7-15,0 0-31 16,-4-2-110-16,2 4-126 0,-1 4 166 16</inkml:trace>
  <inkml:trace contextRef="#ctx0" brushRef="#br1" timeOffset="79539.288">12603 7216 876 0,'5'-9'402'15,"1"7"-201"-15,-5 2-41 16,-1 6-69-16,-1-6-26 16,0 0-13-16,-2 19-1 15,-8 36-6-15,4-24-1 16,-6 2-2-16,3 1-3 16,-4 0-9-16,5-3-3 15,1-1-11-15,-3-4-5 0,3-5-3 16,-1 0-2-16,-1-9-3 15,6-1 1-15,1-4 1 16,0-1 0 0,8-4 5-16,-4-2 4 0,-1-2 0 15,0 1 1-15,-1 0-4 16,-1 0-3-16,1-8-4 16,0-5-2-16,7-28-2 15,-6 28 0-15,6-2-1 16,9 2 0-16,1-7 1 15,5-3 2-15,3-5 7 16,-4-3 3-16,9 1 6 16,2 2 2-16,4 4 0 15,1 2-1-15,-3 9-3 16,-4 2-2-16,-7 7-7 16,-2 3-3-16,-6 2-3 0,-1 2-1 15,-3 3-1-15,-1 1 0 16,-5 0-39-16,-1 2-64 15,-3-2 70-15</inkml:trace>
  <inkml:trace contextRef="#ctx0" brushRef="#br1" timeOffset="80445.852">13406 6674 499 0,'8'-5'351'0,"-1"-1"-6"16,1 2-102-16,-5 2-48 16,0 2-80-16,-3 0-27 15,-1 0-48-15,0 0-9 16,0 0-2-16,0 0-1 15,-6 12-5-15,-7 0-3 0,-27 29-7 16,27-26-1-16,-8-3-3 16,6-1 0-16,5-4-1 15,2-2 1-15,10-4 1 16,-2-2 1-16,1-6-2 16,0 6-2-16,0 0-4 15,0-2-2-15,3-12-2 16,0 2-1-16,45-27-1 15,-14 30 1-15,-11 2 0 16,0 3 2-16,-2 5-1 16,-2-1 0-16,2 4 0 15,-4 3 0-15,-5 3 0 16,-3 4 1-16,-5 4-1 16,-3 2 1-16,-1 7 1 15,-9 1 0-15,-4 7 1 16,-7 1 0-16,-9 1 1 0,-3-1 0 15,-16-2 0-15,7-3 0 16,-2-6 1-16,-1-1-1 16,11-9 1-16,-7-2 1 15,5-10-1-15,2-2 0 16,10-9 0-16,7-2-1 16,4-5-3-16,6-5-2 15,6 4-6-15,-1-4-2 0,12 4-1 16,2 2 1-16,2 3 5 15,9 7 1-15,-6 4 3 16,4 2 0-16,-1 10 1 16,-3 1 0-16,0 5 0 15,-1 2 1-15,-1-2 0 16,1 1 0-16,-4-6 0 16,-3 1 0-16,5-5 0 15,2-5 0-15,5-5 0 16,6-3 0-16,0-2-1 15,2-4 1-15,-2-5-34 16,2-2-50-16,-1-4 54 16</inkml:trace>
  <inkml:trace contextRef="#ctx0" brushRef="#br1" timeOffset="80914.075">13981 6488 1050 0,'1'-7'469'0,"-4"2"-252"16,7 6-54-16,1 9-88 16,-5 1-29-16,0 10-16 15,-3 2 1-15,2 6-2 16,-1 4 0-16,-7 3-5 15,0-1-2-15,-10 0-7 16,3 2-2-16,1 2-4 16,-2-1-1-16,4-2-3 0,0-3 1 15,3-8-1-15,1-2 0 16,4-4 1-16,-2-9 1 16,3-6 0-16,2-2 1 15,0-6-3-15,-1 2-25 16,3 1-90-16,0 0-67 15,0-1 100-15</inkml:trace>
  <inkml:trace contextRef="#ctx0" brushRef="#br1" timeOffset="81181.491">13794 6638 679 0,'-4'-14'412'0,"0"6"-6"16,9 3-112-16,6-3-93 15,5-2-45-15,14 5-71 16,1 1-14-16,6 4-29 16,6 4-8-16,-3-2-13 15,3-2-8-15,-4-1-6 16,-4 0-1-16,4 1 9 15,-9 0 17-15,0 0-21 0</inkml:trace>
  <inkml:trace contextRef="#ctx0" brushRef="#br2" timeOffset="88781.063">11816 6695 384 0,'3'-6'266'0,"0"1"-10"16,0 0-68-16,1 1-28 15,-2 1-38-15,0 1-9 16,-2 1-16-16,0 0-5 15,-1-1-25-15,0 2-17 16,0 0-21-16,0 0-7 16,-8 3-4-16,-10 7 0 0,-36 21-3 15,25-11-3-15,0 7-4 16,-4 5-2-16,3 9-3 16,-1 2-1-16,-6 5 2 15,0 1 2-15,2 1 2 16,2 2 0-16,5 3-1 15,6 3 1-15,5 7 4 16,5 4 1-16,17 2-1 16,-7-1-2-16,5-5-5 15,2-7-2-15,-9-5 0 16,14-5 0-16,5-7 1 16,7-7 0-16,11-12 2 15,3-4 3-15,4-17-23 16,-1-1-60-16,-1-13 51 0</inkml:trace>
  <inkml:trace contextRef="#ctx0" brushRef="#br2" timeOffset="90187.679">23237 6408 396 0,'-3'-2'264'15,"3"2"-15"-15,0 0-92 16,-1 0-30-16,0 0-41 16,-1 0-14-16,1 0-15 15,0 0-6-15,0 0-3 16,0 0 0-16,1 0 2 16,0 0-3-16,6 10-10 15,6 1-6-15,42 35-16 16,-21-16-5-16,1 6-3 15,4 9-3-15,1 6 1 16,-1 0 0-16,4 18-2 16,-6 7 0-16,-5 8 1 15,-10-1 1-15,-22-8 3 16,-9-2 0-16,-23 3 23 0,-10 4 4 16,-15-4 4-16,-6-4 2 15,1-16-19-15,-1-11-3 16,8-8-3-16,1-6 0 15,-2-10 7-15,5-6 0 16,7-14-13-16</inkml:trace>
  <inkml:trace contextRef="#ctx0" brushRef="#br2" timeOffset="91920.205">10118 7129 397 0,'13'-14'312'15,"-5"3"28"-15,1 1-105 16,-8-1-22-16,0 4-52 16,2 3-18-16,1 3-33 15,0 1-21-15,-4 0-28 16,0 0-12-16,0 0-11 16,-1 0-1-16,-3 20-10 15,-7 35-3-15,4-18-6 16,3 6-3-16,-7 3-5 15,1 4 0-15,-6-4-3 16,-3-3 0-16,6-4-1 16,-8-3 1-16,7-6-1 15,-1-5-1-15,5-5 0 0,4-3 0 16,2-10 3-16,0 0 1 16,4-7 5-16,4-5 2 15,4-7-54-15,3-7-54 16,5-11-200-16,2-3 181 15</inkml:trace>
  <inkml:trace contextRef="#ctx0" brushRef="#br2" timeOffset="92436.053">10654 7088 628 0,'12'-2'348'0,"-11"3"-22"16,-1 4-91-16,-3 1-32 16,-6 2-32-16,-1 7-55 15,0 0-18-15,-6 6-30 16,-7 0-15-16,-8 5-19 16,-4 3-8-16,0 5-7 15,-6-1-1-15,13 4 0 0,3 1-1 16,5-3-2-16,12 1-1 15,-3-5-1-15,4-5-3 16,7-6-3-16,3-1-2 16,8-6-3-16,7-7 0 31,-10-3 2-31,1 1 0 0,37 2 2 0,6-5 1 16,8-6 1-16,-14-6 1 15,-4-10 1-15,2 1 1 16,0-8 0-16,-8-9 1 0,1-1 0 15,-5-2 0-15,-13-4 1 16,1 5 1-16,-15-2 1 16,-5 0 2-16,-7 6 10 15,-12 2 0-15,-12 3-2 16,-7 5-1-16,-6 4-16 16,2 5-2-16,5 7-6 15,-1 8 0-15,-2-1-3 16,1 3 0-16,2 4-2 15,3-3 1-15,-2 9-6 16,18 0-26-16,14 4 26 16</inkml:trace>
  <inkml:trace contextRef="#ctx0" brushRef="#br1" timeOffset="111393.03">2036 13481 506 0,'-1'-4'277'0,"0"1"-56"16,-1-3-29-16,1-1-55 15,0 0-23-15,1 3-27 16,1-2-12-16,-1 3-16 15,0 2 2-15,1-3 2 16,-1 3-1-16,0 0 1 16,0 0-1-16,0-1-11 15,0 1 0-15,0 0-8 0,0 0-4 16,0 1-9-16,0 0-7 16,-1 16-9-16,-14 38-2 15,3-27-4-15,4 4-1 16,1 3-2-16,1 0-1 15,-4-2 0-15,-5-2-1 16,7-1 0-16,-4-2 1 16,5-2-1-16,0-1 0 15,-1-8 0-15,-2-2-1 16,4-4 2-16,4-4-1 0,0-5 7 16,3-2 0-16,-1 0 5 15,0-1-20-15,0-6-104 16,3-12-68-16,9-31 97 15</inkml:trace>
  <inkml:trace contextRef="#ctx0" brushRef="#br1" timeOffset="112033.964">2474 13477 422 0,'1'-6'317'16,"-3"-3"58"-16,-1 4-101 15,-2-2-57-15,-1 4-33 16,1 2-46-16,1 1-18 15,-5 6-37-15,-2 1-14 0,-1 7-19 16,-11-3-7-16,-2 5-15 16,-4 5-7-16,-3 1-8 15,5 4-2-15,2 1-4 16,1 0-2-16,4 0-2 16,3 0 0-16,5-1-2 15,5-1 0-15,4 0-1 16,3 1 1-16,3-6 0 15,-1-2-1-15,7-3 2 16,3-2 0-16,3-7 1 16,7 0 2-16,7-8 2 15,1-9 0-15,15-3 0 16,-3-8 0-16,5-9-1 16,2 3 0-16,-8-6 0 15,3-1 1-15,-11 3 1 16,-3-1 0-16,-10 2 2 0,-4 5 1 15,-15 1 1-15,3 0 2 16,-10-1 17-16,-6-2 2 16,-3 4-1-16,-10 2-2 15,-7 5-19-15,1 4-4 16,-3 6-4-16,6 7-1 16,0 4-2-16,4 5-3 15,3 7-4-15,3 0-1 0,1 4-31 16,10 4-68-16,7 2 73 15</inkml:trace>
  <inkml:trace contextRef="#ctx0" brushRef="#br1" timeOffset="113206.234">3009 13610 296 0,'-1'-1'192'0,"0"0"4"16,0-1-34-16,0 0-29 16,0 1-7-16,0 0-10 15,0 1 6-15,-1 0-5 16,2 0-2-16,2 2-6 15,3 8-10-15,4-3-19 16,5-1-14-16,31 25-20 16,-25-28-6-16,-6-4-11 15,9-3-3-15,2-8-7 16,1-1-2-16,5-6-3 16,-7-1-1-16,-3 2-2 15,-5-2-1-15,-7-1-1 0,-3 2-1 16,-12 2-2-16,-1 3-2 15,-5 8-4-15,-5 1-3 16,-3 5-4-16,-4 2 0 16,-1 4-1-16,-2 6 0 15,-1 1 1-15,-1 2 1 16,-2 4 1-16,-2 2 2 16,5 2 2-16,4 2-1 0,2 1-1 15,5-2 0-15,2 2-1 16,6 2 1-16,3-1 0 15,3 1 2-15,3 0 0 16,0-1 0-16,5-4 1 16,-1 0 0-16,5-4 2 15,2-1-1-15,6-3 4 16,4-4 4-16,8-8 8 16,1-2 4-16,5-5 2 15,1-3-3-15,-2-5-6 16,-1-1-2-16,0-2-3 15,-1-4-3-15,-3 0-4 16,3 1-30-16,-9 0-163 16,-2 2 136-16</inkml:trace>
  <inkml:trace contextRef="#ctx0" brushRef="#br1" timeOffset="113565.527">3615 13293 1033 0,'-1'-1'469'0,"0"1"-227"15,1 0-34-15,0 0-70 16,0 0-39-16,0 0-34 16,0 0-11-16,3 0-13 15,15 4-3-15,30 3-13 16,-29-7-6-16,3-1-8 15,-3-2-2-15,-2 0-3 0,-1 2 25 16,-5-2-100-16,0 2 58 16</inkml:trace>
  <inkml:trace contextRef="#ctx0" brushRef="#br1" timeOffset="114291.457">4483 13493 526 0,'3'-10'333'0,"1"7"3"16,-2-5-65-16,-3 3-54 15,2 5-41-15,-3-2-61 16,1 2-30-16,0 0-38 16,-1 3-6-16,-4 17-8 15,-11 32-3-15,11-25-8 16,-4 3-2-16,-3-1-3 15,4 0-3-15,-7-2-3 16,3 2-2-16,4-2-3 16,-7 0-1-16,4-2 0 15,7-1-1-15,1-2-1 16,4-6 0-16,-3-2-1 16,-5-5 2-16,3-5 2 15,-5 3-3-15,5-7-50 16,9 0-42-16,-4-7-125 0,1-6-112 15,0-3 207-15</inkml:trace>
  <inkml:trace contextRef="#ctx0" brushRef="#br1" timeOffset="114557.072">4325 13618 651 0,'-2'-3'403'16,"1"3"-45"-16,1 0-117 16,0-1-21-16,0 0-68 15,0 1-27-15,11-1-45 16,8 0-18-16,33 0-21 16,-25-1-6-16,3-2-15 0,1 2-4 15,-2-2-8-15,-2 0-2 16,-6 2 2-16,-2-2 2 15,-6 3-122-15,-2 0-168 16,-5 3 181-16</inkml:trace>
  <inkml:trace contextRef="#ctx0" brushRef="#br1" timeOffset="115275.631">5301 13341 344 0,'17'-10'286'0,"-13"1"75"16,5 1-71-16,-3 3-63 15,-6 0-36-15,4 3-62 16,-4 2-26-16,0 0-48 16,0 0-14-16,-3 19-9 15,-3 40-4-15,-1-20-4 16,-3 2-3-16,-6-1-4 15,-3-1-2-15,0-3-4 16,1 1-1-16,-2-5-3 0,0 0 0 16,-1-5-1-16,0-2-1 15,9-3 1-15,2-3-1 16,5-8 2-16,-1-6 6 16,4-6 2-16,0-8 9 15,2-7-50-15,0-3-60 16,5-6-451-16,5 0 363 15</inkml:trace>
  <inkml:trace contextRef="#ctx0" brushRef="#br1" timeOffset="115994.179">5785 13241 574 0,'3'0'359'0,"-3"3"26"16,0 3-136-16,-1-6-51 16,0 0-40-16,-3 14-58 15,-6 6-19-15,-20 32-29 16,14-24-10-16,-6 1-14 16,2 2-8-16,-7-7-7 15,2-3-2-15,5-8-3 0,3 0-1 16,8-3 0-16,1-6 5 15,7-3 3-15,3-3-1 16,6-10-3-16,3-3-6 16,10-6-7-16,3-3-3 15,4-1-2-15,5 3-1 16,-5 6 2-16,2 8 0 16,-6 7 1-16,-6 1-2 0,-5 13 0 15,-2 2 0-15,-3 8 3 16,0 4 3-16,0 4 1 15,-8 0 0-15,-3 0 2 16,-6 1 0-16,-8-1 2 16,0 3-1-16,-12-3 1 15,-6-2-1-15,-9-3 1 16,-6 2 0-16,3-2 0 16,3-3 2-16,6-10 1 15,2-5 1-15,5-13 2 16,1-2-1-16,10-9-1 15,0-4-3-15,16-4-8 16,6 2-6-16,6 1-5 16,7 6 0-16,0 4 2 15,2 2 2-15,2 8 2 16,0 1 1-16,3 4 1 16,0 6 1-16,-4 2 2 0,3 3 2 15,-4 2 1-15,-2-1 0 16,0 2 2-16,4-1-2 15,1 0 1-15,3-5 1 16,4-2 0-16,0-4 1 16,4-7 2-16,-5-8 0 15,2-8-17-15,5-8-27 0,3-3-109 16,3 1-154-16,5 4 191 16</inkml:trace>
  <inkml:trace contextRef="#ctx0" brushRef="#br1" timeOffset="116430.439">6230 13255 971 0,'3'-4'429'15,"1"5"-226"-15,1 2-17 16,-5 8-68-16,-2 7-21 15,-6 8-22 1,-1 6-17-16,0 7-13 0,1 3-3 16,-5-1-6-16,-1-1-2 0,1-17-7 31,7-11-5-31,0 0-9 0,-20 33-4 0,6-5-3 16,0-3-1-16,12-18-2 15,0-5 1-15,3-7-1 16,3-3 5-16,2-4-53 15,3 0-39-15,-3-1-115 16,0 0-77-16,0 0 172 16</inkml:trace>
  <inkml:trace contextRef="#ctx0" brushRef="#br1" timeOffset="116764.866">6670 13205 1038 0,'7'-3'468'15,"-10"3"-217"-15,2 6-32 0,-11 5-74 16,-2 3-26-16,1 8-40 16,-3 4-10-16,2 6-19 15,-1 4-8-15,-4 5-15 16,1-3-7-16,0 2-8 15,0-4-2-15,-2-5-4 16,1 3-1-16,0-3 0 16,-1-1-1-16,9-1 0 15,-8-4-1-15,2-4-1 16,-3-2 0-16,0-9-2 16,10-3-18-16,9-7-79 15,-2-3-76-15,1-9 102 0</inkml:trace>
  <inkml:trace contextRef="#ctx0" brushRef="#br1" timeOffset="117030.429">6235 13464 967 0,'1'-1'456'0,"4"1"-195"15,2 0-32-15,7-1-66 16,0-2-31-16,7 2-40 16,3 1-21-16,1 1-34 15,4 1-10-15,3 1-12 16,-3-2-3-16,0 2-5 16,-5-3-1-16,-4 1 2 15,-1-2 8-15,-5-6-103 16,-2 3 273-16,-2-7-161 15</inkml:trace>
  <inkml:trace contextRef="#ctx0" brushRef="#br1" timeOffset="117402.863">6997 12849 910 0,'9'-8'462'16,"-4"3"-132"-16,-1 5-90 15,-2 5-84-15,-2 5-44 16,-4 13-52-16,-3 6-5 15,-4 9-11-15,-1 1-8 16,-5-3-15-16,-1 3-3 0,2-6-8 16,-1-2 0-16,5-2-3 15,-2-6 0-15,4-8 0 16,1-1 0-16,5-6-1 16,1-1 2-16,-4-6-22 15,-1-3-41-15,4-6-112 16,3-3-125-16,10 0 177 15</inkml:trace>
  <inkml:trace contextRef="#ctx0" brushRef="#br1" timeOffset="117652.528">6816 12937 552 0,'0'2'342'16,"5"2"4"-16,10 2-99 16,5 3-49-16,3 0-37 0,4 2-55 15,1 1-23-15,0-4-43 16,1 1-10-16,-3-4-15 16,-3 2-3-16,-4-2 39 15,-2 0-23-15,-6-3-9 16</inkml:trace>
  <inkml:trace contextRef="#ctx0" brushRef="#br1" timeOffset="118667.905">7579 13473 616 0,'5'-6'355'0,"-1"3"-37"0,-3 6-73 16,-3 1-61-16,0-4-36 15,1 0-54-15,0 0-16 16,-1 17-30-16,-38 35-12 15,23-25-14-15,2 2 0 16,-2 5-3-16,-2-1 1 16,1 0-2-16,-1 0-3 0,3-5-3 15,4 0-3-15,2-5-1 16,4-3-2-16,3-8 3 16,3-8 4-16,0-10-12 15,3-5-38-15,0-12-109 16,0-4-132-16,6-1 167 15</inkml:trace>
  <inkml:trace contextRef="#ctx0" brushRef="#br1" timeOffset="118902.239">7377 13535 809 0,'-6'0'464'15,"1"3"-120"-15,7-2-91 16,2-2-48-16,-4 0-78 0,4-1-21 16,24-1-33-16,24 0-6 15,-16 0-19-15,5 3-10 16,5 0-15-16,6-1-8 16,-6-2-8-16,-5 2-1 15,-6 1 6-15,-2 0-27 16,-1 0 14-16</inkml:trace>
  <inkml:trace contextRef="#ctx0" brushRef="#br1" timeOffset="119949.204">8561 13348 533 0,'36'-32'362'16,"-29"24"-20"-16,0 4-87 15,-5 2-35-15,-1 0-53 16,0 2-23-16,-2 0-51 16,0 0-21-16,-1 0-29 15,1 0-6 1,-4 13-7-16,-4 5-3 0,-16 31-8 15,10-25-3-15,-2-1-6 16,-1-2-1-16,-2-7-2 16,5 1-1-16,-2-2 1 15,4-5-1-15,3-1 2 16,-2-4 0-16,7-6 2 16,1-3 1-16,4-3-5 0,7-5-2 15,3-5-6-15,7 1-2 16,6-2-2-16,2 1-1 15,8 8 0-15,-2 0 0 16,3 9 0-16,-6 3 1 16,4 10 2-16,-7 4 0 15,-5 8 2-15,-1 3 0 0,-12 2 1 16,0 2 1-16,-13-2 0 16,2 2 2-16,-10-1 0 15,-5-2 1-15,-8 3 0 16,-12-4 1-16,-5 6 0 15,-7-4 0-15,-5 0 0 16,4-4 0-16,-1-9 0 16,5-2 1-16,10-10 2 15,3-3 0-15,4-14 4 16,4-4 0-16,5-8-3 16,10 0-3-16,11 4-8 15,4 5-3-15,14 6-5 16,-8 2 1-16,8 4 0 15,-2 1 1-15,-2 3 3 16,9 2 2-16,0 5 3 16,1 1 0-16,1 3 0 0,1 2 1 15,-2 3 0-15,-1 1 0 16,0 0 1-16,1 0-1 16,-2-2 0-16,3-1 0 15,-1-4 2-15,1-5-1 16,5-7 8-16,3-4-19 15,4-5-59-15,1-2-43 16,0-3-254-16,2-3 241 16</inkml:trace>
  <inkml:trace contextRef="#ctx0" brushRef="#br1" timeOffset="120339.609">9304 13291 727 0,'0'-6'471'0,"3"-1"0"16,-3 7-269-16,0 3-28 15,-1 9-89-15,-5 7-25 16,0 11-17-16,0 5-7 16,-7 3-13-16,1 4-4 15,1-2-5-15,-2-3-3 16,3-3-1-16,1-5-2 0,-2-4-2 15,3-2 1-15,2-4-2 16,1-3 0-16,0-6 0 16,1-4 10-1,-2-4-76-15,0-4-79 0,-3-2 92 16</inkml:trace>
  <inkml:trace contextRef="#ctx0" brushRef="#br1" timeOffset="120699.131">8939 13744 531 0,'-3'0'388'16,"3"0"83"-16,0 0-174 15,0 0-88-15,0 0-40 16,0 0-63-16,0 0-9 16,12 3-27-16,13 3-5 15,31 8-7-15,-23-12-8 0,7-1-13 16,-4-1-7-16,0-5-11 16,0 1-6-16,-8-4-4 15,4 2-3-15,-6 0-3 16,-4 1-1-16,-6 2-20 15,-3-1-40-15,-7 1-104 16,-4 0 102-16</inkml:trace>
  <inkml:trace contextRef="#ctx0" brushRef="#br1" timeOffset="121026.955">9075 13210 659 0,'-1'-13'379'16,"-2"8"-32"-16,3-1-95 15,5 4-75-15,1 3-33 16,4 1-50-16,4 4-13 16,6 4-21-16,6-2-6 15,4 0-13-15,-4 2-6 0,7-6-8 16,3 2-5-16,-1-4-5 16,4-2-3-16,-10 0-5 15,-8-3 29-15,-2 2 110 16,-5-2-103-16</inkml:trace>
  <inkml:trace contextRef="#ctx0" brushRef="#br1" timeOffset="121885.935">9851 13325 389 0,'3'-1'291'0,"-2"1"45"15,-1 1-53-15,-1-1-68 16,0 0-20-16,0 0-33 16,-5 4-18-16,-12 2-42 0,-36 37-18 15,30-23-29-15,1-1-12 16,0 2-15-16,7 0-5 15,-8 1-9-15,4-4-5 16,2 5-3-16,0 0-2 16,4-2-1-16,2 3 0 15,5 0-1-15,2-3 0 16,9 2 1-16,4-3-1 16,5-4 3-16,5 0 1 0,3-3 2 15,2-1 2-15,0-5 2 16,-1-4-1-16,6-4 0 15,2-5 0-15,6-5 0 16,4-2 1-16,-7-7-1 16,-4-3 1-16,-5-4-1 15,-3-3 1-15,-3 1 1 16,-4-4-1-16,-8-8-2 16,-6 2-1-16,-5-7-3 15,-4 7-3-15,-4 7-4 16,0 3-4-16,-4 15-3 15,1 4-1-15,-5 10 1 16,0 2 2-16,0 5 2 16,-2 2 1-16,3 2-1 15,1 2 1-15,5 2-2 0,1-2-1 16,5 2-36-16,6-2-49 16,2-6-152-16,7 2 151 15</inkml:trace>
  <inkml:trace contextRef="#ctx0" brushRef="#br1" timeOffset="122588.935">10127 13714 946 0,'0'-9'450'0,"0"-1"-174"16,-8-1-23-16,12 0-56 16,-3 3-29-16,1-1-45 15,12 1-26-15,-7 4-43 16,5 1-14-16,4 4-20 15,5 4-5-15,3 3-7 16,-4 1-2-16,3 0-2 16,-8 2 0-16,-5-2 0 0,0 1-1 15,-7-1 1-15,-3-2 1 16,-8 3 1-16,-2-2 1 16,-6 2 0-16,-2-2 0 15,-3-4-1-15,1 0-2 0,0 1-1 16,4-2 0-16,5-2-2 15,0 1 0 1,4-1-1-16,0 1-1 0,10 3-2 16,-4-3-1-16,4 1 1 15,-3-3 0-15,0 0 2 16,4 1 0-16,5 4 1 16,3 0 0-16,33 20 0 15,-29-15-1-15,7 1 1 16,-4 5 0-16,-5 0 0 15,0 5 0-15,-8-1-1 16,-1 3 1-16,-6-3 0 16,-6-2 2-16,-6 3 1 15,-4-5-1-15,-8 4-1 16,6 1 1-16,-3-4 2 16,-7 1 0-16,1-5 5 15,-9-4 6-15,-5-8 8 16,2-1 1-16,2-8 1 0,1-2-7 15,5-5-6-15,4-3-4 16,7 1-7-16,4-2 10 16,7 5-35-16,3 4-7 15,4 6-610-15,3 6 461 16</inkml:trace>
  <inkml:trace contextRef="#ctx0" brushRef="#br1" timeOffset="123811.011">10869 13498 148 0,'-39'-15'115'16,"29"13"11"-16,5 0-16 16,0-1 5-16,2 1 13 15,2 1 8-15,0 1 2 16,0 0 1-16,0 0 7 16,0 0 2-16,-1 0 3 15,1 0-5-15,0 0-12 16,0 0-12-16,0 0-32 15,0 0-16-15,0 0-29 16,1 0-9-16,0 0-3 0,0 0-2 16,0 0-3-16,8 12 0 15,10-5 1-15,36 26 2 16,-15-27 5 0,8-5-2-16,13-2-6 0,-1-2-4 15,3-5-11-15,0 6-2 16,-3 2-5-16,-5 2-2 0,-9 3-1 15,-4-3 1-15,-12 2-1 16,-2 0-1-16,-12 1 1 16,-6-2 0-16,-5 0 2 15,-4 0 2-15,-4 0 2 16,3-3 0-16,-1-1-1 16,-6 0-2-16,-11-4-1 15,-25-11-2-15,28 3 0 16,-1-3-2-16,0 0-1 15,-1 0 0-15,0 0-3 16,-1-1 0-16,3 5 0 16,-2 1-1-16,3 2 1 15,1 8 1-15,4 0 1 16,2 1 0-16,3 1 0 16,-1-2-1-16,4 3 0 15,2-2-1-15,0 0 0 0,0 0 2 16,10 3 0-16,8 3 1 15,39 10-1-15,-25-11 0 16,3 0 1-16,2 3 0 16,3 0 0-16,-3 5 0 15,-4-4 1 1,-2-1 0-16,-8 1-1 16,-3 1 1-16,-8-2 1 15,-2 2-1-15,-9-4 2 0,-1-3-1 0,0 0 1 16,-1-3 2-16,0 0-1 15,0 0 1-15,0 0 0 16,-7 4-1-16,-17 4-1 16,-35 10 0-16,19-13 1 15,2 6 2-15,1 1 3 16,3 0 2-16,6-1 0 16,2 2-2-16,4-3-4 15,2-1-1-15,2 0-2 16,7-5-1-16,6 0-1 15,-1 1-2-15,8-4-4 0,3 1-7 16,5-2 8-16</inkml:trace>
  <inkml:trace contextRef="#ctx0" brushRef="#br1" timeOffset="124532.439">12391 13269 378 0,'6'-11'222'0,"6"3"-7"16,1-1-18-16,0 1-23 16,1 3-12-16,-3 0-19 15,-5 2-3-15,0 3-17 16,-3 0-9-16,-8 7-23 16,0 0-12-16,-3 10-14 0,-4 3-5 15,2 11-8-15,-3 3-5 16,-4 7-12-16,0 1-5 15,-5 1-11-15,4 1-4 16,-2-5-4-16,0-4-1 16,5-3-1-16,-1-7 0 15,1-2-2-15,3-5 0 16,4-8 1-16,2-2 1 0,3-8 5 16,1-4 11-16,1-8-59 15,-1-3-63-15,2-5 63 16</inkml:trace>
  <inkml:trace contextRef="#ctx0" brushRef="#br1" timeOffset="124907.864">12025 13630 524 0,'-9'6'323'16,"0"2"-49"-16,3 1-64 0,-1 1-17 15,5-1-36-15,2 0-12 16,2-1-26-16,5-3-15 16,6 2-17-16,-1-3-2 15,2 2-2-15,6-2 4 16,3-1 3-16,6-2-3 15,16-1-11-15,-1-2-9 16,8-1-21-16,4-1-10 16,1-1-16-16,3 2-7 15,-7-1-7-15,-1 0 0 0,-18 1-2 16,-8 0 0-16,-11-1 1 16,-7-1 0-16,-4 1-37 15,-4-1-31-15,-2 0-100 16,-8 0-71-16,-1 1 145 15</inkml:trace>
  <inkml:trace contextRef="#ctx0" brushRef="#br1" timeOffset="125298.818">12166 13166 533 0,'-2'-4'377'0,"1"1"21"16,3 2-161-16,-3 0-26 15,1 0-54-15,0-1-25 16,0 1-32-16,9-1-12 0,9-2-15 15,30-6 3-15,-19 6-8 16,0-1-7-16,13 0-11 16,3 0-7-16,6 3-15 15,5-2-6-15,-10 2-10 16,0-1-3-16,-4 1-4 16,-9 2-1-16,2 0-1 15,-3 1 33-15,-10 1-65 16,-1 2-57-16,-8 0 65 31</inkml:trace>
  <inkml:trace contextRef="#ctx0" brushRef="#br1" timeOffset="126438.901">13026 13506 284 0,'15'-7'241'0,"-2"3"77"31,-1-1-43-31,-6-2-58 0,2 5-12 0,-4 0-33 16,1 2-19-16,-3 0-30 15,-2 0-19-15,0 0-34 16,-1 0-7-16,0 0-20 15,0 1-7-15,-3 14-14 16,-11 30-5-16,0-32-7 16,0 3-2-16,-3-1-2 15,1-5-1-15,3 0-1 16,1-1 0-16,8-4 0 16,2-1 2-16,4-6-3 15,0-4 0-15,-1 5-6 16,0 0-5-16,4-13-5 15,5-3 0-15,28-26 2 16,-19 32 3-16,-5 2 3 16,4 4 0-16,-1 5-4 0,0 3 0 15,3 9 1-15,-3 1 0 16,0 7 4-16,-4 0 2 16,-8 3 2-16,-3 4 0 15,-4-3 0-15,-10 2 2 16,-6 4 1-16,-1 1 1 0,-7 3 1 15,4-1-1-15,-10-4 2 16,-3-2 1-16,-1-10 0 16,-2-3 1-16,5-10 1 15,8-6 1-15,3-5 1 16,5-4 1-16,3-8-3 16,2-2-4-16,9-4-5 15,2 3-2-15,4 6-5 16,4 7 0-16,3 5-2 15,0 2 0-15,4 4 0 16,-1 3 3-16,2 1 3 16,5 5 0-16,2 2 3 15,1 2 0-15,2 0-1 16,3-1 1-16,1-2 0 16,-2-2 0-16,1-2 1 15,-7-5 0-15,3-3 1 0,2-2 11 16,2-7-46-16,6-4-48 15,1-2-134-15,0-3 124 16</inkml:trace>
  <inkml:trace contextRef="#ctx0" brushRef="#br1" timeOffset="126908.102">13937 13235 1031 0,'12'-14'465'0,"1"8"-209"0,-5-1-20 16,-3 6-79-16,-5 1-35 31,-4 7-54-31,-3 4-24 0,-3 13-9 0,-2 5-2 16,-2 12-9-16,-5 2-3 31,-1 5-8-31,-2-2-2 0,1-5-3 0,-4-3-2 16,6-9-1-16,4-2 0 0,4-5 0 15,4-2 1-15,1-5-1 16,0-4 0-16,4-5 13 16,-1-4-19-16,2-3-55 15,1 0-39-15,0 0-159 16,0 0 159-16</inkml:trace>
  <inkml:trace contextRef="#ctx0" brushRef="#br1" timeOffset="127173.477">13730 13321 1049 0,'-1'-3'484'0,"2"0"-212"0,4 0-35 31,-5 2-75-31,0 1-33 0,20 1-45 0,33 8-12 16,-23 0-18-16,5-3-7 31,2-1-15-31,1-2-9 0,-3-3-12 0,-6 0-3 0,-2-3 11 16,-4-2-11-16,-7-1-2 15</inkml:trace>
  <inkml:trace contextRef="#ctx0" brushRef="#br1" timeOffset="128142.613">14999 13175 580 0,'6'-5'370'16,"3"-1"-42"-16,-5 3-58 16,-1 1-38-16,-2 1-46 15,-1 1-31-15,0 0-56 0,0 0-15 16,-1 0-29-16,0 0-6 16,0 2-11-16,-6 15-8 15,-24 34-10-15,8-24-6 16,-12 9-5-16,-3 5-3 15,0 4-1-15,-2 0-2 16,5-7 0-16,7-2-1 0,9-3 0 16,2-6-1-16,8 1 0 15,5-2 0-15,4-5 0 16,1 0-1-16,6-3 1 16,4-4 1-16,6-4 1 15,-2-3 2-15,11-7 4 16,4-2 0-16,10-10 0 15,4-4 0-15,1-6-2 16,-2-3-2-16,-12-2 0 16,-1 2 1-16,-7 1-1 15,-7-1 0-15,-7 6-3 16,-7 0-2-16,-9 10-7 16,-3 5-2-16,-7 6 0 15,2 6 3-15,-6 3 4 16,-3 3 1-16,9 2 1 15,-3 2-1-15,6-3 0 32,-1 3 0-32,3 0 0 0,3 2 0 15,7 0 0-15,2-2 0 16,2-1 0-16,2-4 0 16,-1-1 15-16,6-2-25 15,-1-7-90-15,5-1-54 16,11-3 78-16</inkml:trace>
  <inkml:trace contextRef="#ctx0" brushRef="#br1" timeOffset="128517.527">15601 13156 612 0,'-5'-18'378'0,"7"9"23"16,1 2-146-16,2 4-73 15,-5 2-35-15,0 1-60 16,-2 0-16-16,1 0-31 16,-2 4-4-16,-5 23 0 0,-38 33-1 0,30-14 2 0,-1 7 2 31,-6 3-6-31,3 2-5 15,0-6-7-15,-3-8-3 0,7-7-7 0,-2-4-2 16,2-7-2-16,4-3 0 16,-1-6 1-16,5-3-1 31,0-7 1-31,3-6 1 0,1-4-11 0,0-4-29 0,3-6-70 16,0-5-68-16,3-9 99 15</inkml:trace>
  <inkml:trace contextRef="#ctx0" brushRef="#br1" timeOffset="128864.428">15974 13078 1098 0,'-4'-1'497'0,"-6"3"-248"16,9 2-34-16,-7 5-63 16,3 3-35-16,-6 6-25 0,-2 2-16 15,2 6-28-15,-9 1-10 16,2 8-15-16,-2 6-3 16,-2 7 2-16,-2 1 0 15,2 1-1-15,1-3-2 0,2-7-7 16,2-1-2-1,3-7-3-15,2-4-1 0,2-3 0 16,-1-6 1-16,2-7 1 16,0-4 0-16,1-8-8 15,0-3-22-15,2-10-83 16,0-5-93-16,0-10 121 16</inkml:trace>
  <inkml:trace contextRef="#ctx0" brushRef="#br1" timeOffset="129087.897">15481 13299 783 0,'-12'-3'441'0,"1"-3"-103"16,4 4-63-16,7 0-25 16,0 0-67-16,0 2-39 15,0 0-60-15,1 0-22 0,18 2-16 16,37 5-2-16,-16-4-12 15,7 0-8-15,10-2-11 16,2 0-4-16,-2-1 0 16,-6 0 14-16,-6 0-49 15,-6-2-589-15,-15-4 457 16</inkml:trace>
  <inkml:trace contextRef="#ctx0" brushRef="#br1" timeOffset="129993.75">16090 13578 430 0,'6'-28'308'0,"-6"24"14"16,2 2-67-16,2-4-74 15,1 0-31-15,5 6-18 16,-2-2-9-16,-2 6-24 16,0 2-11-16,-6-2-17 15,-1 6-3-15,-7-1-12 16,-3 3-4-16,-8 2-18 15,-3 0-7-15,2 4-12 16,-6-4-4-16,8-1-3 0,-2-2-1 16,3-3 0-16,9-4 0 15,2-4 3-15,2-2-1 16,5-7 0-16,4-3-1 16,9-3-6-16,12 0-3 15,6-1-2-15,2 4-1 16,2 3 1-16,-3 3 1 15,-4 6-1-15,-1 0-1 16,-7 8 1-16,-4 1-1 0,-5 11 2 16,-4 1 0-16,-9 5 1 15,-8 3 2-15,-9 2 2 16,-6 2 1-16,-9 3 2 16,-6-1-1-16,-4 1 0 15,-3-6-1-15,-1-8 1 16,9 0 0-16,-4-11 1 15,5-6 0-15,5-6 0 16,-1-10 1-16,10-1 1 16,3-3 0-16,5-7-2 15,7 1-2-15,8-1-4 16,4 2-4-16,5 4-4 16,4 5-1-16,2 7 1 15,4 3 0-15,5 7 4 16,1 4 0-16,0 3 3 15,1 2 0-15,1 1 1 0,-3 0 0 16,7 2 0-16,0-3 0 16,-3-5 0-16,4-4 0 15,-1-3 2-15,1-3 5 16,5-8-46-16,2-3-50 16,1-11 58-16</inkml:trace>
  <inkml:trace contextRef="#ctx0" brushRef="#br1" timeOffset="130585.19">16935 13156 895 0,'-16'-7'446'0,"4"14"-119"0,-14-2-112 16,-7 8-42-16,5 2-33 16,-16 2-44-16,7 3-14 15,0 3-35 1,1 2-11-16,3 7-15 15,-2 0-5-15,10 8-7 16,2-4-1-16,5-3 0 16,5 1-2-16,7-7 0 15,4 2 2-15,7-1 2 16,6-3 2-16,6-3 3 16,9-2 1-16,10-8 1 15,5-3-1-15,10-6-3 0,7-3 0 16,2-8-3-16,0-5 0 15,-8-5-1-15,-7-5-1 16,-7-8 3-16,-8-2-1 16,-9-6 2-16,-8-12-1 15,-10-9-4-15,-5-1-2 0,-13-1-5 16,-6 11-1-16,-6 17-6 16,-6 8-3-16,3 16 0 15,-4 5 1-15,-9 8 5 16,-2 2 1-16,-10 3 1 15,8 3 0-15,6 3 50 16,7 0-25-16,11 3 328 16,8-3-245-16</inkml:trace>
  <inkml:trace contextRef="#ctx0" brushRef="#br1" timeOffset="144355.349">10668 14615 305 0,'-1'-1'213'15,"0"0"-12"-15,0 0-70 16,0 0-24-16,0 0-32 16,-1 0-5-16,1 1 2 15,0 0-2-15,0 0-5 16,0 0-4-16,0 0-4 16,1 0-1-16,0 0-4 15,0 0-2-15,3 1-1 16,10 4 0-16,4 0-3 15,33 3-3-15,-24-8-4 16,5-1-5-16,3 1-6 16,2 0-4-16,5 0-7 0,4 0-3 15,8 2-4-15,0 1-1 16,-6 1-3-16,2 0 0 16,203 35 5 30,-244-38 0-46,3 0-11 16,-3 1 0-16,11 0 2 16,-4-1 1-16,0 0 2 0,-8-2 2 0,0-1 1 15,-4-4 2-15,-6-4-1 16,2-1-3-16,-7-2-3 16,2 2-2-16,-7 0-6 15,-1 1-9-15,-3-1-16 16,-3 2-7-16,5 2-5 15,-3-1 6-15,3 5 15 16,-2-3 8-16,-1 4 9 16,0 1 3-16,1-1 1 15,-1 1 0-15,0-2 0 16,0 2 0-16,3-1 1 16,1 0 2-16,4 1 1 15,3 0 3-15,3 1 5 16,3 1 1-16,1 0 0 0,0-1-3 15,0 0-2-15,3 0 0 16,20 5 0-16,28 7 0 16,-19-7-1-16,2 2 0 15,2 2 1-15,1 0 0 0,-3 0-1 16,1-1 0-16,-5 1-2 16,-3 0-1-16,-5 0-1 15,-6-3 0-15,-4 1 2 16,-6-3-1-16,-6-2 2 15,4 1-1-15,-4-2 1 16,0-1 2-16,-2 0 5 16,1 0 2-16,-2 0 2 15,-19 5-1-15,-29 14-3 16,20-8-1-16,-2 4 0 16,0-1 1-16,3 3 2 15,-1 0 0-15,7-2 2 16,2-1-1-16,4-1-3 15,4-4-2-15,3 1-6 16,5-1-1-16,5-4-2 16,1-1 18-16,4-1-95 0,0-5 182 15,6-5-95-15</inkml:trace>
  <inkml:trace contextRef="#ctx0" brushRef="#br1" timeOffset="149327.676">12452 14383 361 0,'6'-9'253'16,"1"-3"26"-16,-3 3-37 15,3 0-48-15,-4 0-13 0,-2 1-22 16,3-1-12-16,-4 5-29 16,3 1-14-16,-2 1-26 15,-1 2-11-15,0 0-25 16,-1 0-13-16,0 0-17 16,-3 6-3-16,-5 16-4 15,-12 32-2-15,8-21-1 16,0-2-1-16,-2 3 1 15,0 0 1-15,-1-4-1 16,-1-3 1-16,2-2-1 16,-1 2 1-16,3-3-1 15,2 0 0-15,2-4 0 16,2-3 0-16,3-3 0 16,1 0 0-16,2-1 1 15,0-6 0-15,2-1 0 0,-2-7 1 16,1-3 0-16,0 3-3 15,0 0-9-15,0 0-25 16,0 0-93-16,1-3-63 16,0-12 109-16</inkml:trace>
  <inkml:trace contextRef="#ctx0" brushRef="#br1" timeOffset="149966.289">12938 14379 546 0,'-8'3'275'0,"2"5"-77"15,-1-5-33-15,3-2-23 16,1 2-19-16,-5 1-16 15,0-1-8-15,-4 2-13 16,-3 4-2-16,-3 0-7 16,-4 4-1-16,-3 0-10 15,-1-3-9-15,-7 1-19 16,-1-2-7-16,0-1-13 16,0 3-5-16,13 1-5 15,7 2-3-15,0-1-2 0,1 1 0 16,4 2-2-16,0 3 1 15,9 1 0-15,-2 2 0 16,3 1-1-16,4 0 1 16,3 1 0-16,8 1 0 15,1 1 1-15,6-4 0 16,9-3 0-16,1-6 0 0,4-9 3 16,0-2 0-16,1-10 1 15,-1-9 2-15,1-15-1 16,4-4 0-16,0-5-3 15,-1-1 0-15,-8 3 0 16,-9 3-1-16,-13 3 2 16,-4 3-1-16,-12-2 0 15,1 4 0-15,-5 1 0 16,-4 0 1-16,-2 11 3 16,-3 6 1-16,-11 6-1 15,-1 2 0-15,-7 2-4 16,-3 3 0-16,3 3-3 15,0 1 0-15,3 3-1 16,-1-2 0-16,6 0-1 16,2 3 0-16,9 0 4 15,7 4-29-15,5 2 19 0</inkml:trace>
  <inkml:trace contextRef="#ctx0" brushRef="#br1" timeOffset="151835.761">13751 14345 407 0,'0'-5'250'0,"0"4"-15"16,0-2-28-16,0 3-64 15,0-1-24-15,0 0-37 16,0 0-14-16,0 0-22 16,0 1-8-16,0 0-15 15,1 8-2-15,-1 16 0 0,-1 29 0 16,-2-28-1-16,0-1-3 16,2-4-4-16,1-1-3 15,0-4 0-15,0-5-1 16,-1-4 2-16,0 0 9 15,1-6 30-15,1-2 3 16,-1 1-1-16,0-1-9 16,1-9-33-16,4-10-4 15,14-33-3-15,-8 24-1 16,-2-6-1-16,-4-1-1 0,-3 3 0 16,-2 6-2-16,-7 7 0 15,-4 7 1-15,-6 9-2 16,-3 5 1-16,-10 9 0 15,-3 2 0-15,-2 13-1 16,-1 2 1-16,5 4 0 16,0 4 0-16,8-1 1 15,-3 2 1-15,2 0-1 16,8 0 0-16,-4-1 1 16,7-1 0-16,2 0 0 15,2 4 0-15,3 1 0 16,4 4 0-16,2-5 0 15,2-2 0-15,4-8 0 16,2-3 1-16,8-6-1 0,1-3 0 16,5-8 0-1,6 0 0-15,3-6 1 16,6-2 0-16,1 0 0 16,-1-3 1-16,-1-2-1 15,-8 0 0-15,0-1 1 16,-4 2-2-16,-7 4 1 0,-3 1 0 15,-4 1-1-15,-3-1-1 16,-4 1 0-16,0-1 0 16,-3 0-23-16,0 0-53 15,0-1-183-15,-1 0 171 16</inkml:trace>
  <inkml:trace contextRef="#ctx0" brushRef="#br1" timeOffset="152331.619">13999 14616 834 0,'1'-2'454'15,"-4"0"-114"-15,0 3-168 16,3-1-26-16,-1 0-61 16,-1 0-11-16,-2 10-20 15,-6 10-13-15,-15 31-14 16,16-25-6-16,-3 4-6 16,1 1-2-16,0-1-5 15,-1-4 0-15,4-4-2 16,-1-6-2-16,1-2 2 15,3-6-1-15,-1-3 0 16,4 2 3-16,1-12 1 16,1 2 1-16,0-9 0 0,1-2-2 15,4-6-3-15,4-5-2 0,3-6-1 16,7-2-2-16,4-1 0 16,2 0 0-1,1 7 0-15,2 2 1 0,-4 6-1 16,-2 3 0-16,1 3 1 15,-4 3-1 1,2 2 0-16,0 3-1 0,1 2 0 16,-2 1-2-16,-2 6 74 15,-2 2-71-15,-4 6 17 16</inkml:trace>
  <inkml:trace contextRef="#ctx0" brushRef="#br1" timeOffset="153366.546">14386 14170 348 0,'2'-2'234'15,"3"1"19"-15,-5-2-28 16,0 3-40-16,0 0-16 16,0 0-25-16,0 0-7 15,0-1-20-15,0 0-13 16,5 1-21-16,8 0-12 16,-4 0-16-16,34 3-9 15,-22 3-12-15,0-1-5 0,-1-1-7 16,-2 1-3-16,6-2-7 15,-3-1-3 1,2-1-2-16,-2 2-2 0,-11-3-2 16,-3 2-1-16,-10-1 0 15,-2 1 1-15,-7 2 1 16,-1 1 0-16,-8 0-1 16,-3 2-1-16,3 3-1 15,-2-2 0-15,4 1 0 16,6 0-1-16,-7-4 1 15,4-1 1-15,8-1-1 16,-3-3 1-16,11 0 0 16,-1 0-1-16,1-3 1 15,0 2-1-15,0 0-1 16,1-1 0-16,13-1 0 16,-7 1 0-16,33-3 0 0,-29 8 0 15,3 3 0-15,2 3-1 16,-7 2 0-16,3 1 0 15,-3 2 0-15,-4 1 0 16,4 2 0-16,-5 2 1 16,-6-2 0-16,0 3 0 15,-9-6 0-15,0 2 0 0,-3-3 2 16,2-2 0-16,-7 0 1 16,-6-5 0-16,4 1 1 15,-6-7-1-15,-2 0 2 16,2-4 0-16,-2-3 1 15,1 0 0-15,4-5 0 16,1-2 0-16,6 1-2 16,0-5 0-16,5 2-4 15,3 3 0-15,4 4 29 16,3 2-49-16,3 7-128 16,4 4-66-16,3-1 96 15</inkml:trace>
  <inkml:trace contextRef="#ctx0" brushRef="#br1" timeOffset="153860.37">15047 14140 953 0,'0'-6'441'0,"4"3"-192"16,-6 0-39-16,1 2-69 15,0 0-31-15,0 1-42 16,0 0-16-16,0 0-21 16,0 0-5-16,-3 7-7 15,-2 9-2-15,-11 34-3 16,11-26-2-16,-2 8-2 16,3 0-1-16,-6 1-1 15,5-1-2-15,-1-3 0 16,-3-5-1-16,7-8 1 15,-6-1-1-15,4-9 1 0,2-1 2 16,0-5 2-16,0-5 15 16,1 4-57-16,1 0-49 15,-3-15-160-15,-9-39 138 16</inkml:trace>
  <inkml:trace contextRef="#ctx0" brushRef="#br1" timeOffset="154081.695">14862 14166 648 0,'-1'0'365'15,"-1"0"-57"-15,5 1-54 16,-3-1-71-16,0 0-27 16,23 1-38-16,26 4-22 0,-23-4-30 15,0 1-14-15,6-2-23 16,4-2-7-16,2 0-12 15,1 0-2-15,-7 0 12 32,-4 1-11-32,-10 1-285 15,-5 1 213-15</inkml:trace>
  <inkml:trace contextRef="#ctx0" brushRef="#br1" timeOffset="154756.492">16009 14545 593 0,'4'-14'321'16,"-4"4"-57"-16,7 2-23 15,-2 0-35-15,-2 5-18 16,1 2-39-16,-10 1-29 16,5 0-47-16,0 0-18 15,0 1-20-15,-6 19 0 16,-8 34-4-16,11-25-2 16,-7 7-6-16,-3 4-4 0,-2 0-7 15,-2 3-2 1,3-3-2-16,2-7-2 0,1-4 0 15,1-6-1-15,2-7 1 16,2-1 0-16,0-9 3 16,0-4 2-16,0-3 1 15,-1-4-9-15,3-6-62 16,0 0-48-16,3-4-130 16,-1-3-168-16,3 2 264 15</inkml:trace>
  <inkml:trace contextRef="#ctx0" brushRef="#br1" timeOffset="155008.308">15822 14601 534 0,'4'-6'346'15,"-1"3"13"-15,5 0-87 0,6 0-85 16,1 0-30-16,9 2-42 15,3 1-16-15,0 3-23 16,1 1-8-16,1-1-21 16,2 0-7-16,-3-3-16 15,-1 0-7 1,-3 0-9-16,-5-1-3 0,-4 2 12 16,1 2-39-16,-9-1 20 15</inkml:trace>
  <inkml:trace contextRef="#ctx0" brushRef="#br1" timeOffset="155621.039">16900 14475 433 0,'36'-63'310'0,"-25"47"-10"15,2 4-71-15,-3 4-27 16,-5 4-52-16,-3 0-26 15,-5 5-33-15,-1 4-13 16,0 8-21-16,-1 8 1 16,-7 4-6-16,1 4-5 0,-2 3-5 15,-3 4-6-15,-2-1-10 16,-4 2-4 0,3-1-9-16,-2 0-2 0,3 0-4 15,4 1-2-15,2-7 0 16,4 0-1-16,2-7 0 15,0-2 1-15,4-9 0 16,-2-5-1-16,3-6 2 16,1-1-1-16,5-6-15 15,-1-6-30-15,6-11-116 16,6-6-97-16,3-12 151 16</inkml:trace>
  <inkml:trace contextRef="#ctx0" brushRef="#br1" timeOffset="156120.998">17371 14360 762 0,'-7'1'401'0,"-2"6"-127"16,-7 5-84-16,-3 6-25 16,-6 2-47-16,-2 2-14 15,-2 2-29-15,2 0-10 16,-1 2-19-16,-1 3-9 0,0-1-13 15,-1 3-5-15,3 4-6 16,-2 1-1-16,9 5-2 16,6-1 0-1,6-3-1-15,10-3 0 0,7-6-2 16,2-6 1-16,12-8 1 16,3 0 1-16,6-9 0 15,5-2 0-15,2-5-2 16,3-11 0-16,4-4-2 15,0-7 0-15,-6-7-1 16,-5 1-1-16,-10-9 2 16,-8 0-1-16,-2-3 1 15,-5 1 0-15,-10 0-1 16,8 2 1-16,-12 0-4 16,3 5 0-16,-3 4-2 15,-9 2 0-15,3 13 0 0,-10 0-1 16,-5 8-1-16,-4 2 0 15,-7 4 0-15,6 1 0 16,3 4 1-16,4 0 0 16,4 2-1-16,2 2-2 15,9-3 11-15,-2 3-34 16,6-4-112-16,4-1-85 0,1 2 120 16</inkml:trace>
  <inkml:trace contextRef="#ctx0" brushRef="#br1" timeOffset="156808.349">17772 14119 716 0,'-6'-3'338'15,"4"2"-130"-15,1 0-35 16,0 0-59-16,0-1-12 0,0 1-31 16,1 0-10-16,0 0-10 15,8 1-6-15,13 2 0 16,27 6 1-16,-23-5-1 16,2 0-4-16,-2-5-10 15,-1 0-5-15,-2-3-9 16,-2-3-3-16,-1-3-6 15,0 0 1-15,-7-3-3 16,-4 0 1-16,-9 3 0 16,-5-1-2-16,-6 4-1 15,-3-1-4-15,-9 5 0 16,0 1-2-16,-4 3-1 16,3 7 0-16,-3 3 1 15,1 1 0-15,-6 2 1 16,1 0-1-16,6 6 1 15,0-1 0-15,7 2 1 16,4 1 0-16,4 0 0 0,2 1 0 16,7 4 1-16,3-1 1 15,8 3 1-15,3 0 0 16,7-6 2-16,2-1 0 16,8-3 0-16,4-4 2 15,-1-5-2-15,2-2 0 16,-6-7-2-16,-5-2 25 15,2-5-87-15,-5-4-39 16,-1-9 66-16</inkml:trace>
  <inkml:trace contextRef="#ctx0" brushRef="#br1" timeOffset="157416.55">18380 14131 804 0,'-6'-3'457'15,"0"0"-100"-15,14-1-120 0,-7 1-27 16,-1 2-62-16,5-1-19 15,-7 1-41-15,1 0-15 16,0-1-25-16,0 2-9 16,0 0-11-16,0 0-3 15,0 0-6-15,0 0-1 16,0 0-5-16,0 0-2 16,1 0-3-16,0 0-1 0,0 0 1 15,0 0-2-15,-2 0 0 16,2 0-1-16,0 0-1 15,0 0-1-15,0-1-2 32,0 0 1-32,0 0-1 0,0 0 0 0,0 0-1 15,0 0 0-15,0 0 0 16,2 0 0-16,0 0 0 16,-2 0 0-16,6-2-1 15,0 1 1-15,5 0 0 16,2 1-1-16,32-2 1 15,-20 3-1-15,10 0 1 16,3 0-1-16,2-4 1 16,0 3-1-16,2-1 1 15,-3 0 0-15,-4 1 0 16,-5-3 0-16,-13 3-2 16,-3 0 0-16,-15 1-3 15,-3 0-5-15,-10 2-38 0,-2 3-24 16,-3 0-82-16,-3 1-55 15,5 0 133-15</inkml:trace>
  <inkml:trace contextRef="#ctx0" brushRef="#br1" timeOffset="159642.615">7752 14396 339 0,'0'-4'244'15,"0"-3"25"-15,0 2-42 32,-2-3-71-32,2 3-23 0,0 1-33 0,-3 0-10 0,3 4-22 15,0 0-11-15,0 0-22 16,0 0-11-16,-1 1-11 31,0 22-2-31,-12 33-4 0,5-23 0 0,-7 4-3 16,-2-1 0-16,-4 1 0 15,-8 3-1-15,7-2 2 16,-1 0-1-16,6-1 1 16,6-9-1-16,1-5 1 15,5-5 1-15,4-10 0 16,1-2 2-16,0-10 1 31,3-2-1-31,1-11-19 16,1-1-45-16,0-7 38 0</inkml:trace>
  <inkml:trace contextRef="#ctx0" brushRef="#br1" timeOffset="160189.395">8154 14482 783 0,'-9'6'359'0,"-3"2"-164"16,-2-3-33-16,-8 5-58 16,3 0-22-16,-7 3-25 15,2 5-12-15,0 0-11 16,-1 2-2-16,2 2-2 16,2 0-3-16,0 4-4 31,5 5-2-31,2-1-3 15,5-2-2-15,6-2-1 16,4-4-2-16,10-7-2 16,5 4 0-16,7-10 0 0,2-2 0 0,9-3-2 31,1-5-2-31,9-3-1 0,-1-2-1 0,-3-6-1 16,-4-4 1-16,-10-5 0 0,-4-3 2 15,-5-2-7-15,-2-1 18 16,-2-2 20-16,0 1 8 15,-4 0 20-15,-8 2-14 16,-4 3-12-16,-6 0-7 16,-4 2-11-16,-2 1-6 15,-9 3-9-15,5 3-3 0,-13 7-2 16,-1 4 0-16,2 3 2 16,-7 3-1-16,10 2-1 15,4 2 0-15,9 0-2 16,-1-1 0-16,9 3-9 15,2 0 88-15,7 4-61 32</inkml:trace>
  <inkml:trace contextRef="#ctx0" brushRef="#br1" timeOffset="161517.308">8849 14413 598 0,'1'0'330'15,"-1"1"-67"-15,-2 3-48 31,1-4-88-31,0 0-25 0,0 0-34 0,1 6-12 32,-1 3-14-32,1 5-4 0,-1 26-7 0,-1-27-3 31,0 0-2-31,0-1-3 0,0-4-5 0,0 0-4 16,3-3-4-16,-1-2 1 0,0-3 3 15,0-1 0-15,0 0 1 16,0 0-2-16,0 0-7 15,4-12-1-15,3-5-2 16,12-25-2-16,-12 20 0 16,1-1 0-16,-4-1 0 15,-1 1-1-15,-192 124-1705 63,175-93 2973-48,10 5-847-15,-9 4-421 16,-6 11 0-16,-3 7 0 16,-7-2 0-16,12 1 0 15,-1 1 0-15,8 1 0 0,4 2 0 16,1-5 0-16,4 0 0 16,3-9 0-16,6 0 0 15,10-1 1-15,-2-11-1 16,10-5 2-16,-1-6-1 15,5-3 1-15,0-3 0 16,4-3 1-16,2-2 0 16,-2-5 0-16,0 0-1 0,-10 4 0 15,-6 0-2-15,-6 5-2 16,-4 4-1-16,-4 4-9 16,-1 0-55-16,-3 5-174 15,-2-6 164-15</inkml:trace>
  <inkml:trace contextRef="#ctx0" brushRef="#br1" timeOffset="162048.887">9148 14604 1081 0,'0'-3'487'16,"1"2"-247"-16,0 1-42 15,-1 0-79-15,0 0-28 16,-1 0-21-16,0 0-6 16,-4 12-18-16,-2 3-6 15,-12 36-8-15,12-27-4 16,-9 2-7-16,4 1-5 0,-4-1-6 15,4 1-2-15,3 0-3 16,-1-4 0-16,6-2-2 16,0-8 1-16,0-4-1 15,4 0 1-15,0-7 1 16,2 0 1-16,2-4 2 16,-4 1 0-16,0 0 0 15,1-3-1-15,10-20-3 16,18-29-1-16,-10 17-1 15,0-3-1-15,2 2-1 32,-4 0 0-32,3 9 0 15,-2 2 1-15,0 8-1 16,1 2 0-16,1 4 0 16,-5 2 0-16,5 2-1 0,0-1 0 0,-4 2 1 0,3 1 16 15,-4 3-66-15,-2 5-257 16,3 6 222-16</inkml:trace>
  <inkml:trace contextRef="#ctx0" brushRef="#br1" timeOffset="162892.922">9664 14233 610 0,'1'-2'329'0,"0"2"-56"0,4 0-43 16,-5 0-68-16,-1 0-23 31,0 0-42-31,0 0-15 16,-3 9-17-16,-4 5-12 15,-15 34-19-15,10-32-6 16,1-4-10-16,0 3-5 0,1-12-3 0,2 2-1 16,7-3 2-16,0-4 1 0,2-4-3 15,0 5-1-15,0 0-5 16,0-3-2-16,8-9-1 31,-1-1-1-31,32-24-2 16,-27 30 0-16,1 6 1 15,2 4-1-15,0 8 1 0,-2 1 0 0,-4 7 0 16,-4 3 0-16,1 4 2 16,4 4 0-16,-3-2 0 15,-5-3 1-15,-4-1 0 16,-5-1 0-16,-9-3 0 31,2 2 1-31,-6-6 0 16,-3-1 0-16,-5-2 2 0,-7-5-1 0,-2-3 1 15,2-5 1-15,3-3 1 16,7-5-7-16,3-1-40 0,2-4-19 16,7-4-50-16,0-2-7 15,10 2 28-15,3 7 16 16,4 7 42-16,5 5 13 31,0 4 9-31,2 1 1 0,4 3 6 0,1-3 7 16,7 5 23-16,-1-1 11 15,5 0 16-15,1 3 1 0,0-4-10 16,3-3-7-16,-3-2-13 16,-2-2-5-16,0-3-10 15,0-4-4-15,0-3 13 16,0-6-47-16,1 2-85 16,-6-3 82-16</inkml:trace>
  <inkml:trace contextRef="#ctx0" brushRef="#br1" timeOffset="163305.517">10108 14186 846 0,'3'-4'451'0,"-3"1"-96"15,0 3-111-15,-1 0-79 16,-1 0-39-16,1 0-47 15,-1 8-15-15,-8 15-28 16,-24 34-8-16,24-22-9 16,5 2-3-16,-3 2-4 15,-2-7-2-15,4-4-2 16,0-4 0-16,3-14-2 16,2-5 0-16,0 1 0 0,-2 11 1 15,-1-8 6-15,2-5-4 16,-1-9-72-16,0-3-68 15,-2-2-263-15,1 2 246 16</inkml:trace>
  <inkml:trace contextRef="#ctx0" brushRef="#br1" timeOffset="163571.082">9916 14266 940 0,'6'-3'459'0,"7"1"-163"16,5 1-58-16,8 2-71 16,7 3-34-16,5 2-39 15,1 3-21-15,0-2-31 16,-3-1-13-16,-4 1-14 0,4-4-5 15,-7-3-3-15,-1 2 42 16,-8-3-324-16,-6-1 219 16</inkml:trace>
  <inkml:trace contextRef="#ctx0" brushRef="#br1" timeOffset="169761.115">1691 15312 299 0,'0'0'222'16,"0"0"3"-16,0 0-58 15,0 0-23-15,0 0-26 16,0 0-8-16,3 2-13 15,3 1-5-15,0 0-14 16,2 0-5-16,-1-2-12 16,4 0-5-16,1 0-17 15,29 2-7-15,-26-3-9 16,1 0-4-16,1-5-4 16,4 5-2-16,4-4-2 15,0 1-1-15,2 2-3 0,-3-3 0 16,1 4-2-16,-2-1-1 15,1-1-1-15,-2 5 0 16,-4-1-1-16,2 2 0 16,-1 2 1-16,0-2-2 15,-1-2 1-15,-3 2 0 16,3 0 0-16,-4-4 1 0,4 3 0 16,0 2 2-16,1-7 1 15,3 5 1-15,-3-6 1 16,2 0-2-16,-4-2 0 15,4 4-1-15,2 1 0 16,-9 0-1-16,5 1 0 16,-5-3 0-16,3 0 0 15,6 1 0-15,-3 1 1 16,1-2 2-16,-2-2 1 16,0-1 1-16,3 2 0 15,0 0 0-15,1-2-1 16,-2 0 0-16,-2-3-2 15,1 3 1-15,-1 2-1 16,-1-2-1-16,0 3-1 16,1 2 0-16,-1 0 0 15,2 0-1-15,-1 1-1 0,0 2-1 16,0-3 1-16,3 3-1 16,-6-3 0-16,3 0 1 15,-1-2-1-15,-5 0 0 16,9 3 0-16,-2-1 0 15,5 0 0-15,0 0 0 16,-1-2 0-16,3 2-1 16,-3-2 1-16,3 0-1 0,-3-2 1 15,3 1 0-15,-1 2 0 16,-1-1 0-16,2-2-1 16,1-1 1-16,0 2-1 15,4 2 1-15,-4 1 0 16,-2 0 0-16,-7-1-1 15,2-3 1-15,-6 1 0 16,3-1-1-16,6 4 0 16,-6 0 1-16,6 3-1 15,0-1 0-15,-2 3 0 16,-2-1 1-16,2-2-1 16,-1 3 0-16,2-4 1 15,2 1-1-15,2-1 0 16,2-1 0-16,1-4 0 15,0 0 1-15,2 2-1 0,-4-1 1 16,-4-1-1-16,4 1 1 16,-2-2-1-16,5 4 0 15,4 0 1-15,-5-2-1 16,-1 1 0-16,0-1 0 16,-2 1 0-16,3-2 1 15,-2 2-1-15,3 0 1 16,-1-1-1-16,-1 2 0 15,-2-3 0-15,4 3 0 0,-9-2 0 16,5 1 0-16,-3 2 1 16,-3-5-1-16,8 3 0 15,-3-1 1-15,3 1-1 16,1 0 0-16,-1-1 0 16,-3 3 0-16,2 0 1 15,1 0-1-15,0 0 0 16,2 0 0-16,1 3 0 15,-1-2 0-15,-6-1 0 16,0 1 0-16,2-1 0 16,-2 0 0-16,9-1 0 15,2 0 0-15,-1-4 0 16,3 3 0-16,-3-1 0 16,-2-1 1-16,-2 2 0 15,0 0-1-15,4-2 0 0,1 0 0 16,-3 3 0-16,-1-1 0 15,-5 1 0-15,1 1 0 16,-2-2 0-16,0 2 1 16,1-1-1-16,1-1 0 15,0-1 0-15,1 0 0 16,0 0 0-16,0-1 0 16,3 0 0-16,-1 0 0 0,8-3 0 15,2 2 0-15,-2-2 0 16,0 3 0-16,-8-1 0 15,-3 1 1-15,6 0-1 16,0 0 1-16,4 2-1 16,5-1 0-16,-6 2 0 15,3-3 0-15,1 2 0 16,1-1 0-16,5 1 1 16,-2 0-1-16,-9-1 0 15,-1 1 0-15,-4 2 0 16,2-1 0-16,5 1 0 15,0 1 0-15,1-1 0 16,-2 0 0-16,1 0 0 31,-18 0-1-31,0 0 1 0,61 1 0 16,-5 1 0-16,-19-2 0 31,-28 0 0-31,-1 2 0 0,48-2 1 16,-2-3-1-16,13 0 0 15,-35 1 0-15,-4-2 0 16,1 0 0-16,-2 0 0 16,-1-1 0-16,2 3 0 15,0 0 0-15,-3 2 0 0,-2 0 0 16,4 0 0-16,0 3 0 16,-3 0-1-16,-1-2 1 15,-2-1 0-15,-2 1 0 16,5-1 1-16,1 1 0 15,-1 1-1-15,1-2 0 16,-4 0 0-16,4 3 0 0,1-2 0 16,-3 2 0-16,-2-2 0 15,-2-1 0-15,4-1 0 16,3 1 0-16,1-1 0 16,3 1 0-16,-6-2 0 15,0 2 0-15,3-1 0 16,0 0 0-16,4 1 0 15,-6-1 0-15,0 1 0 16,-4-1 0-16,0 1 0 16,6 0 1-16,-2 0-1 15,3 1 0-15,-2 0 0 16,4 0 0-16,0 2 0 16,-2-2 0-16,-1-1 0 15,-1 1-1-15,4-2 1 16,-1-2 1-16,3 0-1 0,1 0 1 15,3 0-1-15,7 0 0 16,-6 0 1-16,-1 0-1 16,-4 0 0-16,-4 0 0 15,7 1 0-15,-1 1 0 16,3 1 1-16,2 1-1 16,1-1 0-16,-5 0 0 0,0 0 0 15,-3 0 0-15,-1 0 0 16,7-2 1-16,-2 1-1 15,2 1 0-15,0 0 0 16,0 0 0-16,-4 0 0 16,5 0 0-16,0 1 0 15,1-1 0-15,8 0 0 16,-1-1 0-16,2 0 0 16,1 1 0-16,-2 0 0 15,1 0 0-15,-5 0 0 16,1 0 0-16,4 1 0 15,-1 2 0-15,-7 0 0 16,5 0 0-16,-4-1 0 16,1-1 0-16,7 1 0 15,-1-1 1-15,3-1-1 0,-1 0 0 16,-3 0 0-16,2 0 0 16,-5 1 0-16,1-1 0 15,3 2 0-15,-3 0 1 16,3 2 0-1,-8-2-1-15,3 3 0 0,-1-2 0 16,-1-1 0-16,6 1 1 16,1-2-1-16,-2 0 0 0,1 2-1 15,0-2 1-15,1 1 0 16,-3 0 0-16,6-1 0 16,0 3 0-16,-9-2 0 15,4 0 0-15,-3 0 0 16,-4 0 1-16,3-2-1 15,-2 2 0-15,0 1 0 16,1 0 0-16,1 0 0 16,-1-1 0-16,5 0 1 15,1-2-1-15,1-2 1 16,5 1 0-16,3-2-1 16,-5 0 0-16,2 1 0 0,2-1 0 15,-5 1 1-15,1 1-1 16,1 2 1-16,1 0-1 0,-7 0 0 15,-1-1 0-15,-1-1 0 16,-3 0 0-16,1 1 1 16,8-1-1-16,-1 1 1 15,4-1-1-15,-2-1 0 16,1 2 0-16,-3-1 0 16,-6-1 1-16,9-1-1 15,-1 3 0-15,-5-1 1 16,1 1-1-16,-2 0 0 15,2 0 0-15,2 0 0 16,3-2 0-16,1 0 0 16,2 1 0-16,-2 0 0 15,1 0 0-15,-5-1 0 16,1 1 0-16,10 0 0 16,-6 0 0-16,5 0 0 15,-2 1 0-15,-2 0 1 16,1 0-1-16,3 0 1 0,-2 0-1 15,0 0 0-15,-1 1 0 16,-4-1 0-16,0 0 0 16,3 0 1-16,3 0-1 15,-3 2 0-15,1-1 0 16,1 3 1-16,-5-1-1 0,6 1 0 16,2 1 0-16,-3-2 0 15,7 0 0-15,2 2 0 16,-2-1 0-16,12 2 0 15,-7-4 0-15,2-1 0 16,5-1 0-16,-4 0 0 16,4 0 1-16,3-1 0 15,-8 0 0-15,9-1-1 16,-8 0 1-16,2 2-1 16,2 0 0-16,-19-1 0 15,3 1-1-15,-13 0 1 16,-6 3 0-16,-5 0 0 15,-7 1 0-15,-14 1 0 16,-4-1-1-16,-9 1 0 16,-4 2 1-16,-4 0-2 15,-6-1 0-15,-4 0-1 16,-5-1 0-16,-8-1 12 0,0 2-13 16,1-4-36-16,-2-2 33 15</inkml:trace>
  <inkml:trace contextRef="#ctx0" brushRef="#br1" timeOffset="174376.622">2102 15724 213 0,'0'-1'154'0,"0"0"30"15,2-3-12-15,-1 1-14 16,1-3-3-16,-1 2-12 16,0-1-3-16,0 1-16 15,0 0-7-15,-1 2-17 16,0 1-10-16,0 0-23 15,0 0-14-15,0 0-24 16,0 0-9-16,0 0-8 16,0 1-3-16,-1 0-5 0,0 0-2 15,-7 26 0-15,-9 30-1 16,0-22 0-16,0 2 3 16,-5-3-1-16,1 1 1 15,4-3 1-15,-1-4-1 0,3-6 0 16,-2-2 1-16,5-5-1 15,-1-5 2-15,6-3 1 16,7-2 4-16,-3-4 1 16,7-3-1-16,-4 2-5 15,0 0-5-15,0 0-26 16,1-3-42-16,4-5-177 16,7-2 161-16</inkml:trace>
  <inkml:trace contextRef="#ctx0" brushRef="#br1" timeOffset="175188.752">2378 15653 668 0,'3'-2'363'0,"-3"2"-111"16,1 0-72-16,-1-1-27 15,0 1-55-15,0 0-13 16,0 0-28-16,0 0-10 16,0 0-8-16,0 1 0 15,6 13-1-15,3 28 3 0,-23-21-2 16,1-3-6-16,-4 5-9 16,-4 4-5-16,0-7-9 15,-1 2-2-15,1-6-2 16,3-6 0-16,7-6 5 15,2-4 0-15,4-6 1 16,4 0-1-16,5-9-7 16,6-3-3-16,2-9-2 15,6 1-2-15,3 5 2 16,-1-1-1-16,5 10 0 16,-7 1 0-16,2 3-1 15,0 8-2-15,-3 8 1 16,2 3 0-16,-3 2-1 15,-1 1 2-15,1 5 0 16,-1-3 1-16,-3 9 1 16,1-2-1-16,-6 1 1 0,-5 4 0 15,-3-3 1-15,-1 3 0 16,-11-1 2-16,-5-1 1 16,-6 0 1-16,-1-1 0 15,-4-2 0-15,4-2 0 16,-8-7 2-16,-2-3 0 15,2-4 0-15,-3-4 1 16,8-6 0-16,0-4 0 0,3-5-1 16,3-3-1-16,5-1-2 15,3-1-3-15,7 3-4 16,5 3-2-16,4 2-2 16,4 1 0-16,4 3 1 15,4 1 0-15,4 3-1 16,2 1 1-16,4 6 0 15,-1 2 1-15,4 2 3 16,1 1 0-16,-1 2 2 16,2 1 1-16,-6 2 0 15,0 1 1-15,-3-1 0 16,-5-4 0-16,0-4 1 16,-2-4 1-16,-4-8 2 15,4-3 1-15,2-7 3 16,2-1-8-16,6-3-78 0,1-1-78 15,2 0 94-15</inkml:trace>
  <inkml:trace contextRef="#ctx0" brushRef="#br1" timeOffset="175673.129">2852 15695 801 0,'0'-5'386'0,"-3"0"-134"15,4 2-46-15,-1 3-56 16,0 0-38-16,0 0-55 0,0 0-20 16,-1 11-21-16,-1 17 2 15,-8 35 6-15,3-28 1 16,-4-3 2-16,-7 0-1 15,-4-4-1-15,0 2-2 16,0-3-6-16,3-4-4 16,2 0-4-16,3-4-2 0,3-2-2 15,2 0 0-15,6-7 0 16,0 2 0-16,1-5 0 16,1-3-1-16,1-1 0 15,2-4-21-15,-2 0-52 16,0 0-42-16,4-1-160 15,16-16 173-15</inkml:trace>
  <inkml:trace contextRef="#ctx0" brushRef="#br1" timeOffset="175985.555">3221 15588 552 0,'9'-10'395'16,"-4"3"17"-16,-5 7-188 15,-5 3-34-15,-3 8-71 16,-3 4-21-16,-1 8-22 0,-3 3-14 16,-2 5-14-16,2 5-1 15,-2 5-8-15,-1 0-2 16,-1 2-9-16,-2-5-7 16,1-4-11-16,0 0-1 15,3-6-4-15,2 0 0 16,4-5-1-16,3 0 0 15,2-7 2-15,0-3 0 0,-5-6 3 16,7-3 2-16,3-4-28 16,-5-2-37-16,6-6-112 15,-7-2-94-15,-1-5 158 16</inkml:trace>
  <inkml:trace contextRef="#ctx0" brushRef="#br1" timeOffset="176265.513">2746 15851 709 0,'-7'-4'424'16,"2"3"-72"-16,6-2-143 15,4 2-36-15,-5 0-65 0,0 1-15 16,18-2-1-16,35 1-7 15,-30 5-16-15,4-1-13 16,1 3-20-16,-1-3-8 16,3-1-12-16,-4 0-4 31,-2-2-3-31,-2 0-1 0,-3 1 1 0,-3-2 3 16,-1-4-39-16,0-1-49 15,0 1 49-15</inkml:trace>
  <inkml:trace contextRef="#ctx0" brushRef="#br1" timeOffset="176687.293">3590 15468 1108 0,'-7'-3'479'0,"-1"3"-281"0,2 1-33 15,-3 10-82-15,-2 1-27 16,1 6-22-16,1 2-7 16,-2 8-13-16,3-1-4 15,-1 4-2-15,-2 0-2 16,2-1 0-16,4-3 1 16,-4-5 0-16,2-1 1 0,1-9-1 15,-4 1 1-15,8-5 3 16,-4-4-11-16,5-3-91 15,0-3-66-15,0 1 90 16</inkml:trace>
  <inkml:trace contextRef="#ctx0" brushRef="#br1" timeOffset="176952.857">3406 15510 1003 0,'1'-6'432'0,"6"6"-239"0,0-2-31 16,9 4-55-16,0 3-24 15,8 0-28-15,4 3-13 16,1 0-21-16,5-2-5 15,-4 0-5-15,1-3 1 16,-5-2 33-16,1-1-41 16,-8 0 6-16</inkml:trace>
  <inkml:trace contextRef="#ctx0" brushRef="#br1" timeOffset="177593.785">4168 15671 573 0,'4'-6'339'0,"-3"6"-40"16,0 1-95-16,-1-1-61 16,0 0-34-16,-1 19-25 15,-5 37-5-15,-1-17-9 16,-3 2-3-16,-3-1-3 16,-6 3-10-16,-2-4-16 15,-5-1-9-15,-2-1-13 16,3-2-4-16,1-4-4 15,4-3 0-15,8-10 2 16,-2-4 0-16,7-9 6 0,2-5 18 16,-1-7-94-16,5-8-78 15,-3-9 89-15</inkml:trace>
  <inkml:trace contextRef="#ctx0" brushRef="#br1" timeOffset="177828.082">3958 15927 672 0,'3'-3'382'0,"4"-5"-54"16,4 1-59-16,8 1-77 16,5 0-36-16,5 3-47 15,5 1-18-15,-3-1-34 16,1-1-15-16,0 2-25 15,2 1-7-15,-7 1-4 16,2 0 0-16,-10 1-3 16,-7 0-41-16,-5 3 29 15</inkml:trace>
  <inkml:trace contextRef="#ctx0" brushRef="#br1" timeOffset="178859.256">4891 15624 372 0,'-3'-2'277'16,"-3"2"37"-16,2 2-101 15,3-2-69-15,0 0-32 0,0 0-34 16,-3 13-2-16,-2 7-20 16,-8 29-9-16,6-27-13 15,-4 2-9-15,1-7-12 16,2 1-2-16,-6-6-2 16,5-8 1-16,4 1 5 15,2-5 1-15,4-11 0 16,0 3-1-16,4-6-9 15,0-5-3-15,7-2-4 16,-1 1-1-16,9 0-3 16,-4 2 1-16,3 5 0 15,6 2-1-15,-1 10 1 16,6 2-1-16,1 10-1 16,-4 8 0-16,-3 4 1 15,-2 3 1-15,-7 5 1 16,-3-1 1-16,-8 2 2 15,-3 0 0-15,-10-5 3 0,-3 0 1 16,-10-2 2-16,-4-2 7 16,-10-2 7-16,1-1 3 15,-2-6 4-15,-2-5-6 16,5-2-5-16,-5-4-1 0,3-3-3 16,2-4 0-16,6-4 0 15,3-2-1-15,9-3-3 16,2-1 0-16,1-1-6 15,6-1-2-15,2 4-5 16,5 5-2-16,2 2-2 16,1 2-1-16,5 3 1 15,-1 0 0-15,4 3 1 16,2 2 0-16,6 2-1 16,3 1-1-16,6 3 16 15,4 1 5-15,2 0 9 16,3 0 6-16,-3-3-11 15,-2-3-3-15,-1-1-3 16,-2-2-2-16,0-2 1 16,1 1 1-16,-4-3 3 15,1 0 7-15,-4-2-28 16,-5-3 9-16</inkml:trace>
  <inkml:trace contextRef="#ctx0" brushRef="#br1" timeOffset="180768.422">5611 15667 501 0,'0'-4'306'15,"3"2"-54"-15,2-4-72 16,0 3-30-16,3-1-44 15,0-2-6-15,0 2-13 16,1-3-7-16,-2 3-6 16,-1 1-2-16,-4 1-12 15,1 2-5-15,-3 5-10 16,-2-5-8-16,1 0-9 16,-7 15-5-16,-26 42-10 15,16-22-3-15,0 4-4 16,0 1 0-16,2-2-1 15,-1-4-1-15,2-2 0 16,-3-3 0-16,1-5-1 16,4-2 1-16,-1-3 0 15,5-2 1-15,0-3 0 16,-1-3 2-16,3-4 2 16,1-4 18-16,2-6-70 15,4-4-56-15,0-4-212 16,4 0 181-16</inkml:trace>
  <inkml:trace contextRef="#ctx0" brushRef="#br1" timeOffset="181113.875">5241 16018 592 0,'-6'0'327'16,"5"0"-84"-16,2 1-77 15,-1-1-33-15,0 0-23 16,0 0 8-16,17 2-16 16,31 6 1-16,-19-8-5 15,4-1-8-15,3 1-13 16,3-2-9-16,0 2-24 15,-5 0-11-15,-4-2-17 16,-4 2-4-16,-4 0-5 16,-2 2 0-16,-2-1 0 15,-2 1 2-15,-5-2-45 16,-3 0-52-16,-4-1-324 0,-3-1 274 16</inkml:trace>
  <inkml:trace contextRef="#ctx0" brushRef="#br1" timeOffset="181488.813">5335 15567 481 0,'-2'-7'339'15,"-2"3"-8"-15,1 1-93 16,0-1-21-16,3 1-71 16,0 2-28-16,0 1-44 15,0 0-15-15,6 1-2 16,11 3 4-16,42 12-3 15,-25-10-3-15,8 1-15 16,-1-5-7-16,2-2-10 16,0-2-6-16,-3-3-5 0,1 0 1 15,-7-2 1-15,-3 2 5 16,-9-2-48-16,-4 3-48 16,-7 3 49-16</inkml:trace>
  <inkml:trace contextRef="#ctx0" brushRef="#br1" timeOffset="182455.68">6124 15630 429 0,'9'-2'262'0,"-1"-1"-8"16,-1 1-26-16,-4 1-61 15,-1-1-26-15,-2 2-34 16,0 0-10-16,-1 0-11 15,-2 6-5-15,-8 14-21 16,-22 29-10-16,13-20-13 16,0 1-5-16,0-4-13 0,0 4-4 0,2-8-7 15,2-1-3-15,4 2-1 16,2-3-2-16,1-1 0 16,5 2 1-16,-1-3 0 15,0 1 0-15,6 0 2 16,-1-3-1-16,5-1 1 15,0 1 3-15,2-2 9 16,3 0 4-16,4-3 10 16,3-3 3-16,6-7 0 0,4-2 0 15,9-11-8-15,4-5-5 16,13-2-7-16,-4-4-3 16,-2-4-2-16,0 2-1 15,-11 1 0-15,2 1 1 16,-12 2 2-1,-10 4 2-15,-10-3 1 16,-6 3 9-16,-8-3 6 16,-5-4 0-16,-8 2 0 15,-1-3-9-15,-3-1-10 16,1 1-2-16,-6-2-3 16,4 3-2-16,-2 3-1 15,-6 1-1-15,6 7 0 16,-2 1 0-16,6 3-1 15,7 2-1-15,5 4-2 16,1 3-2-16,7 2-3 16,-1 6 0-16,5 0-39 15,1 2-55-15,6 3 68 16</inkml:trace>
  <inkml:trace contextRef="#ctx0" brushRef="#br1" timeOffset="183315.546">6542 15981 625 0,'-7'0'327'0,"2"0"-76"15,2 0-31-15,1 0-49 16,1 0-29-16,0 0-35 16,0 0-14-16,1 0-21 0,0 0 3 15,14 1-8-15,14 0-5 16,37 2-14-16,-24-2-9 16,-4 0-16-16,2 3-7 15,-18-2-7-15,-7 0-2 16,-5 1-2-16,-5 2 2 15,-4-1 1-15,-2 5 3 16,-11 1 1-16,-1 0 0 0,-8 3-4 16,2-1-1-16,-6 0-2 15,0 1-1-15,4-1-1 16,4-4 0-16,4 0 0 16,2-3-1-16,6-4 2 15,-2-1-1-15,6-2 1 16,0-2-1-16,3 1-2 15,-1 2-1-15,0 0-1 16,0 0 0-16,0 0 0 16,11-3-1-16,3 2 0 15,30-2 1-15,-24 9-1 16,-4 1 1-16,6 4 1 16,-8 1-1-16,3 3 0 15,2 2 0-15,-11 2 1 16,3 4 0-16,-3-2 0 0,-6 5 0 15,-4-4 0-15,-3 2 0 16,-8-1 0-16,0 1 3 16,-6-1 0-16,-3-4 1 15,-11-3 12-15,-5-4 7 16,-2-4 10-16,-3-3 3 16,5-3-4-16,-2-4-5 15,1-4-7-15,2-3-4 0,0-4-6 16,7-2-3-16,9-2-5 15,-1-3-2-15,11 7-20 16,6 3-16-16,1 4-96 16,4 1-45-16,15 6 106 15</inkml:trace>
  <inkml:trace contextRef="#ctx0" brushRef="#br1" timeOffset="184374.765">10176 13151 224 0,'0'-1'205'0,"-1"-3"82"0,0 1-16 16,0-1-29-16,0 2-16 16,0 1-28-16,0-2-10 15,0 0-27-15,1-3-16 16,0 0-32-16,0 3-20 15,1 0-26-15,-1 2-13 0,7-5-24 16,2 0-8-16,4-2-13 16,30-11-4-16,-23 17-3 15,2 2 0 1,-3 1-14-16,0 4-41 0,-5 3 37 16</inkml:trace>
  <inkml:trace contextRef="#ctx0" brushRef="#br1" timeOffset="185421.405">6794 15484 191 0,'0'0'164'0,"-1"-3"56"16,1 3-6-16,-1 0-12 15,-1-1-20-15,1 0-32 16,1 0-12-16,0 0-15 15,0 0-1-15,0 0-14 16,0 0-15-16,3 0-28 0,4-1-9 16,4 0-7-16,6 0-2 15,32-2-11-15,-27 0-8 16,6 1-15-16,1 1-2 16,-6-2-3-16,0 1-1 15,-5 3 28-15,-3-1-31 16,-5 1-87-16,-1 5 69 15</inkml:trace>
  <inkml:trace contextRef="#ctx0" brushRef="#br1" timeOffset="187279.448">7465 15741 90 0,'-27'-36'76'0,"29"26"23"15,0-1-6-15,2 2 1 16,2-3 8-16,-1 1 20 16,1 5 12-16,-4-4 15 15,-1 3 3-15,1 3 7 16,0-1-3-16,1 2-7 15,-3 2-4-15,0 0-16 16,0 0-11-16,0 0-33 16,0 1-20-16,0 0-31 15,0 0-11-15,-1 5-11 16,-3 20-1-16,-8 37-2 16,1-22-2-16,0 4-1 15,-2-1 1-15,-1-5-2 0,2-3 0 16,-1-4-1-16,1-4 0 15,1-4 0-15,-3-1-1 16,4-2 1-16,-2-2 1 16,6-1 0-16,2-5 3 15,-3-6 2-15,7-3 1 16,-5-6-8-16,1-1-21 16,4 3-56-16,0 0-37 0,0-2-130 15,0-11-107-15,0-1 223 16</inkml:trace>
  <inkml:trace contextRef="#ctx0" brushRef="#br1" timeOffset="187545.006">7295 15833 431 0,'2'1'293'16,"1"-1"-4"-16,1 0-79 15,-4-1-21-15,0 0-24 16,0 0-6-16,16-7-32 16,33-8-17-16,-23 11-26 15,3 0-9-15,2-1-18 0,1 2-9 16,-4 1-16-16,-1-2-9 16,-2 6-12-16,-4-1-3 15,-8 0-1-15,-1 0-1 16,-7-1-7-16,2 3-40 15,-6-1 29-15</inkml:trace>
  <inkml:trace contextRef="#ctx0" brushRef="#br1" timeOffset="188279.217">8250 15599 313 0,'1'-10'227'0,"4"-1"37"15,-1 2-32-15,3 0-50 16,-3 0-14-16,4 4-22 16,-2-1-10-16,-1 6-35 15,-2 0-16-15,-3 8-31 16,-2 6-10-16,-6 12-1 16,0 6 0-16,-5 11-4 15,2 5-5-15,-1 2-9 16,1-3-5-16,0-6-9 0,-2-5-1 15,3-8-3-15,-3-3 1 16,-1-5-2-16,5-3 0 16,-5-4 3-16,2-1 0 15,4-5 3-15,-1-4 2 16,6-3-2-16,-3-3-1 0,2-3 0 16,2 0-29-16,2-6-62 15,7 2-51-15,7-5-184 16,6-2 202-16</inkml:trace>
  <inkml:trace contextRef="#ctx0" brushRef="#br1" timeOffset="188813.688">8742 15579 556 0,'-1'-1'323'0,"-6"5"-8"15,1 3-94-15,-4 4-41 16,-3 1-34-16,-2 3-48 16,0 2-14-16,-5 2-21 15,2 4-8-15,-9 8-15 0,-1-3-9 16,-3 5-10-16,0 0-2 16,1-5-6-16,4 2 0 15,4-3-3-15,4-4 1 16,8-1-3-16,5-2-2 15,5-4-2-15,5 0-2 16,12-5 0-16,3-1-1 16,7-5 3-16,4-1 1 15,8-5 2 1,6-2 0-16,4-6 1 16,-5-3 1-16,0-3 0 15,-4-3 2-15,-4-2 0 0,2-5 0 0,-14 1 1 16,-2-2-1-16,-10-2 1 15,-4 0 0-15,-8-5 14 16,-5-2 7-16,-11-3 6 16,-4 1-1-16,-8 2-13 15,-2 4-6-15,-2 9-7 16,4 5-1-16,5 9-5 0,1 3-3 16,-1 5-2-16,-3 0-2 15,-4 4-2-15,2 6-1 16,8 3 0-16,3 2 2 15,12 3-88-15,5-2 180 16,7-4-89-16</inkml:trace>
  <inkml:trace contextRef="#ctx0" brushRef="#br1" timeOffset="189832.565">9589 15507 529 0,'7'-7'309'0,"-4"5"-33"15,2-2-38-15,-3 3-64 16,-2 1-32-16,0 0-41 16,0 0-18-16,0 0-18 15,0 0-1-15,1 5-8 16,-1 12-4-16,-10 34-12 16,1-24-6-16,-4 2-10 15,4 0-3-15,0-3-6 16,1-2-2-16,3-5-1 15,1-6-1-15,2-7 11 16,-1-2 13-16,3-9 6 16,0-5-1-16,2-7-11 15,2-7-14-15,2-5-6 0,0-3-2 16,3-2-2-16,-4 2 0 16,0 5-2-16,-5 3 0 15,-7 7-3-15,2 2 0 16,-11 8-5-16,3 5-1 15,-5 5-1-15,-5 6 1 16,0 5 2-16,-4 2 1 16,3 4 2-16,0 0-1 0,0 4 0 15,1 4 1-15,2 1-1 16,2 5 0-16,6 5-1 16,2 1 1-16,2 2 1 15,-3-9 0-15,5-3-1 16,1-2 1-16,6-5 0 15,4 4 0-15,-4-6 0 16,7-1 1-16,-2-3 0 16,4-3-1-16,7-2 1 15,-3-2 0-15,8-2 2 16,1-2 3-16,3-4 2 16,2-2 2-16,0-3-1 15,1 1 0-15,5-1-4 16,3 0 0-16,-2-2-1 0,0 1 0 15,-6-1 1-15,-5 3-1 16,-6 1 21-16,-3 1-24 16,-3 0 404-16,4 0-298 15</inkml:trace>
  <inkml:trace contextRef="#ctx0" brushRef="#br1" timeOffset="190333.279">9783 15835 671 0,'1'-14'379'15,"-1"5"-77"-15,1 7-112 16,-2 1-27-16,1 4-59 15,-1-3-19-15,0 0-19 16,0 1-6-16,-3 14-7 16,-7 31-3-16,6-20-19 15,2-4-6-15,-6 3-8 16,5-1-5-16,-1-1-6 16,-3 0 0-16,3 0-2 0,0-2 0 15,0-4 1-15,7-2 1 16,0-7 2-16,-3-5 5 15,5-8 4-15,-4-5 1 16,1-9-1-16,11-2-4 16,-5-6-5-16,5-2 0 15,3-5-4-15,-2-1-1 0,7-6-3 16,3 6 0-16,2 2-1 16,0 2-2-16,1 6 1 15,-1 2 0-15,0 7 1 16,-1 5 2-16,3 7 2 15,3-1 0-15,-3 6-1 16,-3-1 0-16,-8 3 3 16,-3 4 28-16,-4 2-507 15,-4 2 365-15</inkml:trace>
  <inkml:trace contextRef="#ctx0" brushRef="#br1" timeOffset="191379.849">10606 15306 604 0,'6'-13'348'0,"-9"3"-41"0,3 5-56 15,0 1-65-15,-1 1-30 16,1 2-44-16,0 0-22 16,0 1-41-16,0 0-15 15,0 0-20-15,0 4-4 16,-1 15 2-16,-11 27 0 16,1-27 0-16,-4-1-1 15,-5 0-2-15,1-2-2 0,-1-3 0 16,4-1-1-16,6-6 1 15,0-3 2 1,5-3 2-16,0-4 1 0,5-5-3 16,4-3-2-16,4-6-5 15,7 1 0-15,4-3-2 16,1 3-1-16,3 3 0 16,-2 1 0-16,-1 5-1 15,-2 1-1-15,-4 4-2 16,2 3 0-16,-5 11-2 15,2 1 0-15,-3 6 2 16,-5 1 1-16,-4 4 2 16,-2 1 2-16,-5 2 0 15,-2 1 2-15,-6-1 1 16,-9-2-1-16,-8 1 1 16,-8 1 1-16,-5-5-1 15,5 1 1-15,2-5 0 0,5-7 1 16,8-5 0-16,1-5 1 15,6-9 2-15,2-3 1 16,2-8-2-16,8 0-2 16,4-1-3-16,2-1-2 15,7 5-1-15,-1 3-1 0,2 3-2 16,1 4-1 0,-2 4-3-16,0 4-2 0,0 6 1 15,0 2 2-15,-1 6 3 16,-2-1 2-16,4 4 1 15,-1-1 1-15,4-1-1 16,3-1 1-16,0-2 0 16,0-2 0-16,6-3 2 15,2-3 1-15,4-5 0 16,4 0 1-16,1-6-20 16,-3-4-37-16,5-3-84 15,4-2 84-15</inkml:trace>
  <inkml:trace contextRef="#ctx0" brushRef="#br1" timeOffset="191785.653">11049 15190 932 0,'2'-10'489'15,"2"5"-168"-15,-4 5-113 16,-2 1-43-16,1-1-78 16,0 0-22-16,0 6-17 15,-2 12-6-15,-7 33-11 16,3-22-3-16,0 0-8 15,2 4-2-15,-7-5-2 16,1 1-2-16,2 0-5 16,-3-3-1-16,2 2-2 15,0-5 0-15,0-3 0 16,1-1 0-16,2-7 1 16,-2-2 0-16,4-6 2 15,-1-4 3-15,3-1-29 16,0-5-31-16,3-4-81 15,1-4-75-15,5-4 126 16</inkml:trace>
  <inkml:trace contextRef="#ctx0" brushRef="#br1" timeOffset="192035.862">10902 15271 412 0,'-3'-4'308'0,"3"3"35"16,2 0-69-16,-2-1-78 16,0 2-35-16,7 0-34 15,10 2-22-15,37 4-28 16,-27 0-12-16,4-4-26 16,2 0-6-16,-8-3-13 15,4-2-3-15,-4-2-3 16,0-1 26-16,-6-1-10 15,-2 0-13-15</inkml:trace>
  <inkml:trace contextRef="#ctx0" brushRef="#br1" timeOffset="193238.585">11355 15896 432 0,'-6'-1'276'0,"3"1"-23"16,1-3-72-16,2 2-30 0,0 0-32 15,0 0-6-15,0 0-11 16,0-1 6-16,2 0-4 16,10-3-8-16,3 0-17 15,30-1-11-15,-23 10-12 16,2 1-3-16,8 2-11 15,3-1-6-15,1 1-9 16,12 0-6-16,7-4-8 16,4-3-2-16,7 1-4 15,-9-1-1-15,-5 0 0 16,-6 0 1-16,-10-1 3 16,-4 1 1-16,-14-2 2 15,-6-3 1-15,-6-3-3 16,-8-2-2-16,-6-2-7 15,-2-1-2-15,-8 5-3 16,2-2-4-16,-6 2-9 0,0 1-9 16,-1-2-9-16,0 3-3 15,2 2 6-15,0 0 11 16,0 1 10-16,2 3 5 16,-2-1 5-16,3 1 0 15,0-4 0-15,1 2 0 16,4-4 1-16,4 2 0 0,5 1 1 15,4 0-1-15,7 3-1 16,0-2 0-16,11 2-2 16,3-4 0-16,3 1 0 15,3 2 0-15,4 1 1 16,4 4 0-16,4 6 1 16,2 1 0-16,-5 2 0 15,-2-2 2-15,-7 1 0 16,-2-1 1-16,-8-2 1 15,-3 2-1-15,-6-1 2 16,-3-1 0-16,-5-4 3 16,-2-2 0-16,-6 2 3 15,1 0 0-15,-2 3 1 16,-5-1-1-16,-8-1 4 16,-11 1 3-16,-11-1 5 15,-3 4 1-15,-2 2 1 0,7 0-3 16,3 3-3-16,4 1-2 15,2-3-6-15,1-1-3 16,8-3-4-16,7 2-1 16,11-6-2-16,6 3-1 15,6-4 17-15,2-3-14 16,11-1 56-16,5-3-39 16</inkml:trace>
  <inkml:trace contextRef="#ctx0" brushRef="#br1" timeOffset="194325.055">12965 15657 203 0,'16'-16'188'0,"28"-28"22"15,-31 28-11-15,0-2-8 16,-1 2-22-16,0 3-3 0,1 0-13 16,-5 3-9-16,-5 2-14 15,-3 2-11-15,-3 1-20 16,8 5-15-16,-3 0-34 16,-2 0-14-16,0 0-28 15,-1 2-4-15,-4 25-3 16,-12 32-1-16,10-14 0 15,-10 3 1-15,0 5 2 16,-2-4-1-16,-2-5 1 16,1-6 0-16,-1-9 0 15,-1-1 0-15,2-6 0 16,4 0 1-16,4-3-1 16,2-1 0-16,0-3 0 15,3-3 0-15,1-3 0 16,1 1-1-16,4-4-14 15,1 2-28-15,0-5-74 0,4 0-36 16,1-7 85-16</inkml:trace>
  <inkml:trace contextRef="#ctx0" brushRef="#br1" timeOffset="194730.928">12591 16027 327 0,'-7'4'236'0,"-1"2"34"16,-4-2-48-16,9-2-59 15,-2-1-19-15,5-1-18 16,0 0-16-16,0 0-13 16,0-1 1-16,0 0-11 15,0 0 2-15,16-1-7 16,39-3-5-16,-21 4-7 16,5 1-1-16,8 2-7 15,-6 1-10-15,2-1-16 0,-4 0-9 16,2 0-13-16,-3 1-3 15,-3-3-4-15,1 3 1 16,-12-4 2-16,1-6 0 16,1-1 6-16,-7-4-9 15,2-2-67-15,-3-3-70 16,-3-3 77-16</inkml:trace>
  <inkml:trace contextRef="#ctx0" brushRef="#br1" timeOffset="195168.879">12783 15442 644 0,'1'-4'371'0,"2"-1"-79"15,5 5-91-15,1 1-33 16,3 3-45-16,4 0-13 15,5-3-8-15,5 2-6 16,9-3-11-16,3 0-11 16,7-2-21-16,0-3-9 0,0-2-17 15,4-2-7-15,-2-1-8 16,2 2-3-16,-9-1-2 16,-4 3 1-16,-6 8 31 15,-5 3-47-15,-3 11-124 16,-5-1-39-16,-6 7 67 15</inkml:trace>
  <inkml:trace contextRef="#ctx0" brushRef="#br1" timeOffset="196197.733">13501 15859 404 0,'5'-9'259'0,"4"4"4"16,-1 2-22-16,-3-4-42 0,2 4-24 15,-6-1-40-15,-1 2-24 16,0 2-47-16,-1 0-11 15,0 0-19-15,0 0 1 16,-2 6 1-16,-2 7-5 16,-4 4-10-1,-23 25-7-15,18-29-5 16,-3 1-2-16,1-3-1 0,4-2-1 16,6-2 1-1,-1-3 2-15,4-4 4 0,2-2-1 16,3-5-2-16,-2 6-1 15,0 0-5-15,3-2-1 16,15-8-2-16,28-30 1 16,-26 29-2-16,-1 0 0 15,-3 0-1-15,12 8-1 16,-1 1-1-16,3 6-1 16,3 8 0-16,-10 1 0 0,-5 4 1 15,0 2 0-15,-11 4 2 16,-7-2 0-16,-7 3 3 15,-8 5 1-15,-13 1 2 16,0 4 2-16,-11 1-1 16,6 0 2-16,-4-4 12 15,-5-5 4-15,4-6 8 16,-1-4 0-16,5-7-10 16,4-3-3-16,7-4-5 15,4-9-3-15,5-4 0 0,4-4 0 16,4-6-5-16,2 3-1 15,4 0-4-15,2 0-1 16,1 5-2-16,3 4-1 16,0 6-1-16,1 0-2 15,2 8-1-15,-2 3-1 16,8 8 2-16,0 2 0 16,4-1 3-16,2 2 2 0,5-4 1 15,-2-4 1-15,5-1 2 16,-2-5 0-16,-1 2 1 15,-5-6 1-15,-4-4 22 16,-1-3-30-16,2-7-73 16,8 3 62-16</inkml:trace>
  <inkml:trace contextRef="#ctx0" brushRef="#br1" timeOffset="196838.437">14433 15594 385 0,'10'-14'290'0,"-2"4"40"16,1 1-42-16,0 4-64 16,-3 0-23-16,-4 4-54 15,-2 1-24-15,-3 6-47 16,3-6-20-16,-1 1-10 15,0 25-4-15,-6 39-5 16,-6-20-1-16,-2 4-3 0,-5 0-4 16,-4-4-7-16,-1-4-5 15,3-10-5-15,3 0-3 16,2-7-2-16,5-3-1 16,1-4-1-16,5-4 2 15,0-6 1-15,1-2 4 16,4-8 0-16,-2 0 7 15,3 2-46-15,0 0-34 0,0-19-106 16,0-32-80-16,3 26-323 16,-3 3 365-16</inkml:trace>
  <inkml:trace contextRef="#ctx0" brushRef="#br1" timeOffset="197066.349">14258 15769 403 0,'-6'-3'302'16,"3"4"16"-16,1 2-98 16,1-3-28-16,1 0-43 15,0 0-11-15,0 0-19 16,18 4-7-16,37 2-16 16,-18-6-9-16,1-5-16 15,1 2-9-15,-2 1-19 0,-2-2-10 16,-5 3-16-16,-1-6-4 15,-7 3-4-15,-5 3 2 16,-5-3-29 0,1 2-47-16,1-2 43 15</inkml:trace>
  <inkml:trace contextRef="#ctx0" brushRef="#br1" timeOffset="197991.379">15321 15520 246 0,'37'-35'205'15,"-25"27"51"-15,-1 1-15 16,-4 3-39-16,0 2-18 0,-6 2-37 15,1 2-14-15,-5 6-33 16,-4 3-16-16,-9 6-15 16,-3 5-8-16,-5 5-11 15,1 5-4-15,0 7-11 16,0 4-6-16,-2 5-10 16,2-2-2-16,0-4-7 15,0-5-1-15,7-8-2 16,0-1-2-16,4-3-1 15,5-2-1-15,6-6 0 16,3-1 0-16,7-5 1 16,0-2 3-16,2-5 2 15,5-3 2-15,5-4-1 16,3-2 0-16,5-4-4 16,1-3 0-16,4-3 0 0,1 1-1 15,-1-2 2-15,-2 0-1 16,-13-3 0-16,3-2 1 15,-13 0-1-15,-2-1 1 16,-7 4-3-16,-8 0-2 16,-4 7-4-16,-2 9-4 15,-8 8-1-15,0 4 1 16,0 7 3-16,-3-1 0 0,8 3 1 16,3 3 1-16,5-5-2 15,4 0 2-15,3-2-1 16,2 1 1-16,3 0 0 15,1 2 1-15,3-4 0 16,-2-1 2-16,4-3 0 16,1-3 0-16,2-3 6 15,5-4-36-15,2-6-102 16,5-4-61-16,5-6 99 16</inkml:trace>
  <inkml:trace contextRef="#ctx0" brushRef="#br1" timeOffset="198335.387">15969 15501 963 0,'1'-5'445'16,"-2"1"-197"-16,-4 3-37 15,4 1-75-15,-1-1-24 16,1 0-38-16,0 1-11 15,0 0-21-15,0 0-9 16,0 1-10-16,-3 14-3 0,-41 36 1 16,25-24 1-16,-5 10-1 15,2 5-2-15,-1 2-6 16,3 1-3 0,0-6-4-16,3 1 0 0,4-11-2 15,1 0 0-15,3-8-1 16,2-4 2-16,0-3 0 15,2-5 2-15,4-4 2 16,1-2 2-16,1-8-26 16,0 4-23-16,0 0-70 15,3-10-50-15,8-19 99 16</inkml:trace>
  <inkml:trace contextRef="#ctx0" brushRef="#br1" timeOffset="198673.647">16254 15399 781 0,'3'-1'425'0,"-1"-1"-99"16,-2 7-116-16,0-5-28 16,-1 0-47-16,0 8-19 15,-2 11-39-15,-9 30-13 16,3-23-11-16,0 5-2 0,-5 5-9 15,-1 3-7-15,-6 6-9 16,-2 6-6-16,0-5-7 16,-1 1-3-16,4-9-3 15,-3-6-1-15,3-6 0 16,2-4 0-16,6-6-1 16,5 0 1-16,2-6 1 15,-1-3-1-15,2-1-16 16,1-3-24-16,-3-4-90 15,5-2-58-15,0 2 108 16</inkml:trace>
  <inkml:trace contextRef="#ctx0" brushRef="#br1" timeOffset="198930.247">15799 15638 495 0,'-7'-7'342'0,"2"3"63"15,3 1-110-15,5 3-83 0,-3-1-31 16,0 1-74-16,4 0-25 16,21 6-24-16,36 8-13 15,-22-9-13-15,1-4-7 16,5-2-10-16,-3-3-2 15,0 0-2-15,-1 1 16 0,-14 3-86 16,-4-2-342-16,-9-1 289 16</inkml:trace>
  <inkml:trace contextRef="#ctx0" brushRef="#br1" timeOffset="199836.528">16372 15822 335 0,'8'-2'245'0,"-3"2"36"16,6 4-37-16,-4-2-66 16,2 7-22-16,-4-2-37 15,-6 0-11-15,0 3-20 16,-11-4-11-16,-2 2-18 16,2 0-10-16,-9 5-16 0,4-2-6 15,-1 0-11-15,1-2-5 16,3-4-2-16,0 1-1 15,6-6 1-15,2 1 3 16,6-4-1-16,4-5-1 16,7-6-5-16,6-1-3 15,7-1-2-15,3 2-1 16,7 5-2-16,-6-2 0 16,0 3-1-16,-4 6-1 0,-7 4 0 15,3 9-1-15,-10 8-1 16,4 0 1-16,-10 4 1 15,-5-2 2-15,1 5 1 16,-13 0 2-16,-3 4 2 16,-1 1 2-16,-13 2 2 15,0 2-1-15,-8-2 1 16,-5 0 0-16,0-9 0 16,-2-2 2-16,6-11 1 15,2-8 1-15,6-7 1 16,5-7 1-16,5-9-1 15,5-4-1-15,7-5-5 16,4 3-3-16,4 4-4 16,2 2-3-16,3 11-3 15,2 0-1-15,5 8 1 16,2 3-1-16,5 6 0 0,-1 4 1 16,5 4 3-16,2 1 1 15,2 0 3-15,3-2 0 16,3-1 1-16,1-3 0 15,4-6 2-15,1 1 2 16,-6-6 1-16,-3-7 2 16,-3-1-26-16,-5-4-44 0,4-4 42 15</inkml:trace>
  <inkml:trace contextRef="#ctx0" brushRef="#br1" timeOffset="200414.519">17082 15594 769 0,'2'-14'348'0,"-1"5"-155"15,-1 4-39-15,-7 1-41 0,-2 3-16 16,-10 3-18-16,-3 4-7 16,-3 6-11-16,-1 4-9 15,-2 4-17-15,-1 1-9 16,3 4-11-16,-1 4-4 16,0 2-4-16,5 3-2 15,-2-1 0-15,4-1-1 16,9-6 0-16,3 0 1 15,8-7 0-15,6 0 1 0,8-2 0 16,6-1 1-16,9-1 1 16,2-4 1-16,4-2 3 15,1-7 0-15,1-3 1 16,1-6-1-16,2-7 1 16,0-1 0-16,-2-5-2 15,-2-4 1-15,-10-5-2 16,-3-1 0-16,-9-5-1 15,-6 0-1-15,-6-3-2 16,-6-1-2-16,-7 2-2 16,-3 6-2-16,-6 6-1 15,0 6-1-15,-7 6-1 16,-4 4-1-16,-1 5 1 16,-1 4 1-16,3 0-1 15,-3 1 0-15,4 3 30 0,-3-3-40 16,7 4 157-16,8-1-103 15</inkml:trace>
  <inkml:trace contextRef="#ctx0" brushRef="#br1" timeOffset="201117.322">17974 15496 1933 0,'0'4'28'0,"-1"7"6"16,-4 1 24-16,-5 19-4 16,-3 6-7-16,1 15-10 15,-11 1-4-15,-6 1-9 16,3-3-4-16,-8-10-8 15,9-4-3-15,6-8-2 16,-1-5 1-16,8-5 0 16,5-2 2-16,2-9 1 0,2-2-1 15,0-6-9-15,2-4-23 16,0 3-103-16,1 0-63 16,1-11 107-16</inkml:trace>
  <inkml:trace contextRef="#ctx0" brushRef="#br1" timeOffset="201367.287">17746 15615 596 0,'0'0'334'15,"0"0"-124"-15,4 0 8 16,-4 0-31-16,0 0-53 15,22 3-13-15,38 7-33 16,-25-6-11-16,2-4-21 16,7-1-11-16,3-4-18 15,3-1-6-15,-4 0-7 16,-4-1-1-16,-14 4 2 16,-3 2-48-16,-12 2 27 15</inkml:trace>
  <inkml:trace contextRef="#ctx0" brushRef="#br1" timeOffset="202023.088">18890 15509 485 0,'2'-4'306'15,"-2"4"-18"-15,0 0-28 0,0 0-72 16,-1 0-28-16,-1 4-34 16,-7 17-22-16,-23 39-27 15,13-23-8-15,-8 11-21 16,-4 3-10-16,0-1-15 15,1-1-8-15,6-8-5 16,0-6-2-16,5-5-1 16,3-2 0-16,3-6 0 15,4-3-1-15,3-5 1 16,4-7-3-16,4-2-19 16,2-7-34-16,5-8-107 15,3-7-101-15,8-7 155 16</inkml:trace>
  <inkml:trace contextRef="#ctx0" brushRef="#br1" timeOffset="202507.349">19324 15493 606 0,'-2'4'395'0,"-9"-2"-36"16,-1 8-122-16,-4 0-39 15,-8 5-67-15,-3 5-18 16,-8 5-29-16,4 5-16 0,-1 12-16 16,0 2-8-16,3 4-15 15,0-2-3-15,-2-9-10 16,6 1-1-16,7-9-4 16,2 1-1-16,13-6-3 15,-1-2-1-15,8-6-1 16,7-2 0-16,11-4 5 15,12-7 2-15,8-6 2 16,7-7 2-16,5-8-3 16,9-2-1-16,-11-10-3 15,3 0 0-15,-15-10-1 16,-14-7 0-16,2-3-1 16,-10-6-1-16,-9 1-3 15,-5 7-1-15,-14 9-4 16,-7 7-2-16,-6 10-2 15,-4 6 1-15,-9 2 0 0,-1 6 1 16,-8 3 1-16,-3 2 1 16,4 4 1-16,4 1 0 15,9 4 6-15,7-1-9 16,11 2-85-16,6-2 70 16,16 3-13-16</inkml:trace>
  <inkml:trace contextRef="#ctx0" brushRef="#br1" timeOffset="203429.023">20260 15420 664 0,'3'-2'362'15,"-3"2"-80"-15,-1 4-110 16,0-4-39-16,0 0-22 16,-4 8-10-16,1 16-10 15,-38 31-4-15,25-25-17 16,-1 2-10-16,3 2-21 16,-1 1-8-16,6-1-13 15,1-4-3-15,3-11-5 16,1-7-1-16,5-9 10 15,1-3 1-15,2-10 2 16,4-5 1-16,2-11-11 16,-1-6-2-16,5-1-4 15,2-5 0-15,0 4-3 16,-2 1 0-16,-4 6-2 0,-7 5-1 16,-7 5-2-16,-4 6-4 15,-8 10-3-15,-2 1 0 16,-6 6 2-16,-3 4 2 15,1 4 3-15,-3 4-1 16,2 3 1-16,-4-1 1 16,1 11-2-16,3 3 2 15,0 5-1-15,9 7 0 0,3 4 0 16,-2-2 1-16,6-2 0 16,-1-3 0-16,4-12 1 15,7 0 0-15,-2-6 0 16,3 0 0-16,3-3 0 15,3-2 0-15,5-5 0 16,-2 1 1-16,0-5 1 16,2-5 2-16,6-6 3 15,9-7 0-15,13-7-1 16,5 0 0-16,4-2-4 16,0 0-1-16,-6 2 0 15,-1 2-1-15,-4 4 0 16,-7 2 1-16,-7 6-29 15,-3 0-40-15,-6 5-94 16,-10 2-57-16,-3 4 129 0</inkml:trace>
  <inkml:trace contextRef="#ctx0" brushRef="#br1" timeOffset="203932.392">20589 15703 985 0,'8'-11'509'16,"-3"3"-145"-16,-3 8-210 15,0 1-26-15,-5 11-62 16,-2 4-11-16,-3 10-2 15,-2 5-7-15,-2 1-8 16,-2 1-3-16,-3 2-8 16,-3-3-3-16,0 2-9 15,0-5-2-15,2-5-5 16,0-1-1-16,5-5 0 16,1-2-1-16,3-6 3 15,5-4 3-15,1-7 4 0,5-5-1 16,2-7-2-16,3 0-4 15,6-8-4-15,1-3-1 16,9-5-1-16,2-4-1 0,4-4-2 16,3 2 0-16,4 1-3 15,1 0 0-15,6 8 1 16,-4 4 0-16,-3 5 1 16,-3 7-1-16,-5 2 2 15,-3 2-1-15,-7 5 1 16,4-1-1-16,-6 5 2 15,-2 2 12-15,-3 2-49 16,-5 1-280-16,6-8 230 16</inkml:trace>
  <inkml:trace contextRef="#ctx0" brushRef="#br1" timeOffset="205076.86">21230 15089 382 0,'0'-1'238'0,"0"0"-9"16,0 0-39-16,0 0-59 15,14-7-18-15,28-13-22 16,-16 15-4-16,6 2 5 0,-1 4 1 16,2 2-3-16,-2 3-10 15,-7 6-31-15,-4 0-11 16,-10 3-22-16,-4 1 1 15,-6-1 12-15,-4 2 4 16,-8 1 7-16,-5-3-2 16,-9-1-13-16,-5-1-5 15,0-2-8-15,-1-2-2 16,8-4-2-16,0-4-2 0,1-4 0 16,2-2 0-16,2-2 1 15,8 2-2-15,11 1-3 16,0 0-2-16,11 2-2 15,0-1-1-15,6 1 2 16,-1 3-1-16,-1 5 1 16,-3 0 0-16,0 3-2 15,4 3 1-15,-2 4 0 16,2 0-1-16,2 6 2 16,-4-1 0-16,-2 3 1 15,-2-1 0-15,-8-1 0 16,-2 0 1-16,-10-4 0 15,-2 4 0-15,-8-4 12 16,-7-2 4-16,0 1 8 16,1-6 7-16,-9-4 3 0,2-2 5 15,-6-7 2-15,-3 0 1 16,7-5-9-16,2-1-4 16,10-6-9-16,4-2-3 15,6-6-7-15,3-5-3 16,4-1-6-16,2-1-2 15,5 6-1-15,5 7-31 16,2 7-87-16,1 2-71 0,2 11 106 16</inkml:trace>
  <inkml:trace contextRef="#ctx0" brushRef="#br1" timeOffset="205514.525">22012 15005 771 0,'-1'-4'440'0,"1"1"-68"16,-3 3-177-16,2 0-29 15,0 0-67-15,0 0-24 16,0 0-26-16,-1 4-10 0,-9 18-8 16,-14 33-1-1,12-16 1-15,-2 1-1 0,2 8-4 16,-1 2-3-16,1-5-10 15,0-5-3-15,-2-5-2 16,1-5-1-16,-1-6 0 16,1-1 1-16,4-7-1 15,1-3 1-15,5-3-1 16,-4-4 2-16,-1-6-26 16,5 0-30-16,-4-9-101 15,10 0 261-15,2-3-116 16</inkml:trace>
  <inkml:trace contextRef="#ctx0" brushRef="#br1" timeOffset="205795.432">21703 15094 937 0,'6'-5'440'16,"1"2"-182"-16,1 1-37 16,10 1-73-16,1 1-26 0,6 2-32 15,13 1-17-15,6 3-24 16,2-2-13-16,10-1-19 16,-7 1-5-16,-2-4-2 15,-3 0 0-15,-2-1 17 16,-2-4 15-16,-9 3-27 15</inkml:trace>
  <inkml:trace contextRef="#ctx0" brushRef="#br2" timeOffset="210307.27">2246 13970 336 0,'-1'0'205'0,"0"0"4"15,0 0-29-15,0 0-32 16,-1 0-15-16,1 0-24 15,0 0-9-15,0-1 0 16,0 0 2-16,0 0 2 16,0 0 0-16,1 0-10 15,0 0-7-15,0 0-14 16,0-1-7-16,11-4-10 16,12 4-2-16,39-52-1 15,-17 17-1-15,20-15-1 16,11-7-6-16,16-10-17 0,14 2-8 15,-4-4-12-15,-1 1-3 16,-1 6-1-16,-10-1-1 16,-2 8 1-16,-2 9-1 15,-19 8 1-15,-10 10 0 16,-21 8-1-16,-8 5 1 16,-11 9-1-16,-3-1-2 15,-8 9-8-15,-6 3-8 0,-3 6-41 16,-2 3-29-16,-3 2-81 15,1 2-223-15,10 3 265 16</inkml:trace>
  <inkml:trace contextRef="#ctx0" brushRef="#br2" timeOffset="211799.887">16893 14928 351 0,'-1'-1'226'16,"0"0"-13"-16,0 0-23 0,0 0-58 16,0 0-12-16,1 0-6 15,0 0-2-15,1 0-2 16,13-4 2-16,-2 0-4 16,33-20-1-16,-14 8-4 15,7-10-2-15,26-17-2 16,11-9-7-16,26-16-23 15,13-1-14-15,7-7-28 16,6-3-10-16,-3-8-6 16,-3 4-3-16,-5 9-1 15,-10 7-2-15,-16 18-1 16,-8 5-1-16,-19 11 0 16,-7 4 0-16,-11 4-2 15,-5 3 5-15,-10 8-43 16,-4 7-41-16,-12 8-119 15,-9 1-385-15,-4 14 397 16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200" units="cm"/>
          <inkml:channel name="T" type="integer" max="2.14748E9" units="dev"/>
        </inkml:traceFormat>
        <inkml:channelProperties>
          <inkml:channelProperty channel="X" name="resolution" value="32.10703" units="1/cm"/>
          <inkml:channelProperty channel="Y" name="resolution" value="35.71429" units="1/cm"/>
          <inkml:channelProperty channel="T" name="resolution" value="1" units="1/dev"/>
        </inkml:channelProperties>
      </inkml:inkSource>
      <inkml:timestamp xml:id="ts0" timeString="2017-04-12T19:21:18.129"/>
    </inkml:context>
    <inkml:brush xml:id="br0">
      <inkml:brushProperty name="width" value="0.05292" units="cm"/>
      <inkml:brushProperty name="height" value="0.05292" units="cm"/>
      <inkml:brushProperty name="color" value="#0000FF"/>
    </inkml:brush>
  </inkml:definitions>
  <inkml:trace contextRef="#ctx0" brushRef="#br0">25093 4754 0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372" units="cm"/>
          <inkml:channel name="Y" type="integer" max="6960" units="cm"/>
          <inkml:channel name="T" type="integer" max="2.14748E9" units="dev"/>
        </inkml:traceFormat>
        <inkml:channelProperties>
          <inkml:channelProperty channel="X" name="resolution" value="400" units="1/cm"/>
          <inkml:channelProperty channel="Y" name="resolution" value="400" units="1/cm"/>
          <inkml:channelProperty channel="T" name="resolution" value="1" units="1/dev"/>
        </inkml:channelProperties>
      </inkml:inkSource>
      <inkml:timestamp xml:id="ts0" timeString="2019-11-11T16:32:13.195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context xml:id="ctx1">
      <inkml:inkSource xml:id="inkSrc1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1" timeString="2019-11-11T16:32:16.146"/>
    </inkml:context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11497 12150 0</inkml:trace>
  <inkml:trace contextRef="#ctx1" brushRef="#br0">2561 1200 225 0,'7'-1'178'0,"-4"0"43"0,3-1-30 16,-3 1-36-16,0-2-22 15,-1 2-31-15,0 0-12 16,-1 0-9-16,-1 0-2 16,0 0-2-16,0 1-1 15,0 0-7-15,0 0 2 16,0 0-5-16,0 0-1 15,-1 0-8-15,-1 0-10 16,1 0-13-16,-9 7-6 16,-8 1-12-16,-35 32-4 0,29-27-5 15,2 2-2-15,6 6-3 16,-6-3-2-16,1 2 0 16,-3 2 0-16,-5 1-2 15,11 0-1-15,2 0 0 16,0-3-1-16,12-1 0 15,2 0 1-15,2-2 2 16,5 0 1-16,5-1 0 16,1 0 0-16,5-1 1 15,3 0 1-15,-4-2 0 16,7-5 1-16,0 0 2 16,2-5 1-16,5-4 4 15,1-4 1-15,3-12 1 16,6-2 0-16,0-8-1 15,3-2-1-15,0 0-1 0,-5 2 0 16,-1-3 1-16,-8 6 0 16,-10-2 2-16,-5 1-6 15,-8 3 28-15,-5-2 9 16,-9 4 11-16,-3 2 10 16,-10 7-24-16,-2 1-8 0,0 1-11 15,-4 0-5-15,-2 2-6 16,3-2-1-16,-2 0-4 15,2 0-1-15,1 3-2 16,-1 0-2-16,7 4-1 16,5 2-4-16,4 3-2 15,3 4-2-15,4 4 2 16,-2 4-16-16,11 3-122 16,-1 1 280-16,19 2-140 15</inkml:trace>
  <inkml:trace contextRef="#ctx1" brushRef="#br0" timeOffset="568.944">3292 1263 347 0,'11'-8'285'0,"-3"2"60"16,1 4-72-16,1-2-85 16,-7 2-28-16,9-2-29 15,-4 1-10-15,-6 3-22 16,-1 1-15-16,-4 4-21 0,2-5-3 15,0 0 1-15,0 1-2 16,-8 18-2-16,-25 28-10 16,4-21-15-16,-2 1-4 15,-2-2-12-15,3 4-3 16,-4-3-6-16,-1 0-1 16,4-1-2-16,-4-2-2 15,10-2-1-15,-6-1 1 0,13-3-2 16,3-1 2-16,2-6-1 15,11-4-1-15,3-3 8 16,-1 0-26-16,0-3-78 16,1-1-64-16,0-1-280 15,0 1 282-15</inkml:trace>
  <inkml:trace contextRef="#ctx1" brushRef="#br0" timeOffset="896.689">3137 1161 643 0,'-6'2'387'16,"-3"4"-13"-16,0 0-111 16,0 3-72-16,2 3-44 15,5 0-57-15,1 3-20 16,1 4-27-16,2 2-4 0,3 3-3 15,4 6-5-15,2-5-2 16,-3 2-2-16,5-6-7 16,1-3-3-16,1 1-5 15,5-4-3-15,-4 4 0 16,-1-7-2-16,-2 0 0 16,0-2 1-16,-4-4-1 15,-1 0 0-15,-1-2-32 16,0-3-42-16,2-2-130 15,-5-2-203-15,0 0 257 16</inkml:trace>
  <inkml:trace contextRef="#ctx1" brushRef="#br0" timeOffset="1281.896">3665 1164 854 0,'0'-2'464'16,"-3"1"-84"-16,3-1-127 0,0 0-67 16,0 1-43-16,0 0-51 15,0 0-21-15,0 1-40 16,0 0-10-16,0 0-8 15,3 13 0-15,-3 16 0 16,-8 33 1-16,-4-22-1 16,0 1-2-16,0-5-1 15,-1-1-1-15,-2 0-2 16,-4-2 0-16,2 1 2 16,-1-5 0-16,6-7-5 15,4-5-2-15,4-10 12 16,4-4-13-16,2-10-98 15,5-7-370-15</inkml:trace>
  <inkml:trace contextRef="#ctx1" brushRef="#br0" timeOffset="2221.458">4438 929 756 0,'-1'0'399'16,"-2"-2"-134"-16,3 5-107 15,-1-3-39-15,0 0-44 16,-2 4-4-16,-4 18-9 0,-7 28-9 16,7-28-13-16,0 8-4 15,0 5-4-15,-1 2-2 16,-2 8 0-16,3 2-1 15,0-1-2-15,-5 2-3 16,2-2-5-16,0-9-1 16,-4-7-5-16,9-3-1 15,-1-8-2-15,-3-1 1 16,5-5 0-16,0-5 1 0,2-3 10 16,2-5 16-16,-4-1 6 15,3 0-1-15,0 0-11 16,0-3-18-16,-1-13-11 15,-4-30-2-15,8 25-7 16,2-6-9-16,-2 1-21 16,-2-4-5-16,-3-3-3 15,-6 6 6-15,-5 2 16 16,-1 6 8-16,-8 7 4 16,1 2-4-16,-5 10 1 15,4 2-6-15,-4 9 5 16,-1 3 3-16,3 5 2 15,-7 3 1-15,7 0 1 16,0 2 1-16,10 3 1 16,-3 1 0-16,8 1 0 15,0 2 1-15,-1-8 1 0,8 3 2 16,-5-3 1-16,7-5 1 16,0 1 3-16,1-2 1 15,11-3 4-15,3 0 3 16,13-3 6-16,2-4 3 15,5-5 6-15,4-3 2 16,1-3-4-16,0-1-3 0,0-3-9 16,2 0-2-16,-9 0-2 15,-1 4-2-15,-6-2 0 16,-9-1 15-16,1 2-55 16,-10-7-53-16,-3 3 59 15</inkml:trace>
  <inkml:trace contextRef="#ctx1" brushRef="#br0" timeOffset="2906.422">4882 1230 1024 0,'7'-9'463'16,"-9"2"-219"-16,0 3-24 16,-9 2-70-16,3 0-22 15,-1 1-33-15,-2 1-17 0,-11 1-28 16,-2 3-12-16,-6 4-18 15,-2 4-6-15,1 3-8 16,-6 4-3-16,7 6-1 16,1 1-1-16,5 1 0 15,0 2-1-15,7-4 0 16,1 1 0-16,6 0-2 16,6-4 0-16,1-3 0 15,3-2 0-15,2-2-1 16,4-3 1-16,7-3 1 15,1-2 1-15,5-4 0 0,2-3 2 0,3-4 2 16,5-3 1-16,8-11 1 16,-1-5-1-16,5-6 0 15,-1-5-1-15,-11-7 1 16,-1-2 1-16,-11-4 1 16,-4-1-1-16,0 9 1 15,-2 8-5-15,-4 11-4 16,-1 9-6-16,-6 11-12 15,-7 3 3-15,0 8 1 16,-4 6 4-16,-6 8 9 16,6 6 1-16,-2 1 1 15,7 4 0-15,6-2 1 16,0 0 0-16,1 0 4 16,-1-7 0-16,2-2-4 0,3-3 0 15,2-4-4-15,-3-3 1 0,5-4 20 16,-6-3-21-16,18-1 6 15</inkml:trace>
  <inkml:trace contextRef="#ctx1" brushRef="#br0" timeOffset="3656.444">5401 1049 644 0,'14'-44'348'0,"-6"37"-65"16,-4-5-36-16,0 5-48 0,0 0-29 15,-2 1-49-15,-2 6-30 16,-1 2-40-16,1-2-13 16,0 0-13-16,0 11 0 15,0 10-2-15,-3 31-3 16,-1-18-5-16,-7 2-1 15,-3 10-1-15,0 1-2 16,-4 3-1-16,4 1-2 0,-2-5-1 16,4 0 0-16,-7-9-2 15,4-3 0-15,3-10-1 16,-5-4 0-16,8-8 1 16,2-3 5-16,3-9 7 15,3-6-7-15,9-8-54 16,-2-5-55-16,4-13-152 15,4-2-210-15,-2-11 298 16</inkml:trace>
  <inkml:trace contextRef="#ctx1" brushRef="#br0" timeOffset="4093.634">5344 1167 487 0,'-8'0'326'0,"5"5"24"15,-3 1-64-15,5 3-72 16,1-1-26-16,0-1-49 15,0 0-26-15,5 1-29 0,8-3-9 16,2 2-14-16,8-3-7 16,3-2-18-16,3 0-9 15,13-4-10-15,-1-4-2 16,5-6-1-16,-1-5 0 16,-3 3 0-16,0-1-1 15,-11-1 1-15,-4 0-1 16,-9-1-2-16,1 4-2 0,-11 4-4 15,2 4-3-15,-9 5-2 16,-4 2-2-16,-1 10 0 16,-2 4 1-16,1 4 2 15,-1 6 1-15,-3 3 0 16,-4 4 0-16,1 4-1 16,-4 0 1-16,4-2 0 15,2-4 0-15,1-3 0 16,0-5-1-16,3-5 1 15,-2 2-1-15,0-9 2 16,3-1-1-16,0-8 0 16,-1-1 5-16,4-3-28 15,1 1-28-15,1 0-96 16,0-4-41-16,3-23 110 16</inkml:trace>
  <inkml:trace contextRef="#ctx1" brushRef="#br0" timeOffset="5139.834">6186 1143 763 0,'23'-6'421'16,"-12"3"-90"-16,-9 2-37 0,0 1-51 16,-5 1-47-16,2-1-52 15,0 0-29-15,-6 3-50 16,-11 4-14-16,-36 21-19 15,28-13-9-15,-2 7-9 16,0 3-2-16,0 8-3 16,2 0-2-16,4 1-2 15,3 0-1-15,4-8-3 16,4-2 1-16,10-3-2 16,2-4-1-16,11-1 0 15,5-3 1-15,7-5 1 16,-3-5 2-16,13-4 1 15,4-6 0-15,5-5-2 16,6-2 2-16,-5-6-1 16,-6 0 0-16,-8-9 0 15,-1-5-1-15,-13-3 1 16,-2-7-1-16,-4 3-3 16,-5 5-4-16,-7 1-3 0,-9 3-2 15,-7 9-1-15,-1 2-1 16,-3 10-3-16,9 6-1 15,-4 5 5-15,-5 2 2 16,3 6 6-16,-6-1 1 16,4 4 0-16,6-3-1 0,9 3-1 15,2-1 0-15,5-1-1 16,3 2 1-16,6-1 0 16,4 1 0-16,5 2 2 15,3-2-1-15,3 2 2 16,1-3-1-16,5-3 2 15,2-1 0-15,7-5 1 16,1-1 1-16,2-4 2 16,-9-3 2-16,-1-7 3 15,0-2 0-15,-2-2 1 16,5-2 0-16,-7-1 1 16,2 2 1-16,-2 3-3 15,-2 2-1-15,-13 10-6 16,-3 1-1-16,-4 7-1 15,0 6 1-15,1 4 2 16,1 2 1-16,-5 7 2 0,-5 4 0 16,-3 1 1-16,2 4-2 15,-7 3-2-15,-1-1 1 16,2-1-3-16,1-3 2 16,-9-9 0-16,6 3 0 15,3-8 0 1,-9-4 0-16,20-3 4 0,0-5 0 15,-2-5 2-15,3-4 0 16,1-9-4-16,3-2-2 0,7-11-3 16,6-9-2-16,5-7-3 15,4-6-1-15,12-1 0 16,5 3 0-16,3 4 2 16,-3 8 1-16,-1 9 2 15,-1 7 1-15,-8 9 0 16,0 4 1-16,-12 7-1 15,-8 5 0-15,-10 13 3 16,-5 2 0-16,-2 10 4 16,0 9 0-16,-6 6 2 15,1 5-1-15,-6 1-1 16,-7 0 0-16,11-7-2 16,-4-5-1-16,5-6 0 15,3-9-1-15,0-4 25 0,-4-8 125 16,-7-3-108-16</inkml:trace>
  <inkml:trace contextRef="#ctx1" brushRef="#br0" timeOffset="6912.683">2194 1814 376 0,'0'-1'273'0,"0"1"44"15,0 0-36-15,0 0-43 16,0 0-26-16,5 3-39 16,5 0-22-16,4 2-34 15,28 10-9-15,-23-10-22 16,4-1-12-16,2 0-23 16,2-3-7-16,1 1-12 15,-4 0-6-15,3 0-8 16,3 4-2-16,3-4-2 15,4 5 1-15,5-6 8 16,-3-2 2-16,4-2 5 16,2-1-5-16,1 3-7 15,5 2-4-15,-5 0-9 16,0 1 2-16,3-2 0 16,-2-4 0-16,7-2 5 15,-2-1 2-15,-1 2 0 0,0-1 0 16,-1 6-7-16,4 0-2 15,-12 2-3-15,0 3 0 16,-9 0 0-16,-5-3 0 16,6 0 0-16,2-1 0 15,2-1 0-15,2 0 0 16,3 0 0-16,-3 5 0 16,6-2 4-16,0 1 8 0,-2-4 8 15,-2-3 1-15,-4-5-1 16,6-1-7-16,3 0-6 15,5 1-1-15,-3 2-3 16,-1 0-1-16,-1-2-1 16,2 1-2-16,-2 1 0 15,-3 5 1-15,-9-1-1 16,-1 1 2-16,0-1-1 16,0-6 1-16,4 5-1 15,-1 2 1-15,-2-4 1 16,-1 5-1-16,-2-1 1 15,2-2 0-15,0 4 0 16,5 0 0-16,-9-1 2 16,-1-1 2-16,-2-2 3 15,1-2 2-15,9 4 2 16,5 0 0-16,2 1-3 0,-2 3-2 16,-6 1-3-16,-1-5-1 15,0 1-2-15,1 0-1 16,0 0 0-16,3 5-2 15,-3-2 0-15,0 1 1 16,-8-5 0-16,4-1 1 16,0-4-1-16,3 2 1 15,10-1-1-15,-6 0-1 0,2-2 1 16,-1 4-1-16,0 2 0 16,1 1 0-16,-6 4-1 15,-3-2 0-15,-8 1 1 16,-1 2 0-16,0-1-1 15,2 1 1-15,6-3 0 16,0 1-1-16,4-1 0 16,1-2 1-16,3 1 0 15,-1-3 0-15,4 0-1 16,-1 0 1-16,4 0-1 16,-4 2 0-16,-1 0 0 15,-3 0 0-15,5 0 1 16,4-1 0-16,1-3 0 15,-6 1 0-15,3-1 0 16,1-1-1-16,-2-1 1 0,8 2 0 16,-9-1 0-16,-2 1-1 15,1-1 0-15,-4 0 1 16,6-2-1-16,2 0 0 16,-8 3 2-16,9 0-2 15,0-1 1-15,0 2-1 16,8 0 0-16,-12 3 0 0,-3 0 0 15,-11 0 0-15,1 0 1 16,0-2-1-16,0-2 0 16,6 3 1-16,-6 0 0 15,-1-2 0-15,-4 1 1 16,-4-3 0-16,-10 1 0 16,6 1 1-16,-7-4 3 15,0-2-1-15,7 0 0 16,-12-2-1-16,-3 5-2 15,-1 0-9-15,-3 1 223 16,-1 5-164-16</inkml:trace>
  <inkml:trace contextRef="#ctx0" brushRef="#br0" timeOffset="15963.513">9345 13215 0,'0'0'16</inkml:trace>
  <inkml:trace contextRef="#ctx0" brushRef="#br1" timeOffset="25719.742">9740 13735 0,'0'0'15</inkml:trace>
  <inkml:trace contextRef="#ctx1" brushRef="#br1" timeOffset="24227.962">2169 2506 546 0,'0'-1'278'0,"0"0"-77"16,0 0-33-16,-1 0-44 15,0 0-14-15,0 0-24 16,0 0-11-16,0 0-19 16,0 0-6-16,1 0 0 15,0-1-4-15,0 2-7 16,0 0-5-16,-1 0-7 15,0 0 2-15,1 0 3 16,0 0-1-16,0 0-6 16,0 0-3-16,0 0-6 15,0-1-2-15,15-2-6 16,33-9-1-16,-17 5-4 16,-2 0 0-16,4 1-1 15,-1 2-1-15,-7 2 0 0,-1-3 0 16,-2 8-1-16,-4 0 0 15,-2 2-2-15,-6 4-1 16,-7-1-1-16,-3 0 2 16,-8 3 1-16,7 3 1 15,-15 0 2-15,-3 2 0 16,-4 1 0-16,-7 1 1 16,0 0 0-16,3-2-1 0,-1-3 1 15,2-5 0-15,7-4 0 16,3 0 1-16,5-4 0 15,5-1-1-15,3-5-1 16,3 0-2-16,6-5 0 16,3-3-2-16,3 4-1 15,2-3 1-15,3 4-1 16,0 1 0-16,6 0 0 16,6 5 1-16,-7 4 0 15,2 3 0-15,-13 7 0 16,-1 3 3-16,-5 6-1 15,-4 3-2-15,5 8 0 16,-6 1-2-16,-2 1 4 16,-3 3 0-16,-14-4 2 0,-2-3 0 15,-5 1 0-15,-5-4 2 16,-2-4 0-16,-6-1 6 16,4-6 10-16,1-3 3 15,0-4 10-15,2-4-1 16,0-5-3-16,0-5-3 15,5-4-7-15,7-5-5 16,-3-3-8-16,7-1-4 16,2 0-3-16,1-1-3 0,4 0-19 15,1 1-29-15,13 4-128 16,2 5-359-16,8 2 363 16</inkml:trace>
  <inkml:trace contextRef="#ctx1" brushRef="#br1" timeOffset="25243.308">2975 2522 565 0,'7'-3'309'16,"23"-15"-55"-16,-27 16-34 15,-4 1-33-15,-5 1-23 16,5 0-31-16,0 0-20 16,0 0-30-16,-9 5-6 0,-12 4-7 15,-26 35-6-15,28-22-19 16,-8 2-9-16,6 4-16 15,-4 0-6-15,-3-2-6 16,6 3-2-16,1 0-3 16,4 0 0-16,5 0 0 15,6-3-2-15,5-4 0 16,2-2 0-16,8-8 0 16,3 0 1-16,10-4 2 15,3-4 1-15,6-4 1 16,2-2 1-16,-1-9-1 15,8-2-1-15,1-8 1 16,1 1-2-16,-2-6 1 16,-5-1 0-16,-8-4 0 15,-5-2 0-15,-7 1 1 0,-7-3 0 16,-6 3 2-16,-2 1-1 16,-9 0-1-16,-4 5-2 15,-6 6-1-15,-2 0 0 16,-1 6-2-16,1 3-1 15,3 6-1-15,-1 1-1 16,0 6-2-16,4 0-1 16,-1 1 1-16,5 5-2 15,7 3 0-15,-3 1 0 0,10 4 0 16,-1 2-13-16,3 0-104 16,5 1-83-16,4-1 120 15</inkml:trace>
  <inkml:trace contextRef="#ctx1" brushRef="#br1" timeOffset="25669.057">3446 2476 1096 0,'-6'-5'536'0,"3"2"-219"15,-1 0-116-15,0 0-44 16,3 2-60-16,-1 1-14 16,1 0-31-1,0 0-12-15,0 0-19 16,0 0-7-16,-3 8-3 15,-4 10 1-15,-15 33 0 0,14-21 1 0,-1 4-3 16,2 2 0-16,-4 2-4 16,0-2 0-16,-5-5-1 15,-3 0-1-15,4-6 0 16,-2-4 0-16,4-3 0 16,3-2 0-16,4-10 2 15,1-3 3-15,4-4 1 16,1-4 10-16,1-10-54 15,6-2-49-15,9-14-134 16,3-5-468-16,11-7 472 16</inkml:trace>
  <inkml:trace contextRef="#ctx1" brushRef="#br1" timeOffset="25984.88">3794 2422 638 0,'7'-3'423'15,"-5"1"-39"-15,-2 2-141 16,0 2-42-16,-1-2-64 16,0 0-3-16,0 0-23 15,-6 13-12-15,-3 5-20 16,-20 31-9-16,12-23-13 16,1 4-8-16,-2 5-13 15,-2 1-7-15,2 3-14 16,-1 4-3-16,1-3-5 15,2-1-1-15,0-7-1 16,0-4 0-16,1-5 0 0,3-4 1 16,2-7 1-16,1-5 2 15,1-7-1-15,0 0-18 16,0-5-83-16,0-5-67 16,4-7-531-16,2-2 468 15</inkml:trace>
  <inkml:trace contextRef="#ctx1" brushRef="#br1" timeOffset="26281.916">3341 2646 933 0,'2'1'444'0,"4"-1"-170"15,4-1-50-15,3 1-58 16,2 0-19-16,3 0-30 16,6-2-14-16,2 0-29 15,3 2-12-15,9 0-16 16,-5 0-7-16,-3-1-17 16,0-3-6-16,-6 1-8 15,-2-1-2-15,-3 1-3 16,-3 1 2-16,-4-5-24 0,-1 1-46 15,-4-2 44-15</inkml:trace>
  <inkml:trace contextRef="#ctx1" brushRef="#br1" timeOffset="26687.77">4095 2342 601 0,'-4'-9'420'16,"3"5"22"-16,1 1-192 16,0 0-35-16,0 1-65 15,0 1-28-15,0 0-29 16,5 1-13-16,15 2-25 0,35 6-9 16,-23-8-18-16,4 1-7 15,-3-1-8-15,-3 0-3 16,-7-1-4-16,-4 0 1 15,-9-1 26-15,0 0 69 16</inkml:trace>
  <inkml:trace contextRef="#ctx1" brushRef="#br1" timeOffset="28545.757">5146 2506 741 0,'-3'-2'390'0,"-2"0"-99"16,0 1-58-16,3 1-88 16,1 0-32-16,0 0-43 15,0 0-18-15,0 0-21 16,0 0-5-16,-2 5-6 15,-4 10-1-15,-14 30 0 16,13-25 0-16,-1 10 0 16,-1 2-3-16,-1 0-5 15,-4 4-2-15,-4-5-4 16,1 3-1-16,2-5 0 16,3-8 0-16,3-2-1 15,2-7 2-15,3-2 0 16,1 0 2-16,-3-12 22 0,1-1-34 15,2-7-130-15,0-6-55 16,9 0 89-16</inkml:trace>
  <inkml:trace contextRef="#ctx1" brushRef="#br1" timeOffset="28827.054">4957 2573 945 0,'2'-1'418'0,"9"-1"-200"16,-1 2-34-16,9 0-55 16,1-1-7-16,2-1-24 15,3-2-7-15,5 1-25 16,5-1-15-16,8-1-21 15,-1 0-10-15,-5-2-10 16,-2 2-3-16,-8-2 11 16,2 5-36-16,-3 3 17 15</inkml:trace>
  <inkml:trace contextRef="#ctx1" brushRef="#br1" timeOffset="30045.408">6394 2427 639 0,'7'-4'330'0,"0"-2"-83"16,1 1-45-16,-3 2-56 15,-2-2-20-15,-2 5-42 16,-1 0-12-16,-1 0-20 15,-1 0-2-15,1 0 9 16,-2 5-1-16,-5 10-3 16,-20 28-4-16,16-28-13 15,-7-1-8-15,5 0-11 16,-3-1-6-16,2 0-4 16,4-2-2-16,-2-3 0 15,6-3 1-15,-4-5 1 16,3-1 0-16,5-4-1 0,-4-4-3 15,7-2-5-15,1-1-2 16,9 0-7-16,3-1-10 16,4 2-16-16,6 0-3 15,-5 1 2-15,10 1 10 16,0 3 17-16,1 0 5 16,2 5 3-16,-3 2 0 15,-4 6 1-15,-8 4-1 16,-3 2-1-16,-4 3 1 0,-10 3-1 15,2 0 1-15,-10 9 2 16,-4 0 2-16,-5 8 5 16,-11 2 4-16,-9-1 3 15,-3 3 0-15,0-3-2 16,-2-7-4-16,-5-7-2 16,0-3-1-16,-1-10 0 15,-3-1 0-15,26-3 2 16,-5-5 0-16,6-3 1 15,9-3 0-15,-10-4-3 16,10-4 0-16,3-5-3 16,2 0-2-16,7 2 0 15,1 0-1-15,4 7-1 16,2 0 1-16,3-1-2 16,3 2 0-16,4-3 0 15,4 2 0-15,5 1 1 0,-1 6 0 16,4 4-1-16,0 0 2 15,2 10-1-15,3 4 1 16,0-1-1-16,-1 3 1 16,-1-2 0-16,-1-2 1 15,-6 1 1-15,-1-4-1 16,-7-4 0-16,-1 1 0 16,4-5 0-16,0-2-1 0,6-1 2 15,-5-2-1-15,1-3-1 16,1 0 9-16,2-7-80 15,1-1-56-15,1-10 81 16</inkml:trace>
  <inkml:trace contextRef="#ctx1" brushRef="#br1" timeOffset="30517.535">7051 2416 619 0,'-2'-17'430'16,"-16"6"62"-16,17 2-168 16,0 5-101-16,0 0-48 0,15 6-82 15,-14 2-20-15,0 1-35 32,-1 9-10-32,-10 2-4 15,6 3-3-15,-2 6-5 16,-2-3-2-16,6 4-3 15,-10 2-2-15,-2 3-1 16,-3 3-2-16,1 0-1 16,-1 0-1-16,2-3 0 15,-1-3-1-15,5-6 1 16,1-1 0-16,6-11 0 0,-1-2 2 16,0-5 3-16,2-5 1 15,3-7-30-15,5-3-36 16,7-12-122-16,-2-4-97 15,14-1 168-15</inkml:trace>
  <inkml:trace contextRef="#ctx1" brushRef="#br1" timeOffset="30849.883">7498 2320 913 0,'10'-12'457'0,"-3"8"-158"16,4-3-40-16,-7 7-92 16,-19 3-40-16,13 3-35 15,-1 9-13-15,-5 2-13 16,13 3-7-16,-15 9-13 16,-5-3-4-16,-3 11-4 15,-3-1-2-15,-5 1-7 0,-3 2-6 16,-2 1-7-16,5-1-5 15,4 0-4-15,6-2-1 16,8-6-1-16,-5-6 0 16,10-10 1-16,2-5 1 0,-4-5-1 15,0-5 8-15,1 1-35 16,-4-2-38-16,9-3-89 16,7 3-84-16,-2-6 143 15</inkml:trace>
  <inkml:trace contextRef="#ctx1" brushRef="#br1" timeOffset="31162.125">7118 2496 1019 0,'-7'-2'475'0,"5"2"-216"0,2 3-40 16,0-3-75-16,0 0-28 16,0 0-21-16,1 0-8 15,19 6-21-15,28 7-9 16,-18-7-20-16,-6-4-8 16,10 0-9-16,2-2-3 15,-2-2-6-15,4-1-3 16,-6-2-2-16,-4 0 27 15,-4-1-37-15,-5 2 10 0</inkml:trace>
  <inkml:trace contextRef="#ctx1" brushRef="#br1" timeOffset="31928.077">7746 2578 863 0,'0'-9'487'0,"-1"1"-48"0,1 2-140 15,-2 2-94-15,2 2-53 16,-1 2-81-16,0 0-21 15,0 0-26-15,0 0-3 16,-3 10-3-16,0 4-1 16,-16 29-6-16,11-29-3 15,-5 3-1-15,0-3-1 16,0-3-1-16,0 0 0 16,-2-8 1-16,5-2 3 0,3-3 0 15,2-7 0-15,6-2-3 16,2-1-4-16,11 0-3 15,1 0-4-15,5 2-3 16,10 3-6-16,-3 0-6 16,0 5 0-16,1 4 5 15,-8 4 5-15,5 4 8 16,3 7 1-16,-3 0 1 16,-1 3 0-16,-8 4 0 15,-6 6-1-15,-8-2 0 16,-2 4 0-16,-13-4 1 15,-7-2 0-15,-5-2 3 16,-7-5-1-16,0-1 0 16,4-3 1-16,-5-6 0 15,-3-1 0-15,-3-5 0 16,-4-3 0-16,6 0 1 0,5-2 1 16,9-7 1-16,4 1 0 15,6-5-4-15,3-3 0 16,6 3-3-16,5 1-4 15,11 4 0-15,2 4-1 16,-6-1 3-16,14 3 0 16,5 3 1-16,3 5 1 0,17 5 0 15,-11 1 1-15,-3-1 0 16,-1 1 1-16,-2-3 0 16,-6 2 1-16,-6-2-2 15,4-2 1-15,-1-3 0 16,4-4 1-16,4-2-16 15,-2-6-59-15,1-2-549 16,-3-1 444-16</inkml:trace>
  <inkml:trace contextRef="#ctx1" brushRef="#br1" timeOffset="32506.43">8559 2418 911 0,'4'-12'521'0,"-2"-1"-109"16,-3 2-181-16,-3 2-42 15,-6 5-93-15,-1-1-29 16,-7 6-28-16,-2 4-9 15,-5 0-13-15,-3 5-3 0,-2 0-5 16,-4 2 0-16,-1 8-3 16,-1-2 0-16,7 8-2 15,4 1 0-15,3 2 0 16,6 1-1-16,4 4 0 16,6 1 0-16,7 0 1 15,5-3 0-15,8 2 0 16,0-5 0-16,8-7 1 15,5-2 1-15,6-8-1 16,6-1 1-16,7-6 1 16,-4-5-1-16,1-11 1 15,0-5 0-15,2-5-2 16,1-2-1-16,-8-7 1 16,0-5 0-16,-4-7 2 0,-5 0 0 15,-2-2 3-15,-12 1 2 16,-16 1-1-16,-1 1 0 15,-14 9-2-15,-3 3-1 16,-7 10 0-16,-5 3-1 16,-2 6-1-16,-4 1-1 15,-2 6-4-15,-3 2-1 16,-3 7 0-16,3 2-1 16,5 3 27-16,2 0-29 0,8-3 336 15,9 5-244-15</inkml:trace>
  <inkml:trace contextRef="#ctx1" brushRef="#br1" timeOffset="34653.778">9739 2331 661 0,'5'-5'397'0,"-6"-2"-78"0,1 4-81 15,0 0-44-15,0 2-72 16,-1 1-25-16,1 0-48 16,0 0-14-16,0 0-10 15,0 0 0-15,-2 17 0 16,-8 29 0-16,-3-22-5 15,-1 6-4-15,8 2-2 16,-9-1-1-16,1 2 0 16,2 2 0-16,-8-1-3 15,7-1-2-15,-1 1-2 16,1-3-1-16,0-8-1 16,1-3 0-16,1-11 0 15,2-6 0-15,6-4 13 16,2-6-23-16,1-10-112 15,2-4-98-15,4-6 120 16</inkml:trace>
  <inkml:trace contextRef="#ctx1" brushRef="#br1" timeOffset="34950.956">9549 2424 792 0,'-13'-1'408'0,"5"0"-115"16,4 1-53-16,4 0-82 15,3 0-39-15,-3 0-30 16,0 0-3-16,16 3-4 16,35 7-2-16,-18-5-21 15,-2 0-10-15,7-5-15 16,4 0-4-16,3-2-11 15,4-1-6-15,-1-2-5 16,-8 0-1-16,-8-1-4 16,-8 2 8-16,-7 2-15 15,-5 1 384-15,-12 11-284 16</inkml:trace>
  <inkml:trace contextRef="#ctx1" brushRef="#br0" timeOffset="39554.208">10820 2181 788 0,'-3'-2'398'0,"2"2"-129"16,-1 0-50-16,1 0-85 0,-1 0-43 15,1 0-46-15,0 0-12 16,0 0-9-16,-3 14-1 15,-1 8-5-15,-4 31 0 16,2-21-5-16,-2 6 0 16,-4 5-1-16,2 3-1 15,-6-2 2-15,-4-1 0 16,3 1-1-16,-4-1-3 0,4-2-2 16,9 3-1-16,-5-13-1 15,4-4-1-15,4-9 0 16,1-9 3-16,4-6 4 15,1-9-1-15,1-15-12 16,0-10-46-16,5-12-291 16,3 0 238-16</inkml:trace>
  <inkml:trace contextRef="#ctx1" brushRef="#br0" timeOffset="40053.956">10673 2244 703 0,'-3'-4'373'15,"0"-3"-84"-15,1-2-60 16,2 2-71-16,1-2-32 15,2 2-42-15,3 0-15 16,6-1-21-16,3 0-9 16,13 3-16-16,7 2-5 0,10 3-4 15,1 0 1-15,4 1 6 16,2 2 1-16,2 2-4 16,-2 2-3-16,-9 5-9 15,-9 1-2-15,-14 8-1 16,-7-1-1-16,-10 3 2 15,-4 2 2-15,-10-1 4 16,-9 3 0-16,-10-4 2 16,-4 1-2-16,-12-1-1 15,-1-4 0-15,0-3-1 16,-3-4 1-16,7-5 0 16,1-2-1-16,5-5-1 15,6 0 0-15,6-5-3 16,6-2-1-16,9 1-3 15,6-1 1-15,4 2-52 16,3-1-59-16,7 0-228 0,3 0 212 16</inkml:trace>
  <inkml:trace contextRef="#ctx1" brushRef="#br0" timeOffset="40826.446">11512 2088 868 0,'6'-11'461'0,"-3"1"-97"15,-3 1-101-15,-1 0-81 16,0 2-44-16,1 5-54 16,0 2-17-16,-1 0-30 15,0 0-10-15,0 0-17 16,-2 3-3-16,-10 22-1 16,-11 35 0-16,14-17 0 15,-1 10-1-15,-6 2 1 16,1-3-1-16,-1-4 0 0,-1-3 0 15,4-1-1-15,-1-1 0 16,-3-3-1-16,3 0-1 16,0-3 1-16,2-2-1 15,2-5 1-15,1-6 1 16,1-8 3-16,-2-8 2 16,3-8 2-16,2-2 0 15,-2-8-3-15,7-1-2 0,0-2-5 16,2-4-1-16,5 3-2 15,0-1-3-15,8-3-1 16,3 1-1-16,9-6 1 16,-1-3 0-1,11-3 2-15,4-1 1 16,5 0 2-16,7 1-1 0,-8 6 1 16,-3 5 0-16,-6 4 1 15,-4 6 0-15,1 7 0 16,-1 2-1-16,-8 11-1 15,-7 4 1-15,-6 8 0 0,-6-1 1 16,-6 5 0-16,-4-1 1 16,-12-1 1-16,-4 4 0 15,-4-1 1-15,0 4 1 16,-4-5 3-16,-3-6 4 16,-7-9 7-16,-3-6 2 15,-4-7-1-15,1-2-3 0,2-5-9 16,1-8-1-16,6 0-4 15,2-1-1-15,10 1-3 16,0 4-3-16,7 5 6 16,8 2-26-16,3 4-191 15,13 0 158-15</inkml:trace>
  <inkml:trace contextRef="#ctx1" brushRef="#br0" timeOffset="44200.186">12855 2376 192 0,'-10'-2'147'16,"4"0"10"-16,-3 0-31 15,1 1-13-15,2-1-16 16,2 1-3-16,1 0-12 0,0 0-4 16,0 0-4-16,1 0-2 15,0 0 0-15,-1-1 5 16,0 1 11-16,-2-4 3 15,2 3 6-15,-2-1 2 16,0-2-6-16,-1 1-8 16,2 1-20-16,-1-1-9 15,0 2-19-15,1 1-3 16,-2 1-6-16,3 0-4 16,1 0-7-16,1 0-5 0,0 0 10 15,0 0 3-15,-1 0 9 16,1 0 2-16,1 0-12 15,7 4-2-15,21-2 4 16,36 27 5-16,-13-30 4 16,7-2-1-16,10 1-10 15,3 3-7-15,3 3-5 16,-11-3-2-16,3 2-3 16,-2 0-2-16,-7-2 0 15,-4 3 0-15,-11-1 0 16,-19-3 1-1,-11 0 0-15,0 0 0 0,16-3-1 16,2 1 2-16,-11-4 2 16,-17 1 2-16,0-1-1 15,-5-2-1-15,-2 2-3 0,-1 2-1 16,1 3-2-16,0 0-1 16,-4-3-1-16,0 0-1 15,-9-3 1-15,1 1-1 16,-1 4 1-16,0-1 0 15,1 0 0-15,-3-1 1 16,-4-4 0-16,-2-3-1 0,4 2 1 16,2 1-1-16,5-2 0 15,1 2 0-15,7 0-1 16,0 5 0-16,5 1-2 16,4 3-2-16,5 2-2 15,5 1 1-15,9 3 1 16,3-1 1-16,13 4 1 15,0 3 2-15,-1-1 1 16,-1 3 1-16,-6-5 1 16,0-3 0-16,1-1 1 15,-2-3-1-15,-3 3 0 16,-6-3-1-16,-5 3 1 16,0-2 0-16,-6-2 0 15,-1 2-1-15,-3-4 0 16,-4 0 1-16,-2 0 1 15,1 0 0-15,0 0 2 0,0 0 0 16,-2 1 0-16,-15 7 0 16,-38 17 1-16,27-18 5 15,-4 4 5-15,-3 0 2 16,5 1 3-16,-3-1-2 16,-1 2-4-16,1-3 0 15,1 2-6-15,6 0-1 16,3-1-4-16,-4 1-2 15,17-2-2-15,3-2-1 0,7-5-2 16,11-1 13-16,-3-3-19 16,4-1 205-16,8-1-146 15</inkml:trace>
  <inkml:trace contextRef="#ctx1" brushRef="#br0" timeOffset="46550.943">14827 2063 351 0,'10'-9'259'0,"2"2"0"16,-3-1-33-16,-1 1-7 15,-2 4-14-15,-4-1-10 16,-1 0-23-16,1 3-20 0,-3 1-39 16,1 0-21-16,-1 0-37 15,0 0-14-15,0 0-22 16,-8 16-3-16,-25 39-3 15,17-22 1-15,-4 11-1 16,-1 5-1-16,-2 0-3 16,-3 0-1-16,-5-6-3 15,2-5 0-15,1-4-1 16,5-5 0-16,3-3-1 16,7-6 0-16,0-4 1 15,-3-4-1-15,10-6 1 16,1-3 1-16,5-5 6 15,6-3-13-15,0-8-64 16,-2-4-55-16,10-1-183 16,4-3 188-16</inkml:trace>
  <inkml:trace contextRef="#ctx1" brushRef="#br0" timeOffset="46894.611">15230 2026 1026 0,'9'-8'476'0,"-6"3"-211"15,0 0-35-15,2 4-92 16,-9 1-33-16,4 0-42 16,0 0-12-16,-1 0-14 15,0 18 4-15,-14 34 4 16,0-22-1-16,-8 9 1 15,-4 3-5-15,-1 6-9 16,-2-1-5-16,-2-4-11 16,5 0-3-16,5-7-6 15,5-1-1-15,-1-5-3 16,2-2 1-16,2-5-1 16,-1-2 0-16,10-6 1 15,-4-3 0-15,4-7 0 16,2-1 4-16,3-5-42 0,0-3-42 15,0 3-148-15,0 0 138 16</inkml:trace>
  <inkml:trace contextRef="#ctx1" brushRef="#br0" timeOffset="47238.289">14826 2224 561 0,'-6'0'376'0,"3"0"56"16,3-3-128-16,0 2-79 16,0 0-29-16,0-1-55 15,6-1-19-15,13-6-31 16,33-5-15-16,-23 17-28 15,1-3-6-15,1 0-10 16,-5-1-5-16,1-2-10 16,2 2-5-16,-2 0-5 15,2 1-2-15,-9 1-1 16,-2 0 10-16,-6 1-94 0,-3-2-68 16,1-1 94-16</inkml:trace>
  <inkml:trace contextRef="#ctx1" brushRef="#br0" timeOffset="47644.526">15620 2090 872 0,'3'-6'476'0,"1"0"-80"16,-1 1-116-16,-2 0-77 15,-1 4-50-15,-1 1-65 16,0 0-23-16,-1 0-35 16,1 0-7-16,-10 20-4 15,-20 34-2-15,16-20 0 16,-3 2-2-16,-3 3-2 15,8 2-1-15,-6-2-4 16,2-3-1-16,1-4-2 16,-2 0-1-16,-1-8-1 15,-2 0 0-15,2-5 1 0,4-4-1 16,3-4 1-16,7-2 0 16,-1-6 2-16,1-2 0 15,2-6-8-15,0-5-25 16,8-5-105-16,-2-2-73 15,10-3 119-15</inkml:trace>
  <inkml:trace contextRef="#ctx1" brushRef="#br0" timeOffset="48113.456">15540 1999 1939 0,'8'-2'79'0,"-2"-1"-2"16,2-2 72-16,9-2-50 0,-6 2-18 15,11 2-33-15,6 3-13 16,3 3-18-16,8 4-3 16,0 1 1-16,-1 1 0 15,5 2-3-15,1 1-2 16,-8 2-4-16,-10 0 0 16,-9 1-2-16,-9 1 0 15,-10 1 1-15,-2 3 1 16,-6 1 2-16,-11 0 1 15,-7 0 1-15,-5 0-2 0,-17 0-1 16,7-3 1-16,-3-4-1 16,2-10-1-16,8-3-1 15,-2-1-1-15,5-10 0 16,9 3-3-16,8-4 22 16,4 0-32-16,11 3-93 15,-2-2 264-15,17-3-164 16</inkml:trace>
  <inkml:trace contextRef="#ctx1" brushRef="#br0" timeOffset="49035.383">16363 2010 530 0,'6'-6'358'15,"-2"0"-18"-15,-4 2-61 16,9 4-25-16,-5-1-40 15,-4 1-26-15,1 0-58 16,-1 0-24-16,-1 0-40 16,0 0-14-16,0 0-13 0,0 0-6 15,-8 16-11-15,-20 30-4 16,13-12-5-16,-3 4-1 16,-3 5-2-16,0 8-1 15,1-5-3-15,1 2 0 16,0-4-3-16,0-6 1 15,-2-1-1-15,1-6 0 16,4-3 0-16,-2-2 1 0,4-5-1 16,-3-4 2-16,8-5 1 15,-1-3 3-15,7-9 3 16,3-3 2-16,-3-9-3 16,7-4-3-16,2-6-8 15,6-2-2-15,8-3-10 16,3-1-3-16,5 2-3 15,4 1 0-15,1 1 7 16,0 0 5-16,5 8 4 16,-2 1 2-16,2 6-1 15,-4 7 0-15,-3 3-1 16,-5 5-1-16,-3 6 0 16,-5 4 0-16,-6 3 2 15,-6 3 0-15,-6 1 2 16,1-4 1-16,-8 1 2 15,4 2 1-15,-6-2 0 0,-5 0 1 16,-9-2 0-16,-4-2 0 16,-5-1 3-16,-4-4 1 15,1-5 0-15,-2-3 0 16,3-4-3-16,0-4-1 16,5-5-2-16,3-4 1 15,1-6-2-15,6 1-2 16,7-3 0-16,-4 1-11 0,17 6-37 15,-1 2-40-15,9 7 51 16</inkml:trace>
  <inkml:trace contextRef="#ctx1" brushRef="#br0" timeOffset="49785.356">17048 2029 713 0,'6'-8'372'0,"1"2"-97"16,-3-2-41-16,-2 5-65 15,0 0-25-15,-7 1-40 16,4 2-13-16,0 0-21 15,-12 3-13-15,-7 4-8 16,-27 23-1-16,16-9-5 16,1 5-2-16,-7 6-6 15,-3 6-2-15,7 5-7 16,0-2-3-16,8 1-10 16,3-4-3-16,10-2-5 15,-1-3-1-15,11-5-2 16,2-2-1-16,3-6 1 15,9 3-1-15,-1-3 1 16,2-1 1-16,2-6 1 16,0-2 0-16,2-8 5 15,3-3 4-15,12-5 2 0,1-7 2 16,6-9-1-16,6-5-4 16,-2-12-1-16,3-5-2 15,0-9 0-15,-6 0 0 16,-19-4 2-16,1-1 0 15,-12 10 0-15,-6 1 0 16,0 10-1-16,-13 5 2 0,-10 8-1 16,-4 2 0-16,-3 9-4 15,-4 2-2-15,3 4-4 16,2 3-1-16,0 2-1 16,7 1-1-16,4 3-2 15,0 1 0-15,7 2-1 16,-1-1-4-16,8 3-82 15,6 3 20-15,9 5 31 16</inkml:trace>
  <inkml:trace contextRef="#ctx1" brushRef="#br0" timeOffset="50714.393">17447 2384 454 0,'7'-6'344'31,"-1"0"25"-31,0 0-96 15,0 2-27-15,-2 4-54 16,-4 0-24-16,4 3-46 16,-4-3-20-16,-1 0-24 15,1 0-12-15,-1 0-14 16,-2 5-6-16,-6 12-12 16,-17 28-6-16,9-27-10 0,-5-1-5 15,-1-1-6-15,3 2-2 16,2 0-1-16,2-4 0 15,-3-3-1-15,2-6 0 16,9-3 2-16,4-2 2 16,8-5-1-16,5-3-1 15,9-7-5-15,6-2-4 16,8-1-2-16,-2 0-1 0,-1 5 2 16,0 2 0-16,-7 4 3 0,4 0 0 15,-3 7 0-15,-3 1 0 16,0 11-1-16,-5 4-1 15,-8 5 0-15,0 3 2 16,-9 4 2-16,-4 4 0 16,-8 0 1-16,-4 5 1 15,-6 1 0-15,-3-1 1 16,-4-2 0-16,4-3 0 0,-6-8 0 16,-2-6 0-16,-5-6 2 15,-6-4-1-15,4-10-1 16,5 4 1-16,7-8 0 15,1-7 0-15,7-3-1 16,-1-9 0-16,8 1-3 16,8 2-2-16,6 1-6 15,5 8-3-15,7 6-1 16,2 0 1-16,7 11 2 16,0 6 3-16,6 0 1 15,2 9 1-15,7-1 3 16,6 0-1-16,3 2 1 0,-4-7 1 15,-1-6 0-15,-2 0 1 32,-5-4 0-32,5-3 0 0,-3-3 1 15,-3-5 18-15,0-4-47 16,-7-6 404-16,-6-12-287 16</inkml:trace>
  <inkml:trace contextRef="#ctx1" brushRef="#br0" timeOffset="52949.539">17903 1902 391 0,'-1'-1'276'0,"0"0"5"16,0 0-86-16,0 0-22 15,0 0-21-15,-1-1-4 16,1 1-13-16,0 0-11 15,0 0-10-15,0 0-6 16,1 0-10-16,0 0-5 16,0 0-11-16,0 1-6 15,11 0-10-15,5 2-2 16,36 3-11-16,-25-5-7 16,7-3-14-16,7 3-6 15,-1-3-12-15,-1-3-4 0,-5-1-5 16,-4 0 0-16,-6 2-2 15,-1 5 0-15,-10 1-3 16,-5-1-21-16,-4 3-96 16,-7-1-68-16,-7 4 105 15</inkml:trace>
  <inkml:trace contextRef="#ctx1" brushRef="#br0" timeOffset="53712.307">19175 2173 673 0,'7'-14'442'0,"-3"1"-28"15,1 4-134-15,-2 1-34 16,-3 2-78-16,0 2-32 15,-1 4-59-15,1 0-23 16,-1 0-34-16,0 6-9 16,-4 22-2-16,-7 32 3 0,0-22 3 15,0 8 1 1,-3-3-1-16,0-2-1 0,-3-3-3 16,1-4-2-16,-1-2-3 15,2-2 0-15,-1-2-2 16,4-3 0-16,1-7 0 15,4-1 1-15,5-8 1 16,-1-6 4-16,1-6 6 16,-2-5-9-16,5-8-54 15,2-2-61-15,4-3 63 16</inkml:trace>
  <inkml:trace contextRef="#ctx1" brushRef="#br0" timeOffset="54024.791">18949 2283 767 0,'-9'-9'417'15,"4"4"-60"-15,3-1-68 16,2-1-56-16,6 6-32 15,4-3-64-15,-1 1-20 16,14 3-36-16,0-3-15 0,7 1-19 16,2 2-7-16,11 0-13 15,4 4-6-15,6-1-5 16,4-3-3-16,-10-1-4 16,-7-5-1-16,-12 2-2 15,5 3-1-15,-7-2-3 16,2 3 9-16,-10 0-30 15,-12 0-49-15,-4 3 48 16</inkml:trace>
  <inkml:trace contextRef="#ctx1" brushRef="#br1" timeOffset="61072.792">20497 2048 314 0,'-1'-3'179'0,"1"0"-12"16,0 0-17-16,0 1-24 15,0-2-11-15,0 2-18 16,0 0-5-16,0 0-5 16,0 1-1-16,0-1 0 15,0 0 1-15,0 1 2 16,-1 0-4-16,0 0-14 15,0 0-14-15,0 0-20 16,0 0-5-16,0 0-5 16,-1 0 5-16,1 0 2 15,0 0 0-15,0-1-3 16,0 2-3-16,0 0-8 16,0 0 1-16,0 0 6 0,0 0 1 15,1 0 0-15,0-1-3 16,18-5-13-16,36-15-4 15,-21 10-5-15,-1 1-1 16,4 6-1-16,-1-3 0 16,-5 7-1-16,-3 2 0 15,-9 4-3-15,-6 0-1 16,-11 7 0-16,-1 0 0 16,-17 4 5-16,-4 4 3 0,-13-1 0 15,-4 3 2-15,4 3-3 16,-6-1 1-16,4 0 0 15,1-3-1-15,6-3 1 16,2-3 1-16,9-8 1 16,0-3 1-16,5-6 2 15,8-3 0-15,0-3-2 16,9 0-3-16,-2-2-4 16,2-2-3-16,4 2-1 15,-2 0 0-15,10 3 1 16,-1 0 1-16,4 4-1 0,-1 2-1 15,-1 5-1-15,0 2 0 16,1 8-1-16,-4 0 2 16,-2 5 1-16,-2 0 1 15,-4 4 1-15,-2 2 0 16,-5-2 1-16,-7-1 2 16,-6 3 0-16,-4 2 1 0,-7 1 1 15,-2 1-1-15,-4-10 3 16,-3-2 1-16,-2-4 10 15,5-2 5-15,4-4 8 16,-1-2 3-16,7-6 0 16,-5-2-1-16,2-4-4 15,1-3-4-15,1-4-7 16,3-4-3-16,-3-4-7 16,5-3-3-16,3 2-5 15,2-1-3-15,6 2-5 16,1 3-9-16,5 1-30 0,1 4-13 15,5 4-67-15,0 2-36 16,4 7-125-16,2 0-216 16,6 10 336-16</inkml:trace>
  <inkml:trace contextRef="#ctx1" brushRef="#br1" timeOffset="61556.74">21203 2001 999 0,'3'-12'478'0,"-3"4"-173"0,-5 0-27 16,0 3-82-16,0 1-34 16,0 4-68-16,-3 3-31 15,-2 7-31-15,-4 0-9 16,-4 12-7-16,0 1 2 15,1 8-5-15,-3 2-1 16,3-2-4 0,9-16 0-16,0 1-2 0,-25 45-1 15,-3 1 0-15,1-3 0 16,15-32 0-16,2 2 0 0,6-12 2 16,0-2-1-16,4-9 6 15,2-4 3-15,2-4-12 16,4-4-15-16,2-12-59 15,6-2-38-15,9-11-114 16,3-3-56-16,14-4 175 16</inkml:trace>
  <inkml:trace contextRef="#ctx1" brushRef="#br1" timeOffset="61884.825">21466 1999 854 0,'24'-9'426'0,"-7"0"-128"16,-3 0-30-16,-2 6-60 16,-4-2-23-16,-4 5-46 0,-1 3-28 15,-3 2-42-15,-1-5-13 16,0 0-15-16,-1 6 1 16,-10 18 3-16,-18 29-2 15,4-19-7-15,-2 4-5 16,-3 4-11-16,0 3-3 15,7 0-6-15,2-3-3 16,2-11-3-16,0 0 0 0,2-9-2 16,7 2 0-16,2-4 1 15,4-4-1-15,1-6 3 16,-4-3 1-16,3-7-8 16,-4-1-19-16,8-5-58 15,1-5-43-15,1-2-119 16,0-5 148-16</inkml:trace>
  <inkml:trace contextRef="#ctx1" brushRef="#br1" timeOffset="62181.679">21018 2167 882 0,'-8'-4'438'0,"3"4"-125"0,5 0-42 16,7-3-73-16,2 3-27 16,4-2-63-16,5-1-12 15,10 3-23-15,6 0-18 16,11 1-18-16,-4 5-7 16,-1-2-10-16,-8-1-3 15,-3-2-7-15,-4-1-2 16,-6-1 1-16,0 0 0 0,-5-3 2 15,-2 0 2-15,0-1-53 16,-2-4-62 0,-2 0 186-16,2 0-103 0</inkml:trace>
  <inkml:trace contextRef="#ctx1" brushRef="#br1" timeOffset="62587.956">22019 1614 745 0,'1'-12'510'0,"0"3"20"15,-2 5-257-15,0 1-48 16,-2 5-106-16,2-2-36 16,0 0-45-16,0 1-8 15,-10 19-9-15,-18 32-4 16,15-20-8-16,0 5-2 0,-1 3-1 16,-2-3-1-16,2 0 1 15,-3-7-1 1,3-3 0-16,-3-4 1 0,4-7 0 15,-1-1 1-15,5-8 4 16,4 1-2-16,4-6-38 16,-2-3-39-16,2-6-111 15,-3-5 108-15</inkml:trace>
  <inkml:trace contextRef="#ctx1" brushRef="#br1" timeOffset="62884.871">21830 1687 850 0,'-10'-1'441'16,"7"-1"-109"-16,3 0-50 15,2-2-77-15,-2 2-37 16,0 1-56-16,5-1-25 15,22-1-31-15,26-5-13 16,-20 8-21-16,3 0-3 0,-2 1-4 16,3 0 0-16,-1 1-3 15,-4-2-2-15,-4-4-2 16,-2 1 0-16,-12 0 13 16,-2 2-17-16,-9-2 11 15,-6 3-8-15</inkml:trace>
  <inkml:trace contextRef="#ctx1" brushRef="#br1" timeOffset="65399.674">22761 2077 647 0,'4'-6'355'0,"-2"-2"-61"16,4 3-33-16,-5 1-62 15,4 2-22-15,2 2-47 16,-7 1-28-16,-5 2-49 16,4 5-21-16,-7 5-25 15,-2 9 5-15,-3 12 8 16,-5 6 6-16,-1 10 3 15,0-1-3-15,-6-5-5 16,-2-2-4-16,0-10-4 16,2-1-2-16,5-5-2 15,1-4 0-15,4-6 1 16,4-3 1-16,3-7 8 16,5-4 5-16,1-6 6 0,-2-4-19 15,1-6-72-15,1-4-64 16,2-8-203-16,2-1 206 15</inkml:trace>
  <inkml:trace contextRef="#ctx1" brushRef="#br1" timeOffset="65665.581">22515 2191 506 0,'-6'1'384'16,"0"-1"37"-16,3 2-119 15,2 0-40-15,1-4-66 16,0 1-23-16,7 0-70 16,19-3-8-16,38-6-24 15,-21 7-18-15,3-3-16 16,-3-1-9-16,0 1-14 16,1-3-3-16,-1 4-3 15,1-2-1-15,-10 2 4 16,-9 2-2-16,-10 1-83 15,-1 5-67-15,-7 2 83 16</inkml:trace>
  <inkml:trace contextRef="#ctx1" brushRef="#br1" timeOffset="66712.841">23622 1978 416 0,'-2'1'260'0,"1"-1"1"16,1 1-46-16,0-1-50 16,0 0-15-16,0 0-19 15,0 0-5-15,0 0-13 16,0 0 0-16,0 0-6 15,5 0-3-15,11-2-9 16,26-5-12-16,-21 0-22 16,-1-3-12-16,9-1-17 15,2 0-7-15,2 3-13 16,5 5-4-16,-11 2-6 16,-3 4-1-16,-6 5-2 0,-5 5-2 15,-7 0 0-15,-5-1-1 16,-6 2 3-16,-8 0 1 15,-7 5 3-15,-2 2 2 16,-9-3 0-16,2 1-1 16,-2-2 1-16,1 0-1 15,2-4 0-15,3-2 1 16,4-4 2-16,4-4-1 16,4-3 2-16,4-2 0 0,8-4-3 15,0 0-4-15,6-1-5 16,3-1-3-16,5 1-1 15,3-1 3-15,1 3 2 16,-3 0 1-16,2 4-2 16,0 1 0-16,7 1 0 15,1 5-1-15,-1 5 1 16,-1 2-1-16,-7 6 1 16,-4 1-1-16,-6 6 2 15,0-1 1-15,-8 4 1 16,-4 2 1-16,-9-5 3 15,-3 4 0-15,-8-7 2 16,-3-3 2-16,-2 1 2 16,0-1 3-16,-2-6 3 0,-2 2 1 15,-3-10-1-15,-4-2-2 16,5 0-4-16,4-4 0 16,8-4 1-16,0 0 1 15,5-8 0-15,0 1-1 16,2-10-3-16,2-1-2 15,6 0-5-15,3-2 0 0,4 2-17 16,4 1-14-16,0-6-50 16,5 3-44-16,8 8-112 31,2 2-107-31,5 7 219 0</inkml:trace>
  <inkml:trace contextRef="#ctx1" brushRef="#br1" timeOffset="67326.152">24435 1952 1202 0,'1'-7'524'0,"-2"0"-279"16,-2 3-39-16,-6 5-88 15,-5 5-27-15,-8 9-35 0,-8 0-4 16,0 6-4-16,-1 2-6 16,-5 2-13-16,6 3-5 15,1 4-10-15,5 2-4 16,8 1-4-16,1 1-1 15,4-2-2-15,0-3-1 16,11-1 0-16,1-7-1 0,6-6 1 16,5 2 0-16,0-9 3 15,1-1-1-15,11-2 3 16,-5-5-1-16,-1-3 1 16,2-4 0-16,0-6 3 15,5-5-1-15,7-7 0 16,2-7 0-16,-2-8-2 15,-3-1 1-15,-6-4 0 16,-1 4 1-16,-7-1 0 16,-4 4-1-16,-10 1 0 15,-4 2-2-15,-9 4-2 16,-6 0-2-16,-3 10-3 16,0 2-4-16,-4 7-2 15,5 8 0-15,-1 3-2 16,2 7 1-16,2 2 0 15,6 4 0-15,3 1-3 16,4 2-22-16,3 6-87 0,-3-4-50 16,11 6-128-16,-1-4 173 15</inkml:trace>
  <inkml:trace contextRef="#ctx1" brushRef="#br1" timeOffset="67716.685">24882 1977 1021 0,'2'-11'562'15,"-2"2"-130"-15,0 3-162 16,-2 1-40-16,-2 0-92 15,0 5-40-15,-5 5-50 16,-3 3-13-16,-3 7-20 16,-3 1-5-16,-5 6-7 15,-1 3 0-15,1 7-1 16,0 1 0-16,1 6-1 0,6 4 1 16,0-3 0-16,-6-1-1 15,10-3 0-15,-6-6 1 16,2-5 0-16,5-4 0 15,1-8-1-15,4-2 1 16,6-3 3-16,0-4-3 16,4-9-30-16,-1-1-19 15,2-13-77-15,6-3-49 16,18-6 110-16</inkml:trace>
  <inkml:trace contextRef="#ctx1" brushRef="#br1" timeOffset="68049.752">25244 1901 930 0,'11'-15'494'0,"-11"7"-99"16,-2 2-81-16,-2 3-94 16,0 5-53-16,3-2-81 15,0 0-26-15,-2 7-22 16,-6 13-7-16,-18 33-7 15,15-25-2-15,-9 2-4 16,3 4-3-16,-6 7-3 16,0 3-4-16,-3 1-1 15,-3 3-1-15,7-2-2 0,-1-8 0 16,4-5-1-16,3-4 1 16,3-8 1-16,1-2 1 15,2-6 2-15,2-5 4 16,1-6-26-16,4-2-20 15,0-7-69-15,1-7-66 16,2-7 107-16</inkml:trace>
  <inkml:trace contextRef="#ctx1" brushRef="#br1" timeOffset="68323.772">24769 2096 773 0,'-12'-3'468'0,"3"0"-61"0,6 3-107 15,3 0-24-15,2 0-79 16,-2 0-44-16,0 0-67 16,7 0-23-16,21 3-24 15,33 4-2-15,-23-3-12 16,0-2-4-16,4 0-7 15,-1-2-3-15,1 0-5 16,-1 0 0-16,-15 0 9 16,-1-1-13-16,-10-2-64 15,-10-2-69-15,2 2 74 16</inkml:trace>
  <inkml:trace contextRef="#ctx1" brushRef="#br1" timeOffset="69104.891">25486 1851 742 0,'0'-2'451'16,"0"1"-57"-16,0 0-125 0,0 0-19 15,0 0-73-15,0 0-28 16,0 0-43-16,0 0-17 16,0 0-24-16,0 0-12 15,0 0-23-15,0-1-7 16,0 1-8-16,0 1-2 16,0 0-4-16,0 0-1 15,0 0-3-15,0 0 0 16,0 0-1-16,0 0-1 15,0 0 2-15,0 0 0 0,0 0 1 16,0 0 1-16,0 0 0 16,0 0-2-16,0 0-1 15,0 0-1-15,0 0-1 16,0 0-2-16,0-1 1 16,0 0-1-16,0 0 0 15,0 0 1-15,6 0-1 16,0 0 1-16,2 0-1 15,0 0 0-15,5 2 0 16,23 1-2-16,-23-4 2 16,0 1-1-16,8-3 0 15,1 4 0-15,3 0 0 16,6 0 0-16,-7-2 1 16,6-2 0-16,0 0 0 15,-5 0 1-15,-2-1 1 16,-4 1-1-16,-7-1 0 0,-3 0 0 15,-4 4 0-15,-4-2-1 16,-1 4-3-16,-1-1-2 16,0 0-2-16,0 0 2 15,-1 0-16-15,-5 3-14 16,1 1-43-16,0-1-58 16,4-3-105-16,-2 2 148 15</inkml:trace>
  <inkml:trace contextRef="#ctx1" brushRef="#br1" timeOffset="71458.658">26703 2109 397 0,'11'-12'311'16,"-4"5"74"-16,-1 1-66 15,-2 0-53-15,1 4-24 0,-2 0-38 16,-3 0-22-16,-1 2-70 15,0 0-30-15,0 0-47 16,0 0-16-16,-16 14-7 16,-24 41-1-16,23-15-3 15,3 6-1-15,-1-2 1 16,-9-2-1-16,11-5-1 16,-7-8-1-16,4 1-1 15,3-1 1-15,-5-9 1 16,0 1 1-16,4-8 1 15,2-4 1-15,3-6 5 16,3-1 9-16,1-6-25 16,1-4-30-16,3-4-92 15,2-5-69-15,1-6-462 16,4 1 442-16</inkml:trace>
  <inkml:trace contextRef="#ctx1" brushRef="#br1" timeOffset="71708.971">26504 2174 897 0,'0'-3'464'0,"1"0"-115"16,2-2-52-16,-3 4-71 16,0-1-42-16,0 1-74 15,13-1-29-15,10 0-38 16,31 0-10-16,-25 2-9 15,4 0-5-15,2 0-9 16,-1-1-3-16,6 0 0 16,-2 1-1-16,-9 0 10 15,-2-1-16-15,-6 1-92 16,-5 0-23-16,-2-2 53 16</inkml:trace>
  <inkml:trace contextRef="#ctx1" brushRef="#br1" timeOffset="72724.6">27967 2013 314 0,'6'-9'240'0,"5"-1"58"16,-2 0-32-16,-6 5-34 0,4-2-11 15,-4 5-19-15,-1 0-19 16,3 2-57-16,-7 0-24 16,1 0-47-16,0 0-12 15,-3 5-3-15,-11 13-2 16,-36 28-8-16,28-27-3 16,1-2-9-16,3-3-4 15,4 1-4-15,2-4-2 0,4-1 2 16,3-2 0-1,3-6 7-15,0-2 3 0,2-5 0 16,1 4-3-16,0-1-8 16,8-11-6-16,9-8-4 15,40-25-1-15,-19 30-4 16,-6 1-2-16,1 5 0 16,2 4 0-16,-7 7 0 15,6 5 0-15,-5 7-1 16,-7 2-1-16,-7 8 0 15,-8 5 1-15,-7 9 4 16,-7 4 2-16,-12 1 4 16,-2 3 2-16,-6 1 1 15,-7-5 2-15,-4-6 1 16,-4-2 0-16,-12-9 0 16,0-1 0-16,-4-4 1 0,-1-4-1 15,8-6 2-15,1-4-2 16,10-5 1-16,6-3-1 15,9-6-2-15,1-1-8 16,4-5-14-16,6-3-6 16,3 1-8-16,5-2 5 15,12 6 7-15,2 3 4 16,6 4 1-16,0 3-1 0,2 3 2 16,3 1 1-16,2 7 2 15,7 3 1-15,2 3 5 16,-1-2 4-16,5 2 9 15,-1-2 5-15,1-1 3 16,1 0 0-16,1-4-5 16,-1-3 0-16,4-2 0 15,-3-2 2-15,-5-3 6 16,-2-2-11-16,-6-4-103 16,1 2-24-16,7 1 57 15</inkml:trace>
  <inkml:trace contextRef="#ctx1" brushRef="#br1" timeOffset="73317.187">28608 2243 846 0,'-3'-4'488'16,"3"2"-91"-16,1 3-170 15,-1-1-39-15,0 0-73 16,0 0-25-16,3 1-19 16,18 6-7-16,35 10-17 15,-31-11-5-15,7-3-9 16,2-3-4-16,-2-8-6 15,-1 2-4-15,0-2-5 16,-6-2-2-16,-4-1 2 16,-3-5 0-16,-15-6 1 15,-1 5 0-15,-6-3-4 16,-6 2-4-16,-4 4-7 16,-4 2-1-16,-5 6-5 15,-3 3-1-15,-4 8 0 16,-2 1 0-16,0 10 2 15,-3-1 1-15,6 7 0 16,-2 2 0-16,5 4 1 0,4 3-1 16,0 3 1-16,11 2 0 15,-2-2 1-15,2 0 0 16,8-4 0-16,5-3 1 16,8-4 1-16,2 0 1 15,2-4 1-15,-4-2 0 16,13-3 2-16,3-4 0 0,6-5 1 15,4-4 1-15,-3-10 11 16,4-2-3-16,3-9-38 16,0-1-51-16,9 2 43 15</inkml:trace>
  <inkml:trace contextRef="#ctx1" brushRef="#br1" timeOffset="73630.245">29502 2039 852 0,'-3'-10'492'15,"1"6"-29"-15,1 0-122 16,7 3-112-16,-6 1-51 16,0 0-88-16,7 1-26 15,15 4-21-15,33 9-10 16,-22-9-12-16,4 1-4 0,-1-2-7 16,0-1 0-16,0-1 15 15,-6-2-3-15,-5-6 291 16,-5 2-226-16</inkml:trace>
  <inkml:trace contextRef="#ctx0" brushRef="#br2" timeOffset="98014.973">29095 14378 0</inkml:trace>
  <inkml:trace contextRef="#ctx1" brushRef="#br2" timeOffset="96554.692">22235 1277 216 0,'0'2'191'0,"-1"-1"44"15,-2 0-42-15,2-1-73 0,-1 0-29 0,2 0-21 16,0 0 2-16,0 0 10 0,0 0 5 16,0 0 0-16,4 0 0 31,1 0-8-31,11 0-3 16,21-3-10-16,-25-1-8 15,6-1-14-15,-2 0-7 16,9-3-8-16,2-1-3 15,13-4-7-15,8-1-4 16,21-3-3-16,6 0-1 0,13-2 4 16,3 1-1-16,3-1 2 15,1 2-1-15,1 1-2 16,-4 3-1-16,-12 3-5 16,-8 0-1-16,-12 5-1 15,-12-2 0-15,-9 6-1 16,-10 0 1-16,-11 1-3 15,-3 2 1-15,-8 1 0 16,-3 2 1-16,-3 0 1 16,-1 0 1-16,-1-2 0 15,0-3-1-15,0 0-2 16,0 0 1-16,1 0-3 0,0 0 0 16,0 0 1-16,0 0-1 15,1 3 0-15,0 1 1 16,-1-3 0-16,1 1-1 0,1 1 0 15,0 2-1-15,6 0 0 16,1 1 0-16,0-2 0 16,28 29 0-16,-25-28 0 15,1 0 0-15,1 1-1 16,5 0 1-16,-2 0 0 16,1 2-1-16,9 0 1 15,-2 0 0-15,9 3 0 16,1 0 0-16,4 8 1 15,-1 1 1-15,0 2-1 16,4 5 0-16,0-2 1 16,0-2-1-16,0 1 1 15,-4-9 0-15,-7 4 1 16,4-1 0-16,-11-6 1 16,2 3 0-16,-5-6 0 0,-6 0 0 15,2-5 0-15,-7 1 2 16,-5-1 0-16,0-3 1 15,-5 0 3-15,0 0 2 16,0-1-23-16,-1-1-56 16,-1 0 46-16</inkml:trace>
  <inkml:trace contextRef="#ctx1" brushRef="#br2" timeOffset="97804.925">23099 434 307 0,'11'-6'180'15,"3"5"-17"-15,0-2-8 0,6-3-14 16,-5 3-9-16,1-8-12 15,0 8-9-15,-4 3-21 16,5 1-11-16,-1 7-17 16,2-8-4-16,8 3-14 15,1-3-5-15,2 1-17 16,-2 10-6-16,-6-7-9 16,-4 8-3-16,-4-4-1 15,-7-4 0-15,-6 6 2 16,-3-1 1-16,-11 10 4 15,-4-2 2-15,-8-2-2 16,-6 0-1-16,0-3-2 16,-2 0 0-16,6-3 1 15,6-3 1-15,-2-5 2 16,9-4 0-16,4-1 3 16,-1-2-3-16,14-4-3 0,-2 4-4 15,7-4-6-15,9 0-3 16,0 2-2-16,1 3 0 15,-2 3-4-15,-4 3-1 16,4 9 0-16,1-2 2 16,2 5 3-16,-1 3 2 15,-8 0 2-15,1 2 0 0,-8 0 1 16,1 3 1-16,-7-1 1 16,2 1 2-16,-10-1 1 15,2 3 1-15,-8 2 2 16,-5 0-1-16,-3-1 22 15,-5-4 7-15,-4-6 10 16,-4-2 4-16,0-7-9 16,-2 1-2-16,5-6-2 15,3 0-1-15,3-5-8 16,2-2-4-16,2-6-4 16,1-5-1-16,4-4-5 15,0-2-2-15,10 0-6 16,-2 5-4-16,7 0-13 15,-1-1-30-15,6 3-83 16,5-2-65-16,5 8 112 0</inkml:trace>
  <inkml:trace contextRef="#ctx1" brushRef="#br2" timeOffset="98413.041">23913 402 516 0,'4'-6'343'0,"-1"6"-24"15,-2-4-76-15,2 5-42 0,-4-1-72 16,-1 0-30-16,1 0-52 15,0 0-8 1,-9 23-9-16,-35 31-6 0,27-20-8 16,-4 1-2-16,6-5-6 15,-2 2-1-15,5-7-2 16,1 1 0-16,-2-6 0 16,6 0 1-16,-3-2 2 15,4-2 2-15,-6-3 0 16,2 0 1-16,-5-6 2 15,3-4-22-15,6-5-82 16,-2-7-64-16,12-7 85 16</inkml:trace>
  <inkml:trace contextRef="#ctx1" brushRef="#br2" timeOffset="98756.901">24316 348 775 0,'3'-1'402'16,"-3"1"-110"-16,-1 5-61 15,0-5-91-15,0 0-30 16,0 0-37-16,-3 4-16 0,2 14-19 16,-34 25-6-16,29-18-15 15,-8 5-4-15,0 3-4 16,2 5-1-16,-7-3 0 15,3-2-1-15,5-5-2 16,-4 0 1-16,3-1 0 16,-6 0 0-16,2-2 1 15,0-1 0-15,2-4 1 16,5-7 5-16,0-7-35 16,4-5-42-16,-1-9-219 15,-2-6 185-15</inkml:trace>
  <inkml:trace contextRef="#ctx1" brushRef="#br2" timeOffset="99022.03">23873 568 520 0,'-9'-1'339'0,"4"-1"-31"15,1 1-102-15,4-2-37 16,0 2-35-16,0 1-12 16,0-2-16-16,5 2-6 15,17-1-29-15,33-2-13 0,-19 0-17 16,5 1-8-16,7-3-14 16,-2 2-5-16,-7 1-5 15,-8 0 1-15,-7-2 5 16,-3 4-12-16,-9 0-94 15,-7 0-72-15,3 2 92 16</inkml:trace>
  <inkml:trace contextRef="#ctx1" brushRef="#br2" timeOffset="99794.851">24511 690 595 0,'-6'-8'354'15,"4"-1"-18"-15,1 4-81 16,1 2-67-16,0 0-34 15,0 2-53-15,-1 0-30 0,0 1-40 16,-1 0-13-16,1 0-14 16,0 0-1-16,-1 4 1 15,-7 8-1-15,6-3 1 16,-35 29 0-16,26-30 1 16,2-2 1-16,2-3 7 15,3-2 3-15,5-4 3 16,1-2-1-16,-1 3-8 15,0 1-4-15,6-3-7 16,11-9-1-16,31-25-1 16,-29 24-2-16,5 10 0 15,0 0-1-15,0 4-2 16,0 1-1-16,-1 3 0 16,-7 4 0-16,0 3 2 15,-5 1 2-15,-3 5 2 0,3 3 0 16,-14 3 3-16,-3 3 0 15,-7 2 1-15,-7-1 1 16,-6-5 1-16,-3-1 1 0,-9-4-1 16,-2 3 1-16,3-4 0 15,-1-4 2-15,-1 0 1 16,2-4 0-16,6-3 1 16,3-5 1-16,8-4 1 15,4-7 1-15,3-3-1 16,3 0-2-16,8-3-8 15,2 6-7-15,8 4-5 16,5 3-1-16,5 4 1 16,4-1 2-16,2 4 1 15,3 0 1-15,2 0 2 0,-3 4 2 16,4-2 4-16,-3 4 0 16,2 4 2-16,-3-3 0 15,0-1 0-15,-3 1 2 16,-3-4 0-16,3 0 13 15,-2-10-45-15,6-4-56 0,-2-7-169 16,0-2 151-16</inkml:trace>
  <inkml:trace contextRef="#ctx1" brushRef="#br2" timeOffset="100372.995">25388 453 893 0,'-5'-6'412'0,"-2"2"-180"0,-4 0-44 16,-8 2-75-16,-2 3-26 15,-6-1-39-15,-2 8-12 16,-3 3-16-16,0-5-6 16,-2 12-7-16,2-3-2 15,1-3-2-15,1 9-1 16,4-1 1-16,-2-2 0 16,8 8 0-16,4-1 0 15,9 1-2-15,5 0 1 16,9 0 1-16,5 1 1 0,11-2 4 15,3-2 2-15,7-3 2 16,4-3 0-16,-4-7 1 16,1-6 0-16,7-9 1 15,-3-5 1-15,9-13 1 16,-1-1-1-16,-4-3-1 16,-2-3 0-16,-3 2-1 15,2-3 0-15,-13 0 1 16,-1-4 1-16,-14 0-1 15,-9 3 0-15,-8-4-1 16,-15 6-5-16,-10 8-6 16,-6 2-4-16,-8 12-6 15,0 9 0-15,-4-1 1 16,4 5 1-16,3 6 13 16,4-3-2-16,13 9-1 15</inkml:trace>
  <inkml:trace contextRef="#ctx0" brushRef="#br0" timeOffset="109944.915">10949 15054 0</inkml:trace>
  <inkml:trace contextRef="#ctx1" brushRef="#br0" timeOffset="108485.587">2168 3986 418 0,'0'-1'235'0,"0"0"-33"15,0 0-24-15,0-1-37 16,0 1-23-16,0 0-36 16,-1 0-15-16,0 0-16 15,1 0-3-15,0 0-5 16,0 0-3-16,0 0-8 15,0 0-2-15,0 0 1 16,0-1 1-16,0 1 2 16,0 1 0-16,0 0-7 15,0 0-3-15,0-1-2 16,0 0 1-16,3-1-3 16,18-10-2-16,42-17-9 15,-31 15-3-15,5 1-4 16,-2-1-2-16,0 6 0 15,-10 2 0-15,-1 6 0 0,-1 2-1 16,-11 1 0-16,8 5 1 16,-13-2 0-16,-7 4 3 15,2 4 6-15,-9 2 2 16,-10 2 4-16,2 4-1 16,-9 0-2-16,4 1-1 15,-4 0-2-15,-3-1 0 0,-10-4-1 16,2-2 0-16,5-8 2 15,5-3-1-15,9-5 0 16,4-4 0-16,8-2-7 16,4-4-2-16,8 1-7 15,4-5-1-15,3-1 1 16,5 2 1-16,4 2-2 16,2 3-1-1,3 6 1-15,-7 2 0 16,2 5 3-16,-5 3 2 15,-4 3 1-15,4 6 1 0,-11 1 2 0,-5 4 1 16,0 9 2-16,-12 1 2 16,-8 0-1-16,-3 2 0 15,-9-2 1-15,3 0 0 16,-12-3 6-16,0-1 8 16,-6-6 11-16,14-5 8 15,-7-6 8-15,6-3 0 0,-3-8 0 16,-5-2-5-16,13-9-12 15,6-2-8-15,3-7-12 16,-3-3-4-16,10-2-7 16,-5-4-2-16,12 1-4 15,3 1 14-15,0 2-61 16,6 1-31-16,2 2-117 16,4 0-205-16,10-2 276 31</inkml:trace>
  <inkml:trace contextRef="#ctx1" brushRef="#br0" timeOffset="109454.886">3075 3930 364 0,'46'-21'289'0,"-34"15"29"0,-7-1-86 31,-2 4-25-31,-3-1-38 15,0 3-8-15,0 1-31 16,0 0-17-16,-1 0-24 16,-1 0-21-16,-18 12-12 15,-40 36-7-15,25-24-14 16,-1 2-7-16,3 1-13 0,7 3-4 0,2-5-6 31,4 4-3-31,6-3-2 16,-2-1-2-16,8 0-2 15,8-3 0-15,9-1-1 16,-5-3 1-16,9-3 1 16,-3-4 0-16,-3-1 2 0,6-2 1 0,0 1 0 0,-2-3 0 15,5-3 2-15,5-3 0 32,5-2 3-32,4-6 0 15,5-8 4-15,2-6 0 16,1-13-1-16,1-2 2 15,-3-4-1-15,4-2 1 16,-13 5 3-16,-3 1 1 16,-13 6 2-16,-8 4 2 0,-5 6-2 15,-9 3 3-15,-6 6 1 16,-9-1-3-16,-3 5-3 16,-4 2-5-16,6 4-7 15,1-1 0-15,6 3-2 16,2 3 0-16,-1 0-3 15,3 1 0-15,1 3-3 16,4-1 0-16,4 2-39 16,2 2-31-16,5 0-99 15,1 0-66-15,5-2 150 16</inkml:trace>
  <inkml:trace contextRef="#ctx1" brushRef="#br0" timeOffset="109845.107">3611 3925 881 0,'-4'-6'440'0,"-2"4"-133"16,-2-1-78-16,1 0-49 15,1 4-38-15,-3 3-47 16,1 3-17-16,0 3-34 16,-5 3-8-16,0 8-7 15,-1 3-2-15,-1 8-3 16,2 3-1-16,0 0-6 16,2 1-3-16,1-2-6 15,-5-4-2-15,2-3-1 16,0-2-1-16,2-3 0 15,-3-3 1-15,4-5 2 16,-4-6 0-16,6-3 2 16,5 0-6-16,2-5-30 15,2 0-35-15,-1-1-85 16,0-1-56-16,0 1-188 16,14-6 246-16</inkml:trace>
  <inkml:trace contextRef="#ctx1" brushRef="#br0" timeOffset="110173.235">3965 3875 905 0,'9'-6'447'0,"-9"1"-151"16,-1 4-28-16,-5 5-77 15,-5 2-30-15,-1 7-42 16,0 3-20-16,-2 4-32 15,9 6-10-15,-11 3-20 16,8 6-7-16,-5 3-9 16,-4 0-3-16,6 2-7 15,-7-5-2-15,0-3-3 16,0-1-1-16,1-6-2 16,0 1 1-16,9-4 0 15,-5-4-2-15,5-6 3 16,0-1 0-16,-1-6-28 15,5 0-25-15,-3-7-74 16,3-1-50-16,-4-7 25 16,3-1 68-16</inkml:trace>
  <inkml:trace contextRef="#ctx1" brushRef="#br0" timeOffset="110454.897">3517 4056 670 0,'-7'0'388'0,"7"-1"-69"15,3-2-70-15,11 0-70 16,4 2-36-16,8-2-16 16,-3 2-11-16,7-1-26 15,1 2-11-15,0 0-27 16,6 1-12-16,-4 1-16 15,-1-1-7-15,-7 0-4 16,-5-1-1-16,-6 1 2 16,-1 1-25-16,-7-2-111 15,0-2-26-15,-4-6 71 16</inkml:trace>
  <inkml:trace contextRef="#ctx1" brushRef="#br0" timeOffset="110781.631">4229 3715 723 0,'-5'0'457'16,"-1"-1"-47"-16,6 1-148 16,0 0-35-16,0 0-100 15,0 0-28-15,0 0-45 16,13 2-8-16,11 4-6 16,32 6-8-16,-29-11-13 15,-8-2-3-15,4-1-3 16,-7 1 26-16,-4 1-46 15,-3 1 293-15,-2 3-212 16</inkml:trace>
  <inkml:trace contextRef="#ctx1" brushRef="#br0" timeOffset="113860.545">5412 3946 214 0,'5'-1'147'0,"-1"-3"12"16,2 2-13-16,0-4-15 16,0 0-10-16,2-1-6 0,2 1 0 15,-1-2 4-15,1 0 3 16,1 3 7-16,-3-1-1 15,-3 2-10-15,-2 2-3 16,-2 0-11-16,-1 2-5 16,-1 0-25-16,0 0-17 15,-1 0-28-15,-2 9-9 16,-7 19 4-16,-11 31 4 0,9-25 2 16,2 5-2-16,-1-4-7 15,-4 0-4-15,0-2-5 16,1-2-2-16,4-3-2 15,0-1-2-15,7-4 0 16,-6-6-1-16,-1-4 0 16,9-4 3-16,-4-6 5 15,2 1 3-15,2-7 14 16,-9-3-28-16,11-5-77 16,3-6-89-16,-1-10 89 15</inkml:trace>
  <inkml:trace contextRef="#ctx1" brushRef="#br0" timeOffset="114144.29">5309 3983 850 0,'-8'3'409'0,"4"-3"-141"0,-2 0-33 15,8 1-78-15,-3-2-21 16,1 1-34-16,0 0-12 31,0 0-8-31,10 0-8 16,6 2-16-16,27 5-4 0,-17-6-3 0,-1-2 0 31,13-3-7-31,-1-1-5 0,-3-4-15 16,0 1-6-16,-5 0-8 15,-2 2-1-15,3 2-2 16,-3 1-15-16,-2-1 340 15,-3 3-253-15</inkml:trace>
  <inkml:trace contextRef="#ctx1" brushRef="#br0" timeOffset="115300.363">6627 3798 382 0,'11'-6'242'0,"2"2"4"0,-2 0-31 15,-6 0-32-15,2-1-14 16,-7 1-22-16,0 2-8 15,1 2-34-15,-2 0-14 16,0 0-33-16,0 0-15 16,-1 6-9-16,-7 12-2 15,-23 28 2-15,18-28-1 16,-3 1-8-16,0 1-4 0,-4-4-7 16,4 1-2-16,5-6-1 15,0-2 0-15,7-3 2 16,1-1 2-16,0-5 1 15,12-6-2-15,-4-4-5 16,0-4-3-16,8-2-8 16,-7-5-2-16,13-2-2 15,5 3-3-15,3 3 2 16,4 3-1-16,-3 7 0 16,2-1 1-16,-2 5-1 15,-6 3 0-15,0 6 1 16,-4 4 0-16,-2 6 2 15,-6 2 2-15,0 6 2 16,-9 1 1-16,-5 4 3 16,-6 0 2-16,-10 1 3 0,3 4 3 15,-13-2 2-15,0 3 2 16,-12-7-1-16,-9 1-1 16,7-6-1-16,0-8-2 15,4 0 1-15,9-9 0 16,-5-6-1-16,9 0 1 15,-2-10-2-15,7 3-1 16,6-7-5-16,-2-2-3 16,14 3-3-16,4-4-2 0,-1 3-3 15,4 2 0-15,2-1-4 16,-4-1 0-16,14 5 2 16,-5-4 1-16,2 2 1 15,8 5 0-15,-6 0-1 16,8 3-1-16,5 5 0 15,-2 2-1-15,7 8 3 16,-4 3 2-16,-5 4 3 16,0 0 2-16,-2 2 1 15,-2-2 1-15,3 2 1 16,-4-6 0-16,2-2 0 16,-1-4 2-16,2-2 1 15,3-4 3-15,-1-6 3 16,-1-4-1-16,1-4 0 15,0 0-4-15,-2-5-61 0,2 2-63 16,1-5-180-16,3 5 179 16</inkml:trace>
  <inkml:trace contextRef="#ctx1" brushRef="#br0" timeOffset="115737.887">7278 3747 831 0,'0'-5'489'16,"0"0"-80"-16,0 3-169 16,0 2-41-16,-1 0-106 15,0 0-34-15,-2 8-33 16,-4 11-2-16,-12 38 4 16,11-28-2-16,-7 4-4 15,2 2-2-15,-4 1-4 0,0 2-4 16,-5-1-3-16,2-1 0 15,1-7-3-15,-3-2 2 16,8-7 0-16,0 0 1 16,2-8 1-16,-5-4 2 15,7-7-15-15,0 0-21 16,5-7-68-16,9 0-54 0,-9-4-107 16,15-7-143-16,8 0 259 15</inkml:trace>
  <inkml:trace contextRef="#ctx1" brushRef="#br0" timeOffset="116063.599">7697 3637 705 0,'9'-5'384'0,"-11"8"-87"15,-4 2-55-15,-4 10-59 16,2 5-26-16,-8 6-17 15,2 6-16-15,-10 1-27 16,1 1-14-16,2 4-25 16,-1-3-10-16,1 3-11 15,3-1-4-15,-3-2-8 16,3 2-5-16,6-3-8 16,-4 1-3-16,1-6-1 15,2 0-1-15,-1-5 0 16,3-9 1-16,3-5 3 0,-2-6 0 15,4-6-32-15,0-5-39 32,1-14-123-32,0-7 297 0,5-12-124 0</inkml:trace>
  <inkml:trace contextRef="#ctx1" brushRef="#br0" timeOffset="116329.161">7201 3908 669 0,'-12'-2'379'0,"2"1"-52"0,4-2-48 0,3 1-65 15,1-2-35-15,5 1-46 32,-3 2-29-32,0 0-38 15,18-2-13-15,32-2-21 0,-19 2-6 0,8-2-8 16,0-1-1-16,7 0-3 15,-6-3-2-15,-4 3-1 16,-5 2-1-16,-8-2-2 16,-4 6-24-16,-7 2-114 0,-1 0-64 31,-6 9 106-31</inkml:trace>
  <inkml:trace contextRef="#ctx1" brushRef="#br0" timeOffset="117063.509">7823 3922 854 0,'-5'-2'492'16,"-2"1"-75"-16,7 1-235 15,-7 3-16-15,3 4-81 32,-6 1-19-32,1 6-14 15,1 2-9-15,-5 2-15 16,7 4-5-16,-9-3-9 16,2 1-3-16,-5-3-3 15,-2-3 0-15,8-4 0 16,1-5 0-16,7-2 4 15,3-5 0-15,1-9-3 0,5-2-3 0,12-7-8 16,-2 2-3-16,7 2-3 0,4 2-1 31,4 4 2-31,3 4 1 0,3 5 2 0,-3 2-1 16,-7 6 0-16,0 4 0 16,-7 7 2-16,-4 3 1 15,-1 3 1-15,-4 2 1 16,-8 0 1-16,-2 1 2 0,-12 3 2 15,-5 3 3-15,-13 3-3 16,-7-1 3-16,-4-4-3 16,-5-5 0-16,2-7 3 15,-4-4-1-15,-6-6 1 16,6-5 0-16,2-5 0 16,10-4 1-16,11-7-1 15,5-4-3-15,9-1-5 31,4-3-2-31,12 5-7 16,1 0-2-16,9 1-2 16,5 6-1-16,5-1 1 15,5 3 2-15,4 9 3 16,5 1 3-16,-4 6 4 0,1 1 5 0,-11 2 6 16,-9-1 2-16,0 3-1 0,-5 2-4 15,7 0-3-15,-1 1 1 16,-1-6 0-16,2-1 2 15,-1-9 3-15,1-2-16 16,8-11-75-16,-1-5 29 16,9-9 12-16</inkml:trace>
  <inkml:trace contextRef="#ctx1" brushRef="#br0" timeOffset="117561.015">8557 3794 1059 0,'-4'-3'493'0,"-5"2"-204"16,-2 1-61-16,-2-1-59 16,-2 1-41-16,-6 1-46 15,-3 5-16-15,-4 4-28 16,-6 3-10-16,-5 6-15 15,0 0-5-15,2 8-4 16,-2 0-1-16,10 5-2 16,6 3 0-16,4 0-1 15,10 4-1-15,6-2-1 16,1-1-1-16,10-7 0 16,12-4-1-16,5-4 4 15,3-5 0-15,17-6 5 16,-2-2 1-16,6-14 2 0,-13 1 1 15,12-8 1-15,-2-4 1 16,0-3 2-16,15-9 0 16,-27-9 2-16,-4-3 1 15,-9-9 4-15,-11-3 0 16,-10-1-4-16,-7 0-3 16,-8 8-8-16,-2 8-3 15,-6 9-7-15,-5 11-5 0,-13 7-2 16,-5 9-1-16,4 12 2 15,-1 3 2-15,6 10 13 16,6 2-21-16,3 2 240 16,5 4-167-16</inkml:trace>
  <inkml:trace contextRef="#ctx1" brushRef="#br0" timeOffset="118545.176">9544 3713 485 0,'3'-4'305'16,"0"-5"-27"-16,2 4-64 15,1 0-9-15,0-2-20 16,0 1-10-16,1-1-18 16,-2 2-16-16,-3 5-39 15,0 0-22-15,-5 11-37 0,-3 3-15 16,-5 8-11-16,-4 8-3 15,-2-1-3-15,-3 3-1 16,-2 1 1-16,-6 2-1 16,7 0-2-16,2-1-1 15,0-2-2-15,11-1 0 16,-8 0 1-16,-1-4-1 16,5-5 1-16,0-4 2 15,3-8 3-15,-1-5 5 0,3-9-21 16,0-3-26-16,4-10-85 15,2-3-90-15,3-11 128 16</inkml:trace>
  <inkml:trace contextRef="#ctx1" brushRef="#br0" timeOffset="118795.1">9386 3795 572 0,'-5'1'422'16,"1"2"17"-16,4-1-190 16,0-3-31-16,0 0-55 15,0 1-9-15,0 0-23 16,17 0-22-16,40 2-42 0,-22-3-14 16,16-3-20-16,-1 4-6 15,-3-1-13-15,-1 1-2 16,-11 0 30-16,-4-2-19 15,-1 2-52-15,-2 0 34 16</inkml:trace>
  <inkml:trace contextRef="#ctx1" brushRef="#br0" timeOffset="119448.935">10590 3686 645 0,'5'-17'339'0,"6"1"-72"15,2 1-27-15,-3 3-44 16,-3 0-22-16,-5 5-31 16,-4 3-14-16,-1 1-30 15,3 5-20-15,-1-2-38 16,0 0-20-16,-9 23-17 15,-17 35-1-15,7-20 3 16,-10 1 1-16,4 4 2 16,-4 0-1-16,2-5-1 15,3 0-1-15,3-2-1 16,1 1-1-16,5-5 0 16,2 5 0-16,0-8-1 15,3-4 1-15,0-4 0 16,3-10 2-16,2-2 1 15,3-1 1-15,3-4 5 16,-1-4-6-16,2-2-50 0,-1 1-40 16,0-5-137-16,7-18-92 15,21-39 196-15</inkml:trace>
  <inkml:trace contextRef="#ctx1" brushRef="#br0" timeOffset="119964.785">10565 3651 598 0,'-1'0'381'16,"0"0"-37"-16,0 0-116 15,0 0-40-15,0 0-70 16,1-1-23-16,0 0-18 15,0-1 5-15,8-4 2 16,9-5-3-16,27-27-16 16,-20 27-10-16,3-1-19 15,6 2-8-15,9 5-12 16,-4 2-4-16,-2 8-3 16,4 2-2-16,-4 6-2 15,-3 6-1-15,0 5 0 16,-10 2 0-16,-11 2 3 15,-7-2 2-15,-11-1 2 0,-7 0 1 16,-10 1 0-16,-8-5 0 16,-4 0-2-16,-2 0 0 15,-2-5-2-15,3-2 1 16,-4-7 1-16,2-3 2 16,3-8 1-16,4-2 0 15,7-3-3-15,2-2 0 0,-2-3-6 16,1-3-2-16,4 2-13 15,3 3-16-15,11 3-38 16,5 4-34-16,1 1-85 16,6 0-50-16,4 4-375 15,2 2 401-15</inkml:trace>
  <inkml:trace contextRef="#ctx1" brushRef="#br0" timeOffset="120683.211">11303 3507 1072 0,'6'-15'491'16,"-1"2"-222"-16,1 2-48 15,-3 4-63-15,0 3-33 16,-1 3-49-16,-1 2-19 16,-1-1-29-16,-1 0-10 15,0 5-2-15,-4 18 0 0,-15 42-2 16,6-21-2-16,-4 11 1 16,-3 2-2-16,-5-3 0 15,6 1-1-15,2-5-2 16,-4-3 0-16,8-2-1 15,-6-3-1-15,4-1 0 16,1-5-2-16,0-5 1 16,-1-7 0-16,2-6 3 15,5-2 3-15,1-11 8 16,0-4 0-16,-3-12-4 16,0-8-4-16,4-10-20 15,8-4-14-15,5-8-20 16,9 2-11-16,7-2-9 15,6 3 5-15,3 7 14 16,1 0 10-16,5 9 17 16,1 3 5-16,4 5 3 0,2 3 0 15,-3 8-1-15,-4 3 3 16,0 7 2-16,-6 7 1 16,2 5 5-16,-7 4 4 15,-7 5 10-15,-4-3 2 16,-12 5 4-16,-3 2 0 15,-6 3-5-15,-11 4 2 16,-4-1 2-16,-8-2 3 0,-6-4 7 16,1-4 4-16,-3-10 7 15,0-2 0-15,-2-8-5 16,0-3-5-16,1-10-10 16,-1-7-4-16,6-7-6 15,2-2-3-15,2-3-5 16,5 0-5-16,1 2-32 15,2 2-7-15,8 6-29 16,4 5-300-16</inkml:trace>
  <inkml:trace contextRef="#ctx1" brushRef="#br0" timeOffset="122057.461">12133 3721 489 0,'0'-1'296'0,"-1"0"-35"16,-8-4-40-16,7 5-77 16,1 0-28-16,4 2-19 15,-3-2-2-15,0 0 1 16,0 0 0-16,15 3-11 15,5-1-7-15,36 3-8 16,-22-5-2-16,12 4-7 16,8-4-2-16,19 5-13 15,4-4-8-15,5 0-13 16,-1 1-6-16,-9-6-8 0,1 4-3 16,-4 1-1-16,-8 1 0 15,-12 9-1-15,-7-4 1 16,-20 1 0-16,-7-3 1 15,-7-4 6-15,-8-1 6 16,-6-1 5-16,2-2-1 16,3 2-4-16,0 0-8 15,-14-14-12-15,-33-37-15 16,20 21-26-16,4 0-13 0,-5 3-9 16,4 2 8-16,-1 6 18 15,4 5 11-15,2 4 15 16,1 2 3-16,6 5 3 15,-3 1 1-15,1 3 0 16,1 3 0-16,3 2 0 16,3-2 0-16,2 3 0 15,2 0 0-15,6 1 2 16,6 2 1-16,5-1 1 16,4 2 3-16,6 1 2 15,5-1 1-15,9 2 5 16,6-1 1-16,10 0 4 15,-2-1 0-15,0-2 2 16,-10-1 0-16,-8 0-1 0,-3-2 0 16,-8 0-5-16,3 0-1 15,-7-5 1-15,-4 0 0 16,-6 1 0-16,-3 0-1 16,-4 4-1-16,-1-1 0 15,-4 0 1-15,-3 3 2 16,-4 3 4-16,-3-1 0 15,-6 5 2-15,0-2 1 0,-6 2-4 16,-4 2-2 0,-5-2-2-16,-5 0-1 0,-5 1 2 15,-1-2 3-15,2 1 1 16,-1-5 0-16,6 0-3 16,8-1-2-16,6-3-5 15,6 0-1-15,7 0-6 16,1 0 0-16,9-1-3 15,0 0-1-15,0 2-4 16,6-1-16-16,1 2-155 16,9 2 129-16</inkml:trace>
  <inkml:trace contextRef="#ctx1" brushRef="#br0" timeOffset="123120.935">14310 3439 455 0,'9'-5'267'16,"-5"1"-37"-16,-4 4-84 15,-2 1-20-15,1-1-14 16,0 0-4-16,-1 10-14 16,-15 10-11-16,-29 35-19 15,25-21-5-15,0 10-18 16,-2 1-5-16,0 0-10 15,1-2-5-15,2-5-8 16,4-7-2-16,-4-4-2 16,3-4 0-16,2-7-1 15,0 1-1-15,9-4-1 16,1-3 3-16,4-4-44 16,0-3-28-16,4-3-81 0,-3-1-74 15,0 0 141-15</inkml:trace>
  <inkml:trace contextRef="#ctx1" brushRef="#br0" timeOffset="123448.664">14736 3438 650 0,'15'-11'410'15,"-9"4"-59"-15,-3 3-108 16,0 4-42-16,-5 2-63 15,2-2-21-15,-1 0-29 16,0 0-16-16,-9 19-27 16,-19 31-10-16,10-20-11 15,-3 4-4-15,-3 11-4 16,2 6-3-16,-3-5-3 16,-4-2 0-16,5-5-2 15,0-8-1-15,6 0-2 16,10 1 0-16,4-9-1 15,-5-5 0-15,9-6 2 16,-1-4 1-16,-2-7-51 16,6-3-66-16,2-7-282 0,0-2 253 15</inkml:trace>
  <inkml:trace contextRef="#ctx1" brushRef="#br0" timeOffset="123730.166">14272 3622 670 0,'-2'0'425'16,"2"0"-42"-16,1-2-163 16,-2 1-29-16,1 0-62 15,0 0-12-15,18-4-15 16,44-3-14-16,-24 8-23 15,2 1-11-15,-1 0-21 16,-3-1-7-16,-4-4-10 16,-4-1-2-16,2-3-2 15,-1 3 20-15,-1-3-51 16,-3-3-59-16,-3 2 56 16</inkml:trace>
  <inkml:trace contextRef="#ctx1" brushRef="#br0" timeOffset="124117.235">15123 3446 727 0,'-3'-5'399'16,"2"3"-53"-16,-1 1-93 15,1 1-79-15,0 0-34 16,0 0-55-16,0 0-8 16,-15 19-11-16,-23 36-6 15,27-16-11-15,0 1-9 16,3 4-11-16,-9 1-4 15,-4-4-5-15,4-1-3 0,-4-10-5 16,5 0-1-16,0-5-4 16,-1-3 0-16,2-3 0 15,2-2 1-15,4-9 2 16,3-3 6-16,1-5-24 16,4-6-30-16,2-8-82 15,2-3-74-15,5-6 118 16</inkml:trace>
  <inkml:trace contextRef="#ctx1" brushRef="#br0" timeOffset="124570.411">15080 3403 613 0,'-13'1'363'16,"7"-1"-15"-16,3 2-85 0,2-4-87 16,1 1-33-16,0 0-46 15,0 0-15-15,11-2-8 16,14-4-10-16,33-3-25 16,-24 8-9-16,-1 2-8 15,2 1 1-15,0 4 1 16,6 3 1-16,-6 2-6 15,-7-1-2-15,1 4-7 16,-11-3 0-16,-5 3-2 16,-1 1 1-16,-14 1 3 15,-8 1 0-15,-6 1 1 16,-5 1 0-16,-10 4-3 16,1 0-1-16,-4 1-2 15,0-1-2-15,0-4 1 16,-1-1 0-16,3-7-1 15,1-2 1-15,8-2 0 16,3-6-7-16,3-4-35 0,7-7-30 16,6-13-125-16,-2-3-84 15,13-9 170-15</inkml:trace>
  <inkml:trace contextRef="#ctx1" brushRef="#br0" timeOffset="125242.15">15795 3342 974 0,'9'-9'469'0,"-6"5"-175"16,-3-3-26-16,-3 4-86 15,-4 2-39-15,-4 4-60 16,0 4-19-16,-4 6-20 16,-3 4-6-16,1 8-8 15,-4 2-4-15,-2 7-8 16,-2 5-2-16,-1 8-6 16,2 6-4-16,7 6 0 15,-6-4-1-15,2-9 0 0,3-4 0 16,-2-10 0-16,8 0 1 15,-3-6-1-15,-2-5 1 16,3-7 3-16,2-4 4 16,6-9 9-16,4-3 0 15,2-11-5-15,1-6-6 16,9-8-13-16,9-4-4 16,-2-8-14-16,4-3-6 0,9 2-6 15,-4 1 1-15,12 13 12 16,2 4 5-16,-5 11 7 15,-6 8 0-15,0 4 1 16,-3 6-1-16,-2 4 1 16,3 3 3-16,-9 7 2 15,2 2 1-15,-8 3 2 16,-1 0 1-16,-6-1 2 16,-5 2 1-16,-11-4 3 15,-4 0 1-15,-10-4 4 16,-4 2 7-16,-5-6 10 15,-4 0 2-15,-6-8 1 16,3-2-4-16,0-5-10 16,1-9-4-16,10-3-4 15,-1-4-2-15,2-7-5 16,3-2 0-16,4 0-33 0,3 2-17 16,9 5-45-16,4 5 62 15,3 5 9-15</inkml:trace>
  <inkml:trace contextRef="#ctx1" brushRef="#br0" timeOffset="126272.36">16516 3468 432 0,'3'-10'259'0,"1"2"-9"16,1 0-30-16,22-26-33 16,-23 27-8-16,3 3-17 15,-3 2-10-15,-4 2-17 16,-3 2-15-16,2-2-29 16,0 0-8-16,-5 3-22 15,-9 7-2-15,-38 33-12 0,35-25-8 16,-11 1-14-16,3 3-7 15,-1 3-9-15,-10 1-2 16,9 4-4-16,0-3-1 16,7 3-2-16,6-3 0 15,5-1-2-15,3 1-1 16,5-7-1-16,2-2 0 16,10-3 0-16,2 0 0 15,5-3 0-15,5 1 2 16,6-8 2-16,2 2 2 0,3-6 4 15,-2-3 0-15,-2-4 1 16,3-1 2-16,1-10 1 16,-1-2 1-16,-2-6 0 15,-4 1-1-15,-3-3 1 16,-2-1 1-16,-6-4 1 16,-3-6 2-16,-8 1 1 15,-3-1 1-15,-2 2-1 16,-5 2-1-16,-5 3-3 15,-1 4-2-15,-3 6-5 16,0 4-2-16,-3 4-4 16,-2 6-2-16,-3 3-4 15,3 4-2-15,1 6 0 16,4 0-1-16,1 8 2 16,0-2 2-16,3 4 0 0,2 0 1 15,3 2-5-15,-4 3-27 16,5 0-115-16,1 3-51 15,4-1 111-15</inkml:trace>
  <inkml:trace contextRef="#ctx1" brushRef="#br0" timeOffset="127084.662">16934 3846 707 0,'11'-8'383'0,"-8"-5"-67"15,4 0-43-15,-5-1-55 16,1 0-30-16,-3 3-52 15,0 3-17-15,1 1-30 16,-4 4-18-16,-1 3-30 16,-5 2-12-16,1 9-21 0,-1-3-3 15,1 5 0-15,-1-1-2 16,-3-5 1-16,-1 6-1 16,0-8 1-16,2 4 0 15,6-4 1-15,3-1 1 16,3-4 2-16,-1-2-1 15,0 1-2-15,0 0-2 16,6-2-5-16,10-9-2 0,31-25-1 16,-35 28-1-16,6 2 2 15,-1 4 0-15,-3 3-2 16,5 1 1-16,-1 7-1 16,-4-1 0-16,3 6 2 15,-4 0 1-15,0 4 1 16,-4 4 0-16,-8 0 3 15,-3 1 0-15,-12 0 2 16,-3 2 2-16,-6 2 2 16,-5 0 1-16,1 5 3 15,-5-2 0-15,-12-8 1 16,3 1 0-16,-8-5-2 16,2-4-1-16,8 0-1 15,2-2-1-15,7-8 0 16,2-3 1-16,7-9 0 0,3-3 0 15,5-8-5-15,2-2-3 16,11-2-10-16,1-2-2 16,12 8-5-16,4 2 1 15,-1 7 3-15,5 2 0 16,0 7 2-16,1 2 2 16,4 8 2-16,1 3 2 15,2 4 3-15,2 0 0 0,-3 3 2 16,-3-2 0-16,-1 0 0 15,-6-5 2-15,-4-3 1 16,3 2 1-16,-8-8 2 16,3-4 2-16,-1-4-6 15,-1-10-22-15,6-6-90 16,4-2-74-16,7-7 108 16</inkml:trace>
  <inkml:trace contextRef="#ctx1" brushRef="#br0" timeOffset="127475.255">17409 3346 860 0,'-9'-4'418'0,"8"4"-150"16,1 3-34-16,-2-4-87 15,2 1-22-15,0 0-28 16,0 0-1-16,17 2 3 15,25 4-8-15,-21-7-25 16,-2-4-12-16,4 1-20 16,0 1-8-16,-4 1-9 15,1 2-4-15,-8 1 12 16,0-1-6-16,-6 2-10 16</inkml:trace>
  <inkml:trace contextRef="#ctx1" brushRef="#br0" timeOffset="128209.405">18492 3491 736 0,'36'-21'399'15,"-25"9"-72"-15,-2-1-30 0,-4 2-83 16,2 2-40-16,-4 6-67 15,1 3-30-15,-2 1-37 16,-2-1-7-16,0 0-16 16,0 9 0-16,-3 19 6 15,-11 38-2-15,0-21 1 16,0 6-2-16,-1-3-1 16,-5 0-3-16,0-7-3 15,5-8-3-15,-7-4-2 16,10-5 0-16,3-7-1 15,0-2 1-15,8-5 5 16,-4-4 2-16,-2-7 0 16,7-6-16-16,0-5-67 15,1-5-62-15,8-9-109 16,0 0 139-16</inkml:trace>
  <inkml:trace contextRef="#ctx1" brushRef="#br0" timeOffset="128443.745">18414 3610 464 0,'-11'4'362'15,"8"-1"76"-15,3-2-124 0,6-2-80 16,-6 0-40-16,0 0-41 16,5-3-11-16,19-5-39 15,39-9-18-15,-15 13-33 16,-9-4-12-16,6 2-15 15,-4 0-5-15,-2 0-9 16,3 1 0-16,-9 0 11 16,0-1-20-16,-10 0 2 15</inkml:trace>
  <inkml:trace contextRef="#ctx1" brushRef="#br0" timeOffset="129513.068">20034 3303 380 0,'-15'0'262'0,"-3"3"16"16,1-1-39-16,1 2-67 15,2 1-26-15,3-3-36 16,3 0-14-16,7 0-25 0,0-2-10 0,1 0-22 16,0 0-5-16,0 0 3 15,0 0 3-15,19 3 18 16,37 6 2-16,-22-10-4 15,7-1-1-15,4 2-18 16,1-4-6-16,-1 6-14 16,-8 1-5-16,-12 3-4 15,-4 0-1-15,-9 0 2 16,-1-1 0-16,-5 2 7 16,-6 0 1-16,-13 1 2 15,-3 1-2-15,-10 0-3 16,-2 1-3-16,-5-1-4 15,-5 1 0-15,4 1-2 16,-3-1 0-16,5-2 0 0,4-1-1 16,6-3 0-16,5-3 0 0,10-1 0 15,5-1-4-15,8-4-2 16,6 2-3-16,7 0-3 16,3-1 1-16,5 4 2 15,3 0 0-15,-1 6 2 16,2 2-1-16,-3 2 2 15,-2 5-1-15,-3 3 2 16,-2 2 1-16,-10 4 0 16,-10 0 1-16,-14 4 1 15,-3 1 3-15,-13 1 1 16,-1 1 3-16,-7-3 5 16,-6-4 2-16,-2-5 8 15,-3 0 0-15,3-2-1 16,-2-7-1-16,11-3-2 15,4-7 1-15,5-7 1 16,4-3 0-16,-7-10-3 16,2-5-4-16,3-8-9 0,2-3-3 15,9 0-6-15,5 0-1 16,5 7-17-16,2 4-13 16,3 5-51-16,5 6-65 15,6 4 96-15</inkml:trace>
  <inkml:trace contextRef="#ctx1" brushRef="#br0" timeOffset="130106.686">20770 3305 569 0,'11'-14'371'0,"-6"5"33"16,-9 3-110-16,5 5-85 15,-6 2-46-15,-8 7-72 16,10 6-22-16,-9 6-18 16,-3 4-2-16,-2 7-1 15,-3 0-2-15,-5 7-8 16,5-1-5-16,-4 2-11 15,-1-1-6-15,3-1-5 16,1-3-2-16,4-7 0 16,4-3 1-16,5-13-7 15,4 0-15-15,4-13-61 16,1-4-38-16,8-11-102 0,2-7-78 16,5-12 189-16</inkml:trace>
  <inkml:trace contextRef="#ctx1" brushRef="#br0" timeOffset="130403.5">21076 3266 818 0,'21'-14'456'0,"-4"8"-77"16,-4-1-88-16,-4 6-97 16,-3 3-52-16,-4 5-53 15,-2-1-17-15,-5 6-11 16,-1 6-9-16,-2 5-17 15,-2 6-5-15,-3 4-7 16,-4-1-2-16,0 2-6 16,-1 1-1-16,-4 2-5 15,4 2-1-15,-1-2-3 16,2-3 0-16,6-5-1 16,-1-4 1-16,3-8 8 15,1-2-10-15,2-9-55 16,2 0-34-16,4-8-177 15,-1-6 166-15</inkml:trace>
  <inkml:trace contextRef="#ctx1" brushRef="#br0" timeOffset="130653.431">20785 3426 622 0,'3'-1'427'0,"-6"-2"1"16,12 1-181-16,5 0-27 0,0 0-76 16,6 2-20-16,3 0-31 15,7 0-12-15,5 0-21 16,6 3-12-16,-3-3-21 16,-3 0-6-16,-3 0 11 15,-1-3-18-15,-3 1-481 16,0 3 357-16</inkml:trace>
  <inkml:trace contextRef="#ctx1" brushRef="#br0" timeOffset="131776.945">21130 3747 723 0,'0'0'357'0,"0"0"-125"16,0-1-29-16,0 0-73 16,0 0-27-16,6-1-34 15,17-4-6-15,38-5-1 16,-29 6-3-16,1-1-8 15,-4 4-5-15,0-1-14 16,5 5-6-16,-6 1-9 16,-2 4-3-16,-12 2-5 15,-8 0 6-15,-13 6 11 0,-6 2 7 16,-11 7 8-16,-5 0-5 16,-4 2-9-16,-1 0-5 15,-6-2-8-15,-1-1-2 16,-2-4-2-16,3-4-1 15,10-3 0-15,6-3-2 16,12-2-1-16,3-2-1 16,5-3-5-16,3-2-2 15,1 0-3-15,0-1 0 0,0 1 2 16,0 0 2-16,4 0-2 16,11 1 0-16,38 4 0 15,-25-2 6-15,7 0 21 16,4 0 12-16,-8 0 15 15,-1 1-3-15,3-1-14 16,-5-1-10-16,5-1-12 16,0-1-2-16,-11 0 0 15,0-2 2-15,-10-2 3 16,0-3 0-16,-5 0 1 16,-1-2-3-16,-4-2-41 15,-2-1-27-15,-5-5-105 16,-3 0-79-16,-1-4 152 15</inkml:trace>
  <inkml:trace contextRef="#ctx1" brushRef="#br0" timeOffset="132373.692">22066 3331 489 0,'6'-21'336'0,"-6"9"53"16,-5 1-136-16,0 4-67 15,-2-1-34-15,-5 8-47 16,0 2-17-16,-7 2-27 16,-4 9-2-16,-6 1-3 15,-3 3-3-15,-6 4-8 16,3-1-6-16,-1 0-12 16,4-2-6-16,7 4-8 15,0 0-3-15,4 1-6 0,-1 2-2 16,14 2-2-16,4 2-2 15,8-1 0-15,10 0 1 16,5-5 3 0,1-4 2-16,5-4 6 15,6-1 0-15,4-10 6 16,12 3 3-16,4-10 3 0,-3-8 2 0,-4-6-1 16,-1-9-1-16,-2-2-1 15,-4-4 0-15,-11-2 2 16,-3-3 3-16,-12-2 7 15,-1 1 3-15,-6 1-2 16,-9-3-5-16,-8 4-14 16,-6 8-5-16,-6 1-10 15,5 13-2-15,-8 9-7 16,-2-1 0-16,-1 11-1 16,-1 2 20-16,0 5-42 15,1 7-36-15,8 5 49 16</inkml:trace>
  <inkml:trace contextRef="#ctx1" brushRef="#br0" timeOffset="133189.919">22921 3269 797 0,'6'-11'400'0,"-2"3"-109"0,-1 4-16 16,-3 1-61-16,-3 5-39 15,2-2-78-15,0 0-25 16,0 0-36-16,-10 17-3 16,-35 41-3-16,23-28-2 15,-1 0-8-15,2 5-1 16,5-2-3-16,1 1-1 16,4-1-5-16,7 0-3 15,-1-1-1-15,1-7-1 0,-4-5 2 16,2-3 2-16,-1-8 10 15,6 1-14-15,1-10-40 16,-7-5-43-16,5-12-126 16,-1-4-59-16,1-8 159 15</inkml:trace>
  <inkml:trace contextRef="#ctx1" brushRef="#br0" timeOffset="133408.53">22721 3376 750 0,'2'-3'386'0,"6"2"-95"16,-2-3-36-16,7 3-49 15,-3-3-16-15,6 2-34 0,6-1-14 16,11 2-38-16,5 1-20 16,5-1-35-16,-1 1-13 15,-3 0-20-15,-2 0-4 16,-3 0-3-16,1 1 19 15,-3 3-50-15,-5-1-40 16,-8-2-72-16,-1 2 63 0</inkml:trace>
  <inkml:trace contextRef="#ctx1" brushRef="#br0" timeOffset="134202.592">24070 3212 807 0,'9'-9'395'0,"-1"2"-106"0,-2 5-48 16,-1 1-49-16,-5 2-35 16,-5 1-72-16,4-2-21 15,0 0-31-15,-5 15-4 16,-43 37-2-16,25-31-5 16,-1 4-9-16,4-1-1 15,1-7-3-15,2 0 0 16,6-9 0-16,1-2 2 15,9-2 5-15,4-5-2 16,8-7-3-16,3-6-4 0,9-6-7 16,3-3-1-16,8 2-5 15,3 3-2-15,-1 1-5 16,-5 6-2-16,-6 4 1 16,-2 5 0-16,-7 10 2 15,6 5 1-15,-7 15 0 16,-2-1 3-16,-9 5 4 15,-3 2 3-15,-5 1 1 16,-5 2 3-16,-13 5 4 16,-8 1 1-16,-18 2 3 15,-6 0 1-15,-4-4-1 16,-2-6 0-16,1-10 0 16,7-5 0-16,8-12 1 0,1-4-1 0,15-9-2 15,-6-9 0-15,1-7-5 16,8-7-4-16,7-7-5 15,9 0-7-15,12 3-7 16,7 6 0-16,9 13-4 16,8 6 3-16,-1 7 3 15,2 9 2-15,0 8 3 16,-8 2 1-16,5 6 4 16,-3 1 2-16,0-1 3 15,-3-2 2-15,4-1 4 16,1-3 2-16,4-7 1 0,4-1 3 15,1-11 2-15,5-1 0 16,6-8 8-16,3-6-18 16,6-6-90-16,0-3 81 0,4-11-27 15</inkml:trace>
  <inkml:trace contextRef="#ctx1" brushRef="#br0" timeOffset="134780.737">24731 3462 769 0,'-8'-8'445'0,"7"3"-25"0,-7 2-110 15,3 1-79-15,1 2-50 16,4 0-86-16,0 0-33 16,0 0-35-16,0 0-5 15,0 1-1-15,7 10-3 16,1-2-2-16,42 23-1 16,-24-30 0-16,3-2 0 15,-3-5 2-15,-2-2 1 0,-4-3 1 16,0-2-1-1,-8-3-3-15,-2 1-1 0,-8-2-3 16,-3-2-2-16,-9 4-6 16,-6-1-4-16,-5 8-6 15,-5 2-4-15,-4 6 2 16,1 4 0-16,-5 2 3 16,0 5 1-16,5 1 1 15,-2 1-1-15,7 8 0 16,1 0 1-16,0 4-1 15,2 5 1-15,5 3 1 16,2 2 0-16,7 2 0 16,7 0 1-16,7-6-1 15,5-1 2-15,9-7 0 16,6-5 2-16,1-9 3 16,3-2 1-16,4-5 2 0,-3-6 13 15,7-9-31-15,5-5-32 16,0-13 385-16,3-5-282 15</inkml:trace>
  <inkml:trace contextRef="#ctx1" brushRef="#br0" timeOffset="135031.3">25387 3395 667 0,'-4'-11'410'0,"9"7"5"16,0-2-132-16,9 1-59 15,6 2-15-15,6-1-27 16,6 4-34-16,1-2-63 16,0 0-22-16,3 2-37 15,-4 0-7-15,-1-1-9 16,11 0-1-16,-6-5 7 15,3 2-11-15,-3-3-1 16</inkml:trace>
  <inkml:trace contextRef="#ctx1" brushRef="#br2" timeOffset="155345.158">6540 4576 290 0,'-3'4'223'15,"2"0"9"-15,1-4-61 16,0 0-34-16,0-1-38 16,0 0-7-16,0-1 1 0,0 1 7 15,0 0 9-15,0 0-1 16,0 0-9-16,4 0-6 15,-1 0-8-15,-1 1-3 16,0 0-3-16,1-1-3 16,1 0-5-16,2 0-4 15,5-3-7-15,6-2-3 16,40-23-4-16,-25 6 1 0,20-12 7 16,16-4-3-1,16-10-9-15,18-3-9 0,16-2-21 31,4-6-3-31,7-7-5 16,5-4-1-16,2-2-1 16,2 2 0-16,3 12-2 15,-5 1-1-15,-9-3 0 16,-7 0 8-16,-16-9 14 16,-5 3 4-16,-8 11 0 15,-16 9-8-15,-16 20-14 16,-13 6-3-16,-26 12-4 15,-4 4-3-15,-12 7-4 0,-4 5 0 16,-4 2 3-16,-4 2 1 16,-1 1 1-16,-4-3 5 15,2-1-54-15,9-1-38 16,4 1 365-16,11 1-246 16</inkml:trace>
  <inkml:trace contextRef="#ctx1" brushRef="#br2" timeOffset="157406.772">19613 3881 281 0,'-1'-1'208'16,"0"0"26"-16,0-1-25 31,-1-1-56-31,1 1-18 15,0 0-23-15,0 0-5 16,0 1-9-16,0-1-4 0,-1-1-5 0,1 2 0 16,0 0 0-16,0 0-3 0,1 0-6 15,0 0-5-15,1-5-8 16,0 3 0-16,2-4-1 16,18-1-1-16,44-38-12 15,-18 25-7-15,10-13-15 16,7-1-5-16,12-8-6 15,-1-2-2-15,10 1-6 16,1 4-2-16,-16 10-4 16,-3 5-2-16,-15 10 0 15,-9 2-1-15,-9 7-1 16,-6 2 0-16,-10 4-1 16,-5 2-1-16,-7 1 0 15,0 1 1-15,-3-1 7 16,0-1-9-16,1-2-81 15,-4-1-64-15,0 0 82 16</inkml:trace>
  <inkml:trace contextRef="#ctx1" brushRef="#br2" timeOffset="158298.001">20139 2913 327 0,'32'-33'242'15,"-27"26"3"-15,2 1-41 16,-1 2-23-16,7 2-29 31,-9-5-8-31,5 2-20 0,-4 0-5 0,-4-1-5 0,6 6-4 16,-6-3-8-16,-1 1-4 15,0 2-16-15,0 0-12 16,0 0-27-16,0 0-12 31,-1 0-17-31,0 0-4 16,0 0-2-16,0 4 2 15,-4 10-1-15,-9 35 1 16,2-26-2-16,4 2 0 0,-1-1 0 0,3-1-2 0,-2 0 0 16,2-1-2-16,1 2-1 15,0-2 0-15,1-1 1 16,1-3-1-16,1-7 3 16,0 1 2-16,1-9 4 15,1 2 5-15,-2-7 4 16,0 1 6-16,1-1-59 15,0 1-63-15,0-11 60 16</inkml:trace>
  <inkml:trace contextRef="#ctx1" brushRef="#br0" timeOffset="167758.563">2473 5510 377 0,'-37'6'245'0,"36"-5"0"15,-1-1-36-15,2 0-65 16,-1-1-17-16,0 0-26 0,0 1-17 15,1 0-18-15,0 0-3 16,0 0 0-16,0 0 3 16,0 0 2-16,0 0 0 15,0 0-2-15,0-2-4 16,0 1-9 0,3 0-4-16,11-6-15 0,34-20-3 15,-24 11-11-15,4-1-6 16,8 2-6-16,0 2-3 0,-1 5-2 15,-2 4-1-15,-5 5-2 16,0 3 0-16,-3 10-3 16,-8-1 0-16,-11 9 2 15,-1 1 1-15,-12 0 3 16,-5 4 3-16,-10-4 4 16,-5 2 1-16,-5 1-1 15,-5-6 1-15,-2 0-2 16,-1-4 0-16,4-7 0 15,10 0 2-15,3-9 2 16,6-2 0-16,13-4-3 16,-5-3-4-16,9-1-6 15,4-2-4-15,2 0-1 16,7 1-2-16,6-1 2 16,2 7-1-16,4-1 0 0,1 5 1 15,-2 4 0-15,0 1 0 16,-5 1 0-16,-3 6 2 15,-3 1-1-15,-2 5 2 16,-1 4 0-16,-7-4 2 16,-3 8 0-16,-5 1 0 15,-7 1 3-15,-2 2 0 16,-9-1 2-16,-5 0 0 16,-7 0 2-16,-1-4 1 0,-5-7 2 15,5-4 1-15,7-8 10 16,-3-5 5-16,6-10 3 15,-5-4 0-15,-4-9-10 16,4-1-5-16,3-3-7 16,4 3-3-16,3 5-4 15,3 2 0-15,9 3-4 16,1 0-1-16,7 5-2 16,1-3-19-16,2 5-86 15,5 3-64-15,6 1 101 16</inkml:trace>
  <inkml:trace contextRef="#ctx1" brushRef="#br0" timeOffset="168352.088">3215 5412 1077 0,'-2'-6'477'0,"-6"4"-255"16,-2 2-20-16,-4 6-61 16,-3 4-35-16,-6 8-26 15,-4 5-13-15,-3 3-17 16,-1 7 0-16,-1-2-8 15,0 0-4-15,4 0-9 16,5-5-6-16,4 2-8 16,11-4-4-16,-3-1-6 15,2-2 0-15,7-2-2 16,-7-2-1-16,13-2 1 16,3-2 0-16,1-2 1 15,6 0 1-15,1 0-2 16,5-3 1-16,7-7 1 15,2-2 1-15,7-11 2 16,1-4 0-16,3-6-1 16,1-5-1-16,-1-2 1 0,-3-1 0 15,-5 0 3-15,-7-2 1 16,-8-6 2-16,-8-2 1 16,-9-4-2-16,-1 1-2 15,-14 6-5-15,0 3-3 16,-7 11-3-16,-2 8-4 0,2 7 0 15,1 7-1-15,1 3-1 16,1 4 2-16,3 4 0 16,-2-2-1-16,3 5 1 15,0 5 0-15,3 3-19 16,1 2-31-16,6 7-98 16,3-1-71-16,6-2 133 15</inkml:trace>
  <inkml:trace contextRef="#ctx1" brushRef="#br0" timeOffset="168774.11">3629 5540 1166 0,'-1'-12'545'16,"-3"4"-227"-16,6-2-48 16,-3 8-75-16,0-5-43 15,2 5-54-15,-2 1-22 16,1 0-35-16,-2 0-12 16,1 1-19-16,0 0-6 0,-3 5-3 15,-9 19 0-15,-18 38 0 16,15-32 0-16,-1 3 0 15,0-2 1-15,-3-4 0 16,1 3-1-16,2-6 1 16,2 1-1-16,7 1 0 15,0 0 0-15,-4-4 1 16,6-2 0-16,1-7 0 16,2-3 0-16,4-3 1 15,-2-7-5-15,1-7-41 16,0-5-24-16,11-7-88 15,6-7-65-15,9-6 142 16</inkml:trace>
  <inkml:trace contextRef="#ctx1" brushRef="#br0" timeOffset="169117.898">4036 5375 748 0,'11'-8'470'0,"-3"0"-50"15,-5 5-127-15,-1 2-34 16,-2 2-94-16,-1-1-35 16,0 0-57-16,-2 5-13 0,-10 20-8 15,-15 32-4-15,13-19-9 16,0 2-4-16,-1-3-9 16,2 1-4-16,0-6-7 15,4-2-3-15,-3-2-4 16,1 1-3-16,3-3 0 15,-1-1-1-15,2-2 0 16,-1-3 0-16,1-2 1 16,2-4 1-16,3-3 2 15,-1-5 1-15,-4-6-14 16,-2 0-22-16,4-5-61 16,-2-3-70-16,1-2-153 15,-2-2 193-15</inkml:trace>
  <inkml:trace contextRef="#ctx1" brushRef="#br0" timeOffset="169445.987">3603 5644 608 0,'-5'-9'406'0,"5"6"54"15,0-1-123-15,5 1-82 16,-5 2-36-16,0 0-81 16,6 0-22-16,18-4-42 15,31 0-18-15,-19 5-19 16,3 4-6-16,-4-3-9 16,1 2-4-16,-8-3-5 15,-7-5-2-15,2 3-4 16,-7-1 1-16,-1 1-2 15,2 2 1-15,-6-2-9 16,0 1-26-16,-1-2-102 16,-3-1 1-16,4 5 61 15</inkml:trace>
  <inkml:trace contextRef="#ctx1" brushRef="#br0" timeOffset="169805.21">4210 5267 949 0,'-5'-3'514'16,"2"3"-155"-16,2 0-85 15,0 0-34-15,1 0-91 16,0 0-32-16,0 0-53 16,14 1-17-16,12 1-12 15,26 2-3-15,-26-4-12 16,2 0-5-16,-4-4-4 15,0 0-1-15,-1-3-3 16,-1-2 18-16,1 5-24 16,-1 2 312-16,-4 7-232 15</inkml:trace>
  <inkml:trace contextRef="#ctx1" brushRef="#br0" timeOffset="170871.9">5337 5425 768 0,'0'-11'384'16,"0"1"-115"-16,0 2-28 0,5 4-64 16,0 1-21-16,-6 1-50 15,2 2-28-15,-1 0-38 16,-1 0-15-16,0 2-12 16,-5 19 1-16,-10 39 1 15,12-25 1-15,-5 5-1 16,-2-2-1-16,-8-4-4 15,-1 0-2-15,5-6-2 16,-2-2 0-16,5-2-1 16,-1-2 1-16,-3-4-1 15,3-4 3-15,1-3 3 0,6-5 1 16,1-1-4-16,-1-4-23 16,3-5-107-16,1-2-87 15,2-5 122-15</inkml:trace>
  <inkml:trace contextRef="#ctx1" brushRef="#br0" timeOffset="171168.697">5136 5560 851 0,'0'-3'411'0,"5"2"-141"16,2 1-35-16,5 0-62 15,3 2-21-15,10-1-49 0,3-4-19 16,9 2-22-16,2-2-8 16,2-4-8-16,2 3-6 15,-5-4-18-15,-2-5-6 16,-3 4-6-16,-5 2-2 15,-6 1 11-15,-2 6-6 16,-6-2-80-16,1 2-37 16,-1 1 54-16</inkml:trace>
  <inkml:trace contextRef="#ctx1" brushRef="#br0" timeOffset="171606.843">6315 5313 1036 0,'-1'-8'525'0,"-6"2"-207"16,7 1-105-16,-2 5-40 16,-2 1-90-16,3-1-24 15,0 0-36-15,-1 5-6 16,-9 20-6-16,-12 32-2 16,12-16-2-16,-6 0-2 15,5 5-1-15,-2-3 0 0,-5-6-1 16,0-1 1-1,-7-5 0-15,6-2 1 0,0-1 0 16,2-4-1-16,7-2 0 16,0-6 1-16,3-4 1 15,3-2 1-15,1-4 10 16,2-2-11-16,2-4-47 16,0-2-60-16,-1 1 57 15</inkml:trace>
  <inkml:trace contextRef="#ctx1" brushRef="#br0" timeOffset="172117.015">6183 5352 712 0,'-8'-4'414'15,"1"-3"-76"-15,9 2-120 16,2-4-25-16,1-2-57 16,2 0-13-16,8 0-32 15,-2 0-9-15,8 3-13 16,4-1-7-16,-7-1-18 15,3 5-9-15,10 5-15 0,-3 0-7 16,9 5-8-16,5 3-1 16,-9 2 0-16,1 3-1 15,-6 3-1-15,-3 2 0 16,-7-1 0-16,-3 3-1 0,-10-1 2 16,-3-1 0-16,-9 1 3 15,-7-4 1-15,-8 6 2 16,-4-2 0-16,-7-6-1 15,1 2 0-15,-6-10-1 16,-3-1-1-16,8-2-2 16,-4-2 0-16,5-6-2 15,10 4 4-15,-7-10-19 16,1 2-17-16,9-2-54 16,-9-3-46-16,15 0-94 15,6 2-72-15,5-1 186 16</inkml:trace>
  <inkml:trace contextRef="#ctx1" brushRef="#br0" timeOffset="172851.634">6942 5222 912 0,'0'-9'502'0,"-2"1"-117"0,0-1-145 15,-1-3-31-15,0 1-71 16,-1 2-29-16,-1 3-46 16,3 3-21-16,-3 2-28 15,1 5-8-15,3-4-7 16,0 0-2-16,-3 16 3 15,-42 33 0-15,32-17 5 16,-4 1-1-16,-1 6 2 16,10 7 0-16,-2 4-1 15,-1 5-1-15,0-6 1 16,-2-3-2-16,0-7 0 16,2-7 1-16,-5-5 0 15,1-4 0-15,-3-3 1 16,8 0 0-16,0-7 2 0,1-3 1 15,4-6 8-15,-1-3 3 16,3-6 0-16,1-5-1 16,2-9-10-16,1-1-7 15,6-4-15-15,6-4-9 16,11 3-11-16,7-2-3 16,3 0 10-16,3 2 6 0,-3-3 12 15,-1 4 2-15,7 9 3 16,-3 2-1-16,2 8-2 15,-4 5-2-15,-3 8 0 16,2 9 0-16,-8 4 5 16,1 5 4-16,-6 1 4 15,-5-3 2-15,-5 3 2 16,-7 0-2-16,-5-4 1 16,-8 2 0-16,-9-2 0 15,-2 0 0-15,-10-1 12 16,-2-4 6-16,-8-4 5 15,-4-5 5-15,-5-5-9 16,2-3-6-16,9-6-5 16,-2-4-2-16,1-7-3 15,2-1-1-15,0-1-5 16,8 2 1-16,8 5-18 16,5 5-13-16,10 9 17 0</inkml:trace>
  <inkml:trace contextRef="#ctx1" brushRef="#br0" timeOffset="174230.455">7653 5409 488 0,'-2'0'273'0,"2"0"-31"15,-3 0-31-15,3 0-40 16,0 0-19-16,0 0-30 0,0 0-12 15,0 0-15-15,0 0-3 16,4 1-6-16,8 3-5 16,5 0-7-16,33 6-5 15,-9-10-14-15,10-1-6 16,15-5-7-16,8 0-5 16,14 0-13-16,-5 2-5 15,1 2-10-15,0 1-2 0,-14-1-2 16,1 2-1-16,-5 1 0 15,-1 1-1-15,-13 1 1 16,-18-2 1-16,-10 0 0 16,-11-2 1-16,-7 2 0 15,13 0 0-15,-19-1 4 16,3 0 1-16,-5-1-2 16,1 0-1-16,0 1-5 15,0-1-1-15,-13 0-1 16,-1 0 0-16,-28 1 0 15,26 0-1-15,-4 0 1 16,-3-3 1-16,2 0 0 16,-2-1 0-16,1 0 0 15,3-3 1-15,1 1 0 16,2-2 0-16,2-3 2 0,2 2-2 16,3 1-1-16,4 3-1 15,6 3-1-15,0 1-4 16,6 0-2-16,-6 1 0 15,0 0-1-15,10 0 2 16,16 3 3 0,29 11 1-16,-14-5 3 0,-1 4 1 0,2-1 4 15,-3-1-1-15,-6 1 0 16,-5-2 0-16,-2-3-1 16,0-1-1-16,-2-4 1 15,-4 0 1-15,-5-3 1 16,-5 0 2-16,-4-3 12 15,-1-2 11-15,-8-1 6 16,-4-3 0-16,-8 2-14 16,-7-1-12-16,-1 5-8 15,-4 0-1 1,2-1-1-16,6 5-1 16,-8 0 0-16,-1 4 0 0,2 2 0 15,-4 1 0-15,1 4 0 0,6 4 1 16,2 4-2-16,1 1 1 15,5 0 0-15,-4 2-1 16,8-8 0-16,3 7-1 16,4-4 16-16,7-3-19 15,4 2-52-15,0-3 28 0,6 4-6 16</inkml:trace>
  <inkml:trace contextRef="#ctx1" brushRef="#br0" timeOffset="175293.978">9709 5184 484 0,'4'-13'314'15,"2"2"-18"-15,1 1-79 0,3 2-20 16,-4 6-25-16,-5-2-15 16,0 5-47-16,-2-1-17 15,0 0-35-15,-1 0-13 16,-5 18 0-16,-17 36-5 15,7-19-8-15,-4 0 0 16,-1 7-6-16,-6 4-2 16,-1 3-6-16,-1-1-4 0,-1-3-5 15,5-7 0-15,7-6-3 16,3-5 0-16,7-7 1 16,0-4 0-16,5-12 4 15,-5 1 6-15,8-9-10 16,1-3-18-16,4-12-73 15,9-8-78-15,3-10 99 16</inkml:trace>
  <inkml:trace contextRef="#ctx1" brushRef="#br0" timeOffset="175621.813">10093 5104 735 0,'6'0'485'0,"-5"-1"-55"16,2 3-147-16,-3-2-34 16,-1 0-109-16,0 0-28 15,-1 2-34-15,-7 13-16 16,-38 36-22-16,29-23-8 16,-6 5-12-16,0 4-3 15,-4 4-2-15,-2-2-1 16,2 6-2-16,-2 0-2 15,5-2-2-15,0-3-2 0,6-7-2 16,4-2 0-16,4-6-1 16,-4-4 1-16,7-10 1 15,1-6 0-15,-1-4 2 16,10-1-26-16,-1-5-108 16,1-3-69-16,4-8 109 15</inkml:trace>
  <inkml:trace contextRef="#ctx1" brushRef="#br0" timeOffset="175902.976">9615 5322 666 0,'-3'-2'361'0,"2"2"-43"0,-1 0-70 15,2 0-32-15,0 0-22 16,3 0-50-16,16 1-20 16,30 3-37-16,-20-4-15 15,5 1-17-15,0-1-9 16,1 0-16-16,-6-1-9 16,-7 1-11-16,-1 0-2 15,-6 1-1-15,1 0 15 0,-3-1-37 16,2-2-59-16,1-2-173 15,-1 0 149 1</inkml:trace>
  <inkml:trace contextRef="#ctx1" brushRef="#br0" timeOffset="176309.547">10487 5174 827 0,'10'-18'471'0,"-10"10"-22"0,-3 1-137 16,-1 6-105-16,-4 1-46 15,-3 9-88-15,-4 2-20 16,-3 11-16-16,-1 4-7 15,2 6-12-15,-3 3-2 16,0 3-4-16,0 4-2 16,-3 4-1-16,1 2-2 0,2-5-1 15,7-3-1 1,-2-8 0-16,4-3-1 0,-3-9 2 16,1 0 1-16,9-8 1 15,-7-6 1-15,11 0 5 16,-5-6-12-16,-3-7-49 15,8 0-59-15,-6-14-136 16,6-4 147-16</inkml:trace>
  <inkml:trace contextRef="#ctx1" brushRef="#br0" timeOffset="176746.532">10342 5188 633 0,'-9'-2'442'0,"2"2"37"16,5-4-215-16,2-1-28 16,6-4-85-16,3 1-37 15,9-2-55-15,-2-4-15 16,13-2-17-16,5 1-6 15,10 4-7-15,5 6-2 16,-5 8-4-16,-4 1 0 0,-5 5-1 16,-3 3 1-16,-7 4-1 15,-3 0-1-15,-11-1 0 16,-7 2-1-16,-2-1 2 16,-6 1 1-16,-7 3 2 15,-1 0 0-15,-9-4 0 16,-2-1 0-16,-3-5-1 15,-2-1 1-15,-7-3-1 16,0-2 1-16,-5-4-1 16,3-1-1-16,1-2-2 15,6-3 0-15,5 0-12 16,4-3-23-16,8 0-64 16,2-2-45-16,9 2-169 15,2 2 193-15</inkml:trace>
  <inkml:trace contextRef="#ctx1" brushRef="#br0" timeOffset="177402.842">11016 5003 1254 0,'-1'-6'566'0,"4"7"-301"16,-1 1-48-16,-4-2-98 16,1 0-45-16,-2 8-28 15,-7 13-6-15,-15 41-11 16,11-26-2-16,-6 5-3 16,-1 1 0-16,-3 2 1 15,-2 1-2-15,1 3-6 16,-4 0-3-1,3 3-4-15,2-2-2 0,1-7-2 16,3-3 0-16,4-13-1 16,0-3-1-16,5-5 2 15,2-7 2-15,2-5 6 16,8-4 6-16,-1-9 1 16,0-1-2-16,0-10-7 0,0-6-7 15,8-4-9-15,5-5-8 16,9-6-14-16,3-2-3 15,8 5 2-15,3 4 5 16,-5 9 11-16,5 9 2 16,2 6 1-16,-2 4 0 15,8 9-1-15,-14 4 1 0,-3 8 3 16,-3 2 2-16,-15 3 3 16,8 5 0-16,-12 1 3 15,-9-5 2-15,1 7 4 16,-14-5 1-16,-2-4 2 15,-4 4 2-15,-5-8 3 16,0-1 2-16,-7-3 5 16,0-5 0-16,1-2-2 15,-1-3-5-15,1-3-4 16,2 0-4-16,1-3-1 16,4-3-2-16,4-6-1 15,-2-4 7-15,4-7-25 16,-3-3-22-16,8-3-4 15,5 4 11-15</inkml:trace>
  <inkml:trace contextRef="#ctx1" brushRef="#br0" timeOffset="178340.571">11695 5212 568 0,'11'-15'401'16,"4"1"5"-16,0 4-149 15,-5-7-36-15,-4 9-70 16,-2-1-16-16,-5 2-32 16,-1 8-15-16,-7 5-27 15,-4 2-17-15,-4 6-11 16,-7-4 3-16,-4 6 3 16,0 2-3-16,-7 1-9 15,0 5-6-15,-10 1-8 16,1 0-2-16,-1 4-5 15,12-1-1-15,8 2-3 16,5 0-1-16,11-1 0 16,-3 1 0-16,6-5-1 15,5 1 0-15,5-1 1 16,4-5 0-16,3-3 2 16,4-2 1-16,7-7 3 0,4 1 0 15,15-8 3-15,3-2 0 16,6-8 2-16,-2-8 1 15,2-11 0-15,-2-8-1 16,-2-7-2-16,-1-2 1 16,-12 5 0-16,-7-1 0 15,-13-1 5-15,-4 3 0 16,-7-3-1-16,-6 3-2 0,-9 5-5 16,-4 1-5-16,-5 10-3 15,-2 4-5-15,-2 11-2 16,-7 0 0-16,4 13-2 15,2 1 2-15,1 1 1 16,10 7 1-16,2-3 0 16,6 3 5-16,5 4-44 15,-2-2-53-15,7 4-111 16,-2 2 120-16</inkml:trace>
  <inkml:trace contextRef="#ctx1" brushRef="#br0" timeOffset="179137.037">12028 5554 905 0,'3'-12'453'0,"1"0"-126"16,0 2-62-16,-1-2-46 15,7 6-35-15,-7 3-62 16,4 3-27-16,-8 3-50 16,-5 3-16-16,-1 5-17 15,-4 4 1-15,-2 2-2 16,-7-4 0-16,4 2-2 15,-4-2-2-15,3-1-3 16,3 1 1-16,0-3-1 16,4-2 0-16,2-4 5 15,5-4 1-15,4-3 1 16,2-7-1-16,10-6-6 16,3 0-4-16,9-3-12 15,4-1-5-15,3 2-5 16,-2 3 1-16,-3 1 8 15,0 10 4-15,-5 7 1 0,-2 1 1 16,-2 8-3-16,-1 4 1 16,-6 2 2-16,0 3 1 15,-8 6 3-15,-3-5 2 16,-7 5 2-16,-7-2 2 0,-8 1 4 16,-2 3 1-16,-5-3-1 15,-2 0 1-15,-11-1 1 16,-2 0 1-16,-7-3 3 15,2 0 0-15,8-8-2 16,0 0-1-16,5-11-2 16,4-3 0-16,7-4 1 15,6-7 0-15,5-5-3 16,1-5-2-16,11 0-6 16,-5-4-5-16,14 9-4 15,2 2-1-15,0 6-1 16,5 3 1-16,4 5 2 15,4 1-1-15,7 6 3 16,0 4 1-16,-3 6 2 16,0 0 4-16,0 5 1 15,0 1 0-15,1-1 1 16,0 3 0-16,-4-1 0 0,-3-4 0 16,1 0 31-16,-5-10 3 15,3-7 62-15,4-3-56 16</inkml:trace>
  <inkml:trace contextRef="#ctx1" brushRef="#br0" timeOffset="180784.221">12325 4943 253 0,'-6'-1'182'0,"1"1"25"16,-1-1-28-16,3 1-32 15,2 0-11-15,0 0-15 16,0 0-4-16,0 0-7 15,0 0 3-15,1 0-1 16,0 0 5-16,0 0 5 16,0 0-6-16,2 0-5 15,13 2-11-15,31 2-20 16,-27-4-11-16,4 0-27 16,-1 0-9-16,1-3-17 15,1 0-3-15,-7-3-3 16,2 1 25-16,-3 1-18 15,-6-1-531-15</inkml:trace>
  <inkml:trace contextRef="#ctx1" brushRef="#br0" timeOffset="182296.006">13186 5290 502 0,'30'-35'323'0,"-25"30"8"0,-2-1-49 15,-1 2-62-15,0-2-19 16,-2 4-43-16,0 2-26 16,0 0-52-16,-1 0-21 15,0 0-26-15,-1 3 0 16,-9 20 2-16,-16 32 1 0,8-22-2 15,-6 2-4-15,1 4-5 16,4 1-4 0,0-3-6-16,9 0-3 0,-3-11-3 15,2 0-2-15,3-7-1 16,2-4 1-16,2-8 3 16,0-5 6-16,0-4 1 15,5-5-16-15,4-8-54 16,0-5-65-16,6-11-140 15,-3-3-110-15,0-5 226 16</inkml:trace>
  <inkml:trace contextRef="#ctx1" brushRef="#br0" timeOffset="182545.968">13005 5322 676 0,'-10'0'388'0,"3"-1"-86"15,6 1-63-15,1 0-39 16,0 0-40-16,0 0-11 16,9 0-42-16,9 1-6 15,36 10-29-15,-26-4-16 16,3 0-16-16,5 0-6 16,-3-3-11-16,3-1-6 15,-8-1-5-15,-1-2-2 0,-5 0 13 16,-2-1-10-16,-4 0-75 15,-6-2 168-15,-5 3-106 16</inkml:trace>
  <inkml:trace contextRef="#ctx1" brushRef="#br0" timeOffset="183246.225">14191 5199 650 0,'2'-8'385'16,"2"1"-67"-16,3-1-69 15,1-4-25-15,-2 2-34 16,2-2-21-16,-2 1-32 15,0 6-17-15,-1-3-38 16,0 5-14-16,-3 4-35 16,-1 0-13-16,-2-1-14 15,0 0-5-15,-8 18-1 16,-22 38 1-16,13-16 0 16,-5 2 1-16,-7 1 2 15,5 2-1-15,-1 2 0 0,9 3 0 16,12-6-1-16,-6-4 0 15,5-11 0-15,0-2 1 16,-4-11 0-16,9-1 1 16,-5-7 1-16,4-3 0 15,1-5 8-15,1-4-1 16,0 3-18-16,0-3-31 0,9-26-112 16,12-34-85-16,3 19 139 15</inkml:trace>
  <inkml:trace contextRef="#ctx1" brushRef="#br0" timeOffset="183574.245">14665 5082 754 0,'16'-14'425'0,"-8"7"-51"15,-1 4-67-15,-6 2-79 16,-2 1-48-16,-4 4-72 15,4-4-28-15,0 0-34 16,-2 20-5-16,-45 35-13 16,26-25-6-16,-1 8-2 15,3 0-1-15,1 7 0 0,-5-3 1 16,0 4-4-16,-4-1-2 16,4 2-4-16,4-1-2 15,3-11-1-15,3-1-1 16,0-11-1-16,3-5 2 15,1-5 1-15,0-4 4 16,4-6-10-16,0-3-31 16,0-10-113-16,1-6-73 0,1-2 121 15</inkml:trace>
  <inkml:trace contextRef="#ctx1" brushRef="#br0" timeOffset="183855.442">14146 5335 793 0,'-10'-1'379'0,"1"-1"-150"16,4 1-26-16,3-2-47 16,2 3-24-16,0 0-19 15,0 0-8-15,0 0-23 16,18-1-5-16,38-3-15 15,-22 1-8-15,8-3-7 16,6 1-6-16,5-1-10 0,-4 1-6 16,-4 0-11-16,-3 3-4 15,-12 1 17-15,0 0-22 16,-8 3-126-16,-6 1 501 16,2 6-332-16</inkml:trace>
  <inkml:trace contextRef="#ctx1" brushRef="#br0" timeOffset="184589.936">14776 5513 1149 0,'2'-7'510'0,"2"-2"-256"16,0 0-27-16,1 3-73 16,-2-1-37-16,-2 3-53 15,-1 3-23-15,-2 6-27 16,1-5-9-16,0 1-4 16,-8 20 0-16,-18 28 2 15,9-27 1-15,-2-4-1 0,2-3 0 16,0-5 2-16,3 2-1 15,4-4 2-15,5-1 1 16,4-6 4-16,2-3 1 16,9-8-3-16,3-5-2 15,11-4-7-15,2 0-1 16,6 0-4-16,1 3-3 16,-2 5 0-16,0 5 0 15,-3 6 0-15,-1 5 0 0,-4 9-2 16,-6 2 1-16,-1 5 1 15,-7 0 4-15,-4 1 2 16,-1 2 2-16,-14-2 4 16,2 2 1-16,-14-1 3 15,-2 1-1-15,-8-1 1 16,-8-2-1-16,0-3 1 16,-4-3 1-16,-1-6 0 15,2 1 0-15,5-8 1 16,0-2-1-16,11-5 1 15,3-6 0-15,7-2-2 16,9 0-1-16,4 2-5 16,-2 0-2-16,7 3-7 15,3 3-3-15,7 3-1 16,7 2 1-16,7 3 1 0,-2 1 2 16,5 3 1-16,5-1 1 15,0 2 3-15,-1 0 2 16,3 0 2-16,-11 0 0 15,6-1 1-15,0-2 0 16,-2-5 2-16,8-1 1 16,-7-3 9-16,-3-5-15 0,4-1-84 15,-4-1 7-15,6-3 28 16</inkml:trace>
  <inkml:trace contextRef="#ctx1" brushRef="#br0" timeOffset="185143.206">15592 5183 673 0,'-3'-16'454'15,"-1"4"19"-15,-9 4-229 0,-5-1-30 16,-4 4-74-16,-1 4-30 16,9 9-34-16,-6 6-12 15,1 5-22 1,-4 1-6-16,-9-2-9 0,6 5-5 16,-3 1-4-1,1 1-3-15,7 5-3 16,-3-2-2-16,12 2-1 15,4 0-1-15,6 0-1 0,6 3-1 0,3-5 1 16,3 0 0-16,8-7 1 16,6-2 1-16,9-9 1 15,1-1-1-15,8-7 0 16,-5-4 0-16,2-3 0 16,3-9 0-16,0-7 0 15,4-6-1-15,-8-9 1 16,2-3 1-16,-6-2 3 15,-4-1 0-15,-7 2 1 0,-8 4-1 16,-14 6-4-16,-4 5-3 16,-18 3-4-16,-6 6-2 15,-13 6-1-15,-9 2-1 16,-4 11-1-16,-2-1 1 31,1 2 0-31,4 2 6 0,5-3 7 16,4-1-18-16,12 5 9 15</inkml:trace>
  <inkml:trace contextRef="#ctx1" brushRef="#br0" timeOffset="186237.096">16541 5207 401 0,'12'-12'305'15,"-1"1"62"-15,-1 2-69 16,-1-1-65-16,-1 5-32 16,-2 1-43-16,-4 0-17 15,-2 4-42-15,-3 0-15 16,1 0-30-16,1 0-14 16,-3 8-10-16,-9 16-3 0,-21 28-4 15,17-22 0-15,0 3 0 16,-2 1-3-1,6 3-5-15,2 0-3 0,-1-5-3 16,1 3-2-16,0-5-1 16,-4-11 1-16,7-2 0 15,-2-10 2-15,7-7 16 16,2-4-11-16,1-10-41 16,3-6-47-16,-6-15-140 15,5 2-194-15,3-4 263 16</inkml:trace>
  <inkml:trace contextRef="#ctx1" brushRef="#br0" timeOffset="186486.643">16355 5231 751 0,'-12'0'416'0,"0"-1"-112"15,6 1-81-15,4 1-35 16,6 1-50-16,-4-2-14 15,5 1-19-15,21 5-11 16,37 5-15-16,-28-10-11 16,10 0-20-16,1-1-9 15,4-5-15-15,-8-2-7 0,6 0-6 16,-4 3 13-16,-9-2-14 16,3 4 17-16,-25 5-15 15</inkml:trace>
  <inkml:trace contextRef="#ctx1" brushRef="#br0" timeOffset="187515.597">17752 5116 600 0,'10'-15'372'16,"1"-1"-44"-16,-3 6-72 15,2 1-21-15,-5 4-31 16,-4 4-34-16,-3 2-58 16,0-1-28-16,1 0-47 15,-5 15-5-15,-18 37-7 0,12-29-3 16,-4 0-7-16,0 0-2 15,2-6-3-15,-1 0-1 16,2-3-1-16,1-3 0 16,4-4 4-16,0-4 3 15,2-4 5-15,1-1 0 16,5-6-2-16,0-2-5 16,9-10-8-16,5-1-3 15,9-2-4-15,2 1-2 0,6 3-1 0,3 8-1 16,0 6 0-16,2 3 0 15,-3 10-2-15,-6 2 0 16,-4 9-1-16,-7 3 2 16,-6 7 1-16,-2 0 1 15,-9 3 2-15,-6 2 1 0,-9 4 2 16,-5 2 1-16,-16 2 2 16,-6 3 1-16,-15-2 1 15,-7-3 0-15,0-4 0 16,1-5 0-16,6-13 1 15,8-2 0-15,14-12 3 16,0-6 2-16,9-6 0 16,8-3 0-16,-1-10-3 15,10 3-2-15,9-10-5 16,-5-2-2-16,11 1-6 16,0 0 0-16,3 8 0 15,8 4-1-15,-1 8-2 0,-2 5-3 16,-1 9-3-16,-2 6-1 15,4 11 4-15,0 7 3 16,4 0 6-16,6 2 0 16,-5-7 4-16,9-3 0 15,6-3 1-15,-4-4 2 16,7-4 0-16,-5-6 2 16,6-4 10-16,4-1-12 0,9-7-78 15,-2-4-53-15,6-7 68 16</inkml:trace>
  <inkml:trace contextRef="#ctx1" brushRef="#br0" timeOffset="188062.908">18359 5369 1050 0,'-2'-2'523'0,"2"2"-202"0,5 1-69 16,-5-1-89-16,0 0-52 16,0 0-29-16,11 6-15 15,7 3-24-15,35 10-8 16,-22-21-13-16,3-3-4 15,2-5-4-15,-6-3-2 16,-3-3 0-16,-3-3-1 16,-6-1 1-16,-5 2 0 15,-8 0-2-15,-7 1-3 0,-13 4-8 16,-6 3-4-16,-11 10-5 16,-7 2 1-16,-2 8 3 15,-2 2 1-15,7 6 2 16,5 2 0-16,-5 4-1 15,6 3 2-15,-1 1 0 16,1 5 0-16,15 2-1 16,2 0 1-16,11-1 0 15,5-5 0-15,11 1 2 16,5-7 1-16,7-3 1 16,-1-4 1-16,6-8 0 15,5-1 1-15,1-7-1 16,8 0 1-16,1-8 9 15,-5-3-14-15,-1-8-89 0,-4-2 72 16,3-5-17-16</inkml:trace>
  <inkml:trace contextRef="#ctx1" brushRef="#br0" timeOffset="188391.707">19112 5047 844 0,'-7'-1'473'0,"3"0"-51"16,1 1-95-16,4 0-85 15,-1-1-54-15,0 0-87 16,0 1-39-16,24 1-28 16,38 9-10-16,-17-3-9 15,1-2-3-15,-2-4-2 16,0 2-2-16,-3-3 0 16,0-3 13-16,-5-5 12 0,-4-6 279 15,-10-6-224-15</inkml:trace>
  <inkml:trace contextRef="#ctx1" brushRef="#br0" timeOffset="193913.887">2355 7137 420 0,'34'-34'278'16,"-34"27"-11"-16,6 2-87 15,-4 1-23-15,2-2-29 16,-1 2-16-16,-1 2-6 16,0 0 0-16,-2 1-9 15,0 1 2-15,0-1-16 16,0-1-9-16,-1 1-15 16,0 0-13-16,0 1-20 15,0 0-9-15,1 0-10 16,-1 0-1-16,-2 12-1 15,1 10-1-15,-3 36-1 0,-3-25 0 16,-3 5 0-16,-2 0 0 16,-10-2 1-16,7 2 0 15,-2-4 0-15,4-3 0 16,4-8-1-16,1-5 0 16,1-5 0-16,5-3 0 15,2-2-1-15,0-1 1 16,1-6 11-16,0-1-19 15,0 0-60-15,0-1-42 0,0-1-120 16,0 1-58-16,0 0 182 16</inkml:trace>
  <inkml:trace contextRef="#ctx1" brushRef="#br0" timeOffset="194695.713">2306 7089 677 0,'-11'1'342'15,"2"-1"-106"-15,1 0-22 16,7 0-63-16,-2-2-34 16,5-3-52-16,-2 3-19 15,0 1-6-15,3-1 4 16,18-8 12-16,28-10 0 16,-17 13-17-16,-1-1-5 0,11 0-12 15,4-1 2-15,1-1-1 16,0 2-3-1,0 3-5-15,-2 4-5 0,-4 7-5 16,0 1-1-16,-8 3-1 16,-3 1-1-16,-14 0-2 15,-3 3 2-15,-9 3 4 16,-9 2 4-16,-5 1 8 16,-8-3 2-16,-11 4 1 15,-1-1-1-15,-11-4-2 16,-1 1 0-16,-2-5-3 15,0-3-2-15,1-3-3 16,3-2 0-16,1-6-1 16,7-4 1-16,5-8-1 15,4 0-2-15,9 0-3 16,0 1-1-16,3 2-4 0,5 4-1 16,4 2-4-16,2 0-1 15,2 5-4-15,-3 0 0 16,1 0 3-16,0 0 1 15,0 0 3-15,6 20 1 16,9 34 1-16,-2-22 0 16,-6 4 1-16,7 1 0 0,-1 2 1 15,-4-7 0-15,2-1 2 16,-5-5-1-16,3-3 0 16,5-2 0-16,-2-3 0 15,0-1 0-15,0-7 0 16,-3-2 2-16,3-5 0 15,-2-4 2-15,-4-6 2 16,-1-2 2-16,-1-6-72 16,3 0-29-16,-2-7 53 15</inkml:trace>
  <inkml:trace contextRef="#ctx1" brushRef="#br0" timeOffset="195328.24">2765 7311 495 0,'-4'0'343'16,"-4"0"52"-16,2-2-122 15,4 0-61-15,0 1-48 0,2 1-68 16,0 0-25-16,0 0-34 16,0 0 0-16,17 7-2 15,30 14 0-15,-28-11-7 16,4-2 0 0,-1-4-3-16,-2-1 0 15,-1-6-3-15,0-3-2 16,-1-7-3-16,3-2-2 0,-1-7-2 15,-6 2-1-15,-6-3-1 16,-1-1 1-16,-7 5 1 0,0 1-2 16,-7 6-7-16,-1 5-4 15,-10 3-5-15,2 4-3 16,-2 6 2-16,-1 0 0 16,2 7 4-16,2 1 0 15,-3 2 1-15,1 6 0 0,-1 0 0 16,-4-2 0-16,8 6 0 15,-1-3 1-15,6 5-1 16,4 1 1-16,1-8-1 16,4 1 1-16,4-5-1 15,4 0 1-15,4-4 0 16,2-2 2-16,6-4 2 16,4 1 0-16,1-4 2 15,-2-4 1-15,-5-6 0 16,2-2-1-16,-2-6-1 15,7 2 0-15,1-1-3 16,-6-3 2-16,2-2-18 0,-3 0-44 16,-2 1-151-16,2 1 137 15</inkml:trace>
  <inkml:trace contextRef="#ctx1" brushRef="#br0" timeOffset="196047.058">3716 6929 908 0,'3'-11'477'0,"-5"4"-85"16,-3 8-145-16,0 1-89 16,-2 7-48-16,-4 9-68 15,0-3-16-15,0 13-9 16,0 0-2-16,-1 6-3 16,2 7 0-16,1-1 0 0,0 2 0 15,1 0 1-15,-1-2-1 16,3 1-2-16,-1-6-1 15,2-5-2-15,-2-1 0 16,2-10 0-16,0-1 1 16,1-9 1-16,2-4 3 15,-3-4 7-15,1-4 0 16,1-6 0-16,-3-8-3 16,3-7-7-16,-4-2-1 0,1-7-5 15,0 6 1-15,-3 0-4 16,-2 2 0-16,0 6-2 15,-5 6-4-15,-2 6-3 16,0 4 0-16,-3 6 0 16,-2 2 2-16,-3 5 4 15,2 3 0-15,-6 1 3 16,5 1-1-16,4 3-1 16,-2-2 0-16,8 3-1 15,1-1-1-15,7 2 0 16,2 1 0-16,5 2 0 15,2 0 1-15,4-4 0 16,4 0 0-16,4-5 1 16,2-2 0-16,9-1 2 0,1-5 0 15,7-1 3-15,1-3 0 16,-4-4 1-16,3-3 0 16,-6-7 1-16,3 2-2 15,-2-9 1-15,-3-4-2 16,2-4-13-16,-3-7-30 15,0 0-94-15,-1 3 87 16</inkml:trace>
  <inkml:trace contextRef="#ctx1" brushRef="#br0" timeOffset="196687.86">3834 7192 980 0,'1'-7'490'0,"-1"4"-158"16,-2-1-23-16,4 3-101 16,-3 1-54-16,0 0-77 15,0 0-36-15,-1 0-17 16,-1 5-3-16,-7 14-3 15,-23 30-2-15,24-26-3 16,1 0-2-16,1 1-2 0,3-2-2 16,3 0-1-16,1-2 0 15,4-5-1-15,2-1-1 16,7-1 0 0,-1-6 1-16,10 2 2 0,-4-4 1 0,-5-7-1 15,7 4 0-15,-4-11-3 16,-1-2-1-16,11-2 2 15,-3-5-2-15,-2-6 2 16,6 2-1-16,-2-5 0 16,-1-1 1-16,-7 3-1 15,-3-5 1-15,-4 2 1 16,-3 0-1-16,-4 3 0 16,-1 3-2-16,-2 6-2 15,-2 5-1-15,1 7-3 16,-2 2-4-16,1 6 2 15,0-4-1-15,1 0 3 16,0 0 1-16,-5 16 0 16,-12 28-1-16,13-22 2 15,1 0-1-15,-1 4 2 16,1 0 0-16,0 2 0 16,0 1 0-16,0-6-1 0,4 5 1 15,-4-8 0-15,1-4 0 16,3-2 1-16,0-5-1 15,0-6 3-15,1-3-23 16,3-3-71-16,-4 2-66 16,0 0 88-16</inkml:trace>
  <inkml:trace contextRef="#ctx1" brushRef="#br0" timeOffset="197094.378">4515 7143 705 0,'4'-5'463'15,"-4"2"-9"-15,0 2-184 16,-1 0-21-16,0 1-85 16,0 0-38-16,-8 1-44 15,-5 2-20-15,-29 20-19 16,25-11-5-16,-4 4-13 15,3 1-6-15,-4 4-9 16,5 4-4-16,-1 1-3 16,-6-1-1-16,5-1-1 15,5-1 0-15,3-4 0 16,9 5 0-16,6-6 0 0,1-1-1 16,10 0 1-16,1-6 0 15,8-2 2-15,-2-7 0 16,3 0-1-16,5-3 1 15,3-1-3-15,6 2 0 16,-1-1 2-16,-2-4 2 0,-11-1-44 16,-1-5-26-16,-4 1-90 15,-7 0 88-15</inkml:trace>
  <inkml:trace contextRef="#ctx1" brushRef="#br0" timeOffset="197943.262">4882 7040 493 0,'10'-12'288'0,"-3"3"-29"15,-1-3-26-15,-1 3-30 16,1 3-18-16,-2 1-18 15,0 5-11-15,0-1-49 16,-1 3-17-16,-3-2-37 16,0 0-15-16,-1 10-7 15,-2 10-6-15,-11 33-10 16,0-21-5-16,1 9-6 16,-4 2 0-16,1 6-1 15,6 1 1-15,-2-3 0 16,3-2 0-16,-4-13-1 0,6-5 1 15,-6-11-2-15,8-6 3 16,5-5-14-16,-5-6-57 16,11-11-188-16,-5 0 169 15</inkml:trace>
  <inkml:trace contextRef="#ctx1" brushRef="#br0" timeOffset="198412.313">4848 7110 967 0,'-2'5'444'0,"2"0"-218"15,-1 1-27-15,-2 1-78 16,3-2-22-16,11 4-19 16,1-1-11-16,11 1-21 15,9-1-7-15,1-3-5 16,9-1 0-16,-1-5 1 15,1-4-4-15,2-4-5 16,-4-2-3-16,-1-3-5 16,-8-2-2-16,-5 2-5 0,-6 1-2 15,-9 2-2-15,0 4-1 16,-10 5-7-16,-1 2-1 16,-6 8-2-16,3 1-1 15,-8 9 3-15,0 4 2 16,-5 3 0-16,-3 7 0 15,4 3 0-15,-6 1 0 0,7 1-1 16,1 1 1-16,0-5-1 16,7-5 1-16,1 0-1 15,0-5 0-15,2-3 0 16,1-1 0-16,1-7 0 16,1-2-1-16,1-4 0 15,1-1 3-15,6-5-23 16,1-4-35-16,5-10-123 15,6-6 98-15,3-8 19 16</inkml:trace>
  <inkml:trace contextRef="#ctx1" brushRef="#br0" timeOffset="199412.144">5611 7202 948 0,'6'2'506'0,"-6"0"-132"0,-5-1-70 15,4-1-85-15,0 0-65 16,-6 1-61-16,-4 3-21 16,3-1-34-16,-20 26-11 15,16-16-17-15,-1 1-3 16,-2 5-4-16,1 0-1 16,0 5-2-16,2 0 1 0,5 2-1 15,-2-1 0-15,6-2 0 16,3 1-1-16,4-6 0 15,4-1 0-15,4-5 0 16,3-2 0-16,5 0 0 16,2-6 0-16,3-2 0 15,1-3 1-15,6-9 0 16,-1-5 1-16,4-8-1 16,-5-3 0-16,-6-9 0 15,0-4 2-15,-5-4-3 16,-8-5-2-16,-2-1-4 15,-4 3-3-15,-6 6 4 16,-5 4-2-16,-5 9-1 16,-3 11-3-16,-6 7-3 15,2 9-1-15,-6 6 1 16,-3 0 4-16,2 6 6 16,-1 3 0-16,9 2 2 0,4-1-1 15,8 3 0-15,2-3 0 16,6 0 1-16,1-1 1 15,5-1 1-15,5-1-1 16,4-1 0-16,5-4 0 16,6-2 1-16,1-6 0 15,5-7 1-15,0-2 1 0,7-8 1 16,0-1 0-16,-4-2 2 16,2 2-1-16,-7 0 1 15,-2 2-1-15,-4 6-1 16,-1 2 1-16,-6 7 0 15,0 5 4-15,-4 3 4 16,-3 4 3-16,-5 5 6 16,-2 1 0-16,-4 7 1 15,-2 1-1-15,0 6-5 16,0 2-2-16,-6 0-5 16,2 0-1-16,-5-9-2 15,1 0 0-15,2-9 1 16,2-4-1-16,2-4 1 15,-2-4 1-15,4-3 5 16,1-2-1-16,-1 1-1 16,0-1-2-16,1-13-6 15,45-38-2-15,-18 20-1 0,1-5-2 16,5-4-2-16,0 0 0 16,5 3 1-16,2 3 1 15,0 6 2-15,5 6 1 16,-9 7 0-16,-3 4 0 15,-8 9 0-15,-1 4-1 0,-5 10-1 16,-2 4 2-16,-7 8 3 16,-5 1 3-16,-6 9 7 15,0 4 2-15,-4 9 3 16,-4 3 1-16,-1-2-2 16,1 1-1-16,1-9-5 15,1-7-3-15,5-5-4 16,-1-5-1-16,1-8 15 15,1 0 0-15,0-7 264 16,1 3-203-16</inkml:trace>
  <inkml:trace contextRef="#ctx1" brushRef="#br0" timeOffset="200808.245">2259 7749 681 0,'3'2'350'16,"8"-1"-103"-16,29 2-3 0,-19-10-43 16,4 2-30-16,0-1-37 15,3 0-18-15,-2-1-34 16,3 2-10-16,5 1-14 16,4 4-7-16,2 0-2 15,-5 5-4-15,1-1-3 16,1 3-2-16,5 0-3 15,5 1 1-15,3 1-1 16,-3-5-2-16,2-3-4 0,3-1-4 16,5-5-5-16,11 2-4 15,11-3-6-15,3 2-2 16,-1-3-4-16,-4 3-1 16,-5 1 0-16,-7-2-1 15,4 6-1-15,-2 4-1 16,-4 1-1-16,-6 4 0 0,-7-2 0 15,-4 0 1-15,3 0-1 16,3-1 0-16,3-4 1 16,-2-3 0-16,4 1 1 15,-3-3 0-15,3 1-1 16,0 1 0-16,-6-5 0 16,5 3 0-16,1 0 0 15,1-1-1-15,2 3 1 16,1 0-1-16,-7 1 0 15,2 1 0-15,0-2 0 0,-1 0 0 16,7-1 0-16,1-2 1 16,0-1 0-16,1 2 0 15,-3 0-1-15,0 2-1 16,-4 2 0-16,-2-1 0 16,0 3 1-16,-5-2 0 15,0-2 0-15,3 1 1 0,0-1-1 16,6 0 0-16,-6-2 2 15,-8-2-1-15,3-3 0 16,-3-1 1-16,4 0-1 16,7 1 0-16,-3 0-1 15,2 3 0-15,1-1-1 16,-8 2 1-16,-1-1 0 16,0 2-1-16,-1 0 2 15,8 1-1-15,-2 1 0 16,-1 0 0-16,-3 0 0 15,-2 0 1-15,-4 0 2 16,-1-1 4-16,-8-1 6 16,3 0 3-16,-6 0 3 15,1-1-2-15,1 0-4 0,-7-1 0 16,1 1-2 0,-4-2 0-16,-2 2-1 0,-1 0-2 15,-3-2-2-15,-4 1-1 16,-5 2-5-16,-3-2-1 15,-4 4-4-15,1 0 8 16,-2 0 6-16,0 0 60 16,0 0-45-16</inkml:trace>
  <inkml:trace contextRef="#ctx1" brushRef="#br1" timeOffset="208422.169">2455 8506 286 0,'-2'-1'221'15,"0"0"14"-15,1-1-42 16,-2-2-18-16,2 3-27 16,-1 0-13-16,0 0-30 15,0 0-13-15,1 0-15 16,0 0-4-16,-1 0-1 0,1 0 0 16,0 0-3-16,0-1-7 15,0 1-18-15,0 0-11 16,2-6-17-16,5-10-5 15,29-24-5-15,-9 25-3 16,6-1-1-16,3 9 0 16,0-5 2-16,-1 3-1 15,2 6 0-15,-6 0-2 16,-1 9-2-16,-3 0-1 0,-13 3 0 16,2 7 1-16,-12 1 1 15,-4 1 1-15,-8 5 3 16,-7-6 2-16,-10 3-1 15,-1 2 2-15,-5-4-2 16,-3 0 2-16,2-4 1 16,2-2 0-16,2-8 4 15,3-2-1-15,7-4 1 16,9-2-2-16,6-2-6 16,2-2-4-16,6 0-7 15,1 1-2-15,8 0 0 16,5 1 1-16,3 3 2 15,0 2 0-15,-1 2 1 16,2 2-1-16,-3 9 1 16,0-1 1-16,-3 4 0 0,-3 0 1 15,1 5 1-15,-2 2 0 16,-6 3 1-16,0 3 0 16,-6 4 1-16,-2-2 0 15,-11 5 0-15,-2 0 1 16,-7 0 2-16,-5 1 1 15,-5-6 11-15,-4-3 5 16,-9-7 10-16,3-5 8 16,2-4 7-16,-3-4 3 0,9-1 3 15,-4-4-4-15,0-8-7 16,5-3-6-16,0-7-11 16,9-6-6-16,4-3-12 15,4-4-5-15,7-1-10 16,-1 3-23-16,10 2-55 15,6-1-47-15,0 3-171 16,11 1 196-16</inkml:trace>
  <inkml:trace contextRef="#ctx1" brushRef="#br1" timeOffset="209327.188">3061 8605 640 0,'-31'5'369'0,"29"-4"-86"16,1 0-98-16,1 3-41 15,0-4-49-15,0 0-18 16,0 0 8-16,10 8-3 16,9 4-15-16,27 26-3 15,-23-31-12-15,0-2-4 16,5-6-4-16,3-4-4 16,7-7-8-16,2-4-5 15,-6-3-8-15,1-2-3 0,-11 0-3 16,-6 3 0-16,-6-2 0 15,-5 3 0-15,-8 0-1 16,-2 2-2-16,-2 5-6 16,-5 3-4-16,-2 5-7 15,-7 2-2-15,-6 4 0 16,-11 2 1-16,-3 7 2 16,-1 4 0-16,2 6 3 15,1 1 1-15,6 4 2 16,4 2-1-16,4 0-1 15,5 1 0-15,6 2 0 16,-1-3 0-16,7-1 0 16,4 1 1-16,2-8 0 15,7-1-1-15,2-1 2 16,5-3-1-16,1-3 2 0,3-1 5 16,2-6 2-16,5-3-3 15,6-3 2-15,2-5-5 16,10-2 1-16,-5-3 4 15,1-2-1-15,0 4 0 16,-16-10 1-16,3 10-2 16,-9-8 4-16,-3-2-36 15,4 6-113-15,-5-9 98 0</inkml:trace>
  <inkml:trace contextRef="#ctx1" brushRef="#br1" timeOffset="209936.425">3659 8389 754 0,'-7'-1'382'0,"2"1"-112"16,1 0-24-16,2 0-67 16,1 0-28-16,0 0-44 15,0 0-14-15,0 0-23 16,0 0-7-16,-1 0-10 16,1 0-4-16,1 0-3 15,0 0 0-15,0 0-3 16,0 0-5-16,0 0-7 15,0 0-6-15,4 2-8 16,9 3-2-16,4 1-6 16,33 1-2-16,-20-13-4 15,3 4 0-15,2-5-2 16,-1 3 1-16,-2 2 0 16,-7-5 0-16,0 4 0 15,-5 2 0-15,-4 1 0 16,-1 0-1-16,-11 0 13 0,4 3-19 15,-9-2-51-15,1 0-37 16,0 5 44-16</inkml:trace>
  <inkml:trace contextRef="#ctx1" brushRef="#br1" timeOffset="212676.435">4850 8547 412 0,'-5'-8'301'15,"3"2"13"-15,5 2-83 0,-1-1-25 16,3 2-35-16,1 0-17 16,-6-1-28-16,1 3-14 15,1 0-38-15,-3 1-14 16,0 0-24-16,0 0-15 15,-1 14-3-15,-4 14-4 16,-34 40-3-16,28-26 3 16,-1 3-2-16,-8-2 1 0,0-4-3 15,0-3 2-15,2-4 0 16,3-5 0-16,3-4-6 16,2-4-2-16,3-8-2 15,2-3 1-15,1-3 7 16,3-3 4-16,0-1 4 15,1-2 4-15,1 0-36 16,0 0-54-16,0-4-204 16,1-10 174-16</inkml:trace>
  <inkml:trace contextRef="#ctx1" brushRef="#br1" timeOffset="213035.919">4601 8614 673 0,'-1'-4'405'0,"1"1"-63"15,4 1-128-15,-4 1-32 16,0-1-64-16,1 1-17 0,16 1-27 15,34 1-7-15,-17 3-3 16,3-2 3-16,1-2-3 16,-2-1-5-16,0-4-8 15,-3 0-7-15,3-1-16 16,3 1-7-16,-8-2-9 16,-2 1-2-16,-9 0-3 15,-2 1 1-15,-9 3-17 16,-4 1-45-16,-2 1-160 15,-3 2 143-15</inkml:trace>
  <inkml:trace contextRef="#ctx1" brushRef="#br1" timeOffset="-212814.313">5945 8483 282 0,'4'-2'161'16,"6"-1"-12"-16,0-2-9 16,26-28-14-16,-27 30-1 0,0 0-7 15,-5 0-6-15,-1 3 2 16,-1-2-6-16,-2 1 0 15,-2 0 0-15,1 1-8 16,0 0-3-16,0 0-17 16,0 0-13-16,-5 2-18 15,-8 3-4-15,-6 1-6 16,-30 14-2-16,26-11-8 16,0-3-6-16,4-2-9 15,-2 0-1-15,6-1-2 16,-1 0 0-16,-2-1-4 15,6 0-1-15,-3-1-3 16,2 0-1-16,5 2-1 16,0 0 1-16,6-1-2 15,0-2 1-15,1 1-2 16,1-1-1-16,1 0-1 16,0 0 0-16,0 0 2 0,0 0 1 15,0 0 0-15,0 0 1 16,0 0 0-16,0 0 0 15,0 0 0-15,0 0 0 16,0 0 0-16,-1 3 0 16,-3 4-1-16,0 2 0 15,-4 1 0-15,-20 29 0 0,14-27 0 16,-1 0 1-16,3 1 0 16,0 2-1-16,4 0 1 15,0-4 0-15,1-2 0 16,3 1-1-16,2-2 1 15,1-2 0-15,0-2 0 16,1-1 0-16,-1-3-1 16,1 0 0-16,0 0 1 15,0-1 1-15,0 0 2 16,0 0-2-16,0 0-1 16,2-2-1-16,11-5 0 15,31-20-3-15,-22 18-1 16,2 1 0-16,2 2-2 15,2 2 0-15,-2 5 0 16,-6 1 1-16,1 6 0 0,-5 3 1 16,-1 7 2-16,2 2 0 15,-7 4 2-15,-3 5 0 16,-8-1 2-16,-3-1 2 16,-2 7 0-16,-4-7 1 15,0 2 3-15,-1 0 3 16,-3-9 7-16,-1 0 4 15,-4-6 10-15,-8-3 1 0,-8-7 4 16,1 1-1-16,-2-6-8 16,5-1-2-16,7-3-9 15,2-5-3-15,3-2-4 16,0-2-3-16,2-5-3 16,1 5-2-16,3-4-2 15,4 5 0-15,4 0-6 16,1 0-2-16,3 7-33 15,0-2-31-15,2 7-73 16,5 2-45-16,7-1-154 16,4 1 214-16</inkml:trace>
  <inkml:trace contextRef="#ctx1" brushRef="#br1" timeOffset="-212227.534">6558 8429 1007 0,'-10'-1'447'15,"-4"8"-210"-15,-2 4-50 16,2 0-27-16,-11 6-35 31,-5 2-37-31,-1 1-13 16,2 5-32-16,-3 0-7 0,0 7-14 15,7 1-7-15,-1 4 0 16,-1 0 0-16,8-1-1 16,-3 0-1-16,3-8-2 15,9 0-2-15,9-3-2 16,2-3-1-16,12-2 0 15,7-2 0-15,2-8 0 16,-3-4-3-16,5-3-1 16,-8-5 1-16,8-3 1 15,6-4 6-15,-1-5-1 16,4-5 1-16,-2-10 0 16,-2 0-1-16,-5-9 2 15,-1 1 1-15,-6-2 3 16,-6-4 6-16,-6 2-6 15,-5 1 1-15,-4 6-3 0,-6 6-11 16,-3 6-1-16,-1 4-3 16,-6 5-5-16,1 5 6 15,-1 1-5-15,-1 5 0 16,4 2-2-16,-1 2-3 16,6 3 1-16,0 1 0 15,1 1 22-15,8 2-36 0,3 5-83 16,2-1-64-16,9 1-415 15,5 1 390-15</inkml:trace>
  <inkml:trace contextRef="#ctx1" brushRef="#br1" timeOffset="-211821.173">6927 8445 1013 0,'-3'-17'494'0,"3"10"-156"16,-2 2-84-16,0 4-62 16,-3 1-49-16,4 0-67 15,0 0-24-15,-4 2-30 0,-11 10-4 16,-24 40-2-16,33-21 1 15,-8 4-1-15,5 2 0 16,-4 3-3-16,-2 2-2 16,1-2-2-16,0 1 3 15,4-4-7-15,-7-7 0 16,16-1-1-16,-8-6-4 0,-2-5 3 16,5-2 1-16,-2-5 5 15,2-2-1-15,6-1 2 16,0-6 1-16,-2-2-23 15,4-2-22-15,-1 1-56 16,0-1-58-16,9-5-88 16,14-18 141-16</inkml:trace>
  <inkml:trace contextRef="#ctx1" brushRef="#br1" timeOffset="-211508.94">7263 8431 804 0,'6'-4'491'16,"-3"4"-81"-16,-3 4-151 0,-1-4-34 15,0 0-95-15,0 0-28 16,-10 19-36-16,-30 28-11 16,31-20-12-16,-5 0-3 15,4 7-4-15,-6 2-2 16,0 5-4-16,2 0-3 15,-5-1-8-15,5-1-4 16,1-4-9-16,1-2-3 16,1-5 1-16,0-1 1 15,-2-2-2-15,6-3 1 0,1-4-2 16,3-3 2-16,3-10-8 16,-4-4-26-16,1-10-92 15,-1-4-67-15,1-4 110 16</inkml:trace>
  <inkml:trace contextRef="#ctx1" brushRef="#br1" timeOffset="-211212.143">6815 8700 589 0,'-5'1'413'15,"-1"-1"9"-15,1 0-174 0,5 0-23 16,-1-3-65-16,1 2-18 16,0 0-30-16,9-2-17 15,17 0-33-15,27-7-15 16,-13 5-14-16,-1 0-3 16,3-1-8-16,0 0-5 15,-3 2-7-15,0 0-1 16,-15-2-2-16,2 3 7 0,-11 1-40 15,-4-4-48-15,-1 3 50 16</inkml:trace>
  <inkml:trace contextRef="#ctx1" brushRef="#br1" timeOffset="-210432.7">7568 8300 681 0,'-4'-2'444'0,"0"3"-2"15,1-3-189-15,2 1-17 0,0 0-61 16,0 0-26-16,0 1-36 16,-1 0-21-16,2 0-32 15,0 0-13-15,0 0-17 16,0 0-1-16,0 0 0 15,-1 0-1-15,0 0-6 16,0 0-3-16,0 0-6 16,0 0-2-16,0 0-2 15,0 0 1-15,0 0-2 16,0 0 1-16,0 0-2 16,-1 0-2-16,1 0-2 15,0 0-1-15,1 0-1 16,0 0 0-16,0 0-1 15,0 0 1-15,0 0-1 16,0 0 1-16,0 0-1 16,0 0 1-16,0 0 0 15,0 0-1-15,0 0 0 0,0 0 0 16,0 0-1-16,4 0 0 16,4-1 0-16,4-1 0 15,5 1-2-15,29-2 0 16,-20 3 0-16,-3-2 0 15,1-2 1-15,3 1 1 16,-5-1 1-16,0 2 0 16,1 1 1-16,-8-3 1 0,-6 0 0 0,3 0 0 15,-10-1 1-15,2 2-1 16,-4 0 1-16,0 3 0 0,0-1-1 31,0 1-1-31,0 0-1 16,-1-2-2-16,0 2 0 15,0-1 0-15,0 1-17 16,-1 0-22-16,1 0-63 0,0 0-42 0,0 0-133 16,0-1 173-16</inkml:trace>
  <inkml:trace contextRef="#ctx1" brushRef="#br1" timeOffset="-208510.879">8447 8535 269 0,'33'-35'234'0,"-30"30"60"16,15 1-40-16,-17-1-75 15,1 3-30-15,0 0-37 16,-2 1-11-16,0 1-20 16,0-1-7-16,0 0-20 15,0 1-8-15,0 0-1 16,0 0 1-16,-1 0 2 16,-4 17-2-16,-23 38-14 0,7-24-7 15,-4 7-8 1,0 5-1-16,4 3-4 0,-3 1 0 15,7-3 2-15,-1-6-4 16,4-11-1-16,2-4 0 16,0-11-4-16,6-1 4 15,5-3 0-15,1-5 2 16,5-2 8-16,-5-1 5 16,0-1-32-16,0 0-48 0,3-9-171 15,7-13 143-15</inkml:trace>
  <inkml:trace contextRef="#ctx1" brushRef="#br1" timeOffset="-208182.69">8283 8644 659 0,'-11'0'343'0,"2"0"-101"16,5 0-26-16,5 1-68 16,-1-1-18-16,0 0-15 15,0 0-9-15,3 0-16 0,21 0-10 16,33 6-13-16,-24-4-1 16,-1-2 4-16,4-2-1 15,0-6-14-15,3-1-6 16,-1-1-19-16,-1 2-8 15,0-1-10-15,-8 1-3 16,-4 3-3-16,-8 0 18 16,0 3-63-16,-4 1-64 0,6 1 71 15</inkml:trace>
  <inkml:trace contextRef="#ctx1" brushRef="#br1" timeOffset="-206877.922">9804 8404 550 0,'5'0'291'16,"-1"-2"-64"-16,-2 2-23 15,-2 0-30-15,0 0-13 0,0 0-16 16,0 0-5-16,-1 0-14 16,0 0-7-16,0 0-13 15,-4 6-13-15,-6-1-13 16,-11 4-10-16,-25 25-20 16,21-27-5-16,0 2-20 15,1-1-6-15,-9-4-7 16,1 1-3-16,0-4-2 15,0-1-1-15,9 0-1 0,4-3-1 16,4 1-1-16,4 2-2 16,4 0-1-16,5 0-1 15,-3 1-1-15,1-1 1 16,4 0-2-16,0 0 0 16,0 0 0-16,0 0-1 15,-1 0 2-15,1 0 0 16,0 0 2-16,-1 8-1 15,-1 2 1-15,-1 1 0 0,-9 29 0 16,9-25 1-16,-1 2-1 16,-2 0 1-16,-1 0-1 15,-2 2 0-15,2-3 0 16,2 1 0-16,1-3 0 16,1-2 1-16,1-5-1 15,-1-1 0-15,3-6 0 16,-2 0 0-16,3-1 0 15,0 0 0-15,0 0-2 16,0 0 0-16,14-9-3 16,28-33-1-16,-21 29 0 15,1 0 0-15,5 4 1 16,4 2 0-16,2 5 1 16,0 1 0-16,-1 5 2 15,-2 2-1-15,-10 8 1 0,-4 4 0 16,-9 5 1-16,-1 2 1 15,2 4 0-15,-12 0 0 16,4 1 2-16,-7 1 0 16,-6-6 1-16,8 2-1 15,-15-2 3-15,-4-3-1 16,-11-1 3-16,0-3 1 0,-5-2 4 16,5-4 3-16,6-4 5 15,-1-2 1-15,4-7 0 16,0-1-1-16,5-2-6 15,-6-6-3-15,9 1-4 16,-3-7-1-16,1-2-3 16,8 2-2-16,1-5-2 15,5 6-1-15,-1 1-17 16,-1-1-11-16,6 7-44 16,-3-5-37-16,7 5-116 15,5 0-108-15,7-1 212 16</inkml:trace>
  <inkml:trace contextRef="#ctx1" brushRef="#br1" timeOffset="-205628.08">10183 8518 506 0,'11'-45'281'0,"-8"36"-46"16,2 0-30-16,3 3-45 15,-3 1-12-15,-3 1-16 16,7 4-14-16,-9 3-11 16,0 3-2-16,-2 5-13 15,-16 0-2-15,12 11-18 0,-6 4-13 16,-7 6-17-16,11 8-6 16,-17-1-10-16,4 0-5 15,1 2-8-15,-1-5-1 16,5-5-4-16,-4-2-3 15,9-6-1-15,0-3 0 16,5-7 0-16,1-4 0 16,3-7-2-16,1 2-1 15,2 0-12-15,-1-4-12 0,0 0-47 16,0 0-34-16,10-2-107 16,8-1-112-16,32-17 207 15</inkml:trace>
  <inkml:trace contextRef="#ctx1" brushRef="#br1" timeOffset="-205284.808">10655 8377 634 0,'5'-8'444'15,"-4"5"27"-15,-1 4-216 16,-3 3-25-16,2-4-78 15,0 0-28-15,-3 17-37 16,-10 32-10-16,5-26-17 16,-1 4-2-16,-6 4-5 0,-2 1-3 15,-1 7-7-15,-3 2-8 16,-3 5-9-16,1 2-2 16,0-9-9-16,-8 2-1 15,15-8-7-15,-1-1-2 16,3-7 0-16,14-6-2 0,-9-4 1 15,2-8 1-15,5-3 2 16,-2-2-14-16,3-4-76 16,1 1-63-16,0-1-563 15,0-16 485-15</inkml:trace>
  <inkml:trace contextRef="#ctx1" brushRef="#br1" timeOffset="-204988.052">10207 8612 779 0,'-12'-2'430'16,"1"2"-115"-16,6 0-76 15,-3 0-19-15,8 1-55 0,0 0-27 16,3 0-45-16,-3-1-22 15,0 0-18-15,14 3 5 16,14-1-1-16,34 2-3 16,-24-7-10-16,4-2-8 15,-5-2-15-15,-1-1-5 16,-2-3-6-16,-4 0-1 0,-2 1-11 16,-2 1-26-1,-13 0-148-15,-1 2-17 0,-11 3 99 16</inkml:trace>
  <inkml:trace contextRef="#ctx1" brushRef="#br1" timeOffset="-204534.634">11213 7941 883 0,'-5'-22'465'15,"6"12"-91"-15,1 0-106 16,-1 6-58-16,-1 2-47 15,-5 2-75-15,5 0-26 16,-1 0-41-16,0 3-7 16,-3 19 2-16,-13 30 4 15,9-22 3-15,-6 2 1 16,1 1-3-16,4 3-1 0,-1 2-5 16,-1 1-2-1,-2-3-4-15,-2-5-1 0,0-5-2 16,4-2 0-16,5-7-1 15,-4-4 1-15,-1-5 4 16,1-8 2-16,3-6-48 16,6-1-45-16,1-15 42 15,4 3-5-15</inkml:trace>
  <inkml:trace contextRef="#ctx1" brushRef="#br1" timeOffset="-204285.09">10988 8042 1090 0,'-6'-5'511'16,"7"4"-218"-16,5-2-24 16,5 1-90-16,1-3-39 15,10 1-49-15,2 2-21 16,8 2-27-16,-1 1-8 15,3 0-18-15,1-1-4 0,4 1-5 16,0-1-3-16,-4 2 1 16,-3 3 22-16,-12-5 3 15,-2 2 117-15,-8 3-98 16</inkml:trace>
  <inkml:trace contextRef="#ctx1" brushRef="#br0" timeOffset="-195885.796">11735 8566 817 0,'0'-2'405'0,"0"1"-142"0,0-3-33 31,0 3-66-31,0-1-27 16,0 1-38-16,0 0-19 16,0 0-34-16,0 0-13 0,0 0-19 0,-2 0-3 0,1 0-2 15,0 1 0-15,0 0 3 32,-9 23 1-32,-15 34 7 15,13-22 0-15,-1 4-1 0,-2-2-1 0,0 0-5 16,8-1-3-16,-4-6-2 15,3-1-1-15,2-5-1 16,-5-7 1-16,8-6 1 31,-4-3 3-31,3-8 4 16,3-4-2-16,-7-11-5 16,7-2-32-16,-1-15-143 0,5-4-146 0,11-7 188 31</inkml:trace>
  <inkml:trace contextRef="#ctx1" brushRef="#br0" timeOffset="-195589.2">11555 8616 784 0,'-9'0'400'16,"4"0"-124"-16,1 0-39 15,6-3-97-15,-2 2-24 0,0 0-32 16,11-1-12-16,7-1-7 16,31-6-11-16,-16 3-9 15,2 3-1-15,8-2-3 32,-4-1-3-32,-7 2-12 15,-2 0-6-15,-11 1-10 16,0 1-4-16,-6 2-6 15,-4 2 5-15,-4 2-41 16,-2 2 147-16,-4 4-90 0</inkml:trace>
  <inkml:trace contextRef="#ctx1" brushRef="#br0" timeOffset="-194387.049">12977 8370 326 0,'0'-13'273'0,"5"-1"36"0,-1 7-76 15,-3-1-30-15,5 5-37 16,-4 0-17-16,-2 0-31 16,0 3-17-16,0 0-40 15,0 0-13-15,0 1-10 16,2 13 1-16,-2 5 1 15,-7 27-2-15,-1-27-9 16,-1 2-3-16,-1-1-6 16,1 0-5-16,3-4-4 15,-2-2-2-15,4-4-3 16,3 0 1-16,0-7 0 16,1 0 3-16,0-3 5 15,0-2 0-15,0 1-1 16,0 0-4-16,1-11-7 15,2-5-1-15,19-30-2 16,-12 21 0-16,0-5-1 16,4-1-2-16,-14-4 0 0,8 7 0 15,-10 11 0-15,-1 3-1 16,0 14-3-16,-8 1 0 16,-4 10 0-16,-11-5 1 15,-2 9 2-15,-1 7 1 16,3 7 0-16,1 4 1 15,0 2-1-15,-1-4 2 16,-3-3 0-16,1 2-1 16,6 0 2-16,-6-3-1 0,14 7 1 15,-1 0 0-15,-1 1-1 16,12 4 1-16,-5-8 0 16,3-4 0-16,6-3 1 15,2 0-1-15,-1-1 2 16,7 3-1-16,-2-5 1 15,-5-7-1-15,15-1 0 16,-3-8 1-16,7 0 0 16,4-3 1-16,1-4 1 15,3-1-1-15,2-6 1 16,3 3-1-16,0 0 0 16,-1 0 1-16,-2 3-2 15,4 0 1-15,-9-2-2 16,-3 5 0-16,-6 0-1 15,-5 0 2-15,-2 4-2 16,-1-3 0-16,-4 1-1 0,-3 3 0 16,-4-4 1-16,2 0 1 15,0 0 0-15,0 0 23 16,0 0-77-16,-1 0-73 16,0 0-257-16,-9-2 225 15</inkml:trace>
  <inkml:trace contextRef="#ctx1" brushRef="#br0" timeOffset="-193871.146">13225 8551 982 0,'-4'-1'459'0,"2"2"-212"16,-1 2-44-16,2-3-83 16,0 0-31-16,-1 5-22 15,-6 12-4-15,-10 37-8 16,7-28-3-16,0 6-5 16,3 3-4-16,-2-3-8 0,2-4-5 15,2 0-9-15,-4-6-3 16,5-5-8-16,2-2-1 15,-4-8-1-15,3-3 1 16,5-4 5-16,-1-1 2 16,0 0-1-16,0 0-3 15,2-13-6-15,0-16-2 16,11-32-3-16,3 26-1 0,10 1-1 16,-3 1-2-1,1 7 1-15,2 3 0 0,-3 8 2 16,0 2 0-16,3 3 0 15,-2 1 1-15,3 2-1 16,3 3 1-16,-1-1 0 16,-4 4 0-16,-4 0-1 15,-5 2 0-15,-2 0-1 16,-2 2-2-16,-2 1-2 16,-4 1 29-16,-8 1-78 15,-3 0-83-15,-9 2 98 16</inkml:trace>
  <inkml:trace contextRef="#ctx1" brushRef="#br0" timeOffset="-193293.54">13951 8364 1055 0,'1'-6'537'0,"-2"1"-213"0,-7 3-114 15,3 3-53-15,-7 7-80 16,-5 1-15-16,-1 2-23 16,-6 6-9-16,-5 2-11 15,3 5-4-15,-4 6-3 16,4-3 0-16,-1 3-2 15,1 2 0-15,5 0-1 16,-1 1 0-16,7 2 1 16,3-1-1-16,11-2-1 15,3-1-1-15,5-6-1 16,11-2 1-16,0-4 0 16,2-9 0-16,7 3-1 15,-3-4-2-15,7-8 3 16,4-1-1-16,1-15 2 15,6-3 2-15,1-14-5 0,-1-3 0 16,-5-4 0-16,-4-8-1 16,-6 4 2-16,-4-3-1 15,-7 1 2-15,-7 0-2 16,-11 3 0-16,-6 3-1 16,-5 4-2-16,0 7-1 15,-6 6-2-15,4 7 0 16,-10 6-2-16,-3 3 2 0,-1 7-1 15,-5 3 1-15,0 5-2 16,1 2-1-16,0 1 20 16,7 1-25-16,10 1-257 15,8 5 204-15</inkml:trace>
  <inkml:trace contextRef="#ctx1" brushRef="#br0" timeOffset="-192427.566">14247 8689 507 0,'0'-1'294'16,"0"0"-21"-16,5-1-37 16,2-2-40-16,-3 2-20 0,9 0-47 31,15 1-7-31,-31 8-20 16,-1 4-3-16,-7 7 2 15,-1 2-13-15,-2 3-25 16,-4 0-10-16,1 2-20 15,-3-3-9-15,1 1-11 16,2-4-2-16,4-3-5 16,2-1-1-16,4-6-2 15,6 1 0-15,3-6 0 16,5-1 1-16,6-2 1 0,7 1 1 16,4-4 0-16,5-2 0 15,3 1-2-15,-1-3 0 16,-1 5-1-16,-3-1-1 15,-2 0 0-15,-5 1 0 16,-8-4-2-16,-4 4 0 16,-8-1 1-16,0 0 10 15,0 2-96-15,0 0 104 0,-1 0-32 16</inkml:trace>
  <inkml:trace contextRef="#ctx1" brushRef="#br0" timeOffset="-192083.842">14567 8663 1001 0,'-10'0'500'0,"11"7"-139"0,-10 1-127 15,2 7-89-15,-1 5-29 16,-3 3-43-16,3 7-17 15,-3 1-19-15,3 3-6 16,-4 1-4-16,2 3 0 16,-7-1-2-16,-4 1-3 15,-5 3-5-15,-5-2-2 0,6 3-5 16,0 0-1 0,3-4-2-16,2-3-2 0,6-7 0 15,3-4-1-15,4-10 0 16,3-4 13-16,4-9-40 15,0-6-55-15,10-18 55 16</inkml:trace>
  <inkml:trace contextRef="#ctx1" brushRef="#br0" timeOffset="-191052.022">14850 7956 426 0,'0'-2'243'0,"1"-1"-33"15,1-1-7-15,0-1-21 16,2 0-9-16,0 1-7 16,-2 1-5-16,2 0-23 15,-2 1-26-15,-2 1-43 16,0-1-12-16,0 1-14 0,0 1 3 15,0 0-2-15,-2 7-7 16,-6 5-7-16,-23 26-3 16,19-25-3-16,-2-6-2 15,2 0-4-15,-3-3-2 16,7-2-3-16,0-1 0 16,4-2-4-16,7-7 0 15,-8-1-5-15,11-5-2 0,7 0-2 16,1 1-2-16,13-1-1 15,-5 3 0-15,1 3 0 16,1 5 1-16,0 1 0 16,-1 2 0-16,-4 4 0 15,-1 6 0-15,-2 6 1 16,-5 3-1-16,-9 4 2 16,-3-3 0-16,-14 2 0 15,3-2 2-15,-4 2 0 16,-8 4 0-16,-7-1 1 15,-7-2 1-15,-4 1 0 16,1-2 0-16,1-8 0 16,3 1 0-16,1-8-1 15,5-4 1-15,1-3-1 16,5-6 0-16,8-1 0 16,0-4 0-16,11 0-3 15,4-1 0-15,3-2-4 0,5 1-2 16,2 3 1-16,2 2 1 15,4 3 2-15,1-2 0 16,5 7 1-16,-2 0 0 16,1 6 0-16,0 3 1 15,0 2 0-15,-1 4 0 0,0-3 1 16,-2 2 0-16,1-2 0 16,-2-1 0-16,-1 1-1 15,-1-5 1-15,0-1-1 16,1-2 0-16,-3-5 0 15,0 0 19-15,-1-6-66 16,1-2-43-16,4-2-167 16,0-4 145-16</inkml:trace>
  <inkml:trace contextRef="#ctx1" brushRef="#br0" timeOffset="-190802.319">15256 8008 1136 0,'-3'0'508'16,"3"2"-226"-16,3-1-46 16,-3-1-48-16,0 0-26 15,10 2-41-15,7 1-24 16,31 2-41-16,-22-7-11 15,0-3-27-15,2 1-8 0,0 3 6 16,-13-3 4-16,6 0-19 16,-3 4 7-16</inkml:trace>
  <inkml:trace contextRef="#ctx1" brushRef="#br0" timeOffset="-189678.319">15563 8646 386 0,'-5'-3'299'0,"1"1"54"15,1-2-63-15,0-2-76 16,3 2-32-16,4-4-36 16,4 2-22-16,6 3-29 15,-3-5-10-15,4 4-12 16,6-1-2-16,5 3-7 16,7 1-3-16,9 1-9 15,3 1-6-15,14 2-7 16,0 1-5-16,8 0-8 0,-1 0-3 15,-4-1-6-15,0 0-4 16,-7 1-5-16,-4-3-2 16,-4-1-2-16,-4 1 0 15,-6-1-1-15,-10 1 1 16,-9-1-1-16,-8-2 1 16,-8-1 4-16,4-2 2 0,-5-2 1 15,-1-2 0-15,-7-6-5 16,0-1-2-16,-8-3-4 15,4 0-3-15,2 1-8 16,-8 1-13-16,-2 3-12 16,0 5-2-16,-1 2 6 15,4 4 12-15,3-1 14 16,-4 3 2-16,-6 2 3 16,9-1 1-16,2 3 2 15,1 1 0-15,11 1 1 16,-3 2-1-16,2-3 0 15,1-1 1-15,0 1-1 16,0-4 1-16,0 0 1 16,24 11-1-16,42 14 1 15,-26-15 0-15,3 1 1 16,-5-3-1-16,-2-3 1 0,-4-1 1 16,-4 1 2-16,2-1 1 15,-6-2 3-15,-1 1-1 16,-6-2 0-16,0 1 0 15,-7 1-4-15,-6-2-2 16,-4 3-1-16,-1-1 3 16,0-3 8-16,0 0 5 15,-5 3 4-15,-16 7-1 0,-31 37-3 16,25-27-2-16,2 2-1 16,0 1 0-16,-5-6 1 15,1 3 0-15,-4-6-2 16,0-2-1-16,6 2-7 15,2-6-1-15,5-8-5 16,7 2 0-16,4-4 5 16,6 2 9-16,7 0 52 15,2-9-46-15</inkml:trace>
  <inkml:trace contextRef="#ctx1" brushRef="#br0" timeOffset="-187031.219">17599 8362 505 0,'34'-50'283'0,"-29"40"-35"16,0 2-28-16,-2 2-33 15,1 2-10-15,-3 2-18 16,-1-1-12-16,0 3-36 15,-1 0-19-15,0 0-38 16,0 0-17-16,0 0-12 16,-5 12-4-16,-4 10-1 0,-11 27 1 15,13-28 0-15,-1-3 1 16,1-2-1-16,2 2-3 0,1-5-5 16,2-1-1-16,2-4-4 15,0-3 0-15,1-7 6 16,1 0 0-16,-1 1 1 15,0 0-1-15,0 0-8 16,9-15-1-16,16-33-2 16,-17 29-1-16,-3-4 0 15,0 4-1-15,-5 2-1 16,-4 1 0-16,-3 6-1 16,-2 4 0-16,-4 6-1 15,-4 1-1-15,-5 3 1 16,-2 2-1-16,-3 4 1 0,2 4 0 15,0 8 0-15,0 1 1 16,-2 4-1-16,-2 1 0 16,-9 0 1-16,2 1 0 15,4 2 0-15,5 0 0 16,8-1 1-16,2 4-1 0,8 0 1 16,0 2 0-16,7 0 0 15,2-1 0-15,-1-5 1 16,2-4 0-16,5-6 0 15,2-3 1-15,7-3 0 16,3-5 2-16,11-2 1 16,2-4-1-16,11-5 1 15,-1-3 1-15,-4-9 0 16,2 1 0-16,-8-1-1 16,4 2-1-16,-8 6-1 15,-3 0-1-15,-7 4-1 16,-5 2 0-16,-4 2-1 15,-4 0 0-15,-1 3-2 16,-3-1 1-16,0-3 0 16,0 0 0-16,-1 0 5 15,0 0-23-15,0 0-95 0,0-1-27 16,0-1 69-16</inkml:trace>
  <inkml:trace contextRef="#ctx1" brushRef="#br0" timeOffset="-186468.909">17843 8562 1065 0,'3'-10'534'16,"-2"1"-208"-16,4 2-106 15,-1 1-42-15,-1 4-83 16,2 1-29-16,-5 5-35 16,0-4-8-16,0 0-4 15,-3 16 2-15,-5 37 3 16,-11-25 2-16,4 4-1 16,8 5-3-16,-4-2-7 15,5-4-3-15,0-3-6 16,-6-7-1-16,7-8 0 15,-1 1-1-15,3-7 3 16,2-4 3-16,0-4 3 0,1-4-1 16,-1 4-3-16,-1 0-1 15,2-17-6-15,7-38 0 16,1 23-2-16,5 2-2 16,3 3 0-16,2 1 0 15,1 6 0-15,3 0 1 16,1 5 0-16,-1 0 1 15,5 5 0-15,-1-1 0 0,5 7 1 16,0-1-1-16,-3 3 1 16,-2 2 0-16,-7 0-1 15,-1 1 0-15,-6 2 0 16,-3 0-1-16,-5 1-2 16,0 1 0-16,-3 1-21 15,-1-1-37-15,-2 1-109 16,-4-3-123-16,3 2 180 15</inkml:trace>
  <inkml:trace contextRef="#ctx1" brushRef="#br0" timeOffset="-186047.377">18703 8235 691 0,'5'-5'397'0,"-5"1"-16"16,0 0-119-16,1 8-85 15,-2-4-43-15,0 0-61 16,0 0-20-16,-7 12 3 15,1 10 2-15,-40 32-1 16,27-23-6-16,-9-1-11 16,0 6-4-16,-3 0-10 15,0 1-5-15,1 2-5 16,6-2-1-16,2 4-5 16,1 2 0-16,11-1-3 15,0 0-1-15,3-8-1 16,8 1 0-16,0-9-2 15,-3-6 0-15,14 0-1 16,-10-7 0-16,5-3 22 16,4-3-32-16,-3-7-173 15,19 0 139-15</inkml:trace>
  <inkml:trace contextRef="#ctx1" brushRef="#br0" timeOffset="-185110.034">18971 8467 447 0,'18'-33'292'0,"-9"23"0"16,3 3-30-16,-1-2-60 16,1-1-22-16,0 1-39 15,-1 0-16-15,-1 6-33 16,-3 3-16-16,-5 2-22 16,-3-2 6-16,0 0 6 15,-1 0 2-15,-5 10 2 16,-15 12-12-16,-34 25-23 15,31-26-8-15,1 3-11 16,-1 0-4-16,7 2-5 16,-2 0-3-16,9 3-1 15,4 0-1-15,-1 2 0 16,3 1 0-16,5-4 0 16,0-1 0-16,5-3 1 15,5-5 0-15,-7-5 0 16,2-3 0-16,12-5 2 0,-4 0 0 15,10-6 0 1,2-4 2-16,2-8-1 0,3-5 0 16,8-7 1-16,-2-6-1 15,-6-7-1-15,0 0 0 16,-7-2-1-16,-2 3 0 16,-7 1 0-16,-5 1 0 15,-11 1-2-15,-6 2 0 0,-6-2-1 16,-3 4-1-16,0 5-1 15,-1 3-2-15,0 12-1 16,-2 4 0-16,0 8 0 16,0 4 0-16,2 3 0 15,0 0 0-15,5 3 0 16,1 0-1-16,4 4 34 16,3 0-45-16,4-3-79 15,1 6-51-15,8-2-190 16,1 0-116-16,7 0 295 15</inkml:trace>
  <inkml:trace contextRef="#ctx1" brushRef="#br0" timeOffset="-184719.372">19540 8370 1095 0,'0'-13'508'16,"-1"10"-222"-16,0-1-58 15,-5 6-92-15,5-2-36 0,0 0-40 16,-8 13-6-16,-22 36-6 16,18-25-4-16,-1 0-9 15,-3 4-2-15,3 1-6 16,-5-1-4-16,6 2-7 15,-1 2-3-15,-3-1-5 16,9 3-1-16,-9-5-1 16,12-1-2-16,-5-7-1 15,1-4 1-15,6-5-1 16,-4-4 2-16,7-6 0 16,3 1 0-16,1-8-2 15,-1-5-12-15,4-10-60 16,2-5-41-16,11-9-126 15,5 1 142-15</inkml:trace>
  <inkml:trace contextRef="#ctx1" brushRef="#br0" timeOffset="-184406.578">19800 8266 775 0,'9'-11'467'0,"-2"4"-55"16,-8 4-194-16,-3 3-29 15,6 9-74-15,-6 4-26 0,0 8-6 16,0 2-8-16,-11 5-15 16,8 2-4-16,-7 3-1 15,-1-2-1-15,-1 0-4 16,-7-2-6-16,5-1-11 16,2 6-6-16,0-1-10 15,0 0-3-15,2 0-7 16,3-1-2-16,0-2 0 15,3-6-1-15,3 1-1 16,-1-10 0-16,3-6 2 16,-1-2 2-16,1-13-42 15,1-2-39-15,1-8-112 16,0-5 270-16,1-9-97 16</inkml:trace>
  <inkml:trace contextRef="#ctx1" brushRef="#br0" timeOffset="-184125.738">19472 8535 812 0,'-10'-3'419'16,"6"3"-103"-16,-5-2-41 16,10 2-81-16,2 0-33 0,0-2-48 15,-3 1-12-15,1 0-17 16,17 0-14-16,34 0-27 15,-28 2-8-15,0 0-7 16,1 0 0-16,3-1-2 16,0 0-6-16,-2 0-7 15,-1-1-3-15,-7 1-7 16,-1 0-1-16,-9 0 12 16,1 0-31-16,-5 0-105 15,-4-2-448-15,-3 2 383 16</inkml:trace>
  <inkml:trace contextRef="#ctx1" brushRef="#br0" timeOffset="-183688.193">20031 8175 645 0,'-3'-6'383'0,"5"-3"14"16,0 2-127-16,3 6-91 16,1 0-27-16,5 8-73 15,-1 7-21-15,3 10-9 16,2 11 2-16,0 7 7 15,5 5 4-15,1 0 6 16,-1-1-6-16,-3-3-6 16,2-4-4-16,-7-3-13 15,-3 0-4-15,-9 4-11 16,-7-2-5-16,-5 11-6 16,-7-4-2-16,-6-6-2 15,-1-2-1-15,-6-14-1 16,4 1 1-16,0-8-1 15,-1-2 1-15,5-6 0 16,2-6 7-16,7-2-39 16,7-5-56-16,8-4 54 0</inkml:trace>
  <inkml:trace contextRef="#ctx1" brushRef="#br0" timeOffset="-182906.098">20375 8854 524 0,'-5'0'335'15,"5"4"-29"-15,-1-1-77 16,0-3-21-16,0 0-27 16,0 0-16-16,0 0-17 15,0 0-12-15,-1 0-14 16,2 0-1-16,0 0-22 0,0 0-15 15,6 1-29-15,17 4-14 16,28 3-22-16,-29-8-5 16,1 4-8-1,-4-2-1-15,-4 7-3 0,-2-1-1 16,-5 1 1-16,-6 0-1 16,-5-1 2-16,-5 1 1 15,-5-2 0-15,0 0 1 0,-7-4 0 16,1 3-1-16,0-1 0 15,-6-5 0-15,7 1 0 16,1-2 0-16,6-2-2 16,11 3 0-16,0-1-1 15,0 1-1-15,0 0 0 16,0 0 0-16,0 0 0 16,15 1-1-16,28 5 1 15,-25-1 0-15,0 2 0 16,0 2 1-16,-4 0 0 15,1 1-1-15,-1 2 1 16,-1 0 0-16,0 7-2 16,-4 0 1-16,-3 3-1 0,-3-1 0 15,-5 0 1-15,-1-1 0 16,-6-1 0-16,-2-2 1 16,-4-3 1-16,-3-1 1 15,-8-4 1-15,-3-1 6 16,-6-8 12-16,4-1 4 15,1-9 4-15,4-5-5 16,0-6-10-16,-1-3-7 16,5 2-5-16,0 3-3 15,8 6-8-15,3 4-2 0,2 6 284 16,3 1-208-16</inkml:trace>
  <inkml:trace contextRef="#ctx1" brushRef="#br1" timeOffset="-177416.681">21638 8379 632 0,'5'-9'382'16,"-1"5"-71"-16,-3-5-64 16,2 5-35-16,-3 1-48 0,0-5-22 15,1 11-40-15,1-3-19 16,-5 1-36-16,2-1-10 15,0 0-19-15,-4 13-4 16,-7 16 2-16,-17 31 0 16,15-26-1-16,0 2 0 15,1 0-3 1,1 5-1-16,3-2-2 16,-1 1-1-16,6-2-2 15,-1-6-1-15,3-3-1 16,1-6 1-16,0-11 0 15,0 3 1-15,1-14 5 16,0-4 0-16,0 0 1 16,0 2 1-16,0-2-69 15,0-18-79-15,3-40 86 16</inkml:trace>
  <inkml:trace contextRef="#ctx1" brushRef="#br1" timeOffset="-177100.731">21419 8526 786 0,'-12'-5'389'0,"8"2"-128"16,-1 0-26-16,3 1-55 15,1 1-30-15,1-1-51 16,0 1-17-16,0 0-17 15,15-2-2-15,40-2 5 16,-26 5-6-16,8 0-13 16,1-2-4-16,-2-1-7 31,-17 1-1-31,0 1-10 0,52-9-6 0,-1-3-10 16,-1 3-4-16,-37 3-4 15,-3 4-1-15,-9 3 1 16,-8-3 9-16,-8 4-76 15,-4 4-52-15,-2 5 72 0</inkml:trace>
  <inkml:trace contextRef="#ctx1" brushRef="#br1" timeOffset="-174038.749">22771 8298 382 0,'7'-11'214'0,"-4"-2"-22"16,7 3-16-16,-5-3-15 0,0 3-3 15,4 1-6-15,-7 1-3 16,-1 2-7-16,5 2-4 16,-6-1-21-16,-4 3-12 15,3 2-30-15,0 0-20 16,0 0-25-16,-1 3-10 15,-12 26-8-15,-17 30-1 16,11-18-3-16,1-2-1 0,-4-1-2 16,1-2-1-16,0-2 0 15,5 0-1-15,-2-3 0 16,2 0 0-16,3-5-1 16,2 1 0-16,3-4 0 15,2-4 0-15,2-4 1 16,2-8 0-16,0-7 3 15,0 0 0-15,1-5-2 16,1 4-2-16,0 0-37 16,0 0-28-16,1-13-65 15,2 0-40-15,12-31-97 16,1 26 163-16</inkml:trace>
  <inkml:trace contextRef="#ctx1" brushRef="#br1" timeOffset="-173663.83">23205 8169 692 0,'5'-10'420'0,"-4"2"-47"16,5 6-133-16,-5 0-28 15,0 2-83-15,-1 0-36 0,-1 0-53 16,0 0-11-16,0 0-4 15,0 0 2-15,0 4 2 16,-2 15 0-16,-10 35-1 16,3-20-3-16,-3 6-5 15,-5 1-1 1,-7 0-5-16,0-3-1 0,0-2-1 16,-1 1-3-16,7-2-1 15,-1-5-2-15,5-2-2 16,0-1 0-16,4-5 0 15,2-1-1-15,1-10 1 16,2-1 0-16,2-8-3 16,0-3-33-16,0-6-103 15,1-5-63-15,0-3 108 16</inkml:trace>
  <inkml:trace contextRef="#ctx1" brushRef="#br1" timeOffset="-173320.173">22727 8385 942 0,'-5'0'450'0,"6"0"-214"16,5 0-34-16,-6 0-82 16,0 0-34-16,6 2-13 15,14 4 3-15,34 12 4 16,-24-15-3-16,2-4-6 16,4 1-8-16,2-4-25 15,-3-2-11-15,0 2-14 16,-5-6-4-16,-1-1-6 15,-2 4 3-15,-5-1-42 16,-1 1-55-16,-10 6-165 16,2 1 158-16</inkml:trace>
  <inkml:trace contextRef="#ctx1" brushRef="#br1" timeOffset="-172491.844">23418 8566 889 0,'-3'-1'473'15,"1"0"-147"-15,2-1-119 16,0 2-32-16,-1 0-88 16,0 0-27-16,0 0-39 15,0 0-8-15,0 0-3 16,-2 5 1-16,-6 11 0 16,-20 25 0-16,17-24 0 15,0-1-2-15,-1-2-2 16,0-2 0-16,5-2-2 15,1-3 0-15,4-6 3 0,3-1 0 16,4-7-1-16,-3-1-1 16,8-8-4-16,4-2-2 15,3-3-5-15,5 2 0 16,0 4-1-16,1 2 1 16,-3 5 2-16,1 2 0 15,-2 6 1-15,1 3 1 0,2 6 1 16,-2 3-1-16,-3 2 0 15,-1 1 1-15,-5 5 0 16,-1 1 0-16,-5 4 0 16,-2 2 0-16,-8 4 2 15,-4 1 1-15,-7 1 0 16,-4-4 2-16,-6-3-1 16,-4-1 2-16,-5-6 0 15,-3 1 2-15,-3-6 1 16,0 0 0-16,9-6-1 15,-2-4-2-15,11-4 1 16,0-3-1-16,1-6 0 16,8-3-1-16,0-7-3 15,9 1-3-15,1-4-4 16,5 4-3-16,7 1-1 16,6 5 1-16,8 6 3 15,0 3 1-15,1 3 3 0,-1 0 1 16,-2 6 1-16,8 3 1 15,-2 3-1-15,2 3 0 16,-1-3 1-16,-5 0-1 16,2 3 0-16,-4-3-1 15,-4-1 1-15,0-2-1 16,-1-6 0-16,2 0 0 16,2-6-4-16,3-3-29 15,8-5-103-15,3-5-37 0,2-9 92 16</inkml:trace>
  <inkml:trace contextRef="#ctx1" brushRef="#br1" timeOffset="-171908.539">24244 8228 975 0,'-11'-3'474'16,"-7"0"-166"-16,4 5-143 0,-4 1-13 15,-5 5-56-15,-1 2-21 16,-3 7-30-16,-2 5-8 16,0 2-9-16,0 1-4 15,3 6-3-15,2-4 2 16,3 3 0-16,3-3 1 0,5-5-2 15,5 1-2-15,6-3-6 16,2-1-3-16,7 2-2 16,1-2-2-16,6-3 0 15,2 1 0-15,6-4-1 16,2-2 0-16,11-1-1 16,2-5 0-16,2-5 0 15,-2-2 0-15,-5-10 1 16,1-1-1-16,-3-9 0 15,4-1 0-15,-4-6 0 0,1 1 2 16,-9-5 0-16,-4-1 0 16,-6-6 0-16,-5-1-2 15,-6 2 3-15,-4 4 8 16,-8 8 11-16,-5 3 4 16,-9 4 1-16,-3 5-6 15,-1 9-9-15,-3-1-3 16,2 7-5-16,-2 0-2 0,1 1-4 15,3 3-1-15,-2 0-2 16,5 2 0-16,2 0 7 16,1-2-14-16,11 3-328 15,2 0 252-15</inkml:trace>
  <inkml:trace contextRef="#ctx1" brushRef="#br1" timeOffset="-161236.216">25555 8296 463 0,'34'-35'309'16,"-34"26"17"-16,6-1-49 15,-2 0-67-15,-2-1-28 16,5 4-43-16,-4 1-25 16,4 4-28-16,-4 0-14 15,-4 2-30-15,1 0-8 16,-1 0-22-16,0 0-5 16,-6 14-1-16,-19 39 1 0,10-18 3 15,0 2 0 1,-4 0 1-16,0 3-1 0,1-9-1 15,1 1-2-15,5-1-2 16,2-4 0-16,3-2-2 16,1-5 1-16,0-8 0 15,2 0 1-15,2-8 2 16,0-1 2-16,3-4-2 16,-1-1 4-16,0 1-42 15,0-2-55-15,1-16-238 16,2-26 210-16</inkml:trace>
  <inkml:trace contextRef="#ctx1" brushRef="#br1" timeOffset="-160923.626">25373 8380 717 0,'-5'-4'405'0,"5"-1"-48"16,1 4-82-16,7-4-70 16,-1-3-44-16,7 3-55 15,2-4-18-15,10 8-23 16,4 1-2-16,8 0-5 16,9 1-1-16,-8-5-6 15,3 2-8-15,-11-2-17 16,-9-1-7-16,0 5-10 15,-8-6-2-15,5 11-4 16,-7-2-1-16,-4-1-1 16,0 5 0-16,-2-5-21 15,-2-1-66-15,2 7 60 16</inkml:trace>
  <inkml:trace contextRef="#ctx1" brushRef="#br1" timeOffset="-159646.67">26914 8114 323 0,'17'-5'226'0,"-4"1"27"16,-1 2-25-16,-5 2-59 15,-2-1-10-15,-3 1-24 16,-1 0-14-16,-2 0-10 15,0 0-5-15,0 0-13 16,0 0-1-16,0 0-8 16,-6 2-7-16,-15 7-5 15,-29 13-2-15,18-14-12 16,-3-1-7-16,-8 2-17 16,1-1-8-16,4-5-9 15,7-2-3-15,13-1-4 16,0-2-2-16,7-1-3 15,-1-1-2-15,3 4-2 16,4 0-1-16,6-1 0 0,0 1-1 16,-1 0-1-16,0 0 1 15,0 0 1-15,1 0 0 16,0 0 0-16,0 0 1 16,0 8-1-16,-1-2 1 15,1 5 0 1,-1 1 0-16,-6 27-1 0,1-25 1 15,-6 1 0-15,2 0 0 16,-1 3 0-16,-4-3 0 16,1 0 1-16,1-1-2 0,0-2 1 15,0-1 0-15,2-1-1 16,2 1 0-16,0-4 1 16,5-2-1-16,1-4 1 15,2-1-1-15,1-1 0 16,0 0 0-16,0 0 0 15,0-1-2-15,13-4 0 16,4-3-2-16,35-28 1 16,-33 24-1-16,13 4 1 15,-4-3 1-15,0 3 0 16,5 6 1-16,-5 3 1 16,2 1-1-16,-3 6 1 15,-3 2 0-15,-8 8 0 16,0 2 0-16,-10 2 1 15,-4 2 0-15,-7-2 2 16,-3 2-1-16,-10-1 1 16,0 2 0-16,-5-1 1 0,-2 0-1 15,1 0 2-15,-5-4-1 16,-3-2 15-16,2-2 6 16,-3-8 10-16,0 0 6 15,3-9-10-15,1-4-5 16,6-3-8-16,1-2-3 15,4-3-6-15,2-1-3 0,3 0-5 16,2 2-1-16,1 5-3 16,3 1 2-16,3 5-41 15,1 1-40-15,6 2-143 16,-3-1-33-16,0 0 148 16</inkml:trace>
  <inkml:trace contextRef="#ctx1" brushRef="#br1" timeOffset="-157918.346">27414 8161 230 0,'4'-2'177'16,"1"-1"4"-16,7-4-15 16,25-13-2-16,-24 16-3 15,-2-1 1-15,-3 1-1 16,-1 1-5-16,-4 3-32 15,-5 0-13-15,-10 7-30 16,-2 3-10-16,-14 7-2 16,0 5-5-16,-8 4-12 0,-1 1-7 15,-2 3-15 1,2 0-8-16,6 2-10 0,1-2-4 16,8 1-3-16,0 0-1 15,1-6-2-15,8 0-1 16,2-1-1-16,7-3 1 15,5 2-1-15,-1-4 0 16,2-1 0-16,4 0 1 16,7-2 1-16,3-3 0 0,9-3 3 15,-1-6-1-15,5-5 3 16,0-3 0-16,5-8 2 16,0-3 0-16,3-3 0 15,2-4 0-15,0-2-2 16,-2 1 2-16,-6-3 0 15,-7-2 0-15,-15-3 12 16,2 0 2-16,-9-3 4 16,-4-5 2-16,-1 7-13 15,-11-1-2-15,-4 8-5 16,-3 5-2-16,-5 1-3 16,1 5-2-16,-2 1-1 15,5 4-1-15,6 5 0 16,-1 2-2-16,7 2-2 15,1 1 0-15,4 3-3 16,3 3-2-16,1 6 1 16,-1 0 11-16,3 4-107 0,2 3-82 15,7 0 117-15</inkml:trace>
  <inkml:trace contextRef="#ctx1" brushRef="#br1" timeOffset="-157464.885">27910 8196 716 0,'3'-12'386'0,"-3"1"-42"16,1 4-115-16,-1-1-42 16,-1 6-37-16,-1 2-63 15,1 0-26-15,-1 0-38 16,1 0-5-16,-3 18-2 16,-35 34 1-16,23-17 8 0,0 1 4 15,-2 0 3-15,1-1-1 16,-1-3-8-16,0-1-5 15,-1-5-8-15,3 0-1 16,-1-3-4-16,1 0 0 16,-1-2-1-16,-2-2 0 15,3-3 0-15,5-2-1 16,4-5 1-16,3-5 0 16,4-4-2-16,1-6 11 0,8-6-62 15,3-4-55-15,8-7-232 16,5-2 206-16</inkml:trace>
  <inkml:trace contextRef="#ctx1" brushRef="#br1" timeOffset="-157108.944">28204 8130 786 0,'15'-9'487'16,"-4"-1"-36"-16,-4 3-202 15,0 4-34-15,-7 1-89 16,-2 2-31-16,0 6-49 16,1-6-15-16,0 0-6 15,-7 13 0-15,4 13 4 16,-40 33-1-16,27-24-2 16,-2 1-2-16,3 3-8 15,-1 1-1-15,4-1-4 16,3-2-1-16,2-4-3 15,-2-3-1-15,-3-4-2 16,4 3 1-16,-2-4-2 16,-7-1 1-16,5-4 1 0,-5-4 0 15,3-5 1-15,9-3-1 16,-3-6 1-16,3-2-2 16,0-5 0-16,-1 0-5 15,1-6-47-15,-1 0-34 0,3-1-94 16,2 1-67-16,5 0 153 15</inkml:trace>
  <inkml:trace contextRef="#ctx1" brushRef="#br1" timeOffset="-156765.268">27831 8350 890 0,'-6'2'421'0,"5"0"-173"16,1 1-39-16,0-3-66 0,0 0-26 16,0 0-29-16,13 1 1 15,16 1-4-15,35 7-6 16,-24-9-10-16,-5 0-7 15,-1 3-20-15,-7 0-12 16,-6-4-16-16,-1-1-4 16,-5 0-5-16,-6-5-3 15,2 4-2-15,0 1 24 16,-5-2-62-16,6 4-82 0,-7-1 87 16</inkml:trace>
  <inkml:trace contextRef="#ctx1" brushRef="#br1" timeOffset="-155796.749">28410 7977 931 0,'-1'-1'435'0,"0"0"-174"16,0-1-30-16,-3 0-61 16,3 1-32-16,0-1-56 15,0 1-18-15,0 0-19 16,0 0-4-16,0 0-2 15,0 0-5-15,0 0-11 0,1 0-6 16,0 0-7-16,0 0-1 16,0-1-2-16,0 2 0 15,0 0 0-15,0-1 0 16,0 0 0-16,0 0 1 16,0 0-1-16,0 0 0 15,0 0-1-15,0 0-1 0,0 0-1 16,0 0 0-1,0 0-2-15,0-1 0 0,0 1 1 16,0 0-2-16,0 0 1 16,2 0-1-16,2 0-1 15,0 0 1-15,-1 0-1 16,2-1 1-16,4-1-1 16,1 2 0-16,4 0 0 15,30-1 0-15,-20 0 0 16,0 0 0-16,7-2 0 15,4 1-1-15,-1-4 1 16,6 4 0-16,-4 1 1 16,-2 2 0-16,-7 1 0 15,-4 1 0-15,-9 0-1 16,-3 0 1-16,-5 0 0 16,-3-2-1-16,-3-1 1 0,-1 1 0 15,-1 0 0-15,1 0 1 16,0 0-1-16,0 0 0 15,-2 0-1-15,-4 1 0 16,0 0 0-16,-2-1 18 16,4 0-82-16,2 0-43 15,2-1 69-15</inkml:trace>
  <inkml:trace contextRef="#ctx1" brushRef="#br2" timeOffset="-148302.688">7841 7937 148 0,'-2'-1'120'0,"1"-1"40"16,0 1-20-16,0 0-15 15,0 0-1-15,0 0-12 16,1 0-6-16,0 0-10 16,0 1-4-16,0-1-3 0,0 0-5 15,18 0-7-15,24-3-3 16,-22 1-9-16,1-5-5 16,3-1-10-16,6-2-5 15,11-7-14-15,8 1-5 16,10-8-8-16,6-1-3 15,7-1-4-15,2-2-2 16,0 0-2-16,0 1-2 0,3 3 2 16,-10 2-2-16,-2 4-1 15,-6 1 2-15,-16 3-2 16,1 4 0-16,-7 3 0 16,-9 1-1-16,-12 5-1 15,-5 2-1-15,-8 1 0 16,0 3-1-16,-3-1 1 15,0-3 0-15,0 0 2 32,0 0 2-32,0 0 5 15,0 0 1-15,0 0 1 16,0 0-1-16,0 0-4 16,0 0-1-16,0 0-1 0,0 0-2 15,0 0 0-15,2 1-1 16,0 0-1-16,2 1 0 15,0 1 0-15,1 0-1 16,1 0 1-16,-1 0-1 16,1 1 2-16,-1-1 4 15,4 1 5-15,-1 0 2 16,4 2 1-16,30 16-3 16,-22-16-4-16,2-2-1 0,1 1-3 15,0 1 0-15,-2 2-2 16,2 2 0-16,2 3 1 15,1 2-2-15,1 2 1 16,0 0 2-16,-2 3 6 16,1-2 0-16,1 5 3 15,-3 0-2-15,-4-4-4 16,0-2 0-16,0 1 0 0,-2-6 0 16,-2 0 0-16,-2 0 0 15,-4-9 1-15,1 3 0 16,-2-1 3-16,-3-5 1 15,3 0 3-15,0-2 2 16,-3-6-1-16,2 1 4 16,-2-9-47-16,-4 1-55 15,-1-5 55-15</inkml:trace>
  <inkml:trace contextRef="#ctx1" brushRef="#br2" timeOffset="-146897.479">8998 6887 379 0,'6'0'254'0,"-3"-2"-17"15,-2 1-47-15,-1 0-19 16,0 1-36-16,0 0-15 16,0 0-21-16,0 0-12 0,0 0-21 15,0 0-5-15,0 0-7 16,0 0 3-16,0 0 2 15,0 0-4-15,-1 0-12 16,0 0-7-16,-4 2-10 16,-10 6-3-16,-32 30-5 15,26-32-2-15,-3-3-2 16,-3 2-1-16,0-4-3 16,4 9 0-16,3-7-2 15,4 1-1-15,2-4-2 16,3-1-1-16,4 2-2 15,-2-1 0-15,6 6-1 16,-4-6 0-16,5 2-1 16,0 0-1-16,1 2-2 15,1-4 1-15,0 0 0 16,0 0 1-16,0 0 1 16,0 0 0-16,0 4 0 0,0-1 1 15,0 2-1-15,-1 2 0 16,0-1 1-16,0 0 0 15,-1 4 0-15,0-1 0 16,-2 1-1-16,-13 26 1 0,13-26 0 16,-1-3 0-16,3 2 0 15,1-2 0-15,-8-6 0 0,5 0-1 16,2 0 1 0,-1-1 0-16,3 0-1 0,0-1 1 15,0 0 0-15,0 0-1 16,17-6 0-16,21-12-1 15,-25 13-1-15,6 1 0 16,-1 0 0-16,3 1-1 16,2 1 1-16,-1 0-1 0,-7 6-1 15,3 1 0-15,-8 3 0 16,1 5 1-16,-4 2 1 16,-3 1 1-16,-4 2 1 31,-2 1 2-31,-7 4 1 15,-2 0 0-15,-3 2 2 16,-6 0 0-16,-2 0 4 16,-2 1 4-16,-1-4 10 15,6 1 4-15,3-5 9 16,-3-3 0-16,-3-5-3 0,-6-5-4 16,-1-4-8-16,3 0-3 15,3-6-5-15,3 1 0 16,-1-7-4-16,2-3 0 15,2-6-5-15,1-1-2 16,5-1-13-16,0 1-19 16,7 7-36-16,0 3-31 15,0 7-66-15,7-1-42 0,-1 3-136 16,4 1 210-16</inkml:trace>
  <inkml:trace contextRef="#ctx1" brushRef="#br2" timeOffset="-146226.158">9425 6923 319 0,'2'-12'277'0,"-2"1"76"16,2 1-49-16,-3 4-71 16,1 3-25-16,0 0-34 15,0 3-27-15,0 0-39 16,0 0-16-16,-1 10-27 16,-3 12-3-16,-16 32-13 15,6-23-6-15,-2 0-15 0,-1 0-4 16,0 3-10-16,0-1-3 15,1-2-5 1,0-3 0-16,4 1-2 0,-1-3 0 16,7-3 1-16,2-1-1 15,2-6 3-15,-2-4 0 16,3-6 6-16,-3-3 3 16,-1-8-21-16,4-5-24 15,0-5-67-15,1-6-45 0,10-6-110 16,3 2-107-16,8-2 232 15</inkml:trace>
  <inkml:trace contextRef="#ctx1" brushRef="#br2" timeOffset="-145898.116">9724 6810 485 0,'8'-13'350'0,"0"6"58"16,-4 4-90-16,-3 3-87 15,3 1-38-15,-5-1-62 16,0 0-22-16,0 2-25 16,-8 19-12-16,-8 34-18 15,7-26-7-15,3 5-12 16,-4 1-4-16,0 4-8 0,0-3-5 16,2-1-6-16,-8-2-1 15,3-3-3-15,-8-1-1 16,6 1-2-16,5 1-1 15,0-4-1-15,7 2 1 16,0-5 0-16,-1-4 1 16,-1-8 1-16,1-5 0 15,0-5-8-15,0-1-15 0,0-5-62 16,0-3-59-16,-4-11-212 16,4 0 223-16</inkml:trace>
  <inkml:trace contextRef="#ctx1" brushRef="#br2" timeOffset="-145585.694">9356 7153 619 0,'-11'-5'377'0,"4"3"1"16,1 1-83-16,5-1-58 15,1 2-37-15,0 0-71 16,0-1-19-16,0 0-40 0,5 0-14 16,17-2-11-16,33-1-11 15,-18 2-8-15,6 0-4 16,4-2-5-16,0 1-2 16,-7 2-5-16,-11-2-2 15,-10 2-2-15,-6 1-1 16,-4 1 8-16,3 1-20 0,-5 1-122 15,-4-2-29-15,1 6 76 16</inkml:trace>
  <inkml:trace contextRef="#ctx1" brushRef="#br2" timeOffset="-144868.421">9854 7245 345 0,'-7'3'290'0,"1"-1"31"15,3 0-91-15,0 0-37 16,3-2-52-16,0 0-21 16,0 0-19-16,0 0-8 15,2-1-22-15,19 0-7 16,28-4-17-16,-24 4-5 16,0 1 0-16,-1-1 1 0,-2 2 4 15,-5 0 3-15,-4 1 1 16,-7 3-1-16,-6 0-2 15,-2 1-5-15,-11 4-7 16,1 2-3-16,-8 3-14 16,-8 0-5-16,2 4-7 15,-1-3-2-15,1 6-2 16,5-2 0-16,-5-5-1 16,3 6 0-16,2-11-1 15,7 4 1-15,2-3 0 16,-1-6 0-16,5 1-1 15,-1-2-1-15,4-2 0 16,5 4 0-16,2-2-1 16,-1 0 0-16,6 0 1 15,-2-2 0-15,6-2 1 16,6-1 1-16,3-1 0 16,1-3 0-16,5 2 0 15,2 2-1-15,-2 1 0 16,5 0 2-16,-3 1 9 0,-2-4 2 15,1 3 4-15,-2-1-1 16,-4 1-6-16,-4 0-1 16,-5 1-2-16,1-1 1 15,-7-2 0-15,-3-3 2 16,1-3 1-16,-1 0-1 16,-2-3-4-16,-1 0-15 15,6 0-66-15,-8-8-67 16,2 1-140-16,5-3 167 0</inkml:trace>
  <inkml:trace contextRef="#ctx1" brushRef="#br2" timeOffset="-144243.566">10665 6968 996 0,'-1'-5'452'16,"-3"-1"-202"-16,1 3-26 15,-1 3-54-15,-4 0-22 16,-10 2-40-16,2 1-21 15,-6 3-35-15,-2 3-12 16,-2 4-19-16,-6-1-6 16,0 4-10-16,3 1-1 0,6 4-3 15,2 1-1-15,2 1 2 16,3-1 0-16,2 1 3 16,5 2 2-16,6-1 1 15,-1 0-1-15,9-1 0 16,0-2 0-16,8-4 0 15,3 2 1-15,7-7 1 16,3-2 0-16,5-7 1 16,5-8 0-16,-2-7 0 15,1-2-1-15,1-8 1 16,-3-2 0-16,0-4-1 16,-2-1-1-16,1 0-1 15,-3 0 0-15,-5 0 0 16,-5 1 1-16,-11-3 2 15,-1 4 1-15,-11-2-1 16,-3 0-2-16,-11 1-1 16,-7 0-2-16,-1 4-2 0,-5 3 0 15,2 8-3-15,12 6-1 16,-7 6-3-16,0 1 1 16,-6 3 17-16,-6 2 8 15,5 3 267-15,5 8-206 16</inkml:trace>
  <inkml:trace contextRef="#ctx1" brushRef="#br0" timeOffset="-106353.272">2207 9863 522 0,'-2'-1'277'16,"1"0"-68"-16,0 0-35 15,0-1-67-15,0 1-22 0,0 0-30 16,1 0-5-16,0 0 5 16,0 0 6-16,5-5 11 15,6-2 4-15,33-28 5 16,-28 29-2-16,8-3-6 15,-1 1-7-15,0 1-22 16,4-1-9-16,-5 6-18 16,4 3-5-16,-1 3-8 15,-6 1-1-15,-3 4-1 16,-4 3-1-16,-7-2 0 16,2 4-1-16,-3 2 1 15,-8-2 2-15,-3 7 1 16,-11-3 1-16,-5 0 1 15,1 2 1-15,-2-1-1 16,3-3 0-16,-1-2 1 16,-3-4 1-16,5-5 3 0,-1-2-1 15,7-3 1-15,6 0-2 16,4-2-5-16,2 0-4 16,8 0-5-16,0-3 0 15,11 2-1-15,3 1 1 16,3 1 2-16,1 2-1 15,-1 5 1-15,1-1 0 16,-6 5 0-16,6 2 1 0,-4 4 0 16,-2 4 0-16,-3 8 1 15,-7 3 0-15,-5 5 1 16,-6 3 1-16,-6 2 0 16,-4-4 2-16,-9-1 1 15,-1-5-1-15,-2-5 11 16,-8-1 8-16,1-10 10 15,-4 0 7-15,-9-6 1 16,2-4-2-16,6-7-6 16,3-5-4-16,4-5-10 15,4-8-4-15,0 4-6 16,3-7-3-16,4 1-5 16,6 3 0-16,9-5-8 15,-4 4 7-15,12-2-51 16,0 1-47-16,8 3-159 15,10 0 155-15</inkml:trace>
  <inkml:trace contextRef="#ctx1" brushRef="#br0" timeOffset="-105556.296">2775 10030 514 0,'-3'-1'312'0,"-1"0"-25"0,3 1-45 16,0 0-79-16,0 0-28 15,0 0-33-15,1 0-13 16,0 0-7-16,3 13-6 15,3 3-11-15,14 25-5 16,-3-23-9-16,-4-4-4 16,7-2-8-16,1-2-2 15,-1-6-9-15,2-4-4 16,0-7-6-16,-1-4-3 16,1-5-3-16,2 0-1 0,-3-2 0 15,-3 1-1-15,-6-1-1 16,-4 1 1-16,-7 3-2 15,-3 0-1-15,-6 8-1 16,0 1-3-16,-8 4-1 16,0 1-1-16,-7 3-1 15,0 2 1-15,1 2-1 16,-2 4 1-16,9 2-1 16,-8 1-1-16,2 5 0 15,3 0 0-15,-7 5-1 16,7 5 1-16,1-1-1 15,-2 0 1-15,7-3 0 16,0-4 0-16,6-1 0 16,1-1 1-16,6 0 0 0,5-2 0 15,6-5-1-15,3 0 1 16,6-2 1-16,2 0 1 16,7-1 0-16,1-3 0 15,-2-3-1-15,-1-3 1 16,1-2-1-16,-1-1 1 15,5-3 0-15,2-1 0 16,-7-4 0-16,0 0 2 0,-6-2-29 16,-2 0-48-16,-1-5-303 15,-2 1 255-15</inkml:trace>
  <inkml:trace contextRef="#ctx1" brushRef="#br0" timeOffset="-105149.813">3389 9845 547 0,'-2'-5'360'16,"2"5"49"-16,-3-1-141 16,3 1-44-16,0-1-30 15,0 0-55-15,0-1-12 0,0 1-36 16,13 0-10-16,9 0-10 15,35 0-8-15,-26 1-12 16,-1 0-8-16,-6-1-16 16,0 0-5-16,-5 1-13 15,-10-2-2-15,3 2 3 16,-3 1 6-16,-3-1-58 16,3 0-378-16,-17 10 304 15</inkml:trace>
  <inkml:trace contextRef="#ctx1" brushRef="#br0" timeOffset="-104118.72">4657 9934 618 0,'30'-30'368'0,"-30"28"-71"16,-2 1-80-16,-1 2-40 16,2-1-54-16,0 0-21 15,0 0-30-15,-1 4-11 0,-7 13-18 16,-15 29-8-16,15-21-12 15,-1 5-5-15,1 5-6 16,-2 1-2-16,5 2-4 16,-3-2 1-16,0-4-3 15,1 1 0-15,-4-7 0 16,3-1 0-16,3-6 1 16,1-6 1-16,3-5 4 15,1-3 4-15,0-5-51 16,1 0-70-16,0-1 70 15</inkml:trace>
  <inkml:trace contextRef="#ctx1" brushRef="#br0" timeOffset="-103791.012">4502 10049 914 0,'-6'-1'427'15,"5"1"-196"-15,1 0-23 16,0-1-56-16,0 0-31 16,0 0-27-16,9-1-21 0,10 0-27 15,34-3-2-15,-19 0-5 16,0-1-5-16,8-1-11 15,-4 0-6-15,-2 0-9 16,-1 3-3-16,-11-1-2 16,3 3 2-16,-12 1-41 15,4 1-53-15,1 0-160 16,-2 1 154-16</inkml:trace>
  <inkml:trace contextRef="#ctx1" brushRef="#br0" timeOffset="-102724.952">5876 9763 472 0,'10'-1'328'15,"0"-2"-25"-15,-4 0-78 16,3 3-43-16,-7 0-56 16,0 2-8-16,-4 1-12 15,1-3-1-15,0 0-4 16,0 0-5-16,-4 5-17 15,-14 3-8-15,-33 28-20 16,27-27-11-16,-4-7-15 0,-7 0-6 16,3-2-7-1,-1-1-2-15,6 1-3 0,9 1 0 16,3 0-3-16,4-4 0 16,5 2-2-16,3-1-1 15,4 1-1-15,0 1 0 0,0 0-2 16,0-1 1-16,0 0 0 15,0 1-1-15,0 0 1 16,0 0-1-16,0 0 0 16,0 0 1-16,0 0 0 15,3 4 0-15,-1 6 1 16,-1 2 0-16,-4 24 0 16,-12-24 1-16,8-1 0 15,-3 1-1-15,0 2 0 16,6-2 1-16,-7-2 0 15,1 0 0-15,3-3 0 16,3-3-1-16,0-2 2 16,2 0-1-16,2-2 0 15,0 0 0-15,0 0-1 16,0-1 0-16,0 0 0 16,8-1-1-16,12-3-1 15,28-13-1-15,-24 9 2 16,9 2-1-16,2 2 1 0,-2 1 1 15,0 3-1-15,-2 2 0 16,-10 4-1-16,-3 3 1 16,-4 5-1-16,-11 1 0 15,-1 5 1-15,1 2 1 16,-7 6 0-16,3 1 0 16,-4 2 1-16,2 2 0 15,-7-2-1-15,-5-2 7 0,-6-6 9 16,-2 0 9-16,-5-5 19 15,-4-2 0-15,-1-2 1 16,-3-7-2-16,10-4-6 16,0 0-4-16,1-6-5 15,0 2-4-15,-3-13-8 16,6-2-2-16,5 2-6 16,-1-9-3-16,8 5 1 15,0 1-16-15,2-2-57 16,1 6-42-16,4 4-520 0,4 5 437 15</inkml:trace>
  <inkml:trace contextRef="#ctx1" brushRef="#br0" timeOffset="-101881.26">6242 9771 476 0,'5'-5'299'0,"-5"-3"-15"16,2 0-41-16,1 6-63 15,-3-4-29-15,4 9-41 16,-4-3-16-16,0 0-24 0,0 0-6 16,0 0-8-16,1 3 2 15,4 17-8-15,-5 29 0 16,-8-21-4-16,1 3-6 16,-9 2-10-16,6 0-6 15,-5 2-10-15,0 1-4 16,3-1-3-16,-1 0-2 0,0-4 0 15,4-2 0 1,1-6 0-16,0-2 0 0,4-9 1 16,-2-2 2-16,3-6 6 15,-1-4 8-15,1-6-38 16,-1-12-40-16,3-7-122 16,1-5-126-16,4-6 191 15</inkml:trace>
  <inkml:trace contextRef="#ctx1" brushRef="#br0" timeOffset="-101553.326">6694 9625 1039 0,'-3'6'476'0,"-7"7"-222"0,-4 2-23 15,-3 10-78-15,-1 1-32 16,0 5-44-16,3 1-12 16,-1 0-18-16,3 3-8 15,-3 2-9-15,3 1-6 16,2 1-9-16,-1-1-3 16,7 0-4-16,-3 0-1 15,-1 1-2-15,1-3 0 16,-2-6 1-16,2-3-1 0,-1-12 3 15,1-1 0-15,2-9 9 16,-3-4-9-16,0-7-60 16,1-8-63-16,3-9 66 15</inkml:trace>
  <inkml:trace contextRef="#ctx1" brushRef="#br0" timeOffset="-101256.513">6259 9980 668 0,'-8'-1'393'0,"-2"1"-9"0,5 1-104 16,3-1-63-16,2 0-38 15,0 0-75-15,0 0-17 16,0 0-29-16,10 0-6 15,6 0 0-15,30 0-9 16,-18-1-15-16,7-1-4 16,6 0-9-16,4-4-3 15,-3 1-4-15,-4-2-2 16,-4 2-2-16,-3-3 0 0,-4 2-19 16,1 1-29-16,-9 2-88 15,0 3 83-15</inkml:trace>
  <inkml:trace contextRef="#ctx1" brushRef="#br0" timeOffset="-100569.176">6693 10168 900 0,'0'3'414'16,"-3"-3"-191"-16,3 0-47 16,0-2-27-16,0 1-27 15,0 0-17-15,14-2-6 16,5-1-35-16,31-8-16 15,-18 9-15-15,-9 1-4 0,3 2-5 16,-1 3-4-16,-12 2-9 16,1 1-4-16,-10 6 9 15,-5 2 9-15,-10 5 10 16,-2 4 5-16,-10 1-8 16,-5-3-7-16,7 2-8 15,-2-8-3-15,-1 1-6 16,2 0-1-16,-6-6-3 15,1 2 1-15,4 1-1 16,0-2 0-16,1-3-1 16,2 1 0-16,5-2-2 15,4 0 1-15,2 1-1 16,2-3-1-16,-7-1 0 16,12 0 1-16,2-2-1 15,3-1 1-15,-3-1 0 16,0 0 1-16,17-1-1 15,31-2 0-15,-19-3 0 0,8 3 0 16,-2-2 1-16,-4 3-1 16,5 3 0-16,-8-1 1 15,3 3-1-15,2 0 0 16,-11-1-1-16,1 4 1 16,-4-3 0-16,-3 0 1 15,0-3 1-15,-2 0-1 16,-4-3 2-16,-3-4 0 0,-1-2 2 15,-3 1-7-15,-2-5-74 16,0-2-65-16,2-2 82 16</inkml:trace>
  <inkml:trace contextRef="#ctx1" brushRef="#br0" timeOffset="-100006.799">7423 9787 1066 0,'-8'-1'475'16,"-9"1"-232"-16,0 7-36 16,-10 0-59-16,0 3-29 15,1 8-39-15,-3-3-13 0,12 7-21 16,-3 0-10-16,-3 1-16 16,1 1-6-16,-4 2-4 15,2 4-2-15,10 3-2 16,-1 3 2-16,9 1-2 15,4-2 1-15,6-3 0 16,4-7-2-16,10-2 2 16,2-7 0-16,5-4 1 15,6 1 0-15,4-8 2 16,1-2-2-16,4-9-1 16,4-5 0-16,1-12 0 15,1-1 0-15,-1-7-1 16,0-3 1-16,-7-5 1 15,-2-3 1-15,-9-2 2 16,-11 2 1-16,-8 2-1 16,-6 4-1-16,-14 9-6 15,-5 1-1-15,-10 12-4 0,-5 3-2 16,-3 5-2-16,-2 2-1 16,-5 4 17-16,2 3-9 15,7 6 344-15,6 2-254 16</inkml:trace>
  <inkml:trace contextRef="#ctx1" brushRef="#br0" timeOffset="-98920.782">8454 9830 616 0,'4'-8'375'0,"1"4"-70"16,-2 0-67-16,-2-1-27 0,1 3-46 15,-2 2-18-15,0 0-40 16,0 0-23-16,-1 0-26 15,0 0-5-15,0 0-5 16,-4 7-2-16,-4 8-8 16,-19 33-5-16,15-26-10 15,1 5-5 1,-2 6-8-16,-4-1-2 0,0 2-3 16,0 3 1-16,1-3-2 15,7-1 1-15,-2-4 0 16,-3-9-1-16,8-3 1 15,-4-9 1-15,10-1 3 16,2-4 9-16,-1-7-32 16,1-1-29-16,-1 4-112 15,0-11-87-15,1-15 149 16</inkml:trace>
  <inkml:trace contextRef="#ctx1" brushRef="#br0" timeOffset="-98639.265">8218 9936 894 0,'-6'0'423'0,"1"0"-167"16,2 0-25-16,2 0-54 15,1 0-22-15,0 0-35 16,0 0-15-16,16 2-25 15,37 4-11-15,-12-8-19 16,6-2-7-16,-13-2-20 16,19-1-6-16,-5 2-8 15,-4-1-3-15,8 1 32 16,-19 2-29-16,-8 1 350 16,-3 4-259-16</inkml:trace>
  <inkml:trace contextRef="#ctx1" brushRef="#br0" timeOffset="-97238.028">9492 9712 332 0,'4'0'279'0,"1"0"29"16,-2 0-76-16,-3-1-42 16,0 0-45-16,0-1-16 15,0 2-21-15,0 0-3 16,0 0-9-16,0 0-9 16,0 9-14-16,-1 3-8 15,-5 8-12-15,-10 25-6 16,-6-27-11-1,11 5-8-15,-1-6-13 16,2-2-3-16,11-2-6 0,-6-3 0 16,2-2 0-16,-1-2-1 15,3-4 10-15,1-2 1 16,1-8 2-16,4 0 0 16,2-6-10-16,-8-2-2 15,11-3-3-15,3-7-1 16,-1-1-2-16,11-3 0 15,-13 2-2-15,-1 6 0 0,-6 4 0 16,-2 7 0-16,-3 4-4 16,-6 5-3-16,-4 6 0 15,-5 5-1-15,-5 7 4 16,-3 1 2-16,-6 6 2 16,-1 4 0-16,-6-2 1 15,3 4 0-15,0-2 0 16,3 1 0-16,4 4 0 15,0-5 0-15,6 5 0 16,-1-1-1-16,9 6 1 0,-1-2-1 16,4-2 1-16,9 0 1 15,5-3 0-15,5-1 0 16,10-5 0-16,2-6 1 16,3-5 1-16,8 2 1 15,3-7 1-15,-2-3 0 16,8-6 0-16,-3-2 1 15,1-3 1-15,-6 1 1 0,1-3 1 16,-1-4-1-16,-4 2-1 16,8-3-1-16,-12 3-1 15,-3 0-2-15,-8-2 0 16,-1 1-1-16,-5 2-8 16,-1-1-21-16,-4 4-91 15,-3-4-59-15,-4 4 104 16</inkml:trace>
  <inkml:trace contextRef="#ctx1" brushRef="#br0" timeOffset="-96722.745">9826 10001 1112 0,'-2'-8'508'15,"1"4"-244"-15,-3-1-31 16,1 5-89-16,2 0-44 16,0 0-44-16,0 0-18 15,0 0-13-15,-3 19-1 0,-37 31-3 16,27-23 0-16,5 4-4 15,-2-1-1-15,2-2-5 16,6-1-3-16,-6-9-2 16,1 2-1-16,3-9 0 15,3 0 1-15,1-5-1 16,-1-4 7-16,2-2 4 16,0-2 1-16,0 1 0 15,3-14-6-15,11-45-7 16,-9 25-1-16,5-11-3 15,9 2 0-15,3 5-3 16,5 5-1-16,2 10 1 16,0 4 1-16,-4 6 0 15,1 2 2-15,-1 3-1 16,0 0 0-16,0 7 0 16,-3 0-2-16,-3 5 0 0,-4 2 0 15,-2 2 27-15,-4 2-28 16,-3 1-82-16,-4 1-78 15,-4-2 81-15</inkml:trace>
  <inkml:trace contextRef="#ctx1" brushRef="#br0" timeOffset="-96206.3">10476 9753 874 0,'3'0'469'0,"-12"3"-78"15,-4-2-144-15,-5 8-77 16,-3 1-39-16,-4 8-53 16,0 3-14-16,-1 3-25 15,-4 1-11-15,3 3-14 16,-4 2-2-16,5 1-5 15,4 1-1-15,8 5-1 0,3-1-1 16,7 1 0-16,2-2 2 16,8-4-1-16,8-5 2 15,7-6 1-15,7-5 1 16,4-8 1-16,3-5-1 16,2-7 0-16,0-6 0 15,5-5-1-15,0-4 0 16,3-10 1-16,-3-3-1 0,-7-13 4 15,-2 1 0-15,-16-3 2 16,-3-2 0-16,-11 8-3 16,-7-3-3-16,-3 6-4 15,-4 6-3-15,-5 5-2 16,2 6-3-16,-9 9-2 16,-4 4-2-16,-3 8 0 15,-2 1 1-15,3 10 1 16,2 0 0-16,7 1 7 15,2 4-23-15,6-3-88 16,2 3-63-16,8 0 95 16</inkml:trace>
  <inkml:trace contextRef="#ctx1" brushRef="#br0" timeOffset="-95690.585">10831 10174 659 0,'5'-16'403'16,"1"1"-50"-16,3 6-97 15,0 3-19-15,-2-1-37 16,-2 4-17-16,-3 1-44 16,-2 2-24-16,0 0-42 15,-1 0-14-15,0 0-14 16,0 0-2-16,-6 12-8 16,-7 6-4-16,-32 24-13 15,24-26-5-15,3 2-6 16,2-5-3-16,6 4-1 15,3-2 0-15,6-2-1 16,1-1 0-16,1-2 0 16,-2 1 0-16,5-3 0 15,-2-2 1-15,5-2-1 16,6 1 1-16,4-3 0 0,6-1 0 16,4-1-1-16,3-3 1 15,-1-5-1-15,4-1-2 16,0-2-2-16,-1-2-17 15,-2-1-59-15,-3 3-55 16,-5-2 195-16,-2 0-85 0</inkml:trace>
  <inkml:trace contextRef="#ctx1" brushRef="#br0" timeOffset="-95382.857">11185 10037 746 0,'3'-12'435'0,"-6"6"-23"15,3 3-97-15,-3 5-78 16,1-2-42 0,1 0-73-16,-7 21-19 0,-13 42-36 15,12-23-12-15,-6 2-17 16,0 0-7-16,1-1-8 15,-2-3-4-15,-3-2-6 16,-5 0-2-16,-3-5-3 16,0 1 0-16,8 0-2 15,-1-4 1-15,-1-5-1 16,6-5 10-16,2-9-32 16,3-4-33-16,10-8 34 15</inkml:trace>
  <inkml:trace contextRef="#ctx1" brushRef="#br0" timeOffset="-94285.88">11449 9373 565 0,'32'-34'334'16,"-29"30"-63"-16,0 5-82 15,0-6-37-15,1 5-44 16,-4 0-12-16,0 0-17 16,0 0 0-16,0 0-5 15,0 0-2-15,0 0-5 16,0 11-6-16,-3-3-11 16,-2 3-7-16,-21 27-16 15,15-26-6-15,-1-3-7 16,0-1-1-16,2-5-2 0,2 0 2 15,5-3 4-15,0-3 0 16,3-3-3-16,0 5-2 16,0 0-8-16,0 0-2 15,7-9-3-15,14 2-1 16,29-29-1-16,-25 27-1 0,0 4 0 16,0 0 1-16,2 6-1 15,-2 5-1 1,-3 5 1-16,-4 2-1 0,-13 4 1 15,1 3 0-15,-6 3 2 16,-1 4 1-16,-6 2 1 16,-8-1 2-16,-9 3 1 15,-7-1 0-15,-9 3-1 16,-1-5 1-16,-3-2 1 16,3-1 0-16,6-13 2 15,3-2-1-15,4-5 4 16,2-6 0-16,8-4 2 15,0-2-1-15,7-11-3 16,8-3-4-16,8 1-6 16,6-1-3-16,5 5-3 0,-1 1 0 15,1 4 3-15,2 3 0 16,-1 6 1-16,2 3 1 16,-4 8-1-16,2 3 0 15,-2 6 1-15,-2 2 0 16,3 3 3-16,-4 0 1 15,0-3 0-15,1 0 0 16,0-5 1-16,0-2 1 16,-2-3 0-16,-1-6 18 15,4-5-55-15,-5-5-59 0,8-9 66 16</inkml:trace>
  <inkml:trace contextRef="#ctx1" brushRef="#br0" timeOffset="-94035.66">12002 9441 1144 0,'7'0'515'0,"-7"2"-222"16,4 5-66-16,0-3-33 15,8 3-35-15,3 0-47 0,1-4-20 16,1-3-36-16,1 0-15 16,5-3-23-16,3-2-5 15,2-4 25-15,-1-3 58 16,0 6-64-16</inkml:trace>
  <inkml:trace contextRef="#ctx1" brushRef="#br0" timeOffset="-92294.882">12600 9941 310 0,'-1'-2'207'0,"-1"1"15"0,1 0-17 15,0 0-27-15,0 0-14 16,0 0-23-16,0 0-10 16,0 0-19-16,0 0-9 15,0 0-10-15,0 0 1 16,1-1-10-16,0 1-9 16,0 1-15-16,0 0-10 15,15 4-8-15,36 8-2 16,-10-10-4-16,7 0-4 0,13-2-6 15,6-1-3-15,4-1-8 16,0-3-4-16,-8 1-4 16,-3-3-1-16,-6 2-2 15,-6 1-1-15,-10-1 0 16,-8 2-1-16,-15 0 1 16,-2-3 0-16,-8 4 4 15,-2 2 1-15,-4-1 1 16,0 0-1-16,0 0-5 15,0 0 0-15,0-1-2 16,-8-1-1-16,0 0-3 16,3 0-2-16,-7-2-7 15,-27-7 0-15,22 11 0 0,1 1 3 16,-1 0 5-16,-1 0 1 16,2 1 2-16,1-1 1 15,3 2-1-15,4-1 1 16,2 1 0-16,4-1 2 15,-3-5-1-15,3 2-1 0,9 0 0 16,1 0 0-16,19 1-1 16,-2 1 1-16,5 0-2 15,1 1 1-15,-2 3 0 16,0 2 1-16,-1-1 0 16,0 1 0-16,-4-1 2 15,2 2-1-15,-8 0 2 16,-2-2-1-16,-5-2 1 15,-4-1-1-15,-4-1 0 0,-3 1 2 16,0-2 5-16,0 0 4 16,0 0 1-16,-10 2 0 15,-12 1-4-15,-28 8 3 16,24-7 10-16,1 3 5 16,-3 2 5-16,0-1-2 15,1 0-8-15,4 0-4 16,5-2-6-16,0-3-2 15,13 3-5-15,-5-2-3 0,11 2 1 16,7-1 6-16,3 3-24 16,11 0 351-16,5-1-256 15</inkml:trace>
  <inkml:trace contextRef="#ctx1" brushRef="#br0" timeOffset="-90701.208">14685 9664 413 0,'4'-13'311'0,"0"6"48"16,0 2-53-16,-3 2-74 16,-1 2-17-16,0 1-43 15,-1 0-26-15,0 0-58 16,0 0-26-16,-1 0-31 15,-2 13-6-15,-5 11-6 16,-9 31-3-16,7-29-6 16,4 3-1-16,-1-7-4 15,1 0 0-15,2-5 0 16,0-3-1-16,5-1 1 16,0-4-1-16,-2-5 5 15,2-2 5-15,0-8 5 0,0 5 0 16,0 0-4-16,3-7-6 15,8-15-4-15,14-31-2 16,-12 25-1-16,-5-4 0 16,0 6-2-16,-6 1 0 15,-3 5-2-15,-4 8-1 16,-6 5-4-16,-1 7 0 16,-10 5-2-16,2 4 0 0,-9 5 3 15,0 4 1-15,0 2 1 16,-7 8 2-16,1 1 1 15,-7 0-1-15,1 2 1 16,-1-1-1-16,6 1 1 16,3 2-1-16,5 1 1 15,2-1-1-15,7 4 0 16,2-3 1-16,10 2 0 16,3 1 1-16,9-5 0 15,6-3 0-15,7-3 0 16,3-7 1-16,9-6 1 15,5-3 0-15,11-6 0 16,3 2 1-16,2-9-1 16,3 0 1-16,-9-5-1 15,0-7 0-15,-5 0 1 0,-4-1-1 16,-3 1 1-16,-5 2-2 16,-10 1 1-16,-3 1 0 15,-9 3-2-15,-2 0 9 16,-7 6-23-16,0 1-21 15,-4 2-74-15,6 0-75 16,0 0 116-16</inkml:trace>
  <inkml:trace contextRef="#ctx1" brushRef="#br0" timeOffset="-90155.046">14945 9907 1143 0,'6'-7'512'0,"-5"4"-257"16,0 3-42-16,-2 4-88 15,0-4-33 1,0 0-42-16,-4 10-3 0,-6 10-9 16,-19 30-5-16,13-20-3 0,6 4-4 15,1 2-5-15,3 1-4 16,-1-5-6-16,-1-6-3 16,4-6-2-16,-2-6-1 15,4-5 1-15,1-3 0 16,2-4 9-16,0-2 1 15,0-1 2-15,0 0 1 16,5-13-10-16,6-16-2 0,12-34-4 16,-9 26 0-16,4-5-3 15,1 2 0-15,-1 8 0 16,5 4-1-16,0 8 0 16,-3 1 1-16,1 8-1 15,0 0 0-15,-1 2 0 16,8 6 0-16,1 0-1 15,-1 4 0-15,-2 4 0 16,-6 0-1-16,-5 5 1 16,-1-1 23-16,-5 5 50 15,-4 1 275-15,-1 5-236 16</inkml:trace>
  <inkml:trace contextRef="#ctx1" brushRef="#br0" timeOffset="-89264.876">15792 9626 670 0,'-2'0'342'0,"-2"0"-85"16,0 2-42-16,3-2-54 15,0 0-16-15,0 0-28 16,-7 4-11-16,-4 2-22 16,-28 27-11-16,30-19-21 15,-10 4-8-15,-9 3-11 0,-1 0-3 16,-5 4-6-16,-2 2-6 16,8 6-6-16,-1 2-4 15,3 2-4-15,2-2-1 16,-6 0-1-16,6 4 0 15,6-2 1-15,4 4-1 16,12-3-1-16,3-3 2 0,7-7-1 16,5-6 1-16,4-4 2 15,2-5-2-15,3-7 22 16,-2-1-27-16,3-9-93 16,0-3-65-16,-4-13 79 15</inkml:trace>
  <inkml:trace contextRef="#ctx1" brushRef="#br0" timeOffset="-88717.925">16130 9783 982 0,'-2'4'450'0,"-6"6"-210"0,2-2-17 15,-9-1-64-15,2 0-36 16,-5 4-43-16,-1 2-17 16,0 4-24-16,7 1-9 15,-6 0-15-15,1 2-3 16,8 3-2-16,-14 0-2 16,6 2-1-16,5 0-1 15,-7-2-2-15,13 3 0 16,14-1-1-16,-1-3 1 0,11-2 1 15,-6-5 1-15,0-6-1 16,-2-1 0-16,10-5-2 16,1-3 1-16,6-5 0 15,4-2 1-15,-2-9 1 16,4-1 0-16,-6-9-1 16,-2-2 1-16,-3-5 0 15,-1 1 0-15,-6-2 2 16,1 1 0-16,-9-3 1 15,-3 0 0-15,-8 5-2 16,-5-2-1-16,-4 8-5 16,-3 3-1-16,-3 9-5 15,0 7-1-15,-1 11-1 16,-2 2-1-16,2 5 3 16,3 4-1-16,-3-5 2 0,5 7 1 15,7 3 19-15,-2-1-35 16,8 4-64-16,2-2-52 15,2-1-172-15,7-3 195 16</inkml:trace>
  <inkml:trace contextRef="#ctx1" brushRef="#br0" timeOffset="-88343.019">16590 9818 784 0,'-3'-3'474'16,"-7"3"-40"-16,1 3-218 16,0 3-19-16,-8 3-76 15,5 3-21-15,0 7-38 16,-2 2-11-16,7 2-12 15,-5 0-4-15,2 2-8 16,0 3-4-16,0 3-6 16,0 0-3-16,4 2-3 0,-1-3-3 15,4-5-2-15,0-3-1 16,-6-7 0-16,5 0 0 16,3-5 2-16,-2-4 5 15,1-5-23-15,2-4-31 16,-1 2-103-16,0-6-57 15,1-20 117-15</inkml:trace>
  <inkml:trace contextRef="#ctx1" brushRef="#br0" timeOffset="-87999.335">16938 9730 722 0,'2'-7'444'0,"-6"7"10"16,1 0-148-16,1 8-94 15,-6 0-43-15,1 7-69 16,-5 5-18-16,0 0-28 16,4 3-8-16,-3 3-12 15,0-1-6-15,-6 3-8 16,4 0-3-16,-3 1-5 15,-1-1-1-15,6 4-3 16,-1-2-2-16,2 1 0 16,3 1-1-16,-3-9-1 0,2-1 1 15,2-10 1-15,-1-4 3 16,2-4-23-16,-1-4-38 16,2-6-130-16,-5-5-83 15,5-5 156-15</inkml:trace>
  <inkml:trace contextRef="#ctx1" brushRef="#br0" timeOffset="-87667.807">16536 9954 680 0,'-14'-6'405'0,"13"5"-8"16,-3 1-106-16,3-1-57 16,1 1-47-16,0 0-64 15,0 0-24-15,18 0-36 16,31 7-7-16,-22-2-11 16,2 3 0-16,-1-2-4 0,0 0-5 15,2-4-12-15,-3 0-6 16,0-2-9-16,3 1-1 15,-6-1 16-15,-3-1-15 16,-1-2-114-16,-8-1-205 16,-12 0 193-16</inkml:trace>
  <inkml:trace contextRef="#ctx1" brushRef="#br0" timeOffset="-87242.315">17154 9556 917 0,'-1'-4'439'0,"1"3"-159"0,1 1-80 16,-1 0-67-16,0 0-32 16,0 0-37-16,10 21-9 31,19 40-12-31,-11-20-6 0,5 4-4 16,0 1 1-16,3-2 2 15,-1-6-2-15,-2 2-6 16,-3-4-6-16,-11 0-10 15,-7 1-3-15,-5 3-2 16,-11 4 0-16,-11-1 1 16,-2 2-2-16,-8-2 2 15,0 1-2-15,-3-7 0 16,0-1 1-16,0-8-1 16,4-5 0-16,11-5 2 15,2-6 5-15,10-7 35 16,-2-5 13-16,13-7-35 15</inkml:trace>
  <inkml:trace contextRef="#ctx1" brushRef="#br0" timeOffset="-86148.742">17432 10209 365 0,'-6'1'268'16,"7"3"15"-16,2 1-75 16,2-1-12-16,2 0-14 15,-5-4 4-15,9 2-14 16,-2-1-10-16,4-6-26 15,3 5-23-15,3-6-26 16,3 1-13-16,6 5-30 16,1-2-11-16,-5 2-19 15,0-2-6-15,-6 2-5 16,-5 7-3-16,-9 1 0 0,-4 2 1 16,-6 3 1-16,-8-1 1 15,-5 3 1-15,-2-3 0 16,-2 2-1-16,-1-4 0 15,3-3 0-15,-3 0 0 16,6-6 2-16,4-1 0 16,8 0 1-16,5-2-2 0,-2-1-2 15,3 1-2-15,0 1 0 16,0 0-2-16,0 0 0 16,10 0 1-16,9 0 0 15,27-1 1-15,-27 4 0 16,-2-1 0-16,2 6-1 15,-2 1 0-15,-3 1 0 16,2 2-1-16,-8 0 1 16,-1 1 0-16,-6 1 0 15,-1 5 1-15,-9 0 0 16,-1 3 1-16,-7 3 0 16,-3-1 1-16,-6 5 7 15,-3-1 3-15,1-3 10 16,0-3 8-16,7-8 7 15,3-4 0-15,3-9 0 0,-7-6-4 16,-3-6-9-16,1-4-3 16,3-5-8-16,6-2-2 15,0-5-7-15,4 0 2 16,3 5-23-16,4 5-20 16,6 9 345-16,3 2-248 15</inkml:trace>
  <inkml:trace contextRef="#ctx1" brushRef="#br0" timeOffset="-85383.946">18467 9826 543 0,'14'-12'293'0,"-2"2"-52"16,2 0-21-16,-3 1-23 15,1-1-10-15,-1 4-17 16,-4-2-7-16,0 7-42 16,-4 1-27-16,-3 1-38 0,-1-1-15 15,0 0-11-15,-5 12 4 16,-7 16-1-16,-17 26-4 16,12-21-1-16,-3-1-2 15,7 1-7-15,-3 1-3 16,8 1-6-16,-5-3-1 15,7-1-3-15,1-4 0 16,-3-5-1-16,11-3 0 16,-5-7-1-16,-3-1 2 0,9-4 5 15,-5-7 6-15,-2-3-33 16,4-11-28-16,-8-6-86 16,7-1-75-16,4-7 129 15</inkml:trace>
  <inkml:trace contextRef="#ctx1" brushRef="#br0" timeOffset="-85102.769">18352 9913 745 0,'0'-3'421'16,"0"0"-95"-16,7-2-68 15,0 4-31-15,5-2-38 16,0 2-21-16,11-3-46 0,5 2-11 16,3 1-30-16,7-1-9 15,1 1-24-15,1 1-12 16,-2 0-19-16,-2 1-5 16,-2 2-6-16,-3 1-3 15,-6-2 30-15,-2 0-25 16,-4-2-70-16,0 0 374 15,1 1-271-15</inkml:trace>
  <inkml:trace contextRef="#ctx1" brushRef="#br0" timeOffset="-84149.063">19768 9627 692 0,'12'-11'354'0,"-10"5"-98"16,-2 0-19-16,1 2-47 15,-1 3-18-15,0 1-48 16,0 0-23-16,0 0-37 16,-2 12-12-16,-7 16-2 15,-20 35 2-15,6-23-6 16,-2 3-4-16,-3-1-12 16,-1-1-5-16,4 0-10 15,1-6-4-15,6-2-2 16,1-4-3-16,3-5-1 0,3-1 1 15,6-10 0-15,4-4 1 16,-1-7 8-16,2-4 0 16,0-5 3-16,0-5-21 15,0-7-74-15,3-5-58 16,5-7-255-16,4-1 252 16</inkml:trace>
  <inkml:trace contextRef="#ctx1" brushRef="#br0" timeOffset="-83804.935">20084 9553 891 0,'8'-6'462'0,"-4"4"-116"16,-3 1-77-16,1 3-81 15,-2-2-43-15,0 0-56 16,0 1-10-16,0 19-17 15,-2 31-10-15,-3-24-14 16,-2 7-2-16,-5 0-1 16,-4 2-1-16,-5 0-3 15,-2 1-2-15,0 1-9 16,-1-3-5-16,4 0-6 16,2-4-2-16,4 0-2 0,4-1-1 15,3-4 0-15,3-1 1 16,4-11 0-16,-7-3 2 15,4-5 4-15,3-6-6 16,-3-9-38-16,8-3-42 16,-5-11-132-16,0-3-82 15,6-1 176-15</inkml:trace>
  <inkml:trace contextRef="#ctx1" brushRef="#br0" timeOffset="-83507.89">19697 9814 925 0,'-4'-4'439'0,"4"4"-156"16,0 0-22-16,0 0-59 15,0-1-31-15,7 0-59 16,17-1-19-16,34-5-22 15,-24 4-9-15,2 0-14 16,-1-5-9-16,6 6-17 16,-1-1-7-16,-4 1-9 15,-2 2-1-15,-8 0-3 16,-6 3 13-16,-3 2-55 0,-3 1-61 16,-4-2 68-16</inkml:trace>
  <inkml:trace contextRef="#ctx1" brushRef="#br0" timeOffset="-82876.032">20239 10007 636 0,'3'0'386'0,"-6"0"20"15,3 0-141-15,0 0-56 16,0-1-34-16,0 0-61 16,12 0-20-16,10-1-32 15,27 0-5-15,-26 6-5 16,-1 3-2-16,-1 2-6 15,-3 1-5-15,-12 2-10 0,0 2-1 16,-12 0 5-16,-4 2 1 16,-8 4-1-16,-2 2-3 0,-2 4-11 15,-1-1-5-15,-5-1-6 16,-2 0-1-16,-8-6-2 16,0-2 1-16,2 0-2 15,2-4 0-15,8-3-1 16,5-1 0-16,8-3 0 15,3-4 0-15,6 0-1 16,2-2 0-16,2 1-1 16,0 0-1-16,0 0 1 15,0 0 0-15,3 0 1 16,11 1-1-16,6 0 1 16,31 0-1-16,-19-1 1 0,3 0 0 15,2-4 1-15,1 3 0 16,-6-3 2-16,0 0 1 15,-1 0 0-15,-1-5-1 16,-2 3-1-16,-2 0-1 16,-7 2 0-16,-4-1-1 15,-5-3-1-15,-3 4 0 0,-3-3-3 16,-1 5-19-16,-2 1-56 16,-1-1-60-16,-1 1-146 15,0 0 174-15</inkml:trace>
  <inkml:trace contextRef="#ctx1" brushRef="#br0" timeOffset="-82300.951">21118 9615 1068 0,'-5'-2'473'16,"-9"9"-231"-16,-1 0-25 15,-3 9-63-15,-4-1-27 16,-2 7-40-1,-2 0-15-15,0 3-20 16,0 0-5-16,-1-4-11 0,3 3-4 16,8 1-6-16,1 0-2 15,5 2-4-15,5-1-1 16,3-2-5-16,2-1-1 16,9-1-3-16,5-1 0 15,7-4 0-15,4 2-1 16,7-6 0-16,0-3 0 15,-2-7 1-15,4-5-1 0,1-9 1 16,0-4-1-16,8-5 1 16,-3-3-1-16,-8-6 1 15,0-2 0-15,-11-10 1 16,-4 0-1-16,-9-6-2 16,-8-4-1-16,-3 9-3 15,-8 2-2-15,-4 14-4 16,-4 5-2-16,-12 10-2 15,-7 5 0-15,-7 8 1 16,0 4 1-16,1 5 12 16,4 1-11-16,10 1-73 15,3-2 87-15,15-4-34 16</inkml:trace>
  <inkml:trace contextRef="#ctx1" brushRef="#br0" timeOffset="-81566.573">22279 9727 437 0,'9'-4'260'0,"-2"-2"-7"16,0 0-9-16,26-36-21 16,-28 29-11-16,0 3-22 15,0 3-8-15,-9 5-35 16,-1 2-18-16,-6 9-36 15,-3 4-20-15,3 11-21 16,-3 4-1-16,1 6-4 16,-1-1-4-16,5 1-11 15,-3 4-6-15,1-7-12 16,3 1-4-16,-3-3-2 16,3-3-2-16,4-2 0 15,-4-3 0-15,4-4 0 0,-3-4 2 16,2-7 5-16,0-4-13 15,-3-6-47-15,3-6-32 16,-4-7-108-16,1-1-53 16,-4-6 152-16</inkml:trace>
  <inkml:trace contextRef="#ctx1" brushRef="#br0" timeOffset="-81316.751">22087 9776 527 0,'-1'-2'363'0,"1"1"71"16,0 2-115-16,0-2-63 15,0 1-24-15,0 0-56 16,6 0-29-16,20 5-36 16,29 4-15-16,-18-5-26 15,-1-1-10-15,0-3-20 16,7 2-8-16,0-5-15 15,0-2-6-15,-2-1-6 16,-7 0 23-16,-10 2-42 16,-4-4-18-16,-12 2 26 15</inkml:trace>
  <inkml:trace contextRef="#ctx1" brushRef="#br0" timeOffset="-80116.38">23714 9634 702 0,'4'0'375'16,"-4"0"-76"-16,2-1-36 16,-2 0-62-16,0 1-32 15,0-1-52-15,0 0-23 0,-1-1-27 16,0 2-9-16,0 0-4 16,0 0 0-16,-1 0 6 15,-6 2-4-15,-14 2-14 16,-35 6-5-16,24-8-14 15,-5 2-6 1,-2-3-7-16,-1-1-2 0,0 2-5 16,2-2 1-16,4 1-2 15,0-1 0-15,8 0 1 16,5 0-1-16,13 1-1 16,5 2 1-16,4-2-2 15,2 4 1-15,-2-5-1 16,0 0 1-16,0 0-1 15,0 0 1-15,0 2 0 16,3 8-1-16,-2-5 2 16,1 3-2-16,-1 0 1 0,0 3-1 15,-3 29 1-15,-11-31 0 16,-4 2-1-16,3-1 0 16,-3 3 0-16,6-1 0 15,5-3 1-15,-3-1 0 16,9 1-1-16,-4 0 1 15,0-5 0-15,0 3-1 16,-3-6 0-16,6-1 1 16,6 0 0-16,4 0 0 15,1-3 0-15,-2 1-1 0,3-3 0 16,0-1-1-16,11 6 0 16,0-5 0-16,6 5 1 15,4-1-1-15,3-3 1 16,5 6 0-16,-11-2 0 15,0 4 0-15,-6 6-1 16,-4 1-1-16,-4 5-1 16,-4 1 1-16,-8 3 1 15,-3 0 1-15,-11 3 0 16,-2 0 1-16,-8 1 0 16,-4 4 0-16,-8-1 2 15,-6-2-1-15,-3 1 0 16,1-3 3-16,4-7 2 15,6-3 4-15,0-11 5 0,9-2 1 16,-3-10 3-16,2-3-3 16,4-8-4-16,-2-3-2 15,7-1-6-15,3-2-2 16,9 3-3-16,1 1-14 16,4 7-43-16,3 5-26 15,6 5-137-15,5 0-80 0,7 3 188 16</inkml:trace>
  <inkml:trace contextRef="#ctx1" brushRef="#br0" timeOffset="-79522.719">24134 9700 764 0,'26'-19'426'0,"-13"5"-33"16,-1 4-122-16,-4 0-60 15,-5 5-30-15,-2 4-72 16,0 1-21-16,-2 0-34 0,0 0-11 16,-3 17 4-16,-55 35-2 15,27-25-4-15,-5 0-5 16,-2 5-10-16,2-5-6 15,1 1-6-15,4-1-3 16,7-3-5 0,3 4-1-16,9-3-2 0,4-1-1 15,8 1 1-15,1-1 0 0,9 0 0 16,2-1 1-16,4-6-1 16,3-1 1-16,-1-8 0 15,4-7 1-15,9-3 1 16,0-9 1-16,12-10 0 15,2 1-1-15,-2-12-2 16,0 0 0-16,-6-8 1 16,-1 0 0-16,-6-7-1 15,-6-4 1-15,-4 0-2 16,-7-3-1-16,-8 7-1 16,-4 8-1-16,-8 11-3 15,-11 10-2-15,2 11-2 16,-5 6-1-16,-5 4 1 15,11 6 1-15,-4 6 2 16,1 1 1-16,9 7 16 16,-9-1-24-16,2-1-54 0,5 7-32 15,-2-1-130-15,7 4-38 16,6-1 168-16</inkml:trace>
  <inkml:trace contextRef="#ctx1" brushRef="#br0" timeOffset="-79162.937">24820 9634 969 0,'-7'-8'473'0,"0"3"-131"15,4 3-111-15,-4 5-63 16,1 3-38-16,-5 8-57 16,-7 3-18-16,2 8-22 15,-1 5-2-15,-1 4-2 16,6 2 0-16,-2 0-1 16,2 1 0-16,-4-3-7 15,-2 1-2-15,-3-4-7 16,-4-1-3-16,6-1-2 15,3 0 0-15,3-9-1 0,4 0 0 16,0-10 2-16,3-5 2 16,4-3-3-16,2-6-27 15,5-10-78-15,3-4-54 16,9-8 84-16</inkml:trace>
  <inkml:trace contextRef="#ctx1" brushRef="#br0" timeOffset="-78835.256">25279 9527 1002 0,'-5'-3'511'16,"-7"1"-172"-16,-2 3-120 15,-5 6-26-15,-2 5-61 16,5 5-19-16,3 13-41 15,-3 0-13-15,9 8-21 16,-6 0-7-16,-3 2-7 16,4 0-2-16,-8-4-2 15,6 3-2-15,-5-5-6 16,1 0-1-16,-1-2-3 16,0 1-1-16,2-4 0 0,2-2 0 15,2-7 0-15,2-4 1 16,2-9 6-16,1-3-2 15,4-7-29-15,-2-6-38 16,3-6-34-16,0-7 45 16</inkml:trace>
  <inkml:trace contextRef="#ctx1" brushRef="#br0" timeOffset="-78522.826">24691 9857 647 0,'-2'0'417'15,"1"-1"-15"-15,-1 0-144 16,2 1-17-16,0-1-63 16,0 0-28-16,3 0-51 15,20 0-17-15,41-1-19 16,-23 4-6-16,8 1-10 15,0-4-7-15,-3-2-11 16,-4-5-7-16,-3-3-12 16,1 6-3-16,-10 2 11 15,-9-4-14-15,-3 2-57 0,-8-2-630 16,-2-2 489-16</inkml:trace>
  <inkml:trace contextRef="#ctx1" brushRef="#br0" timeOffset="-77788.007">25490 9384 829 0,'-9'0'388'0,"1"1"-153"0,3 0-23 16,2 1-38-16,1-1-21 16,2-1-31-16,0 0-7 15,0 0-9-15,0 0-3 16,0 0-8-16,0 0-13 16,0 0-31-16,0 0-14 15,0 0-16-15,0 0-5 16,0 0-5-16,0 0-3 0,0 0-4 15,0 0 0-15,0 0-2 16,0 0 1-16,0 0-1 16,0 0 0-16,0 0 0 15,0 0 1-15,0 0 0 16,0 0 1-16,0 0 0 16,0 0 1-16,0-1-2 15,5-1 1-15,1 1-2 16,2 0 0-16,1 0-1 15,0 0 0-15,4 0-1 16,28-4 1-16,-26 2 1 16,6-3-1-16,11 2 0 15,6-1-1-15,14 5 0 16,0-3 1-16,-7 4 0 16,-6 0-1-16,-10 0 1 15,-4 2 0-15,-7-5 0 0,-4 4-1 16,-7-3 1-16,-3 1-1 15,-2 2 0-15,-2-4-1 16,-1 2-1-16,0 0 1 16,0 0 0-16,0 0 1 15,0 0 9-15,0 0-9 16,-6 0-75-16,1 0-46 0,0 0 65 16</inkml:trace>
  <inkml:trace contextRef="#ctx1" brushRef="#br2" timeOffset="-72627.662">19540 10431 369 0,'-6'-1'278'0,"-1"1"18"16,4-1-97-16,0 1-27 0,2-1-38 15,0 0-16-15,1 0-31 16,0 0-10-16,0-1-7 16,0 1 5-16,0 0 10 15,0 0 2-15,0 0-6 16,5-1-9-16,0 0-11 16,3 0-4-16,1-1-7 15,-1 1-2-15,8-1-3 16,32-12-1-16,-7 0 3 15,11-9 2-15,23-15-1 16,14-4-5-16,16-17-15 16,15 0-7-16,5-5-12 15,4-2-2-15,8 10-3 16,1-1 0-16,2 2-1 16,-2-2 0-16,-5-3-1 15,-8 3 1-15,-15 3 0 0,-13 5 0 16,-30 14 1-16,-12 5-1 15,-24 12 0-15,-10 9 1 16,-14 4-1-16,-7 6-2 16,-11 3-2-16,-2 3-3 15,-9 5-1-15,-1 0 1 16,5 1 1-16,3 1 27 16,8 0-62-16,4-3-46 0,6 2 61 15</inkml:trace>
  <inkml:trace contextRef="#ctx1" brushRef="#br2" timeOffset="-70706.82">5089 10474 284 0,'-1'0'199'0,"0"0"4"16,-1 0-63-16,1 0-27 16,0 0-28-16,0 0-6 15,0 0-5-15,0 0 5 16,0 0 8-16,0 0 0 15,1 0 5-15,0 0 2 16,0 0 2-16,0 0-2 0,0 0-8 16,0 0-6-16,0 0-12 15,0-1-3-15,21-5-8 16,31-19-2-16,-6-1-1 16,3-6-1-16,14-6-4 15,7-2 0-15,-4-7-9 16,4 5-4-16,7-2-14 15,-2 3-6-15,-10 5-7 16,-10 2-3-16,-16 9-1 16,-9 2 0-16,1 10 1 15,-3 1-1-15,-6 4 2 16,-5 0-1-16,-10 3-1 16,1 1 1-16,-3 1-1 15,-1 2 1-15,-2-1-1 16,-2 1-1-16,0 0 2 0,0 0-12 15,0 0-78-15,0 0-25 16,0 0 57-16</inkml:trace>
  <inkml:trace contextRef="#ctx1" brushRef="#br2" timeOffset="-69653.38">5522 9314 352 0,'15'-32'251'16,"-9"24"15"-16,0 1-82 15,-1 3-17-15,-3 2-27 0,2-1-16 16,-4 3-15-16,0 0-6 16,0 0-11-16,0 0 0 15,0 0-11-15,0 0-5 16,0 7-10-16,0 0-9 15,-2 8-17-15,-10 34-9 16,-3-26-10-16,-5 1-4 16,0-3-5-16,-1-6-2 0,2 2-3 15,1-2-1-15,6-4 1 16,-2-2 1-16,3-6 2 16,6-1 2-16,-1-3-1 15,6 1-2-15,0-1-7 16,0 0-2-16,0 0-3 15,0 0-2-15,13-2 1 16,10-7 0-16,25-23 1 16,-25 30-1-16,0 1 1 15,-1 2 0-15,-7-1 0 16,0 1 1-16,-2 4 2 16,-2 1 0-16,4 3 1 15,-1-1 3-15,-2-3 2 16,0-1 0-16,-1-1 3 15,0-2 0-15,1-2 1 16,3 1 0-16,-4-5-2 0,0 2 0 16,0-1 8-16,-1-3-13 15,0 2-79 1,3-2-80-16,-7-1 89 16</inkml:trace>
  <inkml:trace contextRef="#ctx1" brushRef="#br2" timeOffset="-69294.36">5854 9218 712 0,'-3'-9'402'0,"3"4"-48"16,0-1-69-16,-2 6-61 16,1-1-40-16,-1 0-68 15,1 1-27-15,0 0-48 0,-3 11-10 0,-6 14-9 16,-5 31 0-16,8-24-2 16,-9-3-1-16,5 5-5 15,-11 0-3-15,-5-1-3 16,7 4-2-16,-5-3-1 15,2 0 0-15,7-5-1 16,2-2-2-16,1-11 2 16,7 0 2-16,3-10-21 15,1-5-21-15,2-4 23 16</inkml:trace>
  <inkml:trace contextRef="#ctx1" brushRef="#br0" timeOffset="-59355.983">2161 11281 527 0,'-2'-1'261'0,"1"0"-75"15,0 0-39-15,0-1-29 16,0 1-7-16,0 0-12 16,0 0-2-16,0 0-8 15,1 0-4-15,0 0-8 16,2-7-3-16,0-2-12 16,6-5-5-16,28-24-10 15,-10 25-5-15,19 0-12 16,-7 8-6-16,2-1-10 15,-2 5-4-15,-10 4-4 16,-2 1-1-16,-4 4-1 16,-8 1-2-16,-2 4 0 0,-4 2 2 15,-16 2 5-15,-1 6 3 16,-3 0 3-16,-12-1-1 16,6 3-2-16,-2-2-1 15,-12-5-2-15,7 2-1 16,-4-7 2-16,0-2 0 15,11-5 2-15,1-7 1 16,6-1-4-16,4-4-2 16,4-2-7-16,3 0-5 15,5-1-3-15,3-1-1 0,6 6 1 16,1-2 0-16,4 3 1 16,3 2 0-16,1 2 1 15,5 5 1-15,-9 3 0 16,1 1 0-16,-7 6 2 15,-2 2 1 1,2 6 0-16,-4 3 2 0,0 6 0 16,0 5 1-16,-8 6 1 15,-4 0 1-15,-10-2 1 16,-9-3 0-16,-6-6 2 0,1 0 1 16,-11-4 4-16,0-4 2 15,-5-8 10-15,3-2 5 16,5-8 4-16,-4-4 2 15,3-7-8-15,-2-4-3 16,3-8-8-16,4-1-3 16,12-4-8-16,0-3-4 0,7-1-4 15,2 1-6-15,7-1-5 16,3 2 0-16,8-1-10 16,7 0-21-16,0 2-69 15,7-4-47-15,9 6-162 16,5 4 199-16</inkml:trace>
  <inkml:trace contextRef="#ctx1" brushRef="#br0" timeOffset="-58434.194">2746 11429 529 0,'-1'0'268'15,"0"0"-76"-15,-1 3-37 16,0 1-38-16,1 0-9 16,1 2-9-16,1 2 2 15,3 2 9-15,2-2-6 16,37 30-6-16,-23-31-5 15,-1-3-22-15,2 1-7 0,2-6-19 16,-3-2-8-16,3-3-9 16,-6-6-2-16,-1-2-3 15,-3-4-1-15,-1 1-2 16,0-1-3-16,-9-2-3 16,2 2-1-16,-5 3-4 15,-3-1 0-15,0 9-4 16,-5-1-1-16,-5 5-3 15,1 1-1-15,-6 2-1 16,1 1-1-16,1 3-1 16,-3 3 0-16,-4 4 1 15,-4 4-1-15,-2 6 0 16,-1 2 0-16,3 4 0 16,3 2 0-16,4 1 0 0,-4 2 1 15,13-5 1-15,2 4 1 16,4-7 1-16,6-4 1 15,-2 5 2-15,3-9 1 16,8-1 2-16,4 2 2 16,8-9 3-16,2 3 0 15,6-3 0-15,-2-6-1 16,2-3-1-16,4 0 0 0,-4-5-2 16,0 1 1-16,0-4-2 15,-9-4 2-15,-2-4 1 16,2 4 2-16,-5-1-19 15,1-4-50-15,-2 5-149 16,-2-5 134-16</inkml:trace>
  <inkml:trace contextRef="#ctx1" brushRef="#br0" timeOffset="-57996.723">3302 11163 711 0,'-5'-5'410'16,"2"4"-84"-16,4 1-107 16,-2-1-31-16,1 1-62 15,0 0-14-15,0 0-29 16,0 0-5-16,11 7-4 15,10-4-4-15,29 32-7 16,-27-31-5-16,-2-3-13 16,-1-1-9-16,-1-2-15 15,4-2-4-15,-1 1-5 16,-2 1-2-16,-3 1 5 16,-6 1-12-16,-3 0 73 15,1 1-55-15</inkml:trace>
  <inkml:trace contextRef="#ctx1" brushRef="#br0" timeOffset="-57153.063">4344 11379 590 0,'31'-37'363'16,"-27"30"-56"-16,8 0-64 15,-7 1-34-15,-4 2-52 16,-1 2-22-16,-5 2-47 15,4 0-16 1,0 0-16-16,0 0-1 0,0 4-9 16,-6 15-2-16,-11 35-4 15,12-22-2-15,-7 9-3 16,1-1-3-16,-2 2-7 0,-6-7-5 16,18-3-7-16,-9-5-2 15,2-5-4-15,3-1-1 16,-9-6 1-16,12 1-1 15,0-9 4-15,1 1 1 16,1-7 2-16,-6-1-6 0,3-5-43 16,0-3-41-16,0-4-129 15,5-1-78-15,3-3 173 16</inkml:trace>
  <inkml:trace contextRef="#ctx1" brushRef="#br0" timeOffset="-56871.883">4241 11447 415 0,'-3'-5'314'0,"-2"0"75"16,4 4-94-16,1-1-65 16,0 1-30-16,0 0-49 15,0 0-22-15,11 1-38 16,12 3-14-16,33 7-25 15,-32-6-6-15,4 0-9 0,0-2-3 16,1-1-8-16,3-1-6 16,0-1-8-16,-6-1-1 15,-1-2-2-15,-7 1 2 16,1 0-7-16,-4-2-39 16,-3 0-131-16,1-2 220 15,-6 1-89-15</inkml:trace>
  <inkml:trace contextRef="#ctx1" brushRef="#br0" timeOffset="-56324.86">5254 11259 733 0,'-1'-4'422'0,"2"1"-82"16,-2 3-141-16,0 0-23 15,0 0-60-15,0 0-17 16,-4 4-19-16,-8 9-13 16,-27 28-19-16,23-22-6 15,0 2-14-15,-2-1-5 16,0 3-7-16,0-2-3 16,3 1-4-16,3 1-1 0,2-4-2 15,1-3-1-15,4-2-1 16,3-2-2-1,3-1-1-15,1-4-1 0,3 5-1 16,0-5 1-16,4-3 0 16,-1 3 0-16,7-4 0 15,5 0 1-15,6-3 1 16,7 1 0-16,0-5 0 16,1-3 1-16,2 3 1 15,-4-4 1-15,-6 3-1 16,-6-3 2-16,-5 0-10 15,-2-2-37-15,0-1-108 16,4-1 113-16,1-1-14 16</inkml:trace>
  <inkml:trace contextRef="#ctx1" brushRef="#br0" timeOffset="-55918.227">5503 11221 927 0,'-7'-7'474'0,"0"6"-108"15,1 5-122-15,-2 5-65 16,-2 2-40-16,-1 7-57 15,-3-3-17-15,2 5-28 16,2 5-10-16,-3 3-10 16,1 4-1-16,-6 6-1 15,7 3 1-15,1 2-2 16,1-2-1-16,3-1-4 16,-12-6-1-16,5-6-2 15,1-1 0-15,3-7 1 16,1 1 1-16,4-5 1 15,-3-5 5-15,0-2-38 0,11-5-25 16,-4-5-136-16,1-3 19 16,10-3 88-16</inkml:trace>
  <inkml:trace contextRef="#ctx1" brushRef="#br0" timeOffset="-55183.926">5866 11233 327 0,'8'-11'258'0,"3"-1"55"16,-2 0-36-16,-3 1-55 16,2 2-26-16,-4 6-53 15,-2 3-22-15,-2 11-41 16,-1 1-9-16,-5 8-6 15,-6 8 1-15,-5 5 1 16,3 5-4-16,-7 5-11 16,5 2-6-16,-6 3-17 15,2 2-5-15,2-4-9 0,-5-5-4 16,6-7-2-16,-4-6-1 16,6-6-2-16,4-2 1 15,1-12 1-15,6-1 0 16,4-3 0-16,0-5-18 15,1-3-71-15,-1 3-63 16,0-2-481-16,2-20 424 16</inkml:trace>
  <inkml:trace contextRef="#ctx1" brushRef="#br0" timeOffset="-54871.071">6271 11117 959 0,'0'-1'509'16,"-2"4"-137"-16,-5 7-165 15,-1 4-17-15,2 9-70 16,-2 1-23-16,-3 3-29 16,-2 3-15-16,-5 2-20 15,0 4-6-15,0 4-8 16,-3 4-1-16,-2 5-3 0,2 2-2 15,-2-4-4-15,8-4-2 16,1-11-1-16,1-4 0 16,5-5 0-16,-3-4 0 15,5-5 3-15,2-3 2 16,2-11-30-16,1-5-44 16,0-5-123-16,0-8 115 15</inkml:trace>
  <inkml:trace contextRef="#ctx1" brushRef="#br0" timeOffset="-54574.25">5827 11383 914 0,'-12'2'428'0,"5"1"-173"15,-1-1-20-15,5-1-51 16,6 2-36-16,-3-1-49 16,0-2-22-16,0 0-28 15,17 3-4-15,43 5-9 16,-25-10-4-16,8-4-5 16,-6 0-6-16,3-3-5 0,-1 0-3 15,-6 0-1-15,0 2 1 16,-8 1-14-16,-4 1-48 15,-7-1 420-15,3 3-297 16</inkml:trace>
  <inkml:trace contextRef="#ctx1" brushRef="#br0" timeOffset="-53911.729">6241 11613 981 0,'-6'0'447'0,"6"1"-212"16,-1-2-27-16,1 0-51 15,0-1-35-15,10-1-39 16,15-4-13-16,29-9-29 0,-24 12-10 16,-2 7-13-16,-1 1-3 31,-5 5-5-31,-3 1 1 0,-9 0 11 16,-8 1 6-16,-5 6 12 15,-7 3 3-15,-9-1-7 16,0 3-5-16,-6-5-8 15,-2-2-3-15,4 2-6 16,-6-4-2-16,0 0-3 16,1-1-3-16,-5-2-1 15,3 1 0-15,3-3-1 16,1-1-1-16,6-1-1 16,3-1 0-16,4 1-1 15,4-1 0-15,4 1-1 16,-1-2 0-16,5 1-3 15,-6-1 0-15,8-2-1 0,4 2 0 16,4 0 2-16,11-3 0 16,1 0 2-16,6-1 0 15,9-1 0-15,2-1 1 16,-2-1 1-16,5 3 0 16,-7-1 0-16,-2 1 0 15,-1 6-1-15,-8-1 0 16,-1 3 0-16,-3-1 0 15,-7-6 3-15,-3-1-1 0,-4 0 3 16,0-1 1-16,-2-3-1 16,-2 1-2-16,-1 2-27 15,0 0-43-15,-1-5-19 16,0-12 42-16</inkml:trace>
  <inkml:trace contextRef="#ctx1" brushRef="#br0" timeOffset="-53349.554">6926 11172 893 0,'-6'0'451'0,"-4"0"-148"16,-6 7-134-16,-1 2-13 15,-10 4-51-15,-1 4-15 16,4 5-24-16,4 0-15 0,-2 3-21 16,3 3-7-16,-6-1-9 15,0 2-1-15,9 1-3 16,2 2-2-16,12 3 1 15,1-2-2 1,8-1 2-16,3-2 0 0,10-9 0 16,-5-2-1-16,8-5 0 15,0-5 2-15,4-4-1 16,6 1 3-16,1-14 1 16,6-5 0-16,-2-8 1 15,-1-7 0-15,-3-6-2 16,-3-4 1-16,-7-4 1 15,-4-2 0-15,-8 1 0 16,-7-1-1-16,-7 2-4 16,-8-1-1-16,-6 11-7 15,-2 8-2-15,-7 11-6 16,-2 7-1-16,-4 7 0 0,-6 1 1 16,-2 7 3-16,1 5-1 15,2-2 16-15,4 5-14 16,4 1-109-16,7 0 194 15,3 7-99-15</inkml:trace>
  <inkml:trace contextRef="#ctx1" brushRef="#br0" timeOffset="-52412.273">7950 11245 657 0,'-2'-5'413'0,"-1"1"-37"0,-1 4-146 16,3-1-20-16,0 0-71 15,0 1-30-15,0 0-28 16,0 0-11-16,0 0-18 16,-3 10-4-16,-1 7-14 15,-9 32-4-15,7-22-3 16,-3 2-1-16,-6 7-2 16,1 3-2-16,-2 2-7 15,-1-2-3-15,10-2-2 16,-3-5-1-16,3-9-1 15,7-1 0-15,-8-15 0 16,10 2 1-16,-2-8-5 16,2-1-19-16,5-9-86 15,-3-6-65-15,3-11-194 0,0-7 219 16</inkml:trace>
  <inkml:trace contextRef="#ctx1" brushRef="#br0" timeOffset="-52132.041">7773 11349 551 0,'0'-1'359'0,"2"0"-22"0,0 1-99 16,-2 0-20-16,0 0-51 15,4 0-24-15,23 1-28 16,27 3-15-16,-13-5-24 16,-9-2-13-16,12-3-24 15,2 0-10-15,1-2-12 16,3 1-5-16,-14 1 12 16,-12-1 1-16,-7 4-83 15,-4 2-482-15,0 9 383 16</inkml:trace>
  <inkml:trace contextRef="#ctx1" brushRef="#br0" timeOffset="-50866.933">9232 11088 807 0,'-2'1'373'0,"-3"4"-171"15,-2 1-17-15,2 8-59 0,-6-2-20 16,2 5-27-16,-1 2-14 15,2 1-19-15,2 1-8 16,-3 2-11-16,4-2-4 16,-1 0-5-16,2 0-3 15,-2-6-4-15,5-1-1 16,-1-6 0-16,-1-3 0 0,4-3 6 16,-1-2 2-16,0-1 1 15,0 0 1-15,0 0-8 16,5-10-2-16,-3-9-4 15,30-32-1-15,-24 23-1 16,1 1-2-16,-8-3-2 16,5 5 0-16,-6 3-3 15,-4 4-1-15,-4 13-1 16,-13 1-3-16,-4 10 0 16,-1 6 0-16,-9 5 2 15,3 4 1-15,-4 3 3 16,0 1 0-16,1 2 0 15,4 5 0-15,-1 2-1 16,-1 0 0-16,2 2 1 16,2 1 0-16,5 4 0 15,10 2 0-15,5 0 0 16,5-4 0-16,3-5 1 0,-4-3-1 16,12-3 0-16,0-5-2 15,9-6 2-15,8-4 1 16,-1-11 1-16,10 4 3 15,3-9 2-15,1-1 0 16,6-5 1-16,-5-2 0 16,7-1 0-16,-3 1 0 0,-10 4-1 15,5-1 1-15,-15-1 0 16,-1-1 0-16,-8 4-1 16,-2-1-4-16,-5 3-37 15,0 1-39-15,0 1-110 16,-8-3-142-16,5 6 208 15</inkml:trace>
  <inkml:trace contextRef="#ctx1" brushRef="#br0" timeOffset="-50348.395">9474 11360 1165 0,'-4'-2'528'15,"2"-1"-264"-15,-1 3-40 16,1 0-95-16,1 0-39 16,0 0-38-16,-2 6-8 15,-6 15-10-15,-9 31-4 16,10-20-6-16,6 1-2 0,-8-1-7 15,2-2-2-15,-1-5-5 16,3-1-2-16,2-7 0 16,-1-1-1-16,2-6 1 15,1-2 2-15,1-4 5 16,-1-4 1-16,4-5-1 16,-2 4 0-16,0 0-5 15,5-24-2-15,11-38-3 16,-6 21-2-16,6 0-3 15,0 0-4-15,7 8-1 16,0 5-1-16,2 9 1 0,2 3 1 16,2 8 1-1,0 2 0-15,-4 1 0 0,-3 3 1 16,-3 2 2-16,-3 0 0 16,-4 1 2-16,3 2 8 15,-8-1-36-15,0 4-42 16,0 0-136-16,-5 0-304 15,12 2 338-15</inkml:trace>
  <inkml:trace contextRef="#ctx1" brushRef="#br0" timeOffset="-49782.58">10076 11169 902 0,'5'-2'468'0,"-5"3"-112"0,-3 2-100 15,2-3-69-15,0 0-45 16,-1 0-56-16,0 16-18 16,-44 29-30-16,23-31-9 15,1 10-10-15,-5-1-3 16,6 4-4-16,3-3-2 15,0 7-3-15,6 0-2 16,1 4-1-16,5 5-1 16,6-7 0-16,4-3 0 0,5-6 0 15,1-6 1-15,5-1 0 16,1-1 0-16,4-9 2 16,2 0 0-16,2-7 1 15,4-4 2-15,2-8 0 16,3-2 1-16,-4-11-2 15,-3-5 0-15,-6-8-1 16,-6-6 1-16,3-1 0 16,1 2 0-16,-7 2 2 15,1 2-1-15,-12 1-1 16,-11-2-2-16,5 4-2 16,-5-1-3-16,0 9-1 15,6 5 0-15,-9 5-3 16,-4 4 0-16,4 6-2 15,-10 2-1-15,1 6-1 0,0 5 1 16,-2 4 0-16,6 3 7 16,4 3-43-16,1 0-37 15,7 2-103-15,2-3-103 16,4 4 182-16</inkml:trace>
  <inkml:trace contextRef="#ctx1" brushRef="#br0" timeOffset="-49303.743">10408 11509 1175 0,'-1'-8'541'0,"-1"-2"-233"16,-1 0-59-16,3 3-64 16,-1 2-43-16,1 4-58 15,0 2-24-15,-1-1-33 16,0 0-10-16,0 2-8 16,-6 18 0-16,-13 35 2 0,9-30-1 15,-3 0-1-15,0 0-2 16,-2-5-1-1,3 3-1-15,5-4-2 16,-2-5 1-16,3 0-1 16,3-2-1-16,3-3 1 15,1 0-1-15,4-4 2 16,2 0 0-16,1-3 0 16,3-1 1-16,6-2-2 0,2 0 0 15,4-5-1-15,5 2-1 16,3-2 0-16,3 0-1 15,3 1 0-15,-6-3-1 16,0 1-24-16,-5-1-13 16,-5 3-76-16,-1-2-65 15,-5 1 115-15</inkml:trace>
  <inkml:trace contextRef="#ctx1" brushRef="#br0" timeOffset="-48972.514">10763 11425 836 0,'-5'3'477'15,"0"3"-64"-15,1 6-193 0,-1 4-11 16,-1 12-62-16,-7 3-25 15,0 8-36-15,-5 1-15 16,0-3-20-16,-1 0-6 16,-2-3-13-16,6 1-5 15,-6-1-10-15,0-2-3 16,0 1-5-16,2-3-2 0,3-1 0 16,5-2 0-16,4-7 3 15,1-4 2-15,2-8-32 16,3-3-49-16,1-5 44 15</inkml:trace>
  <inkml:trace contextRef="#ctx1" brushRef="#br0" timeOffset="-47894.457">10957 10899 448 0,'4'-2'320'15,"5"-3"-5"-15,-1 0-65 16,-3-2-32-16,1 5-61 16,-3-1-29-16,-3 2-39 0,0-1-13 15,0 1-11-15,0 0-5 16,0 1-13-16,0 0-5 16,-1 0-11-16,-6 12-5 15,5 1-8-15,-40 26-3 16,25-28-4-16,2-3-2 15,2 1-1-15,2-1 0 16,2-6 1-16,2-2 1 16,4-1-1-16,3-6 0 0,4-4-5 15,2-2-2-15,6-2-4 16,1-1-3-16,8 1-5 16,2 1-1-16,3 4 1 15,-2 4 2-15,-2 5-1 16,-3 1 0-16,-5 6 0 15,5 6 0-15,-11 6 3 16,1 3 1-16,-14 4 4 16,-10 3 1-16,-3 7 3 15,-5 1 0-15,-1-1 1 16,-4-1 0-16,-2-6 0 16,0-5 1-16,2-5 1 15,1-1 1-15,6-6 1 16,-2-1 1-16,0-10 1 0,-3-4 1 15,8-3-1-15,0-7-2 16,11-1-5-16,-1-7-3 16,0-1-4-16,9 0-3 15,2 4-2-15,3 4 0 16,7 7 1-16,-9-2-1 16,3 10 0-16,-1 1-2 15,1 6 1-15,5 9 0 0,-2 1 4 16,3 1 3-16,0 2 2 15,-2-3 1-15,7 4 2 16,-5-4 0-16,2-8 2 16,2-2 1-16,-2-7 14 15,5-3-8-15,3-3-86 16,1-3-76-16,7-7 85 16</inkml:trace>
  <inkml:trace contextRef="#ctx1" brushRef="#br0" timeOffset="-47644.696">11362 10920 967 0,'0'-2'522'0,"0"2"-143"15,6 2-154-15,-6-2-29 16,0 0-76-16,21 2-23 16,31 3-41-16,-25-3-16 15,0-2-20-15,2-1 3 16,-3 0 0-16,-2-2 6 0,-8 2-16 16</inkml:trace>
  <inkml:trace contextRef="#ctx1" brushRef="#br0" timeOffset="-46365.001">11748 11412 178 0,'0'-2'184'16,"1"0"-9"-16,2 0 63 0,-3 1-22 16,0 0-35-16,0-1-13 15,0 1-9-15,0 0-6 16,0 0-15-16,0 0-4 16,0 0-13-16,0 0-12 15,4 0-19-15,9-3-11 16,-1 2-23-16,29-3-9 15,-16 2-12-15,4 1-5 16,19-2-3-16,10 0-1 0,6-3-1 16,6 2-2-16,-1-1-7 15,-1 0-2-15,-4 1-7 16,-1 2-1-16,-11 2-2 16,0 1 0-16,-13 0 0 15,-7 0 1-15,-15 1 0 16,-5-1 0-16,-4 1 0 15,-6-1 2-15,-2-2 3 16,1 2 1-16,-2-1-1 16,0 0-3-16,0 0-2 15,-3-2-1-15,-12-3-2 16,-21-17 1-16,22 16-3 16,4 1-1-16,-7 0 1 0,-6 1-1 15,0 0 1 1,1 1-1-16,7 2 1 0,3 1 0 15,2 1 1-15,2-3 0 16,3 2-1-16,2-2 1 16,3 0-2-16,1 2-1 15,0 0-2-15,0-1-1 16,9 1 2-16,13 0 0 16,33 1 1-16,-24 1-2 15,5 6 0-15,-2 1 2 16,-5 0-1-16,-10 1 2 0,-4-1 0 15,1-1 1-15,-7 3 0 16,3-1 1-16,-2-2 0 16,-11-2 2-16,-2-3 3 15,-1 2 1-15,3-4 2 16,0 0 1-16,-4 0-2 16,-4 1-1-16,-9 0-1 15,-25 1-1-15,26-2-3 16,-8 0 1-16,2 2-2 15,-7 3 2-15,3-1 1 16,0 0 0-16,4 2 0 16,3-2-1-16,4 4-2 15,0-3-1-15,7 2 0 16,1 2-1-16,6 1 1 16,7-1-16-16,2 0-93 0,7 0 86 15,7-7-14-15</inkml:trace>
  <inkml:trace contextRef="#ctx1" brushRef="#br0" timeOffset="-44990.501">13717 11015 368 0,'4'-5'275'16,"-1"1"48"-16,1 2-44 0,-3 1-63 15,-1 1-28-15,0 0-46 16,-1 0-17-16,-1 3-31 16,-1 18-11-16,-6 28-18 15,2-19-11-15,-4-3-10 16,2 5-7-16,-3 0-9 16,2-5-4-16,-1 1-7 15,0-5-4-15,8-2-3 16,-3-2-1-16,2-6-2 15,0-1 2-15,-1-7 1 16,1 1 4-16,2-6 6 16,1-2 0-16,1 1-2 15,0 0-5-15,3-10-5 16,6-10-2-16,18-35-2 16,-15 25-1-16,-4 2-3 0,-2-5 0 15,-2 4-1-15,-4 5 0 16,-1 5-3-16,-3 7-1 15,-7 8-3-15,-3 5-1 16,-5 6 1-16,-5 5 0 16,-1 6 3-16,2 1 0 15,-6 4 3-15,-1-1 0 16,-3 4 0-16,-5 0 0 0,4 2 0 16,0 3 0-16,3 2 1 15,3-1-1-15,4 4-1 16,1 3-1-16,4 4 0 15,4 1 0-15,6 0 0 16,6-6 0-16,6-4 1 16,4-6 0-16,5-8 2 15,3 0 1-15,4-5 1 16,3-2 1-16,2-6 1 16,3-1 1-16,4-7 1 15,3 0 1-15,5 0 0 16,2-2 1-16,-9-3 2 15,-2 1 0-15,-8-5 0 16,-5 2-1-16,6 2-4 16,0-2 0-16,0 7-2 15,-1-5 0-15,-3 7-1 0,-4 0 1 16,-6 0 0-16,0 0 2 16,-5 0-8-16,-1-1-31 15,0-1-94-15,-3 1-78 16,0 0 120-16</inkml:trace>
  <inkml:trace contextRef="#ctx1" brushRef="#br0" timeOffset="-44474.706">13940 11329 1101 0,'1'-8'520'0,"3"4"-207"16,-4-1-48-16,-1 2-101 15,1 4-43-15,-1-1-60 16,0 0-21-16,0 0-11 16,-3 18-3-16,-12 35-5 15,7-22-2-15,-2 4-2 16,-1 6-1-16,-1-4-5 15,3-3-1-15,-1-3-3 0,3-4-1 16,0-4-1 0,1-7 0-16,3-6 2 0,1-3 0 15,2-8 7-15,1 0 0 16,2-9 1-16,3-6-1 16,3-8-7-16,4-7-3 15,-2-14-2-15,2-5-2 16,5-2-1-16,0 5-3 15,8 12 0-15,1 6-2 0,-8 11 0 16,5 2-1-16,-8 7-1 16,2 2 1-16,4 7 0 15,-5 1 1-15,5 2 3 16,2 3 0-16,1-1 3 16,0 2 0-16,-4-1 0 15,-7-1 1-15,-2 0-5 16,-6 1-19-16,-1-2-98 15,-2-1-62-15,-2-3 105 16</inkml:trace>
  <inkml:trace contextRef="#ctx1" brushRef="#br0" timeOffset="-44053.271">14601 11108 764 0,'6'-8'458'0,"-4"3"-52"0,2 0-160 16,-2 5-15-16,-4 0-69 15,1 0-30-15,0 0-56 16,0 0-23-16,-4 7-24 15,-4 15-8-15,-35 30-7 16,26-24-2-16,1 3-4 16,-9 2-1-16,2 5-2 15,-8-4 0-15,2 5-1 16,7 0 0-16,4 2 0 16,8 2-2-16,2-9 0 15,6 2 1-15,4-9-1 16,2-2 1-16,4-3 1 15,-1-5-1-15,1-4 2 16,3 0 4-16,-2-9-10 16,3-2-36-16,3-5 393 15,-2-6-283-15</inkml:trace>
  <inkml:trace contextRef="#ctx1" brushRef="#br0" timeOffset="-43490.417">14945 11229 1228 0,'-4'-8'538'0,"3"3"-286"16,-1 1-40-16,-7 1-74 15,4 3-38-15,-4 3-41 16,-3 2-16-16,-6 2-19 15,1 4-4-15,-5 3-6 16,1 5 0-16,-2 4 0 16,0-4-1-16,2 6-3 15,0-1-3-15,6 3-2 16,2 3-2-16,4-1-1 16,2 2 0-16,7-3 0 15,0-3 0-15,5-4 0 16,0-2 1-16,6 1 0 15,2-5 0-15,3-4 0 16,-9-3 2-16,9-13 2 0,1 1 1 16,7-8 2-16,11-8 0 15,-2-6-3-15,3-7 0 16,-4-9-3-16,-1 1 0 16,-5-3 1-16,-6 1 0 15,-5 7 2-15,-6-1 0 16,-6 5-2-16,-3 0 0 0,-4 4-5 15,-1 7-2 1,-10 2-4-16,-1 7-2 0,-2 10-2 16,-3 1 0-16,4 9 1 15,-4 5 4-15,-1 2-16 16,0 2-20-16,0 1-77 16,0 2-66-16,4 2-133 15,5 3 188-15</inkml:trace>
  <inkml:trace contextRef="#ctx1" brushRef="#br0" timeOffset="-43100.333">15377 11229 929 0,'-4'-12'466'15,"-3"7"-131"-15,1 2-78 16,-1 1-47-16,0 1-43 0,2 2-63 16,-2 2-29-16,2 7-43 15,-2 2-14-15,-2 3-10 16,-2 6-2-16,-1 6 0 15,-1 2 0-15,-3 8 2 16,-2 0-1-16,-4 4 0 16,0 0 0-1,2-1-1-15,1-2 1 0,4-9-1 16,1-1 0-16,6-10-1 16,3-2 1-16,4-6-2 15,1-8-9-15,5-7-54 16,0-8-36-16,10-6-71 15,5-10 93-15</inkml:trace>
  <inkml:trace contextRef="#ctx1" brushRef="#br0" timeOffset="-42772.311">15683 11098 1186 0,'-2'-3'521'16,"-1"3"-278"-16,1 7-36 16,-7 4-78-16,-1 4-24 0,0 9-29 15,-2 3-15-15,-2 5-27 16,0 2-9-16,-3 3-7 16,-4-1-1-16,-2 5-1 15,5-1-1-15,-3 4-2 16,6 1 0-16,-1-8-1 15,-3 0 0-15,-1-14-1 16,2-2-1-16,6-6-1 16,5-6 5-16,-1-7-24 15,0-4-26-15,4-11-111 16,-1-2 438-16,0-13-251 16</inkml:trace>
  <inkml:trace contextRef="#ctx1" brushRef="#br0" timeOffset="-42537.96">15240 11350 534 0,'-7'-6'360'16,"3"4"79"-16,4 1-126 15,2-1-74-15,-2 1-30 16,3 0-83-16,23 0-25 0,45-2-38 15,-26 3-17-15,1 0-25 16,0 2-7-16,-4-2-7 16,-2 0 0-16,0 0 0 15,-6-2 8-15,-8-1-17 16,-5 0-42-16,-8 0 32 16</inkml:trace>
  <inkml:trace contextRef="#ctx1" brushRef="#br0" timeOffset="-42053.721">15954 10899 763 0,'-3'-7'418'0,"1"3"-88"16,0 0-124-16,2 2-24 0,0 2-63 16,0 0-25-16,0 0-39 15,1 6-10-15,5 22-2 16,8 36-1-16,-3-16 2 15,-1 2 2-15,4 1 2 16,-3-6-1-16,1-6-12 16,-2 0-3-16,-1-7-6 15,-2 4-3-15,-7 0-2 16,0 3-2-16,-13 7-5 16,-2 5-1-16,-9 2 0 15,-10-2-1-15,2-5 0 16,-11-5-1-16,1-8-3 15,1-4 0-15,1-7 1 16,6-4 2-16,4-6-20 16,5-5-21-16,5-6 97 15,8-1-65-15</inkml:trace>
  <inkml:trace contextRef="#ctx1" brushRef="#br0" timeOffset="-40960.155">16132 11586 383 0,'-2'3'274'15,"-1"1"-11"-15,1 1-40 16,1 1-17-16,-1-1-30 16,2 2-11-16,0-4-16 15,0-1-10-15,0-2-24 16,3 2-12-16,14 1-30 16,26-5-14-16,-15-12-27 15,4 1-11-15,4 3-12 16,4 1-4-16,-10 6-4 15,-1 2 1-15,-11 2-3 0,-8 5-3 16,-6 5 2-16,-10-1 1 16,-8 3 3-16,-4-1 5 15,-9 1 0-15,2 0 0 16,-4-1-1-16,4-1 0 16,5-4-1-16,4 0 0 15,2-3 0-15,5 0 0 0,6-2-1 16,0-2-2-16,8-3-2 15,-5 2-1-15,0 0-1 16,17-4 1-16,32-3 0 16,-28 4-1-16,5 5 0 15,-2 4 0-15,2 4-2 16,-3 3 0-16,-5 3 0 16,-6 0 1-16,-6 4 1 15,-1 0 1-15,-3 2 1 16,0 0 0-16,-6 4 2 15,-7 0 1-15,-11-1 2 16,-5 1 2-16,-3-1 2 16,-2-3 2-16,-5-5 8 15,3-5 3-15,-1-5 5 16,-2-6 1-16,4-3-4 0,0-2-2 16,-1-9-6-16,2-3-1 15,9-4-6-15,0-2-3 16,11 4 2-16,3 2-8 15,6 5-64-15,6 2 57 16,10 6-15-16</inkml:trace>
  <inkml:trace contextRef="#ctx1" brushRef="#br0" timeOffset="-39679.233">17161 11211 780 0,'2'-6'404'0,"-2"2"-91"16,-1 2-41-16,0 2-68 15,-1 0-41-15,1 0-72 16,0 0-27-16,0 0-28 16,-6 14-7-16,-22 34-7 15,15-24-1-15,2 7-3 16,-2 4 0-16,-4 4-3 16,4 3-2-16,-4 1-3 15,7-3-1-15,-1-6-1 16,0-4 0-16,5-9-1 15,-1-4 1-15,5-10 2 16,0-1 7-16,1-6-31 16,-3-6-46-16,1-6-130 0,4-6-92 15,4-9 167-15</inkml:trace>
  <inkml:trace contextRef="#ctx1" brushRef="#br0" timeOffset="-39413.17">16955 11330 532 0,'-4'0'387'15,"-3"0"19"-15,7 0-148 16,7 1-30-16,0 0-57 16,7 2-20-16,6-1-44 15,2 0-15-15,8 0-30 16,6-1-9-16,5-2-15 15,0-1-7-15,1-1-12 16,-1-4-4-16,-4 2 2 16,-3-1-2-16,-7 1-52 15,-5 0-72-15,-9 3 68 16</inkml:trace>
  <inkml:trace contextRef="#ctx1" brushRef="#br0" timeOffset="-38459.758">18424 11021 810 0,'2'7'401'0,"-2"-3"-129"15,2 1-12-15,1-1-55 16,-8-3-22-16,5 5-40 16,-2 0-15-16,-5 0-33 15,-2-2-11-15,-8-2-22 16,-5 0-12-16,-7 0-17 16,-5-1-8-16,-5 2-11 0,2-3-3 15,3-3-5-15,5 0 0 16,5 0-3-16,1 1-1 15,7 2-2-15,3 1-1 16,5 1-1-16,0 0-1 16,2 3-1-16,4-1-1 15,0 2-2-15,2 1 1 16,-1 3 3-16,0 2 2 16,-2 0 1-16,-2 1 0 0,0 3 1 15,-2-3 0-15,-3 2 0 16,-2-2 0-16,-1 2 0 15,-1 0 1-15,0-1-1 16,5 0 0-16,-2-2 0 16,1-4 0-16,7-2 1 15,0-2-1-15,0-4 2 16,4-2-1-16,-1 1-1 16,0 0 0-16,5-3-2 15,13 1-1-15,34-34-1 16,-28 28-1-16,6 1-2 15,0 4 1-15,0 2-1 16,-4 2 1-16,-2 5 0 16,0 6 1-16,-2 2-1 15,-4 3 1-15,-6 1 2 0,-2 1 1 16,-5 6 1-16,-5-1 0 16,-1 1 2-16,-6 0 0 15,-5 1 1-15,-2 1 1 16,-7 2 1-16,-1-1 2 15,-4-4 3-15,-3-3 3 0,-5-1 7 16,-5-6 2-16,-1-6 0 16,-2-3-3-16,7-7-5 15,3-4-2-15,6-2-4 16,0-3-1-16,-3-3-1 16,2-2-1-16,3-4-2 15,5 1-1-15,10-2-15 16,4-1-13-16,8 3-67 15,5 4-19-15,9 5 66 16</inkml:trace>
  <inkml:trace contextRef="#ctx1" brushRef="#br0" timeOffset="-37443.748">18744 11121 528 0,'18'-7'355'16,"-3"-1"-34"-16,-4 1-84 15,3 7-42-15,-12 1-55 16,0 6-7-16,-3 5-15 16,-6 2 0-16,-6 7-14 15,-8 0-13-15,-6 1-25 16,-4-1-12-16,3 2-20 16,0 4-8-16,0-1-12 15,3 0-4-15,-1-2-5 16,5 2 0-16,6 1-3 15,3 0-1-15,7 2-1 16,5-2 0-16,3-7-1 16,3 0 0-16,6-4 3 0,4-6 2 15,5-7 4-15,0-4 2 16,7-10 1-16,1-4 0 16,5-9-1-16,7-5-2 15,5-4-2-15,-4 1-1 16,-8 0 2-16,-7 1 0 15,-15 5 1-15,0 0 1 0,-9-2-1 16,-2 1 1-16,1-1-2 16,-6 6-2-16,-4 2-5 15,-4 2 0-15,-10 4-3 16,4-1-1-16,-1 7-1 16,2 6-2-16,-2 0 2 15,0 4 0-15,3 5 2 16,-2 0-3-16,11 8-53 15,0-2-49-15,6 3-125 16,0-3-281-16,2 4 344 16</inkml:trace>
  <inkml:trace contextRef="#ctx1" brushRef="#br0" timeOffset="-37069.188">19261 11042 1064 0,'20'-11'497'16,"-12"2"-209"-16,-2 8-78 0,-3 9-64 15,-8 4-27-15,-3 14-20 16,-4 1-4-16,-10 2-24 15,2 6-10-15,-4-3-16 16,2 3-10-16,0 0-10 16,1-2-4-16,2 0-10 15,2 1-1-15,4 0-5 16,-1-2 0-16,1 0 0 16,0-3 0-16,4-7 1 15,-2-5 2-15,6-6-1 16,0-8 1-16,1-4-12 15,4-1-18-15,0 1-36 16,0 0-25-16,8-20-98 16,21-37-37-16,2 22 134 15</inkml:trace>
  <inkml:trace contextRef="#ctx1" brushRef="#br0" timeOffset="-36769.104">19710 10923 1080 0,'18'-8'503'16,"-9"7"-234"-16,-2 3-32 16,-12 9-81-16,-1 3-29 15,-9 15-27-15,-2 5-18 0,-3 7-25 16,-3 8-8-16,1 0-9 16,-1-4-1-16,-1 0-9 15,2-4-3-15,-2-3-9 16,0 1-4-16,1 3-5 15,0-2-2-15,7 2-2 16,3-3-1-16,0-7 1 16,5-3-1-16,4-9 2 15,-3-7 2-15,6-8-17 16,1-8-25-16,-7-9-133 16,7-5-311-16,4-14 320 0</inkml:trace>
  <inkml:trace contextRef="#ctx1" brushRef="#br0" timeOffset="-36500.039">19238 11230 924 0,'-7'0'453'0,"5"2"-155"15,1-4-34-15,1 1-65 16,0 0-36-16,0 1-54 15,0 0-12-15,20 5-26 16,30 11-13-16,-18-13-18 16,1 1-7-16,7-1-11 15,8-3-3-15,-1-4-7 16,1-4-1-16,-10-2 8 16,-5-1-7-16,-6 0-39 15,-1 2 354-15,-8-4-261 0</inkml:trace>
  <inkml:trace contextRef="#ctx1" brushRef="#br0" timeOffset="-36203.223">20129 10859 976 0,'9'-11'514'0,"0"5"-88"16,1 2-128-16,7 3-113 16,3 1-35-16,1 0-78 15,-1 1-25-15,3 1-26 16,3-1-6-16,-1 2 0 15,-1 0 23-15,-8 1 84 16,-5-1-81-16</inkml:trace>
  <inkml:trace contextRef="#ctx1" brushRef="#br0" timeOffset="-22481.99">617 12472 116 0,'0'0'114'16,"0"2"13"-16,1 4-7 16,-1-5-11-16,1 2-29 0,-1-2-6 15,0 0-11-15,1 3-4 16,4-2-6-16,3-1-5 15,0 2-12-15,-1-2-3 16,2 1-8-16,0 4-2 16,25 23-3-16,-23-26-2 15,2-1 1-15,2-1-1 0,8-1 0 16,-3-1 0-16,3-1 3 16,2 2 1-16,1 0-1 15,-2 0-2-15,-4 0-5 16,-7 0-3-16,10 1-3 15,-5 0 0-15,-2 0-2 16,8 1 0-16,-11-2 0 16,5-1-1-16,6 0 3 15,-4-2 4-15,-1-3 8 16,4 2 2-16,0-3 6 16,2-1-2-16,-9-2-3 15,11 0-1-15,1-1 2 16,-3 0 0-16,17 2 1 15,-13 1 0-15,7 3-5 16,-2 2-4-16,-6 0-3 16,1-1-2-16,-10-1 0 15,6 4-1-15,3-5-1 0,0 4 1 16,4 0-1-16,-2-4 0 16,4 1-2-16,3-2 0 15,6 1 0-15,-7-2 0 31,-18 5 3-31,0 0 3 0,60-11 2 0,2 0 0 16,2 0-3-16,-27 7-2 16,1 2-4-16,0 2-1 0,-2-2-2 15,6 3 0-15,-7-1 0 16,3 1-1-16,1 0 1 16,0 0 1-16,3 2-1 15,1-2 0-15,2 0-1 16,-2 0-1-16,-1-2 1 15,0 3 0-15,-2 0 2 16,-3 0 1-16,1 1 0 16,-2-1 0-16,-1 1-1 15,1 0 1-15,3 2-2 16,-2 0 1-16,-6 1-1 16,-1 1 0-16,0-3 0 15,1 1-1-15,6-2 0 16,-1 0 0-16,4 0 0 0,-1 0 0 15,7-2 2-15,-2 0-1 16,3-1 1-16,-2-2-1 16,-1 1-1-16,3-2 0 15,3 1 0-15,5 1-1 16,-9-1 0-16,0 1 1 16,-9-2-1-16,1 2 1 15,8 2-1-15,0-3 0 16,2 3-1-16,-5 0 1 0,2 1 0 15,-2 1 0-15,-2-1-1 16,7 1 1-16,2 0-1 16,-2-2 1-16,8 2-1 15,-2-3 0-15,-4 0 1 16,2 1-1-16,-3 0 1 16,4 1-1-16,6 1 0 15,-5 1 1-15,3-1-1 16,-4 0 0-16,-5 1 0 15,2 0 0-15,0 4 0 16,5 2 0-16,-5-2 0 16,-2 2 0-16,-4-2 0 15,-3 1 1-15,-1 1 0 16,-1-1-1-16,1 0 1 16,3-1-1-16,-4-1 0 0,2 0 1 15,3-3-1-15,-3 1 0 16,2-1 1-16,4 0-1 15,2 2 0-15,-4-3 0 16,2 2 0-16,-3-2 0 16,-2 0 1-16,2 0 0 15,1 0-1-15,2 0 1 0,-2 0-1 16,4 0 0-16,1-2 0 16,0 0 0-16,-1 0 0 15,-5 0 1-15,5 2-1 16,2 0 0-16,0 0 0 15,4 0 0-15,4-1 0 16,-1-1 0-16,1-1 0 16,3 0 0-16,-1 0 0 15,1-2 1-15,3 2-1 16,-2-1 0-16,-3 1 0 16,2 1 0-16,-4 1 0 15,-3 1 0-15,1 1 0 16,-5-1 0-16,-2 3 0 15,3-1 0-15,3 0 0 16,2-2 0-16,5 0 0 16,0-4 1-16,-4-2-1 0,3 0 1 15,9 0-1-15,-2-2 1 16,5 1-1-16,-1 0 0 16,-10 1 0-16,1 0 0 15,2 4 0-15,0 0 0 16,-1 0 0-16,-1 0 0 15,-7 0 0-15,0 2 0 16,8 0 0-16,-3 0 0 16,1-2 0-16,1 1 0 0,-5-1 0 15,2 1 0-15,6 2 0 16,-3-1 0-16,-1 3 0 16,4-1 0-16,-10-1-1 15,3 4 1-15,8-1-1 16,-4 1 0-16,2-1 1 15,-3-2 0-15,-13 0 0 16,6 0 0-16,7 1 0 16,1 0 0-16,9-3 0 15,-5 2 0-15,-12 0 0 16,8 1 0-16,4-2 0 16,0 0 0-16,13 0 0 15,-9-1 0-15,-2 0 0 16,2-2 0-16,2-1 0 0,1 0 0 15,2 0 0-15,-11 1 0 16,10-1 0-16,-2 2 0 16,0 0 0-16,9-1 0 15,-18 1 0-15,1 0 0 16,2 0 1-16,2-1-1 16,3 1 1-16,-2-2-1 0,-8 0 0 15,0 2 0-15,5-2 0 16,-1 0 0-16,-1 2 0 15,0 1-1-15,-7-1 1 16,-2 1 0-16,7-1 1 16,-3-1-1-16,-1-1 0 15,2-3 0-15,-6 1 0 16,3 1 1-16,5-1-1 31,1 1 0-31,3-2 0 0,1 0 0 0,-2 0 0 16,2 2 0-16,9 0 0 15,-4-2 0-15,7 1 0 16,-2 0 0-16,-1-2 0 16,8 3 0-16,-4 1 0 15,3 1 0-15,-7-1 0 16,-2 2 0-16,5-2 0 16,-5 0 0-16,6-2-1 15,-1 4 1-15,-6-4 0 16,7 5 0-16,1-1 0 0,0 0-1 15,0 1 1-15,-4-3-1 16,4 7 1-16,-2-3 0 16,5 0-1-16,-2 1 1 15,0-3 0-15,4 0 0 16,-10 3 0-16,2 0 0 16,-10 0 0-16,-3 1 0 0,6 1 0 15,-10-2 0-15,2 4 0 16,0-1 0-16,-12-2 0 15,6 1 0-15,-2-4 0 16,2 2 0-16,8-2 1 16,2-1-1-16,1-1 0 15,4-2 0-15,3-3 0 16,7 2 0-16,2-2 0 16,-2-1 0-16,5 3 0 15,-2-2 0-15,2 0-1 16,0 1 1-16,-5 0 0 15,0 2 0-15,0 4 0 16,1-2 0-16,-5 0 1 16,2-1-1-16,-1-1 0 15,5 2 0-15,3-3 0 16,-3-1 0-16,3-1 0 0,-2-1 1 16,3 0-1-16,0-2 0 15,0 1 0-15,1 2 0 16,-2-1 0-16,1 2 0 15,-4 2-1-15,-3 0 0 16,1-1-1-16,-6 3-1 16,3 0-3-16,-2 2 2 15,-8-2-1-15,6 0 2 0,-5-3 2 16,-1 1 0-16,4 2 1 16,-6-4 0-16,12 4 0 15,4 0-1-15,-6-5 1 16,7 4 0-16,-10-4 0 15,2 0 0-15,5 2-1 16,-3 1 1-16,0 1 0 16,-6-1 0-16,1 1 0 15,0 0 0-15,-2 2 0 16,5 1 0-16,-8 0-1 16,0 3 1-16,5-1 0 15,-7 2 1-15,4 1-1 16,-3 1 0-16,-6 3 0 15,8-1 0-15,-6 2 0 16,2-3 0-16,2 1 0 0,-4 2 1 16,1-1 0-16,0-3-1 15,-3 2 1-15,1 1-1 16,3-1 0-16,-3-1 1 16,1 5-1-16,2-3 0 15,-4-2 0-15,4 6 1 16,1-5-1-16,-7-1 1 15,5 3-1-15,-1 0 0 0,2-1 0 16,-4 1 0-16,2-1 0 16,-2-4 1-16,-3-1 0 15,7 0-1-15,-8-2 1 16,6 1-1-16,0-3 0 16,-4 0 1-16,5-3-1 15,0 4 0-15,-10 2 0 16,6-1 0-16,-8-2 1 15,-6-2 1-15,3-1-2 16,-4 0 1-16,1-1 0 16,7 2 0-16,-4-4 1 15,0 1-1-15,-2 0 0 16,-6-7 0-16,5 5-1 16,3-1 1-16,2-2-1 15,1 8 1-15,3-5 0 16,1-3 0-16,0-1 0 0,5-3-1 15,5 1 0-15,0-3 0 16,7 4 0-16,0-3 0 16,2 2 0-16,4 3 0 15,-2-2-1-15,-2 0 1 16,-3 4 0-16,-2 0 0 0,2 3 0 16,-4 3 0-16,3 2 0 15,-5 0 0-15,-9 0 0 16,2 1 0-16,-2 2 0 15,2 1 0-15,0-1 1 16,1 2-1-16,-6-3 0 16,-1-1 1-16,6 3-1 15,-5-2 0-15,2 2 0 16,1-4 0-16,-2-4 1 16,0 0 0-16,5-2 0 15,1-1 1-15,-4-2-1 16,7-1 0-16,-1 3 0 15,-4 0 0-15,5 5-1 16,-3 1 0-16,-1 2-2 16,-7 1 1-16,-3 2-1 15,-8 1-1-15,-10 1-15 0,3 1-11 16,-14 0-21-16,-4 1-14 16,-1-1-42-16,-1 1-76 15,-14-5 120-15</inkml:trace>
  <inkml:trace contextRef="#ctx1" brushRef="#br0" timeOffset="-14640.596">2486 12906 430 0,'-4'1'236'16,"1"0"-41"-16,-2 2-25 16,3-3-40-16,-4 8-12 15,3-5-17-15,-1 2-10 0,0 1-13 16,3-6-7-16,0 1-10 15,0-1-5-15,0 0-8 16,0 0-4-16,0 0-8 16,-1 1-2-16,1-1-3 15,0 0 0-15,0 0-2 16,1 0-5-16,6 0-7 16,12-4-4-16,36-16-6 15,-31 3-1-15,1-1-3 16,6 7 0-16,-6 3-2 15,3 3-1-15,-3 7 0 16,-4 1 0-16,-3 4-2 16,-6 6 1-16,-6 1 0 15,-3 3 1-15,-7 3 2 16,-2-1 2-16,-6 6 2 16,-3 0 1-16,-6-6 4 0,-2 3 0 15,-3-4 3-15,-4-3 1 16,3-1 1-16,-1-4 0 15,4-1-1-15,5-7-1 16,8-2-4-16,3 0 0 16,10-2-5-16,3-1-1 15,-2-4-3-15,11 0-2 16,4-3 0-16,-1 2 0 16,11 3 1-16,-7 2 0 15,2 2 0-15,0 1-1 0,-2 6 1 16,-5-1-1-16,3 7 1 15,-3 1-1-15,-3 5 1 16,3 1-1-16,-12 6 1 16,-3 1 0-16,-8 5 0 15,-6 2 1-15,-6-3 1 16,-4 4-2-16,-10-4 13 16,0-2 9-16,-10-7 15 15,-2-7 11-15,9-1 0 16,-5-4 0-16,6-8-7 15,3-1-7-15,-3-14-10 16,7-4-7-16,6-5-9 16,0-4-3-16,10 1-5 15,-6-2-1-15,17 5-4 16,3 3 18-16,6-2-68 0,14 3-57 16,-1-1 77-16</inkml:trace>
  <inkml:trace contextRef="#ctx1" brushRef="#br0" timeOffset="-12969.605">3163 12949 270 0,'5'-4'241'15,"-3"-4"22"-15,0 5-36 16,-1 2-23-16,-1 0-39 16,0 0-11-16,0 0-24 15,0 0-11-15,0 0-23 16,0 0-8-16,0 1-9 16,0 0-6-16,-3 16-11 15,-19 31-8-15,3-19-13 16,-3-3-6-16,-4 3-12 15,3-3-6-15,-1 1-8 16,4-1-3-16,5-2-3 0,-2 2 0 16,7-4-1-16,1 1-1 15,8-2 1-15,5 0-1 16,4-5 0-16,2-2 2 16,4-5 0-16,2-3 0 15,7-4 2-15,4-1 0 0,3-9 1 16,2-1 1-16,7-7-2 15,-2-5 0-15,5-3-1 16,1-2 0-16,-12 3-1 16,-4 2 2-16,-13 3 0 15,-9 0 2-15,0 0-2 16,-8 0 10-16,3 0 12 16,-9 0 3-16,-4-2 4 15,2-1-10-15,-11-1-14 16,2 0-2-16,-1 4-5 15,1 6 0-15,0-1-3 16,4 3 0-16,2 8-3 16,1 1-1-16,4 11-2 15,0 2 1-15,-2 5 1 16,5 0 0-16,-1 6 3 16,6 2-13-16,6-5-78 15,-9 4-44-15,13-7-131 0,-3 1-124 16,6 0 259-16</inkml:trace>
  <inkml:trace contextRef="#ctx1" brushRef="#br0" timeOffset="-12625.93">3627 12965 939 0,'-3'-2'460'0,"6"-1"-164"16,-8 1-44-16,4 1-78 16,1 0-38-16,0 1-56 15,0 0-21-15,-1 0-21 16,-3 17-1-16,-13 34 6 16,0-22 1-16,3 0-6 15,-2 1-5-15,3-2-10 16,0 0-3-16,1-3-8 15,0 0-3-15,-1-2-3 16,3-3 0-16,-1-1-2 16,3-2 0-16,3-6 0 15,4 0-2-15,-1-8 3 16,-1-3 9-16,6-6-48 16,-3 5-42-16,0 0-126 0,6-16-104 15,25-34 191-15</inkml:trace>
  <inkml:trace contextRef="#ctx1" brushRef="#br0" timeOffset="-12313.506">3968 12841 827 0,'11'-6'453'0,"-5"2"-98"15,-3 3-105-15,-3 3-64 16,-1-2-44-16,0 0-28 15,-2 8-7-15,-8 15-31 16,-16 33-9-16,17-24-15 16,-5 4-5-16,9 0-10 15,-2 2-5-15,-4-5-11 16,4-3-4-16,-3-3-6 16,0-2-2-16,-1 1-3 15,8 1-1-15,-10-6 0 16,7-2-1-16,6-3 0 15,-7-3 0-15,8-5-5 16,-6-5-15-16,-5-3-90 16,3-3-88-16,-7-6 118 0</inkml:trace>
  <inkml:trace contextRef="#ctx1" brushRef="#br0" timeOffset="-12016.685">3631 13152 884 0,'-7'-1'447'0,"7"1"-150"16,2 0-69-16,-4 0-54 16,2-1-42-16,0 0-33 15,10-1-5-15,19-2-30 16,34-2-10-16,-30 5-11 15,0-2-6-15,-2-2-10 16,-2 2-5-16,-2 2-10 16,-11 0-5-16,-5 2-3 15,-2 0-1-15,-9-1 0 16,6 0 15-16,-1-5-72 16,1 4-85-16,1-3 94 15</inkml:trace>
  <inkml:trace contextRef="#ctx1" brushRef="#br0" timeOffset="-11673.025">4181 12760 1117 0,'0'-2'512'0,"1"2"-252"15,1 0-75-15,-2 0-61 16,0 0-32-16,0 0-10 16,10 4 2-16,12 6-28 15,32 11-11-15,-29-12-17 16,-1-3-7-16,-5-2-9 15,-2-3-3-15,-1-1 9 16,5-5 10-16,2-2 338 16,-3-1-266-16</inkml:trace>
  <inkml:trace contextRef="#ctx1" brushRef="#br0" timeOffset="-10996.735">5179 12967 928 0,'4'-7'434'0,"-2"-1"-193"15,0 5-26-15,-1 4-97 16,0 2-31-16,-2-3-31 16,0 8-8-16,-2 17 11 15,-10 32 1-15,0-28-5 16,1 7-2-16,-6 1-10 15,-4 0-9-15,8 1-11 16,-1-2-5-16,4-1-8 0,6-2-2 16,-7-4-3-16,5-2 1 15,0-13-1-15,2-2 0 16,3-11 6-16,0-6 2 16,2-8-61-16,4-7-70 15,1-7 74-15</inkml:trace>
  <inkml:trace contextRef="#ctx1" brushRef="#br0" timeOffset="-10715.535">5037 13112 655 0,'-4'-7'396'0,"4"5"-7"16,2-1-131-16,5-2-75 15,1 1-30-15,0 1-46 16,5-3-11-16,9 3-30 16,4 3-11-16,12-2-12 15,-1 1-4-15,3-1-8 16,2 0-3-16,-12-2-11 16,3 3-5-16,-7 2-5 15,-8-1-3-15,3 1 1 0,-7-3 13 16,-3-1-97-16,1 0 55 15,4 3 1-15</inkml:trace>
  <inkml:trace contextRef="#ctx1" brushRef="#br0" timeOffset="-10309.381">5976 12916 1072 0,'-1'-10'521'0,"-3"5"-186"15,2 2-93-15,-2 3-87 16,3 0-47-16,0 0-50 15,-1 1-18-15,-11 23-15 16,-12 31-4-16,13-22-4 16,3 2-2-16,-3 2-4 15,-2 4-2-15,4-5-2 16,-1 0-1-16,-2-1-1 0,5 1-1 16,-7-4 0-16,2-1 0 15,6-7 0-15,-1-3 1 16,4-9-1-16,0-5 8 15,0-8-26-15,0-4-38 16,-6-12-73-16,3-6 70 16</inkml:trace>
  <inkml:trace contextRef="#ctx1" brushRef="#br0" timeOffset="-9903.216">5873 12933 1070 0,'-30'0'465'0,"33"-5"-262"16,-3-4-26-16,5-2-83 15,8-1-19-15,3 1-25 16,12 1-14-16,7 0-18 15,-1 2-5-15,5 3-6 16,0 4-3-16,3 5 1 0,1 6-1 16,-7 6 1-16,-1 0 0 15,-14 9-2-15,-4 2 0 16,-10-3 5-16,-7 2 5 16,-11-5 14-16,-4-2 3 15,-9 0-2-15,-4 1-3 16,-2-5-11-16,-5-3-3 15,3-2-1-15,-2-7 0 0,4-4 1 16,1-2 0-16,4-10-3 16,2-3-2-16,7-1-19 15,7-3-36-15,8 4-132 16,7 0-9-16,8 1 97 16</inkml:trace>
  <inkml:trace contextRef="#ctx1" brushRef="#br0" timeOffset="-9201.262">6609 12753 1109 0,'0'-15'518'16,"0"4"-211"-16,0 3-83 15,0 3-65-15,0 2-43 16,0 3-51-16,0 0-19 16,-1 0-32-16,-1 12-3 15,-3 16 1-15,-14 44 2 0,4-19 3 16,0 4 1-16,-1 1-2 15,1-3-3-15,0-10-3 16,-2 2-2-16,-2-6-2 16,-1 1 0-16,1-1-1 15,0-5 1-15,2-4 0 16,1-8-1-16,9-10 3 16,-1-4 4-16,0-13 4 15,7-3 1-15,-6-15-4 16,6-5-5-16,9-10-8 15,-3-7-2-15,14 4-21 16,5-2-6-16,6 9-9 16,5 5 0-16,-1 8 19 15,-2 6 6-15,-1 2 9 16,-1 11 3-16,2 5 0 16,0 3 0-16,-4 12 1 0,-1-7 0 15,-8 5 2-15,0-1-1 16,-2 4 1-1,-4 1 0-15,-9 0 0 0,0 1 0 16,-10 2 0-16,-2 4-1 16,-3-1 2-16,0 2 1 15,-4-7 1-15,-9-9 5 0,-9-8 10 16,-10-3 1-16,-3-3 1 16,4-5-3-16,-1-6-10 15,3-2-2-15,7-7-4 16,4 6-2-16,13 3 22 15,2 1-7-15,13 3-300 16,8 0 223-16</inkml:trace>
  <inkml:trace contextRef="#ctx1" brushRef="#br0" timeOffset="-7310.634">7435 13131 472 0,'-32'-15'247'15,"27"14"-60"-15,3 1-25 16,1 3-33-16,0-3-16 15,0 0-17-15,1 0-7 16,0 0-9-16,0 0 0 0,0 0-4 16,6 2-2-16,13 1-5 15,28 1-4-15,-17-6 0 16,2-1-1-16,18-1-7 16,3-1-5-1,11 2-15-15,-5-3-9 0,2 3-11 16,-2 2-5-16,-7 0-5 15,0 1-3-15,-12 3-2 16,-6-1 0-16,-10 6-2 16,-3 0 1-16,-16-2-1 15,3-2 0-15,-7-3 3 16,-2-1 1-16,-5 0 3 16,5 0 1-16,0-1-2 15,-9 0-2-15,-5-2-2 16,-29-12 0-16,26 8-2 15,1-3 0-15,2 1-1 16,1 2 0-16,5-3 0 0,-5 1-1 16,2 2 1-16,-2-6 0 15,0 4 0-15,3 5 1 16,0 0 0-16,0 4 0 16,1 1 0-16,0 0 0 15,1 2 0-15,2 2 0 16,7-1-1-16,1 2-1 0,9-1 1 15,4 4 0-15,6-3 1 16,6 2 1-16,0 3 1 16,6-4 0-16,3-2 0 15,3 3 0-15,2-5 0 16,-6 1 0-16,-8 2-1 16,-5-2 0-16,-9 1 0 15,-4 0-1-15,-4-3-6 16,-1 1 12-16,-9 1 19 15,3-1 5-15,-11 3 12 16,0-1-9-16,-3 0-14 16,-7 2-2-16,-4 1-2 15,-3 2 0-15,3 3-2 16,1-2 1-16,0 0 0 16,0 0 0-16,2-3 0 15,3 1-2-15,1-4-5 16,7-2-2-16,3 0-2 0,0-1-1 15,9 1 15-15,2-2-28 16,8 1-637-16,10-2 487 16</inkml:trace>
  <inkml:trace contextRef="#ctx1" brushRef="#br0" timeOffset="-6385.635">8880 12839 697 0,'-5'0'336'0,"1"3"-111"15,-3 2-47-15,0 6-63 16,-1 3-16-16,-6 10-25 0,-1 2-6 0,-3 9-4 16,-1 3-2-16,1 1-15 15,-3-1-6-15,2 1-13 16,-6-2-5-16,5-6-7 15,4-1-3-15,-3-6-5 16,10-1-1-16,-2-6-3 16,4-2 0-16,4-7-1 0,2-4-1 15,2-4-3-15,-1-8-28 16,4-6-105-16,6 0-84 16,8-7 125-16</inkml:trace>
  <inkml:trace contextRef="#ctx1" brushRef="#br0" timeOffset="-6039.024">9214 12819 597 0,'7'-7'436'15,"-2"2"39"-15,-5 2-223 16,1 2-40-16,-2 1-88 15,0 0-28-15,0 0-27 16,-3 11-9-16,0 10-13 16,-9 32-6-16,0-19-11 15,0 2-3-15,-5 5-5 0,-3 1-3 16,-5-3-5-16,-1 1-1 16,-3-2-5-16,2-4 0 15,6-1-3-15,0-3 0 16,6-1-2-16,5-4 0 15,4-9 1-15,1-5-1 16,5-9-2-16,-2-2-34 16,1-8-105-16,2-6-47 15,0-5 96-15</inkml:trace>
  <inkml:trace contextRef="#ctx1" brushRef="#br0" timeOffset="-5789.074">8822 13085 602 0,'-11'-2'386'15,"-2"3"-23"-15,8-1-126 16,2 0-35-16,1 3-71 16,2-3-22-16,0-2-35 15,4 2-3-15,18-1-2 16,33-1-7-16,-22 2-10 15,0-9-5-15,5 5-11 16,-2-4-7-16,0 4-10 0,-4 4-6 16,-7 1-8-16,-3 1-1 15,-10-2 21-15,0 0-35 16,-5 0-76-16,-5 0 68 16</inkml:trace>
  <inkml:trace contextRef="#ctx1" brushRef="#br0" timeOffset="-5367.293">9611 12779 743 0,'8'-7'438'16,"3"4"-66"-16,-5 1-160 15,-4 2-33-15,-2 5-67 16,-11 3-17-16,3 13-22 16,-3 5-4-16,-8 12-6 15,4 8-4-15,-8 3-11 0,-1 4-5 16,0-2-11-16,-1-5-4 15,3 0-9-15,1-7-4 16,2-2-5 0,2-3-2-16,2-3-2 0,1-4 0 15,5-6 0-15,0-6 0 16,1-13 5-16,4-2 10 16,0-15-40-16,4-5-34 0,4-8-119 15,4-5-506-15,6 0 475 16</inkml:trace>
  <inkml:trace contextRef="#ctx1" brushRef="#br0" timeOffset="-4914.004">9494 12882 743 0,'-8'-9'386'0,"4"0"-87"16,1 2-52-16,2 1-58 15,1 3-26-15,0-3-52 0,0 5-26 16,0 0-32-16,0 0-9 16,8-2-8-16,13-5-6 15,37-8-11-15,-27 11-4 16,3 5-8-16,1 4-1 15,0 4-3-15,-1 1-1 16,0 5 0-16,-2-2-1 16,-10 6-1-16,-4 3 0 15,-8 5-1-15,-7 1 1 0,-6 1 1 16,-6-2 3-16,-10-6 0 16,-1-1 1-16,-9 1 1 15,-1-6 0-15,0-3-1 16,5 0 1-16,3-11 0 15,2 4 0-15,1-8 1 16,-5-3-2-16,-3-1-1 16,8-3 2-16,0-1-64 15,4 2-71-15,7 1-159 16,0-2 167-16</inkml:trace>
  <inkml:trace contextRef="#ctx1" brushRef="#br0" timeOffset="-4196.248">10151 12779 1064 0,'7'-8'492'0,"-3"5"-209"16,0 2-68-16,-4 0-80 15,-1 1-30-15,0 0-30 16,0 0-11-16,-2 6-7 16,-7 14-2-16,-17 38-12 15,16-20-5-15,-13 6-9 16,5 1-3-16,-4 4-7 15,-4-6-4-15,5-2-4 16,1-2-1-16,-3-7-2 16,7 3-2-16,2-5 0 15,1 2-1-15,7-6 0 16,-5-3-1-16,5-7 2 16,-1-9 1-16,4-5 6 15,2-6 0-15,1-11-1 0,1-4-4 16,5-9-8-16,1-7-1 15,9-7-34-15,2-1-17 16,8 4-25-16,4 2-3 16,6 8 30-16,3 10 17 15,5 10 26-15,-10 7 3 16,-5 10 3-16,-4 5-1 16,-10 2 2-16,7 8 0 15,-7 0 1-15,-2 0 1 16,-4 2 2-16,0-1 1 0,-6-2 4 15,-7 0 1-15,-5 3 9 16,-6-1 3-16,-6 0 4 16,6-3 1-16,-12-7 1 15,-4-3 1-15,-5-5-1 16,-6-6-1-16,-1-5-9 16,2-3-5-16,5-10-5 15,2-1-2-15,9-2-3 16,2 0-3-16,8 1 2 15,3 3-19-15,11 1-74 16,4 1-265-16,14 7 239 16</inkml:trace>
  <inkml:trace contextRef="#ctx1" brushRef="#br0" timeOffset="-3305.984">10772 12846 786 0,'7'-8'423'16,"-3"1"-99"-16,-2 1-46 15,-2 1-63-15,0 1-34 16,0 3-46-16,-1 1-23 0,0 0-45 16,0 0-18-16,-8 3-21 15,-9 6-5-15,-31 26-6 16,26-15-3-16,-2 7-3 16,0 3-3-16,-2 3-3 15,-3 1 0 1,-4-3-2-16,0 0-1 0,3-3 0 15,7-1 0-15,8-3 0 16,-5-2-1-16,19-5-1 16,2 3 1-16,9-5 1 15,10-2 0-15,-1-4 1 16,3-1 0-16,4-3 0 16,6 0-1-16,0-3 1 15,5-3 0-15,-2-8 0 16,4-3 1-16,0-7 1 15,-1-4-1-15,2 1 1 0,-7-3 0 16,-5-2-1-16,-7-3 1 16,-11 1 0-16,0-2-1 15,-6-9 1-15,-4 0-2 16,-2-7-2-16,-10 3 1 16,-5 10-2-16,0 4-1 15,-4 9-1-15,1 3-1 16,-1 8-1-16,0 6-1 15,2 4 0-15,7 3-2 0,-1 5 1 16,2 2 28-16,4 4-68 16,1 1-41-16,7 3-116 15,2 1 99-15</inkml:trace>
  <inkml:trace contextRef="#ctx1" brushRef="#br0" timeOffset="-2509.297">11014 13226 925 0,'6'-8'421'15,"-5"4"-193"-15,-1 4-41 16,-3 4-70-16,2-4-25 0,0 0-27 16,-5 9-4-16,0 6-11 15,-33 28-3-15,26-28-13 16,-1 3-5-16,4-2-9 15,-3-1-4-15,3-4-6 16,3-4-2-16,3-5 1 16,-2-2 1-16,8-5 0 15,-5-3-2-15,8-7-5 16,6-1-3-16,7-1-2 16,8 0-2-16,-1 4-4 15,2 1-2-15,-2 7-4 16,-1 1 0-16,-4 8 3 15,-2 4 4-15,-1 6 5 16,-3 6 2-16,-5 4 0 16,-4 2 0-16,0 5 1 15,-9-2 1-15,-4 2 2 16,-8-5 1-16,-8-4 1 16,-4 0 0-16,-5-3 2 0,0 3-1 15,-9-4 1-15,2-4-1 16,1-5 0-16,0-4-1 15,1-3-1-15,4-2-1 16,2-4-1-16,7-5 1 0,6-3-3 16,7-3-1-1,8 3-3-15,4 1-1 0,2 1-4 16,2 5 1-16,11 2 2 16,-7 2 0-16,10 1 4 15,2 6 1-15,0 2 0 16,6 2 1-16,-1 3 0 15,0-4 1-15,-3 1 0 16,1 0 0-16,-2-3 0 16,-4-2 0-16,0-4 0 15,-2 1-1-15,-2-5 8 16,4-2 8-16,0-6-64 16,2-5 41-16</inkml:trace>
  <inkml:trace contextRef="#ctx1" brushRef="#br0" timeOffset="-2009.409">11391 12843 542 0,'-1'-1'330'0,"0"0"-9"16,-1 0-47-16,1 1-64 15,0 0-27-15,0 0-46 0,0 0-16 16,0 0-20-16,1 0-5 15,5 2-11-15,24 4-9 16,32 1-23-16,-32-9-12 16,-6-1-20-16,-1 0-6 15,-10 1-9-15,-2-2-1 16,-9 1 27-16,-1 1 338 16,-7-4-270-16</inkml:trace>
  <inkml:trace contextRef="#ctx1" brushRef="#br0" timeOffset="-100.663">12243 13172 476 0,'36'-47'344'0,"-29"41"-7"15,-3 2-75-15,-3 3-38 16,-1 1-64-16,-1 0-22 16,0 0-53-16,0 0-18 15,-1 0-21-15,1 0-6 16,-7 17-9-16,-32 31-4 15,25-21-6-15,3 4-2 16,-7 1-4-16,6 3-3 0,-3-2-3 16,-2 0-2-16,14-3-1 15,-8-4-2-15,7-5 1 16,4-6-1-16,0-4 0 16,-4-8 2-16,6-4-4 15,-3-5-22-15,-4-10-92 16,6 1-66-1,6-9 101-15</inkml:trace>
  <inkml:trace contextRef="#ctx1" brushRef="#br0" timeOffset="183.846">12101 13219 553 0,'-6'0'366'0,"-1"0"29"16,2 0-117-16,6 0-57 16,0 0-39-16,-1 0-56 15,0 0-14-15,14 0-33 16,13 0-10-16,32 0-11 16,-23-2-5-16,2-1-19 0,4-3-8 15,-2 2-13-15,-3-2-4 16,-4 2-5-16,-3 2 1 15,-5-1-16-15,-4 3-74 16,-8 3 62-16</inkml:trace>
  <inkml:trace contextRef="#ctx1" brushRef="#br0" timeOffset="980.915">13418 12980 416 0,'12'-13'278'0,"-1"0"20"15,0 2-35-15,-8 1-42 0,2 6-17 16,-2 1-29-16,-3 1-13 15,0 2-47-15,0 0-20 16,-2 0-37-16,1 0-13 16,0 2-9-16,-7 14-1 15,-23 34-4-15,16-24-3 16,-6 6-10-16,-2-2-4 16,1 3-5-16,-1 1-1 0,2-4-3 15,2 2-1-15,2-3 0 16,2-2-1-16,1-5 0 15,5-1 0-15,2-6 0 16,0-2 0-16,6-5-1 16,0-4 1-16,1-5 5 15,2-4-18-15,-2 4-59 16,0-2-52-16,10-22-178 16,20-31 188-16</inkml:trace>
  <inkml:trace contextRef="#ctx1" brushRef="#br0" timeOffset="1339.846">13803 12825 588 0,'11'-6'430'0,"-3"1"22"16,-6 3-178-16,1 1-37 15,-3 1-83-15,0 0-28 16,0 0-34-16,-1 0-11 15,0 4-23-15,-2 16-9 16,-9 33-14-16,2-22-4 16,-4 3-7-16,-2 4-3 0,-5 0-4 15,2 4-3 1,-5-1-4-16,-3-5 0 0,7 0-4 16,-6-6 1-16,9-2-3 15,3-1 0-15,-5-6 1 16,7-1-1-16,3-6 0 15,0-3 1-15,7-7 12 16,3-4-17-16,-1-8-56 16,-2-4-41-16,-1-5-151 15,-6-2-73-15,6-1 202 16</inkml:trace>
  <inkml:trace contextRef="#ctx1" brushRef="#br0" timeOffset="1621.027">13386 13146 605 0,'-6'1'385'0,"2"0"-9"16,3-1-151-16,1 0-14 15,0-1-50-15,0 0-23 16,5 0-33-16,21-1-18 15,36 1-22-15,-27 1-7 16,5 1-16-16,-2-1-6 0,-6-3-13 16,3 0-5-16,-4 3-9 15,-7-2-3-15,-2 3-3 16,-6 1 35-16,-6-1-72 16,-1 2-86-16,-3-2 90 15</inkml:trace>
  <inkml:trace contextRef="#ctx1" brushRef="#br0" timeOffset="2386.125">13984 13248 626 0,'9'-6'412'0,"-4"1"-16"16,3 2-147-16,-5 2-24 15,-4 1-74-15,7 0-31 16,-7 0-49-16,0 0-20 16,0 0-12-16,-1 6 0 15,-16 10-4-15,-25 27-3 0,28-27-11 16,-2 2-5-16,4-5-8 15,1-1-1-15,3-5-1 16,5-4 3-16,2-4 2 16,2-6 0-16,5-4-3 15,1-2-2-15,4-6-4 16,5 0-2-16,0-1 0 16,1 1-1-16,5 7 0 15,3 3-1-15,-4 4 2 16,-4 2-2-16,0 5 0 15,-9 4 0-15,0 7-1 16,4 2 1-16,-5 8 0 16,-1 2 1-16,-1 4 1 15,-4 2 0-15,-7 3 0 16,-6 0 1-16,-5-4 0 0,-7-2 1 16,-8-7 1-1,-6 0-1-15,-3-5 1 16,-3-1 0-16,1-7 1 0,6-2 0 15,3-4 1-15,5-6-1 16,6-3 0-16,1-6 0 16,6-1-2-16,3 1-1 15,11 1-1-15,3-2-1 16,6 7-2-16,7 2-1 0,-1-1 1 16,4 6 0-16,4 0 1 15,-4 0 1-15,8 6 1 16,2-1 0-16,4 5 0 15,3 1 1-15,3-3 1 16,-1 3-1-16,-2-6 0 16,0-2 1-16,-10-3-1 15,2-3 0-15,-3-1 1 16,-5-2-1-16,1-6-4 16,-4-4-31-16,3-5-128 15,3-9-16-15,4-6 88 16</inkml:trace>
  <inkml:trace contextRef="#ctx1" brushRef="#br0" timeOffset="2964.662">14619 12892 1027 0,'-2'-9'496'16,"1"4"-206"-16,-5 5-62 0,-6 4-85 15,-5 2-43-15,-3 7-30 16,-2 2-10-16,7 7-19 16,-3 2-6-16,1 4-13 15,-4-2-4-15,-5 1-5 16,1-4 1-16,2-1-2 15,7 0 0-15,8 1 0 16,3-2-3-16,4 2-1 16,6 0-1-16,4-4-2 15,5 2 1-15,7-3 0 16,0 0 0-16,-5-5 0 16,6 0 0-16,0-4-1 15,-7-2 1-15,16-6 0 16,-8-4 0-16,7-6 0 15,6-7 1-15,-6-3-1 0,1-4 0 16,-9-5 0-16,-2 1-1 16,-7-4 0-16,-2 3 0 15,-2-4 0-15,-5-4-1 16,-4 2-1-16,0 0-1 16,-6 11-1-16,-1 5 0 15,-4 9 1-15,-3 3 1 16,-6 0 1-16,-3 1-1 0,-4 4-1 15,-4-1-1-15,5 2-1 16,-1 0 0-16,10-1 0 16,3-1 5-16,5-4 13 15,1 0 286-15,8-2-222 16</inkml:trace>
  <inkml:trace contextRef="#ctx1" brushRef="#br0" timeOffset="3845.965">15497 12998 564 0,'12'-12'319'0,"4"1"-34"15,0-1-26-15,-3 0-45 16,0 1-18-16,-7 2-33 15,-3 8-21-15,-3 1-36 16,-4 4-20-16,3-4-33 16,-1 0-12-16,-3 16-10 15,-21 34-3-15,8-21-5 16,5 1-3-16,-6 3-4 0,6 1-3 16,-1-2-3-16,-1-4-2 15,0-3-3-15,-1 1 1 16,5-6 0-16,-2 0-1 15,3-6 0-15,5-4-1 0,-1-5 3 16,1-5 13-16,2-8-44 16,3-1-36-16,0-7-128 15,7-3-74-15,0-3 160 16</inkml:trace>
  <inkml:trace contextRef="#ctx1" brushRef="#br0" timeOffset="4080.315">15365 13071 573 0,'-8'-1'354'0,"5"1"-16"15,-1 0-61-15,4 0-62 16,-1 0-38-16,1-1-48 0,0 0-14 16,0 0-33-16,0 1-2 15,21 1-7-15,38 5-9 16,-27-8-16-16,6 2-8 15,5-6-17-15,1-4-8 16,5 2-8-16,-2-4-2 16,0 1 14-16,-1 2-34 0,-3 0 13 15,-4-2 1 1</inkml:trace>
  <inkml:trace contextRef="#ctx1" brushRef="#br0" timeOffset="5221.291">16690 12832 492 0,'-1'-3'297'0,"4"1"-27"15,-2 1-43-15,-2 1-69 16,1 0-23-16,0 0-26 16,-1 0-9-16,1 0-18 0,0 0-5 15,-1 0-14-15,-2 10-6 16,-1 3-15-16,-15 33-6 15,7-22-14-15,-2-2-5 16,-2 0-5-16,-3-7-2 16,1-4-3-16,-1-3-2 15,10-1 0-15,7 2 1 16,0-10 2-16,3-1 0 16,3-10 0-16,4-6-3 0,12-1-3 15,0-3-2-15,8-1-1 16,-3-1 0-16,3 5-1 15,1 4 1-15,-2 6 0 16,2 5 0-16,-2 7-1 16,-2 6 0-16,-7 9 0 15,-3 11 0-15,-9 7 0 16,-6 2 0-16,-11 0 2 16,-7-4 1-16,-14-2 1 15,1-1 1-15,-8-1 1 16,-1 0 0-16,-4-4 0 15,-2 1 0-15,-2-7 0 16,4-3 1-16,8-7 2 16,13-5 0-16,8-7 1 15,-1-3-1-15,5-6-3 16,-2-1-2-16,3-3-2 0,4 1-2 16,6 3 0-16,-1 1-1 15,0 4 1-15,1 1 1 16,1 3 0-16,0 0 0 15,-1 1 0-15,0 0-1 16,0 0 1-16,3 0 1 16,10-1-1-16,6 4 1 0,31 6 0 15,-28-1 1-15,7 2 0 16,-6-2 1-16,3 5 0 16,9 3 1-16,-7-1 3 15,2-1-1-15,-3-2 2 16,0-3 0-16,-6-3-1 15,2-1 0-15,-2-4-1 16,1-4 0-16,2-6-1 16,-1-2-1-16,4-3-15 15,2-3-54-15,-1-1 47 16</inkml:trace>
  <inkml:trace contextRef="#ctx1" brushRef="#br0" timeOffset="5799.288">17316 13049 533 0,'4'-8'365'0,"-7"3"54"15,0 2-111-15,2 2-99 16,0 0-49-16,1 1-68 16,0 0-27-16,0 0-7 15,18 8 2-15,27 11-13 16,-26-13-7-16,4-2-12 16,-1-4-6-16,5 0-9 15,-1-1-1-15,0-6-4 16,-8-1 0-16,-5-3-1 15,2-1-1-15,-8-6 0 16,-4 2-1-16,-6-1-1 16,-4 0-1-16,-8 5-3 15,-6 1-1-15,-3 5-1 16,-5 6-2-16,0 8 2 16,3 3 0-16,-7 6 0 15,-2 1 1-15,-3 2 0 0,-4 0 1 16,7 1 0-16,5 2 0 15,7 2-1-15,3-1 1 16,9 4 0-16,1-1 1 16,6-3 4-16,4 0 0 15,5-4 3-15,5 1 1 16,6-5 1-16,5-2 2 16,7-4-1-16,2-3 0 0,9-7-3 15,4-2-1-15,-4-6-3 16,2-5 34-16,2-6-61 31,-4 0-60-31,6-3 65 0</inkml:trace>
  <inkml:trace contextRef="#ctx1" brushRef="#br0" timeOffset="6190.12">17940 12779 817 0,'-2'-1'472'0,"2"1"-85"16,3 0-171-16,-3 0-31 0,0 0-62 15,0 0-18-15,6 0-17 16,17 0-10-16,33 4-24 16,-25-3-10-16,3-1-15 15,1-1-5-15,0-3-11 16,-2 0-4-16,-2 1-4 15,-1-1-2-15,-10 1 32 16,-3 0-27-16,-12 3 353 16,-5 3-260-16</inkml:trace>
  <inkml:trace contextRef="#ctx1" brushRef="#br0" timeOffset="9853.142">2156 14344 318 0,'-1'-1'176'0,"1"-1"-22"15,0-2-60-15,0-3-3 16,0 2 12-16,0 1 3 16,0 3-2-16,0-3 0 15,0 3-14-15,0 0-3 16,0 0-5-16,0 0-5 15,0 0-4-15,0 0-5 0,0 0-12 16,0-1-7-16,131-49 112 94,-65 26-158-94,-33 12-1 0,-17 6 2 0,-7 4-2 0,0 1 1 0,-8 8-1 0,5 1-1 15,-8-1 1-15,4 9-1 16,-2 0 4-16,-9 5 1 16,5 4-1-16,-14-1 1 15,-3 0-2-15,-6-2 1 16,-5-4-1-16,2 1 0 16,2-7 0-16,7-2-1 0,1 1-1 15,9-2 0 1,3-4 0-16,4-3 0 0,2-2 1 15,2-7-3-15,3 6 0 16,3-2-1-16,5-4-1 16,2 5 2-16,3-5-1 15,9 7 0-15,-4 0 0 16,1 3 1-16,2 2 0 16,-4 3 0-16,-3 2-1 15,2 6 1-15,-3 0 0 0,-7 0 0 16,-3 3 0-16,2 0 1 15,-3 4 0-15,-14 0 0 16,9 4 1-16,-13 1 1 16,-9-2 3-16,2 2 15 15,-17-2 6-15,-4-1 13 16,0-3 5-16,1-8-1 16,4-3-3-16,1-10-5 15,4 0-4-15,5-8-10 16,0-5-4-16,3-5-6 15,5-5-4-15,6-5-6 16,2 0-2-16,8-3-7 16,2 1-1-16,1 1-23 15,2 1-27-15,6 4-70 16,0 2-42-16,5 4-160 16,0 6 206-16</inkml:trace>
  <inkml:trace contextRef="#ctx1" brushRef="#br0" timeOffset="10650.414">2696 14444 498 0,'-33'-12'295'15,"27"15"-20"-15,0-1-49 16,2 0-58-16,-1 0-33 15,6 0-58-15,-1-2-25 0,0 0-36 16,0 0 19-16,5 4 15 16,12 8 11-16,32 25 24 15,-26-31-13-15,4-1-4 16,1-5-8-16,5-1-21 16,-5 0-8-16,-4-8-13 15,-2-2-3-15,-9-6-3 16,2 1 0-16,-4 0-2 15,-8-2 0-15,1 4-2 16,-4-5 0-16,-10 5-2 16,6 2-1-16,-9 4-3 15,-1 8-2-15,-7 7-1 16,-3 4-2-16,-5 7 1 16,-4 2 1-16,2 5 1 0,-3 1 0 15,5-1 0-15,3 1 0 16,9-2 0-16,3 0 0 15,6 2-1-15,-1-1 1 16,7 1-1-16,2 0 1 16,4-1 0-16,5-1 2 15,8-4 1-15,0-6 1 16,6-7 0-16,6-5 0 0,2-5 0 16,1-4 0-16,2-6 1 15,-4 1-1-15,-8-3-1 16,-3-2-1-16,-8 1-12 15,-2-2-62-15,5 1 52 16</inkml:trace>
  <inkml:trace contextRef="#ctx1" brushRef="#br0" timeOffset="11070.978">3215 14203 868 0,'-2'-4'475'0,"0"0"-130"15,2 3-168-15,0 1-40 0,0 0-65 16,0 0-13-16,19 4 1 16,32 12-3-16,-21-6-14 15,1-1-5-15,-9-5-9 16,1 1-8-16,-9-5-9 15,-2-2-3-15,3-1-4 16,-2-2 41-16,-3-1-66 16,0 0 25-16</inkml:trace>
  <inkml:trace contextRef="#ctx1" brushRef="#br0" timeOffset="11836.802">4174 14338 2104 0,'-1'18'30'15,"0"-3"-5"-15,-3 3-7 16,-4 11-3-16,-4 3-3 16,-5 0-1-16,3-2-2 15,0 3-1-15,0-3-1 16,8-5-1-16,-3-3-2 15,2-6 1-15,3-5-1 16,0-1 1-16,1-6 0 16,1 0 10-16,-1-5-59 15,2-1-62-15,-1 1-457 16,1 0 376-16</inkml:trace>
  <inkml:trace contextRef="#ctx1" brushRef="#br0" timeOffset="12133.828">4013 14443 677 0,'-3'-7'356'0,"7"8"-79"16,5-1-66-16,8 0-66 15,2 2-21-15,8-4-29 16,0 2-5-16,7-1-9 16,3-2-8-16,2 3-20 15,-1 2-11-15,-7 1-21 16,-2 2-9-16,-12-3-6 16,-4-2-2-16,-4 2-1 15,-5-2 25-15,2 0-104 16,-2-3 412-16,-4 2-266 15</inkml:trace>
  <inkml:trace contextRef="#ctx1" brushRef="#br0" timeOffset="12774.51">4962 14163 868 0,'-1'-4'415'0,"-2"1"-169"16,3 3-38-16,0 0-75 15,-1 0-34-15,0 0-35 16,-1 3-11-16,0 14-11 15,-40 29-2-15,29-21-4 0,-2 3-5 16,-2-1-5-16,9 4-6 16,-9-6-7-16,3-1-3 15,4-2-3-15,-3-5-1 16,7-1 0-16,-1-8 0 16,-3-4 0-16,2-3-1 0,1-2-3 15,1 1-2-15,6 5 0 16,0 0-2-16,7 0 0 15,-2-2 0-15,13 3-1 16,-2-4 1-16,8 2 0 16,2 2 1-16,0-6 0 15,3 3 1-15,-1-3 0 16,1 2 0-16,-1-2 2 16,-3-4 0-16,-7 0-1 15,0-4 4-15,-4 0-35 16,-4 0-50-16,-2-2 54 15</inkml:trace>
  <inkml:trace contextRef="#ctx1" brushRef="#br0" timeOffset="13086.586">5246 14121 1060 0,'-1'1'458'0,"-4"6"-235"16,-1 3-46-16,-8 6-55 16,1 6-21-16,-3 11-31 15,0 8-17-15,-2 9-23 16,-1 0-4-16,-3 1-10 15,0-4-4-15,1-6-3 16,-1-2-3-16,3-6 0 16,1-4-2-16,2-5 0 15,4-2 0-15,4-7 40 16,4-4-40-16,9-11 8 16</inkml:trace>
  <inkml:trace contextRef="#ctx1" brushRef="#br0" timeOffset="13822.257">5502 14157 482 0,'13'-31'367'0,"-12"29"17"0,-1-1-135 16,1 4-46-1,-1-1-73-15,-1 0-31 0,0 0-13 16,-2 6-12 0,-5 16-28-16,-15 31-11 0,7-18-12 15,2 8-4-15,-8 4-3 16,5 1-2-16,-3-3-3 16,0-4-2-16,5-7-1 15,2-6-2-15,5-6 0 16,1-6-1-16,8-8 0 15,-2-6 3-15,3-2 1 16,5-4 0-16,-8-7-10 16,7 1-48-16,3-6-130 15,-4-6-281-15,20-1 294 0</inkml:trace>
  <inkml:trace contextRef="#ctx1" brushRef="#br0" timeOffset="14154.514">5938 14085 908 0,'-4'-5'463'0,"-5"3"-133"16,1 4-104-16,-2 2-90 16,0 5-31-16,-3 3-33 15,1 1-11-15,-5 3-22 16,2 4-6-16,6 8-9 15,-5 2-4-15,4 11-3 16,-6 4-3-16,-6 2-2 16,5-3-1-16,0-2-4 15,4-5 0-15,0-7-1 0,-2 0-1 16,1-9 0-16,2-2 0 16,4-8 1-16,3-3 1 15,2-7 7-15,3-3-31 16,0-8-122-16,1-6-5 15,-1-1 61-15</inkml:trace>
  <inkml:trace contextRef="#ctx1" brushRef="#br0" timeOffset="14451.384">5488 14303 885 0,'-9'1'416'0,"3"2"-186"16,-1-1-28-16,6-2-73 15,1 0-34-15,0-2-21 16,0 1-14-16,7 1-16 16,19 0 5-16,38 0-5 15,-25-3-3-15,8-2-6 16,3 1-5-16,-3 2-13 0,1 1-3 15,-9 2-7-15,-9-2-2 16,-4 1-1-16,-5-1 28 16,-6-5-81-16,4 3 477 15,-3-3-326-15</inkml:trace>
  <inkml:trace contextRef="#ctx1" brushRef="#br0" timeOffset="15105.462">5827 14598 743 0,'0'0'390'15,"-2"-4"-97"-15,-2 3-136 16,4 0-14-16,0 0-35 16,11-1-10-16,18-5-24 15,28-8-14-15,-27 10-4 16,1-1 0-16,-7 6-7 16,-3 3-2-16,-8 4-15 15,-4 1-8-15,-6 3 1 0,-3 1 3 16,-8 1 5-16,-4 0-1 15,-5 1-6-15,-4 1-7 16,-5 3-6-16,-2-1-3 16,-3 2-5-16,-2-1 0 15,11-1-2-15,-1 1-1 16,6-5 0-16,2-2 0 0,4 0-1 16,-1-3 0-16,8 1 0 31,4-1-1-31,-7-7 1 0,4 1-1 15,2-2 0-15,1 0-1 16,0 0-1-16,0 0 0 16,0 0 1-16,9 1 1 15,6 0 0-15,29 3 0 16,-26-8 0-16,5-1 2 0,11-2-1 16,2 2 2-16,4 3-1 15,-6-2-1-15,-8 1 1 16,-3-2-1-16,-7 0 1 15,3 2-1-15,-8 0 1 16,-1-3-1-16,-4 2 1 16,-1-3-1-16,-3 0 0 15,-2-2 8-15,-1-2-39 16,-2-1-37-16,-3-4-104 16,0-1-93-16,0-2 164 15</inkml:trace>
  <inkml:trace contextRef="#ctx1" brushRef="#br0" timeOffset="15652.216">6602 14141 856 0,'0'-5'485'16,"-2"-1"-102"-16,-8 5-190 16,-4 1-35-16,-6 5-86 15,0 6-21-15,-5 4-13 16,-1 2-5-16,-4 4-10 16,2 3-5-16,-2 7-6 15,4 2-2-15,4 2-2 16,5-1-1-16,6-2-2 15,2-1-1-15,6-2 0 16,-3-3-1-16,7-3 0 16,-1-2 0-16,6-6 0 15,8 2 0-15,0-4 0 0,7 0 0 16,5-5 2-16,-3-8 1 16,11-2-1-16,0-4 1 15,1-9-1-15,1 0 0 16,0-7 0-16,3-2 0 15,-1-2 1-15,-4-7 0 16,-8-5 3-16,-3-1 0 16,-12-6 3-16,-2 3 0 0,-8 6-1 15,0-1 0-15,-6 10 1 16,-11 5-2-16,-2 8-4 16,-10 2-4-16,-4 9-6 15,1 2-1-15,-7 4-1 16,-2 3 23-16,6 2-61 15,0 2-47-15,8 0 64 16</inkml:trace>
  <inkml:trace contextRef="#ctx1" brushRef="#br0" timeOffset="16511.393">7522 14155 306 0,'34'-35'265'0,"-29"26"75"16,0 4-37-16,-1 3-54 16,-2 0-28-16,0-1-49 15,-2 2-37-15,0 1-63 16,0 0-16-16,-1 0-17 16,0 5 3-16,-3 16 3 15,-11 31-4-15,5-18-6 16,-2 3-2-16,0 8-8 15,-4-4-4-15,3 0-9 16,2-2-2-16,-1-8-4 16,6 0-1-16,-1-11 0 15,0-7 0-15,5-5 0 16,0-3 3-16,1-5 6 0,0-3-8 16,0 2-56-16,0 0-55 15,0-14-200-15,1-10 192 16</inkml:trace>
  <inkml:trace contextRef="#ctx1" brushRef="#br0" timeOffset="16792.581">7376 14206 711 0,'-12'5'378'0,"6"0"-101"16,0 0-52-16,5 0-77 15,2 2-33-15,1 1-8 16,8-1-4-16,3 1-9 16,6-1-3-16,9-2-22 15,3-3-6-15,7-3-9 16,1-2-3-16,0-7-14 16,2 2-11-16,-3 0-13 15,0-1-3-15,-11 2-5 16,-4 2-2-16,-9 3 16 15,-9 1-56-15,4 2-456 16,4 1 366-16</inkml:trace>
  <inkml:trace contextRef="#ctx1" brushRef="#br0" timeOffset="18455.423">8582 14049 431 0,'4'-5'245'15,"0"-1"-28"-15,-3 4-14 16,4-4-27-16,-5 5-9 16,6-3-23-16,-6 3-13 15,1 0-32-15,-1 0-18 16,0 0-27-16,0-1-12 15,0 1-9-15,0 0-2 0,0 1-7 16,0 0-4-16,0 0-7 16,0 15-3-16,-2 4-3 15,-8 27-1-15,2-27-2 16,4 2-1 0,-3-5-1-16,-1-1 0 0,5 2 1 15,0-5 0-15,3-1-1 16,0-3 2-16,0-6 4 15,1-2 5-15,-1-5 2 16,0 4 1-16,0 0-5 16,0-3-2-16,5-13-3 15,15-29-2-15,-12 24-1 16,-1-1-1-16,0-5-1 16,-3 4 1-16,1 7-2 15,-6 0 0-15,-7 8-2 16,-4 1-3-16,-10 5 0 0,0 4 0 15,-2 10 0-15,-3 3 2 16,-5 5 1-16,0 2 0 16,-1 2 1-16,-2 1 1 15,7 4-1-15,0 1 0 16,3 5 0-16,4 3 0 16,1 4 0-16,4 1 1 15,3-1-1-15,2-1 1 0,9-3-1 16,-3-5 1-16,5-4-1 15,0-7 1-15,2-1 0 16,1-1-1-16,7-4 2 16,6 0 3-16,4-8 2 15,7-1 4-15,10-6 3 16,-1-4 1-16,5-2-2 16,-8-4 0-16,-8 3-4 31,-12 4-1-31,1 0-2 0,35-13-1 0,-5 2-2 15,4 1 0-15,-31 2-2 0,0 3 0 16,-11 3 3-16,1 1-26 16,0 1-83-16,-6 0-32 0,2 3 70 15</inkml:trace>
  <inkml:trace contextRef="#ctx1" brushRef="#br0" timeOffset="18956.28">8863 14263 1134 0,'-3'-6'533'15,"2"4"-219"-15,1 2-79 16,-1 0-99-16,1 0-43 15,-1 0-50-15,0 0-15 0,-7 14-11 16,-16 31-3-16,14-19-3 16,2 1-1-16,-4-1-1 15,5 3-2-15,-5-2-1 0,-3 0-1 16,7-4-1-16,-4-4 0 16,5-7-1-16,8-1 1 15,0-7 0-15,3-2 4 16,0-2 1-16,-4-1 0 15,0 0-1-15,1-14-3 16,14-41-2-16,-5 26 0 0,6-8-2 16,-1-7 0-16,0-2-2 15,2 0-1-15,4 10-1 16,2 5 0-16,-1 12 2 16,0 4-2-16,-3 8 1 15,2 4 0-15,-2 5-1 16,1 3 1-16,-1 5 1 15,-6 0 0-15,1 1 0 16,-4 1 0-16,0 0 7 16,-1-2-47-16,-6 0-99 15,-2-2 97-15</inkml:trace>
  <inkml:trace contextRef="#ctx1" brushRef="#br0" timeOffset="19487.801">9367 14074 687 0,'-4'0'417'0,"-2"6"-13"16,1 2-126-16,-5 2-78 16,-1 5-38-16,-2 2-56 15,-3 2-18-15,-1 4-39 16,1 1-12-16,-2 6-13 15,-2 3-5-15,8 6-8 16,-2 0-1-16,4-2-4 16,-4-3-2-16,7-3 0 15,3-3-1-15,2-7-1 16,11 3 0-16,-5-8 1 16,4-2-1-16,1-1 1 15,1-1 1-15,8-7 1 16,-2-2 1-16,11-7 0 15,4-4 0-15,0-8 0 16,5-8-1-16,-1-6 0 16,-2-5 0-16,1-14 3 0,-1 1 0 15,-9-12 1-15,-3-3 1 16,-8 5-2-16,-7 2-1 16,-6 11-2-16,-6 4-1 15,-7 12-3-15,-4 3-1 16,0 9 0-16,-4 4-2 15,0 6-1-15,1 6-2 16,-3 4 1-16,3 7-1 16,-1 2 1-16,0-1 0 0,5 7-1 15,-2-1 12-15,3 0-52 16,5 1-64-16,5 0-121 16,7-2 127-16</inkml:trace>
  <inkml:trace contextRef="#ctx1" brushRef="#br0" timeOffset="19941.045">9789 14398 825 0,'-5'-1'436'16,"10"1"-79"-16,-4 0-124 16,-1-1-46-16,0 0-28 15,-1 1-37-15,0 0-12 16,-1 0-29-16,1 0-16 16,-4 7-23-16,-9 5-9 15,-29 30-14-15,35-23-5 0,-4-4-4 16,1 1-3-16,4 1-2 15,-5-3-1-15,3 2-1 16,3-1-1-16,4-3-1 16,4 0 0-16,5-2 0 15,-3-3 1-15,8-3 0 16,6-1 1-16,-1-4 0 16,7-2 1-16,3-5-2 15,-5-3-1-15,8-2 0 16,2-2-1-16,-5 1-1 15,3-2-35-15,-6 3-97 16,-2-2-34-16,-2 5 85 16</inkml:trace>
  <inkml:trace contextRef="#ctx1" brushRef="#br0" timeOffset="20238.42">10115 14367 888 0,'0'-7'444'0,"3"8"-160"15,-6 4-49-15,-2 4-64 16,-5 5-31-16,-8 5-18 16,4 3-15-16,-5 7-34 15,-4-1-14-15,0 4-24 16,-2 3-7-16,-1 1-8 15,0 6-3-15,-1-1-6 16,3 1-1-16,1 3-5 16,3-4-1-16,4-5-2 15,4-4-1-15,5-12 10 16,1-6-30-16,6-8 18 16</inkml:trace>
  <inkml:trace contextRef="#ctx1" brushRef="#br0" timeOffset="21283.107">10396 13894 557 0,'0'0'291'15,"0"0"-64"-15,0 0-19 16,0-2-24-16,11-1-16 16,-1 0-32-16,26-9-17 0,-32 9-38 15,-2 3-16-15,-2 2-20 16,-1-2-7-16,0 0-8 15,-3 10-1-15,-4 12-5 16,-16 22-5-16,9-25-7 16,2-5-1-16,2-4-3 15,-1-1-1-15,4-3-1 16,2 0 1-16,2-4 2 16,1-1 1-16,3-6-1 15,0 4 0-15,0 0-5 16,3-6-2-16,0-6-3 15,12 0 0 1,33-27-2-16,-27 25 1 0,3 7 0 16,-1 3 0-16,0 5 0 15,2 7 0-15,-7 4-1 16,-1 6 0-16,-7 3 1 16,-8 0 0-16,0 6 2 15,-7-2 1-15,-8 0 1 16,-1 0 1-16,-15-2 1 0,2 0 0 15,-9-5 0-15,3 0 0 16,0-6 0-16,0-4-1 16,7-2 1-16,-1-3-1 15,3-2 1-15,4-4-1 16,3-3 0-16,5-3 0 16,6-3-3-16,2 0 0 15,4 0-1-15,5 0-3 0,-1 4 0 16,-2 0 2-16,7 6-1 15,-2 1 0-15,7 4 1 16,0 1 0-16,-3 3 1 16,1 2 1-16,-2 5 0 15,2 0 0-15,0 1 1 16,-1-2 0-16,0-3-1 16,-1 1 1-16,-1-2-1 15,-1-1 0-15,-1-6-1 16,4-1 6-16,4-5-97 15,2-1-88-15,7-4 114 16</inkml:trace>
  <inkml:trace contextRef="#ctx1" brushRef="#br0" timeOffset="21564.242">10897 13984 805 0,'0'-4'435'15,"0"2"-68"-15,3 0-124 0,-3 1-65 16,0 0-27-16,3-1-45 16,15 4-14-16,28 7-29 15,-23-3-16-15,-1-4-19 16,-5-2-8-16,-1 2-13 15,-1 1-3-15,-7 3 37 16,3 2 35-16,-2 0-47 16</inkml:trace>
  <inkml:trace contextRef="#ctx1" brushRef="#br0" timeOffset="22946.434">11532 14449 288 0,'-1'-4'229'0,"-3"-1"25"16,2 1-54-16,2 1-15 15,5 3-27-15,-5 0-11 16,0 0-24-16,0 0-13 0,0 0-10 16,0 0-5-16,0 2-12 15,1 3-3-15,2 3-13 16,-2-2-3-16,12 0-8 16,35 27-3-16,-28-33-3 15,8-3-6 1,24 0-7-16,4-1-5 0,15-2-13 15,2 4-3-15,-8 0-8 16,2 2-2-16,-13 0-2 16,-5 2-1-16,-10 2 0 15,-9-3 0-15,-5 6 1 16,-8-4-1-16,-10 0 1 16,1 0 0-16,-8-3 1 15,-1 3 1-15,-8-3 2 16,0 2-1-16,-7-4-1 15,2 0-2-15,-4-4 0 16,1 0-1-16,2-2 0 0,1-2 0 16,1-3 0-16,-1-1-1 15,3 1-1-15,-7-1 0 16,1 3 0-16,-2-1 0 16,3 3 0-16,0-3-1 15,10 4 0-15,-4 4 0 16,1-1 0-16,6 5 0 0,1 1-1 15,4 1-2-15,-2-2 0 16,0 0 0-16,4 2 1 16,12 0 0-16,35 34 0 15,-27-27 2-15,-1-4-1 16,10 4 1-16,2-1 1 16,-1-3 0-16,-1 3 0 15,-6-3 0-15,-7 3 1 16,-6-1-1-16,-6-3 0 15,-3-1 1-15,-5-1 1 16,0 0 1-16,-1-2 0 16,0 0 1-16,-5 0 0 15,-14 5-1-15,-191 74 29 63,206-77-33-63,-3 4 1 0,6-2 0 15,-9 1 0-15,0 2-1 16,7-3 0-16,-5-3 0 16,9 4 32-16,5-3-33 15,-2-1 364-15,-3-1-264 16</inkml:trace>
  <inkml:trace contextRef="#ctx1" brushRef="#br0" timeOffset="24115.482">13279 14125 335 0,'36'-33'273'0,"-28"28"32"16,-2 4-74-16,-2 1-27 15,0 1-54-15,-4-1-21 16,-1 0-34-16,-1 0-11 16,-1 12-16-16,-2 8-11 15,-12 31-17-15,8-27-8 16,1 3-9-16,-1 0-2 15,4 1-7-15,-2-4-2 0,4-6-4 16,0-4-1-16,2-8 1 16,1-1 1-16,4-9 21 15,0-2 4-15,2-10 2 16,-1-4-1-16,0-8-22 0,3-1-3 16,1-3-4-16,0 0 0 0,-1 0-3 15,0 5-1-15,-7 2-2 16,-1 5 0-16,-4 7-2 15,-5 2-2-15,-2 11-2 16,-3 0 0-16,-4 11 0 16,-4 2 1-16,-5 3 2 15,1 7 1-15,3 0 0 16,-6 5 1-16,4 6 0 16,-1 3 0-16,2 6 0 15,8 2 0-15,-1 0 1 16,0-4 0-16,-1-3 1 15,1-3-1-15,5-4 1 16,1-5 0-16,7 0-1 0,-3-6 1 16,7-2-1-16,5-1 2 15,4-2 4-15,4-1 1 16,10-4 10-16,1-3 5 16,6-3 6-16,9-4 1 15,5-5-6-15,5-1-6 16,-6-3-6-16,4 0-3 0,-9 3-2 15,-6-2-1-15,-3 3-1 16,-9-2-1-16,-8 2-2 16,-2 1 1-16,-7 1 0 15,-4 2-4-15,-3-2-48 16,3 1-39-16,0 1-95 16,-1 0-85-16,1 0 172 15</inkml:trace>
  <inkml:trace contextRef="#ctx1" brushRef="#br0" timeOffset="24615.459">13590 14433 909 0,'-3'-3'483'0,"-4"0"-116"0,2 2-112 16,-1 5-93-16,1 3-39 15,5 7-42-15,-4-2-14 16,3-1-28-16,0 5-8 16,1 1-10-16,-8 4-1 15,5 3-3-15,-4-4-1 16,1 2-4-16,6-1-1 16,-12-2-5-16,4-2 0 0,-7-1-1 15,4-3 1-15,6-7 1 16,-1-3 4-16,8-7 0 15,1-6 0-15,1-4-1 16,0-6-4-16,8-6-2 16,-7-1-2-16,12-7-2 15,2-2 0-15,-5-5 0 16,5 5-2-16,1 1-1 16,2 3 0-16,4 10 1 15,4-3 1-15,-4 15 0 16,2 2 0-16,-4 4 0 15,-1 5 0-15,1-1 1 16,-2 3 0-16,-2 2 0 16,-1-1-1-16,-4 5 0 15,-4-1 0-15,-4 0-1 16,-1 0 18-16,-6-3-74 0,3 2-69 16,-4-2 86-16</inkml:trace>
  <inkml:trace contextRef="#ctx1" brushRef="#br0" timeOffset="25021.838">14363 14137 757 0,'5'-6'455'16,"-2"1"-51"-16,1 4-183 16,-4-2-29-16,-1 3-75 15,0 0-27-15,-1 0-37 16,-3 4-11-16,-16 6-16 16,-27 37-4-16,22-21-7 15,-2 3-3-15,0 11-5 16,-3 2-2-16,1 1-3 15,3 1 1-15,6-9-2 16,4 2 1-16,11-4-1 16,3-1 0-16,3-4 1 0,2-2 0 15,-4-3 0-15,0-3 0 16,6-2-1-16,2-2 1 16,9-5-1-16,3-3 48 15,0-8-81-15,4-5-36 16,3-12 56-16</inkml:trace>
  <inkml:trace contextRef="#ctx1" brushRef="#br0" timeOffset="25522.118">14695 14237 1029 0,'-9'5'500'15,"1"4"-199"-15,-4-2-125 16,-2 4-31-16,2 7-63 16,-4-4-18-16,-2 8-35 15,-4 1-12-15,0-2-10 16,4 5-2-16,0 2-1 16,5 0-1-16,0-1 0 15,-4-2-1-15,14-3-1 16,-8-2 1-16,4-1-1 0,7-1 0 15,3-3-1-15,5-1 0 16,9-3 1-16,-2-4 0 16,6-6 1-16,4-1-1 15,4-8 1-15,1-3 0 16,3-6 0-16,-1-4 1 16,0-3 0-16,-4 1 0 15,-5-7 1-15,-2-3 1 0,-8-4 1 16,-2-8 0-16,-9-1-1 15,-3 0-1-15,-10 0-2 16,-1 8-1-16,-6 11-2 16,-2 6-3-16,-1 13-1 15,-3 2-1-15,2 8 0 16,-1 4 0-16,2 5 1 31,4 2 1-31,1 5-41 16,6 5-60-16,5 4-480 15,9 3 402-15</inkml:trace>
  <inkml:trace contextRef="#ctx1" brushRef="#br0" timeOffset="25897.148">15102 14180 711 0,'-3'-7'431'15,"4"4"-18"-15,-1 0-171 0,1 8-92 16,-2-5-28-16,0 0-28 16,-7 19 5-16,-16 37-35 15,12-24-16-15,5 10-23 16,-7-3-7-16,1 3-7 15,-6-2-1-15,-5-9-4 32,8 3-1-32,0-6-2 15,5 0 1-15,5-6-1 16,-2-3 1-16,3-9 1 0,1-1-1 0,2-8 2 16,3-3 5-16,5-7-45 15,3-6-41-15,6-6 476 31,-1-3-334-31</inkml:trace>
  <inkml:trace contextRef="#ctx1" brushRef="#br0" timeOffset="26192.475">15448 14118 979 0,'-3'1'479'0,"-5"4"-171"15,1 5-118-15,3 4-35 16,-6 4-36-16,0 4-16 0,-5 8-35 16,-5 0-12-16,1 10-20 15,0-1-8-15,0 0-11 16,1 1-4-16,-1-6-5 16,0-1-1-16,0-5-2 15,1 1 0-15,3-6-1 16,2-4-1-16,2-4 1 15,5-5 22-15,2-8-57 16,2-2-89-16,2-5 88 16</inkml:trace>
  <inkml:trace contextRef="#ctx1" brushRef="#br0" timeOffset="26442.476">15026 14393 862 0,'-3'-6'482'0,"1"2"-114"16,9 2-156-16,3 2-39 15,8 1-67-15,-1 3-12 16,15 3-30-16,-1-2-16 0,6 1-22 15,2 2-10-15,-3-5-10 16,0 2 0-16,-5 1 78 16,-1 0-63-16</inkml:trace>
  <inkml:trace contextRef="#ctx1" brushRef="#br0" timeOffset="27223.906">15719 14074 561 0,'-1'-36'351'15,"-2"30"-48"-15,3-3-86 16,3 1-29-16,3 3-48 0,3 2-11 16,2 3-21-16,1 0-14 15,2 9-27-15,0 0-13 16,3 8-23-16,1 9-6 15,0 5-2-15,-5 7 1 16,-2 4-3-16,-3 3 0 16,-2 3-5-16,-1 2-2 0,-6 0-2 15,-9-4-1-15,-7-8 0 16,-5-6-1-16,-9-8-1 16,3 1 0-16,-1-2-2 15,1-1 0-15,2-5 0 16,-1-5 1-16,2-6-2 15,2-2 0-15,2-4-1 16,6-3-3-16,3 0 14 16,2-1-28-16,8-1-85 15,0 0-70-15,13-1 87 16</inkml:trace>
  <inkml:trace contextRef="#ctx1" brushRef="#br0" timeOffset="27910.883">16166 14440 489 0,'-11'0'342'15,"3"-1"13"-15,4 0-147 16,-1 0-13-16,4 0-50 16,0 0-15-16,-1 1-31 15,1 0-15-15,1 0-15 16,0 0-4-16,17 2-8 16,35 11-1-16,-23-4-7 15,-2 3-3-15,1-1-12 16,-4-3-9-16,-10 0-13 15,-4 0-2-15,-8-1 0 16,-6 1 1-16,-6-3 3 16,-7 0 1-16,-3-2-4 15,-3-1-2-15,0-2-3 16,0 0-2-16,2-4-1 16,4 2 0-16,4-2-2 15,2 0-1-15,7 3-1 0,4 1-2 16,3 3 0-16,-3-3 0 15,0 0 1-15,4 2 1 16,13 6 0-16,27 17 1 16,-25-10 0-16,1-2 0 15,1 3 0-15,-1 1 0 16,-2 0 0-16,0 2 0 16,-5 0 1-16,-5 2 0 15,-7-1 1-15,-3-1-1 0,-7 0 2 16,-2 0-1-16,-7-3 2 15,-3-3 0-15,-6-3-1 16,-1 0 0-16,-7-4 23 16,0 1 3-16,-3-2 11 15,2 0 3-15,1 0-20 16,7-2-2-16,4-3-9 16,4 2-2-16,6-5-5 15,-3 1-2-15,7-3-1 16,2-8 19-16,1-2-3 15,3-7 126-15,6-7-99 16</inkml:trace>
  <inkml:trace contextRef="#ctx1" brushRef="#br0" timeOffset="28962.605">17140 14179 559 0,'32'-37'371'0,"-28"28"-25"0,-1 4-67 15,-1-1-32-15,2 4-51 16,-2-1-26-16,-2 3-51 15,0 0-23-15,-1 0-42 16,0 0-19-16,0 0-20 16,-3 11-3-16,-2 17-3 15,-10 37 0-15,4-22-3 16,-2 2 0-16,0 2-2 16,-4-8 0-16,0-2 0 15,2-4-1-15,1-10 1 16,2-1 0-16,3-9 1 15,3-3 0-15,0-7 2 0,6-2 1 16,-1-6-21-16,-2-6-41 16,10-9-130-16,-3-6-95 15,10-10 165-15</inkml:trace>
  <inkml:trace contextRef="#ctx1" brushRef="#br0" timeOffset="29214.757">17025 14185 527 0,'-14'1'326'0,"4"1"-12"16,6 0-61-16,-2-1-74 15,3 1-34-15,3-2-31 16,0 0-15-16,0 0-10 16,10 5 0-16,12 4-8 15,33 7-3-15,-22-11-6 16,2-2-7-16,0-3-19 15,-1 0-11-15,0-1-17 0,-4-1-6 16,-3-2-6 0,-1 2-2-16,-6-3 16 0,-3-1-32 15,-8 1 33-15,-1-2-14 16</inkml:trace>
  <inkml:trace contextRef="#ctx1" brushRef="#br0" timeOffset="30073.841">18278 13975 645 0,'7'-4'377'16,"1"5"-56"-16,-2 8-131 15,-4-1-5-15,-4 4-36 16,-5-2-2-16,-9 1-15 16,1 1-10-16,-10-4-20 15,-2 1-16-15,-4-1-28 0,-1 0-12 16,-2-4-20-16,5-2-6 15,-1-4-8-15,5-2-2 16,6-3-3-16,0-2 0 16,6 5-3-16,-1-2-2 15,3 2-1-15,6 3-1 16,-3-1 0-16,5 2-1 16,6 2-1-16,-1 1 1 0,-2-3 0 15,0 0 0-15,-1 0 1 16,-1 7 0-16,-1 7 0 15,-11 28 0-15,8-25 0 16,-5 0 0-16,-1-1 0 16,-1 4 1-16,-2-4 0 15,1 2-1-15,1-4 0 16,6 0 1-16,1-5 0 16,4-1-1-16,2-4 2 15,-4-4-2-15,6 0 0 16,-2-1 0-16,0 0 0 15,0 0-3-15,2-4-2 16,13-5 0-16,36-28-1 16,-29 29 0-16,-1 4 1 15,5 3 0-15,-1 4 2 0,6 6 1 16,-2 8 1-16,-2 4 0 16,-6 7 1-16,-3 3 0 15,-6 2 1-15,-5 1 0 16,-3-1 0-16,-5-2 0 15,-9-3 1-15,-3-3 0 16,-9-4 1-16,-6-4 1 16,-3-2 1-16,-3-3 2 0,0-4 0 15,-1 0 1-15,-6-9 0 16,0 0-1-16,-4-2-2 16,3-3-1-16,7-4-1 15,2 1-1-15,11 2-1 16,5-2-1-16,9 4-3 15,3-2-3-15,6-1-11 16,4 3-32-16,8 1-77 16,4-1 81-16</inkml:trace>
  <inkml:trace contextRef="#ctx1" brushRef="#br0" timeOffset="30589.284">18648 14070 1206 0,'1'-6'525'16,"-1"4"-291"-16,-1 2-48 15,0 0-83-15,-1 0-24 0,1 0-18 16,-3 3-9-16,-16 17-16 15,-28 29-6-15,20-21-10 16,-3-1-3-16,2 10-4 16,1 0-1-16,6 1-4 15,7 1-1-15,3-6-2 16,2 1-1 0,7-5-2-16,1-3 0 0,6-4 1 15,1-1-1-15,3-7 1 16,1-4 1-16,3-6 2 15,13-4 1-15,7-8 0 16,3 0-1-16,3-7-1 16,-3-1-3-16,1-6 0 15,1-6 0-15,4-10 2 16,-2-3 0-16,-8-5 2 16,-8-2 1-16,-8 3 2 15,-5 1 0-15,-9 4-1 0,-3 3 0 16,-10 7-4-16,-5 3-2 15,-3 10-2-15,-2 6-3 16,-10 9-1-16,2 2-1 16,-3 8 0-16,2 4-1 15,5 2 33-15,2 0-24 16,7-2 6-16</inkml:trace>
  <inkml:trace contextRef="#ctx1" brushRef="#br0" timeOffset="31278.95">19215 14003 502 0,'41'-51'327'0,"-28"36"17"16,-1 0-39-16,-1 4-67 15,-1-3-23-15,-4 5-51 16,-4-1-19-16,1 8-50 16,-7 2-23-16,2 13-37 15,-6 5-16-15,-9 9-7 16,-2 5 1-16,-5 3 1 15,-1 3 1-15,0 4-2 16,-1-1-1-16,3-1-4 16,2 0-1-16,2-6-2 15,5 0 0-15,2-6-1 16,3-6-1-16,3-8 1 0,3-4 1 16,2-10 1-16,0-4-1 15,1-8-15-15,2-7-29 16,4-4-78-16,3-6-60 15,2-4-159-15,7 0 206 16</inkml:trace>
  <inkml:trace contextRef="#ctx1" brushRef="#br0" timeOffset="31579.257">19611 13888 476 0,'25'-11'359'0,"-8"3"101"16,-5 5-124-16,-9 4-97 15,-3 6-28-15,-9 4-76 16,-1 5-20-16,-5 7-32 16,0 4-17-16,0 4-18 15,-4-2-8-15,0 6-8 16,-1 0-2-16,-10 1-6 0,-1 7-4 16,-4-2-5-16,6 2-3 15,6 1-3-15,0-4-2 0,12-2-2 16,-3-10-1-16,6-7 0 15,2-6-1-15,1-9 6 16,7 5-6-16,-2-13-72 16,2-1-68-16,2-7-553 15,-4-6 466-15</inkml:trace>
  <inkml:trace contextRef="#ctx1" brushRef="#br0" timeOffset="31860.456">19217 14084 670 0,'-11'-5'370'0,"3"4"-44"0,2-3-72 16,4 4-46-16,1 0-26 15,2 0-40-15,-1 0-16 16,0-1-28-16,1 1-11 15,17 0-19-15,37 5-7 16,-29-1-17-16,5 0-8 16,-1 1-13-16,-1-2-6 15,2-3-9-15,1-2-2 16,6-4-2-16,-3 0 25 0,0 1-75 16,-4-1 97-16,-5 1-43 15</inkml:trace>
  <inkml:trace contextRef="#ctx1" brushRef="#br0" timeOffset="32172.876">20123 13746 874 0,'16'0'459'16,"-1"0"-75"-16,1 4-111 16,5 4-80-16,0-1-24 15,0 2-67-15,-1-3-24 16,1 0-42-16,-9-2-13 0,0-3 66 15,0-1 3-15,-1-6-48 16</inkml:trace>
  <inkml:trace contextRef="#ctx1" brushRef="#br1" timeOffset="37530.365">2207 12734 357 0,'6'-8'250'0,"1"0"15"15,0-1-27-15,-3 0-51 16,0 1-18-16,-1 3-21 15,-2 0-8-15,-1 2-19 16,0 1-9-16,-1 1-16 16,0 1-11-16,0 0-29 15,0 0-14-15,-8 3-20 16,-9-1-4-16,-32 49-1 0,24-26-2 16,-11 7-3-1,3 6-3-15,3 5-4 0,2 4-1 16,8 5-3-16,0 0 0 15,4-1-1-15,-3 0 0 16,3-2 1-16,2 1-1 16,7 2 0-16,6-1 0 0,5 0 0 15,0-6 0-15,1-3 0 16,14-1 0-16,0-11-1 16,7 3 0-16,2-12 0 15,-7-3 0-15,10-10 31 16,5-8-9-16,7-10-8 15</inkml:trace>
  <inkml:trace contextRef="#ctx1" brushRef="#br1" timeOffset="38887.685">18389 12538 308 0,'-1'0'241'0,"0"0"65"16,0 0-79-16,0 0-46 15,0 0-23-15,0 0-25 16,0 0-4-16,1 0-17 15,0 0-5-15,0 0-16 16,2 1-9-16,17 9-14 16,23 13-9-16,-28-7-20 15,8 9-9-15,-4 7-10 16,4 8-3-16,3 8-1 16,-2 3-2-16,-3 10-1 15,-3-2-1-15,-6-1-1 16,-3 2-1-16,-8-11-1 15,-6-2 1-15,-11-1 5 16,-7-1 0 0,-15 8 1-16,-2 1-1 0,-1-2-3 15,-4-5 0-15,8-14 0 16,0-10 1-16,0-13 0 16,4-8 1-16,4-10 6 15,0-4-21-15,10-9-284 16,7-2 214-16</inkml:trace>
  <inkml:trace contextRef="#ctx1" brushRef="#br1" timeOffset="41639.238">1971 14082 525 0,'3'-3'292'0,"7"0"-42"16,-10 2-31-16,-1-3-49 0,0 3-15 15,0 1-29-15,0 0-14 16,0 0-16-16,1 0-5 15,-1 0-14-15,0 0-5 16,-1 0-9-16,-1 10-8 16,-15 2-12-16,-30 30-7 15,22-23-18-15,-3 2-6 16,-7 7-5-16,2 4-3 0,1 9-3 16,3 0-1-16,8 7-1 15,5 0-1-15,6 1 0 16,3 0 0-16,5 0 2 15,4 4 0-15,4-4 0 16,3 0 0-16,0-5 1 16,2-2 0-16,1-6 0 15,2-2 1-15,3-6 0 16,-2-5 2-16,1-3 21 16,-4-6-23-16,-3-5-101 15,1-2-477-15,-9-10 391 16</inkml:trace>
  <inkml:trace contextRef="#ctx1" brushRef="#br1" timeOffset="57687.866">1156 13025 379 0,'-5'2'263'0,"1"0"9"15,-1 0-32-15,0 0-66 16,1-1-26-16,1 0-27 16,1-1-13-16,1 0-19 15,0 0-9-15,0 0-9 16,0 0 1-16,-1 0 0 15,1 0 1-15,1 0-13 16,10 1-11-16,19-2-19 16,34-8-8-16,-26-1-7 15,5 4-3-15,2 0-4 16,-9 1-3-16,-3 8-2 16,-12-4 0-16,-10 6-2 15,1 2 0-15,-15 0 2 0,-4 6 2 16,-5 3 3-16,-7 1 0 15,-6 2-2-15,-4 2 0 16,-6-4 0-16,1-2 0 16,7-2 0-16,4-1-1 15,6-6 2-15,4-1 0 0,5-5-1 16,3-1 1-16,5-2-4 16,1-1-2-16,0 3-3 15,0 0-2-15,0 0 1 16,6-3-1-16,6-3 2 15,33-11 1-15,-27 17-1 16,0 2 0-16,1 2 1 16,1 3-1-16,0 5 1 15,-4 1-1-15,-3 3 0 16,-6 2 0-16,-9 5 2 16,-4 1 0-16,-7 5 1 15,-3 0 2-15,-9-1-1 16,-1 0 9-16,-7 0 17 15,-2-2 10-15,-3-4 25 16,1-2 2-16,-2-13 0 16,1-1-3-16,-1-7-12 0,-1-5-5 15,9-6-16-15,4-4-7 16,9-4-12-16,3 4-4 16,-4-1-5-16,2 3-1 15,-2 2-3-15,3 1-2 16,3 2-19-16,2 1-29 15,4 3-107-15,3-2-68 16,5 5 134-16</inkml:trace>
  <inkml:trace contextRef="#ctx1" brushRef="#br1" timeOffset="58986.659">1042 14333 606 0,'-2'0'318'0,"0"0"-98"16,2 0-33-16,0 0-73 15,0 0-21-15,0 0-11 16,0 0-7-16,0 0-7 15,0 4-5-15,1 6-11 16,0 0 0-16,-2 0-6 16,-11 26-5-16,-4-26-12 15,-2 3-6-15,0-1-11 16,0-2-2 0,7-2-2-16,-1-2 1 15,8-3 0-15,3-1 1 16,-3-2 1-16,3 0-1 15,1-1-3-15,0 0-2 0,0 0-4 16,0 0-1-16,0 0-3 16,0 0 1-16,14-6-2 15,29-26 1-15,-22 28-2 16,2 2-1-16,4 3-1 16,0 0-1-16,-3 5 2 15,-2 2 1-15,-3 5 4 16,-1 3-1-16,-5 1 1 15,-3 3 1-15,-7 3 0 16,-3 2 1-16,-8 1 10 16,-5 2 5-16,-6-1 7 15,-7 0 3-15,-9 3-3 16,-7-1 0-16,-1 0-3 16,2-2 1-16,8-2 0 15,1-3-2-15,-2-6-3 16,-2-1-2-16,0-8-2 0,6-3-1 15,6-4 1-15,9-7 1 16,2-4-2-16,4 0-2 16,3-5-6-16,1 2-2 15,4 1-4-15,1-2-3 16,4 6-2-16,1-2 0 16,0 6-3-16,0 1 1 15,8 4 0-15,4 2 0 0,10 4 5 16,6 5-1-16,1 4 4 15,0 4 0-15,-6 2 2 16,-3 0 1-16,-7-2 0 0,3-3 1 16,-5-2-1-16,6-6 0 15,6 0 1-15,-5-1 1 16,7-7 12-16,-2-3 424 16,0-19-326-16</inkml:trace>
  <inkml:trace contextRef="#ctx1" brushRef="#br1" timeOffset="60520.182">20568 13746 318 0,'-1'-1'279'0,"0"0"82"15,-8-3-58-15,3 2-71 16,0 0-33-16,5 1-53 16,-2 0-22-16,2 0-35 15,0 0-21-15,0-1-29 16,0 1-13-16,0 1-17 16,-1 0-4-16,6 28-1 15,18 36 1-15,-2-9 4 16,1 1 2-16,-1-1 4 0,-3-1 3 15,-7-7 1-15,-3 1 1 16,-13 1 3-16,-6 2 1 16,-10 2 2-16,-9-2 1 15,-10-4-6-15,-4-3-2 16,-4-12-5-16,4-5-1 16,5-8-3-16,5-9 0 0,7-5 16 15,1 0 33-15,-1-2-39 16</inkml:trace>
  <inkml:trace contextRef="#ctx1" brushRef="#br0" timeOffset="71935.915">673 15012 401 0,'-5'-28'199'0,"5"31"-66"16,0 0-1-16,2-1-33 15,-2-2-6-15,0 0-13 16,0 0-8-16,0 0-14 16,0 0-2-16,10 2-3 15,3 0-1-15,27 7-6 16,-25-9-3-16,-2 0-12 0,1 1-1 15,2 0-2-15,1 2 1 16,1 1 2-16,0-3 2 16,0 3 2-1,-3-2-2-15,0 2-6 0,-2-1-4 16,-4 0-7-16,0-1-1 16,1 0 1-16,2 0 1 0,4 0 1 15,13-1 0 1,2 3-4-16,4-1-1 15,7 1-2-15,-7-2-1 0,5-1 1 16,-2-1 0-16,7 0 0 16,2 0-1-16,8 1-1 15,-6-1-2-15,0 0-1 16,6-2-1-16,-6-1 0 16,9 1-1-16,-1-4 0 15,-1 2 0-15,2 1-1 16,4 1-1-16,-10 1 0 15,-7 1-1-15,0 3 0 16,-4-1 0-16,5 3 0 16,4 1-1-16,-4-3 1 15,3 4 0-15,0-4-1 16,9 1 1-16,-4-2 0 0,-2-2-1 16,2 0 1-1,-3 0 0-15,7-2 0 0,4 0 0 16,4 1 0-16,-2 0 0 15,0 1 0-15,2-1 0 16,-2 1 0-16,0 0 0 16,2 1-1-16,0 0 1 15,-2 1 0-15,3 0 0 16,-5-2 0-16,0 4 0 0,2-4 0 16,-4 0 1-16,3 0 0 15,1-3 0-15,6 1-1 16,-4-1 0-16,0-3 0 15,-1 2 0-15,-9-1 1 16,9-1-1-16,3 4 0 16,4 0-1-16,-5 0 0 15,-4-1 1-15,-6 0-1 16,-5-1 1-16,6 3 0 16,1-3-1-16,2 2 1 15,1-1 0-15,-1 0 0 16,-2 1 0-16,1-1 0 15,2 0 0-15,-1-1-1 16,2-1 1-16,4 0 0 16,-3 0-1-16,1 4 0 0,-2-2 0 15,-4 2 0-15,3 1 0 16,-5 0 1-16,2 0 0 16,1 1 0-16,-5-1-1 15,5 0 0-15,-3 3 0 16,-7-3 1-16,2-2 1 15,1 2-1-15,-1-2 0 16,3 1 0-16,1 0-1 0,3-3 1 16,-1 2-1-16,0 0 1 15,2 1-1-15,-2 0 1 16,2 0 0-16,0-4-1 16,1 2 1-16,2-2-1 15,1 0 0-15,-1 4 0 16,-3-4 1-16,-1 1-1 15,0-1 1-15,4-3 0 16,4 6-1-16,-2-2 0 16,3 0 0-16,1 3 1 15,-1-1-1-15,0 0 1 16,1 2-1-16,3-2 0 16,-4-2 0-16,-1 5 0 15,-4-4 1-15,2 5-1 16,1 2 1-16,0-3-1 0,6 2 0 15,-8-1 0-15,0 2 0 16,-4-2 0-16,0 3 0 16,-1 0 1-16,3-2-1 15,-1 0 1-15,-2-1-1 16,7-2 0-16,-6 0 1 16,4 0-1-16,-3-1 1 0,-3 1 0 15,2-2 0 1,0 1 0-16,8 1-1 0,-1 0 1 15,-2 0-1-15,3-1 0 16,-5 0 1-16,1-3-1 16,6 1 1-16,1 0-1 15,-1-1 1-15,-2 2-1 16,0-1 1-16,-3 4-1 16,0-1 1-16,2-2-1 15,1 3 0-15,-3-2 0 16,0 1 0-16,1 3 0 15,-1 0 0-15,1-1 1 16,1-3-1-16,4 1 1 16,-3 0 0-16,0 0-1 15,-2 4 0-15,2-2 0 16,-4-1 0-16,2 1 0 16,3 0 1-16,-1 1-1 0,-1 2 0 15,1 2 0-15,0-3 0 16,-2-3 1-16,3-1-1 15,1-3 1-15,8 3-1 16,-6 0 1-16,5 0-1 0,4 0 1 16,-8-2-1-16,15-1 1 15,2 3 0-15,-4-3-1 16,5 1 0-16,-4 2 0 16,-2-2 0-16,3 0 0 15,-2 2 0-15,-2 0 0 16,1 2 1-16,-8-2-1 15,3-1 0-15,-1 1 0 16,1 1 1-16,-4 0-1 16,-2 1 0-16,3 2 0 15,-6-3 0-15,5 1 0 16,-2 2 1-16,-5 0-1 16,1 2 0-16,3 0 0 15,1-1 0-15,-3-5 1 16,6 4-1-16,-6-2 0 15,2-2 1-15,3 2-1 16,-3-4 1-16,1 0 0 0,-1 1 0 16,-1 0-1-16,4 1 1 15,-2-3-1-15,-2 0 0 16,0-1 0-16,-2 3 1 16,7-1-1-16,5 2 1 15,0 0-1 1,1-3 0-16,1 0 1 0,7-1-1 15,2-2 1-15,1 3 0 16,2 1-1-16,-2-1 0 16,-4-1 0-16,0 0 0 0,1 3 1 15,-7 1-1-15,-1 1 0 16,-2-1 0-16,-7 0 0 16,4 0 0-16,-3 0 0 15,-3 4 0-15,-4-4 0 16,1 0 1-16,-5 0-1 15,3-1 1-15,9 1-1 16,0-4 0-16,2 2 1 16,-4-4-1-16,4 0 0 15,-1 2 1-15,9-2-1 16,5 4 0-16,-1-2 0 16,0-3 0-16,-4 2 1 15,1 2-1-15,1-1 0 16,-2 2 0-16,2 0 0 15,-5-5 0-15,1 8 0 0,0-3 0 16,4 1 1-16,-1-2-1 16,2-3 0-16,0 3 0 15,1 0 0-15,3 4 0 16,-8-1 0-16,11 4 0 16,-5-1 0-16,2 3 0 15,5-1 0-15,-9 0 0 16,-6-3 1-16,4-2-1 0,-11 2 1 15,3-2-1-15,7 3 0 16,-2 1 0-16,-2-3 0 16,0-2 0-16,0-3 0 15,0 3 0-15,6-1 0 16,0 5-1-16,7 2 1 16,-4-2 0-16,1 2 0 15,0-3 0-15,-11 0 1 16,-2-2-1-16,-6-1 0 15,-3-3 1-15,-8-1 0 16,0-1 0-16,-7 1 1 16,-5 2-1-16,-3-1-1 15,-4 2 0-15,-10 1 0 16,-3 1 0-16,-2 0 0 16,-2 0 0-16,-2 6 0 15,0-5 0-15,-9 0-1 0,-3 0 1 16,-4-4-1-16,-4 3-1 15,-4 1-2-15,0-2-1 16,0 1 23-16,0 0-26 16,0 0-83-16,0 0 73 15</inkml:trace>
  <inkml:trace contextRef="#ctx1" brushRef="#br0" timeOffset="74926.545">1219 15538 280 0,'2'-1'174'0,"1"0"-8"15,-2 0-27-15,4 0-27 16,-2 0-8-16,3 0-12 16,-2 0-4-16,1 0-14 15,1-1-8-15,-2 1-10 16,-1 0-3-16,0 0-2 16,-3 0 12-16,0 1 24 15,0 0 1-15,0 0-8 16,0-1-17-16,0 0-31 15,0 0-6-15,0 0 2 16,-1 0 0-16,-1-1-3 0,1 1-4 16,-10-5-9-16,-2-2-4 15,-29-13-4-15,23 17-2 16,-1 2-1-16,-3 2-1 16,-1 0-1-16,1 4-2 15,-4 2-1-15,3 0 0 16,-5 3-1-16,15-2 2 15,6-4-1 1,2 1 2-16,-18 15-1 0,2-1 1 0,15 4 1 16,-3-5-1-16,4 1 1 15,-4 0-1-15,-1 0 0 16,4-1 1-16,1 0 1 16,0 1 0-16,3-6 5 15,-2 2 2-15,1-6 0 16,3-3 1-16,6 0-4 15,4-2 0-15,5 3 1 16,-1 0 0-16,-1-2 1 16,13-2 1-16,-15-10 1 15,2 0 1-15,11-4 2 16,-10 0-1-16,23-3 2 16,-3-5-1-16,-3-4-1 15,-5 0-1-15,-8-1 0 0,3 1-1 16,-6 3-2-16,-2-1 0 15,-2 4-3-15,-4 5 0 16,-5 3-3-16,0 4 0 16,-2 4-10-16,-1 2-2 15,0 0 0-15,1 0 0 16,0 0 6-16,-1 15 4 16,-38 34 1-16,26-25 1 0,2 7 1 15,0 1 1-15,1 4 1 16,-2 4 0-16,2-1-1 15,1-1 0-15,4-4 0 16,1-7 0-16,2-1 0 16,-11-1-1-16,4-4 1 15,7-1 0-15,-6-2 2 16,9-4 0-16,-5-4 1 16,-4-2 1-16,9-5 0 15,1-1-2-15,7-1-1 16,-7 3-2-16,4-3 6 15,-1 0-16-15,-4-1-84 16,0-1-53-16,21 0 80 16</inkml:trace>
  <inkml:trace contextRef="#ctx1" brushRef="#br0" timeOffset="75817.727">1730 15618 568 0,'0'-1'311'16,"0"0"-49"-16,0 0-41 15,0 0-48-15,0 0-14 16,0 0-28-16,0 0-17 16,0-1-29-16,0 1-14 15,-1 1-21-15,-3 0-6 16,-18 8-14-16,-27 16-7 0,26-9-10 15,0 0-2-15,-2 3-6 16,-1 3-1-16,11 5-2 16,-3 3-1-1,6-6 0-15,7-3-1 0,-4-4 0 16,6 0 0-16,3 1-1 16,5 0 1-16,-1 1 0 15,4-3 0-15,10-1 2 16,-8 2 0-16,12-5 2 15,-3-3 1-15,-1 0 1 16,1 0 1-16,1-6 2 16,1-1 1-16,1-3 1 15,1-7 1-15,3-6 2 16,2-4-3-16,0-5 1 16,1 1-1-16,-2 1-2 0,-9-5 1 15,-2 3-2-15,-4-4 1 16,-9 1-1-16,4 8-1 15,-12-6 10-15,-1 3 1 16,-6 3 0-16,-3-4 1 16,-5 5-12-16,-2-2-2 15,-7 2-3-15,2 1-2 16,1 3 0-16,2 2-1 16,3 4-3-16,0 2-2 0,7 6-3 15,-2 1-3-15,4 5-1 16,1 4 1-16,4 6-8 15,2 3-29-15,5 3-123 16,4 5-115-16,7-8 172 16</inkml:trace>
  <inkml:trace contextRef="#ctx1" brushRef="#br0" timeOffset="76223.863">2128 15540 990 0,'-3'-7'452'16,"1"1"-210"-16,-1 4-41 15,-1 3-75-15,3-1-40 0,-1 0-46 16,-5 11-14-16,0 18-8 16,-38 39 0-16,26-25 2 15,1 7 1-15,-1-8-3 16,4-1-1-16,4-6-4 16,4-7-4-16,1-1-1 15,2-7-1-15,4 0-1 16,-3-6 1-16,0-3 1 15,0-2 1-15,-5-6-2 16,10 1-2-16,2-3-6 16,-3-1-23-16,-1-1-53 15,0 0-46-15,0-1-166 16,0 1 185-16</inkml:trace>
  <inkml:trace contextRef="#ctx1" brushRef="#br0" timeOffset="76566.081">2434 15556 801 0,'-12'5'423'15,"1"4"-78"-15,8 4-132 16,-5 5-60-16,2 4-29 15,-2 5-41-15,-5 3-13 16,-1 1-21-16,6 4-4 0,-2-3-5 16,4 1-6-16,1-1-11 15,-1-5-6-15,-2 4-7 16,-1-5-2-16,-1-2 0 16,-2-2-1-16,4-4 1 15,-2-2-1 1,4-5 2-16,0-3 0 0,1-4 3 15,0-3-2-15,-3-3-64 16,4-3-85-16,-7-7 87 16</inkml:trace>
  <inkml:trace contextRef="#ctx1" brushRef="#br0" timeOffset="76862.878">2040 15778 1132 0,'0'1'496'16,"1"-2"-264"-16,2 0-36 15,-3 1-82-15,0-1-28 16,17 0-30-16,35 1-6 0,-21 5-8 15,-1-1-5-15,4-4-12 16,0 0-5-16,-3-4-9 16,1 2-2-16,-7-2-1 15,-4 3 0-15,-12-6-5 16,-5-1-29-16,1 0-51 16,-5-6 50-16</inkml:trace>
  <inkml:trace contextRef="#ctx1" brushRef="#br0" timeOffset="77253.537">2670 15542 713 0,'0'-2'426'15,"0"1"-49"-15,0 0-136 16,0 0-22-16,0 0-74 15,0 0-34-15,0 0-61 16,0 0-20-16,14-2-10 16,5 1 1-16,32 2-1 15,-24 4-1-15,-1-3-5 16,3 0-1-16,-9-1-2 16,-1-2-1-16,-9-3 24 15,-3-1-16-15,3 1-6 16</inkml:trace>
  <inkml:trace contextRef="#ctx1" brushRef="#br0" timeOffset="78159.515">3609 15618 355 0,'7'-12'278'16,"-2"1"22"-16,19-24-79 15,-20 28-25-15,-1 1-29 16,-2 4-8-16,-1 0-37 16,0 2-18-16,-1 0-45 15,0 0-17-15,0 0-22 16,-5 12-6-16,-4 15-4 0,-8 31-2 15,9-24-1-15,-2 7-1 16,0-1 0-16,1-2 1 16,-1-1-2-16,0-10 0 15,0-6 1-15,4 1-1 16,-1-7 0-16,2-1 0 0,3-4 1 16,-1-3 2-16,2-4 5 15,0-1 3-15,-1-2-10 16,2-1-52-16,0 0-190 15,1 0 160-15</inkml:trace>
  <inkml:trace contextRef="#ctx1" brushRef="#br0" timeOffset="78502.887">3446 15673 790 0,'0'2'423'0,"-1"-2"-131"16,0 0-91-16,1 0-31 15,0 0-53-15,14 1-8 16,15 0-18-16,33 2-10 16,-25-7-21-16,2 1-15 15,-3 0-23-15,-2-1-8 0,-1 0-6 16,-6-1 0-16,-1 1-12 16,-4 2-47-16,-8 0 36 15</inkml:trace>
  <inkml:trace contextRef="#ctx1" brushRef="#br0" timeOffset="80009.953">4316 15560 592 0,'-1'-1'340'16,"-1"0"-80"-16,1 0-74 15,0 0-33-15,0 1-45 16,0 0-12-16,0 0-19 16,0 0-3-16,1 0-1 15,0 0-1-15,0 0-1 0,16 0-5 16,34-5-16-16,-19-1-9 15,4-5-18-15,-4 2-8 16,2 0-7-16,-8 2-4 16,-3 3-2-16,-5 2 0 15,-8 3-2-15,-2 4-2 16,-7 3-1-16,-1 3 1 16,-7 3 1-16,-5 1 1 15,-7 4 2-15,-3-1-1 0,-4 4 1 16,3 0-1-16,-5-3 0 15,11-3 1-15,2-5 0 16,-2-3 1-16,17-4 0 16,-6-1 1-16,5-3-1 15,2 0 0-15,-3-3-1 16,1 2-1-16,1 0-2 16,1 0-1-16,0 0-1 15,4-2 0-15,14-3 0 16,28-6 0-16,-27 12 0 15,5 4 0-15,-1 6 1 16,-2 3 0-16,-5 8 0 16,1 1 0-16,-6 3 1 15,-4 1 0-15,-6 0 0 16,-3 1 1-16,-10-2 0 16,-3 1 1-16,-8 0 3 15,-6-2 0-15,0 0 1 0,-6-6 2 16,3-3 2-16,8-2 3 15,-11-8 8-15,2 0 1 16,-2-5 4-16,-5-4-1 16,12-8-4-16,2-3-2 15,4-5-6-15,1-4-2 16,9 2-10-16,1 4-2 16,6 4-13-16,1 7-14 0,3 2-82 15,3 3-89-15,6 5 125 16</inkml:trace>
  <inkml:trace contextRef="#ctx1" brushRef="#br0" timeOffset="80726.256">5021 15545 649 0,'16'-33'387'31,"-11"26"-68"-31,-1 4-125 16,-3 2-35-16,-1 2-71 16,0-1-20-16,-1 0-26 0,0 0-5 15,0 17-9 1,-6 33-3-16,1-16-1 0,-2 2-2 16,0 9-3-16,-4 0-1 15,1-7-5-15,-1-1-2 16,-1-4-3-16,5-3-1 15,-2-6-1-15,0 0 0 16,4-10 0-16,-3-2 0 16,8-4 2-16,-1-4 5 15,2-4 20-15,-2-4-25 0,2 3-71 16,0 0-68-16,-1 0-231 16,2-15 228-16</inkml:trace>
  <inkml:trace contextRef="#ctx1" brushRef="#br0" timeOffset="81241.761">4970 15525 711 0,'-6'-3'363'16,"4"2"-105"-16,-2-3-38 16,3 0-58-16,1 3-30 15,0 0-43-15,0 0-13 16,15-8-19-16,37-15-7 15,-22 16-13-15,5 4-6 16,5 4-14-16,5 0-4 0,-3 4-5 16,-4 4-2-16,-11 2-2 15,-4 4-1-15,-7 2 0 16,-7 0-1-16,-1 4 2 16,-13-2 1-16,-1 3 1 15,-1 0 0-15,-12 0 1 16,9 3-1-16,-15-8 1 15,-2-1 1-15,-3-5-1 16,-4-4 1-16,3-6 1 16,3-5 0-16,4-3 0 15,3-3 0-15,4 0-3 16,3-1-16-16,3 1-55 16,3 1-42-16,6 4-95 15,0 3-121-15,5 1 212 16</inkml:trace>
  <inkml:trace contextRef="#ctx1" brushRef="#br0" timeOffset="81926.971">5761 15365 1061 0,'3'-14'476'0,"-2"4"-231"16,-1 1-30-16,3 6-56 15,-9 1-40-15,2 2-54 16,4 0-25-16,-1 0-33 16,0 9-3-16,1 15 0 15,-12 26 0-15,-5-20 1 16,2 7-1-16,-3 8 2 15,2 3 0-15,-1 5-1 16,0 0 1-16,-3-2-1 16,5-3 0-16,0-8 1 15,0-4-1-15,2-11 1 0,2-4 0 16,0-6 1-16,2-4 2 16,1-7 4-16,-2-1 4 15,1-7 2-15,4-2 1 16,0-7-5-16,3-2-3 15,5-6-8-15,4-5-3 16,8-5-4-16,3-6-2 16,7 2-2-16,3-1 0 0,6 6 1 15,5 6-1-15,2 7 0 0,-1 6 0 16,-6 10 1-16,-4 3 0 16,-8 8 3-16,0 4 1 15,1 7 1-15,0 1 0 16,-3 6 0-16,-4 1 1 15,-8-1-1-15,-6-1 1 16,-7 0 0-16,-6 0 1 16,-8-3 2-16,-4 0 0 0,-1-2 2 15,0-4 1-15,1-3 3 16,-6-3 0-16,-6-8 1 16,-1 1-1-16,-11-7-2 15,8-2 0-15,5-3-2 16,0-3-2-16,9-1 0 15,1-2 16-15,6 0-41 16,4-3-49-16,8 1 51 16</inkml:trace>
  <inkml:trace contextRef="#ctx1" brushRef="#br0" timeOffset="83333.784">6606 15742 457 0,'0'0'246'0,"0"0"-40"15,0 0-31-15,0 0-53 16,0 0-16-16,0 0-40 16,0 0-10-16,0 0 2 0,2 0 12 15,6 2 22-15,4-1 3 16,0-1-5-16,29-1-11 15,-27 1-20-15,-4-1-10 16,5 2-17-16,6 1-2 16,-1 1-2-16,7 1 0 15,10-3 1-15,1-1-1 16,13-3-6-16,3-5-3 16,6 4-7-16,5-3-2 0,-4 3-4 15,-3 4-1-15,-13-1-1 16,-5 1 1-16,-10-3 1 15,-4-1 1-15,-6-1-1 16,-8 0 0-16,-2 5 2 16,-7-1 0-16,-3 1-3 15,-6 0-2-15,5-1-4 16,-1 1-2-16,-15 0-1 16,-31 7 1-16,32-2 2 15,1-1 1-15,2 2 1 16,11 0 0-16,-10-3 1 15,1 2-1-15,-2-5 1 16,-3 1 0-16,7-1 0 16,-4-1 0-16,2-1 0 15,0-5 3-15,0 2-1 0,5-2 2 16,-2 2-1-16,2-1-1 16,-1-5-1-16,4 4-2 15,5 0-1-15,3-2-2 16,9 7-2-16,-3-2 0 15,8 3 0-15,-4 2 2 16,2 1 2-16,3 4 0 16,2 1 3-16,9 4 0 0,1 3 0 15,0 0 1-15,-7 1-2 16,-4-3 1-16,-7-1 1 16,-1 1-2-16,-7-6 3 15,-3-2-1-15,-3 1 5 16,-3 0 3-16,-6 0 4 15,-5 2 2-15,-5-4-3 16,-3 1-3-16,-4 1-6 16,-1 2-2-16,5 7-2 15,2-1-1-15,-4 0 0 16,5 1 1-16,-5-4 0 16,-5 0 0-16,10 0 1 15,-2-1-1-15,4 1 0 16,7 0-1-16,1-2 0 15,3-2-1-15,2-1 0 16,2-1-1-16,2 2 5 0,3-2-11 16,6 1 194-16,5 1-140 15</inkml:trace>
  <inkml:trace contextRef="#ctx1" brushRef="#br0" timeOffset="84332.1">8216 15554 416 0,'-3'1'252'0,"3"1"-5"15,-4 1-42-15,2-3-42 16,1 0-12-16,0 0-20 15,0 0-12-15,0 0-21 16,0 0-14-16,0 0-22 16,1 0-4-16,0 0-1 15,0 2-1-15,0-2-2 16,14 7-6-16,53 4-14 16,-28-20-6-16,14 0-10 15,-4 1-4-15,-4 1-7 31,-6 2-2-31,-7 5-3 0,-2 0 0 0,-9 4-2 16,-8 1 0-16,-12 2 2 16,-6 4-1-16,-11 3 3 15,-2 2 0-15,-7 1-1 16,-1-1 1-16,-8 4-2 16,0-3 0-16,1 0 0 15,0-2-1-15,8-1 1 0,3-3-1 16,7-5 1-16,3-2 1 15,6-5-1-15,3 1-1 16,4-2-1-16,-1 1-3 16,0 0 0-16,15 1 1 15,5-2 0-15,30-1 1 16,-22 3-1-16,-1 0 0 0,4 12 0 16,-1 0 1-16,-6 3 1 15,1 4-1-15,-3-1 0 16,-7 1 0-16,-3 2 0 15,-7-2 0-15,-6 3 1 16,-7 1 0-16,-11-1 2 16,-3 1 0-16,-6-3 2 15,-8 0 0-15,-5-3 1 16,-4-3 1-16,-5-2-1 16,4-2 1-16,5-5 1 15,0-4 0-15,6-7 2 16,2-3 1-16,-3-5 1 15,4-3-1-15,4-6-2 16,0-3-2-16,13 3-6 16,4 6 3-16,4 2-21 15,6 0-40-15,2 4 41 16</inkml:trace>
  <inkml:trace contextRef="#ctx1" brushRef="#br0" timeOffset="85151.541">9193 15540 602 0,'3'-4'385'16,"-2"0"-44"-16,3 2-90 0,-4 0-42 16,0 2-84-16,0 0-31 15,0 0-50-15,-1 0-11 16,-3 9-7-16,-1 14-4 31,-14 36-5-31,9-20 0 0,-1 8 0 16,-12-3-1-16,8 0-4 15,-9-2-2-15,5-9-4 16,5 0 1-16,-2-7-2 16,5-1 0-16,1-5 1 15,1-4-1-15,4-7 3 16,0-3 6-16,2-8 4 16,2-3 0-16,3-9-24 15,4-4-33-15,6-7-124 16,3 0-133-16,10-5 186 15</inkml:trace>
  <inkml:trace contextRef="#ctx1" brushRef="#br0" timeOffset="85463.961">9600 15469 766 0,'9'1'415'0,"-9"0"-108"15,-1 6-90-15,-4 2-24 16,-10 3-54-16,12 3-28 16,-12 3-32-16,2 4-12 0,-3 5-19 15,-4 5-9-15,5 8-10 16,-3 5-4-16,-1 0-7 16,-2-4-3-16,0-4-4 15,3-7-1-15,2-2-3 16,4-6 0-16,2-7-1 15,2-3 1-15,-1-5 1 16,0 0-1-16,0-3-8 16,2-4-35-16,-2-4-143 15,1-1-126-15,4-4 180 16</inkml:trace>
  <inkml:trace contextRef="#ctx1" brushRef="#br0" timeOffset="85745.229">9121 15662 918 0,'-1'1'430'16,"1"0"-174"-16,4 1-37 15,-4-2-70-15,0 0-35 0,3 0-43 16,15 4-2-16,31 6-1 15,-19-9-2-15,5-1-10 16,0-5-12-16,5 3-19 16,-3-1-8-16,-6-3-7 15,0 2-2-15,-8-3-1 16,-1 4 8-16,-6-2-56 16,-3-2-58-16,-3-2 65 15</inkml:trace>
  <inkml:trace contextRef="#ctx1" brushRef="#br0" timeOffset="86119.93">9912 15468 1112 0,'4'-7'506'16,"-2"4"-222"-16,-1 1-91 16,-2 4-82-16,0-2-37 15,0 0-45-15,0 0-2 16,-10 21-8-16,-17 34-5 0,12-15-5 16,-3 2-3-16,-3 7 0 15,0 3-1-15,-1-11 1 16,8 4 0-16,0-9 0 15,-5-9-1-15,10-2 1 16,-10-9-1-16,15-3 1 16,1-1 0-16,-2-8 5 15,6-2 3-15,-6-9-22 16,11-1-36-16,-1-8-165 16,-5-5 136-16</inkml:trace>
  <inkml:trace contextRef="#ctx1" brushRef="#br0" timeOffset="86526.157">9773 15473 799 0,'-8'0'377'16,"4"0"-137"-16,2-2-19 15,2-1-45-15,0 2-18 16,0 0-40-16,1 0-21 0,19-9-29 16,26-17-11-16,-21 20-21 15,6 4-9-15,1 1-12 16,4 4-2-16,1 3-3 16,-1 3-2-16,-4 5-1 15,1 1-2 1,-15 2-1-16,3-1-1 0,-9 3 0 15,-12-1-1-15,2 2 0 16,-7 0 1-16,-15 2 1 16,6 1 0-16,-18-1 1 15,-2-3-1-15,3-2 0 16,-4-2 0-16,2-5 0 16,1-5-1-16,-1-5 14 15,1-2-18-15,6-6-46 16,-5-1-38-16,6-3-152 15,7-4-88-15,13-3 202 0</inkml:trace>
  <inkml:trace contextRef="#ctx1" brushRef="#br0" timeOffset="87213.839">10496 15339 808 0,'3'-7'461'16,"-2"1"-72"-16,-1 5-179 16,0 2-43-16,-1-1-72 15,0 0-29-15,0 0-31 16,-1 11-4-16,-12 13-8 15,-28 28-2-15,26-19-4 16,-2 6 1-16,2 6 0 16,-1 4-1-16,-1 2-2 15,0 1-1-15,1-2-4 16,-1-5 0-16,4-6-3 16,1-6 1-16,-1-5-2 0,0-5 1 15,6-9 1-15,-6-3 1 16,1-11 7-16,9 0 3 15,-4-7 3-15,7-6-2 16,7-6-9-16,-6-8-4 16,6-12-7-16,6-4-12 15,0-7-11-15,11 5-3 16,6 10-3-16,-1 7 11 0,6 11 8 16,-5 5 1-16,-2 7 0 15,-1 5 1 1,3 8-1-16,-1 4 1 0,0 10 2 15,-4 0 3-15,-9 5 3 16,2 5 0-16,-10 0 0 16,1 0 1-16,-5-2 0 15,-8-2 3-15,-10-5-1 16,-3 2 1-16,-8-4 1 16,-1-1 1-16,-4-3 18 15,-2-5 6-15,-3-7 8 16,-1 0 0-16,0-6-9 15,2-4-4-15,1-1-12 16,5-9 2-16,-2-4-10 16,10-2 14-16,8-4-41 15,-2 0-36-15,12 3 421 0,-5-1-306 16</inkml:trace>
  <inkml:trace contextRef="#ctx1" brushRef="#br0" timeOffset="88135.879">11143 15463 330 0,'8'-8'237'0,"-6"4"39"16,6 0-38-16,-5 1-40 15,-3 1-20-15,0 3-24 16,-1-1-7-16,0 0-34 15,-6 2-11-15,-16 8-30 16,-28 20-17-16,14-10-17 16,-7 3-8-16,-1 7-12 15,-2 1-4-15,10 6-7 16,3-2-2-16,8-2-2 0,7 2-2 16,8-6 0-16,4 1 0 15,7 0 0-15,6-10 0 16,2-2 3-16,6-6 5 15,2-3 1-15,4 0 4 16,5-7 8-16,4 2 0 16,10-8 7-16,5-5-1 15,6-6-4-15,0-6-4 16,-4-9-5-16,-2-1-3 16,-10-8-1-16,-7-5 1 0,-5 4 0 15,-10-2 1-15,-8 4 0 16,-6 2-4-16,-16 0-5 15,0 4-2-15,-1 5-3 16,-5 2-4-16,6 10-4 16,-4 2-3-16,-6 4 0 15,4 7 1-15,-7 3 3 16,4 2 1-16,5 10-5 16,-1-2-25-16,9 2-119 15,0 5-77-15,8 2 134 16</inkml:trace>
  <inkml:trace contextRef="#ctx1" brushRef="#br0" timeOffset="88979.435">11402 15861 540 0,'39'-35'344'0,"-29"28"1"16,-1 1-61-16,-4 4-83 15,-2 2-42-15,-3 4-54 16,-1-4-27-16,0 0-26 16,0 0-7-16,-5 16-11 15,-37 26-5-15,28-22-8 16,-2-2-3-16,0-3-7 16,-1-3-2-16,2-1-1 15,-1-2-1-15,6-4 1 16,4-2 4-16,1-5 4 15,5 0 0-15,2-7-3 0,5-2-5 16,6 0-7-16,0-3-2 16,6-1-3-16,0 1-2 15,2-1-2-15,1 2 1 16,1 9-1-16,4 2 2 16,-3 5 0-16,-8 4 0 31,-7-4 0-31,0 1 1 0,18 10 0 0,-11 5 2 0,0 4 1 15,-15-4 1-15,-10 5 1 16,3-3 2-16,-17 3 1 16,-3 0 0-16,-3 2 1 15,-3 2 1-15,-2-3 0 16,-1-1 2-16,-3-8 3 16,-1-8 2-16,4-1-1 15,-1-1 0-15,14-5-3 16,4 0-1-16,-1-9-1 15,3-6 4-15,-5-7-6 16,5 1-2-16,14-3 0 16,3 1-1-16,1 3-1 15,2 3 0-15,4 5-5 16,1 4-5-16,5 4-2 16,-1 2 1-16,1 4 3 0,-1 1 0 15,9 7 4-15,2 4 2 16,3 3 2-16,6 2-1 15,-7-1-1-15,0-3 4 16,-4-1-3-16,-2-1 0 16,-3-4 2-16,-2 0-1 15,-5-7 4-15,0-5 6 16,-2-3-21-16,0-6-45 16,1-6 38-16</inkml:trace>
  <inkml:trace contextRef="#ctx1" brushRef="#br0" timeOffset="90579.811">11760 15447 575 0,'-1'-1'331'16,"0"0"-50"-16,-1 0-27 16,1 0-65-16,0 0-19 15,1 0-25-15,0 0-20 16,0 0-32-16,0 0-12 16,8-4-21-16,4 0-7 15,30-4-9-15,-28 13-6 0,2-4-12 16,4 1-5-16,3-4-6 15,2-1-3-15,3-1-3 16,0 0-1-16,-3 0 11 16,0-2-16-16,-3 4 1 15</inkml:trace>
  <inkml:trace contextRef="#ctx1" brushRef="#br0" timeOffset="91923.368">12731 15644 438 0,'1'-35'271'0,"1"30"1"0,-2-3-36 15,1 3-40-15,-1 0-12 16,0 2-36-16,0 3-25 15,0 0-41-15,-1 0-22 16,-3 18-24-16,-8 44-1 16,2-18-5-16,-3 2-2 15,2 2-9-15,-3-6-4 16,-2-8-5-16,3-4-3 16,-5-6 0-16,0-1 0 0,6-3-1 15,8-1-1-15,4-7 2 16,-2-5 0-16,2-4 8 15,-4-4-1-15,3-7-44 16,-1-3-53-16,6-7 50 16</inkml:trace>
  <inkml:trace contextRef="#ctx1" brushRef="#br0" timeOffset="92265.349">12587 15718 580 0,'-7'1'367'0,"5"0"-36"16,-4-1-98-16,8 2-26 15,-3-2-32-15,0 0-16 16,1 0-45-16,0 0-21 15,0-1-38-15,2 0-7 16,23-3 4-16,27-12 3 16,-17 9-8-16,0-2-10 15,-2-1-17-15,1-3-6 16,-4 2-7-16,1 2-2 0,0 2 6 16,0 2-27-16,-3 5-72 15,3 0 64-15</inkml:trace>
  <inkml:trace contextRef="#ctx1" brushRef="#br0" timeOffset="93327.985">13572 15576 491 0,'-5'0'258'0,"5"0"-62"16,-3 1-22-16,2-1-28 0,0 0-12 15,0 0-28-15,0 0-5 16,1 0-6-16,0 0 0 16,0 0 15-16,0-1 1 15,14-3-22-15,10-3-11 16,33-14-28-16,-21 10-14 16,-1 0-19-16,-2 1-6 15,-2 3-7-15,-1 3-2 16,-7 4-1-16,-5 1-1 0,-8 5-2 15,-6 1 1-15,-6 6 1 16,-8 1 1-16,-10 5 3 16,-3 4 2-16,-8 2-2 15,0 4 0-15,-3-3-1 16,0 2-1-16,4-5 0 16,2-3 0-16,4-8 0 15,7-6 1-15,6-6 4 16,5-2 0-16,11-3 0 15,-3 1-3-15,11-4-4 16,-5-6-2-16,8 4 0 16,3-2 0-16,0 6-1 15,4 1-1-15,-3 5-2 16,-1 1 2-16,-3 5 0 16,2 6 1-16,-4 2 2 0,-1 5 0 15,-6 3 1-15,-6 3 0 16,-8 2 0-16,-7 2 1 15,-8 0 0-15,-4 0 1 16,-6-2-1-16,-1-2 0 16,0-1 2-16,1-3 0 15,6-2 0-15,-4-5 2 16,3-6 2-16,1-6 3 0,2-4 6 16,6-7 2-16,-1-8-1 15,-1-2-2-15,1-8-7 16,1 0-3-16,6 2-5 15,2 0 0-15,7 6-4 16,0 3 9-16,4 5-49 16,3 5-40-16,1 5-147 15,3 3 135-15</inkml:trace>
  <inkml:trace contextRef="#ctx1" brushRef="#br0" timeOffset="93843.504">14353 15546 521 0,'2'-4'382'0,"-4"4"65"15,0 0-152-15,1 0-103 16,-1 0-42-16,1 0-59 16,0 0-21-16,-3 5-34 15,-4 13-8-15,-14 30-12 16,15-22-2-16,-4 10-5 16,-2-1-1-16,-1 2-1 15,-2 1-1-15,-2-8-1 16,-1 0 0-16,-2 1 0 15,0-8 0-15,4-2-1 0,-1-2-1 16,4-7 1-16,5-1 19 16,-1-7-44-16,8-2-54 15,6-9-127-15,7-6-155 16,12-10 221-16</inkml:trace>
  <inkml:trace contextRef="#ctx1" brushRef="#br0" timeOffset="94171.556">14698 15440 931 0,'14'-11'451'0,"-5"4"-168"16,0 2-47-16,-4 1-78 16,2 7-38-16,-3 2-44 15,-1 1-21-15,-2 5-18 16,-1-1-2-16,-3 9-1 15,-2 5-2-15,-5 7-1 16,-5 5-3-16,-2 10-5 16,-6 2-3-16,0 7-6 15,-3-5-1-15,-2-7-4 16,10 0 0-16,0-9-3 16,6-3-1-16,6-5-1 0,0-5-1 15,0-3 2-15,0-4 0 16,1-4 1-16,-2-6-13 15,6-5-65-15,-2-4-72 16,4-6 85-16</inkml:trace>
  <inkml:trace contextRef="#ctx1" brushRef="#br0" timeOffset="94452.759">14339 15758 621 0,'-12'0'403'16,"2"5"-2"-16,3 1-167 15,3-5-20-15,4 2-52 16,1-3-29-16,-1 0-35 16,0-1-17-16,22-2-22 15,38-1-3-15,-24-2-10 16,4 4-6-16,-4-2-7 15,2-4-5-15,3 1-10 16,-2-3-6-16,-2 1-4 16,-5-1 13-16,-7 2-16 0,-6 2-8 15,-4-5 5-15</inkml:trace>
  <inkml:trace contextRef="#ctx1" brushRef="#br0" timeOffset="95225.359">14972 15894 776 0,'9'-16'405'0,"-5"3"-85"16,0 4-91-16,0 9-53 16,-4-1-39-16,-4 6-60 15,-3-1-22-15,0 5-37 16,-3 4-7-16,-2 1-2 16,0 2-1-16,1-2-2 15,-3 2 0-15,-1-3 0 16,5-1 0-16,-7-7 0 0,7-3 3 15,5-2 7-15,0-5 2 16,5-4 0-16,3-2-4 16,6-5-10-16,3-1-4 15,7-2-4-15,2 1-2 16,-1 5-2 0,-2 1 1-16,3 9-2 15,1 1 1-15,-7 4 0 16,3 5 0-16,-2 7 0 0,-8 1 1 0,6 3 4 15,-3 0 0-15,-10 3 3 16,1 2 1-16,-10 3 1 16,-11 0 1-16,-3 4 2 15,0 1 0-15,-6-2 1 16,4 3 1-16,-15-8 0 16,-6-3 0-16,4-5 0 15,-6-5 0-15,8-8 0 16,6-1 1-16,1-9-1 0,2-6 0 15,6-2-2-15,1-3-1 16,10-1-3-16,4 0-1 16,8 2-3-16,-1 1-1 15,6 4-3-15,1 1-1 16,7 4 0-16,7 3 1 0,4 4 0 16,7 1 1-16,2 6 0 15,0 2 1-15,8 3 4 16,0 2 1-16,2 1 3 15,-6-1 2-15,-2 0-1 16,-3-2-1-16,-10-2-1 16,-5-4 1-16,-6-5 2 15,-4-3 34-15,5-8-57 16,8 0-60-16,6-9 60 16</inkml:trace>
  <inkml:trace contextRef="#ctx1" brushRef="#br0" timeOffset="95772.226">15719 15509 1042 0,'-5'-2'460'0,"-6"3"-229"15,-3 2-47-15,-6 8-47 16,-5 1-28-16,-11 5-32 16,1 6-16-16,-4 5-25 15,8 2-6-15,10 5-10 16,2-2-2-16,4-3-2 16,-3 3-1-16,5-8-1 15,1 0-2-15,14 0-2 16,-2-7 0-16,8-1-2 15,3 2 2-15,7-4 0 16,3 1-1-16,4-5 3 16,1-6-1-16,1-5 1 15,3-3 0-15,7-6-2 16,-1-2 0-16,-1-5-1 16,-1-4 0-16,-4-7-1 15,-5-6-1-15,0-10 0 0,-2-5 4 16,-5-5-6-16,-2 1 0 15,-4 7-1-15,-2 4-4 16,-8 10 1-16,-4 1-1 16,-8 11-2-16,-8 4-3 15,-4 10-2-15,-7 1 0 16,-9 5 1-16,-1 3-1 16,-3 4 5-16,1 1 5 0,5 4-71 15,4 0 22-15,11 1 18 16</inkml:trace>
  <inkml:trace contextRef="#ctx1" brushRef="#br0" timeOffset="96489.79">16679 15493 692 0,'11'-12'396'16,"-4"2"-87"-16,0 3-58 16,-3 2-25-16,-2 5-76 0,-2 0-38 15,-1 0-58-15,0 0-22 16,-6 17-3-16,-19 35 1 16,12-18-1-16,-3 6-3 15,-4 4-4-15,-1 5-3 16,-2-6-7-16,0-1-1 15,6-9-3 1,2-4-1-16,3-5-1 0,8-6 0 0,2-7 3 16,2-3 3-16,1-8-2 15,-2-3-23-15,1-5-74 16,-7-6-72-16,6-7 91 16</inkml:trace>
  <inkml:trace contextRef="#ctx1" brushRef="#br0" timeOffset="96780.691">16442 15567 757 0,'-1'0'375'0,"3"2"-113"0,2 0-32 16,-4-2-49-16,0 0-21 15,0 0-28-15,0 0-12 32,19 7-17-32,40 9-4 0,-14-14-14 15,5-2-7-15,-1-3-21 16,1-1-12-16,2-5-21 16,-4 2-7-16,-3 1-9 15,-8-2-1-15,-13 3 14 16,2-1-22-16,-16 3-64 15,0 0 402-15,1 5-283 0</inkml:trace>
  <inkml:trace contextRef="#ctx1" brushRef="#br0" timeOffset="97752.359">17659 15395 370 0,'13'-9'249'0,"1"-3"15"15,0 4-32-15,0 1-52 16,-3 0-23-16,-4 9-45 16,-4-2-10-16,-3 10-15 15,-2 1-4-15,-8 8 2 16,-2 3-9-16,-5 1-18 16,-4 6-8-16,-6 2-17 15,-2 3-9-15,-6 4-9 16,0 2-3-16,2 1-4 0,2 0-1 15,11-2-3-15,3-4 0 16,5-11-1-16,2-2-1 16,2-7 0-16,1-2 0 15,10-1 1-15,5 1 0 16,3-6 1-16,2 2 0 16,0-8 4-16,3 0 1 15,8-4 2-15,3-4 0 0,9 0-1 16,3-5 0-16,3-5-2 15,0-5 0-15,-2-3-2 16,1-3 1-16,-8-2-2 16,0 2 2-16,-11-2 0 15,-10 3-1-15,-7 6-3 16,-10 2-3-16,-7 11-8 16,-6 4-3-16,-8 8 1 15,1 4 1-15,-6 9 7 16,6 2 2-16,4 6 0 15,1-2-1-15,8 2 1 16,2 0 0-16,6 0 0 16,3 3 0-16,2-3 0 15,2-2 0-15,3-5 1 16,0 3 1-16,2-7-1 16,3 4 1-16,4-5-1 0,-1-4-21 15,7-4-93-15,3-5 80 16</inkml:trace>
  <inkml:trace contextRef="#ctx1" brushRef="#br0" timeOffset="98311.939">18327 15579 662 0,'-1'0'302'0,"0"0"-115"15,1 7-11-15,1 2-17 16,2 2-1-16,19 27-23 16,-13-24-11-16,3-2-17 15,0-2-9 1,6-5-19-16,1-5-8 0,12-4-21 15,3-5-12-15,0-5-16 16,2-3-3-16,-11-4-7 16,-3 0 0-16,-8-1-2 15,-3 1-2-15,-9-1-2 16,-2 1-3-16,-9 4-4 16,-3 2-6-16,-6 11-7 15,-6 3-1-15,-7 6 4 16,-3 4 3-16,-2 4 6 15,0 4 2-15,6 3-1 16,3 3 1-16,2 7 0 16,3 1 0-16,-2 5 1 0,0 0 1 15,6 0 5-15,3 0 0 16,4-5 3-16,5-5 0 16,6-2-1-16,5-5 0 0,10-5 1 15,1 1 0-15,8-5 2 16,3-2 0-16,0-5-1 15,2-2 0-15,0-5-2 16,7-5-31-16,8-5 18 16</inkml:trace>
  <inkml:trace contextRef="#ctx1" brushRef="#br0" timeOffset="98718.045">19057 15454 751 0,'-51'-35'393'0,"43"32"-81"16,-1-4-62-16,7 2-51 16,4 1-34-16,6 3-46 15,7 1-20-15,5-3-27 16,0 3-5-16,6 0-8 15,4 4 0-15,4 7-4 16,2-3-4-16,1 0-15 16,-3-2-11-16,-9-5-13 15,-2 3-2-15,-11-4 16 16,-3 1 47-16,2 6-50 16</inkml:trace>
  <inkml:trace contextRef="#ctx1" brushRef="#br0" timeOffset="102131.68">1117 16494 352 0,'0'-2'242'15,"0"0"-2"-15,0 0-82 16,0-1-31-16,0 2-35 16,0-1-14-16,0 1-23 0,0 0-2 15,0 0 0-15,0 0-1 16,0 0 10-16,0 0 0 15,0 0-3-15,0 1-3 16,-1 0-9-16,0 0-7 16,-7 12-10-16,-1 7-4 15,-49 37-7-15,28-27-2 16,0 3-6-16,1 2-2 0,15-1-3 16,-1 0-3-16,4-3 0 15,0-2-3-15,0-3 0 16,0-1 0-16,7-3-1 15,1-2-1-15,3-4 0 16,3 0-1-16,1 0 0 16,6-1 1-16,1-3 1 15,1 1 0-15,-1-3 1 16,-2-1 2-16,2-2 1 16,0-2 2-16,8-4 4 15,8-3 1-15,4-7 3 16,2-4-1-16,0-6 1 15,0-2-2-15,-6-6-2 16,1 3 0-16,-7 1-2 16,-5 0-1-16,-4 7 0 15,-2 0 0-15,-8 6 2 0,-2 3-3 16,-8 9-2-16,-3 0-2 16,-3 7-2-16,0 2 1 15,-2 2 2-15,-2 4 1 16,2 3-2-16,1 2-1 15,2-5 0-15,2 4-2 16,6-2 1-16,-2-2 1 16,8 1-1-16,3 1 0 15,2-2 1-15,1 3 0 0,2-2 1 16,3-1 2-16,0-3 1 16,4-2 2-16,-3-4 4 15,3-1-43-15,0-6 26 16</inkml:trace>
  <inkml:trace contextRef="#ctx1" brushRef="#br0" timeOffset="103053.415">1652 16758 376 0,'-1'0'241'0,"0"0"-17"15,1 0-50-15,0 3-9 16,4 3-13-16,-1-2-7 16,15 0-7-16,31 27-8 15,-22-31-16-15,6 0-11 16,3-4-26-16,-3-3-12 16,2 2-23-16,-9-10-9 15,-8-2-8-15,2 3-2 0,-13-6-3 16,3 5-1-16,-2 1-1 15,-10-4-2-15,-3 6-4 16,2 0-3 0,-10 7-9-16,-3 1 0 0,-5 4-3 15,-5 2-1-15,-7 6 0 16,4 2 0-16,-2 7 0 16,-2 2 1-16,4 3 0 15,3 3 0-15,3-4 0 16,4 2 1-16,7 0-2 15,-3-1-1-15,9 0-2 16,0 3 0-16,4-3 1 16,3 0 0-16,4-1 1 15,3-1 1-15,7 0 2 16,1-1 2-16,8-5 2 16,1-2 5-16,7-8 1 0,4-3 2 15,4-2 0-15,-3-5 2 16,-7-5 1-16,-1-2 6 15,-6-6-17-15,2-2-34 16,9-1 23-16</inkml:trace>
  <inkml:trace contextRef="#ctx1" brushRef="#br0" timeOffset="103460.045">2219 16550 790 0,'-2'-1'425'0,"2"-2"-74"0,0 1-103 16,0 0-76-16,0 1-46 15,0 0-60-15,9 1-14 16,13 2-9-16,33 10-1 16,-24-3 1-16,-6-2-4 15,4 0-7-15,-4-1-4 16,-2-4-7-16,0-1-5 15,-5-1-5-15,-9-2 1 16,0-2 4-16,0 0 16 0,-6-1-32 16,5-1-34-16,-2 0 25 15</inkml:trace>
  <inkml:trace contextRef="#ctx1" brushRef="#br0" timeOffset="104491.324">3248 16618 624 0,'-4'0'339'0,"0"0"-60"15,0-1-35-15,4 0-56 16,-1 1-17-16,0-1-38 0,0 1-22 16,-1 0-40-16,1 0-16 15,0 1-23-15,-7 16-8 16,-13 36-9-16,10-24-1 16,0 5 0-16,-2-2 0 15,-5 0-1-15,2 1-2 16,0-3-1-16,1 1-2 15,2-5-1-15,2-3-1 16,1-5-1-16,2-3-1 16,5-3 1-16,0-3 1 0,3-5 3 15,1-3 1-15,1-3-5 16,-2 1-32-16,0 0-93 16,0 0-54-16,1-3 94 15</inkml:trace>
  <inkml:trace contextRef="#ctx1" brushRef="#br0" timeOffset="104834.753">2991 16711 750 0,'-5'-3'398'16,"5"-2"-87"-16,1 2-88 15,-1 2-79-15,0 0-23 16,9 0-27-16,11 1-7 16,35 6-6-16,-30 0-5 15,5-2-10-15,4 1-6 0,4-3-14 16,0-8-10-16,3 2-16 15,-4-3-3-15,-9-5-3 16,1 7 1-16,-14-7 3 16,-1 1-23-16,4 2 5 15</inkml:trace>
  <inkml:trace contextRef="#ctx1" brushRef="#br0" timeOffset="106871.539">4377 16550 298 0,'4'-1'212'16,"0"0"19"-16,-3-1-25 15,-1 1-39-15,0 0-17 16,0-1-15-16,0 1-5 0,0 0-8 16,0 0-9-16,0 0-25 15,0 0-11-15,-1 0-21 16,-1 0-4-16,-2 0-4 16,-11 0-6-16,-30 2-13 15,21 2-8-15,-12 1-9 16,-2 2-3-16,-4 3-4 15,2 0-1-15,7 1-2 16,3 0-1-16,4 1-1 16,3-1-1-16,7 1-1 15,-1-1-1-15,9-4-4 16,4 1-3-16,5 2-2 16,6-2-1-16,9 5 3 15,1 5 2-15,3-1 3 16,3 2 0-16,2 1 2 15,2 3 1-15,0-3 1 16,-2 3 0-16,-4 2 1 0,-4-3 0 16,-8 3 2-16,1 1 1 15,-13-2 2-15,-5 0 1 16,-4 0 1-16,-3-2 1 16,-1-3 3-16,0-1 1 15,-4-8 3-15,-3-4-1 16,2-6 1-16,-1-3-2 15,3-7-2-15,1-4-2 0,2-4-4 16,3-2-2-16,3-1-3 16,0 0-1-16,6 1-2 15,-3-2-1-15,9 2-1 16,7 2-1-16,4 0 0 16,6 2 0-16,1-4 0 15,0-1 1-15,4-2 1 16,1-1 1-16,2-5 1 15,1 3 1-15,6-3 1 16,-2 2 1-16,2 5 0 16,-8-1 1-16,-4 5 1 15,0 4 1-15,-10-2 2 16,3 2-9-16,-3 1-47 16,-3 2-40-16,-2 5-118 15,0 3-134-15,-6 4 219 0</inkml:trace>
  <inkml:trace contextRef="#ctx1" brushRef="#br0" timeOffset="107589.815">4589 16498 561 0,'0'-6'307'0,"0"3"-49"15,1 1-41-15,-1 0-46 16,0 1-33-16,0 1-48 16,0 0-19-16,-1 1-27 15,0 26 7-15,-3 37 6 16,-3-23-3-16,0 5-9 16,-4-1-7-16,-2-1-13 15,-2-6-6-15,2-4-7 16,2-5 0-16,0-6-1 15,3-1 0-15,0-5 2 16,-2-4-1-16,5-7-8 0,-2 0-20 16,3-6-77-16,1-2-58 15,0-6-178-15,3-2 202 16</inkml:trace>
  <inkml:trace contextRef="#ctx1" brushRef="#br0" timeOffset="107902.239">4975 16397 909 0,'0'-5'469'16,"0"3"-159"-16,-1 5-156 15,0-3-24-15,0 0-58 16,-2 9-1-16,-5 13-13 15,-18 32-12-15,12-18-10 16,0 2-4-16,1 10-7 16,-1 3-4-16,-4-7-6 15,3 2-3-15,-2-9-4 16,5-3-1-16,3-2 0 16,2-6-1-16,0-3 1 15,2-8 1-15,-2-5 4 0,3-2-14 16,-3-5-75-16,-2-3-81 15,0-4 93-15</inkml:trace>
  <inkml:trace contextRef="#ctx1" brushRef="#br0" timeOffset="108199.211">4552 16654 828 0,'-5'4'379'0,"4"-1"-162"15,-1 0-13-15,2-3-71 16,0-1-23-16,0 0-35 16,10 0-17-16,19 0 4 15,33 1 1-15,-17-3-6 16,-3-3-6-16,2 0-16 15,-9 1-8-15,-5 2-10 16,2 1-1-16,-13 1-1 16,2-1-27-16,-4 2-573 15,-2 2 434-15</inkml:trace>
  <inkml:trace contextRef="#ctx1" brushRef="#br0" timeOffset="108996.675">5078 16824 841 0,'3'-2'384'0,"3"-3"-139"15,-5 2-11-15,1 0-44 16,0-2-29-16,-2 4-78 16,0 0-32-16,0 0-33 15,0 1-6-15,-1 0-2 16,-6 11-1-16,5 4-4 15,-37 27 0-15,27-28 0 16,1-4 0-16,4-2 2 0,2-2 3 16,2-6 5-16,3-2 1 15,6-6-4-15,2-3-3 16,7-1-9-16,1-2 4 16,5 0-30-16,2-3-13 15,2 3-12-15,1 2-7 16,0 6 29-16,1 1 11 0,-4 6 11 15,3 6 0-15,-5 1-1 16,-2 3-1-16,-8 3 2 16,0 0 1-16,-8 8 3 15,-1 4 1-15,-6 6 2 16,-9 6 0-16,-7 2 3 16,-7 0 1-16,-8 1 2 15,-5-3 4-15,-2-5 10 16,-1 2 7-16,-2-13 4 15,0-5 0-15,4-5-9 16,6-7-5-16,8-1-5 16,8-3 1-16,-2-6-2 15,-6-8-1-15,12-8-5 16,-4-1-6-16,15-1-14 16,3 1-4-16,3 9-3 15,4-2 2-15,-5 5 8 0,11 10 1 16,0-1 1-16,-1 4 0 15,16 9 2-15,-12-4 0 16,6 8 4-16,8-1 2 16,-2-3 2-16,6 2 0 15,0-3 2-15,-4-5 1 16,2-2 2-16,-1-2 2 16,-3-6 32-16,4 2-100 0,-2-11 55 15</inkml:trace>
  <inkml:trace contextRef="#ctx1" brushRef="#br0" timeOffset="109559.039">5736 16530 823 0,'-1'-7'411'16,"-2"3"-113"-16,-5 2-74 15,-9 6-58-15,-2 5-29 16,-13 9-51-16,-1 7-16 15,0 7-25-15,-1 5-9 16,3 4-7-16,-1-1-4 16,4-4-7-16,4-3-2 0,11-2-5 15,3-5-1-15,10-1-5 16,3 0-1-16,7-6-1 16,3-1 0-1,6-6 2-15,5-4 2 0,6-2 2 16,4-4 1-16,2-5 3 15,0-6 1-15,4-7 1 16,1-3 0-16,-7-7-1 16,-1-2-2-16,-9-4 0 15,-8-3-1-15,-2-7 0 16,-9-6 0-16,-10-10-2 16,-4-1-2-16,-7 10-5 15,-4 7-1-15,0 15-5 16,-1 9-2-16,-14 7-2 15,6 6-1-15,-6 6 1 16,-1 5 0-16,9 7 17 0,-1-1-13 16,4 6-85-16,5 2 70 15</inkml:trace>
  <inkml:trace contextRef="#ctx1" brushRef="#br0" timeOffset="110612.581">6573 16557 441 0,'4'-12'317'0,"0"0"-4"16,0 4-84-16,-1 0-23 16,-2 4-38-16,-1 2-12 15,-1 2-47-15,0 0-28 16,0 0-46-16,0 1-17 16,-7 27-2-16,-9 37 4 15,5-18 5-15,-1-1 1 0,0 2-2 16,-3-6-3-16,1-6-7 15,2-1-2-15,2-9-3 16,3-1-2-16,1-9 3 16,4-3 3-16,1-9 10 15,-1-4 13-15,1-3-58 16,1 2-59-16,0 0-201 16,-1-11 168-16</inkml:trace>
  <inkml:trace contextRef="#ctx1" brushRef="#br0" timeOffset="110878.315">6334 16645 581 0,'0'7'316'15,"-2"-2"-58"-15,3 1-50 16,5-1-45-16,3-2-10 15,7 0-18-15,7-2-4 16,10-2-28-16,5-2-14 16,4-7-23-16,2-1-9 15,2 0-17-15,0-1-8 0,-7 0-12 16,-4 3-5-16,-10 2-2 16,-5 3 17-16,-3 4-78 15,-5 4 73-15,6 1-28 16</inkml:trace>
  <inkml:trace contextRef="#ctx1" brushRef="#br0" timeOffset="112065.819">7844 16504 515 0,'2'-8'276'16,"0"4"-53"-16,2-3-25 16,-1 5-44-16,-1 0-20 15,-2 1-30-15,0 0-10 0,0 0-15 16,0 0-9-16,0 1-23 15,0 0-12-15,-1 0-15 16,-7 13-1-16,5 7-5 16,-43 27-1-16,34-27-2 15,-1-2-2-15,11-2-1 16,-8-4 0-16,0-7 2 16,5-2 3-16,-1-4 2 15,6-4-1-15,1-3-3 16,7-4-3-16,-2-8-6 15,3-2 0-15,11 1-2 16,-3 1 0-16,10 4-2 16,1 4-1-16,-4 5-3 15,0 3-2-15,-1 6-2 16,-1 3 2-16,-2 7 1 16,-1 3 1-16,-3 9 3 0,-4 5 1 15,-4 7 0-15,-8 3 2 16,-8 2 1-16,-4-1 1 15,-12 0 3-15,-4-3 1 16,-9-1 2-16,-2-3 4 16,-3-6 4-16,0-3 3 15,12-7 1-15,-5-6-2 0,5-7-1 16,2-3 0-16,-2-4-3 16,6-4-1-16,1-3-3 15,4-6-5-15,3-4-3 16,3 0-2-16,5 1-4 15,4 4 0-15,4 0-3 16,2 3-1-16,7 3-3 16,0-1 0-16,5 4 0 15,1 4 0-15,5 1 2 16,3 2 1-16,6 6 2 16,1-1 1-16,1 3 4 15,-7-2 1-15,-7 0 0 16,3 2 2-16,1-4 0 15,1 5 1-15,2-2 1 16,-3-1 0-16,-2-3-5 16,4 0-44-16,0-6 33 0</inkml:trace>
  <inkml:trace contextRef="#ctx1" brushRef="#br0" timeOffset="113040.715">8915 16385 476 0,'7'-46'313'15,"-7"44"12"-15,-1-3-65 16,1 6-93-16,0-1-40 15,-1 0-54-15,1 0-22 16,-1 10-10-16,0 14 3 0,-4 29 0 16,0-24-1-16,-1-2-7 15,-1-1-4-15,2-1-8 16,-1-3-4-16,3-6-4 16,1-1 0-16,-1-10 3 15,2-1 8-15,0-6 3 16,0 1-1-16,1 0-8 15,0-7-7-15,2-13-7 16,6-31-1-16,-5 25-1 16,0 0-1-16,-1 0-2 15,-2 3 0-15,-2 5 0 16,-4 2-2-16,-3 7-2 16,-1 3-3-16,-4 7-4 15,-1 4 1-15,-3 3 0 16,-1 4 1-16,-2 5 1 15,-1 1 1-15,3 7 2 16,4 1-1-16,-1 2 2 0,-3 3 1 16,-4 3-1-16,-4 6 1 15,-1 3 0-15,4 2 1 16,2 0-1-16,5-10-1 16,6-4 0-16,5-4-3 0,8-3 0 15,4 2 0-15,9-5 0 16,6 0 1-16,5-7 2 15,6 0 2-15,-2-6 1 16,1 0 3-16,-3-5 6 16,-5-2 2-16,10-4 4 15,-4-2 1-15,5-4-1 16,1 0-2-16,-7-2-2 16,-4-3-1-16,0-1-1 15,-2-1-2-15,-3-5-8 16,0 3-26-16,-7-1-109 15,-2-4-105 1,-5 6 143-16</inkml:trace>
  <inkml:trace contextRef="#ctx1" brushRef="#br0" timeOffset="113555.541">9181 16582 1085 0,'-2'-8'478'0,"2"6"-251"16,-1 2-52-16,-2 7-85 15,3-7-33-15,0 2-33 16,0 21-1-16,-1 33 1 31,-2-24-3-31,-6 1-5 0,4-2-3 16,-9-3-2-16,-1-2-1 15,5-6-2-15,3 3 1 16,-4-8 0-16,0-3 1 16,4-7 5-16,1-3 4 15,4-3 1-15,2-5-2 16,5-7-6-16,2-6-6 15,3-5-2-15,2-6-2 0,2-8-2 16,2-3-1 0,7-6-3-16,-4 1 0 0,-1 5 0 15,8 7 0-15,-8 11 0 16,9 4-2-16,-2 8 1 16,-6 4-1-16,1 5 1 15,-2 2 1-15,-6 4 1 16,-2-1 1-16,-4 5 27 15,-1-2-31-15,0 4-81 16,-1 1-63-16,3-1 70 16</inkml:trace>
  <inkml:trace contextRef="#ctx1" brushRef="#br0" timeOffset="114086.475">9803 16422 895 0,'-7'-9'490'0,"-3"3"-112"0,4 3-186 16,2 1-33-16,-10 2-80 15,1 2-23-15,0 8-34 16,-3 3-11-16,-1 9-6 15,3 4 0-15,-9 5 0 16,0 5 0-16,0 8 1 16,-5 3 1-16,6 0-1 15,-1-3 0-15,5-8-2 16,8-3-1-16,4-5 0 16,6-5-1-16,7-7 0 15,5-2 1-15,10-7 4 16,0-2 3-16,6-5 5 15,-2-6 1-15,0-10-1 16,7 1-1-16,-1-10-3 16,1-3-1-16,3-7-2 15,1-6-1-15,-5-6 0 16,-4-3 2-16,-9 2 0 16,-6 2 2-16,-9 6-3 0,-5 6 0 15,-9 6-4-15,-4 3-2 16,-8 9-2-16,-3 0-2 15,-3 8-3-15,1 2-1 16,-2 6 0-16,0 6 0 16,6 4 13-16,-5 2 0 15,4 1-74-15,-5 0 235 0,-5 2-149 16</inkml:trace>
  <inkml:trace contextRef="#ctx1" brushRef="#br0" timeOffset="114849.295">10025 16673 737 0,'6'0'386'15,"-2"0"-120"-15,-2 6-65 16,-1 1-23-16,-2 4-38 16,-4 0-14-16,-4 6-42 15,1 1-17-15,1 4-21 16,-1 2-9-16,-2-2-14 15,-2 1-4-15,-2-1-6 16,-1-3-1-16,-1-2-2 0,2 0 0 16,2-5 0-16,2-1-2 15,6-2 0-15,-1-4-2 16,5-1-4-16,1-2-2 16,-1-2-1-16,0 0-1 15,0 0 1-15,7 0 1 16,14 0 0-16,29 2 0 15,-17-2 1-15,3-2 1 16,-1-1 1-16,-1-1 0 0,-10-2 2 16,-5 0 5-16,-5-1-43 15,-1 0-56-15,-4-1 59 16</inkml:trace>
  <inkml:trace contextRef="#ctx1" brushRef="#br0" timeOffset="115203.021">10324 16718 678 0,'-3'-1'444'15,"-2"-3"9"-15,1 4-253 16,3 0-30-1,0 0-74-15,0 0-20 0,-6 11-15 16,5 13-7-16,-40 33-9 16,29-20-3-16,-8 4-9 15,3-1-3-15,0 9-8 16,-1 0-2-16,-4 2-5 16,-3-1-2-16,-1-9-3 15,-2-2-1-15,7-12-2 16,4-2-1-16,6-7 1 15,4-5 2-15,7-10 4 0,1-3 0 16,5-11-56-16,6-3-66 16,8-5-460-16,3-7 385 15</inkml:trace>
  <inkml:trace contextRef="#ctx1" brushRef="#br0" timeOffset="116017.851">10642 16316 818 0,'0'-7'379'16,"0"1"-151"-16,3 5-24 16,-5 1-60-16,2 0-24 15,-1 0-44-15,0 0-22 16,0 0-15-16,-6 13 0 15,-1 3-2-15,-14 28-3 0,10-31-7 16,1 1-6-16,-4-5-5 16,5-1-2-16,4-5 2 15,-2-2 2-15,8-1 0 16,1-5-1-16,3-5-7 16,7 0-4-16,-3-5-3 15,2-1-2-15,7 2-1 16,-5-4-1-16,9 6-3 15,-2 6 0-15,-6 4-4 16,3 3 0-16,-7 9-1 16,1 1-1-16,-9 7 5 15,-1 4 1-15,0 0 2 16,-7 2 1-16,2 1 1 16,-3 2 0-16,-8-1 2 15,6 3 1-15,-14 0 2 16,1-1 0-16,-3-4 3 0,-8-7 0 15,1-7 2-15,-2-5 1 16,2-8-2-16,2-4 0 16,6-5-3-16,0-4-1 15,5-6-4-15,2-3-4 16,6 0-7-16,5 0-2 16,6 10-3-16,3 4 1 15,7 5 1-15,1 2-1 16,7 4 1-16,0 3 2 0,3 2 0 15,1 2 2-15,1 1 2 16,1 3 2-16,4 1 3 16,-3 4 1-16,-2-1 1 15,2-2 2-15,-9-1 1 16,5-1 1-16,-6-5 4 16,2-2 11-16,2-6-99 15,-6-6-61-15,12-6 86 16</inkml:trace>
  <inkml:trace contextRef="#ctx1" brushRef="#br0" timeOffset="116298.639">10957 16390 674 0,'3'-7'387'16,"2"10"12"-16,2-2-140 16,7 1-44-16,-2 2-15 15,7 2-56-15,3-3-15 16,1 1-37-16,5 0-18 0,-9-5-27 16,-3-1-13-16,3-1-14 15,-4-2-2-15,-2-2 13 16,-2 0-21-16,-7 2-26 15,2 0-88-15,1 10 58 16</inkml:trace>
  <inkml:trace contextRef="#ctx1" brushRef="#br0" timeOffset="118125.457">11312 16781 427 0,'-4'-1'241'0,"2"0"-46"15,1 0-32-15,0 0-64 16,0 1-18-16,0-1-9 16,0 1-6-16,0 0-2 15,0 0-2-15,1 0-7 16,0 0 1-16,0 0 3 0,3 1 1 16,15 5 0-16,30 9-1 15,-18-11-5-15,7-1-3 16,14-3-13-16,4 0-5 15,13-1-13-15,-2-2-4 16,-3 0-5-16,-3 0-1 16,-10 1 0-16,0 1 0 0,-6 0 1 15,-1-4-1-15,-5-1 0 16,-12-4 1-16,-5-1-1 16,-8 2 1-16,-9-1-1 15,2 3 0-15,-3 3-4 16,-2 0-2-16,-8 2-5 15,3 2-2-15,-9 1-2 16,0 2 2-16,-5 4 3 16,-3 1 0-16,-7-5 0 15,-2 1 1-15,3-1 2 16,-1-3-1-16,1 2 0 16,2 0 0-16,3-3 0 15,-1-1 2-15,2-4-1 16,1 1 0-16,-1-4 1 15,4-1 0-15,2 2-2 16,5-3 1-16,5 6-2 16,-3 0 0-16,8 1-2 0,0 3-3 15,8-2-3-15,3 3-1 16,5-1 1-16,8 0 2 16,5 6 6-16,2 1 3 15,7 2 6-15,-2 3 2 16,3-4 0-16,5 6-2 15,-6 0-1-15,-5-4-2 16,-9 1-1-16,-2-3 0 0,-13-3-1 16,3 2 1-16,-4-2 0 15,-8-2 1-15,5 2 9 16,-7-1 2-16,1-3 4 16,0 0 1-16,-5-1-7 15,-9 0-1-15,-40 1-2 16,22 4 0-16,-4 4-1 15,-5-1-2-15,7 2 0 16,0 0 2-16,4 5-2 16,-1-3 0-16,-1 2-3 15,2-1-3-15,9-1-1 16,2 2 3-16,4-5-29 16,16-1-24-16,0-4 451 15,12 0-323-15</inkml:trace>
  <inkml:trace contextRef="#ctx1" brushRef="#br0" timeOffset="119484.528">13009 16592 204 0,'37'-39'151'0,"-23"31"27"16,-9-1-15-16,-2 1-23 0,2 1-8 16,1-1-17-16,2 1-6 15,0 3-19-15,-2 1-9 16,-1-1-14-16,-5 4-11 16,1 3 7-16,-2-3 1 15,-1 0 0-15,1 0 4 16,-5 10-14-16,-2 8-5 15,-31 29-10-15,21-28-4 16,4-4-9-16,5-2-4 0,-7-8-8 16,7-1 0-16,8-3 0 15,1-1 1-15,2 0 0 16,-2-1-2-16,0 0-5 16,0 0-3-16,5-19-2 15,11-27-2-15,-4 29-1 16,10 4-1-16,-2 4-4 15,-8 0 0-15,7 6-5 16,-2 3 1-16,7 2 0 16,10 5 2-16,-2 5 3 15,-4 2 1-15,-3 4 0 16,-5 5 1-16,-8 9 1 16,-4 0 1-16,-9 6 1 15,-7-2 4-15,-11-2 11 16,-7 0 5-16,-8 1 7 15,-2-1 2-15,-5-2-2 0,4 0 0 16,-3-8-2-16,-2 0 0 16,4-5-5-16,-1-2-3 15,8-7-2-15,4-2 0 16,9-8 0-16,-2-7-2 16,5-4-4-16,0-4-2 15,1-3-4-15,4 0-1 0,2 1-2 16,1 3-1-16,5 4-2 15,1 2-2-15,3 2-4 16,2 2-1-16,3 3-5 16,4 3-2-16,2 2 2 15,3 4 2-15,7 0 3 16,1 2 3-16,12 3 1 16,-3-1 1-16,5 1 3 15,-3-1 1-15,-4-2 1 16,0 1 1-16,-6-2 0 15,-4 0 0-15,-1 0 1 16,2-2 1-16,-4-4 2 16,6 0 2-16,-1-5 0 15,0-3-28-15,4-3-109 16,-3-1-51-16,3-1 96 16</inkml:trace>
  <inkml:trace contextRef="#ctx1" brushRef="#br0" timeOffset="120490.73">14197 16524 299 0,'4'-3'240'0,"-1"-1"47"15,1 1-34-15,1 0-64 16,-1-1-23-16,-2 1-31 16,-2 2-12-16,0 0-26 15,0 0-15-15,0 0-22 16,0 1-11-16,-1 0-7 15,-2 13 2 1,-7 15-1-16,-14 33-3 16,12-29-9-16,-2 2-5 15,3-6-9-15,3-2-3 0,3-7-4 0,1-6 0 16,3-7 2-16,1-5 5 16,3-3 4-16,-3 1 2 15,0 0-4-15,7-14-5 16,17-44-4-16,-15 24-2 15,-5-6-1-15,0 2-1 0,-4 7-2 16,-2 3-1 0,-2 11-3-16,-7 4 0 0,-1 7-5 15,-2 5 0-15,-7 5-2 16,4 5 0-16,-10 5 2 16,3 2 1-16,4 6 2 15,-9 3-1-15,4 7 1 16,-6-1 1-16,-1 8-1 15,6-2 1-15,0 3-1 16,3 1 0-16,2-6 1 16,4 1 0-16,7-9 0 15,4-1-2-15,6-2 0 16,1-2-3-16,7-3 1 16,-1 0 0-16,11-3 1 0,4-2 1 15,7 0 2-15,6-4 1 16,8-3 4-16,-1-3 2 15,-4-6 5-15,-1-4 0 16,0-4 0-16,-2-2-1 16,3 0-1-16,-3 0 1 0,-9 0-2 15,-2-3 0-15,-5 1-13 16,-5 0-35-16,-4-1-128 16,-1 4-84-16,-7 4 144 15</inkml:trace>
  <inkml:trace contextRef="#ctx1" brushRef="#br0" timeOffset="120990.659">14512 16781 573 0,'3'-18'390'0,"-3"8"64"16,0 0-131-16,-4 3-98 0,0 7-44 16,2 7-85-16,0 6-29 15,0 8-26-15,-3 1-3 16,0 3-3-16,-5-1-4 16,-2 0-9-16,4 0-5 15,-5-2-6-15,7 0-3 16,-1-3-1-16,-1-2-1 15,2-3 1-15,0-4 0 0,3-4 10 16,-2-6 3-16,2-8 0 16,3-2-1-16,6-7-9 15,4-3-4-15,3-8-2 16,-1 0-1-16,3-7-2 16,2 2-1-16,3 4-2 15,4-1-1-15,-6 7-1 16,3 2-1-16,-1 0-1 15,1 8-1-15,7 7-1 16,-3 2 1-16,2 10 1 16,-3-3 3-16,-2 3 3 15,-2 0 2-15,-6 2 5 16,1-2-13-16,-6 4 381 16,-1 1-282-16</inkml:trace>
  <inkml:trace contextRef="#ctx1" brushRef="#br0" timeOffset="121693.811">15436 16445 509 0,'8'-6'303'0,"2"2"-51"16,0 1-79-16,-7 2-35 16,0 2-27-16,-2 1-4 15,-2-2 5-15,1 0 9 0,-1 0-13 16,-3 10-12-16,-3 4-20 16,-32 30-13-16,13-23-22 15,-7 3-9-15,0 6-15 16,1 1-5-16,3 1-5 15,1 1-3-15,2-4-2 16,2 0 0-16,6 1-2 16,0 1 0-16,4-1 0 15,1 0 1-15,1-6 1 16,4 0-1-16,3-4 0 16,2 0-1-16,6-6 0 15,2-3 0-15,5-4 3 16,3-4 3-16,6-3 15 15,-1-3-19-15,9-7-61 16,-2-4-52-16,7-8-172 16,4-2 175-16</inkml:trace>
  <inkml:trace contextRef="#ctx1" brushRef="#br0" timeOffset="122162.769">15768 16505 918 0,'-9'3'417'0,"-6"8"-193"16,-3 3-31-16,-2 5-60 16,-2 3-24-16,-1 4-30 15,0 4-13-15,0 3-14 16,-4-1-6-16,6-1-10 16,0-4-6-16,6 1-12 15,10-2-4-15,0-2-7 16,5 3-3-16,0-6-2 15,0-2-1-15,8-2 1 16,2-2 1-16,4-5 2 16,8-1 3-16,0-7 2 15,1-2 1-15,4-7 3 16,-4-4 0-16,2-4-1 16,-1-5-2-16,1-3-2 0,0-1-2 15,-4-8-1 1,-2 0 0-16,-4-14-2 15,-6-5 0-15,-6-2-3 0,-3 0-1 16,-7 13-1-16,-3 4-2 16,-3 17-2-16,-3 3-3 15,-5 13-3-15,1 5 1 16,1 6 1-16,1 3 3 16,7 4 1-16,-1 1-17 15,6 8-53-15,3 2-52 0,3 4-198 16,4 0 209-16</inkml:trace>
  <inkml:trace contextRef="#ctx1" brushRef="#br0" timeOffset="122536.072">16157 16518 899 0,'5'-16'485'16,"-2"2"-118"-16,-1 6-157 15,-1 1-28-15,1 6-76 16,-2 1-26-16,0 0-46 16,-2 0-14-16,1 3-2 15,-7 16 2-15,-22 39-1 16,14-22-2-16,-3 9-2 15,0 1-2-15,6-2-2 0,-5-3-2 16,4-7-3-16,2-4-1 16,-3-8-1-16,13 0 2 15,1-8 1-15,-6-2 1 16,11-3 3-16,-4-7-5 16,-2-3-27-16,2-7-15 15,0-2-47-15,0-6-24 0,6-7-77 16,7-5-127-16,8-7 205 15</inkml:trace>
  <inkml:trace contextRef="#ctx1" brushRef="#br0" timeOffset="122817.261">16401 16429 838 0,'12'-11'401'0,"-6"6"-144"16,-6 0-52-16,0 6-62 15,3 5-19-15,-3 6-32 16,-1 7-5-16,-10 5-20 16,-2 4-8-16,-4 7-11 15,-1 6-2-15,-4 6-5 0,3 1-7 16,-2-3-13-16,3-5-6 16,4-8-5-16,-2-3-2 15,5-2-2 1,2-1 0-16,2-6 2 0,3-4 1 15,2-7-8-15,1-6-13 16,-1-4-89-16,0-4-61 16,1 4-180-16,0 0 203 0</inkml:trace>
  <inkml:trace contextRef="#ctx1" brushRef="#br0" timeOffset="123067.284">16044 16628 510 0,'-10'2'366'16,"1"-1"35"-16,5 0-179 15,4 0-26-15,7-1-44 16,6 0-21-16,15 2-7 16,2 2-16-16,3-1-20 15,1 0-11-15,1-3-27 16,-1-2-12-16,-1-1-16 15,-3-3-5-15,-4 2-2 0,-3-1 3 16,-9-3-40-16,3 1-65 16,-11-3 58-16</inkml:trace>
  <inkml:trace contextRef="#ctx1" brushRef="#br0" timeOffset="123613.989">16674 16413 530 0,'-35'-36'345'0,"34"35"-11"0,1 1-139 15,5 4-87-15,-5-4-32 16,0 0-2-16,12 16 1 16,37 35 4-16,-27-23 1 15,2 7-2-15,-3 3-3 16,-4 7-23-16,-3-3-7 16,-5 2-18-16,-4-4-4 15,-8-7-2-15,-6-1-1 16,-8-3-1-16,-3-4-1 0,-6-1-1 15,0-2-3-15,-3-1-3 16,0 1-1-16,-1-6-2 16,5 3-1-16,1-4 0 15,2-3 14-15,8 0-85 16,4-4-73-16,6-4 89 16</inkml:trace>
  <inkml:trace contextRef="#ctx1" brushRef="#br0" timeOffset="124457.911">16907 16876 775 0,'-3'0'387'0,"-1"0"-134"16,4 0-49-16,0 0-77 15,0 0-20-15,0 0-15 16,13 0 9-16,6 1 0 15,27 5-8-15,-17-2-15 16,0 2-13-16,-1-1-21 16,-2 1-9-16,-7 1-17 0,-6 1-4 15,-8 1-2-15,-5 0 2 16,-8 2 2-16,-6-2 1 16,-6 2-1-16,-5 0-3 15,-1-2-4-15,-1-1-1 16,4-2-1-16,6-1 0 15,7-3-1-15,0-1-1 16,3-1-3-16,5 0 1 0,2 0-5 16,0 0-2-16,0 0-2 15,0 0-1-15,0 0 3 16,0 0 2-16,4 5 0 16,-1 10 1-16,41 27 0 15,-24-23 0-15,-5 1 1 16,3 1 0-16,-5 2 0 15,-2-2 0-15,-3-1 1 16,-5 2 1-16,-8-4 1 16,-5-3-1-16,-3 4 2 15,-5-5 0-15,0 0 0 16,-2-2 2-16,-1-4 2 16,-1-3 0-16,-1-4 2 15,-1-3-1-15,-9-3 0 16,-1-5-1-16,-3-6-1 15,2 1-1-15,7-1-6 0,1-3 0 16,7 4-11-16,3 5-14 16,3 5-44-16,3 4-57 15,6 7 79-15</inkml:trace>
  <inkml:trace contextRef="#ctx1" brushRef="#br0" timeOffset="125934.187">17698 16539 326 0,'16'-15'213'0,"1"-1"22"16,-2 1-12-16,1 1-28 16,-1 2-10-16,-4 0-27 15,-1 3-13-15,-1 5-28 16,-5 3-22-16,-4 4-28 15,-3 9-14-15,-13 8-14 16,-1 6 5-16,-6 14-8 16,0 4-3-16,0 5-7 15,1-4-6-15,2-5-8 16,4-6 0-16,3-8-2 16,2-1-1-16,3-11 1 15,2-3 1-15,2-7 5 16,3-3 4-16,1-5-20 15,0 3-30-15,0 0-107 16,2-11-61-16,5-14 114 0</inkml:trace>
  <inkml:trace contextRef="#ctx1" brushRef="#br0" timeOffset="126215.114">17601 16513 556 0,'-2'-2'345'16,"2"1"-47"-16,2 1-87 15,-2 0-28-15,0 0-33 16,0 0-5-16,18 3-16 16,34 7-11-16,-24-7-18 15,1-1-12-15,7-2-24 16,1-2-13-16,3-2-21 15,-3-3-5-15,-8 2-9 16,-3-3-2-16,-3 0 14 16,-2 2-22-16,2-1-86 15,-2 5 469-15,-3 3-327 16</inkml:trace>
  <inkml:trace contextRef="#ctx1" brushRef="#br0" timeOffset="127105.478">18748 16329 694 0,'7'-8'355'0,"-4"4"-112"0,1 4-30 16,-9 3-65-16,4-3-29 16,0 0-39-16,-5 7-14 15,-1 13-30-15,-39 31-7 16,26-23-9-16,0 2-5 16,2 2-5-16,-3-2-2 15,2 4 0-15,0-1-1 16,-2-2 1-16,7 2-1 15,-3-9 0-15,6 0-2 0,1-3 2 16,2-8-1-16,3-10 0 16,1-1 3-16,5-3-26 15,-1 0-25-15,0 0-80 16,0 0-58-16,11-9-281 16,9-13 300-16</inkml:trace>
  <inkml:trace contextRef="#ctx1" brushRef="#br0" timeOffset="127586.515">19096 16335 518 0,'9'-8'353'16,"-3"4"-14"-16,-5 7-130 16,-4 2-25-16,-7 4-48 15,-4 5 1-15,-3 4-50 16,-3 1-18-16,0 5-22 15,-3-1-7-15,0 6-11 16,-1-1-4-16,-1 5-7 16,7 2-2-16,1-1-3 15,8 1-2-15,0-6-1 16,-1-3-1-16,3-3-2 16,2-4-1-16,5-4-2 0,6-3 0 15,4-2 1-15,3-4 4 31,3-5 4-31,5-1 1 16,8-9 1-16,4-5-2 16,4-4-1-16,-4-7-1 15,-8-5-1-15,-4 2 1 0,-4-6-1 16,-3 1 0-16,-3 0 0 16,-3-1-1-16,-3 1-1 15,-4 1-1-15,-5-3-1 16,-3 0-2-16,-3 5-2 15,-2 0-1-15,0 7-4 16,-1 9-3-16,-2 7-4 16,-1 4 11-16,0 9-55 15,-1-2-34-15,1 7-95 16,4 3 97-16</inkml:trace>
  <inkml:trace contextRef="#ctx1" brushRef="#br0" timeOffset="128555.291">19859 16344 201 0,'5'0'186'0,"-1"-1"70"16,1 0-7-16,-5 0-37 15,-1 0-14-15,0 1-31 16,0 0-25-16,-5 1-32 16,-11 5-14-16,-40 22-21 15,24-15-9-15,-5 6-14 16,-3 0-8-16,6 7-16 16,5 1-4-16,6 4-7 15,5 3 0-15,6 3-2 16,4 1-3-16,9 3-5 15,0-6-1-15,9-8-1 16,0-3-1-16,6-6 4 16,3-7 1-16,6-4 3 15,6-2 1-15,5-8 2 16,0 0 0-16,3-8-1 0,1-3 0 16,-8-13-1-16,-1-6-2 15,0-9-1-15,-2-2 0 16,-2 2-1-16,-2-2-1 15,-15 1 1-15,-3 1-2 16,-11 2-3-16,-6 5-1 16,-5 9-4-16,-3 6-2 0,-7 5-4 15,-1 5 1-15,-3 9-1 16,-2-2 1-16,2 10 0 16,-2 0 1-16,2 5 0 15,1-1 0-15,8 7-1 16,3 4 7-16,7-1-37 15,5 4-24-15,4 0-79 16,2-3-60-16,6 2-192 16,6-2 247-16</inkml:trace>
  <inkml:trace contextRef="#ctx1" brushRef="#br0" timeOffset="128946.724">20256 16319 1003 0,'1'-9'441'15,"-3"5"-231"-15,0 1-52 16,1 3-64-16,0 0-27 15,0 0-23-15,1 4 0 0,-4 12-5 16,-12 35-3-16,-3-23-7 16,-3 1-3-16,-1 6 0 15,2 1-2-15,0 2-5 16,-1 3-3-16,3-3-6 16,1-3 0-16,3-6-2 15,3-6 0-15,4-7-1 16,2 2 2-16,2-12-2 15,0-3 3-15,6-4-11 16,1-7-23-16,6-8-48 16,4-4-43-16,3-12-97 15,4-5-142-15,6-5 232 16</inkml:trace>
  <inkml:trace contextRef="#ctx1" brushRef="#br0" timeOffset="129259.483">20505 16256 958 0,'6'-11'433'16,"-2"5"-214"-16,-1 6-38 15,-3 6-50-15,0 5-19 16,-1 2-15-16,-1 0-9 16,-2 4-26-16,-1 3-8 0,-4 6-14 15,-2 2-5-15,-3 3-8 16,1 3-3-16,-8 3-5 15,0 2-1-15,-3 1-6 16,1 1-1-16,7-1-4 16,0-1 0-16,7-6-1 15,0-5 0-15,-2-7 0 16,0-6 2-16,5-5-20 16,-5 0-19-16,11-3-62 15,3-3-36-15,-8-4-82 16,7 0-33-16,-3-1 157 15</inkml:trace>
  <inkml:trace contextRef="#ctx1" brushRef="#br0" timeOffset="129566.404">20140 16491 918 0,'-1'-1'419'15,"3"-1"-187"-15,3-3-37 16,-5 4-49-16,3 0-17 16,23 0-20-16,37 0-15 15,-33 2-25-15,0-1-10 16,-4 0-21-16,-7-2-8 15,6 0-13-15,-3 1-4 0,1-2 11 16,1-1-25-16,-5 0-9 16,0-2 9-16</inkml:trace>
  <inkml:trace contextRef="#ctx1" brushRef="#br0" timeOffset="129865.38">20770 16164 756 0,'17'-10'483'0,"1"1"26"16,7 7-308-16,2 2-34 15,2 6-72-15,-1 2-28 16,-2-1-33-16,0 0-11 16,-1-2-7-16,-3-4-1 15,-6-2 20-15,1-5-9 0,-4-5-13 16</inkml:trace>
  <inkml:trace contextRef="#ctx1" brushRef="#br2" timeOffset="-66377.701">836 15997 302 0,'33'8'191'0,"-23"-6"5"0,-1-2-31 15,2 2-38-15,-1 0-8 0,0-2-16 16,-1 0-7-16,3 1-6 16,-1-1-3-16,5 0 0 15,5-3-1-15,10 0-4 16,5-5-3-16,3-4-2 15,7-1 1-15,3-5 0 16,8-2-4-16,12-2-13 16,8-1-9-16,6-1-17 15,4-3-5-15,7 4-10 16,4-3-6-16,-1 0-6 16,2 5-2-16,-5 0-1 15,-4 5-1-15,7 0 1 31,-12 0-1-31,-8-1 1 0,-6-3 1 16,-15 0 1-16,-4 0 0 16,-8 3 3-16,-6-1 0 15,-10 1 1-15,-9 3 5 16,-6-4-51-16,-7 6-46 16,-7 2-199-16,-3 1 174 0</inkml:trace>
  <inkml:trace contextRef="#ctx1" brushRef="#br2" timeOffset="-64752.793">18297 16766 434 0,'0'-1'238'0,"0"0"-52"15,0 0-24-15,0-1-54 0,0 1-11 16,0 0-14-16,4 0-3 16,4 0 0-16,8-1 0 15,23-1-5-15,-28 3-6 16,1-3-8-16,-5-3-6 15,5 0-8-15,2 2-2 16,4 3-2-16,3 1 1 16,-3-5 2-16,3 0 1 0,2 2-3 15,4-6 0-15,7 3-3 16,4-3-1-16,14-5-4 16,0 1-5-16,11-1-10 15,2 1-5-15,-2-2-7 16,1 3-2-16,-6-5 0 15,-3 2 0-15,-4 0 0 16,-5 0 1-16,-8 3 0 16,-6 0 1-16,-7 1 1 15,-4 2 0-15,-8 0-1 16,0-1-1-16,-8 1-74 16,-5 0-75-16,-3 5-452 15,-1 3 392-15</inkml:trace>
  <inkml:trace contextRef="#ctx1" brushRef="#br2" timeOffset="-63847.22">19034 15992 308 0,'6'-3'209'0,"-2"-1"18"16,2 1-41-16,-1-2-42 15,-1 1-11-15,3 1-16 16,-4-2-7-16,1 2-10 16,-1 0-5-16,-2 1-9 15,1-1-3-15,-2 2-6 16,1 0-4-16,-1 0-12 15,0 0-7-15,0 0-9 16,0 0-3-16,0 0-4 16,0 0-1-16,0 0-4 15,0 1-2-15,0 0-8 16,0 0-4-16,1 5-6 16,-1 7-1-16,0 0 0 0,-3 28 0 15,2-24 0-15,-3-1-1 16,0 5-1-1,1 2-2-15,-4 0-1 0,4 2 0 16,-1-2-2-16,0 2 1 16,2-4-2-16,0 1 1 15,1-2 0-15,-2-6 0 0,2-1 1 16,1-6 1-16,-3-4 1 16,3 0 5-16,0-3 1 15,0 0 5-15,0 0-63 16,1-8-88-16,4-12 87 15</inkml:trace>
  <inkml:trace contextRef="#ctx1" brushRef="#br2" timeOffset="-61045.033">17246 15976 484 0,'-1'-1'282'0,"0"0"-48"16,0 0-21-16,0 0-68 16,-1 0-23-16,2 0-25 15,0 0-8-15,0 0-3 16,13-1-3-16,14 1 9 15,35-1 1-15,-16-4-4 16,9-10-5-16,18-7-19 16,13-7-9-16,29-12-17 15,3-7-10-15,17-7-14 16,1-2-4-16,-4 3-5 0,2 7 0 16,-14 8-2-16,-4 8 0 15,-15 6 0-15,-9 5 0 16,-20 4 0-16,-10 4 1 15,-18 3-1-15,-10 2-1 16,-14 5-4-16,-9 1-41 16,-13 3-92-16,-6 0-70 15,-8 4 112-15</inkml:trace>
  <inkml:trace contextRef="#ctx1" brushRef="#br2" timeOffset="-59764.065">844 17215 447 0,'-8'0'270'0,"4"1"-24"16,1-1-20-16,1 0-43 15,2-1-27-15,0 0-33 16,0 0-11-16,4-4-16 16,13-5-1-16,30-36-1 15,-27 20-8-15,10 2-16 16,7-8-8-16,21-4-16 15,6 0-6-15,20-6-10 16,10 2-7-16,3-3-8 16,10 0-4-16,-10 3-3 15,-1-6-1-15,2 1 1 0,-5-1 1 16,-7 1 27-16,-10 8-40 16,-20 8 9-16</inkml:trace>
  <inkml:trace contextRef="#ctx1" brushRef="#br2" timeOffset="-57484.674">13330 16153 158 0,'0'0'108'0,"1"0"29"0,4-3-10 16,-5 2 0-16,0 0-10 15,0 0-23-15,0 0-4 16,6-2 0-16,2-1-1 16,1 1-7-16,3 0-3 15,31-9-7-15,-23 11-2 16,6-5 2-16,6 2-2 16,14-8 10-16,14-6 6 15,28-10 12-15,18-5 0 0,32-8-22 16,8 0-14-16,22-7-35 15,2-4-10-15,6-5-7 16,4 1-2-16,-6 1 0 16,-7 3 0-16,-10 11-2 15,-10 3-1-15,-24 14-1 16,-4 3 0-16,-21 9-1 16,-13 2 0-16,-20 8 1 15,-15 2 15-15,-35 5-119 16,-6 2-70-16,-17 2 106 15</inkml:trace>
  <inkml:trace contextRef="#ctx1" brushRef="#br2" timeOffset="-56087.436">3703 17055 410 0,'7'27'258'15,"-6"-27"-23"-15,0 0-47 0,5-2-45 16,-6 1-31-16,0 0-16 15,14-7-5-15,38-19-18 16,-23 13-5-16,3-4-12 16,6-1-11-16,7 1-13 15,4-2-7-15,5 2-10 16,-2-1-2-16,2 2-7 16,-4 3-1-16,-5 2-2 15,0 3 1-15,-10 2-15 16,-4 5-71-16,-6-1 58 15</inkml:trace>
  <inkml:trace contextRef="#ctx1" brushRef="#br2" timeOffset="-54635.032">4442 16160 197 0,'2'-4'162'0,"-2"1"38"15,1-2-30-15,-2 4-37 16,1 0-15-16,0 0-23 16,0 0-7-16,0 1-21 15,0 0-10-15,0 0-4 16,0 0-1-16,-1 0-3 16,0-1-1-16,-1 1-7 15,1 0-2-15,0 0 3 16,0 0 3-16,0 0-3 15,-15 7-3-15,-27 12-6 16,30-8-2-16,-7-7-1 16,6 3-2-16,-9 3-6 15,-3-9-3-15,0 5-6 0,-3-4-2 16,7-2-3-16,2-2-1 16,8 0-1-16,3 6-1 15,3-2-1-15,1 4-1 16,2-7-1-16,0-3 0 15,2 1-1-15,0 1-1 16,1 1-1-16,0 0-1 0,0 1 0 16,0 0 2-16,0 0-1 15,0-1 0-15,0 0-1 16,0 0-1-16,0 1 2 16,0 0 0-16,0 0 1 15,0 0 1-15,-1 0 0 16,-1 5 0-16,1-1 0 15,-1 3 0-15,-2 4 1 16,1-3-1-16,-15 29-1 16,15-32 0-16,1-3 0 15,0-1 1-15,1-1-1 16,0 0 2-16,1 0-1 16,0 0 1-16,0 0 0 15,0 0 0-15,0 0-1 0,0-1 0 16,0 0-1-16,1 0 0 15,6 0 0-15,2-2-1 16,1 1 1-16,-1 0-1 16,32-9 1-16,-27 11 0 15,3-3 0-15,-2 3-1 16,2 0 1-16,0-1 0 16,-2 2-1-16,-2 0-1 15,-5 1 0-15,-3 2-1 0,-2 3 2 16,-3 0 1-16,2 3 0 15,-4 3 0-15,-4-1 0 16,3 4 1-16,-10-2 0 16,1 2-1-16,-5 0 1 15,-2 0-1-15,-2-1 3 16,0 0 0-16,0-4 0 16,0-5 6-16,3 0 9 15,-3-4 3-15,2-1 4 16,-2-1-4-16,2-4-7 15,-1-1-1-15,3-2-4 16,-1-3 0-16,-4-4-4 16,5-2-1-16,1 1-2 15,-1 3-2-15,10 2-16 16,1 5-45-16,-1 1 58 0,9 4-16 16</inkml:trace>
  <inkml:trace contextRef="#ctx1" brushRef="#br0" timeOffset="-46078.708">553 17434 449 0,'-28'6'244'0,"26"-8"-42"16,7-1-43-16,-4-3-54 15,-1 5-11-15,0 0-13 16,0 0-3-16,0 0-3 16,0 0-4-16,2 0-18 15,-2 0-11-15,1 0-18 16,1 0-6-16,-2-1-4 15,0 1-1-15,3 1 1 16,-1 0 2-16,4 1 6 16,-1 1 5-16,0-1 7 0,1 0 2 15,0 0-3-15,4 0-2 16,-1 0-3-16,1 0-1 16,29 3-3-1,-28-7-2-15,-1 1-6 0,1 0-2 16,1 1-4-16,-1 1-3 15,4-1-2-15,2 1-1 16,1 0-2-16,3 0 1 0,1 0-2 16,1 0 1-16,0 2 0 15,4-1-1-15,-4 0 1 16,0 0-1-16,-10-1 1 16,-2-2-1-16,4 2 0 15,0 0-1-15,15 1 0 16,-1 1 0-16,4-2 0 15,-1 2 1-15,-2-2-1 16,3 0 0-16,1 0 0 16,1 0 0-16,2-1 0 15,4-2 0-15,6 0 0 16,-4 1 0-16,-2-1 0 16,3 1 0-16,-4 0 0 15,4-2 0-15,5-1 0 16,-4 0 0-16,6-2 1 0,4 1-1 15,3-1 0-15,3-1 0 16,-6 1 0-16,3 1 0 16,-2-3 0-16,-1 3 0 15,1 1 1-15,-1-1 0 16,2 3-1-16,1-1 0 16,-3 2 0-16,-2 0 0 15,-5-2 0-15,-1 2 0 0,1-2 0 16,2 1 1-16,-1 3-1 15,1 0 1-15,4 2-1 16,-1-2 0-16,-6 0 1 16,-4-3-1-16,-1 2 1 15,-1-3 0-15,10 4 0 16,-1-2 0-16,1 1-1 16,1 0 0-16,3-2 1 15,1 2-1-15,-5-3 1 16,0 4 0-16,0 0-1 15,1-2 1-15,8 2 0 16,-5 2-1-16,6-2 0 16,1 4 1-16,-7-3-1 15,1-1 0-15,-2 0 0 16,1 0 1-16,5-1-1 16,1 1 1-16,2 0-1 0,-3-2 1 15,2 2 0-15,0-1-1 16,-5 0 1-16,1 1 0 15,1-3 0-15,-4 3 1 16,2 0-1-16,6-1 0 16,-7 1 0-16,0-1 0 15,-6-2 0-15,-5 0 0 16,10 3 1-16,-5 0-1 0,6 1 1 16,-2-1-1-16,1 0 1 15,1-4-1-15,-5 1 0 16,2 0 0-16,-6-2 1 15,3 4 0-15,2-2 0 16,-1 1 0-16,3 0 1 16,-1 1-1-16,5 1 1 15,-3 0-1-15,-2 1 0 16,-4-1-2-16,-5 0 1 16,4 2 0-16,-1-2 0 15,2 1 0-15,3 0 0 16,4 1-1-16,-3-2 0 15,-1 0 1-15,-1-2-1 16,-5 1 1-16,5 0 0 16,3 1 0-16,-1 1 0 15,-1 0 0-15,3 2-1 0,-1 1 1 16,-3-1-1-16,-2-3 0 16,-1 1 1-16,-2-5-1 15,5 4 1-15,1-2 0 16,-2 0 0-16,6 4 0 15,0-6 0-15,2 4-1 16,-6-1 1-16,-2-4 0 0,0 5-1 16,-1-2 1-16,7 0 0 15,1 2-1-15,1-1 0 16,-4 0 0-16,0 3 0 16,2 2 1-16,-4-4-1 15,4 0 1-15,-1 0 0 16,1 0-1-16,2 3 1 31,0-1-1-31,3-1 0 0,-4-4 1 16,0 3-1-16,1 2 0 15,3-3 1-15,1 1 0 0,5-5-1 16,1 2 1-16,1 1-1 0,0 0 1 16,-1 1 0-16,-1-5 1 15,-1 3-1-15,6-2 0 16,-1 0 0-16,-4 3 0 15,-6-6-1-15,0 1 1 16,-2 5-1-16,-2-1 0 16,4 3 0-16,-3-2 0 0,0 0 0 15,0 2 0-15,-5 0 1 16,-1 2-1-16,-4-2 1 16,-1 0-1-16,2 0 0 15,1 0 1-15,1 0-1 16,-1-2 1-16,4 1-1 31,2-4 1-31,-10 1-1 16,9 2 0-16,-5-4 1 15,2 3-1-15,-5 2 1 32,-24 0-1-32,1 1 0 0,59-8 0 0,2 7 0 0,-5-1 0 15,-30-1 0-15,1 3 0 16,-1-5 0-16,1 4 1 15,-1 0-1-15,1 1 1 16,2 0-1-16,2-5 0 16,-6 2 0-16,-1-1 0 15,3-1 0-15,-1 3 0 0,5 0 0 16,0 2 0 0,-4-3 0-16,4 3 1 0,0 0-1 15,-1 0 0-15,-4 3 0 16,-1-2 0-16,-1-1 0 15,0 1 1-15,-1-1-1 16,2 1 0-16,-2 3 1 16,2 0-1-16,-1-4 0 15,-4 0 0-15,-1 2 0 16,-1-2 0-16,3 8 1 16,0-6-1-16,-1-1 0 15,1 1 1-15,0 3-1 16,3-3 0-16,2 1 0 15,-3 0 0-15,0-1 0 16,-1 5 1-16,-4-1 0 16,7-4-1-16,0 0 0 15,-2-2 0-15,3 1 0 0,-2 4 0 16,5-4 0-16,-3 4 0 16,5-6 0-16,0 1 0 15,-2 1 0-15,6-2 1 16,-2 3-1-16,1 0 0 0,1-2 1 15,1 6-1-15,-1-6 0 16,-1 0 0-16,3 0 0 16,-2 0 0-16,3 0 0 15,-1 2 0-15,-2-1 0 16,7 2 0-16,-8 1 0 16,0-3 0-16,-2-1 0 15,-4-1 0-15,6 1 0 16,-1 0 0-16,3 2 0 15,2 1 1-15,-3 2-1 16,-2-5 0-16,3 2 0 16,-3-2 0-16,8-5 0 15,2 5 0-15,1-3 0 16,5 3 0-16,-5 0 0 16,1-4 0-16,4 4 0 15,-4-6 0-15,6 4 0 0,3 4 0 16,-8-5 0-16,6 0 0 15,2 0 0-15,-4-4 1 16,6 5 0-16,-1-3-1 16,-1 1 1-16,-4-1-1 15,4 0 0-15,-4 1 0 16,5-1 0-16,5 4 0 16,-3-1 0-16,0-1 0 15,2 0 1-15,-2 1 0 16,1-2-1-16,5 4 0 0,-3-2 0 15,2 2 0-15,1 2 0 16,-7-3 0-16,10 2 0 16,1-3 0-16,-2 1 0 15,9 0 0-15,-7-1 0 16,5 2 0-16,10 0 0 16,-7-1 0-16,7 0 1 15,-2 1-1-15,0 1 0 16,4 2 0-16,-3 1 0 15,3-3 0-15,-4 1 1 16,2 4-1-16,-5-3 0 16,-1 0 0-16,-1 2 0 15,-5-3 0-15,8-1 1 16,-11 0-1-16,6 0 1 16,1 1 0-16,-4-2-1 0,7 4 1 15,-4-4-1-15,-2 0 0 16,5 0 0-16,2 2 1 15,5-1-1-15,-1 2 0 16,5-2 0-16,-3 0 1 16,4 2-1-16,1 1 1 15,-4-2-1-15,-2-2 1 0,1 0-1 16,1 0 5-16,-5 1 19 16,3-1 2-16,-6 0 5 15,2-1-6-15,-1 0-17 16,0 3-2-16,-3 0-2 15,-7-2 1-15,2 3-2 16,-4-2 1-16,-16-1-2 16,3 1-1-16,-9 0 1 15,-2 4-1-15,-4 2 0 16,-7-1 0-16,-16 3-1 16,-1-3 1-16,-10 0-1 15,-3 3-1-15,-10-1-1 16,-6-2-1-16,-6 2 14 15,-3-4-31-15,-1-2 276 16,0 3-193-16</inkml:trace>
  <inkml:trace contextRef="#ctx1" brushRef="#br0" timeOffset="-42002.702">3537 17589 258 0,'-1'0'195'0,"0"0"16"15,0 0-55-15,0 0-10 32,0 0-29-32,-1 0-17 15,1 0-26-15,0 0-8 0,0 0-9 0,1 0 1 16,0 0 2-16,0 0 3 15,0 0 1-15,0 0-4 16,0 0-3-16,7 2-7 16,12-2-13-16,30-8-6 0,-19-7-15 15,1 1-5-15,1 2-6 16,3 3-3-16,-9 3 0 16,-2 4-2-16,0 5 0 31,-10 3 0-31,-8 5 0 0,-1 1 1 0,-6 2 1 15,-5 1 1-15,-2 4 1 16,-7 0 0-16,-13 2-1 16,3-1 0-16,-3-5 1 15,0 0-1-15,4-5 1 32,0-1-1-32,6-2 0 0,0 0-1 0,5-1-1 15,3-3 2-15,3-3 0 16,3-1 1-16,2-3-1 0,1-1 0 15,3 1-2-15,2-2 0 32,5 2-1-32,0-3 0 0,1 1-2 0,1-1 1 15,3 1-1-15,5 4 1 16,0 2 0-16,3 1 0 16,-2 4 0-16,0 2 0 15,1-1 0-15,-3 8 0 0,-2 2 0 16,-4-2 0-16,-8 6 0 15,-2-3 0-15,-10 3 1 16,-1 1 0-16,-7 1 0 16,-5 0 1-16,-2 1 2 15,-5 0 0-15,-2 0 6 16,1-3 7-16,-5-4 13 16,2-3 6-16,1-7 5 31,2-2-3-31,1-5-6 0,5-3-5 0,-1-3-8 15,1-5-4-15,2-7-8 32,-6-3 0-32,1 0-3 15,-5 0-2-15,8 6-1 16,2 2-3-16,10 0-4 0,6 6 3 0,4 0-54 16,3 3-65-16,10 3 81 0</inkml:trace>
  <inkml:trace contextRef="#ctx1" brushRef="#br0" timeOffset="-41141.069">4196 17599 597 0,'36'-38'306'0,"-30"26"-80"16,0 4-38-16,1 4-63 15,-7 3-14-15,2 2-31 31,-3-1-13-31,1 0-25 0,0 0-12 16,0 0-17-16,0 0-1 16,-1 3-2-16,-4 20-1 15,-16 32-1-15,6-22-1 0,2 5 1 16,1-3-2 0,0 1 0-16,1-2 0 0,-1-3-1 15,0-3 0-15,2 0 0 16,-1-5-1-16,3-4 0 15,0 0 0-15,1-8 1 16,1-1 0-16,0-6 2 16,1-2 2-16,-1-3-1 15,2-3 0-15,1-1-34 16,-1 0-34-16,2-1-87 16,2 0-117-16,2-4 171 15</inkml:trace>
  <inkml:trace contextRef="#ctx1" brushRef="#br0" timeOffset="-40605.37">4272 17542 798 0,'0'-1'375'0,"0"0"-148"16,0 0-43-16,0 0-75 15,5 0-23-15,12-2-42 16,29-2-9-16,-27 4-9 15,3-1-3-15,2 1-4 16,3 2-3-16,4 0-5 0,0 3-3 16,-8 2-3-16,-1 1-2 15,-9 5 0-15,-2-1 1 16,-7 9 1-16,-4 0 1 16,-7 1 2-16,-3-1 1 15,-4-3 1-15,-4 1 1 16,-4-1 1-16,0 3 1 15,-1-3 2-15,1-4 0 0,1-4-1 16,-5-7-2-16,1-3-2 16,6-2-3-16,-9-5-1 15,3-2-1-15,0-3-3 16,-6-1-1-16,12 0-3 16,1 1-9-16,9 4-59 15,4 1-52-15,5 2 74 16</inkml:trace>
  <inkml:trace contextRef="#ctx1" brushRef="#br0" timeOffset="-39683.036">4805 17481 445 0,'4'-5'270'0,"-1"3"-38"16,-1 2-48-16,-3 0-53 15,0 0-21-15,1 0-10 16,0 0-6-16,0 0-22 15,-1 9-6-15,-2 6-11 16,-8 30-4-16,6-21-5 16,-3 0-2-16,-5 6-6 15,4 0-5-15,-8-4-13 16,-2 3-4-16,2-1-6 16,-5-1-3-16,4-3-2 0,3-1-1 15,2-2 0-15,1-2-1 16,3-3 1-16,0-1-1 15,3-5 1-15,0-1 0 16,2-3 2-16,-3-5 2 0,2-2 1 16,2-3 0-16,1-2-3 15,2 0-1-15,4-1-4 16,-1-2-1-16,2-1-1 16,4-1-1-16,3-2 1 15,4 0-1-15,4-3 1 16,3 3-1-16,8-5 1 15,5 0 0-15,-2 3 1 16,-1-5 0-16,-2 9-1 16,-8 3 1-16,-5 1-1 15,5 7 0-15,-5 2-1 16,-5 1 1-16,0 8-1 16,-4-2 0-16,-4 7 1 15,4 1 1-15,-5 5 0 16,-1-3 1-16,-3 3-1 15,-3 0 0-15,-4-2 2 16,-4 2-1-16,-9-2 2 0,-1-2 2 16,3-3-1-16,-3-1 10 15,2-5 10-15,-6-5 4 16,-3-3 8-16,-1-2-7 16,-5-7-9-16,-2 2-4 15,2-11-7-15,0 0-2 16,10-2-6-16,1 0-1 15,7 4 13-15,3 3-38 0,5 0-91 16,1 4-132-16,7 6 142 16</inkml:trace>
  <inkml:trace contextRef="#ctx1" brushRef="#br0" timeOffset="-37778.441">5595 17596 674 0,'-1'-2'337'0,"-2"5"-121"15,3-3-37-15,-1 0-78 16,0 0-25-16,0 0-22 16,-1 4-11-16,-3 9-8 15,1 1-2-15,-8 32-7 16,7-27-4-16,-1 5-3 16,0 0-3-16,-3-4-3 15,-1 4-3-15,-1-2-3 16,0 0-1-16,1-1-1 15,2-3-2-15,1-2 1 16,1-3-1-16,4-3 1 16,-2-4 0-16,3-3 13 15,-2-3-17-15,2-5-172 0,0 4 132 16</inkml:trace>
  <inkml:trace contextRef="#ctx1" brushRef="#br0" timeOffset="-37434.4">5413 17716 739 0,'-6'-1'352'0,"6"0"-128"16,1 1-32-16,-1 0-48 15,0 0-16-15,13 0-29 16,8 0-11-16,34 0-8 16,-26-2-6-16,1 2-12 15,1-1-8-15,-3 0-22 16,0 1-9-16,-4-4-13 15,-4 4-3-15,-4 0-2 0,-4 0-2 16,3 4-11-16,-3-4-37 16,-5-1 31-16</inkml:trace>
  <inkml:trace contextRef="#ctx1" brushRef="#br0" timeOffset="-35103.096">6569 17492 323 0,'4'-2'254'15,"-2"1"26"-15,-2-1-78 0,0 1-25 16,-1 0-46-16,0 1-17 16,-1 0-27-16,1 0-11 15,0 0-14-15,0 0-6 16,0 0-12-16,-4 2-3 15,-6 3-2-15,-3 0-2 16,-29 15-6-16,25-17-6 16,-4-2-9-16,-1 2-5 0,5-3-4 15,-8 0-2-15,8 0-2 16,0 0 0-16,-1 0-1 16,11 0 0-16,-4 0-1 15,2 0 0-15,6 0 0 16,-4-2 0-16,7 2 0 15,-1 0-1-15,3 0 0 16,-2 0 0-16,1 0-2 16,0 0 0-16,0 0 0 15,0 0 1-15,0 0 1 16,0 0 0-16,0 0 0 16,0 0 0-1,0 9 1-15,-1-1 0 0,0 2 0 16,-1 1 0-16,-5 28-1 15,-1-22 1-15,0-4-1 16,-3 3 1-16,7-3-1 16,-1-3 0-16,-1-1 0 15,2-3 1-15,-4-1-1 16,7-3 1-16,-6 1-1 16,7-2 1-16,-1-1 0 15,-2 1 0-15,3-1 0 16,-1 0 1-16,0 0-2 15,0-1 0-15,1 0 0 16,0 0-1-16,0 0 0 0,1 0-1 16,11-6 0-16,2 2 0 15,23-7 1-15,-19 11-1 0,-3-4 0 16,3 3 1-16,-1 1 1 16,4-1 0-16,2 4 0 15,-2 3 0-15,-3 3-1 16,-4 2 1-16,-5 2-1 15,-1 1 0-15,-3 4 0 16,-3-2 1-16,-2 6 0 16,-2 0 1-16,-5 1 0 15,-2 2-1-15,-6 0 0 16,0 2 1-16,-3 0 1 16,-3 3 0-16,0-4 2 15,1-1 1-15,-5-5 1 16,1-1 7-16,-3-2 9 15,-4-8 5-15,1-3 9 16,-2-6-3-16,2-9-4 0,2 1-5 16,2-10-9-16,2-1-4 15,3 0-6-15,3-3-2 16,3 7-3-16,5 1 0 16,6 3-4-16,1 3-1 15,3 3-39-15,3 4-63 16,3 0 71-16</inkml:trace>
  <inkml:trace contextRef="#ctx1" brushRef="#br0" timeOffset="-34232.59">6874 17547 326 0,'0'-5'282'0,"-4"2"33"15,4 2-75-15,0 1-34 16,-1-1-58-16,0 1-26 16,0 0-45-16,0 0-19 15,0 0-29-15,-2 6-6 0,-5 18-4 16,-10 31-1-16,13-26-1 16,-6-1 1-16,-2-1-2 15,2 1-1-15,-3-1-5 16,2-3-2-16,-6-2-2 15,-1-1-2-15,10-4 1 16,-3 0-2-16,6-4 0 16,3-2 0-16,-5-4 2 15,2-4 1-15,6-3 2 16,-2-6-1 0,0-3-58-16,4-1-55 0,5-6-244 15,-4 2 221-15</inkml:trace>
  <inkml:trace contextRef="#ctx1" brushRef="#br0" timeOffset="-33870.997">7260 17444 525 0,'3'-9'340'0,"-3"2"20"0,6 4-93 15,-7 2-78-15,1 1-37 16,0 0-63-16,-1 0-26 16,0 0-27-16,0 3-5 15,-4 17-3-15,-7 31 0 0,6-19-2 16,-1 4 1-16,-9 3-3 16,6 1-2-16,-9-4-6 15,-2-2-3 1,0-4-5-16,0-2-1 0,1-3-1 15,6-4-2-15,1-1 0 16,2-3 0-16,1-5 0 16,0 2 0-16,0-6-2 15,1 0 0-15,3-2-24 16,-1-2-26-16,4-1-63 16,0 0-61-16,-1 2-250 15,1-5 276-15</inkml:trace>
  <inkml:trace contextRef="#ctx1" brushRef="#br0" timeOffset="-33511.724">6776 17783 928 0,'-4'-1'438'0,"3"1"-181"16,7-2-38-16,-6 0-80 15,0 0-28-15,0 1-35 16,0 0-13-16,25-2-13 15,28-4-5-15,-23 7-12 16,2 0-4-16,1 2-11 16,-1 1-5-16,-2-1-7 15,-3 2 0-15,-4-1-3 16,0-3 3-16,-1 2-26 16,-6-2-64-16,1 2 58 15</inkml:trace>
  <inkml:trace contextRef="#ctx1" brushRef="#br0" timeOffset="-32620.806">7196 17930 419 0,'-2'6'300'0,"-6"-1"12"16,4-3-84-16,2-1-26 15,4 1-56-15,-2-2-14 16,0-1-36-16,2 0-8 16,12-1-1-16,5-1-9 15,31-6-24-15,-26 6-11 16,3 1-22-16,1 2-7 0,-5 6-8 16,-6 0-2-16,-5 4 0 15,-4 1 0-15,-6 0 2 16,-2 5 0-16,-5 2 2 15,-6 3-1-15,-6 7 1 16,-1-3-1-16,-7 0-2 16,2-1 0-16,0-6-2 15,-2 3 0-15,-1-8 1 16,-8-2-1-16,1-3 1 16,1-1-1-16,5-1 0 15,5-1 1-15,8-4-2 16,1 1-1-16,3-2-1 15,3 2 0-15,4 0 0 16,1-1 0-16,2-1 0 16,0 0 0-16,0 0-1 0,0 0 1 15,3 0 0-15,14 0 1 16,34 1 0-16,-20-1 3 16,7 0 3-16,-3-2 3 15,2-1 2-15,-4 0 0 16,-1-3-4-16,4 3-2 15,-6 1-2-15,-2-1-1 16,-7 2 0-16,-5-2 1 0,-6-1 2 16,-2-1 0-16,-5 0-1 15,-3 0-1-15,-2 1-4 16,-2-2 8-16,-3-3-64 16,0-2-45-16,1-9-164 15,0-3 154-15</inkml:trace>
  <inkml:trace contextRef="#ctx1" brushRef="#br0" timeOffset="-31996.449">7906 17542 850 0,'-12'0'414'0,"-9"6"-153"16,2 1-75-16,-9 10-60 15,0 0-29-15,4 5-26 16,1 6-11-16,-1-2-24 16,2 0-7-16,-2-2-9 15,-4-3-5-15,5 1-3 16,1 0-1-16,6 1-2 16,4 0 0-16,8-4-1 15,2 1 0-15,9-2-2 16,5 0 0-16,10-3 1 15,4-1 0-15,4-3 1 16,3-2 0-16,-4-5 0 16,0-4-1-16,4-2 0 15,-2-6-1-15,7-7 1 16,1-2 1-16,-3-10 0 16,-4 0 2-16,-6-3-2 0,-3-3 0 15,-6 0-1-15,-3-2 0 16,-8-2 0-16,-3-2-2 15,-3 1 0-15,-5 4-2 16,-4 9 1-16,-2 2-2 16,-4 9 1-1,-1 1-1-15,-1 4-2 0,-1 3 1 16,-3 1 0-16,1 2-1 16,-4-2-4-16,1 2 1 0,1 0-28 15,0 0-49-15,8 3 54 16</inkml:trace>
  <inkml:trace contextRef="#ctx1" brushRef="#br0" timeOffset="-31071.152">8755 17619 578 0,'1'-5'362'0,"-1"0"-13"16,0 5-86-16,0 0-97 15,0 0-50-15,-1 0-57 16,0 7-8-1,-1 7-2-15,-5 34 1 0,4-29-7 16,-4 4-5-16,3-2-11 16,-2 2-7-16,0 3-6 0,-10-1-3 15,8 1-3-15,-4 0-1 16,6 0-2-16,1-2-1 16,-4-5 0-16,5-1-1 15,-8-7 1-15,8-5 1 16,-1-4 6-16,0-6-30 15,3-8-143-15,2-2 24 0,2-8 52 16</inkml:trace>
  <inkml:trace contextRef="#ctx1" brushRef="#br0" timeOffset="-30761.621">8506 17732 683 0,'-3'1'364'16,"1"-1"-83"-16,1 1-56 16,1-1-82-16,0 0-33 15,0 0-22-15,0 0 4 16,14 5 16-16,12 3 2 15,37 2-12-15,-27-10-12 16,-2 0-26-16,-1-2-14 0,-6-2-24 16,0 1-6-16,3 0-8 15,-5-2-2-15,-2 4 7 16,-2-1-20-16,-5 5 7 31</inkml:trace>
  <inkml:trace contextRef="#ctx1" brushRef="#br0" timeOffset="-29711.628">9680 17491 600 0,'9'-2'333'0,"-8"0"-60"16,-1 1-44-16,0 0-84 16,0 1-33-16,0 0-51 15,0 0-14-15,0 0-14 16,-1 10-3-16,-3 3-7 16,-10 29-3-16,9-26-6 15,2-3-2-15,-4 4-4 16,-6-3-2-16,-1-5 0 15,0 4-1-15,-1-10 0 16,7 3-1-16,0-4 2 0,0-2 0 16,5-2 0-16,4-4-1 15,5-4-1-15,6-3-2 16,9-3-2-16,-6-1 0 16,6 0-1-16,-2 4 0 15,-7 1-1-15,9 3 1 16,-1 5 0-16,-1 1 0 15,7 8 0-15,-8 0 0 0,2 8 0 16,-5 5-1-16,-7 2 1 16,1 1 0-16,-8 5 1 15,-2-4 0-15,-9 7 0 16,-5 2 0-16,-11-1 0 16,-2 4 1-16,-1-4-1 15,1 0 2-15,-5 1-1 16,-2 1 1-16,-8-1 0 15,0-1 0-15,2-6 0 16,1-4 1-16,4-7 1 16,6-7 0-16,1-6 1 15,3-5 0-15,4-11 2 16,0 0-2-16,6-10 0 16,4 0-2-16,4 0-1 15,3 1-2-15,9 6-3 0,-1 0-1 16,8 7-1-16,4 0-1 15,2 5 3-15,6 3 0 16,3 7 1-16,1 3 1 16,1 6 2-16,-2 0 4 15,1 2 2-15,1 3 1 16,-2-2-1-16,5 3 0 0,0-4-1 16,-5-1-1-16,-1-4-1 15,-3-3-1-15,-4-4 1 16,-1-4 0-16,7-6 10 15,-2-5-42-15,5-5 24 16</inkml:trace>
  <inkml:trace contextRef="#ctx1" brushRef="#br0" timeOffset="-28663.832">10521 17490 654 0,'42'-19'351'0,"-40"14"-76"0,1 1-42 16,-2 1-71-16,-1 3-33 16,0 0-56-16,0 0-23 15,0 0-30-15,0 0-5 16,0 11-1-16,2 12 1 16,-7 32 0-16,0-26 1 15,-3 1-1-15,-2-5-1 16,4-5-4-16,1-3-2 0,-1-9-1 15,2 0-2-15,2-4 9 16,2-7 1-16,0-5 1 16,1-7 1-16,6-7-10 15,-1-2-1-15,1-6-2 16,1-2-1-16,-1-2-1 16,-3 2-1-16,0 4-1 15,-3 7-1-15,-3 8-2 16,-4 6-1-16,-2 4-4 15,-4 3 0-15,-3 5 0 16,0 2 3-16,-5 7 2 16,2 2 1-16,-5 7 0 15,-1 3 0-15,-3 6 1 16,2-2 0-16,1 3 0 16,1 0 0-16,1-3 0 0,1 2 1 15,-3-5-1-15,7 2 0 16,-1-4 0-16,2 2 1 15,7-2 0-15,-4-4 0 16,3 2 0-16,5-1 0 16,2-2 1-16,3-1-1 15,11-3 0-15,4-5 0 16,11-5 1-16,3 1 0 0,12-7 1 16,2-2 3-16,4-6 1 15,5-1 3-15,-4-1 0 16,1 2 0-16,-10-1-1 15,-7 0-3-15,-9 0-2 16,-9 2-1-16,-7-1 0 16,-5 4-1-16,-2-1-56 15,-2 0-71-15,-5-2 81 16</inkml:trace>
  <inkml:trace contextRef="#ctx1" brushRef="#br0" timeOffset="-28181.394">10811 17667 994 0,'-1'-1'490'0,"0"1"-163"15,-2 6-212-15,0 0-33 16,-4 8-46-16,2 5 1 16,-4 4 1-16,-2 3-3 15,1 0-8-15,-3 2-3 16,2-2-9-16,-2 1-3 0,4-3-3 16,1-1-2-16,-1-4 0 15,6-2 1-15,-5-8 2 16,0-4 3-16,5-7 5 15,-2-9-1-15,5-12-3 16,5-3-4-16,8-8-6 16,0-1-1-16,8-2-3 15,3 0 0-15,-2 5-1 16,0 2 0-16,0 10 1 16,-1 5-1-16,0 5-1 15,0 1 0-15,1 5 0 16,-1 1 1-16,1 0 1 15,-2 2 0-15,-1 1-1 16,-1 0 12-16,-1 0 9 16,-2 0-12-16</inkml:trace>
  <inkml:trace contextRef="#ctx1" brushRef="#br0" timeOffset="-27321.59">11478 17437 309 0,'13'-3'229'16,"-6"3"24"-16,-3 0-45 16,-4 2-56-16,0 1-12 0,-1-3-10 15,0 0-5-15,0 0-24 16,-10 18-9-16,-22 32-22 15,14-25-8-15,-2 6-14 16,-3 2-7-16,0-1-14 16,-3 2-4-16,4-5-7 15,4 0-2-15,3-1 0 16,4-5-1-16,5-2-2 16,-1-4-2-16,9-2-3 15,1 0 0-15,4-2-1 16,2 0-1-16,1 0 2 15,2 2 0-15,5-4 1 16,-1-1 2-16,1-3 1 16,2-4 2-16,0-4 5 15,2-5 2-15,6-9 4 16,1-3-2-16,7-10-2 0,3-1-3 16,-1-4-4-16,-4-7-1 15,-8-5-1-15,-9-7-3 16,-7-6-2-16,-2 6-1 15,-2 3 0-15,-2 11 0 16,-3 12 2-16,-4 4 3 16,-7 11 1-16,-1 2 0 15,-4 6-2-15,-4 3-4 16,-10 2-2-16,1 1 0 0,-3 5-1 16,0 1 0-16,7 0-1 15,1 1 0-15,6 0-1 16,2 0-2-16,3-1-21 15,2 0-33-15,6-4-140 16,1 0 129-16</inkml:trace>
  <inkml:trace contextRef="#ctx1" brushRef="#br0" timeOffset="-26555.955">11805 17891 551 0,'6'-2'339'0,"0"3"-55"16,-3 0-86-16,-1 1-32 16,-2-2-49-16,0 0-14 15,-1 0-23-15,-1 5-7 16,-4 10-15-16,-12 30-6 16,6-25-13-16,-1 0-6 15,-3 3-9-15,1 0-5 0,-4-3-6 16,4 5-2-16,-1-9-5 15,4-1 0-15,5-3-3 16,-2-5 0 0,8-2-3-16,-4-2 0 0,8-2-1 15,-3-1 1-15,0 0 0 16,15-1 2-16,30 0 0 16,-26-2 0-16,2 0-1 15,3 1 1-15,-1-1-1 16,-3-3-1-16,1-4 10 15,0 1-25-15,-3-5-90 16,-1 0-77-16,-5 1 99 16</inkml:trace>
  <inkml:trace contextRef="#ctx1" brushRef="#br0" timeOffset="-26212.169">12075 17815 970 0,'-2'2'466'16,"-4"5"-173"-16,-1 7-149 15,-1 1-29-15,-4 13-41 16,1 4-11-16,-3 8-23 15,-5 6-9-15,2 3-10 16,-3-3-4-16,0-2-5 16,2-5-3-16,-4-6-2 15,1 3-1-15,1-2 0 16,1-3-1-16,4-3-2 16,1-4 0-16,4-6 0 15,2-2-1-15,3-10 22 16,4-6-25-16,3-9-140 15,5-5-319-15,8-6 293 16</inkml:trace>
  <inkml:trace contextRef="#ctx1" brushRef="#br0" timeOffset="-25330.949">12280 17411 499 0,'0'-1'291'0,"-1"1"-55"15,0 0-73-15,0 0-23 16,0 2-37-16,-4 8-14 16,0 1-26-16,-14 26-13 15,11-29-13-15,3-3-5 16,-2-4-6-16,1-1-2 16,4-4-6-16,-2-2-2 15,4-2-6-15,1-2-2 16,4 0-6-16,1-2-2 0,5 3-1 15,2 2-3-15,2 3 0 16,1 4 0-16,-1 1-1 16,-1 2 1-16,1 5 0 15,-2-1 1-15,0 6 0 16,-1 3 1-16,-4 0 1 16,-3 2-1-16,-5 2 1 15,-1 2 0-15,-7 3 0 16,-5 2 1-16,-6-3 1 15,-4 1 0 1,-6-5 1-16,-1-1 1 16,2-4 0-16,-4 0 1 15,5-5 0-15,1-5 1 0,-3-2 0 0,5-2 1 16,-3-5-1-16,0-4 0 16,0-5-2-16,10-4-1 15,6 3-3-15,9 1-1 0,6 0-3 16,1 3 0-16,6 0-1 15,3 8-1-15,1 1 1 16,2 3 1-16,-1 4 1 16,-1-3 1-16,-1 9 2 15,-2 0 0-15,3-2 1 16,-4 4 2-16,-1-3 0 16,3 0 0-16,-4 1 0 15,1-3-1-15,3-5 1 16,0 1 0-16,0-3 11 15,0-4-53-15,-3-2 33 0</inkml:trace>
  <inkml:trace contextRef="#ctx1" brushRef="#br0" timeOffset="-24987.11">12668 17503 916 0,'1'4'432'0,"1"1"-163"16,1 0-48-16,10-4-52 16,3 0-29-16,27 24-51 15,-24-28-21-15,1-2-37 16,-4-2-12-16,-1-2-11 16,-2-3-4-16,-7 5-25 15,-2-2-24-15,-1 7 28 16</inkml:trace>
  <inkml:trace contextRef="#ctx1" brushRef="#br0" timeOffset="-16828.879">13294 17841 262 0,'-1'-1'201'16,"-4"-1"49"-16,4 1-36 15,0 0-42-15,0 0-17 16,0-1-34-16,0 1-10 0,0 0-13 15,0 0 0-15,0 0-1 16,0 0-3-16,0 0-11 16,-1 0-11-16,1 0-23 15,0 0-10-15,0-1-18 16,0 1-6-16,1 0-7 16,0 0-1-16,0 0-1 15,10-2-1-15,15-3 0 16,31-1 0-16,-16 2-2 15,4 1 1-15,3 1-2 16,4 0 0-16,-3 1 0 16,0 0 0-16,-4 2 0 15,-6-3-1-15,-8 3 0 16,-4 0 1-16,-5 1-1 16,-4 2 0-16,-6-1 1 15,-1 1 0-15,-5-5 3 0,-3 1 3 16,-1-2-1-16,-1 2 1 15,-1 0-5-15,0 0-1 16,0 0-2-16,-1 0-2 16,-1-1 1-16,-9 0 0 15,-1 0 1-15,-28-7 0 16,26 9 0-16,1-2 0 16,0 1 1-16,2 0 0 15,0 1 0-15,-2-2 0 0,0-1 0 16,1 1 1-16,3-3 0 15,1 4-1-15,4-4 0 16,-2 3 1-16,5 2 0 16,-1-1-1-16,3 1 1 15,0 0 0-15,0 0 2 16,0 0 0-16,13 1 1 16,7 3-1-16,31 9-1 15,-28-6 1-15,4 1-1 16,0-3 0-16,-2 2 1 15,-2 0-2-15,-3-3 1 16,-4 0-1-16,-3 2 0 16,-1-4 2-16,-3 0 2 15,-1-1 3-15,-8-3 2 16,0-2 0-16,-3-3-2 16,-1 2-1-16,-1 1-3 0,-2-1-1 15,-3 4-1-15,-3 0-2 16,0 1 0-16,-3 4 0 15,-3-1-1-15,-2 2 1 16,-2 0 1-16,1 3 0 16,-2 3 0-16,2-2 1 15,0 2 1-15,-2-2 1 16,2 1 1-16,-1 2-1 0,8-1 1 16,2 2-2-16,4-2-1 15,8 3-2-15,1-3-1 16,1-1 0-16,4 3-1 15,-5-4 1-15,9 1-34 16,2-3 300-16,15-9-207 16</inkml:trace>
  <inkml:trace contextRef="#ctx1" brushRef="#br0" timeOffset="-15213.32">14634 17810 316 0,'-3'-2'230'0,"0"1"34"16,-1 0-49-16,-2-1-68 15,4 1-17-15,1 0-40 16,-1 0-19-16,1-1-15 16,0 1-5-16,0 0 9 15,0 0 7-15,0 0-2 16,0 0-4-16,1 0-13 16,0 0-3-16,0 0-5 15,12-1-2-15,13-2-4 16,31-7-5-16,-21 4-6 15,4 0-5-15,4 1-8 16,2 0-3-16,-6 2-3 16,-3 1-2-16,-8 3 0 15,-6 3-2-15,-10 2 1 0,-2 4-1 16,-10 1 1-16,-1 2 0 16,-9 0 0-16,-9 0 1 15,2 4 0-15,-10 1 1 16,-3-1-1-16,1-1 0 15,-6 1 0-15,2-2-1 16,6-1 1-16,3-2-1 0,3-5 1 16,5-3 0-16,3-3 1 15,2-3-1-15,7-2 0 16,1 1-1-16,4-4-1 16,6 1-1-16,-1-1 0 15,7-1 0-15,1 5 0 16,1 0 1-16,6 4-1 15,1 2 0-15,4 1 1 16,-1 2-1-16,1 5 0 16,-2 2 0-16,-3 5 1 15,-3 1-1-15,-5 2 1 16,-7 1 0-16,1 4-2 0,-4-1 1 16,-10 8 0-16,-1 2 0 15,-11-9 1-15,-4 1 0 16,-4-8 1-16,-4-2 1 15,-4 3 2-15,-1-2-1 16,-1-4 1-16,0-2 1 16,-3-5 1-16,4-2-1 15,2-5 2-15,4-4-1 16,-2-9 2-16,-4-3-1 0,5-4-1 16,2-2-2-16,10 7-2 15,6-7-2-15,5 3-2 16,3-2 2-16,6-2-50 15,2 4-78-15,9 1 86 16</inkml:trace>
  <inkml:trace contextRef="#ctx1" brushRef="#br0" timeOffset="-14260.583">15391 17784 372 0,'31'-33'284'16,"-30"31"21"-16,5-1-85 16,-5-2-30-16,2 3-29 15,4-2-15-15,-3 1-31 16,2 0-12-16,-3 2-30 0,0 1-11 15,-3 0-20-15,0 0-9 16,0 0-15-16,-2 0-3 16,0 6-3-16,-5 15-3 15,-16 31-3-15,6-22-1 16,-3 1-1-16,-1 5-1 16,-2 2 0-16,1 0-1 15,3 3 1-15,2-1-1 0,0-4 0 16,4-5 0-16,-1-9 1 15,1-5-1-15,3-6 0 16,1-2 1-16,1-2-1 16,5-6 2-16,0-2 1 15,3-3-1-15,0 3-20 16,0 0-46-16,3-12-170 16,7-16 153-16</inkml:trace>
  <inkml:trace contextRef="#ctx1" brushRef="#br0" timeOffset="-13932.235">15726 17683 502 0,'1'-5'337'0,"1"5"42"0,1 1-149 16,-3-1-71-16,0 0-34 15,0 0-49-15,0 0-10 16,0 9-19-16,-3 6-5 16,-8 31-1-16,2-22 0 15,-8 6-5-15,0 0-3 16,-6 8-11-16,0 1-5 0,1 4-7 16,-4 2-3-1,8 0-3-15,-4-4 0 0,7-9-2 16,6-5 0-16,1-11 1 15,4-4 0-15,-2-4 4 16,2-1-7-16,3-8-115 16,-3-2-113-16,1-10 138 15</inkml:trace>
  <inkml:trace contextRef="#ctx1" brushRef="#br0" timeOffset="-13635.705">15354 17878 795 0,'-1'0'356'16,"2"3"-146"-16,3-2-20 16,-4-1-28-16,0 0-7 15,0 0-34-15,18 2-17 16,36 4-19-16,-23-1-4 15,-4-4-6-15,1-3-5 16,2-1-18-16,1-3-10 0,1-1-18 16,-5 2-7-16,-8-2-8 15,-5 2-2-15,-3 0 13 16,-3-1-38-16,-2-1-79 16,1 2 72-16</inkml:trace>
  <inkml:trace contextRef="#ctx1" brushRef="#br0" timeOffset="-13245.225">16121 17632 1061 0,'0'-9'484'16,"4"7"-238"-16,-4 4-70 15,-1 6-83-15,1 2-28 16,-6 12-18-16,1-3-8 16,-4 11-15-16,-1 2-4 15,-4-1-2-15,-2 3-4 0,2-1-2 16,-3 3-2-16,0 0-4 15,3 3 0-15,0-3-1 16,2-4-1-16,1 3-1 16,0-6 0-16,-7-6-1 15,1-1 0-15,5-15 0 16,1-1-1-16,7-5-24 16,3-2-29-16,-1-3-107 15,2 3-75-15,0 0 142 16</inkml:trace>
  <inkml:trace contextRef="#ctx1" brushRef="#br0" timeOffset="-12777.525">16086 17695 823 0,'0'0'388'15,"0"3"-160"-15,3 1-39 16,-3-4-59-16,0 0-21 16,6 0-29-16,14 1-11 15,31 0-26-15,-26-5-10 16,4 3-12-16,2 1-5 0,-2 3-6 15,1 1-2-15,-2 2-4 16,-3 2 0-16,-4-2-2 16,-1 1 0-16,-14 1 0 15,3 3 0-15,-9 3 1 16,-4-2-1-16,4 0 1 16,-9-1 0-16,-7-2 0 15,-8 3 0-15,-14-3 1 16,7 0-1-16,-1-2 2 15,1-4-1-15,-4-1 0 16,0-2 0-16,-3-3 0 16,5-5-1-16,3-4-2 15,3-2 30-15,3-4-83 16,5 2-59-16,10 2 78 16</inkml:trace>
  <inkml:trace contextRef="#ctx1" brushRef="#br0" timeOffset="-11766.503">16695 17657 634 0,'3'-9'358'16,"2"4"-55"-16,-3 4-49 16,0 0-88-16,-2 1-41 15,0 0-56-15,-1 0-21 16,0 0-12-16,-2 21-1 15,-9 30-3-15,1-23-2 0,-4 4-3 16,-2 2-3-16,-3 6-7 16,-3-1-4-16,0 4-4 15,0 2-2-15,4-2-3 16,0 0 1-16,8-8-1 16,0-6-1-16,2-13 2 15,3-6 0-15,-5-6 3 16,2 0 2-16,4-7 0 15,0-2 0-15,4-4-4 16,0-5-1-16,5-8-4 16,0-1-1-16,3-3 0 15,3-3-1-15,7 5-1 16,2-1 1-16,9 1-1 16,0 1 0-16,2 4 1 15,-1 4-1-15,2 8 1 16,0 4 0-16,-4 7-1 0,-3 5 1 15,-4 4 0-15,-4 4 0 16,-5 3 0-16,-2 3 0 16,-3 5 1-16,-6 4 0 15,-4 1 0-15,-4-2 1 16,-8-5 1-16,1-7 0 16,-7-1 1-16,0-5 0 0,-3 0 2 15,-2-3 0 1,1-6 2-16,-3 1 0 0,-2-3 0 15,2-2 0-15,1-5-2 16,6-3 0-16,6-5-2 16,-1-2-2-16,8-2-1 15,0-1-3-15,1-3-7 16,6 1-19-16,0 3-94 16,-1 3 84-16</inkml:trace>
  <inkml:trace contextRef="#ctx1" brushRef="#br0" timeOffset="-10970.205">17391 17725 778 0,'1'-4'425'16,"-12"4"-97"-16,-1 3-166 15,-5 0-37-15,-5 7-51 16,0-2-11-16,-4 6-3 15,-1 3-4-15,-2 3-8 16,2 3-5-16,-2 3-13 0,4 2-6 16,1 0-8-16,2 4-2 15,4 1-6-15,2 2-1 16,8 2-3 0,1-1-1-16,7-5 0 0,-1-4-1 15,5-8 2-15,4-3-1 16,3-5 2-16,5 0 1 15,3-5 6-15,2-1 6 0,5-5 6 16,1-3 2-16,8-4-3 16,3-4-6-16,4-3-5 15,2-8-2-15,-6-13-3 16,1-4 1-16,-14-9 0 16,-4 0-1-16,-11 2 1 15,-7 3-1-15,-3 2 1 16,-3 2-1-16,-6 2-1 15,1 4-1-15,-3 2-2 16,4 3-1-16,-9 9-1 16,-2 0-1-16,0 8 0 15,-11 8-1-15,1 4-2 16,-2 6 0-16,-8 4-2 16,8 0 1-16,2 2 45 15,4 1-69-15,7 3-103 16,2 1-38-16,10 10 55 0</inkml:trace>
  <inkml:trace contextRef="#ctx1" brushRef="#br0" timeOffset="-9987.708">17721 18078 862 0,'41'-37'401'16,"-38"32"-174"-16,-2 1-35 16,-3 4-79-16,-1 3-30 15,2-3-41-15,-1 0-13 0,-3 13-8 16,-4 6 1-16,-14 29 1 16,11-27 0-16,-3-9-3 15,2 2-3-15,-2-5-5 16,3 3-3-16,3-5-2 15,1 0-1-15,5-5 0 16,-2-1 3-16,5-3 0 16,0 1-1-16,0 0-2 15,0 0-3-15,9-2-3 16,11-7 0-16,29-28-1 0,-23 29-1 0,2-2 0 16,-1 1 0-16,0 9 0 15,-3 3 0-15,-3 8 0 16,-4 3 0-16,-6-1 0 15,-3 2 1-15,-8 4 0 16,5-1 1-16,-15 8 0 16,0 1 0-16,-12 0 1 15,-13 3 1-15,1-1-1 16,-6 1 0-16,4 1 1 16,-1-1 0-16,-1-3 1 15,2-3-1-15,-2-9 0 16,4-6 1-16,2-8-1 15,8-4 1-15,1-7 1 16,-2-2 0-16,12-8-1 0,-5 1-1 16,9-2-2-16,7 2-2 0,0 7-2 15,1 1-2-15,10 5-2 16,1 3-1-16,6 2 1 16,2 2 3-16,1 0 3 15,5 3 0-15,6 1 2 16,1 5 0-16,0 4 0 15,1 0 0-15,-6 4 0 16,0-2 1-16,-5 0-1 16,-2-1 0-16,-4-5 0 15,-3 5 1-15,-3-8-1 16,-6 2 26-16,-1-8-87 16,2-6-70-16,-2-7 90 15</inkml:trace>
  <inkml:trace contextRef="#ctx1" brushRef="#br0" timeOffset="-9362.725">18134 17738 411 0,'-5'-3'258'15,"1"2"2"-15,1 0-37 16,1 0-42-16,1 0-15 16,0-1-29-16,0 1-14 15,-1 0-25-15,1 0-10 16,0 0-8-16,0 0 3 0,1 0-3 16,0 0-6-16,11-1-14 15,10-1-7-15,30 3-14 16,-23 1-2-1,2-1-10-15,-1 0-7 0,-4-3-8 16,0 3-4-16,-9 0-2 16,-3 0 0-16,-5 0-1 15,-8-1 0-15,2-2-1 16,-4 1-1-16,1 1 20 16,0-1-48-16,0 1-77 15,0 0-64-15,0 0 77 16</inkml:trace>
  <inkml:trace contextRef="#ctx1" brushRef="#br0" timeOffset="-7129.042">19101 17835 799 0,'3'-6'387'0,"2"1"-126"15,-2 0-27-15,-1 1-62 16,0 1-24-16,-2 3-57 16,0 0-23-16,0 0-32 15,-1 0-12-15,0 0-12 16,-1 4-2-16,-7 19 0 16,-11 32-1-16,7-18 0 0,-2 1-1 15,-3 10-1-15,0-2-1 16,0-5-1-16,-2-4 0 15,1-12-1-15,-1-1 0 16,2-3 0-16,7-2 0 16,1-7 0-16,3-6 0 15,6-6 19-15,-7-2-27 0,4-8-70 16,-2-5-67-16,1-6-228 16,0-2 234-16</inkml:trace>
  <inkml:trace contextRef="#ctx1" brushRef="#br0" timeOffset="-6804.179">18884 17945 642 0,'-1'1'341'0,"-2"0"-72"16,0 0-39-16,3-1-59 15,0 0-13-15,0 0-31 16,0 0-11-16,16 4-27 0,35 8-8 16,-17-8-7-16,2-2-3 15,5-3-6-15,-2 0-7 16,1-3-22-16,-5-1-9 16,1 1-13-16,-3-3-4 15,-7 1-4-15,-6 1-2 16,-6 3-2-16,-4 1 5 15,-8 2-42-15,4 3-46 16,-6 3 54 0</inkml:trace>
  <inkml:trace contextRef="#ctx1" brushRef="#br0" timeOffset="-5701.093">20066 17818 395 0,'3'-9'266'15,"-2"2"18"-15,8-2-38 16,28-24-56-16,-28 25-17 16,-3 3-32-16,1-1-16 15,-4 1-36-15,1 6-18 0,-4 0-30 16,0-1-10-16,-2 0-8 16,1 0 0-16,-1 3-2 15,-3 7-2-15,-5 6-6 16,-20 26-3-16,15-26-2 15,0 1-1-15,-2-3-3 16,0 0 1-16,4-2-1 16,1-5 0-16,3-3 2 15,3-1 0-15,5-6 3 16,1-2-1-16,5-5-1 16,3-2-3-16,7-3-2 15,1-1-1-15,6-2-1 16,1 2 0-16,4-1-1 15,4 4 0-15,3 0-1 16,3 3 1-16,-3 7-1 16,-2 2 1-16,-7 5-2 0,-5 5 0 15,-3 6 0-15,-9 4 0 16,-2 6 2-16,-6 1-1 16,-6 10 2-16,-1 3 0 15,-10 3 1-15,3 8 0 16,-11 0 1-16,-4-5-1 15,-12-7 0-15,-2-7 1 16,-6-10 0-16,6 1 1 0,-1-3 0 16,-3-3 0-16,11-5-1 15,-2-10 0-15,7-7 2 16,4-4 0-16,2-6 0 16,2-3 1-16,9-1-3 15,4-3-1-15,5 3-1 16,2 6-3-16,3-1-1 15,5 5-2-15,6 8 0 16,1 0 0-16,10 9 3 16,-3 1 0-16,3 2 2 15,3 1-1-15,-3-1 2 16,4 1 0-16,5 0 1 16,-1 0 0-16,3 0 0 15,0 1-1-15,0-2 0 16,3-1 1-16,5-3-1 15,0-4 35-15,-4-3-91 0,5-4 25 16,-1-2 18-16</inkml:trace>
  <inkml:trace contextRef="#ctx1" brushRef="#br0" timeOffset="-4688.683">21155 17688 1505 0,'0'-2'66'16,"1"1"-2"-16,-1-1 49 15,0 2-45-15,0 0-15 16,-1 0-19-16,0 7 1 31,-2 13 2-31,-9 25-3 0,4-25-4 16,-1 3-2-16,1-4-6 16,1 2-4-16,1-5-6 15,2-5-1-15,3-2-3 16,-1-5 4-16,2-5 11 15,1-4 1-15,-1 4 3 16,0 0-6-16,4-14-12 16,4-5-1-16,10-32-4 15,-12 28-1-15,0 1-1 16,-2-1-1-16,-2 5-1 16,-3 4 0-16,-4 1-3 15,-2 7-1-15,-4 7-2 16,-2 0 1-16,-4 11 0 15,0 3 2-15,-5 5 1 0,1 3 0 16,-4 2 0-16,-2-1 0 16,1 1 0-16,-3 1 1 15,4 4 0-15,2 1 1 16,8 5 0-16,1 0 0 16,1 5 0-16,0-2 0 0,-3-3 0 15,8 1 0-15,5-8 0 16,3-7-1-16,7-5 0 15,0-3 1-15,4-1 0 16,4 0 1-16,3-2-1 16,-2 1 1-16,10-7 1 15,4 0 0-15,5-4 2 16,3-6-1-16,-3 1 1 16,1-4 0-16,-5-2-1 15,3 1 0-15,1-2-1 16,-3 1 0-16,-6 1-2 15,-1 0 6-15,-11-7-70 16,-2 3-60-16,-6-4-168 16,-1 2 168-16</inkml:trace>
  <inkml:trace contextRef="#ctx1" brushRef="#br0" timeOffset="-4188.834">21442 17875 1025 0,'2'-5'441'0,"-2"3"-265"15,0 2-43-15,0 0-62 16,-1 0-23-16,0 10-1 15,-3 13 0-15,-10 35-6 16,5-25-3-16,-1 6-11 16,-2 2-5-16,4-7-8 15,-7-2-3-15,8-11-3 16,3-5-1-16,-3-3-1 16,4-3 0-16,-3-3 3 15,3-5 5-15,0-3 9 16,3-5 2-16,0 5-1 15,0 0-5-15,3-24-10 16,12-35-3-16,0 16-5 16,4-4 0-16,4 3-1 0,0 6-1 15,1 13 1-15,-2 4 0 16,-2 9 0-16,-1 1-1 16,2 8 0-16,-2-1-1 15,2 5 0-15,0 3 1 16,-2 0 1-16,-1 1 0 0,-6 2-1 15,-1-1-2-15,-4 1 17 16,-6-2 6-16,0 3-11 16</inkml:trace>
  <inkml:trace contextRef="#ctx1" brushRef="#br0" timeOffset="-3532.73">22350 17690 748 0,'5'-5'373'0,"-2"-1"-115"16,0 4-26-16,-7-1-71 15,4 3-28-15,-2 0-49 16,1 0-21-16,0 0-22 15,-2 1-4-15,-12 5-9 16,-30 26-3-16,22-13-7 16,-3-1-2-16,-3 7-5 15,-8 2-1-15,0 2-4 16,-2 3-2-16,1 9-1 16,5 0-1-16,3 8-1 0,3 0 0 15,5-8 0-15,1-4 0 16,7-11 0-16,3-6 0 15,7-5-1-15,4-1 1 16,9-3-1-16,3-1 1 16,5-6 2-16,2-3 0 15,4-4-12-15,1-6-29 0,3-5-132 16,5-3 114-16</inkml:trace>
  <inkml:trace contextRef="#ctx1" brushRef="#br0" timeOffset="-3065.548">22590 17748 1096 0,'1'-4'452'0,"-3"6"-284"16,-4 3-44-16,-3 5-60 15,-3 3-9-15,-1 2-8 16,-3 2-9-16,-1 4-12 15,1 3-4-15,-3 6-7 16,-1 2-2-16,-2 5-5 0,1 2-1 16,2 0-3-16,5 1-1 15,5-4-1-15,4-9 0 16,4-5-1-16,2-6 1 16,8-8 0-16,3 2 1 15,5-7 1-15,5 0 2 16,3-6 2-16,-1-4 0 15,5-3 1-15,0-1-1 16,1-18-1-16,3 2 0 0,0-12 0 16,-5-6-1-16,-5 3 0 15,-3-4 0-15,-10 5-1 16,-2-2 0-16,-2 9-2 0,-9 2-2 0,-1 7-1 16,-4 3-1-16,-8 6-3 15,5 5-1-15,-10 6-2 16,5 6-1-16,-4 7 48 15,0-1-53-15,-1 6-114 16,-1-2 106-16</inkml:trace>
  <inkml:trace contextRef="#ctx1" brushRef="#br0" timeOffset="-2356.496">22921 17799 514 0,'36'-39'342'0,"-30"34"17"16,1-1-68-16,-4 2-83 16,0 2-34-16,0 0-57 15,-3 2-25-15,-2 0-35 16,1 0-11-16,0 6-9 16,-3 15-4-16,-14 31-8 15,5-22-3-15,-4 4-7 16,-1 3-3-16,-2 4-5 15,1 2-2-15,0 1 0 16,3-4-1-16,2-10 0 16,0-6 0-16,2-8-1 15,1-5 1-15,5-5-2 16,0 0 1-16,5-7 7 0,1-4-22 16,0-2-37-16,8-8-32 15,8-13-114-15,4-7-84 16,12-10 177-16</inkml:trace>
  <inkml:trace contextRef="#ctx1" brushRef="#br0" timeOffset="-2059.458">23269 17691 724 0,'3'-8'413'15,"-3"5"-72"-15,2 3-174 16,-3-1-37-16,1 1-55 15,0 0-17-15,-1 3-1 16,-2 17-3-16,-11 28-9 16,7-20-4-16,-3 2-7 15,0 4-6-15,-5 9-8 16,-7-1-4-16,1 2-6 16,-2 2-3-16,8-2-2 15,0-4 0-15,2-12 0 16,3-8-2-16,-2-13 2 15,1 3 0-15,1-7-1 16,2 0-3-16,0-3-75 16,3-5-73-16,-2-4 90 0</inkml:trace>
  <inkml:trace contextRef="#ctx1" brushRef="#br0" timeOffset="-1778.267">22914 17917 773 0,'0'-1'373'0,"3"-1"-126"16,3 0-33-16,-6 1-65 15,6 0-19-15,21 1-31 16,27 2-11-16,-21 0-12 15,2 1-5-15,1-2-22 16,0-1-9-16,-7 0-18 16,-9 0-8-16,-6-1-8 15,-4 0-1-15,-7-1-18 16,6 2 448-16,-8-1-330 16</inkml:trace>
  <inkml:trace contextRef="#ctx1" brushRef="#br0" timeOffset="-1187.942">23553 17574 618 0,'4'-1'350'15,"-1"1"-78"-15,5 2-96 16,3 6-31-16,6 7-44 16,4 7-14-16,0 0-11 15,2 5-4-15,-4-1-14 16,-2 1-9-16,-1 1-15 15,-1 1-6-15,-4 1-10 16,-2 2-3-16,-4 8-5 0,-6 1-2 16,-9 8 1-16,-6 5-1 15,-5-2 1-15,-6-3 0 16,-10-5-1-16,1-7-1 16,-2-4-2-16,0-2-1 15,11-4-1-15,3-4 1 16,4-7-2-16,3-5 0 0,4-7-2 15,0-4-44-15,6-9-198 16,1-5 170-16</inkml:trace>
  <inkml:trace contextRef="#ctx1" brushRef="#br0" timeOffset="-318.386">23947 18229 895 0,'-1'-1'411'15,"-1"0"-176"-15,1-1-24 0,0 1-60 16,0 0-26-16,0 0-45 15,0 0-19-15,1 0-21 16,0 0-3-16,2 0-2 16,18-5-2-16,33-7-9 15,-24 10-5-15,1 1-10 16,-1 0-3-16,-8 3-3 16,-1 0 0-16,-7 2-2 15,-6 1 0-15,-3 2 0 16,-3 3 1-16,-10-1 1 15,-1 3 1-15,1 0 0 16,-4 0 0-16,-5-2 0 16,0 0-1-16,-5-5 0 15,1 0 0-15,7-4 1 16,0 0-1-16,4-1 0 0,3-3 0 16,4 1-1-16,0-1 0 15,3 2-2-15,0 1 0 16,1 0 0-16,0 0 0 15,0 0-1-15,0 0 1 16,0 1-1-16,0 0 0 16,8 2 0-16,3 2 1 0,2 3 0 15,27 18 0 1,-28-17 0-16,3 2 0 0,-3-2 0 16,-4 3 0-16,-2 0 1 15,-5 4-1-15,-3 0 1 16,0 0-1-16,-8 5 1 15,-4 4-1-15,-7 9 1 16,-4 0-1-16,-1 1 2 16,-1-6 1-16,-1-9 2 15,-1 0 3-15,0-9 5 16,-1-3 3-16,1-10 4 16,1-5 0-16,0-6-3 15,0-4-2-15,3-7-8 0,-4-5-3 0,3-2-4 16,2 0-1-16,1 10-4 15,5 3-7-15,3 8-51 16,0 4-52-16,6 2 71 16</inkml:trace>
  <inkml:trace contextRef="#ctx1" brushRef="#br0" timeOffset="418.073">25250 17829 632 0,'13'-7'326'0,"-5"2"-94"16,-6 1-22-16,-2 1-74 16,-4 5-19-16,3-2-29 15,0 0-15-15,0 0-10 16,-7 10-10-16,5 19-12 15,-37 36-5-15,29-22-7 16,-10 11-4-16,4-3-9 16,-1-3-4-16,-5-11-4 15,5-5-2-15,-8-11-1 16,3 0-1-16,2 0 0 16,2-5 0-16,5-7-1 15,3-2 1-15,4-7-6 16,1-2-38-16,4-9-119 15,1-2-88-15,2-6 140 0</inkml:trace>
  <inkml:trace contextRef="#ctx1" brushRef="#br0" timeOffset="699.468">25052 17957 481 0,'-9'6'297'0,"1"0"-8"16,4 4-61-16,5 0-58 16,5 2-20-16,9 0-12 15,5-1-5-15,11-1 1 16,2-5-4-16,0-1-22 16,0-3-13-16,3-1-34 15,2-7-15-15,4-2-24 16,-3-2-8-16,-9-1-8 15,-2 2-1-15,-7 0-3 16,-4 0 3-16,-2 0-78 16,-4 3 262-16,-5 1-159 15</inkml:trace>
  <inkml:trace contextRef="#ctx1" brushRef="#br0" timeOffset="1590.091">26598 17746 323 0,'17'-10'249'16,"-8"8"57"-16,-7 2-89 0,-1 1-34 16,-1 2-25-16,-1-3-39 15,0 0-2-15,0 1-42 16,-11 16-16-16,-44 31-18 16,24-25-6-16,-2 5-12 15,-2 3-4-15,1 4-8 16,0 3-3-16,2 4-3 15,3 3-2-15,0-6 0 16,8-3-2-16,7-6 1 16,1-8-1-16,10-2-1 15,1-2 1-15,9-4-1 16,3 1 2-16,12-9 3 16,5-2 4-16,6-4 5 15,7-6 1-15,5-5 1 16,4-4-1-16,1-4-3 15,-3 1-2-15,-5-1-2 0,-6-8-1 16,-4-6 0-16,-1-8 1 16,-12-4 0-16,-1 5 0 15,-14 4-1-15,-5 1-1 16,-9 5-3-16,-3 13-1 31,7 8-3-31,1 1-2 0,-26-20-1 0,-4 6 0 16,-4 5-1-16,16 11 1 0,-2 4-2 15,6 0 1-15,5 4 10 16,-1 0-35-16,11 4-110 16,1 1-26-16,5 4 75 31</inkml:trace>
  <inkml:trace contextRef="#ctx1" brushRef="#br0" timeOffset="1979.317">27115 17818 734 0,'4'-21'422'0,"-4"4"-13"16,-2 0-271-16,5 5-23 15,-2 7-37-15,5 2-19 16,-1 6-26-16,-5 3-13 16,-2 8-13-16,-8 4 1 15,-10 8 3-15,-2 6-1 16,-3 9-1 0,-3 1-1-16,-3 7-2 0,-1 4-1 15,1-8-2-15,5-4 0 0,10-8-2 16,1-10 1-16,5-6-1 15,1 1 1-15,0-10 0 16,4 0 0-16,3-6-14 16,1-2-31-16,3-7-74 15,0-4-36-15,4 0-81 16,3-5-73-16,2 3 209 16</inkml:trace>
  <inkml:trace contextRef="#ctx1" brushRef="#br0" timeOffset="2338.945">27442 17672 842 0,'7'-10'457'0,"-4"2"-85"15,-2 7-221-15,1 2-33 16,-2 9-54-16,0 6-18 15,-5 7 1-15,-3 3 3 16,-7 4-2-16,-3 1-2 16,-2 5-4-16,5 2-8 15,-6 9-13-15,-1 2-5 0,-1 6-7 16,-2-4-1 0,3-8-2-16,2-5-2 0,-1-14-1 15,0-1 0-15,2-5-1 16,4-1 1-16,4-6-3 15,0-5-21-15,7-9-70 16,-4-4-74-16,7-8-356 16,-2-5 343-16</inkml:trace>
  <inkml:trace contextRef="#ctx1" brushRef="#br0" timeOffset="2619.783">26973 17914 653 0,'1'-1'396'0,"4"1"14"15,10 1-236-15,3 2-26 16,5 1-24-16,6-1-13 15,1 1-11-15,0-1-4 0,3-2-22 16,-4 3-16-16,0-3-27 16,-1-1-12-16,-6 0-11 15,-3-3-3-15,-7 0 10 16,-2-3 35-16,0-2-35 16</inkml:trace>
  <inkml:trace contextRef="#ctx1" brushRef="#br0" timeOffset="3385.518">27743 17448 670 0,'-2'-3'354'0,"2"3"-85"15,0-1-47-15,0 1-56 16,0 0-29-16,-1 0-37 16,1 0-15-16,-1 0-20 15,0 0-4-15,0 0-9 16,-1 0-9-16,1 0-18 16,0 0-7-16,0 0-6 0,1 0-1 15,0 0 1-15,0 0 1 16,0 0 0-16,0 0-1 15,0 0-2-15,0 0-2 16,0 0-2-16,0 0-1 16,0 0-1-16,5 0 0 15,7 0-2-15,1-1 0 16,32-5-1-16,-26 3 1 0,10 1-2 16,4-1 0-16,9 1 0 15,1 2 0-15,2 2 0 16,-2 2 1-16,-9-1 0 15,0 0 0-15,-5-1 0 16,-5 0 0-16,-7-2 0 16,-3-3 0-16,-9 0 1 15,-1 0 0-15,-4-1 0 16,-1 1-1-16,-1 2-1 16,1 0-11-16,0 0-79 15,0 0-43-15,0 0 76 16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11-11T16:47:10.611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18159 1964 260 0,'-1'-1'184'0,"1"0"43"0,0 0-23 15,0 0-30-15,2 0-2 16,16-3-31-16,29-6-16 16,-23 8-22-16,-1-4-13 15,2 5-18-15,-3-2-10 16,5 3-16-16,-2 1-6 16,4 0-3-16,11 3-2 15,7-4 4-15,9 1 2 16,22-1 1-16,8-2-1 0,20-5 0 15,13-4-2-15,15-6-5 16,1 1 0-16,11 3-7 16,1 1-3-16,-7 6-6 15,5-2-3-15,-15 5-2 16,0 0 0-16,-8 3 2 16,-8 6-1-16,-9 0-2 15,-12 0-3-15,-11 1-3 16,-6 1-1-16,-17 4-2 15,-7-4-1-15,-13-2 1 16,-11-1 0-16,-13-6 3 16,-6 1 3-16,-8-3 10 15,2-1 2-15,-6-8 0 16,-1 0-5-16,-6-3-11 16,-2-9-4-16,-9 7-3 15,-3-3-1-15,-13-1-4 16,-11 6-1-16,-9 3-2 0,-7 5-2 15,-10 12-1-15,-4 1 0 16,-12 5 4-16,-4 0 1 16,-13 7 4-16,-6 0 2 15,-7 1 1-15,-1-1 0 16,-6-5 1-16,-1 0 0 0,12-5 2 16,-4 1-1-16,11-2 0 15,3-2 0-15,5-1 0 16,3-1 0-16,7 0 0 15,-1-2-1-15,0-1 1 16,2 1 0-16,12 0 0 16,7-2 0-16,10 1 0 15,6 0-1-15,3 0 1 16,9 5 0-16,11-3-1 16,6 2 0-16,12-3 0 15,2-2 0-15,12 3-1 16,7-2-2-16,12 0 0 15,10 2 1-15,24-5 0 16,10 0 1-16,25 1 0 16,10-1 0-16,17-3 1 15,8 3 2-15,17-4 10 0,-3 1 1 16,15 1 3-16,-6 2 1 16,-1 2-8-16,1-1-2 15,-14 2-1-15,-4 0 0 16,-13-4-2-16,-6 4 0 15,-9-7 0-15,-7 0-1 16,-8 7-1-16,-5-1 0 16,-13 5-2-16,-2 6 1 0,-18-2-17 15,-7 5-71-15,-11-2 61 16</inkml:trace>
  <inkml:trace contextRef="#ctx0" brushRef="#br0" timeOffset="-96058.937">4592 5736 321 0,'16'-36'215'0,"-9"27"18"15,-2-3-30-15,2 4-47 16,-2-1-12-16,1-1-20 16,-1 4-8-16,-1 0-10 15,0 0-5-15,-3 5-12 0,-1 1-9 16,0 0-25-16,-1 0-11 16,0 0-21-16,-1 0-6 15,1 0-5-15,-3 12-1 16,-3 5-4-16,-9 32-1 15,7-25-4-15,-1 0 0 16,1 6 0-16,2 1-1 16,-1 7 1-16,-2 0 0 15,0 1-1-15,-3-2 2 16,4-6-1-16,0 0 0 0,1-8 2 16,2-2 0-16,-1-9 2 15,3-2 2-15,-2-9 5 16,1 2 2-16,0-6-1 15,2-5-1-15,2-5-7 16,3-6-3-16,5-10-3 16,3-6-1-16,7-9-2 15,4-8-1-15,5-1-1 16,2 1 0-16,3-1 1 16,0 4 1-16,9 3 1 15,2 2 0-15,0 3 0 16,-4-3 0-16,-4 3 1 15,-6 3 0-15,0 12-1 16,-2 9-1-16,-5 10-3 16,2 7-2-16,-8 12-1 15,1 5 1-15,-7 16 2 0,-3 8 4 16,-8 3 1-16,-4 7 1 16,-7-4 0-16,-1-4 1 15,-4-4 0-15,2-4 0 16,2-2 1-16,1-1 1 15,-3-3 0-15,6 0 0 16,2-8 3-16,-2-6 1 16,6-9 6-16,-2-6 1 0,3-8-1 15,-3-9-2-15,4-8-8 16,3-4-2-16,7-7-1 16,10 3-3-16,5-8 0 15,4 1-1-15,3-4 1 16,3-6 0-16,-1 2 0 15,-1 0 1-15,-1 4-1 16,-1 7 0-16,5 11 1 16,2 4-1-16,-6 7 1 15,4 6-1-15,-6 5-2 16,-5 3 0-16,-1 9-1 16,-10 2-1-16,-4 11 1 15,0 8 2-15,-6 11 1 16,-1 6 1-16,-2 5 1 15,-2 0 1-15,-6-4 0 0,0-4 1 16,-5-1 0-16,1 0 1 16,-3 3-1-16,-2-2 1 15,1 3 1-15,-2 0-1 16,3-8 0-16,1-2 0 16,1-11 1-16,0-7-1 15,4-4 1-15,2-5 3 16,4-4-67-16,1-7-78 0,3-10 90 15</inkml:trace>
  <inkml:trace contextRef="#ctx0" brushRef="#br0" timeOffset="-95431.756">5545 5770 634 0,'-6'0'415'16,"-1"1"23"-16,2 3-165 15,-1 3-98-15,-3 1-50 16,2 8-59-16,-3 1-14 15,-2 8-18-15,1 5-6 16,0 2-8-16,2 3-4 16,-1-7-5-16,5 0-3 15,-5-8 0-15,4-5 0 16,3-3 0-16,-2-1 2 0,3-10 8 16,-5-1 2-16,5-7-1 15,2-4 0-15,2-8-12 16,6-7-3-16,3-11-4 15,3-9-4-15,9 1-18 16,1 0-6-16,3 6-2 16,-4 4 1-16,3 6 17 15,-1 6 5-15,0 5 3 16,7 5 1-16,-6 3 0 16,1 3 0-16,-1 7 0 15,-3 5 0-15,-4 7 1 16,-6 1 1-16,3 5 1 15,-8 2 0-15,-3 3 1 16,6 2 0-16,-14 3 1 16,1 0 0-16,-3 4 1 15,-6 2 0-15,1-2 0 16,-1-2 0-16,2 2 1 0,0-6-1 16,1-5 2-1,1-3 0-15,1-12 1 16,3-2-13-16,0-6-118 0,-1-5-89 15,3-4 125-15</inkml:trace>
  <inkml:trace contextRef="#ctx0" brushRef="#br0" timeOffset="-94833.652">6340 5501 725 0,'-6'-3'391'16,"-1"1"-75"-16,2 1-62 0,0 2-56 15,1 8-30-15,-7 4-40 16,-4 2-14-16,-8 6-29 15,1 4-11-15,-7 4-17 16,-2-1-8-16,2 4-15 16,-5 1-7-16,10 2-13 15,3 0-3-15,7 1-4 16,3 1-2 0,9-1-1-16,0 3-1 0,2-5 0 15,0-3 0-15,4-4 0 16,7-7 0-16,8-2 0 15,5-4 1-15,12-6 1 16,8-5 2-16,-1-13-1 16,7-6-1-16,-2-17 1 15,-2-5-2-15,12-6 1 16,-3-7 0-16,-4 4 0 0,-4-2 0 16,-15 5 3-16,-4 0 3 15,-15-2 1-15,-9-1 0 16,-13-5-3-16,-5 5-2 15,-9 5-5-15,-3 6-2 16,-4 14-2-16,-5 2-2 16,-1 11-1-16,0 3-1 15,-6 5 1-15,8 1 0 0,1 5-2 16,4 2 0-16,9 7-5 16,-4 0-35-16,4 6-116 15,1 5-67-15,2-2 126 16</inkml:trace>
  <inkml:trace contextRef="#ctx0" brushRef="#br0" timeOffset="-94075.399">6786 5947 513 0,'9'-8'340'0,"0"3"18"16,-2-1-49-16,-3 1-73 15,-2 1-34-15,4 4-65 16,-6 1-23-16,2 6-33 16,1-1-11-16,-9 5-13 15,2 2-6-15,-5 3-17 16,1 11-7-16,0-1-8 16,-4-3-4-16,-3 3-4 15,1-6-3-15,0-3-2 16,8 4-1-16,2-7-1 15,-4 0 1-15,2-6 0 16,-2-3 1-16,3-2 3 16,4-3 2-16,3-4-1 0,1-3 0 15,-1-8-4-15,7 0-3 16,2 0-2-16,-1 0-1 16,9 4 0-16,-1-2-1 15,-5 3 0-15,4 3-1 16,-4 7-2-16,0 0 0 15,2 8 0-15,4 2 0 0,-1 2 3 16,0 0 0-16,3 1 1 16,-2-3 0-16,0 1 0 15,5 1 1-15,-7-6 0 16,-1 1 1-16,-2-7-11 16,-4 0-28-16,5-5-93 31,1-2-78-31,-3-4 123 0</inkml:trace>
  <inkml:trace contextRef="#ctx0" brushRef="#br0" timeOffset="-93760.71">7207 5779 771 0,'-14'16'464'15,"2"5"-56"-15,-7 10-189 16,1 8-25-16,-3 11-81 0,2 2-26 16,-2 3-33-16,-3-3-13 15,4-5-15-15,9-1-6 16,-8-6-7-16,2 1-1 15,-2-4-4-15,-7-4 0 16,13-1 0-16,3-4-2 0,5-8-6 16,-2-4-44-16,4-10 32 15</inkml:trace>
  <inkml:trace contextRef="#ctx0" brushRef="#br0" timeOffset="-91543.233">7391 5322 594 0,'-2'-1'347'15,"1"0"-70"-15,0-1-69 16,0 1-35-16,0 0-31 15,1 0-7-15,0 1-33 16,4-1-9-16,16 0-13 16,28-1-6-16,-27 0-8 15,2 1-8-15,-3-1-19 16,0 1-10-16,0 1-15 16,-3 0-4-16,-1 1-6 15,-3-1-1-15,-6 0 9 16,-4 2-24-16,-3 0-135 15,-1-2 111-15</inkml:trace>
  <inkml:trace contextRef="#ctx0" brushRef="#br0" timeOffset="-90425.649">8633 5662 634 0,'0'-3'353'0,"0"1"-67"15,0 1-44-15,-1 1-93 16,1 0-36-16,0 0-44 16,0 0-16-16,0 0-7 15,0 0 1-15,-1 14-3 16,0 4-3-16,-9 31-7 15,3-26-5-15,-3 3-7 16,0 3-4-16,-2 0-4 16,-1 1 0-16,1 0-4 15,-2-3-1-15,0-3-2 16,3-6-1-16,3-2 0 0,-1-3 0 16,2-7 1-16,3 0 1 15,-1-8-4-15,3-3-35 16,-1-8-141-16,2-1-65 15,1-5 128-15</inkml:trace>
  <inkml:trace contextRef="#ctx0" brushRef="#br0" timeOffset="-90083.102">8433 5746 723 0,'3'-3'433'0,"3"0"-81"16,4 3-114-16,-3-2-36 15,6 2-68-15,4 0-16 16,6 1-26-16,7 2-12 15,6 1-10-15,4-2-7 16,1 1-16-16,-4-3-9 0,-4-1-15 16,-4-2-7-16,0-3-6 15,-1 2-3-15,-4-3-2 16,-1 3-1-16,-10-2-14 16,-2 2-37-16,-2 2-295 15,-3 2 242-15</inkml:trace>
  <inkml:trace contextRef="#ctx0" brushRef="#br1" timeOffset="-84413.734">9917 5516 250 0,'4'-3'192'0,"-3"1"46"16,5-4-33-16,0-1-38 16,2 4-12-16,-1-2-26 15,-1 2-15-15,-2 5-26 16,1 1-9-16,-3 0-16 16,-2-3-3-16,0 0 9 15,0 0 5-15,-1 0 2 0,0 0-3 16,0 0-17-16,-6 2-12 15,-12 6-17-15,-33 14-5 16,19-17-13 0,0 0-2-16,-1 4-4 0,-3-5-1 15,5 2-1-15,3 0 0 16,3 0-1-16,5 3 0 16,9 0 0-16,0 3-1 0,4-1-1 15,-1 0 0-15,5 0-1 16,1-4 0-16,3 2-2 15,7-1 1-15,0-4 0 16,7 5 1-16,9-2 1 16,-2 3 0-16,4 1 1 15,-5-1 1-15,3 2 1 16,2 2-1-16,0 3 1 16,2 1-1-16,-12 3 0 15,-5 3 1 1,-9 2 0-16,-5-1 1 0,-11 1 1 15,1 1 0-15,-7-5 1 16,-3 0 1-16,3-10 0 16,-5-7 1-16,7-6 0 15,-1-7 1-15,3-4 1 16,-2-2-2-16,-1-3-2 16,4 2-2-16,1-1-2 15,7 1 0-15,4-1 0 16,-2 0-1-16,11 0 0 15,0 0-1-15,8 0 1 16,7 1 0-16,0-3 1 16,5-1 6-16,-1-5 8 0,-6 1 6 15,11-6 9-15,-4 3 0 16,8 1-5-16,4-2-4 0,-7 8-11 16,0 0-3-16,-9 1-6 15,-1 3 0-15,-6 5-3 16,0 6-6-16,-4 4-83 15,-1 1-75-15,-4 6 102 16</inkml:trace>
  <inkml:trace contextRef="#ctx0" brushRef="#br1" timeOffset="-83959.92">10395 5476 617 0,'0'-6'409'0,"0"2"-27"0,-4 5-168 16,1 6-40-16,-4 4-86 15,-1 1-18-15,-3 8-17 16,-2 0-4-16,-2 10-8 16,-1 2-5-16,-2 2-9 15,2 1-3-15,-1-3-9 16,1-2-3-16,0 1-5 15,3-2-1-15,6-1-2 16,-3-3 0-16,1-1-1 16,0-4-1-16,4-6 0 15,-3-5 0-15,6-4 2 16,0-3 4-16,-3-8-60 16,5-2-64-16,-1-13-224 0,1-2 209 15</inkml:trace>
  <inkml:trace contextRef="#ctx0" brushRef="#br1" timeOffset="-83600.61">10736 5421 2000 0,'-3'5'54'16,"-1"1"-12"-16,-3 13 45 16,1 5-11-16,-4 7-15 15,-1 2-9-15,-1 5-15 16,-6-3-8-16,-3 0-11 16,3-1-4-16,6-2-6 15,-3-2-1-15,2 2-2 16,1-1-1-16,-8-2-1 15,6 2 0-15,3-4 0 16,-4-1 0-16,1-9-1 16,4 0 1-16,0-9-1 15,0-2 1-15,1-6-27 16,4-8-39 0,1 5-133-16,2 0-100 0,-6-20 177 0</inkml:trace>
  <inkml:trace contextRef="#ctx0" brushRef="#br1" timeOffset="-83293.056">10309 5680 766 0,'2'-1'456'15,"2"-1"-92"-15,4-1-140 16,3 1-35-16,3 0-75 16,3 2-9-16,2 0-22 15,5 2-13-15,3 1-19 16,2-3-8-16,7 0-19 16,-3 0-6-1,0 0-7-15,-3-2-3 0,-9 1-4 16,-4-5-1-16,-5 0-16 15,0-2-48-15,-4-2-354 16,13 5 293-16</inkml:trace>
  <inkml:trace contextRef="#ctx0" brushRef="#br1" timeOffset="-82899.281">11272 5091 1198 0,'0'-6'521'0,"-1"6"-302"16,-1 2-45-16,1-2-95 15,0 0-29-15,0 3-18 16,-7 12-5-16,-15 33-10 16,9-27-3-16,-1 6-4 15,2 3-1-15,-3-1-1 16,4 2-1-16,7 2-2 16,-10-2 0-16,2-3-1 15,1 2 0-15,1-7-1 16,3-3 0-16,-2-6-2 15,2-6 1-15,3-8-32 16,1-3-63-16,4-9-154 0,-1-4 154 16</inkml:trace>
  <inkml:trace contextRef="#ctx0" brushRef="#br1" timeOffset="-82633.532">11052 5217 682 0,'1'-7'421'0,"3"7"-17"15,2 0-112-15,4-2-80 16,2 0-48-16,6 2-56 16,0 0-17-16,5 0-32 15,7 1-10-15,4-1-18 16,2 0-9-16,3-5-11 15,-1 3-3-15,-8-3 35 16,3 0-35-16,-4 1-644 16,-2 1 489-16</inkml:trace>
  <inkml:trace contextRef="#ctx0" brushRef="#br1" timeOffset="-81837.01">12094 5704 335 0,'39'-38'252'0,"-23"23"40"16,-3 3-24-16,0 0-58 15,0 4-18-15,-3 0-36 16,-1 1-20-16,-1 7-42 16,-6 0-21-16,3 5-18 15,-6-1-7-15,-4 6-1 16,2 4 2-16,-6 6-5 16,-4 4-3-16,-1 3-9 15,-4 0-5-15,-1 2-12 16,3 1-3-16,0-1-6 15,4 1-1-15,-2-3-2 16,4 1 1-16,-5-6-2 16,-1-3 0-16,2-5 0 0,1-5 0 15,4-1-2-15,0-4 6 16,3 1-60-16,0-4-41 16,3-3-152-16,-1-5 144 15</inkml:trace>
  <inkml:trace contextRef="#ctx0" brushRef="#br1" timeOffset="-81508.951">12000 5752 919 0,'3'-2'430'0,"0"-1"-196"15,8 2-21-15,4-1-70 16,-3 0-25-16,6 1-23 16,2 0-13-16,5 2-13 15,6 1-6-15,6 2-14 16,-2-3-6-16,1 0-18 0,-1 0-8 15,-2-2-7-15,-1 0-3 16,-8-4-3-16,-3-1 15 16,-6 1 57-16,-3 2-52 15</inkml:trace>
  <inkml:trace contextRef="#ctx0" brushRef="#br1" timeOffset="-79080.304">13636 5427 553 0,'34'-8'292'0,"-29"7"-66"15,-1-1-30-15,-1 2-36 16,-3 0-17-16,0 0-31 16,0-1-13-16,0 0-25 15,0 0-11-15,0 1-11 16,-2 0-9-16,1 0-8 16,0 0 1-16,-7 2 4 15,-14 12 0-15,-33 30-7 0,25-34-4 16,-4-3-8-1,2-1-5-15,-2-4-5 0,0 2-1 16,4 0-4-16,3-4-1 16,7 0-2-16,-3-1-1 15,10 1-1-15,5 6-1 16,4-1-2-16,4-1-1 16,0-1 0-16,0 1 1 15,0-4 1-15,0 0 0 0,0 0 1 16,0 3 1-16,0 2 0 15,0-1 0-15,0 0 0 16,0 5 0-16,-1 3 1 16,-4 27-1-16,-2-28 1 15,-4 4-1-15,-4-4 0 16,0 1 0-16,3 1-1 16,-3-3 0-16,5 3 0 15,3 0 0-15,1-6 1 16,2-1-1-16,3-4 0 15,-3-3 1-15,5-2 0 16,-1 2 1-16,0-1-1 16,0 1-1-16,9-6-2 15,7-9 0-15,31-24-2 16,-26 24 0-16,2 6 1 16,2 0 1-16,4 0 1 0,1 3 0 15,0 7 0-15,0 5 0 16,-7 7 0-16,-4 4-1 15,-12 1 1 1,-4-9 1-16,2 1 0 0,0 24 0 0,-5 4 2 16,-8 4-1-16,-9-11 1 15,-1 3 0-15,-11 1 0 16,2 0 1-16,-6-5 1 16,-1-3 0-16,4-6 1 15,-3-8 2-15,4-5 0 16,-3-7 2-16,-1-6 2 15,2-2 2-15,5-11 0 16,1-1-2-16,13-3-4 16,-4-6-3-16,4 6-4 15,5 3-1-15,-1 6-4 16,4 4-1-16,0 3-6 16,2 2-24-16,2 1-95 15,8 3-69-15,4 0 115 16</inkml:trace>
  <inkml:trace contextRef="#ctx0" brushRef="#br1" timeOffset="-78408.662">13856 5712 544 0,'1'-1'299'0,"2"-1"-48"16,4 0-25-16,-1 0-44 15,2 1-18-15,7 0-32 16,26 4-15-16,-24 3-24 16,7-1-3-16,-2 1-7 15,3-1-4-15,0-5-15 16,-5 0-10-16,1-1-18 16,1-3-10-16,-3-4-11 15,-2-3-1-15,-3-1-3 0,-4-1-1 16,-5-1-2-16,-5-2 0 15,-7 1-3-15,-5 1-1 16,-2 5-4-16,-2 6 0 16,-7 1-4-16,0 0 0 15,-5 7 0-15,-4 1 2 16,2 7 0-16,-5 6 0 16,-1 0 1-16,3-1 0 0,2 1 0 15,5 1 1-15,7 1-1 16,1 1 0-16,10 1 0 15,8 0-1-15,-2 0 0 16,2 4 1-16,3-2 0 16,-3 2 1-16,12-1 0 15,2-5 0-15,7-3 1 16,6-9 1-16,0-12 0 31,-14 2 0-31,1 0 1 0,46-5-1 0,-2-17 0 16,-2-4-1-16,-21-1-11 15,-3-5-47-15,6 1 39 16</inkml:trace>
  <inkml:trace contextRef="#ctx0" brushRef="#br1" timeOffset="-78019.39">14633 5355 1264 0,'-4'-6'550'0,"3"4"-311"16,4 0-46-16,-3 1-93 16,0 1-23-16,9 0-16 15,9 1-5-15,35 5-9 16,-22 0-8-16,5-1-15 16,2 0-5-16,6-3-6 15,-4 0-2 1,-7-4-4-16,1-1 0 0,-13-5-2 15,1-1 14-15,-8-2-19 16,1-2-87-16</inkml:trace>
  <inkml:trace contextRef="#ctx0" brushRef="#br0" timeOffset="-73370.018">15804 5707 265 0,'-1'0'206'16,"1"0"39"-16,0 0-37 15,0-1-46-15,0 0-21 16,0 0-31-16,0 0-9 16,0 0-21-16,0 0-5 15,0 0-6-15,0 1-5 0,0 0-4 16,0 0-2-16,0 0-4 15,0 0-3-15,3 0-4 16,15 3-2-16,30 5-5 16,-21-8 1-16,6 0 2 15,1 0-1-15,13-4-2 16,6 1-4-16,-2-4-5 16,16 0-3-16,4 1-7 15,0 1-4-15,2 0-7 16,-17 2-3-16,-14 3-3 15,-12-3 0-15,-3 2 1 16,-4-1-1-16,-9-2 1 16,1 3 0-16,-9 0 1 15,-2-3 0-15,-4 1 2 16,0 3-1-16,0-1 0 0,-1 0-3 16,0 0-1-16,0 0-3 15,0 0 0-15,0 1 0 16,-2 0 1-16,-11 2-1 15,-1 1 2-15,-23 10-1 16,22-12 1-16,1-4 0 16,4 2 1-16,-5-5-1 15,8-3 1-15,1 2 1 16,1-4-1-16,3 2-1 16,-6-2 0-16,3 4-1 0,5 2 0 15,-1 1 0-15,4 3-2 16,-2 0-1-16,0 1-1 15,0 0 0-15,0 0 1 16,0 0 2-16,16 8 1 16,35 19 2-16,-26-18 1 15,8 0 1-15,-3-4-1 16,0 1 0-16,-3-1 0 16,-10 1-1-16,6-3 0 15,-2 1-1-15,-4 1 1 16,6-3-1-16,-16 0 1 15,-3-2 0-15,-4 1 3 16,0 1 2-16,-1-2 13 16,0 0 3-16,0 0 2 0,-13 3-2 15,-7 0-9-15,-29 3-4 16,25-2-2-16,-1 1-2 16,0-2 0-16,2 3 1 15,0-3-2-15,1 0 0 16,8 2-2-16,3-1-2 15,2 3-1-15,7 3 0 16,-3-3-1-16,0 0 0 0,4 1 0 16,-1-3 0-16,3-1-2 15,0 1 33-15,2-3-38 16,-2-2 353-16,0 0-252 16</inkml:trace>
  <inkml:trace contextRef="#ctx0" brushRef="#br0" timeOffset="-70469.326">17607 5926 266 0,'-1'0'173'0,"-1"7"3"15,0 0-20-15,1 0-30 16,0 1-13-16,0-3-14 16,1 2-5-16,0 0-9 15,0 0 0-15,0 0-7 16,0 2 0-16,0-2-4 15,0 0-1-15,0-4-2 16,0 1 0-16,0 2 5 0,0-6 4 16,-2 1 17-16,1-1 1 15,1 0-10-15,0 0-10 16,0 0-34-16,0-1-10 16,3-9-17-1,5-20-3-15,19-47-7 0,-11 28-2 16,4-7-1-16,2 0-2 15,3-1-1-15,1 3 0 0,-1 8 0 16,2 8-1-16,-7 7 1 16,-4 5 1-16,-9 5-2 15,-3 9 0-15,-5 5-3 16,-4 6-2-16,-1 7 0 16,-5 4 0-16,-1 8 2 15,0 4 1-15,1 3 1 16,3 1-1-16,3-1 1 15,0-1 0-15,5 1 0 16,2-5 1-16,10 3-1 0,4-6 0 16,1-3 1-16,-3-2-1 15,1-5 1-15,-1 0 1 16,2-5-1-16,3-2 2 16,0-6-1-16,1-3 2 15,3-5 0-15,0-8 1 16,6-4-1-16,-1-5 0 15,2-6 0-15,3 4-1 0,-5-9 1 16,1-2 1-16,-5-1 2 16,-3 1 2-16,-1 12 2 15,-3 4 0-15,-4 9-2 16,-4 5-3-16,-4 6-1 16,0 4-4-16,-5 4 0 15,-2 5-2-15,-2 3-1 16,-4 5 3-16,-3 5 0 0,-1 3 1 15,-1 8-1-15,-1 5 0 16,0 12 0-16,-2 1-1 16,0 4 1-16,-1-3 0 0,1-4 0 15,1-1 0-15,-2-3 0 16,3-2 0-16,0-2 1 16,1-3 0-16,3 0-1 15,2-2 0-15,2-5 0 16,1-3 1-16,1-10 0 15,-1-3 0-15,2-7 2 16,0-1-1-16,3-6-2 16,-1 3 3-16,0 0-34 15,1 0-18-15,0-7-44 16,1-2-32-16,0 2-58 31,1 3-43-31,3-3 145 16</inkml:trace>
  <inkml:trace contextRef="#ctx0" brushRef="#br0" timeOffset="-69890.513">18509 5674 1181 0,'-8'-2'531'0,"4"2"-269"0,-3 0-52 0,0 5-106 16,0 2-29-16,-1 4-27 16,-4 2-6-16,-1 6-6 15,3 3-4-15,-4 5-7 16,2 2-3-16,1 4-4 16,0 3-2-16,4 0-5 15,-3-2-2-15,-3-4-3 16,7-2-1-16,-5-11 0 15,4-2-1-15,10-9 4 32,-4-6 3-32,-1-10 1 15,5-3 0-15,1-18-7 0,4-8-3 0,13-7-3 32,0-7-3-32,2 6 0 15,3 7-1-15,5 8 2 0,-4 5 0 0,7 8 2 16,-6 6 0-16,-4 5 0 15,-1 6 1 1,-5 3-1-16,0 5-1 16,-2 4 1-16,-1 3 0 15,-3 6 1-15,-5 2 0 16,-2 7 0-16,-3-1 2 16,-3 5-1-16,-5 1 0 0,-1 4 1 15,-4 1-1-15,-1-4 0 16,-1-1 0-16,-1-5 0 15,1-6 0-15,1-6 0 16,3-4 40-16,3-9-17 16,0-4 331-16,11-11-250 15</inkml:trace>
  <inkml:trace contextRef="#ctx0" brushRef="#br0" timeOffset="-68906.967">19312 5114 795 0,'4'-8'403'0,"-2"5"-130"16,-1-2-39-16,1 5-94 15,-2 0-42-15,-1 0-54 16,1 0-17-16,-1 0-9 16,-1 7 1-16,-5 9 2 0,-16 23 1 15,10-26-1-15,-5-2-3 16,1-1-4-16,4 1-3 16,3-4-2-16,3 1-3 15,2-8 3-15,1-1 2 16,4-2-1-16,0 1-1 15,0 1-4-15,4-6-4 16,12-14-2-16,37-26-1 0,-28 25-1 16,5 7 2-16,-5 0 0 15,-2 7 1-15,2 8 0 16,-9-3-1-16,2 10-2 16,0 4 0-16,-5 8 0 15,-5 2 1-15,-8 6 2 16,-5-2 1-16,-11 2 3 15,-1 1 0-15,-5 0 1 16,-2-1 0-16,-9-1-1 16,-2-1 0-16,-5-4 0 15,-2-4 0-15,4-7 2 16,-1-4-1-16,12-8 1 16,3-2 1-16,5-9 1 15,4-2-1-15,5-5-2 16,2 1-4-16,7 6-3 15,2 1-3-15,6 4-1 16,1 2 0-16,2 1 1 0,-1 4 1 16,1 4 2-16,1 2-1 15,3 5 1-15,0 2 1 16,2 4 1-16,0 1 0 16,5 0-1-16,0 0 1 15,5-3 0-15,3 0 0 0,-1-3 0 16,2-4 0-16,-1-7 0 15,-1-6-1-15,6-7 9 16,0-4-24-16,6-4-98 0,1-4 84 0</inkml:trace>
  <inkml:trace contextRef="#ctx0" brushRef="#br0" timeOffset="-68469.358">19972 4906 1056 0,'-2'-7'542'0,"2"5"-188"32,-3-1-145-32,-1 3-54 15,3 0-88-15,0 0-23 16,-2 4-22-16,-3 19 0 0,-9 37-2 0,1-24 0 0,2 7-3 31,-4-1 0-31,6 0-3 16,-5-2-1-16,5-3-4 0,2-4-3 0,-3-7-1 15,10-1 0-15,-9-5-2 32,5 0 1-32,-3-9 1 15,-4-1-1-15,11-7 8 16,-3-5-12-16,1-7-56 16,0-6-46-16,0-7-165 15,5-2 165-15</inkml:trace>
  <inkml:trace contextRef="#ctx0" brushRef="#br0" timeOffset="-68219.63">19778 5085 724 0,'-2'-1'444'0,"2"1"-60"15,-2-4-135-15,2 4-36 16,0-1-64-16,0 0-24 0,16 2-15 0,30 3-9 15,-24-3-27-15,7 0-14 16,4-3-20-16,11 1-8 0,3-6-15 16,-8-1-6-16,-2-3-6 31,-6 1 32-31,-8-3 0 0,1 5 55 0,-16-7-52 16</inkml:trace>
  <inkml:trace contextRef="#ctx0" brushRef="#br0" timeOffset="-67455.14">20484 5681 701 0,'9'-9'381'0,"1"0"-64"0,0 0-27 16,0 1-70-16,-2-1-28 15,-1 6-63-15,-2 0-27 16,-4 3-43-16,-1 6-14 0,-2 7-11 16,-3 8 2-16,-5 8 6 15,-4 2 1-15,-3 5-8 16,-3 3-4-16,-4 2-11 15,5 4-5-15,-4-3-5 16,4 0-2-16,3-10-2 31,-2-2-1-31,10-6-1 0,2-9 0 0,5-5 2 16,0-4 0-16,-1-12-11 16,-2 1-23-16,1-12-79 15,1-2-90-15,-1-10 122 16</inkml:trace>
  <inkml:trace contextRef="#ctx0" brushRef="#br0" timeOffset="-67174.323">20330 5781 894 0,'-5'-3'499'0,"7"1"-140"15,3 0-95-15,-5 1-45 16,0 0-71-16,3 0-20 16,23-3-32-16,28-1-15 15,-9 4-22-15,4 0-11 0,6-1-17 16,1-1-7-16,1 1-11 16,-9-1-4-16,-4 0-3 15,-3 2-2-15,-20-4-1 16,3 3 4-16,-12-1-46 15,-3-3-49-15,6 6 57 16</inkml:trace>
  <inkml:trace contextRef="#ctx0" brushRef="#br1" timeOffset="-62215.435">21813 5501 435 0,'5'-7'314'0,"-5"-2"33"15,2 0-49-15,3 3-85 16,0 0-32-16,5 4-50 15,-7-1-23-15,-2 4-49 16,1 2-15-16,-3-3-26 16,0 0-8-16,-3 24 0 15,-17 31 0-15,6-21-1 16,-5-1 1-16,-1-3-4 16,0 3 1-16,-6-8-2 15,2-1-1-15,0-3 0 0,4-3 0 16,6-7 0-16,3-3 1 15,6-5 4-15,0-3 1 16,4-7 2-16,2-4-2 16,5-3-5-16,2-2-4 15,3-1-1-15,0 3-1 16,2 2 0-16,-3 3 0 16,2 5-2-16,2 5-1 15,-2 6 0-15,4 3 0 0,3 6 2 16,1-3 0-16,7 0 4 15,1 1 2-15,8-2 11 16,4-2 3-16,10-6 1 16,-2-1 0-16,0-5-9 15,-5-3-4-15,-3-3-3 16,-2 1-1-16,-5-6-22 16,0-2-55-16,-7-3 52 15</inkml:trace>
  <inkml:trace contextRef="#ctx0" brushRef="#br1" timeOffset="-61840.5">22323 5368 972 0,'0'-1'478'0,"-6"2"-191"16,-4 2-85-16,9 10-90 15,-9 6-40-15,5 14-21 16,2 7-10-16,-12 5-13 16,3 2-4-16,-12-5-6 15,0 0-2-15,-5 0-4 16,-3-2-2-16,1 0-2 15,3-3-2-15,4 0-1 16,2-4-1-16,3-2-1 16,3-4-1-16,1-8 1 15,3-3-1-15,7-6 1 16,1-3 11-16,4-7-55 16,1 0-72-16,4-7-148 15,3-5 148-15</inkml:trace>
  <inkml:trace contextRef="#ctx0" brushRef="#br1" timeOffset="-61387.866">22946 5401 711 0,'8'-10'410'16,"0"0"-86"-16,-3 3-65 15,0 3-32-15,-5 4-82 16,0 1-32-16,-1-1-51 15,0 2-13-15,-11 27 4 16,-17 39-2-16,10-23-5 16,-2 0-2-16,0-3-10 15,-1 0-5-15,2-4-12 16,1-3-2-16,-2-2-6 16,3-2-1-16,3-3-2 15,-3 1-1-15,10-3-2 16,-1-2 0-16,-1-9 0 0,9-3 0 15,-4-7 3-15,1-5-3 16,6-8-47-16,2-4-38 16,4-10-128-16,2-3 126 15</inkml:trace>
  <inkml:trace contextRef="#ctx0" brushRef="#br1" timeOffset="-61044.193">23398 5283 1054 0,'5'-8'508'0,"-2"6"-205"16,-3-1-66-16,0 6-99 16,0-3-43-16,-1 0-41 15,-1 0-5-15,-6 22-10 16,-17 34-8-16,8-16-10 15,-3 5-3-15,2 8-2 16,0-2-2-16,-1-6-2 16,4-1 0-16,1-5-2 15,0-2-2-15,1 0-2 16,-2-3-1-16,-3-1-1 16,4 1-1-16,4-8 0 0,-3-5 1 15,5-9-2-15,1-5 20 16,-1-9-57-16,3-7-40 15,3-8-106-15,-2-8 94 16</inkml:trace>
  <inkml:trace contextRef="#ctx0" brushRef="#br1" timeOffset="-60759.167">22956 5605 658 0,'-10'-3'407'0,"8"4"-6"15,2-1-106-15,3-4-70 0,-3 4-51 16,0 0-55-16,3-1-17 16,18 1-30-16,30 0-12 15,-18 0-24-15,4 4-6 16,2-4-8-16,0 2-4 15,-2-3-7-15,-4-4-3 16,-2 0-5-16,-4 0 26 16,0-2-68-1,-7 1 339-15,3-5-229 0</inkml:trace>
  <inkml:trace contextRef="#ctx0" brushRef="#br1" timeOffset="-59995.555">23730 5672 1066 0,'0'0'525'0,"0"0"-187"15,-2 3-168-15,0-3-35 16,1 0-64-16,0 0-18 16,-6 13-23-16,4 0-7 15,-37 29-10-15,27-27-4 0,-5-2-3 16,6 0-2-16,-4-4 1 16,2 0 0-16,5-4-1 15,1-1 2-15,6-4 1 16,1-2 2-16,3-3-2 15,-2 3-1-15,0 1-6 32,0 0-4-32,3-2-4 0,25-11 0 0,31-30 1 15,-31 30 2-15,-10 12 2 16,-3 2 0-16,-1 2 2 16,4 5 0-16,-1 4 1 15,3 3 0-15,-3 1 1 16,-2 2 0-16,-6 5-1 15,-5 2 1-15,-5 5 0 16,-6 0-1-16,-7 4 1 16,-4 6 1-16,-8-4-1 0,2-1 1 15,-8-8 0-15,-1-3 0 16,-10-8 0-16,-5-3 1 16,3-1-2-16,-1-9 1 15,9-1-1-15,1-3 0 16,6-7 0-16,4 1-1 15,7-7 0 1,6 3 0-16,6-1-4 16,5-1-4-16,6 6-7 0,7-1 0 15,7 4 2-15,4 4 3 16,5 1 6-16,1 2 0 16,8 5 3-16,1-1 0 15,6 2 1-15,-2-1 1 16,-1 0 1-16,-5-1 1 0,-2-2 0 15,-1 3 0-15,-4-5-1 16,-2-2 0-16,-2-3-2 16,-1-6 8-16,2-2-100 15,3 0 338-15,-1-5-204 16</inkml:trace>
  <inkml:trace contextRef="#ctx0" brushRef="#br1" timeOffset="-59399.173">24776 5393 848 0,'-11'-13'390'16,"-3"5"-163"-16,2 2-32 16,-3 3-50-16,2 4-26 0,-9 4-38 15,-3 3-16-15,-10 7-15 16,-8 5-2-16,-2 6-7 16,-3 6-4-16,2 0-8 15,0 0-4-15,6-1-7 16,1 0-4-16,16 0-4 15,1 1-3-15,6 1-1 16,11-1-2-16,-4-2 1 16,11 2-1-16,11 1 0 15,3 0 1-15,16-5 2 16,2 1 0-16,8-11 1 16,3-1 0-16,7-11 0 15,5-5 0-15,1-7-1 16,-4-12 1-16,-4-8-1 15,1-6 1-15,-5-5 0 0,3-1 1 16,-9-8 2 0,-7-2-1-16,-8-7 1 0,-4-5-2 15,-15-4-2-15,-6 2-2 16,-12 8-3-16,-9 11-2 16,-11 18-2-16,-7 6-1 15,-13 10-1-15,-5 1 0 16,7 7 1-16,-2 1 0 0,3 6-3 15,1 2 38-15,1 2-36 16,5-1 9-16</inkml:trace>
  <inkml:trace contextRef="#ctx0" brushRef="#br2" timeOffset="-51048.321">4333 5174 229 0,'33'-13'178'15,"-25"7"11"-15,0-1-31 16,3 0-6-16,0 1-14 15,-5-2-7-15,0 0-9 16,1-2-5-16,-6 0-5 16,6 3-3-16,-4 1-12 15,-3 2-3-15,-3 3-15 16,-2 3-6-16,4-2-21 16,0 0-13-16,-3 10-19 15,-14 12-7-15,-41 38-5 16,17-27-1-16,-5 9-4 15,-7 6 0-15,2 13-1 16,7 11-2-16,5 7 3 16,5 2 3-16,15-2 4 0,2-5 2 0,13 4-2 15,4-2-2-15,4 0-4 16,6-1 0-16,7-5-1 16,4-7-2-16,2-9 0 15,5-5 0-15,3-12 1 16,3-8 11-16,9-9-57 15,8-8 148-15,-1-17-87 16</inkml:trace>
  <inkml:trace contextRef="#ctx0" brushRef="#br2" timeOffset="-49782.625">25716 4954 416 0,'7'-11'306'16,"-5"4"5"-16,2 2-86 16,-1 0-25-16,-6 3-55 15,7 0-23-15,-5 1-40 16,1 0-25-16,0 1-32 0,0 0-6 16,0 0-4-16,8 4 1 15,12 6 0-15,36 46-3 16,-25-9-6-16,4 7-1 15,2 10-1-15,-3 4 2 0,-5 4 0 16,-5 10 1-16,-13 2 1 16,-10-4 1-16,-14-8 3 15,-12-10 1-15,-19-9 1 16,-8-2-1-16,-12 2-2 16,-4-1-2-16,-3-3-1 15,2-2 0-15,5-15 0 16,6-9 0-16,13-9 8 15,7-6-30-15,16 4 12 16</inkml:trace>
  <inkml:trace contextRef="#ctx0" brushRef="#br2" timeOffset="-47799.76">3179 5488 341 0,'2'-6'260'0,"0"-3"10"16,-1-1-71-16,2 0-35 0,9-28-26 16,-7 30-7-16,1 1-1 15,-1 0 1-15,-2 4-2 16,-2-1-2-16,2 3-14 15,-3 0-9-15,0 1-30 16,0 0-16-16,-1 0-26 16,-1 0-10-16,1 0-10 15,-2 10-1-15,-6 9-3 16,-14 29 0-16,9-26-3 16,0 0 0-16,0-6 1 15,-1 5 0-15,0-8 1 16,-1-3 0-16,1 0 0 15,2-8 1-15,4 2 2 16,0-3 0-16,3-2 1 16,1-3-1-16,4-4-5 15,4-3-3-15,5-5-5 0,5-1-2 16,6-4-3 0,3 2 1-16,2 1-1 0,0 3 1 15,1 4 2-15,5 6-1 16,4 6 0-16,-1 5-1 15,-5 10-1-15,-5 0-1 16,-8 11 2-16,-2 3 1 16,-9 5 3-16,-4 1 1 15,-6 3 2-15,-7 0 0 0,-10 3 2 16,-8 1 2-16,-6 2 2 16,-9 3 0-16,-5 2 1 15,-1-2-1-15,-2-7 1 16,3-7 2-16,7-11-1 15,1-8 3-15,4-11 1 16,-3-5 0-16,0-10-3 16,5-3-2-16,4-11-4 15,8-5-3-15,9-7-11 16,4 0-3-16,11 4-3 16,1 5-1-16,9 8 4 15,3 2 1-15,8 7 1 16,4 3 0-16,6 8-2 15,2 4-1-15,4 3 2 0,-4 8 7 32,-1 5 12-32,2 0 6 0,-1 3 5 15,4-3-4-15,1-2-6 0,-1 0-1 16,-3-8 1-16,-3 2 3 16,-3-9 3-16,-1-5 14 15,2-4-54-15,4-6-569 16</inkml:trace>
  <inkml:trace contextRef="#ctx0" brushRef="#br0" timeOffset="-41403.799">4698 7740 177 0,'9'-9'167'0,"24"-24"68"16,-25 25-13-16,0 1-26 15,-4 1-12-15,4 1-18 16,-6 1-7-16,0 0-18 16,3 0-9-16,-4 0-22 15,5 1-12-15,-5 3-16 16,0-1-7-16,2 1-13 16,-4 0-11-16,1 0-21 15,-2 0-9-15,1 0-18 16,0 0-3-16,-1 11 0 15,-3 15 0-15,-7 40 0 16,0-24-1-16,3 5 1 16,-2-1 0-16,-1-4 2 0,3 2 0 15,-5-8 1-15,2 3 0 16,-3-8 0-16,1-3 0 16,3-4 1-16,-1-3 1 15,5-4 2-15,-1-6 2 16,-1-5 6-16,2-5 2 0,1-7-33 15,4-2-35-15,-1-4-104 16,6-4-76-16,7 0 142 16</inkml:trace>
  <inkml:trace contextRef="#ctx0" brushRef="#br0" timeOffset="-41028.595">5188 7596 897 0,'9'-12'430'0,"-5"7"-171"16,-1 0-24-16,-2 6-80 16,3 0-41-16,-4-1-49 15,0 0-18-15,0 0-12 0,-1 7 0 16,-2 14-1-16,-9 30-2 15,4-19-1-15,-2 5-3 16,-2 10-4-16,-3-1-3 16,-4 1-5-16,-2-3-2 15,4-4-4-15,2-2-2 16,4-2-2-16,1-1-1 16,-2-3-1-16,1-3 1 15,2-6 0-15,1-2 1 0,4-5 3 16,-2-7 1-16,2-5 6 15,1-2-9-15,-2-3-52 16,4 0-38-16,0 0-117 16,0 0-77-16,0-1 175 15</inkml:trace>
  <inkml:trace contextRef="#ctx0" brushRef="#br0" timeOffset="-40669.567">4799 7885 708 0,'1'-2'436'0,"-1"2"-73"16,3 0-119-16,-3-1-30 15,0 0-89-15,0 0-22 16,3 0-30-16,16-3-13 16,37 5-3-16,-31 3-4 15,8-4-6-15,2 2-4 0,-1-4-12 16,-1 0-7-16,-7-1-10 16,-2-2-5-16,-5 1-2 15,-2-1-1-15,-3-1 8 16,-2 0-16-16,-3-3-81 15,1 1-84-15,-5-6 95 16</inkml:trace>
  <inkml:trace contextRef="#ctx0" brushRef="#br0" timeOffset="-39994.389">5798 7666 437 0,'7'-4'341'0,"4"2"36"16,-5 1-139-16,1-2-14 0,-6 2-45 15,-2 1-19-15,0 0-25 16,0 0-18-16,0 0-34 16,-3 0-13-16,-18 0-22 15,-30 4-9-15,19-2-20 16,-10 0-5-16,1 2-8 16,1 2-1-16,3 0-3 15,1 2 0-15,3 4-2 16,2 1-1-16,7 3-3 15,2-2 0-15,6 1-2 16,2 0 0-16,6-1 1 16,0 0-1-16,9-1 2 15,4-2 1-15,6 1 1 16,4-3 0-16,10 1 1 16,4 2 0-16,8-3 0 15,6 3 1-15,-5 3 0 16,1-4 0-16,-1 4 0 0,-3 4 0 15,-2-2-1-15,-5 5 1 16,-14 0 0-16,-3-1-1 16,-14 0 1-16,-4 2 2 15,-15 1 1-15,-6 0 4 16,-9-1 1-16,-1-2 1 16,-2-6 3-16,-3-3-1 15,2-6 5-15,-5 0 1 0,7-6 1 16,8-1 1-1,6-8-4-15,-1-5-2 16,1-3-5-16,5 0-3 0,5-1-2 16,9 4-13-16,9 0-67 15,1-1-47-15,11-2-445 16,6 1 386-16</inkml:trace>
  <inkml:trace contextRef="#ctx0" brushRef="#br0" timeOffset="-39381.879">6294 7689 885 0,'-6'-3'482'16,"-2"2"-132"-16,-4 1-147 16,-2 6-29-16,-1 6-72 15,-8 4-14-15,-7 6-24 16,-1 4-15-16,-2 7-17 16,-2 0-7-16,9 1-10 15,2-3-3-15,4 0-5 16,6-1-2-16,2 1-1 15,4-1-1-15,7-2 0 16,1 1-1-16,2-5 1 16,5 1 0-16,5-5 1 0,3-2 1 15,6-3 1-15,0-4 0 16,3-5 0-16,5-1 0 16,3-7 0-16,10-2 1 15,-3-9 1-15,-5-7 0 16,5-5 0-16,-8-4 0 15,7-4-1-15,3 0 0 0,-10-6 2 16,-4 6 0-16,-10-5 4 16,-7-2 1-16,-11 0 0 15,-8-7-1-15,-11 6-3 16,-3 3-5-16,-9 11-4 16,-2 6-3-16,2 8-3 15,0 4 0-15,-1 5 0 16,-2 2 1-16,1 2 1 15,-3 1 1-15,5 1-18 16,5 1-38-16,-3 0-96 16,9-2-460-16,10 2 422 15</inkml:trace>
  <inkml:trace contextRef="#ctx0" brushRef="#br0" timeOffset="-38460.554">6631 8146 608 0,'9'30'364'0,"-5"-26"-26"0,-2-3-55 16,1-1-49-16,-3 0-35 15,0-1-40-15,7 0-22 16,16-5-43-16,34-10-15 15,-26 3-25-15,6-1-11 16,3 4-16-16,-2 1-7 16,-1 4-11-16,-5 4-4 15,-9 1-3-15,-5 5-3 0,-9 3 0 16,-7 4 0-16,-8 7 1 16,-6 2 1-16,-10 5 2 15,-3-1 0-15,-7 1 0 16,2-3 0-16,-1-6 1 15,8 3-1-15,9-8 3 16,0-4 1-16,8-4 1 16,-6-7 1-16,5-5-3 15,7 1-4-15,4 0-2 16,4 0-4-16,0-1 1 16,3 1 0-16,6-1 2 15,4 4-1-15,-1 4 0 16,3 2 0-16,-2 3 0 15,-2 5 0-15,-2 0 0 16,-3 7 0-16,-4 1-1 16,-2 3 1-16,-3 7 0 0,-5-1 1 15,-7 2 1-15,-5-1 0 16,-6 0 0-16,-5-2 0 16,-5 2 1-16,-1-2 1 15,-4-3 2-15,6 0 0 16,-7-5 2-16,0-5 1 0,-2-8 2 15,-6-5 1-15,7-6 2 16,-4-4 0-16,8-10-1 16,2-3-2-16,0-10-3 15,10-1-16-15,1 3-44 16,5 1-29-16,10 10-82 16,2 2-60-16,5 7 145 15</inkml:trace>
  <inkml:trace contextRef="#ctx0" brushRef="#br0" timeOffset="-37947.763">7166 7550 557 0,'-8'-3'362'16,"7"0"-24"-16,-6-2-77 16,2-1-28-16,5 0-39 15,0-2-17-15,6 4-32 16,-1 0-18-16,6 4-30 15,0 1-17-15,3 4-18 16,11 4-5-16,5 0-8 16,-3-2-6-16,6-3-15 15,-1-2-7-15,-5-3-10 16,4-1-1-16,-9-2-2 16,-2 2 16-16,-7-5 35 15,-2 3-47-15,-4 2 8 16</inkml:trace>
  <inkml:trace contextRef="#ctx0" brushRef="#br1" timeOffset="-32469.952">8503 7751 370 0,'7'-9'272'0,"-2"-2"40"15,0-1-41-15,-1 3-50 16,-1-1-24-16,0 2-30 16,0 3-14-16,-3 0-28 15,2 3-11-15,-2 1-26 16,0 0-14-16,0 0-28 15,0 1-12-15,-1 0-15 16,0 0-5-16,0 0-7 16,-6 21 0-16,-11 35-2 15,1-24 0-15,9 6-1 16,1 1 0-16,-3-6 0 16,6 0-1-16,-9-3 0 15,1-3 0-15,-1-2 1 16,1-2 0-16,0-2 0 0,-4-4 1 15,2 1-1-15,5-2 1 16,0-7 2-16,2-2 1 16,2-5 7-16,-2-2 0 15,4-4-12-15,1-2-30 16,2-3-121-16,2 1-90 16,2-3 140-16</inkml:trace>
  <inkml:trace contextRef="#ctx0" brushRef="#br1" timeOffset="-32141.86">8281 7886 762 0,'-5'-5'447'16,"5"-5"-91"-16,3 1-107 16,5 3-34-16,9-2-76 15,4 5-19-15,8 3-41 16,2 0-13-16,6-1-10 0,2 1-8 16,2-1-12-16,3 1-5 15,-3 1-11-15,3 3-4 16,-11-2-7-16,-9-1-2 15,-9 1-2 1,-11-4 0-16,2 1 25 0,-2 0-27 16,-4 0-11-16,0 0 12 0</inkml:trace>
  <inkml:trace contextRef="#ctx0" brushRef="#br1" timeOffset="-29967.389">9880 7599 360 0,'19'-42'264'0,"-14"35"29"0,-3 1-37 15,-1 2-64-15,0 4-35 16,-2 0-51-16,0 0-19 15,0 0-31-15,0 0-6 16,-4 8-10-16,2 14-4 16,-43 36-1-16,27-21 0 15,-5 10 3-15,-1 2-1 0,6 4-7 16,-7-6-4-16,13-4-9 16,-3-5-4-16,-6-10-4 15,14 0-2-15,-8-9 1 16,5-2 0-16,4-5 4 15,-1-2 1-15,7-3 6 16,-2-5 1-16,-2-5-2 16,0-3-17-16,3-5-60 31,8 1-45-31,8-1-130 16,-3-3-92-16,4 0 206 15</inkml:trace>
  <inkml:trace contextRef="#ctx0" brushRef="#br1" timeOffset="-29604.53">10479 7400 794 0,'5'-9'414'0,"-6"12"-122"16,-5 0-56-16,-4 6-76 15,-1 2-41-15,-11 4-28 16,7 3-12-16,2 10-23 16,-2 3-3-16,7 4-9 15,-9 3-4-15,-3 1-2 16,-2 4-3-16,-1 4-9 16,1 2-5-16,1 1-7 15,5-3-3-15,1-7-4 16,-7-5 1-16,9-4-2 15,-2-4 1-15,1-6-1 0,9-3 2 16,-8-4 3-16,7-5 1 16,-4-6 5-16,1 0-16 15,1-6-69-15,-7-3-58 16,8-2-181-16,-2-3 189 16</inkml:trace>
  <inkml:trace contextRef="#ctx0" brushRef="#br1" timeOffset="-29245.259">9883 7765 634 0,'-15'1'338'0,"4"2"-66"16,3 2-54-16,6-3-47 15,0 0-26-15,0 0-39 16,2-2-12-16,0 0-18 16,0 0-5-16,6 2 0 0,10 5-1 15,39 10-6-15,-24-17 0 16,9 1-11-16,6-3-7 15,-4-3-17-15,-1-2-7 16,-8-4-9-16,1 0-4 16,-4 1-4-16,2 2 3 15,-3 0-38-15,-4 0-41 0,-4 0 47 16</inkml:trace>
  <inkml:trace contextRef="#ctx0" brushRef="#br1" timeOffset="-28557.909">10396 8028 933 0,'3'0'497'16,"-3"-2"-175"-16,0 1-97 0,0 0-45 15,0 0-82-15,1 0-20 16,27-4-25-16,36-6-13 16,-27 5-17-16,-2 2-8 15,-3 4-11-15,-6 3-1 16,-7 5-2-16,-3 2-1 15,-9-3 0-15,-7 4 4 16,-1 3 15-16,-9 3 7 0,-3 7 9 16,-6-1-2-1,-13 2-9-15,0 3-4 0,-8 1-6 16,0 1-2-16,2-1-4 16,2 0 0-16,1-8-2 15,3-1 0-15,5-4-1 16,1-1-1-16,6-4 1 15,0-7 0-15,9 1 1 16,2-3 1-16,5-3 1 16,1 1 1-16,1-2-2 15,0 0-2-15,2 1-4 16,0 0-1-16,0 0-2 16,4-1 1-16,21-10 1 15,34-9 0-15,-25 15 0 16,4 0 0-16,4 3 2 15,2 2 0-15,0-3 1 0,-3 4 0 16,-4 2-1-16,-4-1 0 16,-12 1-1-16,-1 2 0 15,-9-2 0-15,-5-3 0 16,7 0 1-16,1-1 0 16,-3 0 0-16,-4-3 0 15,-5 0-11-15,-5-4-32 16,3-2-83-16,7 1-72 15,-1-3 114-15</inkml:trace>
  <inkml:trace contextRef="#ctx0" brushRef="#br1" timeOffset="-20983.325">11332 7598 318 0,'39'-25'197'0,"-31"17"-2"16,-2 0-7-16,7 0-27 16,-5 1-9-16,-1 3-17 15,-1 0-6-15,0-2-9 16,-2 1-3-16,-1-1-7 15,-2 0-1-15,-1 2-6 16,-1 2-5-16,0 2-22 16,0 0-15-16,0 0-23 15,0 0-5-15,-14 4-4 0,-37 13-2 16,22-3-9-16,-7 1-6 16,-2 4-5-16,3 3-3 15,2 1-1-15,2 1 0 16,0 0-2-16,3 1-1 15,2 4-1-15,3 2-3 16,9 0 0-16,2 2 0 16,5-1 2-16,7-2 2 15,10-2 0-15,6-3 1 16,6-1 2-16,5-2-1 0,3-4 4 16,5-4-2-16,12-7 2 15,3-5 2-15,12-7 0 16,3-3 2-16,4-13 3 15,5-3 3-15,-10-7 5 16,-9-5-1-16,-9 0 2 16,-13-6-3-16,-6-5-1 15,-6 2-1-15,-16-1 1 16,-5 2-3-16,-12 10-4 16,-8-3-2-16,-2 12-6 15,-5 0-2-15,-2 9-1 16,0 9-2-16,-16 0 2 15,-3 8 0-15,-5 6 0 16,1-2 0-16,8 11 0 16,4-1-1-16,6 1 1 15,6 2 13-15,8 0-50 0,7 0 77 16</inkml:trace>
  <inkml:trace contextRef="#ctx0" brushRef="#br0" timeOffset="-16583.65">12393 7656 240 0,'0'-1'172'15,"0"0"2"-15,0 0-18 16,0 0 2-16,0 0 2 16,0 0-1-16,0 0-11 15,0 0-10-15,0-1-26 16,0 1-14-16,0 0-20 16,0 0-11-16,0 0-12 0,0 0-4 15,0 1-8-15,0 0-2 16,0 0-2-16,0 0-1 15,0 0-2-15,0 0-1 16,1 0 2-16,4 1 3 16,5 0 6-16,3 1 2 15,33 4-2-15,-28-11-4 16,8 1-6-16,4 1-4 16,4 0-8-16,12-1-2 0,9 1-7 15,9-1-1-15,11-2-4 16,3 5 0-16,0-1-3 15,-6 2-2-15,-3 0-1 16,-3-2 0-16,-6 2-1 16,0-1 2-16,-10-1-2 15,-5 2 1-15,-10-1 0 16,-8 0 0-16,-2 1 0 16,-16-2 2-16,-5-1 3 15,1 1 1-15,-13-1-1 16,5 3-1-16,-7 0-6 15,-3 0-1-15,-3 3-1 16,2-2 0-16,-2-1 0 16,-1 1 2-16,-1-1 0 15,-3-2 0-15,1-1 1 16,0-1 0-16,0-1-1 16,1 0 0-16,-3-1 1 0,0-4-1 15,0 0 1-15,-3 1-1 16,9 0-1-16,-1 5-1 15,1 0 0-15,6 0-2 16,-4 1-2-16,4 3 0 16,9 1-1-16,-2 0 0 15,8 3 0-15,-5-4 0 0,0 0 4 16,6 1 0-16,22 2 1 16,42 7 2-16,-25-7-2 15,3-1 1-15,-1 4-1 16,-2-1 0-16,-7 2 0 15,-2 2 1-15,-11-3-1 16,-8 2 0-16,0-2 0 16,-12-1 0-16,-4-1 1 15,-3-2 2-15,-6 2 3 16,7 1-1-16,-15-3 1 16,4 3-2-16,-12-1-1 15,-7 0 0-15,3 3 2 16,-5-2 2-16,-1 3 4 15,-1-1 4-15,-2-2 5 16,3-1 0-16,1 3-2 0,0 0-5 16,8 1-4-16,1 1-3 15,7 0-3-15,7 0 0 16,3-2-3-16,7 3 7 16,7 0-26-16,4 0 32 15,18-5-13-15</inkml:trace>
  <inkml:trace contextRef="#ctx0" brushRef="#br0" timeOffset="-13076.875">14537 7449 440 0,'6'-5'233'0,"1"1"-54"16,-2 4-29-16,-1 1-39 16,-1-1-12-16,-3 0-10 15,0 0-5-15,0 0 1 16,0 0-1-16,0 0-5 15,0 0 3-15,0 0 6 16,0 0 4-16,0 0 4 16,0 0-4-16,-1 0-20 15,0 0-9-15,-15 7-15 16,-35 17-9-16,17-17-13 16,-1 4-6-16,-10-3-10 0,0 0-2 15,3 2-2 1,4-2-1-16,5-3-1 0,3 1-1 15,1-2-2-15,6 3-1 16,7 0 0-16,1-1-2 16,8-1-1-16,2 0-2 15,1-2 0-15,6 0-1 16,9 3 2-16,0-2 0 16,11 1 2-16,1 1 0 15,7 0 0-15,2 0-1 0,4 2 1 16,3 4 0-16,-2 1-1 15,4 5 1-15,-4 5 0 16,-4 0 0-16,-9 7 2 16,-8-1-1-16,-7-1 1 15,-8 1 0-15,-5-3 1 16,-5 2 2-16,-8 0 1 16,-5-2 1-16,-11-5 21 15,-4 0 8-15,-8-5 18 16,1-2 6-16,2-2-9 15,1-5-6-15,5-7-9 16,-2-2-6-16,11-8-6 16,0-2-4-16,5-7-5 15,5-3-3-15,3-2-6 16,3-1-3-16,7 3-16 0,2 2-24 16,7 9-72-16,4 4-50 15,2 4-166-15,3 3 202 16</inkml:trace>
  <inkml:trace contextRef="#ctx0" brushRef="#br0" timeOffset="-12405.573">15179 7429 595 0,'-2'-6'316'0,"1"0"-58"15,0 0-71-15,0 6-47 16,0 0-22-16,0 0-19 0,0 0-2 15,-4 6 6-15,-13 9-2 16,-35 32-6-16,27-28-7 16,-2 1-19-16,-5 2-9 15,1 3-20-15,-5-2-8 16,-1 4-13-16,2-1-5 16,6 2-5-16,4 3-2 15,11 3-3-15,-2-2 0 16,14-4-1-16,5 1 1 0,8-8 0 15,13-2 0-15,2-4 2 16,4-1 0-16,6-7 1 16,8-1 1-16,-3-6-2 15,1-8 1-15,7-5 1 16,-3-9 1-16,2-7 1 16,-6-2 1-16,-7-6 0 15,-5 2 0-15,-6 0 2 16,0 1 0-16,-12 0 1 15,-4 2 1-15,-8 0-2 16,-7-3-2-16,-7 3-3 16,-3-1-2-16,-5 3-3 15,-2 5-1-15,-7 4-3 16,-1 3-2-16,-3 6-1 16,2 6-1-16,2 5-1 15,4 2-2-15,4 8 0 16,4 3-1-16,3 5 0 0,1 5 10 15,5 4-69-15,-1 0-56 16,12 3-173-16,0 2 170 16</inkml:trace>
  <inkml:trace contextRef="#ctx0" brushRef="#br0" timeOffset="-11780.705">15551 7903 952 0,'7'-11'460'0,"-2"3"-161"0,-2 4-35 16,-2 0-88-16,-2 4-35 15,0 0-61-15,0 0-21 16,0 0-17-16,-4 10-7 15,-3 6-6-15,-20 31-3 16,14-26-6-16,-1-1-2 16,1 2-3-16,-6-3-3 15,-1-1-3-15,1-1-2 0,-5-4-2 16,7 0 1-16,5-4 1 16,3-2 0-1,4-4 4-15,2-3 1 0,4-2-1 16,2-3-1-16,-2 4-7 15,0 0-2-15,10-6-1 16,8-3-2-16,33-17 2 16,-33 21-2-16,2 1 0 15,-1 2 0-15,-3 4-1 16,1 3 0-16,-2 4 0 16,5 1 1-16,-2 1 1 15,5 0 1-15,1-2 1 16,-4-1 0-16,1-2 1 15,-5-1 0-15,1-5 9 16,3-4-25-16,1-6-75 16,2-1-64-16,2-2 82 0</inkml:trace>
  <inkml:trace contextRef="#ctx0" brushRef="#br0" timeOffset="-11452.348">15920 7833 688 0,'0'-1'458'16,"0"-2"-14"-16,-3 3-187 16,1 0-34-16,1 0-91 15,0 0-25-15,-11 17-33 16,-33 38-12-16,26-24-16 15,-1 4-11-15,-4 7-8 16,0 1-3-16,0 3-6 16,2 1-2-16,0 0-6 15,0-6-1-15,-1 0-1 16,0-4 1-16,1-4 0 16,-1-3 4-16,6-12-32 15,3-6-41-15,8-11-119 16,5-4-446-16,11-9 430 0</inkml:trace>
  <inkml:trace contextRef="#ctx0" brushRef="#br0" timeOffset="-10527.998">16430 6945 446 0,'2'-4'280'0,"3"0"-31"15,0 0-43-15,1-2-10 16,-1 0-17-16,-2-1-9 15,3 6-15-15,-3 0-20 16,-5 0-30-16,1 1-17 16,0 0-30-16,0 0-2 0,-9 15-10 15,-23 28-4 1,18-27-9-16,-2 1-6 16,-1-3-8-16,0-2-3 0,5-6-2 15,2-1-1-15,4-5 5 16,2-2 0-16,6-4-4 15,1-2-2-15,7-6-8 16,7-1-4-16,3 0-1 16,4-2-2-16,0 7-1 15,-3 1 1-15,-1 3 1 0,-1 3-2 16,0 4 1-16,-5 2-2 16,3 9 0-16,-3 2 0 15,-4 6-1-15,-4 4 0 16,-6 1 3-16,-7 0 1 15,-11 0 1-15,-1 0 1 16,-5 0 1-16,-6-1 1 16,-4 1 1-16,-5-2 0 0,-5-2 2 15,1-2 0-15,3-7-1 16,2-1 2-16,5-8 0 16,1-3 0-16,5-8 2 15,6-2-3-15,7-5 0 16,3 1-5-16,8 3-5 15,4 1-3-15,6 2-5 16,5 4-1-16,3 2 3 16,-2 2 1-16,3 5 4 15,1 4 0-15,1 3 2 16,4 3 1-16,0 2 1 0,1-1 0 16,1 2 2-16,1-3 0 15,4-3 1-15,3 0 0 16,0-6 1-16,0-3 0 15,0-3 5 1,-6-8-19-16,5-3-101 16,3-3-76-16,5-6 107 0</inkml:trace>
  <inkml:trace contextRef="#ctx0" brushRef="#br0" timeOffset="-10197.206">16944 7038 1006 0,'1'-11'531'0,"-2"4"-108"15,2 2-132-15,3 2-99 16,1 2-51-16,7 6-66 16,-4-2-8-16,10 1-21 15,4 1-11-15,4-6-17 16,8-1-4-16,-1-3-6 0,-4-1-1 16,0 0 4-16,-3 2-15 15,-6-1-65-15,-3 0 23 16,-9 9 10-16</inkml:trace>
  <inkml:trace contextRef="#ctx0" brushRef="#br0" timeOffset="-7388.028">17450 7648 269 0,'8'-7'234'0,"-8"4"67"16,5-1-37-1,-5 2-63-15,0 2-28 0,0 0-27 16,0 0-6-16,0 0-14 15,0 0 3-15,-1 7-9 16,-4 11-15-16,-7 35-22 16,10-22-12-16,-11 4-24 15,1 1-5-15,-6 0-14 16,-7-2-6-16,5-2-9 16,-4-3-3-16,5-4-4 15,2 2-1-15,3-6-1 16,5-2 0-16,6-3-1 15,1-5 2-15,2-4 2 16,0-4 9-16,3-4-32 16,3-4-42-16,3-7-147 0,1-3-118 15,1-3 195-15</inkml:trace>
  <inkml:trace contextRef="#ctx0" brushRef="#br0" timeOffset="-7044.303">17238 7764 480 0,'-4'-3'331'0,"3"1"41"16,1 1-96-16,0 0-68 15,0 0-31-15,0 0-47 16,7 0-17-16,18 1-28 16,29 5-11-16,-22-3-13 15,-1 0-4-15,3-4-11 16,5-1-5-16,4-3-15 16,2-2-7-16,-1-1-7 15,-6-1-4-15,-2 2-2 16,-3 1 6-16,-10 5-74 15,-2 2 455-15,-15 2-309 16</inkml:trace>
  <inkml:trace contextRef="#ctx0" brushRef="#br1" timeOffset="699.521">18428 7551 417 0,'-3'-1'259'0,"2"0"-20"16,-3 0-28-16,3 0-71 16,0 0-20-16,-6 0-29 15,5 0-11-15,1-1-9 16,0 2-2-16,0 0 4 16,0 0 3-16,-1 0 4 15,2 0 1-15,0-1-9 16,4-1-7-16,20-8-19 15,36-10-8-15,-24 10-16 16,3 2-6-16,-4-1-8 16,0 4-3-16,-4 4-3 15,2 2-2-15,-7 4 0 0,-5 1-2 16,-4 1-2-16,-12-1 0 0,-6 4 1 16,-3 3 0-16,-14-1 3 15,2 3 1-15,-8 1 1 16,-3-3 0-16,0 3 0 15,0-1 0-15,-1-1 1 16,1-2 0-16,2-3 0 16,2-2 1-16,6-3 0 15,5-1 2-15,5-2 0 16,4-1-1-16,7 0-2 16,2-4-3-16,6-1-2 15,3-2 0-15,1 2-1 16,4-1 1-16,2 3 0 15,2 2-1-15,0 1 1 0,0 2 0 16,-3 5-1-16,-4 0 0 16,-4 4 0-16,-2 1 0 15,-5 6 0-15,-3 3 1 16,-4 4 0-16,-6 5 2 16,-7 0 0-16,-2-3 0 0,-6 2 2 15,-2-5 0-15,-6 0 2 16,-1 0-1-16,-4-7 3 15,0 1 9-15,4-3 13 16,0-7 4-16,7-2 8 16,-2-6-5-16,-1-12-7 15,1 1-2-15,-6-10-6 16,3 0-4-16,6-3-7 16,0-1-5-16,7 3-4 15,5 2-4-15,4 7-9 16,2 4-20-16,4 4-64 15,1 2-69-15,4 3 99 16</inkml:trace>
  <inkml:trace contextRef="#ctx0" brushRef="#br1" timeOffset="1574.137">19502 7465 466 0,'2'-6'291'0,"-1"1"-2"16,0-1-33-16,-1 4-50 15,0 1-20-15,-1 0-47 16,0 1-22-16,0 0-38 16,0 0-19-16,0 0-16 15,-4 8-6-15,1 17-11 16,-35 32-1-16,22-21-7 0,0 0-2 15,0 0-4-15,-1 1-2 16,1 1-4-16,5 0-2 16,-1-3-1-16,1-1 0 15,3-8 0-15,-5-4-1 16,7-6 2-16,2-3 0 16,2-4 2-16,0-4 6 15,1-4-32-15,0-7-28 16,1 5-88-16,1-3-65 0,1-22 124 15</inkml:trace>
  <inkml:trace contextRef="#ctx0" brushRef="#br1" timeOffset="1933.417">19944 7431 805 0,'5'-7'416'0,"-4"6"-119"16,-5-1-31-16,3 4-80 15,0-2-36-15,0 0-48 0,-1 3-16 16,-5 14-21-16,-13 32-9 16,9-25-17-16,-3 1-5 15,-2 6-7-15,2 0-4 16,-9 3-4-16,4 1-3 15,3 3-6-15,-3 0-2 16,6 3-2-16,-3-3-2 16,0-3-1-16,2-6 0 15,1-5 0-15,0-6 1 0,2-3 1 16,1-6 3-16,3-1-24 16,-1-6-26-16,0-12-88 15,0 2-85-15,-2-9 133 16</inkml:trace>
  <inkml:trace contextRef="#ctx0" brushRef="#br1" timeOffset="2246.141">19421 7678 953 0,'0'0'446'15,"1"0"-190"-15,5 0-21 16,-6 0-81-16,0 0-25 16,10 1-39-16,8 3-14 15,35 8-12-15,-25-7-4 16,-1-4-8-16,4-1-7 15,-2-2-14-15,2-3-9 16,-2-3-12-16,-2 1-3 0,0-1 12 16,-3 0-26-1,-5 0-78-15,-4-1-56 0,-2 5 71 16</inkml:trace>
  <inkml:trace contextRef="#ctx0" brushRef="#br1" timeOffset="2729.377">20528 7049 979 0,'0'-5'464'16,"0"5"-190"-16,-2 0-52 0,1 0-88 15,-1 0-41-15,1 0-45 16,-3 11-13-16,-5 12-9 16,-10 30-1-16,9-23-3 15,-1 1 0-15,-4 2-2 16,-3-2-3-16,4-1-4 16,-3 1-3-16,3-7-3 15,4 1 1-15,-1-8 0 16,1-4 1-16,5-4 2 15,-4-3 1-15,4-4-41 16,-2-2-46-16,-1-4-172 16,2 0-176-16,-1-2 265 15</inkml:trace>
  <inkml:trace contextRef="#ctx0" brushRef="#br1" timeOffset="3058.339">20322 7157 838 0,'9'-8'435'0,"-9"4"-101"15,8 0-76-15,0 1-67 16,6 3-46-16,9 3-57 16,-3 2-17-16,10 2-12 15,1 1-5-15,3 0-12 16,-1-1-8-16,-2-4-13 16,0-2-6-16,-6-2-7 15,1-3-1-15,-6-1 0 16,-3 0-29-16,-6-2 18 15</inkml:trace>
  <inkml:trace contextRef="#ctx0" brushRef="#br1" timeOffset="11239.069">21431 7512 841 0,'8'-6'402'0,"-6"2"-181"0,-4 1-34 16,-4 3-89-16,5 0-36 15,0 0-16-15,0 0 6 16,-5 3 7-16,-3 1-3 16,-2 9-15-16,-29 31-8 15,26-21-6-15,0 0-2 16,2 8-1-16,1 4 0 16,-2 3-5-16,4 4-3 15,-4 0-6-15,1-4-1 0,1-6-3 16,-8-6-1-16,6-6 1 15,-1-4-1-15,1-5 1 16,8 0 1-16,0-8 13 16,1-3-8-16,2-7-90 15,0-7-72-15,4-6 84 16</inkml:trace>
  <inkml:trace contextRef="#ctx0" brushRef="#br1" timeOffset="11551.507">21150 7663 596 0,'0'-6'366'16,"-1"3"4"-16,1 0-89 15,0 2-58-15,0 0-46 16,0 0-64-16,14 1-19 15,2 0-24-15,29 3 1 16,-21-1 0-16,3 1 0 16,0-3-10-16,2-2-7 15,-1-2-19-15,5-1-11 0,0 0-13 16,-2-1-4-16,-1 3 4 16,-6-2-10-16,-4 1-88 15,0 3-127-15,-5 2 133 16</inkml:trace>
  <inkml:trace contextRef="#ctx0" brushRef="#br1" timeOffset="12610.46">22652 7486 402 0,'42'-46'305'0,"-27"32"48"16,-2 2-51-16,0 0-86 16,-3 0-25-16,-2 4-48 15,-1 0-16-15,-7 3-36 16,-3 4-21-16,-1 4-28 16,3-3-11-16,0 0-16 15,-4 11-2-15,-4 7-1 0,-24 36-1 16,8-31-1-16,0 1 0 0,4 0-3 15,-4-9-1-15,7 1-2 16,1-3 1-16,5-4 0 16,2-4 1-16,4-4 5 15,0-1 1-15,4-5 2 16,2-2-2-16,2-5-5 16,4-2-2-16,5-3-5 15,1 0-3-15,7-3-3 0,6 4-1 16,2-1-1-16,2 3 1 15,2 5 2-15,-5-1 1 16,1 9 2-16,2 3-1 16,-6 6 1-16,0 5-1 15,-6 6 0-15,-3 2 0 16,-4 7 1 0,-8 1-1-16,-5 4 3 15,-11-1-1-15,-6 7 1 16,-5 0 0-16,-7 3 1 15,-7 0 1-15,-16-3 0 16,-2-1 2-16,-8-9 0 16,4-5 0-16,7-11 0 15,2-10 1-15,13-3 2 16,7-2 2-16,10-7 0 16,5 1 0-16,6-6-6 15,4-3-2-15,-1-2-6 16,8 5-3-16,0-1-4 15,4 2-1-15,3 5 3 16,1-2 2-16,4 4 2 0,1 0 2 16,3 3-2-16,-2 0 1 15,7 7 0-15,-1 3 0 16,6 8 2-16,4 1 1 16,-4 4 0-16,0-1 1 15,2 2 0-15,-1-1 1 16,-1-5 0-16,2 2 0 15,-1-2 1-15,2 0-1 0,1-5 11 16,-3-4-11-16,-3-9-81 16,3-3-65-16,5-4 81 15</inkml:trace>
  <inkml:trace contextRef="#ctx0" brushRef="#br1" timeOffset="13329.063">23459 7625 609 0,'-6'-5'382'0,"-2"1"-48"0,4 2-128 16,3 1-30-16,-1-1-58 15,1 1-13-15,0 1-3 16,1 0 0-16,4 1-8 15,17 7-6-15,36 3-14 16,-22-12-8-16,4-3-19 16,-2-2-8-16,-5-3-19 15,-2 0-5-15,-10-5-5 16,-2 1-3-16,-8 0 0 16,-3 0-1-16,-4 1-2 15,1 1 0-15,-3 3-3 16,-6 2-1-16,1 2-3 15,-6 3-1-15,-5 1-2 16,-4 0 1-16,-9 4 0 16,-4 3 0-16,-5 4 3 15,-1 2 1-15,0 6 0 0,1-4 0 16,4 4 1-16,3 1 0 16,4 2 1-16,3-2-1 15,6 6 0-15,2 0 0 16,4 0 0-16,2 1 0 15,9 1 0-15,1-3 1 16,5-4 2-16,10-1-1 16,1-5 4-16,4-1 1 15,6-3 4-15,3-4 0 0,2-7 1 16,3-3-1-16,2-1-4 16,0-5-1-16,-1-3-2 15,0-4-1-15,-10-6-13 16,1 3-28-16,-4-1-111 15,3 1-85-15,2 2 138 16</inkml:trace>
  <inkml:trace contextRef="#ctx0" brushRef="#br1" timeOffset="13782.062">24206 7264 1092 0,'-1'0'503'0,"1"0"-228"15,2 1-31-15,-2-1-88 16,0 0-28-16,0 0-33 16,0 0-5-16,0 0-10 15,0 0-8-15,0 0-10 16,7 4-3-16,16 3-15 15,33 2-6-15,-21-12-18 16,-2-3-6-16,0 1-6 16,-1 1-4-16,-3-1-1 15,-4 3-2-15,-4 1 0 16,-4 0 2-16,-5 0-58 16,-2 0-44-16,-6-1-536 15,-4 0 437-15</inkml:trace>
  <inkml:trace contextRef="#ctx0" brushRef="#br2" timeOffset="19504.727">4455 7552 654 0,'0'-2'336'0,"-4"2"-84"16,-1-1-52-16,4 0-65 15,0 1-22-15,0 0-30 16,0 0-12-16,-2 0-14 16,-9 7-3-16,-9 3-14 15,-26 40-4-15,21-20-12 16,-7 8-6-16,-9 10-12 0,0 5-2 16,1 11-3-1,7 4-1-15,14 1 1 0,2 1 1 16,7 0 3-16,5 0 2 15,5-6 1-15,4 1 1 16,6-12-2-16,0-6-1 16,9-9-2-16,4-7 0 15,11-5 15-15,4-4 157 16,3-7-128-16</inkml:trace>
  <inkml:trace contextRef="#ctx0" brushRef="#br2" timeOffset="20854.171">24931 7016 632 0,'-9'0'309'0,"3"2"-101"15,0 2-29-15,2-3-43 16,2 1-14-16,1-1-27 16,-1-2-5-16,2 1-14 0,0 0-4 15,0 0-15-15,0 0-11 16,0 0-21-16,15 17-10 15,33 42-8-15,-23-18-1 16,10 17 0-16,1 7 1 0,-2 11 1 16,-5-3 1-16,-7-5-1 15,-6-5 0-15,-11-7 1 16,-3 0 2-16,-21 2 6 16,-6 4 3-16,-21-4 0 15,-9-2-2-15,-11-9-4 16,-8-8-3-16,3-6-4 15,6-3-1-15,4-10-3 16,6 0 16-16,9-10-59 16,5-2-65-16,17 2 73 15</inkml:trace>
  <inkml:trace contextRef="#ctx0" brushRef="#br2" timeOffset="22852.45">3449 7685 400 0,'14'-6'244'0,"2"2"-14"16,-8 0-37-16,4 1-59 0,-4 3-25 15,-3 0-33-15,-2 0-2 16,-3 1 5-16,0-1 14 15,-1 0 17-15,0 0 1 16,0 2-14-16,-13 12-16 16,-36 26-26-16,26-25-9 15,-10-3-13-15,-4 1-7 16,-7-2-11-16,0 0-2 0,6-6-2 16,-1-4-1-1,13-1 0-15,3-3-1 0,4 2-4 16,6-1-1-16,2 2-4 15,2 0 0-15,2-1 0 16,3-1-2-16,0 2-3 16,2 0 0-16,2 0-1 15,0 0 0-15,0 0 3 16,0 0 1-16,0 4 2 16,1 7 0-16,0 5 1 15,-1 28 0-15,-4-28 0 16,0 3 0-16,-5-3-1 15,-1 2 1-15,1-2 0 16,0 1 1-16,-1-5-1 16,4-1 0-16,2 0 0 15,-5-4-1-15,4 2 1 0,1 0-1 16,2-4 0-16,1-1-1 16,2-4 1-16,0 0 2 15,0-1 3-15,0-1-2 16,0 1 0-16,2-1-3 15,17-9-1-15,27-19-1 16,-21 18-2-16,2 1 0 0,1 0 0 16,5 4-1-16,-2 6 1 15,1 0 0-15,6 6 1 16,-4 6 1-16,0 4 1 16,-2 1 1-16,-10 3-1 31,-7 0 0-31,-4 5 1 0,-11 4 1 0,-4 2 1 15,-4 4 2-15,-15 6 0 16,-1 1-1-16,-10-1 14 16,-3 0 4-16,-4-7 22 15,4-3 11-15,0-4 2 16,0-7 2-16,-1-10-5 16,0-3-1-16,6-9-8 15,3-7-4-15,4-9-16 16,-7-7-6-16,0-9-13 15,5 0-4-15,-4 2-23 16,12 6-29-16,2 9 392 16,1 5-273-16</inkml:trace>
  <inkml:trace contextRef="#ctx0" brushRef="#br0" timeOffset="32920.244">2182 10351 322 0,'25'-32'240'15,"-25"28"19"-15,2 0-30 16,-2 0-75-16,0 3-28 16,0 0-35-16,0 0-14 15,0 0-23-15,0 1-5 0,0 0-5 16,0 0-1-16,0 0 5 0,0 0 1 0,0 0-4 31,-1 0-3-31,-3 10-10 16,0 3-6-16,-17 31-8 15,8-30-2-15,2 2-5 16,-4 0 0-16,-1-2-3 16,3-2-1-16,2-2 0 15,0-3 0-15,5-2 0 16,-1-1 3-16,4-5 2 15,2-1-2-15,1-4-2 16,0 4-4-16,0 1-3 16,0 0-1-16,8-4-2 15,5-8 0-15,35-28 0 16,-33 29-1-16,3 2 1 0,0 3-1 0,1 1 0 0,4 2-1 16,-1 4-1-16,1 3-1 15,-2 5 0-15,-4 4 0 31,-3 3 1-31,-8 5 2 0,-5 4 3 0,-1 3 0 16,-9 7 1-16,-3 1 1 16,-10 6 2-16,-4-1 0 15,-8 1 1-15,-3 1 0 16,-8-5 0-16,-1-2 2 0,-1-4 8 16,6-5 2-16,12-8 3 31,-5-5 1-31,3-8-7 0,6-3 0 0,-5-5-4 15,11-6-1-15,-1-4-4 16,-3-6-1-16,9-1-5 31,4 2-1-31,5-1-3 16,7 2-1-16,4 1 1 0,3 2 0 0,4 2-1 31,5 5-1-31,3 6-2 16,1 0 0-16,5 6-3 0,-2-2 1 0,5 8 6 15,4 4 3-15,-2 0 7 16,1 5 2-16,-2-3 0 16,0-1-1-16,-2 2-2 15,-3-3 0-15,-3-2 2 16,-5-3 1-16,-2-7 23 0,-1-2-22 16,-1-6-52-16,-1-1 39 15</inkml:trace>
  <inkml:trace contextRef="#ctx0" brushRef="#br0" timeOffset="34326.375">2795 10431 324 0,'36'-33'254'0,"-35"27"36"16,2 1-48-16,-3 1-73 16,3 3-35-16,-3 1-41 0,0 0-14 15,0 0-17-15,-1 0 0 16,0 0 4-16,0 3-3 15,0 10-8-15,-1 3-3 16,-6 34-7-16,-1-23-6 16,-3 5-8-16,1 5-6 15,-2-1-8-15,2 2-5 16,1-3-3-16,-1-7-2 16,1-4 0-16,1-2 0 15,1-5 0-15,3-4 0 0,1-4 4 16,1-6 2-16,0-5 1 15,-3-2 0-15,4-3-5 16,-1-3-3-16,2-4-4 16,1-1 0-16,1-5-2 15,3-2 0-15,4-4-1 16,4-6-1-16,7-3 0 16,2-6 0-16,10-5 1 15,5 1 0-15,5 1-1 16,3 3 0-16,-2 6-1 15,-5 3-1-15,0 2 1 16,-5 6-1-16,-4 12-1 16,-3 3-1-16,-6 13-2 15,-12 6 2-15,0 8 1 16,-3 9 4-16,-6 5 2 0,4 3 4 16,-10 4 2-16,-6 0 0 15,1 2 1-15,-4 0-3 16,4 0-1-16,-2-4 0 15,3-7-1-15,2-6 1 16,3-8 1-16,2-4 0 16,2-6 10-16,1-6 1 15,2-9 0-15,1-10-1 16,6-11-9-16,0-2-3 0,9-13-2 16,-1 0 0-16,6-2-1 15,-4 0-1-15,10 4-1 16,1 7-1-16,5 6 0 15,3 4-1-15,1 12-2 16,2 5 1-16,-12 7-1 16,0 5 2-16,-15 7 2 15,1 3 1-15,1 9 1 16,-8 0 3-16,4 8 0 16,-9-1 0-16,-4 4 0 15,3 3-1-15,-7 3 1 16,1 1 0-16,4 3 1 15,-7-6 0-15,2-4 1 16,0-2-1-16,-8-12 0 0,0 1 0 16,5-3 0-16,-1-1 0 15,2-1-2-15,8 2-1 16,-1-5-5-16,-2 0-8 16,4-1-20-16,-2-4-13 15,-3-3-35-15,6 0-30 16,10-6-129-16,-4-6 155 0</inkml:trace>
  <inkml:trace contextRef="#ctx0" brushRef="#br0" timeOffset="34873.13">3670 10519 605 0,'-3'12'396'0,"-1"-3"39"16,0-1-156-16,-1 4-65 16,0 1-42-16,-4 2-59 15,2-1-15-15,2 6-33 16,-4-3-13-16,4 5-13 16,-7 3-5-16,-2-2-9 0,4 4-4 15,-3-8-8-15,4 2-3 16,1-2-4-16,0-5 0 15,6-3-1-15,-1-5 2 16,3-6 6-16,1-2 2 16,4-8-1-16,3-4-1 15,2-10-7-15,4-8-3 16,4-6-2-16,-6-4-2 16,13 2-4-16,1 3 0 0,2 3-1 15,9 7 1-15,-12 7 2 16,2 5-1-16,1 11-1 15,-4 4 0-15,-3 9-1 16,-12 5 1-16,-1 9 2 16,-1 5 1-16,-7 3 2 15,6-4 0-15,-9 4 1 16,-2-3-1-16,3-1 1 16,-6 1 0-16,3-4 1 15,1-2-1-15,-6-3 0 16,9-5 1-16,-3-5 1 15,2-1 4-15,5-7-40 16,-8-3-46-16,11-6-111 16,-1-5-114-16,-1-10 189 15</inkml:trace>
  <inkml:trace contextRef="#ctx0" brushRef="#br0" timeOffset="35373.204">4284 10296 623 0,'15'-13'410'16,"-15"14"57"-16,0 3-185 0,-4 2-61 15,-2 6-34-15,-7 5-58 16,-2 5-16-16,-14 5-36 16,3 3-13-16,-5 6-16 15,2 3-6-15,4 4-10 16,-1 4-4-16,6-2-7 15,3-4-3-15,6-3-7 16,1-8-3-16,9-2-3 16,1-3 1-16,7-5-2 15,3-2 0-15,3-5 1 16,3-2-1-16,6-3 0 16,1-6 0-16,6-6 2 15,2-8 0-15,5-6 1 16,3-2-2-16,-6-9-1 15,-3-2 0-15,-8-10-1 16,-4-4 1-16,0-2 0 0,-5-7 1 16,-7-1-1-16,-7 1 1 15,-8 5-2-15,-4 4 0 16,-4 10-2-16,-2 6-1 16,-4 5 0-16,0 8-2 15,-3 9-1-15,-3 2 0 16,1 9-2-16,0-1 0 15,8 13-1-15,0-3 1 16,7 6-23-16,0 4-30 0,4-3-106 16,3 6-57-16,10 0 130 15</inkml:trace>
  <inkml:trace contextRef="#ctx0" brushRef="#br0" timeOffset="35832.178">4581 10675 945 0,'2'-7'532'0,"-1"-4"-125"31,3 6-155-31,-3 2-38 16,-1 1-92-16,-1 2-26 0,0 0-44 15,0 0-20 1,-3 9-6-16,-5 9-2 0,-15 31-5 16,14-26 0-16,-3-2-6 15,1-4-1-15,1-1-5 16,1 2-1-16,5-3-2 15,0-1-1-15,4-5 0 16,1-1 0-16,6-2 0 16,2 0-1-16,5-2 1 15,4-3 0-15,3-4 0 16,6-1 0-16,3-5 0 16,4-3-1-16,2 1-1 15,0 0 0-15,-5-2 2 16,-1 2-10-16,-7-2-46 15,0-1-36-15,-4 3-95 16,-6 3-503-16,6 8 487 0</inkml:trace>
  <inkml:trace contextRef="#ctx0" brushRef="#br0" timeOffset="36191.46">4863 10622 1196 0,'-1'-3'554'0,"5"7"-255"16,-4 1-38-16,0-5-99 16,0 0-34-16,-1 4-41 15,-1 14-21-15,-7 35-30 16,6-25-8-16,-7 5-11 15,-5 0-3-15,8 2-4 16,-11-3-2-16,1 6-3 16,3-1 0-16,-8 0-2 15,6 3-1-15,3-4 1 0,3 3-1 16,5-7 0-16,0-9 1 16,2-6 0-16,-3-12 2 15,5-6-25-15,1-1-26 16,5-8-93-16,3-3 436 15,2-16-252-15</inkml:trace>
  <inkml:trace contextRef="#ctx0" brushRef="#br0" timeOffset="36676.094">5032 10151 651 0,'-7'-3'355'16,"3"-3"-60"-16,3 3-39 15,1 1-53-15,0 2-21 0,0-2-37 16,0 2-19-16,0 0-30 15,8 0-11-15,12 4-13 16,31 7-7-16,-22-6-13 16,4-2-8-16,2-4-17 15,-1-2-8-15,-3-2-7 16,-4-1-1-16,-8-2 15 16,-5 1-6-16,-5-6 329 15,0 2-253-15</inkml:trace>
  <inkml:trace contextRef="#ctx0" brushRef="#br0" timeOffset="38113.829">5810 10460 610 0,'0'-5'327'15,"0"2"-64"-15,5 1-23 16,-5 2-52-16,0 0-22 15,0 0-38-15,-1 0-16 0,0 0-24 16,-1 0-6-16,1 18-15 16,-6 35-9-16,-6-20-16 15,3 6-7-15,-8 3-11 16,4 2-4-16,-4-6-7 16,1-6-4-16,2-4-3 15,-1-4 0-15,5-3-1 16,1-3 2-16,5-6 0 15,-1-5 3-15,4-5 7 16,-2-5 1-16,4-8-62 16,-1-3-64-16,1-9-209 0,0-2 193 15</inkml:trace>
  <inkml:trace contextRef="#ctx0" brushRef="#br0" timeOffset="38368.41">5633 10544 558 0,'-11'3'411'16,"2"2"33"-16,6-2-175 15,0-1-28-15,5 0-79 16,-2-2-26-16,0 0-44 16,0 0-14-16,24 7-13 15,31 7-6-15,-21-8-10 16,2-1-4-16,0-3-12 15,2-2-6-15,6-4-9 16,2-3-5-16,0 0-4 16,-1-3 0-16,-9 1 5 0,-7 0 0 15,-10 5-8-15</inkml:trace>
  <inkml:trace contextRef="#ctx0" brushRef="#br0" timeOffset="39102.212">6818 10290 665 0,'6'-10'352'0,"0"2"-77"16,7 4-30-16,-8 1-76 15,-1 0-26-15,-1 8-44 16,-5-1-13-16,2-4-7 15,0 0-3-15,-2 17-9 16,-7 33-8-16,1-20-14 16,-8 0-3-16,3 9-13 15,1 0-5-15,-7 2-10 16,6 1-3-16,2 0-5 0,-4-6 0 16,4-3-2-16,1-6 1 15,-1-6 0-15,2-1 0 16,6-4 2-16,-4-3 0 15,5-5-1-15,0-4-16 16,0-5-66-16,4-3-60 16,-2 3-118-16,0 0 148 15</inkml:trace>
  <inkml:trace contextRef="#ctx0" brushRef="#br0" timeOffset="39680.206">7328 10232 918 0,'-8'0'428'0,"4"6"-192"16,-6 4-17-16,-4 0-63 16,0 1-34-16,-6 4-34 15,2 1-13-15,2 6-21 16,-4 3-6-16,-2 2-11 15,-4 5-3-15,-2 5-7 16,-1 4-2-16,2 4-7 0,1 3-1 16,6-3-4-16,5-4-2 15,7-9-3-15,5-2-2 16,3-6 0-16,4-4-2 16,7-3 0-16,5-3 1 15,6-6 0-15,7 2 0 16,5-6 0-16,5-4 0 15,2-5 1-15,-2-6 1 0,-6-9-1 16,-1-3 1-16,-2-3-1 16,-1-5-1-16,-4 5 1 15,-8 2 1-15,-10-3 0 16,-5 4 0-16,-5 5-1 16,-6 0-2-16,-5 13-4 15,-6 1-3-15,1 12-2 16,-4 2 0-16,4 9 2 15,2-1 0-15,2-1 1 16,9 6 0-16,-8-9-1 16,10 8 1-16,1-1 1 15,-1-5 0-15,13 6 0 16,-1-6 1-16,5 1 0 16,1-1 10-16,4-5-45 15,-1-2-34-15,3-6-142 16,3-2-132-16,-4-2 218 0</inkml:trace>
  <inkml:trace contextRef="#ctx0" brushRef="#br0" timeOffset="40086.759">7890 10226 733 0,'-3'-7'432'15,"-1"-1"-89"-15,0 8-85 16,0 0-41-16,-2 2-65 16,1 4-26-16,-4 5-39 15,1 4-12-15,-1 10-21 16,-6 4-6-16,2 0-11 15,-1 5-2-15,-6-1-5 16,7 5-3-16,1 6-7 16,-5-3-4-16,5 0-7 15,1-1-2-15,-4-6-2 16,3 0-1-16,5-5 1 16,0-2-1-16,3-7 1 0,4-3 1 15,-1-9-1-15,-2-3-5 16,1-6-44-16,2-6-33 15,3-9-101-15,7-8-4 16,5-19 107-16</inkml:trace>
  <inkml:trace contextRef="#ctx0" brushRef="#br0" timeOffset="40413.492">8190 10144 749 0,'0'-1'456'0,"-4"1"-49"0,-1 5-172 16,1 3-24-16,0 9-70 15,2 4-21-15,-2 6-38 16,-2 0-17-16,-8 1-18 16,2 2-5-16,-1 3-6 15,-5 3-4-15,2 3-7 16,-3 1-5-16,2 3-8 15,-1-3-1-15,-1 3-4 16,1-1-1-16,3-5-1 16,2-1 0-16,3-6-1 15,-1-3 1-15,2-8 0 0,-1-2 0 16,5-5-7-16,-1-6-22 16,3-2-65-16,3-2-35 15,-1-6-155-15,1 3 175 16</inkml:trace>
  <inkml:trace contextRef="#ctx0" brushRef="#br0" timeOffset="40714.581">7751 10512 618 0,'-4'0'387'16,"7"1"-2"-16,8-1-187 16,-2 0-15-16,11 1-51 15,3 2-27-15,3 1-24 16,7 0-10-16,1 2-9 16,-1-2-1-16,-3-1-16 15,-1 2-9-15,-6-4-16 16,-1 0-6-16,-7-1-3 0,-1-2 26 15,-5-4-37-15,-2-1 421 16,-7-4-311-16</inkml:trace>
  <inkml:trace contextRef="#ctx0" brushRef="#br0" timeOffset="41123.289">8687 9815 977 0,'-5'-9'531'0,"8"3"-136"15,-3 7-178-15,-6 3-44 16,6 3-92-16,-6 8-27 16,4 4-25-16,-5 5-6 0,-7 10-4 15,2 1-2-15,-11 8-4 16,5 5-1-16,2 5-1 16,-1 1-2-16,4-7-1 15,1-6-1-15,2-8 0 16,1-9 1-16,0-5 1 15,2-3 1-15,1-9-8 16,1-1-20-16,-6-8-108 16,9-2 23-16,0-5 43 15</inkml:trace>
  <inkml:trace contextRef="#ctx0" brushRef="#br0" timeOffset="41357.619">8402 9966 1011 0,'1'-4'474'16,"8"1"-209"-16,5 0-43 15,11 2-89-15,3 2-33 16,8 2-40-16,5 4-17 15,4-2-20-15,-2 0-8 16,-7-2-4-16,1-1 37 16,-12-1 76-16,2-1-81 0</inkml:trace>
  <inkml:trace contextRef="#ctx0" brushRef="#br0" timeOffset="42139.052">9373 10456 871 0,'33'-47'428'16,"-26"38"-147"-16,-1 3-19 15,-4 0-79-15,2 4-43 16,-4 3-56-16,0-1-21 16,0 0-20-16,0 0 2 15,-1 8-1-15,-1 10-4 0,-9 36-4 16,1-25-5-16,-3 8-9 16,0 2-5-16,-3 4-6 15,-2-2-2 1,2-5-4-16,-1-5 0 0,5-5 0 15,1-3-1-15,3-7 3 16,2-3 1-16,-1-8 6 16,-2-5-9-16,0-6-72 15,4 1-46-15,4-10-177 16,2-2 174-16</inkml:trace>
  <inkml:trace contextRef="#ctx0" brushRef="#br0" timeOffset="42383.97">9237 10509 869 0,'-8'2'429'15,"8"1"-145"-15,2 2-33 16,6 0-76-16,2 0-20 16,2 0-34-16,4 2-16 15,9 0-22-15,3 0-17 16,0-2-25-16,5 1-9 15,-1-4-14-15,2-2-4 16,3-1-4-16,-3-6-1 16,-3-3 14-16,-4 1-20 0,-9 0-86 15,-4-1 438-15,-3 1-300 32</inkml:trace>
  <inkml:trace contextRef="#ctx0" brushRef="#br0" timeOffset="42808.439">10378 10265 900 0,'-5'-15'451'0,"2"9"-127"0,0 3-96 15,1 4-60-15,-2-1-49 16,3 0-53-16,0 0-18 16,-2 10-19-16,-5 13-3 15,-13 30-4-15,12-20 0 16,-7 1 2-16,3 8-1 15,-7 5-4-15,0 0-2 16,1 5-7-16,-1-7-3 16,9-5-1-16,-1-4 0 15,2-10 0-15,3 1 1 0,0-11 1 16,3-3 2-16,-2-7 2 16,2-6-20-16,4-4-66 15,-2-6-80-15,7-12 89 16</inkml:trace>
  <inkml:trace contextRef="#ctx0" brushRef="#br0" timeOffset="43277.132">10768 10284 1110 0,'-10'7'502'0,"-2"5"-243"0,-2 1-29 16,-3 5-76-16,3 1-33 16,-4 3-40-16,3 1-19 15,-1 4-29-15,-3 2-6 16,1 6-10-16,0 2-2 16,1 5 1-16,8 0-1 15,0-7-2-15,5-4 0 16,8-4-3-16,2-5-1 0,6-6-1 15,6-3 0 1,3-7 1-16,3-2-1 0,2-6 2 16,4-4 0-16,1-11-1 15,0-4 2-15,3-6-4 16,-1-5 1-16,-6-5-1 16,0-5 0-16,-6-9 0 15,-2-2 1-15,-7 2 0 16,-4-5-1-16,-9 5-2 15,-6 8-3-15,-5 1-4 16,-7 11-5-16,-5 9-7 16,-3 9-3-16,-6 20-7 15,0 3-16-15,0 12-54 16,5 2-68-16,5 1 101 16</inkml:trace>
  <inkml:trace contextRef="#ctx0" brushRef="#br0" timeOffset="44134.552">11325 10523 617 0,'-1'0'360'15,"0"0"-50"-15,0 0-40 16,0 0-81-16,1 0-31 16,0 0-45-16,0 0-25 15,10 6-28-15,5-4-14 0,31 34-15 16,-25-31-5-16,7-2-6 15,3-5-3-15,-1-3-4 16,0-3 0-16,-5-3 0 16,-4-2 0-16,-6-4 1 15,1 0 1-15,-10-2-1 16,-1-1 2-16,-5 5-2 16,-9-1-2-16,-8 9-4 15,1 1-4-15,-15 7-4 16,0 1 0-16,-7 9-1 15,-11 0 1-15,11 7 0 16,0 3 0-16,3 2 0 16,10 4-1-16,-2 1-2 15,5 5 0-15,8 3-1 16,4-2 0-16,7-1 1 0,0-2 1 16,9-3 2-16,2-4 1 15,8-2 2-15,6-2 2 16,6-6 2-16,2-2 2 15,6-5 1-15,2-4 0 16,5-3 1-16,5-4-1 16,-3-5 0-16,-4-3 0 15,-6-6 7-15,-6-5-13 0,3-1-47 16,2-2 34-16</inkml:trace>
  <inkml:trace contextRef="#ctx0" brushRef="#br0" timeOffset="44493.659">11959 10156 1096 0,'3'-7'507'16,"4"1"-237"-16,1 3-52 16,6 4-69-16,0 2-38 15,4 4-27-15,0 0-12 16,0 1-24-16,1 1-9 0,3-1-14 15,-5-5-5-15,2 1-8 16,1-4 4-16,-3 0 24 16,6 1 321-16,-2-5-262 15</inkml:trace>
  <inkml:trace contextRef="#ctx0" brushRef="#br0" timeOffset="45615.38">12542 10536 539 0,'-4'0'323'0,"5"0"-21"16,-3-2-34-16,2 1-69 16,0 0-25-16,0 0-43 15,0 0-18-15,0 0-22 16,0-1-5-16,4 2-8 16,6 3-4-16,-1-1-9 15,8 4-6-15,35 17-7 16,-20-13-5-16,14-4-8 15,1 0-4-15,11-5-11 0,2-1-3 16,6 0-7-16,-4-6-3 16,-4 3-4-16,-8-4-1 15,-10 0-1-15,3 3-1 16,-11-4 0-16,-3 4 1 16,-8 0-1-16,-7 0 0 15,-7 0 1-15,-3 2-2 16,-4-2 2-16,0 4 1 0,-1 0-2 15,0-1 0-15,0 1-2 16,0-1-1-16,-9 0 0 16,-6-1 0-16,-29-5 1 15,27 2 1-15,0-4 0 16,-2-3-2-16,-1-1 2 16,1-1-1-16,6 0 0 15,2 2 1-15,4 1-1 16,0 0 0-16,-1 3-1 15,5-1 1-15,1 5-2 16,0 1-1-16,4 3-2 16,-1 0-2-16,0 0 0 15,0 0-1-15,0 0 2 16,10 3 1-16,12 7 2 16,32 14 0-16,-27-15 1 15,7 3 1-15,-2-1 2 0,-7 1 0 16,3 1 1-16,0-1-1 15,-6-4-2-15,2 0 1 16,-10-3-1-16,-5-3 2 16,-3-1 0-16,-1 0 2 15,-5 0 5-15,-5-1 3 16,4 0 2-16,0 0-1 16,-21 0-5-16,-30 8-1 0,19 3 1 15,-3 0 1-15,1 1 3 16,0 3 0-16,4-3-1 15,5 3-3-15,5 4-4 16,3-7-2-16,9 1-1 16,-1-5 1-16,7-2-6 15,2 0 25-15,9-4-17 16</inkml:trace>
  <inkml:trace contextRef="#ctx0" brushRef="#br0" timeOffset="46844.14">14342 10150 665 0,'4'-1'351'15,"-3"-2"-63"-15,-1 1-43 16,0 2-66-16,-1 0-25 15,0 0-51-15,0 0-19 16,-2 7-19-16,-6 9-8 16,-22 27-15-16,19-27-7 0,-5 2-8 31,-1-2-2-31,2 0-7 16,-5-3-2-16,6-3-5 15,2-2 0-15,5-5 0 16,2-2 1-16,5-2 1 15,2-7-2-15,7 0-3 16,4-4-5-16,9-3-2 16,3-2-1-16,7 2 0 15,-2-1-1-15,5 3 0 16,1 5-1-16,-1 5 0 16,5 6-1-16,-11 7-1 15,-3 3 0-15,-5 5-2 16,-12 0 0-16,-3 6 1 0,-4 3 1 15,-6 3 3-15,-11 2 1 16,-10-2 4-16,-10 3 2 16,-13 1 5-16,2 0 1 15,-9 2 1-15,-1-2 0 16,2-5-4-16,2-2 1 16,12-13 1-16,0-9 0 0,13-7 2 15,0-9-1-15,7-7 0 16,3-1-2-16,3-7-3 15,5 0-4-15,8 2-3 16,5 3-3-16,12 6-3 16,4 3 0-16,1 5-2 15,-1 5 1-15,1 6-1 16,-2 5 0-16,8 6 2 16,-3 3 1-16,1 3 3 15,2 3 2-15,-6-2 0 16,4-2 1-16,-2-2 0 15,1-4 0-15,0 0 37 16,-1-9-11-16,3-6 373 16,3-8-285-16</inkml:trace>
  <inkml:trace contextRef="#ctx0" brushRef="#br0" timeOffset="47999.786">14958 10607 365 0,'-5'2'197'0,"5"0"-18"16,0-1-8-16,0-1 1 16,0 0-3-16,0 0-11 15,0 0-7-15,0 0-5 16,0 0-8-16,0 0-22 16,0 0-11-16,0 0-19 15,0 0-3-15,0 0-3 16,0 0-4-16,0-1-18 15,4-3-12-15,2-10-22 16,29-43-7-16,-19 16-4 16,-6-5-3-16,14-4-2 15,-3-3 0-15,0-5-3 16,-4-6 0-16,-1 1-1 16,0 5-1-16,-4 14-1 15,1 11 0-15,-8 15-2 16,-1 9-2-16,-4 7-7 0,-2 9 1 15,-4 13-1-15,-1 5 4 16,-2 10 5-16,-2 0-1 16,3 6 1-16,-2-6 0 15,7 2 1-15,3-1 0 16,7-9 0-16,7 2 0 16,2-9 0-16,4-6 1 0,4-4 0 15,3-3 0-15,2-3 0 16,2-4 1-16,5-7-1 15,2-4 1-15,-2-11 1 16,2 0-1-16,-4-7 0 16,-4-6-1-16,4-7 1 15,-1-5-1-15,-1-7 1 16,-3 2 0-16,-5 0 1 16,-4 7-1-16,-8 13 0 15,-3 7-1-15,-7 16-3 16,-2 5-4-16,-4 9-2 15,-5 3-1-15,-3 11 1 16,-2 3 4-16,-3 12 1 16,0 4 0-16,-1 9 2 15,2 7-1-15,-3 0 1 16,3-3 0-16,3-2 0 0,1-3 1 16,2-7-1-16,2 2 1 15,-5-9 0-15,2 1 0 16,1-1 0-16,2-4 0 15,4-1-1-15,-4-2 1 16,4-8-5-16,-5-3-11 16,5-7-21-16,4 1-10 0,5-8-26 15,4-5-38-15,4-8-79 0,1-9 116 0</inkml:trace>
  <inkml:trace contextRef="#ctx0" brushRef="#br0" timeOffset="48514.77">15928 10300 678 0,'12'-9'462'0,"-8"9"56"16,-4 0-200-16,0 3-102 0,-1-3-53 0,0 0-61 16,0 0-17-16,-2 5-24 31,-3 11-5-31,-18 28-11 15,12-26-5-15,-5 1-11 0,4 2-6 0,2 1-7 16,-2 2-4-16,3-3-3 0,2 1-2 16,2-5-3-16,1-5 1 31,2-4 1-31,3-3 0 16,3-6 7-16,0-4-1 15,7-8 1-15,0-7-2 0,8-5-6 0,4-4-1 16,1-1-2-16,-1 0-2 0,0 2-1 15,3 1-1-15,1 3 1 16,4 4-2-16,-4 5 2 16,-2 4 0-16,-2 8-1 31,-2 2-1-31,-4 5-1 16,-5 4-2-16,-2 6 0 0,-2 2 2 0,-4 4 2 15,0 2 1-15,-3 1 1 16,-1 1 0-16,-3 1 1 15,-3 2-1-15,-3 1 1 16,1-1-1-16,-1 1 0 16,1-1 1-16,1-6 8 15,-1-2-7-15,5-11 74 16,1-5-55-16</inkml:trace>
  <inkml:trace contextRef="#ctx0" brushRef="#br0" timeOffset="49498.939">16568 9558 490 0,'5'-3'338'15,"-1"3"35"-15,-2 0-76 16,-3 0-77-16,0 0-39 16,0 0-54-16,0 0-15 15,-5 12-25-15,0 3-12 0,-14 30-20 16,11-28-9-16,2 1-12 16,-11-4-7-16,9-3-8 15,4-1-2-15,-1-3-4 16,6-1 0-16,-2-6 4 15,1 0 1-15,0-2-3 16,1 1-1-16,0 0-9 16,1-15-2-16,49-30-2 15,-28 27-1-15,6 6 0 16,-2 1-1-16,-3 3-1 16,2 7 1-16,-13 5-1 15,8 4-1-15,-6 8 0 16,-1 4-2-16,1 4 1 15,-9 5-1-15,-8 2 3 16,-5-1 1-16,-7 0 1 16,-3-2 1-16,-5-3 0 15,-3-1 1-15,-5-2 0 0,-4-5 0 16,6-1 2-16,-4-5-1 16,9-5 2-16,-1-3 0 15,-1-5 0-15,2 0 1 16,0-8-2-16,7 0 1 15,0-6-3-15,6 2-1 16,5 0-1-16,0 3-1 0,13 5-3 16,1 4 0-16,4 6-3 15,3 0 1-15,-3 3 1 16,-1 1 0-16,8 3 2 16,0 3 1-16,1-1 2 15,1 0 0-15,-3-3 0 16,3-2 0-16,3 0 1 15,2-2 0-15,1-5 0 16,-1 0 1-16,1-4 0 16,-8-4-28-16,9-2-113 15,2-2 97-15</inkml:trace>
  <inkml:trace contextRef="#ctx0" brushRef="#br0" timeOffset="49904.74">17185 9475 803 0,'4'-10'484'16,"3"2"-71"-16,-6 3-144 15,0 2-37-15,-1 5-97 16,-1-2-31-16,0 0-54 16,-2 4-10-16,-5 19-10 15,-8 34-4-15,6-17-5 16,-3 0-3-16,1 3-5 16,1 3-1-16,-1-7-3 15,2-2-1-15,2-7-1 16,-3-3-1-16,2-4 0 15,0-5 0-15,-1-5 3 16,5-2 2-16,-1-7 0 16,2-4-14-16,2-2-57 15,0-5-38-15,2-6-123 16,0-5-95-16,4-7 203 0</inkml:trace>
  <inkml:trace contextRef="#ctx0" brushRef="#br0" timeOffset="50107.864">17031 9582 569 0,'-8'0'367'15,"1"0"9"-15,9 2-88 16,0-2-61-16,-2 0-39 0,0 0-43 16,7 2-15-16,15 5-33 15,32 13-11-15,-26-11-24 16,4-1-11-16,1-6-20 15,-2-1-7-15,1-7-11 16,0 2-1-16,-7-1 33 16,-3-4 47-16,-11-1-59 15</inkml:trace>
  <inkml:trace contextRef="#ctx0" brushRef="#br0" timeOffset="51411.853">17591 10284 346 0,'11'-13'305'0,"-2"3"38"0,2 1-67 16,-2 1-23-16,-2 1-41 16,1 3-19-16,-7 2-47 15,-1 4-17-15,-1 10-37 16,-6 4-11-16,-3 8-11 16,-4 5-12-16,-5 6-15 15,-3 3-7-15,1 6-13 16,0 2-4-16,-1 2-7 15,0-4-2-15,3-1-3 16,6-3 0-16,-1-13-2 16,7-1 0-16,5-11 3 15,0-6 3-15,4-6 6 16,-2-10-8-16,1-9-48 16,-1-10-41-16,7-9-150 15,1-2 144-15</inkml:trace>
  <inkml:trace contextRef="#ctx0" brushRef="#br0" timeOffset="51646.378">17483 10349 505 0,'-14'-2'382'0,"11"3"103"16,1 1-143-16,3 1-100 15,-1-3-47-15,0 0-78 16,0 0-23-16,0 0-15 15,20 3-5-15,42 2-16 16,-27-5-9-16,16 0-19 16,-4-5-7-16,8-1-11 15,2-2-2-15,-7 2 1 16,-8-1 10-16,-15 0-19 16,-10 2 344-16,-5 4-258 15</inkml:trace>
  <inkml:trace contextRef="#ctx0" brushRef="#br0" timeOffset="52615.558">19127 10008 370 0,'5'-4'290'0,"-1"1"65"16,3 1-60-16,-2 2-57 15,-4 0-23-15,-3 0-34 16,1 0-19-16,0 0-29 16,0 0-20-16,-11 0-30 0,-8 1-13 15,-37 1-26-15,25 0-11 16,-5 0-17-16,1 2-4 16,1 0-6-16,-5 0-2 15,3 1-1-15,-3-1-1 16,7 3-1-16,4-1-1 0,10 2 0 15,4 1-1-15,8-3-2 16,2 1 0-16,8 2 1 16,5 3 0-16,9 4 1 15,5 3 0-15,8 5 0 16,0-2 0-16,7 3 1 16,-3 5-1-16,-4-3 1 15,4 2 0-15,-6 2 0 16,0-4 0-16,-5 5 0 15,-9-1 0-15,-13 1 1 16,-5-1-1-16,-10 3 1 16,-1-2 0-16,-7-2 2 15,0-6 0-15,-2-10 3 16,0-3 2-16,0-11 2 16,-5-2 1-16,4-10 2 15,-4-6-1-15,3-5-2 16,6-2 0-16,5-3-5 0,8 5-1 15,6-1-2-15,4 3-2 16,3-1 0-16,3-2 0 16,3 3-1-16,4-1 0 15,1 0 0-15,5 1 0 16,9 1 1-16,-6-4-1 16,7 1-1-16,0-2 1 0,2-6 0 15,6 2 1-15,-2 5 0 16,-6 2-1-16,-6 5 0 15,-5 3 3-15,-6 3-18 16,-2 1-28-16,-3 6-117 16,-2 3-47-16,-5 3 118 15</inkml:trace>
  <inkml:trace contextRef="#ctx0" brushRef="#br0" timeOffset="53036.547">19640 9993 1125 0,'1'-5'485'16,"-3"4"-287"-16,-2 3-28 0,3-2-66 15,0 0-22-15,-5 15-8 16,-16 41-5-16,12-17-15 16,-4 6-5-16,-2 5-14 15,0-3-5-15,-2-4-9 16,2-1-3-16,1-6-5 15,0-3-2-15,2-1-4 16,1-3 0-16,6 0 1 16,0-3-1-16,1-8 3 15,-1-6 1-15,-4-9-8 16,3-3-28-16,6-8-96 16,1-4-69-16,8-10 108 15</inkml:trace>
  <inkml:trace contextRef="#ctx0" brushRef="#br0" timeOffset="53379.996">19947 9906 763 0,'9'-13'505'0,"2"5"21"16,0 1-287-16,-1 7-36 15,-2 1-86-15,-1 6-33 16,-1 7-33-16,-4 2-12 0,-2 12-12 16,-2 4-1-16,-10 11 1 15,-2 7-1-15,-5 8 1 16,-1-1-1-16,-1-5-5 16,3-1-3-16,-1-11-6 15,-2 0-3-15,7-4-3 16,-2-2-1-16,4 0-1 15,2-3 1-15,0-3 2 16,0-8 0-16,6-9 2 16,1-5 4-16,2-10-29 15,5-5-36-15,-7-12-112 16,3-4 481-16,-1-5-274 16</inkml:trace>
  <inkml:trace contextRef="#ctx0" brushRef="#br0" timeOffset="53645.897">19624 10224 658 0,'-5'1'385'16,"3"-1"-23"-16,2 0-78 15,0 0-63-15,0 0-37 0,1 0-53 16,21 5-20-16,37 4-33 15,-25-6-11-15,9 2-24 16,-6-3-10-16,2-1-13 16,1-1-6-16,-8-5-4 15,6 1 30-15,-11-7-18 16,-2-2 352-16,-6-3-270 16</inkml:trace>
  <inkml:trace contextRef="#ctx0" brushRef="#br0" timeOffset="54630.236">20212 10451 621 0,'40'-17'349'0,"-28"14"-51"16,-1 0-37-16,-1 2-68 16,-1 1-36-16,-5 2-50 0,1 2-17 15,-5 2-15-15,-3 1-3 16,0 3-3-16,-4 1-5 16,4 3-12-16,-6 1-5 15,-1 0-12-15,0-1-5 16,-8-1-12-16,4-4-3 15,0-1-6-15,2-3 0 0,6-2 1 16,1 1 3-16,5-7 1 16,3-2-1-16,5-8-4 15,7-3-4-15,4-4-3 16,3-3-2-16,6 5 0 16,0 3 0-16,-2 5-1 15,4 4 0-15,-5 4-2 16,3 3 0-16,-3 6 0 15,-4 8-1-15,-6 6-1 16,-6 5 0-16,-9 9 1 16,-5 0-1-16,-10 4 3 15,-4 1 1-15,-6-7 1 16,-6 0 0-16,-1-4 2 16,-10-5 0-16,-4 0 1 15,-3-8 0-15,2-4 1 16,6-2 1-16,7-11 2 0,8 0 0 15,7-7 0-15,3-5 0 16,8-4-4-16,4-6-2 16,5-1-3-16,4-2-2 15,8 10 0-15,1 4-1 16,2 7 0-16,2 3-1 16,0 6 1-16,3-1-1 15,3 8 1-15,0-1 1 16,-1 3 3-16,2 0-1 0,1 1 2 15,-2 2 0-15,-4-9 0 16,5 3 0-16,-4-8 19 16,5-3-13-16,6-4-59 15,4-5-63-15,7-5-540 16,2-3 450-16</inkml:trace>
  <inkml:trace contextRef="#ctx0" brushRef="#br0" timeOffset="55176.934">21102 10003 587 0,'-19'-3'330'15,"4"2"-52"-15,2 1-56 16,3 3-47-16,0 3-28 16,-4 4-19-16,0 1-7 15,-5 2-12-15,-3 5-5 16,-4 1-18-16,-2 5-10 0,4 5-21 16,-4-1-9-16,6 2-16 15,0-3-5-15,0 0-12 16,8-1-2-16,5-2-4 15,5 3-1-15,8-3-1 16,3-1-1-16,7 1 0 16,2-2 1-16,4-7 1 15,4 0 0-15,9-5 2 16,4-5-1-16,7-5 1 16,-1-6 2-16,-2-8 1 15,1-3 0-15,-2-9 0 16,0-1-1-16,-9-6 1 15,-6-1 0-15,-12-9 1 16,-5-3 0-16,-12-7-1 16,2-4-1-16,-6 6-5 15,-3 6-1-15,-3 18-5 16,-11 6-4-16,-10 10-2 0,-3 5-2 16,-2 3 2-16,4 5-1 15,0 5 14-15,3 0-8 16,4 2-648-16,11 0 491 15</inkml:trace>
  <inkml:trace contextRef="#ctx0" brushRef="#br0" timeOffset="58542.462">2099 11847 201 0,'1'-1'161'15,"1"-1"7"-15,2 1-30 16,-4 0-6-16,0-1-23 16,0 1-5-16,0 0 0 15,0 0-2-15,0 0 1 0,0 0-7 16,0 0-20-16,0 1-5 16,0 0-4-16,0 0 6 15,0 0 6-15,0 0-4 16,0 0-11-16,0 0-7 15,0 0-6-15,0 0 3 16,0 0 4-16,-1 0 2 16,-2 3 1-16,0 0-3 0,-11 2-10 15,-35 24-6-15,26-25-15 16,-4-1-6 0,6 2-10-16,-2-1-4 0,4 2-3 15,-6-1 0-15,-3-2-2 16,5 2 1-16,-6 0-2 15,9 1 1-15,4 0-1 16,1-2-1-16,7-2 0 16,0-1 1-16,4-1-1 15,4 3 0-15,0-1 0 16,0-2-1-16,0 0 0 16,0 0 1-1,0 0 0-15,0 0 0 0,0 0 0 16,0 0 0-16,0 0 0 15,3 8-1-15,1 4 1 16,-3-3 0-16,-2 35 0 0,-5-27 0 16,-5-2 0-16,2 4 0 15,-1-5 1-15,-4 3 0 16,6-2 0-16,2-2-1 16,-2-1 1-16,6-8 1 15,-3 5-1-15,2-6 1 16,3-3 0-16,-1 1 1 15,1-2 0-15,0 0-2 0,0 0-1 16,0 0 0-16,0-1-1 16,4-6 1-16,1 0-1 15,10 4 0-15,43-27 0 16,-38 23 0-16,6 5 0 16,-1 0 0-16,3 5-1 15,-2 6 1-15,2 6-1 16,0-2 1-16,-2 6 0 15,-1 0 0-15,-7 1 1 16,-12 1-1-16,0 4 0 16,-3 0 0-16,-3 0 1 15,-5 4 0-15,-10-1 2 16,-2 1 1-16,-12-3 1 16,15 1 0-16,-14-8-3 15,-4-1 16-15,-6-5 16 16,-7-2 4-16,5-6 10 0,2-4-13 15,6-6-13-15,3-2-5 16,1-8-5-16,1 1-3 16,2-4-3-16,6-1-2 15,5 2-3-15,5 3-2 16,4 3-3-16,0 0-25 16,5 2-77-16,0 1-80 15,6 5 109-15</inkml:trace>
  <inkml:trace contextRef="#ctx0" brushRef="#br0" timeOffset="59436.542">2827 11836 791 0,'3'-3'390'0,"-3"1"-130"16,1 2-38-16,-1 0-81 16,0 0-33-16,-1 0-47 15,0 0-15-15,-2 2-9 16,1 15 0-16,-34 40-1 16,22-23-4-16,1 8-6 31,-4 3-5-31,0-3-6 15,0 1-1-15,3-7-5 0,-2-2-1 16,6-3-2-16,1-5 0 0,2-4-1 16,6-2-1-16,-4-7 1 0,2-2 1 15,1-7 1-15,1-3 1 16,8-2 9-16,-6-3-20 16,1-5-66-16,3-1-64 15,-9-4-182-15,9-1 194 16</inkml:trace>
  <inkml:trace contextRef="#ctx0" brushRef="#br0" timeOffset="59776.354">3219 11777 968 0,'6'-4'467'0,"-6"2"-212"16,0 5-34-16,-1-3-80 16,0 0-30-16,0 2-7 15,-6 15-17-15,-13 35-28 0,-4-24-12 16,10 6-15-16,0 9-5 16,-5 2-4-16,13 2-3 15,-17-2-4-15,1-5-1 16,1-1-4-16,0-4-1 15,5-4-3-15,3-2-2 16,-1-7-1-16,5 0-1 16,6-6 1-16,-2-5 2 15,5-3 0-15,0-6 8 0,-1-4-49 16,5-4-44-16,-4 5-151 16,0 0 136-16</inkml:trace>
  <inkml:trace contextRef="#ctx0" brushRef="#br0" timeOffset="60077.164">2797 12042 591 0,'-10'-1'344'0,"3"3"-22"15,2-2-75-15,4 1-84 16,3 0-30-16,-2-1-46 15,0 0-8-15,14 8 7 16,41 18-1-16,-31-20-8 16,9-1-1-16,-6-4-13 15,1-1-11-15,4-1-19 16,-4-1-9-16,-1-2-13 0,-3-2-1 16,-5 3-3-1,-2-4-1-15,-1-3 6 0,-5-1-30 16,-6-2-105-16,0-1-79 15,-8-1 110-15</inkml:trace>
  <inkml:trace contextRef="#ctx0" brushRef="#br0" timeOffset="60713.164">3605 11842 976 0,'5'-3'425'0,"-1"1"-235"15,-1 1 0-15,-3 1-57 16,0-1-22-16,0 1-18 15,0 0-13-15,-1 0-19 16,0 0-1-16,0 0-10 16,-19 0-4-16,-32 1-9 0,25 0-10 15,0 2-16-15,-3 1-4 16,3 0-4-16,-1 2 0 16,1 0-1-16,5 1-2 15,2 0 0-15,9 3 0 16,5 0-3-16,6 2 1 15,5 1 0-15,3 3-1 16,8 1 1-16,4 3 0 0,2-2 1 16,0 2 1-16,4-1 0 15,1-1 0-15,2 3 0 16,2-2 1-16,-6-1 0 16,-5 0-1-16,-7 1 0 15,-6 1 0-15,-7 1 1 16,-4 0 0-16,-10-4 0 15,-3 2 1-15,-6-2 1 16,-1 0 0-16,-5-2 1 16,-4-4 0-16,7-4 0 31,-4-2-1-31,5-4 1 0,1-1 1 0,-6-1 1 16,4-4 0-16,1-4-1 15,0-2-1-15,7-1 1 16,2-2-6-16,7 3-41 15,5 0-37-15,4 0-131 16,3 2-95-16,7 3 189 16</inkml:trace>
  <inkml:trace contextRef="#ctx0" brushRef="#br0" timeOffset="61233.992">3971 11840 979 0,'0'-2'520'0,"-6"2"-132"16,-6 0-184-16,2 4-21 0,-5 3-64 16,-5 3-19-16,8 4-34 15,-1 5-15-15,-3 2-23 16,1 4-6-16,-3 8-6 15,1-3-2-15,4 5-3 16,0-1-1-16,4-3-3 16,3 0 0-16,5-5-2 15,2-1-1-15,3-5 0 16,5 0-1-16,-1-4 0 16,4 0 1-16,5-1-1 0,-7-3 0 15,10-5 0-15,-4-4 2 31,-1-10 2-31,3-4 0 0,2-9-2 0,5-3-1 16,4-3-3-16,3-1 0 16,-4 0 0-16,-5 0 1 15,-9-4 3-15,-2 1 0 0,-7-4 5 16,-4-1 0-16,-5 0-1 16,-4 0-1-16,-4 4-5 15,-3 6-1-15,-3 7-2 16,-3 6-3-16,-4 3 1 15,1 3-9-15,4 5-48 16,0 1-42-16,13 4 59 16</inkml:trace>
  <inkml:trace contextRef="#ctx0" brushRef="#br0" timeOffset="62234.132">4246 12209 419 0,'-2'0'272'16,"1"0"14"-16,0 2-33 15,0 1-54-15,0 1-13 16,1-1-32-16,0 0-9 16,0-2-11-16,0-1-2 15,1 0-13-15,18 7-13 16,29 0-35-16,-25-14-16 16,5-1-25-16,-6 0-8 15,2 5-13-15,0-2-3 0,-6 8-5 16,-2 0-1-1,-6 2-1-15,-3 4-1 0,-8 2 2 16,-6 3 0-16,-6 2 3 16,-10-1 0-16,3 4 0 15,1-2 1-15,-4 2-1 16,4-2 0-16,-1-4 0 16,3-2 0-16,1-6 1 15,12-2-1-15,-4-3-1 16,6-1-1-16,11 1-1 15,-8-2 0-15,17-3 0 16,4 3 0-16,-12-2 0 16,10 0 0-16,-7 4 0 15,2 3 0-15,6 2 0 16,1 4 0-16,0 2 0 16,-2 2-1-16,-1 7-1 0,-5-1 1 15,-7 7 0-15,-4 3 0 16,-8-3 1-16,-6 5 1 15,-8-1 0-15,-8-5 1 16,-4 1 0-16,0-2 0 16,-6-2 1-16,2-3 1 0,-5-7 1 15,-1-4 0-15,6-3 1 16,0-5 0-16,6-3 1 16,4-4 1-16,2-8-2 15,4-3-2-15,5-7-4 16,2-1 10-16,4-4-40 15,5 2-25-15,3-1-128 16,4 6-235-16,6 5 280 16</inkml:trace>
  <inkml:trace contextRef="#ctx0" brushRef="#br0" timeOffset="62811.77">4688 11735 875 0,'0'-1'417'0,"0"-1"-174"0,0 1-38 15,0 0-76-15,0 0-20 16,0 0-14-16,8-2-1 15,12 0-14-15,33 0-8 16,-27 4-20-16,1 0-9 16,0 0-15-16,-2-1-5 15,-3 0-9-15,0 1-3 16,-7-1-6-16,-3 5-2 16,-6-3-1-16,-5 2 30 15,-1 4-18-15,-8-6 154 16,6 8-116-16</inkml:trace>
  <inkml:trace contextRef="#ctx0" brushRef="#br0" timeOffset="63858.309">5756 11931 704 0,'4'-5'425'16,"-4"-2"-71"-16,7 2-107 15,-6 3-38-15,-1-1-71 0,6 3-32 16,-7 0-42-16,0 0-16 15,0 0-12-15,-1 24 1 16,-7 40-4-16,3-21-3 16,-9-2-10-16,-3 2-3 15,2-2-4-15,-6-5-3 16,7 2-2-16,-3-6-2 16,4-5-1-16,1 1 0 15,5-9 0-15,2-1 0 16,3-11 7-16,1-4 0 0,0-9-2 15,0-6-20-15,2-5-91 16,0-4-79-16,0-4 105 16</inkml:trace>
  <inkml:trace contextRef="#ctx0" brushRef="#br0" timeOffset="64108.244">5563 12065 863 0,'-3'0'422'0,"3"-2"-153"15,0 2-39-15,0 0-84 16,0 0-24-16,0 0-26 16,0 0-9-16,20 8-11 0,35 12-6 15,-18-13-19-15,4-4-9 16,2 5-15-16,-5-8-7 15,-2-4-8-15,0 0-3 16,-2-8 34-16,2 3 4 16,-7-1-26-16</inkml:trace>
  <inkml:trace contextRef="#ctx0" brushRef="#br0" timeOffset="65302.719">7131 11837 585 0,'3'0'332'15,"1"0"-82"-15,-2 1-62 16,-2-1-35-16,0 0-33 16,0 0-5-16,0 0-8 15,0 0 2-15,-1 0-1 16,0 0-6-16,-1 0-20 16,-6 2-7-16,-16 5-21 0,-29 28-11 15,21-27-15-15,-2-1-9 16,-2 1-7-16,0 0-3 15,8-3-3-15,1 1 1 0,5-3-1 16,4 0 0-16,1-2 0 16,5-1-2-16,8 1-1 15,-2 0-1-15,5 1-1 16,1-2-1-16,0 0 0 16,0 0 0-16,0 0 1 15,0 0 0-15,0 0 0 16,0 0 0-16,1 2-1 15,3 9 1-15,-1 3-1 16,6 29 1-16,-17-27 0 16,4-1 0-16,-5 3 0 15,-1-5 0-15,-1 2 0 16,2 3-1-16,4-5 1 16,-6 2 0-16,8-1-1 0,-6-4 1 15,0 0-1-15,4-2 1 16,-1-1-1-16,4-2 1 15,2-4-1-15,-1-1 2 16,1-1 0-16,0 0 1 16,0 0-1-16,0 0 1 15,7-4-2-15,6-2-1 16,28-18 1-16,-23 18-1 16,3-3-1-16,3 4 1 0,1 0-1 15,7-2 0-15,-3 10 0 16,0 0 0-16,-4 5 0 15,-1 6-1-15,-9 3 0 16,-3 1 1-16,-8 5-1 16,-4-1 2-16,-3 3 0 15,-5 1 0-15,-8 3 2 16,-3 0 0-16,-9 2 0 16,0-2 1-16,-5-3 0 15,2-3 1-15,3-3 1 16,2-7 0-16,3-8 1 15,0 0 1-15,-4-9 1 16,2 1 1-16,0-5-1 16,1-3 1-16,3-7-2 0,2-2-2 15,4-1-3-15,0-1-2 16,5 6 1-16,0 2-18 16,-1 4-47-16,6 3-28 15,6 5-153-15,-10 2 158 16</inkml:trace>
  <inkml:trace contextRef="#ctx0" brushRef="#br0" timeOffset="65755.735">7567 11821 872 0,'3'-9'480'0,"0"2"-116"16,-2 3-138-16,-1 1-39 15,-3 3-78-15,2 0-27 16,0 0-40-16,-1 3-12 16,-11 23-5-16,-14 33 0 15,14-16 0-15,1 6 2 16,-1 5-2-16,-1-2-2 16,-4-9-5-16,0-1-3 15,0-8-5-15,2 0-1 0,0-4-3 16,2-3 0-16,2-5-1 15,2-5 1-15,7-6 4 16,-4-5 3-16,2-9 8 16,4-3-13-16,1-8-49 15,4-5-37-15,6-7-100 16,3-6 107-16</inkml:trace>
  <inkml:trace contextRef="#ctx0" brushRef="#br0" timeOffset="66112.027">7881 11791 1081 0,'0'-1'476'0,"0"1"-249"15,2 4-13-15,-2-4-63 16,0 0-18-16,-1 0-29 15,0 5-20-15,-1 12-25 16,-8 34-9-16,3-20-7 16,-1 8-2-16,-2 5-4 15,-2 0-3-15,-2 0-8 16,-3-1-4-16,0-6-8 16,1-3-4-16,0-1-3 0,5-2-2 15,-3-4 1-15,-2 3-1 16,4-7 1-16,-4 0 0 15,7-8 1-15,-2-6 0 0,4-8-31 16,0-5-38-16,-1-10-128 16,5-1 10-16,-2-7 95 15</inkml:trace>
  <inkml:trace contextRef="#ctx0" brushRef="#br0" timeOffset="66361.978">7489 12022 731 0,'-4'0'454'16,"-2"0"-56"-16,6 1-182 16,0-1-33-16,0 0-75 0,0 0-17 15,9 5-4-15,15 6 0 16,46 6-23-16,-27-16-10 15,2-2-20-15,-1-5-10 16,-4-6-12-16,3-2-1 16,-6-2 59-16,0 0 317 15,-8-2-273-15</inkml:trace>
  <inkml:trace contextRef="#ctx0" brushRef="#br0" timeOffset="67440.29">8233 12137 608 0,'3'-8'400'0,"-3"6"33"16,0-2-147-16,0 3-92 16,0 0-55-16,0 0-72 15,0 0-20-15,-1-1-15 16,0 2 0-16,-1 7 0 15,-6 13 1-15,-11 28-7 0,10-29-3 16,-5-5-6-16,1 1-3 16,4-4-4-16,-1-2-1 15,7-6 1-15,1 0 2 16,-3-4 2-16,3 0 1 16,1 0-5-16,1 0-4 15,4-9-6-15,0-5 0 16,43-31-2-16,-25 28-2 15,-3 2-2-15,0 3 0 16,3 4 1-16,0 3 0 16,5 9 1-16,-4 3-1 0,-6 10 1 15,-4 4-1-15,-11 7 3 16,-4 1 2-16,-11 4 0 16,-6 1 2-16,-9 3 1 15,2 4 0-15,-4-2 0 16,-3-1 1-16,-3-5 0 15,-3-7 0-15,-2-4 0 16,4-5 0-16,6-7 1 16,3-4 0-16,9-4 2 15,0-4 0-15,9-5-2 16,0-5-2-16,3-9-3 16,4-3 0-16,3 2-3 15,3 5 0-15,4 4-1 0,0 6 0 16,-2 3 2-16,7 5-2 15,1 5 1-15,4 3 1 16,9 9 1-16,-3 0 1 16,4 5 0-16,-1 0 0 15,1-4 1-15,-6-3-1 16,-3-4 2-16,4-3-1 16,2 0 0-16,2-3 0 0,7-7 34 15,0-4-30-15,1-12-61 16,3-7-249-16,0-12 191 15</inkml:trace>
  <inkml:trace contextRef="#ctx0" brushRef="#br0" timeOffset="67971.421">9005 11843 1184 0,'0'-7'533'0,"-5"2"-260"0,0 1-85 16,-9 5-72-16,0 2-42 16,-3 3-33-16,-4 3-7 15,0 4-12-15,-6 6-4 16,-6 6-2-16,0 5-1 15,-1 4-1-15,8 5 0 16,3-2-2-16,12 4-1 16,6-4-2-16,0-4 0 15,11-3-2-15,-6-5-1 0,6-2 1 16,-1-3-1-16,11-3 2 16,4-3 1-16,9-8 0 15,10-2 0-15,-3-9 1 16,5-2-2-16,1-10 0 15,-2-3-1-15,5-5-2 16,-3-2 1-16,-4-3-1 16,-6-4 0-16,-10-6 1 15,-6-4-1-15,-6-7 2 16,-4-2-1-16,-6 5 0 16,-4 2-2-16,-7 13-2 15,2 7-2-15,-10 9-2 16,-4 4-2-16,-9 8 0 15,-5 3-1-15,-6 4 0 16,2 5 2-16,-2 5-6 16,1 5-30-16,7 3-55 0,1-1 59 15</inkml:trace>
  <inkml:trace contextRef="#ctx0" brushRef="#br0" timeOffset="69235.896">9974 12018 392 0,'-1'-2'262'16,"-2"-2"-11"-16,-6-2-47 15,0 0-13-15,4 4-19 16,-25-17-15-16,30 19-29 16,-1 0-16-16,0 2-34 15,1-2-11-15,0 0-8 16,0 0 5-16,0 0 11 15,0 0 2-15,5 3-6 16,8 5-7-16,31 19-10 16,-24-18-4-16,8 4-2 15,1-2-2-15,8 1-2 16,2-2-1-16,8-7-9 16,13-2-5-16,-5-2-11 15,14 1-5-15,4-2-5 0,-2 2-3 16,0 0-1-16,-10 0-1 15,-8 1 0-15,-3 0 0 16,-3 0 1-16,-4-1-1 16,-9-2-1-16,-7-1 1 15,-6 0-1-15,-3 3-1 16,-7 0 2-16,-4-1 0 0,-7-1 2 16,-1-3 0-16,-4 0-1 15,-5 2-2-15,-3-1-1 16,-4 1-1-16,0-1 0 15,-3-3 1-15,0-1 0 16,-2-3 0-16,-3-4 0 16,-1 0 1-16,-1-1 0 15,-3-1-2-15,3 2 1 16,4 3-1-16,1 0 0 16,9 2 1-16,3 2-1 15,-3 1 1-15,7 2-1 16,0 2 0-16,1 3-4 15,9 1 0-15,3 6 1 16,-1-1-1-16,9 7 3 16,-1 2 1-16,6-1 0 15,11 4 1-15,7-4 0 0,9 2 0 16,4-1 0-16,0-1 1 16,-4 1-2-16,-1-4 1 15,-8 0 0-15,-6-1 0 16,-13-5 0-16,-3-1 0 15,-8 0 0-15,-4-3 0 16,2 0 1-16,-6 0-1 16,-2-1 0-16,1 0-1 0,-12 2 1 15,-13 6-1-15,-33 12 1 16,26-5-1-16,-4 1 1 16,-2 0 1-16,0 2 0 15,1-1 1-15,3-1 0 16,2-1 1-16,4-2-2 15,7-3 1-15,7-1-1 16,2-2 1-16,6-3 23 16,2-1 72-16,3-3-67 15</inkml:trace>
  <inkml:trace contextRef="#ctx0" brushRef="#br0" timeOffset="71242.031">12058 11729 282 0,'11'-1'192'16,"-3"1"-2"-16,1 0-60 16,-3 0-18-16,2 0-20 15,3 0 0-15,-1 1 7 16,3 0 8-16,-8 0 14 15,-4-1-1-15,-6-1 10 16,4 1-3-16,0 0-10 16,0 0-6-16,-12 2-30 15,-9 3-9-15,-37 8-18 16,25-8-9-16,-7 0-15 16,-2-1-6-16,0-1-9 15,5-2-3-15,4-1-1 0,5-1 0 16,3-2-1-16,5 2 1 15,8 1-3-15,4 0-1 16,6 2-3-16,1-2-1 16,2 2-3-16,0-2 1 15,0 0-1-15,0 0 2 16,0 0-1-16,0 0-1 16,1 6 1-16,-1 2-1 0,0 2 1 15,-2 1 1-15,-7 29-1 16,-4-27 1-16,0 4 0 15,-3 1-1-15,1 5 1 16,5 0-1-16,-1 1 0 16,5 0 1-16,-5-4-1 15,0-1 0-15,3-2 0 16,0-4 0-16,9-3 0 16,-6-3 1-16,-2-6-1 15,4 3 3-15,1-5 1 0,8 1 0 16,3-7 0-16,1-1-2 15,8 0-2-15,-4-9 0 16,1 2-1-16,9-4 0 16,5 1-1-16,10 2 1 15,12 3 0-15,-8 2 0 0,2 4 0 16,-2 5 0-16,-7 7 0 16,-1 5-3-16,-14 8-1 15,-4 5 0-15,-10 7 2 16,-7 5 2-16,-8-1 0 15,-9-2 2-15,-12 3 1 16,-4-2-1-16,-4 3 6 16,-1 0 5-16,-5-2 7 15,-1-2 8-15,1-3 7 16,1-3 0-16,11-8 2 16,1-6-1-16,5-12-3 15,2-1-2-15,-6-12-6 16,5-4-3-16,0-4-8 0,1-4-4 15,8-2-6-15,1-3-3 16,5 6 1-16,1 2-15 16,5 6-46-16,3 3-77 15,8 6 83-15</inkml:trace>
  <inkml:trace contextRef="#ctx0" brushRef="#br0" timeOffset="72288.774">12820 11752 542 0,'13'-30'298'0,"-13"27"-54"16,0 2-48-16,1-4-68 16,-1 4-17-16,0 0-20 15,0 0-7-15,0 0 8 16,2 0 0-16,-2 0-12 15,1 0 1-15,-1 1 1 16,0 0 1-16,0 0-2 16,-1 0-8-16,0 0-31 15,-24 2-12-15,-36 36-15 0,24-27-3 16,2 0-6-16,0-2 0 16,13-3-1-16,-1 2-1 15,3-3-2-15,-4-1 1 16,-4-1-2-16,8 3 1 15,3-2 0-15,6 2-1 16,4-1 0-16,1-2-1 0,6 2-1 16,1-1 0-16,3 0 0 15,5 4 0-15,2 1-1 16,5 3 1-16,5 3 0 16,3 1 1-16,4 4 0 15,5 1 0-15,-4 7 1 16,3 1-1-16,-2 3 0 15,-7-1 0-15,-4-2 0 16,-8-2 0-16,-9-1 0 16,-3 1 2-16,-10-2 0 15,-4 0 0-15,-6-2 1 16,-4-4 0-16,-1-4-3 16,1-3 15-16,-8-5 14 15,10-4 4-15,-7-3 9 16,-3-5-12-16,8-5-12 15,-8-2-2-15,7-5-5 0,6 0-2 16,3-4-3-16,-10 1-2 16,18-2-4-16,2 4 0 15,4 4-3-15,11 0 9 16,-5 7-50-16,-1 1-32 16,3 3-98-16,4 3-88 15,4 3 169-15</inkml:trace>
  <inkml:trace contextRef="#ctx0" brushRef="#br0" timeOffset="72898.439">13344 11745 1131 0,'4'-11'533'0,"-4"7"-206"16,-3-1-87-16,1 4-74 16,1 0-43-16,0 1-51 15,0 0-16-15,0 0-23 16,-11 8-5-16,-9 11-5 16,-30 31-3-16,19-23-6 0,0 5-2 15,-3 5-4-15,6 4-2 16,3 0-2-16,2 1-1 15,11-5 1-15,-1-4-2 16,14-3 1-16,0-3 0 16,6-5 0-16,3 0 1 15,0-4 0-15,4-3 0 16,7-5 0-16,4-4 1 0,6-6 0 16,3-2 1-16,3-8 0 15,-1-4 2-15,4-10-1 16,-2-3-1-16,1-7 0 15,0-3-1-15,-4-10 0 16,-4-4 1-16,-5-5 0 16,-5-2 0-16,-17 6-1 15,-4 2-1-15,-6 9-2 16,-4 5-1-16,1 6-1 16,-2 6-1-16,-10 2-2 15,-1 3-1-15,-3 11 0 16,1 0 0-16,0 9 1 15,3 5-1-15,3 3 0 16,-1 4 1-16,5 0 3 16,-2 4-12-16,3 0-37 0,1 2-23 15,5 4-72-15,2-6-55 16,6 2-219-16,6 1 268 16</inkml:trace>
  <inkml:trace contextRef="#ctx0" brushRef="#br0" timeOffset="73381.69">13754 12168 878 0,'0'-11'465'0,"0"4"-90"15,0 3-94-15,-3 0-68 16,-1 5-42-16,3-1-59 16,0 0-23-16,-3 7-32 15,-5 9-9-15,-20 30-15 16,16-28-4-16,-1 3-9 15,1-1-4-15,-2 1-5 16,-2-2-2-16,4 0-3 0,-4-1-2 16,4-2 1-16,6-2-2 15,2-4 2-15,10-2-1 16,-5-5 2 0,3-3 1-16,5 0 1 0,-7-2-3 15,10-2-1-15,-4 0-3 16,6-3-1-16,4 2 1 15,8-1-1-15,2 0 0 16,1 2 0-16,0-3 0 0,0 4 15 16,-2-3-21-16,-3 1-33 15,-2-2-61-15,-2 0 52 16</inkml:trace>
  <inkml:trace contextRef="#ctx0" brushRef="#br0" timeOffset="73709.925">14008 12112 859 0,'0'-4'468'0,"0"4"-72"0,-1 5-131 16,0-5-70-16,0 0-33 15,-3 6-44-15,-6 12-18 16,-11 36-36-16,10-27-11 16,-4 5-15-16,-1 3-7 15,-7 6-8-15,-2 0-5 16,-3 3-7-16,0-1-2 16,2-5-3-16,2-2-2 15,6-6 0-15,4-5 0 0,6-7 9 16,3-2-27-16,5-13 330 15,3-1-239-15</inkml:trace>
  <inkml:trace contextRef="#ctx0" brushRef="#br0" timeOffset="74710.351">14299 11163 527 0,'9'-5'371'16,"0"0"-12"-16,-2 3-95 15,-1-2-41-15,-2 3-83 16,-4 1-23-16,-2 0-32 15,1 0-3-15,0 0 3 0,-2 6-6 16,0 13-16-16,-34 23-11 16,25-27-15-16,-2-4-7 15,5 1-11-15,-6-2-3 16,3-3-6-16,1-1-2 16,2-5 1-16,4-1 1 15,5-1 1-15,1-4-1 16,-1 4-4-16,0 0-3 15,6-6-2-15,12-9-1 16,32-24 0-16,-26 24-3 0,2 9 0 16,-1 1-1-16,0 6 1 15,-1 8-1-15,-8 0 1 16,7 7-1-16,-5 4 1 16,-6 1 1-16,-2 5 1 15,-10-2 1-15,-12-1 0 16,-3 2 1-16,-11-3 2 15,-5 3 0-15,-5 0 1 16,-4-1-1-16,-4-1 0 16,-1-3 0-16,-2-8-1 15,8 0 1-15,-1-11 0 16,8-2 1-16,9-7 2 16,0-5 0-16,16-7-2 15,-2 1-2-15,9-2-3 0,0 3-2 16,5 8-2-16,5 2 0 15,1 8 1-15,6 1 1 16,2 2 1-16,0 4 0 16,1 5 0-16,1 3 1 15,0 6 0-15,4 1 1 16,-2 2 0-16,-4-4 1 16,-3-1 0-16,-1-1-1 0,-3-7 1 15,-1-1-1-15,-1-7-14 16,1-2-28-16,0-7-118 15,1-3-49-15,1-8 118 16</inkml:trace>
  <inkml:trace contextRef="#ctx0" brushRef="#br0" timeOffset="74991.541">14758 11293 1023 0,'1'0'499'0,"0"0"-190"16,7 2-102-16,3 1-16 15,3 3-45-15,5-2-19 16,1 1-42-16,2-1-18 15,2-2-31-15,-4-1-11 16,-4-1-14-16,-7 0-3 0,-1 0 28 16,-2 0 107-16,-6-1-100 15</inkml:trace>
  <inkml:trace contextRef="#ctx0" brushRef="#br0" timeOffset="75883.475">15467 11850 766 0,'13'-14'443'15,"-9"1"-104"-15,2 5-68 16,-9 2-32-16,1 3-79 15,1 3-38-15,0 0-56 16,0 0-22-16,-6 11-16 16,-6 16 0-16,-18 35-4 15,19-19-2-15,-4 3-3 16,1-2-4-16,-6-3-2 16,-3-5-3-16,3-5-3 15,1-1 0-15,3-5-1 16,-3-2-1-16,7-5 0 15,1-1 0-15,4-8 4 16,3-4 0-16,-1-5 1 16,3-4-25-16,3-8-81 15,1 0-92-15,5-6 109 16</inkml:trace>
  <inkml:trace contextRef="#ctx0" brushRef="#br0" timeOffset="76156.915">15212 11965 756 0,'-3'0'418'16,"0"0"-127"-16,5 5-93 15,-2-5-30-15,0 0-51 16,6 1-7-16,18 5-8 15,33 18-5-15,-18-16-13 16,4-2-4-16,-2-2-16 16,1-5-12-16,-10-2-21 15,-2-2-10-15,-1-5-13 16,-7 2-1-16,0-3 12 16,-5 1-21-16,-9 2 373 15,1 0-275-15</inkml:trace>
  <inkml:trace contextRef="#ctx0" brushRef="#br0" timeOffset="77984.817">16386 11745 544 0,'9'-10'314'0,"-1"3"-37"15,1 0-31-15,-1 3-46 16,0 3-29-16,-10-1-58 15,-6 2-26-15,-2 9-46 16,0 3-13-16,-4 15 1 16,0 2 4-16,-15 15 1 15,0 3-1-15,-2 8-7 16,2 1-5-16,5-8-9 16,3-2-2-16,2-12-4 15,5-4 0-15,1-7 0 0,2-5-1 16,5-8 1-16,0-4 1 15,5-2 4-15,1-8 1 16,1-6-8-16,3-2-28 16,4-12-129-16,3 0-54 15,5-11 113-15</inkml:trace>
  <inkml:trace contextRef="#ctx0" brushRef="#br0" timeOffset="78844.372">17122 11688 968 0,'0'0'431'0,"-3"2"-211"16,-4 2-14-16,-1 1-58 15,-3 1-22-15,-5-1-27 16,3 4-13-16,-10-3-16 16,0 0-8-16,0 2-17 0,-7-5-8 15,4-3-13-15,-3 0-6 16,-3-5-7-16,4 1-2 16,-1 0-3-16,3 0-2 15,5 1-1-15,2 0-1 16,4 2-1-16,-6 1 0 15,12 1 0-15,1 1-1 16,0 0 0-16,10 3-1 16,-6-1 0-16,1 3 0 15,0 1 0-15,-1 2 1 0,-1 3 0 16,-2-2 0-16,-2 2 0 16,0 1 1-16,2-1-1 15,-3-1 1-15,1 0-1 16,0 1 0-16,-3-1 1 15,6 1-1-15,-6-1 0 16,1-1 1-16,3-2 0 16,-3 0-1-16,8-2 1 15,0-2 0-15,0-1-1 16,2-2 1-16,1-3-1 16,0 0 1-16,0 0-1 15,0 0 0-15,22-5 0 16,31-34 0-16,-23 27 0 15,0 1-1-15,3 2 1 16,2 2-1-16,2 5 0 0,-1 3 0 16,-4 8-1-16,-3 4 0 15,-9 7-1-15,-9 3 0 16,-3 3 1-16,1 4 1 16,-11-3 1-16,-3 4 0 15,-1-5 2-15,-8 0-1 16,-1 2 2-16,1-2-1 15,-12 0 1-15,-6-6 1 0,-4-2-1 16,-5-1 3-16,1-8 7 16,2 2 2-16,6-5 2 15,-1-3 0-15,4 0-6 16,4-4-1-16,5-2-2 16,1-1-1-16,3-5-1 15,3 1-1-15,-2-4-1 16,6-4-2-16,4 4 4 15,-1-2-14-15,8 1-75 16,2 2-72-16,13-1 89 16</inkml:trace>
  <inkml:trace contextRef="#ctx0" brushRef="#br0" timeOffset="79450.495">17613 11630 753 0,'9'-9'398'0,"-4"-5"-79"15,-1 10-34-15,-2 2-88 16,-2 2-37-16,-2 0-59 16,1 0-20-16,-6 24-6 15,-16 35 0-15,2-21-17 0,1 3-6 16,-1 0-17-16,-3 1-7 15,-1 3-11-15,3 2-4 16,0-2-4-16,1-1-2 16,5-8-2-16,-7-7 0 15,3-5 0-15,1-2 0 16,0-4 1-16,6-5 1 16,2-4 0-16,3-8 1 0,4-1 7 15,1-1-15-15,5-6-59 16,7-3-42-16,11-7-137 15,6-7 144-15</inkml:trace>
  <inkml:trace contextRef="#ctx0" brushRef="#br0" timeOffset="79794.158">18037 11572 1001 0,'1'-4'497'0,"-1"5"-193"16,-5 5-79-16,-5 5-81 16,2 8-43-16,-3 5-18 15,-5 0-12-15,1 7-25 0,-4-3-7 16,1 8-7-16,-2 4-4 16,-7 5-4-16,-1 2-2 15,-10 1-7-15,5 3-2 16,4-3-4-16,-1-2-2 15,8-12-1-15,-1-4-1 16,2-6 0-16,2-4-1 16,2-4 2-16,3-4 1 15,3-5 3-15,3-6 1 0,4-2-43 16,3-6-36-16,1-9-144 16,0-3-88-16,2-5 184 15</inkml:trace>
  <inkml:trace contextRef="#ctx0" brushRef="#br0" timeOffset="80059.839">17511 11910 827 0,'-10'0'435'0,"4"-1"-111"16,0-1-47-16,10 0-84 15,4-1-45-15,4-1-60 16,5 0-19-16,6 3-25 0,4 1-9 16,8 4-9-16,0 2-4 15,0-1-3-15,-1 1-2 16,-2 0-6-16,-4 0-3 16,-7-2-3-16,-2-4 0 15,-7-4 0-15,1-3-61 16,-3-6 43-16</inkml:trace>
  <inkml:trace contextRef="#ctx0" brushRef="#br0" timeOffset="80435.09">18374 11281 1040 0,'6'-11'483'0,"-6"7"-196"16,5 1-94-16,0 6-80 15,-5 2-31-15,0 6-31 0,-6 6-4 16,-4 8 3-16,0 4-2 15,-3 9-9-15,-1 3-4 16,-8 5-9-16,1-3-4 16,-1-3-8-16,1 0-1 15,4-11-5-15,0-1-1 16,3-9 1-16,0-6-1 16,4-3 18-16,4-4-7 0,1-8-69 15,3-5-87-15,1-6 80 16</inkml:trace>
  <inkml:trace contextRef="#ctx0" brushRef="#br0" timeOffset="80716.32">18159 11400 870 0,'4'-2'440'0,"4"1"-122"16,4-1-73-16,9 2-56 15,4 1-39-15,7 4-45 0,1 1-20 16,-1 1-33-16,4 1-10 16,-4-2-17-16,3-2-6 15,-6-4-8-15,-6 0-3 16,-2-1-2-16,-7-1 16 15,-2-2-26-15,-6 0-120 16,-1-5 95-16</inkml:trace>
  <inkml:trace contextRef="#ctx0" brushRef="#br0" timeOffset="81697.502">18913 11792 686 0,'8'-7'429'15,"-7"-1"-49"-15,2 2-125 16,-3 2-33-16,0 4-99 16,0 0-34-16,-1 0-48 15,-1 0-8-15,-4 19 7 16,-16 35 0-16,11-15-1 15,-8 0-5-15,1 12-9 16,-4-3-3-16,-5-4-8 16,7-2-3-16,-3-11-2 15,5-3-2-15,4-7-1 16,-1-2 0-16,4-6 1 16,0-3 1-16,3-7 4 15,2-3-22-15,0-3-80 16,3-4-72-16,0-4-186 15,1-1 212-15</inkml:trace>
  <inkml:trace contextRef="#ctx0" brushRef="#br0" timeOffset="81947.845">18717 11931 595 0,'2'-4'360'0,"2"0"-4"15,4 1-70-15,1 0-67 16,4 3-35-16,4 0-65 16,4 3-22-16,8 3-26 15,-1 3-10-15,1-2-10 16,0 1-7-16,6-3-17 16,-1-1-7-16,4-2-10 15,-4-2-2-15,-10 0 24 16,-2-2-17-16,-9-3-23 15,-2-1 15-15</inkml:trace>
  <inkml:trace contextRef="#ctx0" brushRef="#br0" timeOffset="82619.8">20151 11618 661 0,'9'-16'414'0,"-1"7"-49"15,-2 0-107-15,2 5-32 16,-5 4-99-16,-3 3-33 15,-5 12-49-15,-4 10-9 16,-6 12 8-16,-4 0 1 0,-3 8-8 16,-2-4-5-16,-2 2-8 15,0 2-4-15,-1 1-5 16,-2-2-4 0,6-3-3-16,4-1-1 0,5-13-2 15,4-2 1-15,0-11-1 16,3-2 2-16,6-8-1 15,1 0 10-15,9-5-45 16,-5-7-36-16,4-3-116 16,4-6-90-16,7-6 169 15</inkml:trace>
  <inkml:trace contextRef="#ctx0" brushRef="#br0" timeOffset="83135.07">20649 11642 1086 0,'-1'1'466'15,"-7"9"-251"-15,-5-1-33 16,-4 6-42-16,-5 1-25 16,-4 5-32-16,1 5-16 15,-3 1-27-15,1 2-8 16,-3 1-12-16,-1 2-4 0,0 4-5 15,6 2-2-15,10 3 0 16,3-2 0-16,10-4-1 16,-1-5 0-16,1-6 0 15,1-2-2-15,7-6 1 16,0-3 1-16,7-6 2 16,10-4 0-16,7-4 2 15,10-4-1-15,5-11-1 16,0-5-2-16,0-11-1 15,-1-2-2-15,0-9-1 16,-1-1 1-16,-9-4-2 16,-3-1 2-16,-15 5-1 15,-10 4 0-15,-1 7 0 16,-7 0 0-16,-5 5-1 16,2 2-1-16,-11 1-1 0,5 5-1 15,1 3 0-15,1 0-2 16,-9 1 0-16,0-2-1 15,-5 6-1-15,-5 4 1 16,7 9 2-16,0 2-8 16,2 6-48-16,1 3-33 15,3 2-123-15,3 2 129 16</inkml:trace>
  <inkml:trace contextRef="#ctx0" brushRef="#br0" timeOffset="83773.671">21126 11836 726 0,'0'0'353'0,"0"0"-108"16,0 0-17-16,4 2-32 15,7 4-16-15,4 1-38 0,34 16-17 16,-26-15-24-16,4-1-13 15,-3-4-22-15,-1-2-10 16,8-2-19-16,-6-5-7 16,8-2-12-16,-4-3-3 15,-4-2-6-15,-3-3-1 16,-5-1-2-16,-4 0-1 16,-6 2-1-16,-5-1 1 0,-3 1-3 15,-6 2-1-15,-6 3-1 16,-2 4-3-16,-10 2 0 15,0 4-1-15,-9 3 1 16,-4 2 0-16,10 4 1 16,-2 2-1-16,5 4 2 15,3 2 0-15,-8 2-1 16,3 2 1-16,3 4 0 16,3 5 0-16,5 4 0 15,0 0 1-15,6 1 0 16,3 0 0-16,5-5 1 15,2 0 0-15,6-8 0 16,3-2 1-16,7-6 1 16,3-5 1-16,9-2 0 15,5-3 0-15,2-8 0 16,-1-3-1-16,2-10 1 0,3-9-15 16,7-7 9-16</inkml:trace>
  <inkml:trace contextRef="#ctx0" brushRef="#br0" timeOffset="84117.705">21904 11452 1118 0,'-8'1'488'0,"8"0"-219"15,3 1-72-15,8 1-34 16,5 1-19-16,8-1-43 0,0-2-31 15,13-1-39-15,0-1-10 16,1-3-12-16,5-1-3 16,-6 1 17-16,-10-2-6 15,-5 2-8-15</inkml:trace>
  <inkml:trace contextRef="#ctx0" brushRef="#br2" timeOffset="94234.667">15984 12284 267 0,'-5'0'203'0,"-2"-1"25"0,2 0-38 15,2 1-61-15,-4 0-25 16,6 1-28-16,1-1-8 16,0 0-4-16,0 0-1 15,0 0 2-15,0-1 2 16,0 1-4-16,0 0 0 16,0 0-3-16,2 0-5 15,1 0 0-15,4 0 0 16,0 0 5-16,-3 0 3 0,3 0 2 0,-2 0-7 0,14-1-8 15,34-7-2 1,-15 0-7-16,6-2-4 0,16-4-7 31,11 0-4-31,16-7-2 0,18-5 3 0,17-8-2 16,12-7-2-16,19-6-8 31,1-3-4-31,12-4-5 16,0 1 0-16,-8 6-2 15,2 1 0-15,-28 4 1 16,-12-1 1-16,-26-1 1 16,-18 1 1-16,-20 3 1 15,-11 4-1-15,-17 10-1 16,-11 4 0-16,-8 9 1 16,-8 6 0-16,-5 7-4 0,-2 3-2 0,-6 7-2 0,0 2-2 15,2 5 1-15,2 1 0 16,5 2 1-16,0-3 0 15,2-2-1-15,-1-4 21 16,0-5-98-16,2 2 18 31,0-11 32-31</inkml:trace>
  <inkml:trace contextRef="#ctx0" brushRef="#br2" timeOffset="95803.799">6413 10811 360 0,'4'-2'194'0,"-1"-2"-27"15,1 0-10-15,0 2-8 16,-2-2-8-16,3 1-7 16,-1 1-6-16,0 0-12 15,1 0-8-15,0 0-18 16,0 0-9-16,4 0-12 15,1-1-2-15,2 0-4 16,5-3-2-16,2-5-5 16,8-2-2-16,14-4-5 15,13 0-1-15,8-6-6 0,7 0-4 16,1-5-12-16,-1 1-8 16,-4 2-10-16,-4 2-2 15,-6 6-2-15,-3-1 1 16,-11 2-1-16,-4 2 0 15,-6 2 0-15,-10 1 0 16,6 1 0-16,-6 1-1 16,-1 3 1-16,0-1-1 0,-8 3 0 15,3 0 0-15,-6 0-1 16,1 1-1-16,-3 0-1 16,0 1-1-16,-4 2-1 15,1 0 16-15,-1 0-79 16,-3-1-78-16,0 0 96 15</inkml:trace>
  <inkml:trace contextRef="#ctx0" brushRef="#br2" timeOffset="96519.701">6958 9611 484 0,'3'-10'300'16,"1"1"-34"-16,-1 2-71 16,1-1-18-16,-1 4-20 15,-1-1-14-15,-2 4-19 16,0 0-15-16,-2 0-35 0,2 1-13 15,-1 0-27-15,0 0-5 16,0 0-1-16,-4 14 0 16,-4 14 0-16,-10 29-3 15,13-20-8-15,-4-4-3 16,1 1-4-16,0-5 0 16,-4 0-3-16,7 2 0 15,-2-4-3-15,3 1 1 0,3-5-2 16,-1-3 1-16,0-2 0 15,1-2 0-15,1-3 0 16,-6-2 1-16,3-6 1 16,4-1 1-16,2-7 1 15,-2 2 9-15,0 0-35 16,0 0-51-16,14-8 48 16</inkml:trace>
  <inkml:trace contextRef="#ctx0" brushRef="#br2" timeOffset="100362.528">6442 12342 270 0,'-7'3'200'16,"2"-1"7"-16,1 1-80 15,4-2-30-15,0-1-27 16,0 0-3-16,0 0 7 16,0 0 3-16,0 0-6 15,0 0-6-15,0 0-6 0,0 0-2 16,0 0 4-16,3 1 0 16,3 2-5-16,0 0-1 15,2 0-3-15,2 0 0 16,4 0 7-16,31 6 0 15,-16-16-2-15,7-3-3 16,21-3-8-16,10-2-1 16,20-6-5-16,-1-3-4 15,31-1-11-15,8-2-6 0,11 0-8 16,11-1-1-16,-14 7-3 16,4 1 0-16,-6 8-4 15,-8 2 0-15,-10 2 1 16,-12-3-1-16,-14 0 2 15,-4 2 0-15,-18-5 2 16,-1 2 0-16,-15-3 0 16,-3 0 2-16,-9 3 1 15,-1-3 16-15,-9 2 10 16,-7 2 2-16,-2 1 3 16,-10 1-17-16,-2 2-10 15,3 1-4-15,-6-1-4 16,1 3-1-16,0 1-2 15,-2-1-1-15,-3 3-2 16,0 0 0-16,0 0 46 0,0 0-63 16,0 0-112-16,0 0 522 15,-3 0-366-15</inkml:trace>
  <inkml:trace contextRef="#ctx0" brushRef="#br2" timeOffset="101666.415">18589 10455 219 0,'-33'-1'185'0,"28"1"42"16,2-1-33-16,2-1-56 15,0 2-24-15,1-1-27 16,0 1-6-16,0 0-3 16,0-1 5-16,0 0 15 15,6-1 4-15,5 0 2 16,1-1-4-16,31-9-10 0,-25 6-5 16,5 0-5-16,6-1 1 15,11 1-6 1,6-3-5-16,3 0-12 0,1 0-4 15,1-3-11-15,0 1-5 16,-2 3-11-16,-2-1-6 16,-6 2-10-16,-5 4-2 15,-5-1-3-15,-4 2-2 0,-8-2-1 16,-4 2-1 0,-7-1 0-16,-4-3 33 0,-2 2-77 15,-2-3-79-15,-4 1 88 16</inkml:trace>
  <inkml:trace contextRef="#ctx0" brushRef="#br2" timeOffset="102744.791">18822 9163 435 0,'-4'3'261'0,"-4"-3"-19"16,1 1-36-16,6 3-55 16,-2-4-19-16,3 0-27 15,0 0-11-15,0 0-15 16,0 0-6-16,0 0 2 15,0-1 1-15,0 0-6 16,0-1-3-16,15-3-20 16,41-8-10-16,-24 11-16 15,4 2-5-15,1 5-7 16,-4 4-3-16,3 6-3 16,-6 2 0-16,-11 1-1 15,-2 2 0-15,-8-4 2 0,-6 3 0 16,-4 1 2-16,-7-2 2 15,-9-1 1-15,-4-2-1 16,-11-5 0-16,0 3-2 16,-4-4-2-16,0 0 1 15,10-1-1-15,-1-3-1 16,7-5 0-16,8 1 0 16,-3-1 0-16,10-5 0 0,3 2-1 15,-6 1 0-15,8-2-2 16,0 1-1-16,2 3-1 15,-2 0 0-15,0 0 0 16,10 2 1-16,6 1 0 16,23 8 0-16,-26-6 0 15,9 5 1-15,3 2-1 16,0-1 1-16,0 8 0 16,-7-7 0-16,-5 4 0 15,-3 4 0-15,-9-4 1 16,-2 3 0-16,-10 1 0 15,-4-2 1-15,-10 2 1 16,-2 4 0-16,-4-1 1 16,-1-1-1-16,1-1 1 15,-1-4-5-15,-4-8 31 16,-1-2 7-16,0-6 8 0,2-7 9 16,5-6-27-16,6-3-4 15,2-10-7-15,3 1-3 16,3-6-8-16,1 2-1 15,6 3-4-15,1 6-2 16,4 8-16-16,3 1-30 16,1 6 2-16,-1 0 19 15</inkml:trace>
  <inkml:trace contextRef="#ctx0" brushRef="#br2" timeOffset="105727.668">19857 12133 186 0,'-2'-10'125'0,"2"3"25"16,2 1-7-16,-1-5-5 16,0 4-4-16,2 2-19 15,-1-3-9-15,4 7-15 16,4 0-6-16,-8 0-9 15,4 1-4-15,-3 1-6 16,-5-1-5-16,2 0 2 16,0 0 1-16,18 1 12 15,44-3 5-15,-9-12 4 16,13-6 3-16,27-15-2 16,22-5-2-16,25-3-15 15,16-1-13-15,14 0-27 0,0 2-9 16,6 5-11-16,-3 3-3 15,1 5-2-15,-7-1-1 16,-14 1-1-16,-12-1 0 16,-19 2 0-16,-13 3 0 15,-26 5 0-15,-10 2 0 16,-27 3 1-16,-9 2 0 16,-18 5 2-16,-10-1-1 15,-15 4-1-15,-7-1-2 0,-8-1-2 16,-5 2-2-16,-3 3 1 15,3 1 21-15,7 1-58 16,6-1-54-16,10-1 66 16</inkml:trace>
  <inkml:trace contextRef="#ctx0" brushRef="#br2" timeOffset="107124.67">9953 10992 247 0,'-1'0'216'0,"0"0"54"16,0 0-34-16,0 0-66 16,-1 0-20-16,1 0-28 15,0 0-15-15,0 0-29 16,0 0-16-16,0 0-22 16,0 0-2-16,1 0 5 15,0 0 6-15,6 2 11 16,14 1 1-16,40-8 6 15,-17-11 1-15,16-8 3 0,11-3 3 16,21-11-2-16,13-5-4 16,29-4-16-16,7-11-10 15,27-7-23-15,0-3-7 16,7-7-6-16,7 5-1 16,-9 4 0-16,0 2-1 15,-4 0 0-15,-9-4-1 16,-17-4 1-16,-4 1 0 15,-25 11-1-15,-19 11-1 0,-18 18-2 16,-24 8 0-16,-25 13-8 16,-11 2-40-16,-19 9-88 15,-10 3-65-15,-6 8 111 16</inkml:trace>
  <inkml:trace contextRef="#ctx0" brushRef="#br0" timeOffset="116359.888">1199 12926 257 0,'0'4'191'0,"0"-4"23"16,-3 0-27-16,3 0-48 15,0 0-6-15,0 0-3 16,0 0-5-16,0 0-13 15,0 0-6-15,0 0-17 16,0 0-10-16,0 0-16 16,0 0-8-16,0 0-12 15,16 9-5-15,17 14-5 0,-24-19-1 16,0 5-2-16,2-3-1 16,2-2-3-16,2 1-2 15,5-4-3-15,-1 4-2 16,10-2-4-16,-3-1-1 15,4 0-4-15,-6-2-1 16,-9 1-4-16,7 1 1 16,-4-2-3-16,2 0 1 15,4 1-1-15,-4 1 0 0,-2 2-1 16,-2 1 0-16,-1-1 0 16,0-3 0-16,-1-1 0 15,2 1 0-15,-4 1 1 16,-4 1-1-16,1-1 1 15,-1 0-2-15,1-2 1 16,6 0 0-16,-4 2 0 16,0-1-1-16,1 0 0 15,0-1 1-15,1 0-1 16,1 0 0-16,2 2 0 16,3 3 0-16,-3-2 3 15,1-3 5-15,-2-1 6 16,1-2 1-16,2 3 1 15,1-1-4-15,-1 0-3 0,0 1-2 16,-1-3-1-16,2 3-1 16,2 0-2-16,0 0 1 15,5 0-2-15,-3 0 1 16,0 4-1-16,3-3-1 16,-2 1 0-16,1 1-1 15,4-2 0-15,-2 2 0 16,3-1 0-16,1 2 0 15,6-3 1-15,0 2-1 0,-4-1 0 16,-1-2 0-16,-3-3 0 16,-1 1 1-16,8-1-1 0,3 1 0 0,-5-3 0 15,4 2 0-15,-4 2-1 16,2 0 1-16,2 3-1 16,1-2 0-16,-4 0 0 15,-2 1 1-15,2 1-1 31,-8-2 1-31,6 1-1 0,-1-1 1 0,1-1-1 32,2 1 1-32,0 0 0 15,1-4 0-15,-1 3-1 16,1 0 0-16,5 1 0 0,-3 3 0 0,5-2 0 16,-9-3 0-16,3 0 0 15,0 2 1-15,-4 0-1 16,8 3 0-16,-5-3 1 15,1 0-1-15,4-4 0 0,0-1 0 16,5 1 0-16,2 2 0 16,2 0 0-16,1-1 0 15,-2-4 0-15,3-2 1 16,0 0-1-16,-14 4 0 16,16 0 0-16,1 2 0 15,5 1 0-15,10-3 0 0,-14 2 1 16,-3 3-1-16,-4-4 0 15,5 3 0-15,-3 2 0 16,2-2 1-16,3 2-1 31,-2-1 0-31,-1-1 0 0,-2-2 0 0,0 5 0 16,1 0 0-16,2 0 0 16,-1-1 0-16,0-1 1 15,2 1-1-15,4 1 1 31,5 2-1-31,-7-4 0 16,2 0 0-16,-5-4 0 0,-1 4 1 0,8-3 0 31,1-2 1-31,6 3-1 0,-3-4 0 0,0 6 1 16,-1 0 0-16,-4-4 2 16,4 4-1-16,2 1-1 0,-1-4-1 15,-2 3-1-15,1-2 1 31,-2-2 0-31,1 5 0 0,-1-1 0 0,0-1-1 16,3-1 1-16,-2-2 0 16,2 4-1-16,0-1 1 15,-3 0 0-15,-4-1-1 0,2-2 2 16,-2 1-1-16,5-2 0 16,2 3-1-16,-2-2 0 15,-1 1 1-15,-4-1-1 16,-2-1 1-16,2 2-1 15,-1-1 1-15,2 2 0 16,1-5-1-16,0 2 0 16,-3 1 1-16,-1 2-1 31,1-1 0-31,-1 2 1 0,2-2-1 0,-2 1 0 16,1 2 0-16,3-1 0 31,4 1 0-31,-3 0 0 15,3-1 1-15,1 0-1 16,0-2 1-16,5 3-1 0,0 0 0 0,-2 0 0 16,-4 0 0-16,3-1 0 0,1 2 0 15,1 1 0-15,8 1 1 16,-6 0-1-16,0 0 0 16,4-2 0-16,-3-2 0 15,1 0 0-15,4-2 0 16,4 0 0-16,-4 0 0 15,-1 0 1-15,3-2-1 16,-5 2 0-16,2 1 1 0,6-2-1 16,-2 3 0-16,-3-2 1 15,-4-1 0-15,-1-1 0 32,-5 0-1-32,5-1 0 0,-2 1 0 0,-1-1 0 15,-1 1 1-15,0 1-1 31,1-1 1-31,-2 1 0 16,7 2-1-16,-2 0 1 16,0 0-1-16,-1 2 0 15,1-1 0-15,-2 0 0 16,0 1 0-16,5 0 0 16,-1 1 0-16,-4-1 0 15,8 0 0-15,-2 1 0 16,0-1 0-16,10 1 1 0,-2 2-1 0,-8-2 0 0,9 1 0 15,-3 1 1-15,-4-1-1 32,9-1 0-32,-6 1 0 0,-7-1 0 0,5-1 1 15,-1 2-1-15,0-2 0 16,2 0 0-16,-2 1 1 0,-8 0-1 16,0 1 0-1,0 0 0-15,-1-1 0 0,0-1 0 16,0-3 1-16,-2 0 0 15,-4-3-1-15,7 0 1 32,1-2-1-32,2 1 1 0,3-1-1 0,0-1 1 15,5 4-1-15,-9-2 1 32,-3 2-1-32,-1 1 1 15,-6-1 0-15,4 3-1 16,1 1 0-16,-2 1 0 0,-1 0 0 0,-9 0 0 31,-3-3 1-31,0 2-1 16,-3-1 1-16,3-1-1 0,1 2 1 0,-2-2 0 15,-2 2 0-15,1 1-1 16,-4-2 0-16,-3 1 1 0,-2 0-1 16,3 0 0-16,6 0 1 15,-1 0 0-15,4 0 0 16,0 0 0-16,4 1 0 15,2 0 2-15,-1 0 2 16,-2 0 4-16,-2 0 1 16,4-2 0-16,-1 1-1 15,7 0-2-15,4 0-1 0,-2-2-2 16,1 1 0-16,5-2-1 16,1 1 0-16,8 0 1 15,5 1 0-15,-1-1-1 16,-4 1 0-16,4 0-1 15,-5 1 1-15,-2 1-1 16,9-1-1-16,-7 2 0 16,0 0 0-16,1 1 0 15,-6 3 0-15,0-1 0 16,3-1-1-16,-4 1 0 16,-2-2 1-16,1 0-1 31,-3 0 1-31,-1 0 0 15,2 1-1-15,7-3 1 0,-2 1-1 0,1 0 1 16,0-1-1-16,-5-1 0 0,6 0 1 16,3-1-1-16,-4 2 1 15,1 0 0-15,-1 0-1 16,-1 0 0-16,3 0 1 16,5-1-1-16,-3 2 0 15,-5 3 0-15,3-1 0 16,-1 2 0-16,-2-1 0 15,4 0 1-15,1 3-1 0,-10-3 0 16,1 2 0-16,1-2 0 16,-3-1 1-16,6-2-1 15,2 2 0-15,-5-2 0 16,-2-1 1-16,10 3-1 16,0-1 1-16,3 1-1 15,7 2 0-15,-10-3 0 31,4 2 0-31,3 3 0 16,-1 1 0-16,12 3 0 16,5-1 0-16,-7 0 0 15,4-1 0-15,-4 0 1 16,1-2-1-16,0 4 0 16,1-1 0-16,5 1 0 15,-6 0 0-15,6 0 0 16,-2 1 0-16,-4-1 0 0,-1-1 0 0,-6-1 0 0,3-3 1 15,-5 1-1-15,-5-1 0 16,4 4 0-16,-7-1 0 31,-10-2 0-31,0 0 0 0,-16-2 0 0,-7 0 0 16,-13 0 1-16,-13-5-1 16,-13 0 0-16,0 0-2 0,-9 0-2 15,-5 0 0-15,-1 0-1 16,-6 0 1-16,-3-3-22 15,3 3-26-15,-4-9-73 16,-1-1 18-16,2 6 54 16</inkml:trace>
  <inkml:trace contextRef="#ctx0" brushRef="#br0" timeOffset="118318.528">1522 13571 455 0,'0'0'269'16,"-3"1"-72"-16,-2 0-17 15,4-1-30-15,0 0-42 16,0 0-12-16,0 0-32 16,0 0-8-16,0 0-6 15,0 0-4-15,0 0 0 16,0 0-3-16,0 0-12 16,-1 0-3-16,1 1-9 15,-3 10-4-15,-2 1-7 16,-19 28-1-16,18-23-3 15,-2-4 0-15,-4 1-1 16,-4-3 0-16,3-1 0 16,4-1 0-16,5-4 0 0,4-2 2 15,-3-4 5-15,3-2 0 16,1 2-1-16,0 0-3 16,0 0-6-16,9-13-1 15,38-31-3-15,-25 27 0 16,3 1-2-16,-2 1 0 15,8 4 0-15,-3 1 2 16,-1 8 1-16,-1 0-1 16,-5 7 0-16,-3 6-1 0,-6 5 0 15,-2 7 0-15,-8 3 3 16,-2 2 0-16,-7 6 2 16,-9 0 0-16,-8 9 1 15,-6 4 2-15,-10 0 0 16,0-1 0-16,-5-5 1 15,-1-3 0-15,-1-6 3 16,-5-4 2-16,4-8 1 16,4-2 2-16,13-12 0 15,3-1-1-15,5-9-1 16,3-3-2-16,4-7-8 16,3-1-7-16,6-5-18 15,5-1-3-15,4 2 2 16,3 3 4-16,2 6 14 15,3 0 1-15,3 8-2 0,3 2 1 16,1 4 2-16,2 8 2 16,2 2 7-16,1 3 5 15,3 3 5-15,1 1 1 16,-1-1-2-16,-1 1-4 16,-3-4-3-16,-3-1-1 15,1-7 2-15,-3-1 0 0,2-4 0 16,-1-2-39-16,1-1 25 15</inkml:trace>
  <inkml:trace contextRef="#ctx0" brushRef="#br0" timeOffset="119615.331">1902 14096 359 0,'-4'5'233'0,"-2"2"-19"0,3 1-49 15,-3-3-15-15,10 4-23 16,0-3-8 0,-2-1-10-16,4 2-4 0,-7-3-11 15,0-3-7-15,3 0-8 16,-2-1 4-16,0-1 10 15,0 0 0-15,0 0-11 16,0 0-15-16,1-4-30 16,9-16-8-16,14-36-13 15,-9 24-4-15,2-12-3 16,-1-4-2-16,4-13-1 16,-1-3-1-16,0-1-1 15,1 2-1-15,-4 12-2 16,0 6-1-16,-6 19-2 15,-2 7-1-15,-6 11 0 16,-1 6-7-16,-1 4-4 0,-3 7-2 16,-2 13-1-16,-4 4 7 15,0 13 5-15,-1-1 2 16,2 7 1-16,2 0 1 16,5-1 1-16,2 2-1 15,7-11 1-15,1-5-1 16,6-12 1-16,3-5 2 15,3-13 0-15,9-9 1 0,5-14 0 16,3-6-9-16,8-10-17 16,-3 2-5-16,-6-2-2 15,-1 2 8-15,-7 4 17 16,-5 0 4-16,-7 1 1 16,-2 3 1-16,-6 7 0 15,0 4 1-15,-8 7 0 16,-3 4-3-16,0 8-9 15,-6 5-2-15,-2 8-2 16,1 4 4-16,-8 7 6 16,3 2 1-16,0 6 1 15,-2 2 0-15,-2 8 1 16,-1 3 0-16,3 11 1 16,-1 1-1-16,3-3 1 0,-2-4 0 15,1-10 1-15,1-6 0 16,3-4 1-16,3-5 0 15,2-8-1-15,3-2 1 16,2-9 7-16,-2-2-12 16,2-6-71-16,0 1-58 15,0 0 74-15</inkml:trace>
  <inkml:trace contextRef="#ctx0" brushRef="#br0" timeOffset="120193.334">2636 13820 931 0,'-8'10'439'0,"2"3"-180"16,-1 1-55-16,-1 4-49 15,0-1-40-15,-1 3-38 16,-1 2-17-16,-1 1-25 16,2 1-5-16,-1 0-7 15,-1 0-3-15,2-2-4 16,-2-2-3-16,0-5-3 0,-1-2-2 16,6-2-3-16,3-4 3 15,1-6 8-15,4-2 1 16,-1-8-2-16,3-4-1 15,7-1-13-15,-2-7-1 16,7-2-5-16,2 1-7 0,5-7-19 16,3-2-9-1,2-3-7-15,1 0 6 0,-3 4 19 16,2 6 10-16,-5 10 10 16,-2 4 0-16,-4 7 0 15,2 4-1-15,-7 6 0 16,2 5 2-16,-3 4 4 15,-3 2 5-15,0 8 4 16,-5-4 0-16,-4 0-2 16,1 3-2-16,-7-4-2 15,2-1-1-15,-4 2 0 16,-3-2-2-16,2-3-1 16,-1 0-1-16,7-5 1 15,-3-2 1-15,5-6-19 16,-2-4-42-16,4-7-170 15,2-6 151-15</inkml:trace>
  <inkml:trace contextRef="#ctx0" brushRef="#br0" timeOffset="120708.849">3240 13567 794 0,'7'-3'418'0,"-6"5"-72"15,-2 7-98-15,-8 2-27 16,-2 2-41-16,-6 10-55 16,-3 0-23-16,-3 2-38 15,0 6-13-15,-2 3-16 16,-2 1-5-16,2 6-7 16,1 1-3-16,4-3-4 15,5 0-3-15,2-10-4 16,5-5-3-16,5-1-2 15,3-5-3-15,9-2 1 16,1 1 0-16,5-11 0 16,1 2 2-16,6-6 1 15,2-3 1-15,6-8 3 16,2-5 0-16,2-10 0 16,1-2-1-16,2-8 0 0,-4-1-1 15,-6-8 1-15,-4-2 1 16,-13-2 0-16,1 0 0 15,-7 3-2-15,1 3-2 16,-10 8-1-16,-1 2-2 16,-5 9-2-16,-8 1 0 15,2 8-3-15,-5 2 0 16,0 5-1-16,2 4 0 16,3 0 0-16,0 2 0 15,3 4-1-15,3-3 2 0,1 4-32 16,4 0-28-16,0 1-99 15,3 6 94-15,5 6 19 16</inkml:trace>
  <inkml:trace contextRef="#ctx0" brushRef="#br0" timeOffset="121177.481">3452 14001 959 0,'-3'-2'519'0,"-6"-3"-151"16,5 4-118-16,5 1-47 15,-4 1-86-15,3-1-29 16,-1 0-38-16,0 0-11 0,0 1-12 16,-7 10-6-16,0 1-7 15,-20 30-3-15,21-28-4 16,-5 0-1-16,5 1-1 16,-2-2-1-16,2-2-2 15,-1-1 1-15,1-3-2 16,7 0-1-16,-4-2 0 15,6 0-2-15,-1-4 0 16,3 0 1-16,-4-1 1 16,0-1 1-16,21 0 0 15,26-3 0-15,-24-1-1 16,0-2 0-16,4 1 1 16,-2-3 9-16,-2 0-36 15,-5 1-27-15,-5-1-98 16,2 4-101-16,-3 1 162 15</inkml:trace>
  <inkml:trace contextRef="#ctx0" brushRef="#br0" timeOffset="121505.545">3691 13912 722 0,'-1'0'469'15,"0"1"5"-15,-1 6-243 16,1-7-13-16,0 0-71 16,-6 18-20-16,-18 36-41 15,10-29-21-15,-2 7-20 16,0 1-6-16,-4 1-13 15,-2 1-6-15,-3 0-8 16,-1-2-3-16,8-1-4 16,-2-2-1-16,10-2-1 15,-2-8 9-15,10-4-57 16,3-8 393-16,14-13-271 16</inkml:trace>
  <inkml:trace contextRef="#ctx0" brushRef="#br0" timeOffset="122293.586">4149 13682 663 0,'32'-37'379'16,"-30"32"-29"-16,-2 0-109 16,-2 5-67-16,1 0-48 15,0 0-66-15,0 0-23 16,-3 7-19-16,-6 15-1 16,-13 35 5-16,10-25-1 0,-1 9-1 15,1 2-2-15,-1-3-8 16,-1-4-2-16,2-5-2 15,0-5 0-15,3-4-2 16,-1-3 0-16,5-7 2 16,-1-2 1-16,3-8 3 15,3 2 1-15,-1-4-24 16,1-1-42-16,-1 0-142 16,2 0-55-16,0 0 141 15</inkml:trace>
  <inkml:trace contextRef="#ctx0" brushRef="#br0" timeOffset="122590.226">4010 13765 790 0,'-4'-3'421'16,"4"1"-104"-16,2 0-59 15,-2 1-75-15,0 0-42 16,1 0-41-16,13-2-15 16,7 2-19-16,29 0-5 15,-23 4-14-15,1 1-7 0,3 1-13 16,1 1-7-16,-3-3-11 16,0 1-1-16,-10-3-1 15,-2 0 0-15,-2-1 12 16,-4-2-23-16,1-2-83 15,3-3-85-15,1-2 95 16</inkml:trace>
  <inkml:trace contextRef="#ctx0" brushRef="#br0" timeOffset="123027.565">5074 13499 760 0,'0'-12'398'0,"2"7"-80"15,-4-2-53-15,1 11-57 16,0-1-46-16,0-3-70 0,0 0-26 16,-5 12-22-16,3 9-1 15,-42 39 0-15,24-24-5 16,-6 2-9-16,2 5-2 16,-5 6-9-16,6 1-3 15,-2 1-5 1,-1-2-1-16,9-8-2 0,-6-7-1 15,8-8-1-15,0-4-1 0,0-8 0 16,2 0 1-16,8-7 7 16,0-5-2-16,6-6-53 15,4-8-33-15,11-16-44 16,13-8 57-16</inkml:trace>
  <inkml:trace contextRef="#ctx0" brushRef="#br0" timeOffset="123324.646">5503 13474 525 0,'1'-5'389'0,"-1"3"74"16,-1 2-172-16,0 0-102 15,-1 0-37-15,1 0-46 0,-6 10 1 16,-1 15-19-16,-36 33-12 15,23-26-22-15,-2 5-13 16,5 2-13-16,-6 3-4 16,1-1-4-16,6 4-2 15,-5 1-5-15,4-1-2 16,-6-8-5-16,-4-5 0 16,2-9-1-16,5-6-1 15,7-7 2-15,3-1 26 0,6-8-53 16,-1-2-47-16,4-12 433 15,0 1-318-15</inkml:trace>
  <inkml:trace contextRef="#ctx0" brushRef="#br0" timeOffset="123621.855">4951 13704 817 0,'-11'0'402'0,"7"-1"-149"15,4 1-41-15,3 0-52 16,-3 0-28-16,0 0-28 0,7 0-4 16,19 2-22-16,26 2-9 15,-25-3-4-15,5 0-8 16,0 0-10-16,1-1-7 15,2-1-17-15,0 0-7 16,-6-3-6-16,1 2-1 0,-11-2-14 16,-1-1-28-16,-1 1 22 15</inkml:trace>
  <inkml:trace contextRef="#ctx0" brushRef="#br0" timeOffset="124049.829">6037 13192 1050 0,'3'-7'444'15,"-1"3"-236"-15,2-2-18 16,0 4-44-16,-2-1-25 16,-1 4-59-16,-1-1-24 15,-1 0-26-15,0 3 0 16,-3 19 9-16,-14 31 2 15,9-22 0-15,-6 2-3 0,-3 1-7 16,1 3-3-16,1-3-1 16,-4-4-2-1,5-3 0-15,1-7-2 0,-4-10 0 16,10 1 1-16,2-9 0 16,0-2-28-16,5-5-77 15,-2-10 68-15</inkml:trace>
  <inkml:trace contextRef="#ctx0" brushRef="#br0" timeOffset="124292.411">5772 13277 944 0,'-8'2'442'15,"6"0"-165"-15,4 3-43 16,3-3-49-16,-5-2-25 16,4 0-47-16,19 4-27 15,45 5-41-15,-23-4-11 16,1-5-17-16,-1-2-4 16,-9 1 8-16,-4-2 55 15,-5 3-53-15</inkml:trace>
  <inkml:trace contextRef="#ctx0" brushRef="#br0" timeOffset="126899.333">6495 13694 621 0,'30'-34'348'0,"-30"32"-49"16,0 0-43-16,-2 2-85 0,1 0-30 15,0 0-54-15,0 0-20 16,0 2-8-16,-8 16-4 16,-18 35-8-16,15-23-6 15,-3 7-15-15,-1 4-6 0,-2-1-10 16,-1-3-1-16,1-2-2 15,-3-4 1 1,2-9-2-16,6 3 2 0,3-11 0 31,3 0 0-31,2-8 3 0,0-3 4 16,1-3-67-16,-3-4-67 16,7-3 75-16</inkml:trace>
  <inkml:trace contextRef="#ctx0" brushRef="#br0" timeOffset="127199.067">6339 13781 786 0,'-7'0'432'0,"0"-1"-90"15,10 1-108-15,-2-1-66 0,-1 1-48 16,0 0-33-16,5 0-1 16,14 3-10-16,30 9-6 15,-30-6-16-15,9 1-5 16,0-4-11-16,1-2-6 16,0-3-7-16,0-3-4 15,-2-2-4-15,-2 0-2 16,-4-1-1-16,3 1-31 0,-6-1 14 15</inkml:trace>
  <inkml:trace contextRef="#ctx0" brushRef="#br0" timeOffset="128508.741">7521 13600 339 0,'44'-10'227'0,"-42"12"21"0,-1-3-22 15,-1 4-23-15,0-3-11 16,-1 0-24-16,0 0-9 15,0 0-32-15,0 0-14 16,-1 0-19-16,-10 3-9 16,-2-1-21-16,-30 5-7 0,25-7-18 15,-2 0-8-15,-3 2-10 16,0-2-6-16,1-2-9 16,3 2-2-16,1 0-1 15,4 0-2-15,1 2-1 16,-4-1 0-16,9 2-2 31,-1-1-1-31,5 3-1 0,7 0-2 16,-2-3 0-16,1 2 1 0,-1-4-1 15,-1 0 2-15,1 0 2 16,0 0 0-16,-1 0 0 16,1 7 2-16,1 4 0 15,-2-2 0-15,0 29 1 16,-12-27 0-16,-1 1 1 15,3 3 0-15,2-1-1 16,7 1 0-16,-1-1-1 16,-1 0 0-16,-1-5 1 15,0-1 0-15,2-5 1 16,4 0 0-16,4-2 2 16,-5-1 0-16,0-1 0 15,0-1 0-15,0 1-4 0,0 0 0 16,0 0 0-16,0 0-1 15,2-3 0-15,5-2-1 16,8 2 1-16,33-27-3 16,-26 29 0-16,3 1 1 15,7 4-2-15,-6 3 1 0,-1 7 0 16,-4 1 0 0,-6 7 2-16,0 2 0 0,-7-2 1 15,-3 3 1-15,-5-2 1 16,-6 0-1-16,-7 2 3 15,-1 0 0-15,-9-1 1 16,0 0 2-16,-7 1-1 16,2-5 4-16,-1-5 9 15,1-2 2-15,6-7 5 16,-5-3-2-16,5-2-6 16,-2-2-1-16,-5-8-2 15,5-2 0-15,0-4-4 16,2-1-1-16,6 1-4 15,0-3-2-15,9 8-4 16,-1 2-3-16,5 0 4 16,3 4-21-16,0 2-61 15,0 3-46-15,0 0-152 0,0 0-249 16,0 0 351-16</inkml:trace>
  <inkml:trace contextRef="#ctx0" brushRef="#br0" timeOffset="129008.281">8103 13532 712 0,'0'-3'374'0,"-3"-5"-78"16,1 4-26-16,2 1-56 0,0 3-32 15,-1 0-63-15,0 0-28 16,0 0-40-16,0 0-10 16,-8 12-10-16,7 10-2 15,-40 32-4-15,27-25-1 16,-4 3-5-16,3 4-4 16,-3 4-7-16,-1 0 0 15,2 0-3-15,-1 2 1 0,4-8-1 16,0-4 0-16,6-7 1 15,-2-6 0-15,6-7 6 16,-1-3-7-16,5-3-45 16,0-8-39-16,1-7-119 15,4-2-67-15,6-10 163 16</inkml:trace>
  <inkml:trace contextRef="#ctx0" brushRef="#br0" timeOffset="129336.331">8417 13488 1144 0,'6'-9'523'0,"-1"3"-258"16,-2 5-38-16,-2 5-83 0,-1 3-35 15,-2 13-36-15,-4-3-11 16,-1 8-30-16,-2 3-9 15,-4-1-6-15,-2 8-2 16,-6 1-3-16,0 5 0 16,-1 4-3-16,-4-2-1 15,9 5-3-15,-3-6 0 16,4-8-1-16,4-1 0 0,1-11 0 16,7 0 0-16,4-5 1 15,1-5 10-15,-7-8-32 16,1-3-36-16,-2-7-120 15,-3-4-79-15,10-3 151 16</inkml:trace>
  <inkml:trace contextRef="#ctx0" brushRef="#br0" timeOffset="129617.518">8072 13741 669 0,'-5'-3'429'16,"0"-1"-39"-16,5-1-135 15,1 3-30-15,3-1-66 0,-4 2-18 16,0 0-36-16,8 1-11 16,15 0-31-16,28 5-13 15,-24-2-16-15,-2 2-7 16,-1-2-8-16,-2 0-4 15,-2 1-5-15,1-2-1 16,-2-2 0-16,0 0 4 16,-4-3-21-16,-3 0-39 0,-2-2-66 15,-2-1 65-15</inkml:trace>
  <inkml:trace contextRef="#ctx0" brushRef="#br0" timeOffset="130241.626">9005 13527 507 0,'-8'-2'327'16,"-4"0"11"-16,0 1-56 16,-2 1-74-16,-4 0-27 15,-2 3-51-15,0 1-22 16,-8-3-40-16,0 3-16 0,-2-3-24 15,0 2-10-15,3 2-10 16,1 0 0-16,3 2-1 16,0 1 0-16,1-2-1 15,7 2-2-15,4-1-4 16,6 1-5-16,10 4-2 16,4 3-1-16,8 2 5 15,5 0 2-15,0 1 1 16,1 0 2-16,5 2-1 15,0 0 0-15,2 4 1 16,-1-1-1-16,-9 1 0 16,-6 2 0-16,-12-2 0 15,-4 2 0-15,-12 0 3 16,-7-3 0-16,-8-2 3 16,1-3 0-16,-6-4 3 15,2-2 1-15,-2-7 1 0,-2 0 1 16,1-6-1-1,-2-7 1-15,5-2 0 16,1-4-2-16,8 0-4 0,4-1-4 16,3-2-5-16,6 10-34 15,4 3 26-15</inkml:trace>
  <inkml:trace contextRef="#ctx0" brushRef="#br0" timeOffset="131132.006">9227 13603 469 0,'13'-4'311'15,"-3"0"-25"-15,-6 1-77 16,-2 0-36-16,-3 3-17 16,0 0-33-16,1 0 7 15,-1 0-3-15,-1 3-54 16,-7 14 38-16,-24 30-47 15,15-25-11-15,-4 4 0 16,1 4-28-16,-4 1-10 0,3 6-5 16,-3-3-4-16,4 2-2 15,5-7-2-15,4 0-1 16,7-5 0-16,3-3 0 16,6-3 0-16,4-5 1 15,7-4 0-15,5-3 2 16,9-3 3-16,6-3 1 15,2-6 1-15,-3-2 1 16,3-13 0-16,2-3 0 16,1-11 1-16,4-1 0 0,-7-6 0 15,-10-1 1-15,-7 2 1 16,-5 0-1-16,-11 5-2 16,-7 0 0-16,-8 7-5 15,-5-1-2-15,-6 2-4 16,1 6-1-16,-2 5-2 15,-1 3-2-15,3 10-1 16,1 2 0-16,-2 1 0 16,2 4 0-16,7 4 9 15,0-2-24-15,2 5-75 16,1 2-58-16,1 3 83 16</inkml:trace>
  <inkml:trace contextRef="#ctx0" brushRef="#br0" timeOffset="131851.15">9505 14051 988 0,'-4'-4'447'0,"1"-3"-218"16,3 4-21-16,5-4-56 16,0 1-31-16,5 3-32 15,6 0-11-15,5 7-20 16,4 0-4-16,3 3-10 15,-4-3-7-15,0 3-16 16,-3 0-6-16,-2 3-9 16,-6 0-1-16,-6 0-2 15,0 1 3-15,-14-1 5 16,1 2 3-16,-12-4 3 16,1 1-1-16,-3-3-3 0,-3-2-2 15,-4-2-1-15,-2-2-2 16,3 0-1-16,7-1-3 15,11 1-1-15,1-1-2 16,9-1-2-16,5 1-1 16,8-1-1-16,8 2 0 15,6 0 1-15,1 3 0 0,-6 1-1 16,-8 4 1-16,-3 2-1 16,0 3 1-16,0 4 1 15,8 3 0-15,-9 3 0 16,-6 2 0-16,-3 3 0 15,-9 2 0-15,-8-1 1 16,0 0 1-16,-9-1 2 16,-6-3 0-16,-2-2 2 15,-11-6-1-15,-1-6 3 16,-1-2 0-16,5-6 2 16,3-3 0-16,6-2-1 15,1-3 1-15,4-7-2 16,-2-5-1-16,3-6 1 15,8-2-10-15,4-7-65 16,6 1-34-16,6-2-524 16,-4 0 434-16</inkml:trace>
  <inkml:trace contextRef="#ctx0" brushRef="#br0" timeOffset="133090.7">9932 13477 208 0,'0'-2'161'0,"-1"0"37"0,1-1-19 16,0 2-19-16,0 0-8 15,0 0-10-15,0-1-1 16,0 1-7-16,0 1-4 16,0 0-15-16,0 0-7 15,0 0-14-15,0 0-8 16,0 0-13-16,0 0-5 15,0 0-13-15,0 0 3 16,0 0 3-16,0 0-3 0,0 0-3 16,0 0-10-16,0-1-13 15,0 1-8-15,0 0-8 16,0 0-4-16,0 0-3 16,0 0-2-16,0-1-2 15,10 0-1-15,12-3-3 16,29-6-1-16,-16 3 32 15,4-2-48-15,-3 3 15 16,8 5 1-16,-10-2-53 16,-4 4 71-16,1 2-16 15,-11-3 1-15,-5 5 21 16,-3-4-24-16,-9 1 4 16,0-2 1-16,-4 0 4 15,0-2-6-15,0 1-47 16,0 0-38-16,0 0-114 0,-7-2-61 15,1-1 159-15</inkml:trace>
  <inkml:trace contextRef="#ctx0" brushRef="#br0" timeOffset="134589.282">10852 13771 542 0,'-4'1'285'0,"0"0"-59"15,2-1-30-15,0 0-37 16,1 0-16-16,0 0-32 16,0 0-12-16,0 0-10 15,-1 0-6-15,1 0-2 16,0 0-2-16,0 0-11 15,1 0 0-15,0 0-11 16,0 0-5-16,21 2-4 16,32 32-6-16,-15-28-3 15,7-3 0-15,11-5-2 16,9-5-2-16,13-4-8 16,-6-3-4-16,16 2-10 15,-4-1-4-15,-11 6-4 16,-2 2-2-16,-20 4 1 15,-7 1-1-15,-9-1 2 0,-2 1 1 16,-17-4 0-16,-3 4 1 16,-9-2 5-16,-2-1 0 15,-6-1-2-15,2 2-1 16,1 1-8-16,0 0-1 16,-6-1 0-1,-8-1-1-15,-30-6 1 0,30 7-1 16,0 0 1-16,1-1-1 15,-1 1 1-15,2 0 0 0,0 1 0 16,0-3 1-16,1-1 0 16,-1-1 2-16,0-4-1 15,3 2-1-15,2 0 1 16,1 2-1-16,4 0-1 16,-2 2 0-16,0 1-2 15,6 1-2-15,8 0-3 16,1 2 0-16,11 0 0 15,0 4 0-15,-2 0 3 16,2 2 1-16,12-1 2 16,1 2 1-16,6-1 0 15,1 2 0-15,-14 1 1 16,-5-2-1-16,-9 0 0 16,-2-3 0-16,-5 2 0 15,-2-1 0-15,-4 0 3 16,-3 0 1-16,-7-1 0 0,-1 1 0 15,-3 1 24-15,-4 1-25 16,-2 2-3-16,-6 2 0 16,-1 1-26-16,0 1 24 15,-4 1 2-15,5 0 0 16,4-1 10-16,-3 1-2 16,5-2 5-16,-3-3 2 0,-2 0-9 15,7-2 3 1,1-3-4-16,6 1-1 0,7-4 5 15,4-2 1-15,12-2 13 16,7-1-13-16</inkml:trace>
  <inkml:trace contextRef="#ctx0" brushRef="#br0" timeOffset="135760.895">12845 13495 364 0,'4'-3'259'16,"1"-2"15"-16,-1 1-45 15,-2 0-61-15,-1-1-21 16,-1 4-99-16,0 1 75 15,-1 0-27-15,0 0-4 16,0 0 73-16,-3 9-82 0,-2 3-6 16,-39 31-7-16,25-24-16 15,-3-1-15-15,0-1-10 16,-2-5-6-16,6 0-8 16,2-2-2-16,5-4-1 15,5-3 1-15,-1-3 4 16,8-1 0-16,4-7-3 15,5-2-3-15,11-6-7 16,1-5-3-16,6 1-1 16,5 3 0-16,1 1-1 15,-1 5-91-15,3 3 86 16,-2 4 2-16,-4 1-1 16,3 6 90-16,-9 5-88 15,-4 4-4-15,-7 8 1 16,-5 1-2-16,-1 4 4 0,-11-1 3 15,-4 5 1-15,-9-1 2 16,-16 2 3-16,0 0 1 16,-13 5 0-16,-4-2 1 15,-7-2-16-15,-2-3 14 16,9-10 3-16,6-3-1 16,11-9 23-16,4-6-18 15,5-7 0-15,3-3-2 0,3-6-5 16,6-2 1-16,5-6-3 15,3 0-3-15,5 4-1 16,1 2-3-16,6 8-3 16,-2 2 0-16,5 5 0 15,1 2 0-15,-1 4-2 16,2 3 0-16,3 6-2 16,-3 1 1-16,7 4 3 15,2 2 0-15,6 0 40 16,8-1-40-16,6-1 20 15,-1-2 4-15,3-2-57 16,-4-1 66-16,-3 1-18 16,-4-2 0-16,-3-3 36 15,-1-3-34-15,-2-5 24 16,-1 0-20-16</inkml:trace>
  <inkml:trace contextRef="#ctx0" brushRef="#br0" timeOffset="136940.811">13288 13908 389 0,'0'0'264'16,"3"0"-27"-16,-1 1-51 16,-2-1-21-16,0 0-29 15,0 0-7-15,0 0-14 16,0 0-6-16,0 0-15 15,0 0-8-15,0 0-13 16,0 0-6-16,0 0 3 16,0 0-5-16,0 0-8 15,0-1-7-15,0 0-25 16,2-22-6-16,37-39-5 16,-24 22-2-16,9-4-4 15,4-10-1-15,4-4-2 16,-1-3-2-16,-1-8 0 0,-9 3-1 15,1 7-2-15,-3 9 0 16,-11 20-3-16,6 10-1 16,-12 14-11-16,-1 6-3 15,0 13-4-15,-3 11-1 16,-8 11 12-16,1 8 4 16,0 8 6-16,0-5 1 15,5 4 0-15,1-10 1 0,-1-8 1 16,9 0 0-16,5-13 2 15,6-1 1-15,7-9 3 16,1-6 1-16,14-11 1 16,0-5 0-16,5-6-2 15,-1-3-1-15,-1-2-2 16,-1-3 0-16,-1-2 1 16,-8-4 0-16,1-4 0 15,-5-5-1-15,-13-1 0 16,0 4 0-16,-13 5-2 15,1 10-2-15,-1 13 11 16,-1 4 0-16,-2 7-1 16,-2 4 2-16,-5 4-11 15,-2 5-1-15,-2 8 1 16,1 6 1-16,0 14-1 16,-3-1 0-16,-4 7-2 0,-5 0 2 15,-5-3-1-15,1 6 2 16,3-1 0-16,-2 1-1 15,8-3 1-15,2 0 1 16,4-5 0-16,4-2 0 16,3-11 1-16,0-5 0 0,6-10 1 15,-1-7-4-15,1-6-11 16,2-7-13-16,3-8-44 16,2 2-33-16,4-18-108 15,3-1-395-15,0-9 416 31</inkml:trace>
  <inkml:trace contextRef="#ctx0" brushRef="#br0" timeOffset="137426.703">14088 13627 714 0,'-9'2'429'15,"4"7"-9"-15,-2 5-121 16,6-1-78-16,-5 2-45 15,1-1-62-15,0 1-21 16,-3 3-36-16,1 2-13 16,1 2-19-16,-3 2-3 15,3-2-7-15,1 1-1 0,2-5-4 16,-5-5 0-16,0 0-1 16,5-6 2-16,3-1 0 15,-5-4 3-15,5-4 30 16,0 1-29-16,-1-1-5 15,3-8-4-15,5-12-32 16,19-28 26-16,-11 24 1 16,-4-6-1-16,12 1-5 15,3-2-8-15,10 2-4 16,3 3-2-16,-5 7 3 31,-1 2 7-31,-4 10 0 0,-1 7-1 16,-3 4-2-16,-5 3 0 15,0 7 5-15,-4 4 4 16,-5 5 7-16,-3 4 5 16,-6 2 3-16,-2-1 1 0,-6 3-74 15,0 1 99-15,-6 2-30 16,0-2-2-16,1-4 81 16,-2-1-112-16,3-6 29 15,1-4 15-15,4-3-16 16,1-10 43-16,2-8-30 15</inkml:trace>
  <inkml:trace contextRef="#ctx0" brushRef="#br0" timeOffset="138395.228">14763 13140 560 0,'6'-3'349'16,"-3"0"-39"-16,1-1-55 15,-1 2-20-15,-3 1-42 16,0 0-30-16,0 1-51 0,-1 0-20 16,0 0-20-16,0 0-4 15,-1 0-105-15,-4 9 110 16,0 1-41-16,-32 27-6 15,29-25 86-15,-1-4-124 16,5-3 24-16,0-3 2 16,1-4 2-16,4-1 1 15,0 2-2-15,0 0-3 16,0-1-8-16,9-10-1 16,10 0-3-16,27-27 0 0,-25 31 0 15,2 3-1-15,-1-1-2 16,0 6-2-16,-3 4 0 15,0 2-2-15,-5 12 0 16,-5-2 1-16,-3 5 2 16,-4 2 0-16,-4 0 3 15,-3 2 1-15,-13 0 0 16,-3 0 1-16,-6 2 2 16,-4-1 1-16,-5-1 0 15,-1-4 0-15,-4-6 2 16,-1-4-1-16,-4-7 0 15,4 0 1-15,9-7 0 16,1-5-1-16,16-1 1 16,-2-7 0-16,2-1-18 0,3-2 12 15,3 0-1-15,7 5-2 16,3 5 14-16,6 4-17 16,3 2-2-16,1 3-1 15,2 6 0-15,1 3 2 16,4 7 0-16,-5 3 1 15,5-1 1-15,-4 5 2 16,4-5 2-16,1-1 1 16,3-2 1-16,-2-6 0 15,-1-2 3-15,2-7 0 0,1-2 10 16,4-4-21-16,-1-10-81 16,7-2-45-16,3-4 68 15</inkml:trace>
  <inkml:trace contextRef="#ctx0" brushRef="#br0" timeOffset="138832.83">15383 13097 853 0,'-6'-6'506'0,"5"4"-67"16,-5 3-199-16,6 4-25 15,-1-5-77-15,0 0-26 0,0 0-38 16,0 0-18-16,-3 17-26 15,-29 25-7-15,24-21-7 16,1 4-2-16,-1 2-4 16,2 1-1-16,-2 3-3 15,-1-3 1-15,0-1-2 16,-1-2 1-16,-1-6 0 16,2 1 1-16,2-4-16 15,-2-4 15-15,3-11-1 16,2-2-1-16,0-10-43 15,3-1-65-15,2-6-129 16,1-4-69-16,3-5 186 16</inkml:trace>
  <inkml:trace contextRef="#ctx0" brushRef="#br0" timeOffset="139066.963">15205 13162 757 0,'-7'-1'402'15,"3"1"-81"-15,3 0-40 16,1 0-44-16,0 0-68 16,0 0-30-16,0 0-12 15,15 3-67-15,34 7 44 16,-20-8-51-16,4-2-8 0,1 0-1 16,2 0-26-16,-8-1-7 15,-4 1 6-15,-7 1 15 16,-7 2 157-16,2 6-134 15</inkml:trace>
  <inkml:trace contextRef="#ctx0" brushRef="#br0" timeOffset="139873.335">15977 13551 417 0,'16'-9'344'0,"-8"-3"34"16,7 2-78-16,-6 4-35 0,-7-3-51 15,0 8-31-15,-5 4-58 16,3 5-22-16,-6 9-39 16,-4-1-9-16,-2 7-10 0,-6 0-5 15,9 8-12-15,2 3-113 16,-6 1 101-16,0 3-1 16,-7-2-5-16,-1 2 109 15,1-5-112-15,2-7 1 16,4-4 0-16,1-11 0 15,10-8 14-15,1-2-12 0,4-9-71 16,1-4-55 0,1-10-190-16,2-7 184 0</inkml:trace>
  <inkml:trace contextRef="#ctx0" brushRef="#br0" timeOffset="140108.707">15849 13590 660 0,'-10'0'371'0,"4"2"-52"16,1 1-53-16,5-1-67 15,0-2-38-15,0 0-41 0,0 0-14 16,2 1-18-16,22 10-10 16,34 10-21-16,-30-15-10 15,3-4-9-15,-1-2-3 16,5-2-8-16,5-2-6 15,0-3-7-15,-1 2 0 16,-8-3-94-16,-4-1 70 16,-3 4-14-16</inkml:trace>
  <inkml:trace contextRef="#ctx0" brushRef="#br0" timeOffset="142147.632">16865 13437 350 0,'-4'0'226'0,"0"0"12"16,-5-3-29-16,3 3-47 15,0 2-4-15,2 1-18 16,1 0-9-16,2 1-11 31,0-4-7-31,-1 0-22 0,1 0-9 0,0 0-16 16,1 0-6-16,0-1 0 15,0 0-2-15,22-4-8 16,33-13-9-16,-31-1-15 16,9-1-5-16,5 2-9 15,2-1-1-15,6 4-5 16,-3 3-2-16,-10 4 26 15,-1 5-45-15,-11 5 13 16,-5 3-1-16,-9 7-40 16,-7 3 56-16,-8 4-13 15,-7 5 0-15,-8 3 13 16,-3-2-9-16,-6 0 1 16,-1-5-1-16,0-1 0 15,2-2 1-15,5-6 0 0,10 1 1 16,4-9 4-16,4 0 1 15,8-3 2-15,-2-4-3 0,5-1-6 16,7-3-2 0,2 1-3-16,-1 0 0 0,4 0 0 15,1 1 28-15,0-1-29 16,6 5-1-16,-2 2-2 16,-4 3-36-16,-2 7 36 15,-2-1 0-15,-3 4 1 16,-2 2 6-16,-4 2-2 15,-3 2-2-15,-4 1 2 16,-4 4 0-16,-6 1 0 16,-6-3 1-16,-7 6 1 15,-3-1 1 1,-3 0 1-16,4 3 1 0,-5-7 3 16,-1-1 2-16,-3-6 1 15,-3-4-1-15,-2-5 0 16,-1-8-2-16,3-8 2 15,5 0 0-15,5-8-1 16,6-2 1-16,3-6 22 16,0-4-27-16,9 3-5 15,3 3 0-15,7 8-44 16,3 2-1-16,9 4-98 16,7 1-87-16,10 5 139 15</inkml:trace>
  <inkml:trace contextRef="#ctx0" brushRef="#br0" timeOffset="142677.794">17692 13339 890 0,'3'-10'435'0,"1"0"-161"16,1 3-38-16,-3 4-40 15,0 0-121-15,-2 1 43 16,0 2-29-16,-1 0-50 16,0 0 68-16,-3 14-97 15,-6 14 4-15,-16 39 2 16,10-28-1-16,-6 4 0 15,-3-5-2-15,-4 0-1 0,4 1-2 16,-2-9-1 0,4 0-3-16,5-4-1 0,1-1-1 15,11-6-14-15,-2-3 16 16,2-8 6-16,6-4 5 0,-1-10-1 16,0-5-34-16,13-7-62 15,-2-5-53-15,7-5-118 16,13 0 153-16</inkml:trace>
  <inkml:trace contextRef="#ctx0" brushRef="#br0" timeOffset="143006.278">18161 13199 1031 0,'9'-3'481'0,"-7"3"-218"15,-2 1-32-15,-2 6-150 16,1-7 79-16,0 1-59 16,-8 23-24-16,-13 37 57 15,7-22-122-15,-4 4 20 0,-3 3-2 16,-1-1-7-16,-3-1-1 16,0-3-5-16,-1-4-2 15,4-2-5-15,0-2-1 16,7-5-3-1,12 0-2-15,-7-7 1 0,2-1 0 16,1-7 3-16,-2-4 0 16,8-8-38-16,4-2-30 0,2-12-171 15,-3-2-456-15,4-5 471 16</inkml:trace>
  <inkml:trace contextRef="#ctx0" brushRef="#br0" timeOffset="143319.449">17721 13487 816 0,'-15'0'413'0,"2"0"-138"16,0 1-22-16,4-1-57 15,2 0-27-15,2 0-14 16,2-1-28-16,3 0-25 0,0 0-16 15,0 1-38-15,0 0-12 16,6-1-20-16,23 1-2 16,36 0 4-16,-19 3-2 15,-1 0-2-15,-5-3-1 16,-3 0-4-16,-8-4-1 16,4 1-1-16,-1-1 4 15,-6-3-11-15,-1 5-34 0,-7-4 357 16,-4 4-257-16</inkml:trace>
  <inkml:trace contextRef="#ctx0" brushRef="#br0" timeOffset="144085.03">18315 13670 742 0,'0'-1'399'0,"1"1"-87"15,-2 3-113-15,1-3-20 16,-1 0-25-16,0 0-14 15,-2 5-40-15,1 7-12 16,-11 1-25-16,-30 31-7 16,29-29-15-16,1-1-6 15,1-4-8-15,1-2-5 0,5-7-2 16,2-1 1-16,4-4-1 16,3-3-3-16,7-6-5 15,1-1-6-15,8-5-2 16,2 0-2-16,3 3-19 15,0 1 14-15,-1 5-2 16,1 3 0-16,-7 5 16 16,1 3-14-16,-5 6-4 15,-3 1 0-15,-1 4-4 16,-3 3 5-16,2 7 3 16,-3 1 1-16,-5 6 4 15,-2 2-2-15,-11 1 1 16,2-1 1-16,-4 1 2 15,-6-5 1-15,-5-4 1 16,-10-1 2-16,-7-5 0 16,-1-3 1-16,-1-4 1 0,1-2-1 15,6-10 35-15,2-1-50 16,4-6 14-16,8-3 1 16,7-5-55-16,0-2 70 15,12 2-20-15,0-4-4 16,12 10-87-16,2 1 108 15,3 4-29-15,4 4-2 0,0 7 102 16,7 1-126-16,3 5 27 16,-1 0 2-16,4-2 5 15,1 4-7-15,4-2 7 16,1-2 1-16,-2-4 1 16,0-1 1-16,-10-7 2 15,0 5 8-15,-6-4-22 16,0-1-8-16,4 0-124 15,-4-5-87-15,0 2 143 16</inkml:trace>
  <inkml:trace contextRef="#ctx0" brushRef="#br0" timeOffset="144630.152">19200 13312 1116 0,'-12'-6'499'15,"-7"6"-251"-15,-2 4-18 0,-6 7-71 16,-3 5-32-16,-1 7-38 15,-4 0-20-15,1 5-18 16,4 1-15-16,4 1-11 16,1 0-4-16,11 1-12 15,0-6 3-15,3-1-1 16,8 0-1-16,1-3-1 16,5 0 0-16,15-1 1 15,1-4-2-15,4-4 36 16,4-2-52-16,5-5 13 15,4-3 2-15,7-4-34 16,0-6 52-16,-1-6-15 16,1-5 2-16,-2-5-1 15,-5-3-1-15,-12-7 0 16,-2-1 0-16,-5-4-1 16,-7-2 4-16,-4-5-8 0,-6 3-1 15,-16 1-4-15,6 8-5 16,-11 9 1-16,-7 2 0 15,-6 8 0-15,-7 1 1 16,0 5 1-16,4 0 1 16,5 6-2-1,3 0 41-15,3 3-42 0,8 3-24 16,7 3 30-16</inkml:trace>
  <inkml:trace contextRef="#ctx0" brushRef="#br0" timeOffset="145911.261">20272 13392 877 0,'8'-14'425'0,"-3"2"-136"15,5 4-28-15,-6 3-54 16,-5-1-21-16,1 2-51 16,-4 4-30-16,1 4-47 15,8 5-17-15,-12 8-22 16,5 3-3-16,-8 6-5 16,-5 3-1-16,5 4 4 15,-11-1 0-15,-1 1-1 16,1-2-1-16,-1 1-4 15,5-4-1-15,3-7-1 16,2 0 0-16,2-8 0 16,0-2 2-16,4-7 3 15,2-1 5-15,3-6-8 16,1-3-19-16,0-7-79 16,1-3-62-16,2-2-154 0,1-4-319 15,0 2 420-15</inkml:trace>
  <inkml:trace contextRef="#ctx0" brushRef="#br0" timeOffset="146149.832">20061 13437 936 0,'-5'-1'454'0,"2"1"-150"15,0 0-47-15,3 0-74 16,0 0-31-1,0 0-59-15,12 3-4 0,11 5-18 16,32 4-10-16,-19-10-16 16,3 1-7-16,-1-5-16 15,-1-2-6-15,-3-4-6 16,-4-5 0-16,-5 2 10 0,4 4-26 16,-8 3-207-1,1 1 160-15</inkml:trace>
  <inkml:trace contextRef="#ctx0" brushRef="#br0" timeOffset="147337.849">21604 13231 369 0,'39'-13'288'16,"-31"13"17"-16,-1-1-81 15,3-1-27-15,0 2-42 16,-3-3-12-16,2 1-24 16,-3 2-11-16,-3 0-17 15,-2 1 0-15,-2-1-1 16,0 0-3-16,0 0-5 15,-15 5-9-15,-42 11-26 16,29-9-7-16,-5 0-17 16,-5 1-6-16,3-1-6 15,-2-3-2-15,5-3-1 0,1 0 1 16,9-1-2-16,4 0-1 16,9 0-3-16,2 1-3 15,5 0-2-15,4 2-2 16,1-1 0-16,-2-2 0 15,0 0 3-15,0 0 1 16,0 0 0-16,0 0 1 16,0 0 0-16,0 1 1 0,0 8-1 15,0 0 1-15,-1 4 0 16,-8 26 1-16,7-23-2 16,-6 2 1-16,2 2 0 15,-4-5-1-15,-1-1 0 16,1-1 0-16,4-4 0 15,-9-1 1-15,9 1-1 16,3-5 0-16,-5-3 2 16,14 6 0-16,-3-7 3 15,0-2 1-15,8-2-1 16,-6-5-2 0,8-2-2-16,0-2-1 0,3 3-1 15,4-1 0-15,7 3-1 16,6 1 0-16,5 2-1 15,2 1-1-15,-6 8-1 16,0 1-1-16,-9 9 1 16,-3 4-1-16,-7 5 1 15,-4 3 2-15,-11-1 2 16,-2 0 0-16,-10 1 1 16,-4 0 1-16,-7 1 0 15,-4 1 1-15,-9-3 1 16,-3-3 1-16,-4 2 4 15,3-3 2-15,1-3 7 0,7-3 1 16,1-10 2-16,0-5-1 16,7-7-1-16,-6-3 0 0,8-5-3 15,0 0-4-15,5-6-4 16,0 0-3-16,4-1-3 16,3 1-1-16,4 6-18 15,-1 1-15-15,5 5-54 16,1 5-47-16,1 3-138 15,4 4-164-15,-4-3 279 16</inkml:trace>
  <inkml:trace contextRef="#ctx0" brushRef="#br0" timeOffset="148166.251">22741 13258 397 0,'10'-6'235'0,"-4"-3"-23"16,1 1-30-16,-2 3-39 16,3-2 2-16,-5 4 22 15,-3 1-2-15,0 0-4 16,-1 2-11-16,0 0-26 16,0 0-2-16,-18 1-13 0,-36 5-12 15,12-2-28-15,-1 0-17 16,-11 2-26-16,-2 0-7 15,-1 0-9-15,4 0-3 16,7 0-3-16,1-2 0 16,18 4-2-16,2-3-1 15,7 2-1-15,7 1 0 16,-1-2-4-16,9 2-2 16,6-1 0-16,8 3 1 15,3 2 2-15,8 0 2 0,4 6 1 16,1-1-1-16,16 3 1 15,-1 3-1-15,3-2 1 16,-2 1 0-16,-7 2 0 16,-4 0 0-16,-11 0 0 15,-4 1 1-15,-14-2 0 16,-8-2 1-16,-10-1 2 16,-6-3 1-16,-11-1 5 15,-2-3 3-15,-10-5 5 16,-2 0 2-16,6-6 0 15,2-2-2-15,5-5-5 16,3-4-1-16,-5-2-4 16,-2-2-1-16,4-3-2 15,6 0-2-15,7 0-7 0,8 3-19 16,9 5-54-16,3 2-37 16,8 4-113-16,5 1-152 15,9 6 249-15</inkml:trace>
  <inkml:trace contextRef="#ctx0" brushRef="#br0" timeOffset="148697.506">23241 13234 1102 0,'0'-13'498'0,"0"7"-225"16,-4 2-61-16,4 4-69 15,-8 3-37-15,-4 3-46 16,-9 3-17-16,-8 8-15 16,3 3-5-16,-7 7-6 15,4 4-1-15,1 2 2 16,2 6 2-16,3-1 1 15,2-1-1-15,5-3-5 16,3-5-3-16,9-3-5 0,3-3 0 16,6-3-1-16,5 1 0 15,8-3 1-15,2-4 0 16,7-2 1-16,2-3 1 16,5-5 0-16,2-2 2 15,1-8 0-15,-4-5-5 16,1-8-6-16,-8-4-2 15,1-7-3-15,-2-3 2 0,-7-9 1 16,1-3-3-16,-9-10-1 16,-4-3-2-16,-5 4 3 15,-6 0 2-15,-5 19 0 16,-7 5 0-16,-7 14-5 16,3 6-2-16,-7 8-1 15,7 3 0-15,-10 7 5 16,-5 2 11-16,-2 5-69 15,-4 5-51-15,8 4 73 16</inkml:trace>
  <inkml:trace contextRef="#ctx0" brushRef="#br0" timeOffset="149571.282">23576 13541 533 0,'36'-34'348'16,"-29"29"-20"-16,0 0-69 15,2 4-22-15,-5 0-39 16,-1 2-27-16,0 3-28 15,-3-4-16-15,0 0-26 16,-1 0-10-16,0 0-32 16,-4 13-13-16,-5 2-14 15,-25 29-7-15,15-26-10 16,-1 3-2-16,-1-3-6 16,2 0 0-16,1 1-2 15,3-4-1-15,4-3 0 16,1 0-2-16,5-4 0 15,3 0 1-15,3-1-2 16,4 0 2-16,3-2 0 16,3 0-1-16,7-2 2 15,4-2-2-15,7-2 0 0,3-2 0 16,4-3-1-16,-1-3 1 16,-1 2-19-16,2-2-23 15,-4-2-105-15,3 0 32 16,1 2 53-16</inkml:trace>
  <inkml:trace contextRef="#ctx0" brushRef="#br0" timeOffset="149883.473">23979 13413 738 0,'-2'-6'478'15,"-1"6"-23"-15,-3 3-198 16,5-3-26-16,0 0-80 16,-9 21-30-16,-20 40-40 15,7-27-15-15,-5 8-28 16,1 3-5-16,-5 7-9 16,2 5-3-16,0 2-7 15,4 3-3-15,4-5-3 16,-3-6-1-16,3-10-2 0,-4-7 1 15,0 0 0-15,6-2-1 16,1-7 6-16,7-3-2 16,5-10-50-16,2-4-57 15,5-8-30-15,4-5 58 16</inkml:trace>
  <inkml:trace contextRef="#ctx0" brushRef="#br0" timeOffset="150898.913">24223 12685 597 0,'0'-6'374'16,"5"3"-46"-16,-1 0-78 15,0 0-30-15,3 3-43 16,-4 0-28-16,-9 0-50 16,7 3-18-16,-2-3-29 15,0 0-2-15,0 0-3 16,0 0-6-16,-1 5-9 16,-8 9-6-16,-26 26-11 15,24-27-3-15,0-3-3 16,-5-5-1-16,5 0 3 15,1-5 2-15,11-1 2 16,2-3 1-16,4-5-4 16,7 1-5-16,-1-4-5 0,3-4-1 15,6 3-2-15,-2 1 0 16,-1 2-1-16,5 3-1 16,-2 4 0-16,-4 5-1 15,-3 3-3-15,-3 5 0 16,-11 3-1-16,1 6 1 15,-4 3 2-15,-10 3 1 16,-3 5 3-16,-5 2 1 16,-4 0 0-16,3 1 2 0,-4-2 1 15,-9-3-1-15,-7-5 2 16,-5-5 0-16,0-7 1 16,3-2-1-16,11-8 1 15,3-1 0-15,6-4 0 16,3-6 1-16,8-4-2 15,3-4-2-15,5-6-4 16,5 3-3-16,6 6-3 16,2 2 0-16,1 6 1 15,4 4 1-15,-5 2-1 16,3 1 0-16,-2 5-1 16,2 5-1-16,2 8 2 15,0 2-1-15,4-2 2 16,-1 3 1-16,4-7 3 15,2 3 1-15,5-1 1 0,-2-6 1 16,-1 2 0-16,-3-4 2 16,-2-1 1-16,-1-3 29 15,-4-4-47-15,1-4-30 16,5-3-106-16,-1 1 75 16</inkml:trace>
  <inkml:trace contextRef="#ctx0" brushRef="#br0" timeOffset="151180.585">24715 12785 956 0,'-1'-1'472'16,"0"0"-160"-16,0 1-80 16,1 0-34-16,1 0-37 15,23 11-27-15,36 13-61 16,-26-15-19-16,-1-4-26 16,0-1-7-16,-2-3-7 0,-1-1 28 15,-3-2 3-15,-3-4 314 16,-10 0-253-16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11-11T16:57:15.286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3513 5696 432 0,'-4'-1'271'0,"-2"0"5"15,2 0-42-15,0 0-62 0,3 0-14 16,0 0-40-16,0 0-20 16,0 0-26-16,0-1-11 15,0 1-17-15,0 0-5 16,0 0 0-16,0 0 1 16,-1 1 9-16,2 0 4 15,0 0 8-15,4 1 0 16,23 8 6-16,30 1-1 15,-9-15-11-15,9-3-7 0,7-1-16 16,4 0-9-16,-10 1-8 16,-6 3-4-16,-11-3-6 15,-5 1 1-15,-8 4-3 16,-6 0 0-16,-10 4-1 16,-5 4 0-16,-7 3 1 15,-5 2 1-15,-4 3 3 16,-6 4 0-16,-7-2 0 15,1 4-1-15,-6 0-1 16,1 2-1-16,4 2-1 16,-5 4-1-16,-4 2 0 15,-1 5-1-15,-6 5 1 16,0-1 0-16,-4-2 0 16,3 0 0-16,0-6 0 15,3-5 0-15,5-3 0 0,0-9 1 16,4-2-2-16,6-1 2 15,2-4 0-15,5 0-1 16,1-5 0-16,3 2 0 16,5 0-2-16,0 2 0 15,4-1-1-15,-3 0-1 16,4 1 0-16,9-1 0 16,3-1 1-16,4 1 0 0,9-2 2 15,2-2 1-15,13 0 1 16,2 1 0-16,5-2 0 15,4 2 0-15,-3-1 0 16,-3 2 0-16,-6 0-1 16,-6-2 0-16,-6 0 2 15,2-3 0-15,-6-5 2 16,0 0 1-16,-4-4-3 16,-3-1 0-16,-1-2-2 15,0 2 34-15,-6 0-71 16,0-1-76-16,-1 5 84 15</inkml:trace>
  <inkml:trace contextRef="#ctx0" brushRef="#br0" timeOffset="421.584">3502 5899 613 0,'-9'3'357'0,"11"-2"-26"16,5 3-108-16,-2-2-39 16,5 2-26-16,7-3-22 15,2 1-8-15,8 1-20 16,3-3-8-16,3 1-14 16,1-1-12-16,2 0-26 15,0 0-10-15,-4 0-20 16,-7 0-6-16,-4 1-5 15,-7 0-2-15,-4 1 0 16,0 0 2-16,-4-2-40 16,0 0-70-16,7 0 69 15</inkml:trace>
  <inkml:trace contextRef="#ctx0" brushRef="#br0" timeOffset="1062.319">4301 5970 831 0,'11'-9'441'0,"-6"1"-97"16,0-1-88-16,-4 3-59 16,1 2-47-16,-2 4-60 15,0 0-22-15,-1 0-36 16,0 0-8-16,-3 12-2 16,-7 12 2-16,-15 29 4 15,16-23 0-15,-6-1-2 16,-1-5-4-16,2 3-5 0,-7-4-3 15,6 0-5 1,1-2-1-16,1-6-1 0,6-3-1 16,3-4 0-16,2-4 6 15,3-6 6-15,2-3 0 16,-2 4-2-16,2-9-6 0,8-18-7 16,18-34-1-16,-5 20-2 15,4 0 0-15,5-1-1 16,-2 1-1-16,-1 11 0 15,-1 1 1-15,-3 9 0 16,6 6 0-16,0 7 0 16,1 6 0-16,2 9 1 15,-4 4 2-15,-6 10 1 16,-3 4 2-16,-6 4 1 16,-3 5-1-16,-7-3 0 15,-1 3 0-15,-5-4 1 16,-5 0 0-16,0-2 0 15,-5-2-1-15,0-5-1 16,-1-2 0-16,1-4-1 16,0-3 0-16,4-4 29 15,2-2-13-15,0-6-7 0</inkml:trace>
  <inkml:trace contextRef="#ctx0" brushRef="#br0" timeOffset="2333.993">5267 5891 646 0,'0'0'368'16,"0"0"-90"-16,0 0-85 15,0 0-46-15,0 0-58 16,0 0-13-16,0 0-7 15,0 0 7-15,5 2 13 16,2 2-1-16,0-1-8 16,-4-2-5-16,4 2-17 15,0 1-7-15,6 2-11 16,21 18-6-16,-25-17-1 16,8 1 0-16,9-1 9 15,11 2 4-15,13-5 1 16,5-4 1-16,18-7-9 0,4 3-7 15,6-3-8-15,2-1-6 16,-14-1-7-16,-1-4-3 16,-6 3-2-16,-6 0-1 15,-4 2 0-15,-11 2-2 16,-12 2 0-16,-8 2 0 16,-7 2-1-16,-1 1 0 15,-6 2-2-15,1 0 0 0,-13 1 0 16,3-2 0-16,0 1 2 15,-1-3-1-15,0 0 1 16,0 0 1-16,-1 0-1 16,1 0 2-16,0 0-1 15,-5-1-1-15,-7-3 0 16,-7-5 1-16,-32-16-1 16,27 9 1-16,-4 0 0 15,5 3-1-15,3 2 0 16,0-1 0-16,8 3-1 15,2 0 1-15,3 4-1 16,3 1-1-16,2 3 0 16,2 0-1-16,1 1-1 15,0 0 0-15,0 0 0 16,6 0 1-16,15 4 0 0,15 3 0 31,-19-2 1-31,2-1-1 0,24 7 1 16,3 1 0-16,-1 2 1 15,-21-2-1-15,2 1 1 0,-3 2-1 0,-7-1 1 16,-1-3 0-16,-8-1 1 16,-3-4-1-16,-3 2 2 15,-1-2 2-15,-9-1 1 16,-1-1 1-16,-14-3 2 16,-5 0 0-16,8 6-1 15,-8-4 0-15,6 7-3 16,0-1 0-16,-9 0-1 15,3 4 1-15,0-2-1 16,3 3-1-16,5-4-2 16,6-3-1-16,5 2-1 15,3-2 34-15,5 5 140 16,2-3-161-16,2-2 44 16</inkml:trace>
  <inkml:trace contextRef="#ctx0" brushRef="#br0" timeOffset="4801.469">6903 5683 458 0,'-34'-9'283'0,"30"12"-19"0,3 1-36 15,1-2-65-15,-1-2-20 16,1 0-24-16,0 0-9 16,0 0-2-16,0 0 0 15,16 0-2 1,37 2-6-16,-19-4-18 0,3 1-10 15,8 0-14-15,1-3-9 16,-1 6-15-16,1-1-6 16,-14 2-13-16,-3 3-4 0,-8-3-4 15,-11 1-1-15,-3 3-1 16,-2-1 2-16,-8 4 5 16,0 1 2-16,-12 5 0 15,-3 2 0-15,-13 6-4 16,-8 1-1-16,-8 9-2 15,-4 5-1-15,0 0-2 16,3-3-1-16,4 0 0 16,4-5 0-16,10-4-1 15,4 2 0-15,3-14-1 16,5 2 0-16,6-5-1 16,1 0 0-16,11 2-1 15,-1 0 0-15,4 0 0 16,5-1 1-16,1-5 0 15,4 1 0-15,0-3 1 0,5-1 2 16,10-2 2-16,2-2-1 16,10-2 2-16,-7-1-1 15,2-2 0-15,0-2 1 16,-2 0-1-16,6 0 0 16,-8 0-2-16,2-1 0 15,-12-2 0-15,-1-1-1 16,-8 1 0-16,-1-1-1 0,3 0-2 15,-10-1-39-15,-2 2-51 16,-2 1 57-16</inkml:trace>
  <inkml:trace contextRef="#ctx0" brushRef="#br0" timeOffset="5145.267">6842 5894 497 0,'-12'2'354'16,"11"-1"55"-16,4-1-143 15,4 2-81-15,-7-2-31 16,0 0-31-16,19 4-3 16,34 9-6-16,-27-7-3 15,4 0-19-15,-3 3-15 16,-1-1-36-16,-3 0-11 0,-2-1-15 16,-2-4-3-16,-4 3-5 15,-1-3-2-15,0-1 3 16,-1-2 29-16,-2-3-65 15,2-1 30 1</inkml:trace>
  <inkml:trace contextRef="#ctx0" brushRef="#br0" timeOffset="5801.374">7639 5842 769 0,'2'-7'508'0,"-2"2"-10"15,0 2-245-15,0 3-43 16,-1 0-97-16,0 0-29 0,0 0-28 16,-7 14-10-16,-15 36-14 15,13-21-4-15,0 6-5 16,-1 0-1-16,-3-1-2 16,1-1 0-16,-2-1-5 15,0-2-2-15,-1-5-4 16,2 0-1-16,0-8-2 15,2-1 0-15,0-4 0 16,4-4 2-16,4-8 6 16,0-1 2-16,4-11-1 15,1-4-1-15,8-5-10 16,3-8-3-16,6-7-1 16,3-2-1-16,3-4-2 15,3 4 0-15,6 2 0 16,0 4 1-16,1 9 1 0,-5 3 0 15,2 13 1-15,-5 3-1 16,-4 8-1-16,-1 5 1 16,-6 7 0-16,4 7 0 15,-7 3 2-15,2 3 1 16,-11 1 2-16,-1-3 1 16,-2 3-1-16,-5-1 0 15,3 3-1-15,-10-3 1 16,-1-5-1-16,-3-3 0 0,4-3-1 15,3-1-1-15,2-4 42 16,5-3-5-16,-4-7 84 16,7-1-71-16</inkml:trace>
  <inkml:trace contextRef="#ctx0" brushRef="#br0" timeOffset="6801.152">8383 5219 771 0,'7'-8'396'0,"-1"4"-108"16,-1 2-40-16,-3 3-89 15,-2 0-36-15,-1-1-41 16,0 0-11-16,0 0-7 16,0 0-3-16,-8 15-12 0,-20 29-5 15,14-29-7-15,5 1-3 16,0-3-10-16,2-3-4 16,-1-5-3-16,2-1 0 15,4-4 3-15,3-1 1 16,3-3-1-16,-3 3-2 15,0 0-8-15,0 0-4 16,1-9-4-16,3-4 0 16,25-25-2-16,-17 29 0 0,3 3 0 15,0 2-2-15,-3 5 0 16,3 0-1-16,-1 10 0 16,-1 2 0-16,0 6 1 15,-2 3 0-15,-6 3 2 16,-1 2 0-16,-8 4 0 15,-4 1 0-15,-10 4 1 16,-3-1 1-16,-8-2 1 16,-2-2 0-16,-6-10 0 15,1-1 0-15,3-9 0 16,2-2 1-16,3-4 0 16,-2-4-1-16,1-4 2 15,0-9-1-15,6-4-1 16,6-4-1-16,7 0-2 15,7-1 0-15,4 8-3 0,2 2-1 16,7 7-2-16,1 6 1 16,4 4 0-16,5 7 1 15,2 5 3-15,0 0-1 16,-2 2 2-16,2-3 0 16,0-1 0-16,-2-6 2 15,6 1-2-15,-5-4 1 16,2-6 1-16,2 1-1 15,-2-6-1-15,1-3 3 0,-1-3-25 16,2 2-64-16,-9-7 60 16</inkml:trace>
  <inkml:trace contextRef="#ctx0" brushRef="#br0" timeOffset="7194.428">8982 5105 1024 0,'-1'-11'540'0,"-2"1"-166"16,1 7-157-16,0 1-50 15,-2 6-89-15,2-4-24 16,1 1-30-16,-6 22-3 16,-10 34-3-16,9-25-1 15,-3 0 2-15,1 3 0 16,-1 2 5-16,1-1-1 16,-1 0-4-16,1 1-2 15,1-3-8-15,1-5 0 0,2-4-2 16,0-6 1-16,-3-8 2 31,1-2-1-31,-5-9 0 16,1-4 7-16,0-6-38 15,3-7-43-15,8-6-128 0,-4-6-97 0,5 0 175 16</inkml:trace>
  <inkml:trace contextRef="#ctx0" brushRef="#br0" timeOffset="7448.892">8742 5265 819 0,'-1'-1'447'16,"4"1"-116"-16,1 0-53 15,-4 0-91-15,0 0-33 16,11 2-24-16,13 3-10 16,33 9-21-16,-19-9-14 15,2-2-22-15,1 1-13 0,2-4-22 16,3 0-7-16,-1-3-11 31,-5-1-3-31,-9 0-1 16,-10-2 32-16,-11 1 85 15,-4 1-624-15</inkml:trace>
  <inkml:trace contextRef="#ctx0" brushRef="#br0" timeOffset="8198.28">9605 5827 804 0,'7'-15'404'0,"0"4"-121"16,-4 2-22-16,4 2-65 15,-5 3-24-15,3 1-42 16,1 2-28-16,-7 3-37 15,1-2-12-15,-1 0-12 16,-5 11 1-16,-5 18 5 16,-16 37-2-16,11-21-4 15,0 1-2-15,0 1-7 16,-4-7-4-16,7-5-9 16,-2-5-5-16,-1-7-6 15,4 2-1-15,3-5-2 16,-6-3 0-16,9-4-1 15,-1-3 2-15,3-8 2 16,4-2 3-16,-4-5-28 16,2-3-31-16,-2-4-86 15,3-1-89-15,1-5-256 0,1 0 305 16</inkml:trace>
  <inkml:trace contextRef="#ctx0" brushRef="#br0" timeOffset="8464.115">9422 5913 653 0,'-8'-2'409'0,"4"2"-51"0,2 0-117 15,-1 0-53-15,3 0-55 16,0 0-14-16,0 0-13 16,0 0 8-16,15 6-10 15,36 19-6-15,-13-19 0 16,2 4-5-16,5-6-6 15,-3-4-8-15,9-4-22 16,-2-6-11-16,0-3-21 16,6-1-7-16,-9-3-9 15,-4 0-3-15,-9 3-2 16,-5-2 5-16,-8 5 17 16,-5 3 140-16,-11 2-117 15</inkml:trace>
  <inkml:trace contextRef="#ctx0" brushRef="#br1" timeOffset="12979.274">10894 5661 468 0,'1'-4'323'0,"-1"2"16"0,-5-3-65 15,5 5-73-15,-1 0-46 16,0 0-55-16,0 0-16 0,0 0-32 31,0 0-6-31,-4 7-7 16,2-1-6-16,-7 1-2 16,-29 31-1-16,26-28-5 15,0 1-2-15,-5 3-8 16,-1-3-2-16,2 0-6 15,-2 0-1-15,5-5-1 16,3-3 0-16,5-3 5 16,1 0-1-16,10-4-2 0,1-2 0 0,8-3-7 15,8-2-1-15,3-4-1 32,7 0 0-32,2 2 0 0,-1 2 0 0,-1 4 2 31,0 4-1-31,-2 3 1 0,-1 2-2 0,-5 10-1 15,-7 3 1-15,-8 9 1 0,-5 5 1 32,-12 5 3-32,-10 3 1 0,-13 6 0 0,-6 5 2 31,-7-1 1-31,-2 1 2 0,-8-5 4 0,1-4 3 16,2-4 4-16,-3-5 1 15,7-6 1-15,1-6 0 16,4-12-2-16,8-3-2 0,7-6-4 15,4-6-2-15,8-5-4 16,7-2-3-16,5-4-5 16,3-1-1-16,3-3-4 15,2 3-1-15,9 3 0 16,1 3 1-16,6 12 2 16,0 2-1-16,4 8 2 31,-1 5-1-31,-3 4 2 15,2 5 1-15,-5 0 1 16,1 0 1-16,-1-3 0 0,-2-2 1 0,-1-6-2 16,-2-2 1-16,4-2 0 31,1-4-1-31,8-5 1 16,2-3 0-16,6-9-4 0,1-1-28 0,1-6 22 0</inkml:trace>
  <inkml:trace contextRef="#ctx0" brushRef="#br1" timeOffset="13557.276">11338 5871 878 0,'-4'3'487'0,"-1"-2"-96"0,5 4-210 15,2 2-31-15,5 4-64 32,3 2-10-32,3 0-13 15,1-2-6-15,7-3-9 16,2-5-5-16,6-6-11 15,0-5-5-15,4-5-8 16,-3-1-3-16,-10-5-4 16,1 1-2-16,-11-1-2 0,-2-3 0 0,-1 2-1 0,-7 4 1 31,-5 4-1-31,4 3-1 0,-12 6-2 0,-7 3-1 16,-6 4 0-16,-9 3 1 15,-5 7-2-15,5 1 1 16,2 7-1-16,2 2 0 15,7 5-1-15,2 2 0 16,6 3 0-16,4-1 0 0,6 0 1 16,5-5 1-16,3 1-1 15,4-5 3-15,6-4-2 16,0-3 2-16,5-5-1 16,1-1 1-16,4-3 0 15,4-4 2-15,-1-5-1 16,2 0 1-16,1-7-2 15,-2 1-1-15,-1-5 14 16,3-2-24-16,-5-5-391 16,7-7 300-16</inkml:trace>
  <inkml:trace contextRef="#ctx0" brushRef="#br1" timeOffset="13916.83">12041 5596 1075 0,'-5'-7'513'0,"5"6"-216"15,0-4-26-15,0 5-114 16,0 0-38-16,0 0-41 16,0 0-15-16,8 4 3 15,11 6 5-15,28 15-4 16,-21-16-5-16,6-6-14 16,-1-4-11-16,4-1-16 15,-2-3-5-15,-6-2-7 16,-5 2-3-16,-2-1 20 15,-5-5-5-15,-7 3 259 32,4-2-200-32</inkml:trace>
  <inkml:trace contextRef="#ctx0" brushRef="#br1" timeOffset="20587.134">3402 7178 458 0,'3'-1'237'0,"-2"1"-54"16,-1 0-34-16,0 0-33 0,0 0-10 16,0 0-20-16,0 0-8 15,0 0-20-15,0 0-5 16,0 0 2-16,0 0 3 16,0 0 17-16,0 0 5 15,0 0-2-15,0 0-6 16,0 0-17-16,-1 0-9 15,-1 0-10-15,-2 0-2 0,-16 2-6 16,-31 6-5-16,19-4-10 16,-6 0-3-1,-5 4-6-15,10 1 0 0,-3 1-2 16,2 1 0-16,5 0 0 16,-3-1-2-16,7 0 1 15,5 2-1-15,1 0 0 16,7 2-1-16,5-2-1 15,0 0-1-15,7-1-2 16,-1 1-1-16,5-1-2 16,4 0 0-16,6 1 0 15,7 2 2-15,9 0 2 16,2 4 1-16,-4 2 3 16,1 0 0-16,-5 1 0 15,-4-1 2-15,0-1 0 0,-9 2 0 16,-8 2 2-16,-3 1 0 15,-8-2 1-15,-4 0 0 16,-4 0-1-16,-3-5 2 16,-3-1 0-16,-1-3 0 15,-2-7 1-15,-1-2-1 16,0-6 0-16,3-4 1 0,4-5-1 16,4-1 0-16,3-1-1 15,5 1-2-15,2 0-1 16,8 0-1-16,-3 1-1 15,-4-1 0-15,5 0 0 16,2 0 0-16,8-4 3 16,6 0 5-16,6-5 6 15,-3-3 4-15,11-3 5 16,1-5 2-16,-1-10 1 16,3 0-4-16,-2-4-6 15,4 2-4-15,2 6-4 16,0 1-2-16,-2 8-3 15,-3 4-1-15,-8 6-2 16,-4 5 0-16,-10 5-3 16,-3 2 5-16,0 6-52 15,-2 1-72-15,3 7 82 0</inkml:trace>
  <inkml:trace contextRef="#ctx0" brushRef="#br1" timeOffset="21275.449">3609 7464 740 0,'-1'0'395'0,"0"0"-87"16,0 0-80-16,1 0-84 15,0 0-42-15,0 0-46 16,0 0-9-16,0 0-1 15,10 4-4-15,10 0-7 16,33 27-4-16,-29-25-2 16,-1-6 3-16,-1-3 3 0,-1-3 2 15,0-2-2-15,2-3-2 16,-16-4-8-16,6-2-3 16,-7 1-7-16,-9-2-3 15,9 5-5-15,-6-1 1 16,-4-1-4-16,0 3-1 0,-4 3-1 15,1 6-1-15,-8 2-1 16,-1 2 0-16,-11 5-1 16,-1 5 0-16,-4 7 0 15,1 3 0-15,5 3 0 16,0 0 0-16,4 2 1 16,1-1 0-16,3-2 0 15,1 1 0-15,6-3 0 16,4-1 0-16,5 2 1 15,2-3 0-15,8 1 2 16,-1-1-1-16,6-4 2 16,1 0 1-16,4-6 6 15,3-2 5-15,4-7 7 16,1-4 0-16,5-5-3 16,-2-5-4-16,4-1-6 0,-4 1-2 15,-1-3-4-15,-1 2 40 16,-5-1-66-16,0-2-60 15,7 6 66-15</inkml:trace>
  <inkml:trace contextRef="#ctx0" brushRef="#br1" timeOffset="21744.095">4164 7140 835 0,'-3'-3'474'0,"0"2"-112"15,3 1-119-15,-1-1-39 16,0 0-70-16,1 0-21 16,0 0-47-16,0 0-19 15,0 0-19-15,7 1 1 16,20 2 4-16,29 7 3 15,-24-2 2-15,2-2-5 16,-3-2-8-16,0 0-5 0,-6-2-9 16,-5-1-3-1,-4 0-2-15,-5 0-1 0,-1 0-1 16,-4-1 12-16,-1 1 10 16,-4 0 168-16,4 1-137 15</inkml:trace>
  <inkml:trace contextRef="#ctx0" brushRef="#br1" timeOffset="23484.063">5388 7319 464 0,'2'-6'324'0,"-5"2"33"16,-2 2-70-16,1 2-75 16,-2 0-43-16,3 4-63 15,0 3-21-15,-3 4-26 16,-1 2-9-16,-3 9-12 16,1 3-4-16,-6 9-14 15,3 2-3-15,-4 3-3 16,-3-2-1-16,-3-2-4 15,-1-1-1-15,2-2-4 16,0-2 1-16,7-2-1 16,-3-3-1-16,4-4 0 15,1-3-1-15,2-7 0 0,3-4 2 16,2-8-14-16,1-6-66 16,3-9 55-16</inkml:trace>
  <inkml:trace contextRef="#ctx0" brushRef="#br1" timeOffset="23765.704">5131 7477 702 0,'0'-5'412'0,"2"5"-32"15,0-4-112-15,-2 3-85 16,0 0-44-16,10 0-49 16,15 1-11-16,38 4-6 15,-31-5-7-15,1 0-22 16,0-3-9-16,-6-1-22 16,7 3-5-16,-4-4-1 15,-2-1 7-15,2-3-14 16,-2 1 3-16</inkml:trace>
  <inkml:trace contextRef="#ctx0" brushRef="#br1" timeOffset="24453.016">6468 7226 825 0,'0'-2'427'0,"0"-1"-125"16,0 1-44-16,0 1-112 15,-1 0-40-15,0 0-54 16,0 1-5-16,0 0 0 16,-3 25-3-16,-9 38-5 15,2-22-3-15,-5 2-4 16,3 2-4-16,0-6-9 16,0-4-4-16,-4-3-5 15,4-6-1-15,-2-1-3 16,1-4 0-16,10-3-2 15,-5-3 0-15,3-7 1 16,-2-3-1-16,1-3 6 16,4-2 0-16,0-7-3 15,8-3-27-15,2-6-117 0,2-5-71 16,9-2 116-16</inkml:trace>
  <inkml:trace contextRef="#ctx0" brushRef="#br1" timeOffset="24952.429">6922 7187 650 0,'-1'1'452'0,"-4"4"-29"0,-6 5-139 16,-3 1-38-16,-3 5-100 15,-5 3-26-15,-1 6-43 16,-1 4-14-16,-3 2-21 15,5 3-6-15,1 0-7 16,0-1-3-16,2-3-3 16,-3-3-2-16,6-3-5 15,5 1-2-15,6-1-7 16,7-1-1-16,7-3-4 16,3-3 0-16,8-6 0 15,4-1 1-15,4-4 1 16,0-2-1-16,8-4 1 15,0-3 0-15,-1-9 2 16,3-3 2-16,-5-8 0 16,-3 0 1-16,-4-12-1 0,-3 0 0 15,-10-3 0-15,-7-9 0 16,-8 2-1-16,-5-3 0 16,-5-1-3-16,-4 7-1 15,-2 12-3-15,-1 4 0 16,-2 13-2-16,0 2-2 15,1 7 0-15,4 4-1 16,-1 4-1-16,0 4 1 16,1 4 0-16,1 1-1 0,1 3-7 15,6 0-19-15,4 0-85 16,0 2-80-16,7-3 120 16</inkml:trace>
  <inkml:trace contextRef="#ctx0" brushRef="#br1" timeOffset="25405.795">7504 7183 713 0,'0'-13'425'16,"7"2"-22"-16,-13-1-105 15,5 2-55-15,0 2-47 16,-3 3-59-16,6 3-25 16,-5 3-55-16,2-1-17 15,0 0-27-15,-3 12-5 16,-4 17-1-16,-17 40-1 0,8-23 1 15,-1 6-1-15,-2-1 0 16,0-2-1 0,-2-3 0-16,2-8-1 0,2-4 0 15,1-7 1-15,5-6-2 16,2-1 1-16,5-7 0 16,-1-3 0-16,4-6 1 15,1-3-1-15,2-4 3 16,-1 2-12-16,0 0-69 15,1-9-42-15,6-13-96 16,19-32 119-16</inkml:trace>
  <inkml:trace contextRef="#ctx0" brushRef="#br1" timeOffset="25749.586">7889 7101 529 0,'1'-9'381'16,"0"8"77"-16,-1 2-158 16,-4 6-83-16,-1 6-32 15,0 9-53-15,-5 2-14 16,0 12-28-16,-4 4-14 0,-4 5-13 16,7 7-8-16,-4 0-11 15,3-4-6-15,4-4-13 16,-6-8-6-16,3-5-7 15,1 1-3-15,-4-5-2 16,0-2-1-16,2-5-1 16,3-1-1-16,0-7 1 15,4-2-1-15,0-3 6 16,-1-5-7-16,2-2-47 16,0-5-40-16,-1-1-65 15,6-3 80-15</inkml:trace>
  <inkml:trace contextRef="#ctx0" brushRef="#br1" timeOffset="26046.32">7484 7399 659 0,'-10'-2'393'15,"5"3"-10"-15,1-1-96 16,2 2-65-16,1-2-47 0,1-1-73 16,0 0-23-16,0 1-29 15,0 0-4-15,16 4-2 16,36 14 0-16,-17-13-1 16,2 3 1-16,6-3-3 15,-3 0-5-15,-6-4-10 16,-4-1-5-1,-7-2-9-15,1 0-5 0,-5-2 44 16,2 2-31-16,-4-5-39 16,-6 1 30-16</inkml:trace>
  <inkml:trace contextRef="#ctx0" brushRef="#br1" timeOffset="26420.865">8487 6734 1182 0,'7'-14'508'0,"0"4"-266"15,-1 3-30-15,-2 6-73 16,-2 1-36-16,-2 5-62 16,-1-5-20-16,0 0-16 15,-5 19 1-15,-10 36 0 16,4-20 1-16,0 6 1 16,-1-2-1-16,2-2 0 15,1-4-1-15,2-6 0 16,2-4-1-16,0-4 0 15,2-3 1-15,0-9 0 16,2-1 1-16,1-7-4 16,-1-4-40-16,1 4 27 15</inkml:trace>
  <inkml:trace contextRef="#ctx0" brushRef="#br1" timeOffset="26702.32">8249 6837 862 0,'4'-1'474'0,"4"0"-131"0,6-2-115 15,-2-4-29-15,12 5-73 16,6 1-24-16,9 2-31 15,2 2-16-15,-2 0-26 16,3 1-9-16,-2-3-8 16,0 0-4-16,-11-1-3 15,-2-1 58-15,-10-1-52 16,-6 0 379-16,-5-5-276 16</inkml:trace>
  <inkml:trace contextRef="#ctx0" brushRef="#br1" timeOffset="30036.57">9511 7242 472 0,'6'-7'331'15,"-3"1"-15"-15,0 2-85 16,-2 1-26-16,-1 3-62 16,-1 0-24-16,-1 0-51 15,1 0-19-15,-5 9-14 16,-1 17 0-16,-41 32 5 15,27-28-2-15,2 8-10 0,-2-1-4 16,3-1-9-16,0 1-4 16,-1-6-4-16,1 1-2 15,3-7 0-15,1-2-1 16,3-5 0-16,2-4 1 16,5-6-1-16,-1 0 3 15,3-5 5-15,-1-2 0 16,-1-4-17-16,2 2-34 15,1 0-151-15,0-2 127 16</inkml:trace>
  <inkml:trace contextRef="#ctx0" brushRef="#br1" timeOffset="30364.628">9223 7378 720 0,'0'-1'389'0,"1"-2"-85"16,-1 1-60-16,0 1-68 16,0 1-32-16,0 0-46 0,6 2-9 15,19 5-14-15,33 12-4 16,-19-17-1-16,2 0-4 15,1-4-19-15,2-1-9 16,0 1-16-16,-2-4-5 16,-3 3-8-16,-8-4-1 15,-9 1-1-15,-6-1-1 16,-9 1-2-16,-1 0 24 0,-5 3-67 16,-1 3-45-16,0 0-29 15,0 0 35-15</inkml:trace>
  <inkml:trace contextRef="#ctx0" brushRef="#br1" timeOffset="34073.552">10666 7177 658 0,'2'-4'359'0,"-5"1"-74"15,2-1-34-15,1 3-63 31,0 0-26-31,0 0-48 16,0 1-27-16,0 0-46 16,0 0-13-16,0 0-10 15,-1 0 3-15,-1 0 3 0,-5 10 1 0,-2 5-5 16,-26 27-2-16,23-24-6 0,-3 3-3 16,-5-2-2-16,2 0-2 15,0-4 0-15,1-6-1 16,4-1 0-16,3-3-1 31,6-1 4-31,2-4 3 0,2-6-1 0,0 5 0 16,0 0-5-16,2-13-4 15,20-7-1-15,29-28-2 0,-22 32-1 32,-2 1 0-32,-1 1 2 15,1 5 0-15,-2 2 0 16,4 2 1-16,-2 6-1 15,-2 4 0-15,-6 3-1 16,-5 4-1-16,-4 6 0 16,-3 4 1-16,-3 8 2 15,-6 1 1-15,-6 8 2 0,-9-2 2 0,-7 2 2 16,-4 2 3-16,-8-9 3 31,-3 5-1-31,-5-9 1 16,-3 0-2-16,-3-4-4 0,-1-2 0 0,6-7-1 15,3-5 0-15,9-2 1 16,6-6 0-16,2-3 0 0,2-3 0 16,6-5-1-16,5-2-1 15,1-2-2-15,4-1-2 16,7 3-1-16,-3-1-2 31,10 5-1-31,-4 0-1 0,0 1-1 0,2 2 1 16,3 2 0-16,6 6-1 15,5 5 2-15,1 1 1 0,6-1 4 16,1 1 5-16,6 4 7 16,2 1 3-16,2 1 1 15,3-1 1-15,-2 0-2 16,0 1-2-16,-5 1-3 16,-4 1-3-16,2 0-2 15,-5-5 0-15,6-7 2 16,0-5 1-16,-3-9 1 31,2-3 0-31,-9-6 6 16,3-1-23-16,3 0-43 15,-3 0-583-15,-1 4 452 16</inkml:trace>
  <inkml:trace contextRef="#ctx0" brushRef="#br0" timeOffset="38186.659">11211 7649 412 0,'-1'0'240'0,"0"0"-17"16,0 0-24-16,0 0-47 31,0 0-9-31,0 0-23 16,-1 0-8-16,1 0-10 0,1 0-6 0,0 0-12 31,0 1-4-31,1 2-9 0,-1-1-3 16,0-1 7-16,0 0 11 15,0-1-5-15,0 0-5 16,0 0-27-16,2-1-20 16,15-5-17-16,31-50-3 15,-19 18-4-15,0-7-1 16,9-11-1-16,-1-7 0 16,2-1-1-16,7 0 1 0,-5 13-1 15,-8 8-1-15,-12 14 1 16,-3 6-1-16,-14 9-1 15,3 6 1-15,-5 4-7 16,-3 6-3-16,2 6 1 16,-2 3-1-16,-1 13 5 15,1 5 3-15,-5 9-1 16,4 8 2-16,1 2 0 16,0 5 0-16,2-5 0 15,0-4 0-15,0-6 0 16,-1-6 1-16,3-6-1 15,3-3 1-15,1-5-1 16,5-2 0-16,-8-7 1 16,2 0 1-16,-1-7 2 15,-4-2 2-15,7-3 1 16,-3-3 0-16,-2-2-2 0,2 0-1 16,-1-2-1-16,-3 1 0 15,7-3-1-15,4 1 0 16,-1-4 0-16,4-4 0 15,6-6 1-15,-2-6 0 16,6-9 1-16,0-3 1 16,-2-10 1-16,3 1 0 0,1-2 1 15,-3 3 0-15,2 9 0 16,-3 2 1-16,1 13-2 16,-3 4-1-16,-5 9-3 15,-3 4-2-15,-5 7-4 16,0 6-3-16,-5 4 0 15,4 4 1-15,-4 6 1 16,-3 0 24-16,1 5-77 16,-3 1-68-16,-1-1 87 15</inkml:trace>
  <inkml:trace contextRef="#ctx0" brushRef="#br0" timeOffset="38780.189">12419 7063 1158 0,'-7'-2'528'16,"2"2"-253"-16,-3 1-52 15,2 3-82-15,-3 2-36 0,-5 3-35 16,-3 4-13-16,-6 4-19 16,-3 3-7-16,-4 4-10 15,-4 3-5-15,-2 6-7 16,5 3-2-16,2 4-4 16,6-1 0-16,9 0-1 15,0-1 0-15,4-7-2 16,4 0 1-16,4-6-2 15,0-6 0-15,10-3 0 16,0 0-1-16,6-9 1 16,2 1 0-16,3-7 3 15,1-4 1-15,11-7 3 16,4-5 2-16,3-7-1 16,0-5-1-16,-2-9 0 15,1-1 0-15,-1-6 0 16,1 0 0-16,-7-1 1 0,-2 1 0 15,-10 5 6-15,-7 2 5 16,-11 2 2-16,-7 1 0 16,-5 5-6-16,0 3-6 15,2 10-6-15,-5 1-2 16,-4 2-3-16,-2 2 0 16,0 2-1-16,1 7 0 15,4 2-1-15,1 3-1 0,1 3-7 16,4-1-22-16,3 1-118 15,2 2 115-15,4 10-10 16</inkml:trace>
  <inkml:trace contextRef="#ctx0" brushRef="#br0" timeOffset="39530.546">12558 7643 882 0,'0'-1'431'16,"6"-2"-160"-16,-3 0-24 15,4-4-73-15,-1 0-26 16,-4-2-38-16,4-1-19 16,8 3-34-16,-1-1-10 0,10 6-9 15,-1 2-3-15,0 1 0 16,1 4-2-16,-7 4-4 16,1-1-2-16,-11 4-5 15,-3 3-1-15,-8-2-3 16,-3 3-1-16,-9 2-2 15,-5 0-3-15,-4 3-3 16,-2-3-2-16,1-1-3 16,2-2 0-16,5-5-1 15,0-1 1-15,6-7-1 16,6-2 0-16,6 0-1 16,-3-2-1-16,13 1-1 15,-3-2-1-15,5-3 0 16,5 3-1-16,-4-3 0 15,7 4 1-15,-1 1 0 16,1 2 0-16,1 6 0 0,-1-1 1 16,2 8 0-16,1 1 0 15,-5 5-1-15,-1 1 1 16,-9 1 0-16,-5 2-1 16,-6 1 1-16,-3 0 0 15,-10 0 0-15,-3 0 1 16,-4-1 1-16,-5-2 0 15,1-3 2-15,-1-3 1 16,-11-3 2-16,-2-3 0 0,-2-2-3 16,-5-3 10-16,5-4 11 15,3-1 1-15,5-6 10 16,3-3-10-16,4-6-12 16,5-2-2-16,8-2-8 15,3-4-3-15,10-2-13 16,4-6-12-16,7-5-65 15,7-1 369-15,14 0-229 16</inkml:trace>
  <inkml:trace contextRef="#ctx0" brushRef="#br0" timeOffset="40060.404">13035 6889 521 0,'0'3'312'0,"-3"-1"-11"16,2 4-38-16,1-6-43 16,-1 0-21-16,0 0-38 15,0 0-9-15,0 0-18 16,1-1-5-16,0 0-4 16,1-1-13-16,23 1-28 0,25 1-13 15,-23 0-30-15,5 0-10 16,5 0-15-16,0 0-4 15,-4-1-6-15,-9 0-1 16,-6-1 27-16,-6 1-12 16,-6 0 281-16,-8-1-214 15</inkml:trace>
  <inkml:trace contextRef="#ctx0" brushRef="#br0" timeOffset="42609.881">13804 7457 400 0,'8'-32'257'16,"-8"32"-29"-16,1 0-40 15,2 5-15-15,-3-5-25 16,0 0-12-16,0 0-29 16,0 0-7-16,0 0-16 15,0 0-3-15,0 0-3 16,0 0-6-16,0 0-6 15,0 0-2-15,0 0-6 16,9 4-3-16,9 5-5 16,31 11-4-16,-12-16 0 15,6-2 2-15,13-7 1 16,8-4-2-16,15-2-9 16,6-2-8-16,6 4-11 0,-7-1-5 15,-11 1-6-15,-6 3-1 16,-14-1-2-16,1 3-2 15,-15 0 0-15,-2 1 0 16,-15 3 1-16,-6 0 0 16,-7 1 0-16,-4-1-1 15,-5 0 3-15,-2 0 0 16,1 0 0-16,0 0 0 16,0 0-3-16,0 0-1 0,-7 0 0 15,1 0-2-15,0 0 1 16,1 0-1-16,-3-1 0 15,1 0 0-15,-1-1 0 16,0-2-1-16,-27-14 0 16,27 10 0-16,-1 4 1 15,-2-2-1-15,-1-3 0 16,-1 2 0-16,0-2-1 16,1 5 2-16,2 3 0 15,-1 1 0-15,0 1 0 16,-2-1-1-16,1 1 0 15,6 0 0-15,3 4 1 16,0-1-1-16,3 0 0 16,0-1-1-16,6 0 0 15,5 0-1-15,15 3 1 0,4-1-1 16,7 5 3-16,4-1-1 16,1-1 1-16,-1 2 0 15,-1-4 0-15,-4 1 1 16,-3-2 1-16,-5-2-1 15,-7 0 1-15,-6 0 0 16,-4-3 1-16,-5 2 1 16,-6-2 1-16,-4-1 1 15,4 1 1-15,0-1-1 16,-1 0-3-16,-4-1 0 0,-14 2-2 16,-29 4 0-16,24 3 0 15,-2 0-1-15,-1 2 0 16,-3-1 0-16,1 2 1 15,-4 2-1-15,2 0 1 16,-1 4-1-16,2-4 1 16,6 0-1-16,7 1 0 15,6-3 0-15,4-1-1 16,5-1-2-16,1-2 32 16,6 0-9-16,3-2-151 0,9 2 112 15</inkml:trace>
  <inkml:trace contextRef="#ctx0" brushRef="#br0" timeOffset="45705.587">15546 7664 400 0,'-29'18'232'16,"29"-11"-30"-16,-1 2-28 16,0 2-47-16,0-2-9 15,-2-2-12-15,3 0-3 16,5-2-5-16,-5 0-2 16,0-1 5-16,1-2-2 0,-2-2 0 15,1 0 9-15,0 0 5 16,0-1-4-16,0 0-16 15,0 0-17-15,2-7-31 16,7-14-6-16,30-34-9 16,-16 21-4-16,12-8-5 15,6-2-3-15,1-14-3 16,6-1-2-16,-1-5-3 16,-3 1-3-16,-2 14-4 15,-8 6 0-15,-10 16-2 16,-4 5 1-16,-10 11-1 15,0 4 0-15,-9 5-5 16,-2 4-3-16,-3 7-1 16,-4 1-1-16,0 10 6 15,0 6 0-15,2 10 0 16,0 6 2-16,1 9 0 0,-1-2 0 16,0-1 1-16,2-3 0 15,3-7 0-15,1 0 0 16,8-8 0-16,-6 1 0 15,2-6 1-15,9-4-1 16,-9-4 1-16,2-2-1 16,-2-5 1-16,-4-1 2 15,1-5 0-15,1-3 1 0,5 0 1 16,-7 0 0-16,0-1 0 16,0 0 1-16,0 0-1 15,0-1 0-15,4-2-2 16,7-5 0-16,-1-7 0 15,34-30-1-15,-21 19-1 16,4-4 1-16,10-10 1 16,4-9 1-16,6-10 7 15,6-7 2-15,4-5 4 16,5 6 0-16,-11 4 2 16,3 9 0-16,-10 6-1 15,-7 2 0-15,-1 10-8 16,-10 3-3-16,-9 14-4 15,-4 5-3-15,-5 11-6 16,-5 4-3-16,-3 7 0 16,0 7 16-16,-2 5-45 0,-1 4-47 15,0 5 131-15,1 1-75 16</inkml:trace>
  <inkml:trace contextRef="#ctx0" brushRef="#br0" timeOffset="46534.092">16512 7550 836 0,'9'-6'408'0,"-2"0"-154"16,2 0-41-16,23-17-61 16,-31 18-41-16,3 5-36 15,-4 0-18-15,0 0-20 0,-1 0-2 16,-1 0-1-16,1 0 3 15,-1 3 1-15,-3 7-3 16,-11 2-8-16,-24 27-6 16,24-29-9-16,3 0-4 15,7-4-2-15,-3-1-1 16,5-3 2-16,5-2 1 16,1-6 0-16,-2 5-1 15,0 0-7-15,9-6-2 0,14-1-2 16,31-34 0-16,-23 28-2 15,-5 2 1-15,2 4 1 16,-4 5 0-16,-9 4 2 16,4 4 0-16,-5 6-1 15,-2 0 0-15,-1 6 3 16,-7 0 0-16,-8 5 3 16,-4 3 2-16,-6 1 2 15,-6 5 3-15,-5 3 3 16,-2 2 1-16,-10 1 1 15,-2-4-1-15,0-3 0 16,1-3 0-16,0-10 1 16,2-2-3-16,-4-6-1 15,-3-8-2-15,4-1 0 16,3-3 0-16,10-8-1 0,6-3 0 16,7-4-3-16,5-2-2 15,4-2-4-15,4 3-3 16,8 6-5-16,1 1-1 15,8 10 1-15,3 1 0 16,3 3 3-16,9 7 3 16,2 1 0-16,1 3 3 0,0 0 6 15,-4 0 3-15,-3-1 3 16,-2-3 1-16,-3-1-5 16,3-3-2-16,1-2-1 15,-2-3 1-15,1-8 0 16,-2-1 24-16,-1-7-51 15,-4-3-42-15,4-2-6 16,-1-2 12-16</inkml:trace>
  <inkml:trace contextRef="#ctx0" brushRef="#br0" timeOffset="47221.278">17509 7126 704 0,'-3'-6'409'0,"-4"3"-36"16,0 0-91-16,0 4-65 16,-6 2-46-16,-3 4-58 15,-3 3-23-15,1 3-27 16,-9 5-11-16,-7 3-11 15,2 5-6-15,-10 6-10 16,8-1-3-16,6 4-3 16,3 3 0-16,6-3-1 15,3 1-1-15,7-4-5 16,2-7-1-16,7-2-6 16,7-2 0-16,5-3-1 15,4 1 1-15,7-7 1 16,4-3 1-16,11-5 0 15,5-3 1-15,3-4 1 0,-1-6 0 16,-5-8 2-16,-5-4-1 16,1-3-1-16,1-4 0 15,-6-1-1-15,-1-3 1 16,-13-4 0-16,-3-5-1 16,-5 1-1-16,-5-3 0 15,-6 3-2-15,-2 4-2 0,-9 6-3 16,-2 5-1-16,-11 4-3 15,-2 4-2-15,-8 5 0 16,1 3 0-16,1 9 1 16,2-2 0-16,2 6-1 15,0 3 28-15,-2 3-55 16,4 3-43-16,6 7 57 16</inkml:trace>
  <inkml:trace contextRef="#ctx0" brushRef="#br0" timeOffset="47914.753">18529 7175 480 0,'41'-46'361'15,"-25"31"95"-15,-1 3-123 16,-4 4-63-16,-2-2-31 0,-2 5-64 16,-3 2-27-16,-4 3-63 15,0 2-22-15,-1-2-31 16,0 0-9-16,-3 11-2 15,-8 17-1-15,-20 37 0 16,10-21-1-16,-5 6-2 16,-3 2-3-16,6 3-4 15,2-8-1-15,5-7-3 16,1-6-2-16,-1-11 0 16,2-1 0-16,8-6-1 15,4-1 1-15,-2-9 2 16,5 0 12-16,-3-8-32 0,-5-5-21 15,13-5-83-15,-3-6-88 16,4-7 133-16</inkml:trace>
  <inkml:trace contextRef="#ctx0" brushRef="#br0" timeOffset="48206.15">18390 7241 857 0,'-2'-3'440'0,"2"2"-131"16,-2-1-34-16,2 1-67 15,0 1-30-15,0 0-31 16,13 3-20-16,11 4-24 16,37 10-14-16,-19-11-19 15,1-5-11-15,8-4-19 16,1-2-8-16,0-4-16 15,1-1-4-15,-10 0-6 16,-6 2 1-16,-15-1-7 16,-9 0-19-16,-2 2 298 15,3 4-216 1</inkml:trace>
  <inkml:trace contextRef="#ctx0" brushRef="#br1" timeOffset="55001.126">20084 6980 880 0,'0'-5'404'0,"0"2"-179"0,3-1-30 16,-3 4-53-16,0 0-23 15,0 0-28-15,0 0-13 16,0 0-8-16,0 0 3 16,-2 0 7-16,1 0 3 15,0 0-4-15,-1 1-7 16,-24 3-18-16,-32 31-10 15,21-28-17-15,-3 1-7 16,2 0-9-16,4-1-1 0,3-2-2 16,4 1-2-16,0-2-1 15,-2-3-2-15,6 1-1 16,3-1 0-16,8 0-2 16,5 5 0-16,2-2 0 15,1 1-1-15,3-1-1 16,-2-3 1-16,3 2 1 15,0-3 0-15,-1 0 1 16,0 0 0-16,1 0 0 16,-1 0 1-16,0 0-1 15,0 2 1-15,-1 4-1 16,0 1 0-16,-3 1 1 16,-1 2-1-16,-26 31 1 15,19-28-1-15,2 0 0 16,-3-2 0-16,3-1 0 0,1-1-1 15,1-3 0-15,4 2 0 16,2-4-1-16,2 0-1 16,2-4 2-16,-1 0 0 15,0-2 3-15,0 1 0 16,10-2-2-16,7-5-1 16,32-13 0-16,-24 12-2 0,8 2 0 15,3 2 1-15,-2 4 1 16,0 3-1-16,-11 5 0 15,1 3 0-15,-5 8-1 16,-6 2 1-16,-4 6-1 16,-4 2 2-16,-5 5 0 15,-3-2 0-15,1-2 2 16,-13-1 0-16,-3-2 2 16,0-2 0-16,-11-4 3 15,2 2 10-15,-5-9 11 16,-7-1 3-16,2-4 3 15,-5-6-8-15,2-4-10 16,-3-3-3-16,3 1-4 16,5-4-1-16,5-5-3 15,4-1 0-15,2-2-4 16,-3 0 0-16,4 7-3 16,6 3-1-16,4 2 0 15,4 6-4-15,5-2-45 16,2 2-26-16,14-1 45 15</inkml:trace>
  <inkml:trace contextRef="#ctx0" brushRef="#br1" timeOffset="55768.378">20525 7076 275 0,'31'-57'211'0,"-19"40"51"16,3 2-13-16,-3-1-17 15,-1-1-9-15,0 8-17 16,-3-1-11-16,-1 2-25 16,-2 3-17-16,-2 4-39 15,-2-1-23-15,-2 6-46 16,-1-4-15-16,1 0-20 16,-9 14-4-16,-31 46 3 15,17-22 0-15,-4 5 2 16,2 2 2-16,-1 0-2 15,-1 3-1-15,2 0-3 16,2 1-1-16,4-9-2 16,6-3 0-16,2-13-1 0,5-5 0 15,5-6 1-15,1-3 2 16,3-8 8-16,-1-2 0 16,4-13 6-16,-4-6-20 15,4-10-56-15,6-7-39 16,7-8-154-16,7-3-112 15,12 3 226-15</inkml:trace>
  <inkml:trace contextRef="#ctx0" brushRef="#br1" timeOffset="56097.542">21083 6878 488 0,'16'-8'334'0,"-6"6"31"16,-4 2-54-16,-6 2-62 15,-1 5-37-15,-7 3-65 16,-1 3-12-16,-4 4-41 16,0 0-12-16,-2 3-21 15,-1 10-6-15,-2 4-9 16,-5 3-5-16,-6 3-5 16,2-3-3-16,-2 0-10 15,3 4-4-15,4-1-7 16,4 0-3-16,2-3-4 0,3-5 0 15,3-6-2-15,-3-2 1 16,1-8-1-16,1-1 2 16,1-9-4-16,2-5-21 15,1-5-76-15,-2-6-48 16,0-5-205-16,1-2 219 16</inkml:trace>
  <inkml:trace contextRef="#ctx0" brushRef="#br1" timeOffset="56394">20633 7158 572 0,'-3'0'393'15,"-1"0"2"-15,4 0-119 16,0 0-31-16,0 0-67 15,0 0-27-15,0 0-50 16,9 0-7-16,14 0-12 16,31 5-5-16,-20-2-8 15,-6-2-8-15,0-1-14 0,1 0-9 16,-1-2-17-16,3-2-4 16,-1-2-10-16,-4 1-1 15,-2 0 17-15,-4 0-18 16,-5 2-71-16,-3 1-51 15,-7 3 57-15</inkml:trace>
  <inkml:trace contextRef="#ctx0" brushRef="#br1" timeOffset="57725.29">21188 7429 357 0,'8'-5'296'15,"-1"2"28"-15,-3-4-76 16,-1 4-27-16,1 3-49 16,-2 1-14-1,-2-1-31-15,0 0-13 0,0 0-19 16,0 0-9-16,0 0-17 16,0 9-7-16,-5 6-15 15,-19 29-8-15,3-28-9 16,-2 0-7-16,2-2-8 15,4 0-4-15,2-5-6 16,4 2 0-16,6-7-2 16,1-1 3-16,4-5 3 15,4-4 0-15,5-1-1 16,6-4-4-16,9 0-4 16,4-1 0-16,1-4-1 15,3 2-1-15,-3-1 0 0,-1 5 0 16,-1 5 1-16,-1 4-1 15,-3 7-1-15,-3 4-1 16,-1 7 0-16,-7 4 1 16,-10 2 0-16,-3 4 2 15,-12 3 1-15,1-1 1 16,-7 4 2-16,-5 1 1 0,-6 3-1 16,-10 0 1-16,-10-4 0 15,-1-4 0-15,2-12 0 16,8 3 0-16,8-12 1 15,3-4 2-15,9-6 0 16,1-9 1 0,5-5-3-16,9-4-1 15,4-2-4-15,4-1-5 16,9 2-1-16,0 1-1 0,5 7-1 16,2 2 1-16,0 7 1 15,0 2 0-15,1 4 1 0,1 2 1 16,3 6 2-16,2 1 0 15,7 1 2-15,-3 1 0 16,2-1 0-16,0-1 0 16,-7-4 0-16,3-3 0 15,-2-5 1-15,4-4-30 0,8-4-102 16,4-6-130-16,7-6 156 16</inkml:trace>
  <inkml:trace contextRef="#ctx0" brushRef="#br1" timeOffset="58414.909">22248 6949 679 0,'2'-3'394'0,"1"2"-89"0,-2 3-56 16,-2-2-19-16,-1 0-45 15,1 0-19-15,-6 2-44 16,-15 8-18-16,-34 17-30 16,25-13-12-16,-5 4-19 15,2-1-10-15,-2 6-13 16,2 3-4-16,5 1-6 16,-1 0-1-16,8 1 1 15,3-3-2-15,10 2-2 16,4 2-1-16,12 0-2 15,3-1 1-15,12-4-1 16,2-3 2-16,9-7 0 16,5-1 2-16,9-6-1 15,5-2 0-15,5-2-1 16,-7-6 1-16,-4-7 1 16,-3-4 1-16,-5-7 0 0,2 1 1 15,-7-4 0-15,-4 2-1 16,-9-2 3-16,-1 0 0 15,-6-1 1-15,-3-3-1 16,-6-3 12-16,-5-1 4 16,-6-2 3-16,-8 1 0 0,-11-2-12 15,-5 0-7-15,-11 2-6 16,1 6-2-16,-2 6-1 16,5 3 0-16,10 8-1 15,-5-1-1-15,5 8-3 16,0 2-2-16,0 3 6 15,5 6 2-15,5 3 267 16,8 5-199-16</inkml:trace>
  <inkml:trace contextRef="#ctx0" brushRef="#br2" timeOffset="63214.71">3303 5369 329 0,'16'-11'258'16,"-4"-2"7"-16,2 3-53 16,-3 3-27-16,-2 2-39 15,-3 2-10-15,-3 0-25 16,0 2-13-16,-3 1-22 15,-1 0-1-15,0 0-7 16,0 0-4-16,-11 22-11 16,-24 32-11-16,4-16-13 0,-8 3-4 15,-3 8-5 1,2 4-4-16,1-3-8 0,4 5-2 16,2-3-4-16,1 4-1 15,6 9 9-15,4 3 6 16,8 4 11-16,3-3 4 15,12-8-6-15,0-5-3 16,11-5-7-16,2-2-4 16,6-8-1-16,9-2-2 15,5-12 1-15,3-1 4 0,6-10 5 16,-1-4-19-16,2-12 3 16</inkml:trace>
  <inkml:trace contextRef="#ctx0" brushRef="#br2" timeOffset="64552.583">12904 5312 590 0,'0'-1'315'0,"0"0"-59"16,0 0-34-16,0 0-47 16,0-1-16-16,0 1-38 15,0 0-18-15,0 0-40 16,0 0-20-16,0 0-22 15,1 1-6-15,24 11 0 16,30 54 3-16,-21-10 3 0,0 8 2 16,-1 1 5-1,-1-2-1-15,-7-8-1 0,0-4-1 16,-13-4-4-16,-8 2 1 0,-10 4 12 0,-12 1 3 31,-11 0 5-31,0-3-1 0,-10-13-10 0,-8-5-3 16,-5-12-2-16,-4-8 0 0,7-11 0 15,6-2-1-15,11-6-21 32,3-3-33-32,13 3-244 0,9 3 191 15</inkml:trace>
  <inkml:trace contextRef="#ctx0" brushRef="#br2" timeOffset="66024.259">1913 5661 293 0,'6'-11'243'16,"0"4"24"-16,-3-5-50 16,8 3-15-16,2 1-26 15,-2 0-6-15,-2 1-10 16,-8-3-2-16,3 8-12 15,-4-3-9-15,2 6-32 16,-3-1-19-16,0 0-30 16,-1 0-13-16,-5 19-12 0,-7 33-3 15,8-23-9-15,0 1-4 16,-8 0-4-16,2 2-3 16,-3 0-1-16,-3 0 0 15,8-2-1-15,-4 0 0 16,-3-5 1-16,0-6 0 15,3-6 1-15,-1-7 2 16,8-6 7-16,5 0 2 16,2-11-1-16,1-2-3 0,6-8-9 15,3-3-3-15,8 0-3 16,5 2 0-16,-1 4-1 16,-1 4-1-16,-7 6-1 15,-1 3-2-15,4 10-2 16,-4 1 0-16,2 10 0 15,-3-1 2-15,5 4 2 16,1 2 1-16,3-2 2 16,2-1 0-16,-1-1 1 15,1-2 1-15,2-6 0 16,0-1 1-16,-2-7-1 16,-1-4 2-16,0-5 0 15,1-2 3-15,3-7 8 16,1-6-28-16,0-6-107 15,-3-2-549-15,-2 1 461 0</inkml:trace>
  <inkml:trace contextRef="#ctx0" brushRef="#br2" timeOffset="66368.183">2469 5392 1140 0,'-11'8'519'0,"2"5"-241"16,1 6-43-16,-1 18-92 16,-5 4-33-16,-1 12-45 15,1 5-15-15,-6 2-7 16,-2 1 0-16,-2 9-4 15,-7 4-5-15,7-3-11 16,2-1-5-16,3-13-7 16,4-5-2-16,3-9-1 15,1-4 1-15,3-11-1 16,2-5 3-16,1-9 2 16,0-5-14-16,-1-9 324 0,1-3-243 15</inkml:trace>
  <inkml:trace contextRef="#ctx0" brushRef="#br2" timeOffset="69498.75">10667 6508 438 0,'0'-9'228'0,"3"1"-64"15,-2-1-30-15,6 1-44 16,-1-1-20-16,1 1-23 16,2 3-5-16,1-1-2 0,-2 4-1 15,-1-2 9-15,-2-3 7 16,3 4 15-16,2-3 9 15,2-4 7-15,7 2 1 16,1-11 1-16,7-6-2 16,9-6-5-16,9-8-3 15,25-8-15-15,4-9-7 16,24-12-11-16,5-7-9 16,-14 13-12-1,-44 32-6-15,0 0-11 0,139-87-1 0,3 6-2 16,-4 5 0-16,-85 44 0 15,-9 4-2-15,-25 11 1 16,-11 9-3-16,-18 20 0 16,-6 5-1-16,-17 7-8 15,-3 6-2-15,-12 7 1 16,-8 2 10-16,-3 6-29 16,-2 2-32-16,-2 3-113 15,2-3 101-15</inkml:trace>
  <inkml:trace contextRef="#ctx0" brushRef="#br2" timeOffset="70763.369">2787 8065 426 0,'-1'-1'263'16,"0"0"-48"-16,0 0-69 16,0 1-32-16,1 0-26 15,0 0 3-15,0 0 6 0,0 0 1 16,0 0-7-16,2-2-4 15,8 1-9-15,3-1-2 16,31-11-1-16,-30 3-1 16,7-2-7-16,-3-5 0 15,12-9-2-15,7-2-1 16,14-15-4-16,11-6-6 0,17-11-17 16,9-7-7-1,3 2-13-15,1 3-4 0,-8 6-7 16,-5 3 0-16,1 4-3 15,-4 3-1-15,-9 6 0 16,-9 0 0-16,-10 7 0 16,-5 4 0-16,-7 5 0 15,-1 5 0-15,-8 4 0 16,-5 3 1-16,-7 1-2 16,-2 1-1-16,-4 5-3 15,1 1-2-15,0 4-1 16,-2 2-27-16,-3 6-90 15,-1 1-66-15,-1 5 106 16</inkml:trace>
  <inkml:trace contextRef="#ctx0" brushRef="#br0" timeOffset="78027.876">1738 8475 741 0,'0'-1'325'0,"0"0"-169"15,0 0-4-15,1 0-18 16,2 0-12-16,2 0-13 16,-3 1-8-16,3 0-21 15,0 0-8-15,-1 0-13 16,6 1-8-16,0 0-13 16,0 1-6-16,33 10-8 15,-29-10-2-15,1 3-3 16,1-1-1-16,-4-4-2 15,6 1-2-15,-1 3-2 16,1-4-1-16,-2 2-2 16,1-1 1-16,4-3-1 15,9 1-1-15,3 0-1 16,5-1 0-16,-3 2-3 16,2-1 0-16,5 1 0 0,-1 0-2 15,9-2 2-15,2 1-1 16,1-1 1-16,5 1 0 15,0 0 0-15,0-2 0 16,5 2-1-16,-3 1 0 16,7 5-1-16,-6-1 0 15,1 3-2-15,-1-1 0 0,-5 2 1 16,4 0 0-16,1-2 0 16,6 3-1-16,1 0 1 15,0 2 0-15,-4-3-1 16,-1 0 1-16,-1-1 0 15,6-2-1-15,6-1 1 16,1 1-1-16,1-2 1 16,0-1 0-16,1 1 0 15,0-3 0-15,8 3 0 16,-1-1-1-16,-5 0 1 16,3 0-1-16,-7-2 0 15,0 1 1-15,13-1 0 16,-5 0 0-16,5 0-1 15,2-1 1-15,-7-2 0 16,3 0 0-16,7 0 0 16,-6-1 0-16,4 1-1 15,-5 1 1-15,-5 0 1 0,7-2-1 16,0 3-1-16,-2 0 0 16,3-1 0-16,-5 1 1 15,0 0 0-15,4-1 0 16,-6-1 0-16,2-1-1 15,4 2 0-15,-6 0 1 0,7-2 0 16,2 3 0-16,-9-2-1 16,-1-1 0-16,2 2 0 15,-4-1 1-15,5 2 0 16,7 0-1-16,-12 0 0 16,1 2 1-16,-3 2-1 15,-4-1 1-15,7 3-1 16,-1-2 0-16,-6 0 0 15,3 2 0-15,3-2 0 16,-9 0 0-16,13 1 1 16,0 0-1-16,-6-2 0 15,8 1 0-15,-6 1 0 16,-6-2 0-16,9 0 0 16,2 1 1-16,1 0-1 15,4-2 0-15,-5 2 0 0,-4-3 1 16,8 1 0-16,0 1-1 15,-3-1 0-15,6 0 0 16,-6 1 0-16,2-2 0 16,7 1 0-16,-3-1 1 15,-1 0-1-15,4 0 1 16,-5-3-1-16,3 1 0 16,2-2 1-16,-2-2-1 15,2 2 1-15,-5 0 1 16,3 3-2-16,1-2 0 0,-2-1 0 15,3 2 0-15,-7-3 0 16,-3 1 1-16,5 3-1 16,-6-2 0-16,-2-1 0 15,6 3 0-15,-11 0 1 16,3 0 0-16,7 2-1 16,-6 0 0-16,-2 2 0 15,5 2-1-15,-9 0 1 16,1 1 0-16,4 0 0 15,-3 1 0-15,-3 1 0 16,0 0 0-16,-7 1 0 16,0 0 1-16,4 0 0 15,3 0-1-15,-2-2 0 16,-2 1 0-16,5-3 0 16,2 1 1-16,4-4-1 15,7 2 0-15,-5-3 0 0,2 1 0 16,9-2 1-16,-2 0-1 15,7-3 1-15,0 0-1 16,1-2 0-16,4 0 0 16,2-1 1-16,6-1-1 15,-2-1 2-15,6-1-1 0,1 0 1 16,2-2 0-16,-3 0-1 16,1 2 0-16,0 4 0 15,-2-2 0-15,-3 2 0 16,0 0-1-16,-6-2 0 15,-2 2 0-15,1 2-1 16,-8 1 1-16,3 0 0 16,-4 0 0-16,-5 1 0 15,1 0 0-15,-6 1 0 16,-6 0 0-16,4 1 1 16,0 0-1-16,-4 2 0 15,9 0 1-15,-5 0-1 16,-1 1 0-16,4-1 0 15,-3-1 0-15,1-1 0 16,5-1 0-16,-4 0 0 16,3 0 0-16,7-1 0 15,-4-1 0-15,9-3 0 0,2 2 0 16,-5-2 0-16,6 0 0 16,-4-1 0-16,1-2 0 15,0 0 0-15,-4 1 0 16,1-3 0-16,-3 3 1 15,1-1-1-15,1-1 0 16,-2 0 1-16,-2 1-1 16,-1 1 1-16,1 1-1 0,-5 1 0 15,-1 1 0-15,1 0 0 16,-4 0 0-16,5 1 0 16,2-2 0-16,-6 3 0 15,5 1 0-15,2-1 0 16,-5-6 0-16,9 3 0 15,-1-2 0-15,-4-1 0 16,7 4 0-16,-6-3 0 16,2-2 0-16,-3 3 1 15,-4-1-1-15,6 2 0 16,-1 4 0-16,0-3 0 16,3 3 0-16,-10-1 0 15,3-1 0-15,-6 1 0 16,-1-4 1-16,1 2-1 0,-2-1 0 15,-4 3 0 1,2 1 0-16,1-2 0 0,-1 4 0 16,9 0 0-16,-4-1 1 15,-4 1-1-15,-3-4 0 16,2 0 1-16,-2-1 0 16,3 1 0-16,4 3-1 15,-6-2 0-15,2 1 0 16,4-1 0-16,0-3 0 0,6 3 1 15,-1-2-1-15,-1 0 0 16,-1 1 1-16,3 0-1 16,-4-2 1-16,5 0 0 15,-1 2-1-15,-5-2 1 16,4 1 0-16,-3 2-1 16,-3-4 1-16,5 3-1 15,-6 1 0-15,-8-4 0 16,0 5 1-16,-7-3 0 15,2 2-1-15,-4-2 1 16,-4 2 0-16,-3-2 0 16,-5 0-1-16,-10 0 2 15,-4 1-1-15,-11-1 0 16,0 1 0-16,-14 1-1 16,-3-1 0-16,-3 2-3 0,-4 0-1 15,3 1-4 1,2 2 2-16,-7-1-13 0,-5 0-30 15,1 0-89-15,2-1-95 16,1-1 141-16</inkml:trace>
  <inkml:trace contextRef="#ctx0" brushRef="#br0" timeOffset="80894.12">2039 9517 443 0,'-1'-3'276'0,"0"-1"-31"0,0 2-67 15,1-1-22-15,0 1-32 16,0-2-10-16,0 3-24 16,0 0-7-16,0-1-12 15,0 1-3-15,0 0-7 16,0 0-4-16,0 0-17 16,0-1-9-16,0 1-16 15,0 0-3-15,0 0 6 16,0 1 3-16,-1 0 1 15,-3 10-2-15,-6 12-6 16,-11 33-4-16,6-24-2 16,3 2-1-16,-2 1-1 15,-3-2-1-15,2-2 0 16,-4-5 0-16,4-7-1 16,7-1 1-16,-4-10 1 15,8 4 1-15,3-6 4 0,-5-5 1 16,4-1-1-16,1-7-2 15,2 0-5-15,2-2-3 16,5-2 0-16,-1-3-1 16,3-2 0-16,-2-2 0 15,0 3-1-15,4 3-2 16,-2 1-1-16,1 6-1 16,-8 3-5-16,4 3 1 0,-2 13 0 15,6 2 1-15,0 8 3 16,-1-1 2-16,0-3 0 15,2 2 5-15,1-6 7 16,0-3 2-16,6-2 3 16,0-6-2-16,6-3-1 15,4-4 1-15,3-7-1 16,1-8 0-16,3-7-3 16,4-2 5-16,4-6-52 15,0 1-53-15,-4 5-423 16,-3 2 347-16</inkml:trace>
  <inkml:trace contextRef="#ctx0" brushRef="#br0" timeOffset="81297.323">2465 9382 841 0,'-7'-6'442'0,"3"4"-133"15,-4 4-151-15,2 4-29 16,1 9-56-16,-2 6-6 0,-3 6-1 15,-3 3-6-15,1 11-6 16,-1 2-5-16,-5 14-15 16,-1 4-7-16,-7-4-9 15,2 1-4-15,1-13-3 16,0-6-2-16,-4-1-2 16,7-5 0-16,5-2-2 15,6-4 0-15,10-7 1 16,-1-4 1-16,0-8 2 15,0-5 7-15,-1-6-33 16,2-5-36-16,-2-9 72 16,4-1-39-16</inkml:trace>
  <inkml:trace contextRef="#ctx0" brushRef="#br0" timeOffset="82218.693">2757 9461 631 0,'0'-1'337'16,"4"0"-69"-16,-3-3-42 16,-1 3-63-16,0 0-17 15,0 0-36-15,5 0-7 16,20 0-11-16,29 3-6 15,-22 1-6-15,1 0-6 16,1-1-13-16,3-1-7 0,-1-2-16 16,3 0-9-16,-7-1-14 15,-7-1-3-15,-6 3-5 16,-4 1 0-16,-7 2-1 16,-1 2 0-16,-13 5 1 15,1 0 1-15,-10 5-1 16,-1 4-2-16,-7 5 0 15,-7 4-2-15,-1 8 0 16,-10 2-1-16,9 3 1 16,-5-3 0-16,-1-6-1 15,8 0 0-15,-4-6 0 16,8 0-2-16,4-6 1 16,0-1 0-16,6-4 0 15,-1-3 1-15,6-2 0 16,3 0-1-16,1-4 1 0,4-1 0 15,-2-2-1-15,3 0 0 16,2-2-2-16,0-1-1 16,0 0 0-16,0 0-1 15,0 0 1-15,2 0 0 16,15 5 0-16,30 12 0 16,-22-13 1-16,5-1 0 15,-1 1 0-15,5-1 1 16,-2-2 0-16,-7-1 1 0,7-1 3 15,-3-2-1-15,0-1 1 16,0-1 0-16,-7-2-1 16,-3 0-1-16,-4-3-4 15,-2 0-19-15,-1 3-92 16,-7-3-68-16,-3 3 105 16</inkml:trace>
  <inkml:trace contextRef="#ctx0" brushRef="#br0" timeOffset="82589.981">2787 9713 554 0,'3'0'382'0,"-1"-5"19"16,9 3-163-16,-1-1-25 31,3 1-50-31,5 1-24 16,0 1-25-16,8 0-12 15,-4 0-23-15,-2 0-14 0,7 0-25 16,-7 0-10-16,3 0-17 16,-1 0-2-16,-5 1-4 15,-3 2 7-15,-2 0-37 16,-3-3-67-16,0 0 62 16</inkml:trace>
  <inkml:trace contextRef="#ctx0" brushRef="#br0" timeOffset="83230.772">3437 9667 705 0,'-3'-6'409'16,"0"-1"-11"-16,-3 3-126 15,5 5-69-15,1 3-45 16,-1-4-67-16,0 0-20 0,-1 17-19 15,-12 35-7-15,6-26-12 16,-5 5-3-16,-1-1-2 16,-1 1-3-16,0-1 0 15,1-2-2-15,-2-4-5 16,-1-2-1-16,-2-7-4 16,6-1-1-16,1-10 3 15,6-2 2-15,8-5-1 16,1-8-1-16,12-9-9 15,4-7-5-15,8-7-3 16,1-5-4-16,-3 2-8 16,6 1-3-16,-10 3 1 15,7 3 3-15,-1 7 7 16,-4 2 1-16,3 12 1 16,0 5-1-16,-6 6 0 15,3 10 0-15,-8 4 4 0,1 6 1 16,-1 1 5-16,-1-1 1 15,2 3 6-15,-5-1 1 16,-8 3 1-16,-1-3-1 16,-5-1-3-16,-3 0-2 15,-3 0-1-15,-8 0 0 16,4-6-1-16,-1-1 1 0,-1-8 8 16,5-3-28-16,-2-5 13 15</inkml:trace>
  <inkml:trace contextRef="#ctx0" brushRef="#br0" timeOffset="84243.778">4286 9555 640 0,'-3'-4'363'0,"12"3"-35"15,-14-3-69-15,5 3-45 16,1 1-32-16,-2 0-54 16,0 0-22-16,0 0-44 15,0 0-16-15,0 0-20 16,-1 7-5-16,-6 16-5 16,-11 30-1-16,6-19-4 15,-4 4 0-15,1 4-4 16,0-2 0-16,2-2-2 15,0-2-1-15,4-7-1 0,-10-2 0 16,12-6 1-16,3-1-1 16,-5-6 3-16,14-5 2 15,-8-4 3-15,2-5 4 16,2-2-45-16,-1 1-33 16,1 0-123-16,0 0-316 15,1-16 344-15</inkml:trace>
  <inkml:trace contextRef="#ctx0" brushRef="#br0" timeOffset="84540.591">4110 9719 458 0,'-5'0'329'0,"3"0"91"15,-1 0-138-15,2 0-46 16,0 0-22-16,0 0-61 16,-1 0-13-16,2 0-42 15,17 8-14-15,45 7-17 16,-19-11-9-16,4-3-14 16,-1-1-5-16,-9-2-15 0,-4-4-5 15,-9 1-7-15,-1-1-2 16,-3 1 12-16,-4 5-15 15,-4-4-73-15,-4-2-225 16,1-3 191-16</inkml:trace>
  <inkml:trace contextRef="#ctx0" brushRef="#br0" timeOffset="85724.951">5241 9482 418 0,'4'-9'285'15,"-2"4"7"-15,2-2-25 16,-2 3-55-16,-1 1-23 15,0 0-28-15,-1 3-22 16,-1 0-47-16,0 0-15 0,0 0-18 16,0 0-3-16,-7 18 2 15,-21 35-3-15,8-17-10 16,-8 5-6-16,2 4-9 16,1 3-5-1,0-3-8-15,6-1-4 0,0-10-5 16,2-6-1-16,2-8-3 15,3-4-1-15,5-5 2 16,3-2-1-16,5-4 2 16,4-2 3-16,4-8-24 15,3-4-31-15,6-8-107 16,2-4-91-16,5-11 149 16</inkml:trace>
  <inkml:trace contextRef="#ctx0" brushRef="#br0" timeOffset="86240.415">5732 9443 898 0,'-4'4'474'16,"-7"4"-126"-16,-4 2-51 15,-8 1-90-15,0 6-46 16,-3 2-57-16,0 3-24 15,-2 3-32-15,0 3-11 0,-2 4-14 16,-1 0-5-16,3 6-5 16,2-3 0-16,5-3-1 15,5-3-1-15,9-5-3 16,-1-2-2-16,9-2-4 16,5-3-2-16,6-5 1 15,9-1 2-15,7-5 2 16,5-5 0-16,8-3 1 15,2-6-1-15,3-2 0 16,1 0 0-16,-2-6 0 16,-8-3 2-16,-7-6 2 15,-5 1 0-15,-8-8 2 16,-1 2 1-16,-13-7 0 16,-5-5 1-16,-5 1-2 15,-2 0-2-15,0 6-4 0,-9 4-1 16,3 9-4-16,-5 3 0 15,-3 8-3-15,3 3-1 16,-10 5-2-16,4 3 0 16,-3 7-2-16,6 3 2 15,3 4-1-15,3 1-2 16,7 3-42-16,1-2-34 0,8 2-124 16,2-3-71-16,8 1 173 15</inkml:trace>
  <inkml:trace contextRef="#ctx0" brushRef="#br0" timeOffset="86677.901">6363 9414 761 0,'-1'-8'454'0,"-1"2"-80"16,2 2-107-16,-7 4-23 15,2 3-74-15,1 3-27 16,-12 6-47-16,2 1-20 15,1 12-21-15,-9 3-9 16,6 8-9-16,-4 6-3 16,-7 5-12-16,2 2-4 0,-3-3-7 15,2-7-3 1,6-6-2-16,1-3-2 0,5-5-1 16,3 1 0-16,-1-10 1 15,6-2 1-15,2-8 0 16,-1-3 3-16,8-6-8 15,-6-2-18-15,6-7-41 16,10-7-37-16,4-6-113 16,9-9-479-16,-1-14 480 15</inkml:trace>
  <inkml:trace contextRef="#ctx0" brushRef="#br0" timeOffset="87021.959">6756 9330 916 0,'4'-4'487'0,"2"4"-161"15,-5 1-92-15,1 6-31 16,-11 4-59-16,-2 4-8 16,-6 5-44-16,2 1-16 15,-4 6-20-15,-1 2-8 0,-2 7-8 16,1 2-6-1,1 8-9-15,-1 1-4 0,-4 3-7 16,4-2-2-16,3-9-5 16,1-3 0-16,8-7-2 15,-4-2 0-15,3-5 1 16,-1-4-1-16,3-8 2 16,1-3 2-16,0-7-11 15,3-2-22-15,-2-7-59 16,-3-4-45-16,4-9 256 15,-3-4-128-15</inkml:trace>
  <inkml:trace contextRef="#ctx0" brushRef="#br0" timeOffset="87302.76">6262 9602 793 0,'-3'1'386'16,"3"3"-142"-16,0-1-19 16,0-3-54-16,0 0-20 15,0 0-24-15,5 1-22 16,20 4-20-16,27 3-9 16,-18-8-15-16,5-1-4 0,-3-3-16 15,-1-3-8-15,-3-4-10 16,-3 1-5-16,-8-2-6 15,0 0 1-15,-10 3-8 16,-1 2-33-16,-5 0-605 16,-2 4 465-1</inkml:trace>
  <inkml:trace contextRef="#ctx0" brushRef="#br0" timeOffset="87692.565">7366 9021 929 0,'-5'-8'466'16,"3"5"-124"-16,0 3-121 16,-3 2-81-16,4-2-24 15,0 0-37-15,-3 5 1 0,0 22-8 16,-37 30-11-16,28-18-13 16,2 4-4-16,-1-6-9 15,6 1-6-15,1-5-8 16,0-5-3-16,0-4-6 15,-3-5-3-15,3-5 0 16,-1-1-2-16,6-6 2 16,1-3 12-16,-3-8-38 15,5 1-34-15,-3 2 35 16</inkml:trace>
  <inkml:trace contextRef="#ctx0" brushRef="#br0" timeOffset="87973.731">7103 9160 1010 0,'3'-2'461'16,"6"-2"-216"-16,6 3-27 15,10 1-54-15,5-1-34 0,-3 0-40 16,5-1-18-16,-5-4-35 16,4 0-10-16,4 0-14 15,-6 2-3-15,-4 4 30 16,-11 1 265-16,-4 2-221 16</inkml:trace>
  <inkml:trace contextRef="#ctx0" brushRef="#br0" timeOffset="90808.021">7977 9499 607 0,'4'-8'331'0,"-5"0"-54"15,1 1-34-15,2 5-56 16,-3-1-18-16,1 2-40 16,0 0-23-16,-1 1-31 15,0 0-11-15,-1 0-14 31,1 0-6-31,-4 7-11 0,-3 16-5 0,-36 36-6 16,26-22-1-16,-2 6-2 0,-3 0-2 16,1-4-1-16,1 1-3 15,2-11-3-15,2-3-1 16,1-7-3-16,4-3 0 16,3-6 2-16,7-2 1 15,2-3 5-15,0-4 1 16,-2-5 11-16,2 3-23 15,0 0-72-15,-1 0-40 16,1-8-176-16,0-9 177 0</inkml:trace>
  <inkml:trace contextRef="#ctx0" brushRef="#br0" timeOffset="91073.599">7743 9592 655 0,'-3'0'422'16,"2"-1"-30"-16,1 1-122 15,0 0-26-15,0 0-70 16,0 0-30-16,0 0-41 16,0 0-14-16,25 10-20 15,29 9-8-15,-24-18-17 16,6-1-4-16,2-3-14 15,-6-4-5-15,1-1-9 0,-1-2-3 16,-3-1 0-16,-3 2 14 16,-5-1-45-16,-3 0-31 15,-7 6 37-15</inkml:trace>
  <inkml:trace contextRef="#ctx0" brushRef="#br0" timeOffset="91855.015">9025 9320 449 0,'6'-4'295'0,"-1"-3"8"16,0 2-30-16,-3 3-61 15,-1-1-39-15,-2 3-47 16,0 0-24-16,0 0-32 15,0 0 0-15,-9 16-10 16,-34 34-9-16,26-33-13 0,-1 1-6 16,-1-1-14-16,10 0-2 15,-10 0-5-15,1-4-2 16,2-4 0-16,4-2-1 16</inkml:trace>
  <inkml:trace contextRef="#ctx0" brushRef="#br0" timeOffset="92182.724">9151 9504 1089 0,'-7'11'914'16,"0"1"-608"-16,1 2-303 0,-13 21 3 15,-3 0 2-15,-9 10 6 16,-12-2 2-16,-3-3 0 16,-3-1-2-16,-1-6-3 15,5-4 0-15,2-7 0 16,5-6 2-16,4-10 1 16,7-3 0-16,0-7-1 15,1-4 0-15,6-5-2 16,1-4-1-16,7-5-6 15,4 2-3-15,8-2-3 0,2-1-4 16,8 8-2-16,2-1-2 16,1 7-3-16,2 6-2 15,2 5 2-15,5 11 3 16,-1 5 12-16,0-2 8 16,0 4 8-16,0-4 2 0,4 1-4 15,4-1-4-15,0-2-3 16,1-3-2-16,2-1 0 15,-6-1 1-15,7-8 5 16,1-1-28-16,2-6 402 16,6-4-295-16</inkml:trace>
  <inkml:trace contextRef="#ctx0" brushRef="#br0" timeOffset="93604.178">9548 9873 367 0,'-1'-1'202'0,"0"-1"-34"16,-1 1-18-16,1 0-19 16,0 0-9-16,0 1-9 15,1 0-1-15,0 0-8 16,0 0-1-16,0 0-3 15,0 0-2-15,0 0-10 16,0 0-3-16,0 0-8 0,1 2-5 16,0 1-7-16,2 1-5 15,-3-3-10-15,0-1-1 16,0 0 2-16,0 0-3 16,0 0-10-16,0 0-7 15,13-2-16-15,3-7-5 16,32-37-4-16,-26 11-1 15,2-12-1-15,-1-7 0 0,7-7-1 16,3-1-1-16,2 7-2 16,0 7 2-16,-6 13-2 15,-6 4 0-15,-6 9-1 16,-3 8-2-16,-10 7-5 16,2 7-4-16,-5 8-1 15,-1 6 0-15,1 9 5 16,-2 5 3-16,-3 9 3 15,0 0 1-15,-2 8 1 16,1 3 1-16,2 4 0 16,-1-4 0-16,2-6 1 15,0-2-1-15,1-8 0 16,1-4 1-16,4-3 0 16,-1-6 0-16,1-7 1 15,1-2 0-15,-2-6 0 0,-1-1 2 16,6 0 3-16,-2-6 1 15,5-3 1-15,1-3-3 16,0-6-2-16,2 4-1 16,1-9-1-16,2 3-1 15,7-8 0-15,-1-3 1 16,2-6-1-16,0-5 1 16,-3-4 0-16,2-3 0 0,4-2 1 15,-6-3-1-15,3 7 0 16,-1 1-1-16,-3 8 0 15,1 6 0-15,-8 7 1 16,-2 6 0-16,-6 8-2 16,-3 2-2-16,0 6-6 15,-3 3-1-15,0 6 13 16,0 8-11-16,-2 3-60 16,0 5-87-16,-5 3 89 15</inkml:trace>
  <inkml:trace contextRef="#ctx0" brushRef="#br0" timeOffset="94181.853">10733 9336 951 0,'-12'-8'496'16,"1"5"-121"-16,1 6-108 16,-3 6-78-16,-2 1-46 15,0 5-54-15,-7 2-20 0,-3 0-28 16,2 7-11-16,-10 3-13 16,5 1-3-16,-5 6-5 15,-1 0-1-15,9 8-3 16,-1-1-2-16,9 2 0 15,4 0-1-15,3-12-1 16,4 0 0-16,5-7-1 16,1-3 0-16,5-1 1 15,2-4 1-15,7-8 2 16,-11-1 2-16,18-8 3 16,5-4 1-16,8-7 0 15,16-6-1-15,-7-5-2 16,-1-10-1-16,-5-9-1 15,-2-6 0-15,-2-13 1 16,0 1 1-16,-6 2 0 16,-1 0-1-16,-9 6 0 0,-4 2-2 15,-4 5-1-15,-6 7-2 16,-6 12-2-16,-3 1-3 16,-7 14-6-16,0 4-1 15,-9 8-2-15,-5 9 0 16,-3 6 0-16,0 7-16 0,2 9-47 15,3 2-39-15,-3 3-97 16,0 2-21-16,2-2 142 16</inkml:trace>
  <inkml:trace contextRef="#ctx0" brushRef="#br0" timeOffset="94931.715">10809 9944 525 0,'-5'-2'361'15,"1"-1"71"-15,3 3-131 16,0-1-43-16,1 0-30 16,0 0-65-16,0 0-25 15,0 0-54-15,18-10-20 16,35-17-31-16,-21 17-11 16,2 0-11-16,-1 4-4 0,1 2-3 15,-7 2 3-15,-1 3 2 16,-7 4-1-16,-6 6-1 15,-5 1-1-15,-9 4-1 16,-5 2 2-16,-11 2 1 16,-4 0 1-16,-6 1-2 15,-2 1 0-15,0 1-1 16,2-1-1-16,6-4 0 16,0-3 1-16,8-8 3 15,3-3 2-15,6-6 2 16,3-3-2-16,2-6-8 15,7-3-3-15,4 1-6 16,5 0-2-16,2 3-1 16,2 1 1-16,1 5-2 15,-2 2 1-15,-1 4 3 0,0 6-1 16,-5 6 3-16,1 4-1 16,-3 3 3-16,-7 2 0 15,5 13-2-15,-6-1 1 16,-5 6 1-16,-1 0 1 15,-11-6 1-15,-5 1 0 16,-6-1 1-16,-4-1 1 16,-7-2 1-16,-1-1 0 15,-5-3 2-15,-1-7 2 0,0-5 4 16,-6-6 1-16,4-10 3 16,5-1-2-16,3-10-2 15,7-2-1-15,-4-8-3 16,-5-4-1-16,3-4-3 15,3-2-3-15,12 3-20 16,8 0-24-16,10 3-118 16,2 1 23-16,8-4 70 15</inkml:trace>
  <inkml:trace contextRef="#ctx0" brushRef="#br0" timeOffset="95500.16">11195 9162 649 0,'3'-2'364'0,"-1"1"-88"16,0-1-60-16,-2 0-25 15,0 1-16-15,0 0-4 16,11-3-28-16,13-4-13 0,32-6-28 16,-25 11-12-16,1 0-26 15,1 0-11-15,4 3-16 16,1 1-7-16,0 1-11 16,-6 1-4-16,-9-2-6 15,-3 0 14-15,-8-1 9 16,-1 1 309-16,-3-2-246 15</inkml:trace>
  <inkml:trace contextRef="#ctx0" brushRef="#br0" timeOffset="97031.07">8893 9488 185 0,'-1'-1'161'15,"0"0"21"-15,0 0-30 16,0 0-9-16,1 0-18 16,0 0-5-16,0 0-18 0,0 0-10 15,0-1-11-15,0 1-5 16,0 0-3-16,0 0 0 15,0 0-2 1,0 0-1-16,0 0-10 16,3-2-4-16,4-3-11 0,2 1-4 15,0-1-4-15,28-15-4 16,-25 15-3-16,1 0-3 0,3-4-2 16,0 2-1-16,3-1 1 15,-2 1-1-15,4 2 1 16,-1 1 0-16,-3 2-5 15,4 1-2-15,-7 2-9 16,-6 2-5-16,1 5-4 16,-4 1-1-16,-1 1 1 15,5 1 0-15,-4 0 2 16,-1-1 1-16,1 0 0 16,-2 1 0-16,-2-2 1 15,0 0 0-15,-1-1 0 16,-1 1-1-16,-1 0-1 15,2 0 0-15,-1 2-1 16,0-2 1-16,-1 2 0 16,-5-4 1-16,1 4 2 0,0-1-2 15,-1 0 0-15,2 1 1 16,-1-2 0-16,1 0 0 16,-3 0 2-16,-1 0 0 15,-5-1 0-15,4-2 0 16,-2 0 0-16,6-5-1 15,1-1 21-15,3-4-17 16,9-1 333-16,-1-5-250 16</inkml:trace>
  <inkml:trace contextRef="#ctx0" brushRef="#br0" timeOffset="100199.101">12427 9670 237 0,'0'0'198'0,"-1"0"40"16,-1 0-32-16,1 0-51 0,0 1-21 16,0 1-19-16,0 1-5 15,0-3-5-15,0 0 1 16,0 0-8-16,0 1-6 0,0-1-20 0,0 0-12 15,1 0-19-15,0 0-4 16,0 4-7-16,1-1 1 16,0 0 0-16,11 2-2 15,11-2 0-15,36 28 1 0,-16-30 4 16,7 0 0-16,18-2-4 16,3-1-3-16,10 2-10 15,3 1-4-15,-12 0-5 16,-1 1-1-16,-17-4-2 15,-8 2 1-15,-3 0 0 16,-9 0-1-16,-9 2 1 16,-6-3 0-16,-11-2 4 15,-5 2 2-15,-4-4 3 16,-4 1 1-16,-1 0-3 16,-2-3-3-16,-2 2-5 15,-1 1-1-15,3-2 0 16,-1-3 0-16,3-1 1 15,0-2-2-15,-1 0-1 16,1 2-1-16,-4-1 0 16,-1 1 0-16,1 2-1 0,-2-1 0 15,0 3-1-15,0 3-2 16,0 0 0-16,4 3 0 16,2 2-1-16,1 1 1 15,0 1 0-15,1-1 0 16,3-1-1-16,2 1 1 15,-1-3 1-15,0 0 1 16,10 2 1-16,14 5 0 0,33 6 1 16,-21-10-1-16,-2 2 2 15,1-1-1-15,-2-2 1 16,-2 1-1-16,-5-3 0 16,-4 0 0-16,-2 0 0 15,-5 0 1-15,-4 1-1 16,-2 0-1-16,-7 0 2 15,0 1 2-15,-5 4 6 16,2-6 3-16,0 0 3 16,0 0-2-16,-15 4-1 15,-29 33-2-15,25-25-1 16,-1-2-1-16,-3 3 1 16,1 0 0-16,-3-2 1 15,0 2 1-15,2-2-1 16,-1-3-1-16,4 0-3 15,0-3-1-15,5 1-5 0,4 0 1 16,5 0-1-16,4-3 0 16,3 1 12-16,1 0-11 15,-1-4 357-15,8 0-265 16</inkml:trace>
  <inkml:trace contextRef="#ctx0" brushRef="#br0" timeOffset="101345.398">14262 9298 159 0,'-3'-6'138'0,"-1"1"13"16,1 4 1-16,2-3-7 15,0 4-5-15,0 0-3 0,0 0 0 16,0 0-3-16,0 0-6 16,-1 0-6-16,1 0-13 15,0 0-4-15,0 0-22 16,0 0-11-16,0 4-19 16,1 0-7-16,3 4-4 15,2 1 3-15,22 1 3 16,35 29 3-16,-16-30 6 15,5-3-1-15,0-6-8 16,0 0-9-16,-9-4-17 16,-1 0-5-16,-6 1-8 15,-3 0-2-15,-12-3-1 16,-2 3-1-16,-9 3-1 16,-3-1-1-16,-4 4-2 15,-4 2 0-15,-6 1 0 16,-6 6 0-16,-3 6 1 0,-3-1-1 15,-7 5 0-15,-4 2 0 16,-4 2 0-16,-1 1-1 16,-2 8 0-16,3 3 1 15,-7 2 0-15,-1 1 1 16,4-1 0-16,-2-4-1 16,13-5 0-16,0-6 0 15,8-4 0-15,4-2 0 16,2-3-1-16,4-1 1 0,6-3 0 15,1-5 0-15,3-1 0 16,3 2 0-16,5-3 1 16,1 2 0-16,6-2-1 15,2-1 1-15,4-1 0 16,5-1 0-16,8 0 2 16,6-1 0-16,5 4-1 15,-1-2 1-15,-2 1-1 16,-5 0 0-16,-3-1-1 15,0-2 1-15,-2-2 0 16,-3 1 0-16,-7-4 1 16,-4-1 0-16,-4-1 1 15,0-2 2-15,-3-1-12 16,0-3-27-16,-6-1 83 16,-1-1-51-16</inkml:trace>
  <inkml:trace contextRef="#ctx0" brushRef="#br0" timeOffset="101689.081">14216 9660 960 0,'0'-5'447'0,"4"-2"-194"16,8 6-42-16,0-1-57 16,9 0-32-1,-10 1-26-15,0 0-9 0,45-3-21 16,4 1-12-16,6 0-24 15,-24 4-6-15,-13 1-13 16,-5-2-4-16,-2 2-1 16,-5 0 24-16,1 1-62 0,-4-2 423 15,3-4-296-15</inkml:trace>
  <inkml:trace contextRef="#ctx0" brushRef="#br0" timeOffset="102658.379">15131 9636 459 0,'6'-37'281'0,"-2"27"-1"16,1-2-34-16,0 3-33 15,-2-1-15-15,1 4-32 16,-1 1-11-16,-1 3-32 16,0 0-22-16,-2 2-35 15,0 0-17-15,-1 0-22 16,0 0-2-16,-2 8-5 15,-7 15-2-15,-16 36-7 16,7-23-2-16,-2 6-2 16,4-1-1-16,-2-2-1 15,3-3 0-15,4-8-2 16,0-4 1-16,4-4-1 0,7-3 0 16,-3-6 1-16,2-1-1 15,-1-8 8-15,2-2 4 16,5-8 1-16,-2-4 0 15,8-6-6-15,-3-3-4 0,3-6-3 16,10-3-2-16,7-5-1 16,4-8-1-16,8 3-1 15,1 0 1-15,-2 2 0 16,2 10 0-16,-6 7-1 16,0 6 0-16,-4 11-4 15,-3 7 0-15,-4 11-1 16,-2 7 0-16,-7 8 3 15,-3 5 1-15,-6 3 2 16,-7 0 1-16,4 1 0 16,-4-4 1-16,0 0 0 15,-2-5-1-15,-2 0 2 16,-2-3-1-16,-1-2 1 16,3-3 0-16,-7-3-1 15,3-3 2-15,-1-6 1 16,-1-1 5-16,5-8-20 15,-1-3-35-15,5-7-116 16,3-4-460-16,5-3 428 16</inkml:trace>
  <inkml:trace contextRef="#ctx0" brushRef="#br0" timeOffset="103551.66">15965 8998 691 0,'2'-7'438'16,"1"3"-36"-16,2-2-159 0,-5 4-27 16,-1 0-79-16,1 1-28 15,0 1-47-15,0 0-20 16,0 0-22-16,0 0-6 15,0 1-3-15,-2 12-1 16,-2 1-2-16,-15 27 1 16,5-31-3-16,1 0 0 15,2-4 1-15,2 0 1 16,7-5 8-16,0-2 0 0,3-4 0 16,-1 4-2-16,0 0-9 15,4-2-1-15,14-14-2 16,27-25-1-16,-24 28-1 15,-6 4 0-15,7 4-1 16,-1 5-2-16,-8 4 1 16,7 4-2-16,-12 4 0 15,2 1 0-15,-3 6 0 16,-3 2 0-16,-3 5 2 16,-4 2 1-16,-4 3 1 15,-6 0 1-15,-5 2-1 16,-3-1 1-16,-5-1 1 15,1-1-1-15,-10-10 2 16,5 1-1-16,-11-9 2 16,1-5 2-16,2-2 0 0,-2-2 1 15,15-7 0-15,2-3 1 16,10-4-1-16,5-5-1 16,4 3-2-16,1 0-2 15,6-1-2-15,1 0-1 16,3 7-1-16,0 1 0 15,0 2-2-15,0 5 0 0,2 0 1 16,2 4-1-16,3 4 0 16,2 2 1-16,3 6 0 15,3-2 1-15,5 1 2 16,-1 1 0-16,3-4 2 16,2-1 0-16,-2-6 0 15,-3-3 0-15,0-2 0 16,-1-4 1-16,3-8 9 15,1-1-25-15,-2-6-515 16,-1-5 394-16</inkml:trace>
  <inkml:trace contextRef="#ctx0" brushRef="#br0" timeOffset="103957.362">16705 8804 1161 0,'0'-15'520'0,"-1"5"-250"15,1 2-48-15,-1 7-102 16,-1 3-37-16,-3 9-55 16,-1 0-16-16,-5 11-6 15,-2 4 0-15,-5 5 0 16,3 6 2-16,-3-2 1 16,1-1 3-16,2 1 0 15,-2-3-1-15,1 1-1 16,1-1-1-16,3-1-3 15,2-1 1-15,4-4 0 16,-3-6 0-16,4-6 3 16,-2-5 2-16,4-6 0 15,1-1-20-15,-4-9-75 16,3-3-85-16,3-7 99 16</inkml:trace>
  <inkml:trace contextRef="#ctx0" brushRef="#br0" timeOffset="104238.784">16431 8968 822 0,'7'-7'419'0,"-1"-1"-117"16,3 1-48-16,3 0-61 15,2-1-42-15,8-1-57 16,2 6-23-16,10 3-31 16,1 0-10-16,0 6-11 15,-1-2-5-15,-3-1-5 16,0-2-1-16,-6-1 0 16,-3 0 0-16,-8-4 10 15,-3 3-6-15,-7 1-6 16</inkml:trace>
  <inkml:trace contextRef="#ctx0" brushRef="#br0" timeOffset="106597.826">17261 9438 857 0,'2'-8'406'16,"1"5"-160"-16,-2 1-17 15,0 0-64-15,-2 2-32 16,0 0-52-16,0 0-23 0,-1 0-20 16,-5 15-3-16,-17 36-3 15,10-21-2-15,-2 3-5 16,3 4-3-16,-3 2-5 16,1 1-3-16,1-5-3 15,-2-3-3-15,-1-7 0 16,2-3-1-16,1-5 1 15,1-2 2-15,1-7 0 16,1 3 0-16,2-7 0 16,-3-4 0-16,6 1-27 15,2-6-25-15,4-1-97 16,4 1-66-16,0-7-292 16,-4-4 317-16</inkml:trace>
  <inkml:trace contextRef="#ctx0" brushRef="#br0" timeOffset="106878.737">17037 9567 629 0,'-5'-2'373'15,"2"1"-15"-15,3 1-83 0,0 0-66 16,0 0-36-16,0 0-52 15,17 2-20-15,33 11-25 16,-24-6-9-16,6-1-16 16,4 0-6-16,4-4-13 15,0-2-6-15,-1-2-12 16,2-1-4-16,-13-3-2 16,-17 3 6-1,-5 2-18-15,-1 0-43 0,9-5-580 16,-11 0 450-16</inkml:trace>
  <inkml:trace contextRef="#ctx0" brushRef="#br0" timeOffset="108057.119">17976 9852 301 0,'-1'0'217'0,"0"0"-6"0,0 0-33 16,1 0-11-16,0 0-20 16,0 4-6-16,0 5-9 15,0-5-7-15,1 3-14 16,1 0-6-16,-2-4-12 15,0-1-2-15,0-2-4 16,0 0 3-16,0 0 0 16,0 0-5-16,0 0-16 15,0 0-12-15,1-1-24 16,13-3-7-16,9-26-9 16,34-32-3-16,-19 12-2 15,3-8-2-15,10-9-3 16,1-3-2-16,3 10-1 15,-7 5-2-15,-7 13-1 0,-9 1 0 16,-10 13 0-16,2 5-1 16,-11 12-1-1,-6 7 0-15,-4 6-8 16,-2 4 1-16,-7 8-2 16,-1 7 1-16,-7 8 6 0,-2 5 0 0,1 5 3 15,5 0 0-15,1 10 0 16,1 0 0-16,2 5 1 15,1-1 1-15,3-8-1 16,4-3 1-16,4-12-1 16,5 0 1-16,2-10 0 15,2-3-1-15,1-10 2 16,-1-5 0-16,3-2 2 16,-4-8 0-16,3-3 2 15,-2-5-2-15,-1-10 0 16,3 0-1-16,1-11-1 15,0-4 0-15,3-7 0 16,2-5 0-16,6-1-1 16,1 2-1-16,5 0 1 0,4 0-1 15,-4-2 0-15,0-1-1 16,-3 0 0-16,-5 4 1 0,-4 8-1 16,-1 8 0-16,-4 13 0 15,-1 6-1-15,-5 8-1 16,0 4-2-16,-10 7-2 15,3 0 3-15,-2 8-23 16,-1 5-30-16,-1 6 236 16,0 5-156-16</inkml:trace>
  <inkml:trace contextRef="#ctx0" brushRef="#br0" timeOffset="108900.911">18884 9851 738 0,'10'-16'365'0,"3"3"-112"16,-4-2-29-16,2 3-56 15,-3 0-23-15,-4 4-46 16,2 6-24-16,-9 2-33 16,2 5-7-16,-3 5-6 15,-2-1 1-15,0 8 0 16,-6-1-6-16,-1-2-8 15,-4 3-3-15,6-6-5 16,-1-3-2-16,4-2 2 16,4-5 4-16,0-3 4 15,7-3-1-15,0-7-3 16,9-1-5-16,5-4-5 16,-2-2-2-16,12 5-1 15,-6-4-3-15,5 8-1 0,1 3 0 16,-5 3 1-1,-2 6 1-15,-2 4-2 0,-4 2 0 16,-3 5 1-16,0 3 0 16,-4 2 3-16,-3 2 0 15,-4 1 0-15,-2 0 0 16,-9 6 1-16,-7-3 1 16,-8 3 1-16,-5 4 0 15,-12-3 1-15,3 3 0 0,1-3 3 16,-4-1 0-16,2-7 0 15,-4-5 2-15,-2-7-1 16,6-2 0-16,10-6 1 16,2-2 0-16,9-8 0 15,3-3 0-15,6-4-4 16,5 1-2-16,8 3-3 16,7 1-2-16,6 1-1 15,2 3 0-15,6 0 1 16,3 3 0-16,5 5 0 15,6 0 0-15,-3 6 1 16,2 4 0-16,-5 5 2 16,-4 0 0-16,1 2 4 15,-11-2 1-15,5-1 1 16,-2 1-1-16,-5-5-2 0,1-1-2 16,-5-8 4-16,4-1 0 15,1-10 6-15,4-4-20 16,2-10-111-16,0-6 87 15</inkml:trace>
  <inkml:trace contextRef="#ctx0" brushRef="#br0" timeOffset="109464.304">19815 9284 1076 0,'4'-8'490'0,"-8"6"-228"15,-6 1-58-15,-2 1-73 16,-7 0-30-16,1 6-36 16,-1 3-12-16,-8 5-20 15,2 3-8-15,-5 1-8 16,1 6-3-16,-3 3-1 15,1 4-1-15,3 3 0 0,-1-4 1 16,7 5-2-16,1 0-1 16,13 1-1-16,1 1-1 15,7-4-1-15,3 0 0 16,7-6-1-16,6-4 0 16,2-6 0-16,4-5 1 15,2-8 3-15,0 2 0 16,7-7 2-16,4-7 0 15,4-11-2-15,7-5-1 16,3-6-4-16,-9-7 1 0,-5-5-1 16,-4 2 0-16,-5-8 2 15,3 2 0-15,-8 3-1 16,-4-7 1-16,-13 5-2 16,-5 0-1-16,-10 6-2 15,-6 6-2-15,-7 11-3 16,-3 7-2-16,-7 4-1 15,7 8 2-15,-10 1 0 16,-3 2 1-16,0 6 2 16,-2-2 1-16,10-4 5 15,8 2-23-15,12-4 14 16,6-1-2-16</inkml:trace>
  <inkml:trace contextRef="#ctx0" brushRef="#br0" timeOffset="110322.638">20695 9322 896 0,'14'-9'414'0,"-6"0"-180"16,0 5-15-16,-8 2-63 15,-1 3-29-15,-7 5-41 16,-1 6-19-16,-2 7-8 16,-4 2-4-16,2 6-11 0,-6 1-3 15,0 5-7-15,-1 2-6 16,-2 2-7-16,1 4-4 16,2 0-6-16,1-1-3 15,3-1-2-15,0-7-1 16,7-6 1-16,-3-8 0 15,4-7 3-15,4-2 6 16,0-9-30-16,2-2-43 16,-1-8-131-16,4-6-113 0,2-13 183 15</inkml:trace>
  <inkml:trace contextRef="#ctx0" brushRef="#br0" timeOffset="110572.424">20486 9430 671 0,'-4'-3'444'16,"1"0"-17"-16,0 3-161 15,3 0-35-15,0 0-74 16,0 0-28-16,0-1-34 16,6 1-9-16,12 1-23 15,35 6-7-15,-19-3-18 16,4-1-7-16,10 0-14 0,0-3-4 15,-2 2-7-15,-5-2 0 16,-7 0 11 0,-5-2-13-16,-6-1 336 0,4 2-252 15</inkml:trace>
  <inkml:trace contextRef="#ctx0" brushRef="#br0" timeOffset="111728.578">22129 9143 381 0,'6'0'245'0,"-6"3"36"16,-4 3-27-16,-9 3-37 16,-4 2-9-16,-8 2-44 15,-2 0-20-15,-6 1-38 16,0 0-16-16,-5 0-29 15,-4-4-9-15,8-2-16 16,3 0-6-16,5-8-9 16,4 0-3-16,-1-2-3 15,5-1-1-15,5 0-5 0,5 1-3 16,5 1-3-16,-1-1-3 16,-2 0 0-16,5 2 0 15,0 0-3-15,0 0 2 16,-1 0-1-16,1 0 1 15,0 0 1-15,0 7 0 16,-2 5 0-16,-1 2 1 16,-15 32-1-16,6-31 1 0,-3 1-1 15,1-1 1-15,-1-3 0 16,-1 1 1-16,3-2 0 16,2 0-1-16,3-3 0 15,0 0-1-15,4-2 1 16,3-3 0-16,2-2 2 15,2-1 1-15,-2-1 1 16,0 0 0-16,8-3-1 16,14-4-2-16,35-15-1 15,-28 11 0-15,7 4-1 16,-4-3 0-16,1 6-2 16,3 1 1-16,-4 3-1 15,4 9-1-15,-9 4-1 16,-5 1 0-16,-9 8 0 15,-5 0 1-15,-9 7 1 0,-7 3 2 16,-9 4 0-16,-9 3 1 16,-5 2 6-16,0-2 3 15,-6 0 8-15,2-5 2 16,-9-3 3-16,-5-4 1 16,4-13 2-16,1 1 1 15,12-10-2-15,6-3 0 16,8-4-3-16,2-6-2 0,3-10-4 15,3-4-4-15,5-9-5 16,1-7-3-16,4-4-3 16,1-1-15-16,4 7-43 15,0 7-28-15,1 12-79 16,0 5-43-16,1 6 132 16</inkml:trace>
  <inkml:trace contextRef="#ctx0" brushRef="#br0" timeOffset="112197.045">22618 9077 985 0,'0'-9'437'0,"0"4"-211"16,1 4-40-16,-1 2-62 15,0-1-30-15,-1 0-44 16,-3 16-8-16,-16 48-5 15,4-19-3-15,-7 7-2 16,-2 4 0-16,-7-3-3 16,0-1-3-16,-5-5-7 15,-4-2-3-15,1-5-4 16,4 3-2-16,9-6-1 16,9-1 0-16,8-11 0 15,-1-6 0-15,2-12 5 16,2-6 2-16,8-7 6 15,-1-8-16-15,5-12-56 16,6-5-36-16,3-8-151 16,5-3-357-16,17 4 408 15</inkml:trace>
  <inkml:trace contextRef="#ctx0" brushRef="#br0" timeOffset="112509.709">22918 9003 798 0,'15'-12'423'0,"-4"2"-110"16,-4 6-124-16,-2 4-26 0,-5 5-56 15,0 9-23-15,-5 11-20 16,-4 3-5-16,-5 19-8 16,-4 5 0-16,-9 8 2 15,2 9-2-15,-3-13-9 16,0-1-6-16,4-7-16 15,-1-9-4-15,4 5-4 16,-3-2-2-16,4-5-2 16,-3 1 0-16,4-8-1 15,3-5 1-15,1-5 3 16,7-4 0-16,-2-14 7 16,2 2-5-16,1-9-49 15,-2-12-43-15,4-3-145 16,1-9 138-16</inkml:trace>
  <inkml:trace contextRef="#ctx0" brushRef="#br0" timeOffset="112778.321">22467 9380 606 0,'-11'-2'373'16,"6"3"11"-16,1-1-94 0,4 2-71 15,0-3-38-15,0 0-57 16,0 0-20-16,5 0-25 16,18-5-12-16,38-9-24 15,-18 9-9-15,3 2-10 16,3-4-5-16,-3-2-6 31,-2-1-3-31,1-1-3 16,-6 1 1-16,-4 3-7 15,-6-2-53-15,-7 6 39 16</inkml:trace>
  <inkml:trace contextRef="#ctx0" brushRef="#br0" timeOffset="113516.523">23292 9495 986 0,'-4'-9'471'0,"4"5"-158"16,-2 0-87-16,0 4-72 15,1 0-39-15,0 0-56 16,0 0-17-16,-5 8-17 15,3 11-2-15,-43 29-8 16,35-27-3-16,-6-2-3 16,0 0 0-16,11-5-3 0,-6-3 1 15,10-5 2-15,0-4 6 16,2-5 3-16,0 2-1 16,0-1-3-16,5-7-5 15,0-14-4-15,42-26-2 16,-25 29-4-16,3 2-3 15,-3 7-5-15,-2 2-1 16,-4 9-1-16,1 6 0 0,-4 8 3 16,-2 6 0-16,-3 8 2 15,-1 3 1-15,1 5 4 16,-3-1 0-16,1 6 1 16,-4-4 0-16,-8-3 0 15,-7-4 0-15,-7-4 2 16,-10-2 1-16,-4-2 2 15,0 0-1-15,-9-10 3 16,2 0 0-16,-6-7 3 16,-3-5-1-16,4-4-1 15,2-5-1-15,5-3-2 16,4-1-1-16,4-6 0 16,7 3-1-16,8-2-1 15,6 4-2-15,11 7-5 16,5 1-1-16,9 6-1 15,3 1 0-15,10 8 3 0,4 1 1 16,4 3 1-16,2-2 1 16,5 0 1-16,6 1 1 15,-1-4 0-15,-3 2 2 16,-6-6 0-16,-8-3 1 16,1-4-1-16,0-2 1 15,0-3 23-15,-3 1-9 0,-4-4 127 16,-1 0-99-16</inkml:trace>
  <inkml:trace contextRef="#ctx0" brushRef="#br0" timeOffset="114076.814">24170 9164 1002 0,'4'-14'529'15,"-5"0"-128"-15,-5 4-187 16,7 3-23-16,-6 5-80 16,3 2-29-16,-10 2-43 15,-3 4-13-15,-5 5-8 16,-9-1-3-16,-2 9-1 15,-5 5-3-15,-5 6-1 16,4 4-4-16,1-1-1 16,3-3 0-16,3-2-2 15,4-2 0-15,13-2 0 0,1 1 0 32,12 1 1-32,5-2 0 15,11-2 2-15,6-1 0 16,11-3 1-16,2-2 0 0,10-6 0 15,6-1-1-15,2-10 1 16,1-6-1-16,0-7-2 16,0-7 0-16,-4-6 0 15,-1-2 1-15,-5-8 0 16,-7 0 2-16,-10-7 1 16,-7-7-1-16,-12-4 0 15,-7-3-1-15,-14 9-4 16,-8 6-3-16,-16 11-4 15,-15 7-3-15,-3 11-1 16,-2 2 2-16,5 7 2 16,11 2 1-16,-4 3 37 15,5 3 133-15,7 6-116 16</inkml:trace>
  <inkml:trace contextRef="#ctx0" brushRef="#br0" timeOffset="122500.719">13777 9401 380 0,'14'-44'255'0,"-8"37"14"16,-11 4-36-16,12-1-58 15,-5-3-21-15,-1 2-28 16,9-2-12-16,-9 5-21 15,0 2-9-15,1 0-15 16,-2 0-13-16,0 0-14 16,0 0-9-16,-1 0-12 0,-2 10 0 15,-8 11 0-15,-20 29-1 16,14-26-2 0,-4 4-2-16,-2-1-4 0,2-1-2 15,-2-1-2-15,5-2-1 16,2-2-2-16,5-2 1 15,6-5-1-15,-4-4-1 16,6-7 0-16,2 0 0 0,2-4 3 16,-1 0 1-16,0 0-1 15,0 0 0-15,5-1-4 16,7-9-2-16,30-26 1 16,-29 27-2-16,0 6 0 15,0 2 0-15,-3 2 0 16,1 6 0-16,4 0 1 15,2 3 1-15,3 1 1 16,-1 0 2-16,1-2-1 16,1 0 0-16,0-3 0 15,-1-3 1-15,3-4 0 16,1-3 0-16,-4-5 0 16,3 0-2-16,-7-4-7 15,-4 2-83-15,5-2 63 16</inkml:trace>
  <inkml:trace contextRef="#ctx0" brushRef="#br0" timeOffset="122895.183">14090 9339 1142 0,'-1'-1'499'0,"-2"-2"-291"15,3 3-39-15,-1 0-83 16,-1 0-30-16,1 2-11 15,-4 16 0-15,-13 33-3 16,9-26 1-16,-5 9 2 16,0 5 0-16,-2 10-3 15,-5 2-6-15,2 5-11 16,-4 0-4-16,0-13-6 16,5-1-3-16,3-11-3 15,4-5-2-15,5-4-1 16,0-5 0-16,4-4 37 15,0-5-10-15,1-6-14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11-11T18:49:20.525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3891 7015 375 0,'17'-35'292'15,"-16"26"20"-15,4 3-75 0,1-1-32 16,-2 2-37-16,1 1-12 16,-2-2-26-16,-3 2-14 15,-2-1-21-15,2 0-10 16,0 3-25-16,0 2-12 15,0 0-20-15,0 0-10 16,0 0-8-16,2 14-2 16,-3 13 1-16,-13 31 0 15,0-23-2-15,3-2 0 0,1 3-2 16,0-1-1-16,-3 0 0 16,-3-1-1-16,-4-3 1 15,2-1-1-15,3-3 0 16,-1-3 0-16,4-4 0 15,2-7 0-15,4-10 5 16,4-2 3-16,1-9-37 16,1-4-42-16,3-6-151 15,7-7-147-15,8-9 228 16</inkml:trace>
  <inkml:trace contextRef="#ctx0" brushRef="#br0" timeOffset="312.417">4252 6894 580 0,'19'-3'383'15,"-11"0"33"-15,-2 3-129 16,-6-1-81-16,4 6-41 16,-6 1-59-16,-2 3-11 0,-2 10-25 15,-4-3-9-15,4 10-18 16,-7-2-6-16,-3 3-9 15,1 5-3-15,-2 1-2 16,2 2-2-16,-1 1-5 16,-1-1-4-1,3 2-6-15,-1-2-3 0,10-3-1 16,-5 0 1-16,0-10-1 16,3-2 1-16,-5-11 5 15,8-2-10-15,-1-8-61 16,2-5-64-16,-1-8-258 15,0-5 245-15</inkml:trace>
  <inkml:trace contextRef="#ctx0" brushRef="#br0" timeOffset="609.463">3892 7095 916 0,'-9'-4'430'16,"8"2"-181"-16,6 1-25 16,-2-1-56-16,-3 1-18 15,0 0-23-15,0 0-16 16,11-1-29-16,14 2-19 16,34 7-20-16,-25 1-7 0,-2-3-8 15,-7 1-3-15,2-4-8 16,-3-2-3-16,-5-2-6 15,3-2 0-15,-7 2 14 16,-1-2-31-16,-3-3-86 16,0 0-87-16,-4 0 96 15</inkml:trace>
  <inkml:trace contextRef="#ctx0" brushRef="#br0" timeOffset="1312.655">4785 6984 384 0,'17'-12'273'16,"-4"4"35"-16,-1 2-53 16,-7 1-51-16,2 5-24 0,-4 0-26 15,1 4-8-15,-4-4-17 16,0 0-8-16,0 0-15 16,0 0-4-16,-1 0-10 15,-1 0-8-15,1 0-25 16,-17 3-15-16,-38 7-21 15,21-7-7-15,-9-1-8 16,0 5-2-16,0-2-3 16,2 0 0-16,2 1-2 15,4-1 0-15,8 0-1 16,0 2 0-16,15-3-2 16,3-3-2-16,9 5-5 15,3-4-1-15,7 4-1 16,1-1 1-16,10-2 4 15,5 5 2-15,4-7 1 16,8 9 0-16,-1 2 3 0,-2-1 0 16,-1 6 0-16,-5 1 2 15,-6 4-1-15,-5 0 0 16,-10-1 1-16,-4 5 0 16,-9-1 1-16,-5 4 1 15,-8-3 1-15,-3-3 0 16,-5-7 2-16,-3-6 2 0,1-3 1 15,-5-5 0-15,-3-4 5 16,-1-2 3-16,2-8 6 16,6-1-1-16,2-7-5 15,6-1-6-15,9 4-8 16,-1 0-4-16,5 6-2 16,3 2-3-16,-3-2-9 15,9 3-20-15,3 1-95 16,3 3-79-16,5 3 125 15</inkml:trace>
  <inkml:trace contextRef="#ctx0" brushRef="#br0" timeOffset="1784.847">5116 6793 635 0,'-19'0'368'0,"15"0"-35"16,3-1-40-16,2 0-55 15,-1 0-31-15,0 0-51 16,9-1-20-16,11 0-27 16,29 0-14-16,-19 4-18 15,6 1-7-15,-3-1-22 0,3 0-10 16,-8-2-16-16,2 1-8 16,-6-2-7-16,-5-1-1 0,-4 0-7 15,-7-3-3-15,1 0 2 16</inkml:trace>
  <inkml:trace contextRef="#ctx0" brushRef="#br0" timeOffset="4552.157">6071 7039 590 0,'21'-5'345'0,"-20"1"-46"16,1 2-31-16,-2 2-80 15,-1 0-33-15,0 0-43 16,0 0-22-16,0 0-25 16,0 1-8-16,-2 18-17 15,-29 29-3-15,40-21-4 0,-15 3-2 16,4 4-5-16,-8 0-3 15,-4-1-7-15,1 3-2 16,-8-8-4-16,8 0 0 16,1-6-3-16,1-3 0 15,2-11 3-15,1-4 4 16,5-7 3-16,1-8-26 16,5-5-113-16,1-8-95 15,6-5 123-15</inkml:trace>
  <inkml:trace contextRef="#ctx0" brushRef="#br0" timeOffset="4817.954">5898 7171 680 0,'-6'-2'390'0,"3"-2"-54"16,2-2-57-16,7-3-57 15,2 1-30-15,9-2-41 16,5 0-17-16,6 1-52 16,2 3-20-16,3 3-30 15,-1 0-7-15,5 4-11 0,-1 0-3 16,-1 2-4-16,1 0-1 16,-14-1-1-16,1 0 0 15,-9-1 8-15,-7 3-11 16,1-2-60-16,-9-2 386 15,0 3-269-15</inkml:trace>
  <inkml:trace contextRef="#ctx0" brushRef="#br1" timeOffset="10007.025">7198 7039 424 0,'36'-34'247'0,"-30"23"-25"16,5 4-33-16,-4 1-47 15,1-4-10-15,-2 1-22 16,1 3-8-16,-4 0-7 16,-1 1-4-16,-2 7-9 15,-2-2-1-15,1 0-17 16,0 0-11-16,-1 0-7 16,-19 21-5-16,-34 34 1 15,22-25 0-15,-5 4-7 16,-11-1-4-16,16-3-12 15,1 2-5-15,8 0-7 16,15 1-3-16,-8 0-4 16,7-4 0-16,8 1-3 15,2-8 0-15,7 0-1 0,3-3 1 16,3-9 2-16,3 4 1 16,2-9 4-16,2-3 0 15,4-2 3-15,-1-4 1 16,1-8 2-16,1-6 0 15,1-6 0-15,-2-6 0 0,-2-1-2 16,-2-2-1-16,0-7-1 16,-2 4 0-16,-4-2 0 15,0 1 1-15,-8 4-1 16,3 2-1-16,-8 4 0 16,3 0 0-16,-6 9-1 15,-12-1-1-15,1 9-5 16,-9 1-1-16,0 4-2 15,5 6 1-15,-5-1 2 16,1 2-1-16,5 3-1 16,4-4-2-16,4 4 6 15,5 2-40-15,3 0-108 16,0 3-67-16,9 4 112 16</inkml:trace>
  <inkml:trace contextRef="#ctx0" brushRef="#br1" timeOffset="10413.226">7633 6918 956 0,'6'-6'471'0,"-6"-1"-150"15,2 5-71-15,2 2-68 16,-4 0-43-16,0 0-56 16,0 0-16-16,-2 0-19 15,-1 14-7-15,-4 6-10 16,-15 30-5-16,10-19-8 16,-5 1-2-16,-3 4-4 15,-1 1-1-15,-1 0-4 16,13 3 0-16,-11-2-3 15,2-3-1-15,1-2 0 16,-11-5-1-16,16-8-1 16,3 0 2-16,3-8 1 15,3-6 4-15,0-10-16 16,3-4-25-16,5-18-90 16,3-3-75-16,8-13 119 0</inkml:trace>
  <inkml:trace contextRef="#ctx0" brushRef="#br1" timeOffset="10694.454">7819 6883 611 0,'7'4'408'0,"-7"1"-32"0,0 2-107 16,1 1-36-16,-1 7-78 15,0-1-27-15,-2 6-37 16,-8-3-14-16,4 9-14 15,-6 0-5-15,0 2-11 16,-1 4-5-16,-2 0-13 16,5 3-5-16,-5 1-9 15,-1 0-3-15,-5 0-5 16,-2 0-1-16,0-6-3 16,4-1 0-16,5-7 0 15,2-4-1-15,8-16-12 31,1-1-24-31,1 1-87 0,1-3-72 0,0 0 115 16</inkml:trace>
  <inkml:trace contextRef="#ctx0" brushRef="#br1" timeOffset="10974.948">7454 7190 643 0,'-3'-1'428'0,"-2"-4"-17"0,25-1-154 16,-12-3-18-16,2-1-65 15,11-1-18-15,-10 1-37 16,21 1-22-16,7 0-31 16,-2 3-17-16,0 3-21 15,-4 1-8-15,-7 4-11 16,-7 0-3-16,-7 2-2 15,-6 1-1 1,-2-2-9-16,-1 3-33 0,-3-2-127 16,3-3 35-16,6 4 53 15</inkml:trace>
  <inkml:trace contextRef="#ctx0" brushRef="#br1" timeOffset="11318.527">8097 6790 894 0,'1'-3'471'0,"-1"0"-84"16,3 0-84-16,-3 3-68 16,0-1-41-16,6 1-73 15,14 1-20-15,33 6-28 16,-31-5-15-16,2-1-21 16,-1-1-11-16,7-2-16 15,-1-3-3-15,1-1 11 16,-3 0-14-16,-9-4-52 15,-1 1 241-15,-6 1-167 16</inkml:trace>
  <inkml:trace contextRef="#ctx0" brushRef="#br0" timeOffset="15631.811">8878 7131 232 0,'1'0'196'16,"-1"-1"21"-16,2 1-20 16,-2-1-8-16,0-1-15 0,0 1-11 15,0 0-25-15,0 0-11 16,0 0-30-16,0 0-12 16,0 0-10-16,0 0 2 15,14-1 13-15,-5-1 4 16,27-3-2-16,-24 4-7 15,-9-3-21-15,17 0-10 16,5-4-14-16,7 2-6 16,12 2-8-16,3 0-2 0,5-1-6 15,6-1-1-15,3 1-2 16,-7 2 2-16,13 2 1 16,1 2-1-16,-5 5-3 15,0-2-2-15,-22 1-4 16,-12-1-1-16,-9 1 0 15,-8-2 0-15,-7 0 1 16,6 3-1-16,-8-4 2 16,3 0 2-16,-2-1 2 15,-4-3 2-15,0-5-2 16,-4-1-2-16,5 2-4 16,-1-2-2-16,0 0-2 15,-1 1-1-15,-8 0-2 16,6 1-1-16,-4 1-2 0,0 3 0 15,1 2 0-15,-7-1 1 16,2 1 1-16,1 0-1 16,-3 0 2-16,-1-1 0 15,2 2 0-15,0-2 1 16,-1 1 0-16,0 0 1 16,1-2 0-16,-3-2-1 15,9 2 0-15,0 0-1 16,5 3 0-16,1 1 0 0,0-2-2 15,0 1-1-15,0 0-1 16,8 0-1-16,13 6 1 16,29 7 1-16,-25-2 0 15,-1-3 1-15,3 0 1 16,-2 1 1-16,0-3 0 16,3 5 1-16,-3-3 1 15,-5-3 0-15,-5-1 0 16,-6-2 1-16,-3-1 2 15,-2 2 0-15,-4-3 3 16,0 0 3-16,0 0 5 16,-1 0 1-16,0-1-1 15,0 0-4-15,-2 0-6 16,-15-1-2-16,-30 1-2 16,33 8-1-16,-9-1 1 0,4 0 2 15,3 5 2-15,-4-3 1 16,6 3 1-16,-1 0-2 15,2 0-3-15,-4 0-1 16,6 0-1-16,2-1-1 16,2-3-2-16,5 0 8 15,3-3-37-15,0 1-46 16,11-4 53-16</inkml:trace>
  <inkml:trace contextRef="#ctx0" brushRef="#br0" timeOffset="18294.205">11051 6976 163 0,'-1'-2'122'16,"0"0"7"-16,0 0-47 15,1 1-11-15,0-2 3 16,0-1 3-16,0 1 9 16,2-4 1-16,-2 6 2 15,3-2 1-15,7-2 11 16,-6 3 3-16,1 0 8 16,-3 1 3-16,4-1-6 15,-1 1-5-15,-5 0-4 16,0 0-3-16,0-1-10 15,0 1-4-15,0 0-19 0,0 0-7 16,0 0-11-16,-1 1-3 16,0 0-5-16,-15 0-3 15,-38 7-7-15,23-3-7 16,-5 0-11-16,0 5-3 16,-1-1-3-16,-2-1 0 15,2 2-2-15,3-1-1 16,-1 3-1-16,5 2 0 15,4 1-2-15,2-1 0 16,11 1 0-16,2-4-1 0,5-1-1 16,5-1-3-16,1-3 0 15,7 1 0-15,3-1 1 16,2 0 1-16,7-1 2 16,-1-1 1-16,14 2 0 15,2 1 1-15,5 3 0 16,2 2 1-16,-19 4 0 15,7 1 0-15,-6 0 0 16,-3 3 1-16,5 2 2 16,-15-1-1-16,-5 4 2 15,-5-1 2-15,-30 0 5 16,20 0 4-16,-7 2 2 16,-2-4 2-16,14-1 3 15,-27-2 3-15,-4-6 2 16,-3 0 2-16,-1-8-3 0,4 2-3 15,0-9-2-15,2-2-3 16,5-5-4-16,-4-10-3 16,5 2-4-16,3 4-4 15,5-2-5-15,8 9-2 16,4 1-24-16,3 2-31 16,4 7-103-16,1 0-73 15,0-3 140-15</inkml:trace>
  <inkml:trace contextRef="#ctx0" brushRef="#br0" timeOffset="19044.694">11855 6952 689 0,'8'-15'395'16,"3"4"-94"-16,3-2-58 15,-9 5-27-15,1 7-42 0,-4-1-16 16,-2 1-50-16,0 1-22 16,-1 0-37-16,0 0-17 15,-4 15-10-15,-16 35 0 16,12-19-2-16,-1 4 0 16,0 6-3-16,6 0-2 15,-7 2-5-15,1 0-2 16,-2-1-2-16,0-1-1 15,4-5-1-15,0-5 0 16,4-7 1-16,2-4-1 16,-1-12 2-16,3 0 1 0,-4-9 7 15,4-3 5-15,1-5-46 16,-1-8-44-16,2-8-141 16,0-6-134-16,3-6 217 15</inkml:trace>
  <inkml:trace contextRef="#ctx0" brushRef="#br0" timeOffset="19372.005">11682 7091 669 0,'-4'-2'352'0,"4"2"-81"0,0 0-40 15,0 0-45-15,0 0-16 16,0-1-15-16,0 0-6 16,15-2-26-16,30-6-16 15,-23 5-35-15,2 0-8 16,-1 3-12-16,11-2-6 16,9 1-9-16,4-1-4 15,13-4-11-15,-7-1-4 0,0-1-7 16,-9 0-2-16,-7-2-3 15,-2 5 0-15,-10 4-5 16,-3-2-24-16,-11 4-112 16,-5-2-62-16,-5 10 111 15</inkml:trace>
  <inkml:trace contextRef="#ctx0" brushRef="#br1" timeOffset="24356.906">13117 6923 541 0,'0'-7'287'0,"1"3"-59"16,3-2-31-16,0 6-47 15,-1-3-12-15,-3 1-18 16,0 1-9-16,0 0-18 0,0 1-14 0,0 0-29 0,0 0-8 31,-2 0-14-31,2 0 1 0,-1 8-2 16,-1 11-1-16,-10 30-2 0,-1-24-4 15,-2 3-6 1,3-1-2-16,0 1-4 0,2-3-2 16,4-1 0-16,-6-1 0 15,1 0-1-15,-3-1 1 16,-2 0 0-16,8-3-1 16,0-2 0-16,4-4 1 15,2-5 0-15,0-4 3 0,-1-4 3 16,3 0-4-16,0-1-36 15,0 0-32-15,0 0-112 16,5-17-64-16,17-32 145 16</inkml:trace>
  <inkml:trace contextRef="#ctx0" brushRef="#br1" timeOffset="24688.785">13530 6772 772 0,'7'-11'396'0,"1"5"-110"15,2 3-62-15,-2 4-71 16,-8 1-30 0,3 7-27-16,-9 2-8 15,-3 9-6-15,4 1-3 16,-6 11-11-16,3 4-5 15,-5 3-10-15,4 3-5 0,-13-3-14 16,3 1-5-16,0-1-11 16,-5-3-5-16,6-2-4 15,0-4-1-15,4-2-2 16,2-3 2-16,2-5 0 16,0-4 1-16,1-7 10 15,0-5-10-15,2-4-42 16,0-5-42-16,3-8-126 15,1-5-99-15,2-5 187 16</inkml:trace>
  <inkml:trace contextRef="#ctx0" brushRef="#br1" timeOffset="24988.552">13124 7103 942 0,'-6'-5'450'0,"3"2"-179"16,2-2-25-16,2-1-55 15,7 1-33-15,4 0-36 16,5 0-21-16,2 0-38 16,2 1-12-16,5 1-22 15,1 2-8-15,1 1-9 16,-1-1-4-16,-4 0-3 15,0 1-1-15,-6 0 17 16,-3 0-27-16,-3 0-104 16,-1 0-73-16,-3 7 94 15</inkml:trace>
  <inkml:trace contextRef="#ctx0" brushRef="#br1" timeOffset="25707.862">13530 7341 454 0,'0'7'326'15,"0"-3"-4"-15,0 3-114 16,-1-7-27-16,1 0-41 16,0 0-5-16,0-2-10 15,0 1-11-15,14-5-27 16,0-2-15-16,35-15-11 15,-23 15-5-15,7 7-13 16,-3 0-4-16,-5 3-14 16,-3 3-6-16,-9-1-5 15,-1 3-4-15,-7 3 2 16,-3-3 5-16,-8 9 14 16,-4 0 6-16,-6 5 2 0,-5 1-4 15,-7 3-13-15,-3-3-6 16,-5 1-6-16,1 0-2 15,4-3-3-15,4 0 1 16,1-2-1-16,3-2 0 16,4-6 2-16,0-1 0 15,7-7 1-15,4-1 0 0,5-1 0 16,1 0-2-16,3 0-3 16,-1 0-2-16,0-1-1 15,0 0-1-15,8 0 0 16,8-2 0-16,22-8 1 15,-13 10 0-15,0 1 0 16,-1 0 0-16,9 5 2 16,-5-3-1-16,2 2 1 15,-2-1 1-15,-4-2 0 16,-4-1 0-16,-1 0 0 16,-3-1 2-16,-4-4-1 15,0-1 2-15,-4-1 1 16,-2-3 13-16,2 1-38 15,-5-2-38-15,1-9-137 16,-2 1 114-16</inkml:trace>
  <inkml:trace contextRef="#ctx0" brushRef="#br1" timeOffset="26283.745">14381 6869 765 0,'-6'9'430'0,"-2"2"-107"0,-6 3-90 15,-4 1-14-15,-2 3-62 16,-6 0-21-16,-2 4-39 16,-2-2-21-16,-1 1-33 31,-1 2-14-31,1 1-17 0,6 2-3 0,6 1-6 16,2-2 0-16,6-1-3 15,3 0 1-15,3 1 0 16,-1-1 0-16,11-1 2 15,2-4 0-15,10-7 2 32,14-2 2-32,11-10 3 0,5-6 0 15,10-9 0-15,-3-5-1 16,-2-3-3-16,0-1 2 16,-8-3 2-16,-2-2 1 15,-18-3 2-15,-5 1 1 16,-15-3 1-16,-1 2 0 15,2-3-1-15,-10-4 0 0,-7 4-6 16,-5-2-3-16,-9 9-5 16,3 5-2-16,-7 9-4 15,-4 8-1-15,-3 6 1 16,-1 2 0-16,5 7 1 16,0-1 15-16,7 2-64 15,5 1-48-15,8 0 67 16</inkml:trace>
  <inkml:trace contextRef="#ctx0" brushRef="#br1" timeOffset="28202.118">15500 6906 679 0,'0'-3'355'0,"4"2"-81"0,-2 0-36 0,-2 1-77 32,0 0-24-32,-1 0-36 0,0 0-14 0,0 0-2 15,-4 12-6-15,1 8-13 16,-6 30-6-16,0-26-16 15,4 6-8-15,-8-1-14 16,0 1-3-16,2 0-8 16,-2 0-2-16,-2-2-2 15,2 2-1-15,2-3 1 32,-2-1 1-32,4-7 1 0,-1-5 2 0,5-7 20 0,0-5-20 15,3-7-57-15,0-6-59 16,4-9-196-16,2-5-192 15,4-2 314-15</inkml:trace>
  <inkml:trace contextRef="#ctx0" brushRef="#br1" timeOffset="28468.013">15311 7039 717 0,'-2'0'380'0,"1"2"-82"15,1-2-45-15,0-1-53 16,0 0-20-16,0 0-38 16,15-4-19-16,37-1-35 15,-27 5-16-15,5 1-23 16,1 2-6-16,-5-3-17 16,3 0-8-16,-7 0-8 31,-3-3-2-31,5 3-1 0,-6-2 1 0,-2-4-15 15,0 5-37-15,-6-7-506 16,1 7 396-16</inkml:trace>
  <inkml:trace contextRef="#ctx0" brushRef="#br1" timeOffset="29639.342">16884 6769 442 0,'2'-2'296'0,"1"2"7"0,-2 0-52 0,-2 0-88 15,0 0-26-15,0 0-35 32,0 0-10-32,0 0-16 15,-5 8-6-15,-3 5-18 16,-19 29-8-16,9-26-16 16,4 3-7-16,-7-5-9 0,1 2-2 15,3 0-2-15,0-1 2 0,3-1-1 16,5-5 1-16,4-9 4 15,1-4 0-15,9-7-5 0,3-7-2 16,7 0-9-16,6-3-1 16,2 1-9-16,3 4-7 15,2 2-6-15,1 2-1 16,-4 6 6-16,1 4 7 16,-9 6 3-16,0 7 0 0,-7 8-1 15,-6 4 0-15,1 8 5 16,-2 4 2-16,-4 3 4 15,-4-4 8-15,-12-2 14 16,-6 1 5-16,-13-2 5 16,-5 3-5-16,-9-2-10 15,-6-2-3-15,-1 1-3 16,-1-5 0-16,9-5-1 16,4-6 0-16,7-10 3 15,5-4-1-15,-1-9 3 16,3-6 0-16,10-5-3 15,5-4-2-15,11 2-10 16,6 1-4-16,6 3-8 16,2 5-2-16,7 5 2 15,-1 2 0-15,2 5 3 16,-1 1-1-16,4 7-1 0,-6 2 0 16,6 4 1-16,3 4 2 15,-6 1 2-15,6 1 3 16,1 0 3-16,1-4 1 15,6-2 3-15,3-3 1 16,-4-5 3-16,1-2 0 16,-4-9-4-16,3-4-34 15,-1-6-138-15,3-4 117 0</inkml:trace>
  <inkml:trace contextRef="#ctx0" brushRef="#br1" timeOffset="30342.286">17398 7046 375 0,'2'-1'299'0,"2"0"22"0,3-1-81 16,0 2-37-16,6-1-47 15,1 1-20-15,9 2-20 16,-1-2-5-16,8 0-15 16,1-1-10-16,1-4-25 15,1 1-14-15,-8-6-19 16,0 2-6-16,-6-5-5 15,-2-2 0-15,-7 1-1 16,-4 3 1-16,-8-2-3 16,-7 0-3-16,-7 4-7 15,-5 0-4-15,-7 14-6 16,-3 0 1-16,-4 7 0 16,1 1 1-16,1 4 1 15,-2 2 0-15,5 3 2 16,2 1-2-16,10 4 0 15,4 0-1-15,5 0 0 0,5 1 0 16,1-3 2-16,-1 1 1 16,9 1 1-16,4-1 4 15,5-4 4-15,9-4 2 16,-6-9 6-16,1-6 1 16,6-7 3-16,1-7-1 0,9-6-3 15,0-4-2-15,1-1 8 16,-2-4-17-16,0-1-74 15,2 0-81-15,-1 1 84 16</inkml:trace>
  <inkml:trace contextRef="#ctx0" brushRef="#br1" timeOffset="30718.122">18142 6724 937 0,'-1'-6'453'16,"3"2"-154"-16,1-1-51 15,3 3-57-15,0 1-34 0,6 3-50 16,6 2-21-16,8 3-33 16,4 2-8-16,1-4-18 15,5 3-7-15,-9-4-6 16,2-2-4-16,-8-2 21 31,-7-2-22-31,6-8 353 16,-1 2-266-16</inkml:trace>
  <inkml:trace contextRef="#ctx0" brushRef="#br2" timeOffset="39153.062">3606 6724 433 0,'18'-28'274'0,"-18"25"-29"15,0 2-63-15,0-3-18 16,0 3-29-16,0 0-10 16,0 0-17-16,0 0-12 0,0 0-22 15,0 1-9-15,-2 0-19 16,2 0-4-16,-1 0-7 15,-4 8-5-15,-7 11-4 16,-52 35-4-16,42-20-6 16,1 5-3-16,0 9-6 15,0 2-2-15,2 1-1 16,1 1 0-16,0-2-2 16,-6 2 1-16,0-3 0 15,8 2 3-15,0-3 7 16,7 0 3-16,7-5 2 15,0-1-1-15,5-5-4 16,4 0-3-16,3 1-2 16,1-3-2-16,7-5 1 15,1-3-2-15,1-7-1 16,-2-3 1-16,1-6-15 0,7-4-40 16,9-5 35-16</inkml:trace>
  <inkml:trace contextRef="#ctx0" brushRef="#br2" timeOffset="40417.496">18966 6647 404 0,'4'-8'311'0,"-4"-1"19"15,1 1-93-15,2 0-35 16,-1-1-53-16,4 4-21 15,-2 1-31-15,-2 1-11 16,0 1-21-16,-2 1-12 16,0 1-24-16,0 0-10 15,0 0-11-15,7 21-3 16,35 34 1-16,-27-17 0 16,2 9-1-16,1 3 0 0,-1 7 0 15,0-4 0-15,-3 1-2 16,-3-3 1-16,-11-6-2 15,-4 3 2-15,-15-4 1 16,-5 4 0-16,-11 1 2 16,-3 1 0-16,-5 1-1 15,-1-6 0-15,1-5 1 16,0-7 0-16,-6-10 1 16,2-3 14-16,4-7-61 15,4-3-56-15,12 0 63 16</inkml:trace>
  <inkml:trace contextRef="#ctx0" brushRef="#br2" timeOffset="42136.819">2501 7012 514 0,'-1'-1'326'0,"1"-1"-41"15,-3 1-72-15,3 0-32 16,0 0-43-16,0 0-14 15,0 0-33-15,0 0-14 16,0 0-20-16,15-4-6 0,31-6-11 16,-22 9-1-16,2-6-6 15,6 2-4-15,6-1-8 16,5 5-4 0,2 0-8-16,-3-1-3 0,-7 4-5 15,-7 1-1-15,-14 9 0 16,-1 2-2-16,-7 2 2 15,-4 4 0-15,-4-1 5 16,-8 3 2-16,-14-1 0 16,-9-1 0-16,-4 0 0 15,-1 0-1-15,-4 0 0 16,13-5 1-16,2-3 1 16,3-5 0-16,13-4 0 15,-5-2 2-15,7-2-2 16,2-1-1-16,5-2-4 15,3 0-3-15,6 1-2 16,0-1-1-16,3 3 1 0,3 0 0 16,-4 2 0-16,3 2 0 15,-13 3 0-15,13 2 0 16,4 1 1-16,-2 0 0 16,17 1-1-16,-17 1 0 15,0 5 0-15,-2 3 0 16,-5 1 1-16,-3 2 0 0,-4-1 0 15,-3 1 1-15,-9 4 0 16,-3 1 1-16,-9 1 2 16,-4-1 0-16,-6-5 0 15,-4-2 4-15,-3-3 25 16,1-2 9-16,2-2 17 16,6-3 1-16,-2-7-16 15,0-1-6-15,2-3-14 16,-5-7-3-16,3-2-6 15,0-3-2-15,0-4-5 0,6 3-2 0,17-5-2 16,-9-3-2-16,7 1-3 16,0-5-3-16,-5 7-18 15,12 1-30-15,6 3 129 16,6-1-73-16</inkml:trace>
  <inkml:trace contextRef="#ctx0" brushRef="#br1" timeOffset="51495.053">2879 8625 152 0,'0'-1'137'15,"0"0"19"-15,0 0-9 16,0 0-8-16,0 0-24 15,0 0-14-15,0 0-14 16,8-4-1-16,-5 3 8 0,0-1 5 16,-2 2-4-16,0-2-6 15,-1 1-21-15,3 0-14 16,-1 0-18-16,0 0-6 16,1 1-1-16,-3 0 2 15,0 1 5-15,0 0 0 16,2 5 1-16,1 16-4 15,-12 32-9-15,-3-25-2 16,-5 7-5-16,-5 1-1 0,2 5-3 16,-8-1-4-16,-4-4-2 15,3 4-2-15,4-4-1 16,0 0-1-16,11-2 1 16,5-3-2-16,1-4 1 15,10-2-1-15,-4-1-1 16,0 0 0-16,2-4-1 15,-1-3 0-15,7-4 1 16,4-9 0-16,6 0 2 16,6 0 0-16,4-6 0 15,1 3 1-15,6-6-2 16,-3-5 1-16,0-2 1 16,-2-5 1-16,-3-6 0 15,0-1 1-15,0-6 0 16,0 1 0-16,-4-1-1 15,-6 2 1-15,-4 3 0 0,-4 5 0 16,-5 4-1-16,-2 6-1 16,-8 7-4-16,-5 2-2 15,-3 9-3-15,5 5 1 16,-6 9 1-16,2 2 2 16,1 2 1-16,-4-1 0 15,11-1 0-15,4-1 0 0,2-2 0 16,1-1 0-16,5-5 0 15,-2 0 0-15,6-6 0 16,1-1 1-16,2-6 9 16,0-1-29-16,-2-1-84 15,0-4-57-15,5-2 82 16</inkml:trace>
  <inkml:trace contextRef="#ctx0" brushRef="#br1" timeOffset="52141.865">3425 8966 767 0,'-7'0'378'0,"1"5"-125"16,-4 0-45-16,8 1-70 16,5 2-34-16,-4-1-46 15,8 0-13-15,5 1-5 16,-1 0 3-16,10-3 4 15,0-2 3-15,-1-4-3 16,4-3-4-16,4-6-9 31,-2-2-6-31,-5-3-10 0,1-3-2 16,-3 2-3-16,-25-4 0 16,20 0-1-16,-6 8 0 15,-9-4 0-15,16 4 0 16,-28 2-4-16,0-3-3 15,-6 10-5-15,-2 0-4 16,1 14 0-16,-8 2 0 0,1 12 2 16,-2 1 2-16,1 0 0 15,5 6 0-15,-1-3 0 16,8 2 0-16,4 1 1 16,1-3-1-16,15 2-1 15,-4-2 1-15,10-3 0 16,1-2 2-16,-5-8 1 15,6 1 1-15,7-7 2 16,0-2 0-16,10-3 1 16,-3-4 0-16,-3-3 0 15,14-6 0-15,-17-5 0 16,-1-5 0-16,-1-4-80 16,-12-3-68-16,17-3 87 15</inkml:trace>
  <inkml:trace contextRef="#ctx0" brushRef="#br1" timeOffset="52532.4">3983 8694 773 0,'-13'-2'405'0,"6"0"-81"15,2 0-69-15,2 0-56 16,3-1-33-16,0 2-60 15,0 0-19-15,0 0-35 16,11-1-8-16,14 2-5 16,39 5-1-16,-31 0-6 15,1-4-4-15,-1-1-10 16,-7-2-5-16,8-3-3 16,-9 1-2-16,-4-3 9 15,-7 3-31-15,-11-4 13 0</inkml:trace>
  <inkml:trace contextRef="#ctx0" brushRef="#br1" timeOffset="56242.981">5003 8804 546 0,'7'-10'328'0,"-1"-2"-42"15,1-1-86-15,0 1-22 16,0 3-20-16,1-1-9 16,6-1-17-16,-8 4-9 15,-2-4-19-15,-2 3-11 16,-5 5-12-16,3-2-11 16,0 8-25-16,0-3-9 15,0 0-19-15,0 18-5 0,-7 36-2 16,0-20-2-1,-13-1-1-15,8-1 0 0,2 2-2 16,-2-5 0-16,1-4-2 16,0 1 0-16,1-3 1 15,-1-2-1-15,1-4 1 16,2-1 1-16,0-5 0 16,3-1 1-16,-5-4-1 15,2 1-2-15,-1-2-2 16,1 1-1-16,4-2-24 15,1 2-14-15,0-2-26 16,-1 0-16-16,4 3-43 16,-1-3-41-16,-4-4-123 15,5 0 171-15</inkml:trace>
  <inkml:trace contextRef="#ctx0" brushRef="#br1" timeOffset="56571.259">4841 8904 833 0,'0'-4'393'0,"-4"0"-158"15,6 0-22-15,-2 2-51 16,0 1-15-16,0 0-22 15,9-5-9-15,8-4-20 16,30-12-10-16,-16 22-18 16,6-2-11-16,-2-2-14 15,8 0-8-15,5 3-14 16,-2 0-3-16,10-1-7 16,-10 2-2-16,-9-3-1 15,-9 2 0-15,-6 1 11 16,-4 1-17-16,-15 1-110 15,1 1 53-15,-10 11 3 16</inkml:trace>
  <inkml:trace contextRef="#ctx0" brushRef="#br0" timeOffset="61378.706">6349 8683 350 0,'2'0'249'16,"0"-2"-2"-16,3 1-64 15,-5 0-24-15,0 0-29 16,0 0-11-16,0 0-17 16,0 0-9-16,0 0-20 15,0 0-10-15,0-1-22 16,-1 1-8-16,0 1-9 15,0 0-2-15,-1 0-1 16,0 11 3-16,-2 12-1 16,-5 24-1-16,7-19-2 15,-2-6-3-15,-1-4-5 16,3 2-3-16,2-7-1 16,-2-1-2-16,0-6 2 15,-1 0 0-15,0-6 7 16,3-1 1-16,0 0 0 15,0 0-1-15,0 0-7 16,5-15-2-16,14-34-2 0,-17 19-1 16,5 3-1-16,-4 0-1 15,3-1-1-15,-1 7 1 16,-1 7-1-16,-4 3 0 16,-8 10-4-16,-2 4-1 15,-6 10-1-15,0 2 1 0,-7 10 2 16,0 1 1-16,-6 5 1 15,-4 3 1-15,3 1 0 16,-3-3-1-16,-10 0 0 16,20-2 0-16,5-2 0 15,2 0-1-15,24 2 1 16,-15-1-1-16,3 1 0 16,4-1 0-16,-2 2 0 15,3-2 1-15,-1 0 1 16,3-1-1-16,1-8 1 15,1 0 0-15,6-9 0 16,5-2 0-16,2-3 0 16,5-2 1-16,7-3 1 15,-1-3 0-15,3-3 0 16,2-3-1-16,-6 0 0 16,-2 0 0-16,0 5 0 0,-8-2 0 15,1 1 1-15,-3 1-1 16,-9-2 1-16,0 3 1 15,-3 0 1-15,2 1-1 16,-4 0 0-16,-2 1 1 16,0 1-26-16,0-1-36 15,0 0-98-15,0 0-80 16,0 0 142-16</inkml:trace>
  <inkml:trace contextRef="#ctx0" brushRef="#br0" timeOffset="61785.198">6788 8656 759 0,'0'-5'415'16,"-9"1"-112"-16,9 11-143 0,-4 2-29 15,2 13-56-15,-2 4-5 16,-5 9-10-16,-2 5-4 16,0 2-15-16,1 3-6 15,-6-5-7-15,2 1-3 16,-2-4-5-16,2-2-2 15,2 0-6-15,-3-2-2 16,2 1-3-16,2-3 1 16,2-5-2-16,0-3 1 0,-21-5 1 15,21-4-1-15,2-8 0 16,-1 1-2-16,22-10-10 16,-27 0-20-16,9-4-85 15,3-9-55-15,-11-3 96 16</inkml:trace>
  <inkml:trace contextRef="#ctx0" brushRef="#br0" timeOffset="62413.057">7131 8709 769 0,'7'2'407'0,"-7"-2"-79"0,0 2-108 16,-2-2-54-16,1 0-35 16,0 0-40-16,0 0-9 15,-2 14-18-15,-11 8-6 16,-30 32-4-16,26-26-4 16,-1 2-11-16,-1-4-7 15,1 4-13-15,1-4-4 0,2-2-8 16,2-1-2-1,5-2-2-15,2-2-1 0,6-2-1 16,2 2 1-16,2-5-1 16,5 1 0-16,1-2 0 15,5-3 0-15,2-1 2 16,-3 0-1-16,5-5 2 16,-1 2-1-16,4-6 1 15,5-4 0-15,2-4 2 16,-1-7 1-16,3-6-1 15,1 1 0-15,-1-8-1 16,-2 0 1-16,-5-2-1 16,-1 2 2-16,-2-1 1 15,-5-2 1-15,0-2 3 16,-8-2-1-16,-7-6 0 16,-4 3-2-16,-6 2-3 15,-4 2-1-15,-3 12 1 16,4 3 1-16,-1 9-1 0,-5 2 1 0,4 7-4 15,-5 1-2-15,-5 3-1 16,4 3 0-16,-5 2 0 16,0 1 0-16,1-2-1 15,4 2 0-15,3-3-20 16,2-1-27-16,3 2-91 16,0-3-71-16,3 2 127 15</inkml:trace>
  <inkml:trace contextRef="#ctx0" brushRef="#br0" timeOffset="63338.413">7441 9211 567 0,'-31'13'347'0,"29"-11"-54"16,2 0-78-16,0-2-41 15,0 0-37-15,0-1-10 16,0 0-16-16,8-1-6 16,10-4-22-16,32-11-12 15,-24 12-21-15,2-6-5 16,7 7-12-16,2-2-6 16,-9 4-10-16,-1 4-4 15,-8 4-7-15,-7 0-2 0,-3 3 0 16,-6 1 1-16,-11 3 3 15,-1 3 2-15,-9 3 1 16,-5 0-1-16,-4 0-2 16,-2-1-2-16,-9-3-1 15,9-2 0-15,7 0-1 16,1-3-1-16,13-5 0 16,-5-1-1-16,7-4 2 15,2-1-1-15,7 1-1 16,-3 0-2-16,0-1-3 15,0 0 0-15,14-5 0 16,5-1 1-16,29-7-1 16,-21 17 1-16,-10 1 0 15,1 2 0-15,-2 1 1 16,-3 0 0-16,-1 5 0 16,-2 4 1-16,-4 4 0 0,-3-1 0 15,-6 0 1-15,-3 2 1 16,-6-1-1-16,0 1 1 15,-3 3 0-15,-3 0 0 16,-4 3 1-16,-3-1 0 16,-1 0 1-16,-4-6 1 15,-2-5 4-15,1-4 0 0,-3-9 4 16,1-2 1-16,3-6 0 16,5-2 0-16,4-10-4 15,-2-4-3-15,9-5-4 16,-6-3-11-16,-2 0-51 15,6 1-25-15,-4 7-78 16,5 5-48-16,7 6 138 16</inkml:trace>
  <inkml:trace contextRef="#ctx0" brushRef="#br0" timeOffset="64291.509">7877 8566 712 0,'-1'0'359'0,"1"0"-108"0,0-1-30 15,0 1-55-15,0 0-19 16,0 0-33-16,0 0-16 16,0 0-31-16,0 0-13 15,0 0-18-15,0 0-8 16,0 0-10-16,0 0-4 16,0 0-4-16,0 0-1 15,0 0-1-15,0 0-1 16,0 0-1-16,0 0 0 0,0 0-1 15,0 0 1-15,0 0-2 16,0 0 0-16,0 0 0 16,0 0 0-16,0-1-1 15,0 0 1-15,0 0-2 16,0 0 1-16,0 0 0 16,0 0-2-16,0 0 0 15,0-1-1-15,1 1-2 16,-1 1 0-16,1 0 1 15,0 0 0-15,2 0 1 16,0 0 0-16,4 0 0 16,-1 0 0-16,3 0 0 15,5 0 0-15,19-3 0 16,-8 2-1-16,5-1 0 0,3 0 0 16,15 2 1-16,-11-3 0 15,-4 2 0-15,-4 0 0 16,-5 1 0-16,-8 1 1 15,-8 0 0-15,-3 3 1 16,-5-3-1-16,-3 0 1 16,2-1 0-16,0 0 1 15,0 0-1-15,0 0 0 16,0 0-1-16,-5-1 0 16,2 0-4-16,-3-1-16 0,5 0-96 15,-3 0-71-15,0 0 110 16</inkml:trace>
  <inkml:trace contextRef="#ctx0" brushRef="#br0" timeOffset="66346.709">9221 8736 466 0,'3'-3'289'15,"-3"2"-7"-15,4-2-39 16,-4 3-53-16,0 0-34 0,-1 0-39 16,0 0-19-16,0 0-23 15,0 0-5-15,-3 8-16 16,0 13-5-16,-9 30-9 15,5-19-4-15,-2 3-7 16,-6 0-4-16,-1 5-8 16,1-3-2-16,-6-1-3 15,0 1-1-15,4-4-3 16,-1-1-1-16,4-4 0 16,2-1 0-16,2-11 1 15,1-3 0-15,4-6 0 16,1-5-1-16,1-1-3 15,3-2-17-15,1 0-68 0,0 0-39 16,0 0-84-16,0 0-45 16,0-1-151-16,0 1 251 15</inkml:trace>
  <inkml:trace contextRef="#ctx0" brushRef="#br0" timeOffset="66752.683">8924 8947 532 0,'-3'-2'327'15,"2"0"-52"-15,3 0-84 16,-2 1-18-16,0 1-47 16,0 0-9-16,4 0-23 15,15 0-10-15,37 2-13 16,-15 1-5-16,0-3-12 0,3 0-5 16,0-2-11-1,-7-2-5-15,-3-4-9 0,0-2-3 16,-2 1-5-16,-2 2-2 15,-9 2-3-15,-7 2-1 16,-8 0 2-16,-4-1 0 16,-3 1-3-16,-2 2-14 15,2 0-84-15,0 1-66 16,0 0 91-16</inkml:trace>
  <inkml:trace contextRef="#ctx0" brushRef="#br1" timeOffset="73319.985">10395 8687 292 0,'0'0'163'0,"0"0"-19"15,0-1-9-15,0 0-10 16,0-1-4-16,0 1-6 15,8-1-5-15,-3 0-13 16,0 0-8-16,-4 1-13 16,0 0-4-16,-1 0-2 15,0-1-3-15,0 1-4 16,0 1-4-16,-1 0-10 16,-1 13-2-16,-14 12-7 0,-33 29-4 15,23-26-11 1,1 1-4-16,1-1-10 0,-2-2-2 15,4 2-4-15,4-1-2 16,6-1-1-16,2 1-1 16,2-3 0-16,1-1-1 15,-4-2-1-15,6 1 1 0,5-1-1 16,0 1 1-16,8 0 0 16,-1-4 0-16,5-2 0 15,0-3 1-15,-1-7 1 16,5-2 1-16,4-7 2 15,4-4 1-15,11-9 2 16,-2-2-1-16,2-6-1 16,-1-3 0-16,0 2-2 15,-3 3 0-15,-3 5-2 16,-5 3 1-16,-12 4 2 16,-4 1 2-16,-9 4-1 15,-7 2-1-15,-8 4-3 16,-4 4-2-16,-13 5 0 15,11 2-1-15,0 1 0 16,2 0 0-16,13 0-1 16,-7 0 1-16,7 0-3 15,1 3 1-15,5-2-1 0,2 2 1 16,2-1 2-16,2-2 1 16,2-2 0-16,2 0 1 15,0-5-13-15,3 0-57 16,5-3-444-16,-1-4 365 15</inkml:trace>
  <inkml:trace contextRef="#ctx0" brushRef="#br1" timeOffset="74051.974">11075 8725 343 0,'4'-6'260'0,"-1"-1"34"16,1 5-34-16,-2 1-73 15,2-2-25-15,-4 3-35 16,0 0-17-16,0 0-36 16,0 0-15-16,-1 0-26 15,0 0-5-15,-4 9-5 16,-5 14-1-16,-9 36-4 16,6-26-2-16,-2 7 0 15,-2-4-1-15,-4 0-3 16,-2-3-1-16,0-3-1 15,1 0-2-15,1 0-1 0,2-2-1 16,2-1-2-16,2-1 0 16,3-7 0-16,3 0 1 15,5-7 0-15,-1-5 3 16,5-9 1-16,0-6-6 16,6-7-53-16,4-3-47 15,3-7-177-15,1-3 170 16</inkml:trace>
  <inkml:trace contextRef="#ctx0" brushRef="#br1" timeOffset="74411.304">11372 8659 667 0,'10'-11'354'0,"-6"5"-81"16,11 0-35-16,-13 4-55 15,0 1-31-15,-1 1-49 16,-1 0-21-16,0 0-33 16,0 0-7-16,-1 0-4 15,0 14 1-15,-6 15 1 16,-10 28-1-16,0-21-6 16,0 6-3-16,-3-5-10 15,-3 4-6-15,0-3-3 16,0-2-2-16,5-2-2 15,-3-7 1-15,6 0-2 0,-1-3 0 16,3-4-1-16,2-1 1 16,3-6 1-16,5-2 0 15,0-5 1-15,3-1 0 16,-1-5-26-16,-2-2-29 16,2 1-97-16,0-1-57 0,0 1-179 15,-1-3 232-15</inkml:trace>
  <inkml:trace contextRef="#ctx0" brushRef="#br1" timeOffset="74739.358">10951 8946 645 0,'-2'-4'390'16,"4"3"-55"-16,4-7-103 16,4 4-25-16,10-3-58 15,3 0-27-15,8 4-47 0,-1-3-14 16,6 5-24-16,-2-2-6 16,-1 2-7-16,-1 0-5 15,-6-1-7-15,0 2-3 16,-8 0-3-16,-1 2 0 15,-9 0 7-15,-4 0-15 16,0-2-100-16,-3 3-73 16,-1-3 97-16</inkml:trace>
  <inkml:trace contextRef="#ctx0" brushRef="#br1" timeOffset="76347.751">11592 9100 495 0,'6'-4'314'16,"-5"2"-45"-16,0 1-56 16,-2 0-28-16,0 1-51 15,0 0-25-15,0 0-34 16,-1 0-11-1,1 0-9-15,0 1 1 0,-6 12-6 16,-2 4-6-16,-21 29-16 16,15-30-5-16,-3 2-10 15,-1-5-3-15,3-3-3 16,1-1 0-16,7-2-1 16,3-4 2-16,4-4-1 15,1 0 0-15,0 0-4 16,0 0-3-16,10-14-2 15,41-37-2-15,-25 32-1 16,6 3-2-16,-7 4 0 0,3 4 0 16,-5 5 1-1,-4 2 2-15,2 7 0 0,-8 2-1 16,-2 11 2-16,-4 5 0 16,-7 7 1-16,-3 6 2 15,-6 1 0-15,-5-1 3 16,-9-2 1-16,-3-1 0 15,-9-1 0-15,-2-1-1 16,-9-2 1-16,-4-4 0 16,-1-7 2-16,1-4 0 0,11-8 0 15,5-5 1-15,4-3 0 16,7-4 0-16,7-6-2 16,3-1-1-16,4-3-4 15,4 1-2-15,6 3-3 16,2 1-2-16,7 4-1 15,-1 4 0-15,2 3 2 16,2 0 0-16,3 4 1 16,-1 1 1-16,3 1 0 15,2 3 3-15,2 0 1 16,4-3 3-16,4 1 6 16,3-2 1-16,4-2 2 15,2-2-1-15,0-3-2 16,-6-4-1-16,-5 0 0 15,-2-2-1-15,-9-1-54 16,2-1-48-16,1-1-180 0,1-1 169 16</inkml:trace>
  <inkml:trace contextRef="#ctx0" brushRef="#br1" timeOffset="76957.015">12173 8814 795 0,'4'-19'391'15,"3"1"-143"-15,0 0-109 16,1 4-18-16,-3 1-33 15,-1 5-6-15,-3 5-13 16,-1 3-10-16,-7 4-11 16,-4 5-4-16,-5 7-1 15,-5 2 0-15,-6 8-8 16,-1 1-6-16,-1 3-12 16,-5 0-3-16,2-1-6 0,1-1-4 15,6 0-3-15,10 2-1 16,9-6 0-16,5 2 0 15,4-2 0-15,4-2 0 16,7 1 1-16,7-4 1 16,6-4 2-16,1-3 1 15,5-9 2-15,-4-2 0 16,4-7 2-16,5-5 0 16,0-9 0-16,1-4 1 0,-3-5-2 15,-1-1 0-15,-4-3 0 16,-4-1 0-16,-6-6 1 15,-3-2 2-15,-10-3-2 16,-4-2-1-16,-9 4-1 16,-7 5-4-16,-7 12-1 15,-4 6-2-15,-6 11-1 16,-4 5-2-16,-5 7 0 16,-2 1 1-16,0 7-1 15,2 1 1-15,4 0 4 16,0 4-3-16,6-3-105 15,0 0 241-15,4 2-131 16</inkml:trace>
  <inkml:trace contextRef="#ctx0" brushRef="#br0" timeOffset="82711.939">13550 8941 277 0,'-1'-1'245'15,"0"0"20"-15,-2-2-49 16,-2 1-29-16,-1-1-58 15,4 2-24-15,-2 0-38 16,3 0-17-16,0 0-25 16,0-1-4-16,0 1 8 15,1 0 8-15,0 0 9 16,0 0-1-16,5 1-4 16,3 0-2-16,3 1-1 15,-3 0 4-15,9 3 2 16,41 8 0-16,-15-12 2 15,9-3-2-15,10 0-9 16,4-2-4-16,4-1-14 16,-6 3-6-16,-5 3-5 0,-4 0-1 15,-11 3-2-15,2 0 0 16,-13-1 1-16,-4-1 0 16,-6-2 1-16,-3-1 0 15,-5 1 1-15,1-1 1 16,-6 1 1-16,-4-3 0 15,0 2 0-15,-4-1-2 16,-2 1-3-16,0 2-1 16,-1 0-1-16,0 0 1 15,-1 0 0-15,1 0 1 0,0 0 0 16,0 0 1-16,-6 3-1 16,-9 3 0-16,-24 9 1 15,27-15 0-15,-1 0 1 16,3-3 0-16,-3-1 0 15,-1-1 0-15,2-5 0 16,2 2-2-16,0-1 0 16,1 1-2-16,3 4-1 15,0 0 0-15,5 4-2 16,-3-1-2-16,4 2-3 16,1-1-1-16,0 0 0 15,0 0 2-15,0 0 5 16,4 3 1-16,17 5 1 15,32 9 1-15,-26-11 1 16,1-2 1-16,2-4 1 0,1 3 1 16,-2-3-1-16,2 1-2 15,-9 2 0-15,-7 2-2 16,-3 2 0-16,-2 1 0 16,-9-1 2-16,3-1 3 15,-9 2 8-15,-6-3 4 16,-1 1 3-16,-5-1 1 0,-6-1-3 15,0 1-2-15,0-2 0 16,-1 0-1-16,0-3-2 16,2 0-2-16,-1 1-4 15,1 0-3-15,0 0-3 16,0 1 0-16,2 1-2 16,1 3 0-16,4 0-2 15,1 2 1-15,5 1 0 16,3-2 5-16,-2 1-60 15,7-1-41-15,8-2 60 16</inkml:trace>
  <inkml:trace contextRef="#ctx0" brushRef="#br0" timeOffset="84023.761">14248 8826 291 0,'12'-34'182'0,"-10"24"-1"16,-2 6-13-16,-1 1-24 15,1 1-13-15,-1 2-27 16,0 0-12-16,0 0-16 16,-1 0-4-16,1-1-9 15,0 1-5-15,0 0-13 16,0-1-8-16,0 1-6 15,0 0-1-15,1 0 2 16,0 0 1-16,0 0 2 16,1 3-1-16,2 11 2 15,3 2 2-15,9 24 0 16,-16-22 1-16,9-3-7 16,-1 0-4-16,2-1-6 0,11-2-2 15,-8-1-3 1,1-4-3-16,0 1-3 0,1 0-1 15,1-5 0-15,0 1-1 16,-2-1 2-16,-1-3-2 16,-5-1 2-16,-7-2 1 15,0 0 0-15,0 2 0 16,-1 0-41-16,-1 1-58 0,1 0 57 16</inkml:trace>
  <inkml:trace contextRef="#ctx0" brushRef="#br0" timeOffset="86632.654">15537 8687 514 0,'1'-4'297'0,"4"3"-42"16,-7 0-43-16,2 0-67 16,0 0-25-16,0 0-34 0,0 1-14 15,0 0-17-15,0 0-6 16,0 0-2-16,0 0 0 15,0 0-4-15,8 15-2 16,4 34-10-16,-16-25-6 16,0 2-9-16,-4-2-2 15,2-3-5-15,0-5-1 16,-2-5-2-16,8-2 0 16,5-1 1-16,-3-3 4 0,3-4 6 15,-9-3 2 1,3 1-2-16,0 0-4 0,1-1-8 15,5-15-1-15,8-30-1 16,-2 27 0-16,-6-6-3 16,1 3 1-16,3 0 0 15,-5 0 0-15,-1 6 0 16,-3 1 0-16,-6 5-1 16,-3 4-1-16,-5 4-3 15,2 5 0-15,-4 6 0 16,1 4 0-16,-6 3 1 15,-2 2 1-15,1 7 0 16,-3 1 1-16,0 7-1 16,-4 2 0-16,0-1-1 15,2-2 0-15,5-2 1 16,-1 0 0-16,11-2 0 0,0 0 1 16,7-1 0-16,5-5 1 15,-1-2-1-15,1-1 0 16,4-4-1-16,5-2 2 15,6-3 0-15,6-3 0 16,5-1 1-16,8-3 0 16,5-2-1-16,-1-2 1 15,-3-3 0-15,-4 0 0 0,-7 0 0 16,-1 1 1-16,-3 0 0 16,0 0 0-16,-1-1 1 15,-2 0 0-15,-4 1 0 16,0 1-1-16,-5 1 1 15,1-2-2-15,-2 1 0 16,-1 0 0-16,-3-2 8 16,0 4-15-16,-3 0-67 15,0 1-49-15,-1 0-194 16,-1 0 196-16</inkml:trace>
  <inkml:trace contextRef="#ctx0" brushRef="#br0" timeOffset="87085.735">16048 8629 760 0,'0'-2'426'16,"0"0"-105"-16,0 7-133 16,0-5-27-16,-1 0-55 15,-2 23-1-15,-17 34-30 16,8-22-13-16,-6 3-13 15,6 6-5-15,2-2-11 16,-2-2-5-16,1-4-9 16,-3-6-4-16,-1-1-4 15,2 0-3-15,2-4-2 16,0 1 0-16,3-4 0 16,2-2 0-16,1-8 0 0,4-1 1 15,-1-8 2-15,-1-3 1 16,5-4-1-1,-2 3-20-15,0 0-75 0,0-1-67 16,5-12 88-16</inkml:trace>
  <inkml:trace contextRef="#ctx0" brushRef="#br0" timeOffset="87866.959">16379 8582 261 0,'0'-1'220'16,"0"1"70"-16,0 0-48 15,2 0-39-15,3 0-24 16,0-2-40-16,-3 1-15 16,-2 0-30-16,0 0-10 0,0 0-18 15,2 0-9-15,2 1-17 16,-2 0-8-16,-1 0-12 16,-1 0-3-16,0 0-5 15,3 0-1-15,-3 0-1 16,0 0 0-16,2 0 0 15,-1 0 1-15,5 0-2 16,-4 0 0-16,1 0-3 16,3 0 0-16,-4-1-2 15,2 0 0-15,0 0-1 16,-2 0 0-16,4-2 0 16,2 1-1-16,5-1 4 15,28-5 5-15,-25 5 6 16,2 1 2-16,2 0-1 15,2-3-2-15,1 3-2 16,0 0 1-16,-2-1 1 0,1 3 1 16,-3-3 4-16,0 2-1 15,-3-1 1-15,-2 0 0 16,-5 0-6-16,-5 1-2 16,-3 0-3-16,-1 1-2 15,-1 0-2-15,0 0-1 16,0 0-2-16,0 0-1 15,0 0-1-15,0 0 0 16,-1 0-1-16,1 0-15 0,0 0-58 16,0 0-62-16,-4 1-157 15,4-1 179-15</inkml:trace>
  <inkml:trace contextRef="#ctx0" brushRef="#br0" timeOffset="89632.935">17777 8761 468 0,'4'-11'272'15,"-1"0"-34"-15,-3 0-30 16,0 6-59-16,1-2-18 15,-1 4-25-15,1 3-9 16,-1 0-22-16,0 0-14 16,0 0-13-16,0 0-3 0,-1 9-4 15,-4 15 3-15,-12 42 0 16,3-26-3-16,-7 1-1 16,2 1-4-16,1-6-10 15,-1 1-6-15,5-6-5 16,1 0-3-16,1-5-3 15,1-3 1-15,1-6-1 16,3-5 2-16,1-8 3 16,0-4 2-16,3-4-1 15,1-5-15-15,2-7-87 16,0-5-61-16,3-3 84 16</inkml:trace>
  <inkml:trace contextRef="#ctx0" brushRef="#br0" timeOffset="89995.844">17604 8934 836 0,'-1'-4'385'15,"2"-2"-163"-15,3-1-16 0,18 2-44 16,34-25-28-16,-24 29-41 16,4 3-14-16,3 3-21 15,0-1-4-15,-4-1-7 16,-3-2-4-16,-6-1-7 16,-1 0-5-16,-2-2-11 15,-6-3-3-15,-2 1-6 16,-7-2-1-16,-3 1 0 15,-1 1 4 1,-4-2-43-16,1 4-50 16,-1 4-167-16,0-2 150 0</inkml:trace>
  <inkml:trace contextRef="#ctx0" brushRef="#br1" timeOffset="95151.965">18912 8667 347 0,'-5'2'228'0,"1"0"2"16,2-2-42-16,-1 0-60 15,2 0-23-15,0 0-25 16,0 0-3-16,0 0 1 15,0 0 0-15,0 0-1 16,0 0-4-16,0 0-10 16,1 0-5-16,0 0-15 15,0 0-6-15,15 0-11 16,38-9-4-16,-20-5-6 16,5 0-3-16,1 2-4 0,-1 2-4 15,-5 5-2-15,-3 4-1 16,-6 3-2-16,-5 3-1 15,-8 4 0-15,-5 4 1 16,-8 5 4-16,-6 0 3 16,-8 7 1-16,-5-2-1 15,-4 1 1-15,-3 1-2 16,-2 1 0-16,-2-4-1 16,0-3-1-16,1 0 1 0,8-9-1 15,2 0 1-15,6-6 1 16,7-5 0-16,3-2-3 15,5-4-1-15,8-2-2 16,-3 0-4-16,8-4 0 16,1 2-1-16,3 1 0 15,5 3 1-15,-2 7 0 16,0-1 0-16,-3 8 2 16,-2 2 0-16,-4 4 2 15,-1 3-1-15,-4 3 1 16,-3 3 1-16,-3-2 1 15,-4 5 1-15,-4-4-1 16,-3-2 1-16,-6 1 0 16,-2-2 0-16,-5-1 1 15,-6-3 1-15,-4 0 0 0,0-2 0 16,-3-2 0-16,1-1 3 16,-3-5 13-16,-2 1 3 15,-2-5 7-15,3 0-2 16,6-6-9-16,3 0-3 15,8-6-5-15,5-2-3 16,3-3-4-16,6-2-3 0,3-4-4 16,5-3-3-16,9-1-7 15,4 1 1-15,5 2-32 16,4 2-46-16,0 2-145 16,2 0 147-16</inkml:trace>
  <inkml:trace contextRef="#ctx0" brushRef="#br1" timeOffset="95892.683">19711 8604 368 0,'10'-6'264'16,"-1"1"26"-16,5 1-24 0,-8 2-81 15,0 2-35-15,-6 3-48 16,-7 6-19-16,-2 9-18 16,-3 6 0-16,-4 11-12 15,-5 3-3-15,-5 4-8 16,1 0-5-16,1-3-12 16,1-4-4-16,1-3-8 15,-2-5-4-15,2-3-2 16,-1-2-1-16,6-3-2 15,4-3 1-15,3-6-2 32,5-1-1-32,3-5 1 15,1-3 1-15,-2-2-38 0,3 0-36 16,0 0-93-16,0 0-106 16,0 0 172-16</inkml:trace>
  <inkml:trace contextRef="#ctx0" brushRef="#br1" timeOffset="96251.772">20136 8515 564 0,'10'-13'380'0,"-9"11"34"15,-1 0-107-15,0 2-123 16,-1 0-43-16,0 0-65 15,-1 0-19-15,1 0-12 16,-3 16-5-16,-38 33-10 16,28-25-5-16,-6 9-5 15,0 2 0-15,-3 10-3 16,-3 1-1-16,3-2-4 16,2-1-3-16,0-4-3 15,2-5-1-15,-1-6-1 16,6-1-1-16,-1-8 2 15,4 1-1-15,3-5-1 16,-2-2 1-16,4-4 0 16,-2-3 3-16,-2-6-46 0,2-3-39 15,-1-4-131-15,-2-2-129 16,2-3 214-16</inkml:trace>
  <inkml:trace contextRef="#ctx0" brushRef="#br1" timeOffset="96517.411">19616 8812 441 0,'-9'-4'326'0,"3"1"69"16,4 3-104-16,3-3-91 15,-1 2-31-15,0 0-56 16,3-1-18-16,18 1-20 15,36 1-8-15,-19 4-18 16,-2-1-6-16,4-3-16 16,-3-2-6-16,-7-5-9 15,1-2-4-15,-6 1-5 16,0-1 24-16,-2-1-95 16,-3 7-76-16,-5-3 98 15</inkml:trace>
  <inkml:trace contextRef="#ctx0" brushRef="#br1" timeOffset="97425.36">20283 9060 608 0,'4'-5'351'16,"-4"-1"-70"-16,-1 1-84 16,1 1-27-16,-1 3-47 0,1 0-26 15,-1 1-45-15,0 0-17 16,-1 0-22-16,1 0 0 16,-5 4 1-16,-7 9-2 15,-26 28-1-15,29-29-1 16,1 1-4-16,2-2-1 15,0-3-1-15,0-1 0 16,4-4 0-16,-2-3 2 16,5-2 0-16,0 1-1 0,0 0-4 15,0-1-1-15,18-12-5 16,28-31-2-16,-23 29-3 16,0 1-1-16,2 5 1 15,-1 3 1-15,-4 5 6 16,-5 2-1-16,-3 4 1 15,-1 3 1-15,-4 5 0 16,1 3 2-16,-7 7 2 16,3 4 1-16,-9 2 3 15,-7 1 3-15,-2 1 5 16,-8-4 2-16,3 3 1 16,1-3-1-16,-9-2-5 15,-2 0-2-15,-9-7-2 16,-4-2 0-16,3-5-1 15,1 0 0-15,6-7 0 0,1-5-1 16,4-2-1-16,4-3 0 16,3-1-2-16,5 2-2 15,10-1-1-15,2-3-2 16,3 1-4-16,4 0-2 16,4 0-2-16,4 4 1 15,7 3 4-15,0 3 2 16,3 4 2-16,1-5 0 0,0 4 1 15,-1 2 1-15,2 2 1 16,0 7 2-16,4 0 2 16,1-1 3-16,-1 0 2 15,-9-4-1-15,0-2-2 16,1-2-2-16,-6-6-2 16,8 0 18-16,-1-6-65 15,0-6-50-15,10-6 63 16</inkml:trace>
  <inkml:trace contextRef="#ctx0" brushRef="#br1" timeOffset="98034.102">21098 8655 622 0,'-5'-4'360'15,"-3"4"-76"-15,-6 1-92 16,-2 4-35-16,-11 6-50 15,-1 4-13-15,-8 10-25 16,-6 1-9-16,-1 5-19 16,2 0-11-16,9 2-16 15,2-2-3-15,11-5-4 16,6-1-1-16,4-4 1 16,7 2-1-16,4-2 1 15,7-3 0-15,9-1 5 16,7-3 2-16,5-2 3 15,4-3 0-15,7-4-3 0,2-1-2 16,2-4-3 0,-5-5 0-16,-5-5 1 15,-3-2 0-15,-1-5 7 0,1-2 8 16,-5-5 9-16,-2 0 5 16,-9-7-1-16,-3 0-4 15,-5-12-11-15,-8 0-6 16,0 6-10-16,-7-1-3 15,-9 15-4-15,0 5-1 16,-12 7-2-16,-4 5 0 0,-5 5 0 16,-4 1 1-16,-3 3 1 15,1 5-1-15,-2 2 1 16,6 3 5-16,11 0-93 16,6 0 0-16,9-8 47 15</inkml:trace>
  <inkml:trace contextRef="#ctx0" brushRef="#br1" timeOffset="99722.241">22253 8653 498 0,'6'-8'307'15,"-1"2"-45"-15,2-2-63 16,0 0-21-16,-5 2-35 16,2-1-16-16,-4 4-27 15,6 3-14-15,-3 0-31 16,-3 0-11-16,0 0-17 15,0 0-8-15,-3 17-5 16,-14 41-2-16,-3-18-5 16,4 6 0-16,-5 1-1 15,-4-2 0-15,3-9 0 16,-1-4 0-16,5-8-1 0,0-3 0 16,7-4 1-16,-1-5 0 15,5-4 1-15,3-4 1 16,1-5-1-16,2-2 2 15,0 2-69-15,1 0-62 16,0-7-404-16,2-13 346 0</inkml:trace>
  <inkml:trace contextRef="#ctx0" brushRef="#br1" timeOffset="100018.714">22017 8758 697 0,'0'-1'348'0,"4"-5"-100"16,4 3-28-16,4-3-53 16,5 0-25-16,7 3-47 15,5-1-20-15,6 4-24 16,3-1-11-16,-1 1-12 0,-7-3-6 15,8 0-9-15,-10-3-3 16,1 1-4-16,1 0-2 16,-11 1-3-16,2 3-1 15,-10 0-17-15,-4 2-63 16,-4 3-368-16,-1 2 313 16</inkml:trace>
  <inkml:trace contextRef="#ctx0" brushRef="#br1" timeOffset="102330.915">23330 8559 286 0,'7'-7'223'0,"-2"2"53"16,-3-1-33-16,3 3-50 16,0 3-21-16,-5-2-46 15,0 2-19-15,0 0-32 16,-1 0-15-16,0 0-18 16,-4 6-6-16,-9 12-11 15,-31 31-3-15,20-21-6 16,7 3-4-16,-4 2-3 15,-6 1-3-15,6 0-2 16,1 0 0-16,-5-2-1 0,3-3-1 16,4-1 0-16,0-3 0 15,8-2-1-15,2 2 1 16,4-4-1-16,2-2 1 16,4-1 0-16,1-4 0 15,3-3 2-15,1-2 0 16,4-5 7-16,3-3 3 15,11-5 2-15,1-5-1 16,9-6-6-16,0-3-3 16,-1-2-4-16,6-2 1 0,-6-1-1 15,-3 0 1-15,-3 0 0 16,-12 2 1-16,-5 3 0 16,-3 6 0-16,-14 5-3 15,-1 3-1-15,-11 7 0 16,-2 2 0-16,1 8 0 15,0-1 1-15,-3 2 0 16,7-3-1-16,6 6 1 16,-3-2-1-16,11 0 1 15,-8 1 0-15,4-4 0 16,6 3-1-16,-4-2 1 16,5 0-1-16,2-2 0 15,-3 3 0-15,8-9-1 16,1 0 1-16,3-3-1 0,1-7 22 15,2 0-84-15,3-5-60 16,3-7 83-16</inkml:trace>
  <inkml:trace contextRef="#ctx0" brushRef="#br1" timeOffset="102987.818">23998 8560 322 0,'-2'-4'249'16,"2"3"12"-16,0-1-46 15,0 1-20-15,0 1-29 16,0-1-17-16,0 1-29 15,-1 0-12-15,0 0-14 16,0 0-4-16,-1 0-18 16,-11 3-9-16,-5 13-17 15,-33 26-6-15,24-20-10 16,-1 4-5-16,-3 6-10 0,5 4-3 16,4-2-5-16,9 4-1 15,2-8-2-15,2 0-1 16,8-4-1-16,-6-3 0 15,13 0 0-15,-2-3 0 16,-3-3 1-16,6-1 0 16,-2-8 4-16,8-2 2 15,9-7 3-15,4-6 0 16,8-5-2-16,0-4-3 0,5-4-2 16,-2 0-1-16,1-7-1 15,2 1-1-15,0-7 0 16,-6-6 0-16,-10 1-1 15,-3-3 1-15,-12 2 1 16,-8 4 0-16,-8 6 1 16,0 3-1-16,-8 9-1 15,-4-1 0-15,-4 6-2 16,-12 1 1-16,-1 4-1 16,5-1-1-16,5 6-1 15,4 2 0-15,1 2-2 16,2 6 0-16,2 4-1 15,-1 3 0-15,1 3 25 16,-1 2-50-16,2 4-76 16,3 1-48-16,4 0-199 0,3-3 228 15</inkml:trace>
  <inkml:trace contextRef="#ctx0" brushRef="#br1" timeOffset="103393.983">24507 8507 854 0,'2'-3'443'15,"1"1"-122"-15,0 1-150 16,-3 1-25-16,0 0-50 16,0 0-19-16,-1 0-22 15,-4 16-9-15,-18 37-11 16,8-25-4-16,-6 10-5 16,-3 3-1-16,1 5-7 15,-1 4-3-15,2-10-6 16,1-1-1-16,3-9-3 15,-1-6 0-15,3-2 1 0,4-6 0 16,2-6 1-16,-2-5 1 16,9-5 13-16,4-3-30 15,6-9-65-15,8-3-51 16,3-12-196-16,5-4 205 16</inkml:trace>
  <inkml:trace contextRef="#ctx0" brushRef="#br1" timeOffset="103722.027">24980 8464 767 0,'4'-4'444'16,"-2"-4"-62"-16,-2 8-177 15,-3-1-35-15,-4 5-66 16,-1 2-20-16,-4 6-22 15,-3 2-5-15,-4 6-6 16,-2 4-5-16,-2 6-13 16,-1 5-3-16,-3 6-7 0,4 8-2 15,-2 0-7-15,4-1-3 16,7-4-4 0,-2-7-1-16,4-6-1 0,1-6 0 15,1-5-1-15,4-5 0 16,4-4 3-16,0-2-1 15,-4-6-10-15,-4-3-26 16,7-4-112-16,-2-4-63 16,-1-6 117-16</inkml:trace>
  <inkml:trace contextRef="#ctx0" brushRef="#br1" timeOffset="104034.457">24390 8679 576 0,'-11'0'342'0,"8"0"-6"16,2 0-83-16,3 0-55 16,-2-1-28-16,0 0-50 15,4 0-17-15,19 0-29 16,32 6-11-16,-19 2-14 15,6-5-6-15,6 2-8 16,0-1-8-16,0-6-11 0,-2 0-5 16,-4-7-5-16,1-2-1 15,-4-1-3-15,-7 2-2 16,-5-1-24-16,-5 2-49 16,-10 4-167-16,-1-1 156 15</inkml:trace>
  <inkml:trace contextRef="#ctx0" brushRef="#br1" timeOffset="104706.19">25193 8350 530 0,'-6'-3'357'0,"5"6"-1"15,0-6-133-15,1 3-25 0,0 0-57 16,0-1-26-16,0 0-36 15,9-1-15-15,2-1-25 16,-1-1-6-16,28-3-10 16,-34 7-4-16,-3 1-6 15,-1 1-4-15,-1-2-5 16,1 0-1-16,-1 0-1 16,0 0 1-16,0 0 0 15,0 0 0-15,0 0-1 16,0 0 0-16,0 0 1 15,0 0 0-15,0 0 3 16,-1 0 0-16,2 0-1 16,0 0 0-16,0-1-4 15,17-7-1-15,41-13 0 0,-23 10-1 16,4 6-1 0,2 0 1-16,-2 3 0 0,1 7 0 15,-4 0 1-15,-5 3-1 16,-11 0-1-16,-3-3 35 15,-11 1-80-15,-5-6-31 16,-6 0 56-16</inkml:trace>
  <inkml:trace contextRef="#ctx0" brushRef="#br2" timeOffset="114332.014">2691 9485 215 0,'-5'-2'150'0,"2"0"17"16,-9-3-16-16,11 1-22 16,1 0-6-16,0-2-16 15,13 1-11-15,-12 0-28 16,3 1-15-16,2 1-20 15,-4-1-8-15,5 4-5 16,-5-1 0-16,-2 1 2 16,0 0 5-16,0 0 11 0,0 0 5 15,4 0 11-15,14-1 6 16,38-14 7-16,-14-4-1 16,15-13-12-16,8-11-8 15,13-19-12-15,0-6-3 16,25-9-9-16,4 0-3 15,6 6-11-15,-1 3-3 16,-7-1-1-16,-3 2-1 0,-11 2 1 16,-2 4 0-16,-17 14-1 15,-10 5-1-15,-12 13 1 16,-8 3 0-16,-10 11 0 16,-5 4-1-16,-8 7-2 15,-6 3-4-15,-7 2-4 16,-5 6 2-16,-6 4-3 15,-1 2-47-15,-4 4 42 16</inkml:trace>
  <inkml:trace contextRef="#ctx0" brushRef="#br2" timeOffset="115579.844">16279 7562 179 0,'0'0'165'16,"0"0"12"-16,3-3-23 16,-3 2-23-16,0 0-23 0,0 0-2 15,0 0-6-15,0-1-1 16,12-4-9-16,-1 0-2 16,31-12-2-16,-31 10-2 15,4 0-8-15,-1 4-5 16,7-5-11-16,8-2-1 15,1-12-7-15,11-11-4 16,18-24-9-16,16-4-2 16,43-23 2-16,21-11 6 0,39-17-2 15,15-12-8-15,12-4-14 16,6-5-11-16,-5 7-5 16,4 12-1-16,-9 15-3 15,-17 20 1-15,-22 31-2 16,-23 6 0-16,-36 18-13 15,-18 7-30-15,-39 18-133 16,-22 6-311-16,-28 21 322 16</inkml:trace>
  <inkml:trace contextRef="#ctx0" brushRef="#br2" timeOffset="122402.321">6671 7742 303 0,'19'-8'234'0,"0"0"13"15,9-1-55-15,0-5-21 16,13-5-15-16,4-5-3 0,9-11 1 16,14-8-1-16,23-17-30 15,6-12-22-15,22-12-46 16,1-3-21-16,6 0-23 15,0 5-1-15,-8 1-2 16,-20-2 1-16,4 4-1 16,-4 3 0-16,-18 18-3 15,14 11-1-15,-39 18-1 16,-9 6-2-16,-14 14-36 16,-10 6-66-16,-11 12 67 15</inkml:trace>
  <inkml:trace contextRef="#ctx0" brushRef="#br2" timeOffset="123979.551">22711 9197 294 0,'-1'0'163'0,"-2"1"-23"16,2-1-19-16,0 0-26 16,0 0-6-16,0 0-8 15,0 0-4-15,-1 0 1 16,2 0 4-16,0 0 1 15,0 0 2-15,0-1 3 16,12-2-2-16,14-7-5 16,27-20-2-16,-17 3-3 0,9 0-1 15,2-4-9-15,9 2-7 16,7 4-18-16,-2 3-10 16,-4 8-12-16,-6 3-6 15,-11 5-9-15,-9 1-1 16,-6 4 0-16,-3 1-1 15,-7 3-26-15,0 2-51 16,-6-2-229-16,-2 0 202 0</inkml:trace>
  <inkml:trace contextRef="#ctx0" brushRef="#br2" timeOffset="125132.59">23333 7990 229 0,'-1'-2'164'0,"0"-3"23"15,0 2-25-15,0 2-38 16,0 0-14-16,0 0-22 15,0 0-12-15,0 0-11 16,1 0 3-16,0 0-2 0,0 0 4 16,0 0 4-16,11-3-7 15,14-3-8-15,33-28-3 16,-24 29-9-16,1 0-4 16,3 6-7-16,0-2-3 15,-1 6-9-15,-3 2-6 16,-11 1-9-16,-6 5-3 15,-12-1-4-15,-3 2 2 0,-9 1 4 16,-4-2 2-16,-9 4 3 16,-7-4-1-16,-5-1-2 15,-3 0-1-15,0-3-2 16,4 3 0-16,4-3 0 16,2-3 0-16,7-2 1 15,2-4 1-15,6-2 0 16,5-1-2-16,4-1-5 15,3 1-2-15,4 1-4 16,3 1-2-16,3 1 1 16,0 0 1-16,3 3 0 15,-1 0 1-15,0 3-1 16,0 4-1-16,-2 1 1 16,1 1 0-16,-3 2 0 15,-2-1 2-15,-6 3 1 16,0 4 0-16,-4 1 2 0,-5 1 1 15,-6-1 3-15,-3 1 1 16,-8-2 4-16,-7-1 3 16,-5 0 16-16,-7-6 10 15,-3-3 18-15,4-4 8 16,-3-6 2-16,5-4-1 16,1-1-5-16,-2-5-7 15,5-5-14-15,0-3-7 0,13-5-15 16,3 3-7-16,9 2-7 15,5 2-3-15,3 3-4 16,3 1-3-16,3 3-74 16,3 1-38-16,5 4-131 15,1 0 140-15</inkml:trace>
  <inkml:trace contextRef="#ctx0" brushRef="#br2" timeOffset="134409.315">18461 9119 160 0,'-4'-1'109'15,"1"1"-5"-15,0 0-16 16,1-1-6-16,1 0-8 16,0 0-1-16,0 0-2 15,0 1-1-15,0 0-1 16,0 0-5-16,0-1-11 16,0 1-6-16,1 0-8 15,0 0 0-15,0 0 3 16,0 0 1-16,0 0-1 15,0 0-2-15,0 0-3 0,6 0 0 16,5 0-2-16,5 0-2 16,26-4-1-16,-24 2-1 15,6-2 2 1,3-1 0-16,7-2 0 0,6-2-1 16,12-3 2-16,12-1 1 15,12-1 4-15,10-5 3 0,13-4 1 16,13 0 1-16,21-3-5 15,1-1-4-15,20-1-13 16,-2-3-5-16,-1 1-7 16,11 0-2-16,-12-1-3 15,1 3 1-15,-2 0 1 16,-3 1 0-16,-11 1 1 16,-6 1 0-16,-21 5 0 15,-9-1 0-15,-20 6 0 16,-15 3-1-16,-23 2 2 15,-14 2-1-15,-16 6 4 16,-6 0 0-16,-10 2-3 16,-5 0-1-16,-13 1-6 15,2 2-2-15,-3 2 0 16,-2 0 2-16,6 0 0 16,4-2-4-16,5-1-71 0,10 0-63 15,1 2 83-15</inkml:trace>
  <inkml:trace contextRef="#ctx0" brushRef="#br2" timeOffset="135737.126">9927 9212 174 0,'-3'5'123'0,"2"-5"27"16,-1 2-12-16,1-1-22 0,0-1-10 16,0 0-20-16,0 0-2 15,0 0 0-15,1 0-4 16,-1 0 0-16,1 0-4 15,0 0-1-15,0 0 0 16,0 0-1-16,0 0-1 16,7-1-4-16,17-3 0 15,35-15-1-15,-15 3-2 16,6-6-4-16,7-4-6 0,2 0-19 16,-2-2-8-16,-8 4-13 15,7 1-5-15,-4 5-3 16,-4 4-2-16,3 3 0 15,-14 2 0-15,-15 6 0 16,-7 0 0-16,-8 3-15 16,-6 0-33-16,-3 1-55 15,1-1 59-15</inkml:trace>
  <inkml:trace contextRef="#ctx0" brushRef="#br2" timeOffset="181402.726">13068 7622 132 0,'-1'3'106'16,"1"-2"37"-16,-1 0 4 15,1-1-6-15,0 0-7 16,0 0-19-16,0 0-13 15,0 0-20-15,0 0-6 0,0 0-6 16,0 0 1-16,0 0 7 16,6 0 8-16,8-1 15 15,7-6 4-15,52-36 8 16,-12 1 2 0,36-31-12-16,19-12-12 0,22-12-34 15,9-2-18-15,-7 4-23 16,1 4-5-16,-17 3-2 15,-5 3-1-15,-12 19-1 16,-20 9-1-16,-12 19-1 16,-13 6-1-16,-21 11-3 15,-1 5-1-15,-18 13-33 16,-8 4-35-16,-12 9-88 16,-2 5-92-16,-8 7 155 15</inkml:trace>
  <inkml:trace contextRef="#ctx0" brushRef="#br0" timeOffset="193942.195">2279 9925 477 0,'36'-33'263'16,"-27"30"-80"-16,-4 2-53 15,0 1-27-15,-1 4-32 16,0 0-3-16,2 2 2 16,-1 3 1-16,4 0-6 15,-5 2-7-15,12-1-9 0,-3-1-1 16,2-1-2-16,10-2-1 15,3-3-9-15,7-1-7 16,6-2-9 0,3-2-3-16,8-3-1 0,1-1 3 15,10-1 1-15,2 1-1 16,-3 0-4-16,0 2-4 16,1 3-7-16,-4 1-1 0,9 2-1 15,3 2-1-15,0 2 0 16,2-1 2-16,3 1 5 15,0-1 2-15,5-1 2 16,6-1 0-16,3-2-4 16,6 1 0-16,-2-2 0 15,6 1 0-15,10 0 1 16,-9 0 0-16,8 3-2 16,-14 0 0-16,6 2-2 15,4 1-2-15,2 2 0 16,12 0-1-16,-12-2 1 15,5 0-1-15,-7-3-1 0,2-1 1 16,1-2 0-16,-1-1 0 16,8 0-1-16,-1 0 1 15,3-3-1-15,-1-1 1 16,1-1 0-16,1-1 0 16,3-2 1-16,0 2 2 15,3 0 1-15,-2 1 0 0,0 3-1 16,2-2-1-16,1 2-1 15,2 0-1-15,-2-1-1 16,-1-2 1-16,-1 1-1 16,1 0 1-16,1-2 0 15,2 2-1-15,-4-2 0 16,3 0 1-16,-1 1-1 16,-2 0 0-16,2 1 1 15,-4 0-2-15,-3 0 1 16,2 2 0-16,-10-2-1 15,2 3 1-15,-1-2-1 16,-5 1 0-16,-26 0 1 31,0 1 0-31,79-1 0 0,4 2 0 16,-3-2-1-16,-46 1 1 0,-5-3 0 16,3 2 0-16,3-1 0 15,-5 1-1-15,6 2 1 16,-7 0-1-16,4-1 0 15,-4 2 0-15,-2-2 1 16,0 1-1-16,-2 0 0 16,1 1 1-16,0 0 0 15,0-1 0-15,6 0-1 0,5-3 0 16,-3 1 0-16,8-3 1 16,-9 1 0-16,0 2 0 15,-1-3 0-15,0 3-1 16,-3 0 1-16,-2 1-1 15,5 1 0-15,-1 0 1 16,1 0 0-16,-4-2-1 16,0-4 1-16,6 4-1 15,0-3 1-15,0-2-1 16,1 6 1-16,-2-2 0 16,-1 1-1-16,-5 2 1 15,0 1-1-15,-3 1 0 16,0-1 0-16,5 0 0 15,-4 3 0-15,3-1 0 16,-3 1 0-16,0-1 0 0,1-2 1 16,-3 0-1-16,6 2 0 15,-1-1 0-15,2-2 0 16,3 0 0-16,2-1 1 16,2-1-1-16,1 0 1 15,0 1-1-15,3 1 1 16,-1 0-1-16,0 0 0 15,-2 0 0-15,-3-1 0 0,-6-1 0 16,3 2 1-16,-16 0 0 16,7 0 0-16,5 0-1 15,-11 0 0-15,15 0 0 16,-16 0 0-16,-3-1 0 16,7 1 1-16,-8-1-1 15,0-1 1-15,-4 1-1 16,-5-3 0-16,4 3 0 15,-1 3 1-15,-5-2-1 16,1 1 0-16,-4 4 0 16,-1-4 0-16,7 2 1 15,-1 1-1-15,-3-4 0 16,4 0 0-16,-6 0 1 16,3 0 0-16,9 0-1 15,-6-2 1-15,1-1-1 16,3-1 1-16,-10-2 0 0,2 0 0 15,6 4-1-15,-9-3 1 16,6 2-1-16,-2 0 1 16,-9-5-1-16,7 2 1 15,-1 1-1-15,-1-1 0 16,-1 4 1-16,-1-1-1 16,-3-2 1-16,-1 0-1 0,5 0 0 15,2-1 1-15,-6 3-1 16,3 1 0-16,-2-4 0 15,-1 5 1-15,4-3-1 16,-2-4 0-16,2 2 1 16,-7-2-1-16,9 2 0 15,0 1 1-15,2-1 0 16,8 1-1-16,-9-2 0 16,-2 3 0-16,8 1 0 15,-3-3 0-15,1 5 1 16,5-3-1-16,-9-2 0 15,-2 1 1-15,11-1-1 16,-6 1 1-16,5 1 0 16,9-2-1-16,-10-1 1 15,3 1-1-15,2-1 0 16,-4 0 0-16,4 0 0 16,0 1 1-16,-5 0-1 0,1-1 0 15,-4 2 1-15,2-2-1 16,1 2 0-16,1 1 1 15,-3-1-1-15,-1 3 0 16,-5-3 0-16,1 0 1 16,2 1 0-16,-3-2-1 15,6 3 1-15,-3-1 0 16,-2-1 0-16,5 2-2 0,3 1 15 16,-3-2 3-16,6 3 4 15,-1-2 4-15,-5 1-15 16,7 1-2-16,-6-1-1 15,1 2-1-15,4 0 0 16,-3 0 0-16,7 0-1 16,1 0 0-16,-7-1 1 15,5-1 1-15,-4 1 1 16,0 0 0-16,7 1 0 16,-6 0 0-16,3 0-1 15,-2 0 0-15,-6 0-1 16,7 0-1-16,-5 1 0 15,-12-1 0-15,2 0-1 16,-9-1 0-16,-10 0 0 0,3 2-1 16,-12-1 0-16,-3 0-1 15,-10 0-1-15,1-1 0 16,-14 1-1-16,-4 0 0 16,-8 2-1-16,-6 1 1 15,-1 0 0-15,-4 0-1 16,-1-3-66-16,0 0-75 15,0 0 89-15</inkml:trace>
  <inkml:trace contextRef="#ctx0" brushRef="#br0" timeOffset="196504.152">3357 10813 232 0,'0'-1'200'0,"0"0"44"16,0 0-27-16,0 0-66 16,0 0-18-16,0 1-15 15,-1 0-7-15,1 0-6 16,0 0-3-16,0 0-3 15,0 0-5-15,0-1-5 16,0 1-7-16,0-1-15 0,5 0-8 16,8-3-21-16,2 0-5 15,34-14-14-15,-20 7-4 16,6 3-7-16,0-2-3 16,0 8-2-16,-13 2 0 15,3 0-3-15,-2 5 0 16,-5 1 0-16,2 1-2 15,-14 4 1-15,-6-1 1 16,-8 3 0-16,-13-1 3 0,6 6 0 16,-3-1 1-16,-7 1-1 15,9-2 0-15,-14-4 1 16,2-2-1-16,2-3 2 16,3-3 0-16,4-2 0 15,8-2 1-15,5 0-2 16,-1-2-1-16,3 2-3 15,-2-1-2-15,7 1-2 16,-1-1 0-16,0 0 1 16,2 0 1-16,16 1 1 15,28-1 0-15,-23 1 0 16,-1 3 0-16,1 1 0 16,0 4 0-16,-3 3-1 15,-5 2 0-15,-13 7 1 16,6-3 0-16,-7 11 1 0,-2 1 0 15,1 1 2-15,-15 4 0 16,-5-6-1-16,-2 0 2 16,-11-6-1-16,-2-1 2 15,-1 0 11-15,0-8 10 16,6-2 11-16,4-4 3 16,-5-8-5-16,-2-2-7 15,-1-9-7-15,-1-6-5 0,7-5-7 16,4-2-3-16,6 4-5 15,4 1-2-15,6 3 1 16,1-1-13-16,2 5-44 16,2 2-39-16,1 2-135 15,4 0 146-15</inkml:trace>
  <inkml:trace contextRef="#ctx0" brushRef="#br0" timeOffset="197385.563">4009 10838 443 0,'21'-30'275'0,"-18"25"-5"15,0 4-37-15,0 0-53 0,-3 0-36 16,0 1-43-16,0 0-15 15,-2 0-19-15,1 0 0 16,-3 13-9-16,-4 6-4 16,-19 31-9-16,14-28-5 31,6-11-13-31,1 0-5 0,-18 38-10 0,-3-2-3 16,5 2-2-16,15-20-2 0,-1-7-1 15,1 0 0-15,5-6-1 16,-2-5 1-16,1-3-1 15,3-3 1-15,-4-1 4 16,4-4-1-16,-1 0-7 16,0-1-29-16,1 0-92 15,0-1-57-15,0 1-228 16,3-7 254-16</inkml:trace>
  <inkml:trace contextRef="#ctx0" brushRef="#br0" timeOffset="197729.232">4437 10705 769 0,'2'-7'413'0,"-1"4"-129"16,-1 3-77-16,0 0-29 15,-1 0-54-15,1 0-17 16,-1 8-24-16,-2 11-10 15,-7 33-12-15,1-26-7 16,-2 4-12-16,5 3-5 16,-6 4-9-16,-4 0-4 15,-1 2-7-15,-2 0-3 0,1-5-6 16,0-3-3-16,5-4 0 16,-4-3-1-16,10-2 0 15,-2-3 0-15,0-7-1 16,4 1 2-16,-5-9-5 15,1-2-22-15,3-2-77 16,-4-8-71-16,1-6-439 16,-1 0 407-16</inkml:trace>
  <inkml:trace contextRef="#ctx0" brushRef="#br0" timeOffset="198026.037">4048 10973 753 0,'-4'-4'381'15,"4"-2"-115"-15,1 2-27 16,7-2-50-16,1 0-26 16,4 1-34-16,0 1-20 15,5 1-36-15,3 2-12 16,2 1-20-16,5 1-7 15,3 2-12-15,0 0-4 0,-1 0-7 16,-5-1-4-16,-10-2-3 16,-5 0-1-16,0-1 21 15,-1-4-31-15,-7 1-97 16,2-3-66-16,2 2 82 16</inkml:trace>
  <inkml:trace contextRef="#ctx0" brushRef="#br0" timeOffset="198744.84">4909 10799 773 0,'12'-1'390'0,"-11"0"-118"15,3-2-29-15,-1-1-55 16,-3 3-36-16,0 0-47 15,0 0-16-15,0 0-34 16,-1 0-10-16,0 0-21 16,-6-3-5-16,-15-2-5 15,-30-5-4-15,25 12-4 16,-6 2-1-16,-10 2-3 16,0-1-1-16,-4 2-1 15,6 1 0-15,11 3-2 16,5 2 0-16,8 1 0 15,2 0 0-15,8 2 0 16,1-3 0-16,7 0 0 16,6 0 1-16,8 0 1 15,4-1 0-15,10 1-1 16,5 0 1-16,10 1 0 0,-3 0 0 16,0 4 0-16,-6-1 0 15,-9 6 0-15,-1-1 0 16,-11 1 0-16,2-1 0 15,-15 0 0-15,-1 2 1 16,-8-2 0-16,-7-1 1 16,2-2 0-16,-5-2-3 15,-5-4 19-15,-3-3 7 0,-5-4 8 16,-4-2 8-16,3-5-17 16,1 1-4-16,-1-12-9 15,3 1-2-15,4-4-5 16,1-1 0-16,6 5-4 15,1-2-13-15,6 5-44 16,7 1-24-16,1 3-111 16,3 3-60-16,2 7 160 15</inkml:trace>
  <inkml:trace contextRef="#ctx0" brushRef="#br0" timeOffset="199244.419">5163 10801 691 0,'-2'1'371'0,"2"-1"-73"15,2-2-30-15,-2 1-40 16,0 0-30 0,11-2-41-16,14-3-18 0,31-4-39 15,-27 6-14-15,-4 3-28 16,0-1-12-16,-1 2-18 0,-1 0-7 15,0-3-11-15,-2 2-3 16,-7 1-4-16,-2 1 1 16,-6-1-20-16,-5-1-34 15,-1 2 34-15</inkml:trace>
  <inkml:trace contextRef="#ctx0" brushRef="#br0" timeOffset="200619.67">6262 10846 460 0,'10'-10'292'0,"-2"5"2"16,1 2-50-16,-5 0-52 15,-5 0-31-15,3 3-55 16,-2 0-17-16,0 0-28 15,-1 0-8-15,0 0-6 16,-1 7-4-16,-7 11-9 16,-12 35-4-16,5-24-5 15,0 4-2-15,-5 3-5 16,0 2-2-16,-1-3-6 16,2-7 0-16,7 1-4 0,1-6 0 15,3-3-1-15,4-2-1 16,1-6 1-16,0-3 0 15,3-6 0-15,1 1 0 16,0-5 1-16,0 0 3 16,0 0-47-16,0 0-41 15,0 0-162-15,1-2-323 0,0-1 376 16</inkml:trace>
  <inkml:trace contextRef="#ctx0" brushRef="#br0" timeOffset="200963.346">6045 10950 535 0,'2'0'291'0,"-7"2"-29"15,11-2-19-15,-6 0-13 16,0 0-22-16,8-1-50 0,10 0-25 16,34 1-41-16,-22 0-9 15,7 0-13-15,0 0-6 16,-3-2-13-16,0 0-10 16,1-4-20-16,-4 2-6 15,0 0-8-15,-7-1-2 16,-5 1-2-16,-2-2 14 15,1 3-82-15,-5-2-75 16,-3 3 92-16</inkml:trace>
  <inkml:trace contextRef="#ctx0" brushRef="#br0" timeOffset="202107.392">7357 10811 541 0,'15'-25'295'16,"-23"27"-57"-16,3 2-31 15,-1 5-58-15,-1-2-21 16,4 4-34-16,3 1-13 16,-3 0-18-16,1 2-7 15,-4-2-13-15,-1 1-6 0,0 2-12 16,3-2-5-16,2 0-7 16,-2-1-2-16,4 0-4 15,0-2-2-15,4-3 0 16,-3-2 5-16,0-5 7 15,1-2 2-15,-3 0 0 16,1 1-4-16,0-2-8 16,4-13-2-16,14-31-1 15,-13 25-1-15,-1-2-3 16,4-2 0-16,-3 5 0 16,-1 1-1-16,-4 6 0 15,-3 4-1-15,-6 5-3 16,-7 5 0-16,-4 6 0 15,-1 5 0-15,0 4 3 16,1-1 0-16,-1 2 1 16,-4-2 0-16,-5 3 0 0,0 5-1 15,1 1 0-15,3 1-1 16,-7 0 1-16,15 3-1 16,6 2 1-16,-1 0 0 15,18 0 1-15,-10 1-1 16,0-4 1-1,8-4 0-15,-8 0 0 16,13-3 1-16,7-3 0 16,-1 3 0-16,12-6 0 0,-8-4 1 0,7 0 1 15,0-5 0-15,4-1 2 16,1 1-1-16,-6-5 5 16,2-1 3-16,-1-4 1 15,-2-3 2-15,2 1-4 16,-7-2-3-16,-4 3-2 15,-3 0-1-15,-2 0 2 16,-2 3-20-16,-4 1-106 16,1 1-120-16,0 3 144 15</inkml:trace>
  <inkml:trace contextRef="#ctx0" brushRef="#br0" timeOffset="202532.482">7819 10693 780 0,'-1'-2'432'16,"-1"5"-80"-16,-4 5-161 15,-3 5-34-15,-2 10-43 16,-1 4-18-16,-4 5-26 16,4 3-14-16,3 3-24 0,-9 1-7 15,1 2-12-15,0 0-3 16,-1-5-3-16,7 0-2 15,3-6 1-15,-3-4-2 16,6-4 0-16,2-1 0 16,0-6-1-16,1-2 0 15,1-5 2-15,0-6-8 0,6-4-52 16,2-7-44-16,3-8-88 16,-1-3 107-16</inkml:trace>
  <inkml:trace contextRef="#ctx0" brushRef="#br0" timeOffset="203047.955">8118 10759 663 0,'3'-2'418'15,"-3"2"-3"-15,3 5-198 16,-4-5-7-16,0 0-56 15,0 0-27-15,-3 14-29 16,-12 6-14-16,-35 30-24 0,28-25-8 16,0 5-17-16,-4 1-8 15,3 2-9-15,-1 0-4 16,4 1-4-16,4-4-2 16,7-3-2-16,5-4-1 15,5-2-2-15,6-2 0 16,7-7 0-16,4 0 2 15,6-8 0-15,2-4 0 16,5-4 0-16,4-7-1 16,6-6-1-16,1 1 1 0,-1-7-1 15,-1 0 0-15,-8-4 1 16,-6-5 0-16,-1 1 1 16,-5 0 2-16,-2 3 1 15,-1 2 0-15,-9-1 2 16,-1 3-1-16,-13 0-3 15,-3 0 0-15,-7 1-3 16,-5 2-1-16,-3 2-2 16,-1 1 0-16,-2 3-1 15,6 4 0-15,-2 2 0 16,1 3-1-16,0 3 23 16,-1 0-28-16,8 4-80 15,5 2 428-15,5 11-296 16</inkml:trace>
  <inkml:trace contextRef="#ctx0" brushRef="#br0" timeOffset="204126.387">8442 11291 226 0,'-2'-5'170'0,"0"4"36"16,1 0-8-16,0 0-18 15,0 0-8-15,0 0-15 16,0 0-7-16,0 0-10 16,0 0-6-16,0-1-19 15,0 1-8-15,0 0-17 16,1 0-9-16,0 0-12 15,9-2-9-15,20-7-17 16,31-9-9-16,-14 11-15 16,-5 4-7-16,-7 4-8 15,-5 5-2-15,-12 1-3 0,-12 3-1 16,-7 3 1-16,-3-1 1 16,-1 5 2-16,-9 1 2 15,-6-2-1-15,-7 2 1 16,-1-5-1-16,2-4 1 15,4-1 1-15,-13-4 0 16,22-3 0-16,3-2-1 16,6-1-2-16,19 0-2 0,-12-2-4 15,3 1-1-15,3-1 1 16,4 2 0-16,4 0 1 16,0 3 1-16,5 3 0 15,1 0 0-15,4 6 0 16,-4 2 1-16,-6 3-1 15,1 6 1-15,-8 4-1 16,4 3 0-16,-3 4 1 16,-10 0-1-16,-4 1 1 15,-4 0 1-15,-13-2 1 16,3 1 1-16,-12-5 1 16,-6-2 0-16,1-4 1 15,0-5 2-15,0-4 1 16,4-6 2-16,-1-5 1 15,-1-3-1-15,5-9 0 16,3-1-1-16,0-7-3 16,9-1-2-16,-1-4-16 0,0-1-24 15,11 4-55-15,-6 0-63 16,9 6 95-16</inkml:trace>
  <inkml:trace contextRef="#ctx0" brushRef="#br0" timeOffset="204734.149">8898 10727 714 0,'-1'-1'375'0,"0"0"-85"16,0-1-26-16,0 1-61 15,1 0-21-15,0 0-47 16,2-1-26-16,23-9-37 16,30-6-14-16,-25 17-18 15,5 1-9-15,-6 0-14 16,-2-1-6-16,-6 0-6 15,-4-1 0-15,-11 2-2 16,-1-1 11-16,-5 0-55 16,0 2-29-16,-1-2 45 0</inkml:trace>
  <inkml:trace contextRef="#ctx0" brushRef="#br0" timeOffset="206164.822">9850 11048 482 0,'-1'0'277'0,"0"0"-46"16,0 0-43-16,0 0-61 16,0 0-15-16,-1 0-16 15,2 0-9-15,0 0-13 0,0 0-6 16,0 0-5-16,9 3-6 15,3 1-9-15,28 11-2 16,-24-12-2-16,3-2 0 16,9-1 1-16,9 3-1 15,9-3-6-15,8-1-4 16,6-3-10-16,6-2-4 16,5 3-7-16,4-3-3 15,3 3-3-15,-7 2-2 0,-9 1-2 16,-6 1 0-16,-17 0-1 15,2 0 1-15,-11-2 0 16,-5-3 1-16,-8 0 2 16,-7-3 3-16,-8-2 2 15,-2-1 0-15,-3 2-2 16,-4-1-3-16,-2 4-4 16,-3 1-2-16,-4 1-1 15,0 2 0-15,-2 2 0 16,5 2 0-16,4 1 0 15,-4 0 1-15,2-1 1 16,-4-2-1-16,-3-1 1 16,-3 0 0-16,4-2 0 15,3-1 1-15,-3-3 2 0,6-2-1 16,-4-4 1-16,1 1 1 16,3-3-2-16,2 2-1 15,3 1-1-15,3 4-1 31,3 3-1-31,2 1-2 0,7 3-2 16,-4 1 0-16,8 4 1 16,2 1 0-16,5 4 2 15,5 1 2-15,-2 5 4 16,0 1 2-16,2 0 2 16,2-1-1-16,2-2-2 15,2-1 0-15,-7-3-1 16,-4-1-1-16,-3-6 1 15,-6 0 0-15,-5-4 2 16,0-1 2-16,-4-4 2 16,-2 0 1-16,-2 1-2 0,-2-1-2 15,-3 0-5-15,-1 2-2 16,0 1 0-16,-3 2 0 16,-5 2-1-16,0 2-1 15,-7 4 0-15,-5 2 0 16,1 3 0-16,1 6 1 15,5 1 0-15,1 0-1 0,-3 1 2 16,-1-1 0-16,-2-1 0 16,1-4 0-16,6 3 0 15,-2-4 0-15,7-1 0 16,4-1 12-16,6-1-49 16,4-1-65-16,9-1 71 15</inkml:trace>
  <inkml:trace contextRef="#ctx0" brushRef="#br0" timeOffset="209161.933">11512 10911 306 0,'0'0'194'0,"0"0"3"16,0 0-30-16,0 0-32 16,0 0-14-16,0 0-17 15,0 0-2-15,-1 0-7 16,1 0 0-16,0 0 1 0,0 0-5 16,0 0-5-16,0 0-6 15,10 1-17-15,13-1-9 16,34-7-20-16,-24-3-7 15,8-3-11-15,5 2-4 16,-2 0-6-16,-2 5-3 16,-10 4-2-16,-8 2-1 15,-9 4-2-15,-5 1 1 16,-11 8 1-16,-8 1 1 16,-8 3 4-16,-4 3 0 0,-9 2-1 15,-4 2 0-15,-5-1-1 16,-3 0 1-16,6-6 0 15,9 0 0-15,7-6 2 16,1-3 0-16,8-6 3 16,2-3 0-16,7-6-3 15,5 2-2-15,4-3-6 16,0-2-1-16,4 1-1 16,1 1 1-16,0 2 0 15,3 1 0-15,3 3-1 16,4 6 1-16,0 6-1 15,-5-1 2-15,-2 8 0 16,0 2 1-16,-4 4 0 16,1 3 1-16,-8 0 0 15,-5 0 0-15,-11 1 6 0,-3-1 5 16,-11 2 3-16,-3-2 4 16,-4-2 1-16,-3-2 0 15,-1-4 4-15,-4-1 3 16,-7-8 7-16,2-1 2 15,0-8 0-15,5-2-2 16,10-6-10-16,0-4-4 0,5-4-7 16,4-7-3-16,4-7-7 15,2 0 3-15,10-1-46 16,3 5-28-16,3 3-79 16,7 4-67-16,-1 2 139 15</inkml:trace>
  <inkml:trace contextRef="#ctx0" brushRef="#br0" timeOffset="210411.55">12683 10833 554 0,'6'-1'293'0,"-1"-1"-64"16,1-2-29-16,-1 1-43 15,1 0-14-15,2 1-26 16,-6 2-10-16,2 1-16 16,-4 0 0-16,-2-1-9 15,1 0-6-15,0 0-7 16,-1 0-11-16,-17 3-14 15,-28 6-7-15,25-6-16 16,2 2-5-16,-7-3-7 16,0 1-3-16,-7-1-1 15,-7 2-2-15,1-3 0 16,-1-1 0-16,2 0 0 0,5 1 0 16,2 0-2-16,3 3-1 15,7 3 0-15,0-2-1 16,9 4-1-16,2 2 0 15,-1-2-1-15,4 3 1 16,4-1 0-16,2 0 1 16,9 2-1-16,3 0 0 15,4-1 0-15,3-1-1 0,8 0 0 16,2 0 1-16,7 1 0 16,2 1 2-16,4-1-1 15,3 4 1-15,-3 1 0 16,-2 0 0-16,-8 5 0 15,-8-2 0-15,-6 1 0 16,-8 0 0-16,-1-5 0 16,-3 0 1-16,-5 1 0 15,-4-2 2-15,-8 1 0 16,-2-1 0-16,-6-3 2 16,-6 1-1-16,-5 0 1 15,-4-1 0-15,-6-1 2 16,3-3 3-16,1-5 4 15,0-1 2-15,3-3-2 0,5-2-2 16,-1-5-3-16,8-4 0 16,1-4-2-16,2-3-2 15,13 0-4-15,-3 1 0 16,5 3-23-16,-4 0-23 16,4 7-66-16,0-2 67 15</inkml:trace>
  <inkml:trace contextRef="#ctx0" brushRef="#br0" timeOffset="211854.756">13514 10857 383 0,'35'-33'301'16,"-29"28"17"-16,-2 0-74 0,0 3-33 15,-3 1-46-15,-1 0-24 16,0 1-34-16,-1 0-15 16,0 0-31-16,0 0-8 15,-1 7-13-15,-6 12-3 16,-13 37-6-16,3-26-1 15,0 5-6-15,3 3-6 16,-1 3-6-16,2-4-2 0,-2 1-3 16,2-6-1-16,2-6-2 15,6-1 0-15,1-9 1 16,-1 0-2-16,4-1 1 16,-3-6 0-16,1-2 2 15,2-1-1-15,-1-6 0 16,1 0 1-16,1 0-21 15,-1-1-27-15,1 0-76 16,0 0-61-16,0 0-342 16,0 0 346-16</inkml:trace>
  <inkml:trace contextRef="#ctx0" brushRef="#br0" timeOffset="212276.837">13307 10984 579 0,'-1'0'325'0,"0"0"-48"16,1 0-23-16,0-1-45 16,0 0-25-16,15-1-47 15,33-5-20-15,-21 6-30 16,1 1-13-16,7-2-14 16,-3 1-6-16,2-3-13 15,0 0-5-15,-1 0-8 16,8-2-3-16,-2 4-8 15,-3-1-3-15,-7 1-7 16,-5-1-2-16,-7 0-2 0,-4 3-2 16,-3 0 0-16,-15 1 1 15,8 0-1-15,-2-2 16 16,-2 0-51-16,1 0-34 16,0 0-98-16,0 0 87 15</inkml:trace>
  <inkml:trace contextRef="#ctx0" brushRef="#br0" timeOffset="-213908.474">14616 10841 602 0,'-4'0'302'0,"0"1"-87"16,1 0-20-16,2-1-42 16,0 0-23-16,-1 0-34 15,1 0-16-15,-2 8-21 16,-2 6-10-16,-11 35-16 15,13-28-6-15,-4 0-8 16,6 2-1-16,-1-4-5 16,2-2-3-16,1-2-2 15,-7-4-1-15,3-4 1 0,3 1 1 16,-5-8 10-16,6 0 4 16,-1-4 0-16,-1 3 0 15,1 0-10-15,2-17-4 16,12-35-4-16,-4 24 0 15,4 1-3-15,2-1 1 16,-6 3-2-16,-2 3 1 16,-6 5-1-16,-5 4-1 15,-4 7-1-15,-11 1-2 0,-6 6-2 16,0 1-1-16,1 7 1 16,2 3 0-16,-2 3 1 15,-4 5 0-15,-9 0 1 16,1 3-1-16,4 3 0 15,2 3-1-15,6 4 1 16,3 1 0-16,4 1 1 16,4 3 1-16,6-2 1 15,1-5 0-15,5-1 1 16,1-7 0-16,5-4 0 16,0 1 0-16,5-2 0 15,5-1 1-15,6-5 0 16,4-4 2-16,6-4 4 15,4 0 3-15,5-3 3 16,-2 0 1-16,-5 0-2 0,-1-5 0 16,-8 2-2-16,1 0-1 15,0 0-2-15,-3 0-1 16,-3 3-2-16,-2-2-1 16,-9 0-1-16,0 1 0 15,-4 0-1-15,-3 1 0 16,-1 1-9-16,-1-1-19 0,-1 0-74 15,0-1-61-15,0 1 97 16</inkml:trace>
  <inkml:trace contextRef="#ctx0" brushRef="#br0" timeOffset="-213486.35">15004 10861 781 0,'1'-15'421'0,"-1"10"-67"0,2-1-97 16,0 3-74-16,-2 3-36 15,0 0-55-15,0 0-21 16,0 0-23-16,0 0-3 15,0 9-10-15,0 7-2 16,-5 38-3-16,-7-24 1 16,-1 7-4-16,-4 2-4 15,-1 1-8-15,6 0-4 16,-2-6-5-16,0 1-1 16,4-6-1-16,-6-2-1 0,8-1 1 15,1-4-1-15,1-3 0 16,2-3 0-16,-2-5-1 15,1-1 2-15,2-6 2 16,0-2-1-16,3-5-10 16,0 2-24-16,0 0-83 15,1-10-61-15,7-15 102 16</inkml:trace>
  <inkml:trace contextRef="#ctx0" brushRef="#br0" timeOffset="-213064.904">15352 10711 1016 0,'0'-2'473'0,"2"1"-189"16,1 1-43-16,-3 0-63 15,0 0-26-15,1 0-42 16,16 2-18-16,33 7-27 15,-27 0-12-15,2-5-15 16,8-3-5-16,5 4-11 16,5-5-3-16,6-4-8 15,-9-3-3-15,-2-3-2 16,-3-1-2-16,-4 0 3 16,-5 0-7-16,-6 2-62 15,-4 1-59-15,-12 4 71 16</inkml:trace>
  <inkml:trace contextRef="#ctx0" brushRef="#br0" timeOffset="-209690.697">16620 10856 773 0,'3'-7'378'0,"-2"6"-126"15,-1 0-44-15,0 2-51 16,-1-1-32-16,0 0-46 16,0 0-15-16,-8 17-17 15,-18 35-7-15,10-20 3 16,0 2-1-16,0 7-2 15,2 0-6-15,2-3-14 16,1-4-5-16,-3-4-7 16,2-3-1-16,5-3-3 15,1-3 1-15,3-8-1 16,-1-5 1-16,2-8 4 16,3 0 9-16,0-4-45 15,0 3-38-15,-1-1-157 16,0-6 133-16</inkml:trace>
  <inkml:trace contextRef="#ctx0" brushRef="#br0" timeOffset="-209393.857">16323 11006 945 0,'2'-3'424'0,"8"-1"-185"16,4 0-14-16,9 3-52 15,1 1-21-15,2 1-41 16,5 1-20-16,2-2-14 16,5 0-7-16,6-1-18 15,2-1-10-15,-1-4-18 16,-4 1-7-16,-4 0-11 15,-5 0-1-15,-6 3 16 16,-3 2-11-16,-8 2 21 16,-4 4-16-16</inkml:trace>
  <inkml:trace contextRef="#ctx0" brushRef="#br0" timeOffset="-208190.156">17358 10796 301 0,'29'-14'235'0,"-23"16"48"16,2-2-44-16,-6-2-63 16,9 2-24-16,-9-6-30 15,2 3-11-15,10-2-10 16,-4-1-6-16,15-2-18 15,-1-2-7-15,10-1-19 16,4 4-10-16,-3 1-15 0,2 1-7 16,-3 5-11-16,-5 0-2 15,-4 5-6-15,-7 4 0 16,-10 3-2-16,-5 2 2 16,-9 0 3-16,-9 2 2 15,-7 1 2-15,-4 3-1 0,-7-2-2 16,0 1 0-16,-2-1-1 15,0-3 1-15,4-3 0 16,1-2 0-16,9-3 0 16,9-4 0-16,6-3 0 15,1-1 0-15,5-5-5 16,0 2-3-16,2-3-3 16,8 2 0-16,4 1 3 15,5-2 2-15,3 5-1 16,2 0 0-16,-2 3 1 15,0 4-2-15,-4-1 1 16,0 4 0-16,-2 3 1 16,-4 2 1-16,-2 5 0 15,-4 1 1-15,-6 3 0 16,-2 2 1-16,-8 2 2 16,-3 2 0-16,-9-2 0 0,-3 1 1 15,-11-5 1-15,0 0 0 16,-7-6 7-16,4-1 6 15,2-4 12-15,-5-5 7 16,7-2 5-16,-1-7-3 16,9-4-9-16,5 0-6 15,7-9-11-15,1 0-5 16,4-4-8-16,4-9 0 0,6 3-27 16,-7 0-18-16,15-2-36 15,1 2-41-15,3 0-145 16,13-1 175-16</inkml:trace>
  <inkml:trace contextRef="#ctx0" brushRef="#br0" timeOffset="-207471.327">18354 10832 850 0,'1'-7'437'16,"-2"5"-110"-16,-3-1-74 0,0 2-54 16,3 1-45-16,0 0-60 15,0 0-26-15,-6 1-36 16,-12 5-8-16,-30 20-7 16,26-10-2-16,-5 3-4 15,3 1-2-15,3 3-4 16,1 0-1-16,6 4-1 15,2-2-1-15,6 0 0 16,5-1-1-16,2-4 0 16,5 3-1-16,2-2 1 15,1 1 0-15,2-3 1 16,-4-4-1-16,2-3 0 16,2-4 0-16,3-3 0 15,2-2 1-15,7-12 0 16,4-1 1-16,7-8-1 15,2-3-1-15,-6-6 1 0,-1-5 0 16,-6-3 2-16,-5-4 1 16,10 4 1-16,-6-3 0 15,-8 0 2-15,1 1 0 16,-18 4-1-16,-1 2-1 16,-4 8-2-16,-9 0-4 15,-2 6-1-15,0 3-1 0,4 5-2 16,-4 3 1-16,2 5 1 15,-5 1-2-15,-6 3 0 16,4 3-1-16,1 2-1 16,2 2 0-16,1 3 1 15,5 5-30-15,0 4-77 16,0 2-56-16,4 2-188 16,2 1 222-16</inkml:trace>
  <inkml:trace contextRef="#ctx0" brushRef="#br0" timeOffset="-206986.686">18864 10766 739 0,'8'-13'428'0,"-6"6"-31"16,3 4-93-16,-6 0-65 15,1 3-40-15,-1 0-69 16,-1 0-32-16,1 0-54 16,0 0-13-16,-2 3-16 15,-6 17-3-15,-38 32-2 16,20-21-3-16,-5 3-1 16,1 6-2-16,3 1-2 15,6 4 0-15,3-2 0 16,4-3-1-16,3-7 0 15,3-3 1-15,3-6-2 16,-1-7 1-16,4-6 2 16,1-4-19-16,4-6-36 15,2-2-34-15,7-12-82 16,3-5-38-16,8-11 128 0</inkml:trace>
  <inkml:trace contextRef="#ctx0" brushRef="#br0" timeOffset="-206627.774">19270 10649 985 0,'8'-11'461'0,"-5"5"-185"16,-1 4-35-16,0-2-72 15,0 4-40-15,-2 0-52 16,-1 0-20-16,0 0-13 15,-3 19 1-15,-15 31-2 16,7-24-3-16,-9 5-6 16,-1 4-5-16,-4 0-9 15,1 1-5-15,3 3-7 16,3-3-2-16,4 1-3 16,2 0 1-16,-1 0-2 15,0-3 1-15,2-3-1 16,-1-8 1-16,6-4 0 15,-2-3-1-15,1-6 0 16,4-1 3-16,-5-8-25 0,8-2-33 16,0-4-98-16,1 0-62 15,0 4-310-15,0 0 339 16</inkml:trace>
  <inkml:trace contextRef="#ctx0" brushRef="#br0" timeOffset="-206330.964">18774 10869 471 0,'-2'-8'343'0,"0"8"87"15,1-2-112-15,6 2-65 16,-5 0-29-16,0 0-64 15,15 0-23-15,37 1-43 16,-27-1-12-16,6 1-27 16,1-1-12-16,4 3-18 15,5-3-7-15,-3-4-9 16,-1 1-3-16,-6-3-4 16,-1-2 16-16,-3-1-57 15,-4-3-54-15,-7 4 64 0</inkml:trace>
  <inkml:trace contextRef="#ctx0" brushRef="#br0" timeOffset="-205893.427">19641 10486 563 0,'-9'0'286'0,"-1"0"-27"16,4-2-76-16,6 1 8 16,0-2-11-16,0 2-29 15,0 0-13-15,7 0-16 0,16-2 1 16,39-6-15-16,-28 3-9 16,7 1-25-16,-5-1-13 15,5-1-23-15,3 2-11 16,-5-1-16-16,5 2-5 15,-15-2-4-15,-4 1 21 16,-11 0-69-16,-4 2 358 0,-10 5-241 16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7-24T21:30:01.728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4492 7081 256 0,'2'-29'208'0,"-2"26"38"15,0-1-42-15,0 3-72 16,-1 1-26-16,1 0-35 15,0 0-16-15,0 0-23 16,0 0-9-16,0 0-1 16,0 0 5-16,0 0 9 15,0 0 6-15,0 0 0 16,0 0-4-16,0 0-3 16,0 0-4-16,0 0-4 15,0 4-3-15,-1 5-3 16,-1 2-3-16,-3 4-5 15,-9 29-3-15,6-25-4 16,1 2 0-16,-2 6-2 16,-5 2-1-16,1 4 0 0,-1 1-1 15,1 1 0 1,7 2 1-16,-2-3-1 0,5-1 0 16,0-7 0-16,-5-5 1 15,2-6 0-15,-2-4 0 16,4-2 2-16,5-4 2 15,1 0 6-15,1-4 8 16,-4-2-59-16,0-1-69 16,0 1 68-16</inkml:trace>
  <inkml:trace contextRef="#ctx0" brushRef="#br0" timeOffset="1319.078">4816 7303 487 0,'33'-9'297'0,"-30"2"-19"16,0 1-57-16,2 0-83 15,-3 1-27-15,2 2-39 16,-4 0-6-16,0 3-15 16,0 0-3-16,-1 0-17 15,0 0-8-15,0 0-8 16,0 0-3-16,0 1 2 16,0 16 2-16,-2 31 2 0,-2-27 1 15,-1-1-1 1,-1 1-2-16,0 2-4 0,1 2-2 15,-4-6-2-15,0 1 0 16,0-6 0-16,-1-3-1 16,5 0 2-16,0-5-1 15,2-4 4-15,2 2 1 16,-3-3 4-16,3 0-2 16,1-2-3-16,0 0-4 0,0 0-6 15,0 0-2-15,0 0-5 16,1-10 0-16,1 4-1 15,1-3 1-15,18-21-2 16,-15 23-3-16,4 0-3 16,0-1 0-16,1-5 4 15,6-3 2-15,3-8 3 16,5 4 2-16,-2-8-1 16,3 6 1-16,1 3-1 15,-3-1 0-15,1 7 3 16,-2 2 0-16,-4 4 1 15,-2 3-1-15,-4 8 0 16,-3 1-3-16,-4 7 1 16,-4 2 2-16,0 7 0 0,1-2 3 15,-2 7 0-15,-3-2 0 16,0 1 0-16,-3 0-1 16,-3-3-1-16,2 2 1 15,0-5 0-15,-1 1-1 16,2-3 1-16,-1-2 0 15,2-2 1-15,0-3 1 16,4-3 4-16,1-3 5 16,-1-6 3-16,1 2-2 15,0 0-6-15,0-1-5 0,0 1-3 16,6-13-2-16,24-37 0 16,-16 25-1-16,2-4-1 15,1 2 0-15,0-2-1 16,4 3 3-16,1 6 0 15,-1 0 1-15,-1 11 1 16,-1 2-1-16,-4 5-1 16,-2 2-1-16,-3 4-1 15,-1 3 1-15,0 6-1 16,-4 2 1-16,0 3 0 16,-2 4 1-16,0 1 2 15,1 1 0-15,-4 1 0 16,-4-3 1-16,-1-3 0 15,-1-2 0-15,4-1 0 16,-2 2 0-16,-1-1 2 0,2-2-1 16,-3-3 1-16,0-1 0 15,1-3 0-15,-2-2-1 16,4-4-21-16,3-1-27 16,0-2-121-16,0 1-185 15,0 0 227-15</inkml:trace>
  <inkml:trace contextRef="#ctx0" brushRef="#br0" timeOffset="2000.201">5588 7309 478 0,'0'0'354'16,"0"0"23"-16,0 0-150 15,0 0-34-15,-1 0-68 0,0 0-23 16,0 1-31-16,-3 6-10 15,-4 6-14-15,-33 20-6 16,28-20-7-16,-2-2-2 16,-4-2-4-16,4 6-5 15,-2-4-5-15,6 3-4 16,3-4-5-16,-3-3-1 0,5 4-3 16,-3-4 0-16,5 2-2 15,3 2 0-15,-1-1-1 16,2-2 0-16,1 1 0 15,1-1-1-15,6-2 1 16,-2-2 2-16,4-1-1 16,7-2 2-16,1-2 1 15,8-2 0-15,2-5 1 16,0-2-1-16,4-4-1 16,-1-2 0-16,-1 1-2 15,0-2 1-15,-5 2-1 16,1 1 1-16,-11-5 0 15,-1 6 0-15,-6 0 2 16,-5-2 1-16,-3 2 1 16,-6 0 0-16,-8 1-3 0,-7 1-1 15,-1 4-4-15,-2 2 0 16,0 4-1-16,1 1 0 16,2 3 1-16,2 0-1 15,2 1-1-15,2-2 1 16,3 2 0-16,0 2-1 15,4-2 0-15,4 1-2 16,3-3-64-16,2-3-66 16,-1 0 85-16</inkml:trace>
  <inkml:trace contextRef="#ctx0" brushRef="#br0" timeOffset="2536.451">6114 6997 608 0,'0'-6'342'15,"3"3"-55"-15,-2-2-55 16,-1 5-71-16,0 0-34 0,0 0-57 15,0 0-20-15,0 0-28 16,-1 0 0-16,0 6 10 16,-5 15 7-16,-10 35 2 15,-4-27-1-15,7 6-4 16,-1 0-4-16,-7 7-2 16,9 3-2-16,-10 1-6 15,-1 1-1-15,3-5-6 16,3-3-1-16,2-8-4 15,4-6-2-15,4-9-1 16,3-3 0-16,3-3-1 16,-1-6-1-16,5 0-6 15,1-3-37-15,8-8-103 16,6 1 95-16</inkml:trace>
  <inkml:trace contextRef="#ctx0" brushRef="#br0" timeOffset="6668.301">6750 6982 744 0,'9'0'91'0,"-8"-3"7"15,-1-2 87-15,0 5-36 16,-1-1-14-16,0 0-21 16,1 1-14-16,0 0-26 15,-2 0-14-15,1 0-23 16,0 0-11-16,0 0-10 15,0 0-3-15,0 0-3 16,-4 15-2-16,-37 30 0 16,35-22 1-16,-5 3 0 15,-7 0 1-15,1 3-1 16,-5 0 0-16,4 2-2 16,3 2-1-16,0 1-1 15,-3-2-2-15,7 0 1 16,1-5 0-16,3-3 0 0,4-2 0 15,-3-9 0-15,1-3 2 16,3-6 1-16,0-1 1 16,3-2 6-16,0-2-1 15,0 0-32-15,0-1-39 16,4-12-245-16,2-7 203 16</inkml:trace>
  <inkml:trace contextRef="#ctx0" brushRef="#br0" timeOffset="7100.491">7023 6894 651 0,'5'-4'370'0,"-5"-2"-41"15,1 3-95-15,-1 2-73 16,-1 1-40-16,0 0-62 16,0 0-22-16,0 0-30 15,0 7-4-15,-3 19 5 16,-7 30 9-16,5-20 12 0,-7 0 4 16,-5-1 4-16,2 2-6 15,-3-3-8-15,2 1-4 16,-2 1-6-16,3 0-1 15,-3 3-5-15,1-5 1 16,4-2-3-16,3-2 0 16,1-9-1-16,7 1 1 0,1-6 4 15,-5-7 0-15,3-2 3 16,-3-4 1-16,-5-3-2 16,9 0-2-16,-1-2-45 15,-3-3-32-15,6 3-117 16,-6-4-112-16,9 1 190 15</inkml:trace>
  <inkml:trace contextRef="#ctx0" brushRef="#br0" timeOffset="7484.054">6629 7205 569 0,'-4'-3'342'15,"3"2"-33"-15,1 1-56 16,0-1-84-16,0 0-37 15,0 0-52-15,0-1-18 16,0 1-22-16,5 0-3 0,12 0 4 16,26 2 2-16,-27 0-1 15,3 0 0-15,-2 1-11 16,8-2-5-16,-8-2-10 16,0 2-4-16,-4-3-4 15,-7 0-1-15,6 2 16 16,0-3-45-16,0 1-203 15,3-1 168-15</inkml:trace>
  <inkml:trace contextRef="#ctx0" brushRef="#br0" timeOffset="8216.983">6986 7348 491 0,'-7'8'304'0,"1"-7"4"15,3 3-70-15,1-4-42 16,2 0-39-16,0 0-57 16,0 0-21-16,0 0-23 15,0-1-4-15,3 0 0 16,12-5 0-16,36-9-9 16,-26 14-3-16,11-2-14 15,-7 8-6-15,-8 0-9 16,-1 0-3-16,-7 5-5 15,2-3 0-15,-11 3 0 16,-2-1 3-16,-5-2 4 16,-7 4 3-16,-5 5 0 15,-7-1-1-15,-6 4-4 16,-6-4-1-16,3-1-1 0,0 3 0 16,0-3-2-16,2-1 1 15,4 0-2-15,-1-3 1 16,8-2-1-16,0-2-1 15,6 0 0-15,7 1-1 16,1-1-1-16,4-1 0 16,-2-2 0-16,-5-3-1 15,7 0-1-15,-1 0 2 0,4 0 0 16,-3 0 2-16,0 0 0 16,0 0 0-16,0 0 0 15,16 1 0-15,34 0 2 16,-21-2-1-16,-5 0 0 15,4-3 1-15,0 3-1 16,-3-2 0-16,2 2 1 16,-4 1-2-16,-6 0 0 15,-2 1 1-15,-5-1 0 16,-1-1 1-16,-5 0 0 16,1 0 0-16,1 0-6 15,-1-3-35-15,0 0-159 16,-2-1-213-16,-3 1 252 15</inkml:trace>
  <inkml:trace contextRef="#ctx0" brushRef="#br0" timeOffset="9132.978">7821 6961 470 0,'1'-2'316'16,"0"2"-3"-16,2 0-91 16,-3 0-31-16,0 0-48 15,-1 0-32-15,0 0-37 16,0 0-7-16,0 0-10 15,0 0 5-15,0 2-1 0,-3 10-4 16,-1 0-12-16,-10 32-6 16,6-29-15-16,0 1-5 15,6-1-7-15,2 0-2 16,-4-6-3-16,6 1 0 16,-1-5 0-16,-3-2 1 15,2-2 9-15,1-2 3 0,0-1 0 16,0 1-2-16,0 0-9 15,4-9-5-15,3-7-2 16,16-28-1-16,-15 30-1 16,-5-2 0-16,1 2 0 15,-4 4 0-15,0 3 0 16,0 4-2-16,-8 2 0 16,-6-1-1-16,-3 3 0 15,2 4-1-15,-4 6 0 16,1 2 1-16,-1 3 1 15,-6-1 0-15,-1 3 1 16,-1-1-1-16,2 3 0 16,1 3 2-16,3-2-2 15,-5 3 2-15,10-2-1 16,2 2 0-16,5 1 1 0,8-1-1 16,-4 2 1-1,0-2 0-15,2-1 0 0,3-1 0 16,1-2 1-16,5-3-1 15,-4 1 0-15,6-5 2 16,4-2 0-16,1-2 0 16,9 0 0-16,-2-6 1 15,6-1-1-15,0-1 2 16,-1-1 0-16,-4-2-1 0,-1 1 0 16,-3-6 0-16,1-3-2 15,1 3 1-15,-3-1-2 16,-1 2 0-16,-1 0-3 15,-4 2-36-15,0 2-126 16,-1-2-125-16,1 0 169 16</inkml:trace>
  <inkml:trace contextRef="#ctx0" brushRef="#br0" timeOffset="9851.814">7969 7257 691 0,'-1'1'369'16,"0"2"-77"-16,-2 0-59 0,1 2-66 16,0 0-34-16,1 0-44 15,0 2-10-15,1-3-15 16,0-1-1-16,0-3-6 16,12 7-4-16,7 0-11 15,31 1-7-15,-27-9-12 16,-4-3-3-16,4 3-6 15,-7-2 0-15,-7 2-5 16,-1 2-4-16,-8 1-3 16,-1 4 0-16,-2 5 3 15,-7 4 0-15,-7 2 2 16,-1 2-2-16,-5 0-1 16,0-2 0-16,0 4 0 15,1 1-1-15,0-2-1 16,1-3 0-16,4 1 0 15,-3-5 0-15,4 0 0 0,-1-4 1 16,5-1 0-16,2-1 2 16,2-3 1-16,3 0 1 15,1-4 1-15,1-1 1 16,2-1-1-16,-1 2-2 16,1-1 0-16,1 1-2 15,0 0-1-15,0 0-1 16,0 0-1-16,0-1-1 0,11 0 1 15,7-1 1-15,31-6 1 16,-25 6 2-16,5-2 1 16,2 2-1-16,2 2-2 15,-2 0 0-15,-4-2-1 16,-4 1 1-16,0 0 0 16,-8 0-1-16,-2 0 1 15,-6 1-1-15,-3-4-1 16,0 2 15-16,-4-1-62 15,0 2-76-15,0 0 84 16</inkml:trace>
  <inkml:trace contextRef="#ctx0" brushRef="#br0" timeOffset="10699.399">8654 6954 421 0,'6'-6'252'0,"-3"1"0"16,-3 1-21-16,-1 3-27 16,1 1-21-16,0 0-51 0,0 0-18 15,0 0-30-15,0 0-6 16,0 4-6-16,-2 14-6 16,-19 27-6-16,7-24-6 15,-9 2-12-15,0-4-7 16,2 3-15-16,-2 0-3 15,-3 1-4-15,8 1-2 16,2-2-2-16,0 1-1 0,13-1-1 16,-6-1-1-16,5-1-2 15,3-3 0-15,1-3-1 16,4-1 1-16,4-2 1 16,-5-1 0-16,9-4 1 15,0-2 1-15,5-4 0 16,7 0-1-16,1 0 2 15,2-8-1-15,7-1 2 16,-1-8-1-16,-2-5 0 16,-3 0 0-16,2-3-1 15,-1 1 0-15,2 1 1 16,-4-2 0-16,-7-1 2 16,-2 0 1-16,-13-1 4 15,-2 2 3-15,-8-3 5 16,-7 3-1-16,-5 2-1 0,2 1-5 15,-9 4-7-15,1 1-3 16,3 4-4-16,-2 1-1 16,13 11-2-16,-5 0 0 15,2 1-2-15,2 4-2 16,-2 0-1-16,4 0-2 16,4 5-26-16,2-2-56 0,5 5-174 15,6-1 171-15</inkml:trace>
  <inkml:trace contextRef="#ctx0" brushRef="#br0" timeOffset="11483.017">8979 7295 544 0,'0'-1'354'16,"0"0"-25"-16,4-1-100 15,0-2-31-15,-1 1-44 16,2-1-17-16,-3 1-28 15,-1 2-13-15,0 0-29 16,-1 0-14-16,0 0-18 16,0 0-6-16,0 1-3 15,-2 2-1-15,0 17-5 16,-40 31-3-16,28-28-5 16,12 1-3-16,-10-1-1 15,-1-5-2-15,3-1 1 16,-2-1-2-16,2-8 0 15,3 1 0-15,1-2 0 16,3-4 2-16,3 0 4 16,-2-1 1-16,1-1 1 15,0-1-2-15,0 0-5 0,1 0-3 16,0 0-3-16,0-1 0 16,5-12-1-16,0 5-1 15,25-24 0-15,-20 31 1 16,2 4 0-16,-3-3-1 15,-2 2 1-15,4 3-2 0,-1 2 1 16,3 5 1 0,2-4 1-16,-2 1 0 0,1-3 0 15,0 0 1-15,1 4 0 16,5-4 1-16,0 3-1 16,-2-5 0-16,-2-5-1 15,0 1 0-15,-5-3-6 16,4-1-25-16,-1 0-91 15,-2-6-76-15,2-1 115 16</inkml:trace>
  <inkml:trace contextRef="#ctx0" brushRef="#br0" timeOffset="11832.752">9334 7203 736 0,'-1'-2'469'0,"-3"2"-34"16,-5 2-215-16,1 3-45 15,-5 10-87-15,-2 2-21 16,2 11-16-16,1 2-8 0,0 4-8 15,0-1-4-15,2 1-7 16,1-2-3-16,-1-4-7 16,5 2-2-16,-3-6-5 15,1-2 0-15,0-4-1 16,3-1 0-16,0-2 4 16,-1-1-26-16,2-4-108 15,2-2-82-15,1-4 115 16</inkml:trace>
  <inkml:trace contextRef="#ctx0" brushRef="#br0" timeOffset="12766.036">10257 7172 789 0,'-4'0'355'0,"1"4"-175"15,-2 0-14-15,-1 1-54 0,1 2-20 16,0 2-17-16,2 3-7 16,-4 4 3-16,-4 3 1 15,-4 3 0-15,-1 1-2 16,0 1-9-16,-2-3-8 16,0 0-19-16,-3-2-7 15,-7-6-10-15,-1-1-2 16,4-4-3-16,-1-1 0 15,10-6-2-15,2 1-1 0,7-4-9 16,3 2-37-16,4-9-150 16,6 0-163-16,2-12 210 15</inkml:trace>
  <inkml:trace contextRef="#ctx0" brushRef="#br0" timeOffset="13098.741">10138 7155 730 0,'4'-5'400'15,"-3"2"-90"-15,-1 3-164 0,0 0-21 16,0 0-41-16,0 0-5 15,-1 8 8-15,1 13-7 16,0 30-14-16,1-24-9 16,3 3-10-16,1-1-6 15,3-3-13-15,0-3-5 0,0-6-7 16,2-2-2 0,9-2-1-16,-4-8 0 0,3-4 1 15,-1-3-1 1,0-11-105-16,3 2-129 0,7-10 139 15</inkml:trace>
  <inkml:trace contextRef="#ctx0" brushRef="#br0" timeOffset="15514.944">11182 7021 476 0,'0'-1'248'0,"0"0"-54"16,0 0-31-16,0 0-23 15,0-1-5-15,0 1-13 16,0-1-8-16,0 1-35 16,0-1-18-16,0 1-30 15,0 0-11-15,-2 0-11 16,2 1-1-16,-1 0-1 16,0 1 0-16,-5 12-1 0,1 0 1 15,-34 27-1-15,33-25-1 16,-7-4 0-16,5-1 0 15,5-2 0-15,-8-4 2 16,6-1 6-16,4-3 3 16,-6-4-2-16,7-3-1 15,12-5-9-15,-2-1-3 16,8-4-4-16,-3-1-5 0,0 0-7 16,0 0-2-16,3 6 3 15,1 0 1-15,-4 6 5 16,2 3-2-16,-8 4-4 15,2 7 1-15,-2 3 3 16,-2 5 4-16,-3 5 5 16,-4 0 1-16,-2 3 3 15,-5 1 3-15,-4 0 2 16,-1 0 2-16,-5 3 1 16,-4 0 0-16,0 3 0 15,-4-2-2-15,4 1-1 16,-6-4 0-16,-5-3 1 15,1-2 1-15,-5-11 2 16,7 1 0-16,4-10 2 16,-1-2 0-16,8-3 0 15,1-6 0-15,4-5-4 0,0-4-4 16,4-5-6-16,2 3-1 16,2 3-2-16,5 8 0 15,0 5-1-15,0-2-1 16,1 4-2-16,1 0-3 15,-2 2-1-15,0 1-1 16,0 0 2-16,0 0 3 16,0 0 4-16,8 4 2 15,7 4 2-15,30 31 0 0,-21-29 3 16,5 3 2-16,3-3 1 16,-3-1 1-16,3-4 0 15,-2 1-1-15,-7-6-3 16,-4-1 1-16,-2 0-2 15,-4-5 2-15,0 2-1 16,-4-3 16-16,-2 0-66 16,0-1-58-16,1-1 69 15</inkml:trace>
  <inkml:trace contextRef="#ctx0" brushRef="#br0" timeOffset="19697.843">11559 7224 396 0,'0'-1'250'16,"0"0"-26"-16,0 0-61 16,0-1-23-16,0 1-17 15,0 0-6-15,0 0-6 0,0 0-1 16,0 0-12-16,0 0-10 15,5-1-15-15,-5 1-10 16,0-1-23-16,0 1-8 16,0 0-12-16,0 1-3 15,0 0-5-15,0 0-1 16,1 7-2-16,-2 10 0 16,-10 34 0-16,0-26-2 15,-4-2 0-15,0 2-1 0,1-2 0 16,2-3-2-16,1-3 0 15,2 1 0-15,4-9 0 16,0 2 0-16,3-5 3 16,2-6 6-16,1-5 3 15,4-7-1-15,7-7-4 16,2-5-6-16,4-6-5 16,-3-2 1-16,3 0-1 15,4 7 0-15,-10 2 0 16,9 6 0-16,-11 5 0 15,-3 1 0-15,1 7 0 16,-5-1-1-16,3 3-1 16,6 2-1-16,-4 3 1 15,4 4 0-15,2 0 1 16,-5 2 1-16,8 2-1 0,-3 3 0 16,-2 2 1-16,0 3-2 15,-7 3 1-15,-4-1 0 16,-3 2 1-16,-6-3 0 15,0 0 2-15,0-3 1 16,0-5 0-16,3 2 1 16,-1-12 3-16,0 1 1 15,0-4 5-15,1 0 1 0,7-1-2 16,-2 1-2-16,0-1-7 16,0-1-3-16,5-18-1 15,14-28-2-15,-5 25-2 16,6 1 1-16,-1 1 0 15,1 2 0-15,3 4 2 16,-2 3 0-16,0 3 1 16,-2 2 0-16,2 6 0 15,-2 0-1-15,1 5-1 16,-4 3 1-16,-4 2-1 16,4 4 1-16,-10-2 0 15,1 3 1-15,-2 2-2 16,1 2 1-16,-4 4-1 15,-3-1 1-15,-7-1 2 0,-3-1 0 16,4-3 2 0,-2 0 0-16,4-7 0 0,0 0-1 15,2-1 1-15,3-1-2 16,-1 0 1-16,1-4-1 16,1-2-26-16,-1 0-45 15,0-1-197-15,0 0 176 16</inkml:trace>
  <inkml:trace contextRef="#ctx0" brushRef="#br0" timeOffset="20331.543">12316 7247 810 0,'-5'3'389'0,"0"0"-149"16,0 0-33-16,0 0-60 15,0 0-24-15,-2-2-32 16,1 5-11-16,-4-1-13 16,-1 2-10-16,-2 2-9 0,-1-3-5 15,-1 6-10-15,2-1-5 16,4 3-10-16,0-1-4 15,2-2-7-15,0 4-1 16,-5-8-3-16,7 3 1 16,4-1 0-16,1-2 0 15,12 3 0-15,-4-2 0 16,0-1 1-16,3-1 0 16,-1-2 0-16,2-2 0 0,5-2 1 15,-2 0 0-15,5-6 1 16,4 0 0-16,-2-4 1 15,1-5 0-15,-3 1-1 16,-1-1 0-16,-5-1-2 16,-1 2 0-16,-4 5 0 15,-1 2 0-15,-5 3 1 16,-2-2 1-16,-3 0 1 16,0-1 3-16,-4-1 0 15,1 1 0-15,-2-3-1 16,-3-3-3-16,1 0-2 15,-8-2-1-15,1 4-4 16,-1 3 0-16,0 4-2 16,6 3-2-16,-1 1 0 15,1 2 0-15,2 0-1 16,2 2-1-16,4 0-3 0,1 1 13 16,4 1-83-16,5-1-44 15,3-1-143-15,2-1-173 16,3-3 291-16</inkml:trace>
  <inkml:trace contextRef="#ctx0" brushRef="#br0" timeOffset="20729.353">12862 7004 1014 0,'2'-6'485'0,"-2"1"-192"16,-2 3-57-16,1 2-103 15,0 0-34-15,0 0-40 16,0 1-7-16,-7 13-4 15,-19 32-3-15,13-31-11 0,1 3-6 16,-4 3-5 0,1 2-2-16,-1 5-6 0,4 4-2 15,-3 1-4-15,-3-1-1 16,4 2-1-16,0 0-1 16,3-4 1-16,5-2-1 15,-1-8 2-15,2-5 0 16,2-9-18-16,-1-6-37 15,4-2-71-15,1-5 70 16</inkml:trace>
  <inkml:trace contextRef="#ctx0" brushRef="#br0" timeOffset="22128.674">13191 7399 168 0,'-15'30'146'0,"15"-22"59"16,0-8-20-16,0 5-19 15,1-3-2-15,-1-3 2 16,0 1 3-16,0-1 2 16,0 0-2-16,0 0-27 15,0-1-18-15,0 1-31 16,4-9-16-16,5-6-26 16,17-30-9-16,-16 17-14 15,4-2-4-15,4-7-4 16,-1-4-2-16,4 1-5 15,0-1-3-15,0 1-3 0,1 5-2 16,-3 8-3 0,-1 2-1-16,-6 9-1 0,-3 0 0 15,-5 8-1-15,-2 2-2 16,-2 7-10-16,-1 4-1 16,-4 6 1-16,-2 7 1 15,-1 3 11-15,2 3 1 16,-1 3 0-16,3-4 0 15,2 2 0-15,2-1 0 16,3 0 1-16,2 0 0 0,5-7 1 16,1-1 2-16,4-5 1 15,3-3-1-15,4-5 1 16,0-2-1-16,1-5 0 16,-3-3 0-16,5-4 1 15,3-4-1-15,6-1 1 16,6-5-1-16,-6-2 0 15,-2-2-1-15,-6-1 1 16,-3 0 0-16,-6 1 1 16,-4-2-1-16,-4 10-1 15,-3 0 0-15,-8 9-4 16,0 6-2-16,-8 5-3 16,-1 6-3-16,-2 6 2 15,-3 3-1-15,1 4 3 16,0 4 2-16,0 2 0 0,0 3 2 15,-4 1 0-15,2 0 0 16,-2 0 1-16,1-1 0 16,4 1 0-16,1 2 1 15,3 1-1-15,-1-6 0 16,6 0 2-16,-6-4-2 16,9-3 1-16,-1-4 0 15,-3-7-1-15,6-3-1 16,-11-6-32-16,7 3-14 0,4-4-18 15,0 2-9-15,0-2-59 16,0-1-66-16,13-4 125 16</inkml:trace>
  <inkml:trace contextRef="#ctx0" brushRef="#br0" timeOffset="22762.738">13942 7183 1031 0,'-1'-1'468'16,"1"1"-233"-16,0 0-48 15,-1 0-93-15,0 0-33 16,0 0-26-16,0 0-2 15,0 1 4-15,-4 11 4 16,-4 8 2-16,-27 28 0 16,25-24-7-16,2 0-4 0,-2 2-9 15,0-3-4-15,1-3-8 16,-1 0-2-16,2-3-3 16,-2 0 0-16,5-6 1 15,-2-2-1-15,6-5 5 16,3-4 3-16,-1 0 3 15,0-1 0-15,0 0-6 16,0 0-5-16,3-13-6 16,12-3-3-16,33-32-7 15,-28 29-3-15,7-4-5 16,1-1-1-16,2 1 5 16,0-1 4-16,-3 2 9 15,0 1 1-15,-4 4 1 16,2 3 1-16,-5 4-1 15,-7 3 0-15,1 8-2 16,-5 1-2-16,-5 9 0 0,0 3 1 16,-11 3 3-16,1 5 1 15,-3 2 1-15,1 3-1 16,-1 2 0-16,2 0 1 16,4 1-1-16,-2-5 0 15,3-3 1-15,0-3-1 16,-5-9 1-16,3 0 1 15,1-5 0-15,2-1 9 16,1-1-37-16,0-2-32 0,0-1-123 16,0 0 107-16</inkml:trace>
  <inkml:trace contextRef="#ctx0" brushRef="#br0" timeOffset="23346.162">14595 7067 944 0,'-3'-4'454'0,"-2"2"-182"15,3 2-75-15,1 0-87 16,0 0-39-16,0 0-29 0,0 0-2 15,-11 12 2-15,-28 33 3 16,18-23 1-16,8 5 1 16,-9 0-7-16,2 3-4 15,0-1-10-15,2 2-4 16,11 1-9-16,-4-4-2 16,10 2-2-16,1-6-2 15,3-3-1-15,7 1-1 0,2-8-1 16,0 0 2-16,6-4 2 15,-1-5 2-15,0-6 2 16,11 0 0-16,-9-12-1 16,6-2-2-16,8-4-3 15,-3-7-1-15,13-4-1 16,-2-1-1-16,-8-6 2 16,2-1 0-16,-4-2 2 15,-4 0 0-15,-2 4 1 16,-9 2 0-16,-11 5-1 15,-6-2-1-15,-6 2-2 16,-5 0-1-16,-4 6-3 16,0 5-1-16,-4 5-5 15,-1 8 0-15,-1 1 0 16,0 5 0-16,-2 6 1 0,2-1 1 16,-1-1 1-16,2 3-1 15,10 3-14-15,0-6-36 16,4 6-102-16,2-1-105 15,0 1 156-15</inkml:trace>
  <inkml:trace contextRef="#ctx0" brushRef="#br0" timeOffset="24145.78">14894 7471 419 0,'30'-46'306'0,"-24"34"13"0,1 0-96 16,-5-1-27-16,6 5-24 15,-4-1-2-15,-1 4-7 16,3 4-10-16,-6 0-36 16,0 1-24-16,0 0-39 15,-2 0-8-15,0 7-8 16,-8 16 1-16,-18 23-6 15,10-26-5-15,1 2-6 16,-3-8-6-16,3 7-6 16,0-4-2-16,6-3-3 15,1 1-1-15,3-3 1 16,2-3 1-16,2-6 0 16,2 1-1-16,1-3 4 15,0-1 2-15,0-1 1 16,0 0 0-16,0-1-4 0,0 1-5 15,5-6-3-15,12-10-4 16,30-24-1-16,-25 29-1 16,-4 5 2-16,-3 4 2 15,-4 4 0-15,-4 3-1 16,1 2 1-16,4 1 0 16,-3 0 1-16,1 2 1 15,3-2 1-15,-2 0 0 0,3-3 1 16,-3-3-2-16,3 1 4 15,-1-4-32-15,4-1-66 16,4-1-44-16,-3-3-141 16,3 3-121-16,2 3 261 15</inkml:trace>
  <inkml:trace contextRef="#ctx0" brushRef="#br0" timeOffset="24479.229">15268 7336 681 0,'-3'3'453'16,"-2"0"-24"-16,-2 8-166 0,-2-1-42 15,-2 3-83-15,0 6-26 16,-1 3-39-16,-2 2-9 15,-1 1-17-15,-2-2-5 16,1 3-11-16,-2-1-6 16,2 3-9-16,-1 0-4 15,0 0-4-15,5-1-1 0,-2-3-2 16,5-1 0-16,3-6 2 16,0 0 0-16,6-6-1 15,0-3-2-15,0-4-68 16,2-4-39-16,6-6-174 15,5-2 166-15</inkml:trace>
  <inkml:trace contextRef="#ctx0" brushRef="#br0" timeOffset="24929.183">15574 6746 1013 0,'-3'-1'463'0,"3"-1"-211"15,4 1-46-15,-4 1-70 16,0-1-21-16,0 1-30 15,9 0-7-15,7 1-17 16,31 6-9-16,-25-5-15 16,1 1-8-16,2-1-15 15,-1-3-2-15,0 0-2 16,-1-3-2-16,-1-2 0 16,-3 0-30-16,-5-1 17 15</inkml:trace>
  <inkml:trace contextRef="#ctx0" brushRef="#br0" timeOffset="26703.474">10872 7696 371 0,'0'-1'228'15,"2"0"-1"-15,8-1-28 16,-3 1-32-16,3 0-11 0,27-2-23 16,-24 2-18-16,0 2-27 15,1 0-11-15,0 1-20 16,3 0-8-16,-4 1-12 16,1-1-5-16,1 0-6 15,6 2 0-15,2-1-3 16,-2-2-3-16,2 1-6 15,-5-1-3-15,7 1-4 16,0-1 0-16,5-1-2 16,1 0 1-16,3 0 1 15,0-1-1-15,-1 1 0 16,1 0-1-16,-1 1-2 16,1 1-1-16,-2 2 0 15,-3 0 0-15,0-1 0 16,0 4 0-16,-9-4 0 0,5 1-1 15,1-3 2-15,5-1 1 16,8-1 2-16,-3-3 1 16,-1-2 6-16,-1-2 2 15,4 1 1-15,-2-1 0 16,6 1-4-16,1 1-4 16,1-1-2-16,-5 2-1 15,-9-1-3-15,4 2 2 0,0 0-1 16,6 3 0-16,5 0 1 15,-1 1 0-15,-3 1 1 16,0-1 0-16,4 2 0 16,-3 0-1-16,-2-1-1 15,0 0 1-15,-6 0 0 16,2 1-1-16,4-1 3 16,0 1 1-16,3 1 4 15,-1-3 2-15,-1-2 1 16,0 1 0-16,4 1-1 15,-2 0-2-15,-1 3 1 16,2-3-1-16,-4 0-2 16,7-2-1-16,0 1-1 15,-1 1-1-15,0-1-1 16,-1 1-1-16,0 0-1 16,-3 2-1-16,2 3 0 0,-2-1 0 15,-4-1 0-15,-1 3 0 16,3-3 1-16,-1-2 0 15,2 2 2-15,2-3 0 16,0 0 1-16,1 0 0 16,3-2-1-16,1-1 1 15,-3 2-2-15,-2-1 0 16,-4 0 0-16,-1-1 0 0,6 2 0 16,5-1 0-16,0 0 1 15,5 2-1-15,-4-2 0 16,1 1-1-16,0 1 0 15,-4 0 0-15,-4 1 1 16,-3 0-1-16,3-1 2 16,2 0 0-16,1 0 1 15,1 1 0-15,-3 0 0 16,-1-1-1-16,3 2 1 16,1 0-1-16,-7 1 1 15,-5 1-1-15,-7-2 2 16,-1-2 1-16,4 2 2 15,2-2 2-15,6-1 1 16,-5-1-1-16,-5-2-2 16,-2-2-2-16,-7 2-2 15,-3 0 0-15,-8 0-2 0,-1 2-1 16,-6-1-2-16,-2 3-1 16,0-1 0-16,-1 1-16 15,0 0-73-15,0 0-57 16,0 0 83-16</inkml:trace>
  <inkml:trace contextRef="#ctx0" brushRef="#br0" timeOffset="28993.977">11279 8011 428 0,'0'1'230'0,"0"1"-46"15,-1 1-34-15,1-3-44 16,0 0-11-16,-1-1-14 15,1 1 0-15,0 0-4 16,0 0-4-16,0 0 0 16,0 0 0-16,-1 0 18 15,0 0 7-15,0 0 2 16,-1 0-4-16,1 0-20 16,0 0-14-16,-3 1-22 0,-13 3-11 15,-26 10-15-15,24-10-3 16,5-2-3-16,-7 2-2 15,3-3-1-15,1 2-1 16,-7 0-2-16,3-3 0 16,-5 0-2-16,3 1 1 15,6 0-1-15,6 0 0 16,8 2 0-16,0-2 0 0,0-1-2 16,1 0 0-16,2 0-2 15,-1 0 0-15,1 0 3 16,0 0 1-16,0 0 0 15,-1 0 0-15,0 0 1 16,0 0 0-16,0 4 0 16,-2 5-1-16,-2-1 1 15,-2 4 0-15,-25 29-1 16,20-27 1-16,-1 3-1 16,4-1 1-16,0 0-1 15,3 2 0-15,1-3 0 16,-4-1 0-16,6 1 0 15,1-7 0-15,1-1-2 16,1-1-4-16,1-8 1 16,3 2 0-16,4-5 1 0,2-5 4 15,6-2 0-15,2-2-3 16,3-1-11-16,2 2-9 16,1 2-8-16,0-1 0 15,0 7 9-15,-2-1 11 16,-1 6 6-16,-6-1 4 15,-3 2 0-15,-1 5 1 16,-7 3 0-16,7 0 0 16,-5 7 0-16,4-1 0 0,-1 0 0 15,-4 4 1-15,4 0-1 16,-6 3 0-16,6 2 2 16,-7-4-1-16,-5 0 6 15,-1-7 2-15,-11 4 7 16,2 0 2-16,-1 0 5 15,-7 0 1-15,-10-8 0 16,-2 0 3-16,-4-4 5 16,-5 1-1-16,5-3 2 15,3-3-1-15,2-3-6 16,5-1-1-16,2-4-6 16,0 1-4-16,5-7-6 15,1-2-4-15,8 1-6 16,5-1-3-16,6 3-21 15,1-2-28-15,9 0-107 0,3 0-116 16,8-6 171-16</inkml:trace>
  <inkml:trace contextRef="#ctx0" brushRef="#br0" timeOffset="30346.731">11554 8199 244 0,'-1'-1'170'0,"1"0"31"16,0 0-9-16,1-2-10 15,3-4-3-15,0 2-16 16,-3 2-11-16,2-1-21 15,-3 3-16-15,0 0-32 16,0 0-15-16,0 0-20 16,0 0-2-16,0 0-3 0,0 1-1 15,0 0-11-15,0 19-7 16,-9 30-8-16,-1-24-2 16,2 1-3-16,-7-2-2 15,0 0-1-15,0-5-2 16,-1-4-1-16,5-3 0 15,4-3-1-15,0 1 0 16,3-2 0-16,0-3-2 16,4-1 1-16,0-3 2 0,-1-2 1 15,0 1 0-15,1-1-4 16,0 0-2-16,0 0-5 16,0 0-1-16,0 0 1 15,4-8 0-15,-2-9-3 16,43-32-8-16,-25 22-16 15,6-4-4-15,1-1 1 16,3-1 9-16,-1 5 16 16,2 1 5-16,-2 10 4 15,-1 2 1-15,-5 8 1 16,-5 2 2-16,-6 8 1 16,-2 5 0-16,-4 7 5 15,-3 6 4-15,-4 8 6 16,-1 4 1-16,-5 3-1 15,0-4-3-15,-3 1-3 0,-1-7-1 16,-1-3-3-16,0-2 0 16,1-9 0-16,-1 1-2 15,8-4 3-15,1-6 0 16,2-1 2-16,-1-1-1 16,1-1-3-16,0 0-2 15,1 0-5-15,0 0-1 16,1-6-1-16,5-8-1 15,22-33 0-15,-11 24-1 0,5-5 0 16,3 0 0-16,2 0 2 16,-3 4 0-16,0 4 1 15,-3 4 0-15,-5 4 0 16,1 5 1-16,-5 7 0 16,-1 2 0-16,-1 8 1 15,-1 1 1-15,-5 3 0 16,3 1 2-16,-2 7-2 15,-3 0-1-15,-2 0 1 16,0 4 0-16,-5-2-1 16,0-3 1-16,-1 2-1 15,-4-6 1-15,1-1 0 16,0-3 1-16,-1-3-1 16,2 3-2-16,4-7 0 15,1 2-1-15,0-5-5 0,3-1-15 16,1-2-73-16,-1 0-67 15,0 0 95-15</inkml:trace>
  <inkml:trace contextRef="#ctx0" brushRef="#br0" timeOffset="30909.097">12293 8179 1417 0,'-3'0'229'0,"-2"4"-82"16,1-3-36-16,-6 6-38 15,-2-1-5-15,-3 1-11 16,-2 3-6-16,-1 2-10 16,-1 1-4-16,3 4-11 15,-2 0-2-15,3 5-9 16,5 1-4-16,-4-5-4 15,2 0-1-15,7-6-3 16,2 1 0-16,3-3-2 16,7 1 1-16,-1-2 0 0,1-5 2 15,8 1 1-15,-1-5 0 16,8 0 1-16,2-4-2 16,1-2 0-16,2 0 1 15,-5-5-1-15,-2 2 0 16,-2-1 2-16,-5-2 1 15,-6-1 2-15,1-2 0 16,-8 2 1-16,4 1 0 16,3-4-1-16,-11 3 0 15,5-7-2-15,-4 0 0 0,-5 1-1 16,4 3-1-16,-6 5 1 16,-1 2 0-16,-2 7-2 15,0 0-1-15,1 3-2 16,0 3-1-16,3 2-3 15,1 1-1-15,1 3-1 16,1 0-1-16,5 1 0 16,0-1-44-16,6 0-97 15,4-3-73-15,3-2 118 16</inkml:trace>
  <inkml:trace contextRef="#ctx0" brushRef="#br0" timeOffset="31311.071">12812 8025 920 0,'3'-7'488'0,"0"2"-127"0,-3 3-128 16,1 0-34-16,-1 2-75 16,-1 0-36-16,-1 0-49 15,1 0-14-15,-3 4-6 16,-5 15 3-16,-33 32 2 16,25-23 3-16,-1 5 5 15,0 2-1-15,0 2-2 16,0-1-5-16,5-1-7 15,-3-4-4-15,4-5-3 16,2-1 0-16,0-6-2 16,2-1 0-16,-1-3 0 15,7-5-2-15,1-6-3 16,-1 2-2-16,7-2-32 16,-7-4-40-16,3-4-86 15,-1 3 93-15</inkml:trace>
  <inkml:trace contextRef="#ctx0" brushRef="#br0" timeOffset="33308.678">13242 8068 671 0,'0'-4'339'16,"2"-3"-96"-16,-1 1-33 15,0 1-48-15,0 1-22 16,-1 2-36-16,0 1-17 15,0-1-35-15,0 1-14 0,0 0-20 16,0 0-2-16,0 0 1 16,-1 1 3-16,0 0 8 15,-8 14 2-15,-26 37 3 16,16-25-1-16,-2 3-7 16,3 3-5-16,-1-2-8 15,4 2-3-15,-2-6-2 16,3-1-1-16,5-3-2 15,-3-3 0-15,9-1-1 16,-2-5-1-16,-1-2 2 16,1-4-1-16,1-4-1 15,0-3 2-15,7 0-14 16,-3-1-29-16,0 0-97 16,0 0-79-16,5-10 127 0</inkml:trace>
  <inkml:trace contextRef="#ctx0" brushRef="#br0" timeOffset="33692.253">13598 7986 1039 0,'1'-4'495'0,"1"1"-200"15,-6 2-49-15,4 1-107 16,-1 0-44-16,0 0-57 16,0 0-15-16,-1 7-10 15,-9 9 0-15,-27 34 0 16,27-30 1-16,-6 8 6 16,0 0 2-16,-9 3 1 15,-3 3 0-15,4-1-7 16,-2 1-4-16,3-9-5 15,2 3-1-15,5-4-1 16,2-4-1-16,2-1 1 16,3-4-1-16,2-5 1 15,-1 0-1-15,4-6-3 16,-1-3-21-16,2-1-68 16,-1-2-60-16,3-7-210 0,1-2 227 15</inkml:trace>
  <inkml:trace contextRef="#ctx0" brushRef="#br0" timeOffset="34020.511">13081 8160 722 0,'0'-1'402'16,"3"0"-106"-16,5 0-108 15,-2 0-32-15,8 0-57 16,4 1-10-16,6 1-7 16,8 2-7-16,-5-2-6 15,4 5-8-15,-6-4-20 16,-1 0-11-16,-2 1-13 15,-1-3-5-15,-3-1-4 16,0 0-1-16,-3-1 25 0,-2 0-51 16,0-3-126-16,-3 3-129 15,-5-2 142-15</inkml:trace>
  <inkml:trace contextRef="#ctx0" brushRef="#br0" timeOffset="34763.953">13491 8414 550 0,'0'0'331'0,"-2"0"-6"16,-1 0-81-16,1-1-54 16,2 0-35-16,-1 0-53 0,0 0-21 15,1 0-32-15,0 0-13 16,0-1-11-16,4 0-4 15,11-3-2-15,30-11 1 16,-29 15-3-16,6 4-2 16,-5 4-3-16,-8 0-3 15,1 0-2-15,-2 0 1 16,-6 1 6-16,-2 0 6 16,-2 4 12-16,-5-1 4 0,-7 3 3 15,5-3-2-15,-7 1-5 16,0 0-5-16,-2-1-8 15,-6 1-4-15,0 1-7 16,-6-1-1-16,2-1-3 16,1 0 1-16,3-5-2 15,8 2 1-15,4-4-2 16,2 2-1-16,5-1-1 16,0 0 0-16,4-3 0 15,1 1 0-15,0-3 0 16,0 0 0-16,0 0 0 15,0 0 0-15,0 0 1 16,0 0 3-16,11 3 1 16,10 3 2-16,35 5 1 15,-27-11 3-15,2-1 8 16,-1 1 4-16,-5-1 3 16,-4 0 0-16,-7-2-7 0,-3 0-2 15,1 0-5-15,1-1-2 16,-3 2-3-16,-3-1-1 15,-4 1-1-15,-1 0-2 16,-2-2-4-16,0 3-29 16,0 0-108-16,-1 0-70 15,1 0 116-15</inkml:trace>
  <inkml:trace contextRef="#ctx0" brushRef="#br0" timeOffset="36283.182">14158 8077 657 0,'0'-2'345'0,"0"1"-83"0,0-1-45 16,0 1-60-16,0 0-34 15,0 0-53-15,0 0-19 16,-1 0-22-16,0 0-1 16,0 1 6-16,0 0 6 15,-1 0 1-15,-3 11-2 0,-3 3-7 16,-11 27-8-16,13-28-9 16,0 2-4-16,2-2-4 15,1-2-1-15,5-2-2 16,-3-5 1-16,3 0 2 15,3-4 5-15,-5-2 6 16,0 1 1-16,0 0-4 16,0-2-5-16,7-13-6 15,22-32-3-15,-15 27-3 16,0-1-2-16,-4 2-3 16,-3 2 0-16,-5 5 3 15,-3 0-1-15,-8 3-3 16,-1 7-2-16,-5 3-2 15,-2 4 1-15,-4 5 5 0,3-2 1 16,-3 5 3-16,-1 2 0 16,3 4 1-16,-2 1 0 15,-1 3 1-15,2 1 0 16,-2 3 0-16,-2 2 0 16,4-1 0-16,2 5 0 15,4-2 0-15,2 2-1 16,2-2 1-16,2-4 0 15,3-1 1-15,3-6 1 16,2-1 1-16,4-8 1 0,1-1 0 16,3 3 1-16,2-6 0 15,2 3 0-15,7-3 0 16,1-4 1-16,4 0 0 16,0-4 0-16,-1-2-1 15,0-3 1-15,6 2-3 16,-1-2 1-16,-1 2-2 15,-2-2 0-15,-8 1-1 16,0 1 0-16,-3 1-1 16,-1 2 0-16,-5-2-16 15,-3 2-42-15,-4 1-175 16,-1 1 157-16</inkml:trace>
  <inkml:trace contextRef="#ctx0" brushRef="#br0" timeOffset="37074.234">14336 8374 497 0,'-1'0'336'0,"-4"1"30"16,-9 3-98-16,-19 9-78 15,29-13-42-15,4 0-64 16,7 1-25-16,-7-1-32 15,0 0-7-15,0 0 6 16,0 0 8-16,1 0 15 16,14-1 7-16,33-6 2 15,-25 0-5-15,5 6-6 16,-2-4-7-16,-5 4-16 16,-2-2-5-16,-6 2-12 0,-1 1-4 15,-2 3-2-15,-1 3 0 16,-9 4 2-16,-5-2 4 15,-1 8 6-15,-5-3 2 16,-3 1 1-16,0 6-2 16,-10-5-3-16,0 2-3 15,-5 1-2-15,-1-2 0 0,3 0-1 16,1-1 0-16,8-4 0 16,0-1 0-16,5-4 0 15,3-2 0-15,3-2 0 16,0-1-2-16,2-1-1 15,1 1 0-15,2-1-1 16,2 0 0-16,0 0-1 16,0 0 0-16,0 0 0 15,0 0 0-15,0 0 2 16,3 0 2-16,13 0-2 16,27 1 1-16,-24-1 0 15,3 0 1-15,2 0 3 16,2 0 3-16,2 0 1 15,-3-3 2-15,-3 2-2 16,-2 0-2-16,-4-1-1 0,-5 0-2 16,-5-1-1-16,-6 1-1 15,-3-1 1-15,5 2-1 16,-2 0 4-16,0 0-16 16,0 0-86-16,-1-1-75 15,0 1 97-15</inkml:trace>
  <inkml:trace contextRef="#ctx0" brushRef="#br0" timeOffset="38258.361">15003 8009 432 0,'2'-1'323'16,"-2"0"9"-16,7 3-136 15,-7-2-38-15,-1 0-50 16,0 0-9-16,0 0 1 15,0 1 1-15,-16 15-11 16,-25 27-9-16,19-22-13 16,-4 1-9-16,-1 2-18 15,-4 1-7-15,4 5-12 16,5-3-5-16,4 0-4 16,4 2-3-16,5-8-2 15,0 1-1-15,7-3-3 16,2 1 0-16,2-1-1 15,4-1 1-15,3-5 1 16,-4-3 2-16,9-3 1 0,4-3 2 16,4-4 1-16,8-4 0 15,-2-3-1-15,3-4-1 16,1-3-3-16,-3-1 0 16,-4-5-2-16,-4-2 1 15,1 2-1-15,-7-1 1 16,-3-1 2-16,9 1 0 15,-10-1 1-15,-4-4 1 16,-2 0 0-16,-9-3 1 0,-7-2-1 16,8 3 0-16,-6 3 0 15,-1 3 0-15,2 6 2 16,-6 3 1-16,2 4-2 16,6 4-1-16,-6 2-7 15,11 4-2-15,-6 2-5 16,-5 3-2-16,4 3 2 15,-3 0-10-15,4 4-60 16,4 2-53-16,1-2-193 16,2 3 199-16</inkml:trace>
  <inkml:trace contextRef="#ctx0" brushRef="#br0" timeOffset="39007.282">15160 8360 595 0,'0'-35'390'15,"1"28"-40"-15,2 5-92 16,-2 2-40-16,-1-3-70 16,0 3-32-16,-1 0-26 15,0 0-11-15,0 0-5 16,-2 12 2-16,-2 0-19 0,-16 29-10 16,12-22-16-16,-3-3-5 15,-3 3-8-15,5-3-3 16,-5-4-5-16,2 2 0 15,0-4-3-15,2 1-1 16,4-2-1-16,5-1-1 16,1-3-2-16,-5-1 0 15,1-1 0-15,1-1-1 16,3-1 6-16,1-1 3 0,0-1-1 16,0 0 0-16,0 0-7 15,0 0-2-15,14-9-4 16,22-21-1-16,-18 22 1 15,0 0 0-15,-7 2 3 16,5 7 1-16,-9 0-1 16,2 2 1-16,3 7 0 15,-2-6 0-15,0 4 0 16,3 1 0-16,0 0 1 16,-1 2 0-16,0-2-1 15,-4-1 0-15,4 0 0 16,1-1-1-16,2-3 5 15,2-3-13-15,0-2-45 16,-1-3-33-16,0-2-113 16,3 0-89-16,-2 2 185 0</inkml:trace>
  <inkml:trace contextRef="#ctx0" brushRef="#br0" timeOffset="39342.794">15399 8251 854 0,'-6'3'457'0,"-2"1"-107"15,2 3-85-15,-5 2-80 16,0 6-56-16,-2 9-59 15,-2-1-15-15,1 6-20 16,1-1 0-16,-2 0-2 16,0 0-6-16,1 2-7 15,0-1-5-15,4 1-7 16,-1-3 0-16,2-2-3 16,0-1 0-16,2-6-3 15,3 0 6-15,2-10-62 16,2-2-43-16,2-6-135 0,0-4 130 15</inkml:trace>
  <inkml:trace contextRef="#ctx0" brushRef="#br0" timeOffset="40541.314">16551 7586 656 0,'-1'-1'344'16,"-4"-1"-93"-16,1 0-44 16,2 1-63-16,0 0-31 15,1 0-27-15,0-1-9 16,1 1-22-16,5 0 9 16,23-2 9-16,39 0 0 15,-24 3 4-15,0-4-13 0,2 1-29 16,0-1-11-16,-8 2-14 15,-5 2-2-15,-7 1-4 16,-9 0-1-16,-10-1-2 16,-1 1-1-16,-5 1-22 15,-1 2-30-15,0-4-116 16,-1 0-126-16,-9 4 183 16</inkml:trace>
  <inkml:trace contextRef="#ctx0" brushRef="#br0" timeOffset="40920.818">16516 7760 857 0,'-5'1'466'0,"5"-1"-150"16,3 0-100-16,-3 0-54 15,0 0-58-15,0 0-14 16,20 0 7-16,34-1 18 0,-23 0-10 16,-2 0 1-16,7 0-19 15,1 3-17-15,0 2-24 16,2 0-14-16,-6 3-15 15,-4-3-5-15,-7 0-6 16,-1 2-1-16,-8-2-1 16,-3-1 1-16,2 3 0 15,-2-6 5-15,-3 0-60 16,4-3-12-16,9-9 34 16</inkml:trace>
  <inkml:trace contextRef="#ctx0" brushRef="#br0" timeOffset="53935.829">17664 7525 659 0,'0'-1'300'0,"0"0"-131"16,0 0-29-16,0 0-51 15,1-2-5-15,0 0-8 16,1 2 4-16,-1 0 10 15,0 0 4-15,-1 0-3 16,0 0-12-16,0 0-19 0,-1 1-11 16,0 0-17-16,-17 4-6 15,-36 41-11-15,29-29-4 16,1 3-6-16,3-3-2 16,6 3-2-16,0-3-1 15,6 4 0-15,0 1-3 16,8-4-1-1,0-8-1-15,1 0 0 0,-6 28 0 16,11-1 0-16,0-2 1 0,4-20 3 16,13 3 1-16,-1-4 3 15,6 1 3-15,5-6-1 16,0-3 2-16,3-5 0 16,-1-5 0-16,6-2 2 15,7-4 1-15,-3-8 2 16,2-5 1-16,-5-9 0 15,-11-2 0-15,-5-5 0 16,0 4-2-16,-9 5 1 16,1 4-2-16,-4 7 24 15,-10 2 11-15,-3 4 16 16,-6-1 6-16,-7 3-18 16,-5 1-8-16,-4 4-13 15,-2 0-5-15,-7-2-6 16,-3 3-4-16,-11-2-6 15,2 4-2-15,4 1-1 0,3 5-2 16,8-4-1-16,5 4-1 16,7 2-3-16,3-2-2 15,6 5 1-15,1-3-8 16,5 3-79-16,2 3-67 16,6-3 94-16</inkml:trace>
  <inkml:trace contextRef="#ctx0" brushRef="#br0" timeOffset="54355.496">18211 7766 1261 0,'4'-3'553'16,"-4"-1"-292"-16,2 3-62 16,-2 1-84-16,0 0-43 0,0 0-47 15,0 0-11-15,-1 0-13 16,0 0 2-16,0 14 4 16,-1 3 1-16,-5 28 1 15,1-33 0-15,-2-5-3 16,3 3 9-16,0-4-36 15,2 3-63-15,1-8 58 16</inkml:trace>
  <inkml:trace contextRef="#ctx0" brushRef="#br0" timeOffset="58466.981">18656 7515 208 0,'17'-27'150'0,"-16"29"10"16,0-2-44-16,0-2-63 16,-1 1-8-16,0 0 6 15,0-1 14-15,0 1 33 16,0 1 9-16,0 0 7 16,0 0-1-16,0 0-16 15,0 0-14-15,0 0-26 16,0 0-13-16,0 0-14 0,0 0-3 15,0 0-4-15,-1 0 1 16,1 0 4-16,-1 0 0 16,1 0-2-16,0 0-3 15,0 0-2-15,0 0 1 16,0 0 1-16,0 0 0 16,-1 0-1-16,1 0 0 15,-1 0-2-15,1 0-1 0,0 0-3 16,0 0-2-1,0 0-2-15,0 0 0 0,0 0-1 16,0 0 0-16,0 0-2 16,0 0-2-16,0 0-4 15,0 0-2-15,0 0-1 16,0 0-2-16,0 0 0 16,0 0 1-16,0 0 1 15,0 0 0-15,0 0 1 16,0 0 0-16,0 0-1 15,0 0-2-15,0 0-3 16,0 0-1-16,0 0 3 16,0 0 2-16,-1 0 3 15,-2 11 3-15,0 0-1 16,-11 31 0-16,6-27-1 16,1 3 0-16,-2 1-1 15,-4 2 2-15,-3-1-1 0,-2 0 0 16,-1-1 0-16,3 1-1 15,1-4 0-15,5 0 1 16,3-7-1-16,3-6 2 16,5-2 5-16,4-4 1 15,7-9-1-15,6-4-3 16,5-5-5-16,1 2-1 0,2 2 0 16,-3 1 0-16,-2 5 0 15,-1 3-2-15,-5 5-3 16,-1 3-3-16,-4 3-2 15,-1 5 1-15,-2 2 2 16,-2 3 3-16,2 3 3 16,2 1 1-16,2 3 2 15,-1-2 1-15,3-5 2 16,4-2 1-16,1-3 2 16,4-6 2-16,-1-6 2 15,-5-4 8-15,4-9-53 16,4-1-81-16,5-2 78 15</inkml:trace>
  <inkml:trace contextRef="#ctx0" brushRef="#br0" timeOffset="58918.819">18998 7507 754 0,'-26'-32'370'0,"27"29"-140"16,-1 2-52-16,-2 2-74 16,2-1-22-16,-1 0-16 15,-1 5 4-15,0 17 0 16,-11 30-7-16,3-23-10 16,-1 1-6-16,-2 5-16 15,4 0-5-15,-4 4-10 0,5 0-2 16,-8-6-4-16,2 1 0 15,2-6-2-15,-6-6 0 16,11 0 1-16,-2-8-2 16,8-4 3-16,-1-3 5 15,0-5-17-15,-2-3-50 16,3 0-236-16,0 0 196 16</inkml:trace>
  <inkml:trace contextRef="#ctx0" brushRef="#br0" timeOffset="59617.17">19353 7516 722 0,'-3'-1'393'0,"-4"1"-87"0,2 0-60 16,-8 0-86-16,3 3-34 15,-7 4-43-15,-3 3-18 16,-3 3-25-16,-2-1-11 16,1 4-14-16,0 1-4 15,4 3-3-15,3 1-1 16,5 1 0-16,1 1 1 0,5 3-2 16,1 0 0-16,3 4-2 15,3 0-1-15,2-4 1 16,1 2 0-16,4-5 0 15,-1-5 1-15,3 0 0 16,2-7 2-16,4-2 2 16,2-1 1-16,7-3 7 15,2-5 2-15,4-12 2 16,2-5-1-16,-3-9-6 16,0-6-2-16,4-4-5 15,-8-2 1-15,4-4 0 16,-5 4 1-16,-11 2 0 15,0 2-1-15,-13 4-2 16,-1 2-1-16,-8 5-4 16,-3 5-1-16,-5 7-4 0,-1 2-2 15,-7 2-3-15,9 2 0 16,-6 2 3-16,3 2-1 16,6 2 1-16,-14 1-1 15,11 5-1-15,-5-2-12 16,-1 1-36-16,6 1-38 15,-6 1-124-15,4 0-94 16,5 1 193-16</inkml:trace>
  <inkml:trace contextRef="#ctx0" brushRef="#br0" timeOffset="60200.295">19817 7450 832 0,'2'0'466'15,"-6"-1"-114"-15,6 4-133 16,-2-3-47-16,-1 0-81 0,0 0-20 15,0 0-31-15,-12 12-7 16,-35 35-8-16,19-24-3 16,3 0 0-16,2 3-1 15,0 4 2-15,5-2-2 16,3 2-5-16,2 1-4 16,6-1-5-16,1 2-3 15,5-4-2-15,3 0-1 16,4-5 0-16,4-4 1 15,5 0 3-15,2-8 0 0,9 0 4 16,3-6 1-16,4-7 3 16,4 0 1-16,-3-11 0 15,-1-3-1-15,-5-7-1 16,-4-2-2-16,6-5 1 16,-5-1 0-16,3-3 3 15,-6-2 2-15,-12-1-1 16,-5-2-1-16,-8 0-4 15,-1 3-3-15,-5 2-3 16,-5 2-2-16,-2 7-4 16,0 3-2-16,0 3-3 15,1 6-2-15,-3 4-1 16,-3 0-2-16,-9 5-13 16,-5 1-40-16,-1 7-103 0,-5 5-59 15,4 8 128-15</inkml:trace>
  <inkml:trace contextRef="#ctx0" brushRef="#br0" timeOffset="61609.409">20578 7630 551 0,'33'-33'322'15,"-30"28"-48"-15,0 1-47 16,-2 2-77-16,-1 2-35 16,0 0-48-16,0 0-21 15,0 0-28-15,0 0-5 16,-1 0-1-16,-2 5 0 0,-2 10 0 15,-16 32-1-15,12-23-1 16,-2 2-1-16,-2 6 0 16,0 0-1-16,-1-1-1 15,0-3 1-15,0-9-1 16,4 5 0-16,-1-11-1 16,5 3 1-16,1-6-1 15,2-8 0-15,3-1 3 16,3-4-2-16,-3 2-11 15,0 0-5-15,0 0-11 16,8-17-3-16,18-35 4 16,-13 26 0-16,2-2 1 15,3-3-1-15,6 3 4 16,1-4 2-16,8 1 6 16,5 4 2-16,-2-1 2 0,2 5 0 15,-4 9 2-15,-3 0 4 16,-7 12 11-16,-5-1 2 15,2 9 7-15,-12 3-3 16,3 9-3-16,-4 6 0 16,-10 6 3-16,1 1 2 15,-8 7 3-15,0-1-1 0,-4-1-6 16,6 1-4-16,-1-4-3 16,0-7-1-16,5-4 0 15,-3-3 1-15,4-11 0 16,-2 1 2-16,1-8 12 15,-3-4 3-15,9-1-1 16,-1-7-4-16,3-5-15 16,4-8-5-16,2-11-3 15,13-5-2-15,2-3-8 16,6 1-2-16,1 5-1 16,-4 7 0-16,0 12 6 15,-2 1 1-15,-6 10 0 16,-1 3 3-16,-1 6 7 15,-2 3 4-15,-2 9 5 16,-3 2-1-16,-6 3-3 16,-4 4-2-16,-4 3-2 0,-1 4 0 15,-2 1 0-15,1 2 0 16,-4-2 0-16,-3-4 1 16,2-5 0-16,0-4 2 15,3-6 0-15,1-3 4 16,1-4-23-16,2-4-23 15,0 0-95-15,1-1-96 16,0 0 141-16</inkml:trace>
  <inkml:trace contextRef="#ctx0" brushRef="#br0" timeOffset="62133.018">21471 7583 807 0,'0'-7'413'0,"-3"9"-115"15,3 2-105-15,-5 2-60 16,-2 5-24-16,-2 1-13 16,-6 2-12-16,-2 3-21 15,-3 1-7-15,0 1-14 16,5 5-7-16,4 3-10 15,0-3-3-15,7 1-7 16,-4-4-2-16,7-1-6 0,4 0-2 16,-2-3-2-16,7-1 0 15,0-5 1-15,-1-4 2 16,8-4 1-16,1 1 2 16,8-3 4-16,0-4 1 15,7-6 2-15,-5-8 0 16,5-4-4-16,1 0-3 0,-2-7 0 15,1 3-1-15,-5-5 1 16,-4-1 1-16,-4 4 0 16,-8 1 0-16,-5 4-1 15,-2 5-1-15,-7 3-4 16,-4 0-1-16,-4 5-3 16,-4-3-3-16,0 4-1 15,1 2-2-15,0 0 1 16,2 4-1-16,-2-2-13 15,1 3-11-15,-1 1-41 16,-1 0-24-16,2 1-77 16,-1 3-55-16,3-2 145 15</inkml:trace>
  <inkml:trace contextRef="#ctx0" brushRef="#br0" timeOffset="62550.111">22200 7307 819 0,'9'1'464'0,"-10"-2"-80"16,-2 1-139-16,1 6-116 15,1-6-46-15,0 0-38 16,-4 19 2-16,-19 38-8 16,7-23-5-16,-6 2-13 15,1 4-4-15,0 0-3 16,1 1-2-16,4-3-1 15,1 0-1-15,1 1-2 16,0-3 1-16,-1-3-1 16,0-4 1-16,1-8-6 15,2-3-28-15,1-11-88 16,4-2-376-16,8-19 333 0</inkml:trace>
  <inkml:trace contextRef="#ctx0" brushRef="#br0" timeOffset="64282.725">22551 7810 451 0,'5'30'233'15,"-5"-27"-54"-15,0-1-37 16,1-1-26-16,-1-1-7 15,0 0-1-15,0 0 3 16,0 0-5-16,0-1-2 16,0 0-14-16,0 0-5 0,7-9-6 15,1-7-6-15,31-31-13 16,-26 24-6-16,3-5-17 16,-2-6-7-16,7-3-12 15,-1-5-4-15,4-1-8 16,1-4-1-16,-3 1-3 15,1 6-2-15,-3 2 0 16,-5 7 0-16,-7 10-1 16,-2 4 0-16,-6 9 0 15,3 6-1-15,0 3-11 16,-3 0-9-16,0 0-3 16,0 0 2-16,-1 0 11 15,-1 8 9-15,-2 13 3 16,-2 29-1-16,1-26 1 15,8 3 0-15,-3-3 0 16,0-2 0-16,5-1 1 16,-4-2-1-16,5-1 2 0,-1 0-1 15,2-2 1-15,1-1-1 16,3-6 0-16,2 1-1 16,1-2 2-16,-1-3 0 15,3-5 3-15,5-1 2 16,2-10 1-16,3-2 1 0,2-5-2 15,-1-5-2-15,9-1 0 16,2-3-1-16,-2-1 0 16,-4-2 1-16,-11-4 0 15,-10-1-1-15,0 2 0 16,1 4-1-16,-1 9 1 16,-8 3-1-16,1 8 0 15,-10 2-2-15,1 6-6 16,6 3-3-16,-7 5-4 15,3 4-1-15,-2 10 6 16,-6 3 1-16,-7 6 4 16,3 7 1-16,-8 1 1 15,1 0 0-15,5 4 0 16,-6-3 1-16,4-3 0 16,0-1 1-16,5-3 1 0,2 0 0 15,1-2 0-15,0-3-1 16,0-1 1-16,1-3-1 15,4-3 2-15,0-5 0 16,1-9 0-16,1-3-4 16,1-2-21-16,2 1-22 15,1-3-80-15,0 0-77 16,0 0 126-16</inkml:trace>
  <inkml:trace contextRef="#ctx0" brushRef="#br0" timeOffset="64967.998">23375 7596 554 0,'0'-8'402'0,"0"7"60"16,-1-1-146-16,1 2-125 15,-1 0-51-15,0 0-58 16,0 0-15-16,0 0-4 0,-1 1 1 16,-3 12-5-16,-2 2 0 15,-17 28-7-15,18-25-4 16,-5 3-11-16,3 0-6 15,0 2-7-15,-6-2-5 16,7 1-6-16,-1 2-3 16,-1-6-3-16,1-3 0 0,1-5-2 15,-1-1 1-15,10-1 3 16,-2-6 6-16,0-4 2 16,1-6-2-16,0-8-13 15,8-5-17-15,7-8-37 16,3-3-17-16,8-4-24 15,-3 0 2-15,5 4 23 16,-4 3 16-16,-1 8 31 16,1 4 9-16,-6 6 10 15,-2 1 1-15,-3 2-1 16,-1 4 0-16,-1 5 2 16,-1-1 3-16,-2 5 8 15,3 3 4-15,-4-1 5 16,0 7-1-16,-4-1-3 15,-2 1-1-15,-1 5-4 16,-1-1 1-16,-1 3 1 0,-5 2 0 16,-4 0-2-16,1 1 0 15,-3-2-3-15,2-1-1 16,0-4-1-16,1-4 1 16,1-8 1-16,4-1 6 15,2-1-35-15,1-1-28 16,1-2-140-16,0-1-140 15,0 0 209-15</inkml:trace>
  <inkml:trace contextRef="#ctx0" brushRef="#br0" timeOffset="65615.024">24014 7380 1019 0,'-2'3'451'0,"-6"3"-218"16,-1 2-35-16,-3 2-49 0,-3 7-23 15,-1 0-42-15,-1 2-16 16,-2 8-28-16,-1-7-8 16,1 6-4-16,-6-1 1 15,5-1 1-15,-1 4-3 16,4-4-5-16,2 3-6 16,8-1-9-16,6 1-1 0,1-1-4 15,5-1 1-15,-5-4-2 16,0-3 1-16,4 0 0 15,6-3 1-15,2-3 2 16,6-3 1-16,1-9 7 16,2-2 1-16,5-10 1 15,2-3-2-15,4-4-6 16,1-7-2-16,1-3-2 16,4-5 1-16,-3-2 2 15,-6-1 2-15,-4-1 2 16,-5 0 1-16,-12-1-1 15,2-3-1-15,-9 4-1 16,2-2-2-16,1 5-1 16,-7 3-3-16,-3 7-1 15,-3 6 0-15,-4 5-3 16,2 5-3-16,-6 3-1 16,-5 0-3-16,-5 4 0 0,-4 2 1 15,3 4 2-15,-2 4 2 16,4 1-52-16,1 3-52 15,1 1-218-15,2-1 204 16</inkml:trace>
  <inkml:trace contextRef="#ctx0" brushRef="#br0" timeOffset="66383.091">24254 7719 1064 0,'2'0'487'0,"-2"-1"-228"16,0 2-53-16,0-1-89 16,0 0-25-16,0 0-18 15,-1 0 5-15,-1 14-1 16,-3 4-3-16,-10 29-12 15,2-28-8-15,6 2-17 16,0 2-9-16,-10-4-13 16,9 5-3-16,-12-8-5 15,3-4-2-15,10 3-1 16,-3-10-1-16,7 2 2 16,-1-3 1-16,4-5 5 15,5 0 1-15,-1-7-3 16,3-3-4-16,7-4-16 0,-3-2-9 15,8 2-3-15,-1 4-1 16,-9 5 7-16,1 1 6 16,-3 5-1-16,-2 5 1 15,2 4 2-15,-7-1 2 16,4 4 3-16,5 1 1 16,2 0 1-16,6 1 0 15,3-4 1-15,-4-4 2 0,5-3 2 16,-2-3 2-16,2-6-14 15,4 0-32-15,-1-9-86 16,2-4-68-16,-1 0 113 16</inkml:trace>
  <inkml:trace contextRef="#ctx0" brushRef="#br0" timeOffset="66764.459">24603 7642 909 0,'-6'-3'531'0,"3"2"-104"15,-6 2-186-15,0 4-47 16,-2 5-93-16,-4 4-23 15,2 10-29-15,-3 3-9 16,0 8-13-16,-1 2-3 16,0 0-6-16,2-1-2 15,-1 1-3-15,4-1-3 16,-1-5-3-16,3 1-1 0,2-4-1 16,-1-1 0-16,0-4-1 15,-2 1 0-15,0-3 1 16,0-4 0-16,5-1 1 15,1-4 0-15,3-8-10 16,1-1-13-16,1-4-57 16,0 0-78-16,0 0 97 15</inkml:trace>
  <inkml:trace contextRef="#ctx0" brushRef="#br0" timeOffset="67595.537">24847 7169 552 0,'-1'-1'324'0,"0"0"-33"0,-1 0-50 16,1 0-65-16,0 0-25 16,0 0-45-16,0-1-18 15,0 1-41-15,0 0-9 16,0 1 7-16,0 0 7 16,0 0 15-16,-1 0 3 15,1 0-9-15,0 0-7 0,0 0-16 16,0 0-7-16,0 0-13 15,0 0-4-15,0 0-4 16,0 0 3-16,0 0 5 16,0 0 4-16,1 0 3 15,0 0 0-15,0 0-7 16,0 0-2-16,0 0-6 16,0 0-3-16,0 0-3 15,0-1-2-15,0 1-2 16,5-1 0-16,7 0 0 15,4 0-2-15,34 1 1 16,-25 0 0-16,3 3 0 16,1 0 1-16,0 2 0 15,-1 0 0-15,-7-1 2 16,1-2 0-16,-10-2 1 0,0 0 1 16,-5 0-1-16,-5-2 4 15,-2-1-6-15,-1 2-17 16,0 0-71-16,0 1-58 15,0 0 84-15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1-30T20:41:26.672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5725 8744 112 0,'32'-14'96'0,"-58"25"34"15,12-7 6-15,-13 9-7 16,9 8-5-16,51-29-16 16,-53 15-11-16,23-3-22 15,20-16-8-15,-38 25-11 0,52-11-7 16,-26 4-6-16,-30 13-3 15,9-15 1-15,-21 0 0 16,33-8 5-16,2 2 1 16,-3 1 10-16,-1 0 3 15,0-1 0-15,-1 2-2 16,1-1-13-16,3-1-5 16,-3 1-11-16,-1 0-4 0,0-1-11 15,-2-15-4-15,24-37-3 16,2 24-1-16,-24-1-1 15,-27 3-1-15,31-10 0 16,13 2 0-16,-5-4-2 16,13 2-1-16,9-8-1 15,-13 8 1-15,12-2-1 16,-2-3-1-16,-17 17-1 16,-2 2-1-16,0 10 0 15,6 6-1-15,-13 8-1 16,7-4-2-16,-7 3-3 15,-9 2-1-15,14 6-1 16,-7-1 1-16,-5 14 2 16,7-3 0-16,-7-2 3 0,1 23 2 15,8-10 1-15,-6 18 2 16,1-14 1-16,0-15 0 16,-3 11 1-16,2-7 0 15,-2 12 0-15,10-1 0 16,-3-1 1-16,-13-11-1 15,19 4 1-15,-8-2-1 16,6-9 2-16,9 3-1 16,-16-2 0-16,1 3 1 15,3-5 0-15,-2-5 2 0,7-7 3 16,-4 3-1-16,-6-3 1 16,3-6-2-16,-3 6-1 15,-1-1-1-15,0 0 2 16,9-4-1-16,3 0 1 15,20-39-2-15,-42 30 0 16,29-7 0-16,1-5 0 16,-6-2-1-16,16-2-1 15,-33-2 0-15,-5 2 0 16,33-9-1-16,-5-9 3 16,-3 11 7-16,20-7 5 15,-22 8 1-15,-22 10-2 16,17-4-5-16,-10 12-6 15,11-1-1-15,8 7 0 16,-1-2-1-16,-20 6-68 0,-11 0-83 16,19 1 95-16</inkml:trace>
  <inkml:trace contextRef="#ctx0" brushRef="#br0" timeOffset="1816.535">6529 8306 308 0,'45'-8'199'0,"-55"13"4"16,18-5-43-16,-8 7-56 16,-11 9-6-16,8-11-10 15,-5 2-1-15,16-7 0 16,-8 4-2-16,-11 18-6 16,1-4-5-16,-9 3-11 15,7 7-4-15,5-17-16 0,-8 11-8 16,-9 10-15-16,7-12-4 15,4 12-5 1,1 1-1-16,3-11-3 0,1 2-1 16,4 4-3-16,-4-8 1 15,8 2-1-15,0 0-1 0,-11 1 1 16,7 7-1-16,3-3-1 16,2-7 1-16,20-9 3 15,-4-16 0-15,-9 3 7 16,9 2 0-16,4-16 2 15,9 4 0-15,37-22-4 16,-30-5-1-16,30 3 0 16,-15-1 1-16,-19 3 1 15,32-6 3-15,-39 3 1 16,8 5 1-16,-13-4 3 16,-16 3 0-16,-5-6 6 15,-2-10 6-15,-6 3 4 16,-1 4 0-16,-13 9-8 15,-5 10-7-15,-3 10-10 16,2 1-4-16,-25 8-4 16,32 4-1-16,-17 4 0 0,-2-2-1 15,18 4 0-15,-32-3-1 16,19-2-21-16,-12 4-40 16,37-1-195-16,12-1 172 15</inkml:trace>
  <inkml:trace contextRef="#ctx0" brushRef="#br0" timeOffset="3035.878">6974 8658 560 0,'0'-1'287'0,"0"0"-76"0,0 0-44 16,6-3-55-16,4-1-22 15,-10 4-30-15,0 0-7 16,-1 1 2-16,0 0 1 16,0 0-3-16,-4 9-3 15,1 0-16-15,-1 3-6 0,-29 23-11 16,26-18-3-16,-6 6-5 16,5-3-1-16,11 2-2 15,-5-23 1-15,-1-5-1 16,-10 17 1-16,8-6 2 15,-6 17 0-15,4-19-2 16,17-26-3-16,2 2-6 16,3-10-3-16,-2 14-4 15,2 6 0-15,5-3 3 16,7 0 1-16,2-1 2 16,-11 4 0-16,2 5 0 15,-5 4 0-15,18 2-3 16,-3 4 0-16,-2 8-1 15,3-1 1-15,-11 17 3 16,-18 0 3-16,-18 7 3 0,4-6 3 16,-30 5 4-16,14 6 1 15,21-11 0-15,-36 13 0 16,17-13-1-16,-6-6 1 16,-16 6 3-16,10-7 1 15,-1-8 2-15,10-3 0 16,-1-9-1-16,0-1 0 0,-5-5-1 15,18-4-1-15,-17-5-3 16,30-10-6-16,18 3-7 16,-7-6-7-16,11 8-3 15,-12 4 0-15,8-6 4 16,-7 9 2-16,21-8 1 16,-10 14 0-16,1 3-4 15,-23 8-2-15,14 15 2 16,14-19 2-16,-10 25 5 15,21-5 2-15,-10-5 2 16,-12 14-1-16,5-14 1 16,1-2 0-16,-25-2 1 15,18-3 11-15,-8-1-130 16,6-7-171-16,23-1 189 16</inkml:trace>
  <inkml:trace contextRef="#ctx0" brushRef="#br0" timeOffset="5171.171">10684 8552 138 0,'-1'-1'120'0,"0"0"34"16,0 1-20-16,-1-1-35 15,1 1-5-15,0 0-9 16,0 0-1-16,0 0 0 15,0-1-3-15,0 0-6 16,0 0-4-16,0 0-13 16,0 0-7-16,0 1-9 15,-1 0-2-15,1 0-1 0,0 0 1 16,1 0 1-16,0 0-1 16,0 0-3-16,0 0-2 15,0 0-3-15,0 0-2 16,0 0-5-16,7 3-2 15,10 2-5-15,28 6-3 16,-22-14-4-16,7 2-1 16,12 1 2-16,-5-5 3 0,9 7 4 15,5-2 1-15,-17 1-1 32,0 0-2-32,48 1-6 0,-5 0-3 15,5-2-2-15,-29 1-1 16,13-1-1-16,-19 1 0 15,-19 5-1-15,14-2 1 16,-16-2 1-16,-5 1 0 16,11 3 0-16,-20-6 1 15,1 3 1-15,3-3 1 16,-9-6 0-16,1 1 3 16,-10-2 1-16,-3-3-1 15,-3 6-1-15,2-2-3 16,3 1-3-16,-7 1-4 15,8 3 0-15,-12-1 0 0,-12-1 0 16,15-4 0-16,-6 3 1 16,3 1 2-16,-15 5-1 15,-4 2 2-15,15-6 1 16,6-1-1-16,8-1 2 16,15 0 2-16,-10-1-2 15,1 3 1 16,-2 2-2-31,0 0-3 0,0-1-1 0,-2 0-1 16,1 0 0-16,0 0 0 16,6 0 0-16,24-2 0 15,27-3 0-15,-31 12 0 16,-3-3 1-16,1 2-1 16,11-2 2-16,-6 8-1 15,-1-2 0-15,-6 2 1 16,4 0-1-16,-14-11 2 15,4-1-1-15,-5 8 2 16,-4-1 0-16,-7 0 2 16,-9 4 1-16,-4-8 0 15,2-1 2-15,-12 2 0 16,13-3 0-16,-9 1 1 16,-4-1-1-16,11 7 3 15,-16-2 1-15,-4 4-1 0,0-1 1 16,-6-5-5-16,-2 7 0 15,10 0-2-15,10 2-1 16,13 3-1-16,-9-1-1 16,15-5-1-16,-14 0-1 15,22 0 11-15,13-6-53 16,-10 0-207-16,36-2 180 16</inkml:trace>
  <inkml:trace contextRef="#ctx0" brushRef="#br0" timeOffset="7311.8">12416 8744 282 0,'-24'34'169'0,"44"-27"-8"16,-20-5-21-16,7 1-18 15,1-5-1-15,-13 6-8 16,6 4 0-16,4-7-11 15,-29 6-1-15,23-3 5 16,-30 1-1-16,23-5-9 16,20-3-6-16,-1-10-16 15,-9 8-5-15,8-8-6 16,-1-5-4-16,-12-2-11 16,14-8-4-16,18-11-9 15,-18 6-1-15,16-13-4 16,4-3-5-16,-7-15-7 0,4-8-5 15,-4-3-8-15,1 9-4 16,-2 21-1-16,-5 11 0 16,5 9 1-16,-9 5-1 15,-1 5-3-15,-3 2-2 16,-6 11-6-16,0 2-1 16,2 6 0-16,-2 13 0 15,-7 6 4-15,4-1 2 16,-4 15 4-16,0 0 1 0,8 13 1 15,-5 1 0-15,-3-5 2 16,1-3-1-16,-4-8 1 16,5-1 0-16,3-3 0 15,9-3 0-15,-14 1 0 16,4-2-1-16,11 1 1 16,-10-2-1-16,-2 3 0 15,8-9 0-15,-15-4 2 16,14 0 0-16,15-18 1 15,-28 4 2-15,6-5 1 16,-10-9 0-16,21-12 1 16,13-5-2-16,5-8-1 15,17-1-1-15,-21 4 0 16,10-8 1-16,-23 2 3 0,-7 0 5 16,15-17 4-16,-3 16 1 15,15-15-3-15,3-1-4 16,-19 12-5-16,1-11-1 15,2 18-3-15,-19 3 0 16,10 11-1-16,0 1-1 16,-10 11-2-16,12 3-2 15,-27 6-7-15,13 6-6 0,2-3-69 16,-9 9-62-16,17 2-242 16,-11 5 244-16</inkml:trace>
  <inkml:trace contextRef="#ctx0" brushRef="#br0" timeOffset="8195.057">13465 8257 575 0,'2'-8'327'0,"-1"1"-30"16,-1 4-34-16,3-7-53 15,0 3-22-15,-1 2-60 16,-2 3-28-16,0 1-44 16,0 0-18-16,0 1-18 15,0 0-3-15,-9 23-5 16,-18 34-1-16,0-17-2 0,6 0-1 15,4-2-2-15,-4 1 0 16,-7 4-1-16,-12 2-1 16,9-10 0-16,-8 5-1 15,17-13 0-15,11-4-1 16,16 4 0-16,-5-5-1 0,9-5-1 16,6 6 0-1,-12-7 0-15,4 4 0 0,7-13 1 16,-4 0 2-16,28-21 3 15,-3 5 1-15,7-11 1 16,-11-12 0-16,8 3-1 16,8-13 1-16,-22 7 2 31,-13 18 1-31,1-1 1 0,47-47 1 0,-25-13-1 16,1-8 0-16,-20 28-1 15,-2 0-1-15,0 14-3 16,-16 10 1-16,3 13-1 15,-2-10 1-15,-11 9-1 16,5 1-2-16,-10 4-5 16,-8 17-1-16,-3-1-2 15,11-5 0-15,-3 16-1 16,10-14-2-16,7 8-27 0,-6 9-50 16,3-10-154-16,-11 15-245 15,16 0 305-15</inkml:trace>
  <inkml:trace contextRef="#ctx0" brushRef="#br0" timeOffset="9110.823">13840 8721 570 0,'-1'0'301'16,"0"0"-70"-16,0 0-60 16,-5 1-58-16,-1 3-23 15,-15 10-19-15,-12 18-3 16,26-32 6-16,46 1 5 0,-5-8 3 15,-39 3-4-15,8 3-19 16,9-3-9-16,2-7-21 16,22-9-9-16,13 1-8 15,-27-3-1-15,5 8-1 16,10 8-1-16,-21-3 0 16,1 11-1-16,-6 2-1 15,-9 2-1-15,-2 10 2 16,0-2 0-16,-10 10 3 15,-6 1-1-15,1 4 0 16,-12 1-1-16,10-17-2 16,-24 15 0-16,26-24-2 15,-4 11 1-15,-17 6 1 16,50-20 0-16,-35 11-1 16,2-9 0-16,40-14-4 0,-15 11 0 15,22-6-2-15,2-5-1 16,-14 9 1-16,2-19 0 15,3 5 1-15,-5 16-1 16,1 0 0-16,-7 12 0 16,0-2-1-16,11-11-2 15,-12 16 1-15,-3 6 0 16,-7 14 1-16,3-3 1 16,-1-5 0-16,5-3 1 15,-11-2 0-15,-1 1 1 0,-8 6 0 16,-2-2 2-16,-7 6 0 15,-18 3 1-15,16-17 14 16,-16 10 4-16,23-17 8 16,-4 2 3-16,-16-5-2 15,8-15-1-15,-44 2-3 16,32-10-3-16,4-5-7 16,6-5-2-16,29-5-7 15,-22-4-3-15,16 1-22 16,-4 6-23-16,14 1-67 15,-3 7-55-15,-1 8-197 16,16-5 226-16</inkml:trace>
  <inkml:trace contextRef="#ctx0" brushRef="#br0" timeOffset="9896.409">14461 8145 381 0,'-1'-1'270'15,"0"-1"8"-15,0 1-100 16,-2-9-31-16,2 9-28 16,0-5-9-16,1-1-15 15,-1 5 0-15,1 1-3 16,0 0-3-16,0 0-7 15,0 0-8-15,0 0-14 16,2 0-5-16,8 0-12 16,5 1-5-16,32 0-8 15,-25-3-2-15,15-1-6 16,2 5-3-16,15-2-5 16,7 0-3-16,-46 6-2 0,26-4-2 15,-14 4 1-15,-13-4-1 16,33-3 0-16,-26-5 1 15,-15 6-1-15,0 0 0 16,-8 2 0-16,-21 6-19 16,-3-3-76-16,17 4-65 15,13-8 87-15</inkml:trace>
  <inkml:trace contextRef="#ctx0" brushRef="#br1" timeOffset="18398.07">7804 8409 275 0,'0'-3'174'0,"0"2"9"32,0-2-22-32,2-3-42 0,0-1 1 15,1-4-34-15,2-2 1 16,21-27-5-16,-19 31-5 16,-5 16-6-16,-7 1-11 15,8-7-6-15,-7 11-13 16,4-11-6-16,4 7-9 15,-5 6-3-15,4-8-6 16,-8 22-2-16,2-4-4 16,2-4-2-16,-1 22-2 15,-1-20-2-15,-5 8-1 16,-2-1 0-16,3-4-1 0,-6 1 0 16,5-2 0-16,-1 7 0 15,2-13-1-15,13 8 1 16,-8-2 0-16,5-5 0 15,-19 3 2-15,8-15 0 16,0 1 3-16,5-14 0 16,11-1-67-16,-20 12-68 15,23-30 79-15</inkml:trace>
  <inkml:trace contextRef="#ctx0" brushRef="#br1" timeOffset="18983.051">7641 8536 349 0,'-59'-10'234'16,"85"2"0"-16,-6 2-66 16,-1 0-8-16,-34 6-19 15,15-3 0-15,5-5-27 16,9 5-7-16,17-3-6 15,-26-1-15-15,13 4-5 16,-1-9-11-16,1 2-20 16,-9 15-9-16,15 0-17 15,-4-5-7-15,-6 7-8 16,16-8-2-16,-18-1-2 16,-7 2 0-16,7-11 0 15,0 1 0-15,0-5 0 16,7 18-1-16,-10-5 1 15,2-8-30-15,-9 19-122 16,4-23-115-16,-3 22 151 0</inkml:trace>
  <inkml:trace contextRef="#ctx0" brushRef="#br1" timeOffset="19927.707">8405 8221 523 0,'2'-2'254'16,"1"1"-87"-16,-2 0-33 15,-1 0-46-15,0 1-9 0,0 0-11 16,0 0-7-16,7 21-9 16,-1 33-5-16,-7-22-10 15,-12 12-3-15,8-11-6 16,-3-8-4-16,-21 7-7 16,24-3-4-16,-8-3-4 15,0 8-2-15,16-11-1 16,-10 1-1-16,1-2 1 15,-5-5-1-15,5-3 0 16,-9-2 0-16,11-4 2 16,4 2 0-16,-3-5 0 15,8-3-2-15,-12 1-53 16,-5-3-54-16,18-2-155 16,-6 3 155-16</inkml:trace>
  <inkml:trace contextRef="#ctx0" brushRef="#br1" timeOffset="20429.071">8790 8167 471 0,'0'-4'246'0,"5"-5"-57"16,3-1-26-16,-8 8-35 15,2-5-12-15,-7 9-21 16,1 1-11-16,2 0-23 15,2-3-8-15,0 0-15 16,-1 0-3-16,0 0-9 16,-4 13-3-16,0 5-9 15,-1 35-3-15,1-18-2 0,1 9 0 16,-5-2-2-16,-12 1 0 16,13-8-2-16,-31-1 0 15,13 4-1-15,22-11 0 16,-10 1 0-16,32-7 0 15,-36-2-1-15,17-3 1 16,0 4 0-16,-2-7 0 16,5-1 1-16,-29 3 0 15,17-9 2-15,-2-1-3 0,2-4-58 16,45-10-62-16,-26-2 71 16</inkml:trace>
  <inkml:trace contextRef="#ctx0" brushRef="#br1" timeOffset="20826.864">8362 8469 624 0,'-2'-4'309'16,"8"-11"-100"-16,-6 20-36 15,26-5-50-15,-16-2-15 0,-1 13-17 16,10-15-7-16,-3-2-14 16,12 5-5-16,-12-8-18 15,21-4-10-15,-7 6-15 16,-5 0-6-16,-8 4-9 16,-36 6-1-16,35-8-1 15,-25 12-54-15,13-4-273 16,36-4 229-16</inkml:trace>
  <inkml:trace contextRef="#ctx0" brushRef="#br1" timeOffset="21715.096">8817 8620 553 0,'-1'-1'302'15,"0"1"-78"-15,0 0-77 16,0 0-29-16,0 0-42 16,0 0-12-16,0 0-3 15,0 0 4-15,-1 0 9 16,2 0-1-16,0 0-12 15,0 0-7-15,7 2-6 16,10 3-2-16,54 2-6 16,-46-4-6-16,-8-5-14 15,7 0-6-15,-19 8-8 16,2-2-1-16,0 7 1 16,-13 2 0-16,6-2 4 0,-2 4 2 15,-6 0 0-15,2 2-1 16,-19 6-3-16,10-6-1 15,-11 8-2-15,-4 2-1 16,15-15 0-16,-16 19 0 16,15-17 2-1,9-6-1 1,0-1 0-16,-19 10-1 0,-5 11-1 0,12-15-1 16,4-10 0-16,-4 8 0 15,1-3-1-15,19-2 0 16,4 0 0-16,-3-5 0 15,19-1 0-15,-37 4 0 16,6-2 1-16,22 0-1 16,-6-11 0-16,14 4 1 15,1 1 0-15,-8 4 1 16,-1 7 0-16,9-4-1 16,-7-1-1-16,10-5 2 15,-4 1 0-15,7 2 0 16,12 3 0-16,-3-5 0 15,6-2-1-15,-7-5 0 16,-7 1 1-16,-21 6-1 0,3 4 0 16,-19 5 1-16,8-6-2 15,1 4 2-15,-22-3-1 16,6-3-1-16,-1 2 1 16,15-1-26-16,26-8-39 15,9-9-127-15,-34 11-117 16,1-8 187-16</inkml:trace>
  <inkml:trace contextRef="#ctx0" brushRef="#br1" timeOffset="22582.002">9443 8321 462 0,'25'-1'305'0,"4"-2"-10"0,-29-6-92 15,7 5-26-15,-13 10-36 16,8-9-17-16,5 3-26 15,-43 7-10-15,26-7-20 16,8 4-10-16,-24 3-21 16,18-1-6-16,-12 15-10 15,0-7-3-15,6 2-4 16,2 1-2-16,-17-1-3 16,14 9-1-16,0-8-2 15,-4 15 0-15,17-11-1 16,-10-6-1-16,12 9 0 15,1-14-1-15,4 2 0 16,-3 2 0-16,-6-2 0 16,16 0 0-16,4-3 1 15,3-4-1-15,15 2 1 0,-18 0-1 16,7 0 1-16,16-1 0 16,1-4 1-16,-19-2-1 15,-16-8 2-15,13 3-1 16,-2-4-1-16,-13-4 1 15,50-1-2-15,-31-2 1 16,-3-2-1-16,32-1 1 0,-41 8-1 16,5-4 0-1,-1-10-1-15,0 3 2 0,-2-6 0 16,-9 9 1-16,-2-5 3 16,-5 0 0-16,-4-7-1 15,9-15 0-15,-11 20 1 16,-5 0 1-16,6 6 4 15,-8 9 0-15,-11-1 0 16,12 1-1-16,-13 5-5 16,14 3-3-16,6 2-2 15,-13-1-1-15,-3 2-1 16,-24 5 0-16,21 1 0 16,1 1-1-16,6 2 0 15,9-2 1-15,-3 0-73 16,1 10-76-16,3-1 95 15</inkml:trace>
  <inkml:trace contextRef="#ctx0" brushRef="#br1" timeOffset="26116.764">15891 8510 492 0,'14'-29'261'0,"-12"25"-49"15,2 0-32-15,-4-3-32 16,0 5-12-16,0-12-26 16,0 9-10-16,0 4-18 0,0-10-6 15,0 14-12-15,0-5-9 16,4 3-22-16,-5-1-8 16,-1 0-12-16,1 0-2 15,-2 6 1-15,-6 13 0 16,-11 30-3-16,11-26-1 15,2 5-3-15,1-2 1 16,-1 2-2-16,-2-3 0 16,1 0-1-16,-9 3-1 15,2 3 1-15,-2-1 0 0,4-4 0 16,3 6 0-16,3-5-1 16,8-9 0-16,-7-9 1 15,4 0-1-15,0-7-2 16,-1 8-2-16,5-17-54 15,-8-1-36-15,-12 3-137 16,29-16-154-16,-24 13 249 16</inkml:trace>
  <inkml:trace contextRef="#ctx0" brushRef="#br1" timeOffset="26581.308">15699 8551 797 0,'-11'-1'358'0,"-4"-1"-175"16,14 2-31-16,-9 0-56 15,26 1-15-15,3 0-7 16,4 6-1-16,-12 0 0 16,-6-1-3-16,14 1-8 15,-26-3-2-15,38-4-3 16,-8 4-1-16,0-1-4 15,14 0-4-15,-16 0-11 16,8-3-7-16,-12-2-14 16,-8-3-5-16,10 0-3 15,2 0-1-15,-1 0-3 16,6 3 1-16,-18 2-3 16,-1-1-1-16,1 3-30 15,2 0-50-15,-7 4-204 0,-7 2 185 16</inkml:trace>
  <inkml:trace contextRef="#ctx0" brushRef="#br1" timeOffset="27849.03">16995 8317 512 0,'14'-10'278'0,"-9"17"-47"15,-12-3-37-15,16-9-58 0,-10-2-23 16,-1 3-44-16,7-1-16 16,-5 5-11-16,-2 5-3 15,-1 1 0-15,1 15 0 16,-5 0-6-16,-1 1-3 16,-4 2-11-16,-1-10-4 15,0-1-5-15,-5 6-1 0,8-2-3 16,-1 2-1-16,1-6 0 15,9-4 0 1,-6-9 0-16,-1 1 2 0,8-4-1 16,0 0-1-16,5-6-2 15,1-18-2-15,4 15-3 16,3-12-2-16,9-2-10 16,8 23-2-16,-4-16 1 15,9-2 0-15,-16 21 10 16,-5-14 3-16,-1 16 0 15,-9 15 1-15,26-12-1 16,-12 4 0-16,8 4 1 16,-3 9 1-16,-33 11 0 15,27 4 1-15,-22 0 1 16,5-11 2-16,2 4 1 16,-16-1 1-16,-25 0 0 0,-5-4 1 15,0-1-1-15,-13 0-1 16,21-1 1-16,-9 5 0 15,6-13-1-15,5 1 0 16,6-18-2-16,10-11-1 16,-8 1 0-16,5-12-2 15,-8 6 0-15,4 0 0 16,16-2-6-16,5 3-3 16,15 0-4-16,-19 2 1 0,14 5 5 15,6 1 1-15,-31 2 4 16,53 0 1-16,-22 4 1 15,-14 3 0-15,47 5 1 16,-41 9 1-16,15-4 1 16,8 6 1-16,-19 2 1 15,10-6 1-15,-3 11 0 16,2-1-2-16,5-2 0 16,-17-2-2-16,9-7 1 15,-5-3 0-15,9-6 0 16,-1 4 8-16,-5-10-135 15,4-2-233-15,-12-12 238 16</inkml:trace>
  <inkml:trace contextRef="#ctx0" brushRef="#br1" timeOffset="28698.089">17734 8280 584 0,'17'-18'275'0,"-24"12"-97"15,-2 3-19-15,2 3-19 16,7-2-12-16,20 2-26 16,-12-4-15-16,-8 4-23 15,-12 8-11-15,9 0-15 16,2 2-1-16,2 16 0 16,4-3-1-16,-18 4-4 0,-10 12-4 15,-3-2-10-15,10 4-3 16,-9-1-5-16,9-7-2 15,17-7-2-15,-10-1 0 16,-8-2-1-16,16 0-1 16,-18-6 0-16,5 1-1 15,5-8 1-15,6 0-1 16,-12-4-1-16,18-6-9 0,-9-1-77 16,-16-4-51-16,33-1-221 15,-12 0 219-15</inkml:trace>
  <inkml:trace contextRef="#ctx0" brushRef="#br1" timeOffset="29170.365">18229 8233 738 0,'-14'0'420'0,"16"-8"-57"0,-5 4-110 15,-6 2-92-15,3-2-39 16,3 4-47-16,-6 4-19 15,1 5-20-15,4 1-5 0,-15 8-5 16,11 6-2-16,-1 6-5 16,9 3-3-16,-7 9 0 15,2-9 0-15,-7 3-2 16,3 0 0-16,5-10-5 16,-14 8-1-16,12-9-2 15,-14 0-1-15,10 2-1 16,2-2-1-16,-8 0 1 15,6-2-1-15,-9 0 1 16,-2 0-1-16,3-8-1 16,9 1-3-16,4-8-40 15,0-11 3-15,-1-2-147 16,3-14-85-16,4-5 177 16,-1 11-124-16</inkml:trace>
  <inkml:trace contextRef="#ctx0" brushRef="#br1" timeOffset="29581.976">17652 8479 606 0,'-19'0'376'16,"26"-3"-41"-16,-22 5-155 15,32-4-3-15,11-1-100 16,-5 2-16-16,2 2-9 15,-11 5-32-15,16-7 35 16,7 5 0-16,2-5-1 16,1 4-6-16,-9-3-15 15,-1 0-8-15,-3 9-14 16,-7-9-3-16,6 6-1 16,-9-5-2-16,-4-2-23 0,3 3-58 15,2-2-204-15,-25 0 185 16</inkml:trace>
  <inkml:trace contextRef="#ctx0" brushRef="#br1" timeOffset="30083.455">18725 7877 473 0,'2'-13'348'0,"-8"0"68"0,1 14-132 15,-2-1-90-15,5-3-35 16,10 3-60-16,-2-1-24 16,-5 11-28-16,-4 4-3 15,-5 6-1-15,1 10-1 16,-2 0-13-16,-7 3-7 15,5 0-8-15,-10-4-2 0,1-4-4 16,22-1 0-16,-11-5 0 16,4-2-1-1,-3 2-1-15,1-7 0 0,4-3-1 16,4 0-2-16,1-4-5 16,-15 3-20-16,-15-1-89 15,-6-4-60-15,17 0-222 16,35-7 240-16</inkml:trace>
  <inkml:trace contextRef="#ctx0" brushRef="#br1" timeOffset="30414.747">18487 7997 769 0,'-1'6'424'0,"-5"1"-86"16,20-12-128-16,3-1-33 0,12 0-53 15,9 11-23-15,1-5-40 16,-4 3-9-16,-9 0-14 15,-9-6-4-15,10 4-8 16,3-1-4-16,-9 1-6 16,3 5-3-16,-12-6-1 15,4-11-16-15,0 0-187 16,-9 7 142-16</inkml:trace>
  <inkml:trace contextRef="#ctx0" brushRef="#br1" timeOffset="53268.522">19753 8478 194 0,'1'-9'124'0,"3"-6"9"15,12-15-12-15,-17 30-13 16,3 0-3-16,5-4-9 15,-3-3-5-15,-5 9-8 16,-4-4-4-16,7-15-7 16,-2 16-2-16,0-14-1 15,3-1-1-15,-11 34-2 16,20-39 1-16,-2 5-8 16,-8 14-6-16,2-2-15 15,-14 14-7-15,-1 12-11 16,9 2-2-16,2-22 1 15,0 15 2-15,5 6 6 16,-16 9 3-16,-8 16-3 16,16-11-3-16,-16 3-10 15,11-7-3-15,1-2-5 0,-19 9 0 16,8 3-2-16,-11-1 0 16,22-7 0-16,-10-1 0 15,5-13-1-15,19 1 1 16,-23-6 1-16,23-7 1 15,6-9 4-15,-4-20 0 16,-9 14-14-16,16-20-37 0,-16 11-120 16,2 4-90-1,6-13 146-15</inkml:trace>
  <inkml:trace contextRef="#ctx0" brushRef="#br1" timeOffset="53740.236">19567 8574 616 0,'22'-6'350'0,"-55"-1"-78"15,18 13-79-15,2-8-30 16,21 1-53-16,36-6-16 16,-30 7-24-16,0 1-1 15,-13 1 1-15,-16 13-1 0,9-7-4 16,21-6-1-16,-2 8 7 15,19-3 1-15,-8-3-4 16,5 1-5-16,-1-3-21 16,4-7-9-16,6 2-13 15,-14 0-5-15,3-4-5 16,-10 4-2-16,1-5-2 16,2 3-2-16,-6 5-2 15,-5 1-1-15,15 6-3 16,-14-8-18-16,17 7-77 15,-24 5-63-15,11-4-183 16,-19 13-192-16,-33 0 344 16</inkml:trace>
  <inkml:trace contextRef="#ctx0" brushRef="#br1" timeOffset="55268.14">20986 8297 377 0,'27'-38'222'0,"-14"28"-19"15,-53 12-23-15,58-19-33 16,-2 7-7-16,-47 8-9 16,47-3-4-16,-21 4-6 15,-25 1-6-15,70-6-12 16,-38 0-8-16,-14 8-20 16,17-2-11-16,-8 3-23 15,16-3-11-15,-12 5-16 16,29-4-4-16,-35 12-5 15,-7 11-2-15,6 4 0 16,-5 6-1-16,-23 15 0 0,28-4 0 16,6-6-1-16,4 7 1 15,-13-5 0-15,-19-8 0 16,-7 8 0-16,-3 1 1 16,22-6-1-16,10-1 0 15,4-12 0-15,-7 5 0 16,15-11 1-16,-6 12 0 15,-11-3 1-15,-10-9-1 16,16-15 3-16,-12-5 1 0,12-6-32 16,3 2-49-16,-9 7-162 15,19-22 149-15</inkml:trace>
  <inkml:trace contextRef="#ctx0" brushRef="#br1" timeOffset="56434.469">21580 8565 386 0,'-37'-8'237'15,"31"7"-10"-15,5 1-34 16,14-11-49-16,-25 8-16 15,24 6-25-15,-2-10-11 16,-13 16-23-16,19-4-7 16,-12-7-6-16,-8 13 1 0,-11-5 2 15,0-2-3-15,19 9-11 16,8-9-3-16,14 8-7 16,5-6-1-16,-22 5 0 15,2 0-2-15,3-8 0 16,0 6-3-16,1-9-5 15,5-6-2-15,12-3-6 16,-12-5-2-16,12 1-3 16,-1-9-2-16,-14 4-2 15,19-6-2-15,-22 4-2 16,0 8-1-16,3 9 1 16,-14 0 0-16,6 2 1 15,7-7 0-15,-14-8 0 16,2-2-1-16,-5 17-1 15,-24 1-1-15,18-10-1 0,-33 23 0 16,9-11 0-16,3-6 0 16,-12 18-2-16,31-21 1 15,-11 2 0-15,-14 30 0 16,12-21 0-16,-15 27 0 16,0-4 1-16,10-16 0 15,-5 13 0-15,18-10-1 16,14-1 0-16,-11 8-1 15,4 3 1-15,-6-4-1 16,3 6 0-16,17-9 0 0,-20 13 1 16,7 3 0-16,-12-6 0 15,13 1 1-15,34-18-1 16,-16 7 1-16,-7-9 0 16,-7 2 0-16,1 3 4 15,28-22 1-15,20 13 4 16,-9-3 1-16,-2-17-2 15,-21 16 0-15,12-8-2 16,7 4-1-16,-13 0-1 16,-1-3-1-16,8-19-4 15,-25 9-14-15,37 5-45 16,-6-3-31-16,-13 12-69 16,21-7-46-16,-50-4 132 15</inkml:trace>
  <inkml:trace contextRef="#ctx0" brushRef="#br1" timeOffset="57302.204">22262 8190 662 0,'8'-8'349'0,"-1"3"-105"16,-30 11-67-16,32-9-36 16,-9 7-42-16,-9 1-17 0,21-7-13 15,-22 4 0-15,2 1-1 16,12-3-6-16,-3 3-14 16,-3 1-4-16,2-4-8 15,-1 0-4-15,0 0-6 16,0 0-3-16,0 0-6 15,1 0 0-15,0 0-1 16,0 0 1-16,0 0-1 16,0 0-1-16,0 0-2 15,7 1-1-15,-7-1-3 16,7 0 0-16,-6-1-1 16,-1 1-1-16,0 0 0 15,1 0-1-15,23 1-1 16,20 2 0-16,-4-5-1 15,-27 2 0-15,15-3 0 0,5-2 1 16,-7 3 1-16,19-1 1 16,-19 7 2-16,3-4 0 15,-4 3-1-15,-6 1 0 16,3-2-1-16,-1 0-1 16,-3-2-1-16,-3 4 0 15,-10-1-1-15,-2 0-1 16,-2 5 1-16,12-7 0 0,-4 2 0 15,-13 4 1-15,9-5 0 16,-10-1 0-16,-1 1-1 16,8-1 1-16,-3-2-1 15,0 0-2-15,0 0-32 16,0 0-44-16,1 0-163 16,0 0-242-16,0-1 306 15</inkml:trace>
  <inkml:trace contextRef="#ctx0" brushRef="#br0" timeOffset="63991.5">5607 10872 133 0,'0'0'110'16,"8"2"10"-16,-8-2-16 15,-1 0-13-15,0 0-22 16,0 0-3-16,1 0-23 15,0 0-3-15,0 0 9 16,0 0-4-16,-1 0 14 16,1 0 4-16,0 0-9 15,0 0 0-15,0 0 5 0,0 0 3 16,0 0 6-16,1 0-2 16,-1 0-11-16,0 0-4 15,0 0-7-15,-1 0-2 16,0 0-2-16,-1 0 0 15,1 0 1-15,0 0 0 16,1 0-2-16,0 0-4 16,2 0-6-16,0 0-3 15,-1-1-5-15,-1 0-2 0,2-3-5 16,4-16-1-16,17-24 0 16,29 8-1-16,-27 7-2 15,7-12-1-15,-19-8-3 16,-4 0-1-16,4-7-1 15,2 8 0-15,10 5 0 16,-31 14 1-16,0 3 2 16,14 3-1-16,-1 6-2 15,6 3-3-15,13-5-1 16,-19 7-1-16,-6 9-4 16,13-6 3-16,-21 21 0 15,11-2 1-15,-3 5 1 16,2 8-2-16,11-6 0 15,-7 11-1-15,-1 8 3 0,2-5 0 16,-6 16 1 0,9 0 0-16,2-21 1 0,-9 25 0 15,0-27-1-15,-11 9 1 16,10 2 0-16,-8-19-1 16,0 17 1-16,19-21-1 15,-21 4 2-15,8 7-1 16,16-13 1-16,-35 6 0 0,21 2 1 15,-3-12 1-15,-13 4 1 16,27-3 1 0,-24-9 1-16,21 2 1 0,-10-2 1 15,-6-3 0-15,14 0-2 16,-9-6 0-16,16-8-2 16,-8 1 0-16,12-10 1 15,-6 6-1-15,-3-11 1 16,31-21 1-16,-19 2 1 15,9-3 0-15,-14 4 8 16,2 10 4-16,-23 2 6 16,19 0 2-16,20-2-4 15,-36 15-6-15,42-5-7 16,-57 10-3-16,15-3-4 16,13 5-2-16,-22 20-2 15,34-17-1-15,-32 18-4 16,13-7-3-16,6-8-4 0,-14 13-4 15,1 12-76-15,-36 11-67 16,30-3-376-16,-6 3 345 16</inkml:trace>
  <inkml:trace contextRef="#ctx0" brushRef="#br0" timeOffset="64708.751">6518 10374 590 0,'0'-4'332'0,"6"-7"-38"15,-6 6-85-15,-10 3-54 0,10 0-29 16,-7 5-40-16,-9 4-12 16,9 0-17-16,-20-2-5 15,11 11-9-15,13-7-6 16,-3 7-13-16,4 17-4 15,-9-10-5-15,-11 19-4 16,5-12-2-16,6 8-3 16,-3-4-1-16,2-4-1 0,3 2-1 15,3-11-1-15,1 10 0 16,5-10 0-16,0 7-1 16,-7-5 0-16,7-5 0 15,4-1 0-15,6-8 0 16,7 0 1-16,1-1 2 15,4-9 0-15,-6 2 3 16,14-9 1-16,-4-3 1 16,2-1 1-16,7-11 3 15,-21 5 2-15,30-18 5 16,-33 12 2-16,19-11 2 16,-23-7 1-16,-13-5-7 15,35-9-2-15,-19 2-4 16,10 5-3-16,1 17-2 15,-21-5-1-15,-32 12-1 0,50-3 2 16,-50 3 0-16,29 8-1 16,12-8-3-16,-26 2-2 15,21 0-1-15,-37 9-1 16,-5 17-4-16,-8 10-1 16,9 3-3-16,0 6 0 15,21-15-61-15,1 5-52 16,-5 8-186-16,18-6 185 15</inkml:trace>
  <inkml:trace contextRef="#ctx0" brushRef="#br0" timeOffset="65791.36">6896 10758 556 0,'26'-47'347'16,"-30"40"-30"-16,7 8-129 15,-4 5-26-15,-10 4-50 16,19-10-18-16,-9-11-28 16,-3 15-10-16,8-6-13 0,-7-3-4 15,3 5-9-15,-1 0-6 16,-4 20-8-16,-13 28-4 16,7-38-4-16,5 0-1 15,-5-4-2-15,-4 5 0 16,-2-3 0-16,-5-1 0 15,19-5 2-15,-2 1 0 16,12-7-2-16,-17 2-1 0,2 1-4 16,10-9-1-16,2 0-9 15,31-14-1-15,-4-3-2 16,-1 15 0-16,-12-2 5 16,5-1 3-16,-8 15-1 15,12-13-2-15,16 17-2 16,-19 11-1-16,-3-1 3 15,-21 7 2-15,-4 1 2 16,29-1 2-16,-30 7 2 16,2 3 2-16,-4 5 4 15,-45 11 1-15,35 8 1 16,-3-9-1-16,-10-2-1 16,13-6 0-16,-9-17 0 15,-7 8 1-15,-20-6 2 16,18-8 1-16,14-10 4 15,-5-4 2-15,24-9 2 16,-53-1-1-16,2-3-6 0,53-25-5 16,-7 1-12-16,10 12 0 15,27-10-10-15,-52 18 1 16,35-7 3-16,1-6-3 16,10 9 6-16,16 6-2 15,-51 16 1-15,55 1 1 0,-45 18 2 16,12-5 3-16,31 0 4 15,-36 16 3-15,23-9 1 16,-13 4 0-16,0-5 0 16,6-10-1-16,-18 9 1 15,7-2 11-15,-4 3-166 16,-1-7 117-16</inkml:trace>
  <inkml:trace contextRef="#ctx0" brushRef="#br0" timeOffset="67807.267">10822 10439 143 0,'-1'0'113'0,"0"0"17"16,-20 7-13-16,-7 23-17 16,24-28-8-16,-21 8 3 0,34-21 1 15,-3-3-5-15,-23 24-1 16,23-12-10-16,-10 8-5 15,-5 3-7-15,12-8-3 16,-6 3-3-16,3-7-2 16,0 3-3-16,0-1 0 15,0 0-2-15,0 1 0 16,0 0 2-16,0 0-1 16,1 0-5-16,8 4-5 0,1 0-6 15,4 1-3-15,51 8-4 16,-41-21 0-16,26 8-5 15,-11 10-2-15,-37-6-5 16,42 1-3-16,-23 3-1 16,22-8-2-16,20 0 0 15,-31 13 0-15,8-5 3 16,0 1 2-16,8-8 2 16,7 3-1-16,-14-1-5 15,8-11-1-15,-16 13-5 16,-32-11-1-16,35-7-2 15,-42 13 0-15,20-12-2 16,26 2 0-16,-25 2-1 16,9 3 0-16,-25 14-1 0,8-15-1 15,-14 9 1-15,6 0-1 16,-14 2 1-16,-3 8-1 16,4-9 0-16,5 7 0 15,11-10-1-15,-1 10 1 16,-24 3 1-16,18-14 0 15,-8-3 0-15,-31 0 0 16,47-5 0-16,-3-4 0 0,-18 1 1 16,22-6 0-16,-4-4-1 15,-3 1-1-15,-11 1-1 16,37-2-1-16,-20 10 0 16,-44 5 0-16,51-4 0 15,-48 9-1-15,11 1 0 16,47 0-1-16,-26 5 0 15,6-3-1-15,26 3-1 16,-13-2 1-16,5 4 0 16,-16 1 0-16,3 4 3 15,12-1 0-15,-3 4 5 16,42-7 0-16,-22 0 2 16,-2-7-1-16,10 6-2 15,-15-2 0-15,-1-5-1 16,-8 9 0-16,1-9 1 0,-1 5 0 15,-14 4 0-15,8 1 1 16,-12-7 2-16,-4-5 0 16,-15 0 3-16,1 11 1 15,1 2 0-15,1-6 1 16,8 13 0-16,-23-14-2 16,8-10 1-16,-25 26 0 15,2-14-1-15,36-15 0 0,-40 22-4 16,45-15 0-16,-23 3-2 15,-22 12-1-15,33-7-2 16,-8-6-1-16,10 0 0 16,14 8 0-16,-11 0-2 15,-11 3-1-15,27 2-29 16,-23-4-54-16,26-3-210 16,-4 10 195-16</inkml:trace>
  <inkml:trace contextRef="#ctx0" brushRef="#br0" timeOffset="69458.642">12450 10790 282 0,'-9'0'180'0,"8"0"0"16,-29 1-35-16,38-4-28 16,-4-2-7-16,-5 7-2 15,14 1-4-15,-43 4-5 0,33-4-1 16,-4 4-4-16,-12-6-4 16,45-2-14-16,-30 8-10 15,-38-7-10-15,62-7-6 16,-52 5-11-16,7-3-5 15,34-6-11-15,-10 2-4 16,30-22-1-16,-20 9 2 16,7-7 4-16,8-20 0 0,-5-6 3 15,9-14-2-15,-2-3-2 16,-6 14-2-16,-3 1-2 16,8 13-1-16,-5 4-4 15,-6 4-3-15,1 18-6 16,-19-1-5-16,16 11-4 15,-7 3-3-15,-11 9 1 16,25-4 1-16,-18 18 2 16,-10 25 2-16,2 3 1 15,-13 5 1-15,4-3 1 16,11-15 0-16,4 13 1 16,-16 11-1-16,13 0 0 15,-2-2 1-15,1-9-1 16,25-26-1-16,-30 3 1 15,20 0 0-15,-12-12-1 0,-21 10 1 16,37-12 3-16,-33-7 2 16,35-4 3-16,18-3 1 15,-45-7 1-15,47-2-1 16,-31-2-1-16,-23-8-1 16,62-24 0-16,-44 13-1 15,11-16 0-15,27-5-1 16,-26 7-1-16,9-16 4 15,-7 17 6-15,-8 0 0 0,-5 9 2 16,9-15-6-16,4 5-7 16,4-2-3-16,-11 13-1 15,-4 15-1-15,-1 7-1 16,-8 17 0-16,0-2-7 16,-2 8-3-16,-2-2-64 15,4-1-43-15,-2 31-149 16,-2-7 158-16</inkml:trace>
  <inkml:trace contextRef="#ctx0" brushRef="#br0" timeOffset="70139.85">13572 10259 603 0,'8'-8'372'0,"-15"-16"1"16,10 2-108-16,-4 26-72 16,-2-10-32-16,6 5-53 15,-4 1-24-15,0 0-30 16,0 0-10-16,-6 10-8 16,2-5-6-16,-17 12-10 15,-47 44-5-15,22-35-5 16,3 1-1-16,12 12-2 15,17-1-1-15,13 0-1 16,4 3 0-16,-32 12-2 16,32-17 0-16,-8 6 0 15,-29 5-1-15,45-19-1 16,-37 7 0-16,24-6 0 0,16-16 0 16,-15-6 2-16,41-4 1 15,-23-7 2-15,40-9 1 16,8 3 2-16,-23-4-1 15,7-5 0-15,-11-5-1 16,15-33 0-16,-16 13 0 0,3-19 2 16,6 7 1-16,-15 11 2 15,-14-7 2-15,8 3 1 16,-6-5 0-16,-17 0-4 16,1 13-4-16,-30 4-7 15,9 3-1-15,-13 19-1 16,6-7 0-16,-8 7 2 15,-21 4-1-15,7 8 0 16,13 3 0-16,16-1 22 16,-7 6-42-16,5 3-150 15,3 1 129-15</inkml:trace>
  <inkml:trace contextRef="#ctx0" brushRef="#br1" timeOffset="75920.985">14818 10398 488 0,'15'-17'257'16,"-14"9"-50"-16,-29 8-34 16,16-6-38-16,28-3-13 15,-6 0-18-15,10 0-7 16,-1 5-7-16,-23 4-7 15,-28 6-21-15,27 0-13 16,-10 2-17-16,13-1-4 16,13 0-5-16,-20 8-3 0,-20 5-6 15,21 5-3-15,13 8-4 16,3 2 0 0,0 4-2-16,-31 8-1 0,-4-7 0 15,24-3 0-15,1-14 0 16,-6-3 1-16,1 1 0 15,-32 0 0-15,14-2 1 16,17-1 1-16,-2-15 1 16,10 6 1-16,0-3 2 15,-6-7-18-15,0 1-72 16,-4-13-58-16,10-3-272 16,-13 11 264-16</inkml:trace>
  <inkml:trace contextRef="#ctx0" brushRef="#br1" timeOffset="76365.16">14620 10478 508 0,'-23'4'308'16,"27"-4"-55"-16,1-4-64 16,-4 4-28-16,13-1-54 15,-20 1-17-15,-2 6-18 16,17-6-3-16,2 2 1 15,-2 1 0-15,7-2-7 16,-7 1-5-16,15-2-5 16,-2-1-4-16,3-1-8 15,-7 2-3-15,10-9-11 16,-1 4-4-16,16-5-10 0,6-1-2 16,-33 11-4-16,16-3-1 15,-18 3-2-15,8-3 0 16,-7-1-2-16,-5 4 6 15,-10 2-70-15,-8 1-64 16,8-1 81-16</inkml:trace>
  <inkml:trace contextRef="#ctx0" brushRef="#br1" timeOffset="77315.428">15752 10284 365 0,'7'-11'228'0,"0"6"-4"15,49-30-28-15,-83 35-42 16,24-5-12-16,4 4-30 15,8 5-14-15,13-10-24 16,-15-2-10-16,-12 13-17 16,-6 1-7-16,-14 11-10 15,0 10-5-15,27-18-8 16,-4 12-4-16,-8 2-8 16,-11 2-1-16,-21 18-2 15,36-11 0-15,-11 11 1 16,25 1 0-16,-4-8 0 15,-31 3 1-15,25-6 0 16,-21-16 0-16,-10 13-1 16,11 3 1-16,21-22 1 15,-3 12 1-15,10-20-1 16,-10-3-20-16,4-8-60 0,0 7-57 16,1-10-317-16,25-18 299 15</inkml:trace>
  <inkml:trace contextRef="#ctx0" brushRef="#br1" timeOffset="77733.023">16206 10210 482 0,'1'-6'321'0,"-12"4"26"15,30-23-139-15,-41 28-75 16,26-10-30-16,-1 4-33 31,0 2-7-31,-1 1-13 0,-3 0-2 0,0 15-4 16,-1-10-4-16,0 23-9 15,-41 29-5-15,37-30-6 16,-20 15-3-16,3-12-4 0,10 6-2 16,-15 3-4-16,9 5-1 15,-11 5 0-15,21-6-1 16,-6-17 0-16,7 2 0 16,6-11 0-16,-6 9 0 15,3 7 1-15,-2-17 0 16,6-6 4-16,-8-2-25 15,13-13-86-15,-2-3-58 16,-4 5 85-16</inkml:trace>
  <inkml:trace contextRef="#ctx0" brushRef="#br1" timeOffset="78081.377">15716 10460 760 0,'-5'0'360'0,"-9"6"-147"0,14-6-25 16,1 0-50-16,19 3-19 15,-32-2-18-15,20 2-8 16,22-3-13-16,-30-2-6 16,46-2-19-16,-28 4-8 15,11-2-20-15,13-4-7 16,-19 4-8-16,-4-2-3 16,6-1-2-16,1-3-2 0,-5-4-39 15,11-2-59 1,-20 9-206-16,9 3 192 0</inkml:trace>
  <inkml:trace contextRef="#ctx0" brushRef="#br1" timeOffset="78932.347">16235 10721 792 0,'-24'1'351'0,"23"-5"-165"31,0 2-29-31,1-1-49 0,0 2-16 0,0 0-27 16,0 0-4-16,-1 0 4 16,0 0 4-16,1 0 3 15,1-2-6-15,28-3-16 16,8-15-8-16,-14 28-10 15,25-18-5-15,-29 6-7 16,26-3-5-16,-22 3-7 16,-8 5-2-16,-15 17-4 15,10-14-2-15,-8 13 2 16,-9 5 0-16,13-10 2 16,-25 17 1-16,-11-5 0 15,17-2-2-15,-22 1 0 16,-16 1 0-16,10 3 0 15,17-3 1-15,-4 2 0 16,10-2 1-16,0-11 0 16,-16 3-1-16,22 3 0 0,-3-7-1 15,21-3 0-15,-18 2 0 16,-6-7 1-16,12 4-1 16,0-7 0-16,16 3 1 15,-10-1-1-15,33-15 2 16,-37 22 0-16,-2-9 0 15,22 0-1-15,-16 13 0 16,9-22 6-16,26 3 3 0,7-7 1 16,-23 9 1-16,4 9-6 15,4-11-3-15,-10 9-1 16,16-9-2-16,15 3 0 16,-32 10-1-16,-6 1 0 15,13 3 0-15,-10-15 0 16,2 2 0-16,9-5-1 15,-12 3 0-15,2 6 0 16,-6-2-1-16,7-6-1 16,-5 1 1-16,-7 8-1 15,13-9-17-15,-12 8-48 16,-14 3-36-16,3-5-115 16,-5 5-112-16,8-22 213 15</inkml:trace>
  <inkml:trace contextRef="#ctx0" brushRef="#br1" timeOffset="79597.838">17163 10248 952 0,'-31'12'411'0,"12"-14"-216"16,-25 18-35-16,-7 6-64 15,30-15-19-15,-4 14-32 16,16-2-9-16,-5 2-2 16,-11 9 3-16,5-4 5 15,-7 7 3-15,3-6-6 0,12-3-5 16,-3 18-10-16,41 101 81 47,-20-134-102-32,13-3 3-15,-11-11 6 16,26 11-2-16,-3-11-1 16,11-5-1-16,10 18-1 0,4-39-1 15,8 7 0-15,-30 1-1 16,-26-10-1-16,18 21 1 16,-23 0 0-16,16-11 0 15,25-7 0-15,-34 1 2 16,9 3 0-16,-2-5 2 15,-17 9 1-15,-7-6-2 16,-10-4 0-16,4-5-4 16,-2 0-1-16,-7 4-2 15,7 15 0-15,-8-3 4 16,4-4-1-16,-6 21-1 16,-9-7-1-16,-12 24-2 15,-11-5-1-15,14-10-1 16,9-4 5-16,8-4-68 15,15 10-73-15,-1 18 89 16</inkml:trace>
  <inkml:trace contextRef="#ctx0" brushRef="#br1" timeOffset="84603.745">7736 10394 328 0,'0'-1'223'16,"0"0"20"-16,3-6-30 0,-3 5-48 15,2-5-16-15,-2 4-25 16,1 0-10-16,-1 2-17 16,0-2-11-16,0 2-29 15,0 0-13-15,0 0-18 16,0 0-3-16,0 0-4 16,0 1-1-16,0 1-5 15,-5 16-2-15,-12 38-4 16,13-25 0-16,-3 7-3 15,8 3 0-15,-11-3 0 16,10 1-1-16,-16-6 0 16,9-9-1-16,9-1 1 15,-17-5 0-15,24 1 0 16,-18 1 0-16,-19-4 1 0,21-1 1 16,-20-9 0-16,19 0 1 15,28-8-10-15,-20 3-38 16,3-4-87-16,-17 1-59 15,16-2-158-15,2 1 212 16</inkml:trace>
  <inkml:trace contextRef="#ctx0" brushRef="#br1" timeOffset="85153.973">7560 10501 614 0,'16'-4'312'16,"-19"4"-89"-16,-2-3-34 16,-9 6-64-16,17-3-29 15,-9 4-33-15,28 3-5 16,-14 2 8-16,-6-4 5 15,2-1 6-15,-4-4-2 16,0 0-4-16,0 0-5 0,14 0-11 16,-5 0-7-16,44-2-11 15,-43 3-3-15,0-1-6 16,12-4-3 0,2 3-6-16,5-6-4 0,0-1-7 15,-6 3-1-15,-6 2-4 16,-2-3 1-16,-1 6-1 15,-18-1 0-15,12-2 1 16,7-1-2-16,-11 4 0 16,16 0-1-16,-13 4-31 15,-2-5-54-15,4-3-191 16,-5 8 178-16</inkml:trace>
  <inkml:trace contextRef="#ctx0" brushRef="#br1" timeOffset="86354.439">8267 10377 279 0,'0'-1'211'15,"0"0"13"-15,0 1-51 16,0 0-26-16,0 0-18 16,0 0-10-16,0 0-14 15,0 0-6-15,0 0-13 16,0 0-4-16,3 0-9 15,13 2-4-15,29 3-1 16,-27-10-3-16,3 1-9 16,-4-3-5-16,15 2-14 0,-5-5-6 15,14 5-10 1,-16 3-6-16,2 0-7 0,6 3-3 16,-27 6-1-16,19-2 0 15,-46 6 0-15,19-2 0 16,-5 5 2-16,-5 5 0 15,4 6 0-15,-24 4 0 16,22-2-3-16,-13-3 1 31,11-12-1-31,1 1 0 0,-22 41 1 0,-1-5-1 0,-20-8 1 16,28-18-1-16,4-14 0 16,0 5 1-16,0-2-1 15,13-10-1-15,-14 1 1 16,17-7-2-16,-1 6 0 15,-14 4-1-15,16 0 0 16,3-1-1-16,12 0 0 16,10-5 1-16,-14 5 0 15,1 2-1-15,-3 1 1 16,-10 2 0-16,29-5 0 16,-16 3 0-16,4-4 1 15,11 0 1-15,-12 1-1 0,1-1 1 16,13-1 0-16,7-2 0 15,5-3 0-15,7-4-1 16,-16 0 1-16,-6 1-1 16,-2 0 0-16,6 2 1 15,-9-1 0-15,18-1 0 16,-9 0-1-16,-23 7 0 16,6-2 0-16,-20 0 0 15,8-1-1-15,21-6-1 16,-13 7-16-16,9 3-36 0,-2 1-94 15,-38 6-63-15,24-8 120 16</inkml:trace>
  <inkml:trace contextRef="#ctx0" brushRef="#br1" timeOffset="86953.023">9130 10321 563 0,'-8'-7'371'0,"-1"6"23"16,-5 2-125-16,10 0-87 16,8-1-40-16,1-1-56 15,-5 1-25-15,-1 0-30 16,-9 1-2-16,8 16 1 16,-29 35 2-16,29-19-2 15,2 0-3-15,-28 8-6 16,4-4-3-16,5 1-5 15,6-1-2-15,-3-3-3 16,-3-1-2-16,9-13-1 16,-4 0-1-16,3-1 0 0,-1-1 0 15,1 1 0-15,9-8-1 16,5-11-2-16,5-2 0 16,-8-1-40-16,-10 5-42 15,2 0-140-15,17-10-143 16,5-4 229-16</inkml:trace>
  <inkml:trace contextRef="#ctx0" brushRef="#br1" timeOffset="87369.995">9480 10338 831 0,'17'-14'447'0,"-34"11"-84"15,0-1-130-15,16-1-80 16,-31 6-36-16,25 0-43 16,0 1-19-16,-6 5-23 0,16-2-4 15,-3 5 0 1,-1 4 0-16,-5 3-3 0,-9 2-4 15,1 3-5-15,1 0-4 16,5 14-4-16,-5 4 0 16,0-5-4-16,-3 0 0 15,-1-9 0-15,6-5-1 16,-2 15 0-16,9-1 1 16,-13-3-1-16,1 3 0 0,8-21 0 15,2 1-1-15,6-4 0 16,-12-3-2-16,12-2-21 15,-6 1-38-15,-8-8-123 16,27-8-99-16,-15 5 167 16</inkml:trace>
  <inkml:trace contextRef="#ctx0" brushRef="#br1" timeOffset="87770.539">9054 10508 899 0,'2'-5'408'15,"24"0"-201"-15,-21 8-37 16,-24 6-63-16,18-4-17 16,11-4-8-16,-8 1 2 15,24 2-3-15,-5 1-5 0,-12 8-11 16,14-10-8-16,6 0-16 16,-6-3-8-16,7-2-13 15,-4-7-5-15,-2-5-6 16,-1 8-1-16,3-4-2 15,-9 2-2-15,-7 8 6 16,20-12-38-16,-22 10-89 16,13 7-61-16,17-8-234 15,-51 16 260-15</inkml:trace>
  <inkml:trace contextRef="#ctx0" brushRef="#br1" timeOffset="88252.755">9922 9884 650 0,'20'-22'347'0,"10"6"-62"15,-13 13-43-15,-33 7-59 16,-6 5-31-16,19 0-45 15,-15-4-20-15,3 9-17 16,7 1-6-16,-21 7-18 16,15 1-8-16,3 4-11 15,0 2-6-15,-2 5-5 16,-17-3-3-16,14 4-2 16,-3-7-1-16,10-8-3 15,13 5-1-15,-5 0-1 0,0-2-1 16,-9 4 0-16,8-15-2 15,-8 0-2-15,6 1-33 16,5-3-108-16,-5 5-76 16,11-24 121-16</inkml:trace>
  <inkml:trace contextRef="#ctx0" brushRef="#br1" timeOffset="88635.679">9669 9978 697 0,'-9'-3'394'15,"10"-2"-88"-15,-1 3-103 16,3 2-33-16,-3-1-63 16,0 1-18-16,0 0-25 15,1 0 0-15,11 2-1 0,2 2-3 16,25 16-7-16,-16-13-4 16,2-3-10-16,4 5-5 15,6-6-7-15,22 6-5 16,-6-9-7-16,-11-2-2 15,2-1-5-15,-50 0 0 16,7 2 14-16,-2 2-43 16,-20 2-177-16,66-7 147 15</inkml:trace>
  <inkml:trace contextRef="#ctx0" brushRef="#br1" timeOffset="93774.947">4868 10483 577 0,'-14'4'317'16,"3"-4"-78"-16,-7 7-58 16,38-12-23-16,0-5-37 15,-12 9-14-15,-6 1-21 16,-18 1-3-16,14-1-11 16,-4 0-8-16,5-9-11 15,11 10-5-15,-9 3-6 16,16-3-3-16,-17 14-10 15,-8-6-4-15,-14 12-5 16,8 7-2-16,11-8-4 16,0-2-1-16,8 13-4 15,-8-10-2-15,-8 10-2 16,-1 5-1-16,12-18 0 16,-15 5-1-16,18 2-2 15,7-8 1-15,-24 9 1 16,-6-4 0-16,12-8 0 15,2 5-1-15,13-9 1 0,-4 1-1 16,-11-6-2-16,17 2 0 16,-4-12-45-16,30-7-53 15,-14-1-167-15,-32 0 164 16</inkml:trace>
  <inkml:trace contextRef="#ctx0" brushRef="#br1" timeOffset="94226.56">4586 10642 644 0,'-10'7'358'15,"18"-25"-103"-15,5 8-75 16,-3 5-37-16,7-11-44 0,-16 28-11 16,5 1 1-16,17-17 3 15,-1 10-11-15,-9-6-6 16,22-4-12-16,-15 8-6 15,7-4-6-15,1 6-3 16,-9 1-5-16,-10 7-4 16,16-8-12-16,3-5-4 15,4-2-9-15,3 1-2 0,-8-12-4 16,-12 1 0-16,5-8-3 16,-1 7 1-16,-10 27-2 15,21-26-2-15,-28 33 6 16,-6-11-42-16,-2-7-126 15,-1 19-105-15,6-18 146 16</inkml:trace>
  <inkml:trace contextRef="#ctx0" brushRef="#br1" timeOffset="96052.958">2890 10413 423 0,'-21'0'261'16,"28"0"-39"-16,-17-3-68 15,19-5-23-15,-3 7-35 16,-6 0-12-16,17 2-10 16,-8-1-6-16,-23 4-4 15,-9-3 0-15,3 1-6 16,-2 4-5-16,12 2-15 0,31-2-8 15,9 3-10-15,-50 11-3 16,10 0-5-16,0-3-2 16,-7 9-4-1,11-11 1-15,30-17-2 0,-49 15 0 16,15-8 2-16,35-10 0 16,-42 11 2-16,49-17-1 15,-38-1-2-15,-26 12-3 16,37-12-2-16,-3 4-1 0,9-5-5 15,42-7 0-15,-11 2-10 16,-28 6-2-16,15-7 1 16,-24 5 0-16,-6 11 8 15,16-2 2-15,3 6 0 16,-4 3 1-16,2 4 1 16,-6 7 1-16,-2 10 2 15,-6 3 1-15,-8 15 1 16,5-6 0-16,-10-1 3 15,-11 9-1-15,-17-9 1 16,3 2 1-16,18 1 0 16,-23-5 2-16,10-2 3 15,24-3 1-15,-41 1 1 16,18-5 0-16,11-3 0 16,-31-7-1-16,17 0-1 15,18-7 1-15,9-25-2 0,-11 20 0 16,19-23-2-16,-6-3-4 15,-16 13-4-15,18-21-3 16,-15 9-4-16,15 0-2 16,20-11-2-16,-14 15 0 15,13-2 2-15,-15 15 1 0,1-6 1 16,12-1 0-16,-4 15-4 16,12-3-1-16,-6 14 3 15,-10 7 2-15,34-10 8 16,-6 5 3-16,-11 6 5 15,-1 0 1-15,-4-2-2 16,-19 4-1-16,5-3-1 16,33-7 1-16,-51 7 0 15,22-10 2-15,15-9 3 16,-17-1-5-16,33-6-202 16,-21-2 148-16</inkml:trace>
  <inkml:trace contextRef="#ctx0" brushRef="#br1" timeOffset="97014.063">3320 10688 430 0,'22'-9'262'0,"-39"16"-36"16,-8-4-66-16,-3 4-19 16,13-4-30-16,12-1-13 15,20-4-24-15,-22 4-7 16,19-3-10-16,-15 0-4 16,-22 12-3-16,58-10-1 15,-31 10-1-15,8-3 2 0,13 3 4 16,-28 2 0-16,9-4-3 15,42-10-4-15,-36 4-8 16,20-1-3-16,-5 0-8 16,-11 3-5-16,23-10-3 15,-9-5-3-15,3-13-3 16,-12 0 1-16,-9 5-2 16,2-3-1-16,-5 5 0 15,3 5-2-15,-9-6 0 16,2-5-1-16,-15 12-3 15,1-18-1-15,7 16-4 16,-24 6-1-16,21-3-3 16,-12 32-1-16,3-21 0 15,-5 22-2-15,-5-12 3 16,-11 7 0-16,-11 18 1 16,25-24 1-16,-6 25-1 15,26-29-1-15,1 1 0 0,-21 14 0 16,30-8-1-16,-9 6 1 15,1 1-1-15,10-7 0 16,-10 5-1-16,-34 5 1 16,36-13 1-16,-14 5 1 15,-9-3 1-15,25-3 1 0,4 1 0 16,25-7 2-16,4-11 0 16,16-6 0-16,-29 3 1 15,2 2 0-15,-15-5 1 16,17 2 0-16,3-6 0 15,-10 0 0-15,29 7-4 16,-15-9-39-16,-11 5-122 16,23-4-111-16,-48 8 157 15</inkml:trace>
  <inkml:trace contextRef="#ctx0" brushRef="#br1" timeOffset="97547.761">3942 10378 553 0,'-61'0'310'0,"74"-4"-31"16,-13 1-53-16,-4 3-42 15,3 1-25-15,-2-1-40 16,-9 1-8-16,11-1-5 16,1 0 1-16,15 0-1 0,2 0-11 15,16 5-18 1,-27-7-10-16,6 2-14 0,21-1-6 15,-12-10-16-15,9 10-7 16,-6-3-10 0,-12-3-3-16,10 7-3 0,-12-5-1 15,4-1-1-15,-1 3-14 16,-1 1-78-16,4 1-90 16,-16 15 107-16</inkml:trace>
  <inkml:trace contextRef="#ctx0" brushRef="#br2" timeOffset="101551.278">5681 8140 360 0,'-5'-4'236'15,"6"0"-24"-15,-21 7-60 0,39-12-22 16,-5 7-44-16,-10 2-16 15,-16 0-13-15,4 1 0 16,31-5 4-16,-4 4 7 16,-31 4 3-16,-31 11-5 15,17 5-15-15,3-5-14 16,10 9-18-16,-4 6-5 16,-20 8-4-16,-1 21-1 0,19-8-1 15,7-5-1-15,-3 14-3 16,10-19-1-16,-9 12 0 15,1 2-2-15,2 0 2 16,-2 5-2-16,4 9 2 16,3-2 0-16,19-25 1 15,-2 4 1-15,14-21-1 16,-7 1 1-16,-1-2-44 16,-15-4-67-16,30-10 69 15</inkml:trace>
  <inkml:trace contextRef="#ctx0" brushRef="#br2" timeOffset="103403.058">23203 7952 255 0,'4'0'187'0,"5"-9"29"16,-6 2-32-16,21-1-47 16,-5 0-22-16,-36 20-40 15,19-14-19-15,7-2-21 16,-26 10 1-16,41-10 3 16,-23 3 2-16,-31 12 3 15,30-9-3-15,-17 14-6 0,38-6-4 16,-1-7-14-16,-20 18-5 15,-1 5-4-15,17 8-2 16,-7 16 1-16,16-8 1 16,21 3 2-16,-52 10 1 15,25 14 1-15,-9-3 1 16,-1 3 4-16,9-13 2 16,-23-12 5-16,1 8 3 0,-28 5-3 15,19-3-1-15,-42 10-1 16,15 0-1-16,-13-22 1 15,-23 7-2-15,12-21-3 16,-1-17-1-16,1 2 1 16,39-17-9-16,-1-5-121 15,-2-1 86-15</inkml:trace>
  <inkml:trace contextRef="#ctx0" brushRef="#br2" timeOffset="105160.864">4806 8372 244 0,'31'-23'166'16,"-79"36"12"-16,4 1-20 0,44-15-42 15,10-2-13-15,34-17-20 16,-9 7-6-16,-1-6-5 16,-46 31-2-16,12-3-10 15,12-20-8-15,-14 15-17 16,-17 2-5-16,15-5-12 15,-10 20-1-15,9-6-1 16,18 2-4-16,-14 4-5 16,-21 14-1-16,-20-3-1 15,42-20 0-15,-4 9 0 16,-18-11 1-16,20 0 1 16,-3 0 0-16,-24 1 2 15,57-14 1-15,6-8-1 16,-31 4-2-16,6-3-4 15,-41 4-3-15,0 3-5 16,34-10-3-16,-12 6-6 0,54-18-2 16,-2-4 1-16,-35 19 3 15,37-4 5-15,-27 9 0 16,-23 24 1-16,20-13-1 16,1 2 0-16,4 10 2 15,10-10 1-15,-15 14 3 16,-6 8 3-16,-12-3 4 15,-17 15 7-15,-1-6 4 16,-15 8 1-16,2 3-1 0,12-5-4 16,-7 1-3-16,29-20 0 15,-24 6-1-15,-7-9 0 16,0-12 1-16,-36 16-1 16,27-14 0-16,13-18 0 15,-10 25 1-15,20-28-2 16,-2 11 0-16,-4-2-3 15,15-34-1-15,1 9-3 16,-4-6-1-16,5 7-2 16,4 10-2-16,4-6-3 15,3 5-2-15,14-4 0 16,-16 11 0-16,10 9 7 16,9-11 4-16,-13 12 10 15,15 1 2-15,0 11 2 16,14 4-1-16,6 11 1 0,-15 7-1 15,-3 4-1-15,-15 2-1 16,22-13-3-16,21-17 1 16,-12-1 1-16,-42 6 2 15,13-5 15-15,-19 9-44 16,15-14 15-16</inkml:trace>
  <inkml:trace contextRef="#ctx0" brushRef="#br0" timeOffset="111360.563">2728 12741 79 0,'-1'0'72'0,"0"0"18"16,1 0-5-16,0-1-12 15,0 0-7-15,-1 0-4 16,0-1-1-16,0 1-3 16,1 0 0-16,0 0 4 15,0 0 7-15,0 0 10 16,0 0 2-16,22-8 4 16,14-18 0-16,-47 30-4 0,3-6-1 15,-8 4-2-15,29-10-4 16,-8 9-9-16,11-3-7 15,-19 5-15-15,-20 7-7 16,16-9-11-16,-25 11-5 16,28-2-8-16,6-1-2 15,16-8-3-15,-10 10 0 16,2-3-2-16,-20 15-1 0,6-6 0 16,-3-1 0-16,-16 12 0 15,18-18 1 1,-12 12 1-16,5-3-1 0,9-14 1 15,3-8 0-15,-3 11 1 16,-1-4 0-16,-9 3-1 16,11 2 0-16,4-14-4 15,-2-3 0-15,10-2-2 16,3 6 0-16,11-24-5 16,3 10-2-16,0-3-2 15,6-12 0-15,-11 22 3 16,14-10 0-16,-7 4 1 15,-29 15-1-15,-25 12-1 16,25-3 0-16,-3 10 0 16,23-9 2-16,15 9 1 15,-38 13 3-15,8 2 3 16,-25 11 5-16,33-18 5 16,-21 10 3-16,10-2 7 0,4-4 0 15,-28 13-1-15,29-15-2 16,-58 10-5-16,18-3-3 15,-26 13-2-15,-6 6 1 16,40-19 1-16,-8-16 0 16,17-7 2-16,2-4 0 0,-10-2 0 15,-14 17 1-15,3-34-3 16,22-5-1-16,1-5-4 16,17-12-3-16,9 15-3 15,-27-2-4-15,24-3-4 16,-42 17-1-16,35-2 0 15,11-7-1-15,-4 6 0 16,35-7-1-16,-26 5-1 16,-11 15-3-16,7 0-3 15,5 7 2-15,-16 13 5 16,22-12 5-16,-3 17 7 16,-5-4 3-16,2 4 2 15,-5-3 1-15,2-17 2 16,0 4 0-16,4 0 5 15,6 10 0-15,-23-5-57 16,22-7-88-16,-28-2 85 16</inkml:trace>
  <inkml:trace contextRef="#ctx0" brushRef="#br0" timeOffset="112654.664">3516 13179 178 0,'-1'0'153'0,"0"0"39"0,1 4-24 15,0-4-43-15,0 0-12 16,-1 0-12-16,0 0-6 16,0 0-7-16,-2 6-1 15,2-6-6-15,-1 4 0 16,1-4 4-16,0 3 0 15,1-3-4-15,0-1-5 16,0 0-17-16,0 0-5 16,1-3-9-16,4-11-3 0,6-33-6 15,1 19-2-15,3-10-2 16,-7-8-2-16,7-6-5 16,0 10-4-16,0 1-6 15,5 5-5-15,0-3-4 16,-10-6 0-16,14 10 0 15,-6 5-1-15,-3 22-3 16,-13 3-7-16,-15 15-5 16,7 7-1-16,2 2 3 15,21 14 6-15,-13 3 2 16,-6 7 0-16,2 5 0 16,-12-8 0-16,11-1 1 15,20-11 1-15,-25 1 1 16,30-4 0-16,-15-2 1 15,-6 6 0-15,29-8 0 16,-50 6 1-16,49-9 0 0,-8-3 0 16,-20 1 1-16,7-6 0 15,-27 3 1-15,8-3 2 16,16-11 1-16,14-1 0 16,5-8 2-16,-18 5 0 15,-9 1 0-15,14-4-1 16,-11-2-3-16,-3-5 0 0,21-4-2 15,-32 1 1-15,22-6-1 16,4-5 0-16,-9-15-1 16,7 5 0-16,-2-5 0 15,11-15-1-15,-10 14-2 16,20-13-1-16,-11 10-2 16,-6 14-1-16,-6 5-2 15,2 9 1-15,-1 4-1 16,-6 5-1-16,-1 7-6 15,-1 3-1-15,-7 8-1 16,3 1 0-16,6 9 5 16,-3 5-5-16,5 6-88 15,-1 11-82-15,-8 1 112 16</inkml:trace>
  <inkml:trace contextRef="#ctx0" brushRef="#br0" timeOffset="113336.965">4302 12789 388 0,'-1'-1'277'16,"8"-22"21"-16,5-12-97 15,10 21-17-15,-9 5-29 16,-14 10-11-16,-3 0-15 15,-9-1-9-15,-2 9-20 16,-2-1-15-16,9 2-25 16,9 4-9-16,-17 12-14 0,5-3-5 15,-16 11-11-15,-5 3-4 16,14-10-7-16,-20 16-2 16,10-14-3-16,5 5-2 15,7-1-1-15,14-5-1 16,-5 2 0-16,9-7 0 15,-3 3 1-15,3-15 1 0,8-2 2 16,6-4 0-16,1 4 4 16,13-5 0-16,9-11 2 15,-8 2 1-15,13-20-1 16,-3 1 0-16,-17-5 0 16,15 0-1-16,-14-4 2 15,-4-2 1-15,9-6 2 16,-13-9 1-16,5-5 0 15,-14 6 0-15,-12 11-2 16,-2 5-2-16,-11 6-4 16,4 3-2-16,-4 2-6 15,6 5 0-15,-7 5-5 16,7 6 1-16,1 3-4 16,-5 3 0-16,9 8-3 15,-9-3-1-15,-10 7-51 16,-30 6-49-16,18-4-183 0,2 4 182 15</inkml:trace>
  <inkml:trace contextRef="#ctx0" brushRef="#br0" timeOffset="114570.441">4746 13024 416 0,'-5'4'268'0,"-15"-4"-3"16,-22 3-54-16,51-5-70 0,-20-3-28 15,20 8-37-15,23-7-13 16,-32 14-14-16,-7-2-7 16,5-4-6-16,-31 10-4 15,22-6-8-15,-19 12-4 0,5 1-6 16,12-2-3-16,-8 0-2 15,16-6 0 1,-8-1-1-16,-1 2 1 0,11-8 0 16,3-2-1-16,7-7-2 15,6-9-1-15,-4-2-6 16,15-10-6-16,-7-2-9 16,-3 2-6-16,1 5-7 15,28-2 2-15,-8 12 7 16,3-5 4-16,-30 8 5 15,-24 11 1-15,1 0 0 16,28 8 1-16,35 2 4 16,-32 6 5-16,23 6 7 15,-29 0 7-15,-26 15 14 16,22-15 3-16,-25 27-1 16,-14-14-3-16,-6-4-11 15,-15 8-3-15,20-31-3 16,-7 19 0-16,5-17 1 15,7 7-1-15,-19 0 1 0,19-14 0 16,10 3-1-16,-1-11 1 16,8-2-1-16,2-2-1 15,10-8-3-15,-8 2-4 16,3-7-4-16,7-5-4 0,-3 0-3 16,11 1 0-16,5 9 1 15,-7-2 1-15,5 4 0 16,-2 5 0-16,3 5-4 15,-5 15-1-15,10-6 0 16,-3-4 1-16,0 9 6 16,1-7 2-16,5 3 4 15,-12 13 1-15,22-21 3 16,-16 14 1-16,13-1 5 16,9-8-9-16,-50 9-263 15,64-13 196-15</inkml:trace>
  <inkml:trace contextRef="#ctx0" brushRef="#br0" timeOffset="115286.531">5676 12891 345 0,'4'-9'256'16,"-3"9"49"-16,24-19-55 15,-4 1-55-15,-14 19-22 0,-8 0-40 16,-2 12-14-16,-1-11-25 16,-25 7-16-16,15-9-26 15,0 6-10-15,-10 16-19 16,17-12-2-16,-2 12-4 16,-3 2-3-16,9 2-3 15,-1 6-2-15,-4-1-2 16,-15 2 1-16,4 1 0 15,15-1 1-15,-4-2 2 16,2 3 0-16,0-9 0 16,-3-1-1-16,-5-1-29 15,11-10-36-15,3-14-86 16,-2-10-74-16,9-6 131 16</inkml:trace>
  <inkml:trace contextRef="#ctx0" brushRef="#br0" timeOffset="115636.565">5428 13027 802 0,'-3'4'371'0,"9"-6"-151"16,3-1-25-16,4 3-51 16,-5-7-23-16,-6 4-32 15,15-3-10-15,-5 6-14 16,18 0-5-16,20 2-13 16,-3-3-6-16,-13-5-12 15,-22 1-6-15,-1 1-7 16,5 2-2-16,13-5 2 15,6 4 0-15,-4-4-7 16,-42 11-42-16,18-4-158 16,5 6-372-16,-15 10 366 15</inkml:trace>
  <inkml:trace contextRef="#ctx0" brushRef="#br0" timeOffset="117340.854">6488 12721 578 0,'4'-7'303'0,"9"-1"-69"15,12-20-37-15,-28 28-60 16,26-9-23-16,-43 13-38 16,20-4-13-16,1 3-18 15,-18 15-4-15,11-6-10 16,6 3-2-16,-14 0-4 16,4-4-4-16,4 14-3 15,-1-16-3-15,7 5-2 16,-14-4-2-16,5-6 0 15,-5 10-1-15,-2 3 1 0,16-4 2 16,0-5-2-16,-4-7-3 16,14-13-6-16,-6-5-3 15,22-23-5-15,-4 12 0 16,16-5-1-16,-2 5 2 16,-24 17 0-16,20-8 0 15,5 5 1-15,-5 7-3 16,-19 9-2-16,12 2-1 15,-22 12-1-15,-22 13 3 16,38 0 3-16,-47 13 3 0,4 9 3 16,49-14 4-16,-50 4 4 15,46-11 2-15,-53 1 2 16,-5 1 0-16,7 5 0 16,-36 3-2-16,46-11 3 15,-32 7 0-15,23-20 3 16,-4 2 1-16,-13-10-1 15,35-16 0-15,-22 4-1 16,31-18-1-16,5-4-5 16,-25 7-2-16,-1-4-4 15,7 5-4-15,7 0-1 16,18 3-3-16,25-6-1 16,-34 4-2-16,7 7-1 15,0-10-1-15,-25 9-2 16,30 8-1-16,8-11-4 0,-11 17-3 15,19 12 1-15,-1 0 2 16,-13 14 10-16,-2-3 5 16,10-10 5-16,-4 5 1 15,-6 1 2-15,15-7-1 16,-1 3 2-16,-8 2 0 16,7-13 3-16,-25 17 1 15,24-13 3-15,-27 3 1 0,32-14-35 16,25-23-64-16,-43 12 55 15</inkml:trace>
  <inkml:trace contextRef="#ctx0" brushRef="#br0" timeOffset="118055.347">7198 12698 489 0,'12'-7'280'0,"16"-29"-32"15,-64 33-37-15,11 1-45 16,36-12-16-16,-3 5-19 0,13 4-9 15,-13 3-25-15,-18 11-17 16,8-1-30-16,-26 4-11 16,43 2-9-16,-13 3-3 15,-4 7-5-15,24 2-5 16,-38 17-3-16,-23 6 1 16,7 1-2-16,18-2-2 15,20-22 0-15,-2 0-2 16,-14-3 0-16,-26-3 1 15,1 0 0-15,9-2 0 16,3-7 2-16,26-4 1 0,4-2 1 16,-14-2-2-16,18-8-24 15,-23 5-27-15,12-3-74 16,27-10-53-16,-18 4-170 16,0-2 210-16</inkml:trace>
  <inkml:trace contextRef="#ctx0" brushRef="#br0" timeOffset="118421.968">7634 12587 705 0,'25'-13'416'0,"-43"9"-56"16,-2 6-159-16,5-7-24 15,-18 9-62-15,36 1-15 16,-27 2-30-16,31 2-13 16,-19 6-13-16,6 1-7 15,8 4-8-15,-36 11-1 16,33 3-5-16,-9-3-2 0,-9 18-7 16,15-19-2-1,-12 12-4-15,-2 7 0 0,8-22 1 16,0 14 1-16,-2-11 1 15,1-2 1-15,3 0 1 16,-3-1 0-16,6-10-9 16,-4-8-17-16,1-2-54 15,-2-6-34-15,15-13-93 16,-5 1-64-16,4-6 166 16</inkml:trace>
  <inkml:trace contextRef="#ctx0" brushRef="#br0" timeOffset="118726.641">7221 12895 732 0,'-2'-16'365'16,"-36"21"-112"-16,55-22-49 15,-37 19-46-15,-8 8-22 16,57-15-25-16,-27 5-13 0,39-6-24 16,0-6-11-16,-11 4-19 15,-10 16-8-15,2-4-7 16,-7 2-6-16,5-5-7 16,14-17-3-16,2 8-4 15,3 8 1-15,-14 5 1 16,-17 7 0-16,-12-3-81 15,-2-8-78-15,22-4 91 16</inkml:trace>
  <inkml:trace contextRef="#ctx0" brushRef="#br0" timeOffset="119544.705">7737 13020 499 0,'-12'-2'295'0,"-3"-9"-23"16,15 4-27-16,5 7-56 16,6-2-26-16,0-8-51 15,10 4-22-15,-31 10-29 16,3 2-8-16,-8 9-10 16,2 0-8-16,14-7-13 15,-1-3-4-15,-6 5-7 16,8-3 0-16,-19 3 1 15,1 2 1-15,16-7 0 16,-6-2 0-16,-13-3-10 16,24-6-5-16,8-8-20 15,2 1-15-15,30-2-26 16,-47 5-7-16,2 5-4 0,9-2 11 16,4-7 26-16,30 2 12 15,-20 12 13 1,-18 3 2-16,5 14 2 0,0-10 1 15,-3-3 3-15,16 2 1 16,-11 2 3-16,-3 16 2 16,-9 8 6-16,-17 5 3 15,2 2 5-15,3-9 3 0,1 3 3 16,2 0-1-16,-13-8-1 16,-14 14-2-16,-6-15-3 15,-4-4-1-15,5-2-2 16,24-11 0-16,16-7-1 15,-30 4-1-15,9-6-1 16,-21 0-2-16,18-14-1 16,24-7-3-16,4-1-9 15,-8 10-8-15,-2 10-7 16,13-6-1-16,9-9 4 16,12 2 6-16,4-7 5 15,-23 20 1-15,-20 18 4 16,18-19 1-16,-6 24 3 15,-5-8 1-15,15-4 2 16,28-2 1-16,-28 5-1 16,48-14 1-16,-7 3-1 15,-33 10 2-15,15-3 1 0,-17 1 1 16,1-2-19-16,-7 10-69 16,3-7 55-16</inkml:trace>
  <inkml:trace contextRef="#ctx0" brushRef="#br0" timeOffset="120188.409">8348 12664 515 0,'-9'-6'284'0,"9"-1"-35"15,0 11-36-15,-5-6-46 16,-2 9-17-16,6-5-34 0,-11 5-15 15,-6 11-21-15,5-4-8 16,-15 8-16-16,8 4-8 16,-26 6-10-16,29-8-6 15,4 8-8-15,-5-10-3 16,34 1-7-16,-43 11-2 16,28-11-3-16,5 2-2 15,-25-5-2-15,38-3 1 16,-12 1-1-16,-11-3 1 15,43-5 1-15,-37-1 1 0,20-6 1 16,1 0 2-16,-4-3 0 16,23-9 0-16,-20-2-1 15,25-6 1-15,-8 1-1 16,3 0 0-16,-5-4 0 16,-20 2 0-16,1-9 3 15,-4-5-1-15,4-7 3 16,-18-3-2-16,5 0-1 15,-22 5 0-15,-10 7-4 16,35-1-1-16,-20 8-5 16,-8 1-2-16,2 13-4 15,-16-1-1-15,4 6-1 16,8 4 1-16,-8-1 0 16,6 2 3-16,0-2-77 0,9-1-56 15,8 3 85-15</inkml:trace>
  <inkml:trace contextRef="#ctx0" brushRef="#br0" timeOffset="121916.007">9223 12772 379 0,'0'-4'201'0,"0"-5"-40"16,-1 13-18-16,2-18-28 15,-7 21-9-15,5-9-19 16,-1 9-8-16,2-5-14 0,0-3-5 16,0 1-6-16,0 0-1 15,0 0 1-15,-3 6 1 16,2-6-5-16,1 0-5 16,0 0-7-16,5-1-2 15,7 0-5-15,-11 1-1 16,6 2-7-16,3 3-3 15,19-3-5-15,47-12 1 16,-14 11 2-16,-3-4 2 0,-9 7 1 16,3-7-2-16,-1-10-6 15,3 8-1-15,-2-8-3 16,-2 9-1-16,-20 7-1 16,25-12-1-16,-33 19 0 15,-10 0-2-15,9-3 0 16,5-2 0-16,2-1 1 15,3-6 0-15,-1-3 2 16,-38 9 1-16,-11 5 1 16,-11 13 1-16,-13-6 2 15,23-7-1-15,41-18 0 16,-25-1 0-16,10 8-2 16,3-8 0-16,-43 17-1 15,49-20 0-15,-22-8-1 16,-19 8 0-16,5-10-2 0,-12 12-1 15,4-1-2-15,6 5 0 16,19-6-2-16,-2-1-1 16,2 2 0-16,-9 6-2 15,6 5 1 1,2 1 0-16,2 0-1 0,1-1 0 16,-3 0 0-16,2 0 0 15,-1 0-1-15,2 1 0 0,0 0-2 16,0 0 0-16,0 0 1 15,0 0-1-15,0-1 0 16,1 1-2-16,26 0-1 16,41 33 0-1,-1 1 1-15</inkml:trace>
  <inkml:trace contextRef="#ctx0" brushRef="#br0" timeOffset="122187.849">10099 12705 624 0,'11'-5'1134'0,"-5"5"-756"16,1 6-376-16,3-6 3 15,-12 4 2-15,2 2 4 16,-16 9 2-16,-12-3 3 16,3 6 0-16,11-12-3 15,18-3 0-15,-8 8-2 16,-18 5 0-16,-22 7-1 16,-10-15 0-16,24 1-1 0,11-7 0 15,-2-2 0 1,5 1-1-16,-18 4-2 0,20-16 0 15,8 7-3-15,-10 16-1 16,27-23-1-16,-22 33 0 16,2-9-1-16,20-20 0 15,-22 26-9-15,19-26-28 16,13-2-121-16,-9 1-135 0,15 8 178 16</inkml:trace>
  <inkml:trace contextRef="#ctx0" brushRef="#br0" timeOffset="124120.063">10884 12620 375 0,'20'-12'224'0,"-21"9"-13"0,-22 4-30 15,22 1-42-15,2-4-11 16,16 1-25-16,-35 1-10 16,-14 3-17-16,32 0-7 15,0 0-13-15,16 0-7 16,-19 7-15-16,9 0-7 0,-33 7-10 15,16-5-3-15,4 6-3 16,-8 2-1-16,5 2-1 16,-21 6 0-1,12-12 0-15,7-13-1 0,3-8 1 16,7 16 0-16,4-18 0 16,-6 10 0-16,2 6-5 15,12-32-2-15,-4 23-4 16,19-19-3-16,17-9 0 15,-20 9-1-15,16-7-2 16,-15 15 0-16,-25 1 1 16,38-1 0-16,3-1 1 15,-14 9 0-15,13 4-3 16,-18 4-1-16,-30 19 2 16,20-3 3-16,-24 22 5 15,10-6 5-15,-8 9 20 0,0-8 6 16,12-3 14-1,-49 12 2-15,7-13-12 0,-12 6-5 16,-4-13-11-16,14-2-3 16,-8-4-2-16,5 1 1 15,11-10 3-15,-25 1 0 16,10-12 0-16,37-8-1 16,-11-4-5-16,12-5 0 0,41-7-11 15,-43 5-3-15,-5-1-9 16,51-7-5-16,-63 12 1 15,54 11 0-15,25-4 1 16,-71 6 1-16,73-6-2 16,-33-9 0-16,-3 18 0 15,38 7 1-15,-38 10 6 16,-9 11 2-16,2-10 6 16,14-1 0-16,0-5 4 15,-1-7 1-15,-2 3 1 16,-1-4 3-16,-3 1 3 15,5-3 0-15,14-9-21 16,-14 6-38-16,18-11-169 16,-13 0 144-16</inkml:trace>
  <inkml:trace contextRef="#ctx0" brushRef="#br0" timeOffset="125335.935">11289 13062 246 0,'9'-3'158'0,"-18"0"-8"16,-4 11-21-16,22-8-25 15,-11 0-8-15,9 2 5 16,3-5 1-16,-10 3-3 15,-1 4-3-15,-1 0-2 16,2-4-4-16,0-1 2 16,0 0 3-16,0 0-8 15,-1 0-6-15,0 0-25 16,0 0-12-16,1 0-19 16,0-4-5-16,0-13-7 0,24-35-1 15,-14 38-2-15,-6-6 1 16,34-24-1-16,-11 1 0 15,8-19-1-15,13-2 0 16,-24 16-4-16,-21 8-2 16,27 13-3-16,-13 2 0 15,-4 12-1-15,15-2 1 16,-28 12-6-16,10 1-2 0,-15 14-3 16,-6 6-1-16,10 6 6 15,-11 11 3-15,10 4 2 16,-2 5 1-16,-12 6 0 15,18 4 2-15,-5-14 1 16,6-7 1-16,11-6 1 16,-7-8 0-16,11-1 0 15,-5 2 0-15,8-9-1 16,-6-5 1-16,-4 3-2 16,-3 3 0-16,1-10 1 15,-5 10 1-15,-9-10 1 16,11-3 0-16,0 5 2 15,4-3 0-15,12-3 2 16,-5-7-1-16,-16 6-1 16,-6-10-1-16,4 7-2 0,-2 4 0 15,7-17 1-15,27-6-1 16,-6-8 1-16,-7 3 1 16,4-5-1-16,-24 2 0 15,25-16-2-15,23-12-1 16,-18 9-3-16,16 16 0 15,-21 8-2-15,-14 10 0 16,-13 8 1-16,-1-3 0 0,-22 11-2 16,27 0-1-16,25-4-4 15,-7-1 0-15,-21 16 1 16,4 1 3-16,-31 13 1 16,29-2 2-16,1 0-61 15,0-2-61-15,-13 8-272 16,15-3 250-16</inkml:trace>
  <inkml:trace contextRef="#ctx0" brushRef="#br0" timeOffset="126003.891">12191 12612 548 0,'0'-7'322'16,"-2"2"-23"-16,7 1-87 16,8 2-48-16,-12-1-33 15,-8 7-32-15,-4-5-13 0,-1 6-17 16,6 13-1-16,1-6-3 15,1 6-7-15,-20 13-12 16,2-2-4-16,-4 10-10 16,-3 4-5-16,17-20-9 15,6-11-4-15,-1 11-7 16,12-20-1-16,-1 14-2 16,-9 16 0-16,12-21 0 15,-4 8 1-15,7-6-1 16,-6-9 1-16,6 2 1 15,0-2 0-15,-3-2 2 16,16-8 0-16,-11-2 2 16,-8 5 0-16,16-4-1 15,-7 0 0-15,9-5-1 16,7-1 0-16,16-11 0 16,-3-5 1-16,0-3 0 0,-3-12 1 15,-52 14 0-15,20 1 0 16,-2-7 0-16,7 7 0 15,25-9-1-15,-40 7 0 16,-17 5-1-16,20-5-1 16,-19 3-3-16,0 8-1 15,12 4-3-15,-27 12 0 0,-3 3-3 16,32-10-2-16,-7-5-3 16,-20 11-2-16,21 4 0 15,-14 0 0-15,-8 27 3 16,28-11 2-16,-9-11 5 15,8 21-27-15,10-22-82 16,-9 4-71-16,10 13 100 16</inkml:trace>
  <inkml:trace contextRef="#ctx0" brushRef="#br0" timeOffset="126820.619">12414 13019 699 0,'-5'-2'342'0,"30"-2"-111"15,13-1-27-15,-43 1-61 16,-23 8-25-16,7-5-37 16,19 1-13-16,31-8-11 15,0 2-1-15,9-4-15 16,-25 0-9-16,3 9-12 15,-3 0-5-15,13 1-6 16,-6 3-2-16,-12-1 0 16,18-2-3-16,-22 5 0 15,3-5-1-15,9 0 2 16,-21 4 3-16,3 6 16 16,-2-2 5-16,-16 9 3 15,3-5-1-15,-6-2-13 0,-8 10-3 16,11-12-4-16,-8 6-1 15,15-10 0-15,-22 1 0 16,7 1-4-16,38-11 1 16,-29 7-9-16,27-6-1 15,29-7-2-15,-31 10-2 16,31-2 3-16,5 2 0 16,-34 6 1-16,16-5 0 15,-12 5 0-15,-2 2 0 0,2-2-1 16,-9 7 1-16,-3 5-2 15,10-6-1-15,-17 21 1 16,12-10 1-16,2 2 1 16,-9 18 3-16,9-12 0 15,-14 4 2-15,-11 3 3 16,2-10 0-16,-6-2 4 16,-2 3 1-16,-13-13 4 15,3 0 4-15,-26-5 7 16,25-8 2-16,26-4 4 15,-35-4-1-15,20-4-3 16,-26-1-4-16,-9 1-7 16,27-13-3-16,9-4-7 15,9-1-2-15,-7 15-4 16,2 6-4-16,7 3-13 0,-1 11-31 16,15-14-123-16,5 1-119 15,7-7 174-15</inkml:trace>
  <inkml:trace contextRef="#ctx0" brushRef="#br0" timeOffset="127699.619">12919 12369 370 0,'-7'-6'256'0,"6"11"25"15,-50 9-47-15,83-36-65 16,-53 28-22 0,10-2-41-16,1 0-13 0,-2-2-21 15,46-10-9-15,-30 9-11 16,5 2-5-16,-23-4-7 15,5-2-2-15,-9 11-2 16,32-10-2-16,-18 4-4 16,-20 13-1-16,28-8-4 15,11-16-3-15,3 3-4 16,3-1-3-16,-15 6-3 16,-20 9-1-16,25-14-1 15,1 5-2-15,-7-11 0 0,-5 8-3 16,0 8-2-16,-8-7 0 15,-21 13-1-15,23-9-1 16,-1 2 0-16,25-13 0 16,21-4-1-16,-32 15-2 15,13 4 0-15,-13 1 0 16,4 4-1-16,30-21 2 0,-16-2 0 16,0 14 1-1,1-3 0-15,-11 4 0 0,3 7 0 16,4-2 1-16,-5-21 1 15,10 1 0-15,-11 3 0 16,-17 7 0-16,2 23 0 16,-1-8 0-16,0-8-1 15,5 5 0-15,-10-8 1 16,-7 11 0-16,14-5-1 16,-2-11 1-16,-2 6-38 15,2-2-43-15,-1 0-177 16,0 0 162-16</inkml:trace>
  <inkml:trace contextRef="#ctx0" brushRef="#br0" timeOffset="128785.886">14001 12877 413 0,'10'-20'261'16,"7"2"-31"-16,2 3-53 15,-11 0-12-15,-6 15-21 16,10-21-4-16,-19 3-5 15,12 16-3-15,-5-9-17 16,-11 21-17-16,17 14-35 16,-12-3-18-16,5-2-25 15,2-10-5-15,-14 13-7 16,8-2-2-16,-9 18-1 16,-6 6-1-16,5-9 1 15,-5 9 0-15,3-8 4 16,-2 6 2-16,10 3 1 15,8-10 1-15,-9-12-1 16,17-7-2-16,-37 2-10 16,10-5-23-16,28-8-57 15,-24 4-37-15,18-15-85 0,10-4-42 16,-26 19 156-16</inkml:trace>
  <inkml:trace contextRef="#ctx0" brushRef="#br0" timeOffset="129202.813">13899 13032 686 0,'-46'-29'369'0,"45"25"-71"16,-19 2-76-16,41-2-58 16,-16 5-35-16,19-3-39 15,-47 5-16-15,30-2-20 16,-6 4-5-16,11-5-7 0,27 6-5 15,-13 0-5-15,-2-3-1 16,0 1-5-16,16-12-4 16,-3-4-8-16,0 5-2 15,7-4-2-15,-20 12 0 16,20 1 1-16,-2-11-1 16,-22 14-27-16,25-10-44 15,-41 6-147-15,-22 12-218 16,1-4 270-16</inkml:trace>
  <inkml:trace contextRef="#ctx0" brushRef="#br0" timeOffset="130351.712">15087 12721 422 0,'1'-10'277'0,"2"8"25"16,-14-4-96-16,13 2-52 16,-1 4-31-16,-2 1-50 15,-1-1-21-15,1 0-25 16,-4 10-3-16,-6 9 2 16,-9 44-3-16,13-32 0 15,-23 17 0-15,6-5 3 16,-11-18-1-16,16 5-5 15,7-13-3-15,-1 4-3 0,14-6-1 16,-27-2 1-16,15-5 0 16,10-4 3-16,-4-8-1 15,11-4-4-15,-5 8-1 16,2-9-7-16,-3 3 0 16,16-5-4-16,-3-10-1 0,-6 10-5 15,20-15 0 1,-5 12-1-16,-6-1 0 0,5-8-1 15,-15 26-2 1,-2-1-3-16,0 0 0 0,5 11 2 16,11 11 3-16,-11 8 3 15,9-10 3-15,10-11 2 16,-17 2 1-16,6 1 3 16,-5-4 2-16,2 2 3 15,1-8 2-15,21-7-10 16,-4-4-39-16,-5-3-133 15,15-1-166-15,-10-2 204 16</inkml:trace>
  <inkml:trace contextRef="#ctx0" brushRef="#br0" timeOffset="130734.655">15488 12648 903 0,'3'-16'391'0,"-17"15"-210"15,8 1-38-15,5 0-59 16,-17 19-20-16,18-8-22 15,-10 13-10-15,-10 25-8 16,17-18-1-16,-16 15-1 16,5-3-1-16,-1-6-5 15,-31 20-1-15,40-12-3 16,-16 3 1-16,-4-10 0 16,11-2 0-16,-31 7 2 15,36-13-1-15,28-10 1 16,-24 11-4-16,21-27-60 15,-3 10-40-15,-48 7-158 16,79-25 150-16</inkml:trace>
  <inkml:trace contextRef="#ctx0" brushRef="#br0" timeOffset="131720.018">15841 12745 363 0,'10'-12'229'16,"-19"14"0"-16,29-13-30 16,-24 16-39-16,10-13-17 15,7-2-25-15,-24 13-13 0,13-3-31 16,-4 12-11-16,-5 6-20 16,7-1-9-16,-26 15-9 15,14 3-2-15,1-3 0 16,-9 8 3-16,34-12 0 15,-27 4-3-15,-6 5-7 16,29-12-3-16,-56 8 0 16,34 3-1-16,-1-3 0 15,1-12 1-15,28 1-1 16,-16-6 2-16,-15-6 2 16,7 0-1-16,-4-16-11 15,-13 6-15-15,34-9-48 16,-9 9-30-16,23-14-82 15,-11-5-57-15,1 2 146 16</inkml:trace>
  <inkml:trace contextRef="#ctx0" brushRef="#br0" timeOffset="132101.62">16291 12714 604 0,'4'-13'366'16,"5"-3"-47"-16,-15 13-104 16,30-8-25-16,-19 8-58 15,-25 7-22-15,1 5-35 16,17 2-11-16,-11 7-10 16,-8 2-5-16,32 1-15 15,-20 12-5-15,2 6-4 16,25-9 1-16,-39 18 1 15,-12-8-2-15,11-1-5 16,-11 5-4-16,-1-10-2 16,3-3-2-16,2 7 1 15,3 1-1-15,23-7 1 16,-14 0 1-16,9-9 0 16,8-23-10-16,-1 0-48 15,-3 10-28-15,9-21-90 16,-15 18-68-16,5-1-327 0,7-18 361 15</inkml:trace>
  <inkml:trace contextRef="#ctx0" brushRef="#br0" timeOffset="132435.307">15791 12978 877 0,'-2'-4'401'0,"21"-3"-179"16,-57 7-32-16,63-9-66 16,-22 9-29-16,-19-1-37 15,49-6-13-15,-35 11-3 16,13-11 3-16,16 7 2 15,4-9 0-15,1 10-10 16,-8-4-5-16,11 3-11 16,-12 6-7-16,14-4-5 0,-13 9-1 15,-11-12 2 1,30 5 2-16,-26-8 0 0,11-1-7 16,5-1-113-16,-44 6-86 15,22-5 115-15</inkml:trace>
  <inkml:trace contextRef="#ctx0" brushRef="#br0" timeOffset="132900.25">16903 12226 833 0,'-9'-11'388'16,"7"3"-155"-16,-4 4-34 16,6 1-61-16,10 1-27 15,-7 4-44-15,-6 5-19 16,-11 13-8-16,-1 6 5 16,-5 10 2-16,5 1-2 15,5 0-11-15,-7-3-6 16,6-1-11-16,-36 2-2 0,41-19 1 15,-18 11 3 1,24-21 4-16,34 2-11 0,-56 7-80 16,43-14-55-16,-44 8-312 15,2-10 280-15</inkml:trace>
  <inkml:trace contextRef="#ctx0" brushRef="#br0" timeOffset="133183.692">16709 12430 559 0,'-16'-36'358'15,"-6"34"0"-15,45-20-173 16,-29 26-21-16,-5-4-32 0,51-16-8 15,-30 11-26-15,10-7-15 16,27 12-24-16,-38 7-13 16,12-4-18-16,7-3-7 15,-7-4-9-15,9 2-1 16,-2-9 1-16,-8 0 6 0,-6 11-53 16,-9 10-53-16,-1-1 57 15</inkml:trace>
  <inkml:trace contextRef="#ctx0" brushRef="#br0" timeOffset="133967.902">17603 12944 515 0,'-7'-2'315'0,"-31"6"-46"16,17-4-57-16,32-17-23 15,3 1-29-15,16 11-22 16,4-6-43-16,-41 25-20 15,-20 4-39-15,14-9-11 0,-16 20-6 16,25-7-1-16,-13 6 3 16,-12 5 2-16,-12 7-2 15,14 5-1-15,11 4-5 16,-10 8 0-16,19-16 1 16,-3-12 0-16,-1 1 2 15,4-15-6-15,-2-5-59 16,-4-5-41-16,12-2-161 15,-3-1 151-15</inkml:trace>
  <inkml:trace contextRef="#ctx0" brushRef="#br0" timeOffset="134266.862">17298 13028 849 0,'-4'-12'440'0,"-10"3"-133"15,9 3-102-15,15-6-28 16,-8 5-56-16,19 6-24 16,6-3-43-16,-18 9-13 0,13-2-11 15,3-10-2-15,-3 11-6 16,8-3-2-16,1-1-4 15,15 2-2-15,-4-3-4 16,12 0 1-16,-43-1 2 16,3-1-16-16,-25 9-106 15,35-5 81-15</inkml:trace>
  <inkml:trace contextRef="#ctx0" brushRef="#br0" timeOffset="135301">18817 12780 630 0,'6'-19'364'0,"-4"15"-77"15,-1-17-95-15,-2 6-38 16,1 17-68-16,-9 3-18 16,0 17-28-16,0-5-7 15,-5 6-2-15,4-5-7 16,-6-2-8-16,-6 16-3 16,9-15 0-16,5-8-1 31,4-5 0-31,0 1 1 0,-39 17 1 0,33-16 1 0,-10 9-2 15,20-8-1-15,36-19-6 16,-45 2-4-16,39-24-4 16,-7 4-2-16,-2 10 0 15,34-23-1-15,-31 39 0 16,5-16 0-16,4 5-3 16,-19 24-1-16,3-4-1 15,24 0-1-15,-28 18 0 16,3 1 2-16,17-5 1 15,-51 23 2-15,31-11 5 16,-24 6 1-16,-29 7 15 16,18-7 4-16,-31 9 5 15,17-6 2-15,-4-4-7 16,-7 8-2-16,5-4-2 16,-30-9 1-16,37-3 2 15,-11-27-1-15,-8 2 0 0,34-16 0 16,-35 5-1-16,14 3-1 15,22-13-6-15,6 2-3 16,11-11-7-16,5 8-4 16,0-6-4-16,-1 13-1 15,0-4 1-15,10-6 1 16,-7 9 3-16,7-1-1 0,14 2 0 16,-20 12-1-16,21-3-5 15,-11 4 0-15,10 5-5 16,34-3 2-16,-26 16 3 15,16-1 1-15,-45 9 7 16,12 4 3-16,18-15 2 16,-16 9 3-16,31 1 3 15,-29-10 1-15,-9 5 6 16,13-12-26-16,-8-3-133 16,-16-5-141-16,16-8 168 15</inkml:trace>
  <inkml:trace contextRef="#ctx0" brushRef="#br0" timeOffset="135916.342">19525 13018 715 0,'-3'-1'333'0,"-5"-6"-141"16,4 19-32-16,-2-1-42 16,6-4-8-16,-12 3-2 15,7-10-7-15,21-3-18 16,37-1-11-16,-13 4-23 15,-28-1-11-15,2-1-17 16,1-5-3-16,7-5-6 16,26 1 0-16,-24-6-1 15,-5 10 1-15,-3-13 0 16,-5 6 0-16,-11 19-3 16,-7-8-1-16,-7 12-7 15,-8-8-1-15,-3 1-8 16,9-9 0-16,-12 9-1 15,-32 11 1-15,6-5 3 0,-5 10 2 16,20-1 2-16,12-2 1 16,9 0 0-16,-18 4 0 15,-3 1-2-15,33-3 0 16,-16 3-2-16,23-5-1 16,-1 3 1-16,-16 12 0 15,16-8 0-15,0-3-1 16,-6 20 2-16,13-17 2 0,6-8 2 15,0 23 3-15,13-44 2 32,-12 4 1-32,0 1 1 0,35 8-1 0,9-5 2 15,7-11-4-15,-12-7-79 16,-10-13-83-16,0 8 98 16</inkml:trace>
  <inkml:trace contextRef="#ctx0" brushRef="#br0" timeOffset="136383.725">20274 12871 689 0,'0'-14'366'16,"-5"10"-101"-16,2-9-79 16,10 18-25-16,12 5-27 15,2-10-12-15,11-1-27 16,-10 13-10-16,21-6-24 16,-13 14-7-16,11-13-18 15,-20-10-7-15,-2 4-6 16,25-17-3-16,-17 23-3 15,15-5-1-15,-8-20 2 16,-25 34-20-16,7-14-99 0,7-20 75 16</inkml:trace>
  <inkml:trace contextRef="#ctx0" brushRef="#br0" timeOffset="140160.52">1110 12022 164 0,'21'7'108'16,"6"-3"-6"-16,33-22-40 15,-17 14-16-15,35-11-22 16,5 3-6-16,-27 12-3 15,21-9 1-15,-29 1 4 16,-10 8 4-16,16 4 1 16,-14 12 1-16,28-12-1 15,-4 5-4-15,21-16-6 16,11-3-6-16,-11 5-3 16,27-11-2-16,-16 9 0 15,2-6-2-15,2 0 1 16,-1-10-1-16,21 0-1 15,3-3 0-15,12 11 0 16,-21 15 0-16,4-5 0 0,4-1 0 16,-12-4 1-16,16 2-1 15,-2 8 0-15,-6 1 0 16,1 2-1-16,-8 2 0 16,3-2 0-16,-7 6 0 15,7-3 0-15,3-3 0 0,-4 4 0 16,22-15 1-16,-2 3 0 15,15-12 0-15,-27 12 0 16,0-3-1-16,11 4 1 16,-22 7-1-16,19-10 1 15,9-1 0-15,-2-1 1 16,9 1-1-16,-8 2 3 16,-15 6-1-16,16-6 1 15,-2 4 0-15,-12-2 0 16,25-3 0-16,-23 7 0 15,15-11 0-15,8 3-1 16,-38 7-2-16,29-7-1 16,-27 9 0-16,7-1 1 15,31-4 0-15,-14 4 1 16,-1-1 2-16,-3 3-2 16,-7 3 0-16,-10 5 1 15,6 5-2-15,22 1 0 0,-14-2 0 16,-11 1-1-16,-15 6 1 15,3-9-1-15,5 13 2 16,-1-11-1-16,32-14 0 16,-11 6 1-16,3-9-1 15,13-2 1-15,-25 16-1 16,13-5 5-16,6-13 0 0,-21 27 0 16,31-30-1-16,-23 16-3 15,-15 14 0-15,40-35 0 16,-21 23 0-16,-1-11-1 15,49-14 1-15,-31 22-2 16,20-17 1-16,-2 12-1 16,-64 7 1-16,28-7-1 15,2-7 3-15,1 4 0 16,17-1 0-16,-5-1 1 16,-13 12-1-16,-4-16-1 15,20 2 0-15,0-4 0 16,-1-1 0-16,-4 9 1 15,-7-3-1-15,-1 6 1 16,2-3-2-16,24-13 0 16,-8 3 0-16,5-6-1 15,-12 12 0-15,-11-2 0 0,10 3 1 16,-27 5-1-16,21-7 1 16,8 3-1-16,-20 4 0 15,2-1 0-15,-8-1 0 16,-7 12 1-16,-9-4-1 15,12 2 0-15,2 6 0 16,1-8 1-16,27-5 0 0,-24 8 0 16,4-2 0-1,-9-2 1-15,2 7 0 0,-6-1 1 16,13-2-1-16,7-6-1 16,-3 0-1-16,6 0-1 15,-24 16 0-15,14-5 0 16,-6-1 1-16,16-13 0 15,-10-2 1-15,9 5 2 16,-16 11 0-16,3 3 0 16,28-17 1-16,-42 9-1 15,10-9-1-15,3-11 0 16,-20 7 0-16,30-4-1 16,14-8 0-16,-7 23 0 15,-5 7 0-15,-7-6 0 16,4 1 0-16,10-16-1 15,6-1 1-15,-24 10-1 16,0-1 0-16,-13 0 0 0,19 0 1 16,5-6-1-16,2-6 1 15,-22 19 1-15,-3-8 0 16,24-8 1-16,-11 5 5 16,15-11 8-16,-17 5 4 15,9-6 1-15,-17 19-2 16,26-11-5-16,-1 2-2 15,-9 3 1-15,10-6-1 16,-15 7 1-16,23-4-1 0,-21 6 7 16,9-5-1-16,23-4 0 15,-16 4 0-15,3-3-8 16,6-1-1-16,-19 7-2 16,8-3-1-16,12 0-2 15,-10 3-1-15,26 1-1 16,-22 0-1-16,-7 6 1 15,-4 5-1-15,-20 0 0 16,22-5 0-16,-13 3 0 16,8-7 0-16,-9 5 0 15,-1-1 0-15,26-5 0 16,0-2 0-16,-12-3 0 0,-27 8 1 16,-9 4-1-16,6-2 1 15,-1 5-1-15,27-17 1 16,-27 9-1-16,18-2 1 15,-6 5-2-15,-2 6 2 16,3-8-2-16,-9 12 0 16,20-13 0-16,-15 26 0 15,37-11 1-15,-22-6-1 0,10 24 1 16,5-32 0-16,-10 27-1 16,5 5 1-16,7-30-1 15,1 18 0-15,13-29 1 16,4 5 0-16,-12 4 1 15,3 8-1-15,-8 10 1 16,6-21-1-16,-1 13-1 16,10-3 1-16,13-12 1 15,-2 13 0-15,-3-2 1 16,-9-7 0-16,3 9-1 16,-5 9 1-16,12-13-2 15,1 4-1-15,-15 10 0 16,-10-10 0-16,-1 5 0 15,-9-2 1-15,3-7 0 16,-7 6 0-16,0 0 0 16,-36 5-1-16,-9 14-14 15,8-12-39-15,-36-3-118 16,34 1 111-16</inkml:trace>
  <inkml:trace contextRef="#ctx0" brushRef="#br0" timeOffset="142899.963">2623 14194 1081 0,'-9'-17'70'16,"10"-5"56"-16,-5-17-19 15,8 29-9-15,0-3-14 16,-4 9-5-16,-3 0-9 16,-1-3-3-16,5 1-11 15,-2 6-6-15,3 3-13 16,-2-3-6-16,-1 0-13 0,1 0-5 15,-1 0-7-15,0 8-1 16,-1 13-3-16,-5 17 0 16,-4-14-1-16,4-13 0 15,-10 11 0-15,3 2 0 16,3-5 2-16,-1-1-1 16,5-12 1-16,2 4 1 15,3-9 1-15,2 8 2 16,-1-9 1-16,6-9 0 0,3-2-3 15,2-4-2-15,13-11-3 16,-4 1 0-16,5 2-1 16,-6 7-1-16,-3 11 0 15,1-2 0-15,-1 8-1 16,11 4 0-16,-4-7 0 16,-7 27-2-16,14-16 0 15,-18 12 1-15,-18 19 0 16,7-12 2-16,-33 18 2 15,19-13 0-15,-7 15 1 16,-15-2 0-16,10 16 2 16,-11-4 0-16,7-14 2 15,-2 2-1-15,-20-18 2 16,-8 1 0-16,31-14 2 16,-5 0 1-16,8-13-1 0,16 0 0 15,-26-8-4-15,12-1 0 16,12-10-7-16,-4-17-8 15,0 5-23-15,14-15-6 16,-2 18 1-16,9 3 6 16,2 3 22-16,3 4 5 15,15-10 6-15,-9 11 0 16,13 6 2-16,-8 8 3 0,-3 8 0 16,3 9 1-16,-27 2-1 15,16 16-1-15,20-12 0 16,-8 4 0-16,23 0-1 15,-6-25 0-15,-17 22-1 16,7-18 0-16,-3 1 0 16,-13 11 18-16,1-22-239 15,-5 13 169-15</inkml:trace>
  <inkml:trace contextRef="#ctx0" brushRef="#br0" timeOffset="143918.533">3126 14417 311 0,'-2'0'231'16,"-2"1"21"-16,3-1-97 15,0 0-26-15,-2 0-49 16,2 0-18-16,-1 0-16 16,1 0 0-16,0 0 11 15,0 0 5-15,1 0 1 16,1 0-3-16,19 6-2 15,23 27-2-15,-19-29-2 16,-8 1-1-16,6-10-9 16,15-2-4-16,-20-6-14 15,31-7-6-15,-34 3-7 16,16-3-3-16,9-3-3 0,-21 2-1 16,17 3-2-16,-34 11 1 15,0-3 0-15,-22 10 0 16,9 0-1-16,3-10-1 15,-19 16-2-15,34-8-1 16,-27 4 1-16,2 8-1 16,-18 4 1-16,-20 5 0 0,7 3 1 15,-10 4 0-15,33-4 0 16,1 2 1-16,8 0-1 16,9-7-1-16,6 4 0 15,2 1 0-15,9-1 0 16,-3 11 0-16,2-7 0 15,4 2 1-15,4-14 0 16,3 2 0-16,8-2 1 16,16-14 0-16,-10 16 0 15,6-16-1-15,-12 3 12 16,-1 11-43-16,9-28-174 16,-3 5 148-16</inkml:trace>
  <inkml:trace contextRef="#ctx0" brushRef="#br0" timeOffset="144293.148">3758 14187 759 0,'-22'0'384'0,"33"-10"-99"16,-20 10-66-16,28-12-55 16,-5 8-32-16,-31 9-40 15,-8 5-14-15,11-2-22 16,8-6-7-16,21 2-18 15,8-1-3-15,-1-8-5 16,7 4-2-16,-13-3-5 16,-14 4-2-16,15 0-6 15,-15 0 0-15,-9 6-2 16,45-22 23-16,-11 15-145 16,-15 8 94-16</inkml:trace>
  <inkml:trace contextRef="#ctx0" brushRef="#br0" timeOffset="145142.058">4664 14311 397 0,'-8'-5'271'15,"-3"5"-6"-15,9-4-65 16,2-4-19-16,20 2-31 0,-18 2-14 15,5-3-15 1,-23 14-7-16,13-1-24 0,5-6-15 16,-2 16-33-16,-2-2-14 15,-12 4-9-15,3 11-1 16,-16 2-2-16,8 5-2 16,8 1-3-16,0 12-1 0,2 1-2 15,0-14-1-15,-4 5-1 16,2-17 0-16,-2-5-1 15,12-3 0-15,-7 1 0 16,2-8 0-16,7-10-46 16,-10 11-56-16,9-18-408 15,-3 8 343-15</inkml:trace>
  <inkml:trace contextRef="#ctx0" brushRef="#br0" timeOffset="145466.81">4459 14420 960 0,'-10'2'435'0,"16"-2"-206"0,-5-5-38 16,2 5-70-16,-3-1-36 15,0 0-41-15,0 0-13 16,0 0-7-16,14 1 2 16,7 2 6-16,30 3 1 15,-29-5 0-15,17-2-3 16,-17-7-9-16,1 6-5 0,2-6-7 16,-1 4-1-16,-1 0-4 15,7-1 5 1,15-3-88-16,-65 6-74 0,38-4 96 15</inkml:trace>
  <inkml:trace contextRef="#ctx0" brushRef="#br0" timeOffset="146798.002">5202 14638 269 0,'22'9'206'15,"-18"20"8"-15,-4-29-53 16,-5 12-24-16,-15-1-31 16,31-1-11-16,-36 2-10 15,41-19-2-15,0 1-2 16,-8 2 5-16,12-2 21 16,-46 14 2-16,14-7-7 0,4-12-11 15,16 3-37-15,28-15-12 16,-4-16-11-16,-23 2-2 15,-3-20-7-15,6 0-4 16,4 4-7-16,13 0-3 16,-10 2-4-16,4-7 0 15,-1 12-2-15,0-4 0 16,-2 10-1-16,-14 22 0 0,-2-2-2 16,-4 23-3-16,0-3-6 15,4 2 0-15,-4-2 0 16,0 16 2-16,-3 54 6 15,2-27 1-15,6-8 1 16,-3 10 1-16,4-9 0 16,-6 3 1-16,-1 1 0 15,5-3-1-15,-2 5 1 16,5-6-1-16,2 1 0 16,-2-18 1-16,2 7 0 15,-5-6-1-15,-2-10 2 16,7-2 0-16,7-21 2 15,0-1 2-15,4 3-1 16,-22 11 1-16,13-21-2 16,12 4-2-16,-23-13 1 0,34-9-2 15,-37 10 0-15,12-9 1 16,31-9-1-16,-52 6 0 16,44-4 0-16,-10-9 0 15,-9 2-1-15,-1 8 1 16,-3 9-2-16,-3 7 0 15,-13 10 0-15,36-3 0 16,-17 7 0-16,-23 11-2 0,17 0-4 16,-23 3-2-16,11 11-1 15,12-3 0-15,-23 15-49 16,38-5-62-16,-31 17-232 16,12-12 222-16</inkml:trace>
  <inkml:trace contextRef="#ctx0" brushRef="#br0" timeOffset="147431.727">6022 14179 626 0,'-2'6'388'0,"1"-17"-31"15,1 0-150-15,4-3-26 16,-5 2-62-16,7 8-27 16,-14 10-36-16,-2 6-16 15,-1 2-13-15,-6 15-2 0,10-6-2 16,-8-1-1-16,-5 11-6 15,1-10-3-15,-8 8-5 16,4 3-3-16,5-1-1 16,9 7 0-16,-15-1-1 15,24-10 1-15,-13 7-1 16,-7-2 1-16,41-14 0 16,-8 1 0-16,19-12 1 15,-1 2 0-15,-7 3 1 16,-10 1 1-16,10-17 0 15,-8-6 0-15,9-8-1 16,8-18-1-16,-4 11 0 16,8-3 0-16,-8-14 0 15,-5 19 0-15,15-14 1 16,-11-7-1-16,-3-1 1 0,-31 8-1 16,-1-15-1-16,18 13 1 15,-16 8-1-15,39-23-1 16,-63 29-1-16,-1-10-1 15,12 0-1-15,-33 22-2 16,58-4-1-16,-30 5-1 16,-10 13-1-16,14 0 1 15,-18 14-2-15,26-9 2 16,-3 20-46-16,16-18-55 16,-21 10-187-16,4 13 182 0</inkml:trace>
  <inkml:trace contextRef="#ctx0" brushRef="#br0" timeOffset="148331.191">6253 14526 589 0,'8'-15'339'0,"11"4"-70"0,-21 2-81 15,-25 3-29-15,42 6-36 16,-15-5-11-16,-18 8-14 16,32-8-11-16,-43 6-28 15,31 8-13-15,6-2-23 16,0 4-4-16,16 0-2 15,-25-2-2-15,-11 12-3 16,6 1-3-16,-7-1-2 16,3-4-1-16,10-6-1 15,-5 3 1-15,8-12 2 16,2-3 1-16,-7 4-1 16,1-4-1-16,-4-1-6 0,-13-6-2 15,-12-26-6-15,53 17-3 16,8-5-8-16,9 4-2 15,0 3 3-15,3 6 3 16,-34 24 8-16,12-6 3 16,-6-1 1-16,-7 19 0 15,9-12-1-15,-9 0 1 16,-6 23 1-16,-2-13 0 16,-1-1 1-16,-10 22 1 15,-3-11 0-15,3-7 0 0,-19 8 1 16,-1-7 1-16,-24 3 2 15,37-9-1-15,-14-2 2 16,-17-1 0-16,34-16-1 16,-44-2 1-16,13-2-1 15,26-21-1-15,-4-1 1 16,5 6-2-16,13-8-5 16,-7 9-7-16,15-3-5 15,2 2 0-15,5 1 2 16,10-1 5-16,3 6 5 15,-9 0 0-15,2 10 2 16,14 8 0-16,-30 6 1 16,14-2 3-16,8 7-1 15,9-7 2-15,7 9-1 16,8 0-1-16,-15 0-2 16,-44 7 1-16,42-23-1 0,-9-4 51 15,1 3-164-15,23-9-401 16,-29-1 369-16</inkml:trace>
  <inkml:trace contextRef="#ctx0" brushRef="#br0" timeOffset="149081.216">7186 14318 725 0,'21'-13'350'0,"12"-4"-131"16,-34 6-21-16,-6-2-50 16,-4 7-19-16,-14 12-33 0,36-5-19 15,-21 9-33-15,25-7-13 16,2 11-16-16,-22 7 0 15,-14 13 1-15,-5 7-1 16,6 5-2-16,5 5-1 16,18-7-3-16,-9 3-1 15,-23-4 0-15,35-13-1 16,-28 5-2-16,21-20 0 16,10 5-19-16,-44 1-42 15,22-17-110-15,-25 8-97 0,22-19 154 16</inkml:trace>
  <inkml:trace contextRef="#ctx0" brushRef="#br0" timeOffset="149370.018">7035 14426 889 0,'-1'-10'400'0,"-1"7"-182"15,8-2-28-15,14 0-55 0,13 1-24 16,-22 4-34-16,-5 2-12 16,12 2-13-16,-6-3-3 15,26 2-10-15,-3-2-6 16,0-2-12-16,-11 1-6 15,9-5-6-15,-15 6 12 16,6-8-104-16,1 1-129 0,-15 6 141 16</inkml:trace>
  <inkml:trace contextRef="#ctx0" brushRef="#br0" timeOffset="150349.247">8252 14171 492 0,'12'-28'274'0,"-3"17"-35"16,-9 6-20-16,12-9-31 16,-14 10-17-16,-3 8-35 15,2-11-23-15,-5 16-37 16,7-14-16-16,-2 13-25 15,2 3-5-15,-3-4-10 16,-15 24-3-16,1-12-6 16,1-5-2-16,-5 17-3 15,-16-15 0-15,23 0 0 16,-25 4-1-16,45-20 1 16,18 4 3-16,-42-2 2 0,46-2-2 15,-18-12-4 1,-19 2-3-16,56-10-7 0,-21-2-5 15,4 6-15-15,19-10-7 16,-18 2-2-16,-3 13 4 16,-8 11 15-16,9-10 7 15,-16 25 5-15,11-18 0 16,-9 18 1-16,7 10 1 16,-11-2 1-16,-5 22 0 15,-14-4 4-15,-17 10 1 16,6-5 3-16,-15-1 1 0,0-4-1 15,-13 8-1-15,-15 6 0 16,19-22-2-16,-24 10 1 16,43-23 0-16,-11-14 1 15,-21 19 0-15,36-30 1 16,-26 1 0-16,21-9-2 16,10-3-2-16,-1-11-4 15,-2 11-4-15,27-29-4 16,0 2-1-16,-1 14 1 15,11-6 3-15,1 21 4 16,-2 1-1-16,0 12 1 16,7 5 0-16,-18 19-1 15,24-8 0-15,-3 10 1 0,-6-12 0 16,-9 14 1-16,-2 7 0 16,13-6 0-16,4-1 1 15,2-11 0-15,1-5 0 16,-1-10-11-16,-30 21-67 15,30-22 55-15</inkml:trace>
  <inkml:trace contextRef="#ctx0" brushRef="#br0" timeOffset="150917.196">8772 14097 656 0,'7'-19'375'0,"-7"12"-55"16,-1 8-81-16,0 5-101 15,-4 1-44-15,-2 22-52 16,0 6-3-16,-2-2 0 16,-5 17-3-16,-1-12-8 15,-10 7-5-15,7 8-9 16,4-5-3-16,4-5-3 15,-28 12 0-15,-8-5-1 16,32-12-1-16,-14 7-1 16,59-36 0-16,-6 7 4 15,-57 6-29-15,21-20-70 16,5 3-57-16,7-27-224 16,27-8 237-16</inkml:trace>
  <inkml:trace contextRef="#ctx0" brushRef="#br0" timeOffset="151246.555">9103 14087 920 0,'-10'3'471'15,"18"-17"-147"-15,-43 29-172 16,51-17-35-16,-27 10-62 15,2 3-9-15,8 9-15 16,-2 12-6-16,3 1-2 16,-27 8 0-16,25-6-1 15,-24 2 0-15,6-3-3 16,-5 10-3-16,8 0-5 16,8-2-2-16,-19 16-2 15,7-7-1-15,-5 0 1 16,-3-19-1-16,20-25-2 15,0 16-2-15,-6-11-50 0,9 6-60 16,4-10-172 0,-2-18 171-16</inkml:trace>
  <inkml:trace contextRef="#ctx0" brushRef="#br0" timeOffset="151548.215">8674 14362 821 0,'2'-5'428'16,"-22"1"-140"-16,23 2-112 16,6 2-38-16,2 4-46 15,19 1-12-15,-17 3-14 16,17-3-5-16,-6 4-13 15,-7-1-5-15,13-1-9 16,0-2-6-16,8-5-10 16,19 1-4-16,-8-6 1 15,-2-3-22-15,-41 1-150 16,5-3-380-16,17-1 356 16</inkml:trace>
  <inkml:trace contextRef="#ctx0" brushRef="#br0" timeOffset="151934.682">9563 13777 869 0,'2'-27'458'0,"19"8"-117"15,-19 19-107-15,-5-2-112 16,-22 13-42-16,7 5-47 16,-8 1-13-16,8 5-9 15,24 1-1-15,-19 13-3 16,4 0 1-16,-10 7-1 15,-17 2 0-15,12 4 0 16,3 5-1-16,7-5 0 16,1-13 0-16,-15 3 1 15,16-25-1-15,0-4 0 16,-4 16-16-16,17-15-102 16,-15 10-93-16,7-15 122 15</inkml:trace>
  <inkml:trace contextRef="#ctx0" brushRef="#br0" timeOffset="152199.228">9257 13930 742 0,'-7'-9'435'0,"11"1"-49"15,-6 8-124-15,8-6-100 16,10 5-38-16,-2 1-48 16,5 0-17-16,7 3-33 15,-1-1-7-15,20 0-7 16,-21-1-1-16,-2-1-4 16,-1 4 0-16,-20-3-41 15,54 0-80-15,0 2 77 16</inkml:trace>
  <inkml:trace contextRef="#ctx0" brushRef="#br0" timeOffset="153313.328">9874 14295 283 0,'-20'10'199'16,"17"2"21"-16,-6-6-29 16,9-5-50-16,12-4-18 15,-22 3-14-15,18 1-4 16,-8-3-4-16,-5 5-2 16,9 0-11-16,-4-3-6 15,0 0-4-15,0 0 1 0,13 1-2 16,3 0-6-16,43 6-13 15,-10-7-10-15,-41 0-19 16,34 0-6-16,6-7-9 16,-10 6-2-16,36-3-4 15,-15-2-2-15,-24 2-1 16,10 0-1-16,-2-4-1 16,-10 9-1-16,8-6-1 15,-21 10-1-15,4 0 0 16,-5-3 0-16,-20 10 0 15,-16-12-2-15,17-3 0 16,-30 6 1-16,20-6 1 16,33-1 0-16,-59 7 1 15,41-8 1-15,-41 9 1 16,3-7 0-16,13 1-1 0,-11 2 1 16,19-12-1-16,-15 12 0 15,3-16 1-15,9 5 0 16,5 5 0-16,-1-19-1 15,11 23-1-15,-4-1 0 16,4-11-1-16,-3 32 0 16,2-16-2-16,0-4 0 15,3 11 0-15,10-18 2 0,-4 5 0 16,3 11 1-16,6 6 2 16,3 1 2-16,10 4 0 15,-4-7 0-15,19-6 0 16,-15-4-1-16,21-6 0 15,-7 0-2-15,-37 5 0 16,28 0-1-16,-34 10 0 16,9-10 0-16,-2 0 0 15,-17 6-1-15,17-10 2 16,-40 11-1-16,28-7 0 16,1 7 1-16,-36 4-1 15,46-10 1-15,-24 12 0 16,-18-3 0-16,0-2 0 15,-8 6 0-15,5-4 1 16,-2-2-2-16,30 3 1 16,-11 4 0-16,3-7 0 15,7 4 0-15,3-5-1 0,2-6 0 16,-5 8-1-16,11-9 0 16,-13 11-37-16,13-3-55 15,3-6 60-15</inkml:trace>
  <inkml:trace contextRef="#ctx0" brushRef="#br0" timeOffset="154412.576">11118 14665 306 0,'-6'11'208'0,"8"-25"7"16,0 11-35-16,-9 6-43 15,-12 6-18-15,12 5-24 16,6-12-6-16,11-7-16 16,3 8-2-16,-8 0 3 15,-9 8 3-15,-8-7 6 0,11-5 6 16,-2-5 5-16,2 2-3 16,7-1-10-16,0-3-10 15,-1-3-21-15,12-13-6 16,-2 6-12-16,-1-5-5 15,4-22-9-15,4 5-4 16,8-22-5-16,4-1-3 16,7 13-2-16,2-6-1 0,-3 13-1 15,3-4-1-15,-26 10-1 16,2 21 0-16,-9 12-4 16,-4-5-3-16,8 22-3 15,-40-1 0-15,7 6 3 16,20 14 2-16,-10 5 5 15,6-4 0-15,9-4 0 16,-6 5 1-16,13-7 1 16,28 6 0-16,-20-2-1 15,-39 1 1-15,23 1 0 16,-7-4 0-16,-6 0-1 16,-4 1 1-16,23-24-1 15,-3-5 1-15,5 11 1 16,24-12 0-16,-34-4 2 15,-2 5-1-15,18-22 1 0,-5 8-1 16,-4 6-1-16,15-26 1 16,-10 7-2-16,-2-12 1 15,18-10 0-15,-12 17 0 16,9-11 1-16,15-10 0 16,-11 9 0-16,-15-11 1 15,7-7-1-15,-24 13-1 16,24 1-2-16,-18 10-1 0,13 20 0 15,-2 5 0-15,-27 9-5 16,20-3-3-16,-36 11-2 16,43-1 0-16,-18 18 29 15,-3 3-57-15,20 7-113 16,-27 5-88-16,-4-4 115 16</inkml:trace>
  <inkml:trace contextRef="#ctx0" brushRef="#br0" timeOffset="154979.16">12225 14170 643 0,'11'-26'431'15,"-5"10"47"-15,-6 0-224 16,-6 6-104-16,-7 17-39 16,15-12-50-16,-3 4-14 15,-8 13-28-15,1-3-4 16,-21 11 2-16,4 4 1 16,-2 4-1-16,-2 8-3 0,0 7-5 15,-2 5-1-15,19-14-3 16,-7-1 0-1,3 4-1-15,-2 0 0 0,2-11-1 16,9 3 1-16,-19 3-2 16,18 5 1-16,11-4 1 15,-26-7 3-15,68-31 2 16,-14 5 1-16,-13 0 0 16,50-24-1-16,-43 15-2 15,14-20-1-15,14-18 0 16,-8 19-1-16,14-10 0 15,-6-9 0-15,-20 10 1 16,3-2 0-16,-16-3 1 16,-43 11 0-16,45 0-2 15,-39-7 1-15,-20 12-2 16,48-8-1-16,-36 1-1 0,12 15-2 16,-1-6-1-16,-16 6-1 15,-8 9-2-15,-8 6 0 16,25 2-31-16,-4 6-51 15,11-5-168-15,12 0 163 16</inkml:trace>
  <inkml:trace contextRef="#ctx0" brushRef="#br0" timeOffset="155562.738">13482 13990 832 0,'-1'-15'451'16,"5"9"-123"-16,-6-1-117 15,-2 8-41-15,5 0-80 16,-4 1-28-16,2-2-42 16,-1 0-9-16,-4 21-1 15,-20 42 1-15,14-11 0 16,-24 1 0-16,21-7-1 15,13-3-1-15,-6-10-2 16,20 2 0-16,-18 0 0 16,-34 1-1-16,14-6 0 15,-11-5 0-15,2-1 0 16,25-6-2-16,-6-9-33 16,36-10-31-16,-6-8-104 15,7 1-87-15,5-3 157 0</inkml:trace>
  <inkml:trace contextRef="#ctx0" brushRef="#br0" timeOffset="155913.884">13197 14194 1053 0,'5'-6'445'0,"8"6"-244"16,-10-1-26-16,14 1-46 15,2 2-11-15,7-2-25 16,-10 6-17-16,11-2-21 15,14-8-8-15,3 14-12 16,11-12-5-16,-11-5-11 16,-14 16-4-16,4-13-7 0,-9 4-1 15,-1-7-43-15,1-4-70 16,-18 12 70-16</inkml:trace>
  <inkml:trace contextRef="#ctx0" brushRef="#br0" timeOffset="156528.644">14531 14034 475 0,'2'-12'292'15,"-1"-5"-1"-15,-7 11-40 0,8-1-48 16,-1 2-18-16,2 0-35 15,0 1-19-15,-5 1-46 16,1 2-23-16,0 1-38 16,0 0-11-16,-3 14-6 15,-2 14-1-15,-18 48 3 16,2-18 0-16,-11-6 2 16,-25 9 2-16,4-10-3 15,1-2 0-15,27 1-3 16,1 2 0-16,22-17-2 15,-15 6 1-15,-2-17 0 16,30-8-1-16,-12 14-14 16,13-30-27-16,-4 6-86 15,-6-21-51-15,-1-16-190 16,46-4 224-16</inkml:trace>
  <inkml:trace contextRef="#ctx0" brushRef="#br0" timeOffset="156895.066">14854 13968 887 0,'15'-13'464'16,"-12"5"-127"-16,-3 3-153 15,19 0-27-15,-15 5-64 16,-2 0-20-16,7-1-41 15,-10 5-13-15,-13 11-8 16,-2 9 0-16,2 23 4 16,-4-3 0-16,9 10 4 15,4-1 0-15,-37-5-1 16,8 6 0-16,-2-10-5 16,1-4-2-16,19-2-2 15,-3 0 0-15,-5-4-1 16,5-9 0-16,5-2-2 15,-1-10-1-15,10 8-11 16,-2-16-26-16,1-6-77 16,12-7-54-16,-5-10-248 0,-7 21 262 15</inkml:trace>
  <inkml:trace contextRef="#ctx0" brushRef="#br0" timeOffset="157199.71">14501 14252 710 0,'-8'-12'426'16,"0"3"-54"-16,8-2-161 15,-4 10-26-15,4 2-71 16,1-1-18-16,-1 0-32 15,0 0-13-15,6 2-3 16,6 2-3-16,7 0-2 16,27 5-1-16,-26-7-9 15,16 3-5-15,-14 1-9 16,25-18-4-16,-21 12-6 16,17-14 9-16,-22 10-98 15,10 4-82-15,11-10 104 16</inkml:trace>
  <inkml:trace contextRef="#ctx0" brushRef="#br0" timeOffset="158078.69">15079 14415 466 0,'-1'-1'304'16,"1"-3"-20"-16,0 1-58 0,0 2-14 16,0 0-42-16,-1 0-30 15,0 0-60-15,1 0-21 16,0 0-19-16,-1 1-1 15,0 0-2-15,-4 10-4 16,-3 7-12-16,-12 28-6 16,8-21-4-16,2-8-2 15,4-6-1-15,-1-2 1 16,6-15 3-16,4-6 1 0,-3 5-2 16,8-3-2-16,2-3-7 15,2-1-2-15,9-4 0 16,-2 3-2-16,5-3 0 15,3 13-1-15,-13 4 1 16,20-4-1-16,-25 17 0 16,3 0-1-16,13 4 0 15,-32 10 0-15,24 6 1 16,2 7 0-16,-8 5 1 16,-25-1 1-16,20-15 1 15,-11-9 1-15,-17 8 1 16,19-1 0-16,-45 1 1 15,-4 4 1-15,-1-15 0 16,7-2 0-16,-6 2-1 16,5-11 0-16,9-1 0 15,9-3-1-15,18-14-1 0,-32 6-1 16,22-6-3-16,-14-2-6 16,32 1-5-16,20-3-1 15,3 7 2-15,-31-2 4 16,13-1 5-16,14 14 0 0,-4-17 2 15,31 9 0 1,-25 16 3-16,9-22 1 16,-8 31 3-16,12-1 0 0,-4-6-1 15,2 8 0-15,10-17-2 16,10 1-1-16,0 6 1 16,-11 6 0-16,12 1-134 15,-39-8-105-15,-15-6 145 16</inkml:trace>
  <inkml:trace contextRef="#ctx0" brushRef="#br0" timeOffset="158694.846">15997 14018 577 0,'1'-10'321'0,"-7"5"-46"16,-5 8-52-16,-7 4-51 15,-5 1-29-15,-2 9-36 16,-4-7-16-16,-7 20-22 15,3-7-6-15,6 3-14 16,8 11-7-16,0-14-13 16,-12 12-4-16,7-1-6 15,-13-2-3-15,23 0-3 16,1-4-1-16,17-8 0 16,2-2-1-16,-5 4-1 15,17-2 1-15,-6 3-1 16,9-6-1-16,17-6 2 15,-28 1 0-15,32-8 0 16,-4-7 0-16,-10 1 0 16,29-10-2-16,-21-11-2 15,5 10 0-15,8-15-3 16,9 4 1-16,-5-3 0 0,-2 1-1 16,-30 7 1-16,-12-6 0 15,-9 6 2-15,-29-6 0 16,29-8 3-16,-11-4-1 15,-2-5 1-15,2 1-2 16,-21 4-1-16,1 4-2 16,-7 10-3-16,12-1 0 15,-6 11-2-15,-4 1 0 0,-11 3 0 16,9 6-2-16,-4 0-8 16,-16 1-33-16,6 4-383 15,7-2 307-15</inkml:trace>
  <inkml:trace contextRef="#ctx0" brushRef="#br1" timeOffset="167971.887">2545 14850 236 0,'-2'-1'180'15,"1"0"-2"-15,0 0-59 16,0 0-30-16,0 0-57 16,0 0-16-16,0 0-11 15,1 0-1-15,3-4 9 0,17-6 4 16,18-27 4-16,-15 17 1 16,2-10-5-16,27-8-4 15,29-21-6-15,-28 7-3 16,14 0-2-16,-7-6 0 15,-12 16-1-15,23-6 0 16,14-2 0-16,10-7 1 16,-11 10-1-16,-8-7 1 15,-19 16-1-15,-36 23 0 0,8-16 1 16,0 18-1-16,-9-10 1 16,5 5 0-16,-12 11-2 15,-8 6-2-15,1 2-16 16,-1-3-16-16,-8 3-117 15,13-8 103-15</inkml:trace>
  <inkml:trace contextRef="#ctx0" brushRef="#br1" timeOffset="169361.565">18445 13552 92 0,'0'0'85'0,"24"-2"9"0,3-1 3 15,-23-1-5-15,39-8-17 16,-67 10-11-16,66-13-11 16,-32 2 0-16,18-14 8 15,48-3 5-15,-29-11-3 16,40-9-7-16,-27 7-21 15,30-21-11-15,13-8-14 16,-3 7-3-16,-3-8-3 16,244-113 11 15,-1 0-14-15,-269 162-1-16,-51 12 2 0,26-8-1 15,14-4 1-15,-12 6 0 16,8 5-1-16,-30 11-35 15,24-1-110-15,-31 11 100 16</inkml:trace>
  <inkml:trace contextRef="#ctx0" brushRef="#br1" timeOffset="175749.813">6022 13241 191 0,'0'0'132'0,"0"0"11"0,0 0-9 16,4-2-26-16,-4 2-13 15,0-1-25-15,0 1-12 16,0 0-16-16,0 0-3 15,0 0-2-15,0 0-2 16,0 0-4-16,16-8-4 16,16-16-7-16,-11 8-2 0,-20 7-5 15,-19 17-1-15,16-1-7 16,13 3-1-16,9-13-1 16,-1-6-1-16,17-12 0 15,-39 1 0-15,26-8-1 16,19-1 1-16,2-10-1 15,21-6-1-15,7 0-1 16,19-23 1-16,-2-1 0 16,-9 16 0-16,-9-4 1 15,-10 18 0-15,-26 8 0 16,21-9 1-16,-10 7-1 16,-15 17 1-16,5-6-1 15,7 5 1-15,-19 8 0 16,-4-7 0-16,4 12 0 15,-20 3-1-15,20-2-3 16,-26 3-7-16,8-1-51 0,8 3-55 16,-7 4 71-1</inkml:trace>
  <inkml:trace contextRef="#ctx0" brushRef="#br1" timeOffset="177383.379">14246 14928 111 0,'39'17'64'0,"-54"-17"-3"16,15 0 2-16,0 2 6 15,-28 2-3-15,26-6-8 16,14-9-6-16,29-3-16 15,-24 4-5-15,12-2-7 16,-9 4 0-16,15-11 0 16,22-6 1-16,-1 6 13 15,-18-12 8-15,19 8 12 16,20-21 3-16,3-1-8 16,-6 3-6-16,23-27-14 15,-17 17-7-15,28-21-9 16,15 7-3-16,-24 12-4 15,9-4-2-15,5 16-3 16,-7-8 0-16,4-1-1 16,-19 5 0-16,-24 4 0 15,-5 2-1-15,-12 22 1 16,3-4 0-16,11 8-1 0,-10 5 1 16,-32 0 0-16,16 7 0 15,-61 2-1-15,18 2 1 16,-16 1 0-16,25-3 0 15,4 7 0-15,-37 0 0 16,55 0-5-16,-76 8-16 16,38-5-109-16,50-1 89 0</inkml:trace>
  <inkml:trace contextRef="#ctx0" brushRef="#br1" timeOffset="179685.255">7807 14907 193 0,'-2'0'109'0,"-10"6"-13"0,23-16-14 15,-15 5-14-15,2 2 2 16,8-6 5-16,-21 9-2 16,15-7-9-16,-2 7-6 15,-13 1-14-15,15-1-5 16,0 0-5-16,5-7-2 15,12 1-3-15,-6 4 0 0,0 0 6 16,-3-6 5-16,10-5 7 16,12-16 1-16,15-5-6 15,-5-1-7-15,31-12-14 16,-6 10-7-16,16-16-8 0,20-2-1 16,-6-3-4-1,2-5 0-15,16 6 0 0,-10 12-1 16,-7 8 2-1,28-6 0-15,-40 6 1 0,9-7 1 16,-21 6 0 0,-20 7 0-16,-6 5 0 0,-8-3 0 15,4 7-1 1,-13 3-3-16,-10 14-78 0,-15 11-77 16,-14 13 97-16</inkml:trace>
  <inkml:trace contextRef="#ctx0" brushRef="#br1" timeOffset="181174.668">14780 13228 125 0,'-42'10'77'0,"84"-21"0"15,-45 2-6-15,13 6-1 16,-32 6 1-16,1-7 2 0,39 1-1 16,-23 1-15-16,5-5-5 0,-23 13-8 15,18-13-3 1,27 1 5-16,-30 9 3 0,50-15 3 31,-39 12 3-31,-4-5 1 16,31-8 1-16,-11 0 2 15,16-7 0-15,24-10-8 0,12 2-8 16,-10-4-19 0,-15 5-7-16,34-5-9 0,-20 7-3 15,11-6-1-15,13 4 0 0,-29-7-1 16,8 9 0-16,-27 19 0 15,24-17 1-15,-22 13-1 16,-29 7-1-16,-17-25 1 31,5 41-31-15,2-7-70-16,0 2 45 0,-1 16-38 16</inkml:trace>
  <inkml:trace contextRef="#ctx0" brushRef="#br1" timeOffset="182744.781">15296 12072 256 0,'-3'-8'145'0,"13"-19"-10"16,6-6-6-16,15 13-19 16,-26 11-3-16,-4 7-13 15,-9 7-15-15,-1 8-15 16,-3-11-12-16,7 10-18 16,-10-6-6-16,7-9-8 0,12 19-2 15,-5-15-8 1,12 8-1-16,-9 3-3 0,-31-7-2 15,-4 15 0 1,13-22 0-16,-2 7 0 0,4-2 0 16,38-7 0-1,-41 10-1-15,23-2-1 0,9-7 0 16,-6-7-2 0,21 4-1-16,-10-11 0 0,24-8 0 15,-23 15 0-15,-19 8-1 0,27-2 0 16,-11 11 1-1,-7-4-2-15,29-5 0 0,-35 6-2 16,3 5-1 0,6 2 1-16,8 0 1 0,-10 1 2 15,-6 9 2 1,-20 8 2-16,-27-2 4 0,21 3 4 16,9-9 0-16,-9 2 1 15,-11 13-2-15,-4-9-2 16,-25 14 0-16,13-12-1 15,29-11 2-15,-17-4 0 16,13-9 1-16,0 19 0 16,3-29-2-16,-18 15 0 15,14-9 0-15,11-17-2 16,9 12-1-16,16-19-2 0,-4 10-1 16,-8 7-1-1,2-8-2-15,-19 14 0 0,18-10 0 16,1-3 0-1,8 5 0-15,30-16 1 0,-16 8 0 16,6-1 5 0,-18 17 6-16,-5 7 5 0,7-2 2 15,2 3-3 1,0 3-4-16,8-6-4 0,-12 18-1 16,5-4-1-16,12-11-1 0,-4 12 0 15,-8 1 0 1,14 4 4-16,7 4 1 0,-31-12 2 15,27-18 3 1,2-5-83-16,-27 1-109 0,34 5 116 16</inkml:trace>
  <inkml:trace contextRef="#ctx0" brushRef="#br0" timeOffset="191484.99">1911 15266 370 0,'-21'0'212'0,"47"-6"-55"16,-40-1-43-16,31 1-19 15,8 1-36-15,-12 3-9 16,15-2-5-16,-45 6 0 16,45-9-2-16,-26 5-1 15,17-4-3-15,17 0-2 16,-17 6-4-16,9-2-4 0,-11 8-7 16,3-3-1-16,10-9-4 15,0 2-2 1,6 0-1-16,0 2-1 0,8-3-2 15,4-3 0-15,-11 2-3 0,19-3 0 16,-6 9-3 0,-5-1 0-16,31-11-2 15,-13 11-1-15,13 0-1 16,4-3 1-16,0 0-1 16,-19 3 0-16,2-13 0 0,-4 17 0 0,14-7 0 15,-7 0 0 1,12 12 0-1,8-18 0-15,-11 1 0 16,16 5 1-16,-25 1-1 16,-18 6 0-16,7 6 0 0,34-18-1 15,2 8 1-15,18 1 0 0,2 0 0 16,-19-14 0 0,6 3 0-16,-6 6-1 0,-17-10 1 15,-6 28-1-15,-17 0 1 16,17-9-1-16,7 13 2 15,9-19-1-15,7 1 1 16,-12 1-1-16,24-22 0 16,-13 10-1-16,7-13 1 15,-12 15-1-15,-19 28 1 16,6-16 0-16,-3-8 0 16,11-2-1-16,2-10 1 0,-9 4-1 15,8 22 0 1,6-2 0-16,3-2 0 0,3 2-1 15,-5-20 1 1,-7-5 0-16,-23 13 0 0,23 7 1 16,-46 20-1-1,47-18 0-15,-9 10 1 0,-18 4 0 16,46-18-1 0,-36 12 0-16,35-15 0 0,-19-9 0 15,5 0 0-15,-24 18 0 0,-7-21 0 16,16 9 0-1,-25 19 1-15,25-12-1 16,-10 14 0-16,0-3 1 16,13-7-1-16,-3-1 0 0,-2 7 1 15,-12 1-1 1,34-23 1-16,-17 10 0 0,6-4 0 16,8-15 0-16,-36 33-1 15,14-26 1-15,-8 9 0 16,-7 14 0-16,23-18 0 15,-28 21-1-15,23-18 0 16,-8-1 1-16,-6-1-1 16,12 2 0-16,-15 14 0 15,10 0 0-15,1 8 0 16,-7-6 0-16,-3 3 1 0,9-3-1 16,-10-17 0-1,22-8 0-15,2 12 1 0,-22 0-1 16,19 6 1-1,-2 6-1-15,-16-15 0 0,14 13 0 16,-24 10 0 0,19-17 0-16,-16 3 0 0,21-8 0 15,1-2 0 1,-14 17 1-16,23-15-1 16,-21 9 1-16,15 4 0 0,-14 3-1 0,-11 1 1 15,3-8-1 1,9-9 0-16,8-10 1 0,10 17-1 15,1-1 1 1,-12-5 0-16,-3 4-1 0,23-12 1 16,-6-7-1-1,-9 2 1-15,1 16-1 0,-13-8 1 16,7 13-1-16,0 6 0 16,-11-8 0-16,15 2 1 15,-5-10 0-15,8-2 0 16,0 7 0-16,-33 4-1 15,10 4 1-15,15 0-1 16,15-17 1-16,-2 7 0 16,4-9 0-16,-9-7-1 15,-2 3 1-15,4 7 0 16,-5 6 0-16,-10-3-1 16,-6 13 1-16,7-22-1 0,5 8 1 0,-37 28 0 15,15-10-1 1,-2 11 1-16,8-15-1 15,30-10 1-15,-18-4 0 16,4 7-1-16,-21 17 0 0,8-14 1 16,-5 8-1-1,23-12 1-15,11-8 0 0,-9 13 0 16,13-21 0-16,-18 10 1 16,12-3-2-16,-1 0 1 15,-8 16 0-15,4-14 1 16,-23 19-1-16,14-18 1 15,8 8-1-15,10-6 2 16,-15-6-1-16,1 13 1 16,-10-14 0-16,-10 7 0 15,20-6-1-15,-3 1 0 16,27-8 0-16,-22 9 0 16,-4 1 1-16,1-7-1 0,-18 11 2 15,33-12 0 1,-25 4-1-16,18 7 1 0,7-3-1 15,-21 7-1 1,20-9-1-16,-27 7 0 0,-9 0 1 16,11-4-1-1,23 2 0-15,2-3 0 0,-11 5-1 16,2-8 1 0,-27 6 0-16,3 3-1 0,-1-7 1 15,-7 9 0-15,19 0-1 0,6-4 1 16,13 3 0-1,9-9 0-15,-7 5 0 0,-16 5 0 16,7-3-1 0,-11 0 1-16,-7-8 0 0,8-1 1 15,-13 5-1 1,-6 7 0-16,14-9 0 0,-12 4-1 16,8 1 1-16,2 4-1 15,-4 4 1-15,12-9 0 16,-14 5 0-16,22-12-1 15,1 18 0-15,-22 3 1 16,23-9-1-16,-28 11 1 16,-4-19-1-16,25 3 1 15,-12 7-1-15,25-17 0 16,-22 22 1-16,17-4-1 16,-18-7 0-16,13 12 1 15,4-11-1-15,-4-1 0 0,9 7 0 16,-15-2 0-1,24-5 0-15,-9-2 0 16,9-1 0-16,-2 2 1 16,10 4-1-16,4 2 1 0,-3-2 0 15,-1 2-1 1,-18-14 0-16,-14 18 0 0,26 0 0 16,-22-4 0-16,14 11 0 0,6-21 1 15,-16 9-1 1,22-9 1-16,-10 8 0 0,-1-2-1 15,-13-7 1-15,-5 14 1 16,-8 2-1-16,-2 5 1 16,1 1-1-1,19-17 0-15,6-2 0 0,2-16 1 16,8 12 0-16,-8 12 0 16,5-3 0-16,-4 2 0 15,-5 0 0-15,-11-9 1 16,-30 8 0-16,3 6-1 15,-2-6 1-15,12-5 0 16,24-5 0-16,-19 8 3 16,-18 2 0-16,-34 15 3 15,14-1 0-15,9-17 3 16,10 1-2-16,-2-6 0 16,-26 8-1-16,-16 7-3 0,12 5-1 0,-5-4-1 15,1-2-2 1,1-4-2-16,-7 2-1 15,3-3 1-15,0 0-31 16,0 0-128-16,0-1 113 0</inkml:trace>
  <inkml:trace contextRef="#ctx0" brushRef="#br0" timeOffset="194694.452">2265 15783 226 0,'0'0'166'15,"-1"0"26"-15,0 0-19 16,0 0-42-16,-1 0-23 0,1 0-35 16,-1 0-8-16,1 0-7 15,0 1-4-15,0-1-1 16,1 0 0-16,0 0 2 15,0 0 3-15,0 0-5 16,-1 0-5-16,-2 7-11 16,3-7-5-16,0 0-8 15,28-3-5-15,55-12-8 16,-67 3-3-16,17 4-5 16,-31 2-1-16,22-7-2 15,14 1-1-15,-16 4 0 16,14 7-1-16,-15 4 2 15,-3 4 0-15,-5 7 0 16,-1 0 0-16,-11 4 3 16,-1 5 0-16,-9 4 3 0,8-9 3 15,-3 4 2-15,-10 10 1 16,-13-1 0-16,10-4-1 16,-10 0 0-16,-3-8 1 15,1-13-1-15,11 13 1 16,8-14 1-16,0-5-1 15,21-11-3-15,-11-2 0 16,-12 5-5-16,28-18-3 16,-30 25-1-16,13 1-2 0,6-10-2 15,1 6 0-15,23 3-1 16,-26-5 0-16,10 5 0 16,-31 24 0-16,25-23 1 15,18 5-1-15,-11 13 1 16,28-21 1-16,-25 27 1 15,-5-8 2-15,4 7 0 16,-11 9 0-16,-1-11 1 16,-1 10 1-16,-18-1 0 15,9-5 1-15,-9 2 1 16,-5-1 8-16,-10 8 12 16,-7 17 7-16,-10-19 12 15,-14 4-2-15,39-23-5 16,0-20-4-16,-11 14-8 0,23-23-2 15,-24 7-6-15,-13 6-2 0,27-30-5 16,-7 10-3 0,11-16-4-16,5 2-2 0,9 8-1 15,-11 7-2 1,-3 8-11-16,22-4-13 0,-16 12-55 16,12 0-49-16,9 1-208 15,-11 5 218-15</inkml:trace>
  <inkml:trace contextRef="#ctx0" brushRef="#br0" timeOffset="195884.756">3003 16308 199 0,'-14'58'144'16,"17"-57"3"-1,2-11-23-15,0-3-6 0,-5 19-3 16,3-7-3 0,4-4-4-16,-22 28-2 15,5-23-8-15,10-1-3 16,-13 14-9-16,13-12-3 15,6 0-10-15,-5-10-2 16,1 10-7-16,10-18-6 0,-10 15-12 16,-2 8-6-16,7-27-11 15,-3 10-1-15,-4-9-5 16,7-12-2-16,13 2-5 16,-9-7-4-16,20-14-2 15,-14 12 0-15,-2-17-2 16,9 7 1-16,-6-13-3 15,-4 13-1-15,-12 17-4 16,19-16-1-16,-5 29 0 16,14-12-1-16,-9 14-3 15,-16 12-1-15,-26 11-1 16,4 9 2-16,-1 9 4 16,-6 11 2-16,19 9 2 15,12-20-1-15,-9 19-1 16,10-5-1-16,1-7 1 0,-15 25 0 15,20-18 0-15,-7-7 2 16,17 2 0-16,-29-4-1 16,19-4 2-16,-18 17 0 0,-1-11 0 15,14-5 0 1,3-14 1-16,-1 4 1 0,-18-4 3 16,14-4 2-16,-24-3 2 15,44-23 0-15,-19 0-2 16,24-13-2-16,9-6-1 15,-20-1-3-15,14-8-1 16,-22 9 0-16,-3 0-2 16,-10 5 0-16,3 2-1 15,0-1 0-15,-2-10 0 16,5 8-1-16,6-7-1 0,-5 6 1 16,-3 17-1-1,2-9 1-15,1 5 0 0,1-3-1 16,-1 8 0-1,-2 2 0-15,2 7-1 0,3-1 0 16,-8 4 2 0,10 1-17-16,-10 5-93 0,-2 9-78 15,10-10 109 1</inkml:trace>
  <inkml:trace contextRef="#ctx0" brushRef="#br0" timeOffset="196555.016">3819 15893 517 0,'-17'-18'335'16,"32"-4"-7"-16,-13 12-132 0,13-3-17 15,-2 9-50 1,-30 6-21-16,-33 7-32 0,48-11-13 16,8 1-21-1,-5-3-7-15,-2 4-12 0,-10 23-3 16,-50 39-4-16,22-24-3 0,26-12-5 15,1 14-1 1,-18-5-4-16,19 0 0 0,-5-5-1 16,14-7-1-1,2 4 1-15,1 0 0 0,11-8-1 16,-10 0 1 0,13-12-1-16,-9 14 1 15,11-4 1-15,14-17 1 0,0 11 1 16,13-15 1-16,10-4 1 15,-45 11 0-15,17-15 1 16,-4-2 1-16,-2-12 3 16,21-5-1-16,-5-6 1 15,-5 4-1-15,-22 1 0 16,15-14-1-16,-25 22 2 16,2-17-1-16,1-2 0 0,-13 17-1 15,6-28-2 1,-15 16-2-16,-3 10-3 0,-1-3-1 15,-12 20-2 1,21 1-2-16,-8 7-1 0,2 0-2 16,2 6 2-1,-40 6-1-15,28 1 2 0,-3 6 1 16,6 1-93-16,20 2-91 0,-9-2 116 16</inkml:trace>
  <inkml:trace contextRef="#ctx0" brushRef="#br0" timeOffset="197654.878">4152 16211 396 0,'48'2'268'15,"-45"-4"-14"-15,10 2-55 0,-14-2-21 16,-9 0-32-1,10 0-13-15,12-3-21 0,14 0-10 16,-31 7-19 0,29-2-12-16,-44 6-23 0,-12 10-10 15,20-3-15 1,-14 10-4-16,16-9-8 0,-6 8-1 16,7-15-2-16,-11 7 1 15,6-7-2-15,10-7 1 16,-8 21-1-16,7-15 0 0,0-1-1 15,-9 6-5 1,15-27-9-16,8-2-7 0,-2 0-10 16,10 5 0-1,-15 8 6-15,8-11 4 16,17 5 7-16,-8-16 2 16,23 10-2-16,-23 15 0 15,-23 15-3-15,42-11-1 16,-30 17 3-16,3 2 2 15,26 2 5-15,-49 19 2 0,12-8 6 16,-6 7 3-16,-31-2 4 16,29-4 1-16,-11 1 1 15,19-12-1-15,-16 4-2 16,-24-2 0-16,1 6-1 16,-12 1 1-16,11-11 0 0,12-16 0 15,-3-1 0 1,6-10 0-16,14-7-3 0,-29 12 1 15,32-22-7 1,8-3-2-16,-7 5-5 0,16-6-2 16,-10 4-2-1,-22 12 1-15,2-1-2 0,31-2 0 16,1 8-5-16,10 5 0 0,19 2 1 16,-18 1 1-1,-1 11 7-15,8-3 0 0,-13 8 4 16,-3 1 1-1,7-1 2-15,7-2 2 0,4-7 3 16,-10 4 3 0,35-15-14-16,-25 1-53 0,7-8-435 15,17-7 349 1</inkml:trace>
  <inkml:trace contextRef="#ctx0" brushRef="#br0" timeOffset="203224.789">5197 15947 14 0,'0'-15'170'0,"-14"3"-15"16,30 2 23-16,7 4-28 15,-10 1-8-15,-20 4-8 16,35-14-1-16,-23 7-5 16,-14 8-3-16,16 3-11 15,-31-1-6-15,13 2-18 16,-10 1-10-16,33-8-22 16,11 4-9-16,-28 20-13 15,28-9-6-15,-60 27-7 0,30-9-4 16,-7-3 0-1,-9 13-1-15,14-14-2 0,-21 9-2 16,22-12-2 0,-21 7-2-16,28-3 0 0,-2-14 0 15,4 7 0 1,6-10 0-16,-26 4 1 0,6 6 0 16,-8-6-3-16,12-6-3 0,8-5-21 15,2-5-17 1,10-8-50-16,-6 4-34 0,-1 7-116 15,-2-3-116 1,-6 8 223-16</inkml:trace>
  <inkml:trace contextRef="#ctx0" brushRef="#br0" timeOffset="203715.325">4991 16019 476 0,'1'-11'252'0,"-1"10"-52"0,-5 8-32 15,4 0-38-15,-5 8-17 16,13-19-19-16,-2-5-4 16,6 4-3-16,1 5-3 15,-1 0-7-15,12 9-6 16,-4-5-15-16,0-10-7 15,3 11-16-15,17-8-6 0,-13 3-8 16,11-5-3-16,10-6-4 16,-24 7 0-16,11-3-2 15,2-3 0 1,-19 8 0-16,0-4-1 0,1 3 0 16,-6 3-1-16,2-5-54 15,-2 7-51-15,-4-2-205 16,-2 5 188-16</inkml:trace>
  <inkml:trace contextRef="#ctx0" brushRef="#br0" timeOffset="204584.677">6045 15771 405 0,'22'-10'211'0,"-15"5"-43"16,11-7-11-16,13-2-7 15,-47 9-3-15,17 4-7 16,-1-1-7-16,-12-2-20 16,22 5-9-16,-4-4-21 0,-31 8-14 15,11 2-26 1,7-7-11-16,-10 9-13 16,16 8-3-16,-7 5-3 0,-3-1 0 15,-2 21-1 1,-11 10-1-16,2-17-2 0,-3 24-1 0,5-30-2 15,5-1 0 1,-13 15-1-16,13-23 1 0,-8 9 0 16,15-14 1-1,6-1 2-15,-12 4 0 0,21-14 0 16,-13 7-2 0,9-9-18-16,3 3-18 0,-12-5-56 15,5-9-42-15,-18-3-177 16,26-10 195-16</inkml:trace>
  <inkml:trace contextRef="#ctx0" brushRef="#br0" timeOffset="205024.543">6446 15718 475 0,'-9'4'266'0,"14"-4"-10"0,-3-2-81 16,1 0-26 0,-3 0-17-16,-1 1-26 0,1 1-9 15,-1 0-7-15,0 0-1 0,1 0-9 16,-1 0-9-1,0 0-11-15,-3 9-4 0,-7 17-8 16,-3 24-2 0,4-21-7-16,-3 12-6 0,-9 4-9 15,0-1-3 1,-18 2-7-16,22-21-1 0,10 0-5 16,4 2 0-16,-19-5-1 15,-25 13 0-15,4-10 2 16,20-2-1-16,40-1 1 15,13-10 1-15,-8-3 1 16,-24 0 0-16,-25-3-41 16,-2 1-30-16,30-14-93 15,5-5-17-15,16-6 102 16</inkml:trace>
  <inkml:trace contextRef="#ctx0" brushRef="#br0" timeOffset="205397.377">5999 15914 584 0,'0'-3'337'16,"4"3"-71"-16,-4 15-79 16,1-14-23-16,0-1-32 15,11-16-11-15,5-7-11 16,1 7-4-16,-2 18-13 16,12-5-8-16,7 2-18 15,-9 9-16-15,5-9-20 16,1 2-8-16,-14 6-10 15,17-14-1-15,-10 3 1 16,-15 7 1-16,23-15-14 16,-8 12-46-16,0 4-151 15,8-25 131-15</inkml:trace>
  <inkml:trace contextRef="#ctx0" brushRef="#br0" timeOffset="206300.373">6416 16159 279 0,'0'6'196'16,"0"-4"30"-1,-5 5-45-15,9-10-35 0,-9 4-12 16,11-7-16 0,4 3-5-16,-5 7-5 0,-2 0-1 15,6 6-8-15,10-13-6 0,-8 1-8 16,21-3-6-1,-3-4-17-15,-16 7 0 16,45 0-32-16,-43-4-9 16,14 3-10-16,-5 4-12 0,-45-1 7 15,39 0 0 1,-37 9 8-16,37-4 3 16,-6 12 6-16,-12 3 2 0,-16 12-3 15,-27 2-1-15,-4 0-5 16,4-2-2-16,15-6-4 15,-3 9-2-15,14-5-1 16,-9-11-2-16,10 2 2 16,1-4-2-16,-6-4 3 15,-6 6 0-15,18-10 0 0,-6-6 0 16,12-1-3 0,3 3 1-16,-7-5-1 15,7-4-1-15,-16 6-1 0,20-10-1 16,1 7-2-1,-5 1 0-15,17 1-5 0,-12 4 0 16,10-8-1 0,-5 4 0-16,12-2 6 0,-5 1 1 0,9-2 4 15,0 1 2 1,10 0-2-16,4 1 0 0,6 1-1 16,-4-1 0-16,-12 2 1 15,-2-6 1-15,-13 4 2 16,-12-1 0-16,12-1 0 15,1 6 0-15,-5-4 0 16,2 0 1-16,-12 3-4 16,12-6-9-1,-5 6-52-15,1-1-31 0,6-9-91 16,-34 7-72-16,30-14 162 16</inkml:trace>
  <inkml:trace contextRef="#ctx0" brushRef="#br0" timeOffset="207014.448">7247 15794 566 0,'-5'0'329'0,"-35"13"-16"16,48-14-102-16,-35 14-54 15,17-4-30-15,8-6-44 16,-23 5-14-16,19-6-20 16,-31 14-5-16,19-3-8 15,-17 21-7-15,-2-2-7 16,12-5 1-16,-7 10 5 16,11-16 6-16,12 1 6 0,-13 0-2 15,12-7-8 1,3 1-7-16,6-1-11 15,4 0-3-15,2 0-4 16,12-6 1-16,1 4 1 0,-1 5 2 16,31-13 1-1,-14 3 0-15,19-8 1 0,12-13 0 16,-14 5 1 0,13-6-1-16,-15-5 1 0,-9 4 0 15,-5-2 1-15,-5 2 0 0,21-12 1 16,-7-1 0-1,-14 1 0-15,4-6 0 0,-46 18-1 16,3-2 0 0,26-19-1-16,-20 7-1 0,0-4-2 15,-8-6-2 1,-35 22-4-16,11-1-3 0,3-2 0 16,-3 9-3-16,9-1 1 15,-4 4 0-15,3 4-1 16,-2-3 0-16,3 4 1 15,-12 2-2-15,21 1-3 16,-8 5-36-16,-16 5-120 16,41-5-116-16,-15 5 163 15</inkml:trace>
  <inkml:trace contextRef="#ctx0" brushRef="#br0" timeOffset="213498.308">8626 15931 151 0,'-11'0'132'0,"-14"18"41"16,10-13-21-16,9 10-40 16,31-21-12-16,-26-1-20 15,16 13-6-15,-47-2-5 16,25-1-3-16,29-6-3 16,-35-1-3-16,31 1-11 15,-62 13 0-15,39-5 0 16,-8 8 1-16,-6-10 1 15,52-7-4-15,-34 3-14 16,40-14-5-16,5 9-4 16,-45 9-1-16,13 4 0 15,-35 8 1-15,22-3-4 0,25-11 0 16,10 1-3 0,23-4-1-16,0 2-4 0,8-12-3 15,0 2-3-15,25-3-2 16,-26 1 0-16,7 10-1 15,-6 7 1-15,-28 7 0 16,21-13 0-16,-10 8 2 16,4-14-1-16,-3 3 0 0,1 9-1 15,-27 11 2-15,-22 0 0 16,22-18 3-16,-12-2 2 16,13-12 2-16,-34 16 4 15,10 17 1-15,-31-5 0 16,8-1-2-16,21-19-4 15,-1-5-2-15,9-1-4 16,-6-4-1-16,18-3-1 16,-26 4-2-16,-3 11-2 31,6 4-1-31,-1 0-3 0,-8 1 0 0,21-9 1 16,-17 10-1-16,-11 3 2 15,-12 1 2-15,-24 1 0 16,14 3 1-16,37-28 1 15,-8 18 0-15,14-7 0 16,-5 6-1-16,-2 14-2 0,13-19 0 16,-17 2-3-16,16-1-2 15,1 7-2-15,-3 3-1 16,25-1 1-16,-15-6 0 16,-1 4 9-16,3-2 5 15,12 18 5-15,-10-7 2 16,13-2-3-16,8 1 0 15,0-15-1-15,6 12 0 0,3-10-2 16,-27 7 0-16,-9 7-2 16,13-26-1-16,-22 30 2 15,9-6 1-15,-3-5 1 16,-7-2 2-16,-1-3 4 16,0-12 2-16,-6 6 5 15,-10 27 3-15,1-11 2 16,-7 19 1-16,-21-2-1 15,36-19-3-15,-24 13-4 16,-16-9-3-16,39 0-2 16,-30 14-1-16,8-18-1 15,25 2 1-15,-11-8-3 16,-11 1-1-16,26 2-4 0,-11 4-1 16,-10 8-2-16,15-14 1 15,5 0 0 1,-8 2 0-16,7 0-3 15,1 7-24-15,-3 1-69 0,7-10-60 16,7 4 87-16</inkml:trace>
  <inkml:trace contextRef="#ctx0" brushRef="#br0" timeOffset="-213273.338">10550 15771 87 0,'0'-1'79'16,"-1"0"14"-16,7-10 17 16,22 2 10-16,-2-18 17 15,-19 27 3-15,-11 3 0 16,-16-3-8-16,16-2-19 15,5-6-12-15,-28 5-22 16,39 5-11-16,-1-2-23 16,-26 7-10-16,40 0-15 15,-29-3-3-15,-4 17-3 0,10-13-2 16,-24 18-2-16,11-5 0 16,-8-6-1-1,10 7 1-15,-23-9 1 0,26 3-1 16,-26-3 0-16,-6 3 2 15,37-15 0-15,-5 0-1 16,1-5-1-16,39-10-3 16,-22-1-3-16,7-7-1 0,3 4-2 15,-7 1-1-15,30-4-5 16,-61 14-2-16,48-6-2 16,-44 7-1-16,22-2 2 15,28 3 2-15,-11-5-2 16,15 7 0-16,-20 11-3 15,5-4-1-15,-17 18 1 16,1 13 2-16,2 0 5 16,-6 10 4-16,5-6 4 15,-11-5 6-15,-22 7 15 16,0-7 4-16,-8 0 6 16,-5 0-1-16,3-5-6 15,-6 2-1-15,-14 10-4 16,23-20-1-16,-33 0-2 15,11-12 0-15,12-7 0 16,-22 6 0-16,35-12-3 0,-11 7 1 16,7-17-5-16,18-8-1 15,-9 3-9-15,19-11-3 16,-2 5-4-16,-5 5-3 16,14 2-2-16,-3-7-1 15,4 20 0-15,-6-1 0 16,12-9-1-16,-13 19 0 0,19-15-1 15,-2 9 0-15,1 10 6 16,15-3 3-16,-12 16 4 16,10-7 2-16,25 4 0 15,-22-1 0-15,14-2 3 16,3 0 0-16,-65 8 2 16,37-7 2-16,-12 3 2 15,-5-7 1-15,30-2-17 16,-22-5-47-16,-1 0-204 15,5-14 173-15</inkml:trace>
  <inkml:trace contextRef="#ctx0" brushRef="#br0" timeOffset="-212176.278">11087 16218 223 0,'-2'3'158'16,"-6"2"17"-16,2-2-17 0,5-3-32 16,-7 4-11-16,8-4-13 15,0 0-3-15,0 1-6 16,5 3-6-16,-3-4-11 16,-2 0-1-16,0 0-3 15,0 0 0-15,0 0-8 16,5 1-6-16,-5-1-17 15,0-1-7-15,3-2-12 16,-2 2-2-16,25-22-6 16,21-29 0-16,-34 23-2 15,14-8-1-15,-10 3-2 16,0-15-1-16,30-23-2 16,5-1-2-16,6 5-3 15,4 9-1-15,-57 28-1 16,-3 10-1-16,-12-1-1 0,-4 9-2 15,28 14-10-15,5-2 2 16,-16 14 5-16,21 2 2 16,-14 7 11-16,-10 9-1 15,-24 18 0-15,0 13 1 16,2-5 1-16,-7 0-1 16,26-15 1-16,-13-9 0 15,30 0 1-15,-18-7 1 16,6-3 1-16,27-6 1 15,-29 0 1-15,21-3 1 0,27-12 2 16,-29-2 1-16,-19 0 2 16,18 1-1-16,-6-2-2 15,0-6-2-15,13-7-3 16,1-14-1-16,-22 14 0 16,10-1-2-16,11-22 0 15,-15 12 0-15,12-15 0 16,-18 1-1-16,7 8 1 15,9-21-1-15,-5 3-1 16,22-4-1-16,-22 8-3 16,-14 21-1-16,19 5-2 15,-29 3 0-15,24 9-4 16,-4-2-2-16,-25 9-2 16,15 4 8-16,-23 12-73 0,42 0-62 15,-26 7 89-15</inkml:trace>
  <inkml:trace contextRef="#ctx0" brushRef="#br0" timeOffset="-211273.178">12082 15750 442 0,'0'-1'246'0,"0"0"-36"16,16-8-26-16,19-8-37 15,-32 14-11-15,6 4-21 16,-14-1-12-16,-4 0-17 16,14 0-8-16,-8-2-15 15,-1 3 0-15,3-1-9 16,-2 3-7-16,-12 24-9 15,-53 37-4-15,48-23-8 16,-10-2-2-16,-13 10-7 16,26-17-3-16,-10 3-5 15,19-2-2-15,11-22-2 16,-11 9-1-16,16-10 1 16,-8-2 0-16,-14 12-1 15,23-4 0-15,2-2 0 16,-2 0 0-16,28 0 1 15,-14-6 2-15,-10-1 1 0,-15-2 1 16,8-8 3-16,-7 2 0 16,13-7 1-16,15-4 0 15,13-6-2-15,5-6-1 16,-12-4 0-16,-1-12 0 16,-8-7 1-16,-5 17 1 15,-4-7 1-15,28-8 0 0,-42 9-3 16,12-20 0-1,-13 10-3-15,-35 19-1 0,21-8-3 16,-1 5-1-16,3 5-2 16,7-8-1-16,1 23-4 15,-2-11 0-15,-6 16-3 16,-5 4-2-16,2-4-1 16,1 18-2-16,-3-5 0 15,9 0 0-15,3 5-31 16,-13 1-36-16,18-3-101 15,-10 14-106-15,1-6 180 16</inkml:trace>
  <inkml:trace contextRef="#ctx0" brushRef="#br0" timeOffset="-210325.867">12266 16160 543 0,'0'0'286'0,"0"0"-62"0,0 0-36 15,5 1-58-15,17-1-22 16,8-2-44-16,-41-2-13 16,40-5-16-16,-33 6-5 15,32-10-4-15,9 9-1 16,-27-3 0-16,29-1 0 0,-49 12-3 15,38-13-4-15,-12 17-7 16,6-3-3-16,6 0-1 16,-13 5 1-16,-9-5 15 15,-13 7 10-15,6 1 13 16,-15 1 3-16,-16 11-11 16,21-11-9-16,-25 11-12 15,-3 4-2-15,6-13-3 16,17 0-1-16,16-14 1 15,3 2-1-15,2-8 0 16,-14 4-3-16,8-1-3 16,0 0-1-16,0 0-4 15,1 0 0-15,-1 0-2 16,6-5 0-16,24 1-3 16,20-30 0-16,-3 32 0 15,-43 18-1-15,8-10-1 0,-8 26-1 16,4-1 1-16,0-19 1 15,-12 29 2-15,-6-20 3 16,-12-4 1-16,23 20 1 16,4-15 3-16,3 0 2 15,-10 9 6-15,-46-16 7 0,11 1 13 16,-11-2 7 0,29-8 9-16,4 3-2 15,-22-4-5-15,16-3-4 0,-24-1-11 16,24 0-3-16,2-8-7 15,4-5-1-15,3-1-4 16,-6-13-2-16,-11 13-5 16,-1 2-8-16,11-6-36 15,9-1-20-15,11-3-65 16,-13 17-38-16,22-3-135 16,-17 17 185-16</inkml:trace>
  <inkml:trace contextRef="#ctx0" brushRef="#br0" timeOffset="-209726.264">12833 15594 392 0,'-21'-10'285'0,"22"7"14"16,-22 4-98-16,21 0-27 16,26-7-50-16,-6-7-15 15,-16 15-22-15,-14 4-4 16,26-7 0-16,5 1-4 16,18-17-9-16,0 13-8 15,-5 11-18-15,-10-10-8 16,6 0-16-16,10-1-3 15,-14-17-5-15,-6 26-1 16,-7 9 1-16,8-18 0 0,-11 20-39 16,-13-13-49-16,6-14-468 15,-3 22 378-15</inkml:trace>
  <inkml:trace contextRef="#ctx0" brushRef="#br0" timeOffset="-208994.072">13826 15916 423 0,'26'-11'269'15,"-5"-16"14"-15,-5 20-83 16,-11-3-48-16,-3 6-24 15,-8 7-28-15,-5 12-11 0,-30 6-16 16,22-5-6 0,6 2-10-16,20 7-9 0,18-2-9 15,-34 10-3-15,-30 12-10 16,21-22-3-16,-20 4-5 16,2 9-1-16,25-8-2 15,-21 2 0-15,19-3 0 16,11 2 0-16,-2-6 2 15,4-3 2-15,0-6-56 16,-12-16-49-16,13-22-174 16,5 1 157-16</inkml:trace>
  <inkml:trace contextRef="#ctx0" brushRef="#br0" timeOffset="-194350.04">13587 16084 196 0,'0'-2'130'16,"7"-17"8"-16,4-6-38 16,-16 26-3-16,6-7-3 15,2 8-8-15,-6-4-4 16,2 2 0-16,0 0-6 15,0 0-4-15,0 0-16 16,0 0-9-16,0 0-8 16,0 0 0-16,1 0 2 15,0 0 0-15,0 0-6 16,0 0-4-16,0 0-6 0,0 0-2 16,0 0-1-16,0-1 0 15,0 1-3-15,0 0-2 16,4 0-2-16,2 1-1 15,17 4 1-15,38 6 1 16,-29-12-1-16,6-5-2 16,12 3-3-16,-29 8-3 15,22-7-2-15,-14 11-2 16,-14-7-1-16,27-5 1 0,-32 13-1 16,3-10-1-16,8 8 0 15,-15 0-1-15,7-8 1 16,-5 1 0-16,-4-13 2 15,-4 9 0-15,-8 0 1 16,4 3 1-16,0 9-28 16,-5-10-50-16,-1 11-254 15,10-7 220-15</inkml:trace>
  <inkml:trace contextRef="#ctx0" brushRef="#br0" timeOffset="-190264.325">14443 16253 255 0,'-1'0'182'0,"0"0"17"16,0 0-40-16,0 0-60 15,0 0-15-15,0 0-18 16,0 0-5-16,0 0 0 15,-1 0 2-15,-6 9-3 16,7-9-3-16,-1 0 1 16,2 0-2-16,0 0 0 15,3 0-1-15,-3 0-8 16,0 0-2-16,0 0-4 16,0 0 7-16,0 0 1 0,0 0-4 15,0 0-7-15,0-1-14 16,0-1-10-16,25-27-3 15,31-31-3-15,-23 17 0 16,-18 9-2-16,18 0-1 16,-2-15-2-16,21 0 0 15,-24-5-1-15,12-8 1 16,-38 24 9-16,-17 8 4 0,47 6 3 16,-18 9-1-16,25 4-9 15,6 3-6-15,-29 5-6 16,-4 3-1-16,-27 8-1 15,4 7 1-15,9 8 4 16,2 7 0-16,13 14 0 16,-39 8 2-16,8 5 0 15,-22-4 0-15,29-17 0 16,3-7 1-16,-19-8-1 16,21 4 0-16,15-4 2 15,28-3-2-15,-27 4 2 16,19-5-1-16,-32 4 0 15,6-3 1-15,29-15-1 16,-21 8 1-16,-2-6 2 16,-1-5 1-16,-2 2 3 15,5-11 0-15,-21 2 0 0,-4 5-2 16,15-9-1-16,-5 6-1 16,26-12 1-16,10-3 0 15,-16-2-1-15,15-4 1 16,-11 3 1-16,-3-11-2 15,6 0 0-15,-7 4-1 16,19-20-1-16,-4 0-1 16,7 1-2-16,-3-4 0 0,-28 18 1 15,39 11 0-15,-29 6-1 16,-5 6 0-16,26 3-2 16,-51 4-3-16,8 10-2 15,26-3 1-15,-8 2 0 16,-7 2-10-16,-8-3-121 15,7 3-110-15,-34 2 150 16</inkml:trace>
  <inkml:trace contextRef="#ctx0" brushRef="#br0" timeOffset="-189614.056">15478 15802 546 0,'11'-1'334'15,"25"-1"-33"-15,-24-8-103 16,-8 8-26-16,-7-5-39 16,-1-2-15-16,3 12-29 15,-5 5-15-15,-7 0-23 16,11-5-10-16,-7 1-12 16,-12 14-4-16,8-9-4 15,-22 28-3-15,0 3-7 16,-8-18-1-16,23 18-2 15,-3-14 0-15,2-2 0 16,21 7-1-16,-24-7-1 16,24-2 0-16,-1-5-1 15,-1 3 0-15,14 1 1 16,-5-6 0-16,7-1-1 16,-6-4 2-16,8 2-1 15,-7-1 0-15,26-10 1 16,5-1 1-16,2-14 0 0,3 1-1 15,-14-2-1-15,24-8 0 16,-18 0 0-16,-8-1 0 16,-5-9 1-16,-8-2 0 15,1-1-2-15,27-17 0 16,-7 12-1-16,-16-1 0 0,-1-2 0 16,-21 14 2-16,-14 2-2 15,2 12 0-15,-7 8-3 16,-22 0-1-16,5 5-2 15,-6 2-1-15,9 1 13 16,10-3-33-16,11-4-157 16,-13 7-329-16,-2-3 323 15</inkml:trace>
  <inkml:trace contextRef="#ctx0" brushRef="#br0" timeOffset="-185191.278">16542 15826 110 0,'53'-30'98'16,"-38"25"29"-16,-14 5-9 0,14-10-18 15,-28 7-4 1,4 5-6-16,38-5-6 0,-38-2-7 16,38-3-3-16,-19-1 0 15,-15 5 3-15,19-3 5 16,4-4 2-16,3 6 3 16,-27-5 0-16,-21 7 5 15,20-1 5-15,6-3 0 16,-14 6-2-16,56-4-25 15,-49 5-17-15,-12 1-27 16,42-1-9-16,-51 15-9 16,28-3-1-16,12 11 1 15,-36 12-1-15,42-4 1 16,-9 3 0-16,-8 5-2 16,-10 7 0-16,-30 5 0 15,17-12-1-15,-22-8-1 16,48-14 0-16,-9-3-1 0,-6 2 1 15,16-4-1-15,-19-2 1 16,14-2 1-16,-6 1 0 16,6-6 0-16,7-4-1 15,-15-6-34-15,-1 5-45 0,0-6-131 16,-3 1-90-16,15-1 177 16</inkml:trace>
  <inkml:trace contextRef="#ctx0" brushRef="#br0" timeOffset="-184822.734">16541 15784 672 0,'-18'4'322'0,"11"-5"-117"16,21-4-26-16,-10-3-63 0,-4 8-21 15,22 3-21-15,-29 5 2 16,7 7 13-16,30-20 2 16,-14 6-13-16,25 0-10 15,-16-1-17-15,-33 11-3 16,20-8-10-16,7-5-5 15,13-3-10-15,28-5-4 16,-13-3-8-16,-19 9-2 16,7-8-3-16,-11 11 0 15,-6-1-2-15,0-5-2 0,-8 10-5 16,3-12-54-16,-3 1-194 16,3 11 174-16</inkml:trace>
  <inkml:trace contextRef="#ctx0" brushRef="#br0" timeOffset="-182771.962">17745 15720 182 0,'0'-2'135'15,"1"-2"8"-15,-1 2-4 16,10-15-4-16,35-20-1 16,-29 26-6-16,-8 7-6 15,-13 11-2-15,10-10-14 16,-9-3-9-16,4-6-20 15,4 2-8-15,-6 5-11 16,-6 17-4-16,7-4-14 16,1-10-7-16,0 14-12 15,2-5-4-15,-8-1-4 16,-9 21 0-16,-1-14-2 16,-8 2-1-16,2 8-2 0,-21-4-1 15,31-3-1 1,-23 5-1-16,5-8 0 0,57-12 1 15,-24-1 1-15,14-1-1 16,10-13 1-16,-27 5-2 16,-13-4-2-16,29-13-1 15,-12 10-2-15,6-2-1 16,26-2-1-16,4 0-1 0,-5 9 0 16,-6-5 0-16,-9 17 0 15,-4-1-2-15,3 3-1 16,-5 14 0-16,2-9 1 15,-15 23 1-15,10-2 4 16,-8 2 0-16,-9 5 2 16,-5 10 1-16,-19 8 0 15,16-18 1-15,-20 17-1 16,12-21 0-16,-2-17 3 16,-47 25-1-16,26-23 1 15,20 2 0-15,2-3 0 16,6-9 0-16,-3-4 0 15,-34-2 0-15,9-9-1 16,30-6 0-16,-10-1-1 0,4 4 0 16,1 1-2-16,7-13-1 15,2 19-1-15,3-25 0 16,0 17-1-16,5 10 0 16,0-7 0-16,3 5 0 15,14-13 0-15,-13 16-1 16,13-15 0-16,-12 30 0 15,9 9 0-15,13-21 0 16,12 23 0-16,-1-18 2 16,15 6-1-16,6 4 1 0,-12-3 0 15,-12 4 2-15,-2-7-1 16,-16 6 0-16,-6-4 1 16,34-7 0-16,-32-4-1 15,13 1 0-15,-2-2-5 16,-3-5-45-16,-7 4-111 15,-7-1-107-15,27-11 152 16</inkml:trace>
  <inkml:trace contextRef="#ctx0" brushRef="#br0" timeOffset="-182088.443">18480 15664 553 0,'20'-20'297'0,"-9"13"-58"16,22-12-30-16,-20 19-50 0,-39 1-17 15,26-13-35-15,-11 20-16 16,12-17-34-16,7 8-15 15,-23 22-17-15,11-9-5 16,-11 17 1-16,-2 1 0 16,-3-4-2-16,-20 8-1 15,14-7-4-15,6 4-1 16,6 8-5-16,9-8 0 0,-15 10-2 16,5-10-1-16,2-11 0 15,3 0-1-15,1 2 0 16,6-2 0-16,-6-8-2 15,-8 5-3-15,2-9-36 16,14-4-29-16,5-2-66 16,4 4-39-16,5-10-92 15,-4 6-107-15,2 1 243 16</inkml:trace>
  <inkml:trace contextRef="#ctx0" brushRef="#br0" timeOffset="-181705.031">18922 15599 427 0,'-11'1'306'16,"9"-10"-23"-16,8 2 74 15,-18 16-182-15,11-19-29 16,5 11-71-16,-4-2-19 15,-3 9-20-15,10 7-4 0,-10 7 2 16,-3-7 5-16,4-4 10 16,-1-3 5-16,-5 8 6 15,-5 1 0-15,-9 11-9 16,0 11-10-16,-1-6-17 16,1 11-8-16,4-5-7 15,-2 7-1-15,-6 7-2 16,0-19-1-16,9 2-1 15,-14-14 0-15,27-3 0 16,-10 8 0-16,-3-15 0 16,17 8-1-16,2-15-12 15,2-7-40-15,-21 6-118 16,2-5-88-16,-30 0 147 16</inkml:trace>
  <inkml:trace contextRef="#ctx0" brushRef="#br0" timeOffset="-181355.859">18447 15797 781 0,'-2'-6'362'0,"-21"14"-165"16,15-10-18-16,12 0-64 16,-8 1-7-16,13-1-6 15,-4 7-2-15,9-1-2 16,25-6-11-16,-16 2-23 16,23-3-10-16,-5 0-20 15,-24 6-10-15,21-7-11 16,-12-6-3-16,-5 6-3 15,17-6-1-15,-7 9-3 16,-9-5 0-16,15-5-71 16,-13 3-61-16,-1-1-394 15,-7 9 342-15</inkml:trace>
  <inkml:trace contextRef="#ctx0" brushRef="#br0" timeOffset="-180906.12">19440 15231 911 0,'17'-14'408'0,"13"-2"-201"16,-5 3-34-16,-37 5-60 15,-22 5-33-15,21 8-40 16,-5-3-14-16,44 4-15 15,-15 8 0-15,-15 4 7 16,-3 10 7-16,-32 11 8 16,25 6 1-16,-19 9-5 0,20-8-7 15,-2-6-9-15,-3-4-2 16,4-7-2-16,1-12-1 16,5 0 1-16,-1-16 0 15,2 7 1-15,-3-3-1 16,8-8-116-16,4 11-105 0,6-20 131 15</inkml:trace>
  <inkml:trace contextRef="#ctx0" brushRef="#br0" timeOffset="-180570.759">19226 15233 1953 0,'15'6'29'0,"10"-4"14"0,11 3 30 15,11 0-6-15,-3-6-3 16,12 1-19-16,8 3-8 16,-24-4-15-16,16 1-5 15,-19 2-7-15,-8-4-1 16,15 2-3-16,-22 5-61 16,-7-11 42-16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1-30T20:45:52.151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context xml:id="ctx1">
      <inkml:inkSource xml:id="inkSrc44">
        <inkml:traceFormat>
          <inkml:channel name="X" type="integer" max="12376" units="cm"/>
          <inkml:channel name="Y" type="integer" max="6960" units="cm"/>
          <inkml:channel name="T" type="integer" max="2.14748E9" units="dev"/>
        </inkml:traceFormat>
        <inkml:channelProperties>
          <inkml:channelProperty channel="X" name="resolution" value="400" units="1/cm"/>
          <inkml:channelProperty channel="Y" name="resolution" value="400" units="1/cm"/>
          <inkml:channelProperty channel="T" name="resolution" value="1" units="1/dev"/>
        </inkml:channelProperties>
      </inkml:inkSource>
      <inkml:timestamp xml:id="ts1" timeString="2020-11-30T20:47:11.071"/>
    </inkml:context>
  </inkml:definitions>
  <inkml:trace contextRef="#ctx0" brushRef="#br0">4450 3498 548 0,'-1'-1'343'0,"0"-5"-168"16,2 0-53-16,2-10-19 0,11-24-18 16,-8 30-3-16,-14 9 2 15,6 13 1-15,0-12-10 16,6-1-12-16,-2-4-22 16,-4 5-7-16,1 4-7 15,-10 18-1-15,-7 19-3 16,20-39-3-16,-11 25-8 15,9 2-4-15,-14 19-4 16,6-2-1-16,15-16 0 16,-10-1 0-16,-16 4 0 15,-18 5 0-15,26-11 1 16,9 7 0-16,6-8 2 16,11-7 0-16,-31 4 1 15,-9 0 0-15,30-5 3 16,0-7 0-16,-33 9-24 15,35-21-47-15,-50 1-160 0,6 1 143 16</inkml:trace>
  <inkml:trace contextRef="#ctx0" brushRef="#br0" timeOffset="597.68">4394 3449 444 0,'-5'5'293'16,"-39"12"-24"-16,63-26-83 16,-43 26-17-16,20-17-60 15,21 0-21-15,-18 6-20 16,19-11-7-16,-35 3-2 0,21-6-2 16,22-10-13-16,4 0-6 15,25-3-7-15,-9 8 0 16,-17 8-3-16,-5 3-3 15,17 5-7-15,-13-3-5 16,-12 17-5-16,19-6-2 16,-27 8 2-16,-6 3 2 15,-2 2 4-15,-16 6 1 16,12-1 2-16,22-9-1 0,-5 1-2 16,-28-7-1-16,2 1-3 15,-24 15 1-15,-4-6-1 16,12 2 1-16,-5-4 2 15,7-8 1-15,2-8 3 16,13 1 1-16,-17-4 0 16,12-11-1-16,8-4-4 15,-25 1-3-15,29-8-5 16,-5 5-5-16,4-1-9 16,26-1-29-16,-61 16-110 15,50-5-108-15,-5 15 153 16</inkml:trace>
  <inkml:trace contextRef="#ctx0" brushRef="#br0" timeOffset="1747.351">4959 3433 377 0,'-1'-3'226'0,"10"-6"-5"16,-18 7-26-16,6 0-36 16,-8 7-17-16,13-9-26 15,5 3-9-15,-4 2-31 16,2-6-15-16,-10 15-31 15,3 2-12-15,-5 17-5 16,-8 7 1-16,16-2-1 16,-8 2 1-16,3-5 2 15,2 5 0-15,-32 8 0 16,30-6-1-16,-8-1-3 0,8-5 0 16,-13 7-3-16,-15 7-1 15,24-10-1-15,-18 10-1 16,26-12 1-16,3-17 1 15,-31 13 1-15,28-14 1 16,-10-10 4-16,5 0 2 16,-2-11-1-16,-4 0 2 15,26-10-11-15,-19-7-2 0,13 0-20 16,12-27-16-16,-21 5-11 16,-9 4-7-16,3-9 17 15,10 20 10-15,0 2 16 16,55-5 2-16,0 12 0 15,-20 0 1-15,8 9-1 16,-31 8 1-16,-6 13 2 16,-8 7 2-16,17-4 2 15,-1 9 3-15,-1-3 2 16,-6 5 1-16,-14 10 0 16,5-4 1-16,-7 10 0 15,14-17 1-15,-25 13 1 16,-3-12 0-16,13-21 1 15,-14 26 2-15,8-18 2 16,-16 8 5-16,-18 9 9 16,4-21 2-16,15-8-1 0,3-4-4 15,-13-9-8-15,29-10-5 16,-30 4-4-16,15-7-1 16,5 2-7-16,-20 13-1 15,24-10-5-15,-16 12-3 16,36-7-79-16,-2 2-65 15,27-1 94-15,-13 8-72 16</inkml:trace>
  <inkml:trace contextRef="#ctx0" brushRef="#br0" timeOffset="2414.661">5592 3558 561 0,'0'-5'288'0,"19"-18"-79"16,-6 5-25-16,-21 18-46 16,3-1-15-16,-10 1-25 15,19-2-13-15,14-18-17 16,-21 24-11-16,3 11-20 15,-2-14-6-15,-19 30-13 16,24-17-1-16,-2 3 0 16,-26 20-1-16,20-10-2 0,-18 10 0 15,-9 7-3 1,24-5-1-16,-6-8-2 0,0 14-1 16,6-1 0-16,-7-7-1 15,-1 0 1-15,7-17-1 16,-7 5 1-16,2 1 1 15,-5 2 1-15,3-6 1 16,-9-10-1-16,-1-4-2 16,17-15-76-16,6 4-64 15,28-17 81-15</inkml:trace>
  <inkml:trace contextRef="#ctx0" brushRef="#br0" timeOffset="2829.729">5209 4023 262 0,'-31'11'234'15,"40"-16"-25"-15,-2 1 86 16,-23 10-98-16,36-9-29 0,-42 16-21 16,52-17-20-16,-29 13-2 15,18-15-14-15,18-6-8 16,-31 14-13-16,7 4-9 16,8-1-21-16,8-5-10 15,10-10-17-15,9-11-8 16,-13 16-8-16,-7 0-4 15,-1 9-6-15,7-1-1 16,0-3-1-16,18-7-1 0,-29 11 0 16,-2-1-2-16,19-16 1 15,-30 14-28-15,-8-6-94 16,15 4-54-16,1-10-229 16,-22 8 249-16</inkml:trace>
  <inkml:trace contextRef="#ctx0" brushRef="#br0" timeOffset="3296.008">5405 3393 452 0,'-14'1'323'0,"-8"10"16"0,-6 2-137 16,23-10-20-16,4-2-51 15,-6-1-16-15,12-2-28 16,-5 4-12-16,12-2-10 16,10 0 0-16,18-9-3 15,-22 17 0-15,16-3-5 16,8-10-3-16,3 7-7 16,12-13-2-16,14-6-9 15,-11 9-5-15,-2-5-11 16,5-6-5-16,-28 12-7 15,6-7-1-15,-6 7-3 16,2 5 1-16,-5-4-39 16,-7 5-36-16,8-1-111 15,-33 6-109-15,22 3 183 0</inkml:trace>
  <inkml:trace contextRef="#ctx0" brushRef="#br0" timeOffset="4396.546">6014 3882 544 0,'28'0'335'16,"-20"-13"-34"-16,10 3-137 15,-18 9-24-15,4 6-61 16,-4-5-17-16,-2 0-26 15,1 0-9-15,-12 9-2 16,-14 28 1-16,27-41-2 16,-6 15-1-16,3 3-5 15,-28-1-4-15,7 25-4 16,8-22-1-16,8-18-2 16,7 4 1-16,1-15 0 0,-2 15 0 15,-3 8-2-15,2-2-2 16,-1 1-4-16,4-18-3 15,4-14-2-15,17-6-1 16,9-4 1-16,-8 12-1 16,6 20 2-16,-9-1 0 15,-1 2 0-15,13 0 0 16,23-12-2-16,-31 19-1 0,1 5 2 16,-31 6 1-1,-17 20 4-15,26-13 3 0,-29 10 7 16,57-9 2-16,-49-2 3 15,-2 10 1-15,32-9 0 16,-53 8-2-16,11-2-1 16,-14-7 0-16,-5 4-1 15,11-3 1-15,12 1-1 16,-2 9 1-16,-7-22 1 16,13-10 0-16,11-3 2 15,-21 1 1-15,18-1-2 16,-11-1-3-16,-8-14-7 15,49-18-4-15,-6 3-7 16,-10 3 0-16,-3 6-5 16,9 9 1-16,-12 0 2 15,35-2-1-15,19 4 4 16,-33 6 2-16,7 7 3 0,-15 8 3 16,-3 6 2-16,24-5 0 15,6 6-1-15,-19 4-1 16,8-10-1-16,-4 4 0 15,-6-4 1-15,7 7 12 16,-1 4-86-16,-15 1-102 16,7-14 115-16</inkml:trace>
  <inkml:trace contextRef="#ctx0" brushRef="#br0" timeOffset="5679.353">6826 3697 336 0,'-7'-1'223'0,"6"0"-12"15,-5 0-67-15,5 0-19 16,-1 0-35-16,1-1-13 0,1 1-11 16,-1 0-2-16,0 0-1 15,0 0 0-15,0 1-1 16,1 0 1-16,0-1-4 15,0 0 2-15,16 0-5 16,22 0-5-16,-24 7-3 16,-1-2-4-16,7-7-1 15,3 0-2-15,11-3-3 16,-8 7-1-16,13-1-6 16,-16 3-1-16,40-12-7 15,7 3-4-15,-22 3-7 16,19 0-2-16,-39 10-3 15,7-16 0-15,22 7-1 16,-13 1-1-16,14-16 0 0,-10 24 0 16,-2-18-1-16,-27 10-1 15,5 11 0-15,-8-13-1 16,3 7 1-16,26-3 0 16,-37-1 0-16,3 4 0 15,-3-3 0-15,-8-1 0 16,9 8 2-16,-4-7 1 15,-13 7 2-15,14-8 2 16,-1-19 0-16,8 12 1 0,-13 4-1 16,-5 0-1-16,-1 13-4 15,-6-10 0-15,7-6-1 16,-17 8-1-16,19-14 0 16,-23 11-1-16,13-4 1 15,13-5 0-15,-29 9-1 16,43-21 1-16,-6 5 0 15,-31 10 1-15,25-5-1 16,-39 14 1-16,-3-6 0 16,30-13 0-16,-7 2-1 15,3 0 1-15,33-7 0 16,-20 2 1-16,-33 17 3 16,21-8 1-16,-22 5-1 15,13 10-1-15,22-12-4 16,-1-6-1-16,-8 10-2 15,1 0 0-15,-2 12-2 0,4 8-1 16,9-1-3-16,6 0 0 16,15-22-21-16,8 7-39 15,-25 15-120-15,24-12-110 16,-3 19 177-16</inkml:trace>
  <inkml:trace contextRef="#ctx0" brushRef="#br0" timeOffset="6564.809">7808 3850 383 0,'-2'-8'244'16,"5"3"12"-16,4-6-132 15,-7 10-7-15,3-1-15 16,-11 8-6-16,13-6-6 0,0 4 2 16,-5 0 9-16,-7-1 3 15,2 0 0-15,-13 1-9 16,-3 8-14-16,25-16-6 15,-20 11-13-15,10-3-5 16,-1-7-15-16,-21 14-7 16,25-6-11-16,-13-6-2 15,-13 7-1-15,29 0 1 0,-43-3 0 32,4 0 0-32,6-7-4 0,-33 2-2 0,24-6-2 15,5 0 2-15,7 8 2 16,7-5-2-16,5 3-2 15,-17 14-1-15,17-12-5 16,-34 6 0-16,31-9 1 16,-3-4-2-16,-7 7-7 15,28-4 0-15,-33 10-3 16,16-6-1-16,0 0 4 16,9-4 0-16,3 6 1 15,-14 3 0-15,2 1 0 16,1 4 0-16,-6-4 0 15,25-13 0-15,-5 9 1 16,2-10 1-16,1 3-1 16,-8 14 1-16,9-11-1 15,-9 15 0-15,20-19 0 0,-7 5 0 16,-3 6 1-16,1-4-1 16,-2-1-1-16,0 0-1 15,1 0 1-15,0 0-1 16,0 0 1-16,0 0-1 0,0 0 1 15,0 0-1-15,0 0 2 16,0 0-1-16,5 1 1 16,4 0-1-16,9 2 0 15,19 17 0-15,-9-15-1 16,-27 22 1-16,27-18 0 16,-14 6 0-16,12-11 1 15,-9 3 1-15,-15 4 1 16,33-22 0-16,-26 22 1 15,6-8-1-15,-5 3 2 16,-5-3 0-16,-5-8 0 16,10 1 1-16,-20 4 1 15,-5 0-19-15,-19 9-73 16,11-7-68-16,22-16-222 16,-26 17 234-16</inkml:trace>
  <inkml:trace contextRef="#ctx0" brushRef="#br0" timeOffset="7379.713">8403 3488 297 0,'40'-37'212'15,"-30"32"28"-15,-14 2-22 16,6-5-34-16,-4 6-6 0,12-10-15 16,9 3-5-16,13-9-15 15,-21 11-7-15,-10 10-24 16,-4-1-21-16,2 5-40 16,4 2-19-16,-23 21-22 15,23-2-4-15,-11 21-1 16,-7 4 0-16,1-9 1 15,-8 4 0-15,-2-9 0 16,9 0-1-16,-6-2 1 16,3 8 0-16,4-3 0 15,-6 2 1-15,17-12 1 16,-13-10 2-16,6-13 3 16,4-7 2-16,6-3 1 15,-1-7-2-15,-3 4-28 16,3-10-26-16,10-15-81 15,-9 11-47-15,7-10-365 0,1 2 356 16</inkml:trace>
  <inkml:trace contextRef="#ctx0" brushRef="#br0" timeOffset="7930.789">8463 3392 505 0,'-15'1'351'0,"8"-4"19"15,-15 9-172-15,12-4-20 0,9-6-59 16,0 2-17-16,11-5-22 15,14-6-9-15,2 1-1 16,-6 6 0-16,15-6-11 16,-16 7-7-16,-9-1-16 15,23-5-7-15,-25 7-14 16,23 0-4-16,33-3-5 16,-22 3-3-16,19 4-2 15,-24 3-1-15,-14 10-1 16,12-1-2-16,-11 7 0 15,8 5 2-15,-17-8 1 16,-27 29 2-16,-14-14 4 16,-9 10 0-16,-3-1 1 15,16-16 0-15,-11 12 1 16,4-23 0-16,1 0 2 0,-23 0 0 16,-4-8 2-16,16-2 0 15,12-1 1-15,16-16-1 16,-3 8 2-16,-4-12-2 15,-20 18-3-15,0 0-4 16,39-25-27-16,-29 27-24 16,36-33-77-16,14 2-56 15,-19 29-137-15,15-6 191 16</inkml:trace>
  <inkml:trace contextRef="#ctx0" brushRef="#br0" timeOffset="8812.664">9237 3289 706 0,'-8'-11'389'0,"8"5"-94"16,-10 6-88-16,16-5-25 0,-6 5-54 15,1-6-24-15,7 6-44 16,-14 8-18-16,4 6-14 16,-3 12-1-16,-6 3 1 15,6 4 2-15,-7 8 0 16,-4 4-2-16,-4 14-4 16,-6-5-3-16,8-4-2 15,-1-5-3-15,-7-5-2 16,2-2-3-16,-11 0-2 15,23-2-1-15,3 2-1 16,-8-5 1-16,8-9 0 16,-34 2 1-16,16-5 1 15,7-3 3-15,1 2 3 16,11-19 2-16,-10-2-2 16,14-7-3-16,9-26-10 15,4 12-5-15,11-9-9 0,5-6-2 16,1 16 1-1,-9 0 0-15,7 0 4 0,19 3 1 16,-14 5 4-16,11-10 1 16,4 3 2-16,-33 4-1 15,25-7 0-15,-4 16-1 16,-2-4 0-16,0 11-1 16,-16 4-1-16,-3 2-1 0,-3 8 1 15,7-8 0-15,-18 15 3 16,11-4 1-16,-2 7 0 15,-14 5 2-15,21-9 0 16,-24 13 1-16,-1-3 0 16,5 5 1-16,-10-8 3 15,9-5 2-15,-8-4 4 16,-4-8 3-16,-11 12 5 16,-10-9 2-16,-2-1 2 15,11-4-1-15,-3-10-1 16,19-1-2-16,-3-13-3 15,-12 5 0-15,4 10-5 16,-30-26 0-16,29 12-5 16,-5-11-3-16,14 4-17 15,32 11-23-15,-24-11-85 16,14 6-55-16,10-19 105 0</inkml:trace>
  <inkml:trace contextRef="#ctx0" brushRef="#br0" timeOffset="9916.677">9666 2958 459 0,'-11'6'259'0,"0"-9"-32"16,10 0-28-16,1 3-42 15,14-5-17-15,-10 5-29 16,-11 8-11-16,0 0-10 15,3-4-11-15,-3 2-18 16,3 2-9-16,-1-5-21 16,-16 17-6-16,21-8-10 15,-2-3-2-15,-2 14-4 16,-9-6 0-16,-11-1-1 16,-20 6 2-16,42-22 1 15,15 0 0-15,8-16-2 0,-19 11-3 16,6-8-4-16,-14 0-2 15,-2 5-3-15,39-18-2 16,-30 13-2-16,38-8-1 16,-12 12 0-16,4 0-1 15,4-7 2-15,-24 16 0 16,9 0-2-16,-5 7-1 0,-14 18-3 16,10-15 2-16,5 12 4 15,-25 15 3 1,15-6 5-16,-17 15 4 15,-7-5 4-15,16-16 2 0,-27 10 4 16,4-7 0-16,-33-3 1 16,22 2 1-16,9-14 1 15,-12 4 1-15,43-14 1 16,-35-3-1-16,-19 2 0 16,29-11-1-16,-25 0-2 15,11 4-2-15,26-17-7 16,-20 8-6-16,36-14-5 15,7 3-4-15,2 15-5 16,-4-1 1-16,-12 11-1 16,18-14 1-16,13 3 1 15,0 11 1-15,5 1 3 0,-23 18 0 16,0 1 3 0,-23-5 1-16,3 6 3 0,-1-4 0 15,-18 3 1-15,38-2 0 16,14-4 0-16,-10-1 1 15,33-9 2-15,2-4 0 16,-31 0-25-16,19-4-47 16,-10-3-141-16,-15 1-155 15,21-9 222-15</inkml:trace>
  <inkml:trace contextRef="#ctx0" brushRef="#br0" timeOffset="10363.324">10226 2884 621 0,'-9'-12'408'0,"-4"7"6"15,8 0-174-15,2-6-31 16,7 3-56-16,-2 2-27 16,-4 6-57-16,-1 7-19 15,-3 4-20-15,4 2-6 16,-6 15-2-16,-5 6 0 15,2 10-2-15,-11 11 1 0,9-9 0 16,0 8-3 0,-29-11-3-16,24-10-2 0,-17-4-3 15,30-15-1-15,9 7-1 16,6-8 0-16,-21 2 1 16,-30 1 0-16,41-12-6 15,-33 1-25-15,61-11-81 16,-8-1-72-16,-18 1-305 15,22-4 310-15</inkml:trace>
  <inkml:trace contextRef="#ctx0" brushRef="#br0" timeOffset="10628.512">10042 2994 1163 0,'-19'2'559'0,"-20"9"-286"16,50-21-112-16,-27 16-36 15,31-9-50-15,4 6-18 16,-7 6-9-16,-1-1-6 0,-22 9-11 16,48-27-6-16,-18 10-8 15,20-1-3-15,18-11-5 16,-36 10 5-16,9-7-57 15,1-10 7-15,-15 8 17 16</inkml:trace>
  <inkml:trace contextRef="#ctx0" brushRef="#br0" timeOffset="11362.181">10616 3658 588 0,'19'-28'352'16,"-17"10"-8"-16,-27 18-76 16,23-7-52-16,-14 7-27 15,2 6-41-15,31-16-22 16,-22-1-39-16,-16 17-19 16,21 0-34-16,-20 11-10 15,2 13-12-15,20-6-4 16,-41 7-1-16,46-1 0 0,-7 9 0 15,-30 2-1 1,41 2 1-16,-30-6-2 0,19-14 1 16,24-12 1-16,-45 11-1 15,27-8 1-15,-21 5 1 16,4-6-10-16,22-22-44 16,-34 3-28-16,9 2-72 15,-14 8-38-15,21-3-99 16,-11-4 172-16</inkml:trace>
  <inkml:trace contextRef="#ctx0" brushRef="#br0" timeOffset="11647.874">10399 3718 927 0,'-7'0'439'16,"10"-3"-165"-16,-1-1-35 16,-9 1-65-16,7-4-28 15,25 2-48-15,-17 6-20 16,2 1-20-16,27 1-4 16,-14 3-9-16,8-6-6 0,3 0-13 15,-21 1-6-15,7-3-8 16,5-1-3-16,20-1 0 15,-13-7-1-15,-17 14-130 16,-13-3 137-16,11 1-43 16</inkml:trace>
  <inkml:trace contextRef="#ctx0" brushRef="#br0" timeOffset="12779.753">11640 3365 490 0,'6'-16'285'0,"-6"10"-20"0,5-1-32 15,-7 5-50-15,2 2-21 16,-7 4-38-16,7-6-18 16,7-2-31-16,-10 7-16 15,6-4-26-15,-12 12-6 16,4-2-4-16,-5 8-1 16,-6 7-5-16,10-1-2 15,-13 1-4-15,15-12-2 0,-28 13-3 16,15-11 1-1,11-11-1-15,-11 14 2 0,20-15 2 16,-4 3 0-16,-17 7 2 16,-7-4-1-16,40-20-4 15,-10-2 0-15,24 5-5 16,-13-6-1-16,-14 4-1 16,9 0-3-16,-2-12-1 15,35-11 0-15,-13 9-2 16,-4 9 1-16,-4 5-1 15,-7 9-2-15,5 7 1 16,-3-3 0-16,11 10 0 16,-12 17 0-16,-9 6 2 15,-4 5 2-15,-10 11 3 16,-4-15 3-16,4 0 2 0,-6 1 2 16,-25-7 8-16,17 0 2 15,-13 3 1-15,5-5-1 16,2 2-5-16,-44 11-2 15,22-15 1-15,0-1 0 16,-20 7 1-16,35-18 2 16,-19 6-1-16,8-6 0 15,20-17-2-15,11-16 0 16,-2 2-3-16,2-7 0 16,13-3-4-16,-3 14-4 0,5-12-4 15,-2 9-5-15,7-1-3 16,-8 6-1-16,6 4 4 15,-2 1 2-15,-15-4 3 16,31 0 1-16,2 10-3 16,1 5 0-16,18 8 1 15,-20 7 0-15,4 0 5 16,14-5 0-16,-15 11 3 16,10-10 0-16,-2-6 0 15,-11 4 0-15,15-11-1 16,-18 7 0-16,8 4 1 15,-5-6 0-15,3 13-7 16,8-28-38-16,-3-12-175 16,8 1 150-16</inkml:trace>
  <inkml:trace contextRef="#ctx0" brushRef="#br0" timeOffset="13411.925">12549 3459 448 0,'9'-27'260'16,"-2"3"-20"-16,-2 1-35 16,-11 14-40-16,0-3-13 0,14-1-13 15,-10 7 0-15,13-1 0 16,-4 6-3-16,-10-1-23 15,9-4-23-15,0 5-37 16,-9 4-18-16,-1 14-21 16,2 7 0-16,-12 8 2 15,-7 17 1-15,-3-1 4 16,4-2-1-16,0 0-4 16,18-19-3-16,-25 2-4 15,21-1 0-15,-4 0-1 16,3-9 0-16,19 1 0 15,-45-1-1-15,2-4-6 16,3-2-33-16,30-12-93 16,18-4-56-16,-17-4-290 15,-16 5 303-15</inkml:trace>
  <inkml:trace contextRef="#ctx0" brushRef="#br0" timeOffset="13830.051">12092 3949 439 0,'-6'2'277'0,"10"-17"-49"16,-4 0 38-16,8-5-93 16,-1 8-23-16,2 2-28 15,-3 9-3-15,1 1-11 16,15-22-3-16,1 12-3 16,11-3-6-16,-2 11-13 15,12 10-4-15,-19-3-11 16,25-1-6-16,2-7-17 15,-12-4-10-15,2 7-18 16,-15 0-4-16,1 2-3 16,-1-6-1-16,7 3 0 0,-15 4-1 15,-21-13 14-15,17 5-38 16,6-13-117-16,-6 4-70 16,17 3 101-16</inkml:trace>
  <inkml:trace contextRef="#ctx0" brushRef="#br0" timeOffset="14258.235">12258 3196 1510 0,'19'0'71'0,"4"-10"15"0,2 10 63 16,23-11-32-16,-13-3-11 16,-23 17-30-16,1-5-9 15,-1 2-16-15,4 5-9 16,21-5-15-16,13-15-7 16,-18 18-8-16,3 1 0 0,53-14-250 62,-1 0 125-62</inkml:trace>
  <inkml:trace contextRef="#ctx0" brushRef="#br0" timeOffset="14707.273">13331 3098 814 0,'-20'6'428'16,"-9"6"-109"-16,36-23-112 15,8 4-30-15,34-10-45 16,-28 14-23-16,21-9-44 16,15 10-14-16,-25 13-21 15,-2-10-9-15,4 4-7 16,-3-11-3-16,-2 6 34 16,-3 1-47-16,21-19-310 15,-22 6 242-15</inkml:trace>
  <inkml:trace contextRef="#ctx0" brushRef="#br0" timeOffset="29392.035">3710 5658 199 0,'0'-1'146'15,"0"0"0"-15,0-1-22 0,-1 1-5 16,0 0-2-16,-4-1-2 15,3 1-8-15,2-1-6 16,2-7-20-16,2 0-11 16,-4 6-14-16,0 2-7 15,-1 0-3-15,0 0-1 16,-1 0-5-16,0 0-4 16,1-1-6-16,0 1 0 15,0 0 1-15,0 1-3 0,0 0-4 16,0 0-4-16,0 0-7 15,-4 7-3-15,2-3-1 16,2-4-1-16,0 0-1 16,0 0 1-16,1 0-1 15,0 0 0-15,4-1 0 16,25 0-1-16,31 4 0 16,-67 3-1-16,-6 4 0 15,27-16 2-15,5 5 0 16,13 2 2-16,12 1 3 15,-58 4 0-15,23-8 1 16,16-6-1-16,1 4-3 16,16 1-1-16,-14-1-2 15,-20 11 0-15,-5-5 0 16,9-8 0-16,-8 8-1 16,10-9 1-16,-12 5 0 0,5 10 0 15,-5-10-1-15,-5 2 1 16,13-6 0-16,-15-2 5 15,-3 9-77-15,6-1-56 16,2-5-253-16,8-3 229 16</inkml:trace>
  <inkml:trace contextRef="#ctx0" brushRef="#br0" timeOffset="30440.356">4570 5441 559 0,'41'-42'327'16,"-31"30"-71"-16,6-3-84 15,-19 18-40-15,-6 4-55 16,4-1-16-16,-6 17-18 15,0-15-5-15,-2 15-10 16,-21-1-5-16,18-11-5 16,5-3-2-16,-4-4-5 15,19 3-2-15,-9-2-2 16,6 3-2-16,-8 0 1 16,8-5 0-16,-8 1 1 15,0-2 2-15,13-1-2 0,-10 3-2 16,9-11-1-16,4-3-4 15,4-6 0-15,-18 3-2 16,39-2-2-16,-5 0 0 16,-11 2 0-16,14 7 0 15,1-3-2-15,7 9-1 16,-6 7 0-16,17-3 1 16,-46 17 3-16,-35-2 2 15,26-1 4-15,8 3 4 0,-29 8 8 16,34 5 2-16,-9 9 2 15,-19-3-2-15,41-8-5 16,-33 12-1-16,-22-8-1 16,-5-10-1-16,-33 16 0 15,31-18-1-15,2-2 1 16,6 3-1-16,19-17 0 16,-22 2 1-16,9-7 0 15,-1-5 2-15,-22-3 2 16,49-13-1-16,-19 7-2 15,21-13-2-15,27-8-6 16,-73 26-2-16,68-28-6 16,-63 34 1-16,18 7-1 15,58-24 0-15,-44 24 4 0,47-16 0 16,-13 3 2-16,-8-4 0 16,9 10 2-16,-17 17 0 15,16-12 2-15,-18 26 1 16,5-15 1-16,12-12 0 15,-8 16-1-15,6-20 0 16,1 7-1-16,-4-1 0 16,-4-1 1-16,0 2 0 15,-17 4-44-15,39-16-50 0,-6 1-413 16,-24 4 343-16</inkml:trace>
  <inkml:trace contextRef="#ctx0" brushRef="#br0" timeOffset="31109.582">5083 5462 541 0,'20'-14'303'15,"-19"11"-40"-15,-1 2-28 0,7 1-34 16,-8-3-20-16,1 1-43 16,21-4-23-16,-35 11-37 15,11 2-14-15,-5 2-17 16,-11 0-6-16,4 7-18 16,2-1-6-16,2 3-7 15,-14 11-3-15,17-10 0 16,-17 13-2-16,7-7 0 15,3 5 0-15,0 3-1 16,-4-8 1-16,15-20 0 16,4-12 0-16,-5 4-2 15,10-1-1-15,-15 15-1 16,10-3 0-16,3-8 0 16,4-1 0-16,14 1-1 15,-2-14 1-15,0 17-1 16,2-3 0-16,-22-16-1 0,13 33 1 15,3-22 1-15,13-1 0 16,10 18 1-16,10-14 0 16,-18-2-1-16,-13 5 0 15,12-12 1-15,-22 6-2 16,-7 8 10-16,12-7-33 0,15 7-79 16,-48 8-50-16,15-5-162 15,0-1-218-15,-2-5 356 16</inkml:trace>
  <inkml:trace contextRef="#ctx0" brushRef="#br0" timeOffset="31491.048">5396 5367 1128 0,'-6'-5'503'0,"-10"18"-254"15,10-13-46-15,0 0-91 0,2 6-38 16,5-1-44-16,-1 9-9 16,-15 22-8-16,17-17 0 15,-22 6-4-15,5 9-1 16,6-3-1-16,-16 2 0 15,25 8-2-15,-1-9 1 16,-24 9-1-16,33-10 0 16,-43 8 0-16,11 2-1 0,32-22-1 15,-13-3 0-15,17-9 0 16,-12 5 1-16,-6-2 1 16,-23 11-25-16,40-14-74 15,-35 0-63-15,2 3-180 16,25-10 208-16</inkml:trace>
  <inkml:trace contextRef="#ctx0" brushRef="#br0" timeOffset="31806.286">5471 5811 1139 0,'0'9'522'15,"-11"3"-239"-15,10-12-56 16,1 6-93-16,6-3-40 15,-4-2-51-15,2-1-13 0,-6 0-14 16,1 0-5-16,0 0-5 16,-3 13-1-16,0 0-39 15,-7 29-74-15,8-21 72 16</inkml:trace>
  <inkml:trace contextRef="#ctx0" brushRef="#br0" timeOffset="32890.136">5883 5517 558 0,'0'-2'301'0,"2"-2"-63"15,8-5-28-15,-1 4-56 16,16-21-25-16,-30 31-24 15,-4-5-13-15,2 2-20 16,6 4-6-16,4-7-21 16,-5 7-4-16,-2 2-3 15,4-4-4-15,-5 10-8 16,-6 2-5-16,1 2-7 16,-9 6-3-16,-4 6-4 15,23-12-1-15,-11 7-1 16,10-7 0-16,0-2 0 15,-14 6 0-15,8-14 0 0,4-8 0 16,-10 10 2-16,9-8 0 16,-13 6 1-16,19-11-2 15,-8-8-1-15,19-6-2 16,-2-6 0-16,-6 8-2 16,18-5-1-16,-28 13 1 15,31-11-1-15,-36 19 0 0,31-8-1 16,1 2 0-16,-12 8-2 15,13-3 1-15,-16 10-1 16,8-7 1-16,-2 15 2 16,1 1 0-16,-15-12 0 15,5 25 0-15,15-24 1 16,-4 4 0-16,19-7 0 16,-7-10-1-16,-20 19 2 15,2-11-1-15,24-3 20 16,-32 6-43-16,39-25-66 15,7-4-48-15,-42 21-160 16,27-18-222-16,-36 13 346 16</inkml:trace>
  <inkml:trace contextRef="#ctx0" brushRef="#br0" timeOffset="33355.73">6368 5380 723 0,'0'-15'376'0,"-8"21"-82"16,4-12-71-16,2 5-63 15,2 1-35-15,0-1-57 16,0 1-21-16,0 0-24 16,-1 4 0-16,-5 15-2 15,-10 45-3-15,8-38-2 16,-11 6 0-16,-12 12-2 15,22-12-2-15,-21 20-1 16,25-8-2-16,-18 1-1 16,7 3-1-16,30-22-1 15,-7 4-1-15,-15-5 0 0,-18-7 0 16,3-2 0-16,-12 1 0 16,62-11-13-16,-4 0-35 15,-27 1-133-15,-6-5-101 16,13-2 162-16</inkml:trace>
  <inkml:trace contextRef="#ctx0" brushRef="#br0" timeOffset="38179.717">7188 5502 319 0,'20'-7'243'0,"-9"-1"21"16,-19 6-68-16,-25 3-20 16,31-6-34-16,11 3-16 15,16-5-19-15,-18 1-3 16,-23 13-9-16,25-13-12 15,-15 11-23-15,-3-1-14 16,20-2-14-16,-21 14-3 0,-9 4-6 16,50 6-4-16,-55 10-8 15,16-7-2 1,3 7-2-16,-31-2 0 0,39-11-2 16,-32 18 0-16,8-9 0 15,27-14 0-15,-43 12 0 16,32-13 0-16,-10-1 0 15,-12 4 0-15,38-26 0 16,-17 8 1-16,15-6 5 16,-7-2-19-16,-7 14-75 15,29-29-57-15,-15 12-337 16,2-7 314-16</inkml:trace>
  <inkml:trace contextRef="#ctx0" brushRef="#br0" timeOffset="38601.431">6955 5535 600 0,'-16'-5'342'16,"16"2"-77"-16,-7 3-66 15,-7 0-28-15,31-2-51 16,-18 8-20-16,1-1-31 16,20-1-10-16,-12 1 0 15,3 2 3-15,33-6 4 16,-7 1 1-16,-8 0-4 15,31-6-5-15,-30 1-9 16,-15 1-6-16,25 0-12 16,-18-4-1-16,9-2-16 15,16 6-4-15,-21-5-4 16,-8 10-5-16,-18 0 3 16,1-3-1-16,-4 4-3 0,3-4-35 15,0 0-107-15,0 0-83 16,1 2 126-16</inkml:trace>
  <inkml:trace contextRef="#ctx0" brushRef="#br0" timeOffset="42471.588">8163 5411 63 0,'0'-1'46'0,"0"0"2"16,0 0-15-16,1 0-4 15,0 0-5-15,-1 0-3 16,0 0-2-16,10-6-1 15,-10 6 1-15,0 0 3 0,0 0-1 16,0 0-3-16,0 0-2 16,0 0 2-16,0 0 3 15,0-1 4-15,2 0 7 16,0 0 2-16,17-1 9 16,21-30 7-16,-51 41 12 15,1-2 2-15,7 1 1 16,1-16-2-16,0 13-6 15,10-5 1-15,-4 5 6 16,-4 12 5-16,14-23 12 16,-4 1 1-16,1-8 12 15,-8 10 5-15,1-7 3 16,0 7 3-16,-11 14-13 16,14-25-11-16,-3 1-21 15,0 13-12-15,-1-6-14 0,-1 6-4 16,-5 11-9-16,-7-3-1 15,5-4-2-15,-5 6 0 16,2-9 2-16,-12 7-2 16,4 4-4-16,1-7-3 15,2 13-5-15,6-4-3 16,-32 3 0-16,-14 15-1 16,1-3-1-16,25-2 0 0,3 7-1 15,24 1 0-15,-10 2 1 16,-21 9-1-16,26-8 0 15,-26 13 1-15,7-9-1 16,11 1 0-16,7-1 0 16,1-9 0-16,8 5 0 15,-3-13 0-15,3 1 0 16,18-9-1-16,-8 6 1 16,5 1-14-16,11-11-81 15,6-3-70-15,-8-2 97 16</inkml:trace>
  <inkml:trace contextRef="#ctx0" brushRef="#br0" timeOffset="44356.094">8259 5675 154 0,'-1'0'108'0,"1"0"58"31,0 0 3-31,0 0-40 0,-1 0 18 16,0 0-59-16,0 0-7 15,-10 4-3-15,8-4-7 16,2 0-4-16,0-2-6 16,1 1-4-16,1-4-9 15,-1 4-3-15,0 0-6 16,0 0-4-16,0 0-3 15,0 1-3-15,0 0 0 16,0 0 1-16,0 0 5 16,0 0 2-16,0 0-1 15,0 0-3-15,0 0-3 16,0 0-4-16,1 0 0 0,28 1-2 16,14-4-5-16,-36 14-1 15,21-11-5-15,-12-3-3 16,17-3 0-16,-8-3-1 15,2-9-2-15,-8 19 0 16,-1 0-1-16,19-7-1 16,-21 8-1-16,15-4 0 15,-34 4 0-15,-17 5 0 16,-2-2-1-16,14 4 1 0,3 1-2 16,0-3 1-16,31-8-24 15,-26 0-38-15,39-12-96 16,-40 16-81-16,-31 9 141 15</inkml:trace>
  <inkml:trace contextRef="#ctx0" brushRef="#br0" timeOffset="45672.849">9228 5452 294 0,'4'-7'194'0,"-4"6"-6"16,0 0-50-16,0 1-18 16,0 0-19-16,0 0-8 15,0 0 1-15,0 0 2 16,0 0 3-16,0 0 0 16,0 0-11-16,0 0-7 0,-1 0-16 15,0 0-8 1,0 0-17-16,-25 8-7 0,-26 4-11 15,34-11-6-15,3-7-5 16,5 10-2-16,21-5-3 16,-29 2-2-16,-1 8-2 15,-2-9-1-15,-25 5-1 16,32-4 0-16,-2 2-1 16,10-2-2-16,34-2 0 15,-29 5 0-15,-5 1 1 16,16 0 1-16,-28 3 1 15,5-3 0-15,32-3 1 16,-19-2-1-16,9 3 2 16,25-3-1-16,-52 5 1 15,21 1-1-15,-20-4 0 16,26 2 0-16,-7 4 0 16,-10 0 0-16,19 1 1 0,-35 1-1 15,17-1 0-15,-19 6 0 16,22-10 1-16,-22 9-2 15,17-7 1-15,9-2-1 16,-12 11 1-16,5-7 0 16,9-14 1-16,14-5 0 15,-22 10 0-15,17-7 0 0,-5 10 0 16,-11 0-1-16,22-13 0 16,-22 10 0-16,10-5-1 15,2 6 0-15,10-9 0 16,20-4-1-16,-17 9 0 15,-27-3-1-15,22 6 0 16,-9 2 0 0,-3-1 0-16,0 0 0 0,-3-1 0 15,0 0 0-15,18 6 1 16,4 23 1-16,-1-8 0 16,-7-3 0-16,-20 17 2 15,27-23 3-15,-17 6 3 16,3-1 1-16,-18 4 1 15,9-1 0-15,-32 4 2 16,22-4 0-16,12-14 1 0,-38 20 0 16,63-22 10-16,-17-1 6 15,-17 3 8 1,15-3 4-16,-31 3-6 0,-24-1-3 16,16-5-4-16,-5-13-4 15,3-8-6-15,26 10-5 16,-27-13-8-16,28 18-3 0,2 0-2 15,-10 2-2-15,28 10-2 16,-16-18-1-16,-7 17-1 16,8 0-25-16,1-4-98 15,3 10-69-15,13-8 111 16</inkml:trace>
  <inkml:trace contextRef="#ctx0" brushRef="#br0" timeOffset="47356.584">9530 5527 239 0,'-1'-3'189'16,"23"-8"12"-16,-61 11-24 15,70-11-11-15,-33 11-19 16,14-10-9-16,8 3-18 15,-38 7-7-15,3-7-12 16,-2 7-5-16,21 0-9 16,-1-4-6-16,11-2-15 15,-2 3-10-15,-22 4-21 0,5 6-8 16,-14 7-16-16,20 1-3 16,18 0-5-16,-20 6-2 15,10 5-1-15,-30 5 1 16,-12 19 0-16,35-22 1 15,-21 14 0-15,-4 0 1 16,-5-16-1-16,-19 16 0 16,34-22 1-16,11-5 0 15,14-6 1-15,-2 1 1 0,-15 2 0 16,7-9 1-16,-17 6 1 16,14-13 1-16,-2 1-19 15,-9 3-31-15,15-9-94 16,-2-7-89-16,1 0 137 15</inkml:trace>
  <inkml:trace contextRef="#ctx0" brushRef="#br0" timeOffset="47739.392">9691 5826 721 0,'-6'-6'367'15,"6"5"-90"-15,-8 7-57 16,19-22-54-16,-10 16-30 15,-9 10-51-15,4-13-21 0,5 3-22 16,3-12-3-16,-1 15-5 16,1 1-6-16,-17 15-11 15,7-11-4-15,1-1-4 16,8-8-2-16,-15 4-2 16,11 11 1-16,-20-10-1 15,5 11 4-15,35-19-63 16,-23-4-61-16,18 4-194 15,5-16 184-15</inkml:trace>
  <inkml:trace contextRef="#ctx0" brushRef="#br0" timeOffset="48623.055">10157 5452 500 0,'13'-33'329'0,"-18"34"13"15,14-13-111-15,-10 17-85 16,-5 2-34-16,7 2-46 16,-19 10-10-16,-1 2-19 15,19-11-1-15,-3 2 3 16,5 1-1-16,3 4-4 0,-39 6-4 16,10 10-7-16,-11 2-4 15,-2-2-6-15,43-6-1 16,-1-13-6-16,-20 16 0 15,27-4-2-15,-3-10 0 16,-49 18-2-16,66-29 1 16,-26-2-1-16,-16 18-1 0,28-15 0 15,-1 15 0-15,-18-2 0 16,19-15 1-16,4 3 0 16,-15-3 2-16,-2 2 2 15,19-6 0-15,11-3 0 16,-18 3 0-16,30-5-1 15,-20 0 0-15,-4 6 0 16,7-11 0-16,-4-4 0 16,-9 7-1-16,-9-15 0 15,18-9 0-15,-8 17-1 16,4 2 0-16,12-13 1 16,-27 24 2-16,3-11-1 15,-1 1 1-15,-15 21-3 16,11-16 0-16,-6 8 1 15,-10 6 1-15,6-1 6 16,-5-2 1-16,3 3 3 0,4-9 2 16,-5 18 0-16,4-5 0 15,-6 8-4-15,9-4-2 16,10-7-5-16,-7 10-2 16,13-12-1-16,-19 11-1 0,10-8 0 15,-6 5-1 1,1-6-13-16,28-15-40 15,-11 3-155-15,9-14 138 0</inkml:trace>
  <inkml:trace contextRef="#ctx0" brushRef="#br0" timeOffset="50619.288">10843 5600 202 0,'0'-1'172'0,"29"-6"50"15,14-2-15-15,-29 8-20 16,10-6-8-16,-36 7-12 16,2-4-5-16,10-2-13 15,-35 10-5-15,42-5-21 16,10-3-18-16,8 4-31 16,-14 2-14-16,-31 8-19 15,22-1-3-15,-23 8-11 16,2 9-5-16,1-8-8 15,-23 18-2-15,4-4-5 0,8-12 0 16,0 11-2-16,5-18-1 16,-1 7 0-16,9 1-1 15,-4-10-1-15,-16 8-1 16,17-6 1-16,13-13 0 16,-6 11 0-16,17-4-4 15,-5-15-43-15,-10 12-29 16,19-10-99-16,-5 4-78 0,-7 2 160 15</inkml:trace>
  <inkml:trace contextRef="#ctx0" brushRef="#br0" timeOffset="50969.876">10719 5619 446 0,'-4'-11'309'0,"5"11"36"16,4-8-81-16,1-1-55 16,-6 14-30-16,2-13-42 15,-9 11-21-15,7-3-37 0,-1-9-11 16,3 12-16-16,8 0-5 16,-2 2-12-16,-4 25-5 15,-9 5-8-15,2-9-2 16,7-3-2-16,-18-4 0 15,34-7-3-15,-2-1-2 16,-13 21-2-16,41-15-2 16,-34 4-2-16,-8 12 0 0,26-31-1 15,-25 11 1 1,9-9-2-16,-5-3 1 0,1 0-38 16,-13-1-37-16,8 0-97 15,10-8-61-15,1 0 138 16</inkml:trace>
  <inkml:trace contextRef="#ctx0" brushRef="#br0" timeOffset="51818.895">11457 5407 724 0,'-19'2'355'0,"-25"9"-107"16,87-22-33-16,-63 19-58 16,61-7-25-16,-13-1-47 15,-58 19-17-15,33-5-18 16,-47-3-7-16,11 8-10 16,35-8-6-16,-41 5-9 15,70-9-2-15,-9 3-4 16,-13-3-2-16,-5-1-1 15,-35 4 1-15,-6-8 1 16,30-3-1-16,37-13-2 16,-27 2-3-16,46-13-10 15,-69 14-13-15,-1-2-24 16,22 0-12-16,-31 10-4 16,92-17 10-16,-13 12 20 15,8-2 8-15,-8 11 6 0,-50 20 0 16,12-6 0-16,-9 7 5 15,-2 7 9-15,-6 0 7 16,-6 14 13-16,6 0 5 16,-23 7 6-16,30-13 4 15,-33 5 3-15,8 1-4 16,18-18-8-16,-6-1-4 0,9-10-8 16,-45 1-1-16,19-9-1 15,-14 2-1-15,9-18-36 16,22-1-18-16,-10-10-27 15,-2-8-9-15,0 21 21 16,14-21 12-16,2 4 19 16,-8 25 7-16,9-10 6 15,-2 10-1-15,1 11 0 16,15-11 3-16,5 3 15 16,-5-15 12-16,18 9 18 15,-8 0 9-15,3 15 8 16,21 20 2-16,-17-4 3 15,-8-4-4-15,29-21-14 16,-24-3-7-16,31-3-13 16,-2 3-5-16,-16 0-4 15,17-13-1-15,-42 13-17 0,24-9-27 16,-17 6-92-16,-8 4-68 16,21-21 117-16</inkml:trace>
  <inkml:trace contextRef="#ctx0" brushRef="#br0" timeOffset="52356.118">11764 5332 441 0,'-12'12'326'0,"34"-39"22"16,7 17-128-16,-19 5-23 16,4 1-47-16,-9 15-19 15,5-3-42-15,10 3-23 16,17-7-26-16,-34 23-8 16,-5-7-6-16,30 3-2 15,-21 13-5-15,36-10-1 16,7 4-4-16,-25 0-1 15,-18 11 0-15,3-7-1 16,-24 18 0-16,4 1 0 16,10-12-1-16,-42 10 1 0,36-28 0 15,-25 14 1-15,10-12-1 16,-6-2 0-16,6-2-3 16,-10-13 0-16,-21 0-10 15,35-7-34-15,-31 4-106 16,31-11-104-16,17-6 144 15</inkml:trace>
  <inkml:trace contextRef="#ctx0" brushRef="#br0" timeOffset="53560.764">12253 5083 381 0,'-13'2'250'16,"10"-1"8"-16,6-5-43 15,-12 4-62-15,18-3-11 16,-1 3-14-16,-3 8 0 0,-1-10-12 16,0 4-9-16,11 4-31 15,-11-6-17-15,8 8-20 16,-5-2-7-16,16-3-4 16,37 2-1-16,3-5-2 15,-10 0-4-15,-3 0-7 16,-19 0-3-16,-8 0-3 15,20 0-1-15,-20 4-3 16,-10-1 0-16,22 1-1 16,-16 1-1-16,-13 4-1 15,9-3 0-15,-18 14-1 16,5-8 0-16,5 19 0 16,-13 16 0-16,11-16 1 15,-27 26 0-15,16-21-1 16,1-1 1-16,-12 10-1 15,22-17 2-15,-9 14-1 0,-5-3 1 16,0 7 0-16,-6 9-1 16,-2-8 1-16,12-8 0 15,-11 2 0-15,9-8 0 16,-1-2 0-16,-5 3 0 16,5-7 0-16,8-4 0 15,-4-3 0-15,4 4 1 16,3-4-1-16,-14 6 0 15,11-9 0-15,-5 7 1 0,-1 3-1 16,4-9 1-16,-2 10-1 16,4-12-1-16,-1-1 1 15,-5 9-1-15,-4-4 2 16,15-22 0-16,-12 16 1 16,12-18 1-16,1 2 0 15,-18 22-1-15,8-23 0 16,-6 13 0-16,7-16 0 15,13-8 0-15,-6 15-1 16,3-21 0-16,-24 27 1 16,-11 10-1-16,-8-17 18 15,14 16 7-15,-12-9 18 16,13-6 11-16,23-2 0 0,-35 10-1 16,18-17-10-16,-25 12-5 15,-16-8-15-15,11 9-5 16,9 2-9-16,9-1-4 15,9 3-4-15,13-21-1 16,-7 20-2-16,2-8-1 16,6 7 2-16,1-6-19 15,5-4-94-15,7 2-49 16,-3 5 87 0</inkml:trace>
  <inkml:trace contextRef="#ctx0" brushRef="#br0" timeOffset="61604.264">3840 5115 377 0,'-19'1'217'16,"-8"0"-25"-16,32 1-39 16,7-3-42-16,23-3-10 15,-10 0-18-15,-62 8-5 0,10 0-2 16,34-1 4-16,-16 3 4 15,41-6 2-15,-22 2-6 16,-48 3-5-16,42-2-11 16,-5-1-9-16,16-3-18 15,-12 2-8-15,-23 1-12 16,-11 0-3-16,-23 9-4 16,25-10 0-16,-21 3 1 15,-1 2 2-15,33-7-1 16,-24 16-1-16,20-4-3 15,-5-6-1-15,-12 14 5 16,2-11 1-16,-1 5 2 16,35-14-1-16,2 0-6 15,25-4-2-15,7 6-5 16,-64 20-1-16,41-18-2 0,-25 14-2 16,0-6 1-16,18 4 2 15,-29 11 0-15,26-7 1 16,2 0 0-16,25-20 0 15,14 5 0-15,-19 5 1 16,-11 3 0-16,-8 21 1 16,-44 3-1-16,28-5 0 15,16 9 0-15,-35-4 0 16,44 3-1-16,-4-7 0 0,-43 8 1 16,65-3 0-16,-53-1 0 15,31-9 0-15,6 2 1 16,-42 1-2-16,53-12 1 15,-69 25 0-15,43-23 0 16,-2 3 1-16,-25-1 0 16,24-8 0-16,0-4 1 15,-9 4-1-15,15-4 1 16,15-4 0-16,-34 14 0 16,37-11 0-16,-14 3-1 15,-6-3-1-15,0-2 0 16,-20 3-1-16,18-1 0 15,-16 13 0-15,19-16 1 16,21 4 0-16,-28-2 0 16,18-8 1-16,0-1-1 0,-27 6 0 15,41-13-1-15,-30 17 1 16,9 2 0-16,21-18 2 16,-35 13-1-16,22-12 1 31,-5 2-1-31,0 1 0 0,-4 3 2 15,-16 10 0-15,25-7 3 16,-20 5 2-16,20-8 0 16,8-4 1-16,-15 4-2 0,39-4-1 15,-16-8-1-15,4 12-1 16,1 2-1-16,-8-4-2 16,6 12 1-16,9-19-1 15,-8-1 0-15,-2 15 1 16,-1-12-1-16,-6 21 1 15,23-8 1-15,-24 1 0 16,-2 7 0-16,9-17 0 0,-21 11 0 16,30-21 0-16,-21 9 2 15,6-5 0-15,-26 11 2 16,-35 7 0-16,54-15 1 16,-55 27 0-16,40-22-15 15,25-2-34-15,-64 8-121 16,89-22-281-16,-40-3 289 15</inkml:trace>
  <inkml:trace contextRef="#ctx0" brushRef="#br0" timeOffset="66223.716">13191 5608 369 0,'-1'0'226'0,"0"0"-29"16,0 0-64-16,-1 3-22 15,1-3-31-15,0 0-7 16,0 0 0-16,1 0 3 16,0 0-5-16,0 0 1 15,0 0-18-15,-1 0-5 0,0 0 5 16,1 0-5-16,0 0 6 16,0 0-2-16,0 0-12 15,-1 0-5-15,1 0-5 16,0 0-1-16,0 0-1 15,0 0-1-15,0 0-3 16,0 0 0-16,0 0-2 16,0 2 0-16,0 0 0 15,-1-2 1-15,1 1-1 16,0-1-1-16,0 0-3 16,0 0-1-16,0 0-2 15,0 0-2-15,9 5-1 16,-9-5-2-16,0 0-1 15,12 1 0-15,7 8 2 0,23 27 0 16,-9-36 1 0,-15 6-1-16,14-15-1 0,12 7-1 15,-17-7 0-15,-7 1-1 16,0 1-1-16,1-8-2 16,-2 7-1-16,9-2-1 15,-21 10-1-15,2 0-1 16,-8 2-2-16,0 1 0 15,0 0-2-15,-1-3 1 0,0 0 1 16,0 0 1-16,0 0 1 16,0 0-1-16,0 0 2 15,0 0 0-15,-1 8 0 16,-1 6 1-16,2 9-5 16,3-30-45-16,12-9-157 15,-3-5 140-15</inkml:trace>
  <inkml:trace contextRef="#ctx1" brushRef="#br0">6557 17400 0</inkml:trace>
  <inkml:trace contextRef="#ctx0" brushRef="#br0" timeOffset="79327.004">1859 16080 453 0,'21'-3'198'0,"-29"4"-97"15,12-1-21-15,-20 1-36 16,2 4-12-16,13 2-17 16,-33 5-102-16,20 5 66 15</inkml:trace>
  <inkml:trace contextRef="#ctx0" brushRef="#br0" timeOffset="88311.48">14437 5279 660 0,'-11'0'298'16,"11"0"-142"-16,1 0-54 15,4-13-20-15,12 11-31 16,-7-5-13-16,-14 22-9 16,2-15 6-16,-14 8 15 15,16 1 4-15,0-20 2 16,-13 32-4-16,20-22-12 16,-21 12-1-16,14-14-6 15,7-9 0-15,-15 13-2 16,8-2-4-16,-7 13-7 15,-15 8-4-15,-11 4-6 16,22-5-2-16,-37 16-4 16,9-9 0-16,23 2-2 15,-30 10-1-15,28-5 0 0,10-6 0 16,-22 16-1-16,7-2 0 16,4 15-2-16,2-4-2 15,22-14-2-15,-21 11 0 16,15-16 1-16,8 2 1 15,-2-3 4-15,24-11 0 16,-21 6 0-16,5-1 2 16,-9 8 0-16,-2 3 0 15,12-5-10-15,-1-8-47 0,2-1-166 16,-6-9 149-16</inkml:trace>
  <inkml:trace contextRef="#ctx0" brushRef="#br0" timeOffset="89111.4">14559 5651 309 0,'-11'5'230'0,"7"6"44"16,-10-8-68-16,12 1-58 16,2-4-19-16,-6-5-35 15,8 8-14-15,3-10-23 0,-1 1-4 16,3 10 1-16,-8-11 3 15,1 15 3-15,0-18-3 16,-4 6-7-16,12 14-2 16,-11-14-4-16,17 10-2 15,-9 4-3-15,3-9-3 16,6 5-3-16,-1-9-2 0,5-4-6 16,-5 17 0-16,31-20-3 15,-33 21-3-15,16-5-2 16,16-19-4-16,-37 27-5 15,2-9-1-15,34-10-3 16,-14 5 0-16,7 1 1 16,30-1 1-16,-49-1 2 15,-1 8 1-15,1-16 2 16,-15 6 0-16,3 5 1 16,1-10-3-16,-9 13-9 15,5-2-22-15,3-3-86 16,-5-1-68-16,1 0-377 15,0 0 361-15</inkml:trace>
  <inkml:trace contextRef="#ctx0" brushRef="#br0" timeOffset="91076.981">15521 5517 229 0,'-2'-2'165'15,"2"1"-3"-15,0 0-20 16,0-1-3-16,2-1-11 16,1-1-3-16,-3 3-5 15,4-11-5-15,10 6-7 16,18-23-4-16,-27 25-14 15,-7 4-10-15,1-3-25 16,0 3-14-16,0-1-21 16,0 1-5-16,-5 2-10 15,-3 12-2-15,-13 33-2 0,19-27-3 16,-6 1 2 0,-8 12 1-16,8 7 1 0,-3 0 1 15,-3 9 0-15,15-31 0 16,-19 18 1-16,17-17-1 15,2-9 1-15,-9 14-1 16,9-16 1-16,-10 15 1 16,-3 1 2-16,-6-4 0 15,8-12 0-15,-1-6-7 16,13-14-55-16,0 7-49 0,6 3-276 16,12-13 249-16</inkml:trace>
  <inkml:trace contextRef="#ctx0" brushRef="#br0" timeOffset="91738.133">15911 5455 431 0,'-14'-4'243'0,"-26"5"-33"16,29 3-47-16,2-4-44 16,18 0-11-16,-8-1-7 15,22-6-1-15,-8 3-5 16,3-2-5-16,6-1-11 16,-7 4-8-16,-3 7-10 15,-14 3-5-15,25-13-14 16,-2 9-4-16,21-20-10 15,-3 7-5-15,3 10-9 16,-15-6-4-16,1 5-3 16,-18 1-2-16,-2 0-1 15,14-2-2-15,-34 16-1 16,17-9-1-16,-6 3 2 16,-19 9 0-16,-9 1-1 15,17 5 1-15,-24 13-1 16,22-2 1-16,5 7 0 0,-13 8 1 15,3-13-1-15,-22 11 1 16,16-14-1-16,-4-14 1 16,-2 13-1-16,22-25 0 15,-5 16 0-15,17-4 1 16,-8 2 0-16,2-4 1 16,1-17 0-16,-7 8-2 0,-1-8-18 15,-2 1-32-15,9-7-79 16,1 4-69-16,4-8 118 15</inkml:trace>
  <inkml:trace contextRef="#ctx0" brushRef="#br0" timeOffset="92105.048">15942 5681 735 0,'-3'-37'409'0,"2"33"-79"15,15-5-125-15,-8-5-28 16,-2 14-52-16,17 0-24 0,-2 9-34 16,14-4-8-16,17-3-13 15,-8-5-9-15,-11-2-14 16,-13 11-7-16,-29 4-7 16,26-1 0-16,-3 1-23 15,22-9-54-15,-11 2-205 16,-44 4 181-16</inkml:trace>
  <inkml:trace contextRef="#ctx0" brushRef="#br0" timeOffset="93072.772">16552 5439 431 0,'-3'-2'264'0,"-6"5"17"15,-4 1-15-15,12-4-92 16,1 0-24-16,16-14-64 16,-5 13-27-16,-11 1 29 15,6 2-8-15,12 1-10 16,-20-3-9-16,27-5-14 16,8-2-4-16,-38 12-8 15,36-5-2-15,2 5-6 0,-24 1-5 16,27-4-10-1,3 0-1-15,-27 4-6 0,22-8 0 16,-23 10-1-16,-5-2 0 16,8-5 5-16,-16 16-1 15,-13-9 1-15,0 7-1 16,-5-4-3-16,-28 0-1 16,49-4-4-16,-40 7 0 0,-13 1 0 15,72-10-2-15,-38 1 2 16,6-4 0-16,20-4 0 15,-39 4 1-15,23-4-3 16,30-6-1-16,-10 4-4 16,13-7-1-16,-14 7 0 15,-12 4 2-15,25-2 1 16,-11 7 0-16,-15 4-1 16,2-3 0-16,13 6 1 15,-29 3 0-15,51-3 3 16,-7 4-1-16,-26 3 3 15,34 0 0-15,-36 6 0 16,4 7 1-16,0-11 1 16,-9 13 1-16,5-8 0 0,-8-3 1 15,-35 12 0-15,40-26 1 16,-12 5 1 0,-20-4 1-16,32-3 1 0,-31 5 0 15,24-14 0-15,-17 2 1 16,-1-1 0-16,11-14 0 15,-55 15-2-15,61-24 0 16,-22 13-3-16,-2 3-2 16,31 4-2-16,-8-6-2 15,12 5-2-15,-2-4-22 0,-3 5-79 16,9 9 1-16,-3-7-419 16,-4 13 358-16</inkml:trace>
  <inkml:trace contextRef="#ctx0" brushRef="#br0" timeOffset="93508.953">17205 5778 827 0,'5'-10'602'16,"-19"13"-301"-16,6 7-89 15,1-8-34-15,-24 14-60 16,17-3-29-16,-5-10-48 16,19 4-14-16,13-6-14 15,10-1-3-15,4 2-4 16,-13 6 0-16,-28 6 1 15,-15-1-25-15,6 7-118 16,-4-17-102-16,67-6 137 16</inkml:trace>
  <inkml:trace contextRef="#ctx0" brushRef="#br0" timeOffset="94303.05">17736 5397 639 0,'-22'-1'365'0,"24"-10"-39"15,-12 17-87-15,17-12-64 16,24-8-23-16,-28 13-44 16,-3 6-25-16,-3 2-42 15,-13 8-9-15,6 8 0 16,-14-14 2-16,11 12 3 15,17-7-3-15,-18 3-15 16,2 5-6-16,-28 11-8 16,-15 1 1-16,34 1-2 15,30-14 0-15,-10 10-1 16,5-4-1-16,-13-4 1 0,-26 14-1 16,44-29 0-16,-16 11-1 15,7-3 0-15,4-6 0 16,-11 14 0-16,26-9-1 15,-1-1 1-15,15-12-1 16,-12 5 0-16,10-13 1 16,-8 8-1-16,-5 13 1 0,-6-19-1 15,14-4 1-15,14-4 0 16,-8 0 1-16,21-12 0 16,-36 22 1-16,-9-8 1 15,6-1 0-15,2 7 1 16,3-15 2-16,3-13 2 15,-7-4 0-15,-24 7 0 16,8 2-2-16,-16 14-4 16,11 3-2-16,-4 7-4 15,-10 5-1-15,11-1-1 16,-5 9 0-16,0 11 2 16,4-7-1-16,3 11 1 15,-12 9 1-15,19-26 0 16,-19 25 0-16,-2-3 1 0,25-26 1 15,-19 30 0-15,20-25 0 16,1 4 0-16,-8 16 3 16,19-23-41-16,3 3-68 15,11-20-417-15,1 8 354 16</inkml:trace>
  <inkml:trace contextRef="#ctx0" brushRef="#br0" timeOffset="94970.757">18252 5168 494 0,'-7'0'343'16,"11"-6"1"-16,-4-1-113 15,-2 1-24-15,7-4-51 16,-6 10-16-16,3-2-41 16,0 2-17-16,-2 0-31 15,0 0-14-15,11 12-18 16,44 38-6-16,-31-11-4 16,2 17-1-16,-3-1-1 15,-3-2 0-15,-4-10-1 16,13-11 0-16,-27 2 0 15,34 3 0-15,-16 5 2 16,-32 13 0-16,9-6 3 0,-31 5 1 16,-9-3 0-16,9-16 1 15,-5-2-3-15,6-8 1 16,10-12-2-16,-14 1 0 16,21-4-33-16,-9-3-29 15,-10-13-112-15,45-5-108 16,-25 0 172-16</inkml:trace>
  <inkml:trace contextRef="#ctx0" brushRef="#br0" timeOffset="97367.268">19232 5457 164 0,'-24'-17'111'0,"16"16"23"16,14-2 4-16,-4-5-7 16,-1 3-6-16,10-1-19 15,-30 8-5-15,9 6-9 0,2-3-2 16,-3-1-20-16,11-3-9 15,-5 0-12-15,-2-1-6 16,12-1 0-16,8-6 1 16,0 0-3-16,-1 4-1 15,-11 6 0-15,-7 5-2 16,3 1-3-16,6-3 0 16,12-7-3-16,-3 1 0 15,7 1 0-15,-4 2 0 16,4-4-5-1,15-1-2-15,3-3-8 0,11 3-2 0,-1 6-5 16,-15-4-2-16,7-1-2 16,-23-1-1-16,6-7 0 15,8 5 1-15,-21 3-1 16,13-4 1-16,-32 6 0 16,6 2-1-16,7-6-2 15,-28 9-3-15,21-2-3 16,4-6-31-16,-16 8-111 15,16 2-87-15,0 3 133 16</inkml:trace>
  <inkml:trace contextRef="#ctx0" brushRef="#br0" timeOffset="97936.195">19073 5717 355 0,'0'-1'235'16,"4"0"2"-16,-23 5-80 15,2 4-22-15,38-9-18 16,-9-2-8-16,-7-1-10 16,21-5-2-16,-15 2-6 15,-12 9-6-15,6 1-7 16,-16 4-4-16,13 1-6 15,30-9-1-15,1-7 1 16,-3 2 1-16,-5 0-5 16,-8 2-3-16,5-5-12 15,5 5-9-15,2-6-12 0,2 8-6 16,4 2-11-16,-9 1-3 16,9 0-3-16,-16 1 1 15,9 0-1-15,-8-5 1 16,-10 2 0-16,5-6-1 15,-16 4 0-15,22-1-1 0,-10 5-2 16,8 1-1-16,-1-8-9 16,-23 8-39-16,12-3-117 15,-22 9-95-15,-8 12 148 16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1-30T20:56:10.380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20230 5385 530 0,'23'-43'303'0,"-18"43"-92"31,0 0-21-31,1 0-55 0,4-16-31 16,-8 2-13-16,4 14-9 15,1-14-8-15,-6 20-18 0,0-7-11 16,-4-7-7-16,2 22-4 15,-3-20-6-15,5 8-2 16,-7 9-12-16,-6 3-4 16,4 13-3-16,-11 1-2 15,19-16-2-15,0 0 0 16,-9 7 0-16,10-3 0 0,-17 9 0 16,1-3 0-16,-2 0-1 15,3-5 1-15,10-7 0 16,-8 2 0-16,14-9 1 15,-14 10 2-15,2-4 2 16,-11-7 1-16,25-10 0 16,7-10-1-16,-21 2-4 15,36-1-2-15,-25 8-2 16,0 2-3-16,22 0-1 16,-21-1-2-16,6 0-1 15,-3 8 0-15,4-2 1 16,5 8 1-16,-14 9 3 15,9-4 1-15,-1 5 1 16,-4 0-1-16,7-1 1 16,9-3 0-16,2-7 2 15,2-3 0-15,3 6 0 16,-11-6 0-16,5 7 0 0,3-9 1 16,-6-12-24-16,16 9-30 15,-39-3-117-15,19 1-112 16,22 0 173-16</inkml:trace>
  <inkml:trace contextRef="#ctx0" brushRef="#br0" timeOffset="433.774">20584 5271 707 0,'-12'-4'368'0,"2"-7"-94"16,41-12-81-16,-23 22-72 0,-11 1-34 15,13 3-37-15,-9 11-9 16,-1 5-26-16,15-5 0 16,-14 8-4-16,-10 3-9 15,-26 14 6-15,23-1 0 16,6-3-3-16,-16 13 1 16,39-10-1-16,-32 2 0 15,10 4 0-15,-20-2 0 16,-3 5 0-16,29-25-1 0,-27 9 1 15,28-13 0-15,-1-12-1 16,-15 19 0-16,26-23-54 16,-1 12-47-16,-33 1-162 15,3-15 156-15</inkml:trace>
  <inkml:trace contextRef="#ctx0" brushRef="#br0" timeOffset="1282.476">20948 5335 693 0,'-34'6'331'0,"57"-17"-120"16,-56 30-40-16,6-6-64 15,33-11-13-15,-29 20-33 16,53-17-12-16,-12 4-10 15,-10 9-3-15,1 9-3 16,-51-1-1-16,19-1-5 0,0 2-5 16,1-2-7-16,13 12-3 15,-7-6-4-15,5 13-2 16,-7-8-2-16,12-7 1 16,-3-4-2-16,2-13 0 15,11 5-1-15,-2 2 0 16,5-3-1-16,1 4 1 15,-6 1-1-15,7-10 0 16,6 4 0-16,-4-9-1 16,7-6 2-16,0 0 0 0,-1 1 1 15,27-7 0-15,-9-7 0 16,2-17 0-16,12-7-1 16,-51 18 0-16,22-6 1 15,-13 18 0-15,9-13 2 16,21-12 2-16,-20 6 0 15,10-2 0-15,-34 17-3 16,7 1-1-16,-20 9-2 16,-4 6 1-16,-6 8 3 15,15-6 2-15,15-3 1 16,9-3 1-16,4 6-2 16,-48 27-1-16,-4 1-3 15,37 0-1-15,4-11-1 16,18-5 0-16,-13 4 0 15,-7-6-1-15,-25 11-37 0,15-11-67 16,41-12 69-16</inkml:trace>
  <inkml:trace contextRef="#ctx0" brushRef="#br0" timeOffset="2099.97">21661 5336 1146 0,'15'-20'79'0,"-7"9"3"0,3-12 70 16,-7 11-44-16,-11 24-19 16,-3 9-31-16,10-12-12 15,-2 13-20-15,1-4-7 16,4 5-9-16,-9 15-2 16,-3-1-2-16,-6-6 0 15,0 5 0-15,0 5 0 16,6-6 0-16,-3 6 0 15,-20-1 1-15,19 2-2 16,0-4 0-16,13-23 1 0,-7 5 0 16,6-21 1-16,-11 8 3 15,-14 12-11-15,46-36-60 16,-29 27-49-16,3-27-215 16,26-12-13-16,-32 10 192 15</inkml:trace>
  <inkml:trace contextRef="#ctx0" brushRef="#br0" timeOffset="2600.243">22004 5458 492 0,'1'-6'346'0,"-1"9"39"0,-1 10-150 15,-5-10-92-15,-48 12-21 16,37-6-53-16,-12 2-13 16,-20-5-26-16,63-6-22 15,-48 1 5-15,-9 3-3 16,18-3-2-16,-18 8-1 16,28-6-2-16,-2-2-2 15,10 3-2-15,-8-7-1 16,7 6-2-16,1 2-1 0,6-9-3 15,-8 13 1-15,9-8 0 16,-3 0 1-16,11 2 1 16,-5-1 0-16,-4 8-2 15,6-10 0-15,-3 8 0 16,13-8 0-16,-10 10 1 16,9 9 0-16,-13 1 1 15,8 12 0-15,22-26 1 16,-22 23 1-16,36-13 1 15,-31 4 0-15,-3 22 1 16,3-25 1-16,-1 12-1 16,-5-12 1-16,26-9 0 15,-29 4 1-15,0-12-19 16,3 5-32-16,-7-11-89 16,44-7-76-16,-27 1 128 0</inkml:trace>
  <inkml:trace contextRef="#ctx0" brushRef="#br0" timeOffset="3271.593">22565 5382 668 0,'-5'-9'334'16,"8"9"-98"-16,-4-5-35 16,-2 7-52-16,3-2-4 15,-1 0-54-15,1 0-17 16,0 0-26-16,-6 23-25 0,-19 23 5 15,1-9 1-15,-9-14 7 16,38 4 3-16,-31 11-1 16,31-7-5-16,7 2-15 15,-19 6-5 1,29-8-4-16,-42 13-2 0,23-6 0 16,-5-16 1-16,-17 1 0 15,-1-11 2-15,10-5 1 16,12-1 2-16,10-12 3 15,11-5 1-15,-49 3 2 16,-19 4-1-16,30-13-3 16,-27 12-2-16,28-29-4 15,-12 20-4-15,-14-9-6 16,33 4-2-16,-3 15-3 16,-3-10-1-16,6 17-1 15,-7-13-2-15,8 7-38 0,17-9-28 16,-20 18-85-16,20-13-61 15,-25 22-174-15,1 5 244 16</inkml:trace>
  <inkml:trace contextRef="#ctx0" brushRef="#br0" timeOffset="3732.815">22361 5334 791 0,'19'-18'455'0,"-50"31"-224"16,7 4-63-16,40-28-17 15,-30 28-22-15,53-28-13 16,-3 3-28-16,-37 3-14 15,26 4-25-15,-10 6-9 16,6 4-8-16,13 13-2 16,29-22-7-16,-16 14-5 15,-9-14-8-15,-4 3-1 16,-8-1-2-16,-11-1 13 0,15-7-108 16,2-1-118-16,-2 5 135 15</inkml:trace>
  <inkml:trace contextRef="#ctx0" brushRef="#br0" timeOffset="17765.918">23119 5240 145 0,'0'0'120'0,"0"0"34"15,0 0-8-15,0 0-42 16,0 0-13-16,0 0-16 15,0 0-14-15,0 0 11 16,0 5-4-16,3 6-10 16,-3-11-5-16,3 17-12 15,7-2-2-15,-14-16-8 16,14-9-4-16,-19 19-4 0,8-1-2 16,7-9-4-16,-12 21-1 15,17-41-5-15,-3 19 1 16,-8-9-3-16,5-4 1 15,-8 18-1-15,-3 19-2 16,7-20 0-16,-9 9 0 16,-1 5-1-16,7-23-1 0,-3 13-1 15,1 6 0-15,4-12-2 16,-8 10-1-16,2 19-1 16,0-24-3-16,7 18-1 15,-6 2 1-15,-2 2-1 16,-4 14 0-16,-10 1 2 15,-1 9 0-15,9 3 2 16,2 4 0-16,-19 12 1 16,6-23 1-16,-26 0 0 15,16-9 1-15,2-12 0 16,52 4 1-16,-10-11-1 16,-9-2 0-16,-7 0-6 15,-45 1-10-15,33 0-39 16,11-17-31-16,29-1-122 15,16-8-125-15,-11-4 212 0</inkml:trace>
  <inkml:trace contextRef="#ctx0" brushRef="#br0" timeOffset="20165.592">23360 5644 182 0,'-1'-2'130'15,"1"1"-1"-15,2-3-6 16,16-6-3-16,21-15-8 16,-44 28-6-16,-41 3-13 0,40-13-7 15,-25 9-13-15,52-13-4 16,11 3-8-16,-33 6-2 16,33 2-4-16,-48 7-5 15,26-8-6-15,-23 2-7 16,4-4-10-16,-23 5-2 15,18 9-6 1,1 0-3-16,9 0-2 16,-29 30-5-16,31-3-3 15,0-6 0-15,-34 19 1 16,33-26 0-16,2-12 1 0,-29 12-1 16,20-13-1-16,3 2 1 15,-8 12 0-15,0-26 2 16,10 3 1-16,4-14 3 15,-2 10-1-15,4 1-4 16,0-5-3-16,-1 3-9 16,4-14-6-16,29-44-9 15,-14 31-4-15,22-7-1 16,-26 1 2-16,23-1 9 16,-23-6 4-16,-10 26 6 15,7-8 1-15,-13 9 2 16,23 4-1-16,-37 6-1 15,39 3-1-15,6 3 0 16,-39 10 0-16,35-2 3 16,-4 0 0-16,-31 6 1 0,28 6 2 15,-9 0-1-15,-6 4 1 16,3 1 0-16,1-1 1 16,-61 17 0-16,49-10 0 15,-15-4 0-15,9-12 0 16,12 0 0-16,-6-6 1 0,5 3 0 15,-30-3 2-15,45-11 1 16,-61 10-2-16,17-8-6 16,23-1 0-16,17-14-7 15,6-2-1-15,-18-8-3 16,32-10-2-16,-15 0-5 16,-6-8 0-16,46-9 4 15,-45 18 4-15,11-2 9 16,20 5 1-16,-33 15 4 15,10-1 0-15,-18 10 0 16,1 1 0-16,2 10-4 16,17-6 0-16,-7 14 0 15,0 1 2-15,-14 15 2 16,-9 11-1-16,-6-2 1 16,2 11-1-16,15-35 0 15,-2 6 0-15,7 3 1 0,-7-8 0 16,-5 13 1-16,0-14 0 15,-8-1-3-15,9-3-15 16,1 4-83-16,-6 0-76 16,9-11 103-16</inkml:trace>
  <inkml:trace contextRef="#ctx0" brushRef="#br0" timeOffset="20748.168">23796 5648 577 0,'29'1'309'15,"19"-21"-73"-15,-55 14-94 16,58-10-25-16,-92 26-33 16,-4 6-12-16,23 2-11 15,-37 11-3-15,42-11 2 0,-4 6-2 16,-28 8-8-16,52-25-5 16,-12 18-12-16,9-7-7 15,0 4-13-15,-14 10-3 16,14-28-6-16,-10 18-1 15,14-22-1-15,-5 9 0 16,1 0 0-16,3-5 1 0,7 9-1 16,3-13 2-1,9 3-1-15,17-14 0 0,-8 3 2 16,20 1 1-16,-24-11 1 16,-23 17 1-16,17-33 1 15,-44 17 1-15,35-3 1 16,28-24 0-16,-46 23 0 15,34-20 1-15,-54 4-3 16,29 1-2-16,14 2-4 16,-41 10-3-16,39 7-3 15,-25 8-2-15,1 7-3 16,-9 1-1-16,19 4 1 16,-26 4 0-16,26-9 1 15,-1 6-8-15,-33 3-81 16,27 1-70-16,-14 5 100 15</inkml:trace>
  <inkml:trace contextRef="#ctx0" brushRef="#br0" timeOffset="21181.56">24304 5413 517 0,'1'-17'323'0,"-32"13"-1"16,49-8-99-16,-37 12-72 15,31-10-29-15,17 5-40 16,-48 12-18-16,27 6-23 16,7-4-5-16,-26-5-9 15,-14 8 0-15,17-1-3 0,-39 17-2 16,41 1 0-16,-7-1-1 16,-23 14-3-16,38-11 0 15,-29 27-3-15,28-15-1 16,-14 7-2-16,-5-1 0 15,-5-16 0-15,3 7 0 16,4-10-3-16,-2 2-9 16,2-7-64-16,-8-2-62 15,25-20 77-15</inkml:trace>
  <inkml:trace contextRef="#ctx0" brushRef="#br0" timeOffset="37879.503">3054 7787 280 0,'-1'0'187'0,"0"0"-18"0,0 0-52 16,0 0-28-16,0-1-36 15,0 0-4-15,1 0 1 16,0 0 4-16,0 0 5 15,0-1 0-15,0 2-8 16,0-1-4-16,0 0-9 16,0 1-4-16,5 0-8 15,-5 0-1-15,0 0 4 16,2 0 8-16,-2 0 13 16,2 0 0-16,-2-1-4 15,0 0-11-15,4-4-18 16,5-17-4-16,41-28-6 15,-19 17-2-15,4 0-2 16,-11 0-1-16,4-5-1 16,4-4-1-16,10-2 1 0,1 3 1 15,-18-2-2-15,2 17 1 16,-17 7-1-16,6-3 0 16,6 10 0-16,-10 4-1 15,-1 7-2-15,-5 2-1 16,-5 3-1-16,-1 1 0 15,0-5 1-15,0 0 0 0,3 14 2 16,4 10-1-16,-3 43 2 16,0-28-1-16,-5 19 1 15,4-15 1-15,3-11 0 16,-6 10 0-16,10-16 1 16,-10 5 0-16,5-7 0 15,-10-1 1-15,0-5 0 16,2 3 0-16,3-9 0 15,13-6 1-15,-13-4 5 16,1-1 1-16,-6 2 2 16,4-4 1-16,0 0-3 15,0 0-2-15,-11-7-2 16,-10-3 0-16,-30-14 1 16,46 20 1-16,-6 2 3 15,-19 2 1-15,25-2 0 16,-34 3-1-16,11 0 1 0,27 0 0 15,-33 2 3-15,18-4 0 16,0 3-1-16,-12 0-1 16,12-2-3-16,5 2-1 15,-7-2-2-15,11-3-2 16,8 3-3-16,0-3-1 16,4 1-4-16,-4 2-3 15,0 1-20-15,-1 0-30 0,0 0-91 16,1 0-71-16,0 0 131 15</inkml:trace>
  <inkml:trace contextRef="#ctx0" brushRef="#br0" timeOffset="39125.393">3953 7356 241 0,'8'-6'165'0,"-2"2"22"15,11-4-21-15,19-13-16 16,-27 19-12-16,-13-3-17 16,8 1-3-16,-1 4-15 15,-10 2-13-15,6-2-16 16,0-2-6-16,1 1-9 16,-1 0-5-16,1 0-17 15,-1 1-9-15,0 0-9 16,0 0-2-16,-17 9-4 15,-41 19-2-15,33-10-5 16,7-1-2-16,-9 5-2 16,14-3 0-16,-9 2 0 0,-10 7-1 15,8 1 0-15,1 2 0 16,-1 2-1-16,10-6 0 16,6-12 0-16,-9 10 1 15,7-7-1-15,0 2 1 16,5 2 0-16,11-8 0 0,0 5 0 15,-5-5 0-15,4-3 0 32,-3-5 1-32,1-1-1 0,12 15 0 0,15-6 0 15,24-5 1-15,-22-4 0 16,2-2 0-16,1-10 0 16,-22 4 1-16,35-15 0 15,-5 3-1-15,-13 5 2 16,-1-14-1-16,-6 12 1 15,-8-2-1-15,15-8-1 16,5 5 1-16,-23 4 0 16,3 2 0-16,-17 8 2 15,8-2 1-15,-9-2 3 16,5-15 1-16,-1 5 2 16,-12 12 0-16,-9-7-2 15,-10 20-2-15,8-16-5 16,-9 6 0-16,20 2-2 0,0-18 0 15,-10 23-1-15,7-16 1 16,-10 12 0-16,-13 14 0 16,22-5 0-16,7-7-1 15,3-3 2-15,24-8-1 16,-16 7 0-16,1 7 0 16,17-10-1-16,-17 2 0 15,7-1 0-15,-3-4 0 0,10-6-1 16,3 14 1-16,5-5 0 15,4-10 0-15,-25 22 0 16,8-8 0-16,-3 7 0 16,1 9-1-16,9-11 0 15,-6 3 1-15,1-8-2 16,-1-2 1-16,-11 3-2 16,-3 10 1-16,-9 7 0 15,3-1 0-15,2 12 1 16,5-14-1-16,-2 0 1 15,-18 16 0-15,9-16 1 16,0 0 0-16,-3 2 1 16,15-3 0-16,-12 0-1 15,2-1 1-15,13-6 0 0,-10 4 0 16,9-6-1-16,4-7 0 16,-7 2-39-16,12-8-42 15,-4 0-188-15,-5 2 172 16</inkml:trace>
  <inkml:trace contextRef="#ctx0" brushRef="#br0" timeOffset="39828.028">4458 7185 444 0,'0'1'237'16,"5"-2"-52"-16,-5 1-8 16,-1 0-18-16,1-1-8 15,0 0-19-15,0 0-10 16,0 0-37-16,0-1-18 0,0 1-28 15,-1 1-14-15,0-1-12 16,0 1-4-16,-4 1-1 16,-1 0-1-16,-9 1-1 15,-20 41 0-15,11-31-1 16,17-1 0-16,-5 2-1 16,-8-5 0-16,41 0 0 15,-30-1 0-15,17 1 1 16,15 0 0-16,-12-5 0 15,9 0 0-15,-1-7 1 16,-11 2 0-16,6-3-1 16,6 0 0-16,-6 1-1 15,1-6-1-15,0-1 1 16,-20-2-1-16,15 1 2 16,6 3-1-16,-9-9 1 15,15-2 0-15,-22 1-1 0,-6 6 1 16,0 1-3-16,-5 5-1 15,-5 10-2-15,6-14 0 16,-9 15-1-16,9-4 0 16,4-12 0-16,-10 26 0 15,-9-14-29-15,13 14-64 16,11-1 64-16</inkml:trace>
  <inkml:trace contextRef="#ctx0" brushRef="#br0" timeOffset="41667.811">4999 7523 240 0,'0'-1'192'16,"0"0"18"-16,-1 0-55 15,1 0-19-15,0 0-32 16,0 0-12-16,0 0-15 16,6-2-7-16,15 0-7 15,49-10-3-15,-46 7-9 16,-14-3-3-16,33 2-14 16,-27 7-8-16,-8-1-12 0,41-3-5 15,-66 10-6-15,41-4 0 16,11-2-3-16,-40 10-2 15,-5 0-22-15,18-4-42 16,-18 11-178-16,-22-1 162 16</inkml:trace>
  <inkml:trace contextRef="#ctx0" brushRef="#br0" timeOffset="42133.865">5009 7643 426 0,'-2'-2'236'15,"1"1"-31"-15,0 0-21 16,1 0-50-16,-1 1-25 15,1-1-39-15,0 0-9 16,1 1 1-16,26-1 1 0,14 6-8 16,-28-1-4-16,11-7-9 15,-15 2-3-15,27-6-7 16,-2 5-4-16,-3 3-11 16,9-5-5-1,-19 4-6-15,-13 0-1 0,5 0-3 16,9 0-17-16,-8 1-187 15,21 1 148-15</inkml:trace>
  <inkml:trace contextRef="#ctx0" brushRef="#br0" timeOffset="42985.345">5727 7552 242 0,'22'-6'201'0,"-9"1"47"16,13-2-48-16,-20 0-55 16,-8 2-17-16,9 3-18 15,-5 2-9-15,3 7-10 16,7 1-2-16,14-13-5 15,-14 6-2-15,10 0-8 16,1-6-9-16,0 1-15 16,-10 0-8-16,13-2-17 0,-6 6-6 15,13-5-10-15,12-4-3 16,-17 3-2-16,-2 3-1 16,-12 18-19-16,-6-18-55 15,-10 13-252-15,19-12 220 16</inkml:trace>
  <inkml:trace contextRef="#ctx0" brushRef="#br0" timeOffset="43716.881">6597 7323 492 0,'37'-32'247'0,"-50"28"-69"16,14 0-33-16,-22 6-47 16,12 0-17-16,25-1-31 15,-21 3-9-15,21 3-11 16,-13 4-2-16,-5 11-2 16,-3 3-2-16,-9 9-6 0,-6 6-2 15,-11-3-7-15,8 6-1 16,-7 2-1-16,0-16-2 15,13 4 1-15,1 0-2 16,-3-9 1-16,17 2 0 16,-10-11 1-16,6-9 1 15,7-8 2-15,-10 6 0 0,11-12-92 16,-6 0-137-16,8-5 143 16</inkml:trace>
  <inkml:trace contextRef="#ctx0" brushRef="#br0" timeOffset="44567.971">6573 7301 454 0,'-14'-1'280'0,"-3"1"-41"15,11-1-88-15,15-2-33 16,14-3-45-16,-15-1-10 0,28 4-12 15,-35-1-2-15,31-2-3 16,-5 5-2-16,-19-1-4 16,46 2-3-16,-22 3-4 15,17 0-5-15,-10-1-10 16,-3 2-5-16,-8 2-8 16,1 0-1-16,8 2-3 15,-19-1-1-15,-13 7 0 16,-7-2 0-16,-4 1 1 15,-11 8 3-15,-3 3 2 16,1-8 0-16,-6 2-1 16,-3 5 1-16,3-14 0 31,13-3 0-31,0-1 2 0,-52 25-2 0,18-7 2 16,-24-13 1-16,60-24-1 15,-15 4 0-15,5-6-2 0,24 2-2 16,-33 10-3-16,32-9-1 15,-24 8 0-15,35-10 0 16,13 5-2-16,-12 0 0 16,-11 7-1-16,-10 3 1 15,11 1 1-15,-18 14-1 16,16-5 1-16,0 2 1 16,-22 8-1-16,38-9 1 15,8-5 0-15,-15 19 1 0,8-5 1 16,-32 3 0-16,-5 10 0 15,-4-14 0-15,30-1 1 16,22-14 0-16,-18 8 2 16,15 0-1-16,-17 4 2 15,-17 9 0-15,23-10 1 16,3-1 0-16,-29-10 0 16,31 0 0-16,-13-4 2 15,12-7 0-15,23-5-1 16,-21 5-1-16,8-6-3 15,-12 0-1-15,-28 8-3 16,29-4-1-16,0-1-49 16,-3 8-44-16,13-1-138 15,-24-2-191-15,3 5 273 16</inkml:trace>
  <inkml:trace contextRef="#ctx0" brushRef="#br0" timeOffset="45066.52">7460 7309 819 0,'-7'4'388'0,"-7"-6"-156"15,10 6-41-15,2-6-75 16,-19 2-29-16,17 10-34 0,-4 1-10 16,-5 10-4-16,24 1 2 15,-26 18-3-15,3 2-4 16,6-13-7-16,-15 19-3 16,9-17-7-16,0-4-2 15,-2 4-5-15,6-17-2 16,-3 5-2-16,10-10 0 15,-11 5-1-15,11-5 1 0,-7-6 0 16,-18 9-5-16,8-10-64 16,-24-2-56-16,42-11-256 15,25-11 237-15</inkml:trace>
  <inkml:trace contextRef="#ctx0" brushRef="#br0" timeOffset="45433.712">7136 7266 539 0,'-10'-3'321'15,"12"2"-17"-15,-5 1-94 16,24-6-61-16,2 3-24 16,-15 3-38-16,2-6-9 15,9 9-20-15,-2 1-3 16,12 1 5-16,17 0-4 16,-10 2-4-16,14-7-2 0,-15 4-14 15,7 1-7-15,5-5-12 16,-27 6-5-1,17-6-5-15,7-7-1 0,-44 4-1 16,43-7-25-16,-24 6-118 16,-24 4-114-16,28-3 149 15</inkml:trace>
  <inkml:trace contextRef="#ctx0" brushRef="#br0" timeOffset="46985.492">7857 7687 219 0,'-1'-1'129'0,"1"0"-5"15,0 0-11-15,0 0-10 16,0 0-9-16,0 0-13 16,0 1-5-16,0 0-8 15,0 0-2-15,0 0-2 16,11 0-3-16,-11 0-6 15,0 0-2-15,0 0-5 16,3 2 0-16,15 7-2 16,15 12-1-16,-22-21-4 15,2 3-3-15,6-4-1 16,8-4 1-16,-13 2 1 0,22-9-1 16,8-4-8-16,-10-4-5 15,16 1-10-15,-9-5-4 16,-7 1-3-16,7-7-3 15,2-9-1-15,-10-1 0 16,5-6-2-16,-13 6 1 0,21-3-1 16,-15 9 0-1,-2 0-1-15,6-3 1 0,-22 7 0 16,3 9 0-16,-16 8-1 16,-14 5-1-16,-13 3 2 15,32-16-1-15,-1 8 1 16,-5 5 0-16,19 15-2 15,-21-6 0-15,0 4-1 16,5-5-1-16,-2 0 0 16,-1 0 0-16,-28 12 0 15,-30 41 0-15,8-29 0 16,-7 1 1-16,40 5 0 16,-3 1 1-16,4 4 0 15,16-6 0-15,-18 9 1 16,9-11 0-16,-5 6 0 15,3 3 0-15,11-12 0 16,-13 6 0-16,13-13 0 0,4-6 0 16,-1 4-1-16,11-8 0 15,-5-6 0-15,-4 14-1 16,-11-4-39-16,12-4-31 16,0-2-75-16,-2 1-59 15,14-16 130-15</inkml:trace>
  <inkml:trace contextRef="#ctx0" brushRef="#br0" timeOffset="47616.456">8795 7354 952 0,'-9'3'406'0,"-1"-3"-230"15,13-7-29-15,-12 15-67 16,14-8-23-16,-3 2-32 0,-3 7-9 16,-4 1-3-16,-2 2 3 15,-7 12 2-15,0 1 2 16,8-1 0-16,-6-2-3 15,3-6-6-15,0 6-2 16,-27 3-3-16,5 5-1 16,11-6-1-16,0-4 1 15,8-10-1-15,17-7 1 16,-13 2 2-16,-6-3-1 16,45-5-5-16,-43 0-6 0,26-12-28 15,10-9-13-15,-26 0-20 16,23-5 0-16,-4 2 16 15,-6 6 12-15,17-9 21 16,-11 17 6-16,10-12 8 16,0 1 3-16,-3 9 12 15,14-17 9-15,-10 15 14 16,11 5 2-16,-2 7-8 16,-8 6-6-16,12 5-12 15,-32 3-3-15,-10 6-4 16,25-1 0-16,-24 15 0 15,21-2 0-15,13 3 0 16,-58 12 1-16,4-11-2 0,-2-1 0 16,2-3 1-1,33-15-1-15,-24 6 0 0,15 2 1 16,-15-7 0-16,-19 8 0 16,51-16 6-16,-33 2-33 15,24-7-99-15,11-6-85 16,-28 6 113-16</inkml:trace>
  <inkml:trace contextRef="#ctx0" brushRef="#br0" timeOffset="48215.517">9485 7185 634 0,'19'-13'331'0,"-14"2"-82"15,-3 3-46-15,-8 5-65 16,12-6-27-16,27 6-45 15,-20-6-15-15,-20 16-23 16,15-7-8-16,-23 7-10 16,-12 14-2-16,42-8-1 15,-39 19 0-15,22-6 0 16,12 3 0-16,-32 10 0 16,3-2-1-16,-10 12 0 15,20-2 0-15,-20-2-2 16,25-10 0-16,-6 0 0 15,-25-6 1-15,26-4 0 16,1 4 0-16,-14-16 1 16,7 0 0-16,10-6 0 15,-14-7 0-15,30-11-14 16,-3 11-22-16,-12 0-72 16,4 2-57-16,-17-2 96 0</inkml:trace>
  <inkml:trace contextRef="#ctx0" brushRef="#br0" timeOffset="48715.698">9909 7265 867 0,'2'0'388'0,"-9"1"-185"16,5 3-49-16,-14 4-53 15,17-6-11-15,-9 1-14 16,-8 1-11-16,-2 2-19 16,-12-2-10-16,0-1-14 15,-4 3-7-15,-3 2-8 16,7 0-2-16,-11-1-2 16,9 1-1-16,4-8 0 15,0-1 0-15,-18 1-2 16,14-3 0-16,-4 3-1 15,14 0-2-15,31-2-3 16,-8-1-2-16,1 9 2 0,-4 0-1 16,10 4 6-1,3-1 1-15,17-6 0 0,-10 10 0 16,-19 4 0-16,27 6 1 16,-14 2 0-16,0-9 0 15,-5 17 1-15,-19-6 0 16,14 5 0-16,-9 5 0 15,41-29 0-15,-40 15 0 16,20-10 0-16,-1-1 0 0,-12 7 1 16,30-13 0-16,-9-13 1 15,12 8 5-15,4-11-71 16,-6 4-77-16,-16 1 90 16</inkml:trace>
  <inkml:trace contextRef="#ctx0" brushRef="#br0" timeOffset="49970.443">10000 7575 193 0,'1'-1'167'16,"23"-6"19"-16,14-4-37 16,-51 15-13-16,23 1-24 15,-18-5-1-15,13 0-14 16,13-5-5-16,-19 10-10 15,3-6-5-15,8-10-3 16,-13 13 4-16,3-5-2 16,-3 9-4-16,-11 2-13 15,11-2-12-15,1-3-19 0,3-8-8 16,-15 7-9-16,-7-2-3 16,14 3-4-16,-6-1-1 15,3-2 0-15,-2 4-1 16,-17-5 0-16,9 7 0 0,4 1-1 15,1-5 0-15,8 4-1 16,-4-6 0 0,11-3 0-16,0 5-1 0,-3 2 1 15,3-4 0-15,0 0 0 16,5 0 0-16,14-1 0 16,16-1 0-16,-30 10 1 15,17-1 0-15,0 1-1 16,4 1 0-16,-7-1 0 15,-3 3 0-15,-10 4 0 16,-2-2 1-16,14-4-1 16,-15-3 1-16,5 2-1 15,-14 2 1-15,-5-2 0 16,-5 4 1-16,-4-4 1 16,6-4 0-16,-3 4 0 15,-19-3 0-15,-3-3 2 0,18 0-1 16,-6-4 1-16,18 0 1 15,3-2-2-15,-13-3-1 16,0 0-1-16,9-1-1 16,4 1-1-16,-3 6-2 15,-11-6-18-15,15 3-29 16,6 3-100-16,-1-6-79 16,22 11 137-16</inkml:trace>
  <inkml:trace contextRef="#ctx0" brushRef="#br0" timeOffset="50405.217">10243 7629 709 0,'-4'-9'406'0,"8"2"-70"15,-4 12-179-15,-6-9-44 16,6 12-70-16,-5-10-16 15,5 4-14-15,-5 16-3 16,2 3-2-16,-2 13-1 16,-4 0 1-16,3-1 0 15,-16 8-1-15,11 3 0 0,-6 4-1 16,2-4-2-16,11-12 0 16,-12 0 0-16,16-14 0 15,0 8-1-15,-1-8 0 16,6-4-1-16,-15 2-18 15,6-8-37-15,-12 2-118 16,-8 1-109-16,16-7 168 16</inkml:trace>
  <inkml:trace contextRef="#ctx0" brushRef="#br0" timeOffset="50969.616">10199 7621 448 0,'-6'5'285'16,"5"-13"-24"-16,-2 4-66 15,0 3-20-15,5-6-30 16,1 5-13-16,-3 2-29 16,0-1-10-16,0 0-15 15,3 0-8-15,15-5-18 16,27 1-9-16,-13 3-14 15,-4 2-5-15,8 0-9 16,10-2-4-16,-30 9-5 16,31-6-2-16,-15 9-2 15,-17 3-1-15,3-4-1 16,-7 0 0-16,-6 4-1 16,-2-1 0-16,1 1 1 15,-7 4 2-15,-18-10 1 0,6 2 1 16,-10 1 1-16,-14 0 0 15,-9 0 2-15,3-3-1 16,2-13 1-16,-1 6 0 16,28-2-4-16,-9-5-1 15,19 6-6-15,1-4-27 16,-9 5-91-16,2-1-83 16,9 2 120-16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372" units="cm"/>
          <inkml:channel name="Y" type="integer" max="6960" units="cm"/>
          <inkml:channel name="T" type="integer" max="2.14748E9" units="dev"/>
        </inkml:traceFormat>
        <inkml:channelProperties>
          <inkml:channelProperty channel="X" name="resolution" value="400" units="1/cm"/>
          <inkml:channelProperty channel="Y" name="resolution" value="400" units="1/cm"/>
          <inkml:channelProperty channel="T" name="resolution" value="1" units="1/dev"/>
        </inkml:channelProperties>
      </inkml:inkSource>
      <inkml:timestamp xml:id="ts0" timeString="2019-11-11T15:18:49.203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context xml:id="ctx1">
      <inkml:inkSource xml:id="inkSrc1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1" timeString="2019-11-11T15:18:50.044"/>
    </inkml:context>
  </inkml:definitions>
  <inkml:trace contextRef="#ctx0" brushRef="#br0">25841 17394 0,'0'0'16,"-36"-183"-1</inkml:trace>
  <inkml:trace contextRef="#ctx1" brushRef="#br0">17975 4551 391 0,'-2'-7'261'16,"3"2"-10"-16,-1 3-75 0,5 1-25 15,-5-1-36-15,-2 1-16 16,1 0-21-16,0 0-6 16,0 0-15-16,0 0-6 15,0 0-9-15,0 1-2 16,0 0-1-16,-1 2 2 16,-9 18-2-16,-28 17-4 15,20-15-7-15,-5 6-6 16,-9-2-9-16,2 4-4 0,-7-8-4 15,4 2-2-15,3 3-3 16,6 4 0-16,2 9 0 16,-1-3-3-16,7 9-1 15,3 2 0-15,6 1 0 16,4-2 0-16,4-2 3 16,3-2-1-16,5-9 2 15,2-4 2-15,0-10 0 16,2 0 0-16,1-6-10 15,0 2-44-15,1-8-244 0,-2-5 207 16</inkml:trace>
  <inkml:trace contextRef="#ctx1" brushRef="#br0" timeOffset="468.645">18366 4711 614 0,'-1'-12'368'16,"3"6"-55"-16,-4 1-114 16,3 5-40-16,-2 0-67 15,0 0-23-15,0 0-38 16,-1 3-6-16,-2 20-9 16,2 30-3-16,-1-27-5 15,-15-1 0-15,0 7-2 0,3 3 2 16,-5 2-2-16,10 8 0 15,-8-9-1-15,2-2 1 16,2-4-1-16,1-4 0 16,4-5 2-16,0-5 1 15,4-3 3-15,1-3 2 16,2-3 2-16,2-6-2 16,0-8-62-16,0-7-64 0,5-11-340 15,-2-5 297-15</inkml:trace>
  <inkml:trace contextRef="#ctx1" brushRef="#br0" timeOffset="1182.37">18376 4730 555 0,'-13'0'300'0,"-2"-1"-63"0,8-1-43 16,-2-4-59-16,8 3-19 16,6 3-34-16,3 5-13 15,-4-5-16-15,7 5-6 16,-1-6-4-16,-5-9-3 15,22 6-8-15,0-8-7 16,10-7-11-16,13 3-3 16,3-4-7-16,6 5-1 0,4 6-1 15,6 10-1-15,-11 0 0 16,-5 1-1-16,-21 4 0 16,-10-1 0-16,-4 15-3 15,-7 0 1-15,-5 7 2 16,-11-4 0-16,-17-5 5 15,-3 0 1-15,1 4 7 16,-8 0 2-16,-6 1 4 16,-7-2 0-16,-11-7-3 15,10 0-2-15,6-5-1 16,4-2 0-16,-1-8-1 16,0-5-2-16,7-2-1 15,-5-2-3-15,20 2-2 16,-6-3-3-16,9 3-1 15,10 5-3-15,-9-1-1 0,13 4-2 16,0 0-4-16,-7-2-1 16,5 2-1-16,0 0 1 15,0 0 5-15,0 0 0 16,5 13 2-16,1 5 0 16,13 34 1-16,-3-25 1 15,6 7 0 1,-4-1 2-16,2 3 0 15,-3-5 3-15,-6-5 2 0,5-3 1 16,1-1 0-16,3 2-1 16,0-12 1-16,4 4 0 15,-4-17 3-15,2-1 0 16,2-2-5-16,-2-9-63 16,3-1 43-16</inkml:trace>
  <inkml:trace contextRef="#ctx1" brushRef="#br0" timeOffset="2153.404">19134 4891 514 0,'0'-1'336'15,"0"0"-23"-15,5-1-84 16,1-5-31-16,-1 4-55 16,-3 0-26-16,-2 1-45 15,0 1-16-15,0 0-10 16,0-1-1-16,0 2 2 16,0 0-3-16,2 9-11 15,-6 13-8-15,-10 33-11 16,1-29-4-16,4 6-3 15,0-4-2-15,2-2-3 16,3-3 1-16,3-5-1 0,1 1 0 16,1-4 0-16,4 3 0 15,-1-3-1-15,2-4 1 16,-1-1 0-16,4 3 0 16,1-13 2-16,4 2 1 15,7-7 2-15,2-6-1 16,9-7-1-16,6-3-2 0,-1-12-2 15,0-5-1-15,-2-6 2 16,-4-1-1-16,3 5 1 16,0 2 1-16,-1 5-1 15,-9 1 1-15,-6 9-1 16,-8 1-1-16,-5 9-1 16,-3 6-1-16,-4 7-3 15,-5 6-1-15,-4 6 0 16,-3 1 0-16,-2 5 2 15,-2 1 1-15,5 6 1 16,1 3 1-16,-3-2-1 16,9 4 1-16,2-1 0 15,-7-4-1-15,16 7 1 16,-14-9 0-16,9 0 0 0,5-2 0 16,-5-8 1-1,10 5 0-15,-6-12 0 0,12 6 1 16,4-6 0-16,0-4 0 15,1-9 1-15,-3-8-2 16,1 4-14-16,1-6-28 16,4 5-90-16,0-6-76 15,0-5 123-15</inkml:trace>
  <inkml:trace contextRef="#ctx1" brushRef="#br0" timeOffset="2870.943">20049 4579 815 0,'0'-4'411'0,"-2"3"-128"16,0 2-61-16,1-1-82 0,0 0-36 15,-5 13-46-15,-3 10-15 0,-12 31-16 16,10-27-6-16,-2 3-4 16,-6-1-4-16,4 3-2 15,-7-2-1-15,4 4-1 0,10 6-1 16,-8-1-1-16,1 1-1 15,7 3-2-15,-3-6 0 16,-2-10-1-16,12 3 0 16,-5-7-1-16,7 1 0 15,5-6 1-15,6-1 0 16,1-7 2-16,-6-10 2 16,19 2 1-16,-7-8-1 0,11-11-1 15,9 2-2-15,5-6-2 16,4-4 0-16,0-2 1 31,2 0-1-31,-9-7 2 16,-5 4 0-16,-9 0 2 15,2 0 0-15,-10 8 3 16,-4 3 0-16,-9 4 1 16,-17 1 1-16,0 8 10 15,-8-1 0-15,-1 10 1 16,-8 2 1-16,-2 8-10 15,6 3-3-15,-5 3-4 16,14 4-3-16,0-1-3 16,5 5 0-16,4 4 0 0,3-6-1 15,7 7 0-15,3-6 1 16,7-6 0-16,4 1 1 16,8-6 2-16,-1-6 0 15,7-3 2-15,3-1-2 16,-8-17-4-16,7 1-31 15,-1-16-113-15,3-3-91 16,8-8 135-16</inkml:trace>
  <inkml:trace contextRef="#ctx1" brushRef="#br0" timeOffset="3417.707">21374 4587 347 0,'-3'-16'278'0,"11"9"65"15,-4-1-51-15,7 8-63 16,0 4-30-16,-13-3-52 16,-3 3-21-16,2 20-38 15,-7 6-13-15,-3 15-11 16,2 2-6-16,-15-7-12 16,5 5-5-16,13 2-12 15,-16-2-7-15,8 2-8 16,2 1-3-16,-14-13-3 15,12 3-1-15,10-1 2 16,-8-12 1-16,6-10 3 16,5-4-1-16,0-15-91 15,2-8 488-15,4-10-330 16</inkml:trace>
  <inkml:trace contextRef="#ctx1" brushRef="#br0" timeOffset="4999.066">22283 4862 551 0,'-7'0'335'0,"-8"0"-63"16,7 6-71-16,-4 0-36 0,-5 4-47 16,7 3-18-16,-17-2-24 15,5 3-11-15,2 1-23 16,-3-3-9-16,7 6-15 16,-4-3-5-16,5 8-9 15,1-2-2-15,5 4-1 16,2-1-1-16,6-4 0 15,2 7-1-15,4-19 1 16,3 3 1-16,8 0 1 16,0-8 0-16,7 6 1 15,2-6 0-15,-3-9 3 16,10 1 0-16,0-4 2 16,-6-6 0-16,-1-4-1 15,-14-15-1-15,-4-5-1 16,1-1-2-16,-2-4 1 15,5 8-2-15,-7 0 0 16,-3 3-1-16,-2 10-1 0,-8 3-1 16,1 9-3-16,-12 3-1 15,1 4-2-15,11 5-1 16,-8 3 2-16,11 3-1 16,4 2 1-16,-11-3 0 15,14 3-2-15,-1 0 2 16,-4 0 0-16,9 1 2 0,0 1 2 15,-2 0 1-15,15 3 1 16,-4-3 0-16,4-5 2 16,9 2 0-16,10-6 2 15,-4-2 0-15,6-7 2 16,-1-3-1-16,-3-6-1 16,4 2-1-16,3 0-1 15,4 2 0-15,-18-1-1 16,12 7-1-16,-27 2-2 15,-1 4-1-15,6 9-1 16,-25-3 0-16,10 8 4 16,0 4 3-16,-5 4 6 15,5 2 1-15,1 4-1 16,-17-5-3-16,1 3-2 0,3 2 0 16,-11-6 1-16,19 5 0 15,-12-6 1 1,-1-6 0-16,8 0 2 0,-3-4 2 15,11-1 4-15,-5-12 3 16,3-5-2-16,1-9-2 16,3-14-6-16,10 1-3 15,6-12-4-15,2-5-5 16,8 2-2-16,5 4-1 0,4 10 2 16,2 2 2-16,-5 9 3 15,0 3 0-15,-3 10 3 16,-3 1 3-16,1 10 1 15,-2 4 1-15,-10 0-2 16,-3 7-3-16,-7 1 0 16,0 3 0-16,0 7-1 15,-6 0 1-15,-5 2 0 16,-6 0 0-16,0 6 1 16,3 5 0-16,-4-9 2 15,-2-4 0-15,-8-14 2 16,2-2-1-16,5 4-29 15,3-4-72-15,4-3 64 16</inkml:trace>
  <inkml:trace contextRef="#ctx1" brushRef="#br0" timeOffset="5980.842">24136 4808 278 0,'-2'-1'215'15,"10"1"46"-15,2 0-27 0,-4 0-50 16,2-1-10-16,-13-2-19 16,4 2-12-16,3 1-21 15,-2 0-10-15,0 0-24 16,0 0-9-16,-1 0-14 15,-3 0-6-15,-26 1-15 16,-35 3-8-16,28 3-16 16,0-2-7-16,-1 3-7 15,-2 1-2-15,3-1-2 16,1 1-1-16,2-1 0 16,6-1-1-16,2-4 0 15,12 1-1-15,18 3-2 16,-4-5-1-16,5 0 1 15,2 0 0-15,5-2 1 16,7-1 1-16,13 1 0 0,5-2 0 16,-2 1 0-16,3 3 0 15,-3 6-1-15,-3 3-1 16,-7 6 0-16,-6 2-1 16,-8 8 0-16,-5 3 2 15,-11 0 1-15,-6-2 1 16,-7 0 1-16,-5-2 0 0,-6 0 2 15,-1-4 1-15,-5-10 3 16,-3-3 0-16,6-3 1 16,-5-1 1-16,5-5 0 15,2 0 0-15,-6-15 2 16,5-4 0-16,10-1-4 16,-3-6-3-16,10-2-23 15,6 4-26-15,1 0-84 16,7 2-63-16,8 11 116 15</inkml:trace>
  <inkml:trace contextRef="#ctx1" brushRef="#br0" timeOffset="6446.742">24560 4441 559 0,'11'-9'384'16,"-11"3"48"-16,-1 3-157 15,-5 5-121-15,5-2-33 16,0 0-65-16,-7 19-13 16,-15 42-26-16,6-27-5 15,0 12-3-15,1 2 0 0,3 2-1 16,-4 1-2-16,3 0 0 16,-2-2 0-16,-3-3-2 15,6 8 1-15,-5-7 1 16,4 5 0-16,1-4 0 15,-7-13 0-15,3-6 1 16,-1-9 0-16,5-7 4 16,7 3 1-16,9-5 8 15,-1-6 4-15,5-8-46 16,-7-10-43-16,3-16-240 16,9 0 197-16</inkml:trace>
  <inkml:trace contextRef="#ctx1" brushRef="#br0" timeOffset="6755.976">24691 4897 1054 0,'-5'9'470'0,"8"7"-239"0,-7-1-37 16,3 3-78-16,-5 1-32 16,-8-4-37-16,16 9-11 15,-2 4-13-15,-10-1-6 16,8 3-7-16,-12-7-2 16,2-5-1-16,2-4 0 15,4 0 2-15,-5-4 0 0,9 0-11 16,0-4-39-16,3-8-70 15,6-2 69-15</inkml:trace>
  <inkml:trace contextRef="#ctx1" brushRef="#br0" timeOffset="7615.163">25600 4499 774 0,'-5'-5'434'0,"2"3"-76"16,10 5-168-16,-10 1-36 16,2 8-69-16,-7 5-23 15,-2 17-33-15,0 3-7 16,-7 4-2-16,5 7-1 15,-12-7-4-15,2 5-2 0,5 10-2 16,-2-4-2-16,1 1-2 16,3 3 0-1,-2-8 0-15,5-3 0 0,-1-6 2 16,-1-18 0-16,4-4 5 16,1-7 3-16,6-7 15 15,3 1 3-15,0-9-1 16,1-9-3-16,1-18-17 15,0-4-6-15,5-9-5 16,0 1-3-16,-1 5-1 16,-1 0-1-16,-5 10-2 15,-5 4-1-15,-8 6-2 16,-1 9-4-16,-10 4-2 16,-1 4 0-16,-7 5 2 15,-4 0 1-15,6 5 3 0,3 3 1 16,9 4 0-16,7 2 1 15,-6 5 0-15,2 4 1 16,-2 0 0-16,-4-3-1 16,9 4 1-16,2 1 1 15,10 2 1-15,10 3 0 16,2-6 2-16,13 2 1 16,4-4 1-16,-4-5 0 15,18-2 2-15,-9-9-1 0,13-4 1 16,5-2 1-16,0-9 0 15,9 2 1-15,1-12-2 16,-2-11 1-16,3-2-1 16,-7-7 0-16,-13-14 2 15,3 8 2-15,-17-14 2 16,-6 2 1-16,-7 12-3 16,-9 4-2-16,-8 16-5 15,-2 9-3-15,-12 7-3 16,-1 4 1-16,-7 8 1 15,-3-1 3-15,8 12 2 16,-6-3 1-16,8 6-1 16,-1 4-1-16,2 5 0 15,5 4 0-15,12 17 1 16,1-7 0-16,-4-2 1 16,8 3 0-16,-4-18 0 0,8 5 0 15,8-11 2-15,-4-8 0 16,11-5-15-16,3-5-49 15,11-6 41-15</inkml:trace>
  <inkml:trace contextRef="#ctx1" brushRef="#br0" timeOffset="8472.053">26673 4655 406 0,'-15'1'269'0,"15"9"14"0,2-5-47 16,8 3-50-16,6 5-24 16,-12-15-31-16,15 6-10 15,1-6-20-15,7-8-5 16,18 6-20-16,-1-10-13 16,15 7-24-16,-4-2-10 0,-3 3-15 15,-11 2-4-15,-22-1-6 16,3 10-2-16,-26-2 0 15,5 4 0-15,-3 6 2 16,-17-5 1-16,-6 2 0 16,-8 2-1-16,-5 0-1 15,0-1-1-15,12 10 0 16,1-5-1-16,4-1 0 16,8 0 0-16,3-5 0 15,4-2 1-15,7 1-1 16,2-1 1-16,4 1-1 15,0-3-1-15,3 4 0 16,5 1 0-16,5 4 0 16,0 0 0-16,5 2 0 0,-5 2 0 15,-1 3 0-15,-6 1 0 16,-2 5-1-16,-7-4 1 16,-4 5 0-16,-3-2 1 15,-15-5 2-15,0 4 4 16,-15-10 12-16,4 1 5 15,-6-6 8-15,-4-6-2 16,3 3-8-16,-9-9-4 0,8-4-6 16,-1-1-2-16,-4-13-2 15,14 10 0-15,-15-12-2 16,5-3-2-16,7 1-1 16,-4-6-3-16,17 7-9 15,1 2-19-15,9 5-73 16,3 7-65-16,5 0 100 15</inkml:trace>
  <inkml:trace contextRef="#ctx1" brushRef="#br0" timeOffset="8987.564">27646 4401 717 0,'-7'-5'383'0,"6"4"-56"16,5 1-80-16,5 0-74 16,0 5-23-16,-3 4-68 15,10 6-23-15,12 22-35 16,6 4-11-16,8 14-6 15,-9 1 2-15,5 0-2 16,5 4 0-16,-2-4 0 16,-1 2-2-16,-25-6 1 15,-5 7 1-15,-18 2 2 16,-17-6 3-16,-6 5 2 16,-12-17 1-16,-13-2 1 0,2 1-3 15,-8-8 7-15,9 4-33 16,7-12 84-16,-1-7-56 15</inkml:trace>
  <inkml:trace contextRef="#ctx1" brushRef="#br0" timeOffset="15110.429">15596 8242 396 0,'-4'-3'267'0,"4"-1"3"15,4-1-52-15,-2 2-70 16,-2 2-21-16,0 0-19 16,0 0-5-16,0-1-12 15,0 1-9-15,1-2-15 0,0 0-10 16,0 0-14-16,0-1-8 15,-1 3-13-15,0 0-5 16,0 0-9-16,0 0-1 16,0 0 0-16,0 1-2 15,0 0 0-15,-1 13-1 16,-1 15-1-16,-2 27 0 16,-2-29-2-16,5-4 1 15,-8-4-1-15,14 10 0 16,-4-7 1-16,-1 2-1 0,0-8 1 15,-7-8 0-15,10 1 0 16,0-2 1-16,-7-6 9 16,4-3 2-16,-1 2 2 31,1 0-1-31,2-8-9 0,9-16-3 16,14-31-2-16,-15 21 0 0,-1-6-1 15,1 4 1-15,-3-1-1 16,3 8 0-16,-10 3-2 15,0 7-1-15,-6 10-4 16,-7 3-1-16,-5 7-2 16,-4 5 1-16,2 10 4 15,-12 4 1-15,8 11 2 16,4 3 1-16,-14-1 0 16,6 3 0-16,-10 2 1 15,-8-6 0-15,13 5 0 16,5-3 0-16,6-1 0 15,7 1 0-15,2-5 0 16,5 5 0-16,-1-2 0 0,5 2 0 16,2 3 0-16,1 1 0 15,3-4 2-15,2 0-1 16,5-10-1-16,3-2 1 16,9-2-1-16,2-7 1 15,15 5 0-15,2-10 0 16,2-5 1-16,-1-4 0 15,3-1 0-15,-5-6 1 0,4 3 0 16,2-2 0-16,-11-5-1 16,0 3 1-16,-11-4-3 15,-2 5 0-15,-7-2 0 16,2 8 0-16,-4 4 0 16,-5 1-2-16,-4 2-4 15,-3-3 0-15,-3 1-20 16,2-2-34-16,-1 0-97 15,1 0-62-15,0 0 127 16</inkml:trace>
  <inkml:trace contextRef="#ctx1" brushRef="#br0" timeOffset="15654.978">16147 8237 545 0,'0'-12'330'0,"4"1"-5"16,-1-1-88 0,3 4-69-16,-5-1-24 15,1 5-45-15,-1 3-19 16,-1-1-32-16,0 0-12 16,0 2-18-16,0 0-4 15,-1 0-1-15,0 5 1 0,-4 17 2 16,-10 29 0-16,7-12-2 15,-6-3-2 1,5 5-3-16,-3 4-2 0,-2-9-1 16,4 4-1-16,-5-5-1 15,10 4 0-15,-12-5 0 16,11 7 1-16,-6-6-2 16,-4-1 1-16,15 1 0 15,-7-8-1-15,8-6 2 16,5-1 0-16,-16-21 1 15,6 1 4-15,5-3-1 0,-7-8-2 16,22 4-5-16,-17-18-40 16,9-9-311-16,8-4 252 15</inkml:trace>
  <inkml:trace contextRef="#ctx1" brushRef="#br0" timeOffset="16323.728">16697 8180 684 0,'0'-7'388'15,"0"4"-93"-15,-3 3-114 16,2 0-39-16,0 0-55 16,-6 2-12-16,-15 0-16 15,-32 43-3-15,31-15-16 16,0 6-5-16,-6-2-13 16,6 1-3-16,0 1-6 0,-3-6-1 15,8 5-2-15,1 0-1 16,-6-9-1-16,6 5-1 15,7-1-2-15,0 2-1 16,12 3-1-16,1 0 0 16,4 1 0-16,-2-7 0 15,2-3 0-15,4-6 0 0,-5-8 1 16,17 7 1-16,-2-11 1 0,0 1 0 16,13-6 2-16,-7-12-1 15,13-5 2-15,2-8-2 16,1-8-1-16,3 1 0 15,-3-5-1-15,7 4 0 16,-15-6 1-16,1 1-1 0,-6 5 25 16,-12-2 7-16,-8-3 18 15,-14-6 8-15,-6-1-19 16,-9-6-8-16,6 7-19 16,3 5-6-16,-5 6-6 15,-2 8-3-15,0 12-2 16,-5 0-1-16,-7 3 0 31,-1 6-1-31,-1 1 0 16,4 3 0-16,2 5 0 15,5 0 0-15,2 1 0 16,-4-5 0-16,12 2-2 16,-4-6-35-16,13-2-123 15,5-1 285-15,11-5-139 0</inkml:trace>
  <inkml:trace contextRef="#ctx1" brushRef="#br0" timeOffset="17274.328">17133 8800 509 0,'44'-30'349'16,"-39"21"58"-16,-1-2-123 15,0 1-77-15,-3-4-40 16,3 10-73-16,-2 4-24 0,-9-2-40 16,7 7-10-16,0 6-13 15,-5-3-1-15,5 18 3 16,-5-3 0-16,-8-2 1 16,1 2 1-16,-5-1 0 15,-1 2 0-15,-2 0-3 16,4 5 0-16,1-8-3 15,-1-5 0-15,7 0-1 16,-4-7 2-16,5-6 2 16,6 1 2-16,0-4 4 15,1-3-3-15,0 2-2 16,0 0-4-16,0 0-4 16,1 0 0-16,1-8-1 15,2-5-2-15,13-26 0 0,-8 28-1 16,4 5 0-16,3-1 1 15,0 4 1-15,-5 2-1 16,-2 0 0-16,2 10-1 16,-1 0 1-16,2 3 2 15,5 5 0-15,-3-5 0 0,5 0 1 16,2-3 0-16,2-4 0 16,5 3 0-16,1-4 0 15,-4-2 0-15,2-4-1 16,1-4 1-16,-5-4-1 15,2 1 11-15,-8-3-102 16,-4-3-96-16,6 11 121 16</inkml:trace>
  <inkml:trace contextRef="#ctx1" brushRef="#br0" timeOffset="17693.504">17537 8635 1005 0,'-3'-7'472'0,"1"3"-201"15,2 1-55-15,1 3-102 16,-2 0-43-16,0 0-47 0,0 0-10 16,-6 23-1-16,-6 36 2 15,7-19 1-15,-2-2 1 16,-9 1-3-16,7 1-1 16,-1-2-4-16,-1-2-1 15,-1 1-1-15,13 3-1 16,-7-2-1-16,-5 1 0 15,10 4-1-15,-16-4-1 0,1-4 2 16,9-2-1-16,-1-9 1 16,-6-7 0-16,2-10 0 15,16 8 4-15,-7-22-38 16,8-2-38-16,6-17 44 16</inkml:trace>
  <inkml:trace contextRef="#ctx1" brushRef="#br0" timeOffset="18826.549">17647 7866 570 0,'-1'0'311'16,"0"0"-55"-16,-1 0-37 0,1 0-75 15,0 0-32-15,0 0-54 16,0 0-11-16,0 0-5 16,0 0 4-16,0 1 2 15,0-1-5-15,-3 6-6 16,3-6-1-16,0 7-2 15,0-6 0-15,0 2 7 16,1 1 4-16,0-4 6 16,0 2-2-16,0-2-12 15,0 0-9-15,0 0-13 16,0 0-5-16,3 0-5 16,0-2-1-16,2 0-1 15,0 1-1-15,0 1-1 16,-2 0 0-16,-1 0 0 15,-2-1 0-15,4 0 0 0,-1 0 0 16,-1 0 1-16,5 1-1 16,-7-1-1 15,0 0 0-31,0 1 1 0,0 0 0 0,10 0 0 0,0 1 0 16,1 1 0-16,27 1-1 15,-31-2 1-15,3-1-1 16,1-4 0-16,0-2 0 15,10 2 0-15,-3-1 0 0,10 4 0 16,-2 1 0-16,9 5 0 16,9 5 0-16,-7-8 0 15,8 0 1-15,-12-2 0 16,-2 2 1-16,-3 3-2 16,-3-1 1-16,-7-1-1 15,-4 2 0-15,-5-4 1 16,-3 5 0-16,-3-3 5 15,-3-4 2-15,0 3 1 16,-2-3 0 0,1 0-4-16,0-1-2 0,0 1-2 15,0-3-1-15,-1-5-4 16,-1-1-1-16,0 3-54 16,-5-22-70-16,3 29 84 15</inkml:trace>
  <inkml:trace contextRef="#ctx1" brushRef="#br0" timeOffset="47979.336">20384 8028 312 0,'23'-30'223'0,"-16"30"14"15,-6-1-35-15,3 1-71 16,-2-1-31-16,-2 0-41 15,0 1-8-15,-2 0-3 16,1 0 8-16,0 0 24 16,0 0 14-16,-9 4 3 15,2 9-4-15,-35 26-23 16,31-24-19-16,-9 0-23 16,-9 1-8-16,-2 4-13 15,-5 0-1-15,7 5-4 16,1 3-1-16,5 2 0 0,3 1-1 15,4 1-1-15,5-1 0 16,4-6-3-16,5 1-1 16,3-6-2-16,3-2 0 15,6 3 0-15,2-6 1 16,9 1 4-16,4-1 1 16,7-4 1-16,4 4 2 15,5-3 1-15,-9-4 1 0,0-1 1 16,3-3 2-16,-3-6 2 15,6-3 3-15,0-10 3 16,-3-9 2-16,0-6-1 16,-3-5-3-16,-4-5-1 15,0-1-2-15,-7-7-1 16,-1 5 2-16,-9-2 1 16,-1 4 1-16,-9 5-3 15,-5 0 1-15,-4 8-4 16,-6-1 0-16,-3 9 2 15,-1 5-1-15,-6 3-1 16,-2 3-2-16,-1 3-4 16,-4 5 1-16,0 2-2 15,-6 0 1-15,7 3 1 16,3 2-2-16,4 1 0 0,0-1-1 16,5 3-3-16,2 0-1 15,2 1-2-15,11 2 8 0,-4 0-121 31,1-2-111-31,7 7 148 16</inkml:trace>
  <inkml:trace contextRef="#ctx1" brushRef="#br0" timeOffset="48716.492">21044 8090 528 0,'-1'-1'275'0,"1"1"-70"16,0 0-33-16,0 0-56 15,0 0-16-15,0 0-12 16,0 0 2-16,0 0 9 16,0 0-1-16,0 0-3 15,0 0-11-15,9 2-13 16,10 1-2-16,32 4-18 15,-18-9-5-15,12 0-11 16,-2-3-10-16,7 2-10 16,-15-6-4-16,1 3-6 15,1 1-1-15,-11 1-2 0,2 2 0 16,-12-2-1-16,-3 3 1 16,-8 1-14-16,2 0-31 15,-6 2-81-15,-2 2-52 16,0-4-254-16,0 0 277 15</inkml:trace>
  <inkml:trace contextRef="#ctx1" brushRef="#br0" timeOffset="49163.784">20990 8298 534 0,'0'0'283'0,"0"0"-61"0,4 4-37 15,-4-4-50-15,0 0-13 16,0 0-26-16,0 0-8 16,5 2-19-16,3 1-1 15,9 3 0-15,27 17-2 0,-23-24 0 16,4 1-3-16,11-2-10 16,-1-7-6-16,12 9-12 15,-4-5-7-15,-6-3-7 16,0 2-6-16,-15-8-8 0,9 10-2 15,-14-5-4-15,1 3-1 16,-3 6 2-16,-6 0-21 16,-3 5-111-16,1 6-98 15,-3 0 133-15</inkml:trace>
  <inkml:trace contextRef="#ctx1" brushRef="#br0" timeOffset="50168.736">21889 8123 235 0,'-1'0'209'0,"0"0"55"15,0 0-37-15,0 0-61 16,0 0-16-16,-1 0-9 16,1 0-1-16,1 0-6 15,0 0-3-15,10 0-16 16,6 0-7-16,25-2-22 15,-27-3-12-15,6 5-23 16,-2-3-10-16,2 1-13 16,2 1-5-16,2-3-8 0,3 3-4 15,7 1-6-15,8 0-1 16,-1 0 0-16,3 1-2 16,-8-3 2-16,-9-2-1 15,5-1 0-15,-5 2 1 16,-4 2 1-16,-4-3-1 15,-8 3 0-15,-7-4 1 16,-3 1 0-16,2 3-1 0,-3 0-12 16,0 0-27-16,0 1-100 31,0 0-78-31,0 0-365 0,0 0 370 0</inkml:trace>
  <inkml:trace contextRef="#ctx1" brushRef="#br0" timeOffset="52823.363">23135 7940 306 0,'5'-8'234'0,"1"2"12"16,-3 4-66-16,5 4-25 15,-1 3-33-15,-10-7-13 0,6 0-18 16,-3 1-5-16,0 1-5 16,0 0 0-16,0 0-9 15,0 0-8-15,-1 0-20 16,1 0-8-16,-2 6-13 15,1 6-4-15,-3 4-7 16,-26 24-3-16,15-22-2 16,-8-5-2-16,2-1 0 15,3 1 0-15,0-1 1 16,1-1-1-16,3-1 1 16,2-1 1-16,5-4 1 15,2 0 2-15,2-4 2 16,0-1 1-16,2-1-3 15,0-1-2-15,1 1-8 16,0 0-1-16,0 0-3 0,3-5-1 16,17-6 1-16,28-28 1 15,-22 30-4-15,3 3-1 16,3 4 1-16,6 2-2 16,-14-1 3-16,-12 2-1 15,-2 2-3-15,-5 7-1 16,6 12-1-16,12 6 1 15,-14 6 4-15,-11-1 1 0,-9 5 4 16,-6 0 2-16,6 14 1 16,-5-2 2-16,-8 0 2 15,-11-6 0-15,-19-16 2 16,7 5 2-16,-8-10 2 16,2 1 3-16,-2-2 3 15,7-8 2-15,8-2 4 16,2-9-1-16,17-5 1 15,-8-8-2-15,2-11-8 16,15 0-5-16,-5-9-11 16,6 0-5-16,12 8-3 15,0 5-3-15,13 7-2 16,-3 1 0-16,1 3-4 16,3 2 1-16,1 7 1 15,5 4 1-15,5 10 4 16,-4-4 4-16,12 4 5 0,5 4 3 15,4 2 1-15,1-2 1 16,-5 2 2-16,-2-2-2 16,1-4 4-16,-2-3 0 15,-3-4 4-15,-3-3 4 16,-8-10 3-16,-3-3-20 16,-5-9-120-16,5 0 90 0</inkml:trace>
  <inkml:trace contextRef="#ctx1" brushRef="#br0" timeOffset="53815.616">24541 7862 256 0,'5'-11'179'0,"3"8"21"16,0 0-21-16,-3-4-31 0,0 1-17 16,-3 0-21-16,6 4-6 15,-3 1-6-15,3 2-5 16,-2-1-5-16,-8-1 1 15,4 7 1-15,-8-6-2 16,-8 9-9-16,-2-2-12 16,-11 1-22-16,1 9-5 0,-6 5-16 15,-2 6-6-15,-3 3-10 16,-2 5-4-16,9 6-2 16,-6 1-2-16,7 11 0 15,6 5 0-15,-10-4 0 16,20 9 0-16,-9-10 0 15,3-3 0-15,15-2 0 16,-6-10-1-16,8-7-1 16,5 0-1-16,2-10-2 15,9-1 1-15,-3-5 4 16,8-4-10-16,1-12-110 16,0-5-172-16,23-9 186 15</inkml:trace>
  <inkml:trace contextRef="#ctx1" brushRef="#br0" timeOffset="54309.644">25119 7949 701 0,'17'-11'405'15,"-6"1"-52"-15,-17-1-173 16,6 7-31-16,-5 4-70 16,-12 1-26-16,17 23-40 15,-8 4-11-15,-12 8-2 16,11 11 1-16,-13 4 2 16,0 0 1-16,3 3 0 15,-3 1-1-15,2-8 1 16,5 2 0-16,-2-10 0 15,0-8 1-15,1-7 2 16,1-3 0-16,3-6 4 16,0-3 5-16,1-9 2 15,3-1-6-15,0-8-51 16,0-1-48-16,6-10-201 16,-2-2 183-16</inkml:trace>
  <inkml:trace contextRef="#ctx1" brushRef="#br0" timeOffset="55061.689">25235 7904 492 0,'-58'11'308'15,"45"-11"-26"-15,5 2-102 16,4 2-18-16,9 1-41 16,-11-2-17-16,2-6-38 15,-8-7-14-15,7 2-10 16,18 5-4-16,2 1-1 15,7 1 0-15,2-9-15 0,-6-10-5 16,18-3-6-16,8-1-5 16,4 3-6-1,7 6-1-15,2 6-6 0,-1 6-2 16,1 8 0-16,-10 5-2 16,-11 12 2-16,-6 2 0 15,-17 2 0-15,7 9 3 16,-19-10 2-16,0 3 3 0,-9-2 1 15,-8-6 4-15,0 5 3 16,-4-5 2-16,-2 0 6 16,-4-1 3-16,-9-2 2 15,-7-4 1-15,-3-3-3 16,0-4-3-16,-3-6-1 16,9 1 0-16,-1-4-2 15,6-1 1-15,2-5-3 16,3 0-1-16,11 2-4 15,-3-3-4-15,14 8-8 16,4 2-5-16,-2 2-4 16,1 5 0-16,-5-1 4 15,3 3 3-15,3 5 3 16,5 1 2-16,9 8 0 16,-11 1 2-16,16 11 1 15,-2 1 1-15,1 4 1 16,5 0 1-16,-16-8 5 0,7-1 1 15,2-5 4-15,2-5 2 16,6-5-1-16,-1-5-1 16,1-6-2-16,4-3 1 15,2-7 8-15,5-2-14 16,1-12-123-16,2-2 89 16</inkml:trace>
  <inkml:trace contextRef="#ctx1" brushRef="#br0" timeOffset="56699.024">25877 8189 559 0,'34'-34'360'16,"-27"29"-37"-16,-4 3-98 16,0-1-47-16,-2 2-58 15,-1 1-16-15,0 0-27 16,-1 0-8-16,0 0-22 16,-2 5-15-16,-4 8-16 15,-20 31-4-15,14-25-3 16,0 4-3-16,0 4-3 15,-4-4 0-15,6 13-2 16,0-5 0-16,0-7 0 0,7 8-1 31,-1-16 0-31,0 1 0 16,6 0 0-16,-2-5 0 0,2 0 0 16,3-3-1-16,3-5 2 15,4 4 2-15,2-8 3 16,5-3 2-16,2-4 2 15,5-9 0-15,7-4-2 16,5-3-1-16,5-12-3 16,0-1 1-16,-1-9 0 15,-1-4 1-15,-5 2 1 16,-4 5-2-16,-7 10-1 16,-6 10-1-16,-16 8-3 15,7 7-4-15,-14 5-8 16,0 2 0-16,1 10 1 15,-3 3 3-15,-1 6 6 16,3 6 0-16,-8-1 0 16,-2-1 1-16,15 10 0 15,-10-7 0-15,9 4 0 0,9 2 0 16,-12-11 1-16,6 7-1 16,1-5 0-16,-2-3-1 15,6-2 0-15,1-4 1 16,8-2 1-16,5-1 2 15,2-6 4-15,1-5 1 16,5-6 3-16,-6-7 1 16,8-9-3-16,4 0-3 15,4-16-1-15,5-6 0 0,2-12 1 16,-6-10 0-16,0-1 1 16,4-3 0-16,-7 2-1 15,3 5 0-15,-4 3-2 16,-10 0-1-16,-2 12-2 15,-7 5 1-15,-7 17-2 16,0 7-3-16,-11 8-6 16,-2 7-7-16,-5 7-6 15,-6 9 1-15,-1 20 7 16,-5 0 4-16,-1 10 7 16,0 9 1-16,0-3 1 15,-4 6 1-15,0-4 1 16,0-3 0-16,5 1 0 15,7 6 0-15,1-5 1 16,5 4 0-16,3-1-1 0,-3-11 2 16,6-6-2-16,-9-13 0 15,7-9 0-15,7 2 0 16,2-7 2-16,11 4 1 16,2-12 2-16,2-2 0 15,20-4-1-15,4-1 0 16,7-10-1-16,0-1-1 15,-5-15 0-15,0-2 1 0,2 3 0 16,5 2 1-16,-13 3 2 16,-15-3 1-16,-8 3 2 15,-23 0 1-15,0 5-2 16,7 8 1-16,-11 5-1 16,6 3-1-16,-16 7 2 15,-8 0-2-15,-4 7 1 16,1 5 0-16,5 3-1 15,7 4-2-15,3 2-2 16,5 1-1-16,4 3-2 16,6 3-1-16,8 1 0 15,3-6 0-15,9 3 0 16,-2-12 1 0,-9-7 0-16,1 1 0 0,32 19-60 0,2 1-64 15,11-11 79-15</inkml:trace>
  <inkml:trace contextRef="#ctx1" brushRef="#br0" timeOffset="59112.507">28525 7878 347 0,'-7'-8'249'16,"3"5"16"-16,6-1-41 16,-2 2-68-16,-1 1-29 0,1 1-18 15,0 0-8-15,0 0-4 16,2 7 4-16,-3-7-10 15,-3 1-7-15,-21 1-21 16,-24 33-9-16,29-25-18 16,-7-10-6-16,0-2-12 15,-1 7-2-15,-3-4-5 16,4 5-2-16,0 1 1 16,5-10-1-16,5 3-4 15,0-7-2-15,1 1-4 16,2 1-3-16,7 8-2 0,2 7 0 15,-5-5-1-15,8 9 1 16,-7-6 2-16,-3-2 1 16,13 12 1-16,-10-14 0 15,-3 4 1-15,12 4 0 16,-6-2 1-16,-2 2 0 16,11 3 0-1,-12-4 0-15,1 1 1 0,1 4-1 0,-18-4 1 16,7 2-1-16,2-1 0 15,1 0 1-15,9 1-1 16,-2-2 1-16,-1-4 0 16,5 0-1-16,4-5-2 15,0-3 0-15,6-4 1 16,-6 3 1-16,0 0 0 16,21-4-2-16,31-34-2 15,-28 26-2-15,15 4 1 16,-14-2 0-16,14 5 2 0,-3 2 0 15,-8 3 0-15,6 2-2 16,-12 9-3-16,-2 1-1 16,-4 10-1-16,-6-1 1 15,-9 5 4-15,-1 1 2 16,-4 1 2-16,0 6 1 16,-6-3 1-16,-2 1 0 15,-8 2 3-15,-4-4 0 16,-3 2 1-16,-8-9 1 0,2-2 4 15,-3-7 5-15,-7-4 8 16,4-1 2-16,-1-5 1 16,1 0-3-16,5-1-7 15,7 3-2-15,-5-10-1 16,8-1 1-16,6-7 0 16,2-8-1-16,5 0-6 15,3-1-3-15,2-10-28 16,3 9-20-16,6-2-68 15,-1-1-59-15,8 14 108 16</inkml:trace>
  <inkml:trace contextRef="#ctx1" brushRef="#br0" timeOffset="72125.241">29053 8197 462 0,'1'0'309'16,"-4"1"-34"-16,3 0-77 16,-1-2-34-16,-1 0-62 15,1 0-16-15,0 1-20 16,0 0-4-16,0 0-7 16,0 0-4-16,0 0-5 0,0 0-5 15,0 0-6-15,0 0-4 16,-2 0-10-16,-9 7-4 15,-1-2-9-15,-26 37-3 16,25-26-2-16,-3 0-2 16,-1 1 0-16,-2-2-1 0,13 7 0 15,-3-5-2-15,6-3-1 16,4 4-1-16,3-6-1 16,4 2 0-16,3-4 1 15,4 1 0-15,6-3 3 16,6-1 1-16,7 3 4 15,-5-7 1-15,-1-8 3 16,3-1 0-16,7-9 2 16,1-9 1-16,8-4-2 15,-10-3-1-15,-7-2 1 16,0 4 0-16,-7 4 0 16,-6 1 2-16,-8 1 19 15,-7 3 9-15,-8-1 11 16,-5 0 2-16,-2 5-17 15,-2 1-8-15,-4 4-16 16,1 3-4-16,-7 2-8 16,-2 2-3-16,-5 4 1 15,-3 0 0-15,1 4 0 16,2 1 2-16,5 2-1 16,0-1 0-16,9 4-2 15,2 0-1-15,-1 2-3 16,9 5 0-16,3 1 2 15,-1-3-25-15,11 3-82 16,3-3-74-16,11-5 106 16</inkml:trace>
  <inkml:trace contextRef="#ctx1" brushRef="#br0" timeOffset="72747.383">29699 8102 971 0,'1'-4'448'0,"2"-1"-179"15,2 2-43-15,-3 3-67 16,-2 0-40-16,-1 0-55 15,0 0-20-15,-5 10-8 16,-6 13 0-16,-15 39-8 16,7-31-4-16,4 7-9 15,-1 2-2-15,2-10-5 0,2 5-1 16,-6-16-1-16,-5-5 0 16,4 0 0-16,6-4 1 15,10 1 4-15,12 0 5 16,-4-11 2-16,3 0 0 15,-1-10-6-15,-4-1-5 16,12-2-7-16,-8-10 0 16,7-3-3-16,-1-8 0 0,14-5-2 15,17 1 0-15,5-3 0 16,10 2-1-16,-2 0 2 16,-8 5 0-16,7 10-1 15,-4 9 0-15,-19 6-1 16,3 5-1-16,-8 9 0 15,-15-2 1-15,2 10 1 16,1 6 2-16,-12 2 1 16,-3 3 1-16,0 5 1 15,-14 2 1-15,4 6 1 16,2 0 0-16,-8-6 0 16,7 5 0-16,-16-11 1 15,12 1 0-15,7 1 0 16,-8-12 0-16,14 4 14 15,2-2-26-15,-4-8 198 16,2 2-140-16</inkml:trace>
  <inkml:trace contextRef="#ctx1" brushRef="#br0" timeOffset="73760.969">31150 8041 461 0,'2'-5'305'0,"1"5"26"15,-2 0-86-15,-1 0-62 0,0 0-27 16,0 0-46-16,0 0-10 16,-1 0-3-16,0 0 2 15,0 0 5-15,0 0-4 0,-11 5-24 16,-3 0-12-16,-32 9-23 15,24-12-12-15,-12-2-15 16,9 1-5-16,-10 0-4 16,-5-3-2-16,11 0 0 15,-14 0-2-15,11 2 0 16,7 5-1-16,4 0 0 16,7-4 0-16,4 0-1 15,3-1-2-15,7 0-6 16,1 2-1-16,2 0-2 31,-2-2 2-31,0 0 3 16,20 4 2-16,37 12 0 0,-23-7 1 15,0 0 2-15,-1 3 0 16,-2 4 1-16,-9 2 1 16,-3 4-1-16,-3 1 1 15,-1 6 0-15,-8-2 0 16,3 7 2-16,-9-3 0 15,-11-3 1-15,-5-9 0 16,-9 0-1-16,6 0 2 0,-3-6 2 16,-5 0 1-16,1-7 2 15,-10-3 0-15,1-3 0 16,7-1-1-16,-5-8 0 16,5 3 0-16,2-9 0 15,0-4 0-15,8-3-4 16,-2-6-2-16,9 6-4 15,4 2-9-15,6 11-35 16,1-2-32-16,6 5-99 16,2 2-76-16,3-1 157 15</inkml:trace>
  <inkml:trace contextRef="#ctx1" brushRef="#br0" timeOffset="74338.595">31496 7729 631 0,'11'-12'345'0,"-7"5"-60"15,-3 0-38-15,-3 4-69 16,-7 1-36-16,12 12-47 16,-6 4-20-16,3 19-12 15,0 6-1-15,-14 5-13 16,14 17-7-16,-24-11-9 0,5 1-3 16,2-2-4-16,-21-11-4 15,12 9-5-15,-4-1-2 16,-3-2-5-16,11 2 1 15,1-9-2-15,1-5-1 16,6-5 1-16,1-5 0 16,2-9 3-16,6 1 0 15,0-6 2-15,2-4-1 16,1-8-3-16,1-2-3 0,2 1-43 16,2 1-33-16,6 0-86 15,3-6-63-15,10-3 137 16</inkml:trace>
  <inkml:trace contextRef="#ctx1" brushRef="#br0" timeOffset="74640.623">31708 8092 1153 0,'-7'-1'499'0,"1"4"-264"16,3 5-44-16,-4 1-57 16,3 3-22-16,-3 4-31 0,-2 1-15 15,0 9-26-15,-2-2-10 16,-2 7-13-16,-5-2-5 16,-2 1-3-16,-4-5 0 0,0-9-2 0,7 6 0 31,4-7 0-31,8 2 0 15,-2-7-3-15,4-6-10 0,0-9-69 0,2-12-62 0,17-6 82 16</inkml:trace>
  <inkml:trace contextRef="#ctx1" brushRef="#br0" timeOffset="75598.499">32405 7721 277 0,'-7'-1'196'0,"1"2"15"15,3 1-17-15,14 1-43 16,1 0-17-16,-5 1 13 16,0-1 4-16,-7 3 11 15,1-1 4-15,5 5-31 0,-5-1-14 16,8 6-19-16,-10 1-9 16,-14 4-18-16,9 6-8 15,-9 6-26-15,7 12-13 16,-3-4-13-16,4 4-5 15,-7-5-3-15,-5-5 1 16,-2 4-2-16,-3-1 0 0,2 1 0 16,6-1-1-1,5-3 1-15,-1-5 0 0,4-10 1 16,3-3 2-16,4-8 5 16,-2-9 4-16,6 1 5 15,3-6-1-15,0-10-5 16,6 6-6-16,2-11-7 15,-1-4-1-15,3 2-1 16,-2-8 1-16,4 4-1 16,-7-2 1-16,-6 4-3 15,-8 4-1-15,-13 2-5 16,5 7-1-16,-10 4-3 16,3 6-1-16,-4 3 0 15,-7 2 1-15,-3 5 3 16,4 1 1-16,1 5 2 0,2 0 0 15,3 8 1-15,4 1-2 16,-4 2 0-16,1 5 0 16,12 7 0-16,0 0 0 15,14 5 1-15,9-1 0 16,-14-17 2-16,6-1 2 16,10-1 1-16,-2-7 3 15,19 2 3-15,1-2 0 16,-1-10 1-16,7 4-1 0,4-8 3 15,5-2 0-15,2-9-1 16,-3-9-1-16,-5-6-6 16,-6-11-13-16,0-7-11 31,-4-2-3-31,-6-7-1 0,-4 6 11 0,-15 5 8 16,-6 4 2-16,-7 16-5 15,-3 8-2-15,-7 7-2 16,-2 5 2-16,1 4 6 15,-8 1 4-15,2 8 6 16,0 1 1-16,5 8 0 16,-1 4-1-16,17 12-1 15,-1 1 0-15,-3 2 0 16,2 0 1-16,1-5-1 16,4-1 2-16,9-5 1 15,14 4 0-15,-5-15-1 16,6 4-22-16,3-15 13 15</inkml:trace>
  <inkml:trace contextRef="#ctx1" brushRef="#br0" timeOffset="76880.439">32959 8003 257 0,'-2'-1'240'0,"1"2"38"16,1-1-35-16,-2-1-23 16,1 1-29-16,0 0-14 15,0 0-27-15,0 0-13 16,0 0-39-16,0 0-21 15,0 0-24-15,0 0-8 16,0 0-5-16,1 0-1 0,0 0-7 16,5 0-8-16,24-1-14 15,49-7-3 1,-27 5-4-16,-8-2 0 0,-6 6 0 16,-8 1-1-16,-8 1-2 15,-6-4-2-15,-12 0-2 16,-7 1 1-16,-11 9 1 15,-3 5 1-15,-2 4 2 16,-5-1-1-16,-3-5 1 16,-1 0 2-16,-8 0 0 15,5-1 0-15,3 0 0 16,6-3 0-16,10-4 0 16,10 2 1-16,4-5 2 15,0 2 1-15,-1-3-2 16,0-1-1-16,0 0-4 15,0 0-2-15,4 0-1 16,9-4 0-16,4 2 2 0,29-2-1 16,-24 5-1-16,0 1-1 15,-4 4 1-15,-1 1-2 16,-3 4 1-16,-1 2-1 16,-2 5-1-16,-3 5 2 15,-3 5 0-15,-5 4 2 16,-4 2 2-16,-4 0 0 15,-7-3 10-15,-6 3 9 0,-11-2 14 16,-5-4-2-16,2 7 20 16,1-14-1-16,8-5-2 15,8 0 9-15,4-12-14 16,-4 2-1-16,-5-7-6 16,7-1-4-16,-15-12-13 15,7-2-4-15,19-4-4 16,-12-4-26-16,23-3-78 15,4-3-61-15,2 1-134 16,13 3 170-16</inkml:trace>
  <inkml:trace contextRef="#ctx1" brushRef="#br0" timeOffset="77505.538">33259 7622 732 0,'-1'0'380'16,"-4"2"-109"-16,1-1-85 16,3-1-21-16,0 0-35 0,0 0-20 15,1 0-38-15,3 11-13 16,10 13-18-16,53 36-6 16,-27-11-12-16,0 17-6 15,-11 2-10-15,-7 1-2 16,13-2 1-16,1-8 1 15,-3 17 0-15,-2 4 2 16,-13-4 2-16,-10-2 2 0,-5-8 3 16,-5-6 5-16,-21 5 8 15,-3 3 14-15,-15-8 10 16,0-4-1-16,-6-5-7 16,-12-12-12-16,-7-7-14 15,-4-3-3-15,4-9-4 16,11-1 0-16,12-11-24 15,10-6-53-15,18 0 44 16</inkml:trace>
  <inkml:trace contextRef="#ctx1" brushRef="#br0" timeOffset="96747.031">20205 9217 319 0,'-1'0'244'15,"0"0"32"-15,1 0-43 16,0 0-74-16,0-1-28 15,0 0-34-15,0-1-7 0,0 1-8 16,0 0-4-16,0 0-15 16,0 0-10-16,0 1-24 15,0-1-7-15,0 1-7 16,0 0 0-16,0-1-1 16,0 1 0-16,0 0 10 15,0 0 10-15,18 2 9 16,21-5 1-16,-15-3-9 15,6 2-9-15,-1-7-11 16,16 11-5-16,-6-1-3 16,-3-1-1-16,-6 2-2 15,-5 1 0-15,-3 4-2 16,-3 0 0-16,-5-1-1 16,-2 0 0-16,-9-5 0 15,0 4 1-15,-3 1 2 0,0-4 0 16,0 0 3-16,0 0 1 15,0 0-36-15,-1 0-66 16,1-1 62-16</inkml:trace>
  <inkml:trace contextRef="#ctx1" brushRef="#br0" timeOffset="97996.42">21334 9007 398 0,'1'-7'266'16,"-1"-1"-14"-16,-6-2-75 0,2 2-31 16,6 0-40-16,9 6-14 15,-1 0-21-15,-9-4-6 16,2 6-21-16,-9-3-12 16,5 4-16-16,6 8 0 15,-1 2 12-15,-8 0 6 16,-6 6 3-16,-7-4-4 15,0 5-12-15,10 1-5 0,-14-2-7 16,13 2-2 0,-7-4-2-16,-3-2 0 0,11-2 0 15,-6-6 2-15,10 1 3 16,-1-6 2-16,3-3-1 16,1 2-2-16,0-1-5 15,2-3-3-15,7-13-1 16,35-26-2-16,-30 27 0 15,5 3 0-15,-8 1-1 16,2 3 1-16,16 7 0 16,-9 2-1-16,15 4 1 15,-1 3 0-15,-11 4 0 16,-2 1 0-16,-3 10 0 16,-5 2 0-16,-7 10 1 15,-3 4 0-15,-8 8 1 16,-8-5 1-16,-8 8 1 0,-5-10 2 15,-8-3 0-15,-1 5 3 16,-7-17 16-16,13 6 5 16,-9-10 7-16,2-4 2 15,-3-5-10-15,-10-7-4 16,14-5-5-16,-1-8-3 16,15-4-5-16,4-5-4 15,9-1-6-15,5 0-5 0,6 1-4 16,1-3 0-16,8 5 0 15,1-5 1-15,3 2 4 16,6 10 1-16,1 0 0 16,9 19-1-16,2 7 1 15,-12-4-1-15,4 11 2 16,-3-6 1-16,-12 1 1 16,16 10 0-16,-18-8 0 15,6-1 1-15,3-1 0 16,-7-7 1-16,11-2-1 15,-12-6 4-15,10-5-113 16,2-3-386-16,6-1 345 16</inkml:trace>
  <inkml:trace contextRef="#ctx1" brushRef="#br0" timeOffset="98643.569">22364 9090 519 0,'36'-33'335'16,"-32"30"-37"-16,0 3-96 15,-4 0-50-15,-1 0-38 16,0 0-16-16,0 0-8 15,-6 21 7-15,-37 41-21 16,19-29-5-16,2 6-7 16,-14-5-6-16,-4-1-18 15,2 1-8-15,-12-8-11 16,8 6-6-16,-1-6-5 16,5 0-2-16,7-6-1 0,6-5 0 15,2-10 0-15,3-5 0 16,9-5 1-16,6-1-11 15,12-5-99-15,7-2-77 16,8-9 106-16</inkml:trace>
  <inkml:trace contextRef="#ctx1" brushRef="#br0" timeOffset="98909.126">22089 9108 583 0,'0'-4'367'0,"-4"4"-15"15,0 1-104-15,-2 7-97 16,3 6-41-16,2 7-46 16,2 9-6-16,2 2-7 15,3 1 0-15,8 5 3 16,-3-11-3-16,10 4-6 16,1-4-5-16,-2-10-14 15,7 6-4-15,-12-11-9 16,-3-1-3-16,15 2 2 15,-11-9 0-15,2-4-1 16,11-1 7-16,-18-15-90 16,16 3-81-16,7-1 97 15</inkml:trace>
  <inkml:trace contextRef="#ctx1" brushRef="#br0" timeOffset="99487.476">23016 8996 602 0,'0'-11'397'0,"0"5"47"16,0 2-131-16,1 3-104 16,-2 0-43-16,0-1-86 15,0 2-26-15,0 0-32 16,-1 0-6-16,-7 17 1 16,-29 30 0-16,23-15 3 15,-6 1 0-15,-6-2-2 16,-2 5-2-16,0-2-4 15,4 0-2-15,10 1-2 16,0-7-1-16,11-6-1 16,-7-15 1-16,-4-9 5 0,13 2 3 15,4-8-2-15,3-4-2 16,10-2-7-16,6-3-4 16,-5-7 0-16,3 4-1 15,-3 5-1-15,-4-1 0 16,3 14 0-16,2 9-1 15,-1-1 1-15,-3 11-1 0,-5-6 2 16,5 4 1-16,2 5 0 16,1-12 0-16,8 9 0 15,-2-11 0-15,6-5 1 16,7 7 0-16,0-10 0 16,3 2 0-16,-4 0 0 15,-9-4 6-15,-1-6-57 16,-5-5-42-16,8-1-144 15,-2-5 137-15</inkml:trace>
  <inkml:trace contextRef="#ctx1" brushRef="#br0" timeOffset="99831.117">23421 8977 968 0,'-4'-6'467'15,"-3"3"-187"-15,-1 0-48 16,2 6-88-16,-6-1-38 16,1 6-39-16,-2 4-12 15,-2 3-16-15,4 6-9 0,-4 7-10 16,0 2-2-16,-6 9-4 15,2 5-2-15,8 6-2 16,-2-4-2-16,1-1-2 16,1-6 0-16,-10-13-1 15,6 4 0-15,3-8 0 16,-1-2 1-16,4-8 2 16,-3-5 27-16,6-7-67 15,-5-5 94-15,1-2-49 16</inkml:trace>
  <inkml:trace contextRef="#ctx1" brushRef="#br0" timeOffset="100985.439">24103 9022 427 0,'0'-1'300'16,"-1"1"-10"-16,-4 0-70 15,4 0-23-15,-1 0-49 16,1 0-19-16,0 0-31 16,-15 3-16-16,-33 11-21 15,26-6-7-15,4 4-20 16,-5-2-10-16,0 6-13 0,3 7-5 15,-3 2-3-15,6 6-2 16,-2-5 0-16,7 1-1 16,8 3 0-16,4 0 0 15,10 2 0-15,-3-6 0 16,8-2 0-16,3-4 0 16,7-5 1-16,1-4 2 15,3-7 0-15,4 3 0 16,2-5 0-16,7 1 0 0,4-3 0 15,-15-4 0-15,10-1 2 16,-8-9 0-16,-9-7 1 16,8-5 1-16,-9-4 0 15,6-1 1-15,-9-8-1 16,-2-3 1-16,-11-2 1 16,-6 0-1-16,-6 7 1 15,-5 2-2-15,-5 9-5 16,-2 2-1-16,-3 10-1 15,-1 1 1-15,-4 5 3 16,-10 1 1-16,8 7 0 16,4 6-2-16,-5 1-2 15,7 4 1-15,-7-1-2 16,0-1 0-16,7 1 0 16,7 1-1-16,6-1-1 15,4-1-1-15,5-1 1 0,4 0-48 16,4 0-171-16,7-2 154 15</inkml:trace>
  <inkml:trace contextRef="#ctx1" brushRef="#br0" timeOffset="101313.481">24737 8814 888 0,'-7'7'446'15,"5"8"-162"-15,-6-11-99 16,0 4-31-16,6-1-57 15,-10 1-20-15,10 4-34 16,-2-2-13-16,-6-8-15 16,7 3-5-16,-4-5-2 15,2 1-1-15,3 1 29 16,0-4-50-16,2 1-142 0,0-1 120 16</inkml:trace>
  <inkml:trace contextRef="#ctx1" brushRef="#br0" timeOffset="101994.862">25100 9100 933 0,'-1'-5'438'16,"-8"2"-166"-16,9 1-34 16,-1 1-75-16,-4-2-32 15,4 2-58-15,0 0-17 16,-25-3-18-16,-29-4-5 0,27 4-12 16,2 3-5-16,0 1-6 15,1 0-4-15,0 2-4 16,3 1-1-16,4 3-1 15,2-3-1-15,5 5-1 16,7-2 0-16,5 3-1 16,2 1-1-16,10 1 1 15,2 3 1-15,6 1 2 16,8 6 0 0,1-1 0-16,-4-3 1 15,2 4-1-15,-2-8 0 16,-4 7 0-16,-3-4 0 15,-5 2 0-15,-9-4 0 0,-9-3 1 16,-2-1 1-16,-13-7 1 16,5 8 2-16,-9-9 1 15,2 6 2-15,-6-6-1 16,-4-8 0-16,0 0-3 16,-4-5-1-16,5 5-1 15,-1 5 0-15,11 1-1 16,3 1-1-16,0 0 0 15,9 0-3-15,8 2-7 16,-11-10-54-16,30 2 46 16</inkml:trace>
  <inkml:trace contextRef="#ctx1" brushRef="#br0" timeOffset="102766.495">25594 9057 376 0,'30'-2'269'0,"-21"2"32"15,-6-4-38-15,2 1-58 16,-2-1-25-16,9-1-40 0,2 2-17 16,10 3-31-16,-2-1-11 15,-2-2-18-15,3 1-9 16,0-2-17-16,5 2-8 16,4 0-15-16,-4-4-3 15,2 5-6-15,-2 1 0 16,-4 1-3-16,-6 0 0 15,-7 1 18-15,-8-2-48 16,-7 1-112-16,-1 1-96 0,4-2 122 16</inkml:trace>
  <inkml:trace contextRef="#ctx1" brushRef="#br0" timeOffset="103128.185">25546 9181 529 0,'3'4'352'0,"-7"-1"-9"15,5 5-167-15,-1-1-36 16,0 3-69-16,3 4-22 15,-1-8-4-15,6 3 1 16,10 3 5-16,0-4 4 16,6 2 5-16,0-8 0 15,5-2-9-15,6-2-7 0,-4-13-14 16,3 1-9-16,-5-2-11 16,-1 0-3-1,-1 11-7-15,0 0 0 0,-11 3-1 16,-1 2-2-16,-4 0-34 15,-3 1-47-15,-4 4-168 16,1 3 160-16</inkml:trace>
  <inkml:trace contextRef="#ctx1" brushRef="#br0" timeOffset="103595.915">26431 9078 607 0,'-1'0'387'0,"0"0"-19"16,0 0-162-16,0 0-36 15,0-1-53-15,0-1-17 16,0 2-8-16,1 0 1 0,12 2-17 15,16 0-12-15,38 2-19 16,-20 2-7-16,-19-4-10 16,1-1-4-16,-8 0-10 15,3-1-4-15,6 1-4 16,-7-1-1-16,-6-1-1 16,-6-1 0-16,0 1-3 15,-2-3-33-15,-1 1-118 16,-6-3 104-16</inkml:trace>
  <inkml:trace contextRef="#ctx1" brushRef="#br0" timeOffset="104362.045">27560 8930 557 0,'9'-9'347'15,"-5"0"-31"-15,-1 1-111 16,3 4-11-16,-3 1-66 15,-7-5-27-15,-9 0-51 16,4 0-20-16,-14-5-3 16,11 13 3-16,-15-7 2 15,-9 5-1-15,-1 5-5 16,-10-4-5-16,4 10-5 16,-9-8-3-16,7 8-5 15,-4 0-3-15,15 4-2 0,-1 1-1 16,12 0-2-16,2 0 0 15,8-2-1-15,2 2-1 16,1-5-2-16,26 7 1 16,-4-3 2-16,12 4 1 15,16 3 0-15,-5-1 2 16,13 4-1-16,8 3 1 0,-9 4-1 16,-7-1 0-16,-11 6-1 15,-6 4 0-15,-13-8 0 16,-7 0 0-16,-10-6 0 15,-7-7 0-15,-3 1 4 16,-4 3 0-16,-7-9 1 16,-4-3 2-16,-6-8 0 15,-5-2 1-15,6-4 0 16,1-2 1-16,6-8 3 16,4-9 1-16,9-2 1 15,-1-7-2-15,20 8-8 31,-1 12-2-31,0 1-6 0,16-32-2 0,0-2 2 16,13 3 1-16,0 16 5 16,8 4 2-16,12 5 6 15,1 1 7-15,1 1 7 0,-1 0 4 16,-1-3-3-16,7 4-3 16,-11-5-10-16,-8-4-4 15,4 5-5-15,-11-2 2 16,-2-2 20-16,-2 2-424 15,-7-4 306-15</inkml:trace>
  <inkml:trace contextRef="#ctx1" brushRef="#br0" timeOffset="114869.521">8083 9072 564 0,'0'-3'328'15,"-3"2"-71"-15,1 2-85 16,1-1-32-16,0 0-52 16,0 0-14-16,0 0-25 0,0 0-14 15,0 0-11-15,0 6-2 16,1 7-2-16,0-1 1 16,0 38 2-16,-2-23 1 15,0 7-6-15,-1-6-2 0,1 6-3 16,-2-7-1-16,1-5-1 15,1 3 1-15,-1-10 0 16,-2-1 1-16,5-5 1 16,4 3 1-16,-3-12 21 15,0-4 3-15,3-7-3 16,-3-10-2-16,6-1-24 16,3 3-3-16,-4-7-4 0,3 0 0 15,-3-8-1-15,-2-2 1 16,-4 0-2-16,-1 5 1 15,-5 8-1-15,-4 4-1 16,1 8 0-16,-8 0-2 16,0 10-3-16,-2 3 0 15,-4 9-2-15,-4 6 1 0,-6 10 3 16,-5 1 0-16,-1 7 1 16,12 9 0-16,-6-1 1 15,10 1-1-15,2 0 0 16,-4-6 1-16,5-1 0 15,-3-3 0-15,5 2 1 16,2-4-1-16,16 3 1 16,1 0-1-16,8-4 0 15,7 2 0-15,0-6 1 16,13 3-1-16,-3-12 1 16,3-5 1-16,12-8 2 15,-4-7 0-15,12-4 0 16,-1-4 1-16,5-3 0 15,-2-6-1-15,1 5 1 0,-12-4-1 16,-2 6 1-16,-9 3-2 16,-7 1 1-16,-1 4-2 0,-17-1 0 15,8 4-1-15,-11 1-1 16,4 1 0-16,-6 3 0 16,0-4 1-16,0 0-1 15,-1 0-8-15,1 0-88 16,0 0-66-16,-2 4-349 15,-2-1 326-15</inkml:trace>
  <inkml:trace contextRef="#ctx1" brushRef="#br0" timeOffset="115306.873">8507 9047 636 0,'0'-12'382'0,"-2"1"-35"15,1 6-160-15,1 2-31 0,0 3-70 16,0 0-27-16,0 0-35 15,0 0-10-15,0 4 3 16,0 20 11-16,-13 36 22 16,10-20 8-16,-4 10 9 15,-2 0-5-15,12 0-19 16,-12-1-5-16,-4-6-9 16,2 0-4-16,0-3-2 15,-1-3-5-15,2-1-4 16,1-3-3-16,1-3-2 15,0-3 0-15,3-4-1 16,2 0 0-16,2-10 1 16,2 4-2-16,0-15 0 15,2 0 0-15,2-8-35 16,-5 5-31-16,3-7 37 16</inkml:trace>
  <inkml:trace contextRef="#ctx1" brushRef="#br0" timeOffset="116429.489">9034 9388 486 0,'29'-34'302'0,"-28"30"-33"0,0 5-86 15,-3-3-34-15,2 2-64 16,0 0-27-16,0 0-29 15,0 0 0-15,0 0 9 16,0 0 5-16,1 0 4 16,6 2-1-16,13 5 2 15,28 9-2-15,-24-17-5 16,7-3-4-16,10-4-13 16,7 4-5-16,0-4-9 15,2 5-3-15,-8 2-3 16,-5-1-2-16,-5 2 0 15,-3 4-2-15,-11-4 1 16,-3 3 0-16,-10-2 0 0,-1-1 0 16,-8 0 9-16,-2 2-22 15,-1 5-128-15,-7-4-135 16,5 8 163-16</inkml:trace>
  <inkml:trace contextRef="#ctx1" brushRef="#br0" timeOffset="116882.989">8949 9619 455 0,'6'-3'309'16,"4"-3"-33"-16,8-2-47 0,6-2-40 15,1 2-57-15,-1-1-20 16,2 4-42-16,7 4-14 15,-8 2-18-15,5 8-2 16,-9 0 7-16,-14-5 7 16,20 9 7-16,-14-7 1 15,18-1-1-15,6 3-4 16,-10-8-10-16,11-1-5 16,-18-1-15-16,5-4-5 15,-4-2-5-15,-1-1-2 0,3-4-3 16,-10 1 2-16,-5 0-44 15,-4-3-71-15,-3 4 70 16</inkml:trace>
  <inkml:trace contextRef="#ctx1" brushRef="#br0" timeOffset="122828.058">10284 9106 571 0,'2'-10'332'0,"-2"4"-38"16,1-2-57-16,-1 4-60 16,2 3-35-16,-3-2-48 15,0 3-24-15,1-1-36 16,-1 0-12-16,1 1-12 15,0 0-3-15,0 0 2 16,0 0 2-16,0 10 3 16,-2 11 4-1,-1 40 5-15,3-22 1 0,-8 0-1 16,-1 1-4-16,-5-5-4 16,4 5-2-16,0-3 0 15,0-5 0-15,2 1 1 16,-6-7 1-16,8-1 3 15,-3-1 3-15,3-5 2 16,5-4 0-16,1-4-1 16,8 0-1-16,-3-9-1 0,-18-5-1 15,6-5-6 1,-8-4-3-16,12-2-31 0,12 1-38 16,-9-7-265-16,4 1 223 15</inkml:trace>
  <inkml:trace contextRef="#ctx1" brushRef="#br0" timeOffset="123158.409">10035 9332 879 0,'-5'-10'411'0,"8"4"-173"16,5 5-39-16,2-9-73 15,5 7-32-15,7 2-46 16,12 1-10-16,-7 3-8 16,0 1-2-16,9 4-1 15,-11-2-1-15,12 9-7 0,0-3-4 16,-13-8-5-16,-2-2-1 15,-3-2-3-15,-8 3 0 16,4 1 1-16,-4-4 0 16,-1-1 21-16,8 0-39 15,-10-9 12-15</inkml:trace>
  <inkml:trace contextRef="#ctx1" brushRef="#br0" timeOffset="124077.64">10678 9007 553 0,'-11'3'344'16,"12"4"-45"-16,-3-1-105 15,-3-2-41-15,8 2-67 16,-9-3-26-16,11 1-24 16,4 2 2-16,12-5 10 15,-8-3 5-15,21-4-1 0,-1-5-8 16,3-4-21-16,20 2-7 16,-7-3-7-16,8 3-2 15,5 7-3-15,-22-4-1 16,-5 8-1-16,-10-3-1 15,-14 7-1-15,9 5-1 16,-20 0 1-16,-3 4 0 16,-10 3 5-16,9 6 4 15,-11 8 3-15,-6 5 0 0,18 14 0 16,-23-1-2-16,7 7 1 16,3-3 2-16,-16-3 0 15,4-5 2-15,8-3 2 16,-2-1-1-16,-2-8 1 15,8 3-1-15,1-5-4 16,4 1 0-16,2-6-1 16,-2-2-1-16,4-9 1 15,0-8 1-15,2-4 1 16,2-1-1-16,3-6 1 16,-2 0-24-16,7-5-97 15,-2-3-81-15,5 3 107 16</inkml:trace>
  <inkml:trace contextRef="#ctx1" brushRef="#br0" timeOffset="124436.675">10757 9339 521 0,'-6'-4'325'0,"11"1"21"15,-5-3-77-15,12 1-65 16,-2-8-32-16,6 8-66 16,10 4-35-16,5 1-26 15,8 5-5-15,3-1 9 16,6 2 4-16,5 7 0 15,0-3-4-15,-11-5-21 16,1 3-8-16,-15-8-6 16,-7-6-2-16,6 5-4 15,-11-8 1-15,-3 2-5 16,1 0-18-16,-5-7 11 16</inkml:trace>
  <inkml:trace contextRef="#ctx1" brushRef="#br0" timeOffset="159690.157">20223 9624 546 0,'0'-5'287'0,"3"1"-65"15,0 1-39-15,-4 2-63 16,0 1-28-16,1 0-47 15,0 0-16-15,0 0-16 16,0 0 0-16,0 0-1 16,0 0-1-16,-1 0-4 15,0 0 0-15,-3 16 1 16,-10 29 0-16,4-17 1 16,-4 2-2-16,1 9-2 15,-3-1-1-15,2 0-1 16,-1-3 1-16,0-8-1 15,2-4 0-15,4-4 0 0,3-2 1 16,1-6 1 0,-1-3 0-16,5-4 7 0,1-5 3 15,2-4 0-15,-2 4-5 16,0 0-106-16,4-13-132 16,3-9 144-16</inkml:trace>
  <inkml:trace contextRef="#ctx1" brushRef="#br0" timeOffset="160471.582">20125 9666 552 0,'-1'0'323'0,"-4"-1"-24"16,3 0-75-16,1 1-68 15,0 0-30-15,0 0-55 16,0 0-16-16,1 0-24 15,1-2-5-15,27-6-4 0,60-14-2 16,-31 15-10-16,4 4-4 16,-3-1-1-16,-1 0-2 15,-5 6 1-15,-8 2-2 16,-12 4 0-16,-1 8-2 16,-12 0-2-16,-2 7 1 15,-9 1 1-15,-11-15 1 0,-6 3 7 16,-4-2 3-16,-7-6 4 15,1 8 0-15,-7-2-3 16,-8-5 0-16,-4 0-3 16,-1 6-2-16,-1-12-1 15,4 1-1-15,-5-6-2 16,13-1-1-16,-5-2 0 16,4 3-1-16,9 2 0 15,-10-3-1-15,13 5-1 16,0 0-1-16,6 0-2 15,4 8 0-15,0-3 1 16,-1 3 0-16,3 4 1 16,-3-6 1-16,5 5-1 15,0-3 1-15,1 4-2 16,4-2 0-16,2 7 0 0,3 0 0 16,1-1-1-1,3 2 1-15,3-3 1 0,9 5 0 16,-3 0 1-16,11 2 1 15,-9-4 0-15,0-3 1 16,-2-3 1-16,-9-3 1 16,12-4 1-16,-6-1 2 15,9-2 2-15,-2-1 0 16,-7-6-1-16,0-2-1 0,-2-5-20 16,5 1-57-16,1-1-213 15,1 1 191-15</inkml:trace>
  <inkml:trace contextRef="#ctx1" brushRef="#br0" timeOffset="161298.136">20854 9811 747 0,'-2'-5'369'0,"15"6"-112"16,-17-10-39-16,4 5-62 16,12 7-31-16,-16-3-60 15,9 8-21-15,-6 1-24 16,-7 0 0-16,-4 6 1 15,2-1-1-15,0 3-9 16,-3-3-1-16,1 0-5 16,-6 0-1-16,-2-1-1 15,12 2-1-15,-1 0 0 16,4-2-2-16,5 0 1 16,-14-4 0-16,6 2-1 15,12 3-1-15,2-2 0 16,-5-2 1-16,18-1 2 0,-18-7 2 15,5-6 1-15,17 4 1 16,-6-9 0-16,13-1-1 16,1-8 0-16,1-3 0 15,10-2-1-15,1-3 0 16,5 0 1 0,-4-4 1-16,-9-6-1 0,-1 7 1 15,-4 0 0-15,-8 4-3 16,-14 6 0-16,-1 7-3 15,-7 8-5-15,-6 4 0 16,5 15 0-16,-12-7 2 0,-5 3 4 16,2 2 0-16,-1-1 0 15,4 4 0-15,3 5-1 16,4 0 0-16,4-1 0 16,3 2-1-16,3-3 0 15,-2 2 1-15,4-1 0 16,1-4 1-16,-1-1-1 15,3-1 1-15,-2-5 0 16,1-1 1-16,3-3 2 16,4-5 1-16,3 0 14 15,2-4-34-15,2-3-121 16,-3-2-88-16,6-5 118 16</inkml:trace>
  <inkml:trace contextRef="#ctx1" brushRef="#br0" timeOffset="161938.656">21567 9628 666 0,'-2'-5'351'0,"1"5"-99"16,-3-1-49-16,3 1-69 16,0 0-22-16,0 3-19 15,-4 11-5-15,-4 7-13 16,-13 31-11-16,9-29-12 16,0 1-7-16,-4-2-11 15,0 1-6-15,-2 4-9 16,3 0-5-16,-5-4-5 15,1-2-2-15,7 0-3 16,1-2-1-16,3-2-2 16,10 1 0-16,1-4-1 15,6 1 0-15,12-3 1 16,-5-6 2-16,19-5 4 0,2-4 0 16,13-9 0-16,5-2-1 15,10-3-3-15,-3-4 0 16,-3 0 0-16,-14-3 1 15,-5 2 0-15,-8 1 1 16,-12 0 0-16,5 3 0 16,-19 4 1-16,-5 0-2 15,-5 8-1-15,-7 2-2 0,-6 4 0 16,6 8 2-16,-4 3 0 16,-13-4 2-16,11 6-1 15,-4-4-1-15,8 3-1 16,14 7-1-16,2-3-1 15,5 4 0-15,-3-4 0 16,2 2 0-16,-1-4 0 16,2 1 0-16,17 3 0 15,-4-2 8-15,3-3-70 16,-3-3-53-16,-5-9 73 16</inkml:trace>
  <inkml:trace contextRef="#ctx1" brushRef="#br0" timeOffset="162875.84">22420 9635 500 0,'-2'0'272'0,"1"0"-49"15,-1 0-28-15,2-1-41 16,0 0-18-16,0 0-25 16,0 0-5-16,5-3-6 15,8-1-6-15,30-12-13 16,-22 16-6-16,4 0-14 15,6 1-6-15,6 0-12 16,0 0-7-16,8 7-15 16,-7-2-7-16,-8 5-8 15,-4-2-2-15,-14-4-1 16,7 5-1-16,-13-2-1 0,3 2 0 16,-9 2 0-16,-1 0 1 15,-2 7 0-15,-7 2 0 16,-1 4-1-16,-15-4 0 15,3 3 0-15,3 4 1 16,1 0-1-16,7 3 0 16,2 0 1-16,-15-7 0 15,4-1-1-15,-2-4 1 16,4-4-1-16,11 3-1 0,-1-3 1 16,2 1 0-16,-2-4 0 15,1-2-1-15,5-1 0 16,2-1 0-16,1-2-11 15,0-3-39-15,2-8-136 16,-2 5-119-16,0 0 178 16</inkml:trace>
  <inkml:trace contextRef="#ctx1" brushRef="#br0" timeOffset="163203.726">22503 9844 722 0,'-2'-4'382'16,"4"7"-80"-16,-1-8-61 15,-1 5-54-15,0 0-23 16,3 0-37-16,16 4-7 15,36 9-22-15,-19-4-15 16,4 0-25-16,1-3-14 0,0 0-21 16,-11-6-7-16,-5-6-7 15,3 6-3-15,-6-1-2 16,-2-1 1-16,-3 1-82 16,-6-4-13-1,1 5 48-15</inkml:trace>
  <inkml:trace contextRef="#ctx1" brushRef="#br0" timeOffset="-212205.955">19931 9480 502 0,'1'-6'278'16,"2"2"-44"-16,0 0-36 16,-3 4-59-16,0 0-31 15,-1 0-44-15,-1 0-18 16,1 0-15-16,0 0 0 15,0 0 1-15,-3 8 1 0,-3 4 5 16,-26 29 0-16,15-26-8 16,-12 1-3-16,6 8-10 15,-8 1-4-15,-5 1-5 16,8 7-3-16,-9 5-2 16,9 0-1-16,8 8 0 15,3-7 0-15,10-8-1 16,-2 1 1-16,8-2-1 15,2 2-1-15,1-1 0 16,5 1 0-16,6-4-2 16,4 1 9-16,6-9-422 15,2-3 313-15</inkml:trace>
  <inkml:trace contextRef="#ctx1" brushRef="#br0" timeOffset="-210599.031">23370 9776 601 0,'-28'5'296'0,"28"1"-96"0,-3-5-41 16,3 5-60-16,-2-4-18 15,1-3-26-15,-1 0-8 16,1 0-5-16,0 0 2 16,0 1 13-16,0 0 6 15,1 0 4-15,0 0-4 16,0 0-12-16,4-1-6 16,14-4-6-16,26-12-1 15,-20 11-11-15,-1 1-7 16,0 3-11-16,-1-7-2 0,-3 7-5 15,1 0-2-15,-9-2-1 16,0 8 18-16,-5-1-163 16,-2-1 114-16</inkml:trace>
  <inkml:trace contextRef="#ctx1" brushRef="#br0" timeOffset="-209183.227">24160 9694 518 0,'6'-4'267'0,"-3"1"-71"16,0 3-36-16,3 0-42 15,-7-2-17-15,-1 1-20 16,1 0-9-16,0 0-10 15,0 1-2-15,1 0-3 16,-1 0-2-16,0 0-10 16,0 0-6-16,0 0-14 0,-2 6-3 15,-3 2-6-15,-1 11-4 16,-2 24-3-16,4-28-2 16,5 0-1-16,-2-8-1 15,2 1 0-15,-3-7 0 16,3 2 3-16,-6-3 3 15,6-1 4-15,0 0 0 16,0 0-3-16,0 0-4 0,2-10-4 16,4-9-1-16,14-27-2 15,-7 27 1-15,-7-9-1 16,2 10 0-16,-5 4-1 16,-2 0 0-16,2 11-2 15,3 1-1-15,-12 3-1 16,-11-1-1-16,3 5 4 15,-17-2 1-15,9 6 0 16,-2 0 1-16,-10-2-1 16,12 6 0-16,-2 1-1 15,5 6-1-15,0 6 2 16,-1 0-1-16,4 0 0 16,-2 0 1-16,2-12-1 15,6 6-1-15,0-3 1 16,1 2 0-16,5 3 0 15,1-6 1-15,5 4-1 16,5-2 0-16,2-3 0 16,2-4 0-16,1-3 1 15,3-1 0-15,5-1 1 16,0-1 1-16,1-7 2 16,2-1 0-16,4-4 0 15,6 1 1-15,1-1-2 16,3 4 0-16,-14-4 0 15,1 2-2-15,-5 4-1 0,0 1 0 16,3 3-1-16,-16 2 0 16,3-1-2-16,-17-2 0 15,1 1 2-15,7 3-48 16,-4-2-123-16,11 2-124 16,-3-1 167-16</inkml:trace>
  <inkml:trace contextRef="#ctx1" brushRef="#br0" timeOffset="-208497.519">24516 9499 616 0,'-1'-3'376'15,"0"3"-37"-15,-1 0-181 16,1 0-35-16,-1 0-52 16,1 0-13-16,-1 5 0 15,-2 9 0-15,-2 3-9 16,-9 28-3-16,11-19-10 15,-2 4-4-15,-5 5-5 16,2 2-1-16,-8-2 0 0,-2-5-2 16,0-2-6-16,1 4-2 15,3-6-7-15,3 5-1 16,-3-10-4-16,0-6 0 16,4-2 0-16,1-4 0 15,12-1 0-15,2-3 4 16,0-5 3-16,3-3 0 0,-3-9 1 15,5-2-5-15,6-5-5 16,-1-4-1-16,4-1-2 16,4 3 0-16,1-6-1 15,4 3 1-15,4 2 1 16,-5-8 0-16,4 7 1 16,3 6 0-16,-10-1-1 15,-5 8 0-15,1 10-1 16,-5 5-2-16,0 10-1 15,-1 5 0-15,-3 6 3 16,-10-9-2-16,-1 7 2 16,8 5 0-16,-13-10 1 15,4 7 0-15,1-2 1 0,-7-7 1 16,3 5 0-16,-1-5 0 16,-12-4 0-16,-2-2-1 15,6-5 0-15,6 3-1 16,10-2 0-16,3-3-1 15,3-4-40-15,-3-4-78 0,8-7 80 16</inkml:trace>
  <inkml:trace contextRef="#ctx1" brushRef="#br0" timeOffset="-207841.185">25116 9741 654 0,'-3'-3'332'0,"7"5"-89"15,2 0-20-15,-3 1-34 16,-3-3-19-16,0 0-35 16,0 0-23-16,0-2-37 15,-1 1-14-15,0 0-17 16,0 0-11-16,0 0-12 0,-25-4-5 15,-25 6-7-15,21 5-3 16,2 0-2-16,3 7-1 16,1-2-1-1,-2-1 0-15,8 14 0 0,0-7-2 16,3 4 0-16,2 0 0 16,0-8 0-16,4 5 0 0,1-7-1 15,6 3 0-15,2-2-1 16,6-1 0-16,0-4 0 15,3-1-1-15,4-4 2 16,0-2 1-16,8-1 0 16,2-6 1-16,0-4-1 31,-12 6-1-31,1 1-11 0,38-20-5 0,8-7-1 16,-4-3 2-16,-20 8 10 15,-9-2 6-15,-10 2 1 16,-8 0 0-16,-3 13-1 15,8 4-1-15,-15 7-4 16,11 10 0-16,-16-2 0 16,-9 4 1-16,11 12 4 15,-11-7 0-15,10 8 0 16,4 0 0-16,-15-8 1 0,6 4-1 16,3-1 0-16,3-1 0 15,7 2 0-15,6-2 0 16,-3-3 0-16,9 3 0 15,-1-4-2-15,0-2 0 16,-2-2 12-16,-11-9-38 16,14-2-98-16,0-3-81 15,9-7 107-15</inkml:trace>
  <inkml:trace contextRef="#ctx1" brushRef="#br0" timeOffset="-207344.444">25611 9691 791 0,'-8'-8'430'16,"4"6"-111"-16,0 3-146 16,7 9-41-16,-5 1-65 15,-7 2-22-15,-6 1-17 16,3 5-2-16,0 5-2 15,-2 0 1-15,-2 2 4 0,-5 1 0 0,4-2-5 16,-1-1-3-16,0-2-9 16,-2-4-2-16,4 1-3 15,4-2-1-15,3-7 1 16,4 0 0-16,2-9 8 16,1-1 2-16,3-6-3 15,-1 5-1-15,1-8-9 16,7-16-2-16,18-30-6 15,-6 29-2-15,3 3-3 16,4 4 0-16,-1-3 3 0,5 5 1 16,5 6 2-1,-5-9 1-15,0 10 0 0,-3-1 2 16,-10-5 1-16,12 14-1 31,-4-3 1-31,4 5-1 0,-2 7 0 16,-8-6-2-16,-9 3-5 15,-1 7-8-15,-9-1-46 16,-2 2-41-16,-4 1-118 16,-3-6-110-16,2 5 209 15</inkml:trace>
  <inkml:trace contextRef="#ctx1" brushRef="#br0" timeOffset="-206750.814">26302 9697 978 0,'-7'-1'467'15,"-1"-1"-176"-15,-5 0-74 16,2 3-81-16,-3 0-39 15,0 4-49-15,-9-4-15 16,-4 0-17-16,4 5-4 16,3 6-8-16,0 3 0 15,3 3-2-15,1 4-1 0,-3-8 0 16,0 4 0-16,0-5-1 16,2 1 0-16,-1-3 0 15,10 3-2-15,12 3-3 16,2-5 0-16,7 1 0 15,3-4 0-15,-4-8 4 16,4-2 1-16,9-6 0 16,7 2 2-16,4-9-10 15,-3-6-8-15,1-4-13 16,-5-9-3-16,8 3 8 16,2-1 7-16,-11-7 13 15,-2 9 1-15,-9 0 2 16,-5 10-2-16,-4 14-4 15,-6 5 0-15,-4 12 1 16,-6 5 3-16,-5 13 4 0,-8-2 2 16,-4 5 1-16,-3 5 1 15,-3 0 1-15,-4 4 1 16,6 6 1-16,2-3 1 16,-3 1-3-16,14 5 0 15,-13 0-3-15,0-7-1 16,7 3-1-16,-7-11-1 15,14-7 6-15,2 0-47 16,1-16-153-16,3-2 138 0</inkml:trace>
  <inkml:trace contextRef="#ctx1" brushRef="#br0" timeOffset="-206034.761">26498 9814 481 0,'32'-15'334'0,"-37"13"63"15,4 4-134-15,4 6-82 16,2 2-33-16,7 2-64 16,-2-4-12-16,-4-6-21 15,7 5-5-15,7 2-8 16,3 1-1-16,7-6 0 16,-1-4 0-16,-3-5 0 15,-2-7-3-15,-2-8-9 16,-2 2-2-16,-5-12-7 15,-1 4-3-15,-4 7-2 0,-4-2 0 0,-5 8-5 16,-5-4-4-16,-7 1-3 16,-3 3-4-16,-5 7 0 15,0 10 1-15,1 8 0 16,-4 3 3-16,2 7 1 16,2-6 0-16,-5 4 0 15,3 3 0-15,-5-5 0 16,5 8 0-16,8-3 1 15,-4-10 1-15,10 8-2 16,4-2 0-16,1-5 0 16,6 10 0-16,9-4 1 0,0-4 1 15,-1 0-1-15,6-3 1 16,0-6-1-16,-7-3 1 16,5-4 13-16,2-5-13 15,-1-4 409-15,7 1-304 16</inkml:trace>
  <inkml:trace contextRef="#ctx1" brushRef="#br0" timeOffset="-205175.25">27567 9710 578 0,'5'-3'304'0,"-1"3"-90"16,-3 0-21-16,-1 0-49 15,0 0-23-15,0 0-23 16,0 0 3-16,0 0-9 15,0 0-4-15,0 0-3 0,1 7-10 16,-3-4-20 0,-5 0-9-16,-14 11-19 0,-32 24-8 15,26-23-12-15,3 6-2 16,-1-1-2 0,-2-7-2-16,10 3 0 0,-1-3-1 15,9 1 0-15,4 1-1 16,5 0 0-16,3-2-1 15,4-1-1-15,5 1 1 16,6-8 2-16,5-2 0 0,10-3 1 16,-2-5 1-16,1-6 1 15,4-1 0-15,-8-8 0 16,-3 0 0-16,-4-3 0 16,-2 5 0-16,-13-6 0 15,0 0 0-15,2 6 0 16,-13-9-2-16,-3 6-1 15,6 8-1-15,-16-5-4 16,16 12 0-16,-4 6-4 16,-17-10 1-16,8 8-3 15,-3-1-5-15,2 2-36 16,11 6-22-16,-4-4-69 16,-9-7-57-16,14 6 130 15</inkml:trace>
  <inkml:trace contextRef="#ctx1" brushRef="#br0" timeOffset="-204706.643">27787 9924 726 0,'-1'6'338'0,"1"-3"-140"16,4 1-24-16,2 0-42 15,0-2-18-15,4 0-18 16,-2-4-6-16,3-3-2 16,-1-8 5-16,5-5-2 15,2 2-6-15,4-7-16 16,3 0-12-16,7-1-18 15,-1-11-6-15,2-11-15 16,-6-9-4-16,1-10-8 16,-9-1-3-16,6 8-2 15,14 13-1-15,-9 8 0 16,12 1-1-16,-11 6 0 16,-5 2 0-16,0 9 0 0,3 2-2 15,1 3 0-15,-4 1-2 16,2 3 1-16,0 12-2 15,-3 7-1-15,5 7-2 16,-8 2-9-16,0 1-52 16,-9 1-125-16,-6-5-128 15,-10 2 187-15</inkml:trace>
  <inkml:trace contextRef="#ctx1" brushRef="#br0" timeOffset="-204440.836">28013 9647 926 0,'4'-2'401'0,"4"1"-209"15,-5-1-34-15,11 2-45 16,4 2-21-16,-6-3-35 0,5 1-8 16,5-1-21-16,0-3-10 15,1 1-12-15,3-1 11 16,1 3-13-16</inkml:trace>
  <inkml:trace contextRef="#ctx1" brushRef="#br0" timeOffset="-203772.108">28936 9607 565 0,'11'-14'329'16,"0"6"-33"-16,-8-2-32 0,2 3-55 15,2 4-31-15,-28 68 212 63,11-34-383-63,0 2 3 0,2-19 7 0,-10 6-5 15,7 0-2-15,-16 14-2 16,3 1-2-16,2-10-1 16,1-1-1-16,2-3-1 15,3-5 0-15,5-1-2 16,1-8 0-16,7-2-1 16,3-4 3-16,2-2-41 15,-2 0-50-15,0-1-212 16,0 1 192-16</inkml:trace>
  <inkml:trace contextRef="#ctx1" brushRef="#br0" timeOffset="-202774.831">29333 9602 1176 0,'0'-2'500'0,"-2"5"-283"15,-4 2-57-15,5-5-78 16,0 0-14-16,-5 11-21 16,-12 5-9-16,-28 34-14 15,28-20-6-15,-8-2-5 16,-2 0-3-16,7 1 0 16,-10-10-1-16,15 2-2 15,3-1-1-15,4-7-3 16,18 9 0-16,-8-9-1 15,14 2-1-15,-5-7 4 16,-5-6-1-16,13-2 2 16,-2-3 1-16,5-7-2 15,6-3-1-15,1-6-1 16,-2-6-1-16,4 1-1 16,-3-6-1-16,-1-4-10 15,-6-6-5-15,-6-8-7 0,-6-1-3 16,-2 4 9-16,-3 9 3 15,-5 9 7-15,-6 8-3 16,-8 9-2-16,-1 7 0 16,-6 3 2-16,4 5 5 15,4 1 4-15,2 4 0 16,6 1 0-16,3 2 0 16,2 0-1-16,2 1 0 0,4 3 1 15,3-3-1-15,3-1 1 16,5 0 0-16,3-4 0 15,5 5 1-15,2-4 1 16,6 0 1-16,-4-10-1 16,5-6 2-16,-7-11-1 15,-3-4 1-15,19 2-2 16,-3-6 0-16,15 10-1 16,1 1 1-16,-12 5 0 15,-5 4 0-15,-11 6-1 16,-4 1 0-16,-8 8-1 15,-1 3 0-15,-8 4 0 16,-2 8 2-16,-4 5 1 16,-5 2 0-16,-3 4 1 15,-9-8-1-15,-3-5 0 16,3 3-1-16,-1-9 0 0,5 10 1 16,4-8-2-16,-2-8 1 15,6 0 0-15,1-6-1 16,5-4 7-16,3-2 0 15,-3-1 0-15,0 1 1 16,19-3-8-16,37-45-1 16,-22 8-11-16,5-8-24 0,-2 1-16 15,6 1 1-15,-4 14 7 16,-5 7 24-16,8 9 16 16,-8 4 3-16,-8 5 2 15,1 5 2-15,-13 6 6 16,-1 3 3-16,-1 9 9 15,-4 4 1-15,-8 5-1 16,0 3-3-16,-7 4-6 16,-1 5 0-16,-1-4-3 15,3 6-1-15,-1-8-2 16,6-4-2-16,1 1-1 16,-5-12 0-16,5 0 13 15,-1-5 31 1,6-4-32-16</inkml:trace>
  <inkml:trace contextRef="#ctx1" brushRef="#br0" timeOffset="-202241.693">30629 9098 597 0,'8'11'323'0,"0"4"-78"16,2 4-45-16,0 11-49 0,1 3-20 15,4 12-32-15,1 1-3 16,5 5-35-16,1 1-10 16,1 3-5-16,-2 6-13 15,-7 10-9-15,-4 2-6 16,-13 4-3-16,-11-7 0 16,-12-13-1-16,-3-2 1 15,-14-8-1-15,-9-3-1 16,-7-2-2-16,12 5-2 0,-7-16 11 15,11 2 13-15,1-21-21 16</inkml:trace>
  <inkml:trace contextRef="#ctx1" brushRef="#br0" timeOffset="-195382.309">7768 12361 256 0,'1'-5'205'16,"2"-1"43"-16,-1 0-39 16,0 1-58-16,0 0-13 15,0 1-19-15,1 0-5 16,-1-1-1-16,-1 4-3 15,3-3-1-15,4-1-7 16,-6 3-21-16,-2 1-12 0,0 0-27 16,0 0-9-16,0 0-17 15,-1 1-7-15,0 11-5 16,-1 16-4-16,-8 39 0 16,0-24 1-16,-3 3 0 15,0 1 1-15,2-3 1 16,-1-6 1-16,1-5 1 15,-6 0 0-15,-1-3-1 16,-4 1 0-16,-1-5-2 16,7 2 0-16,4 3 0 15,-1-6-1-15,5-3 3 16,3-4 2-16,0-8 2 16,1-6 3-16,4 0-10 15,0-4-32-15,0-1-109 16,0-1-91-16,10-26 134 0</inkml:trace>
  <inkml:trace contextRef="#ctx1" brushRef="#br0" timeOffset="-194976.116">8259 12251 488 0,'-1'-1'354'16,"-2"-2"18"-16,5 4-151 15,-3-2-37-15,1 0-53 16,0 1-18-16,-1 0-21 16,1 0-12-16,-2 0-14 15,2 9-3-15,-2 10-10 16,-11 31-4-16,1-16-16 15,-7 2-7-15,11 5-15 16,-8 5-3-16,0-3-2 16,-2-3-1-16,-4 2-1 15,-5-9 1-15,10 4-1 16,-1-3 0-16,3-2-1 16,4 3-1-16,0-9 2 15,0-1 0-15,4-3 1 0,0-6 3 16,2-1 1-16,-1-3 2 15,2-13-19-15,1-3-26 16,-3-10-97-16,11-2-78 16,-1-5 126-16</inkml:trace>
  <inkml:trace contextRef="#ctx1" brushRef="#br0" timeOffset="-194616.825">7784 12525 551 0,'-5'3'363'15,"0"-3"-19"-15,7 6-139 16,-1-3-29-16,-1-4-48 16,0 1-11-16,0 0-18 0,19 4-12 15,34 8-18-15,-27-10-4 16,15 7-9-16,-9-8-3 16,6-3-15-16,1-1-7 15,1-2-15-15,-3-4-4 16,-8 0-1-16,-5-2 2 15,-3 4-42-15,-6 3-77 16,7 6 71-16</inkml:trace>
  <inkml:trace contextRef="#ctx1" brushRef="#br0" timeOffset="-193439.034">8408 12734 434 0,'51'-34'272'15,"-40"30"-29"-15,-5-1-64 16,-12 3-16-16,14 2-19 16,-8-1-7-16,-7 5-6 15,13 2-8-15,-12 1-15 16,1 6-12-16,-1-3-25 16,-8 4-13-16,-2 0-21 15,-2 1-8-15,3 2-11 16,-2 0-4-16,5 0-5 15,-3-7 0-15,6 0-1 16,4-3 2-16,-2-7 2 16,4-1-1-16,0-6-3 15,2-2-4-15,8-3-6 0,5 3-4 16,3-5-4-16,3-1-7 16,0 1-9-16,0-1-3 15,3 3 0-15,4 2 6 16,2 3 8-16,-1 4 3 15,0 5 2-15,-4 5 0 16,-7 5 0-16,-2 4 1 16,-7 8 2-16,-5 0 1 0,-6 9 2 15,-7 4 2-15,-8 6 2 16,-17 4 2-16,2-6 2 16,-5-4 1-16,6-14 2 31,17-12 1-31,0 1 1 0,-35 26 2 0,-10-5-1 15,3-6 2-15,27-23 1 16,3-4 1-16,7-9 0 16,-1-8-1-16,9-6-7 15,2-2-5-15,12 3-7 16,4 4-4-16,9 2-3 16,7 9 0-16,5-2-3 15,-3 4 1-15,10 6 0 16,-17-6 1-16,3 9 5 15,15 8 4-15,-7-1 2 16,4 2 3-16,1 5 0 0,-14-8 1 16,0 5 2-16,5 3 2 15,-10-14 1-15,6 5 6 16,-6-6-52-16,5-3-73 16,5 0 75-16</inkml:trace>
  <inkml:trace contextRef="#ctx1" brushRef="#br0" timeOffset="-192735.537">9261 12288 480 0,'-1'-3'321'15,"2"2"23"-15,-11-2-58 16,-3 4-72-16,6 6-34 16,-7 5-48-16,7 7-14 15,-11 6-27-15,-3 4-8 16,-19 2-25-16,-6 4-11 0,1 3-19 16,-5-1-8-16,12 9-12 15,1-8-2-15,7 4-3 16,1-4 0-1,5-7-1-15,6 6-2 0,9-5 0 16,7 0-1-16,10 2 1 16,2-4 0-16,6-8 0 15,6 0 3-15,5-11 1 16,12-4 2-16,8-13 1 16,13-4 1-16,-3-17 0 15,-2-7 0-15,-3-3 0 16,-5-5-1-16,0 4 2 15,-6-3 1-15,-13 4 3 16,-10 0 1-16,-11-6 1 16,-5 1 0-16,-8-4-2 15,-6-2-2-15,-9 9-5 16,-2 5-3-16,-3 12-6 0,0 4-1 16,-9 8-5-16,10 5 1 15,0 7-1-15,-11 1 1 16,16 9 0-16,-11-2 0 15,-1 5 4-15,15 3-1 16,3 2-113-16,9 3-27 0,9-8 79 16</inkml:trace>
  <inkml:trace contextRef="#ctx1" brushRef="#br0" timeOffset="-191659.898">9696 12710 492 0,'37'-37'352'15,"-35"28"6"-15,0 0-114 16,9 7-33-16,-4 2-71 16,0 2-24-16,-7 4-30 15,-11-1-11-15,7 8-6 16,-7 3-9-16,0 0-15 16,5 5-8-16,-13-3-13 15,0 1-6-15,2 4-8 16,-9-5-1-16,10 0-1 15,7 1 1-15,-1-12 2 0,4 0 2 16,6-8 1-16,3-5-3 16,6-6-6-16,13-3-5 15,-9-9-6-15,2-1-4 16,6-2-3-16,-7 2 1 16,17 8 2-16,1-1 4 15,3 13 0-15,-3-1 0 16,-11 6-3-16,-2 10-1 0,-7 2-1 15,0 8 0-15,-9 4 4 16,-6 1 1-16,-8 8 4 16,-4 4 1-16,-7 5 1 15,-4 5 1-15,-4 0 3 16,-9-8 0-16,6 0 1 16,-4-11 1-16,-12-4 1 15,4-3 1-15,-2-8 1 16,5 0 2-16,17-10 4 15,5-2 1-15,7-12-2 16,0-8-2-16,3-8-16 16,7 3-10-16,4 0-5 15,6 1-2-15,-1 9 7 16,-2 5 3-16,1 8-4 16,-1 7-1-16,6 5-3 15,4-2 1-15,5 0 5 16,8 5 3-16,9 0 8 0,4 0 3 15,1-1 9-15,1 1 1 16,-2 0 3-16,-1-2-2 16,-3-2-4-16,-2-5 0 15,-2-5 2-15,-3 0 3 16,-2-6 4-16,-5-8 1 0,-1-5-73 16,3-2 495-16,-2 6-347 15</inkml:trace>
  <inkml:trace contextRef="#ctx1" brushRef="#br0" timeOffset="-176796.967">11764 11328 253 0,'0'-1'192'16,"0"-4"16"-16,1 1-59 16,1 0-12-16,0-3-10 15,7 3 1-15,-3-7-3 0,26-24 0 16,-28 27-8-16,0-2-7 16,1 9-6-16,-4-1-7 15,-1-1-14-15,-1 3-11 16,1 0-28-16,0 0-13 15,-1 0-20-15,0 0-4 16,-1 0-4-16,-7 16-1 0,-21 37-1 16,19-27-1-16,-1 6 1 15,-4-2-1-15,0 3 1 16,3 7 0-16,3-1 0 16,0-2 1-16,-2 3-1 15,-4-7 0-15,7-2 0 16,-3 2 0-16,4-2 0 15,7-3 1-15,-11-6-1 16,8 0 2-16,-6-7-1 16,-7-1 1-16,2-8 1 15,15 2 0-15,-2-3 2 16,9-1-20-16,3-4-61 16,-14-4-48-16,14-3-176 15,7-4 189-15</inkml:trace>
  <inkml:trace contextRef="#ctx1" brushRef="#br0" timeOffset="-176406.774">12302 11199 900 0,'-7'0'422'15,"2"2"-173"-15,-2 1-33 16,1 2-74-16,0-2-35 0,1-3-46 16,5 15-19-16,0-2-15 15,0 0 0-15,0 6 0 16,-9-7 1-16,2 10 0 16,3 5-1-16,-3 11-8 15,-6 0-3-15,1 8-6 16,-11-1 0-16,5 1-4 15,7 4-1-15,-4-5 0 16,12 0-1-16,-2-9 0 16,-10-4 0-16,9-6 1 15,-18-5 0-15,11-5 1 16,13-1 2-16,-16-11 7 16,14-2 2-16,-10-9-22 15,0-5-31-15,14-7-153 16,7-4-185-16,8-1 235 0</inkml:trace>
  <inkml:trace contextRef="#ctx1" brushRef="#br0" timeOffset="-176041.344">11800 11474 619 0,'-2'-3'362'16,"3"2"-67"-16,7-1-82 16,2-2-21-16,7-1-53 15,4 3-17-15,8 1-34 16,1-3-14-16,8 1-9 15,-4 0-3-15,1 1-14 16,-1 3-9-16,-5 1-14 0,6 5-7 16,-11-3-9-16,-10-4-3 15,2 0-2-15,-10 0 0 16,8 0 0 0,5-3-44-16,-4-1-168 0,5-2 145 15</inkml:trace>
  <inkml:trace contextRef="#ctx1" brushRef="#br0" timeOffset="-175619.119">12642 11430 750 0,'-26'9'368'15,"22"-12"-119"-15,11 2-43 16,-3 1-53-16,0-2-19 15,14 2-40-15,-9 1-11 0,12-2-21 16,-3 1-12-16,9 2-3 16,6-1 2-16,5 6-6 15,4-1-2-15,-2-2-7 16,-3-4-6-16,-7-4-10 16,-2 1-2-16,0 1-6 15,2 4-1-15,-12-3-1 16,-5-2-2-16,-8-3-13 15,-11-2-28-15,10 2-122 16,2 0 105-16</inkml:trace>
  <inkml:trace contextRef="#ctx1" brushRef="#br0" timeOffset="-175291.504">12514 11690 573 0,'-3'-2'354'0,"3"1"-6"16,17 3-140-16,-9-5-23 0,11 2-30 15,9-1-16-15,-5-5-36 16,9 5-12-16,6 2-15 15,-9-7-8-15,8 8-11 16,-1-4-7-16,-7 8-19 16,-2-2-8-16,-8-3-14 15,-3 5-1-15,-3-8-2 16,-2 3 0-16,-1 0-18 16,0 0-52-16,-2 0 44 15</inkml:trace>
  <inkml:trace contextRef="#ctx1" brushRef="#br0" timeOffset="-174685.301">13966 11283 591 0,'1'-13'378'0,"4"5"12"15,-3 1-69-15,-2 1-68 16,4 7-50-16,-6-2-86 16,2 1-37-16,0 0-51 15,-1 1-8-15,-6 23-2 16,-10 28 1-16,7-17 0 16,-1 5-1-16,-5 4-2 15,-3 3-2-15,-1-3-5 16,1-5-2-16,8 2-2 15,-2-12-1-15,1-6 0 16,3 6 0-16,2-12 1 16,-2-2 2-16,9-3 3 0,-5-11 6 15,-2-6-42-15,6 4-34 16,-5-6-146-16,1-6-127 16,5-3 209-16</inkml:trace>
  <inkml:trace contextRef="#ctx1" brushRef="#br0" timeOffset="-174388.062">13769 11435 754 0,'0'-3'439'15,"0"1"-75"-15,3 0-126 16,-3 0-31-16,0 1-64 15,0 0-26-15,13-2-45 16,2 0-15-16,36 4-18 16,-26 2-5-16,1 0-3 15,10 3-2-15,-2-5 0 16,4 2-2-16,-4-3-8 0,-11-3-1 16,-9-6-8-1,-5 2-3-15,9 1-3 0,-3 2 6 16,4 4-55-16,-4 0-70 15,-8 1 77-15</inkml:trace>
  <inkml:trace contextRef="#ctx1" brushRef="#br0" timeOffset="-173986.556">14765 11284 1055 0,'5'-8'515'16,"-4"-1"-199"-16,-2 1-116 15,1 6-36-15,-5 6-70 0,3 8-30 16,0 8-31-16,-4 2-4 16,-3 4-8-16,-6 6 0 0,-3 14 0 15,-2-1-2-15,4 1-3 16,1 3-3-16,-5-14-5 16,2-2-1-16,6-4-3 15,-4-8 1-15,4-4 0 0,4 0 1 16,-3-5 3-16,9-3-3 15,1-2-65-15,4-7 147 16,13-2-84-16</inkml:trace>
  <inkml:trace contextRef="#ctx1" brushRef="#br0" timeOffset="-173190.092">16058 11032 424 0,'10'0'279'0,"0"0"16"16,-5 0-51-16,-1 0-56 15,-2-4-26-15,-1 4-37 16,-1 0-20-16,0 0-24 16,0 0-9-16,0 0-19 15,0 0 1-15,0 0 7 16,0 0-2-16,-1 0 2 15,-6 10-6-15,-6 14-22 16,-33 34-6-16,22-24-10 16,-8 0-5-16,-7-1-7 15,-6 1-3-15,-1 2 1 0,7 5-1 16,-2-2-1-16,6 3 1 16,3 1-1-16,5 1 0 15,8 2 0-15,7 3-1 16,3-9 1-16,9 3-1 15,3-11 0-15,4-6 2 16,6-2-1-16,-1-5 0 0,3-4 10 16,0-5-33-16,0-4-110 15,-1-6-98-15,4-6 126 16</inkml:trace>
  <inkml:trace contextRef="#ctx1" brushRef="#br0" timeOffset="-172736.136">16558 11157 1231 0,'-7'-11'532'16,"1"6"-294"-16,4 6-46 0,0 10-83 15,-4-1-36-15,0 10-42 31,-12-6-10-31,1 3-10 16,9 13-2-16,-2 5-2 16,6 5-1-16,-4 4-1 0,-5 2 0 0,-2 0-1 15,-8-1 0-15,6 0 0 16,-1-6 1-16,-2-11 0 16,8 1 0-16,-2-10 2 31,3-6 1-31,6-4 7 0,0-9 6 0,-2-15-46 15,-2-4-29-15,7-2-147 32,1-13-53-32,1-11 155 15</inkml:trace>
  <inkml:trace contextRef="#ctx1" brushRef="#br0" timeOffset="-172054.296">16474 11148 675 0,'-4'-3'434'15,"-5"0"-12"-15,10 5-188 16,-1-3-29-16,-3 0-69 31,3 1-28-31,0-1-42 16,0 1-19-16,6-1-20 0,8-4-6 0,39-19-8 15,-22 4-3-15,18 5-6 16,-2 0-2-16,10 5-1 31,1-2-1-31,3 13-3 0,-3 6 1 0,-12 8-1 32,-5 1 1-32,-13 0-2 15,-7 0 0-15,-3 8 1 16,-8 1-1-16,-14 2 3 0,2 2 1 0,-18-7 3 15,-2 2 2-15,-2-2 9 16,-13-7 4-16,-8-4 2 0,-2 1 1 16,-4-3-7-16,4 0-1 15,4-5-2-15,0-4 1 16,-2-6-2-16,8-2 0 16,0-8-2-16,3-1-2 15,14 2-2-15,10 4-2 16,9 5-3-16,-8-2-4 15,8 3-3-15,-10-1-3 16,11 7 0-16,16 5 1 0,-4 5 3 16,5-1 2-16,-2 1 1 15,2 6 1-15,1 2-1 32,-3 4 1-32,1 10 1 0,-8-3 0 15,2 9 2-15,-4-2 0 16,3 7 1-16,-3-4 3 0,4-5 2 15,0-6 0-15,4-14-1 16,1 6 0-16,7-5-1 16,2 0 1-16,2-12 14 15,7-4-15-15,-4-19 281 16,4 0-210-16</inkml:trace>
  <inkml:trace contextRef="#ctx1" brushRef="#br0" timeOffset="-171020.373">17334 11301 560 0,'14'-10'325'16,"6"-2"-25"-16,-11-3-35 0,2 3-42 15,2 1-20-15,-15 0-45 16,6 7-24-16,4 7-61 16,-4 3-20-16,-4 4-21 15,0 6-5-15,-11 1 4 16,-7 1-6-16,1 10-10 16,-4-1-6-16,-8 6-3 15,5 7-1-15,1-1-2 16,1 3 0-16,9-7 0 15,-1-8 0-15,7 0 0 16,3-7 1-16,6 2-2 16,5-3 0-16,3-9 0 15,2-2 0-15,2-13 1 16,10 3 0-16,0-11 1 16,12 2 0-16,1-11-2 15,0-11 0-15,4-5 0 0,-2-12 1 16,7 2 2-16,-5-3 0 15,-1 6 0-15,-8 3 0 16,-9 7 0-16,-5 5-2 16,-9 10-2-16,-6 3-1 15,-4 18-5-15,-9-4-2 16,-6 9-3-16,0 9 1 16,-5 0 4-16,1 7 1 0,3 5 2 15,-2 0-1-15,5 4 2 16,3 5 0-16,-1-2 0 15,7 1 1-15,-3-7 1 16,9 7-1-16,6-7 2 16,2-3-1-16,4-4 0 15,1-9 0-15,6-2 1 16,-1-1 0-16,8-3 0 16,-4-11 7-16,2-13-50 15,6 1-43-15,6-13-148 16,-2-5 137-16</inkml:trace>
  <inkml:trace contextRef="#ctx1" brushRef="#br0" timeOffset="-170411.343">18224 10929 1002 0,'2'-6'468'16,"-1"4"-202"-16,-2 2-46 0,0 0-98 16,0 0-34-16,0 1-40 15,-11 18-7-15,-31 47-1 16,24-26 2-16,-5 8-5 16,1 6-5-16,-4-8-8 15,-4-1-5-15,10-5-5 16,-10-6-2-16,10 3-4 15,4 3 0-15,-1-6-3 16,16 7 0-16,7-4-1 16,-5-4 1-16,2-6-2 15,11 1 1-15,-14-16 0 16,18 1-1-16,11-1 3 16,-7-12 0-16,22-4 0 15,-4-11-1-15,5-13-1 16,9 7-1-16,-7-13 0 15,4 3 1-15,-12-7 0 16,-3-9 0-16,-1 11-3 0,-6 0-1 16,-6 10-1-16,-3 5 0 15,-11 5 1-15,-3 8 1 16,-5 4-4-16,-7 3-2 16,-9 7-1-16,-9-2-1 15,10 10 5-15,-7 2 1 16,3 2 1-16,11 3 0 0,-18-1 1 15,6 0 2-15,13 9 0 16,-3 0-1-16,1-2 1 16,13 8-1-16,-10-9 0 15,11 3 1-15,12-1-1 16,2-6 1-16,12-2 2 16,2-7-2-16,6-13-79 15,-2-7-249-15,12-13 223 16</inkml:trace>
  <inkml:trace contextRef="#ctx1" brushRef="#br0" timeOffset="-169611.85">19323 11079 384 0,'24'-9'292'16,"-14"-6"57"-16,4 7-62 16,-8-2-58-16,-4 1-29 15,4 8-54-15,-14-4-22 16,11 11-38-16,-12-3-13 16,2 10-9-16,12 16-5 15,-23 0-8-15,5 5 0 0,-2 11-5 16,-18-12-3-16,5 3-10 15,-1-1-6-15,-8-6-11 16,10 0-2-16,1-5-5 16,5 0 0-16,8-9-2 15,3-2 2-15,4-11 7 16,6-3 1-16,1-8 0 16,5-1-3-16,3-9-9 15,-1-5-3-15,8-3-2 16,0 1 0-16,5 8-1 15,0 2-1-15,1 9-1 16,-5 3-1-16,-9-1-2 16,8 12-1-16,-4 4 2 15,-2 0 0-15,13 8 3 16,-5-6 1-16,-3 0 1 16,6 2 0-16,8-3 1 0,-2-3 0 15,6-4 1-15,6 1-1 16,-13-7 0-16,10 1 5 15,-4-4-63-15,-1-8-60 16,2-2-157-16,-8-5 159 16</inkml:trace>
  <inkml:trace contextRef="#ctx1" brushRef="#br0" timeOffset="-169252.576">19777 11011 587 0,'-4'2'364'0,"-13"0"19"16,9 8-120-16,-3 7-87 16,-3 6-33-16,3 15-55 15,-13-8-14-15,6 12-9 16,-2-1-6-16,0-2-17 15,3 5-9-15,-1-1-14 16,-1-3-4-16,2 4-5 16,1 0-1-16,-2-10-1 0,1-1-1 15,3-11 1-15,3-2 1 16,8-7 3-16,-6-11 4 16,1-4 12-16,2-10-25 15,7-6-85-15,10-3-46 16,9-12 61-16</inkml:trace>
  <inkml:trace contextRef="#ctx1" brushRef="#br0" timeOffset="-168786.329">20174 10901 673 0,'12'-8'344'0,"2"7"-96"15,2 1-42-15,0 6-70 16,-4 6-26-16,4 17-32 16,-5 6-13-16,6 23-7 15,-7-3-2-15,2 3-4 16,-2 0-4-16,-6-10-4 0,2 6 0 15,-10-5 3-15,8 7 0 16,-24-2 5 0,11 10-6-16,-16-6-12 0,-19-6-3 15,1-3-14-15,-17-17 1 0,-4 0-1 16,5-6 0-16,3-13 0 16,12-1-34-16,1-13 14 15</inkml:trace>
  <inkml:trace contextRef="#ctx1" brushRef="#br0" timeOffset="-163812.264">21729 11261 308 0,'33'-35'162'0,"-32"27"-23"16,6 0-19-16,-4-1-13 16,5 2-4-16,-10-4-2 15,-1-1 3-15,0 1 18 16,1-2 11 0,12 13 5-16,4 1 2 15,-11-5-1-15,-3 3-7 0,0 1-11 16,0 0-10-16,-1 0-33 0,0 0-17 15,0 0-29-15,-6 4-10 16,1 14-8-16,-27 41-2 0,11-30 1 16,4 5-1-16,0 5-1 15,-5-3-1-15,15 9-3 16,-2 0-2-16,4 0 0 16,-3-9-1-16,-6-8 1 15,3 2 1-15,1-11 2 16,3 3 0-16,-1-18 5 15,-1-9 3-15,3 2 3 16,-2-10 0-16,6 5-2 16,-1-8-18-16,3-17-65 15,3 2-57-15,4-8-218 32,4 2 217-32</inkml:trace>
  <inkml:trace contextRef="#ctx1" brushRef="#br0" timeOffset="-163484.224">21587 11328 527 0,'-9'-3'344'0,"1"2"-22"0,4-2-79 16,-2 0-29-16,6 3-43 16,2 1-27-16,-2-2-30 15,0 0-17-15,0 0-23 16,0 0-10-16,2 1-23 15,19 1-7-15,36 4-6 16,-26-2 3-16,-2-6 7 16,8 3 1-16,-12-4-8 15,3 0-5-15,3 1-12 16,-3 3-4-16,-3-4-3 16,2 2-1-16,-6-4-1 15,-9 0-1-15,0 6-3 16,-5-2-1-16,-2 6-40 15,-4 0-34-15,-1 6-93 0,-1 2-73 16,-8 0-235-16,4 3 299 16</inkml:trace>
  <inkml:trace contextRef="#ctx1" brushRef="#br0" timeOffset="-163078.056">22507 11041 1025 0,'7'-10'522'16,"-1"4"-170"-16,-5-2-142 15,0 8-38-15,-3-1-84 16,-5 3-32-16,6-2-39 16,-3 11-5-16,-7 17 0 15,-19 50 0-15,10-33 3 16,1 3 4-16,-2-2 9 16,-2-4 0-16,2 2-1 15,7 3-5-15,-1 1-9 0,3 3-3 16,4-1-3-16,-7-13 0 15,-6-12-1-15,7-5 0 16,0-7 2-16,15 8 0 16,6-10 5-16,3-4 10 15,-8-13-60-15,-1-7-53 16,11-11 58-16</inkml:trace>
  <inkml:trace contextRef="#ctx1" brushRef="#br0" timeOffset="-162437.582">23667 11247 481 0,'8'-8'303'0,"-4"-2"7"16,2 3-42-16,-9-6-58 15,14 14-13-15,-6-1-43 16,3 5-31-16,-2 4-28 16,-15-7-12-16,-4 9-7 15,-4-1 3-15,-1 12-18 16,-6 2-6-16,-10 2-8 16,-4 5-2-16,-10 0-12 15,1-1-4-15,-5-2-14 16,12 8-6-16,-5-8-2 15,3 0-2-15,17-1 1 16,-12-16 0-16,12-5 2 16,0-6-1-16,2-7 6 0,11-1-25 15,7-12-94-15,9 6-74 16,2-15-262-16,6 1 275 16</inkml:trace>
  <inkml:trace contextRef="#ctx1" brushRef="#br0" timeOffset="-162125.158">23355 11264 616 0,'-1'-11'373'0,"-3"5"-5"16,1 2-75-16,1 4-76 16,-4-5-47-16,8 10-80 15,-5-5-30-15,5 4-33 16,-2-4 0-16,1 2 0 15,9 25 1-15,36 27-3 16,-31-26 0-16,3 0 2 16,-4-2-1-16,0-2-3 15,9 6-2-15,-2-5-6 16,4 1-1-16,-1-5-2 16,-7-12 1-16,-2 0-1 15,-1-10 2-15,5 1-2 0,2 0-2 16,-5-14-35-16,-1 5-53 15,1-10-194-15,2 7 175 16</inkml:trace>
  <inkml:trace contextRef="#ctx1" brushRef="#br0" timeOffset="-161360.337">24600 11041 1026 0,'11'-13'484'0,"-5"10"-180"16,-5-1-76-16,5 11-83 15,-6 4-44-15,0 5-60 16,0 7-2-16,-13 0-4 16,7 9-4-16,-12-3-8 15,-7-8-4-15,3 0-6 0,-4-3-1 16,6-6-2-16,8 3 1 16,1-3 3-16,2-12 0 15,5-1 4-15,-1-10-2 16,7 0-5-16,3-6-4 15,8-7-7-15,10 6-3 16,4-14-6-16,1 10-2 16,14 9-9-16,-8-3-3 15,1 14 3-15,-7-1 2 0,-8 9 9 16,-3 4 3-16,3 11 4 16,2 2 1-16,-8-2 0 15,2 5 1-15,-14-4 1 16,-3 5 1-16,-6 4 3 15,-2 1 2-15,-10 0 4 16,-2 1 2-16,-21-2 0 16,-3-1-1-16,-9-1-1 15,-2-1-1-15,6-5-1 16,0-8 0-16,2-14 0 16,5-6-1-16,5-9-2 15,4-5 0-15,16 1 0 16,1-10-1-16,9-2-6 15,4 0-5-15,4 7-6 16,12 7-5-16,-3 6 2 16,4 6 1-16,0 4 4 0,2 2 3 15,14 12 4-15,-4 0-1 16,4 8 3-16,-4-1 1 16,2 3 0-16,2-1 1 15,2 1 0-15,2-2 0 16,1 0 1-16,-6-5-2 15,-1-10 0-15,0-2 1 16,-4-10-9-16,6-4-26 0,3-5 24 16</inkml:trace>
  <inkml:trace contextRef="#ctx1" brushRef="#br0" timeOffset="-160719.731">25712 10992 596 0,'-2'-7'415'15,"-8"0"30"-15,10 4-213 16,6 4-33-16,-6 5-92 15,3 3-34-15,-9 5-37 16,4 7-9-16,-7 6-5 16,7 8 0-16,-13 1-3 15,-7 2-1-15,14 6 3 16,-13-5 0-16,3 0-3 0,-4-3-3 16,-10-7-4-1,3 1-3-15,8-1-2 0,4-4 0 16,3-5 1-16,2-6 0 15,4-9 2-15,3-1 2 16,1-6-3-16,4-4-22 16,3-3-77-16,1-4-62 15,5-5-188-15,2-2 212 16</inkml:trace>
  <inkml:trace contextRef="#ctx1" brushRef="#br0" timeOffset="-160376.051">26147 10962 981 0,'7'-5'504'16,"-1"1"-186"-16,2 8-120 16,-5 2-36-16,-4 4-68 15,-1 5-12-15,-1 13-18 16,2 1-8-16,-7 6-16 15,-6-1-4-15,-9-3-5 16,5 3-3-16,-1 3-5 16,4 4-4-16,-5-3-7 15,-11-3-2-15,6 2-2 0,-5-3-3 16,11 6 0-16,0-5-1 16,5 0 0-16,2-6 1 15,3-12 1-15,4-1 0 16,-1-14-5-16,3-4-34 15,3-5-114-15,1-3-82 16,1-12 128-16</inkml:trace>
  <inkml:trace contextRef="#ctx1" brushRef="#br0" timeOffset="-160110.454">25705 11223 727 0,'-5'-1'382'0,"-4"2"-71"16,5 0-75-16,8 2-60 16,6 0-30-16,-1-6-50 15,9 2-11-15,16 5-21 16,2-4-10-16,11 5-21 0,3-1-7 15,-10-7-12-15,6 7-4 16,-14-3 15-16,-6 1-40 16,-10 5 15-16</inkml:trace>
  <inkml:trace contextRef="#ctx1" brushRef="#br0" timeOffset="-146410.039">26466 11045 449 0,'31'-8'290'0,"-27"8"2"16,1-3-39-16,-5-3-64 15,5 6-19-15,0-1-26 0,-5-2-17 16,0 3-32-16,-2 0-11 15,1 0-20-15,0 0-8 16,-1 3-17-16,-4 9-11 16,-1-2-17-16,-26 29-5 15,25-28-2-15,0-1 0 16,3 2-1-16,0-5 1 16,5 1-22-16,0-1-45 15,1-5-168-15,1-2 151 16</inkml:trace>
  <inkml:trace contextRef="#ctx1" brushRef="#br0" timeOffset="-135872.595">27131 11283 347 0,'4'-1'231'0,"-1"-2"6"16,2 3-35-16,-6-1-48 16,1-1-17-16,0 1-24 15,0 0-3-15,0 0-9 16,0 0-5-16,0 0-9 16,2 0-4-16,-2 0-5 0,1 0-6 15,-1 1-13-15,0 0-8 16,-1 0-15-16,0 0-4 15,-18 1-8-15,-32 3-4 16,26 1-9-16,-12-3-2 16,-8-7-3-16,6 8-3 0,10 0-1 15,2 1-2-15,8 2 0 16,1-5-1-16,3 6-2 16,0-3 1-16,6 5-1 15,0 0-1-15,5-4-1 16,3 6 0-16,3-4-3 15,7 2 0-15,0-2 2 16,7 0 1-16,1 0 2 16,2 1 2-16,6 0 0 15,0 1 0-15,4 4-1 16,-2 1 2-16,-5 1-1 16,1 4 1-16,-8 3-1 15,-4-1 1-15,-1 9 0 16,-10-5 3-16,-12-4 1 15,-1 2 1-15,-9-5 1 16,-3-5 0-16,0 2 3 16,-3-7 0-16,-3-2 4 0,2-5 1 15,-2-3 2-15,-4-5-1 16,1-7-1-16,9 12-2 16,-5-15-3-16,5 1-2 15,13 1-5-15,-5-8-2 16,11 4-21-16,8 7-38 15,-4 0-334-15,4 5 276 16</inkml:trace>
  <inkml:trace contextRef="#ctx1" brushRef="#br0" timeOffset="-134700.719">27831 11268 218 0,'-1'-1'190'15,"0"0"49"-15,-1-1-31 16,1 1-57-16,0 0-17 15,0 0-14-15,1 1-7 16,0 0-5-16,0 0 0 16,0 0-9-16,0 0-3 0,7 0 1 15,10 1-3-15,35 6-6 16,-25-10-4-16,16 4-21 16,-4 3-13-16,2-4-23 15,5 3-9-15,-16-6-7 16,7-1-1-16,-6 0 2 15,-8-3-1-15,-1 3-2 16,-5 0-1-16,-11-3-5 16,0 5-26-16,-6 6-87 15,-6-1-66-15,-6 7 99 16</inkml:trace>
  <inkml:trace contextRef="#ctx1" brushRef="#br0" timeOffset="-134325.947">27795 11447 806 0,'-7'-2'372'0,"6"2"-157"16,1-1-18-16,0 0-52 15,0 0-19-15,0 0-25 16,0 0-4-16,8 0 0 16,14-2 0-16,31-2-10 15,-22 3-8-15,8-1-14 16,-2 1-9-16,-3 1-17 16,-1 1-7-16,-12-3-16 15,-6 0-5-15,11 2-4 16,-4-4-3-16,3 3 0 15,8 1 0-15,-13-2 0 16,3 0 0-16,-4 3-1 16,-3-1-3-16,-5 4-13 15,-2 2-24-15,-3 0-91 16,-1 4-77-16,1 0 123 16</inkml:trace>
  <inkml:trace contextRef="#ctx1" brushRef="#br0" timeOffset="-129621.113">28921 11247 363 0,'10'-10'222'16,"-5"3"-13"-16,2 3-28 15,-3 0-35-15,0 3-6 16,6 1-6-16,-9-6 2 16,-1-2-6-16,-7-2-5 0,7 7-10 15,3 3-13-15,-1 5-29 16,-2-5-16-16,-1 0-28 16,0 0-8-16,-1 0-8 15,-15 1-2-15,-25 45-4 16,31-21-3-16,-3-1-2 15,1 0-1-15,-1 0 1 16,2 3 0-16,0-1 1 16,0 2 0-16,0-3 1 15,-3-3 1-15,1-4 1 16,4 1 2-16,4-5 1 16,-2-2 1-16,1-6 0 15,0-6-1-15,6 3-11 16,1-1-25-16,4 0-89 15,-4-3-67-15,0 0-195 16,0 0 229-16</inkml:trace>
  <inkml:trace contextRef="#ctx1" brushRef="#br0" timeOffset="-129234.19">28725 11309 850 0,'-3'-2'386'0,"2"-2"-173"15,4 3-20-15,-3 1-51 16,0 0-23-16,13 1-32 16,9 1-11-16,33 3-18 15,-24-5-7-15,4-2-12 16,8 3-4-16,-7-4-9 16,2 0-3-16,-6 2-8 15,-19-10-2-15,7 11-5 16,-13-6-1-16,2 5-5 15,2 4 0-15,-10-3-1 16,1 3-9-16,-2 0-96 0,0-3-68 16,0 0 101-16</inkml:trace>
  <inkml:trace contextRef="#ctx1" brushRef="#br0" timeOffset="-128172.14">29802 11133 607 0,'-3'-7'341'0,"-38"45"560"47,38-26-884-31,-1-5 37-16,-2 2-1 15,-4 8-4-15,-5-4-13 16,-1 0-10-16,1 1-13 16,-2-2-3-16,3 2-3 15,-9-6 0-15,3-2 0 16,10 3 0-16,0-4 1 16,7 0 1-16,-1-4 3 15,5-1-1-15,-1 0 0 16,-1-1-3-16,1 0-4 15,0 0-3-15,0 0-1 16,21-7 0-16,23-36-2 16,-21 32-1-16,-1-1-3 15,0-2-1-15,2 9 0 16,-4-1 1-16,-3 6-1 16,2 4 1-16,-4 5-2 0,2 10 0 15,-3-2 3-15,0 4 1 16,-3 1 3-16,-2-2-1 15,-6 7 1-15,-6-3 0 16,-8 9 1-16,-7 3-1 16,-6 7 3-16,-4 1 2 0,-9-2 1 15,-3-2 2-15,-8-15 0 16,-5-1 2-16,2-7 2 16,10 0 0-16,-5-10 1 15,5-5 0-15,0-5-2 16,-7-5 2-16,19-2-2 15,3-4-1-15,7-4-4 16,4-11-3-16,8 4-5 16,0-4-4-16,7 11-5 15,3 3-2-15,3 10 0 16,2 3 0-16,2 5 1 16,1 7 1-16,6 3 3 15,1 8 1-15,10 6 4 16,2-4 1-16,13 8 9 15,-6-6 5-15,-3-5 5 16,-2 1-1-16,-7-9-2 0,7-1-2 16,0-8 3-16,-1-4 2 15,4-5 1-15,-2-2-1 16,2-8-16-16,-1-5-61 16,-6-13 42-16</inkml:trace>
  <inkml:trace contextRef="#ctx1" brushRef="#br0" timeOffset="-124475.33">12005 12515 149 0,'30'-9'99'16,"-26"8"20"-16,3 0-7 15,-7-3 0-15,3 1 4 16,-4-4 6-16,4 3-2 16,4 4 0-16,-3-5-4 0,-1 3-10 15,-3 1-4-15,-1 0-9 16,1 0-4-16,0 1-9 16,0 0-3-16,0 0-12 15,-1-2-6-15,0 1-18 16,0 1-9-16,0 0-6 15,0 0-1-15,-16 7-1 16,-31 16-3-16,33-6-7 16,-12-8-2-16,3 9-4 15,-3-3-1-15,-3 1-1 16,2 6-2-16,1-2 0 16,1 4-1-16,2-1-1 15,-3-1 1-15,2-2-2 16,3 1 1-16,-4-4-1 15,12 6 0-15,8 3 0 16,1 0 0-16,4 1 0 0,0-1-1 16,1 3 1-16,-1-5 0 15,11 3 0-15,4-2 1 16,-2-4 0-16,9 3 0 16,3-6 0-16,-1-4 0 15,10-1 1-15,-1-3 0 16,5-3 2-16,-1-7-1 15,6-16 2-15,11 3-1 0,-2-7 1 16,-2-3-1-16,-1-1-1 16,-12-7 0-16,-1-7 1 15,-2 1 0-15,-7-2 2 16,-5 3 0-16,-6-2-9 16,-5 3 26-16,-9-3 18 15,-1 4 9-15,-8 3 25 16,-2-3-21-16,-3 12-12 15,-3-11-7-15,-11 1-17 16,2 9-5-16,-7 0-9 16,3 12-1-16,8 11-2 15,-6-1-2-15,0 6 0 16,-6-4 0-16,-3 7 0 16,9 6-1-16,-2 2-2 15,4 3 1-15,6 3-1 16,1 1 0-16,6 1-2 0,7-4 2 15,-2 4-63-15,3-9-39 16,2 2-124-16,0 4-130 16,9-6 234-16</inkml:trace>
  <inkml:trace contextRef="#ctx1" brushRef="#br0" timeOffset="-121758.157">12980 12755 413 0,'29'-19'264'0,"-20"11"-1"16,-2 0-37-16,6 3-60 15,-7-3-20-15,-2 1-26 16,1 3-14-16,-10-2-30 15,3 4-18-15,2 2-31 16,-9-1-9-16,10 6-6 16,-1 1 3-16,-8 0 3 15,8 3 3-15,-12 2 4 16,15 6 1-16,-13 7-4 16,1 5-2-16,-10 1-7 15,-6 12-2-15,9 0-5 16,-8-3 0-16,12 0-2 0,-3-11 1 15,4 0-1-15,3-10 1 16,4 3 0-16,-2-12 1 16,5-4 6-16,-1-3 2 15,0-10 2-15,2 3-1 16,-1-12-4-16,0 2-5 16,2 1-2-16,1-2-1 15,4-5-1-15,0-4-1 0,4-18-2 16,2-5-2-16,9 3-1 15,6 1 0-15,16 9 0 16,-3 2 1-16,-1 7 2 16,-2 2-1-16,-4 11 1 15,2 6-1-15,1 4-1 16,-1 10-1-16,-13 3 0 16,-1 3 0-16,-8 9 1 15,-8-2 2-15,-5 4 1 16,-3 3 3-16,-8 2 0 15,1 3 0-15,-6-1 1 16,-3-3 0-16,1-5-1 16,-1 3 1-16,7-1 1 15,1-8 1-15,7 0 1 16,-2-15 3-16,2-7-1 0,2 0 0 16,-3-14-4-16,6 5-2 15,2-9-2-15,7 10 0 16,9-4 0-16,-4-11 0 15,12 1 0-15,-5-11-1 16,3-3 0-16,5 5 0 16,4 5-1-16,-2-6 0 15,10 20 0-15,-4 3-1 16,-12 1 0-16,1 11-1 0,-8 3 0 16,-11 0 1-16,6 15 2 15,6 3 1-15,-9 4 3 16,12 9 0-16,-15-1-1 15,-14 0 0-15,-10-1 0 16,4 3 0-16,11 3 0 16,-9-6 1-16,2-4 0 15,-5-3 1-15,-8-11 0 16,21 4 1-16,4 0 1 16,-4-6 0-16,2-5 0 15,-9-5 3-15,7-1-68 16,-2 1-55-16,1-2-128 15,1 1-127-15,0 0 234 16</inkml:trace>
  <inkml:trace contextRef="#ctx1" brushRef="#br0" timeOffset="-120854.99">13935 12701 605 0,'8'-3'395'0,"-19"3"48"16,-1 3-168-16,-2 6-79 15,-3 1-34-15,3 7-52 16,0 1-16-16,-1 7-28 31,-3-1-11-31,1 2-17 0,-2 2-7 16,4 0-8-16,5 9-4 15,1-2-7-15,4 5-3 16,1-11-3-16,-1-9-1 0,5-2-1 16,4-2-1-16,8 0 0 15,0 2-1-15,4-5 2 16,0-12 1-16,4-4 3 16,4-11 0-16,8-11-3 15,8-1-2-15,-6-21-4 16,2-3-3-16,2-7-5 15,-8-7 0-15,9 16 2 16,-8 2 3-16,-7 15 4 16,-3 2 2-16,-10 14-1 15,0 7-2-15,-11 5-3 16,-1 6 0-16,-4 6 0 16,-9 3 3-16,-2 8 1 0,1 4 1 15,-8 1 0-15,11 9 0 16,3 4 1-16,-9-5-1 15,11 0 1-15,-9-6-1 16,-1-5 0-16,11 4 0 0,6-2 0 16,10 3-1-16,3-10 1 15,3-2 0-15,7-6 1 16,-9-12-1-16,18 3 1 16,1-4-1-16,-2-17-1 15,12 8-1-15,-1-24 0 16,4 0 0-16,5-6 0 15,-4-10 1-15,0 3 1 16,-2-2 1-16,-4 9-1 16,-2 3-1-16,-3 15 0 15,-4 3-2-15,-9 11-1 16,1 11-1-16,-10 9-2 16,-4 3 0-16,-3 10 1 15,-3 4 1-15,-4 6 4 16,0 5-1-16,-6 5 1 15,-3-5 0-15,-4 3 1 0,-4 5 0 16,-6-8 1 0,-4 0 1-16,-2-5 2 0,-7-14 1 15,13 1 5-15,-19-11 0 16,-2-13 1-16,6 4-1 16,-14-18-2-16,20 9 0 15,-2-8-3-15,7-5 0 16,6-3-6-16,5-4-1 15,12 2-6-15,0-2-15 0,12 5-61 16,5-3-47-16,4 3-223 16,8 3 226-16</inkml:trace>
  <inkml:trace contextRef="#ctx1" brushRef="#br0" timeOffset="-120417.2">15284 12445 1083 0,'-6'-14'475'15,"0"8"-241"-15,2 6-46 16,-4 3-70-16,-1 12-30 16,-2 13-47-16,-7 2-15 15,-1 16-19-15,-4 3-4 0,-1 5-1 16,-2 0 1-16,3 6 0 15,-5-8 2-15,10 4 0 16,4-5 0-16,-8-11 0 16,8-6 0-16,4-9 1 15,1-3 1-15,5-10 6 16,1-2 3-16,-10-17 12 16,10 1-24-16,-4-13-81 15,2-4-68-15,3-13 76 16</inkml:trace>
  <inkml:trace contextRef="#ctx1" brushRef="#br0" timeOffset="-120198.39">14970 12654 827 0,'8'-9'458'16,"0"5"-76"-16,10 2-122 15,-1-3-95-15,3 1-41 16,19 4-49-16,-3-3-20 16,17 5-27-16,-2-2-9 0,-5-1-11 15,-2 1-3-15,-9-5 13 16,-7 1-28-16,-7 4 11 16</inkml:trace>
  <inkml:trace contextRef="#ctx1" brushRef="#br0" timeOffset="-118558.687">16197 12288 599 0,'9'-10'327'16,"-4"5"-53"-16,-3 1-37 0,-1 1-80 15,-1 3-25-15,-1 0-48 16,0 0-22-16,-1 10-8 15,-3 18-7-15,-14 39-12 16,6-15-3-16,-6 6-5 16,-2 3-2-16,-5 0-7 15,-7-9-1-15,0-2-4 16,10 0-1-16,2-3-4 16,13 3 0-16,-13-10-2 15,-3-2-1-15,4-15 2 16,-4-10 0-16,25 4 8 15,-2-12 3-15,0-7 0 16,-1-10-2-16,-1-19-7 16,0-5-5-16,12-7-4 15,8 2 0-15,0-8-6 16,7 2 1-16,13 10 0 16,-3-2 0-16,11 9 2 0,1-1 0 15,-12 11 0-15,5 1 0 16,-1 17-1-16,0 11-1 15,1 4-1-15,-9 9-1 16,-6 6 2-16,-4 2 0 16,-9 4 2-16,-5 3 2 15,-8-1 1-15,-9-2 0 0,-12 2 3 16,-2 1 0-16,-10-5 2 16,0 1 0-16,-3-7 1 15,-3-5 1-15,3-5 1 16,0-9 1-16,5-7 1 15,2-7-2-15,2-11-1 16,3-2-1-16,11-2-5 16,-3-3 0-16,18 4-3 15,0-1-3-15,-5-4 0 16,5 4-1-16,2 4 1 16,4 0 0-16,6 6-5 15,-5-1-3-15,-3 0-1 16,-2 2-1-16,7 3 3 15,3 5 1-15,-6 3 1 16,2 2 1-16,-4 5 4 16,4 1 0-16,5 4 3 15,1-1 1-15,4 5 0 0,-2 1 0 16,4 4 1-16,-3-1 0 16,4 2 0-16,2-4 0 15,1-1 1-15,6 2 0 16,5-9 1-16,9-2-1 15,11-7 2-15,1-8-1 16,11-4 3-16,-4-6-1 0,-1-5 0 16,-1-1 0-16,-8-8 0 15,1 4 0-15,-12-9 0 16,0 1 0-16,-12 0 2 16,-7 0 1-16,-8 1 2 15,-13-3 2-15,-3 4 2 16,-1 4 3-16,-5 11 4 15,-6 2-1-15,-9 15-4 16,-16 1-3-16,-3 14-7 16,5 4-1-16,0 10-2 15,9 6 1-15,-1-5 0 16,7 9 0-16,7-2 2 16,-1-1 1-16,11 7 3 15,1 1 1-15,3-3 0 0,9 4-1 16,4-4-1-16,0-2-1 15,2-3-3-15,-4-12 1 16,3-7 0-16,0-4 0 16,7-6 4-16,-1-3 0 15,3-7-1-15,3-7 11 16,0-13-63-16,4 1-46 16,-4-5 59-16</inkml:trace>
  <inkml:trace contextRef="#ctx1" brushRef="#br0" timeOffset="-117667.783">17719 12724 493 0,'-1'-1'307'16,"0"0"-41"-16,0 0-61 15,0 0-27-15,0 0-43 16,-1 0-24-16,1-1-26 0,0 1-6 16,0 0-7-16,0 1 0 15,1 0-4-15,0 0-5 16,0 0-10-16,0 0-5 16,0 0-12-16,6 0-6 15,1 1-12-15,2 0-4 16,2 2-6-16,34 11-2 15,-25-12-1-15,3 2-1 16,8 0 1-16,0-4 0 0,5-1-1 16,4-6 0-16,6 4-1 15,1 1 0-15,-3 0-1 16,-1 2 0-16,-11 0 0 16,-7-3 1-16,-5 1-1 15,-4 0 0-15,-7-3 1 16,3 5 1-16,-9-1 0 15,-3 0 0-15,3 2-2 16,-5-1-1-16,1 0-1 16,0 0-1-16,0 0-1 15,0 0-1-15,0 0 3 16,0 0-27-16,-5 3-58 16,5-3-40-16,0 0-104 15,0 0-168-15,0 0 267 16</inkml:trace>
  <inkml:trace contextRef="#ctx1" brushRef="#br0" timeOffset="-117011.697">18908 12327 537 0,'2'-8'350'16,"4"2"-19"-16,-5 4-128 0,-3-1-34 16,0 0-50-16,1 2-16 15,-1 0-32-15,1-1-12 16,1 2-20-16,0 0-4 15,0 0-5-15,0 0 3 16,0 0 0-16,-1 0-2 16,0 5-5-16,-2 17-5 15,-16 34-8-15,21-17-1 16,-18 3-1-16,-3 0 1 0,5 8-1 16,-9-8-2-16,3 3-2 15,1-1-1-15,-3-7-2 16,4 5 1-16,2-2-1 15,3 0-1-15,1-2 1 16,0-2-1-16,0-8 0 16,5 3 1-16,-3-10 1 15,1-3 3-15,4-6 1 16,-3-12 4-16,6 4 4 16,0-6-2-16,1-10-3 15,3 1-4-15,3-11-25 16,2-6-49-16,9-2 45 15</inkml:trace>
  <inkml:trace contextRef="#ctx1" brushRef="#br0" timeOffset="-106344.033">11107 15387 140 0,'0'0'123'16,"0"0"43"-16,0 0-15 16,0 0-23-16,0 0-7 15,1 0-12-15,-1 0 5 16,2 0-4-16,6 3-9 0,-8-3-21 15,0 0-11-15,0 0-18 16,0 0-6-16,2 7-10 16,-1 0-5-16,0-1-5 15,-1-3-1-15,2 4 0 16,-2-7-1-16,0 0 25 16,0 0 12-16,0 0 7 15,0 0 1-15,0 0-28 16,0-1-15-16,7-17-14 15,39-51-3-15,-26 18-4 16,1-13-1-16,6-6 0 16,4 8 0-16,-4-4 0 15,1 4-1-15,-4-4 0 16,-3-3-1-16,-2 13 0 16,-4 4 0-16,0 19 0 15,-5 11 1-15,-4 8 3 0,-3 4-5 16,0 13-2-16,0 7-3 15,-2 14-3-15,0 5 4 16,0 17 3-16,1 7 1 16,-2 4 0-16,1 0 0 15,-1-5 0-15,0-8 1 16,5 2 0-16,1 3 0 0,0-3 0 16,-2 2-1-16,-2-7 0 15,0-1 1-15,-1-6 1 16,3-5-1-16,-4-3 2 15,1-6-1-15,3-4 0 16,-7-12 1-16,2-7 5 16,4 5 2-16,-3-3 0 15,0 0 1-15,0 0-6 16,5-15-1-16,10-37-3 16,-5 28 0-16,10-2-1 15,-4-2 0-15,10-1 1 16,-8-5 0-16,-2-7-6 15,-1 3 16-15,-2-4 12 16,6 1 5-16,0-7 16 16,13 8-11-16,-5-10-4 15,2 4-3-15,-5-2-8 0,-6-2-4 16,-2 9-8-16,0 8-2 16,-3 15-4-1,-3 4-2-15,0 12-5 16,-2 2-1-16,-6 3-3 15,3 8 3-15,-1 6-55 16,-4 1-64-16,-2 7-279 16,-2-1 259-16</inkml:trace>
  <inkml:trace contextRef="#ctx1" brushRef="#br0" timeOffset="-105604.827">12037 15111 741 0,'10'-12'353'0,"7"-1"-133"15,4 2-26-15,-3-1-55 16,-8 1-17-16,-2 3-18 16,-6-1-4-16,-7 0-5 15,5 0-10-15,-3 1-18 16,-4-3-7-16,7 10-10 16,-7-2-4-16,-9 1-9 0,5 4-7 15,-21-4-8-15,4 5-4 16,-9 2-8-16,-3 3-3 15,8 11-4-15,-3-3-1 16,6 6-2-16,1 0 0 16,5 6-1-16,4 3-2 15,4 4 2-15,1-1-1 16,9 0 0-16,-1-1 0 16,7-6 0-16,5 1 0 0,0-13 1 15,5-2-2-15,0-2 2 16,4 0-2-16,2 1 2 15,2-4-1-15,5-4 1 16,0-7-1-16,3-17 1 16,2-1 1-16,5-12 1 15,1-8 1-15,5-1-1 16,-8-11 2-16,-1-2 0 16,-8 1 1-16,-11 3-1 15,12 10-1-15,-14 7 0 16,2 12-1-16,-6 7-1 15,-6 4-2-15,-2 13-4 16,2 3 0-16,1 11 0 16,-3 5 2-16,-8 0 3 0,5 3-1 15,-5 3 1-15,1-2 1 16,0 5 0-16,-8 1 0 16,5 3 0-16,1 1-1 15,5 2 1-15,11 2 0 16,-3-9 0-16,-3-3 0 0,0-7-1 15,-4-5 31-15,-1-3-106 16,12 3-41-16,5-9 77 16</inkml:trace>
  <inkml:trace contextRef="#ctx1" brushRef="#br0" timeOffset="-104573.626">12465 15281 434 0,'-2'3'277'15,"-1"6"-24"-15,1-9-75 16,1 1-30-16,0 1-45 16,0-2-18-16,0 4-9 0,1-2-1 15,3 1 7-15,26-2 2 16,34 24-6-16,-30-33-3 16,3-1-11-16,-6-5-6 15,10 8-28-15,-2 1-11 16,-10 0-13-1,3 4-2-15,-16 3-3 0,-2 7 1 16,-11 1 1-16,-3 7 1 16,-7 3 5-16,-11-2 0 0,-4 6 0 15,-10-7 0-15,0 4-3 16,-5-3 1-16,8-6-3 16,3 3 0-16,9-6-1 15,0-3 1-15,2-3-2 16,16-1 1-16,-7-3 0 15,14 3-1-15,-5-4-1 16,-1-1-1-16,2-4-2 16,6 1 0-16,13 4 1 15,-6-2 0-15,3-1 0 16,0 1 1-16,-2-2-2 16,3 0 2-16,9 7 0 15,-9 1-1-15,3 4 0 16,-1 6 0-16,-9 3 0 15,1 3 1-15,-7 3-1 16,-7 4 1-16,-6 0 0 0,-5 5 1 16,-6 7 0-16,-7-4 1 15,-13 3 1-15,2-1-1 16,-8-10 14-16,14 2 6 16,5-2 9-16,-7-8 5 15,2-11-3-15,-14-6-4 16,5-7-1-16,4-3-2 0,11 5-5 15,1-4-4-15,4-7-8 16,0-11-4-16,2-7-6 16,6 0-2-16,-1 1-34 15,4 10-29-15,0 3-117 16,6 7 114-16</inkml:trace>
  <inkml:trace contextRef="#ctx1" brushRef="#br0" timeOffset="-103464.869">13498 14755 565 0,'16'-3'309'15,"-16"-6"-53"-15,10 4-39 16,-6 5-49-16,-7-6-23 0,1 5-49 16,-5-2-25-16,9 3-28 15,4 8-6-15,-6-1-1 16,-2 4 4-16,-5 11-8 16,2 6-4-16,-2 11-8 15,7 9-4-15,-22 0-5 16,-3-1-1-16,4 11-1 15,-13-6 0-15,11 6-2 16,0-8 0-16,0-10-2 16,9 2-2-16,2-13 1 15,3-5 0-15,6-10 2 16,-1-5 4-16,-1-9 8 16,4-2 0-16,1-12-1 15,1-13-4-15,4-17-8 16,-3-6-1-16,9-9-4 15,4-3 0-15,9 2-2 0,8 8-1 16,7 4 1-16,7 4 0 16,-6 2 2-1,2 2-1-15,-5-3 1 0,3 6 0 16,8 7-1-16,-6 3 1 16,4 12 0-16,-8 0 0 15,-3 11 0-15,0 3-3 16,-5 13-1-16,-3 8-2 15,-4 16 2-15,-13 3 1 0,-2 13 2 16,-13-2 1-16,-14 1 3 16,7 11 1-16,-16-5 3 15,5 1 0-15,1-3 0 16,-2-2-1-16,6-2-3 16,-2-8 0-16,8-3 0 15,0-16-1-15,2-12 1 16,6-1 1-16,-3-10 3 15,4 0 2-15,1-8-2 16,0 1 5-16,5-15-89 16,2-1-71-16,8-15 93 15</inkml:trace>
  <inkml:trace contextRef="#ctx1" brushRef="#br0" timeOffset="-103152.425">13526 15023 838 0,'-8'0'419'0,"-6"-3"-165"15,9 0-60-15,9 3-73 16,-1-1-35-16,15 1-8 15,4 5 1-15,0-3-2 16,14-1-5-16,10-1-9 16,6-3-7-16,1-1-19 15,0 2-11-15,-4 2-14 16,-8-2-4-16,-15-2-2 16,-6 1-2-16,-8-1 9 15,6 4-47-15,-4 0-150 16,2 0 132-16</inkml:trace>
  <inkml:trace contextRef="#ctx1" brushRef="#br0" timeOffset="-102527.186">14400 15084 539 0,'15'-9'309'0,"3"6"-15"16,-5-3-78-16,-2 3-33 15,-5 0-11-15,-2-3-29 16,-2 6-14-16,-12-4-32 15,-2 4-19-15,-18 1-23 16,1 2-8-16,-6 4-15 16,0 2-4-16,-5-4-10 15,-1 1-5-15,1 3-6 16,-1-2-3-16,5 0-2 16,3-1-1-16,14 0-1 15,4-1 0-15,16 3-3 16,0-1-1-16,1 0 0 15,7 1-2-15,2-2 2 16,2-1 2-16,17 4 1 16,4-2 0-16,3 6 1 0,4 1 0 15,-8-2 0-15,-1 4 1 16,-7-1-1-16,-6 3 1 16,-12-2-1-16,-1 13 1 15,-14-9 1-15,-2 3 0 16,-7-2 2-16,-2-6 0 0,-3 2 2 15,-3-8 1-15,-5 0 3 16,-6-4 1-16,-1-8 1 16,10 4 2-16,-4-13-1 15,4 1-1-15,-4-9-5 16,-2-5-3-16,15 14-6 16,0-1-2-16,7 6 13 15,5 6-27-15,3-1-131 16,0-1-415-16,3 2 372 15</inkml:trace>
  <inkml:trace contextRef="#ctx1" brushRef="#br0" timeOffset="-101558.172">15034 14753 283 0,'16'-12'191'0,"7"2"-6"15,-1 4-33-15,-5-4-11 16,-5 3-4-16,0 7 0 15,-6 1-21-15,-3 3-2 16,-10 7 5-16,-9-4 0 16,-4 16-12-16,-4 2-12 15,-5 4-31-15,0 5-14 0,-10-2-18 16,-2-2-7-16,0 3-13 16,2 1-3-16,1-5-5 15,8 2 0-15,9-3-1 16,5-1-2-16,9 3 0 15,4 0-1-15,4 2 0 16,6-4 1-16,3-1 0 16,3-4 1-16,4-7 0 15,4 12 1-15,1-13 0 16,4 4 0-16,4-1 1 16,-3-13 2-16,8-1 5 15,-9-11 1-15,17-9 1 16,3-7 0-16,8-13-3 15,8-6 1-15,-12-10-1 0,2 2 0 16,-9 4 1 0,-11-1 0-16,-7 11-2 0,-4 1 7 15,-26-1 13-15,-4-1 4 16,-8 1 7-16,-13-4-4 16,5 5-11-16,-5 0-2 15,-7 7-7-15,-3 2-4 16,-4 13-5-16,-1 7-1 0,0 2-1 15,10 3-1-15,-7 1 0 16,13 4-2-16,-2 5-2 16,-7 0-1-16,14 7-2 15,-1 5-2-15,15 5-2 16,6 3 46-16,7 3-141 16,2-4-61-16,15 5 110 15</inkml:trace>
  <inkml:trace contextRef="#ctx1" brushRef="#br0" timeOffset="-100942.2">15567 15139 1011 0,'-2'-8'473'0,"13"8"-209"15,-9-1-48-15,-2 2-89 16,2 6-28-16,-3-7-24 16,0 0-6-16,-9 20-15 15,-22 30-11-15,22-19-20 16,0 2-5-16,-6-4-7 16,2 1-3-16,-12-8-3 15,3 0 1-15,8 2-2 0,0-3 0 16,-5-9 1-16,-1-3 0 15,1-7 2-15,7-2 0 16,9-7 2-16,5-2-3 0,5-12-4 16,4 0-2-16,5 0-2 15,3 0 0-15,-3 12 1 16,-2 0 0-16,9 13-1 16,-13-2-1-16,12 7 1 15,2 6 1-15,-14-9 0 16,8 3 1-16,-9-6 0 15,10 4 0-15,11 2 0 16,5 1 0-16,2-1 0 16,-10-7 0-16,-2-5 44 15,-3-6-58-15,3 0-107 16,0-11 320-16,2-1-214 16</inkml:trace>
  <inkml:trace contextRef="#ctx1" brushRef="#br0" timeOffset="-100550.882">15946 15020 1120 0,'-2'-5'500'0,"-10"5"-242"16,11 8-91-16,-11 4-64 15,11 9-19-15,-9 8-17 16,-3 4-13-16,4 11-29 16,-12-1-6-16,6 9-7 15,-6-3-1-15,-3-7-2 16,2-2-1-16,-2 0-2 15,-2-2 0-15,-2 5-1 16,2-2 0-16,-1-9 0 16,0-6-2-16,10-9 5 15,0-10-1-15,17-7-85 16,4-6-156-16,15-11 153 0</inkml:trace>
  <inkml:trace contextRef="#ctx1" brushRef="#br0" timeOffset="-85500.203">17711 15309 200 0,'-1'5'161'0,"0"4"10"0,0-4-32 16,0 1-12-16,0-1-16 16,0-5-7-16,0 1-9 15,0 7-7-15,0-2-19 32,1 3-6-32,-2-6-11 15,1-2-4-15,0 3-2 16,1 1 0-16,0 4 7 15,0-8 11-15,0-1 7 16,-1 0-2-16,1 0-16 16,0-1-15-16,0 0-19 15,5-11-4-15,13-18-6 0,38-45-3 16,-24 24-3 0,9-10 0-16,8 5-1 0,-18-8 0 15,15 10-1-15,-15-3 0 16,-8 4 1-16,8 12-1 15,-17 10 0-15,1 14-1 16,-7 8-3-16,-4 6-4 16,-4 6 0-16,-5 1 0 15,-2 13 2-15,3 13 2 0,-4 8 1 16,-1 6-1-16,1 8 2 16,-7-7 0-16,3 7 1 15,2 0 0-15,8 6 1 16,-2-4 0-16,5-4 0 15,1-6 0-15,-4-14 0 16,10 3 0-16,-2-11 0 16,2-3-1-16,2-7 2 15,-5-10 2-15,6-2 3 16,0-8 1-16,2-9 0 16,4-2-2-16,0-19-1 15,5 6-2-15,4-10 1 16,1-6 0-16,1 0 1 15,0-8-1-15,3 6-1 16,-1 3-1-16,-2 3 12 0,2 2 5 16,-8-2 5-16,3-2 2 15,-17-6-12-15,0 3-3 16,7 9-4-16,-9 4-2 16,17 19-2-16,-4 1-3 15,-12 11-5-15,0 5-4 0,-11 4-2 16,-4 5 0-16,-1 12 18 15,5 6-54-15,2 9-241 16,1 7 209-16</inkml:trace>
  <inkml:trace contextRef="#ctx1" brushRef="#br0" timeOffset="-84656.662">18813 15053 406 0,'9'-15'304'0,"1"2"13"16,4 4-90-16,-1 1-28 15,-8 2-37-15,-3 1-16 16,-10-2-29-16,-11-3-18 0,2 5-30 16,3 5-12-1,-9-1-20-15,3 7-5 0,-6 4-12 16,-10-5-4-16,7 14-7 15,-4-2-2-15,0 4-4 16,-2 1-1-16,0-1-2 16,8 7 0-16,5 1 0 15,2 5-1-15,15 2 0 16,-17-12 0-16,10-2 0 16,3-5-1-16,7 2 0 15,13 4 0-15,3-3 0 16,5 2 0-16,-18-18 1 15,9 5 0-15,-1-10 0 16,8 0 1-16,13-7 0 16,-1-9 0-16,5 0 2 15,-1-10-1-15,5-11-1 16,0-2 1-16,2-8 0 0,-1-3 1 16,-11 5 1-16,6 5 0 15,-9 7-1-15,-4 2 0 16,-4 9-1-16,-8 4-1 15,-6 2-1-15,-12 3-4 16,-2 11 0-16,6 10-2 16,-11 5 1-16,13 12 3 0,4 3 1 15,-24-9 0-15,15 12 1 16,-13-5-1-16,-5-1 2 16,26 11 0-16,-6-2 0 15,8 5 0-15,2 3 0 16,-9-9-1-16,3 0 1 15,-1-4 0-15,3-9 0 16,2 3 0-16,12-2 0 16,-4-6 0-16,5-4 0 15,-2-10 0-15,3-2 0 16,4-4 0-16,-1-4 6 16,4 2-18-16,-3-14-64 15,3 1-60-15,-1 3-334 16,1 5 310-16</inkml:trace>
  <inkml:trace contextRef="#ctx1" brushRef="#br0" timeOffset="-83969.969">19766 14991 491 0,'0'-1'311'16,"0"0"-42"-16,1-1-68 15,13-2-33-15,14 3-47 16,21 3-16-16,-27-1-21 16,-4-3-7-16,12 1-18 15,11-2-10-15,11 3-18 16,-5 3-6-16,-7-10-11 15,0 4-5-15,-7-6-3 16,-6-4-1-16,-3 10 10 16,-13-6-31-16,-6 3-152 15,-4 5 125-15</inkml:trace>
  <inkml:trace contextRef="#ctx1" brushRef="#br0" timeOffset="-83626.38">19791 15157 563 0,'0'0'213'16,"5"0"-69"-16,-4 0 183 15,-1-1-99-15,0 1-63 16,0 0-23-16,6 0-45 16,-1 1-19-16,12 1-20 15,34 10-6-15,-35-12-8 16,11 3-5-16,-1 1-11 16,3-4-6-16,7 4-11 15,-7-3-2-15,1-5-2 16,1 1-2-16,-7-5 26 15,-1-1-59-15,-5 2-157 16,-4-1 138-16</inkml:trace>
  <inkml:trace contextRef="#ctx1" brushRef="#br0" timeOffset="-83126.432">21011 14722 927 0,'0'-10'426'0,"-1"5"-188"16,-3 3-64-16,0 6-72 15,-1 7-30-15,-9 7-33 0,6 8-8 16,-10 4-13-16,-1 4-2 15,0 6-2-15,-8 0 1 16,9 3-2-16,3 1-1 16,-2-2-3-16,-4-3-2 15,1 0-2-15,-6-7 1 16,10-2-1-16,6-3 0 16,10-4 0-16,-2 0 0 15,-1-10 1-15,-4-9 9 0,-9-17-53 16,1-7-50-16,3-8-240 15,5 2 206-15</inkml:trace>
  <inkml:trace contextRef="#ctx1" brushRef="#br0" timeOffset="-82860.888">20724 14940 1099 0,'5'0'475'0,"-2"-2"-253"16,-2-3-47-16,-1 5-77 15,2 0-17-15,23 2-27 16,34 10-14-16,-42-12-13 0,8 2-5 16,9 3-8-16,-1-2-2 15,10-1-3-15,-4 3-2 16,-12-7-1-16,-1-1-1 15,-8 0-3-15,-2-3 10 16,-4 5-86-16,-3-4-61 16,-1 9 86-16</inkml:trace>
  <inkml:trace contextRef="#ctx1" brushRef="#br0" timeOffset="-82470.343">21708 14654 923 0,'-4'-3'456'16,"0"4"-142"-16,-3 7-173 0,-2 4-34 16,-3 10-37-16,0 6-10 15,-9 10-23-15,-5 2-7 16,6 10-6-16,-2-1-1 16,1-2-2-16,0-1-3 15,-3-11-6-15,0 0-3 16,2-3-2-16,3-2 0 15,1 0-1-15,2-7-1 0,8-4 1 16,1-5-1-16,1-13-12 16,6-4-57-16,0-16 45 15</inkml:trace>
  <inkml:trace contextRef="#ctx1" brushRef="#br0" timeOffset="-81626.803">22594 14598 317 0,'14'-7'189'16,"5"5"-18"-16,-6-2-16 16,1 4-23-16,-2 1-7 15,-10-1-7-15,3 2-8 0,-1 2-10 16,-5-1-7-16,1 5-4 16,-5 0 4-16,-16-1-6 15,5 8-7-15,-13 6-20 16,-4 2-15-16,-4 14-22 15,-8-1-7 1,-1 11-10-16,-3-3-1 0,5 1-3 16,7 2 0-16,2-11-1 15,5 4 0-15,3-7-1 16,1-1 0-16,15 4 0 16,7 5-1-16,9 1 0 15,0-3-1-15,11 3 1 16,-8-11-1-16,10-1-1 15,11 1-36-15,-15-23-139 16,4 6 123-16</inkml:trace>
  <inkml:trace contextRef="#ctx1" brushRef="#br0" timeOffset="-80183.46">23085 14784 475 0,'1'-18'286'0,"2"5"-12"0,3 2-50 16,-4 1-35-16,7 7-23 15,-9-2-41-15,-3-2-24 16,3 7-49 0,-5 2-19-16,5 17-21 0,-4 4-4 15,-6 6-2-15,-1 11-1 16,-10 3 1-16,0 1-1 16,-3 6-1-16,-2-4 0 15,-2-4-1-15,-1 1 0 0,-1 1-1 16,0-6 0-16,11 2 1 15,0-5-1-15,10-6 0 16,-4-6-1-16,0-12 3 16,8-1-8-16,2-12-52 15,1-6-42-15,-3-8-125 16,0-9-114-16,5-2 215 16</inkml:trace>
  <inkml:trace contextRef="#ctx1" brushRef="#br0" timeOffset="-79493.203">23053 14810 486 0,'-1'-1'283'0,"0"0"-20"16,0 0-44-16,0 0-47 16,0 0-27-16,-1 0-49 15,2-1-23-15,0 1-28 16,13-11-4-16,52-28-8 16,-26 28-1-16,4-1-12 15,3 1-5-15,0 2-7 16,7 0-2-16,-5 5-4 15,2 7 0-15,-12 4-2 16,-4 8 0-16,-8 8-1 16,-4 5-2-16,-11 6 2 15,-11-1 1-15,-8-3 3 16,-9-6 1-16,-8 0 1 16,0 2 0-16,-5-1 0 15,-3 1 0-15,-7-4 0 0,-1-2 0 16,4-5 1-1,-1-2 1-15,9-9-1 0,-10-5 1 16,-6-6-1-16,3-3 0 16,-3-4 0-16,11 3 0 15,8-4-1-15,4 5-1 16,4 1-3-16,3-3 0 0,5 6 0 16,1-2-1-16,10 14-1 15,2 0-1-15,4 5-1 16,3 4 0-16,2-5 3 15,3 7 0-15,4 7 0 16,1 6 1-16,1 5 1 16,-2 1-1-16,-2 3 0 15,-7-5 1-15,6 9-1 16,-4-5 1-16,3 0-1 16,1-3 1-16,-16-18-1 15,17 6 1-15,-1-12 1 16,-5-3 1-16,13-4 1 15,-15-13 31-15,6-9-103 16,11-3 97-16,8-15-31 16</inkml:trace>
  <inkml:trace contextRef="#ctx1" brushRef="#br0" timeOffset="-78743.648">23658 15016 739 0,'44'-36'401'15,"-37"28"-107"-15,-5 4-107 16,0 4-45-16,-3 6-57 16,1 4-27-16,-3 7-13 15,-6 0-3-15,-3 7-13 16,-9 1-7-16,9 9-8 15,-4 0-3-15,3 4-6 16,0-1 0-16,-8-4-3 16,0-9 1-16,7 0 0 15,5 2-2-15,0-6 1 0,6-2-1 16,0-1 1-16,3-7 0 16,0-2 0-16,2 1 1 15,4-6 4-15,3-3 2 16,14-6 1-16,8 0-2 15,-2-24-4-15,15 4-3 0,-9-22-1 16,6-9 0-16,11 3 1 16,-8-12 0-16,7 6 1 15,-11 4 0-15,-7 15-1 16,-6 10 1-16,-11 11 0 16,-2 9 0-16,-9 9-5 15,-5 2-2-15,-5 12 0 16,-6-1 0-16,-6 6 4 15,1 5 0-15,2 7 1 16,-3 1 0-16,2 4 0 16,-1 0 0-16,0-2 0 15,3 0 0-15,2 1 1 16,5-2-1-16,3 3 0 16,0-6 0-16,3-1 0 15,1-4 1-15,1-5-1 16,3-1 0-16,1-9 0 15,2-6 1-15,4-6-90 0,5-6-66 16,3-14 94-16</inkml:trace>
  <inkml:trace contextRef="#ctx1" brushRef="#br0" timeOffset="-78120.09">24504 14651 616 0,'0'-5'383'0,"-6"-1"16"15,-3 4-181-15,0 2-100 16,0 6-28-16,-4 5-47 16,2 3-11-16,-1 13-15 15,-6-2-4-15,1 9-2 16,-3 11 4-16,-7-1 12 15,4 6 4-15,-5 0 2 16,2-7-4-16,6 3-13 16,-1-3-5-16,5 3-4 15,0-2-2-15,15 3-1 16,-8-3 1-16,2-15-1 0,7-1 0 16,-2-14 2-16,9-2 1 15,9-10 0-15,0-3 1 16,7-13-3-16,12 6-2 15,7-9-13-15,4-2-16 16,5-7-19-16,-10-16-1 16,0 4 13-16,1-3 16 15,-9 5 20-15,1 7 3 0,-9 4 1 16,-19-4 1 0,9 9-1-16,-18 1 0 0,-6 5 4 15,8 10 1-15,-28 0-1 16,9 8 1-16,-12 6-3 15,1 4 2-15,7 6 0 16,1-1 1-16,5 2-2 16,0 0-1-16,8 7 1 15,-1 1 1-15,7 1-1 16,3 4 0-16,3 1-3 16,6-2 0-16,3-1-3 15,-1-9 1-15,5-3-1 16,-1-3 0-16,7-4-1 15,3-3-5-15,5-9-53 16,-5-7-493-16,2-15 396 16</inkml:trace>
  <inkml:trace contextRef="#ctx1" brushRef="#br0" timeOffset="-76988.457">25630 14667 532 0,'13'-8'348'16,"-8"1"-14"-16,0 4-115 15,1 3-36-15,-13 1-70 16,-1 5-28-16,-3 5-45 15,-4 4-6-15,3 8-3 16,-4 7 0-16,-8 2-5 16,0 6-1-16,-7-6-6 15,-1-2-3-15,2-5-6 16,3-7-2-16,4-5-3 16,1-4 0-16,7-3-1 15,7 1 0-15,4-4 2 0,4-5-1 16,8-6-1-16,-1-10-1 15,7-6-2-15,2-1-1 16,3-9 0 0,4 6-2-16,7 4-1 15,1 5 0-15,0 8 0 16,-5 4 0-16,4 12 0 0,-6 7-1 0,-9 12 1 16,4 10 0-16,-17-1 2 15,6 8 1-15,-9 2 0 16,-8-4 0-16,-12 0 2 15,-12-4 0-15,-6 1 2 16,-4 5 0-16,-7-2-1 16,-3 2 1-16,-2-6 0 15,-9-12 0-15,17-6 0 16,-3-12-2-16,4-13 3 16,20 5 0-16,-8-18 0 15,11-1 0-15,8-8-5 16,1-6 0-16,13 4-3 15,1 2-2-15,16 14-2 16,-2 1-1-16,-1 8 0 0,8 3 0 0,9 9 3 16,-10 3 1-16,7 11 2 15,-6-2 1-15,-4 2 0 16,16 8 1-16,1-1 0 16,0 0 0-16,-2-3 1 15,-5-2-1-15,-3-9 0 16,3 2 0-16,2-11-25 15,0-6-43-15,7-11-185 16,2-10 167-16</inkml:trace>
  <inkml:trace contextRef="#ctx1" brushRef="#br0" timeOffset="-76493.415">26082 14537 470 0,'11'-7'335'0,"-7"3"52"16,1 1-116-16,-9-2-116 16,8 6-41-16,-8 3-65 15,8 9-23-15,13 14-12 16,-7 0 0-16,13 17-3 31,3 5-2-31,-3 11-1 0,6 7-2 0,-3-8 0 16,-4-3-1-16,-8-12 1 15,-9-5 2-15,-12 1 16 16,-5 4 6-16,-17 3 7 16,-7-1 2-16,-1 7-14 15,-4-3-5-15,-4-4-8 16,-5-6-3-16,-3-16 29 15,-1-1-44-15,12-12 11 16</inkml:trace>
  <inkml:trace contextRef="#ctx1" brushRef="#br0" timeOffset="-73305.759">27152 14795 372 0,'2'-9'287'16,"8"0"14"-16,33-25-72 15,-41 23-29-15,8 8-37 16,-8-2-18-16,-2 2-27 16,1 1-16-16,-2 1-39 15,0 0-15-15,0 1-24 16,0 0-8-16,-4 18-4 0,-12 41-1 16,-7-22-2-16,15 14-1 15,-22-7-1-15,12 5 1 16,6 4-2-16,-18-9-1 15,14 2-1-15,4 4 0 16,0-6-2-16,4-6 1 16,0-9 0-16,-5-12 0 15,4-12 3-15,9 3 0 0,2-9-14 16,0-12-48-16,6-10-184 16,-3-13 161-16</inkml:trace>
  <inkml:trace contextRef="#ctx1" brushRef="#br0" timeOffset="-73009.934">27041 14958 717 0,'-7'-4'395'15,"11"5"-110"-15,-15-9-96 16,12 8-43-16,6 1-60 15,-5-1-20-15,-2 0-13 16,16 4 1-16,30 10-5 16,-26-11-1-16,1-3 1 15,2 0-4-15,5-3-13 0,6 3-7 16,-3-3-12-16,-8-1-4 16,0 4-4-1,-7-5-1-15,-3 5-2 0,-3-4-5 16,-5-5-108-16,-3 5-97 15,0 3 128-15</inkml:trace>
  <inkml:trace contextRef="#ctx1" brushRef="#br0" timeOffset="-72588.144">27837 14618 985 0,'7'-9'491'15,"-5"0"-174"-15,-3 4-160 16,0 7-43-16,-5 4-69 0,2 11-18 15,-5 11-15-15,-4 9-1 16,-2 21-4-16,-4 5 0 16,-6-4-2-16,4 3 0 15,-1-11 0-15,-5-8 0 16,5 6 0-16,3-8 1 16,-11-4-3-16,13 2 1 15,4-7-1-15,-5-3-1 16,27-2 2-16,-11-8 0 0,4-5 2 15,4-9 2-15,-8-6 11 16,-4-10-29-16,1-15-101 16,9 5-408-16,3-21 348 15</inkml:trace>
  <inkml:trace contextRef="#ctx1" brushRef="#br0" timeOffset="-72260.099">28397 14831 851 0,'4'3'419'16,"0"4"-147"-16,-4 2-98 15,-3-3-18-15,0 6-37 0,-1 7-14 16,-7 2-32-16,-6 2-13 15,-10-5-15-15,-3 6-6 16,-8-5-12-16,2 8-5 16,-1 1-10-16,-3-5-3 15,12 4-5-15,-6-4 0 16,3-4-1-16,18 1-1 16,-8-6-1-16,5-5-1 0,10-4-26 15,-10-5-31-15,9-5-108 16,5-1-67-16,0-4 139 15</inkml:trace>
  <inkml:trace contextRef="#ctx1" brushRef="#br0" timeOffset="-71994.548">28121 14914 707 0,'-8'-2'405'15,"6"5"-61"-15,3 7-158 16,-7-1-31-16,15 16-52 16,-1-2-15-16,-3-2-21 15,-1 2-8-15,5-1-15 0,3 1-9 16,4-1-14-16,9 3-6 16,-5-5-5-16,1 0-2 15,-4-2 0-15,0-5 0 16,-5-6 0-16,-2-7 0 15,-3-7-10-15,4-3-50 16,-1-5 37-16</inkml:trace>
  <inkml:trace contextRef="#ctx1" brushRef="#br0" timeOffset="-71181.94">28917 14626 377 0,'-9'0'260'16,"4"0"25"-16,-2 1-43 15,6 0-74-15,-1 0-26 16,2-1-34-16,0 0-7 16,0 0-7-16,2 0-6 15,15 2-25-15,32 1-13 16,-29-4-19-16,11 2-6 15,7 1-9-15,-13-1-4 0,11 1-6 16,-10 0-1-16,-3 2-2 16,2 3-2-16,-16 2-1 15,-6-1 0-15,-14 3 4 16,-4-1 0-16,-17 1 3 16,4 3-2-16,5 3-1 15,-7-2 0-15,8-4-2 16,-2 3 1-16,-2-10 0 15,2-3-1-15,12 4 0 16,-3-10 1-16,6 1-2 16,7 4-1-16,2-3-1 15,5 3-1-15,-5 0 0 16,0 0 0-16,11 6 1 16,12 5 0-16,16 26 1 15,-11-11 0-15,-12-9-1 0,-7 2 1 16,7 6 0-16,-2-5 1 15,2 3 0-15,5-2-1 16,-9 2 1-16,-3-1-1 16,-4-1 2-16,-15-2-1 15,4-2 1-15,-9 2 1 16,-6 0 1-16,16 4 4 16,-26-5 24-16,4 0 6 0,-2-3 20 15,-11-4 7-15,8-2-5 16,-2-3 0-16,-2-7-9 15,-2-2-10-15,4-10-15 16,2-4-7-16,5-5-10 16,-4-8-4-16,12 2-10 15,2 0-34-15,4 5-91 16,9 5 20 0,7 10 46-16</inkml:trace>
  <inkml:trace contextRef="#ctx1" brushRef="#br0" timeOffset="-56446.072">29713 15096 99 0,'-1'0'69'0,"0"0"13"15,0 0-9-15,0 0 14 16,0 0 20-16,0 1 30 16,-1 0 4-16,1 1-15 15,0-1-15-15,-1 3-21 16,0-2-8-16,-1 2-15 16,0 0-5-16,1 0-10 15,0 1-2-15,1-2 4 16,0 2-1-16,1-2-2 15,0 1-1-15,0 1 3 16,0-5 2-16,-1 0 2 0,1 0 0 16,0 0 22-16,0 0 5 15,0 0-4-15,0 0-4 16,9-4-36-16,9-12-12 16,41-49-12-16,-24 23-3 15,9-4-6-15,2-10-1 16,2-6 0-16,-14-7-1 15,-6 0-3-15,-5 10-1 0,-14 16-1 16,13 16-1-16,-14 11-2 16,0 4-1-16,3 12-10 15,-15-1-1-15,5 7-6 16,-1 5-2-16,-15 3 6 16,14 8 0-16,-6 8 4 15,-3 4 4-15,2 7 3 16,-3 4 2-16,8 2 4 15,5 2 0-15,0-8 0 16,-5-5 0-16,4-5 0 16,1-3 1-16,7 0 1 15,-3-2 0-15,-6-9 1 16,0-3-1-16,6-3 2 16,11-2 2-16,-10-8 6 15,6-2 3-15,0-7 0 0,-8-6-1 16,11-1-6-16,-5-2-2 15,-5-1-2-15,4-1-2 16,3 4 1-16,-4-6 0 16,9 8-1-16,0 0 0 15,2-14 2-15,2-3 8 16,6-13 8-16,3-7 3 16,0-9 2-16,5 3-5 0,2 0-3 15,-8 0-2-15,6 18-1 16,-2 7-1-16,-22 0-4 15,2 13-2-15,-1 9-6 16,-16-5-6-16,7 18-7 16,2 9 0-16,-17-4 6 15,15 15-16-15,-6 2-98 16,-10-5-86-16,8 14 118 16</inkml:trace>
  <inkml:trace contextRef="#ctx1" brushRef="#br0" timeOffset="-55714.571">30676 14956 539 0,'6'-10'289'0,"4"3"-41"15,-3-9-27-15,-3 3-30 16,3 8-15-16,-6-3-32 16,1 8-16-16,-2-6-23 15,-6-4-7-15,-2-1-15 16,-3 0-11-16,-6 5-19 15,-3-5-13-15,-3 8-19 16,-6 1-6-16,-4 1-10 16,10 11-4-16,2 6-1 15,-11-9-4-15,9 11-1 16,-9-3-1-16,-2 0-1 16,13 7 2-16,2 1 0 15,5 1 2-15,9 2 0 16,-1-2 2-16,12-7-1 31,-3-8 1-31,0 1-1 0,15 25 0 0,4-3 1 16,4-2-1-16,-3-18 2 15,1-3 1-15,-9-17-6 16,7-3-10-16,-1-14-36 16,9-2-20-16,11-6-15 15,2-1 3-15,-3-3 29 16,-8-3 11-16,-5-2 10 15,-3 1 4-15,-7 11 8 16,-5 3 8-16,-5 13 13 16,-6 5-3-16,-4 13 2 0,-5 4 4 15,-4 13 8-15,-3-4 7 16,-2 9 0-16,-2-6-4 16,6 4-7-16,1 4-2 0,5-7-2 15,4 5 1-15,7 0-1 16,2 0 0-16,4-6 1 15,1 3 1-15,2-6 2 16,4-2 2-16,3-4 1 16,6-1-8-16,-4-6-47 15,-2-4-54-15,-4-6 60 16</inkml:trace>
  <inkml:trace contextRef="#ctx1" brushRef="#br0" timeOffset="-55386.13">31303 14232 1043 0,'1'-6'472'16,"-4"4"-229"-16,0 4-56 0,2-2-74 15,-1 0-30-15,-3 8-29 16,-5 10-16-16,-28 31-18 16,30-23-4-16,-3-6-7 15,5 3-1-15,-1-7 3 16,-1-8 3-16,7 6-87 15,-1-7-100-15,2-2 110 16</inkml:trace>
  <inkml:trace contextRef="#ctx1" brushRef="#br0" timeOffset="-54732.921">31657 14810 981 0,'3'-8'450'15,"-3"1"-189"-15,1 1-36 16,-2 4-56-16,-9-4-23 16,-3 1-44-16,-8-1-21 15,-15-4-34-15,1 5-16 0,-3 5-21 16,2 1-5-16,8 11-4 15,4 3-1-15,1 4 0 16,-1-5 0-16,1-3 0 16,3 1 0-16,12-5-1 15,8 6-1-15,8-1 0 16,3-4 0-16,12 7 0 16,9 3 1-16,4 5 0 15,5 0 1-15,-6-6 0 16,-8-1-1-16,4 3 1 15,-8-2-2-15,-7 2-2 16,0 0 1-16,-13 0-1 0,0 1 2 16,-5-3 1-16,-7-2 1 15,-8 1 1-15,-1-1 1 16,-17-8 1-16,7 0 0 16,-10-5 1-16,-3-2-1 15,11 0 1-15,-10-2 0 16,6-2-1-16,-2-4 0 15,4 1 1-15,3-4 2 0,11-1-5 16,6 1-21-16,9-5-111 16,4 2-61-16,12 5 107 15</inkml:trace>
  <inkml:trace contextRef="#ctx1" brushRef="#br0" timeOffset="-54092.453">32362 14845 572 0,'2'-9'308'0,"-1"6"-55"15,-1-6-22-15,0 8-41 16,0-1-18-16,0-2-30 16,0 3-11-16,-1-1-24 15,0 1-18-15,1 0-30 16,0 0-13-16,19-4-13 0,33-1-4 16,-21 4-8-16,4-7-5 15,9 1-8-15,2-7-2 16,1 5-2-16,-3 6-1 15,-14-3-2-15,0 5 0 16,-10 4-22-16,-8 2-33 16,-6 3-84-16,-11-1-56 15,-9 4-161-15,-4 1 218 16</inkml:trace>
  <inkml:trace contextRef="#ctx1" brushRef="#br0" timeOffset="-53733.027">32272 15012 631 0,'-2'-3'376'15,"1"0"-56"-15,3 3-107 16,-2 0-25-16,0 0-39 16,0 0-17-16,19 2-26 0,25 5-13 15,-14-2-16-15,6 3-5 16,-2-8-13-16,16 3-8 16,-4-7-19-16,0-2-7 15,2 3-12-15,-7 0-3 16,-8-2-3-16,-2 2-2 15,-5-1-4-15,-2-6-29 0,-8 8-106 16,-1-4-72-16,-10 6 116 16</inkml:trace>
  <inkml:trace contextRef="#ctx1" brushRef="#br0" timeOffset="-52311.725">31263 15555 618 0,'0'-1'336'0,"-1"0"-50"0,-1-1-41 16,1 1-49-16,0 0-21 16,0 0-40-16,0 0-26 15,0 0-48-15,0 0-21 16,0 0-30-16,0 1-4 16,-10 25 6-16,-14 43 3 15,11-10-1-15,-4-2-1 16,-6-6-4-16,-4-6-2 0,2-9 0 15,1-2-1-15,4-4 1 16,1 0 0-16,-5-16 2 16,13-2 3-16,10-6 13 15,-6-9 2-15,6-8-14 16,2-3-27-16,-14-13-118 16,20 2-86-16,13 0 130 15</inkml:trace>
  <inkml:trace contextRef="#ctx1" brushRef="#br0" timeOffset="-51968.286">30947 15697 589 0,'-9'-7'353'15,"4"4"-13"-15,-4-4-79 16,14 8-53-16,4-4-27 16,11 2-45-16,8 1-19 15,4 0-38-15,12 4-13 16,2-5-11-16,-1 3-4 16,0-7-11-16,2 5-7 0,-1 0-15 15,-6-5-6-15,-11 5-5 16,-5-1-1-16,-18-1-2 15,6 2 1 1,0 2 9-16,-9-2-32 0,-3 0-101 16,0-1 500-16,-1 0-329 15</inkml:trace>
  <inkml:trace contextRef="#ctx1" brushRef="#br0" timeOffset="-51165.516">31880 15556 679 0,'-10'-1'343'0,"8"0"-92"16,3 0-32-16,7-2-58 15,0 2-23-15,-7-4-42 16,12 3-18-16,2-2-23 16,-5 0-5-16,31 2-14 15,-7-3-9-15,5 0-15 16,13 5-4-16,-9 4-4 16,-1 2-2-16,-10 5-2 0,-6-1 0 15,-14 2-3-15,-10 2-1 16,-11 2 2-16,-6 2 1 15,-12 3 4-15,-3-3 3 16,-6 4 4-16,-6-3 0 16,4 1 0-16,3 1-3 15,2-10 0-15,11-1 2 16,-5-13-2-16,1 0 0 0,20 5-1 16,-9-7-1-16,14 5-3 15,14 1-1-15,-10-7-2 16,17 3-2-16,13 5 0 15,-14-2 1-15,14 2 0 16,-4 6 0-16,-6-4 0 16,3 7-1-16,-3 5 0 15,-1-2 0-15,-6 9 1 16,-5-2-1-16,1 1 1 16,-7 6 0-16,-6-11 1 15,-4 3 1-15,-12 1 10 0,-2-2 7 16,-11 4 15-16,0-4 16 15,-4 2 5-15,-1 0 5 16,4-7 4-16,-5-4-8 16,-9-10-5-16,-4-8-8 15,-7-5-16-15,5-2-4 16,9-4-6-16,6-1-2 16,11-1-3-16,3 2-19 0,13 7-35 15,3 0 388-15,18 12-275 16</inkml:trace>
  <inkml:trace contextRef="#ctx1" brushRef="#br0" timeOffset="-45491.678">18019 15809 231 0,'0'-2'160'0,"0"-2"16"16,0 1-25-16,0 2-28 15,0 0-11-15,0-1-16 16,1-3-6-16,0 2-13 16,1-3-4-16,-2 5 7 15,0 0 1-15,0 0 1 16,3-1-4-16,-1 0-11 15,-2 1-2-15,0 0-12 16,3-6-1-16,-3 6-15 16,0-1-10-16,0 1-10 15,-1 0-3-15,0 1-4 16,-23 7 1-16,-25 23-1 0,27-10-2 0,6 6-4 16,-2 0-1-16,-13-7-2 15,-1-1 1-15,-4 2-1 16,3 3-1-16,7 2 0 15,3 1 0-15,7 5 0 16,-2-5 0-16,8 5 0 16,4-4-2-16,6 5 0 15,1-7 0-15,9 6-1 16,5-1 2-16,4-18 1 16,8 6 0-16,11-10 2 15,1 4 1-15,10 3 0 16,0-2 1-16,-4-6-1 15,-3-8 1-15,-4-3 1 16,1-3 0-16,-8-5 3 0,4 5 3 16,-9-10 6-16,1-3 3 15,-3-8 2-15,-6-12-5 16,-4-1 23-16,-7-5 3 0,-4 2 1 16,-4 0 5-1,-6 4-30-15,-3-3-5 0,-3 3-9 16,2 13-4-16,-1 7-3 15,-1 4-2-15,-3 8-5 16,-2-1 1-16,-4 4 1 16,0 7 2-16,-6 1 3 15,0 0 2-15,4 7 0 16,4 0-1-16,6 0 0 16,-6 2 1-16,7-8-1 15,-7 0 0-15,14 8-1 16,3-2-2-16,4 4 0 15,5-3 12-15,-1-3-103 16,7 2-83-16,0-5 114 16</inkml:trace>
  <inkml:trace contextRef="#ctx1" brushRef="#br0" timeOffset="-44897.564">18680 15981 546 0,'-33'-17'313'0,"25"11"-60"15,3 5-68-15,3-5-22 16,1 4-32-16,1 1-15 16,0 0-26-16,0 1-8 15,0 0-14-15,6 0-1 16,8 1-10-16,7 1-6 15,33 3-5-15,-28-6-8 16,12 1-12-16,-10-3-5 0,2 1-11 16,-3-1-2-16,-12-3-4 15,7 4 0-15,-12 0-2 16,3 2 1-16,-3-1-13 16,-2 2-34-16,-6-1-162 15,5 3 141-15</inkml:trace>
  <inkml:trace contextRef="#ctx1" brushRef="#br0" timeOffset="-44523.075">18549 16169 676 0,'-3'-3'332'16,"2"1"-122"-16,0-1-32 0,1 2-42 15,0 1-8-15,1 0-6 16,16 4-5-16,33 9-13 15,-26-12-11-15,6 0-5 16,1-4-8-16,5 0-15 16,5 2-8-16,-18-10-22 15,13 12-6-15,-20-3-14 16,-10-7-3-16,14 14-5 16,-23-11-3-16,8 4 18 15,2 2-30-15,-6 0 403 16,10 2-294-16</inkml:trace>
  <inkml:trace contextRef="#ctx1" brushRef="#br0" timeOffset="-43649.1">19411 16011 449 0,'0'0'254'16,"-4"0"-29"-16,5 1-38 15,-2-1-39-15,-1 0-6 16,1 0-15-16,0 0-3 0,1 0-8 15,0 0-11-15,0 0-14 16,0 0-8-16,0 0-14 16,7 0-2-16,6 2-14 15,3-1-7-15,34 2-13 16,-33-3-7-16,6 0-8 16,3 0-1-16,1 0-2 15,0-3-2-15,-1-1-4 16,-2 0-1-16,2 0-4 15,1 2 1-15,-9-2-2 16,3 2 2-16,-5 0-1 16,-13-3-1-1,1 3 0-15,-1 0-2 0,-4 1-3 16,1 0-3-16,0 1 14 16,-2 0-34-16,1 0-60 15,0 0-35-15,-1 3-131 16,-2 7-137-16,-2-2 260 15</inkml:trace>
  <inkml:trace contextRef="#ctx1" brushRef="#br0" timeOffset="-42805.499">20449 15717 627 0,'-5'-1'362'0,"3"3"-32"15,-5-2-118-15,-5 5-70 16,8 8-29-16,-10 2-35 15,4 8-16-15,-2 2-18 16,0-1-1-16,-4-4-3 16,-2-1-5-16,3-1-9 15,-8-4-6-15,8 4-6 16,0-6-2-16,7 0-2 16,1-7 0-16,2-5 3 0,-2-1 2 15,6-5 0-15,6-1-2 16,9-6-6-16,4 3-5 15,2-10-3-15,-8-6-2 16,7 7-4-16,5 6 1 16,1 11-3-16,3 2 0 15,2 10 0-15,-6-3 0 16,-3 1 4-16,0 7 1 16,-6-3 3-16,0 5 1 0,-3 2-1 15,1 5 1-15,-4 2 0 16,-3-2 0-16,-12 5 1 15,-6-1 1-15,-13 4 5 16,-10 1 3-16,1 7 3 16,-9-6 2-16,3 2 0 15,-1-5 0-15,-8-16 1 16,5 6-1-16,-10-17-1 16,5-4-1-16,6-1-1 15,2-5-1-15,6-11-1 16,1 3-1-16,8-6-2 15,8 3-2-15,6 7-5 16,8-2-2-16,9 9-10 16,-2-5-3-16,5-1 0 15,1 6 2-15,3-2 6 16,2 2 1-16,8 2 3 0,1-2-1 16,3 1 1-16,6 2 0 15,14 15 0-15,-1-1 1 16,8 8 1-16,-3 0 1 15,-16-10 2-15,2 4 1 16,-10-7-2-16,-1 2 1 0,5 6 0 16,-8-4-1-16,-6-5 3 15,-4-2 1-15,-7-9 23 16,0-2-17-16,-1-4-2 16</inkml:trace>
  <inkml:trace contextRef="#ctx1" brushRef="#br0" timeOffset="-38632.138">21370 15687 405 0,'5'-4'264'15,"5"3"-18"-15,-6-4-68 0,-4 0-20 16,4 0-25-16,-4 0-9 15,2 4-19-15,7 0-6 16,-6 1-17-16,2 2-7 16,-13-2-18-16,-7 2-12 15,-2 5-17-15,7 8-5 16,-3 9-8-16,-5-4-4 16,1 12-4-16,-17-10-3 15,-6 2-2-15,7 12-1 0,-17-9 0 16,9 8-1-16,10 5 1 15,-3-8 0-15,9 7 0 16,2-1-1-16,6-2 0 31,6 5 0-31,7-7 0 0,4-3-1 0,7-2 1 16,2-6 0-16,5-6-1 16,3-3 1-16,2-9-22 15,1-1-49-15,3-4-266 16,-1-5 229-16</inkml:trace>
  <inkml:trace contextRef="#ctx1" brushRef="#br0" timeOffset="-38226.421">21693 15774 1007 0,'0'-8'454'15,"-4"3"-228"-15,7 8-47 16,3 8-75-16,-7-1-38 15,-1 5-30-15,-2 5-11 16,-8-2-9-16,5 11-3 16,-6 5-3-16,-8-4-2 15,3 9-1-15,-3-2-1 16,4 5-1-16,1-1-1 0,-2-4 1 16,1-3-1-1,0-3 1-15,1-9 0 0,6-5 0 16,3-2 2-16,0-15-1 15,3 0-20-15,-1-7-89 16,1-2-66-16,3-4-210 16,1 0 231-16</inkml:trace>
  <inkml:trace contextRef="#ctx1" brushRef="#br0" timeOffset="-37519.697">21702 15868 631 0,'-7'-1'319'16,"3"0"-83"-16,1 0-31 0,1 0-46 16,-4-4-24-16,3 1-48 15,0-2-20-15,3 1-28 16,3 3-6-16,23-10-6 16,26-33-6-16,-17 25-10 15,7 6-5-15,14 10-4 16,0 0-1-16,-11 2-1 15,-3-3 0-15,-8 14-3 16,-4 2-2-16,-10 8-1 16,-8-2 0-16,-12-1 2 15,-4 4 3-15,-11 3 2 16,-7 2 4-16,-5-5 1 16,-6-1 1-16,-3-4 1 15,-1 2-1-15,-9-6 1 16,5 1 1-16,4-7-1 15,3-3 1-15,5-3 2 16,4-4 1-16,-2-7 0 0,6 0 0 16,10 2-4-16,-9-8-4 15,16 13-4-15,0-4-2 16,4 5-8-16,3 3-2 16,7 1 0-16,7 5 1 15,5 3 6 1,4 6 1-16,-7 0 4 15,-5 0 0-15,-2 7 2 16,-4 0 2-16,2 9 1 0,-5 0 1 0,0 4 1 16,-2 2-1-16,5 5 1 15,-7-8-1-15,-3-1-1 16,4-1 0-16,-8-14 0 16,11 1-1-16,3-5-11 15,3-5-39-15,6-8 32 16</inkml:trace>
  <inkml:trace contextRef="#ctx1" brushRef="#br0" timeOffset="-36516.547">22209 15980 504 0,'14'-4'342'16,"-1"2"-11"-16,-3 0-93 16,-7-1-49-16,-8 0-66 15,3 3-26-15,1 0-41 16,-1 0-5-16,1 0-11 16,-2 9-8-16,-6 13-11 15,-6 32-2-15,2-24-3 16,-4 3-2-16,-1 0-4 0,-3 2-3 15,8-2-2-15,-3-5-1 16,11 3 0-16,-4-13-1 16,6-1-1-16,2-1 0 15,-2-11 1-15,6 8 0 16,1-11 2-16,3-1 1 16,8 4 2-16,0-7 3 0,10-3-1 15,5-2 0-15,-3-16-2 16,-1-3-3-16,-1-10-1 15,-1 0-1-15,5-6 1 16,0-1 0-16,0 2 2 16,-6 0-1-16,-5 10-2 15,-6 1 0-15,-5 12-4 16,-3 6-4-16,-6 8-9 16,0 11-1-16,-8 6 1 15,-1 4 3-15,0 7 9 16,-6 0 1-16,3 5 1 15,-2 2 0-15,1 1 0 16,12 5 0-16,0-4 1 16,10 5-1-16,-2-6 1 15,-4-6 1-15,-4-9-2 16,-4-8 2-16,11 6 0 0,-2-9 0 16,8 0 4-1,1-2 5-15,-3-9-42 0,5-6-41 16,8-11-153-16,1-8 138 15</inkml:trace>
  <inkml:trace contextRef="#ctx1" brushRef="#br0" timeOffset="-35969.426">22854 15730 765 0,'-5'-4'435'16,"-3"4"-51"-16,3 18-224 15,-10-3-34-15,4 6-52 16,1 3-15-16,-7-5-23 16,-1 2-8-16,6 8-11 15,3 4-2-15,-12-3-2 16,8 6 1-16,-9 0 0 16,-3 2 0-16,5 5-4 15,5 4-2-15,-1-7-2 16,5-1-1-16,9-8-1 15,-2-12 1-15,9 0 0 16,8-6 1-16,9-3 2 16,-7-10 1-16,6-8 0 0,-3-4 0 15,14 0-1-15,7 1-1 16,1-11-3-16,3-5 0 16,-13-12-1-16,4 6 0 15,-8 3 1-15,-9 3 1 16,-6 8 1-16,-5 1-1 15,-9 6-2-15,-2 2-2 16,-7 3-6-16,-1 6-3 16,-6 1-2-16,5 5 0 0,-4 8 4 15,-1-3 2-15,3 10 3 16,0-1 1-16,2 3 0 16,-4-2 4-16,1 1 4 15,12 4 2-15,-1 0 1 16,6 0-1-16,2-3-5 15,1 2 0-15,6-6-1 16,14 9-1-16,7-3 10 16,-9-14-27-16,13 1 13 15</inkml:trace>
  <inkml:trace contextRef="#ctx1" brushRef="#br0" timeOffset="-34910.331">23769 15849 524 0,'5'2'293'0,"-3"5"-40"16,-3-4-17-16,-14-2-43 15,4 6-16-15,-7-5-40 16,3 5-15-16,10 8-29 15,-18-11-13-15,1 2-21 16,4 2-13-16,-24-15-17 16,18 8-7-16,-3-2-8 15,-3-4-2-15,15 3-4 16,-2-2-2-16,4-1-4 16,5 5-1-16,3 0-1 15,1-2-1-15,4 9-1 16,-2-6 1-16,0 0-1 0,1-1 1 15,0 0 0-15,0 0 1 16,0 0-1-16,0 0 1 16,-1 9 0-16,-1-4 0 15,-1 2 0-15,-3 7 0 16,-13 25 0-16,11-26 0 16,2 0 1-16,-3-3-1 15,4-4 0-15,-3 2 1 16,5 1-1-16,2 1 0 15,2-1-1-15,1-2-1 0,-1-7 1 16,1 0 1-16,-1-1 1 16,0 0 1-16,0 0-1 15,12-4-1-15,5-2-2 16,27-14-2-16,-22 12 1 16,4 3 1-16,2 1-1 15,2 0 1-15,-1 5-1 16,-1 0 1-16,5 6-1 15,-13 2 1-15,5 6 0 16,-10-1 0-16,-8 8 2 16,-2 0-1-16,-10 3 1 15,-1 2 0-15,1 1 2 16,7 4 0-16,-5-2 1 16,-14-5 2-16,-11-7-2 15,-4-1 15-15,-7-6 8 0,5 4 2 16,-4-4 10-16,0 2-7 15,0-10-3-15,5 0-2 16,4-3-9-16,2-4-5 16,14 6-4-16,-7-11-1 15,4 0-3-15,13-1-3 16,2-2 3-16,3 8-25 0,12-2-74 16,-10-3-83-16,7-1 102 15</inkml:trace>
  <inkml:trace contextRef="#ctx1" brushRef="#br0" timeOffset="-34394.672">24109 15640 815 0,'-1'0'439'16,"-7"1"-80"-16,4 4-213 15,0 3-33-15,4 9-54 16,2 5-19-16,2 6-13 16,3 8-5-16,16 5-7 15,4 4-2-15,-5-8-3 16,8 2-1-16,-28-9-1 15,13 2-1-15,-6 8-1 16,-6 3-1-16,4 11 2 16,-22-8-1-16,-10-2 5 15,-8-4 4-15,-13-11 10 16,11 11 1-16,-6-10 0 16,2-2-3-16,4-13-9 15,-1-4-2-15,8-11 12 16,3-4-18-16,15-1 0 0</inkml:trace>
  <inkml:trace contextRef="#ctx1" brushRef="#br0" timeOffset="-33348.383">24576 16028 327 0,'0'0'225'0,"0"0"23"16,0 0-32-16,0 0-44 15,0 0-16-15,0 0-25 16,1 0-5-16,4 2-8 15,6 1-1-15,-10-3-6 16,11 1-9-16,29 5-12 16,-24-6-7-16,-2-2-13 15,6-1-5-15,-5 0-20 16,-4-2-12-16,14 4-17 16,-8 1-6-16,-1 0-4 15,-3 0-1-15,-4 1-2 16,-5-1 0-16,2-1 4 15,-2-1-26-15,-6-1-80 0,-3 1-60 16,3 1-285-16,0 1 286 16</inkml:trace>
  <inkml:trace contextRef="#ctx1" brushRef="#br0" timeOffset="-32535.2">25451 15769 911 0,'1'1'417'0,"-3"6"-177"16,-4-6-59-16,-3 7-72 16,-4 7-14-16,1 2-31 15,-2-1-15-15,-2 5-21 0,1-7-7 16,0 6-8-16,-3-4-3 15,-1-5-3-15,6 5 1 16,-6-9-1-16,14 4 0 16,3-3 2-16,2-5 4 15,-1-6 0-15,1-4-1 0,0 6-6 16,0 0-5-16,18-8-2 16,35-34-19-16,-26 25-23 15,3 7-8 1,-4-2-8-16,4 11 17 0,-6-3 21 15,0 2 6-15,2 16 7 16,-1-3 0-16,2 16 0 16,-2 2 1-16,-12-3 0 15,-5 0 1-15,-11 4 1 16,-8 3 3-16,-9 7 3 16,-10 0 10-16,-8 1 12 15,-3 6 5-15,-5-8 7 16,0-4-1-16,-8-8-4 15,-6-10-2-15,13 2-8 16,7-3-5-16,-1-8-3 16,3-5 1-16,-6-12-1 15,0-2 0-15,16-7-1 0,9 1-4 16,8-4-6-16,3-3-2 16,8 2-7-16,4 5-3 15,6 3-1-15,7 12 0 16,5 4 1-16,0-1 1 15,11 14 3-15,-2-5 2 16,-7 7 3-16,9 8 1 16,-13-6 1-16,4 4 1 0,6-3 0 15,-15-8 0-15,7 7 1 16,-5-8 1-16,-1-6-17 16,4-4-18-16,2-3 20 15</inkml:trace>
  <inkml:trace contextRef="#ctx1" brushRef="#br0" timeOffset="-31566.939">26278 16019 729 0,'-16'5'350'0,"-3"10"-117"0,-10-2-14 16,1 10-56-16,-3 2-28 15,-21-1-54-15,7 11-27 16,-12-9-24-16,-2 1-9 15,16 1-12-15,3-5-1 16,9-1 0-16,2-9 1 16,17-1 1-16,0-10 3 0,5-6-20 15,4-1-41-15,2-12-106 16,8-1-81-16,10-7 137 16</inkml:trace>
  <inkml:trace contextRef="#ctx1" brushRef="#br0" timeOffset="-31301.119">25969 16050 568 0,'-3'4'333'16,"3"0"-58"-16,-2 3-88 16,3 2-27-16,0 1-39 15,3 8-20-15,5 5-20 16,-4-1-10-16,5 8-12 15,1-4-2-15,2 1-9 0,1-1-5 16,2-6-13-16,-1-1-6 16,7-6-6-16,-6-2-3 15,1-8-1-15,5-2 4 16,-8-13-43-16,17 1-69 16,-3-13 63-16</inkml:trace>
  <inkml:trace contextRef="#ctx1" brushRef="#br0" timeOffset="-30813.073">26675 15844 967 0,'-1'-2'435'0,"1"2"-190"15,0 3-66-15,-1-3-58 16,0 0-17-16,-3 12-35 16,-5 7-14-16,-13 30-23 0,1-32-9 15,-4 6-8-15,-1 0-5 16,-5 5-3-16,2 0 0 15,5-3-1-15,2 3-1 16,3-12 0-16,6-2 1 16,5-7-1-16,4-2 1 15,3-8 1-15,4 3-2 16,-3-1-2-16,0 0-2 16,12-2-3-16,13-4-1 0,29-5-1 31,-18 12 0-31,-2 1 0 15,-2 0-1-15,-6 0 1 16,1 0-1-16,-8-3 2 16,-3 0 1-16,11 2 2 15,-9 0-5-15,0-2-28 16,2 0-19-16,-11-3-69 16,1 2-52-16,0 1 109 15</inkml:trace>
  <inkml:trace contextRef="#ctx1" brushRef="#br0" timeOffset="-30403.103">27039 15820 1200 0,'0'-4'514'0,"2"7"-288"15,-2 0-57-15,-1-3-77 0,0 0-26 16,0 0-28-16,-1 11-9 15,-15 11-11-15,-28 27-2 16,25-15-3-16,2 2 0 16,-1 6-4-16,0 4-1 15,-2 0-1-15,1 3-1 16,2-6 0-16,-3-10 0 16,2-9 0-16,4-6-1 15,1-9-4-15,6 1-28 0,7-9-80 16,1 0 72-16</inkml:trace>
  <inkml:trace contextRef="#ctx1" brushRef="#br0" timeOffset="-29294.104">27555 15892 544 0,'22'-13'289'0,"4"5"-53"15,-7-3-22-15,-10 6-30 16,5 3-4-16,-10-2-14 16,-3 3-12-16,-1-3-47 15,0 4-24-15,-1 0-38 16,0 0-15-16,-2 4-11 15,-8 12-1-15,-51 33-9 16,26-28-2-16,-17-1-3 16,7 7-1-16,6 4-1 15,2 0 0-15,11 0-1 16,3 1-1-16,9-5 0 16,6 4 1-16,6-3-1 15,2-6 0-15,6 2 0 0,2-11 0 16,12 0 4-16,2 2 0 15,6-13 3-15,9 8-1 16,8-7 1-16,0-11 1 16,-3 1 1-16,2-9 0 15,-5-7 0-15,3 5-1 16,1-10-1-16,-11-6 0 16,-8-2-2-16,-8-1 0 15,-6 4-1-15,-2 1-1 0,-12-1 0 16,1 6-1-16,-12-3-2 15,1 7-1-15,2 8-3 16,-14-9-2-16,9 14-4 16,0 1-1-16,-6 4 1 15,9 7 1-15,5 6 2 16,-6-4 1-16,12 10 10 16,-2 2-36-16,4-3-96 15,-3 3-69-15,8 0 102 16</inkml:trace>
  <inkml:trace contextRef="#ctx1" brushRef="#br0" timeOffset="-28965.883">28117 15631 934 0,'-2'-9'504'0,"6"3"-114"0,-3 7-218 16,-6 1-44-16,2 7-73 16,-7 4-19-16,3 5-17 15,0 5-5-15,-6-2-7 16,3-3-1-16,8 5-1 15,-8-8-2-15,3-5 1 16,7 3 13-16,-16-13-101 16,7 2-95-16,5-1 117 15</inkml:trace>
  <inkml:trace contextRef="#ctx1" brushRef="#br0" timeOffset="-28356.1">28279 16102 705 0,'0'-5'449'15,"-3"-1"-11"-15,-1 0-221 16,1 1-30-16,-2 1-78 16,-4-3-25-16,-5 2-37 15,-3-1-14-15,-6 0-16 16,1 0-6-16,-4 3-6 15,-4-1-2-15,7 3-3 16,8 3 0-16,-2 3-2 16,17 3-1-16,-4 0 0 15,-4-2-1-15,8 0-1 16,-6 0 2-16,13 4-1 16,2 0 2-16,14 3 2 15,10 7-1-15,-2-3 1 16,-5-10 2-16,8 15-2 0,-13-10 0 15,2 10-3-15,4 7-2 16,-21-18 2-16,-2 5-1 16,-10-8 2-16,-2 8 1 15,-7-4 0-15,-1 2 1 16,-7-3 2-16,-9-11 1 16,2 4 3-16,2-3 0 15,3-1 0-15,-1-2 0 16,-4-8-1-16,2 2 1 0,-3-6-2 15,6 8 3-15,7 1-35 16,-1 1-68-16,10 3 65 16</inkml:trace>
  <inkml:trace contextRef="#ctx1" brushRef="#br0" timeOffset="-27762.569">28780 16001 675 0,'-1'-1'343'0,"0"0"-108"16,0 0-21-16,0 0-43 0,1 0-24 16,0 0-25-16,23-7-20 15,35-7-35-15,-21 11-13 16,-3 1-24-16,-2 0-13 16,-5 4-11-16,-8-1-4 15,-14 0-1-15,8 5 0 16,-4-1-94-16,-9-1-65 15,0 4 96-15</inkml:trace>
  <inkml:trace contextRef="#ctx1" brushRef="#br0" timeOffset="-27449.672">28678 16241 823 0,'-3'5'383'0,"5"-6"-147"16,4-6-13-16,10 2-35 15,8-2-15-15,4-2-32 0,4 9-22 16,-6-6-42-16,-3 0-21 15,-5 6-35-15,-5-2-11 16,-3 5-10-16,-4-3 17 16,-7 0-63-16,-2 6 193 15,2-7-116-15</inkml:trace>
  <inkml:trace contextRef="#ctx1" brushRef="#br0" timeOffset="-23791.034">29412 16072 343 0,'-1'-2'228'0,"0"1"-1"16,0 1-42-16,0-1-55 16,0 1-12-16,1 0-10 15,0 0-2-15,0 0-5 0,0-1-1 16,0 0-7-16,0 0-6 15,0 0-12-15,2 0-8 16,11 0-10-16,-1 1-3 16,27 5-2-16,-26-2-2 15,-8-5-10-15,12 2-5 16,-1-1-14-16,0 1-5 16,4 0-6-16,-8-1-2 15,12 2-1-15,-5 0 0 0,-2-1 0 16,4 1-1-16,-15-4 0 15,2 2-1-15,1 2-2 16,-8-1 0-16,-3-1-1 16,0 0-2-16,1 1-3 15,-1 0 8-15,1 0-48 16,0 0-29-16,-3 1-80 16,-7 2-74-16,2 2-299 15,-18 22 343-15</inkml:trace>
  <inkml:trace contextRef="#ctx1" brushRef="#br0" timeOffset="-23010.009">30272 15815 690 0,'-6'4'328'0,"-7"-1"-114"15,-3 0-38-15,-6 0-41 16,-5-5-18-16,-4 0-39 16,4 2-16-16,-3-2-30 15,-1 1-11-15,16 8-12 16,-10-3-3-16,-1-1-3 16,8 5-1-16,-12-5-1 15,12 2-1-15,9 6 1 16,-10-7 1-16,11 0 0 15,2 3 0-15,11 2 1 16,10 4 0-16,5 0 0 16,5 1 1-16,-9-4-2 0,8 4 0 15,-8 4-1-15,7-3 0 16,-6 2 0-16,-6 2-1 16,2 3 0-16,-12 3 0 15,5 2 0-15,-6 2 0 16,-8-4 3-16,-4-2-1 15,-6 0 3-15,7-1 0 16,-2-7 3-16,-8-3 0 0,9-1 2 16,-13-3 0-16,0-11 1 15,6 3 0-15,-8-11 2 16,5-11 1-16,12 15 3 16,3-8 1-16,2-5 1 15,7 14-1-15,3-16-5 16,5 4-3-16,2 1-2 15,8-6 0-15,5 1-1 16,-5-6 0-16,9 3 5 16,-5-2 7-16,8 4 11 15,-1-3 10-15,7 2 8 16,-5-2-1-16,-6 0-4 16,1 2-7-16,-10 4-14 15,1 5-6-15,-7 5-13 16,-7 4-5-16,-4 7-29 0,-4-1-57 15,-4 12 59-15</inkml:trace>
  <inkml:trace contextRef="#ctx1" brushRef="#br0" timeOffset="-12669.735">8529 16111 245 0,'30'-34'208'16,"-28"27"49"-16,1 1-49 15,1 2-62-15,1-1-24 16,-2-1-31-16,2 2-10 16,-3-1-15-16,0 0-4 15,1 4 1-15,-3 0-1 0,0 1-7 16,0 0-9-16,0 0-14 15,0 0-3-15,0 0-5 16,0 12 0-16,-4 17-5 16,-17 39-7-1,4-26-6-15,0 11-2 0,2-7 0 16,1-6 1-16,1 2 0 16,-2-7 1-16,4-3-1 15,1-4 1-15,3-7 0 16,0-8 1-16,6-4 4 15,0-7 9-15,1-5 3 16,6-5 1-16,0-11-6 16,2-8-7-16,4-10-7 15,1-1-2-15,5-10-3 16,4-7-2-16,-1-8-1 16,8-7-1-16,4 7 2 0,2 9 1 15,-1 12 2-15,-3 10 0 16,-3 3-1-16,-7 0-2 15,9 5-2-15,-3 6-2 16,1 10-2-16,7 7-3 16,-9 9-1-16,0-2 0 15,-6 8 2-15,0 5 2 16,-9 8 3-16,2 8 1 0,-8 10 3 16,-5 6 1-16,-14 6 2 15,-2 5 3-15,-5 2 1 16,-2-6 0-16,3-3 0 15,1-9-1-15,5-8 2 16,-2-7-1-16,10-6 4 16,-3-5 1-16,2-13 7 15,3 1 6-15,-5-11-3 16,6-6 1-16,4-7-68 16,1-4-59-16,10-4 66 15</inkml:trace>
  <inkml:trace contextRef="#ctx1" brushRef="#br0" timeOffset="-12326.046">8608 16219 738 0,'1'-17'389'0,"7"3"-81"16,0-4-74-16,7 7-67 16,-4 0-37-16,20 11-53 15,-4-1-16-15,4 2-20 16,5 7-5-16,-13-8-11 15,5 2-3-15,-3 7-8 16,-4-3-3-16,-5 5-3 16,-4-4-1-16,-4-5 5 15,0 1-4-15,1-2-103 16,0 1-113-16,-5-4 128 16</inkml:trace>
  <inkml:trace contextRef="#ctx1" brushRef="#br0" timeOffset="-11669.798">9531 16142 510 0,'11'-4'315'0,"-6"-3"-3"16,7-1-78-16,-8-1-62 16,3 4-25-16,-6-1-32 15,-11-2-14-15,-3 4-22 16,-10-3-10-16,-1 7-19 15,-4 0-8-15,-5 0-13 16,-3 2-7-16,-9 4-10 16,3 3-4-16,0 5-5 15,10 3-1-15,6-1-1 16,-1-5-1-16,14 1-1 16,-8-2-2-16,20-1-1 15,1 5-1-15,1-2-2 0,10-8 0 16,-6 5 3-16,10-5 1 15,2-2 3-15,7 11-1 16,9-7 0-16,5 9 0 16,1-2 1-16,-6-4 1 15,-2 11 0-15,-9 1 1 16,-2 1-1-16,-8 3-1 16,-9-6 1-16,-3-1 0 0,-8 5 1 15,-3-3 1-15,-7-3 2 16,-2-2 2-16,-5-5 3 15,-4-5 1-15,0 1 2 16,-2-6-1-16,1-4 1 16,2-1-1-16,-4-9 0 15,13 0-2-15,-6-4-6 16,3 4-3-16,12 5-4 16,-10 1-31-16,11 7-101 15,2 1 94-15</inkml:trace>
  <inkml:trace contextRef="#ctx1" brushRef="#br0" timeOffset="-9721.191">10218 16159 523 0,'-2'-8'323'0,"2"5"0"15,-4 2-72-15,3 0-59 16,0 0-31-16,0 0-64 15,0 0-30-15,0 0-45 16,0 1-13-16,0 0-8 16,-9 23-1-16,-4 40 1 15,8-20 0-15,2 1 2 16,-8-5 0-16,-1-1 1 16,-9-6 1-16,2-1-1 15,-6-7 2-15,4-3 1 16,9-4 2-16,5-7 5 15,0-3 5-15,5-11 3 16,1-4-2-16,4-9-6 16,9-5-7-16,3-7-5 15,-1-7-2-15,14 1-2 16,-3-7-1-16,5-3-2 0,-2 5 1 16,-4 0 1-16,3 6 1 15,-4 7-1-15,8 6-1 16,-4 5-1-16,-2 6-3 15,-1 10-3-15,-5 0 0 16,-1 14 0-16,-5-2 3 16,1 10 5-16,-1 6 1 0,-6 3 2 15,-3 1 0-15,-5-3 1 16,-5 0 1-16,-3-7 1 16,0 8 0-16,-1-1 0 15,-1-8 1-15,2 3 1 16,2-9 0-16,-2-6 4 15,2-2 2-15,3-7 5 16,0-3-2-16,5-6-3 16,1-6-4-16,8-4-5 15,0-7-1-15,6-3-1 0,2 2-1 0,2-15-1 16,7 7 0-16,1-7 0 16,9 0-1-16,1 14-1 15,1-2 1-15,-6 10-2 16,-7 4-2-16,-8 11-1 15,6 5-1-15,-8 14 4 16,-12-2 2-16,0 10 3 16,-15-1 1-16,15 12 1 15,17 8-1-15,-17-4 2 16,7 4-1-16,-22-16 0 16,2 0 0-16,6-1 1 15,-12-5 0-15,8-3 1 16,-3-1 1-16,7-7 1 0,8 2 1 15,2-4-5-15,-9-6-17 16,4-5-76-16,4-2-58 0,-1-6 87 16</inkml:trace>
  <inkml:trace contextRef="#ctx1" brushRef="#br0" timeOffset="-8830.78">11045 16058 947 0,'-2'-8'448'0,"2"8"-195"16,-6 1-42-16,-6 6-87 15,7 8-35-15,-3 10-31 16,-1 3-12-16,-1 8-9 16,-3-3-2-16,-7-1-7 15,5 9-3-15,-2-9-5 0,6 9-2 16,1-12-6-16,2-8-2 15,7 1-3-15,2-3-1 16,8-2 0-16,2-4 0 16,2-8 3-16,2-4 2 15,4-7 0-15,-1-6 1 16,11-3-4 0,-4-10-1-16,6-5-2 0,8 7-2 15,-14-15-1-15,8 4-1 16,-9-11 2-16,-8-10 0 0,8 9 0 15,-9-1 0-15,-2 19-2 16,-4 8-1-16,-8 11-8 16,-7 8-2-16,-3 11 0 15,-8 4 0-15,0 11 8 16,3 1 1-16,7 7 1 16,0-2 0-16,2 9 0 15,10 1-1-15,-10-11 1 16,-1 1 0-16,10-4-1 15,-12-8 1-15,19 4 0 16,-7-7 1-16,4-5 1 16,9 0 1-16,-5-7 1 15,7 1 2-15,-3-10 1 16,0-2 2-16,-4-10-1 16,9 7-1-16,-5-8-2 15,3 0-2-15,4-3-3 0,-3-6 0 16,8 0-4-16,-3-11-2 15,6 6 1-15,-3-5 1 16,7 11 2-16,-2 3 1 16,-3 9-1-16,-7 1-2 15,-11 5-2-15,5 8-2 16,-3 0-2-16,14 14 0 0,-15 1 3 16,-2 4 0-16,-4 3 5 15,-6 1 1-15,8 8 1 16,-4-8 0-16,1 2 0 15,-5-2 0-15,-5-1 0 16,-7 3 1-16,-12-4 1 16,5-1 0-16,-11-5 2 15,-2-1 2-15,14 2 8 16,-11-5 5-16,-10-10 5 16,0-1 0-16,-10-5-6 15,-1-9-1-15,19 3-5 16,4-3 0-16,5-7-7 15,6 3-4-15,9 0-6 16,6 0-15-16,8 6-53 16,4 4-41-16,5 1 66 15</inkml:trace>
  <inkml:trace contextRef="#ctx1" brushRef="#br0" timeOffset="-8440.225">12242 16024 1037 0,'-8'-1'507'16,"2"4"-190"-16,0 2-134 16,-5 4-38-16,-4 5-57 15,-1 2-23-15,-1 14-28 16,-1 0-10-16,17 14-12 16,-7 0-4-16,-9-13-4 15,9 12-1-15,-7-15-1 16,6 2-1-16,10 0 2 0,-11-10-1 15,2-4 3-15,4 1 0 16,-9-8 2-16,10-3 11 16,1-7-39-16,-17-9-40 15,10-3-128-15,3-2-64 16,-13-6 148-16</inkml:trace>
  <inkml:trace contextRef="#ctx1" brushRef="#br0" timeOffset="-8221.105">12001 16125 1014 0,'6'7'467'0,"2"-5"-181"16,5 1-65-16,-4 1-41 15,13 0-36-15,5 1-54 16,8 4-22-16,10-8-32 15,-11-2-10-15,-3-5-12 16,-8-5-3-16,-4 2 0 16,-6 1-23-16,-2 4 9 15</inkml:trace>
  <inkml:trace contextRef="#ctx1" brushRef="#br0" timeOffset="-6705.916">13109 15874 498 0,'14'-23'273'15,"1"4"-54"-15,1 2-30 0,-5 4-37 16,1 4-9-16,-9 0-8 16,-2 0-6-16,-1 7-36 15,-3 5-17-15,-2 8-32 16,2 11-15-16,-12 3-8 15,6 3-4-15,-12 12-3 16,3-3 0-16,-8 13-3 16,-1 2 0-16,3 7-2 15,-11-3-2-15,11-2 1 16,-9-6-1-16,8-11-1 16,6-1 0-16,4-15 1 15,3-4 2-15,6-5 7 16,-1-9 7-16,3-3 4 15,2-5-2-15,-1-13-6 0,5 4-8 16,3-16-8 0,2-2-3-16,7-8-5 0,4-9-4 15,10 1-2-15,1-1 0 16,7 8 2-16,3 6 2 16,-8 9 1-16,0 4 0 15,7 13-3-15,-5 3-1 16,3 11-3-16,1 8 0 15,-16 5 3-15,-1 7 2 0,-10 6 2 16,-3 4 3-16,-3 10 1 16,-5-3 2-16,-9 0 1 15,-5-1 1-15,-10-12 1 16,1 4 2-16,-4-2 1 16,-3-8 2-16,-8-9 2 15,8-4 2-15,2-5 3 16,-7-5-2-16,9 0-1 15,-12-6-1-15,2-10-2 16,9 4-1-16,8-3-2 16,5-6-2-16,9 4-8 15,5-3-2-15,2-5-5 16,5 5-1-16,4 0-2 16,2 0-3-16,0 2 2 15,2 4 1-15,1 4 6 16,-4 2 2-16,4 10 1 0,-2 7-2 15,-3 2 0-15,6 4 0 16,-5 1 2-16,-7-3 0 16,4 2 1-16,-7 2 0 15,17 6 1-15,1-1 0 16,-1-4 0-16,10 5 2 16,-4-12 0-16,5-1 1 0,9 2 3 15,-4-6 1-15,7 0-1 16,5 0 1-16,2-10 2 15,7 3 0-15,-3-10 2 16,-6-4 0-16,-7-9-13 16,-1-1-2-16,-10-11-2 15,4 0 0-15,-3-6 10 16,-16-11 1-16,0 3 1 16,-6 2-1-16,-4 9 1 15,-1 9 0-15,-4 12 0 16,-3 6-1-16,-7 8-2 15,2 6 0-15,-3 8 8 16,-4 3 5-16,-4 8 6 16,-1-2 2-16,0 9 0 15,0 5 2-15,-5 1 5 0,13 9 2 16,-1 3-1-16,-2-7 0 16,18 1-4-16,-14-11-3 15,14 0-3-15,-3-4-4 16,18 0-5-16,9 0 0 15,-4-14 1-15,10 1 1 16,-27-14 4-16,9-4 1 16,3-4-42-16,3-3 431 0,17 6-315 15</inkml:trace>
  <inkml:trace contextRef="#ctx1" brushRef="#br0" timeOffset="-5826.357">14519 15884 675 0,'11'-11'376'15,"-7"-1"-95"-15,3 5-62 16,2 0-25-16,-19-5-50 15,17 11-19-15,-1 1-49 16,-16-4-21-16,17 12-27 16,-19-2-13-16,2 14-10 15,10 9-2-15,-19 5-2 16,5 5 0-16,-7 5 0 16,-7 6 2-16,2 3-1 0,0 0 2 15,-1-7-1-15,4-8 1 16,4-11 0-16,6 0 1 15,3-5 1-15,2-7 1 16,-2-7 5-16,4 3 1 16,-1-10-5-16,1-4-15 15,4 2-51-15,-2-13-50 16,1-6-146-16,2 9 161 0</inkml:trace>
  <inkml:trace contextRef="#ctx1" brushRef="#br0" timeOffset="-5498.295">14262 16019 660 0,'0'-1'349'0,"0"1"-90"15,0 0-58-15,0 0-63 16,0 0-26-16,0 0-16 16,17 1-8-16,37 3-4 15,-25 0 1-15,2-4-10 16,8 3-7-16,-4 4-27 0,0-3-12 16,-7 1-14-16,-9-1-6 15,2-3-1-15,-3 2-1 16,0 3 4-16,-3-5-5 15,-4-1-66 1,-3-5-80-16,3-4 86 0</inkml:trace>
  <inkml:trace contextRef="#ctx1" brushRef="#br0" timeOffset="-4529.514">15469 15934 706 0,'2'-9'389'0,"9"1"-85"15,-11-1-95-15,4 1-16 16,4 2-39-16,-8 0-19 16,2 3-38-16,-1 4-13 15,-2-1-22-15,0 0-7 16,-6 0-8-16,-13 2-1 15,-40-1-1-15,33 3-2 0,-11 0-13 16,-3-2-7-16,6 3-11 16,-4-2-4-16,2 2-3 15,0 3-2-15,6 3-1 16,-8-5-1-16,16 0 0 16,-2-4-1-16,15 1 0 15,9 2 0-15,-3-4-2 16,5 5 0-16,-9-5 0 15,10 3-1-15,-5-1 1 16,4 2 1-16,-1-5 1 16,0 0 1-16,0 0 1 15,0 5-1-15,0 5 0 16,-2-4 1-16,-5 5-1 16,-23 27 1-16,21-23-1 15,-1 2 0-15,4-1-1 16,-6 1 1-16,5-3 0 0,4 0 0 15,-3-4 0-15,6-1 0 16,-5-14 2-16,2 3 1 16,10-4-1-16,-1-6-1 15,9 4-2-15,1-4-1 16,-5-1-2-16,7 3 0 16,10 1-2-16,3 4 1 0,5 0 1 15,0 2 0-15,-4 3 2 16,-1 2 1-16,-3 6-1 15,0 3 0-15,-7 4 1 16,-4 0-1-16,-2 13-1 16,-6-13 2-16,-2 14-1 15,-3 1 1-15,-7-13 0 16,-4 13 1-16,-6-8 1 16,-5-5 1-16,-1 13-1 15,-8-8 1-15,-2-1 4 16,-7-1 0-16,-7-13 7 15,4 5 5-15,-5-12 5 16,11 3 1-16,-3-6-3 16,-5-3-5-16,7 0-7 15,-7 0-2-15,12-2-4 16,11 4-2-16,2-2-2 0,4-1 0 16,7 3-9-16,1-1-16 15,6-4 346-15,4 1-249 16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1-30T20:57:58.977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2784 9321 319 0,'-4'-6'169'0,"-16"7"-36"0,72-16-12 16,-45 11-22-16,-16 4-11 16,22-2-13-16,-31-2-4 15,33-11-1-15,-23 17 1 16,-5-5 1-16,6 3-5 15,19-6-12-15,-6 5-7 16,26-4-13-16,-44 19-3 16,1-4 0-16,9-9-3 0,-23 7-5 15,9-8-1-15,8 3-6 16,8-1-3-16,-8 6-4 16,35-19-2-16,-40 16-2 15,7-2 0-15,2-8 2 16,-8 12 0-16,11-8 0 15,20 2 1-15,-19 2-1 16,5 6 0-16,8-9 0 16,-16-7-1-16,37 7 0 15,-22-9-1-15,-12 9 2 16,0 6 0-16,-22-3 1 16,38-10 0-16,-8 5-2 15,15-11 0-15,-7 10-2 16,-42 14 0-16,26-10-2 0,11-1 1 15,16-8-1-15,-8 8-1 16,26-15 0-16,-32 24 0 16,11-20-1-16,15-7 0 15,-22 21 1-15,-3-3-1 16,-4 16 1-16,3-11 0 16,-8 9 0-16,-4-2 1 15,3-12 0-15,-5 17 0 16,12-33 2-16,-10 8-1 15,9-11 2-15,-12 11 0 0,-4 23 1 16,20-19-1-16,-30 27-1 16,29-32-1-16,-7 4-2 15,-17 9-1-15,26-26-39 16,-29 19-48-16,11-1-149 16,19-8-210-16,-34 22 284 15</inkml:trace>
  <inkml:trace contextRef="#ctx0" brushRef="#br0" timeOffset="2915.51">3809 9105 43 0,'0'0'43'0,"17"-2"23"0,19-11 3 16,6 3 4-16,-49 10 3 16,7-4 12-16,11-1 5 15,-22 5 10-15,22-7 5 16,-30 8-1-16,9 2 0 15,17-5-6-15,-20 1-6 16,8-2-11-16,16-1-4 16,-11-4-11-16,9 2-4 0,14 5-10 15,-60 1-4-15,18 4-4 16,20-4-1-16,-11 0-4 16,27-3-3-16,2 4-3 15,-27 2-2-15,26-10-1 16,-19 5-3-16,-1-5-3 15,8 1-1-15,-9 4-2 16,7 0-1-16,-19 4-4 16,-30 6-3-16,0 4-4 15,29-9-2-15,-6 0-4 16,15 5-1-16,-17-6-2 16,-22 6 0-16,22-4 0 15,4-3-2-15,4 6 0 16,-1 0 0-16,0 2-1 15,3 0-1-15,7 2-1 16,-3-3 1-16,-3 3-1 16,5-6-1-16,8 7 0 0,1-7 0 15,2-5-2-15,-10 15-2 16,6-10 0-16,5 0 0 16,11 7 1-16,8-9 2 15,-6 6 1-15,10 1 0 16,-11 7 2-16,11-7 0 15,6 7 1-15,-6 11 0 16,10-14 0-16,-33 22 0 0,21-23 0 16,-19 10 2-16,-35 5 1 15,25-16 0-15,-23 16 1 16,6-8 0-16,26-10 0 16,-17 9 1-16,-11-13 2 15,0 2 1-15,-7-2 2 16,6-3 0-16,2 2-1 15,12-8 0-15,2-5-3 16,-5 4-1-16,7-7-2 16,-9 5-1-16,-1 3-2 15,12-7 0-15,7-9-3 16,1 1-2-16,8-1 0 16,-1 3 1-16,-10 11 2 15,3-1 2-15,0-19 3 16,19-8 5-16,-2 11 3 15,9-10 0-15,3 20 0 0,-11-2-2 16,16-19-2-16,-3 7-1 16,17-11-1-16,-52 6 1 15,30-1-2-15,-6 4 1 16,-33 10-3-16,68-7-2 16,-82 17 0-16,-9 4-3 15,46 0-18-15,-27 7-19 0,33 1-70 16,13-4-64-16,-50 8-290 15,35-4 302-15</inkml:trace>
  <inkml:trace contextRef="#ctx0" brushRef="#br0" timeOffset="3582.043">4015 9505 598 0,'0'-1'313'0,"0"-2"-69"0,1-6-40 16,-2 8-50-16,1-2-23 15,0-3-39-15,0 5-16 16,0 0-19-16,0-1-5 16,-2 1-14-16,1 1-7 15,0 0-16-15,0 0-5 0,0 0-3 16,-3 6-1-1,-3 2-2-15,6-8 0 0,0 0-18 16,0 0-47-16,0 0-222 16,0 1 193-16</inkml:trace>
  <inkml:trace contextRef="#ctx0" brushRef="#br0" timeOffset="4785.928">4383 9092 286 0,'-29'-2'203'0,"5"8"5"16,-7-8-61-16,45 0-16 15,-44 3-23-15,43-7-8 16,16 2-8-16,-17 3-4 16,26 0-12-16,-39 2-6 0,-20 5-14 15,-16-3-6-15,31-5-7 16,3 5-4-16,17-7-5 16,30-3-3-16,-30 2-10 15,-3-2-3-15,12-1-7 16,-8-1-2-16,3 0-1 15,16-8-2-15,-23 13-1 16,11-8 0-16,-8 11-3 16,-16 8-1-16,9-7-1 15,-1 7 0-15,-6-1 0 16,16-6 1-16,-28 15 2 16,-4 3 1-16,12-1 1 15,-10 6 1-15,8-1-1 16,0-10-2-16,-8 2 2 15,-14 13-1-15,5-8 1 16,-16 11 1-16,24-15 0 0,17-24 2 16,12-6-1-16,7-2-1 15,-20 6-3-15,-21 18-3 16,20-14-1-16,-2 1-3 16,2 2 0-16,20-5 1 15,-8 7-1-15,3-8 0 16,-1 9-1-16,9-11 1 15,-19 18-1-15,11-1 2 0,-2 5 0 16,-13 0 0-16,10 5 1 16,-4 5 1-16,2 6 1 15,15 2 0-15,-8-1 1 16,-10-3 1-16,2-6 2 16,-35 10 0-16,12-1 2 15,2-3 0-15,-10 0 3 16,24-10 3-16,-19 1 9 15,1 2 5-15,5-14 7 16,-6 5 3-16,-10-8-2 16,9 1-2-16,2-2-5 15,8-5-6-15,-2 1-6 16,-24 0-4-16,1 4-7 16,-5-4-2-16,47-9-5 15,-10 9-3-15,19-11-30 0,-6 10-26 16,-10 6-120-16,16-1-101 15,-20 8 176-15</inkml:trace>
  <inkml:trace contextRef="#ctx0" brushRef="#br0" timeOffset="5432.087">4894 9082 370 0,'-1'-9'267'0,"2"0"37"15,-2 7-47-15,5-8-75 16,-4 7-29-16,0 2-55 16,-1 0-21-16,0 0-27 15,0 0-10-15,0 1-14 16,-1 0-8-16,-1 12-7 15,-6 16-2-15,-21 39-1 16,32-32 1-16,-9 2-1 16,-24 6 0-16,54-15-1 15,-49 13 0-15,-3-3-1 16,54-15 0-16,-41 7-1 16,31-18 1-16,0 4-1 15,-31 4 1-15,27-15 0 0,-42 7 2 16,37-18-18-16,7 2-27 15,-57 4-101 1,72-16-92-16,-37 7 139 0</inkml:trace>
  <inkml:trace contextRef="#ctx0" brushRef="#br0" timeOffset="6015.082">5148 9027 699 0,'17'-8'336'0,"7"-3"-118"16,5 3-26-16,-15 7-49 15,-1-1-25-15,-32 13-41 16,-4-1-17-16,17-5-23 16,-16 11-5-16,12 2-11 15,-7 7-2-15,-9 8-3 16,11 0-1-16,9 2 0 16,-15 10-2-16,10-1-1 0,-19-10-2 15,17-15-1-15,4-3 0 16,1-2-1-16,14 3 2 15,-14 0 2-15,3-10 1 16,5-19 2-16,-2-11-1 16,2 16-4-16,7-32-6 15,-12 22-23-15,13 3-8 16,2-27-5-16,-4 32 2 16,7-5 17-16,-13 11 3 0,1 5-1 15,9 7 0-15,-3 4 2 16,11-2 3-16,0 11 5 15,-12-7 1-15,31-5 3 16,-35 10 0-16,2-5 1 16,37-2 1-16,-44 6-1 15,36-12 1-15,17-14-2 16,-29-2 1-16,13 11 1 16,-26-5-36-16,11 3-146 15,-9-13-177-15,18-14 212 16</inkml:trace>
  <inkml:trace contextRef="#ctx0" brushRef="#br0" timeOffset="6398.319">5552 8892 1066 0,'-14'11'445'0,"11"2"-275"15,-3 9-41-15,-12 12-65 16,6-11-23-16,7 4-20 15,-7 7-3-15,6 7 2 16,-2 3 2-16,1 3 1 16,-3 9-2-16,3-11-5 15,3 1-3-15,-15-4-4 16,4-6-2-16,13-11-1 16,-10 1-1-16,12-8 7 15,11-6-43-15,-21 5-150 16,10-9 129-16</inkml:trace>
  <inkml:trace contextRef="#ctx0" brushRef="#br0" timeOffset="7234.115">6053 9265 260 0,'28'-7'196'0,"-35"16"37"15,24-20-38-15,-36 21-36 0,28-20-11 16,24-13-15-16,-37 31-10 16,6-3-25-16,-11 3-11 15,-26 19-27-15,37-33-8 16,-12 27-16-16,-9-3-7 16,0 9-9-16,-21 15-3 15,11-17-4-15,12-2-1 16,-5-1-3-16,3 0 0 15,-15-3 0-15,7 5-1 16,8-12-2-16,-1 7 1 0,9-13 0 16,-8 1 5-16,-25-8-63 15,55-16-59 1,14-4-222-16,-11-2 202 0</inkml:trace>
  <inkml:trace contextRef="#ctx0" brushRef="#br0" timeOffset="7530.888">5981 9263 540 0,'3'-24'354'0,"-5"14"21"16,2-3-108-16,9 13-95 15,-9 3-44-15,-3 11-60 0,-4 8-19 16,14-22-16-16,-4 26-2 15,4-17-7-15,12-2-6 16,-10 20-6-16,-5 3-1 16,11-3-1-16,-14 9 0 15,31-16-2-15,-25-2 0 16,15 5 0-16,-11-10-1 16,2 4 1-16,22-9 0 15,-58 4-3-15,25-4-36 16,-2-5-117-16,-27-3-87 0,44-11 131 15</inkml:trace>
  <inkml:trace contextRef="#ctx0" brushRef="#br0" timeOffset="7900.396">6757 9067 896 0,'-37'-2'437'0,"21"7"-144"16,14 1-112-16,1 1-81 0,-4 4-30 15,-19 8-37-15,11 2-11 16,17 4-10-16,33-3-1 15,-35 20 2-15,10-11 1 16,-31 8-2-16,-12 14 0 16,45-27-3-16,-35 13-2 15,-9-5 1-15,29-16-2 0,-20 0 1 16,7-4-1-16,20-5 2 16,-31-4-18-16,1-5-91 15,19-4-75-15,26-23 100 16</inkml:trace>
  <inkml:trace contextRef="#ctx0" brushRef="#br0" timeOffset="8448.711">7106 9061 683 0,'20'4'413'15,"-15"-3"-51"-15,-13 10-151 16,11 3-33-16,-26 9-66 0,37 1-20 16,5-8-19-16,-42 15-4 15,16-10 1-15,-26 12-2 16,6-3-16-16,16-11-8 16,-25 15-18-16,24-9-7 15,-5-4-10-15,-3 10-2 16,24-17-2-16,-5-1-2 0,-23 8 0 15,24-2-1-15,4 0-1 16,5 0 1-16,28-9 0 16,-24 0 0-16,5-2 2 15,-1 0 0-15,13-5 1 16,14-5 0-16,-13-7-1 16,-17-1-1-16,14 0 0 15,-14-3 0-15,22-12 2 16,5 5 0-16,-20 3 0 15,20-17 1-15,-29 3 1 16,10-7 1-16,-11-8 1 16,-20 13-1-16,2-2-1 15,2 1 0-15,-13 4-2 16,11-4-2-16,-28 20-2 16,-9-1-1-16,29 1 0 15,-11 7 0-15,21 2 0 16,12-5-2-16,-23 8-1 0,-3 1 0 15,23-9-3-15,-28 12-19 16,0-5-83-16,-4 3-64 16,11 1 99-16</inkml:trace>
  <inkml:trace contextRef="#ctx0" brushRef="#br0" timeOffset="9131.063">7606 8811 559 0,'16'1'290'0,"2"-7"-71"15,-49 12-27-15,10 4-43 16,-1-8-12-16,26 4-17 16,7-8-7-16,10-2-19 15,-22 4-12-15,-13 4-23 16,21 8-7-16,12-16-10 15,16-9-3-15,-31 23-8 0,1-15-5 16,-23 15-9-16,20-1-3 16,25-17-5-16,-16 14-2 15,32-15-2-15,-16-2 0 16,-20 9 14-16,-4-3-44 16,-14 14-92-16,3-1-78 15,10-2 98-15</inkml:trace>
  <inkml:trace contextRef="#ctx0" brushRef="#br0" timeOffset="10053.894">8130 8572 387 0,'0'4'273'15,"10"-7"-1"-15,-15 4-95 16,-44 9-26-16,15-9-32 16,17 0-7-16,17-1-11 15,30-2-11-15,17-3-25 16,8 1-12-16,-9 2-19 16,-20 3-2-16,1 5-1 15,-7-1-3-15,0 3-8 16,1-4-6-16,-16 3-7 15,6-7-1-15,-10 6 0 16,4-6 2-16,-12 5 0 16,1 3 1-16,-9-2-1 15,2 3-1-15,1-2-1 0,-28 5-1 16,27-11 0-16,-25 9 0 16,25-10-2-16,-5 0 0 15,-2 1-2-15,20-4-1 16,-6 5 0-16,28-4-1 15,-6-1-3-15,-19 3-1 16,-18 1 0-16,14-2 0 16,10 1 2-16,18 0 0 15,20-3 1-15,-33 7 0 0,-1 5 0 16,11-3 0-16,-11 11 0 16,18-11 1-16,-14 3 0 15,-1 1 1-15,1 3 0 16,-7 2 0-16,-12 17 2 15,3-8 0-15,-11 1 0 16,5-6 2-16,6-19-1 16,-14 24 2-16,12-24 1 15,-19 15 0-15,11-8 1 16,-4-11 1-16,-13 11 1 16,29-23 0-16,-28 10 0 15,-14-5-1-15,11 2-3 16,24-6-3-16,-1 7-2 15,11-6-12-15,-3 6-71 16,-28 14-66-16,25-12 90 16</inkml:trace>
  <inkml:trace contextRef="#ctx0" brushRef="#br0" timeOffset="11014.046">8698 9119 520 0,'-9'-2'292'15,"14"-2"-44"-15,-2 4-46 16,6-9-71-16,9 1-23 0,-21 7-46 16,5-3-16-16,-12 13-18 15,10-3-6-15,-13 7-7 16,9 5 0-16,7 7-6 16,-12 11-3-16,4 3-1 15,-2-4 0-15,-39 9 0 16,27-9 1-16,0-7 0 15,-29 12 0-15,73-24-1 16,-29 3-1-16,-18 4 0 16,38-8 0-16,-55 2 1 15,50-12 2-15,4-2 2 16,-7-3 4-16,-8 0-22 16,-18-3-17-16,26-6-80 15,-40 4-66-15,32-8 108 16</inkml:trace>
  <inkml:trace contextRef="#ctx0" brushRef="#br0" timeOffset="11480.903">9018 9134 545 0,'-6'-3'339'16,"37"-3"-42"-16,-70 17-106 15,49-8-33-15,-5 8-58 16,-36 2-17-16,46-6-26 16,-34 7-7-16,20-9-10 15,-15 13-7-15,-32 2-14 16,26-20-4-16,-28 29-6 16,21-15-2-16,-2 4-1 15,-3-5 1-15,-4-16-2 16,20-14 0-16,-1 11-3 15,-3 19-3-15,-5-6-6 16,19 1-2-16,10-7 0 16,2-5 2-16,21 5 4 15,-18 5 1-15,9-7 0 16,-6 10 1-16,15-10 0 16,-12 9 0-16,-6 1 0 0,11 1 1 15,-18 15 0-15,6-10 0 16,-2 16 0-16,-5-12 1 15,4 1 1-15,-11 0-1 16,9-6 0-16,16-5 0 16,0-9-13-16,7 7-31 15,-21 0-126-15,17-8-158 0,2 2 203 16</inkml:trace>
  <inkml:trace contextRef="#ctx0" brushRef="#br0" timeOffset="12114.078">9395 9119 368 0,'0'-1'220'0,"-18"8"-7"16,24-17-6-16,17 0-20 15,-18 10-11-15,7 0-35 16,-15 10-22-16,-7 12-41 16,26-16-15-16,-13 13-22 15,-14 13-6-15,6 5-8 16,-20 12-4-16,16-7-2 15,11-16-1-15,-19-2-3 16,17-2-3-16,-28 3-3 16,-2 1-3-16,21-9 0 15,-9-6 0-15,18-4 0 16,2 0 1-16,-10 0 0 16,-7 2 0-16,0-5 1 15,-6 1 1-15,11-7 0 16,9-7 1-16,-25 3-2 0,-7-4-1 15,19-11-5-15,-10 7-6 16,-1-1-19-16,25 3-12 16,-9 2-30-16,-5 8-17 15,40-16-48-15,-12-2-30 16,-3 6-63-16,-11 10-56 16,13-1 181-16</inkml:trace>
  <inkml:trace contextRef="#ctx0" brushRef="#br0" timeOffset="12664.765">9279 9021 469 0,'-1'0'265'0,"1"0"-28"16,2-2-25-16,-2 2-42 15,0 0-15-15,0-1-29 16,0 1-15-16,0-2-22 15,0 1-12-15,20-3-27 16,22-6-9-16,-14 11-10 16,-1 0-4-16,4 11-5 15,26-15-3-15,-36 11-8 16,17-7-1-16,7-1-3 16,-25 15-2-16,19-15 0 15,-5 3-1-15,-8-3 15 16,-8 2-35-16,4-1-138 15,-10-4-361-15,-10 7 333 16</inkml:trace>
  <inkml:trace contextRef="#ctx0" brushRef="#br0" timeOffset="14364.544">8408 9725 69 0,'-44'32'75'15,"47"-40"16"-15,3 1 16 16,-3-8 5-16,-2 1 7 16,0 10-2-16,-20 8-10 15,10 19-6-15,11-19-17 0,-13 6-7 16,18-5-5-16,4-25-2 15,-17 20-3-15,10-12-1 16,0 14-3-16,-3 18-1 16,7-24 0-16,0 11-1 15,3-17-3-15,-6 13-5 16,14-8-14-16,1-3-6 16,3 16-10-16,17-26-2 15,-27 32 0-15,34-14 0 0,-23-1-3 16,33-3-2-16,24-1-2 15,-16 18 0-15,43-16 0 16,-12-1-1-16,10 0-2 16,-24-6-2-16,24-4-2 15,-26 22-1-15,6-15-2 16,9-9 0-16,-49 16 0 16,-2-4 0-16,-15 4 1 15,-9 8-1-15,13-18 0 16,-12 1 0-16,-11 10-1 15,-3 2-1-15,-18 18 0 16,2 0 0-16,9-24 1 16,-9 14-2-16,5-9-1 15,4 0-17-15,-2 1-73 0,2-3-71 16,0 0 95-16</inkml:trace>
  <inkml:trace contextRef="#ctx0" brushRef="#br0" timeOffset="19514.881">8374 10314 418 0,'36'-39'242'15,"-48"46"-30"-15,5 1-35 16,6-6-57-16,-1 4-14 16,12-22-17-16,-6 5-2 15,4 5-1-15,-10-3-2 16,-6 21-11-16,7-12-7 16,1-9-19-16,3 10-9 0,6-13-17 15,-15 21-6-15,1 1-8 16,8-8-1-16,-16 22-2 15,19-17-3-15,-19 20 0 16,-4-1-1-16,15 0 1 16,-14 14 1-16,16-14 0 15,-17 15 0-15,0-9-1 16,14-13 1-16,-12 12-1 16,5 2 0-16,8-18 0 15,-23 19 0-15,13-13-3 16,4-18-4-16,6-4-7 15,-3 9-4-15,-3-6-2 16,14-10 2-16,4-7 3 16,18-30 2-16,-6 5 0 15,-5 3 1-15,-8 10 0 0,9-7 1 16,9-1 4-16,4-5 2 16,-10 10 2-16,13-4 0 15,2-3 0-15,-19 18 1 16,7 0 1-16,-41 19 6 15,27-6 7-15,11 0 1 16,-4 6-3-16,16-6-4 16,-23 22-7-16,12-15-1 15,11 5 0-15,-14 15 1 0,-41 3 1 16,15 14 1-16,-40 3 1 16,47-12 0-16,-6 12 0 15,-11-13 0-15,30 0 1 16,-50 8-1-16,51-21 1 15,-15 5 0-15,-20 1 1 16,3 7 0-16,-2-16 2 16,-6-3-1-16,30-13-1 15,-7-9-2-15,2 6-3 16,-6-1-1-16,31-19-1 16,-13 11 1-16,13-10 1 15,-12 3 0-15,-26 9-1 16,27-22 1-16,-6 4 0 15,41-11 1-15,-17 10-1 16,25-1 0-16,-17 11 0 0,-7 6 0 16,1 0 6-16,-7-1 2 15,-12 13 1-15,-3 1-2 16,4 8-5-16,-7 10-2 16,1-8 0-16,2 3 0 15,-9 0 0-15,3 5 0 16,5-1 1-16,-12 12 0 0,-2 5 0 15,-14 1 1-15,12-1 0 16,-17 2 0-16,8-9 0 16,16-13 0-16,-10 13 0 15,4 3 0-15,12-11-7 16,-13 8-10-16,6-19-38 16,-1-6-31-16,-4-13-83 15,-3 18-66-15,3 2 146 16</inkml:trace>
  <inkml:trace contextRef="#ctx0" brushRef="#br0" timeOffset="20048.301">9142 10294 768 0,'2'-4'382'16,"6"0"-129"-16,-14 6-66 16,14-1-77-16,-18 12-27 15,6-7-27-15,-8 5-11 16,-6 12-10-16,-5-5 0 0,16 11-4 16,4 1-4-16,-21-2-6 15,31-2-5-15,-32 5-7 16,32-14-2-16,3 6-3 15,-20-1 0-15,10-7-2 16,12-1 0-16,-18 8 1 16,-15 1-1-16,26-18 2 15,-29 12 0-15,37-28 0 16,16-5 0-16,-6-3 1 16,18-1 1-16,-37 10 0 15,8-1 0-15,8-15 1 16,-8-1-1-16,19-13 2 15,-16 3 1-15,-12 8-1 16,11-11 1-16,-13 5-3 16,0 10-1-16,-3 3-3 15,2 10-2-15,-3 0-1 16,12-22-2-16,-18 29-2 0,-6 1-1 16,12-10-2-16,-14 27-1 15,7-7-2-15,7-7-2 16,-10 24-45-16,14-19-33 15,-23 6-114-15,3 12-101 16,31-16 195-16</inkml:trace>
  <inkml:trace contextRef="#ctx0" brushRef="#br0" timeOffset="20468.214">9566 10075 667 0,'-8'-11'412'15,"34"-3"-18"-15,-15 3-211 16,-22 7-41-16,15 1-70 0,-17 9-21 15,6 9-28-15,15-3-2 16,-15 13-3-16,5-7 1 16,-32 17-1-16,34 8-1 15,0-6-2-15,-25 8-1 16,47-12-1-16,-25-2-2 16,-13 6-3-16,33-12-1 15,-61 13-1-15,25-10 0 16,-7 5-2-16,-6 15 1 0,32-30 0 15,-22 12-1-15,2-3 0 16,16-26 0-16,-9 26-10 16,2-7-24-16,30-37-71 15,-11 12-68-15,11-24 101 16</inkml:trace>
  <inkml:trace contextRef="#ctx0" brushRef="#br0" timeOffset="21288.521">10063 10021 349 0,'-3'-4'264'15,"-23"6"16"-15,12 0-115 16,10-5-44-16,10 8-56 16,2 6-15-16,-24 10-16 15,-20 9 1-15,27 4 8 16,8 2-1-16,23-1 1 15,7-1-1-15,-34 9-9 16,2-1-4-16,-46 7-9 16,18-8-4-16,2-5-6 15,-6 3-2-15,31-7 0 16,-16 8-2-16,-8-2 2 16,27-24 2-16,-12 1 2 15,5-2-11-15,14-25-46 16,-4 3-36-16,-6 6-90 0,10-17-122 15,1-3 195 1</inkml:trace>
  <inkml:trace contextRef="#ctx0" brushRef="#br0" timeOffset="21767.584">10324 10182 575 0,'11'-12'351'0,"-17"28"-23"16,3-15-89-16,-4 12-84 15,7-8-37-15,1-5-32 16,-12 17-8-16,-2-5-11 16,-14 15-5-16,-3-15-18 15,1 3-10-15,3-8-16 16,4-6-5-16,7-2-5 15,-32 6-1-15,34-5-2 16,-9 0-1-16,-6 3-2 16,42-2-2-16,-11-5-1 15,-5 6-2-15,1-1-1 16,1-1 0-16,-1 0 1 0,0 0 0 16,0 0 1-1,-2 1 0-15,-19 9 0 16,2 28 0-16,21-20-1 0,-12 0 0 15,47-4 0-15,-12 1 1 16,-15 2 0-16,35-1 2 16,-44 15-1-16,25-8 1 15,14-5 1-15,-31 15 0 16,17-16 0-16,-5 2 0 0,-13-3-21 16,0 0-30-16,-4-15-122 15,5 0-124-15,-11 10 183 16</inkml:trace>
  <inkml:trace contextRef="#ctx0" brushRef="#br0" timeOffset="24514.285">2693 8838 283 0,'26'-31'194'0,"-33"35"21"16,8 0-21-16,5-7-42 15,13 1-23-15,-4-8-42 16,-15 3-15-16,13-3-12 16,-22 10-2-16,2-1-1 15,-5 20-4-15,-12-2-11 16,-8 2-8-16,12 3-14 16,-5-6-6-16,9 0-7 15,11 11-2-15,-12 11-3 16,6-6 0-16,-5 15-2 15,-16-5 0-15,15-2-1 16,1 7-1-16,-16 16-1 16,39-16 1-16,-4 12 0 15,11-4 0-15,29-9 1 16,-34 9 0-16,1 1 1 0,-5 1 0 16,4-21-55-1,5 8-86-15,6-1 93 0</inkml:trace>
  <inkml:trace contextRef="#ctx0" brushRef="#br0" timeOffset="26215.305">10882 8980 196 0,'-21'1'134'15,"0"6"-2"-15,18-9-14 16,-8 3 1-16,11 0-3 16,14-6-5-16,-33 10-9 15,26-13-4-15,-7 7-8 16,-1 5-6-16,18-14-11 16,-13 14-7-16,-3-5-14 15,-10-1-1-15,9 8-14 0,16-6-5 16,15-3-6-16,-10 0-8 15,-20 17-5-15,25 2-3 16,-33 19-8-16,31 5-1 16,-5 8 0-16,-19 10 0 15,20 9 2-15,-1-1 0 16,13-7 2-16,-33 0-1 16,16-12 3-16,-53 15 3 15,15-2 5-15,15-2 3 0,-12 2 0 16,35-18 0-16,-44 0-4 15,-18 2-2-15,-18-18-1 16,0 5 0-16,13-13-34 16,20-9-50-16,14-1 47 15</inkml:trace>
  <inkml:trace contextRef="#ctx0" brushRef="#br0" timeOffset="27096.964">11836 8912 225 0,'8'-4'172'0,"-9"17"39"15,-3-11-30-15,28-7-43 16,18-5-11-16,-47 11-18 16,-24 10-4-16,44-12-6 15,-16 11-6-15,35-21-14 16,-18 12-7-16,-44 13-15 15,9-14-8-15,-31 24-16 16,45-17-5-16,-17 10-10 16,-30 13-2-16,25-12-6 15,-17 11-2-15,21 0-3 16,2 0-2-16,9 14-2 16,-10-9 0-16,-12 17 0 15,-13 6 0-15,27-5 0 0,-5 12 0 16,9-16-1-16,14 2 0 15,-31 8 0-15,23-4-1 16,-14 3-1-16,24-3 0 16,44-28-1-16,-25 14 0 15,46-22-32-15,-15-5-66 16,-24 18 68-16</inkml:trace>
  <inkml:trace contextRef="#ctx0" brushRef="#br0" timeOffset="36719.236">12209 9150 395 0,'15'-1'223'0,"-24"6"-41"15,0 2-40-15,16-9-67 16,0 0-15-16,-12 1-19 16,17-7-4-16,-19 8-9 15,5 6-2-15,5-2-5 0,-3-4 7 16,-3 11 16-16,2-7 6 15,-1 0 4-15,2 0-2 16,-1-4-7-16,0 0-2 16,0 0-3-16,0 0-6 15,-3 4-12-15,-7 12-6 16,-28 17-6-16,27-13-1 16,8-17-2-16,2 5 0 15,-15 17 0-15,13-23 1 16,-7 7 0-16,11-22 1 0,3 0 1 15,2-4-2-15,11-4-1 16,-4 19-4-16,-6-11-3 16,-4 9 0-16,9-7-18 15,-1-12-18-15,18 7-30 16,31-4-4-16,-37 11 14 16,28 6 18-16,-23 4 28 15,-49 9 3-15,68-9 0 16,-68 17-1-16,32 8 1 15,23 5 1-15,-39 10 8 16,5 3 7-16,7-14 9 16,-39 1 5-16,14-4-1 15,32-8-2-15,-65 20-4 16,28-9-3-16,-40 6 10 0,1 0 7 16,16-11 9-16,-9 4 3 15,16-21-8-15,-30 5-6 16,19-13-7-16,21-4-2 15,26-10-4-15,4-3-3 16,0-7-5-16,0-4-5 16,-35 13-6-16,23-6-4 15,26 2-5-15,6 7 0 16,14-1 1-16,-26 7 0 16,4 5 3-16,11-3-2 15,-7 6-1-15,25 0 0 0,-17 9 1 16,-15 2 3-16,7 5 8 15,12 1-1-15,-5-4 3 32,0 1-3-32,13 4 0 0,-13 9-845 31</inkml:trace>
  <inkml:trace contextRef="#ctx0" brushRef="#br0" timeOffset="37650.288">12895 9277 288 0,'-7'-3'214'0,"-14"10"2"0,58-21-62 15,-34 7-22-15,-15 14-21 16,14-2-4-16,-29 1-2 16,47-14 1-16,2-5 0 15,-12 7-2-15,11-3-13 16,-19 1-10-16,-29 7-23 15,45-21-9-15,-30 17-16 16,2 3-8-16,-4-2-10 16,-36 13-4-16,51-21-3 15,-7 6-2-15,0 0-3 16,-8 3-2-16,-25 9-1 16,-7 10 0-16,23-13-1 15,9-1 0-15,-14 7 0 16,14-3 1-16,-2 13 0 15,-5 11-1-15,4 0-1 0,6-1 0 16,14-25-1-16,2 10 0 16,4-3 1-16,9-2 0 15,-13 16 2-15,13-25 3 16,25-15 2-16,-9 7 0 16,1 2 1-16,18-7 0 15,-44 13-3-15,34-28-2 16,-43 1-1-16,1 13-3 0,37-24-2 15,-30 21 1-15,44-2 0 16,-25-8 2-16,-17 12-2 16,-24 15-2-16,-3 3-2 15,4 9-2-15,-24 13 3 16,30-13 2-16,-15 10 3 16,26 4 2-16,-3-4 2 15,-36 13 0-15,23-4-1 16,-29-8 0-16,41 3 0 15,4 3 0-15,-11-10 0 16,-7 9 1-16,-28 1 0 16,19-9 1-16,10-1 0 15</inkml:trace>
  <inkml:trace contextRef="#ctx0" brushRef="#br0" timeOffset="37965.088">13416 9267 486 0,'9'-12'260'0,"13"9"-44"15,-3-9-27-15,-20 15-28 16,-4 5-16-16,8-19-24 16,-30 2-13-16,8-1-24 15,11-11-10-15,-12 7-25 16,-163 47-996 62</inkml:trace>
  <inkml:trace contextRef="#ctx0" brushRef="#br0" timeOffset="38359.778">13081 9275 1448 0,'16'16'686'0,"-4"-6"-693"31,1 0 0-31,6 12 2 0,11 7-205 16,15-9 210-16,-12-1 0 16,27 2 3-16,-17-6 0 15,-32 8-2-15,2-6 2 16,-35 4-1-16,17-8 0 16,6 4 1-16,-31 0 0 15,32-7 1-15,-39 10 0 16,47-16 1-16,-29 6 0 0,-12 0-1 15,31-13 1-15,-45 7 0 16,28-7 1-16,15-14 0 16,-14 12 0-16,-1-8-1 15,17-8-1-15,-14 12-1 16,22-9-3-16,6-2 0 16,-7 1 0 15,-2 9 0-16,-1 2-1-15,28-37-1 0,-20 1 1 0,9 2 0 0,8 17 1 16,-3-1 0-16,14 1 2 16,12-5 0-16,-21 8 1 15,9 3-5-15,-1 0-264 16,-28 13 199 0</inkml:trace>
  <inkml:trace contextRef="#ctx0" brushRef="#br0" timeOffset="39093.03">13973 9096 508 0,'9'-36'300'0,"-14"32"-49"0,5 0-99 15,10-3-36-15,-6 5-50 16,3 2-13-16,-3 1-14 16,-7 8 1-16,-9 21 4 15,3-3 2-15,-25 25 0 16,15 5-2-16,16-11-9 16,-58 17-6-16,71-21-11 15,-58 2-3-15,18-8-3 16,40-9-1-16,-59 3-1 15,73-14 0-15,-41 5 1 16,3-4 0-16,32-17 2 16,-60 7-23-16,42-19-92 15,13-6-79-15,-5-6 102 16</inkml:trace>
  <inkml:trace contextRef="#ctx0" brushRef="#br0" timeOffset="39546.871">14221 9187 615 0,'0'18'363'16,"31"-17"-33"-16,-4 1-41 16,-21 7-113-16,11 8-36 15,-47 10-47-15,29-3-50 0,-24-5 10 16,-4-17-11-16,11 1-13 15,-27-11-7-15,4-3-8 16,19 6-3-16,-7-3-3 16,-4 10-2-16,5 3-2 15,0-14-2-15,5-4-2 16,-21 13-2-16,45-1-3 16,-36 18 2-16,35-5-6 15,27-11-1-15,-31 7-2 16,38-14-2-16,-19 25 5 15,0 1 2-15,18 1 4 16,-19 7 2-16,9-8 2 16,-12-1 0-16,12-7 2 0,7 5-1 15,-17-4 1 1,18 3 0-16,-24 2 1 16,16-8 0-16,-17 8 1 0,-2-8 0 15,-4-1 0-15,-17 9 3 16,34-16-68-16,-20 1-58 15,37-7 74-15</inkml:trace>
  <inkml:trace contextRef="#ctx0" brushRef="#br0" timeOffset="40025.617">14604 8888 604 0,'-4'5'309'15,"14"-7"-85"-15,-2 2-69 16,-3 11-69-16,19 12-20 16,5 15-26-16,22-6-8 15,-16 12-7-15,1-3-4 16,-9 2-7-16,-42 17-3 0,33-2-3 15,5-6 0-15,-40 4 27 16,43-12-2-16,-53 0 33 16,8-1 8-1,-4 9-28-15,11-6 3 0,6 3-30 16,-43 17-8-16,6-22 3 16,-23 4-1-16,21-28 0 15,5-2-4-15,31-12-95 16,-11 3-123-16,-3 14 132 15</inkml:trace>
  <inkml:trace contextRef="#ctx0" brushRef="#br0" timeOffset="52996.051">15085 9684 266 0,'0'0'165'0,"0"0"-7"0,0 6-39 15,-1-6-37-15,0 0-8 16,1 0 2-16,-1 0 2 15,1 0 1-15,0 1 0 16,1 5-12-16,1 4-2 16,-2-10-9-16,0 0-4 15,0 0-6-15,0 0-1 0,0 0-5 16,0 0-1-16,0 0-3 16,9 6-2-16,-4-3-1 15,6 3-1-15,43 18-2 16,-40-22-1-16,13 1 2 15,-7-3 4-15,-9-14 9 16,13 3 2-16,-1-9-2 16,-2-2-6-16,21-5-13 15,3-5-5-15,4-5-9 16,15-4-1-16,-14 1-4 16,0 4 0-16,14 2-1 15,-6-8-1-15,-3-6 1 16,-3 0-1-16,-20-13-1 15,0 7 1-15,-2 5-1 16,-1 1-1-16,-2 7-1 16,-6 6 1-16,-4 5-1 0,-7 1 0 15,-3 5 1-15,5 4-1 16,-5-7-1-16,3-1 0 16,-10 13-1-16,-8-10-2 15,-2 19 0-15,-8 9-2 16,5-5 1-16,-3 11-2 15,3 3 0-15,-1 1 0 16,-8 14 0-16,-2 0 2 0,-14 10-1 16,13-6 1-1,13-16 2-15,1 1 0 16,-45 54 1-16,24 5 1 0,8 9 0 16,-3-20 1-16,13-11 0 15,-31-4 1-15,15-8-1 16,13-8 1-16,2 6-1 15,8-2 0-15,-4-7 0 16,0 14 0-16,8-21 1 16,-4 2 0-16,-3 6 0 15,12-30-1-15,-2 19 1 16,5-19-13-16,6-2-84 16,-4-7-65-16,-3-18 93 15</inkml:trace>
  <inkml:trace contextRef="#ctx0" brushRef="#br0" timeOffset="53665.014">16136 9360 706 0,'-10'-7'355'0,"11"-10"-114"16,-10 22-54-16,13-7-81 15,-1 6-33-15,-13 18-40 16,25-19-8-16,-17 14 4 15,-11 4 3-15,-1 3 5 16,-10 4-2-16,12-1-9 16,-8-2-6-16,-4 3-6 15,-1 1-1-15,3 1-6 0,4-4 0 16,1 6 0 0,7-8-2-16,-2-15 4 0,-2 14 1 15,14-32 3-15,-7 6-2 16,7-6-3-16,10-20-4 15,-4 5-10-15,15-8-6 16,4-1-24-16,-5-1-12 16,22-3-13-16,-13 1-1 15,9 11 23-15,-1-3 13 0,-7 5 22 16,16 5 5-16,-37 0 7 16,21 12 4-16,3-3 9 15,-14 8 3-15,25 2 1 16,-21 6-1-16,-14 12-6 15,2 0-4-15,-1 2-3 16,3 2-2-16,-6 2-2 16,-10 1 0-16,-7 6-1 15,4-4 1-15,-2 4-2 16,4-5 1-16,-6 4-2 16,-11 13 1-16,-5-3 0 15,19-16-1-15,-10-1 2 16,22-24-1-16,-5 7-19 15,-20 10-74-15,49-27 62 16</inkml:trace>
  <inkml:trace contextRef="#ctx0" brushRef="#br0" timeOffset="54394.335">17037 8995 541 0,'-7'-5'268'0,"23"2"-89"16,-30 7-46-16,23 1-57 16,-7-3-18-16,-10 6-19 15,8 5 5-15,-9 4 9 16,11 8 2-16,-2 11 4 16,0 9-2-16,-17 5-11 15,-22 5-6-15,14 5-15 16,-1-11-6-16,10 1-4 15,12-8-2-15,-21-6-3 16,8 2-1-16,-9-2-2 16,15-6 0-16,0-3 0 15,-6-2-1-15,4-4 1 16,-26 7-1-16,18-14-1 0,15-6-13 16,2-15-71-16,-5-3-52 15,19-14-253-15,12-7 245 16</inkml:trace>
  <inkml:trace contextRef="#ctx0" brushRef="#br0" timeOffset="54941.898">17534 9113 393 0,'14'-1'277'0,"-15"3"41"15,8 2-81-15,-15 6-59 16,-6 8-31-16,-9 1-45 16,-9-4-22-16,14-2-26 15,-12 3-9-15,-6 9-17 16,-3-5-4-16,-12 3-10 16,14-9-2-16,-4 1-5 15,-14 10 0-15,20-15-1 16,-16 5-2-16,3-16 2 15,19-17-1-15,2 15 1 16,7-12-3-16,15-5-1 16,-2 21 0-16,-6-18-3 0,9 4 0 15,3 6-2-15,1-1 0 16,19 10 0-16,-7-2 0 16,1 21 0-16,7-13 0 15,-12 14 2-15,5 1 1 16,-4 3 1-16,3 1 2 15,-7 0 1-15,1 10 1 0,-9-16 0 16,2 10-1 0,9-3-1-16,10-4 0 0,15 1 0 15,-26 9-2-15,16-12 2 16,-30 3-1-16,16-6 0 16,-7-5 0-16,10-5 1 15,-5 4 0-15,-7 3 0 16,31-15-1-16,-16-1-1 15,5 1 5-15,3-1-87 16,-6 3-74-16,12-1 98 16</inkml:trace>
  <inkml:trace contextRef="#ctx0" brushRef="#br0" timeOffset="55958.6">17739 9579 289 0,'35'-7'179'0,"-33"1"-3"15,15 2-17-15,-8 4-14 16,-6-1-6-16,-3 4-2 15,7-6-1-15,-8-4-14 16,-2 6-10-16,3-1-26 16,-2 2-11-16,1 0-24 15,0 0-9-15,-11 6-12 16,-2 2-4-16,-54 24-9 16,54-26-2-16,-11 1-6 15,-17 5 0-15,19-3-2 16,-19-3-1-16,18-6 1 0,17-7-1 15,-3 0-1-15,4 4 0 16,-7-1-3-16,15 7 0 16,16-4-2-16,5-6 0 15,17 4 0-15,-10 2 0 16,-3 4 0-16,-17 8-1 16,-8 7 0-16,13-7 0 15,-1-2 1-15,6 17 0 16,-5-12 0-16,-15 6-1 15,0 11 1-15,6-17 0 16,-6 2 0-16,-9 7 2 0,-1-17 0 16,-20 6 2-16,15 3 0 15,19-13 1-15,-12 3 1 16,1-5-1-16,-32-2 2 16,-12 0-1-16,5-11 1 15,14-9-2-15,17-5-1 16,1 17-2-16,8 2-2 15,1 8-1-15,8 10-3 16,5-28-13-16,-9 14-64 16,10-5-43-16,-1 8-150 15,-8 23 165-15</inkml:trace>
  <inkml:trace contextRef="#ctx0" brushRef="#br0" timeOffset="56377.246">18032 9645 764 0,'-31'-10'344'0,"31"-5"-158"16,13-5-30-16,-24 20-57 16,14 0-2-16,-3-3-41 15,-8 6-12-15,1 2-14 16,-1 3-18-16,-2 15 6 16,3-1-2-16,3 23-3 15,-6-7 0-15,-8 9-2 16,4 7-1-16,-10-12-2 15,6 12-2-15,8-11 0 16,-7 1-1-16,7-5 0 16,-9 9-1-16,2-6 1 15,9-16-1-15,1 3 0 16,-4-11 0-16,7 2-4 16,-2-10-11-16,6-15-66 15,5 11-58-15,2-21 80 0</inkml:trace>
  <inkml:trace contextRef="#ctx0" brushRef="#br0" timeOffset="56927.044">17953 9633 478 0,'6'0'260'15,"11"-9"-61"-15,-20 5-62 16,-3 7-16-16,27-13-7 0,-10 5 1 15,27-8-11-15,-27-2-9 16,10 3-11-16,1-1-7 16,-11-2-18-16,13 4-9 15,2 3-18-15,5 4-9 16,14 7-12-16,5 0-3 16,-18 13-4-16,-7-1-2 15,-9 6-2-15,-14 2 0 0,-1 1 0 16,8-8 1-16,-11 6 3 15,2 8 0-15,-2 3 3 16,-17 6 0-16,-11-9 2 16,-2-4 0-16,-15-9 0 15,18-3 1-15,1 1 1 16,-8-11 0-16,1-11 1 16,-7 0-1-16,11-7-2 15,3 1-2-15,17-10-3 16,-14 12-2-16,14-1-2 47,6 6 7-47</inkml:trace>
  <inkml:trace contextRef="#ctx0" brushRef="#br0" timeOffset="57607.453">18949 9205 400 0,'-1'-1'255'0,"0"0"1"16,0-1-36-16,0 1-64 16,-7-1-25-16,7 2-28 15,0 0-6-15,0 0-1 16,1 0 3-16,0 0-15 16,22-1-10-16,25 2-18 15,-14-1-8-15,8-2-9 16,-25 1-6-16,36-8-11 15,-11-3-4-15,-13 8-9 16,16-5-2-16,-28 0-3 16,2 6-2-16,-13 2-3 15,3 7-1-15,-7 0-94 16,-3 10-75-16,1-1 107 16</inkml:trace>
  <inkml:trace contextRef="#ctx0" brushRef="#br0" timeOffset="57990.759">18912 9428 709 0,'-17'-4'399'16,"20"-8"-96"-16,-3 5-107 16,9 3-41-16,-4 3-58 15,-3 0-15-15,16-6-18 16,-17 7-3-16,20 2-3 16,16-4-1-16,-5 2 1 15,1 0 1-15,-25 0-2 16,17 5-2-16,6-7-13 15,7-5-4-15,24 4-10 16,-28 3-5-16,-5 0-8 16,-4 0-4-16,0-4-6 15,-16 4-1-15,8 1-2 16,-12 7-25-16,3-8-108 16,-6 9-435-16,-12 5 386 0</inkml:trace>
  <inkml:trace contextRef="#ctx0" brushRef="#br0" timeOffset="65213.114">19993 9067 373 0,'20'-20'231'15,"-11"17"-11"-15,-3 1-34 16,-12 1-64-16,28-2-23 15,-26 2-39-15,-9 0-18 16,-3 3-16-16,13 3-6 16,-7 1 5-16,10 2 7 0,-9 5 1 15,18 2-2-15,-15 1-7 16,-10 0-5-16,18 4-5 16,-33 0-5-16,28 5-2 15,-5 2-3-15,-14-8-3 16,16-4 3-16,-14 0-2 15,1 12 2-15,10-14 0 16,-6 5-1-16,6-8 2 16,3-15-1-16,-4 20 4 15,10-8 0-15,1-14 2 16,-4 14-2-16,7-11-2 16,-3-5-2-16,3 12-2 15,6-16-1-15,-9-4 0 16,18-3-1-16,-9-7 1 15,0 8-1-15,7 8 1 0,-8 18-1 16,6-5 1-16,13 10 2 16,-17 14 1-16,25-9 1 15,-24 9 3-15,-1-1 0 16,2-19-1-16,-20 5 1 16,30 1-3-16,-10-12-1 15,14 3 5-15,-8 0-2 16,-7-6 2-16,4 8-1 0,7-5-6 15,-4-8 3-15,2-4-1 16,-1 0-45-16,-6-6-113 16,-1 3-108-16,0 5 144 15,-1 0-71-15</inkml:trace>
  <inkml:trace contextRef="#ctx0" brushRef="#br0" timeOffset="65707.471">20369 9016 694 0,'-6'-2'395'0,"0"4"-159"16,18-2-6-16,-16-2-137 15,13-2-80-15,-17 5 8 16,5 2-62-16,6 10 51 15,-8 1 3-15,-6 4 5 16,0 3-1-16,-7 6 1 16,6 5-2-16,1 10-2 15,-2-1-1-15,4 5-5 16,-1-2 0-16,-2-6-2 16,7 1-4-16,-9-9 3 15,0-1-1-15,7-5 1 16,-5-5 3-16,5-7-3 15,4-4 0-15,-3-3 2 16,3-2 0-16,3 1-9 16,0-3-37-16,0-2-146 0,0 0-216 15,0 0 250-15</inkml:trace>
  <inkml:trace contextRef="#ctx0" brushRef="#br0" timeOffset="66490.891">20773 9023 453 0,'-3'-1'255'0,"-3"-2"-31"15,-2 5-38-15,8-2-52 16,1 4-10-16,-1-3-35 0,0-1-18 15,0 0-30-15,-1 0-8 16,0 0-7-16,-3 7 2 16,-4 12 7-16,-19 31-3 15,5-21 3-15,10 21-3 16,-7-5-9-16,3 3-2 16,-3-1-9-16,1-14-2 15,6-4-6-15,-10-5 2 16,6 0-1-16,11-1 0 0,-11-2 3 15,16 0-2-15,4-6-2 16,-17-3 2-16,25-1-1 16,-26 1-1-16,27-4 3 15,8 0 1-15,-1-8 1 16,28-1 3-16,-22-9-3 16,-1-7-2-16,5 1-2 15,-5-4-2-15,5 2 0 16,6 1 0-16,-8-1 0 15,0-2 1-15,-9 3 0 16,-7-3 1-16,-3 4 2 16,-9 0 2-16,2 4 9 15,-1 6 2-15,-11-1 3 0,8 7-1 16,-14 2-9-16,-6 3-2 16,7 10-2-1,-8-3 1-15,3 2 3 0,2 1 1 16,7-1 2-16,2 3-1 15,6-2-3-15,3-1-3 16,3-3-4-16,2 1 0 16,4-2-2-16,2 0 0 0,3-1-2 15,-1 0-31 1,8-5-148-16,1-1-217 0,2-3 245 16</inkml:trace>
  <inkml:trace contextRef="#ctx0" brushRef="#br0" timeOffset="68174.709">21606 8979 699 0,'0'2'346'15,"1"-2"-182"-15,6-1-66 16,-7 0-20-16,-1 0-32 16,0 0-11-16,0 0-17 0,0 1-5 15,0 0-4-15,-6 13 0 16,-5 14-1-16,-48 33 3 15,27-9 0-15,15 1-1 16,18 7-2-16,-14-8 0 16,29-16-2-16,-47 10 0 15,-9-20 0-15,41 5 0 16,-44 0-1-16,40-11 1 16,3-7 0-16,-19-4-1 0,42-6-2 15,-35 1-3-15,6 2-40 16,22-10-32-16,-44 5-104 15,39-9-108-15,4-4 182 16</inkml:trace>
  <inkml:trace contextRef="#ctx0" brushRef="#br0" timeOffset="68662.877">21935 9116 763 0,'9'-5'399'15,"-1"11"-118"-15,-9-3-108 0,15 4-25 16,-35 1-50-16,21-4-12 16,-15 2-26-16,-14-4-6 15,28 1-13-15,-28 1-8 16,7-4-15-16,-13 0-4 15,1 0-6-15,-7-3-1 16,8 5-3-16,3 4-1 16,3-3 0-16,4-1-1 15,1 2-1-15,10-4 0 0,-4 3-1 16,8 10 0-16,6-9-1 16,2 9-2-16,0-2 2 15,4-6-1-15,7 0 2 16,-3 3 1-16,15-7-1 15,-9 13 1-15,-1 5 0 16,2 1-1-16,-6 10 4 16,1-12-4-16,-1 3 1 15,-7-5-1-15,8-6-2 16,1 14 2-16,-1 0 0 16,-1-6 2-16,1-2 0 15,-2-13-1-15,-1 6 10 16,-2-8-41-16,-8-1-86 15,6-2-57-15,-3 1 86 16</inkml:trace>
  <inkml:trace contextRef="#ctx0" brushRef="#br0" timeOffset="69257.068">22424 9007 1317 0,'8'0'459'0,"-37"7"-415"16,15-1-16-16,23 8-13 0,-28-2 1 15,42 8 6-15,-38 6 6 16,2 1 7-16,11 7 0 15,-9 17-6-15,29-8-7 16,-23-9-10-16,6-4-3 16,-16-10-2-16,-16 7 0 15,14 7-1-15,-7 0 1 16,5-8 1-16,2-8-1 16,-9-2 4-16,6-7 0 0,-6-9 1 15,-1 2 2-15,0-5-2 16,7-2 0-16,-10-2-3 15,14-5-2-15,6-8-2 16,-2 9-3-16,10-3-2 16,-18 6 0-16,-3 10 0 15,18-17-2-15,1 6-20 16,4 6-38-16,0-10-100 16,-20 17-88-16,35 1 147 15</inkml:trace>
  <inkml:trace contextRef="#ctx0" brushRef="#br0" timeOffset="69723.281">22205 8989 504 0,'-11'1'298'16,"15"-1"-50"-16,-9-2-80 16,5 3-29-16,0-2-31 15,-1 1-5-15,1 0-5 16,0-1-2-16,0 0-7 16,13-2 0-16,16-1-23 15,21 9 1-15,-9 1-15 16,-9 0-15-16,3-6-4 0,15 0-12 15,-9 2-6 1,6-7-7-16,-4 5-5 0,-10 0-3 16,-4 0 5-16,-4 8-32 15,-1-8-141-15,-10 6 121 16</inkml:trace>
  <inkml:trace contextRef="#ctx0" brushRef="#br0" timeOffset="70423.141">23076 8805 748 0,'0'-32'329'0,"2"15"-167"0,5 3-31 15,-8 14-54-15,1 0-25 16,0 17-30-16,-6 8-13 16,-3 7-7-16,8-3 0 15,-23 7 1-15,13 1 0 16,-25 13 0-16,-5 28 1 15,19 6 2-15,-25 13 2 16,19-14 5-16,5-6-1 0,-24-9 1 16,3-5-2-1,1 3-3-15,-17 10 0 0,26-28-1 16,1 9 1-16,4-9 0 16,20-25 0-16,1 4 0 15,2-14-1-15,-2-11 0 16,4 5-1-16,1-8-22 15,-8-7-54-15,14 3 48 16</inkml:trace>
  <inkml:trace contextRef="#ctx0" brushRef="#br0" timeOffset="71583.427">23216 9153 446 0,'-3'0'255'0,"20"-11"-29"16,-26 10-26-16,10-5-37 15,3-2-13-15,3 0-28 0,5 8-13 16,-12 0-31-16,4 3-15 15,-4 1-24-15,-2-4-10 16,2 0-11-16,-2 4-4 16,0 25-3-16,-45 42-3 15,21-32-1-15,10 5-1 16,3-7 0-16,-9 0-1 0,6 3 1 16,-2-19-1-16,-2 5 0 15,-7-9 0 1,9-3 0-16,11-2 0 0,3-5 0 15,15 1 3-15,3-10 1 16,-28 0 1-16,28-17-3 16,3-2-5-16,2-9-11 15,16-11-14-15,-26 8-22 16,13-13-6-16,-5 6 5 16,8 0 12-16,35-10 23 15,-20 18 7-15,-7-2 5 16,-21 26 4-1,-7 3 9-15,2 1 4 0,6 2 2 16,-8 2 0-16,19 16-4 16,-24 7-2-16,7 8-2 15,6 5-1-15,-34 8-1 0,4-1-2 16,3 5-1-16,9-20-2 16,16-3 0-16,17-7-1 15,-39 0 0-15,-1 7 1 16,-12-8 0-16,-5-2 0 15,14-11 3-15,4-7 0 16,0 2 0-16,23-8-2 0,-14 1-4 16,4 1-2-16,13-9-2 15,-8 3-3-15,38-12-3 16,-45 6-5-16,40-21-11 16,-2 4-8-16,-15-15-4 15,38-8 5-15,-33 17 13 16,5-6 10-16,-3 28 10 15,-11 6 3-15,8 3 13 16,-8 11 0-16,-2 5 8 31,0 2 0-31,-7 13-11 0,-3 10 1 16,-4 8-9-16,-29 3-2 16,28-9 0-16,-7-1-1 15,-9 9 3-15,2-18-2 16,-15 14-2-16,11 1 1 15,1-18-1-15,9-5-3 16,6-2 2-16,-4-4-18 0,-2 1-31 16,9-7-91-16,0-3-68 15,-1 0 122-15</inkml:trace>
  <inkml:trace contextRef="#ctx0" brushRef="#br0" timeOffset="72074.383">24133 9112 1061 0,'-15'2'446'0,"5"3"-257"16,-12 0-41-16,3 8-62 15,3 1-17-15,-5-1-22 16,-4 18-8-16,7-4-7 15,4-6-2-15,-24 12-9 16,29-12-4-16,-3 3-6 16,-36 15-1-16,41-16-2 15,-2 8-1-15,11-11-2 16,13-12 0-16,-17 8 0 16,6-12-1-16,3 2 2 0,20 2 0 15,18-10 1-15,-30 3 0 16,-4-3 0-16,18-16-1 15,-14 11-3-15,7-26 0 16,4 9-3-16,-14-3 0 16,8-15-6-16,-1-2-4 15,-3-17-4-15,-7 10 1 16,-11 9 4-16,5 17 4 0,-6 9 4 16,10-1-2-1,-11 5-1-15,-14 3-4 0,18-1-11 16,-21 9-10-16,23 0-50 15,2 6-35-15,-17 7-123 16,10-7-205-16,-6 11 293 16</inkml:trace>
  <inkml:trace contextRef="#ctx0" brushRef="#br0" timeOffset="72489.249">24667 8696 789 0,'19'-16'428'0,"-19"7"-45"16,10 5-226-16,7 2-46 0,-32 12-65 16,14 6-79-16,-12 16 54 15,0 10 4-15,4 14 6 16,-3-3 9-16,-12 7 11 16,-13 3 2-16,10-6 7 15,6 9-7-15,3 7-12 16,0 0-6-16,-4-7-15 15,-7-16-6-15,8-8-3 16,-4-7-2-16,3-2 0 16,-25 3 0-16,18-18-6 15,-6 4-32-15,30-9-131 16,30-16-86-16,-15-1 138 16</inkml:trace>
  <inkml:trace contextRef="#ctx0" brushRef="#br0" timeOffset="120832.367">4942 11917 456 0,'-1'-2'306'15,"0"1"5"-15,0 0-138 16,-1 0-33-16,1 0-57 16,0 0-24-16,0 0-31 15,1 0-4-15,0 0 0 16,0 0 3-16,0-1 6 15,0 1 0-15,0 0 3 16,0 1-1-16,3 27-3 16,-7 38-3-16,-7-17-10 15,1-8-4-15,6-12-8 16,-11 6 0-16,-14 3-2 0,18 0-1 16,0-1 1-16,6-2-1 15,11-8 0-15,-27 21-1 16,-2-11 1-16,-7-7 0 0,34-14 0 15,-26-5 1 1,29-6 17-16,21-4-52 0,-58 9-250 16,78-13 207-16</inkml:trace>
  <inkml:trace contextRef="#ctx0" brushRef="#br0" timeOffset="121447.125">5378 11996 754 0,'-4'0'397'0,"17"-7"-100"16,-19 14-126-16,7-1-30 15,0-3-28-15,-19 14-7 0,18-17 3 16,-14 4 8-16,-28 7-8 16,32-1-9-16,-20 12-27 15,-4-14-16-15,43 0-26 16,-34-8-10-16,-17 9-10 16,15 1-3-16,-25-4-3 15,4 6-1-15,26-9 0 16,1-3-1-16,6 0-1 15,12-3 0-15,-16 7 0 16,7-4-2-16,8 0 0 16,-9 0-1-16,11-5-4 15,-4 5-2-15,-2 0-2 16,8 0-1-16,19-4 3 0,-6 5 1 16,5 0 2-16,-4 5 1 15,-13 7 2-15,2-6 0 16,7 8 1-16,1-1 0 15,4 0 0-15,3 10 0 16,-16-3 0-16,14-8 1 16,-9 7 0-16,2-11 0 0,7 9-1 15,1 6 1 1,-10-10-1-16,-3 19 1 0,12-15-1 16,-26 0 1-16,23 3-1 15,14-19 0-15,-34 8 1 16,42-6 0-16,-5-9 8 15,-26 4-48-15,19-3-106 16,-10-7-100-16,-5 1 132 16</inkml:trace>
  <inkml:trace contextRef="#ctx0" brushRef="#br0" timeOffset="122535.908">5694 12237 324 0,'3'1'243'0,"7"-3"6"0,-49 7-60 15,73-9-21-15,-14 3-44 16,1-1-14-16,2 2-17 16,-16 3-4-16,-4-1 3 15,1 2 0-15,5-1-3 16,-20 4-3-16,1-4-13 16,-25 5-6-16,8-4-21 15,15-4-8-15,11 3-14 16,0 4-5-16,9-9-7 15,-17 1-3-15,-17-5-2 16,8-2-1-16,-17 7-2 16,-2 6-1-16,6-2-2 15,5 5 0-15,10-8-1 16,11 4 0-16,7-8 0 0,-5 4-2 16,-7 8-1-1,7-5 0-15,3 3-1 0,7 0 1 16,7 1 0-16,0-7 1 15,-2 10 0-15,7-2 0 16,7 1 1-16,-10 10 0 16,12-9 0-16,-14-1 1 15,-17 7 0-15,13-4 0 16,-2 0 1-16,-4-2 0 16,-2-5 0-16,2 0 1 15,38 9 1-15,-19-9 0 0,-49 22 0 16,20-14 0-16,-43-2 1 15,14 8 0-15,31-24 0 16,-27 4 1-16,7-3-1 16,-2-2 0-16,2 2-1 15,12 2-1-15,5-9-1 16,-5 13 1-16,6-3-2 16,4-15 0-16,-8 17-2 15,16-23 5-15,-2 5-84 16,-8 12-67-16,17-14-368 15,-15 35 326-15</inkml:trace>
  <inkml:trace contextRef="#ctx0" brushRef="#br0" timeOffset="123030.317">5929 12280 640 0,'5'0'384'0,"-5"2"-26"15,8-14-107-15,-2 6-97 16,-13 0-42-16,8 10-51 16,-5 6-13-16,-1 7-16 15,10 4 0-15,-1-1-2 0,-1 9-1 16,1 5-2-16,-7 8 1 15,-7 11-4-15,4-8-1 16,-5 3-7-16,-8-1-2 16,13-7-5-16,-4-3 0 15,-1 10-3-15,4-6 1 16,-3 0-1-16,0 2-2 16,0-21 1-16,5-2-1 0,-9 0 1 15,17-20 3-15,-10 8-84 16,-17-7-74-16,39-25 93 15</inkml:trace>
  <inkml:trace contextRef="#ctx0" brushRef="#br0" timeOffset="123614.003">5928 12372 617 0,'-4'-8'376'16,"6"-10"-11"-16,-6 17-109 15,4-22-85-15,-4 27-36 16,4-10-47-16,-3 5-12 16,3 1-17-16,0-1-6 15,0 0-12-15,0 0-7 0,11-2-8 16,5-10-2-16,38-26-4 16,-33 35-2-16,13 1-7 15,-10 3-1-15,13-1-4 16,11-2 0-16,-13 3-2 15,-3 9 0-15,-36 14 0 16,16-6 1-16,-10 8-1 16,-2 1 2-16,-8 0 1 15,-20 10 0-15,-2-5 1 16,18-13-1-16,13-6 0 16,-23 3 1-16,30-6 0 15,-13 4 1-15,-21-5-1 16,15-8 1-16,-36-2 0 15,10-3-1-15,11-1-1 16,7 1-2-16,1-7-4 16,7-15-1-16,8 6-7 0,-9 4-8 15,19-15-71-15,-7 37-60 16,-3-7-364-16,6-5 333 16</inkml:trace>
  <inkml:trace contextRef="#ctx0" brushRef="#br0" timeOffset="124198.416">6890 12145 296 0,'-4'-1'221'16,"-9"-1"34"-16,12 1-44 16,-16-1-52-16,-22 0-11 0,31 8-12 15,0-6-5-15,14-2-18 16,-5 3-14-16,-4-1-8 15,2 0 2-15,0 0 1 16,1 0 3-16,0 0-11 16,20 7-9-16,25 5-7 15,-31-10-2-15,8 1-11 16,2-1-7-16,8-2-18 16,2 2-8-16,-11-6-11 15,-7-2-4-15,0 0-1 16,5-6-1-16,8 4-5 15,-16 8-2-15,11-7-38 16,-4 1-46-16,-47 11-121 16,40-4-91-16,-29 10 179 15</inkml:trace>
  <inkml:trace contextRef="#ctx0" brushRef="#br0" timeOffset="124599.505">6697 12358 684 0,'19'-11'417'16,"-34"12"-58"-16,26-1-130 16,7-5-28-16,-25 20-49 15,24-15-5-15,26-5-18 16,-30 3-7-16,10 2-4 16,-2 2-3-16,4-6-10 15,-12 4-6-15,22 0-25 16,-8 7-2-16,0 6-33 15,8 4-11-15,-23-6-13 0,17-2-15 16,-22 0 6-16,-1-5-2 16,31-4-5-16,-27 4-48 15,5-9-61-15,-19 11 69 16</inkml:trace>
  <inkml:trace contextRef="#ctx0" brushRef="#br0" timeOffset="128643.68">7781 12016 268 0,'0'-1'203'0,"0"0"13"16,0 0-53-16,0 0-17 15,0 0-22-15,14-7-8 16,18 1-6-16,-34 7 0 16,6-1-3-16,-4 1-3 0,0-1-3 15,0 0-2-15,0 0-6 16,0 0-6-16,0 0-13 16,-1 0-7-16,0 0-16 15,-1 1-8-15,-9 2-14 16,-5 0-8-16,-37 7-9 15,46-16-3-15,-25 19-3 16,5-2-1-16,17-10-2 16,-44 15 0-16,20-5-1 15,19-11-1-15,-30 20 0 16,40-13-1-16,-2 4-1 16,-12 1-1-16,19-5-2 15,-4 5-4-15,16-7-3 16,1 11 0-16,5-4 1 15,-5-3 3-15,4 2 6 16,-8-6 1 0,1 2 0-16,35 13 0 0,5 0 1 15,-1 3 0-15,-28-5 0 0,-31 11 0 16,2-1 1-16,8-8 2 16,-13 18 0-16,18-23 1 15,-32 16-1-15,-23 7 1 16,8-18 0-16,-1 8-1 0,27-26 2 15,6-6-1-15,-5 3 3 16,8-10-1-16,-17 0 0 16,23-7-2-16,5-21-3 15,-11 17-2-15,23-14 0 16,-21 18 0-16,3-1 1 16,9-10 0-16,-8 9 1 15,28-10 0-15,3 0 6 16,2 4 6-16,-14-1 10 15,-2 0 4-15,10-5-1 16,-1-2-6-16,-12 13-9 16,20-1-3-16,-17 14-6 15,5-4-1-15,23-1-2 16,-38 14-5-16,13-11-45 16,-15 23-35-16,14-22-128 0,-5 18-96 15,-11 7 193-15</inkml:trace>
  <inkml:trace contextRef="#ctx0" brushRef="#br0" timeOffset="129002.946">8030 12397 1008 0,'5'-3'513'0,"0"-4"-126"16,19-6-93-16,-8 1-92 15,-6 8-45-15,-30 15-68 16,21-10-26-16,1 8-26 16,-27 9-6-16,24-3-14 0,-19-3-4 15,-8 8-7-15,33-8-1 16,-7-7 3-16,2 10-28 16,8-8-89-16,-1-7-70 15,16-2 97-15</inkml:trace>
  <inkml:trace contextRef="#ctx0" brushRef="#br0" timeOffset="129827.829">8553 12004 282 0,'9'-15'234'16,"-3"19"64"-16,-11-16-21 15,4 8-40-15,2 3-17 16,17-20-38-16,-13 24-25 15,2-4-46-15,-2 4-17 0,5 20-21 16,-13 2-8-16,0 6-9 16,-12 6-5-16,-22-2-8 15,16-8-6-15,-20 8-12 16,10-4-3-16,6 1-11 16,1 11-2-16,1 2-4 15,4-3-1-15,14-24-1 16,-4 6-2-16,-1-25-1 15,18 11 0-15,-4 16 0 16,10-13-2-16,10 15 2 16,-9-17 1-16,-5-1 2 15,13-3 0-15,-10 1 3 16,-6-5-1-16,20-3 3 16,9-10 0-16,19-16 1 15,-1 5-2-15,1-21 0 0,-19 7-1 16,-6-6 1-16,-1-1 1 15,-10 15 1-15,-9-6 0 16,-8 19 1-16,0-7 0 16,-5 2-3-16,0 12-4 15,-13 2-3-15,-12 11-1 16,5 8-1-16,-8 2 1 16,-9 7 1-16,24-6 2 0,4 4 1 15,-17 6 0-15,46-14-2 16,-44 24 0-16,-9-3-1 15,63-15-1-15,-57 17-1 16,73-24 10-16,-29 7-96 16,-4-13-57-16,30 1 90 15</inkml:trace>
  <inkml:trace contextRef="#ctx0" brushRef="#br0" timeOffset="133183.008">9093 12044 660 0,'0'-13'358'0,"26"-35"-172"15,5 31-29-15,-19 3-5 16,-3 9-5-16,-9-2 2 15,-20 12-12-15,-7 11-8 16,1-1-16-16,22-2-17 16,9-11-29-16,15-8-16 0,-14 6-24 15,-2-3-8-15,1 10-7 16,-13 8-1-16,5 3-3 16,-20 13-1-16,3-9-1 15,20 1-1-15,-11-1-1 16,12-4 1-16,-9-6-1 15,-8 4 0-15,2-6 0 16,17-9 1-16,-11 5 4 16,1-6 2-16,-1-5 2 15,8 2 0-15,31-14-5 16,-14 7-3-16,-8-5-3 16,0 2-1-16,-12 1-1 15,-5 1 1-15,31 5-1 16,-45 1 0-16,30 10-3 15,16-8 1-15,-20 7 2 0,29-1 0 16,-26 5 3-16,-3 6 1 16,13-2-2-16,-25 8 0 15,25-11 0-15,-4 0 0 16,-3 1-1-16,14-8 1 16,-8-2 0-16,-5-1 2 15,4-3-25-15,7-4-30 16,-8-4-91-16,3 3-76 0,3-5-389 15,-6 9 401-15</inkml:trace>
  <inkml:trace contextRef="#ctx0" brushRef="#br0" timeOffset="133599.537">9450 11818 1066 0,'-14'-5'522'0,"-26"8"-205"16,73-9-128-16,-37 15-42 16,29-2-75-16,-25 13-27 15,-27 19-14-15,23-2-1 16,-24 18-1-16,24-11-1 0,-3 4-1 16,-15-6-1-16,-7-3-3 15,18-2-3-15,-12 9-5 16,13-7-4-1,6 12-2-15,-9-22-2 0,1 3-1 16,6-2 0-16,4-23-18 16,-11 18-36-16,10-17-101 15,-2-8-111-15,8-5 157 16</inkml:trace>
  <inkml:trace contextRef="#ctx0" brushRef="#br0" timeOffset="136308.256">10062 12138 294 0,'-9'1'229'16,"34"-7"46"-16,-26 6-61 16,1-3-62-16,16-7-18 15,-27 6-18-15,11-2-4 16,4 5 0-16,9-6 2 16,4 4 4-16,-25 7-2 15,10-4-18-15,-9 12-8 0,-11 4-27 16,-5-6-10-16,0 9-16 15,2 1-8-15,-2-2-10 16,39 2-3-16,-34 4-6 16,-22 7 0-16,9-15-4 15,-21 10 0-15,6 1 0 16,27-22-1-16,-1 6 1 16,6 4 0-16,17-34 0 15,0 29-16-15,-3-16-51 16,-11 5-34-16,-3 16-95 15,13-28-57-15,-3 31-178 16,15-34 262-16</inkml:trace>
  <inkml:trace contextRef="#ctx0" brushRef="#br0" timeOffset="136643.602">9969 12086 696 0,'2'-2'387'0,"-12"4"-61"15,11-1-75-15,3-1-69 16,0-3-29-16,-5 3-33 16,0 0-12-16,0 1-21 15,-10 17-10-15,20 23-20 16,6-19-7-16,-23 7-14 15,18-3-4-15,-14 3-9 16,7-4-4-16,-3 0-7 16,-12-6-2-16,24-4-4 15,-14 1-1-15,35-15-1 16,-4 0 1-16,-15 6-52 16,14-19-43-16,-29 3-146 15,17-2-105-15,-8 0 212 16</inkml:trace>
  <inkml:trace contextRef="#ctx0" brushRef="#br0" timeOffset="137757.963">11167 11992 1035 0,'3'-2'516'15,"-2"-8"-193"-15,2-2-107 16,-13 27-41-16,1-13-47 15,-1 9-16-15,-15 7-32 16,14-15-12-16,1 1-15 16,-8 16-4-16,17-8-5 0,-19 9-3 15,3 7-9-15,4-8-6 16,-10 9-13-16,-2-5-4 16,5 5-5-16,-9 2-1 15,34-5-2-15,20-3-1 16,-39 9 0-16,15-2-1 15,-8-15 0-15,-1 11 0 16,36-14 1-16,17-17 1 16,-11 11 2-16,-8-6 0 0,6-9 1 15,-12 7 0-15,-6-13-2 16,30-18 0-16,-5 2 0 16,-11-2 1-16,18 0 1 15,-12 9 2-15,4-8 0 16,1-3 4-16,-36 1 2 15,5 0-1-15,-33-3-1 16,14 5-1-16,-4 3-3 16,-29 2-1-16,17 1-3 15,-19 4-1-15,13 6-2 16,15-3-2-16,-5 13-1 16,-7 6-17-16,-6 6-63 15,13 2-56-15,-11 9 81 16</inkml:trace>
  <inkml:trace contextRef="#ctx0" brushRef="#br0" timeOffset="145333.15">10719 11956 275 0,'23'-35'199'0,"-18"31"28"15,0-12-13-15,-12 15-24 16,-3 7-8-16,0 1-8 16,10-18-5-16,10 18-11 15,0-18-6-15,-5 3-21 16,-2 15-15-16,-4-7-36 15,1 11-16-15,-7 4-27 16,5-4-7-16,-8 3-9 16,-1 11-4-16,9 4-7 15,-18 10-3-15,10 3-1 16,-8-6-2-16,1 2 1 16,4 1 0-16,-19-3-1 15,28-4 0-15,-1 4 0 16,-3-11 0-16,3 3-1 15,-8-5-1-15,13-20-1 0,0 16-1 16,-3-10-44-16,-15 7-27 16,-5 11-77-16,35-37-78 15,13 4 147-15</inkml:trace>
  <inkml:trace contextRef="#ctx0" brushRef="#br0" timeOffset="147079.131">11742 11776 323 0,'-1'-1'208'0,"0"0"-6"15,0 0-39-15,0 0-56 16,0 0-20-16,0 0-20 15,0 0-4-15,0 0-3 16,1 0 1-16,0-1 3 16,0 1 1-16,0 0 1 15,1 0-4-15,6-2-10 16,11-3-5-16,12-1-7 16,-26 12-2-16,0-2-1 15,1 2 0-15,-12 1-3 16,48-9-2-16,-27 11-2 15,9-4-2-15,24-6-2 0,-47 7-5 16,26-5-5 0,6-4-5-16,-22 7-4 0,23-2-1 15,-14 2-2-15,-11 1 1 16,14-5 1-16,-19-2 0 16,7-3 0-16,-2 6 1 15,-13 2-2-15,1 3-2 0,7-5 0 16,-3-1-2-1,-1 1-17-15,0-1-23 0,0 1-52 16,0 0-40-16,0 0-97 16,-1 4-101-16,-4 1 211 15</inkml:trace>
  <inkml:trace contextRef="#ctx0" brushRef="#br0" timeOffset="148032.227">12689 11602 513 0,'6'-4'247'0,"-13"15"-82"15,6-21-37-15,2 10-35 16,2 0-3-16,5-15 2 15,5 14 5-15,-7-5 19 16,-3-8 7-16,-5 14-7 16,-7 1-7-16,10-3-29 15,-8 2-13-15,-2 15-19 16,-10-7-5-16,-3-18-8 16,8 24-2-16,7-14-8 15,-3 0-6-15,-2 17-8 16,-16-23-3-16,4 1-3 15,7 5-2-15,-2-3-1 16,-1 6-1-16,-26 5-1 16,38-5 0-16,-14 0 0 15,6 8-1-15,1-6 0 16,8-3 0-16,-5 11-1 0,-20-7-1 16,50 5-1-16,-57 4 0 15,56-8 0-15,17 4 0 16,-34-8 3-16,48 4-1 15,-30-1 2-15,3 0 0 16,7-1 1-16,-20 0 0 0,-10-2 2 16,9-9 0-1,15 0 1-15,-3-5 0 16,14-3 0-16,-5 2-1 0,-11-3-1 16,-11-1 0-16,2 11 0 15,-6 3-1-15,0 0 1 16,7 3-1-16,3-13 0 15,2-7 1-15,-2 9-1 16,-16 12-1-16,-4 9-1 16,-9 4 0-16,1-4-2 15,22-8 2-15,-11-3 1 16,9 5 0-16,-4 2 4 16,-10 1 1-16,6 10 2 15,-1-7 1-15,5 1-1 16,-9 10 0-16,6-6-2 15,-15 11 0-15,11-5 0 16,7-8 1-16,-9 15 3 0,16-18 1 16,-20 24 4-16,-1-3 1 15,11-14-2-15,-1-5 0 16,2-8-3-16,1-10-1 16,-16 14 0-16,13 8-1 15,5-23-11-15,4 3-22 16,7-14-79-16,-9-2-92 0,0 8 122 15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1-30T21:07:13.337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1768 5590 374 0,'-1'0'213'0,"0"0"-109"16,0 0-24-16,1 0-4 15,0 0-3-15,0 0 0 16,0 0-8-16,0 0-5 15,0 0-4-15,-1 1-2 0,1-1 0 16,0 0-2 0,0 0-5-16,6 3-2 0,-6-3-2 15,0 0 1-15,0 0-2 16,-1 7-2-16,1-7-12 16,10 2-7-16,-5-4-8 15,12-8-4-15,45-36-4 16,-44 30 0-16,20-18-1 15,-16 11 0-15,-14 3 1 16,4-11 0-16,4-2 0 16,19-13 0-16,-6-7-1 15,-6 13-1-15,-9 14-2 16,2 5 0-16,1 3-1 16,-1 1-1-16,1 2 0 15,-16 4-1-15,-4 10-2 16,0-1 0-16,3 3 0 0,-1-1-1 15,1 0 1-15,0 0 1 16,0 0 1-16,3 14 0 16,4 8-1-16,-7 41 1 15,-13-19-1-15,27-33 1 16,-6 7 2-16,8 5-1 16,-5-7 1-16,-9 14 1 15,4-2 0-15,-6-7 1 0,-5 0-1 16,5 4 0-16,-2-2 1 15,4-11 0-15,7-5 1 16,-9 1 0-16,7-4 2 16,-7 1 0-16,-11 4 0 15,5-2 2-15,-3-5-2 16,5 0-1-16,3-2-1 16,-19 5-1-16,16 2-1 15,7-7 0-15,-2 3 1 16,10-5 1-16,-13 2 0 15,-4 0 1-15,-5 2 0 16,1 2 2-16,-10-4 10 16,-13 10 5-16,17-10 10 15,-8-2 4-15,3 2-3 16,3-4-3-16,-8 3-7 16,17-6-5-16,-37 4-5 0,49-8-3 15,-19 3-1-15,0 7-2 16,39-3-2-16,-25 0-2 15,2 0-2-15,19 0 0 16,-14 4-4-16,-35 4-1 16,29 0-6-16,-24 3-15 15,25-7-85-15,4 11-74 16,10-9 111-16</inkml:trace>
  <inkml:trace contextRef="#ctx0" brushRef="#br0" timeOffset="1345.658">2600 5203 295 0,'0'0'175'0,"0"0"-4"0,0 0-28 16,0-1-33-16,0 0-7 15,0 0-19-15,0 0-7 16,0 0-6-16,0 1 0 16,0 0 1-16,0 0 1 15,0 0 2-15,-1 0-3 16,0 0-12-16,-8 2-8 16,-5 6-16-16,-39 30-8 0,33-14-11 15,10-14-6-15,-13 6-8 16,22-9-1-16,-20 14-2 15,0-3 0-15,-4 8 0 16,14-3-1-16,21-11 0 16,-18 11 0-16,-5-6 0 15,12 6 1-15,-29 1-2 16,23-11 2-16,35 3-1 16,-34-2 1-16,6 0 0 15,2-1 0-15,11-4 1 16,0 3 0-16,19-13 1 47,-17 1 1-47,1 0-1 0,44 0 1 0,-24-1 0 0,8-11-1 15,-32 6 1-15,-6 1-1 16,17-8 0-16,-6 6 0 16,-2-5 0-16,20-11 1 15,-32 10 1-15,14-2-1 16,4 4 2-16,-27 10 0 15,8-6 0-15,-6-2 2 16,-16 6-2-16,6-7 0 16,-2 10-3-16,0 0-1 0,4 0-1 15,-3 0 0-15,4-1-1 16,-1 2 1-16,-3 6 0 16,15-7 1-16,-2 2 0 15,1 0-1-15,0-2 1 16,0 0 1-16,-2 0-1 15,-3 1 0-15,5-1-1 16,0 0-1-16,0 0-1 16,0-1 0-16,0 1 1 15,1-1-1-15,0 0 0 16,0 0 0-16,10-6 0 16,3 1-1-16,37-13 0 15,-35 16 1-15,-5 14 0 16,1-12 0-16,6 3 0 15,-2 4 0-15,-4-6 0 0,14 0 1 16,-35 15 1-16,5-7 0 16,-5 6 0-16,-1-2 0 15,7 1 0-15,-5-3 0 16,4 4 0-16,-8 4 0 16,7-3 1-16,4-1-1 15,-16-1 1-15,3 9-1 16,10-13 1-16,-2 6 1 0,18-12-1 15,-11-3 1 1,0 7 0-16,-9-5-4 0,0 9-64 16,9-11-80-16,0-8 93 15</inkml:trace>
  <inkml:trace contextRef="#ctx0" brushRef="#br0" timeOffset="2028.906">3078 5107 420 0,'0'-1'265'0,"0"0"4"16,0 0-80-16,0 0-68 16,0 0-25-16,-1 0-30 15,0-1-7-15,0 2-5 16,-5 2-3-16,5-2-4 16,-6 3-7-16,6-3-9 15,-10 13-5-15,-37 36-7 16,30-31-1-16,0 1-8 15,21-11 0-15,12-4-3 16,1 0-1-16,4-3 0 16,-3 4-1-16,-6-1 1 15,11-16-1-15,-14 6 1 0,10-13-1 16,6-2 1 0,-10 19 1-16,3-16 0 0,-13 12 1 15,-4-2 1-15,3-4 0 16,4 1 1-16,1-1 0 15,-8 1-2-15,0-6-1 16,-8 12-4-16,-3-3-2 16,-5 5-1-16,-5 4 0 0,15-7-2 15,-7 11 1-15,4-1 0 16,5-4 1-16,-14 9-5 16,12-11-13-16,-4 4-177 15,0 3 140-15</inkml:trace>
  <inkml:trace contextRef="#ctx0" brushRef="#br0" timeOffset="2667.603">3515 5364 561 0,'-1'-1'356'0,"1"0"-6"15,0 0-168-15,0 0-30 16,0 0-59-16,2-10-24 15,7 4-22-15,6-2-3 16,22 10 2-16,-43 18 2 16,23-22-11-16,0-9-5 15,6-1-12-15,6 3-6 0,-6 23-7 16,-18 0 0-16,8-6-2 16,1-8 0-16,-9-6-1 15,37-7-6 1,-10 2-82-16,-30 14-87 0,10-6 106 15</inkml:trace>
  <inkml:trace contextRef="#ctx0" brushRef="#br0" timeOffset="11332.463">3524 5504 330 0,'-1'0'187'16,"1"-1"-24"-16,-1 1-19 15,0 0-31-15,0 0-11 16,0 0-9-16,-1 0-2 0,1 0-1 16,0 0-4-16,1 0-12 15,0 0-3-15,0 0-5 16,0 0-1-16,0 0-3 15,0 0-3-15,0 0-13 16,0 0-1-16,-1 0-16 16,0 0-5-16,1 0-4 15,0 0-7-15,0 0 7 16,0 0 0-16,0 0 2 16,0 0 0-16,6 0-1 15,2 1-1-15,-2-1-3 16,3 3-1-16,8 1-4 15,27 3-1-15,-20-7-3 16,6-3-2-16,-5 5-2 16,-10-1-1-16,6 0 0 15,-6 3 0-15,-2-1 0 16,3 5 0-16,-8-8 1 0,6 2 0 16,-16 2 2-16,7-3 0 15,7 1 1-15,-17-2 1 16,13-1-3-16,7-7 0 15,-30 5-2-15,12 1-27 16,-19-1-119-16,25 2-103 16,-14 5 141-16</inkml:trace>
  <inkml:trace contextRef="#ctx0" brushRef="#br0" timeOffset="15458.299">4259 5369 309 0,'0'-1'185'0,"0"0"-15"15,4-2-28-15,19-1-41 16,-10 0-12-16,-11 0-5 0,-16-4 0 16,1-3 5-16,18 7 1 15,-10 5-13-15,9-1-8 16,1 2-15-16,-6 0-7 16,0-3-6-16,-1 0-1 15,1 1-7-15,1-2-3 16,0 1-11-16,-1 1-3 0,1 0-6 15,0 0-2-15,0 0-1 16,0 0-1-16,0 0 1 16,0 0-1-16,0 0-1 15,0 0 1-15,0 0-1 16,0 0 0-16,5 3-1 16,6 3 1-16,-3-2 1 15,20 22 0-15,-20-25 2 16,9 2-1-16,4-1 1 15,3 4-2-15,2-6 0 16,0 6-1-16,-6-7-1 16,2-2 1-16,-9-2-1 15,-3 3 0-15,-6-5 1 16,-5 3 0-16,1 1-1 16,3 3 1-16,-3 0 1 15,0 0-1-15,0 0-1 0,0 0-1 16,0-1-5-16,-1 0-4 15,0 0-36-15,0 1-46 16,1 0-112-16,0 12-99 16,0-9 181-16</inkml:trace>
  <inkml:trace contextRef="#ctx0" brushRef="#br0" timeOffset="16213.01">4993 5226 348 0,'0'-3'239'16,"0"2"-8"-16,0 0-53 15,0-3-16-15,0 0-23 16,1-4-14-16,-1 5-34 16,0 2-15-16,0 0-30 15,0 0-12-15,0 0-15 16,0 0-5-16,0 1-5 15,0 0-1-15,0 16-1 16,6 35 0-16,-6-17-1 0,0-4-1 16,-1-8-1-16,-4 11-1 15,-1-8 0-15,0 6 0 16,-5-6 0-16,-2-6-1 16,6-6 1-16,-2 1-1 15,2-4 1-15,9-1-1 0,-3-5-1 16,-6 0-2-1,7-9-32-15,-7-2-33 16,5-4-90-16,3 1-97 0,-1 9 159 16</inkml:trace>
  <inkml:trace contextRef="#ctx0" brushRef="#br0" timeOffset="17192.933">4991 5162 319 0,'1'2'230'16,"1"-5"2"-16,1 8-72 16,-3-5-30-16,0 0-36 15,0 0-14-15,0 0-22 16,2 0-6-16,22 3-13 16,23 6-4-16,-24-3-7 15,0-1 0-15,16-6-5 16,14 4-1-16,-9-3-1 15,-10-1-3-15,-20 2-2 16,-7 2-4-16,-10 10-5 16,25-6-1-16,-22 2-3 15,12-8 1-15,-2 3-2 0,-11 8 2 16,11 0 0-16,-10-3 2 16,4 1 7-16,-13-2 3 15,-1 3 2-15,2 6-1 16,-4-1-5-16,6-13-2 15,-21 11-3-15,1-1 0 0,-16-5-1 16,7 8-1-16,6-18-1 16,-7-2 0-1,19-9-1-15,-16 5-1 16,20-3 0-16,-13 2-1 0,12 1-1 16,1 1 0-16,8 9-1 15,11 0-2-15,-10 9 0 16,8-15 0-16,-1-5 2 15,1 13 0-15,5-4 1 16,1 14 0-16,-6-1 0 16,4-13 0-16,1 2 1 15,-3 4 0-15,4 2 0 16,-6 9 0-16,3-3 1 16,5-4 1-16,-1 1 0 15,10-5 1-15,-4 2 0 16,-6 4 0-16,-1 1 0 15,-10 1 0-15,1 0-1 16,-2-6 1-16,13-1 1 0,6 1 0 16,4-1 1-16,7-3 2 15,-17-2 0-15,-18-2 0 16,15-2 0-16,-22-1 0 16,26-5-1-16,18-1-1 15,-34 0-3-15,41-4-1 16,-28 7-14-16,12-10-34 0,12 7-101 15,-19 3-79-15,-1-7 132 16</inkml:trace>
  <inkml:trace contextRef="#ctx0" brushRef="#br0" timeOffset="17842.566">5722 5186 534 0,'-8'4'316'0,"4"-4"-22"15,-2 5-60-15,5-11-83 16,24 1-35-16,-10 8-57 15,-8-4-15-15,12 6-7 16,-32 9 3-16,18 1 0 16,-3-1-1-16,-5 9-5 15,-14 1-2-15,-1 2-6 0,-8 12-3 16,16-9-9-16,33-9-2 16,-22 1-5-16,21-6-1 15,-32 3-1-15,-17 2-1 16,29-8 1-16,-19 2 0 15,36-9 0-15,-17-2-1 16,7-4 0-16,4-3-27 0,-37-1-82 16,33-10-76-16,-38 7 102 15</inkml:trace>
  <inkml:trace contextRef="#ctx0" brushRef="#br0" timeOffset="18290.214">5579 5163 731 0,'-1'-1'382'0,"0"0"-121"16,1 0-83-16,0 1-12 15,0 0-54-15,4 0-13 0,11 1-22 16,35 3-25-16,-20-4 3 15,4 1-6-15,9-1-10 16,-7 0 0-16,2 1-17 16,-5 1-5-16,-10-2-6 15,7-3-8-15,-9 2 3 16,-2-5-2-16,-1 8-2 16,-8-1-1-16,-2 0-10 15,-6 10-58-15,-1-7-219 16,5-5 196-16</inkml:trace>
  <inkml:trace contextRef="#ctx0" brushRef="#br0" timeOffset="20672.898">6052 5527 129 0,'-1'0'117'16,"1"0"44"-16,-1 0-11 15,0 0-20-15,0 0-9 16,-1 0-18-16,1 0-7 16,0 0-9-16,1 0-5 15,0 0-14-15,-1 0-7 16,1 0-17-16,0 0-9 16,0 0-8-16,0 0-1 15,0 0-1-15,0 0-1 0,0 0-2 16,0 0 0-16,1 0-1 15,7 3 1-15,-2 1 4 16,16 5-1-16,22 1 5 16,-39-16-2-16,3-4-5 15,17 7-1-15,-5-6-7 16,24 1-1-16,3-3-1 16,-23-7 0-16,9-3-4 15,0-6 0-15,-1 4-1 16,-16-4-2-16,8-1 0 15,-2 10 0-15,-2-20 0 16,17 0 0-16,-14 3 1 16,-13-6 0-16,2 13-2 15,9 4 0-15,-12 2 0 16,23 6 0-16,0 0 2 0,-33 1 3 16,7 6 7-16,-18-4 4 15,-4 8 2-15,14-1-3 16,-2 2-7-16,16 4-4 15,-22 1-5-15,10 1-1 16,-23 6-2-16,2-2-1 16,5 7 0-16,-16 1-1 0,17 3 0 15,-8-1 1 1,12 4 0 0,6-10-1-1,1 0 1-15,-16 41 0 0,7-6 0 0,-4 1 1 16,12-12-1-16,4-17 1 15,-4 7 0-15,1 6 0 16,13-14-1-16,-11 3 1 16,2-4-1-16,-2-3 1 15,-11-1-1-15,15-2 1 16,-3 1-1-16,0-4 0 16,8-6 0-16,-3 0 0 15,3-4-25-15,-4 4-80 16,-3 3-55-16,9-4-275 15,5-4 280-15</inkml:trace>
  <inkml:trace contextRef="#ctx0" brushRef="#br0" timeOffset="21392.233">6773 5327 732 0,'-12'-3'408'15,"24"-12"-94"-15,-12 8-129 16,9 1-38-16,-10 6-66 16,-13 10-22-16,5 1-32 15,14-3-8-15,-2 0-4 16,4-2 1-16,-7 11-1 16,-6-8-1-16,8 5-3 15,2 5-2-15,-12-4-3 0,-3 6 0 16,-6 0-3-16,3-10 1 15,4 4-2-15,-15-6 1 16,23 0 0-16,-7 2 0 16,9-8 0-16,12-2 0 15,-33-1 1-15,35-6-2 16,-29-1-2-16,21-4-2 0,7 0-10 16,-14-4-7-16,35 2-8 15,-19 1-3-15,22-13 6 16,-20 15 5-16,-4-12 12 15,-2 9 4-15,1 6 3 16,8-20 1-16,-3 18 0 16,6-8 2-16,-3 11 3 15,-12 12-1-15,12-13 3 16,-8 12-1-16,5-1 2 16,-7 4-1-16,4 6 1 15,-3 0-1-15,-2-3-2 16,6 4-1-16,-12 4 0 15,5-3-1-15,-14 2-1 16,-3-1 0-16,0 6 1 16,-4-10 0-16,10 4 0 15,-1-9 1-15,-7-1-1 0,12-6-1 16,0-2-3-16,-1 1 0 16,0-1-80-16,0 0-70 15,0 0 94-15</inkml:trace>
  <inkml:trace contextRef="#ctx0" brushRef="#br0" timeOffset="21998.629">7448 5058 1872 0,'4'-1'11'0,"-9"5"4"16,-4 5 13-16,6 3-5 16,-2 8 1-16,5 7 3 15,-7 9 2-15,-1 11 2 16,-11 4-2-16,0-3-5 16,5-3-5-16,-5-14-5 15,6 0-3-15,2-10-4 16,3 0 0-16,1-4-2 15,1-2 0-15,4-4 0 16,2-2 1-16,-12-6-1 16,4 2-1-16,9-10-16 15,-11 1-26-15,16-4-105 16,6-4-84 0,-7 7 136-16,2-1-74 0</inkml:trace>
  <inkml:trace contextRef="#ctx0" brushRef="#br0" timeOffset="22488.852">7812 5188 955 0,'-1'1'424'0,"-2"4"-210"16,-8 4-38-16,2-10-69 15,-3 9-26-15,-5 4-37 16,-4-2-10-16,2-1-8 16,-4-5-3-16,-12 5-2 15,17-8-3-15,-14 9-3 16,-10 3-3-16,9-14-2 16,-16 11-3-16,10 2-4 15,6-25-1-15,24 20-1 16,1-9 0-16,-4 2-1 15,18 19-2-15,-17-14 1 16,9 7 0-16,13-4 1 16,-3 1 0-16,8 3 2 15,-6 1 0-15,-2 1 3 16,9-11 1-16,-3 10 0 0,6 2 1 16,5-2-2-16,3 8 1 15,-10-9-2-15,5-3 0 16,1 2-2-16,-32 5 1 15,9-4-1-15,6 3 0 16,-33-4 1-16,14-3-1 16,39-4-9-16,-51-1-43 0,48-6-241 15,-6-3 203-15</inkml:trace>
  <inkml:trace contextRef="#ctx0" brushRef="#br0" timeOffset="26387.738">1657 6827 157 0,'-1'0'134'0,"1"0"31"16,0 0-11-16,0 0-28 0,0 0-14 15,0 0-12-15,0 0-8 16,-1 0-10-16,1 0-1 15,0 0-4-15,0 1 0 16,1 2-1-16,-1-3-1 16,0 0 4-16,0 0-1 15,0 0-10-15,0 0-7 16,3-1-16-16,-3 0-6 0,1 0-8 16,0 0-2-16,12-8-6 15,23-24 0-15,-17 1-4 16,9 7-1-16,-2-2-5 15,12-16-3-15,-8 14-4 16,5-26-1-16,-2 11-2 16,-6 4-1-16,3-5 0 15,-27 20-1-15,15-3 1 16,3 9-1-16,-6 7 0 16,20-15 0-16,-19 20-2 15,-1 0-3-15,-2-2-1 16,-3 9-2-16,1 3 2 15,-6 4 1-15,2 8 1 16,-7 4 1-16,-1 0 1 16,5-12 1-16,-5 9 0 15,2 8 2-15,2 1-1 16,-2 14 1-16,8-10 0 0,-14 10-1 16,5-19 1-16,5 3 0 15,-4-3-1-15,14-5 1 16,-15 19 0-16,-5-9 0 15,3 10 0-15,-12-21 1 16,17-2 0-16,-7-3 0 16,-4-1-1-16,18 1 1 0,-16-4-1 15,2 4-1-15,2-2 2 16,-3 6-1-16,3-6 2 16,2-5 1-16,0-2 2 15,-1-7-1-15,-3-3 1 16,-6 5 0-16,-3 1 1 15,-11 1-1-15,-11 2 0 16,21-16-1-16,-3 3-2 16,-30 9 1-16,31-1-3 15,-9 12 1-15,15-6-1 16,8 0 0-16,-19 3 0 16,-7 0-1-16,4-2 1 15,11 1-1-15,14 0 0 16,19-12 0-16,-20 11 0 0,6-1-1 15,-20-1 0-15,-9 3 0 16,17-11 0-16,2 7-2 16,18-2-2-16,-2 4-3 15,-19 16-26-15,11-14-26 16,-2 5-80-16,-21 9-54 16,36-15-193-16,-29 12 241 15</inkml:trace>
  <inkml:trace contextRef="#ctx0" brushRef="#br0" timeOffset="27720.608">2598 6433 373 0,'1'-1'214'0,"-1"0"-21"16,0 0-26-16,0-1-39 15,0 1-15-15,0 0-27 16,0 0-11-16,0 0-3 16,0 0-1-16,2-1-3 15,-2 1-6-15,0 0-11 16,1-3-3-16,-1 3 1 15,0 0 0-15,0 0 0 16,0 0-3-16,-1 1-9 16,-24 2-6-16,-21 10-12 0,4-2-5 15,22 1-5 1,19-1-3-16,-19 3-3 0,2 6 0 16,-8 0-1-16,10-2-1 15,6 7 0-15,-8 2-1 16,6 3 0-16,-15 2 0 15,13-13-1-15,21 5 0 16,7-14 1-16,-12 4-1 0,-7 9 0 16,10-14-1-16,-3 10 1 15,17-3-1 1,7-6 1-16,-36 3 1 0,43-4 0 16,-19-1 0-16,1 1 2 15,32-9 0-15,-32 0-1 16,10-1 1-16,11-7-1 15,-2 3 1-15,-7-7 0 16,2-5 0-16,-10-3 0 16,2 12 2-16,0-10 0 15,-8 15 0-15,6-6 0 16,-19 3-1-16,-4 12 1 16,14-17 1-16,-20 17 1 15,32-29 0-15,-18 9 0 16,-13 12-1-16,1-17-1 15,-20 21 0-15,11-12-1 16,-11 11-1-16,8-13 0 0,-2 17-1 16,5 2 1-16,12-7 0 15,-10 2-2-15,4-18 2 16,-2 17-2-16,-5 0 1 16,-4 14-1-16,7 3 0 15,7-19-2-15,10-1-1 0,8-5-2 16,7-13 1-16,-7 19 0 15,-4-11 0-15,3 16 2 16,5 3 0-16,3-9 0 16,-4 14 1-16,12-23 0 15,-30 10 0-15,20-9 1 16,-5 7 0-16,8 2 0 16,17 11 0-16,-19 6 0 15,-3-4 1-15,-2 6 0 16,-2-15 0-16,-12 15-1 15,7-8 0-15,-14-2 0 16,17-3 2-16,-4 3-1 16,-8 10 1-16,2 2 0 15,-10-8 0-15,0 3 0 16,4-3 1-16,1-3 2 16,-9 9 1-16,14-4 1 0,3-8 0 15,-6 5-3-15,-1 0-1 16,7-12-2-16,-8 5 0 15,6-3 0-15,4 6-8 16,0-1-55-16,10-8-50 16,-4-3-194-16,11-4 192 15</inkml:trace>
  <inkml:trace contextRef="#ctx0" brushRef="#br0" timeOffset="28420.8">3095 6293 419 0,'-1'-1'255'15,"13"-18"-6"-15,-6-6-37 16,-6 17-64-16,5 0-25 15,-15 21-48-15,3 3-13 16,5-5-7-16,-7-2 0 0,17-9 3 16,-8 4 1-16,3-13 2 15,-4 19-4-15,-13-2-6 16,5-10-5-16,-9 20-15 16,5-11-5-16,6 5-9 15,-11 10-2-15,18-18-5 16,-14 4-2-16,12-3-2 15,11 0-1-15,-7 0-1 16,16-4 0-16,-16 4 3 16,0-3-1-16,6-1 2 15,4-1 0-15,-1-2-2 16,7-1 0-16,0 0 0 16,0-8-2-16,0 5 2 15,-8-1 0-15,6-8 1 16,-4-1 0-16,1 8 0 15,1-16 1-15,-22 14 0 0,4 5 0 16,0-17-1-16,-17 27-1 16,14-5-2-16,-5-17 0 15,-7 16-2-15,11 1 0 16,-4-5-1-16,1-1 0 16,-3 13-1-16,0-10-1 15,7 0-27-15,-2 12-42 16,8-14-197-16,7 5 177 0</inkml:trace>
  <inkml:trace contextRef="#ctx0" brushRef="#br0" timeOffset="29155.078">3639 6546 407 0,'-3'-1'297'0,"-1"-1"7"16,3 1-115-16,0 0-35 15,0 0-44-15,1 1-11 16,0 0-5-16,0 0-4 16,3 0-11-16,9 5-5 15,9 2-9-15,11 22-5 16,-1-27-11-16,6-1-8 15,-5-11-10-15,-3 0-4 0,-36 9-9 16,7 1-4-16,-12 1-4 16,33-10-2-16,13-1-3 15,-44 8-1-15,36-11-1 16,-33 17-19-16,18-6-69 16,18-2-63-16,-24 3-230 15,-10 15 239-15</inkml:trace>
  <inkml:trace contextRef="#ctx0" brushRef="#br0" timeOffset="29539.649">3641 6720 676 0,'2'0'336'16,"2"3"-102"-16,-3-15-26 16,-2 18-48-16,4-16-16 15,2-5-26-15,-2 26-10 0,5-11-15 16,-3 9-6-16,8 2-17 15,13-11-4-15,-3 8-10 16,15-11-7-16,-11 5-9 16,-6-4-7-16,-12-1-13 15,0 13-6-15,2-10-6 16,9 4-2-16,6-9-1 16,-14 3 0-16,-4 0-51 15,-28 7-51-15,11 9-178 16,17-15 169-16</inkml:trace>
  <inkml:trace contextRef="#ctx0" brushRef="#br0" timeOffset="30420.7">4487 6642 341 0,'-4'-20'235'15,"-10"2"-8"-15,14 17-48 16,-1 8-16-16,-4 3-23 15,8-9-6-15,-9 8-12 16,0 0-6-16,7-15-15 16,-1-3-7-16,2 9-13 15,8-7-4-15,6 7-1 16,-10 11 0-16,10-12 0 16,-9 7-1-16,-12-4-7 15,19-3-7-15,0 8-17 0,-1-2-9 16,10 5-13-16,-11 3-4 15,9-11-3-15,21-9-2 16,-16 13-2-16,-7-5 0 16,1-1-2-16,-11 5-1 15,9-16 0-15,6-2-1 16,-26 14-1-16,-8-1 0 16,1 6-3-16,5 0 4 0,29-24-64 15,4 0-47-15,-38 19-133 16,-12 2-119-16,35 3 228 15</inkml:trace>
  <inkml:trace contextRef="#ctx0" brushRef="#br0" timeOffset="35335.454">5406 6448 152 0,'-1'-1'129'0,"0"0"36"0,0 0-29 15,1 0-36-15,0 0-13 16,0 0-10-16,0 0-4 16,0-1-6-16,0 1-3 15,-1 0-12-15,-1 0-3 16,1 0-1-16,1 0-2 15,0 0-1-15,0 0 1 0,0 0 2 16,0 0 4-16,-1-1 4 16,0 1 1-16,0 0-5 15,0 0-4-15,0 0-10 16,0 0-4-16,-1 0-10 16,1 0-1-16,-2 0-6 15,-12 0-1-15,-12 2-5 16,6 1-1-16,-17 8-4 15,-5-4-1-15,18-2-2 16,10-3 1-16,12 0-2 16,20-6 0-16,-51 13 0 15,12-2-1-15,-10 1-1 16,-1 2 0-16,29-8 0 16,-9 9 0-16,9-5-1 15,-14 13 0-15,13-2-1 16,-9-4 0-16,17 5-1 0,7-12-1 15,11-8-1-15,6 6 1 16,16-3 0-16,-6 7 0 16,-20 19 4-16,36-15 0 15,-30 9 0-15,5-7 2 16,2-10 0-16,-53 19 0 16,26-6 1-16,2-2 0 0,-8 9 1 15,24-20 0-15,-30 7 1 16,-2 3-1-16,10-7 0 15,-24 12 0-15,20-11-1 16,-9 5 0-16,-30-1 1 16,37-11 0-16,-21 0 0 15,13-13 1-15,9 5 0 16,-22 6-1-16,8-6-2 16,4-6 0-16,8 5-2 15,-3 0 1-15,10 3-1 16,0 7 0-16,1-20 0 15,21-14 0-15,-12 5 0 16,-12 16 1-16,30-11 12 16,-34 23 4-16,7-9 10 15,17-23 2-15,8 14-2 0,24-17-4 16,2 8-7-16,-13 6-5 16,-41 6-5-16,-5 3-2 15,26-6-3-15,7 10 1 16,12-2-2-16,-6 5-1 15,-16 1-24-15,-9 3-21 16,-4 4-71-16,9 1-51 16,-15 7 103-16</inkml:trace>
  <inkml:trace contextRef="#ctx0" brushRef="#br0" timeOffset="35820.522">5536 6730 699 0,'2'-3'403'0,"8"-3"-83"0,-6 0-107 15,-1-2-28-15,6-15-68 16,-18 38-23-16,-3 1-38 16,7 1-13-16,7-5-16 15,-4-13-5-15,2 1-10 16,0 0-3-16,-1 0-3 16,0 0-1-16,0 0 0 15,0 0-2-15,-6 3 1 16,6-3-1-16,-3 5-33 15,-1 2-36-15,3-7-107 16,1 0-79-16,0 0 153 16</inkml:trace>
  <inkml:trace contextRef="#ctx0" brushRef="#br0" timeOffset="36777.13">5913 6436 381 0,'-28'7'245'15,"28"-9"-29"-15,-3 2-43 16,-1 0-16-16,3-2-20 15,0 1-6-15,1 0-19 16,0 0-10-16,0 0-22 16,0 0-8-16,0 0-12 15,6-1-3-15,1 1-8 0,4-1-5 16,10 0-6-16,26-2-5 16,-22 3-5-16,0 2-3 15,1 2-8-15,7-3-3 16,-25 3-7-16,11 3-1 15,-23 2-2-15,11-1 1 16,4 4 1-16,-17 0 2 16,4-1 0-16,-27 4 0 15,18-8-1-15,-1 1-2 0,-5 7 0 16,13-8-2-16,-15 8 1 16,0 3-2-16,12-17 0 15,-9 0-1-15,9-6 0 16,-2 1 0-16,5 8-1 15,2 0-1-15,-1-3-1 16,3-1 0-16,0 0-1 16,0 0 1-16,0 0 0 15,0 0 1-15,0 0-1 16,0 1 0-16,0 0 1 16,10 5 0-16,0 0 0 15,38 20 0-15,-32-19 1 16,0 14 0-16,-7-5 0 15,-2-3 1-15,17-10-1 0,-7 0 1 16,12 3 0-16,-25 13 1 16,-8-3 1-16,-7 7 0 15,-5-2 0-15,-3-13 1 16,-9 14-1-16,15-14 1 16,-14 5 0-16,20-5 0 15,-5-4 1-15,-10 1 0 16,3-3 0-16,4-3 1 0,-3-3-1 15,7-8 1-15,-3-3-1 16,-8 9 0-16,11-7-2 16,-3 14-1-16,3-9-2 15,2 4-1-15,-2 5-3 16,10-12 0-16,6 9-54 16,1-2-31-16,10-6-88 15,-10 9-67-15,-8 20 159 16</inkml:trace>
  <inkml:trace contextRef="#ctx0" brushRef="#br0" timeOffset="37351.478">6437 6459 583 0,'0'-10'363'15,"-9"6"-43"-15,12 4-88 16,-3-6-28-16,-7 6-53 16,17-5-22-16,-14-1-40 15,11 8-16-15,-2-2-27 16,-6 0-12-16,3 4-16 15,-3-4-8-15,0 0-4 16,-1 1-1-16,-5 18 0 16,-4 22-1-16,8-24 0 15,0 11 0-15,1-2-2 16,0 1 1-16,-1-2-1 0,-2-1 1 16,0-8 0-16,-8 13-1 15,0 4 1-15,9-21 0 16,2-5 0-16,6-8-1 15,2-6-20-15,-3 9-25 0,-12 13-75 16,5-2-65 0,11-11-267-16,-7-5 291 15</inkml:trace>
  <inkml:trace contextRef="#ctx0" brushRef="#br0" timeOffset="37884.142">6679 6427 623 0,'-12'5'395'0,"-6"-3"-31"15,7 5-143-15,15-10-36 16,-11 6-62-16,31 0-21 16,-11 1-30-16,-9 13-11 0,2-3-17 15,-10 8-7-15,-7 0-12 16,17-11-6-1,-7 2-8-15,-19 2-2 0,11-1-3 16,-16 3-1-16,29-10-1 16,-9 11-1-16,20-18 0 15,-25 16-1-15,-11-3-1 16,32-13-1-16,-32 19 0 16,47-24 0-16,-7 10 0 15,1 4 0-15,-3-9 1 16,0 0 0-16,-9 0 1 15,12-2 1-15,21-8 0 16,-23 10 1-16,21-12-1 16,-15-18-1-16,-13 26-15 15,14-19-21-15,-16 16-56 16,0 21-38-16,3-31-140 16,-14 20 170-16</inkml:trace>
  <inkml:trace contextRef="#ctx0" brushRef="#br0" timeOffset="38268.484">6941 6379 558 0,'22'-7'374'0,"-21"-4"22"15,2 3-135-15,-3 9-105 16,-21 2-36-16,11 13-43 16,6-3-8-16,-5-2-17 15,12 11-8-15,-14 5-11 16,0-1-6-16,1 4-9 15,4 8-3-15,-1 7-6 16,-8 2-1-16,6-16-2 0,0-8-1 16,-1-7-1-1,2 5 1-15,-10 14-1 0,8-3-12 16,10-14-77-16,-11 2-71 16,27-16-371-16,-8-4 343 15</inkml:trace>
  <inkml:trace contextRef="#ctx0" brushRef="#br0" timeOffset="39183.681">7443 6515 305 0,'10'-2'182'16,"-2"-2"-8"-16,-7 3-19 16,-1 0-15-16,0 0-7 15,2 0-10-15,3-1 0 0,14-2-4 16,11 0 0-16,-23 2-11 16,0 1-12-16,-9 1-28 15,-3 3-15-15,-4 5-18 16,0 0-6-16,-14 13-9 15,3 6-3-15,-16-4-6 16,11 7-2-16,9-9-2 16,-5 2-1-16,10-1-1 15,-13-2-1-15,-1-4 1 16,21-20 0-16,-2-6-1 16,6 1 2-16,2 8-38 15,-11 7-23-15,-14 9-66 16,23-15-41-16,-12-4-80 15,9 0-80-15,13-7 209 16</inkml:trace>
  <inkml:trace contextRef="#ctx0" brushRef="#br0" timeOffset="39518.666">7382 6512 558 0,'-1'0'323'0,"-8"7"-34"15,7-6-63-15,5-2-71 16,-8 12-27-16,11-6-38 16,-3 0-15-16,-5 14-16 15,6-1-4-15,-4 5-5 16,2 1-2-16,-8-14-4 15,20 3-3-15,1-4-12 16,2 15-5-16,11-1-9 16,-13-9-4-16,-6 4-2 15,-6-9-2-15,18-7 0 16,-6 9 1-16,8-8-20 16,23-16-35-16,-30 15-117 15,-19-7-96-15,-6 0 155 0</inkml:trace>
  <inkml:trace contextRef="#ctx0" brushRef="#br0" timeOffset="40000.534">7979 6391 745 0,'0'-4'373'0,"-5"2"-104"16,5-1-38-16,-1 3-76 16,0-1-32-16,1 1-50 0,0 0-16 15,0 0-8-15,3 3 1 16,-3 18-6-16,1 30-6 16,-10-16-9-16,-1 1-5 15,5-14-9-15,-1 2-3 16,3-7-4-16,-37 15-1 15,20 8-1-15,8-17 0 16,-5 12 0-16,31-27-1 16,-18-1 0-16,5 9 6 15,8-29-60-15,-13 14-33 0,13 0-95 16,-5-14-77-16,3 2 167 16</inkml:trace>
  <inkml:trace contextRef="#ctx0" brushRef="#br0" timeOffset="40599.623">8331 6415 848 0,'7'-1'441'15,"-11"-9"-133"-15,14 10-113 16,-20 9-33-16,3-4-49 15,2 5-18-15,-7 1-34 16,6 8-10-16,-15 7-11 0,8 1-2 16,-5 0-3-16,3-2-3 15,6-6-9-15,-17 10-5 16,0 5-8-16,18-12-3 16,0 2-3-16,-9-2 0 15,23-12-3-15,-7 7 1 0,2-1-2 16,31-11 1-1,-15 9-1-15,5-14 1 0,-5 5 0 16,5-4 1-16,-3-2 3 16,-1 2 0-16,10-4 2 15,-8-2 0-15,4-8 0 16,-1-7 0-16,-6 5 0 16,0-2 0-16,3-13 2 15,-20 10-1-15,3-17 1 16,-2-6-1-16,2 4-2 15,17-10-1-15,-22 10-1 16,4 10-2-16,-15 4-2 16,-6 14 0-16,10 0-2 15,0-1 0-15,-4 10-2 16,-4-1 1-16,8 3 0 16,-23-2-1-16,29 2 1 15,-12 3-1-15,0 6 0 0,17 1 1 16,-18 8-20-16,3-9-19 15,-4 4-44-15,2 1-22 16,15-12-45-16,5-2-33 16,5 1-130-16,-12 5 198 15</inkml:trace>
  <inkml:trace contextRef="#ctx0" brushRef="#br0" timeOffset="41051.756">8595 6273 419 0,'-4'0'273'15,"6"-2"10"-15,-7 15-36 16,33-23-55-16,-22 0-22 15,22 7-39-15,-29-7-14 16,1 9-24-16,12 1-5 16,-8-2-9-16,-9 8-7 0,14-5-14 15,6-8-14-15,8 1-21 16,-3 10-7-16,1-4-10 16,-8 16-2-16,1-12-14 15,4-4-42-15,-10 12-93 16,-6-9 93-16</inkml:trace>
  <inkml:trace contextRef="#ctx0" brushRef="#br0" timeOffset="42067.272">9079 6016 388 0,'19'-4'254'0,"-12"6"-8"15,29-9-73-15,-63 14-27 16,14-10-18-16,11 1-7 16,8 2-13-16,38-6-4 15,-7 0-11-15,-20 8-9 0,0-2-18 16,-7 8-9 0,8-3-18-16,-2 1-10 0,-2 2-10 15,-6-7-5-15,4 2-4 16,-2 0-1-16,-19-2-1 15,16 7 1-15,-12 8 0 16,-7-16 1-16,20 6-3 16,-22 4-1-16,0-14-2 15,8 12-1-15,-16 3-1 16,10-4-2-16,-8 9-4 16,-5-2-1-16,5-6-2 15,-9-4 0-15,22-9 1 16,4-7 1-16,2 9 0 15,24-5-1-15,-40 17-1 16,9 6 1-16,3-10 1 16,9-2 2-16,35-6 2 15,-4 0 1-15,5-3 0 0,-15 3 4 16,-16 6 4-16,-3 21 3 16,-5 4 2-16,-1-14-1 15,0 12-2-15,8-18-1 16,-14 7-1-16,2 1 0 15,-7-1 0-15,1-14-1 16,-1 9 1-16,-6 12-1 0,-2-16 1 16,1 5-1-1,10-13 0-15,-37-2 2 0,21-2 0 16,6-5 0-16,1-7-2 16,34 7-1-16,-22 1-3 15,-36 10 0-15,34-10-42 16,-22 9-34-16,14 1-114 15,32 9-106-15,-8 4 186 16</inkml:trace>
  <inkml:trace contextRef="#ctx0" brushRef="#br0" timeOffset="42999.459">9695 6512 280 0,'1'-6'241'16,"6"-6"31"-16,-2 1-61 16,33-28-21-16,-35 39-39 15,-3-3-13-15,-1 3-25 16,0 0-15-16,0 0-32 15,1 0-13-15,0 0-18 16,0 0-6-16,-1 1-5 16,-5 22-3-16,-10 29-6 0,-1-12-2 15,-1 2-3-15,-10 4-1 16,11-1-2-16,6-22-1 16,12-3-1-16,-26 0-1 15,15-5 0-15,-3 1 0 16,3-2 0-16,25-9 0 15,-9 0-1-15,4 2 0 16,-7-4-6-16,-3 6-11 16,1-5-29-16,-18 5-17 0,20-6-35 15,-6-2-23-15,-14-4-83 16,52-13-163-16,-19 2 239 16</inkml:trace>
  <inkml:trace contextRef="#ctx0" brushRef="#br0" timeOffset="43499.055">10066 6490 690 0,'18'-12'353'0,"-25"17"-91"16,28-9-60-16,-31 9-63 15,3 5-22-15,4-7-27 16,-34 13-9-16,18-2-7 15,11-4-4-15,-32 10-16 0,36-8-9 16,-16-5-21-16,-25 18-7 16,25-16-7-16,-12 2-2 15,-11 4-2-15,21-16-2 16,-6 10 1-16,13-15-1 16,7 7-1-16,-11 3 0 15,19-17-2-15,-5 22-1 0,10-26-2 16,-8 19-2-16,3 4 0 15,7-16 0-15,-13 29 1 16,17-18 2-16,-2-1 0 16,-6 2 1-16,10-5-2 15,-4 9 0-15,-10 22 1 16,2-1-1-16,8-13 2 16,-15-6 0-16,18 7 1 15,-2 3 1-15,7 1-1 16,14 0-1-16,-2-14 1 15,5-3 0-15,-18 3 1 16,-17 4 1-16,29-10 1 16,-5-1-2-16,-12 3-30 15,10-8-24-15,-7 2-59 16,-45 5-54-16,55-12-233 0,8 3 262 16</inkml:trace>
  <inkml:trace contextRef="#ctx0" brushRef="#br0" timeOffset="44100.149">10500 6503 692 0,'0'-3'372'0,"27"-13"-74"16,-50 16-60-16,10 1-70 15,13-1-33-15,-2 6-50 16,14-6-16-16,0-1-17 15,-44 6-3-15,21 5 1 0,20-2-3 16,-36 14-8 0,51-3-4-16,-21 3-9 0,-34 10-4 15,50-14-9-15,-24-2-2 16,-10 9-4-16,33-2-2 16,-30 6-2-16,0-2 0 15,10-14 0-15,-9-3 1 16,-6 0 0-16,31-3 1 15,-14 1 2-15,-1 2 1 0,22-7 1 16,-35-4 1-16,12 1 0 16,-8-4 1-16,-28-5-1 15,0 8-1-15,18-25-4 16,-9 17-1-16,2-6-4 16,19-5 0-16,-4 20-2 15,8-2-1-15,14-6-9 16,-16 3-17-16,-1 6-22 15,7-23-14-15,-4 26-32 16,4-7-13-16,4 5-38 16,-4 3-31-16,0-5-109 15,0 0-175-15,0 0 303 16</inkml:trace>
  <inkml:trace contextRef="#ctx0" brushRef="#br0" timeOffset="44566.904">10381 6389 266 0,'-19'-3'203'0,"5"-3"42"16,-2 1-31-16,19 2-46 16,-13 3-12-16,1 5-22 15,-1-3-7-15,15-3-14 16,5-2-8-16,-16 0-11 15,19 1-7-15,-9 4-10 16,-6-1-3-16,13-1-7 16,-5-1-4-16,25-3-8 15,18 4-2-15,-26 6-10 16,24 0-5-16,-33 0-10 0,7-1-4 16,25 0-9-16,-23-8-2 15,8 3-6-15,-19 4-1 16,8-5 2-16,-5 8-21 15,-4-5-91-15,-2 1-91 16,-7 0 113-16</inkml:trace>
  <inkml:trace contextRef="#ctx0" brushRef="#br0" timeOffset="45321.757">9402 7011 398 0,'-11'12'224'0,"22"-14"-27"16,-18 2-27-16,17-7-35 15,-4 8-12-15,-15 6-11 16,17-7-2-16,10-2-1 15,-6 1-2-15,-3 1-10 16,-12-2-5-16,3 9-6 16,-4-8-4-16,5 1-11 15,29 1-4-15,32 0-13 16,-14-1-4-16,-5-3-11 16,-2 2-6-16,37-6-11 15,-1-6-6-15,6 2-5 16,-21 17-2-16,17-12-4 0,-6 3 0 15,-8 3 0-15,23-5 0 16,-23 5-1-16,19-1 0 16,-42 0 0-16,14-4-1 15,2 0 0-15,-28 8-1 16,26 0 1-16,-23-4-1 0,-16 3-1 16,3-3 1-16,-8 7-2 15,-5 8-2-15,0-4-25 16,-6-1-21-16,3-9-57 15,1-9-39-15,-5 4-143 16,-9 10 181-16</inkml:trace>
  <inkml:trace contextRef="#ctx0" brushRef="#br0" timeOffset="46682.193">9452 7363 384 0,'10'-3'261'16,"-8"-1"12"-16,-1-1-47 0,-1 3-69 15,-1 1-23-15,0 0-25 16,0-2-8-16,1 0-9 16,2-2-6-16,11 2-20 15,-13 2-12-15,-1 0-25 16,0 1-8-16,0 0-5 16,-4 23-4-16,-5 33-2 15,-21-14-1-15,0-3-3 16,28-16 0-16,-14 8 0 15,8-12-1-15,8-2 0 16,-11 2 1-16,12-13 1 16,0 5 0-16,-9-8 3 15,-2 4 0-15,10-21-6 16,2-1-2-16,1 2-5 16,6-6-4-16,0 11-5 15,-8 2-3-15,13-18-6 16,14-3-2-16,11-9 6 0,-21-2 2 15,33 1 9-15,-41 9 2 16,1 5 2-16,51-6 2 16,-53 17 0-16,34-5 1 15,-12 12 1-15,-24 4 0 16,12 5 1-16,-4-2 3 16,-7 8 7-16,-10 4 0 0,4 0 1 15,-8 8-2-15,-15 14-5 16,18-7-1-16,-10 10-2 15,-2 7-1-15,-6-17 1 16,22-14-1-16,-5 9 1 16,6-19 0-16,19 1 1 15,-34 16-1-15,9-19 0 16,-15 11 0-16,-10-14-3 16,31-4-1-16,7-19-2 15,9 8-2-15,-8 2 1 16,8-9-1-16,-4 14-1 15,7-18 1-15,24-7 0 16,-21 3 1-16,-1-9 1 16,5 7 0-16,1 4 0 15,-1 6 1-15,-4 6 1 16,15-2 4-16,-9 13 3 16,7-4 1-16,-12 13 2 0,-28 2 1 15,-3-1 0-15,9 8-1 16,-1 2-1-16,-8 7-1 15,7 7-2-15,-14 6-2 16,-10-1 0-16,9 1-1 16,7-11 0-16,-12 0 0 0,9-6 0 15,17-5 0-15,-6-12 1 16,-18 15 0-16,18-6-16 16,-7-8-13-16,-5 17-35 15,21-19-21-15,10-23-34 16,-2 12-24-16,2-5-54 15,16-19-77-15,-25 20 175 16</inkml:trace>
  <inkml:trace contextRef="#ctx0" brushRef="#br0" timeOffset="47131.411">10159 7321 518 0,'2'-1'338'0,"8"-10"-4"15,8 1-69-15,-21 8-89 0,3-3-29 16,-1 11-42-16,0-6-24 15,-1 0-30-15,-4 7-8 16,-13 17-1-16,-42 33 3 16,23-27 6-16,25-10 0 15,17 2-5-15,-6 1-5 16,20 2-13-16,-23 2-6 16,-10-12-9-16,2 3-4 15,10-15-7-15,11 5 0 16,1-2 0-16,6 4 1 0,-6 3 3 15,3-13 1-15,6-5 3 16,-15 1 0-16,23-21 1 16,-9 6 1-16,0-1-2 15,13-5-1-15,-26 6-1 16,2-4-1-16,-7-2-2 16,9-14 0-16,-8-1-5 15,-3 17-1-15,-3-5-3 16,4 7-1-16,-1 11-3 15,-7-1 0-15,9 6-5 16,-7 1-1-16,-1 6-2 16,15-2-2-16,-6 0-27 15,-4 8-12-15,7-3-40 16,-14 11-32-16,5-1-74 16,2 0-67-16,8 0 168 15</inkml:trace>
  <inkml:trace contextRef="#ctx0" brushRef="#br0" timeOffset="47549.186">10481 7251 756 0,'-17'-15'413'0,"21"2"-81"15,-2 3-85-15,14-7-77 16,29 0-27-16,-60 17-30 16,15-1-18-16,-17 8-33 15,-5 0-13-15,43-9-19 16,-15 9-7-16,-21 3-3 16,17 7-2-16,-22 6-2 15,22-7-1-15,15 10-6 16,-21-3-1-16,-25 12-4 15,2 0 1-15,-6-2-2 16,2 12 0-16,35-22 0 16,-14 1 0-16,-6 1 0 0,8-3-1 15,-11 7 0-15,8 3-1 16,11-8-4-16,-9-12-17 16,0-1-38-16,2-13-19 15,-19-12-52-15,29-3-23 16,10 11-110-16,10-17 163 15</inkml:trace>
  <inkml:trace contextRef="#ctx0" brushRef="#br0" timeOffset="47953.74">10827 7171 816 0,'10'-10'384'0,"-15"13"-145"15,-7 8-38-15,19-24-58 16,-11 16-17-16,7 1-31 16,-3-1-11-16,-1-3-11 15,0 0-8-15,-4 5-8 16,0 17-6-16,-41 30-7 0,31-16-3 15,-2-4-10-15,1-3-5 16,13 12-11-16,-14-2-4 16,7 0-4-16,2-13-2 15,-1 2 0-15,6-6-1 16,-3-2 1-16,-11 15-1 16,13-29 0-16,-11 8-1 15,8-6-13-15,13-8-19 0,-9 11-51 16,9-11-27-16,3-12-56 15,-2 0-37-15,8-7-137 16,5-3 211-16</inkml:trace>
  <inkml:trace contextRef="#ctx0" brushRef="#br0" timeOffset="48386.929">11113 7253 960 0,'-2'-6'462'0,"-12"12"-167"16,7 0-89-16,-17 3-73 15,-13 2-28-15,-1-3-29 16,22-4-13-16,11 3-21 0,6 0-7 16,-1 0-13-16,-51 2-5 15,3-1-6-15,1 0-2 16,10-6-5-16,27-1 0 15,-4 2-3-15,-4 2-1 16,11 4-2-16,2 3 0 16,-1 0-2-16,8-3-1 15,-3 7-1-15,4-9 0 0,4 3 1 16,8-4 2-16,0 10 3 16,-13 11 0-16,25-14 3 15,-14 21-1-15,-4-13 1 16,31-22-1-16,-19 21-1 15,-9-5 1-15,5-4-1 16,-32 20 1-16,6-11 0 16,27-10-4-16,-1 3-25 15,3-3-23-15,10-1-55 16,-56 7-30-16,21-2-112 16,-3 0-250-16,17-6 335 15</inkml:trace>
  <inkml:trace contextRef="#ctx0" brushRef="#br0" timeOffset="50814.515">4512 6318 463 0,'15'-30'289'0,"-16"30"-3"16,-3-1-62-16,3-10-62 16,-1 6-27-16,-2 0-50 15,2 2-16-15,-13 22-27 16,13-26-6-16,-7 17-1 15,-6-2 0-15,-3 6-6 16,-13 17-4-16,14-17-11 16,8 12-5-16,4 4-6 15,-5 15-2-15,-2 8-1 16,-15 8 1-16,20-6-1 16,-27 1 2-16,16-3-2 15,0-9 1-15,18 2-1 16,31-10-1-16,-6-6-1 0,17-1 1 15,-42-2-52-15,4 0-72 16,32-1 81-16</inkml:trace>
  <inkml:trace contextRef="#ctx0" brushRef="#br0" timeOffset="52146.698">11391 6365 98 0,'-43'2'87'0,"62"-12"33"16,24-7-5-16,-58 8-8 16,34-10-2-16,-17 13-3 15,-42 10 3-15,57-8 4 16,-29 5 1-16,-13 2-5 15,60-24-9-15,-59 15-16 16,46 1-8-16,2-5-7 16,-35 24 0-16,16-11-3 15,-1-8-5-15,-9 13-10 16,16-10-5-16,-10 17-15 16,3 13-5-16,7 5-6 15,-24 15-1-15,48 0 3 16,-64 19 1-16,33-4-1 15,12 3-3-15,-11-12-3 16,19-6-3-16,-12-9 1 16,-37 1 1-16,6 7 0 15,-10-11 0-15,-17 11 0 16,71-22 0-16,-49-6 0 0,3 0 6 16,8-14-54-16,-40 4-63 15,18 9 65-15</inkml:trace>
  <inkml:trace contextRef="#ctx0" brushRef="#br0" timeOffset="53578.836">12115 6343 131 0,'24'-27'132'0,"-18"21"68"16,-13 2 2-16,17-5 2 15,3-3-7-15,-21-1-21 16,22 18-13-16,-15-16-34 16,7-6-13-16,11 15-23 15,-20-10-13-15,1 22-23 16,-17 9-15-16,-2-5-21 15,4 8-7-15,-4-15-6 0,2 4-1 16,-23 10-3-16,13 3-3 16,-5 6-2-16,-15 16-1 15,26 6-2-15,-2 3 1 16,14-2 1-16,6 2 0 16,8-12 1-16,-21 0 1 15,5 10 0-15,9-12 0 16,1-5-2-16,25-5 0 0,2-4-21 15,8-4-39-15,6 1-157 16,-19-2 144-16</inkml:trace>
  <inkml:trace contextRef="#ctx0" brushRef="#br0" timeOffset="54919.924">12584 6424 279 0,'0'-1'209'16,"0"0"4"-16,0 0-49 15,3-1-16-15,-3 1-20 16,0-2-1-16,0 2-9 15,0 0-8-15,11-7-21 16,-7 5-12-16,-4 2-22 16,0 0-8-16,-1 1-12 15,0 0-4-15,0 0-9 16,-6 8-3-16,3-2-7 16,-7 0-2-16,-31 32-5 0,42-27 0 15,-16 6-2-15,9-7 1 16,-2 5-1-16,4-8-1 15,5-1 2-15,-10-1-1 16,-9-4 1-16,26-8 0 16,-3-1-3-16,13-2 0 15,21-11-2-15,-27 9-2 16,2-5-2-16,12-2 0 16,-5 6 0-16,-7 2-1 15,17-3 2-15,-44 9 1 0,29 1-1 16,-4 6-1-16,-1 9-1 15,31-2 0-15,-37 15 0 16,8-5 2-16,-12 6 4 16,-15 16 3-16,8-15 3 15,-4 8 1-15,-17 6 0 16,15-4-1-16,-15 9 0 16,2-14-1-16,11-9 0 15,-22-4-1-15,-10-5 1 16,9 8 2-16,2-13 0 15,-5-1 1-15,48-8 1 16,-16-2-1-16,-5 3-2 16,-9-5-2-16,-22-2-4 15,9-4-4-15,5 2-6 0,35-7-3 16,-7 5-3-16,10-7 2 16,2 4 2-16,7-5 3 15,24-1 2-15,-9 18 1 16,-14 5-1-16,12-4 1 15,-32 13 1-15,7 1 4 16,29-3 5-16,-19 19 5 16,12-13 6-16,11-9 0 15,-13 4-2-15,-5 1-2 0,10 3-5 16,-25 2-1-16,14-9 1 16,-4-2 1-16,4-7 0 15,10-5-11-15,-14-2-82 16,-1 3-70-16,15-5 92 15</inkml:trace>
  <inkml:trace contextRef="#ctx0" brushRef="#br0" timeOffset="55845.438">13318 6442 428 0,'43'-9'238'0,"-81"11"-32"16,25-2-29-16,31-1-35 15,-28 1-13-15,36-6-19 16,16 1-2-16,-53 2-5 15,-9 3-5-15,-3 0-13 16,-16-1-13-16,12-2-18 16,30-1-5-16,12-3-6 15,-3 5-3-15,-16-1-7 16,-19 1-5-16,0 1-10 16,-17-5-3-16,20 7-7 15,3-1-3-15,-17 3-3 0,22-1-1 16,-7 1-1-16,6 6 0 15,3 2-1-15,-7 4-1 16,10-6-1-16,4-4 0 16,0 5-1-16,7-3 0 15,-4 7 0-15,-2 2-1 0,8 2 3 16,5-12 0-16,-6 15 2 16,0-5 0-1,-1-13 1-15,-4 1 1 0,8-4 2 16,7-1 1-16,10-12 1 15,0 12 2-15,-9-16-1 16,18-7 0-16,-13 11-2 16,0-2 0-16,-6-3-1 15,-13 7-1-15,-5 4-1 16,16-7-1-16,12 7 1 16,-6 2-2-16,-27 6-5 15,-6 4 0-15,-7 3-2 16,17-1 0-16,14 7 4 15,-25 5 0-15,1 15 1 16,-21 1 1-16,16-11 0 16,5 3 1-16,-4-2 0 0,-5 1 1 15,-4 19 0-15,14-21 0 16,5-3 1-16,2 8-1 16,6-13 0-16,-2 10 0 15,-6-5 1-15,8-12 0 16,-2 3 1-16,0-7 1 15,6-7 2-15,0-7 0 16,1-2-19-16,1 0-27 16,3 4-109-16,11-7-90 0,4-3 144 15</inkml:trace>
  <inkml:trace contextRef="#ctx0" brushRef="#br0" timeOffset="56583.319">13621 6506 745 0,'30'-18'374'0,"-29"7"-113"16,5 2-53-16,4 4-63 16,-7 3-18-16,5-4-21 15,-18 9-9-15,6-10-11 16,-4 5-10-16,-5 2-22 15,5-3-7-15,-7 6-17 16,-6-1-5-16,7 2-9 0,4 1-4 16,-9-5-6-16,11-2 0 15,-7 2-3-15,-21 3 0 16,14 4-1-16,-3 2-1 16,7 3-1-16,23-7 0 15,-19 7-2-15,14-6-2 16,0 2-4-16,-15-1-1 15,16 4-1-15,1 6 1 0,-2 4 3 16,14 0 2-16,14-10 3 16,-16 12 0-16,16-22 1 15,2 10-1-15,-10 0 1 16,0 2 0-16,-4 6 1 16,-9 0 0-16,-7 14 1 15,5-13-1-15,-3 8 0 16,-6-5 1-16,11-16 0 15,-10 4 1-15,-11-1 1 16,14-1-1-16,-16 3 2 16,6-10-1-16,6-2 1 15,-11-3 1-15,-1 0 1 16,-3-1 0-16,0-9-2 0,-1 7 0 16,10-10-4-16,18-6 0 15,-6 14 0-15,-8-11-1 16,9 4 0-16,-17 9 0 15,16-12 0-15,-1 6 0 16,3-3 0-16,22-10 0 16,-17 11 0-16,29-16 1 15,-13 16 0-15,-12 4 0 0,3-5 3 16,-4 7 0-16,7-9 1 16,3 5-1-1,5-8-1-15,-9 3-1 0,14-6 1 16,5 1-1-16,-4 5-21 15,2 3-23-15,-41 8-81 16,24-3-74-16,-31 13 122 16</inkml:trace>
  <inkml:trace contextRef="#ctx0" brushRef="#br0" timeOffset="57096.574">13985 6340 667 0,'-10'1'305'0,"4"3"-127"15,6-4-23-15,18-5-31 16,-1 3-11-16,6 7-28 15,8-2-12-15,-21 20-12 16,19 0-1-16,-2 0 6 16,0 6 0-16,17 7-6 15,-27 2-7-15,2 8-14 16,-13 11-2-16,-18-5-10 16,12-8-4-16,4-4-3 15,-13-7-2-15,-1 0-1 16,1 2-1-16,-21-4-2 0,6 10-2 15,-11-3-1 1,-5 0 0-16,-3-2 4 0,11-17-14 16,4-5-111-16,-3-10-20 15,26-9 63-15</inkml:trace>
  <inkml:trace contextRef="#ctx0" brushRef="#br0" timeOffset="62526.086">14510 6918 289 0,'-1'0'188'16,"0"1"-16"-16,1-1-42 15,0 0-17-15,0 0-16 16,2 0-4-16,-2 0-4 16,0 0 1-16,0 0-2 15,0 0-3-15,0 0-11 16,1 0-6-16,0 0-10 0,5 1-4 16,-4-1-6-16,2 1-3 15,-4-1-8-15,0 0-4 16,0 0-8-16,0 0-2 15,0 0-1-15,13 8-1 16,-6-5 3-16,32 12 1 16,-18-17-1-16,-12-1 2 15,12 1 5-15,16-10 2 16,-22 2 0-16,32-11-2 0,-15-6-8 16,-4 10-6-16,26-12-8 15,-10 6-2-15,15-5-1 16,-16-10-2-16,-10 18 1 15,-9-7 0-15,5 0 0 16,-2 1 1-16,2-17-1 16,29 1 0-16,-32 1 0 15,-13-1-1-15,1 3 0 16,-5 2-1-16,-5 10-1 16,32 1-1-16,-5 0-1 15,-41 15 0-15,5 2 0 16,9 9-1-16,-10 5-4 15,16-10-1-15,-13 8-1 16,-4-11 1-16,-26 19 1 16,-7 8 1-16,46-8 1 0,-39 19 0 15,33-11 2-15,-17 7 0 16,-29 6 0-16,13 0 0 16,-9 16 0-16,16 1 1 15,9-2 0-15,5-11 0 16,5-2 0-16,-3-5 1 15,2-1-1-15,-3 11 1 16,2-18-1-16,-1 5 1 0,8-8-1 16,-5-1 1-16,2 1 1 15,6-6-1-15,-1 1 0 16,2-8-1-16,-8 4-13 16,7-4-27-16,-1-5-78 15,2 0-76-15,-2-1 117 16</inkml:trace>
  <inkml:trace contextRef="#ctx0" brushRef="#br0" timeOffset="63209.868">15376 6691 492 0,'-1'-2'332'0,"3"-28"4"16,7-21-122-16,-14 54-27 0,25-9-42 15,-20 6-26-15,-17 23-43 16,10-23-16-16,3 10-24 15,-15 10-3-15,26-22-7 16,-6 24-5-16,-9-6-5 16,2 5-3-16,-24 15-3 15,23-18-2-15,-16 4-2 16,26-4-2-16,4 0 1 16,-12 3 1-16,9-11-1 15,-21 2 1-15,22-6 1 16,-39-1 0-16,36-4 2 15,-19-1 0-15,16-11-3 16,3 1-3-16,-2-7-4 16,3 0-3-16,-20 2-4 15,49-3-1-15,-12-3-2 16,32-8 2-16,-3 17 3 16,-23-7 2-16,-4 14 4 0,-6-3-1 15,7-21 0-15,1 8 0 16,-1 4 1-16,6 1 0 15,2 12 0-15,3 3 0 16,-6-8 0-16,3 12 0 16,-33 18 2-16,15-13 1 15,-7 24 2-15,-28-1 2 0,53-19-1 16,-55 16 0-16,28-8 1 16,-4 0 0-16,-34 6 1 15,34-2 0-15,-36-3-1 16,30-4-1-16,4-7 0 15,-6-4-1-15,8-2 8 16,5-4-19-16,2-2-142 16,6-7 111-16</inkml:trace>
  <inkml:trace contextRef="#ctx0" brushRef="#br0" timeOffset="65711.58">16630 6468 195 0,'18'-7'121'0,"-32"4"6"16,33-2-2-16,-3-4-12 16,-5 4-7-16,1 3-14 15,-21 2-4-15,9 0-4 16,10-1-1-16,0 1-8 15,-8 1-4-15,-6 0-4 16,0 4-2-16,4-5-5 16,0 0-2-16,0 0 0 0,-1 0 3 15,-5 2 3-15,5-2-3 16,-2 0-9-16,2 0-8 16,-2 6-12-16,-1-3-5 15,-17 0-6-15,-51 39-4 16,36-41-2-16,-17 11-1 15,19 2-1-15,19-17-1 16,-2 10-4-16,17-7-2 16,-2-7-2-16,-6 6-3 15,6-4 0-15,0 4-1 0,-5 12 0 16,3-2 0-16,4-9 0 16,0 4 1-16,7-13 1 15,-7 9 1-15,4-4-1 16,-8 11-1-16,7-3 1 15,1-8-1-15,-8 15 0 16,12-11 0-16,-11 3 0 16,-5 16 0-16,7-10 0 15,-13 11-1-15,6 2 1 16,10-24 0-16,-11 18 0 16,8-17 1-16,-8-1 0 15,-3 11 0-15,2-7 0 16,5 14 0-16,-18 3 0 15,13 5 0-15,2-13-1 0,-1-13 1 16,19-9-1-16,-8 4-1 16,5-5 0-16,-10 18-1 15,1 2 0-15,17-22 0 16,-5 20 0-16,5-8 0 16,12-17-1-16,-19 19 1 15,-4-1 0-15,14-15 0 16,-8 10 0-16,-1 5 0 15,-3-5-2-15,-2 15 1 0,16 2 0 16,-9 0 1-16,19 2 0 16,-2-15 0-16,-16 16 0 15,7-7 0-15,-11 4 1 16,7 15 0-16,-15-1 0 16,-15 0 1-16,17-4 2 15,-29-2 0-15,7-5 2 16,22-3 1-16,-21-6 0 15,6 11 1-15,-1-5 0 16,-12-2 2-16,1 2 6 16,8-12 4-16,-15 1 8 15,15-3 2-15,-1-4 0 16,-20 5-3-16,16-10-10 16,4 2-5-16,3 2-8 15,-4-5-3-15,2 6-4 0,14-1-2 16,-19 5-3-1,35 3-4-15,-23 1-34 0,-4 4-26 16,46-3-91-16,-18 4-80 16,32 0 154-16</inkml:trace>
  <inkml:trace contextRef="#ctx0" brushRef="#br0" timeOffset="66125.539">16817 6839 610 0,'-1'-1'409'0,"0"0"25"0,-1-6-143 15,1 6-113-15,0 0-52 16,0 0-62-16,-3 1-23 16,-8 0-14-16,11 0-3 15,-5 2-3-15,3-1-2 16,-1 5-6-16,0 2-2 15,-2 1-4-15,1-3-1 16,0-1-2-16,3 1 0 0,2-6 3 16,-5 5-25-16,3-3-75 15,1-2-73-15,-13 5 93 16</inkml:trace>
  <inkml:trace contextRef="#ctx0" brushRef="#br0" timeOffset="66743.191">17266 6562 474 0,'0'-8'314'16,"3"-4"25"-16,-17 1-105 15,13 2-73-15,3-2-23 16,-3 6-37-16,-21 5-17 16,18 11-22-16,-21 6-7 15,-4 4-8-15,43-10-4 16,-36 5-10-16,-11 6-4 0,-1-3-5 15,6 17-3-15,-10-5-5 16,24-4-3-16,5 4-3 16,-16-12-2-16,12 5-3 15,12-8 0-15,9-3 1 16,-2 9-1-16,13-9 1 16,0-2 0-16,0-2 0 15,8-8-1-15,12-2 0 16,-12 1 1-16,15-5 0 15,4-2-1-15,-18-1 2 16,4-4 0-16,-4-4 0 16,-10-2 1-16,6-12 1 15,1-4 1-15,-17 2 0 16,0-4 1-16,-8 13 2 16,-2-7-1-16,-4-4-1 0,-2-3-2 15,-5 3 0-15,3 6-2 16,0 8 2-16,-8 6-3 15,4 6-4-15,-8 4-2 16,4 5-5-16,-4 4 0 16,-2 3-3-16,9 5 4 15,14-5-77-15,-35 14-71 16,11 2 97-16</inkml:trace>
  <inkml:trace contextRef="#ctx0" brushRef="#br0" timeOffset="68464.464">18031 6715 397 0,'24'-3'245'15,"-54"7"-26"-15,74-21-66 16,-41 9-14-16,-3 8-21 16,31-5-7-16,-53 7-7 15,52-11-4-15,-42 4 2 16,20-13 3-16,-1 16-3 0,-30-1-3 15,31-4-23-15,-41 18-15 16,22-2-25-16,4 2-8 16,-16 4-4-16,19-7-3 15,-31 2-5-15,8 12-2 16,-13 7-5-16,-4-2 0 0,17-1-3 16,-7-6-1-1,9-11 0-15,7 2 0 0,3-9-1 16,3 1-1-1,7-1 0-15,-17-2-16 0,-10 0-65 16,33-9-45-16,-1 1-154 16,11 4-230-16,22-3 335 15</inkml:trace>
  <inkml:trace contextRef="#ctx0" brushRef="#br0" timeOffset="68792.379">17869 6673 493 0,'0'-20'374'0,"0"2"77"16,10 7-130-16,-20 26-95 0,11-25-56 16,-1 20-81-16,-1-15-31 15,7 1-37-15,-11 37 0 16,5-15 2-16,-2 0-1 15,7 7-4-15,6-15-2 16,0 9-7-16,-5 0-1 16,-2-8-1-16,5 3-1 15,1-11 1-15,2 2 1 0,5 1 0 16,-6-9-1-16,-5 9-19 16,-4-6-31-16,5 4-95 15,10-1-74-15,11-8-207 16,-13 7 258-16</inkml:trace>
  <inkml:trace contextRef="#ctx0" brushRef="#br0" timeOffset="69241.261">18553 6457 805 0,'0'-6'365'15,"-19"1"-156"-15,7 2-33 0,8-3-43 16,9 5-13-16,0-1-24 16,-24 4-15-16,19 6-20 15,-9 2-10-15,2 9-19 16,10 0-3-16,-12 12-5 16,-2-4-2-16,-3 17 2 15,-6 4 2-15,-5-10-4 16,8-4-3-16,10-11-8 15,-9-5-1-15,9 1-3 16,0 1 1-16,2-16-1 16,-1 5-1-16,-3-8-21 15,1 8-30-15,8-13-86 16,1-4-67-16,5 4 119 16</inkml:trace>
  <inkml:trace contextRef="#ctx0" brushRef="#br0" timeOffset="69857.253">18881 6448 857 0,'4'-5'455'0,"-4"3"-107"15,2-5-89-15,-9 7-104 16,3 2-41-16,7 4-51 16,-13 2-16-16,-2 8-15 15,-3 0-2-15,-10 13 0 16,4-1 1-16,2-4-3 16,0 1-4-16,1 0-8 15,0 2-3-15,5 1-5 16,-10 9-3-16,16-16-1 15,7 3 0-15,1 0-1 16,18-10 0-16,-13 7-1 16,-7 2 0-16,10-8 1 15,-5-3 0-15,-2-2 2 16,10-5 0-16,-8-2 1 0,1 4 2 16,18-10 1-16,-6-5-1 15,11-2-2-15,6-3-1 16,-11-9-1-16,12 3 0 15,2-11 0-15,-6-6 1 16,-5 5 2-16,3 4 1 16,-37-8 1-16,-5 6-1 0,-4 1-2 15,-11-7 1 1,12 15-3-16,17-5 0 16,-10 3 0-16,-6 3-1 0,3 5-1 15,-4 2-1-15,7 4-1 16,4 0 1-16,-2 0-1 15,-4 9-1-15,3-1-3 16,2 0 0-16,-9 2-51 16,4-3-44-16,10 0-153 15,-7 5 152-15</inkml:trace>
  <inkml:trace contextRef="#ctx0" brushRef="#br0" timeOffset="70616.377">19197 6330 384 0,'-6'-7'210'15,"-21"5"-27"-15,5 3-13 16,18-4-14-16,11 4 1 16,18-10-5-16,5 4-3 0,-35 3-13 15,7-14-8-15,-4 16-17 16,-27 4-11-16,28-5-23 15,3 6-12-15,0-1-17 16,-2-4-3-16,3 0-7 16,8 3-5-16,8-1-10 15,37-9-3-15,-35 0-5 16,-1 3-1-16,-1-5-3 16,-6 12-3-16,3-2-1 15,-1-3-1-15,-3 2-2 16,0 4 0-16,-7 1-3 15,2 2 0-15,4 2-2 16,2-21-2-16,-12 17-28 16,13-10-32-16,-19 5-68 15,3 10-47-15,11-10-134 16,-27 16-164-16,7-4 310 16</inkml:trace>
  <inkml:trace contextRef="#ctx0" brushRef="#br0" timeOffset="71058.473">19821 6038 916 0,'-1'-8'415'0,"-1"5"-193"16,2 0-41-16,-6 7-79 15,5-4-25-15,0 0-37 16,0 3-11-16,-6 22-10 15,-13 31-1-15,6-19-2 0,0-7-1 16,5-12-4-16,3 11 0 16,0-10-3-16,-10 4-1 15,0 8-1-15,6-13 1 16,0-7-2-16,11-9 1 16,-12 4-2-16,11-13 8 15,3 1-54-15,-9 11-45 16,24-21-142-16,-18 16 132 15</inkml:trace>
  <inkml:trace contextRef="#ctx0" brushRef="#br0" timeOffset="71927.885">20092 5999 650 0,'-41'-4'325'16,"22"8"-91"-16,19-3-38 0,0-1-48 16,11 2-19-16,19-6-29 15,-7 3-12-15,-20 1-12 16,7 2-6-16,-25 2-16 15,9-3-9-15,23 0-16 16,-10 1-7-16,35 1-9 16,-1-2-2-16,-17 0-2 15,9-1 1-15,-11 0 3 16,-1 0 1-16,-7 5 0 16,0-4-1-16,-3 1-2 15,-6 6-2-15,-5 3 2 16,-9 2 1-16,-6 7 0 15,-1-1 0-15,0-4-2 16,5-8-3-16,-7 6 0 16,-5-3-2-16,1-8 0 15,2 18 0-15,-1-9-2 16,3-8 1-16,13-2 0 0,-15 7-1 16,18-8-1-16,-10 7-2 15,15-7-1-15,-9-5-2 16,6 3-2-16,20-2 2 15,-6 0 2-15,22 5 0 16,-5-6 1-16,-6-7-1 16,-16 26 0-16,0-9-1 0,2-2 0 15,0 17 1-15,-8-14 0 16,2 11 1-16,-5 13 0 16,-8-9 0-16,7 6 1 15,2-21 1-15,-12 4 2 16,1 5 2-16,-4-8 1 15,-11 13 0-15,6-15 4 16,1-5 1-16,-17 3 8 16,8-2 4-16,1-4 4 15,-20 0-2-15,30-4-6 16,-15-8-5-16,0-1-7 16,14-4-2-16,-5 6-7 15,16 6-4-15,-3 3-71 16,-5 5-40-16,2-10-303 15,-3 10 269-15</inkml:trace>
  <inkml:trace contextRef="#ctx0" brushRef="#br0" timeOffset="89218.021">1852 9077 432 0,'0'0'229'0,"0"1"-62"15,19 8-27-15,-29 14-51 16,37-25-18-16,-37 8-7 16,5 6 0-16,34-15 9 15,-20 4 2-15,10-2 4 16,-33 0 2-16,13 1 1 15,2-6-1-15,2 3-7 16,-3 2-8-16,8-4-16 16,-8 4-9-16,12-21-15 15,13-21-6-15,-12 16-7 16,9-3-2-16,-8 3-4 16,27-15-1-16,-15 2-2 15,-5 1-1-15,7-8-1 16,-23 5-1-16,10 7-1 15,-4 4 0-15,6 12 0 0,0 6-3 16,-18 3-2-16,15 5-2 16,-22 7-1-16,28 4 0 15,-14 4 2-15,-3 1 1 16,8 6 2-16,-11-2 0 16,26-1 1-16,-20 18 1 0,13-2 0 15,1 10 1-15,-22-3 0 16,20-4 1-16,-29-4 0 15,10-10 0-15,19 9-1 16,-15-11 1-16,15-1 0 16,6-3 0-16,-15 0 0 15,-1-6 2-15,-3 1 0 16,-44 10 3-16,34-17 1 16,-8 8 1-16,-10-3 0 15,24-5-1-15,-46 8-2 16,29-6 0-16,-6 3-3 15,-7 1-1-15,9-7 1 16,-5 1 0-16,17 0 1 16,-3 0 0-16,1 7 2 15,-5-7 5-15,-12-2 8 16,-6-1 3-16,12-11 2 0,-14 7-4 16,11-2-8-16,24-1-4 15,0 10-4-15,-8-6-1 16,1 0-3-16,4-2 0 15,4-5-6-15,21 11-4 16,-22 2-34-16,-15 9-44 16,-12 3-109-16,24-8-105 15,35-4 186-15</inkml:trace>
  <inkml:trace contextRef="#ctx0" brushRef="#br0" timeOffset="90428.625">2738 8694 359 0,'48'-17'201'0,"-55"19"-28"16,24-7-11-16,-21 7-20 15,-19 1-6-15,22-5-7 16,-16 4-6-16,18-3-20 15,-5 1-16-15,5 2-23 16,-2-2-6-16,0 0-2 16,0 0-4-16,0 0-12 15,-15 9-7-15,-24 19-14 16,6-9-4-16,20 13-7 16,-9-4-3-16,1-1-1 15,10-6-2-15,-4-16 0 16,1 11-2-16,-1 12 0 0,1 5 1 15,5-8-1-15,10-1 0 16,0-2 0-16,-13-9 0 16,14 3 0-16,-4 1 0 15,10-3 0-15,12-5 0 16,-10 2 0-16,5-5 1 16,7-2 0-16,7-6 0 0,1-4 1 15,2 2 0-15,-4-2 0 16,-9 5 1-16,20 1-1 15,-11-3 1-15,17-12-1 16,-25 8 1-16,3-13 0 16,-2 9 0-16,-15 6 2 15,10-7 0-15,-18 2 1 16,18-9 1-16,-11 2 2 16,-17 10-1-16,9-1 0 15,-13 4-2-15,7 0-2 16,43-22-2-16,-63 26-1 15,-1-3-1-15,18-5 0 16,-14 18 0-16,5-7 0 16,10 1 0-16,-23-1 0 15,4-1 0-15,30 1 1 0,-17-2 1 16,-16-4-1-16,28-2 1 16,6-5-1-16,1 10-1 15,19 1-1-15,-17-3-1 16,3-5 0-16,4 7-1 15,2 0 0-15,-6 4 1 16,30-11 0-16,12-3-1 16,-4-2 2-16,-28 12-1 0,0 7 1 15,4-4 0 1,-17 9 0-16,25-11 0 0,-23 10-1 16,4-11 0-16,-5 9-1 15,-26 3 0-15,29-5 2 16,-16 12 0-16,20-12 1 15,4 7 0-15,-21 13 0 16,6-12 0-16,-7 7 1 16,10-8 1-16,-20-1-1 15,-16 12 0-15,11-8 0 16,-1-2-1-16,27-6 2 16,-9-3 2-16,-11 3 0 15,44-5 1-15,-39-1-3 16,33-9-26-16,5-8-149 15,-33 4-249-15,24-3 269 16</inkml:trace>
  <inkml:trace contextRef="#ctx0" brushRef="#br0" timeOffset="91141.936">3137 8548 654 0,'0'-1'334'15,"0"0"-111"-15,0 0-46 16,-2 1-69-16,1-1-22 16,0 1-11-16,0 0-2 15,0 0-6-15,0 0-5 16,0 1-16-16,-11 12-8 16,-27 25-12-16,33-21-5 0,-2-8-5 15,4 5-2-15,10-8-5 16,-2 1-1-16,7-7 0 15,-9 3-1-15,-2-3 1 16,11 0-1-16,-7 3-1 16,14-8 0-16,17 0-1 15,-22-2 0-15,21-6 1 16,-19 5-1-16,14-12 1 16,10-1 1-16,-42 12 0 15,17-7 1-15,-32 11-1 16,-10 4 0-16,21-8-3 15,3-8-1-15,-9 14-3 16,-2-1-3-16,6 3-1 16,-16 5-1-16,13-10-3 15,-14 13-7-15,15-8-94 16,-7 5-89-16,1 7 122 0,26-6-88 16</inkml:trace>
  <inkml:trace contextRef="#ctx0" brushRef="#br0" timeOffset="91902.582">3595 8892 567 0,'-3'-3'345'16,"2"2"-48"-16,0 0-98 0,-3-14-30 16,12 4-56-16,-22 4-22 15,28 13-23-15,-3 13-2 16,18-17-5-16,19 15-5 15,2-22-6-15,-31 5-6 16,6-4-13-16,23-10-7 16,-14 9-11-16,24-12-2 15,-15 3-5-15,-20 4-1 16,-9 2 0-16,-6 11 0 16,-2-10-4-16,-4 5-13 0,-6 18-55 15,5-19-62-15,-15 24 78 16</inkml:trace>
  <inkml:trace contextRef="#ctx0" brushRef="#br0" timeOffset="92301.634">3592 9030 692 0,'9'-6'339'16,"-16"6"-108"-16,17-11-22 15,-2 11-44-15,7-9-20 0,11-2-37 16,1 8-13-16,-18 4-17 16,20 3-6-16,-20 5-7 15,14 0-6-15,31-7-10 16,-55 6-5-16,35-7-12 16,-21 0-6-16,-13-1-9 15,48-2-4-15,-15-3-4 16,-12 3 2-16,10-7-94 15,-14 5 64-15</inkml:trace>
  <inkml:trace contextRef="#ctx0" brushRef="#br0" timeOffset="171368.028">4387 8641 383 0,'-1'0'195'0,"0"0"-47"16,-1 0-12-16,1 0-25 15,0 0-22-15,0 0-10 16,0 0-3-16,0 0-4 15,0 0 18-15,0 0-5 16,0 0-1-16,0 0-5 16,0 0-7-16,1 0-13 15,0 0-4-15,17 1-12 0,19-5-8 16,-26 2-15-16,-2-3-5 16,10-6-8-16,-2 5-1 15,-1 0-2-15,-5 2-2 16,-18-2 0-16,34-4-2 15,-9 8 0-15,-2 1 0 0,19 4-3 16,-25 7-1 0,-12 0 1-16,4 5 2 0,-4 3 1 15,-7 2 2-15,10-2 1 16,-20 11-1-16,0 8 1 16,0 7-1-16,8 3 0 15,12-14 0-15,-5 1-1 16,5-31 0-16,-9 17 0 15,0-2 0-15,9-9 0 16,-6 18 1-16,4-16 0 16,5-3 1-16,-5-4-1 15,1 4-8-15,-7-1-95 16,-4 2-107-16,6-1 129 16</inkml:trace>
  <inkml:trace contextRef="#ctx0" brushRef="#br0" timeOffset="171793.379">4425 8776 593 0,'-19'9'322'0,"22"-7"-55"15,-2 3-71-15,14-13-64 16,-4 8-25-16,-14 22-36 15,18-20-9-15,-3 4-8 16,-4 8-2-16,11-14 3 16,-5 1-1-16,-7 17-5 15,1-30-5-15,1 12-15 16,4 4-6-16,2-5-11 0,5 10-4 16,5-20-2-16,-5-7-9 15,-5 7-63-15,9 7-78 16,-32 12 90-16</inkml:trace>
  <inkml:trace contextRef="#ctx0" brushRef="#br0" timeOffset="172525.566">4948 8656 406 0,'-1'-1'279'15,"0"0"30"-15,0 0-57 16,0 0-74-16,0 0-25 16,0 0-47-16,0 0-16 15,0 1-6-15,0 0-1 16,-7 1 4-16,-7 16-4 15,-31 33-15-15,32-22-10 16,14-9-22-16,-29 17-9 0,15 0-12 16,-27-9-4-16,30 8-4 15,13-17-1-15,-27-3-2 16,39 0-1-16,-14-5 0 16,14-2-1-16,1 1 1 15,11-6-1-15,-11 1 2 16,-24 8-1-16,48-16 1 15,-16-5 0-15,8 6 0 16,28-23 0-16,-30 10 1 16,-2-13 0-16,-11-7 3 15,5 14 0-15,-1-17 2 16,-10 25 1-16,4-16 1 16,-11-3 0-16,-6 4 0 15,6-8-3-15,-17 17-1 16,3 4-3-16,-2-2-4 15,-17 0-1-15,16 0-1 0,0 4-1 16,-7 14-2-16,7 3 0 16,-1 0 0-16,-2-5 0 15,-2 2-3-15,15-5-7 16,-8 8-52-16,2 3-32 16,12-1-86-16,-15 12-75 0,13-9 168 15</inkml:trace>
  <inkml:trace contextRef="#ctx0" brushRef="#br0" timeOffset="172943.771">5309 9025 953 0,'-22'-14'448'0,"35"12"-174"16,-34 5-94-16,31 0-82 16,-6 1-26-16,-19 4-33 15,25-1-14-15,-33 3-15 16,26-2-2-16,-4 6 8 15,-12-3-36-15,42-9-259 16,-55 8 206-16</inkml:trace>
  <inkml:trace contextRef="#ctx0" brushRef="#br0" timeOffset="173892.942">5719 8660 344 0,'0'-2'263'0,"9"-2"48"16,-2 1-46-16,-4 2-77 16,-3 0-32-16,0 0-51 15,0-1-22-15,0 2-27 0,-1 0-6 16,1 0-14-16,13 4-7 16,-13-4-5-16,0 14-3 15,-13 41-7-15,24-39-1 16,16 5-6-16,-50 15-2 15,22-17 0-15,-24 24-2 16,-15-3 1-16,37-9 0 16,-30 1 1-16,13-10 0 15,28-6 1-15,-25-3 0 0,30-3 2 16,21-10-1-16,-37 8-93 16,-5-2-100-16,9-13 116 15</inkml:trace>
  <inkml:trace contextRef="#ctx0" brushRef="#br0" timeOffset="174609.152">5962 8652 869 0,'0'0'388'0,"-1"0"-180"16,1 0-36-16,0-1-55 16,5 1-22-16,24-3-31 15,20-2-12-15,-20 0-12 16,21-11-6-16,-29 11-13 0,29-4-5 16,-16 0-8-1,-29 9-3-15,-3 1-3 0,13 5-2 16,-6 2 0-16,-5-1 0 15,19 3 0-15,-55 5 2 16,32 1 0-16,-1 7 0 16,-6 6 1-16,29-12 0 15,-62 31 1-15,17-13 0 16,-12 5 0-16,4 11 0 16,48-36-1-16,-18 6-1 0,-13-7 0 15,-17 0 1 1,1 7 0-16,40-11-1 0,8 2 0 15,-14 0-2-15,-21-2-25 16,-11 5-13-16,26-7-36 16,2-6-27-16,24-3-86 15,-34 11-82-15,0-7 168 16</inkml:trace>
  <inkml:trace contextRef="#ctx0" brushRef="#br0" timeOffset="174985.938">6031 8881 974 0,'-1'-1'434'0,"0"0"-201"15,0-1-37-15,0 2-69 16,1 0-23-16,0 0-41 16,23 8-9-16,26-11-7 15,-36 9-3-15,8-6-9 16,15-1-5-16,9 2-12 15,11-18-5-15,-18 9-6 16,-29 9-3-16,-6 6 0 16,-5 8-12-16,6-8-68 15,14-13-60-15,2-1-308 16,0-13 289-16</inkml:trace>
  <inkml:trace contextRef="#ctx0" brushRef="#br0" timeOffset="176025.08">6938 8636 474 0,'3'0'302'0,"3"-2"16"16,-8-1-72-16,1 3-65 15,0 0-26-15,0 0-48 16,0 0-19-16,0-1-23 16,0 0-6-16,0 0-8 15,-1 0-3-15,1 0-8 0,-16 0-4 16,-30-1-10-16,13 8-6 15,10-6-10-15,-12 8-2 16,16-11-3-16,11 5-1 16,-13 4 0-16,12-5-2 15,9 8 0-15,-30-4 0 16,6 3-2-16,25-2 0 16,-6-6 0-16,27 2 0 0,-3-1 1 15,-11 3 0-15,-15 7-1 16,-16-2 2-16,20 0-1 15,-9-5 0-15,6 4 1 16,6-1-1-16,18-3 0 16,5 0 1-16,-13 4-1 15,15-3 1-15,-45 7-1 16,-22 10 0-16,11-4 0 16,7-4 1-16,1 2-1 15,39-9 0-15,5-3 1 16,-20 0-1-16,4 0 3 15,-4-8 0-15,-7-9 0 16,29 5 0-16,11-10-4 16,-44 20 0-16,-3 1-2 15,-7-7-2-15,10 5 1 0,5-12-1 16,48 0 0-16,8-2-1 16,-24 6 1-16,22 7-1 15,-23 0 1-15,-19 12 1 16,18-14 0-16,-2 7 0 15,-18 19 1-15,6-2-1 16,0-3 2-16,-11 10 0 0,0-10 1 16,7-14 0-1,-9 19 2-15,3-8-1 0,-6-2 1 16,-6 5 1-16,-5 3 2 16,-12-5 1-16,-8-3 3 15,15 3 2-15,-9-5 3 16,2-9 1-16,29-2 1 15,-43 2 1-15,43-13 4 16,-17 6 1-16,-18-8-3 16,17 1-1-16,-33 7-11 15,32-7-5-15,0 11-3 16,2-2-5-16,4 2-5 16,0-3-29-16,11-2-78 15,-1 4-82-15,3 15 117 16</inkml:trace>
  <inkml:trace contextRef="#ctx0" brushRef="#br0" timeOffset="177041.2">7556 8631 708 0,'-4'-14'351'0,"20"10"-111"16,-7-3-42-16,8 1-72 16,7 5-27-16,-9-1-39 15,-25 9-17-15,-25 4-10 16,30 0-3-16,-8 8-10 16,1 11-4-16,40-5-5 15,-28 13-1-15,11-3-1 16,-10 5-1-16,-18-5 0 15,-11-3 1-15,-4 3-1 16,27-18 1-16,-23 14-1 16,29-9 0-16,-15-8 1 15,8-6 0-15,18-9 2 16,-9-4 2-16,7 3 2 16,-15 5-4-16,3-6-50 15,-13 2-49-15,14-9-204 16,15-11 186-16</inkml:trace>
  <inkml:trace contextRef="#ctx0" brushRef="#br0" timeOffset="177513.097">7996 8684 858 0,'-12'3'394'0,"11"2"-165"16,1 2-39-16,0-12-56 15,-26 15-21-15,3-5-40 16,-7-3-13-16,2 1-22 16,9-7-10-16,-7 4-9 15,8 2-3-15,-32 6-7 16,5 2-2-16,14-5-5 15,-16 4-2-15,23 3-2 16,24-7 0-16,0 0-1 16,12 5-1-16,5-9 0 15,-38 16-1-15,18-9 1 0,9-9 1 16,8 0 2-16,9-6 1 16,-21 25 0-16,7-8 0 15,-29 17 0 1,35-12 0-16,-3-3 0 0,7 1 1 15,25-4 0-15,-45 14 0 16,19-9-1-16,-8 4 1 16,0-6 0-16,20-12 0 15,-11-6 0-15,-5 10 1 0,-12 7 2 16,3 2-18-16,-5 0-76 16,1-10-79-16,9-3 98 15</inkml:trace>
  <inkml:trace contextRef="#ctx0" brushRef="#br0" timeOffset="178159.315">8430 8660 847 0,'8'-4'395'0,"1"3"-156"16,-18 1-37-16,13-2-70 15,-1 2-28-15,-16 9-41 16,14 2-10-16,0 11 0 15,-10 4 0-15,12-3-1 16,-2-7-2-16,-6 23-9 16,-14-1-7-16,9-7-13 15,2 5-4-15,-17-17-6 16,25-3-2-16,-11 2-2 16,-2 8 1-16,11-11 1 15,-8 0 1-15,1-1 3 16,-11-6 2-16,14-10 1 0,-5-4 1 15,-21 4-1-15,8-7-2 16,7 4-5-16,-9 2-2 16,14-9-4-16,20 0-3 15,-19 7-1-15,-15 4-8 16,6-2-39-16,13-6-26 16,-7 6-61-16,5 2-35 0,44-15-95 15,-29 16-105-15,-19 6 239 16</inkml:trace>
  <inkml:trace contextRef="#ctx0" brushRef="#br0" timeOffset="178724.122">8261 8665 441 0,'-46'-3'276'16,"47"-7"-24"-16,-4 9-72 15,5-2-15-15,20-4-14 16,-13 4-1-16,0-3-4 15,5 4-7-15,-19 2-14 16,3 2-11-16,10-2-28 16,-6 1-14-16,21-2-22 15,-3 2-9-15,1 3-16 16,7-1-4-16,7 1-7 16,-3-3-3-16,7-1-3 15,-8-1-2-15,0-2-1 16,22 0-1-16,-28 3 0 15,-8-1 0-15,16-3-2 16,-33 4-1-16,24 0-41 16,7 0-32-16,-27 3-95 0,12 0-102 15,-9-8 173-15</inkml:trace>
  <inkml:trace contextRef="#ctx0" brushRef="#br0" timeOffset="186021.993">9255 8648 370 0,'2'-3'233'0,"-2"2"-9"15,0 0-49-15,0 0-69 16,0 0-24-16,0 0-25 16,0 0-2-16,0 0 6 15,0 0 5-15,0 0 6 16,0-1-1-16,0 1-6 15,0 0 1-15,0 0-11 16,0 1-9-16,0 0-18 16,0 6-9-16,3 8-12 0,-1-3-3 15,-10 51-1-15,-1-25-1 16,-2-10-1 0,-1 11 1-16,5-11 1 0,-8 0 0 15,-6 9 0-15,-2-10 2 16,21-22 0-16,2 3 0 15,-18 8 1-15,32-8 0 16,-48 11 0-16,30-3 1 0,8-14-1 16,-24 8-1-1,36-11-18-15,-12-2-13 0,-3 3-38 16,-6-8-22-16,8 7-55 16,-10-1-55-16,24-11 128 15</inkml:trace>
  <inkml:trace contextRef="#ctx0" brushRef="#br0" timeOffset="186637.948">9651 8650 486 0,'-1'2'262'16,"11"-1"-55"-16,-8 0-53 15,-2 0-42-15,4-5-4 16,-5 3 5-16,1 0-1 16,-1 0-12-16,-1 1-4 15,1 0-15-15,-9 3-7 16,0 1-14-16,-32 15-8 0,18-3-17 15,22-9-5-15,-30 2-12 16,18-3-4-16,2-8-5 16,-5 5-2-16,-17 9-2 15,-12-2-2-15,8 2-1 16,4 2 0-16,29-14-2 16,-20 10 1-16,10 7-1 15,2-9 0-15,-6 13 0 16,10-1-1-16,1-7-2 15,8-17-2-15,-1 7-4 16,11-26-1-16,2 1 1 16,-11 29 2-16,6-4 2 15,8 1-1-15,5-1 2 16,9-11 0-16,4 5 1 16,-20 22 2-16,-4 11 0 15,27-9 0-15,-31-7 1 0,20-9 0 16,0 10 1-16,-47 9 1 15,44-12 0-15,-33 11 0 16,28-20 0-16,13-1 1 16,-20 11-1-16,7-9 1 15,-25 1 1-15,-15 6-10 16,6-6-59-16,-8 0-49 0,44-7-211 16,-25 2 205-1</inkml:trace>
  <inkml:trace contextRef="#ctx0" brushRef="#br0" timeOffset="187290.979">10073 8677 454 0,'-1'-1'262'0,"1"-2"-20"16,0 2-32-16,-1 0-37 15,0-1-19-15,0 1-39 16,-29-4-12-16,36 0-24 15,7 19-10-15,-1 3-15 16,14 5-12-16,-38 4-14 16,6-9-1-16,9 8-1 15,2-6 1-15,-13 12-6 16,-31 10-2-16,7-9-6 16,22 0-3-16,3-10-2 15,2-5-1-15,13-3 2 16,-13-9 0-16,16 2 3 15,-11 4 1-15,0-10 3 0,-10 1 2 16,-45-1-1-16,43-17 0 16,-35 2-6-16,-2 6-6 15,49-24-12-15,-14 18-10 16,-3 3-21-16,25 2-13 16,-15 10-27-16,-3 0-12 15,17 1-44-15,-11-7-37 16,15-5-184-16,4 5 227 0</inkml:trace>
  <inkml:trace contextRef="#ctx0" brushRef="#br0" timeOffset="187773.114">9943 8576 393 0,'-7'6'293'0,"-20"-3"28"0,42-5-110 16,-6-1-31-16,-21 3-41 15,41-8-15-15,-33 15-24 16,36-7-8-16,2-6-15 15,-12 5-9-15,-19-8-20 16,-11 14-6-16,45-3-15 16,-16 8-7-16,28-3-8 15,11-12-3-15,-41 9-5 16,11-5 0-16,4-3 0 16,2 7-2-16,-10 1-88 15,-4 4-80-15,-5 0 102 16</inkml:trace>
  <inkml:trace contextRef="#ctx0" brushRef="#br0" timeOffset="188504.468">9025 9156 441 0,'34'1'322'16,"-17"2"4"-16,-12 2-122 16,21-5-41-16,28 4-63 15,-24 8-21-15,11-1-24 16,10-11-8-16,4-3-19 16,4 1-6-16,28-9-5 15,-2 11-3-15,13-10-3 16,3-2-1-16,-28 4-3 15,22-2 0-15,-27 4-2 16,-8 4 0-16,-26 4-1 16,-33 3 0-16,22 1-4 15,-13-2-15-15,16-3-50 16,-3 1-27-16,-17 2-127 0,14-3 138 16</inkml:trace>
  <inkml:trace contextRef="#ctx0" brushRef="#br0" timeOffset="189689.545">9192 9427 696 0,'-6'-27'317'0,"-8"34"-136"15,7 1-47-15,18-13-48 16,-23 13-9-16,24-11-13 16,-9 11 0-16,-10 9-7 15,16-11-6-15,-14 17-13 16,-17-8-8-16,12 8-14 16,1 4-2-16,-20 5-3 15,10 1-2-15,13-9 0 16,4 0 0-16,-22 1 0 15,54-24 0-15,-68 23 0 0,22-16 1 16,38-14-1-16,-22 8-2 16,24-20-6-16,-13-7-1 15,-8 1-5-15,7-8-2 16,16-6-3-16,-7 9-1 16,5 2 1-16,-30 7 2 15,28-7 5-15,-2 2 1 16,7-4-1-16,12 5 1 0,-28 29-2 15,-11-2 0-15,13 10-1 16,-2-2 1-16,-17 2 4 16,16 8 0-16,-18 4 4 15,1-2-1-15,12-4 1 16,-13-3 1-16,-2 11-1 16,-1 5 1-16,-4-3-1 15,10-2 1-15,4-19-1 16,-8 15 0-16,13-25 0 15,-2-2 1-15,-2 15-3 16,4-21-3-16,-1 2-3 16,-1 4-2-16,1-13 0 15,9-14 1-15,-1 16 1 16,-16-17 1-16,23 4-1 0,16 7 1 16,5-4 1-16,31-2 1 15,-21 4 4-15,-8 3 9 16,-24 9 9-16,-14 11 0 15,-11 1-3-15,11 6-8 16,-18 5-5-16,2 4 0 16,43-3 1-16,-36 7 1 0,-1 5 1 15,9 2-2-15,-10-1-1 16,13-5-1-16,14-1 1 16,-32 8-1-16,-18 11 1 15,4-15-5-15,33-15-32 16,28-12-33-16,-28 3-100 15,-21 18-60-15,8-10 137 16</inkml:trace>
  <inkml:trace contextRef="#ctx0" brushRef="#br0" timeOffset="190189.049">9879 9435 621 0,'6'0'389'16,"0"-1"0"-16,-16 8-143 15,-20 9-98-15,12-3-30 16,-14 2-30-16,20 0-4 16,4 0-4-16,-7-4-2 15,19 7-11-15,-14-1-8 16,5 8-21-16,-3 0-10 15,1-2-14-15,-2 6-4 0,9-12-3 16,4 5-1-16,4-22-2 16,4 6 0-16,3-5 1 15,-5 1-2-15,2 14 1 16,5-20 0-16,4-8-2 16,10-9 0-16,16-15 0 15,-16 4-1-15,-13 3 3 16,-3-1 0-16,-15 13 3 15,7-2 0-15,23-3 1 16,-45 8-1-16,0-2-2 16,7-1 0-16,-26 12-2 15,46-6-1-15,-19 11-1 16,8-6-1-16,-10 6 0 16,-16 0 0-16,8-4-1 15,-12 8-1-15,1 0 0 16,20-5-2-16,-19 4-61 0,23-8-39 15,6-10-136-15,-14 17-100 16,27-2 217-16</inkml:trace>
  <inkml:trace contextRef="#ctx0" brushRef="#br0" timeOffset="190638.946">10361 9319 645 0,'8'-16'411'0,"9"-9"6"16,-28 30-138-16,3-2-104 16,8-12-35-16,-6 9-49 0,9-1-22 15,-6-8-26-15,11 2-9 16,-19 21-10-16,1-5-4 16,10-2-7-16,-13 17-2 15,18-20-3-15,-7 9-2 16,-6 14-2-16,6 0-1 15,-6 14-2-15,6-4 1 16,-3-5 1-16,-10 8 0 16,-8-6 0-16,11-2 0 15,-9 18 0-15,11-15 0 0,10-3-7 16,-11-2-22-16,15-39-73 16,-3 8-66-16,-3-5 97 15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1-30T21:43:24.882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2207 10792 9 0</inkml:trace>
  <inkml:trace contextRef="#ctx0" brushRef="#br0" timeOffset="1856.773">2114 10690 494 0,'-1'-1'243'0,"0"0"-81"15,0 0-23-15,0 0-40 0,0-4-13 16,1-11-9-16,5-20-1 16,4 23 0-16,-11 21-1 15,3-17-9-15,-2 6-4 16,1 0-8-16,-7 11-7 16,9 1-9-16,-3-7-5 15,-4 24-5-15,1-15-3 16,-1-3-4-16,-3 10-3 0,7-19-3 15,0 12-1-15,-3 16-2 16,6-7-2-16,-7 10-1 16,3-10-3-16,-4 8-1 15,-3-4-1-15,-11-2-1 16,10 2 0-16,-7-2 0 16,14-2-1-16,10-9 1 15,-9-1 0-15,0-3 3 16,-8 4 2-16,8-12 1 15,2-5 0-15,3-11-2 16,7-6-3-16,-6 1-4 16,-5-2-8-16,1-3-11 15,4-1-3-15,1 3-1 16,6 3 6-16,13-16 10 0,-8 5 2 16,2-4 2-16,3-6-1 15,-9 17 1-15,-6 1 0 16,8 13 0-16,3-10 1 15,10-3 0-15,1 3 0 16,1-6 1-16,-20 19 0 16,28 4-1-16,-6 0-1 15,-23 7 0-15,40 2-1 16,-76 19 2-16,46 6 1 16,-17 9-1-16,-9 4 1 0,38-5-1 15,-44 2 0-15,28 0 2 16,-37 4 0-16,3-1 0 15,-1-3 2-15,6-7 0 16,22-3 0-16,-7-7 0 16,6 2 0-16,-25 4 2 15,9-15 0-15,-17 6 2 16,27-25 0-16,11-7-37 16,-8 6-50-16,5-9-186 15,-6 10 170-15</inkml:trace>
  <inkml:trace contextRef="#ctx0" brushRef="#br0" timeOffset="2209.379">2138 10705 998 0,'3'-18'432'0,"0"12"-239"15,3-15-35-15,2 19-65 16,6 11-24-16,22-4-27 15,-1-2-8-15,18-4-12 16,-32 3-4-16,10-10-6 16,4 13-2-16,-17-8 0 15,11 0 1-15,-15 9 2 16,-39-4-15-16,14 7-81 16,-11-5-74-16,-8-5 90 15</inkml:trace>
  <inkml:trace contextRef="#ctx0" brushRef="#br0" timeOffset="3207.516">2722 10779 860 0,'-8'-1'387'0,"-2"-6"-184"15,7 6-37-15,8-6-67 16,-5 2-23-16,-1 6-24 16,-9-5-2-16,4 1 6 15,6-1 6-15,-13 3 0 16,-11 5-3-16,6 8-12 16,0-8-7-16,10 4-12 15,7-1-5-15,-7 1-10 0,-6 0-3 16,3 3-6-16,4 0-1 15,-5-3-2-15,0 8 1 16,4-4-2-16,-1 0 0 16,10 4 0-16,-1-7-1 0,6-3 0 15,6-3 0-15,-7 3 0 16,10-6 0-16,-6 0 1 16,3 0 2-16,3-11-1 15,-8 9 0-15,-3-11-1 16,9-3-5-16,-2 3-2 15,11-8 0-15,-1 3-1 16,-11 1 2-16,0-11-5 16,-6 4 0-16,-6 11-2 15,7-3 2-15,-10 19-2 16,-4 2 1-16,9 1 0 16,-2 0-1-16,3 5 4 15,6 6 1-15,-11 6 2 16,-8 14 1-16,11-8 3 15,-9 12 2-15,8 0 0 16,-2 6 0-16,-16 18 1 0,6-10 1 16,7-7 0-16,-2-4 1 15,10-13-1-15,-7 1 2 16,-3 2 0-16,-2-11 2 16,-6-6 3-16,10-6 1 15,-20-1 1-15,13-7 1 16,-11-2-1-16,15-5 0 15,8-12-4-15,-42 5-2 16,49-9-5-16,-42 2-1 16,33 1-3-16,33-2-1 0,-37 1 0 15,4 4-1-15,4-1 0 16,11-6-1-16,7 5 5 16,30-10 2-16,-30 11 4 15,3 9 5-15,6-4 6 16,-8 9 0-16,8-18 0 15,-6 10-2-15,-3-3-4 16,12-10-1-16,-9 12-1 16,10-14-1-16,9 13-1 15,-21-2 1-15,22-4-25 16,-53 17-21-16,29-11-91 16,5 11-94-16,-27-2 142 15</inkml:trace>
  <inkml:trace contextRef="#ctx0" brushRef="#br0" timeOffset="4372.554">3097 10235 831 0,'-3'-35'402'0,"4"25"-144"16,0 9-49-16,-2-3-72 16,-5 21-32-16,5-8-46 15,0-7-16-15,2 13-16 16,-1-15-3-16,-2 5 0 16,2-2 1-16,-1-3 0 15,1 0 1-15,0 0-4 16,0 0-3-16,-1 15-5 0,-9 31-4 15,5-23-2-15,4-5-1 16,-3 3-3-16,-1-6 0 16,0-2-1-16,3-3 0 15,-2-3 0-15,3 0 0 16,-10 3-2-16,1 2-8 0,9-10-32 16,-9 8-23-1,15-13-46-15,3 3-31 0,-19 9-81 16,24-18-67-16,-15 11 180 15</inkml:trace>
  <inkml:trace contextRef="#ctx0" brushRef="#br0" timeOffset="4746.11">3008 10342 696 0,'-26'-40'358'15,"23"39"-97"-15,13-11-37 16,-23 16-60-16,19-11-22 15,5 7-28-15,-10 0-7 16,16-1-19-16,-10 0-9 16,11-9-19-16,5 10-6 0,-5-7-4 15,-6 9-5-15,2-2-13 16,-7 1-7-16,2 6-10 16,5-9-3-16,-5 2-2 15,5-3-4-15,-9 6-85 16,10 3-64-16,-15 8 86 15</inkml:trace>
  <inkml:trace contextRef="#ctx0" brushRef="#br0" timeOffset="5655.571">3948 10709 680 0,'-8'-41'334'0,"-9"47"-108"16,15-18-32-16,9 14-59 16,-14 5-24-16,18-13-28 15,-8 12-8-15,-3-13 1 16,-7 17 2-16,-12 4-8 15,14 3-6-15,3 5-15 16,7-12-9-16,9 8-11 16,-14 4-6-16,-8 5-7 15,1-2-2-15,6-6-5 0,-18 4-2 16,12-5-2-16,-13 0 0 16,-6 0-1-16,25-3 2 15,6-14 0-15,4 0-1 16,7-2-27-16,-18-1-32 15,2-4-69-15,-30 6-54 16,15-1-195-16,-9-4 239 16</inkml:trace>
  <inkml:trace contextRef="#ctx0" brushRef="#br0" timeOffset="6045.63">3768 10720 689 0,'32'-13'418'0,"-17"6"-54"16,-14 3-124-16,7 12-34 15,0-6-68-15,-8 5-28 16,-10 4-38-16,16-6-11 16,3 3-13-16,27-5-3 15,3-4-8-15,-21 6-3 16,-1-2-10-16,2-1-3 0,-6 1-4 15,15-7-1-15,-11-1-1 16,-3-4-10-16,-8 5-92 16,-2-3-71-1,-4 8 93-15</inkml:trace>
  <inkml:trace contextRef="#ctx0" brushRef="#br0" timeOffset="6921.535">4724 10585 547 0,'-6'-38'304'0,"51"19"-54"16,-3 3-43-16,-10 2-61 16,-41 13-22-16,7-2-26 15,-9 2-9-15,-9 8-12 16,26-6-7-16,-4 9-11 15,-8 1-6-15,11-1-11 16,-23 20-4-16,-3 3-11 16,15 7-5-16,-11 1-5 15,25-13-2-15,-10-3-6 16,-10-2-1-16,-8-3-3 16,-2 3 0-16,-4-6 0 15,24 2 0-15,25-6 0 16,-28-2 0-16,18-3-9 15,-36-1-10-15,8-7-35 16,17 0-23-16,-6-6-54 0,8-1-36 16,8-4-119-16,-23-1 175 15</inkml:trace>
  <inkml:trace contextRef="#ctx0" brushRef="#br0" timeOffset="7838.398">4759 10502 623 0,'-16'-2'348'16,"3"-5"-93"-16,43 1-65 15,-31-1-25-15,15 1-45 16,11 3-13-16,-16 0-12 16,-9 4-2-16,2-1-14 15,18-3-4-15,-11 0-14 0,20-1-7 16,0 0-7-16,-9 0-9 15,8 0-9-15,-3-1-7 16,3 3-9-16,-28 2-2 16,19-3-4-16,6 3 0 15,-7 4-2-15,25 0 1 0,-25 6-2 16,-17 2 0 0,-3 0-1-16,-4 1 0 0,-8 1 0 15,7 4 0-15,-5 1 0 16,-3 9-1-16,-11 3 1 15,8-19 0-15,-5 5-1 16,5-7 1-16,4-11 0 16,-5 16-2-16,7-21-1 15,-3 6-1-15,-14 2-11 16,28-5-1-16,-9 3-5 16,3-9 2-16,11 3 3 15,-8-7 1-15,-1 13 4 16,0 1 1-16,20-9 0 15,-15 14 0-15,16-6-1 16,2-9-1-16,-1 4 1 16,2 3 0-16,0 9 2 0,-3 4 2 15,-8 8 1-15,2-3 1 16,0-2 0 0,11-8 1-16,-7 18 1 0,0-11 1 15,-3 3 1-15,-15 9-1 16,7-11 2-16,-4 5 0 15,-1-3 1-15,2-4 0 16,-11 1 3-16,6 0 0 16,-14 2 5-16,4 4 0 0,0-7 4 15,-4-4 0-15,7 0 0 16,-8-3 0-16,-9-1-4 16,10-1-3-16,-22-3-1 15,-4 0 0-15,30-3-1 16,-11 0 1-16,33-9-1 15,5 0 0-15,-31 0-2 16,-2-3-2-16,-12 1-5 16,25-5-12-16,22-7-34 15,-7 4-25-15,17 1-59 16,-28 2-37-16,-10 16-90 16,33-2-82-16,-18 8 219 15</inkml:trace>
  <inkml:trace contextRef="#ctx0" brushRef="#br0" timeOffset="8632.147">5283 10643 852 0,'15'-12'399'16,"-15"8"-164"-16,-23 6-39 16,1 11-65-16,18-8-15 15,33-5-18-15,-14 9-3 16,-15 3-9-16,-13 9-9 0,-11 3-18 16,11-9-10-16,25-1-16 15,-11 1-7-15,17-2-9 16,-9 3-3-16,-9-1-5 15,1 0 0-15,-27-3-2 16,0-1-1-16,13-2 1 16,9-5 2-16,4-4 4 15,4-2 1-15,-5 1 1 16,0 0-2-16,1 0-6 16,2-6-1-16,13-8-6 15,14-31 0-15,-28 31-2 16,14-7-2-16,-26 10 1 15,2 1 0-15,26-6 0 16,-30 11 0-16,36-18-1 16,-17 13-2-16,-8 11 1 15,31-14-1-15,-14 19 2 0,12-12 1 16,0-10 1-16,-12 21 0 16,1-3 2-16,-1-1 1 15,-8 20 3-15,1-18-17 16,-5 4-62-16,5-18-44 15,-2 13-186-15,-3-6 193 0</inkml:trace>
  <inkml:trace contextRef="#ctx0" brushRef="#br0" timeOffset="9103.864">5708 10327 863 0,'18'-1'417'0,"-6"-1"-146"16,-8-1-38-16,-26-1-64 15,8 4-25-15,4 0-30 16,34 0-13-16,1-1-23 16,4-5-14-16,-8 2-29 15,-7 6-11-15,-1-2-10 16,-5 1-2-16,8-3 3 16,-3-1-17-16,-1 1-105 15,10 2-73-15,-17 12 100 16</inkml:trace>
  <inkml:trace contextRef="#ctx0" brushRef="#br0" timeOffset="10442.508">6312 10642 628 0,'2'-5'317'0,"15"-5"-93"15,-30 12-39-15,3 7-65 0,5-5-23 16,3 2-31-16,11 0-5 15,-9 2 1-15,-6 3-2 16,8-8-6-16,4-6-3 16,15-5-5-16,4-3 0 15,-16 20 3-15,8-10 1 16,-4 10-1-16,3 4-1 0,10-32-5 16,2 14-2-16,4-6-4 15,3-7 0-15,-9 34-3 16,-10-10-3-16,15-5-9 15,-2 1-5-15,15-10-6 16,4 4-2-16,-8-10-4 16,-11 16 1-16,-3 2-2 15,-2-3-1-15,-9 14 0 16,6-18-1-16,-16 9 1 16,13-6 0-16,2-1 0 15,-4-1 0-15,8-13 1 16,-19 13-1-16,-2-5 1 15,4 3 0-15,-3 1 1 16,-3 5 0-16,1 1 2 16,-3-3 0-16,1 0 2 15,0 0 0-15,0 0-1 16,0 0-2-16,0 0-1 16,0 0-1-16,-1 0-1 0,0-1 1 15,0 0-2-15,-1 0-1 16,1-1 0-16,-1 1-1 15,-2-2 1-15,-3-1 0 16,-4-3 0-16,-24-12 0 16,28 1 0-16,-4 12 1 15,8-1-1-15,-9 5 1 0,3-4 0 16,-1 2 0-16,-2-2-1 16,2-16 0-16,-1 16 0 15,-2 2 0-15,3 1-1 16,5 3 0-16,2 0-1 15,-14 6 0-15,12-3-1 16,-16 2 0-16,18-1-4 16,22-7-10-16,-28 3-57 15,25 4-50-15,1-6-147 16,-15 11 164-16</inkml:trace>
  <inkml:trace contextRef="#ctx0" brushRef="#br0" timeOffset="11321.528">6933 10791 542 0,'0'-1'320'15,"0"0"-46"-15,-1 0-90 16,0 0-23-16,0 0-35 15,0 0-12-15,1-1-11 16,0 1-1-16,-1 1 2 16,0 0-2-16,0 0-14 15,-1 0-9-15,1 0-18 16,0 0-9-16,-9 6-14 16,-2 0-3-16,-30 15-8 15,33-19-1-15,-11-1-5 0,3-1-4 16,-5 0-2-16,-20-3-3 15,24 3-2-15,-31 0 0 16,17 2-3-16,13-1 1 16,-26 4-3-16,25-3 0 15,-11 2-1-15,-1 2 1 16,12-6-2-16,-4 1 1 16,3-1-1-16,6 1-1 15,-5 2 0-15,10 1-1 0,-1-4-1 16,-5-1 0-16,6-2 0 15,0 4 0-15,5-1 1 16,0 3-1-16,2-3 1 16,2-1-1-16,0-1 1 15,0 1-1-15,0 0 0 16,0 0 0-16,0 1 1 16,-1 0-1-16,1 0 0 15,0 0-1-15,0-1-1 16,0 0 0-16,1 0 0 15,0 0 2-15,0 0-2 16,10 0-1-16,1 2 0 16,-8-1-1-16,8 2 1 15,-1-1 2-15,1 0 0 16,29 10 1-16,-26-8 0 0,-3 4 1 16,-1 6-1-16,8-11 1 15,-7 6 0-15,-1-3 0 16,-1-4 1-16,-5 5 0 15,-1 0 0-15,0-6 1 16,-6 6 0-16,6-3 3 0,3-8-33 16,-8 5-34-16,2-5-95 15,0 1-98-15,-1 4 159 16</inkml:trace>
  <inkml:trace contextRef="#ctx0" brushRef="#br0" timeOffset="12638.74">7566 10442 480 0,'16'-7'248'0,"-22"6"-59"16,18-9-27-16,-14 6-31 15,22-4-8-15,2 3-12 16,-46 6-7-16,20 1-12 15,4 1-6-15,3 4-11 16,16 0-9-16,-24 8-12 16,-18 12-10-16,-1 0-14 0,24-1-4 15,-27 14-7-15,21-9-4 16,-3 0-5 0,-27 7-3-16,36-16-1 0,-7-5-1 15,-6 10-1-15,7-4 1 16,-1-5-1-16,-4 3 2 15,6-11 1-15,10-7 1 16,-3-3 3-16,-2-3 0 16,0 2-5-16,-1 0-2 15,0 0-9-15,0-4-4 0,0-2-7 16,8-23-5-16,15-23-3 16,-19 37-1-16,24-5 6 15,-3 1 4-15,-10-1 7 16,-2-14 4-16,19-10 3 15,-8 12 0-15,-10-4 0 16,36 4 1-16,-27 4 7 16,-1 4 7-16,30 3 8 15,-28 6 0-15,3 6-5 16,-8 6-6-16,-11 9-7 16,6-3 0-16,-7 15 1 15,0-2 3-15,-6 10 2 16,1 8 2-16,-2 3 0 15,-5 6 0-15,8-11-3 0,-4 2-1 16,-10 9-2-16,0 0-1 16,-1-5 0-16,5-9 0 15,0-12-1-15,3-3 0 16,-14 4 2-16,10 1 1 16,-2-4 1-16,11-5 0 0,3-6-15 15,-24 0-14 1,26-9-49-16,-5-2-40 15,-4 3-104-15,30-11-64 0,-28 14 172 16</inkml:trace>
  <inkml:trace contextRef="#ctx0" brushRef="#br0" timeOffset="13003.3">7554 10570 744 0,'-1'1'388'15,"19"-10"-96"-15,8-7-42 16,10 3-61-16,-28 7-30 15,-17 4-40-15,11-1-17 16,-2 3-30-16,10-5-11 16,28 2-17-16,-20 14-8 15,10-7-11-15,-8 8-5 0,-6-2-8 16,6-10-3-16,-7 3 0 16,11-1 0-16,-7-4-9 15,-7-8-32-15,12-7-108 16,-12 8-82-16,2 9 127 15</inkml:trace>
  <inkml:trace contextRef="#ctx0" brushRef="#br0" timeOffset="13902.849">8234 10670 763 0,'-14'0'414'16,"8"-9"-71"-16,-8 4-106 15,13-6-85-15,-6 9-38 16,-3-4-48-16,5 0-16 15,3 5-15-15,-17-5-5 0,14 0-6 16,7-2-4-16,-31 8-10 16,33-3-3-16,-20 3-6 15,-3 16 0-15,11 3-1 16,2-3 0-16,-12 10-1 16,25-19-1-16,-15 1-1 15,-5 5 0-15,32-5 0 16,-19 1 0-16,30-9 0 15,-13-1-1-15,-27-2-9 16,25-1-8-16,-15 0-25 16,-4 4-16-16,1-6-26 15,11-3-4-15,17-19 13 16,-1 5 14-16,19-1 32 16,-28-8 13-16,-8 32 12 15,-3-5 4-15,7-10 0 16,-6 15 0-16,-5 4-2 0,15-9 1 15,-16 21 5-15,-16 11 5 16,18-13 13-16,-15 14 8 16,-10 8 6-16,26-18-1 15,-8 14-10-15,-15 8-7 16,0-1-7-16,-20 17-2 16,32-4 1-16,13 5 0 15,4-9 0-15,-14 6 0 16,-23-5-1-16,17-9-1 0,-25-1 1 15,37-9 1-15,-14-9 3 16,-25-1 1-16,29-11 4 16,-12-7 0-16,2 3-1 15,16-14-3-15,-8 0-12 16,3-2-11-16,-2-9-13 16,8 0-2-16,3 2 3 15,5-13 6-15,11 10 9 16,-15 4 2-16,11-8 5 15,8 11 2-15,-11 2 7 16,5 6 8-16,11 0 15 16,-3-11 6-16,13-1 5 15,4 2-1-15,-9-2-3 16,-10 12 0-16,-3 3-5 16,11-16-4-16,-4 19-10 0,-1-3-4 15,10-11-4 1,-21 15-2-16,1-1-3 0,1 0-28 15,-2-8-103-15,-7 8-100 16,8-14 133-16</inkml:trace>
  <inkml:trace contextRef="#ctx0" brushRef="#br0" timeOffset="14371.422">8640 10379 824 0,'8'-1'378'16,"-38"4"-162"-16,58-3-32 16,-58 1-64-16,25 3-21 15,33-1-32-15,-40 6-5 16,37 0-2-16,-29 5-3 15,-13 8-9-15,17 0-6 0,-11 13-10 16,6-6-7-16,11 3-10 16,-36 7-3-16,34-18-4 15,-16 10-3-15,-18 0 0 16,64-20 0-16,-46 9-2 16,-6-2-9-16,36-18-48 15,-59 12-34-15,24-8-88 16,46-18-78-16,-36 8 163 15</inkml:trace>
  <inkml:trace contextRef="#ctx0" brushRef="#br0" timeOffset="15253.616">8620 10365 611 0,'-2'-7'298'0,"-1"2"-96"15,-28 6-28-15,35-2-35 16,-5-10-9-16,20 4-16 15,-8-2-10-15,-31 8-10 16,21 5 0-16,16-8-8 16,7 4-6-16,-10-1-21 15,1-3-13-15,-4 10-21 16,11-7-8-16,21 0-9 16,-21 5-1-16,2 0-2 15,1 10-1-15,-1-4 0 16,-3-4 0-16,2 3-1 15,-4-1 0-15,-5 1 1 16,-2 0 0-16,-3-5 1 16,-18 4 1-16,-2 1-1 15,10 0-1-15,-16 1-1 0,10-1 0 16,-10 1 0-16,-14 8 1 16,8-6 0-16,3-5 0 15,-2-7 0-15,-3 5 0 16,9-9 0-16,-2 10-1 15,0-5 1-15,-11-1-1 16,7 2-1-16,9-6-1 16,5 5 0-16,33-4 0 0,-9-1-1 15,-32 7-2-15,29-7-2 16,2 4-1-16,-8 8 0 16,23-8-1-16,-15 4 1 15,-1 4 0-15,13-12 1 16,-4 13 1-16,-1-2 0 15,-7 5 1-15,0 12 2 16,7-6-1-16,-19 10 1 16,15-7 2-16,-8-5 0 15,-7 8 1-15,3-4 3 16,-17-6 1-16,-5 4 6 16,2-7 2-16,0-1 5 15,0 5 3-15,-2-5 5 16,0-3 1-16,-3-4 5 15,-2-1-2-15,-1-4-2 0,4-7-3 16,3 8-7 0,-11-13-4-16,-21 9-6 0,4 0-4 15,25-14-3-15,-7 17-3 16,16-2-1-16,5 2-2 16,-13 8-9-16,35-14-12 15,5-7-46-15,-12 15-45 16,-10-11-113-16,-27 22-71 15,35 1 183-15</inkml:trace>
  <inkml:trace contextRef="#ctx0" brushRef="#br0" timeOffset="15854.337">9142 10476 983 0,'-12'0'444'0,"15"-5"-203"0,14 2-40 16,-27 8-74-16,16-5-20 16,-14 18-33-16,8-6-13 15,-15 3-13-15,14 6-6 16,2 2-8-16,-21 7-4 16,30-5-6-16,-15 3-4 0,2-8-7 15,22-8-2-15,-13-1-4 16,-6 2 0-16,-20-2 1 15,-12 6 1-15,25-7 3 16,-12-5 2-16,36-8 0 16,1 3 1-16,-4-8-3 15,1-4-2-15,-32-10-5 16,0 7-2-16,7-10-4 16,10 1-2-16,6 14-1 15,28-9-1-15,-22-1 2 16,6 3 0-16,15-7 1 15,-33 1-1-15,12 9 0 16,-5-1 1-16,5 0-1 16,16-4 0-16,-16 11 1 15,7-1-1-15,-1-1 1 16,-9 8 0-16,13-4 37 0,-4 0-57 16,-9 7-98-16,2 2 339 15,-8 0-226-15</inkml:trace>
  <inkml:trace contextRef="#ctx0" brushRef="#br0" timeOffset="16687.165">9734 10437 485 0,'2'-2'282'0,"-1"1"-29"0,-1 0-52 16,0 0-57-16,0 0-21 15,0 0-22-15,0 0-6 16,0 0 0-16,0 1 2 16,0 0-7-16,-2 5-9 15,-11 24-23-15,-17 27-13 0,15-35-20 16,-3 12-5 0,-9 1-9-16,9-9-3 0,-6 7-5 15,18-12 1-15,15-3-3 16,-6 6-1-16,0 1 1 15,-24-5 0-15,24-8 0 16,11-5 2-16,-3 2-49 16,18 3-37-16,-19-1-107 15,7-4-88-15,9-7 177 16</inkml:trace>
  <inkml:trace contextRef="#ctx0" brushRef="#br0" timeOffset="17355.143">10121 10486 694 0,'-1'-4'349'0,"1"0"-92"15,22 1-68-15,-8-9-57 16,-15 9-22-16,-2 6-18 16,2-3-1-16,0 0 2 15,0 0 5-15,-1 0-10 16,-5 1-10-16,-20 6-21 15,-3 12-12-15,-1-8-19 16,-4-2-9-16,29-1-10 16,-4-4-1-16,11 5-3 15,10-6-1-15,-10-3-1 16,-11 6-1-16,-15 0-2 16,27-3-1-16,-4 6 0 15,7-6-1-15,25-3 1 16,-22 5-1-16,-5 7 0 0,0-1-1 15,-2 2 2 1,-23 11 0-16,53-24 2 0,-10 3 1 16,4 9 0-16,18-13 0 15,-42 21 1-15,4-8-1 16,-7 2 1-16,-7 8 1 16,-3-11 0-16,-12 12 0 15,-4-14 1-15,25-3 1 0,-16 2 0 16,19-5 0-16,9 1 0 15,-27 1 1-15,15-7 0 16,-3 1 1-16,1-3-1 16,-31 1 0-16,21-2-3 15,-13-1-1-15,7-5-19 16,22 3-17-16,-5-2-47 16,9-6-33-16,-17 18-129 15,19-9-330-15,-8 15 390 16</inkml:trace>
  <inkml:trace contextRef="#ctx0" brushRef="#br0" timeOffset="17918.308">10513 10381 479 0,'-37'4'289'0,"37"-7"-14"16,18-3-42-16,-38 5-51 16,31 1-23-16,-2-1-25 15,-16 2-7-15,7 3-11 16,7-1-1-16,-16 5-24 15,24-5-17-15,-4 10-27 16,15 3-9-16,4 6-12 16,-15 9-2-16,22 6-7 0,-20-3-3 15,-4-1-3-15,-3 6-1 16,3-10 1-16,-11-10-1 16,-6 12 2-16,-3-9 0 15,-10-2 0-15,6 10 0 16,-9-8-2-16,-5 1 0 15,-5-3-2-15,9-6-1 0,-21-1-37 16,6-6-38 0,16-7-130-16,-25 5-115 0,61-7 195 15</inkml:trace>
  <inkml:trace contextRef="#ctx0" brushRef="#br0" timeOffset="23801.776">13114 10833 266 0,'0'0'153'0,"0"0"-19"16,0 0-31-16,0-1-25 16,0 0-3-16,0-1-3 15,0 1-3-15,0 1 4 16,0-1 3-16,0 0 9 15,0 1 7-15,0-1-6 16,0 1-6-16,4 0-11 16,-3-1-6-16,-1 1-11 15,0 0-5-15,0 0-8 16,-1 0-4-16,-1 0-4 16,1 0-1-16,0 0-3 15,0 1-3-15,-3 7-5 16,0-4-4-16,3-3-6 15,0 2-1-15,1 1-3 0,0-3-1 16,-1 9 0-16,0-6-2 16,1 2 0-16,0-2 1 15,0-4 0-15,0 0 2 16,0 0 1-16,0 0 0 16,6 0 0-16,17-1-1 15,10-12-1-15,-30 13-1 16,4-4 1-16,-13-3-1 0,11 1 0 15,6-2 0-15,-16 6 1 16,12-2 0-16,-9 3 7 16,-12 2 3-16,10-1 3 15,1 0 1-15,-5 1-5 16,5 2-1-16,-1 0-2 16,-5 6-1-16,8 0-2 15,-9-1-2-15,6 0-1 16,-8-5-1-16,6-3-1 15,8 6 0-15,-6-6-1 16,11 7 0-16,-9 2 3 16,6-13-12-16,11-1-123 15,-15 6-163-15,16-5 184 16</inkml:trace>
  <inkml:trace contextRef="#ctx0" brushRef="#br0" timeOffset="25533.126">13640 10569 286 0,'0'0'153'16,"0"-1"-30"-16,5-4-4 15,-4 4-8-15,16-2-3 0,24-27-1 16,-46 46 1-16,3-7-5 16,-1-13-3-16,-6 5-1 15,2-1-1-15,7 0-7 16,-12 8-2-16,13-9-13 15,-1-2-9-15,-5 7-12 16,5-5-6-16,-1 0-13 16,-1 1-6-16,-5 3-11 15,-13 11-5-15,-18 44-6 16,24-38-1-16,1-8-3 16,7 6-1-16,-5-18-1 15,4 8-1-15,-7 16 0 16,9-22-1-16,-4 23 1 15,6-17 0-15,9 5-1 16,-12 12 0-16,6-18 0 0,1 5-1 16,1 2 1-16,8-3 0 15,2-2 0-15,-8 2 0 16,-1-2 0-16,8-10 2 16,-7 10-1-16,13-9 1 15,4-6 1-15,-5 13 0 16,11-14 1-16,-15 5 1 15,17-8 1-15,-6-5 0 16,10-4-1-16,-5-2 1 0,-3 1 0 16,-4-3 1-16,-9 2 1 15,24-9 1-15,-24 6 13 16,-7 10 7-16,9-12 11 16,-30 17 4-16,-15 1-7 15,18-9-5-15,-9 7-6 16,6-6-4-16,13-5-6 15,-6 5-3-15,4 3-6 16,-1 0-1-16,4 4-3 16,19 0-1-16,-30 1-1 15,9-1 0-15,-14 5-1 16,-23 5 0-16,15 3 0 16,2-3-1-16,9 3 1 15,6-8 0-15,-2 9-1 16,1-1-1-1,6-2-1-15,0 0 0 0,-5 7-42 16,-9-4-35-16,13-5-115 0,17-4-103 16,4-6 188-16</inkml:trace>
  <inkml:trace contextRef="#ctx0" brushRef="#br0" timeOffset="26616.605">14121 10454 458 0,'25'1'278'15,"-19"-2"-33"-15,-8 5-76 16,1-4-21-16,2 4-25 15,-2-4-10-15,0 0-17 16,0 0-7-16,-8 3-16 16,8-3-11-16,0 0-16 15,-5 9-7-15,2-2-10 16,-3 9-4-16,-11 19-4 16,8-11-4-16,0-1-5 15,-5 0-2-15,7-5-3 16,2-20-2-16,-2 7 0 15,10-12 0-15,-1-4 1 16,-9 19-1-16,11-26 0 16,0 6-4-16,-3 12-2 0,13-17-2 15,2 11-6-15,2-5-6 16,5-5-5-16,-5 4 0 16,-3 4 4-16,3 10 4 15,0 7 5-15,3-2-1 16,-17 2 1-16,15 0 1 15,0 2 1-15,-20 15 2 16,24 3 1-16,-33 5 2 0,12-7 1 16,-4-3 0-16,-19-1 3 15,13 3 2-15,-2 2 2 16,17-5 1-16,-25 1-1 16,14-1 0-16,-31 0-1 15,-8-2 0-15,16-8 2 16,-9-2 2-16,5-5 0 15,17-9 0-15,-2-6-3 16,-1-4-2-16,1-7-2 16,-1 7-2-16,9-6-3 15,4 1-4-15,-3 3-2 16,2-2-2-16,6 8-1 16,12-9 1-16,-16 17-1 15,27-1 1-15,-11 5 0 16,-9 5 1-16,32-4 2 0,-27 4 1 15,16-4 4-15,-2 7 1 16,-3-1 2-16,4 1-1 16,-13 3 0-16,4-1 1 15,1-3-1-15,2-2 1 16,17-5 0-16,-16 4 1 0,-3-4-20 16,-4 0-38-16,-18 0-115 15,15-3-125-15,47-6 181 16</inkml:trace>
  <inkml:trace contextRef="#ctx0" brushRef="#br0" timeOffset="27649.622">14833 10450 278 0,'-11'8'229'0,"21"-10"28"16,-17 3-60-16,17-2-19 0,-2-1-10 15,-10 5-5-15,13-3-10 16,-38 5-6-16,-2 3-32 16,-7 2-15-16,19-1-20 15,27-8-11-15,-13 3-17 16,-5-1-7-16,-24 3-16 15,-10 1-6-15,10-4-8 16,8 1-3-16,-6-7-4 16,14 1-1-16,-1 0-3 15,7-7-1-15,10 5-1 16,-5 5-1-16,5-1-1 16,0-1 0-16,-1 1-2 15,0 0 1-15,0 0 0 16,0 0 1-16,1 0 0 15,0 0 0-15,0 2 0 16,2 8-1-16,-2-10 1 0,0 0 0 16,0 11 0-16,-3 8 0 15,-3 32 1-15,3-33 1 16,-5-5-1-16,2-8 0 16,1 7 0-16,2-14 0 15,-6 13 0-15,9-15 0 16,-11 11 0-16,4 3 0 15,4-10 0-15,0 16-1 16,6-20 0-16,2 14 0 16,-2-19-1-16,0-1 0 0,-1 10 0 15,5-21 0-15,-4 22-1 16,1-1-1-16,8-5 0 16,-7 9 1-16,11-28 0 15,-3 24 1-15,2-21 0 16,3 6 0-16,0 37-1 15,2-31 1-15,-11 37 0 16,5 1 0-16,8-29 0 16,-12 19 0-16,4-11 1 15,6-6 0-15,-23 25 0 16,6-6 0-16,-8 1 0 16,5 7 0-16,5-12 1 0,-19 6 1 15,14-7 1-15,-23-6 1 16,-8 6 0-16,24-7 0 15,-14 4 2-15,-14-1 0 16,14-6 0-16,1-1 1 16,-7-6-1-16,19-3 0 15,-10-4 1-15,-4 1 0 16,4 0 0-16,1-3-2 16,3 2-1-16,12-4-3 0,-26 1-1 15,3 5-2-15,14-6-27 16,6 1-31-16,27 1-131 15,-16 7-258-15,12 5 295 16</inkml:trace>
  <inkml:trace contextRef="#ctx0" brushRef="#br0" timeOffset="29631.864">15163 10548 331 0,'3'-7'215'0,"3"-6"4"16,46-23-25-16,-28 22-35 16,-14 9-14-16,18 2-21 15,-10-2-11-15,-8 4-22 16,-6 1-9-16,-9 6-12 15,-18 7-6-15,4 1-11 16,13 1-5-16,-24 7-8 0,13 2-3 16,3 7-2-16,11-11-3 15,4 11-5-15,-11-7-3 16,9-3-7-16,-23 14-2 16,10-13-5-16,8 4-1 15,-10-3-3-15,4 1 0 16,2-6-1-16,4-4-1 0,4 1 1 15,-7-8 0-15,13-1 0 16,-2 0 2-16,-2-4 0 16,-1 0 1-16,0-2-1 15,0 0-1-15,0 0-2 16,1-1-1-16,0 0-1 16,-2 0 0-16,2 0-1 15,0 0 1-15,0 0-1 16,0 0 0-16,0-1 0 15,0 2-1-15,0-1 0 16,0 0 0-16,4 0 0 16,1 0-2-16,-5 1 2 15,23 0-1-15,28 0 1 16,-39 2 1-16,31 0 1 16,-23 4 1-16,-1-2 1 15,3-5 1-15,-31 3 1 16,19-3 0-16,11 0 4 0,4 1 0 15,3 0 1-15,-21 5 0 16,10-4-3-16,0-1-1 16,-5 2-3-16,7 0-1 15,-19 6 0-15,0-3 0 0,11-3 0 16,-10 1 0-16,8-6 0 16,0-1 0-16,-9 2-1 15,7-4-7-15,-2 0-72 16,-4 6-54-16,7-5-290 15,10-6 269-15</inkml:trace>
  <inkml:trace contextRef="#ctx0" brushRef="#br0" timeOffset="30350.671">16380 10598 509 0,'0'-1'318'0,"0"0"-9"0,0 0-54 15,0 0-82-15,0 0-22 16,0-1-42-16,0 1-17 16,-1 1-21-16,0 0-7 15,0 0-6-15,0 0-5 16,-1 0-7-16,-8 11-5 16,-34 28-10-16,20-13-5 15,-2-7-6-15,14-2-3 0,-7 6-5 16,3-12-2-16,4 2-3 15,-24-3-2-15,2-6-1 16,11 2-1-16,-14 2-1 16,27-7 0-16,-7 8-3 15,-10 1-1-15,20-13-37 16,2 3-22-16,8-3-59 16,-2 2-42-16,-1 1-76 15,0 0-59-15,0 0 189 16</inkml:trace>
  <inkml:trace contextRef="#ctx0" brushRef="#br0" timeOffset="30748.965">16205 10575 383 0,'11'-21'283'16,"-46"24"50"-16,60-22-84 15,-48 25-86-15,39-4-24 0,2-3-31 16,-51 15-12-16,53-4-14 16,-46 5-7-16,40-3-20 15,23 4-10-15,-34-8-5 16,25 12 2-16,-43 2-3 15,15-2 0-15,6-3-8 16,8-8-5-16,17 4-7 16,-26-1-4-16,1 4-4 15,0-3-1-15,-6-4-2 16,13-2 0-16,9-2 0 16,-15 5-2-16,4-8 0 15,1-4 4-15,-14 1-78 16,7 0-58-16,3-1 79 15</inkml:trace>
  <inkml:trace contextRef="#ctx0" brushRef="#br0" timeOffset="31227.161">16842 10804 609 0,'0'-1'401'16,"0"-1"-12"-16,0 1-176 15,0 0-47-15,-1 0-63 16,0 0-20-16,0-1-28 16,0 2-3-16,-1 0-6 0,1 3 0 15,0 3-7-15,0-2-7 16,0 0-14-16,0-4-4 15,1 0-1-15,0 0-3 16,0 0-2-16,0 0-1 16,2-1-3-16,-1 0-2 15,-1 0-2-15,0 0-2 16,0-1-4-16,0 1-2 16,0 0-22-16,4-2-31 0,-4 2-101 15,0 0 102-15</inkml:trace>
  <inkml:trace contextRef="#ctx0" brushRef="#br0" timeOffset="32647.554">17463 10400 539 0,'27'-8'292'16,"-27"13"-71"-16,-7-5-88 15,7 4-31-15,-9-4-23 16,6 0-6-16,5 0-1 16,-2 4-1-16,0-4-5 15,-2 0-7-15,-3 9-14 16,-2 5-7-16,-19 28-14 16,24-23-6-16,1 0-6 0,-9-7-3 15,6-8-1-15,-6 0 0 16,4 2 1-16,0 0 2 15,1 4 1-15,0-5-1 16,7-15-1-16,-2 3-4 16,11-9-2-16,-7-5-3 15,9 0-4-15,6-4-1 16,0 3-1-16,-1 7 0 16,-8 7 2-16,16 2 1 0,-12 3-1 15,15-2 0 1,4 5-2-16,-25 0-1 0,-7 10-1 15,5 2-1-15,10 2 3 16,6 6 1-16,2 5 3 16,-6-3 1-16,-43 14 3 15,-1 6 2-15,15-9 2 16,-14 9 1-16,24-17 1 16,-21-4 1-16,-12-7 1 15,3-1 0-15,-17 4 1 16,21-8-1-16,-6 9-1 15,0-9 0-15,1-5-1 16,7 0 1-16,-11-5-1 16,-1-1-2-16,23-3 0 15,8-5-2-15,1 0-2 16,24-12-2-16,-8 9-3 16,-23 7-2-16,8-2-1 0,-4 12 0 15,12-17 0-15,4 9 0 16,18-7 1-16,-31 7-1 15,12-2 0-15,12 7 1 16,-3 2-1-16,22-3-1 16,-23 21 3-16,0-15 1 0,3 10 2 15,-8 2 2-15,5 1 3 16,3-1-1-16,-5-3 1 16,1 1 0-16,1-6-1 15,-10 6-1-15,11-10 1 16,-1 0 1-16,3-9-18 15,-2 3-54-15,-15-5-197 16,1-1 175-16</inkml:trace>
  <inkml:trace contextRef="#ctx0" brushRef="#br0" timeOffset="34015.86">17957 10453 464 0,'16'-12'265'0,"-12"4"-30"16,9 3-48-16,-19 5-65 15,0-1-16-15,6 1-30 16,-10 3-8-16,8-4-6 16,6-1-3-16,-2 3-1 15,-3-1-2-15,0 0-4 16,-4 7-4-16,-17 15-9 15,-22 20-7-15,21-7-6 16,9-9-2-16,-3 12-5 16,8-11-1-16,0-3-6 15,4-5-1-15,4-12-3 16,-10 25-1-16,16-20-1 16,-5 12-1-16,1-5-1 15,9-11 0-15,-3 3 0 16,10-9 0-16,-5 4-1 15,12-4 1-15,-11 1 1 0,4-3 1 16,6-2 4-16,-9 1 1 16,21-10 0-16,3 8 2 15,-3-14-2-15,14 1-1 16,-29 3-1-16,-9-6-1 16,11-5 0-16,-42 1 1 15,37-1 2-15,-25-9 1 16,-21 4 12-16,56-7 4 0,-39-5 2 15,-6 7 0-15,13 19-8 32,3 7-4-32,1 2-4 0,-19-15-2 0,3 3-6 15,24 6-3-15,-14 12-3 16,-11-4 0-16,-5 4-4 16,-4 0 0-16,19 2-2 15,-9 6-18-15,14 4-72 16,7-8-51-16,-8 2-188 15,1-1 205-15</inkml:trace>
  <inkml:trace contextRef="#ctx0" brushRef="#br0" timeOffset="35368.594">18370 10809 307 0,'-1'0'224'16,"1"0"11"-16,0 0-73 15,2 0-23-15,-2 0-23 16,1 0-9-16,-1 0-3 16,0 0-1-16,0 0 3 15,0 0 1-15,0 0-10 0,0 0-5 16,0 0-12-16,0-1-2 15,7-3-2-15,-7 3-2 16,2-4-10-16,4-6-7 16,0-6-10-16,27-26-6 15,-22 14-13-15,-1-10-3 16,2-14-10-16,-3-16-3 16,11 8-5-16,10 3-1 0,-4 12-4 15,-25 9-2 1,9 7 0-16,-2-5-3 15,-7 23 1-15,27 0-2 0,-37 9-4 16,1 9-1-16,20-6-2 16,-27 7 1-16,12 8 2 15,9 3 1-15,-24 9 3 16,33 3 1-16,-1-5 2 16,-29 4 0-16,22-1 1 15,-8-1 1-15,16-2 0 16,7-5-1-16,-18-8 2 15,2 2-1-15,4-7 0 16,3 9 0-16,15-9 2 16,2-14-1-16,-12 5 1 15,9-20 0-15,-2-4-2 16,-12 8-1-16,19-11-3 16,-14 4 0-16,-3-1 0 0,7-3 1 15,-5-8 1-15,13 0 1 16,-7 12-1-16,-7 0 1 15,-15 16-2-15,9-1 1 16,-17-2-1-16,14 9 1 16,-2-10-2-16,-10 9-1 15,23-1 1-15,-19 5-1 0,-8 13 1 16,-9 5 1 0,1 6 0-16,10-4 0 0,-2 13 2 15,4-7-1-15,-10 17 1 16,0-3 2-16,9 1 0 15,-2 6 1-15,-1 7-1 16,-4 4 0-16,-1-6 0 16,-1-1 0-16,3-18-1 15,-1-4 1-15,4-5 0 16,0 0 0-16,-6-3-1 16,4-13 0-16,-1 5 2 15,-2-6-39-15,25-7-119 16,-11 4-47-16,8-9 102 15</inkml:trace>
  <inkml:trace contextRef="#ctx0" brushRef="#br0" timeOffset="37747.085">13089 11141 222 0,'-4'16'179'15,"7"-27"13"-15,-3 3-27 16,7-9-16-16,-5 13-33 16,-6 2-14-16,1 13-18 15,8-13-2-15,-7 0 4 16,13 2-2-16,-1-4-5 15,-2 12-5-15,9-9-12 0,-17 0-4 16,10 1-8-16,-3-3-5 16,-1 2-4-16,8 14-3 15,-7-16-3-15,2 16-2 16,11-13-2-16,6-8-2 16,-7 12-5-1,12-9-4-15,4-1-4 0,-17 6-3 16,18-2-4-16,-6 2-1 0,3 2-2 15,18-13-2 1,-15 0-1-16,1 9-1 0,-2 4 0 16,-4-2-1-16,9 9 1 15,16-11-1-15,-28-5 0 16,12 14 1-16,-17-5-1 16,0-7 0-16,15 4 1 15,-27 3-1-15,35-2 0 16,-21 6 0-16,1 3 0 15,16-20 0-15,-14 6 0 16,-3 11-1-16,3-6 0 16,-1 16 1-16,5-5-1 15,6-17 1-15,-20 15-1 16,0-3 0-16,16-2 0 16,-2 0 1-16,18-12-1 15,-15 9 0-15,-2-6 0 16,-5 5 0-16,4 8 1 0,17-12-1 15,-17 1 1-15,5 9-1 16,-3-4 0-16,23 1 1 16,-36 9-1-16,26-10 0 15,-17-1 0-15,-30 4 0 16,62-15 0-16,-28 6 0 16,13-2 0-16,20-1 0 0,-29 14 0 15,4-4 0 1,3 3 0-16,-4-9 1 0,-3-1-1 15,12 4 1-15,11-22-1 16,-15 22 1-16,0 4-1 16,-8-9 0-16,-8 6 0 15,8-5 1-15,8-8-1 16,-17 12 0-16,25 6 0 16,-10 10 0-16,5-11 0 15,-3 1 0-15,-16-1 0 16,4-5 0-16,-9 2 0 15,20-4 0-15,-9 2 1 16,7-15-1-16,9-2 0 16,5 9 1-16,-2 2-1 15,-4 16 1-15,-12-7-1 0,-8 0 0 16,8-14 0 0,-10 8 0-16,3 9 0 0,-3-10 1 15,1 8-1-15,15-21 0 16,-3 13 0-16,20-7 0 15,-6 11 0-15,-9 15 1 16,10-23-1-16,-19 10 0 16,0-3 0-16,2-10 0 0,-13 10 1 31,2 1-1-31,30-8 0 0,15-2 0 16,4 0 0-16,-44 13 0 15,15-1 0-15,-6-1 0 16,-11 9 0-16,29-10 1 15,-17-6-1-15,-1-1 1 16,9 1-1-16,-2-9 0 16,-9 19 1-16,16-10 0 15,-22-6-1-15,14 6 0 16,7-14 0-16,-18 15 1 16,15-7-1-16,-17 5 1 15,19 4-1-15,-6 8 0 16,2 6 1-16,8-12-1 15,-19 2 0-15,7-12 1 16,-13 1-1-16,3 2 1 0,-8 8-1 16,6 0 1-16,13-3-1 15,-9 7 0-15,15-12 0 16,-21 11 0-16,13-6 0 16,-2 3 0-16,-6 7 0 15,18-11 1-15,-15 7 0 0,1-4 0 16,-4-1 0-16,6-1 0 15,-9 0 0-15,10 5-1 16,16-3 0-16,-22 10 1 16,-1-4 0-16,-4-1 0 15,-5 0-1-15,17-4 1 16,3-9 0-16,-3 9 0 16,-8 1-1-16,-6-1 1 15,-1 11 0-15,20-13-1 16,-14 2 1-16,7 4-1 15,2-6 1-15,-19-1 0 16,-13 4 0-16,-1-5 1 16,9 4-2-16,-1 0 2 15,10-2-1-15,-10-3 0 16,-14 1 0-16,-9 9 0 16,1-3-1-16,-6 8 0 15,2 1 12-15,1-4-57 0,7-5-50 16,7-7 65-16</inkml:trace>
  <inkml:trace contextRef="#ctx0" brushRef="#br0" timeOffset="38959.356">14604 11751 485 0,'5'-1'253'0,"-1"-1"-64"16,15-6-32-16,28-10-36 15,-59 18-9-15,4 3-11 16,-15 2-10-16,10 0-18 16,20-3-6-16,6 2-13 15,-1-3-1-15,-7 6-6 16,-8 3-6-16,-10 4-11 16,7 0-4-16,1-2-8 0,2-2-4 15,-2-2-3-15,-4 2-1 16,-3-5-2-16,12-6 1 15,8-3 0-15,4-5 0 16,5-3-1-16,-9 1-1 16,2-3-2-16,-13-2 0 15,14-1-1-15,-14 4 0 0,3 4-2 16,18-2 0-16,-17 9-2 16,10 2 0-16,-11 3-2 15,7 2 1-15,-19 0-1 16,1-1 1-16,11-1 0 15,-23 6 0-15,21-1 1 16,-2-1 0-16,-8 4 1 16,7-4 0-16,1-1 0 15,8-4 0-15,4-2-19 16,-7 7-30-16,-4-1-97 16,-5 5-76-16,10-2 134 15</inkml:trace>
  <inkml:trace contextRef="#ctx0" brushRef="#br0" timeOffset="39680.13">15344 11561 565 0,'-1'-5'324'0,"25"-8"-36"15,-26-5-59-15,-10 19-74 16,12-12-25-16,-3 11-35 15,-11 12-11-15,0 1-16 16,5 3-8-16,-18 4-18 16,0 0-8-16,21-17-12 15,-10 15-3-15,-4-1-6 16,21-5-3-16,-17 9-3 16,-19-2-1-16,28-3-2 15,-10 7-1-15,-8 1-1 16,27-3 0-16,-5 2-1 0,5-2 1 15,11-5-1-15,4-4 0 16,4 4 0-16,-11 4 1 16,12-3-1-16,-12 3 1 15,16-20 1-15,0-5 1 16,-5 5 1-16,9-14-1 16,-12 8 0-16,-9-7 0 0,14-22-3 15,-15 13 1 1,13-12-1-16,-1 11 1 15,-11 1 2-15,9-4 0 0,-16 4 1 16,12-10 1-16,-5 7-2 16,0-8 1-16,-8 12-2 15,-5-4-1-15,-5 8-2 16,-11 13 0-16,12-18-1 16,-3 22-1-16,-9 0 0 15,14 3 0-15,-6 5 0 16,-20 1-1-16,24-1 1 15,1-7-1-15,0 9-1 16,21-15 1-16,-7-2-23 16,-11 12-29-16,4-3-93 15,-8 11-85-15,6 5 142 16</inkml:trace>
  <inkml:trace contextRef="#ctx0" brushRef="#br0" timeOffset="40690.676">15986 11498 697 0,'-2'12'323'0,"5"-25"-123"16,2-11-32-16,6 1-30 16,-7 21-8-16,-4 4-21 15,-4 13-10-15,-2-5-15 16,5-11-8-16,-8-1-8 15,-1 2-2-15,-1 14-12 16,-1-2-4-16,-5-1-12 0,-2-2-6 16,-2-7-13-16,-7 8-4 15,-2 6-6-15,16-17-2 16,-13 8-1-16,27-10-2 16,3-1 0-16,-24 10-2 15,9-6 0-15,8-3-1 16,-3-6-1-16,11 6 0 15,10 1 0-15,-10 8 0 16,-4 16 0-16,1-18 0 0,-11 3 0 16,-26-3 0-16,14-7 1 15,19 8-1-15,19-5 1 16,18-3 0-16,-20 5-1 16,-7-2 1-16,-12 7-1 15,-24 5 0-15,33-13 1 16,-4 7-1-16,-2-2 1 15,16 0 0-15,-42 9 0 16,0-4-1-16,7-3 0 16,-14 4 0-16,40-4 0 15,13-3 0-15,-20 1 0 16,27-6-1-16,-35 0-1 16,-10 2 1-16,48-10-2 15,-28 1 1-15,37 0-1 0,-1-7 0 16,-30 18 0-1,19-7 0-15,-17 3 2 0,-3 4-1 16,0-7 1-16,0 11 0 16,1 3 1-16,1-8-1 15,6 11 0-15,-1-8 1 16,1-3-1-16,3 10 1 16,2-4 0-16,-10 7 0 0,-2-1 0 15,-6 4 0-15,-8 5 0 16,3-7 1-16,-8 8 1 15,12-11-1-15,-11 4 2 16,6-5-1-16,-1 3 0 16,-5 4 1-16,4-4 1 15,-7 6 0-15,-7-17 1 16,-2-2 0-16,3-5-1 16,1 4 1-16,11-4-2 15,-6-3 0-15,-22 2-1 16,8-14 0-16,0 12-2 15,6-2 0-15,22-3 0 16,-14 5-3-16,2 5 0 16,5 4-2-16,9-3-32 15,-7 5-25-15,8-4-71 16,-2-1-59-16,0 1 123 0</inkml:trace>
  <inkml:trace contextRef="#ctx0" brushRef="#br0" timeOffset="41349.564">16327 11520 669 0,'-11'2'326'0,"-14"-1"-97"16,23-8-36-16,-3 6-43 16,22-8-12-16,-4 4-29 15,-17 14-11-15,-16-8-18 16,-5 18-9-16,-6-1-16 15,18-5-6-15,8-1-13 0,-3-7-5 16,-16 7-11-16,6-4-5 16,-5 9-7-16,0 4-3 15,19-4-1-15,-20 7-2 16,16-5 0-16,16-5 0 16,5 1 0-16,-14 5 0 15,27-5 0-15,-8 1 1 16,9-1 0-16,-14-6 1 15,-4 0-1-15,-8 1 2 16,-3-8 1-16,47-8 1 16,-16-9 0-16,9 1 0 0,1-4-1 15,-21 2-1-15,-5 0 0 16,4-7 0-16,3 5 0 16,-10-4 0-16,-3 2 1 15,2 5 0-15,-10-6 0 16,3 5 0-16,-2 4-1 15,-11-3-1-15,-1 2-2 16,-7 3-1-16,1-8-1 16,-5 7 0-16,-13 5-1 15,2-2-1-15,10 9-1 16,8-6 0-16,10-1-4 16,16 0-28-16,-12 7-74 15,9-2-65-15,9-3 100 0</inkml:trace>
  <inkml:trace contextRef="#ctx0" brushRef="#br0" timeOffset="42213.232">16909 11410 397 0,'4'-1'279'0,"8"-5"31"16,22-8-48-16,-35 13-72 15,9-10-23-15,-8 11-36 16,-3 6-19-16,9-3-27 15,-7 11-11-15,-4 2-22 16,1-5-3-16,-6 13-9 16,-3-3-3-16,1-8-7 15,1-6-4-15,-6 15-5 16,7-14-2-16,-6 19-3 16,-2 12-1-16,-4-16-6 15,-12 8-1-15,16-8-2 16,4-8-1-16,-4 1-1 15,23 2-1-15,-31-1-1 16,3 1 0-16,29-2 0 0,-11-2 0 16,27-5 0-16,1-1 0 15,-33 2-1-15,20 0 1 16,-28 3-1-16,14-3 0 16,32-6 1-16,-43 3-1 15,39-4 0-15,-3-3 1 16,-6-5-2-16,29-5 1 0,-14 3 0 15,-9-1 0-15,5 8 1 16,-8-2 1-16,4-9-1 16,-7 9 0-16,-6-4 0 15,4-3-1-15,3 7-14 16,-10-1-33-16,-1 2-115 16,-11 4-155-16,0-3 196 15</inkml:trace>
  <inkml:trace contextRef="#ctx0" brushRef="#br0" timeOffset="43318.086">20333 10809 43 0,'-3'0'42'0,"-9"0"25"16,-1 2 5-16,4-5 8 15,8-1-1-15,1 3-3 16,11-3 1-16,-5-3 7 16,3 2 6-16,-2-2 11 15,-25 4 0-15,16 2-5 16,-1-6-7-16,-1 7-13 0,11 0-4 15,-16 3-7-15,-1 3 2 16,10-18 7-16,5 8 6 16,-1 0 10-16,-4 3 1 15,-3 7 1-15,-5-6-1 16,0 2-7-16,10-1-6 16,-2-2-15-16,4 0-10 15,-5 0-16-15,0 1-4 16,1 0-8-16,-1 0-1 0,1 0-3 15,0 0-2-15,1 0-5 16,27 0-2-16,44-6-6 16,-54 6 0-1,28-4-2-15,-44-9-1 0,30 5 0 16,2 6-1-16,-11-5-1 16,28 6 1-16,-43 1-1 15,13 1 1-15,-17 7 0 16,10-8-1-16,-3 0-1 15,-4 4 0-15,-3 0-2 16,-4 11 1-16,-2-2-40 16,6-13-30-16,-10 5-96 15,-5 6-64-15,9-5-311 16,-14 11 351-16</inkml:trace>
  <inkml:trace contextRef="#ctx0" brushRef="#br0" timeOffset="43727.122">20259 10909 473 0,'-6'7'252'0,"7"-11"-43"16,4 6-38-16,-5 1-36 15,0-4 1-15,0 1-9 16,0-1 0-16,0 0-9 16,0 0-7-16,7 0-15 15,2 1-8-15,-9 0-11 32,0 0-3-32,24 0-5 0,30 2-1 0,-14-2-9 15,15-5-3-15,-15 6-11 16,-10-4-4-16,6-2-11 15,-13 2-4-15,4-3-7 16,10 4-2-16,-13 1-5 16,2 1-2-16,-8 0-4 15,-9-1-2-15,-4 3-3 0,1 1 1 16,0 5 7-16,3-4-46 16,-7 0-118-16,-8 4 49 15,-1-6 26-15</inkml:trace>
  <inkml:trace contextRef="#ctx0" brushRef="#br0" timeOffset="59308.064">21449 10718 346 0,'0'-1'222'0,"22"-17"-1"16,-7-9-35-16,-9 39-43 15,30-28-20-15,-44 24-25 0,6-6-10 16,-6-7-15-16,3 16-4 16,-9-17 2-16,21 3 0 15,1-8-1-15,-5 0-3 16,14 3-16-16,-23 3-8 16,-2 18-11-16,8-6-6 15,-12 15-7-15,-12-6-2 0,-16-3-6 16,7-1-2-1,18 1-3-15,0-5-2 0,10-1 0 16,-6 10-1-16,-16-9-2 16,24 2-1-16,-7 8 0 15,-8-4 0-15,1 4-1 16,4 3 1-16,7-7-2 16,9 6 1-16,6-4-1 15,2-2-1-15,13-5 2 16,-14 4 0-16,25-7 2 15,5-6 2-15,-13 1 1 16,23-11 0-16,-21 1 1 16,-9 2 0-16,11-9 2 15,-3-1 0-15,2-1 0 16,5-7 0-16,-8 6 0 16,-8-5 0-16,-4 5-1 15,-3 4 1-15,-3-14 0 16,-2 14 0-16,1-6 0 0,-5 4 1 15,-9 5-2-15,0 2 6 16,-10-15 6-16,1-4 2 16,7 8 1-16,-5 2-6 15,-1 12-4-15,-1 1 0 0,-7 10 3 16,4-11 1-16,-5 7-3 16,-7 3-3-16,18-4-4 15,2 8-2-15,-27 9-2 16,17-5-1-16,-21 9-1 15,23-13 1-15,25-2 0 16,-21 12 2-16,11-6-50 16,-29 15-36-16,33-6-135 15,-3-8-162-15,6-4 248 16</inkml:trace>
  <inkml:trace contextRef="#ctx0" brushRef="#br0" timeOffset="59779.17">22069 10892 915 0,'0'-1'415'0,"-1"0"-183"16,1 0-30-16,-1-1-69 15,0 1-13-15,0 0-24 16,0 0-13-16,0 1-6 16,0 0-11-16,-9 19-22 15,-5 21-10-15,22-29-15 0,-7-5-4 16,-3 6-4-16,-13 1-2 15,5-2-35-15,14-14-47 16,9-13-178-16,5 9 160 16</inkml:trace>
  <inkml:trace contextRef="#ctx0" brushRef="#br0" timeOffset="60355.337">22573 10577 525 0,'10'-15'354'0,"-4"-3"-8"16,-8 26-125-16,2-24-32 16,-10 24-63-16,7 3-21 15,5-22-20-15,-8 25-2 0,12-5 0 16,-10 7-1-16,-4 10-18 16,12-16-13-16,-16 20-9 15,8-12-5-15,2 11-9 16,-2 6-2-16,4-12-7 15,-6 12-4-15,-14-7-5 16,6 0-1-16,4-2-3 16,-8 0 0-16,21-4-1 15,-4-1 0-15,-24 2 1 16,30-12-1-16,-8 2-40 16,-11 5-53-16,25-15-172 15,8-11 163-15</inkml:trace>
  <inkml:trace contextRef="#ctx0" brushRef="#br0" timeOffset="62321.206">23070 11064 446 0,'0'0'220'0,"-1"2"-67"15,0-2-18-15,1 0-18 16,-1 14-4-16,1-12-6 16,0-2-3-16,0 0-8 15,0 0 0-15,0 0-1 16,-1 0-5-16,1 0-10 16,0 0-8-16,0-1-20 15,0 0-4-15,0 0-9 0,5-10-5 16,4-10-7-16,12-41-4 15,-11 21-5-15,7-2-2 16,-4 5-4-16,6 1 0 16,3-7-4-16,-10 4-1 15,6-9-4-15,-3 1-1 16,-13 18-2-16,-2-11 0 0,9 22-2 16,-7-5 0-16,8 1-1 15,10 13 0-15,-33 5-5 16,12 3-1-1,6 0-3-15,-19 11 1 0,24 3 3 16,-4 5 2-16,-16 8 2 16,12-5-1-16,-15 4 0 15,13 12 1-15,-4-5 1 16,12-5 0-16,13 2 2 16,-19-17 1-16,36 7 0 15,-24 0 0-15,11-5 1 16,-4 7 0-16,-20-8 1 15,-7 1 1-15,-10-4 1 16,31-7 1-16,10-2 2 16,20-9-1-16,7-10 0 15,-23 1-2-15,-2-9-1 16,-2 8-1-16,-4-27 0 0,4 16-1 16,-2-12 1-16,-1-10-1 15,-9 28 0-15,5-19-1 16,-10 18 0-16,-8 6-1 15,18 2-1-15,-9 8-1 16,-11 6-2-16,2 2-2 16,-14 5-3-16,4 3-1 0,6 9-1 15,-1 6 1-15,3 9 2 16,-14 13 3-16,7-2 8 16,-1 12 5-16,-2 5 6 15,0-12 0-15,-2 3-3 16,2-9-1-16,1-5-2 15,-2 13-1-15,1 1 1 16,-7-4 0-16,7-11 1 16,3-7 2-16,5-26 3 15,-2 4 1-15,0 7-19 16,6-26-52-16,-3 14 39 16</inkml:trace>
  <inkml:trace contextRef="#ctx0" brushRef="#br0" timeOffset="65074.65">1861 11784 466 0,'0'-1'248'0,"7"0"-57"15,-7 0-27-15,0 0-38 16,0 0-11-16,0-1-13 16,11 0-10-16,-11 1-16 15,0 0-4-15,0 1-7 16,0 0-5-16,0 0-14 15,0 0-8-15,0 1-14 16,-5 12-6-16,-14-5-7 16,-45 34-4-16,36-17-2 15,6-2-2-15,2 6-1 16,8-11-1-16,4-9-1 0,-5 2 0 16,3 12 0-16,-3 9-1 15,7-6-1-15,3 0-1 16,3-15 0-16,9 2-1 15,6-5 1-15,1 4 1 16,0-7 1-16,0 3 1 16,-2 2 2-16,4-9 1 15,24 1 3-15,0-8 1 0,7-2 3 16,-36-2 1-16,8-11 3 16,-10 6 1-16,-19-6 0 15,40 3 1-15,-18-8 0 16,9-7 1-16,0 2 3 15,0-11 1-15,-21 12 2 16,-4 6 0-16,-12 2-4 16,2 3-2-16,-8 2-4 15,-12 0-2-15,27-2-4 16,-13 10 0-16,2-3-2 16,18 6 2-16,-14 4-1 15,7-6-1-15,-1 7-1 16,-23-2-3-16,9 5-1 15,-2 0-2-15,-9 3-1 16,23 2-2-16,-3-6-1 0,-5 7 0 16,17-2 12-1,8 4-44-15,-11 8-88 0,14-5-79 16,-20 13 107-16</inkml:trace>
  <inkml:trace contextRef="#ctx0" brushRef="#br0" timeOffset="65471.903">2274 12018 1098 0,'9'-7'192'0,"-13"7"-7"15,8-13 168-15,-1 9-144 0,-3 6-46 16,-1 0-79-16,0-2-24 15,0 0-33-15,-1 0-4 16,-4 8-7-16,-2 3-4 16,-2 19-4-16,9-23-1 15,4-3 1-15,-6-5-1 16,-5 7 0-16,9-3-7 16,-12 3-79-16,21-9-75 0,-7 2 93 15</inkml:trace>
  <inkml:trace contextRef="#ctx0" brushRef="#br0" timeOffset="65887.391">2612 11657 890 0,'-3'-8'440'0,"9"4"-136"0,-1 5-81 15,-10-2-80-15,3 5-35 16,-2 2-43-16,-4-1-11 15,8 17-11-15,-5-4-1 16,-3 7-10-16,1 7-5 16,-1-4-7-16,0 8-3 15,-4 10-4-15,1-3-1 0,-3 6-3 16,-2-5-1-16,14-17-1 16,0-1 0-16,2-11-2 15,-5 5 5-15,-7-4-52 16,-6 0-44-16,20-12-183 15,7 3 166-15</inkml:trace>
  <inkml:trace contextRef="#ctx0" brushRef="#br0" timeOffset="67171.261">2942 12105 473 0,'-10'1'253'0,"9"-1"-52"16,0-1-31-16,0 0-43 15,1 0-15-15,0 0-23 16,-2-1-10-16,1 1-11 16,0 0-4-16,0 0-5 15,1-4 1-15,-1 2-4 16,-16-3-1-16,4-30-6 15,18 16-4-15,11-1-9 16,5 0-5-16,-21-5-9 16,3 0-3-16,9-18-5 15,5-3-2-15,-7-3-3 16,-5 4-3-16,3 5 0 0,5 6 2 16,-4 6 1-16,-6 10 0 15,-4 8-2-15,-7 5-4 16,9-7-3-16,-3 13-2 15,0 7-1-15,5-7-1 16,-3 0 1-16,-1 12 0 16,2 9 1-16,-3 35 1 0,9-31 0 15,-7 3 1-15,5 3 2 16,10-6 0-16,-4-9 1 16,22-4 0-16,-23 1 1 15,5-1 1-15,0-11 0 16,-7-7 0-16,18-6 0 15,-2-10 0-15,-6 14 0 16,32-8-1-16,-10-8-1 16,3 0 1-16,4-5-1 15,-66 9 1-15,18-3 0 16,-24 1 0-16,1 6 0 16,54-10 0-16,-21 6-2 15,-9 9-1-15,29-10-1 16,-59 21-3-16,17 6-2 15,12 1 1-15,-41 17 1 16,71-17 1-16,-38 8 3 0,18 7 0 16,-9 4 0-16,-11 8 0 15,5-2-1-15,3 4 1 16,-1 10-1-16,3-4 2 16,2 11 0-16,-1-18 1 15,-6 6 0-15,-21-1 0 0,27-20 0 16,-24 17 0-1,35-23-1-15,0 1 1 16,-24 7 2-16,9-14-27 0,8-4-79 16,4-6-74-16,3-11 98 15</inkml:trace>
  <inkml:trace contextRef="#ctx0" brushRef="#br0" timeOffset="68422.831">4647 11706 320 0,'4'-2'190'0,"19"-8"-5"16,2-3-7-16,-37 12-16 15,37-12-12-15,-32 6-28 16,24 7-13-16,-28 0-21 16,-11 5-9-16,19-3-14 15,-26-1-2-15,28 4-8 16,-2 1-1-16,-14 2-5 15,7 0-6-15,0 0-12 16,-18 2-8-16,6 2-12 0,3 2-4 16,-9 10-3-1,10 0-1-15,4 2-1 0,-6 7-1 16,11-4-1-16,-1-7 0 16,9 1 0-16,8-17 0 15,1-2 0-15,-3 20 0 0,5-8-1 16,-3 9 0-1,2 3 1-15,12-20 1 0,-6 8 0 16,1-6 1-16,2-7 0 16,4-4 1-16,3-6 1 15,6 5 0-15,-5 1 2 16,-5-6 1-16,-1 2 1 16,-12-19 0-16,28-16 0 15,-6 4-1-15,-4-9 1 16,5 9-1-16,-26 5 1 15,-2-2 0-15,2 0-1 16,-8 3-1-16,-13 4-1 16,9 3 0-16,-10 8 1 15,14-3 1-15,-22 7 2 16,16-2 0-16,-5 9-2 0,-19 4-2 16,23 0-4-16,-34 10 0 15,14-6-1-15,7-3 0 16,15 3-1-16,9-4 0 15,-15 10-1-15,8 1 23 16,3-2-104-16,-9 14-91 16,23-11 117-16</inkml:trace>
  <inkml:trace contextRef="#ctx0" brushRef="#br0" timeOffset="68804.844">4992 11954 1185 0,'0'0'493'16,"0"-1"-295"-16,0 1-41 16,0 0-75-16,-1 0-18 15,0 7-29-15,0-5-9 16,0 3-10-16,0-5-2 15,0 0-5-15,-1 0 0 16,2 0-3-16,-1 0 1 0,0 0-40 16,0 0-58-16,0 6-209 15,1-6 192-15</inkml:trace>
  <inkml:trace contextRef="#ctx0" brushRef="#br0" timeOffset="69205.849">5332 11591 688 0,'2'-3'409'0,"14"-7"-26"16,-16 10-206-16,-11 9-35 16,12 9-56-16,-7 9-23 15,-23 8-27-15,20-2-7 0,3 5-2 16,-19 10-2-16,39 0-1 15,9 1-4-15,-54-1-6 16,19-8-3-16,-25-7 0 16,30-15-1-16,20-4-16 15,-9 1-43-15,18-3-166 16,-46 7 144-16</inkml:trace>
  <inkml:trace contextRef="#ctx0" brushRef="#br0" timeOffset="70488.359">5492 11975 321 0,'-1'0'201'0,"1"0"1"16,0 0-30-16,-1 7-35 16,1-7-13-16,-1 7-14 15,1-7-5-15,1 0-12 16,3 5-4-16,-2-4-10 15,3 2-3-15,-5-3-5 16,3 0-3-16,-3-2-10 16,0 1-4-16,0 0-8 15,4-5-2-15,8-20-5 16,17-32-4-16,-12 17-4 16,-8 12-2-16,7-9-1 0,5-5-2 15,-7 3-5-15,5-9-5 16,-24 17-8-16,12-9-3 15,-6 15-4-15,11 10-1 16,3-11-1-16,-33 25-2 16,10 0 0-16,-4 3-2 15,3 11-3-15,9-4 1 16,5 4 0-16,-5 1 2 16,21 8 4-16,0-4 0 0,-2 2 1 15,-11-3 0-15,1-3 1 16,-17 5 0-16,22-3 1 15,3 0 1-15,-5-4 0 16,25-5 1-16,-37-2 1 16,25 3 0-16,-12-6 1 15,12-6-1-15,10-3 0 16,-14-12-1-16,1-2 0 16,-6 4-1-16,1 1-1 15,-2-7 0-15,1 9 1 16,-5-6 0-16,2-2 1 15,-9 9 0-15,0-15-2 16,-4 10 0-16,-1-1-1 16,1 5-1-16,0 11-4 15,1 0-2-15,2 7-2 16,-3-3 0-16,0 0 1 0,0 18 2 16,-9 32 2-16,-1-16 1 15,4-3 2-15,-3-3 0 16,7 5 4-16,-1 4 0 15,-13 3 0-15,12 1 0 16,-2 14 0-16,-6-7-1 16,9 5 1-16,-6-3 0 15,-22 22 19 32,1 1-64-47,40-72-89 0,-6-7-79 16,-3 5 118-16</inkml:trace>
  <inkml:trace contextRef="#ctx0" brushRef="#br0" timeOffset="73021.192">2416 13822 417 0,'34'-7'206'0,"-58"10"-69"15,5-3-26-15,50-9-25 16,-73 19-1-16,26-2 7 16,14-7 3-16,1-2-2 0,17 1-5 15,16-15-14-15,-21 3-5 16,-18 12-16-16,15-18-7 16,-21 26-13-16,-30 7-4 15,37-15-3-15,1 3-3 16,1-4-4-16,18-9-4 15,-54 22-6-15,-4 8-2 16,-4-6-4-16,0 10 1 0,24-12-3 16,0-1 1-16,1 6-2 15,6-3 0-15,-17 6 0 16,12-2 0-16,-22 8-1 16,18-3-1-16,0 5-1 15,-8 2-1-15,48-11-1 16,-8 9-1-16,10-13-1 15,12-2-1-15,-47 18 1 16,21-17 0-16,13 11 1 16,-5 7 1-16,39-20 1 15,-38 14 1-15,8-7 3 16,7-14 0-16,-1-3 4 16,11-2 1-16,7-5 3 15,6 2 1-15,14-14 0 16,-36 3 0-16,32-23 0 15,-10 9 1-15,-24 13-1 0,35-16 1 16,-36 10 0-16,-11-6-1 16,11-7 16-16,-16 4 7 15,3 9 13-15,3-12 8 16,-9 9-3-16,6 0-1 16,-23-1-5-16,6 9-3 0,-1-9-10 15,-1 1-5-15,5-3-9 16,-15-2-5-16,-1 12-5 15,-3-5-3-15,-12 9-3 16,-1 2 0-16,11-5-2 16,13 0-1-16,2 11-2 15,-20 5-1-15,21-4-1 16,-16 10 0-16,-3-4 0 16,17-1-1-16,-25 21 2 15,-4-2 0-15,18 5 1 16,11-10 2-16,-7 2-57 15,16-5-47-15,11-6-398 16,5 8 337-16</inkml:trace>
  <inkml:trace contextRef="#ctx0" brushRef="#br0" timeOffset="73725.02">2424 14060 634 0,'-1'-1'345'15,"0"0"-96"-15,1 0-81 16,4-3-26-16,-3 3-46 0,-1 0-16 16,0 0-14-16,0 0 3 15,-1 0-4-15,1 0-2 16,0 1-4-16,-1 0-9 16,1 2-14-16,0 17-5 15,-8 28-12-15,24-43-6 16,-33 25-4-16,15-15-2 15,2-3-3-15,-23 21 0 0,13-15 0 16,-23 4-1-16,0 1 0 16,22-10-1-16,17-5 0 15,14 3 0-15,-1-5-1 16,-15 3 0-16,-25 3-1 16,39-8 0-16,-18 6 0 15,22-7 0-15,-6 0 1 16,-14 0-1-16,25 0 0 15,-23 3 1-15,32-4 0 16,-16 5-1-16,-13-1 2 16,19-4-1-16,-13 6 1 15,2-7 1-15,-1 4-1 16,-4 2 0-16,-3-5 2 16,-1 5-21-16,5-1-88 15,-7-3-81-15,6 1 107 16</inkml:trace>
  <inkml:trace contextRef="#ctx0" brushRef="#br0" timeOffset="74402.444">3108 13956 411 0,'-1'-1'259'0,"0"1"-8"15,0 0-46-15,0-1-60 16,0 0-23-16,-1 0-24 15,1 0-7-15,1 1-13 16,0-2-4-16,6 1-14 16,14 0-7-16,42 5-4 15,-43-2 0-15,12-2-4 16,2 0-4-16,4-1-13 16,4 1-5-16,-16 0-10 15,-12 0-1-15,-13-3-2 16,16-1 0-16,-2 3-19 15,2 1-44-15,-28 4-151 16,8 0-166-16,-19 4 224 0</inkml:trace>
  <inkml:trace contextRef="#ctx0" brushRef="#br0" timeOffset="74887.439">3089 14115 738 0,'7'-16'366'0,"-10"21"-123"15,1 7-49-15,-3-20-65 16,4 12-30-16,10-10-25 0,-14 5-5 16,14 9-3-16,4-3 1 15,8-4-3-15,5 1 0 16,3-6 1-16,-1 3-1 15,2-7 1-15,16-3-1 16,-29 17-1-16,-14-2-4 16,12 2-9-16,-18 1-7 15,14-9-13-15,20-7-5 16,-27 10-12-16,0-1-4 16,1 3-4-16,-5-3 0 15,0 0-2-15,0 0 0 0,0 0-36 16,2 5-43-16,8-1-107 15,-10-4-37-15,10 4 128 16</inkml:trace>
  <inkml:trace contextRef="#ctx0" brushRef="#br0" timeOffset="78000.091">4810 13653 559 0,'23'-20'305'16,"-30"17"-56"-16,10-9-44 15,11 8-70-15,-43 17-33 0,21-4-44 16,-24 9-11-16,15-5-6 16,43-2 2-16,-19 8 6 15,-2-7 2-15,-3 17-1 16,0-12 0-16,-11 11-10 15,27 6-7-15,-12-7-8 16,-24 14-2-16,35-14-4 16,-47 8-2-16,37-5-3 15,-28-3-1-15,-11-4-2 16,61-11-1-16,-29-4 3 16,38 2 1-16,-44-3 18 15,-24 3-35-15,-6-3-102 16,10-14-101-16,42-10 109 15</inkml:trace>
  <inkml:trace contextRef="#ctx0" brushRef="#br0" timeOffset="79109.655">4034 14199 377 0,'-2'-1'243'0,"1"-2"-31"16,0-1-55-16,0 3-24 15,0 1-29-15,0 0-3 16,-1-1 5-16,2 0 4 16,0 0-8-16,0 0-6 0,0 1-19 15,0 0-9-15,0-1-12 16,3 1-5-16,10 3-7 15,2-1-2-15,27 15-6 16,-19-16-3-16,5 3-7 16,-3 2-3-16,14-5-4 15,-3 11-2-15,-4-4-4 16,24-14-2-16,-20 6-1 16,-3-3-1-16,10-5-2 15,-14 10 0-15,14-16-1 16,-9 10-1-16,10 4 0 15,-11 1-2-15,3 4 1 16,2-5 0-16,-6-5 0 16,16-12 0-16,-17 20 0 15,13-17-1-15,-8 8-1 16,-12 11 1-16,12-9-1 0,-6 13 0 16,-3-8 0-16,8-5 0 15,-1 4-1-15,-14 0 1 16,24-8-2-16,4-1 1 15,-29 6-1-15,25-9 1 16,-19 9 0-16,-9 2 1 0,9-2 1 16,-21 11-1-16,7-5-1 15,-4 9 0-15,22-19 1 16,1 6 0-16,-10 2 0 16,5-4-1-16,-9 3-1 15,3-6 2-15,-4 9-1 16,7-12 0-16,0 5 1 15,0-3-1-15,-6 0 1 16,-4 14-1-16,22-7 1 16,-2-2-1-16,3-5 0 15,-14 10-1-15,-20 2 0 16,21 6 0-16,-17 7 0 16,22-25 0-16,-13 7 1 15,-14-2 0-15,16-8 2 16,-19 17 2-16,16-11 4 15,-16 15 0-15,2-3 1 16,19-7-2-16,-9 9-3 16,16-19-1-16,-14 11-1 0,-3-2 2 15,-6 0 0-15,-1 1 1 16,5-6 2-16,-6 5 2 16,0 0 8-16,3-5-34 15,-3 5-89-15,-1 0-87 16,0 0 103-16</inkml:trace>
  <inkml:trace contextRef="#ctx0" brushRef="#br0" timeOffset="80551.051">4295 14462 356 0,'2'-2'210'0,"20"-7"-11"16,-62 14-25-16,30-4-26 15,7-1-9-15,-13 3-15 16,39-9-8-16,-3 1-19 16,10-3-9-16,-7 3-19 15,-42 6-8-15,-14 4-12 16,25-2-5-16,-18 7-7 0,47-6-2 16,-19 2-5-16,-24 11-4 15,9-8-10-15,-9 11-4 16,-1 1-6-16,-9 5-2 15,18-3-1-15,-18-10-1 16,15 14 0-16,-3-11-2 16,-1 10 0-16,8 6 1 15,-3-8-1-15,12 3 0 16,2-6 0-16,-2 7 0 0,3-9 0 16,1 3 0-1,-5 2-1-15,8-8 1 0,4 0-1 16,1 5 1-16,0 1 0 15,-9 4 0-15,9-5-11 16,3-3-27-16,0-2-87 16,1-4-74-16,-7 0 118 15</inkml:trace>
  <inkml:trace contextRef="#ctx0" brushRef="#br0" timeOffset="81415.481">4497 14636 580 0,'0'-1'297'0,"0"0"-82"15,0 1-37-15,-1 0-50 16,-5 13-19-16,5-12-28 0,-2-1-10 15,-8 15-19-15,-37 23-8 16,39-21-13-16,-9 10-6 16,10-9-9-16,9-4-4 15,-16 9-6-15,15-5-1 16,-4-2-2-16,1-3-1 16,3-2-1-16,-20 9 1 0,2-3-1 15,-2 4 0 1,31-9 0-16,-5 2 1 0,15-7 2 15,14-5 0-15,-19 3 4 16,23-10 0-16,-6-7 1 16,-9 6 0-16,5-18-1 15,-6 3-1-15,-2-3 0 16,1-6-1-16,11 4 1 16,20-5 0-16,-32 10 1 15,20-3 1-15,-22 11 2 16,-47-1 0-16,41-4 0 15,-45 2 3-15,6-6 0 16,31-1 1-16,-45 9-3 16,19 0-2-16,-10 3-3 15,3-12-1-15,10 0-1 16,-4 18-2-16,5-7-3 16,-5 21-1-16,9 4-2 0,4-11-2 15,-4 15 0-15,-11 6 0 16,15-6 0-16,8-3 1 15,0 4 14-15,10-4-46 16,-1-3-119-16,-9 7-130 16,10-8 158-16</inkml:trace>
  <inkml:trace contextRef="#ctx0" brushRef="#br0" timeOffset="81834.019">4984 14829 664 0,'4'-3'451'15,"-14"1"49"-15,4 1-188 16,-5-1-125-16,4 4-42 16,10 0-58-16,-3 3-22 15,0-1-27-15,0-4-7 16,-1 0-9-16,0 0-6 0,-1 6-7 15,-3 3 0-15,3-3-3 16,1-6 1-16,1 0-1 16,0 0-8-16,0 0-75 15,0 0-48-15,0 0-201 16,0 0 200-16</inkml:trace>
  <inkml:trace contextRef="#ctx0" brushRef="#br0" timeOffset="82298.258">5339 14506 774 0,'-17'-6'416'0,"-9"6"-98"0,5 5-136 15,32-12-34-15,6 4-58 16,2-4-24-16,-20 7-20 15,5-1-6-15,-17 8 3 16,13 1 4-16,13-3 3 16,-19 23 0-16,1 2 0 15,4-9-3-15,-11 11-10 16,10-17-5-16,2 11-8 16,-11 6-4-16,12-4-7 15,-10 7-4-15,9-15-2 16,-24 4 0-16,15-4 0 15,10-7-2-15,-8 3-4 16,13-6-32-16,-6-6-83 16,-12 0-68-16,12-8 101 15</inkml:trace>
  <inkml:trace contextRef="#ctx0" brushRef="#br0" timeOffset="83117.47">5524 14374 518 0,'0'-1'306'15,"0"0"-56"-15,0 0-64 16,8-1-24-16,3-1-33 15,-6 0-12-15,-5 2-23 16,2 0-11-16,7 0-22 16,2 3-8-16,5 5-9 15,29 19-3-15,-14 7-8 16,-18 1-6-16,8 10-10 16,-22-1-3-16,1-2-2 15,9-2-1-15,-6-4-1 16,22 5 1-16,-9-12-1 0,2 3 2 15,-28 2 0-15,8-4 0 16,-15 4 0-16,-17 3 0 16,23-8-2-16,-9 0-1 15,4-8-1-15,12-9 0 16,-20 15 3-16,-9-17-1 0,-3 0-21 16,11 8-29-16,16-21-79 15,-2 3-68-15,10 8 115 16</inkml:trace>
  <inkml:trace contextRef="#ctx0" brushRef="#br0" timeOffset="84101.223">6033 14351 1706 0,'-74'-1'43'0,"50"4"36"15,12-3-1-15,-26 3 3 16,47-1-1-16,2-2-3 16,7-1-8-16,-2-5-8 15,3 0-16-15,2-3-7 16,5 5-14-16,1-1-3 16,3 3-10-16,-15 4-2 15,-5 0-4-15,13 2-2 16,-14 4 4-16,-12-2 2 15,-1 4 5-15,-11 2 1 16,-14 2-1-16,26 6-2 0,-14-1-4 16,-11 3 0-16,13-2-3 15,-5 4 0-15,5 6-2 16,-3-4 0-16,0 6 1 16,1-18 0-16,2-10 1 15,7-5 0-15,-4 4 2 16,7-1 2-16,-1 1 0 15,4-4 1-15,2-7-3 16,0 8-3-16,-4-2-3 16,3 10-1-16,8-23 0 15,-1 3 0-15,2 1-1 16,-4 0 0-16,1 15 2 16,2-3 6-16,3-7 8 15,1 6 4-15,-2-3 10 0,-3 4-1 16,11 6 1-16,3-6 0 15,9 2-5-15,11-5-2 16,-14 2-4-16,9 3-4 16,-5 8-4-16,-19-1-2 15,14-10-2-15,0-3-1 16,-21-1 1-16,-4 4-2 16,21-2-25-16,-30 6-49 0,-3 2-90 15,23-3 96-15</inkml:trace>
  <inkml:trace contextRef="#ctx0" brushRef="#br0" timeOffset="85016.725">6965 13884 254 0,'-1'-1'184'0,"0"0"20"16,0 0-11-16,0-1-28 16,-1 1-10-16,1 0-17 15,0 0-12-15,0 0-25 16,0 0-7-16,0 0-12 16,0 0-2-16,1 0-5 15,0 0-3-15,0-1-12 16,5 1 0-16,14 2 2 15,28 8 0-15,-6-7 2 16,-24 2-4-16,4-5-11 16,25-4-7-16,-11-2-14 15,21 4-4-15,-6-2-9 16,-16-3-3-16,-10 1 0 16,-3-3-2-16,-12 2-1 15,-8 10 0-15,0 6-5 16,-2-7-19-16,0 10-59 0,1-12-40 15,-3-4-130-15,-2 9-95 16,-13 6 216-16</inkml:trace>
  <inkml:trace contextRef="#ctx0" brushRef="#br0" timeOffset="85480.997">6908 14017 664 0,'2'3'353'0,"-2"-7"-82"16,0 8-47-16,0-4-61 16,0 0-21-16,0 0-20 0,0 0-2 15,9-2 4-15,6 1-5 16,36-2-8-16,-28 3-4 16,11-1-10-16,1 1-4 15,-3 3-11-15,-14 3-8 16,-8-7-16-16,-6 2-6 15,21-3-14-15,17-2-6 16,7 1-14-16,8-1-4 0,-25-3-7 16,4 2-1-16,-9 3 0 15,-3-2-2-15,-3 1 0 16,-2-3 0-16,-2 4-41 16,0 0-39-16,-17 7-105 15,-2 7-70-15,2-5 153 16</inkml:trace>
  <inkml:trace contextRef="#ctx0" brushRef="#br0" timeOffset="100563.65">8142 13775 204 0,'1'-7'136'0,"1"1"8"16,-2 5-21-16,0-2-12 16,0 2 0-16,0-5 10 15,0 3 1-15,1-2-5 16,2-3-6-16,-3 5-17 16,2-4-9-16,-2 4-14 15,0 2-8-15,0 0-13 16,0-1-7-16,0 1-16 15,0 0-5-15,0 0-5 16,0 1-2-16,-2 0 0 16,1 0 0-16,-3 22-3 15,-5 26-2-15,-4-21-4 16,14 2 0-16,-10 1-2 16,0 0-1-16,-1 1 0 15,4 2 0-15,-3-7 0 0,2 0 0 16,5 1 0-16,-18-4-1 15,13-6 1 1,6 3-1-16,-5-11 0 0,6-7 1 16,7 1 3-16,-16-6-31 15,30-2-128-15,-21-7-155 16,20-15 183-16</inkml:trace>
  <inkml:trace contextRef="#ctx0" brushRef="#br0" timeOffset="113494.169">8573 13803 314 0,'-8'4'195'16,"5"-4"-30"-16,1 2-52 15,10-11-20-15,-4-7-29 16,-12 14-3-16,3 4 3 16,30-8 1-16,-24 15-1 15,11-11-5-15,-14-3-4 16,-23 20-2-16,15-15 1 15,-8 9 1-15,34-9-7 16,-22-8-3-16,14-5-8 16,-19 19-4-16,-14-2-1 0,34 0 0 15,-46 16 2-15,32-18-1 16,-18 1-9-16,-11 13-3 16,26-2-9-16,-15-2-4 15,10 6-4-15,10-7-1 16,-16 1-1-16,7 5-1 15,1 3-1-15,-5 1 0 16,8-2 0-16,5-6-2 16,7 5 0-16,1 7 1 0,-4 1 0 15,0 1 1-15,0-4 1 16,8-13 1-16,6 5 0 16,7-14 0-16,2 10 3 15,5-14 0-15,0 6 3 16,-15 7 1-16,35-28 0 15,-45 20 1-15,7-22 0 16,47-12 1-16,-41 14 0 16,45-13 1-16,-9-1-1 15,-38 13-1-15,-6-4 2 16,5-4-1-16,-14 5 3 16,-8 1 0-16,1-1-1 15,-10 8-1-15,10 2-3 16,-5-4-2-16,-11 10-4 15,6 0-1-15,-7-1 0 0,-15 5 0 16,5 0-2-16,-7-2 0 16,1 9 0-16,44-12 0 15,-9 15 0-15,10-10-1 16,-15 9 0-16,-21 14-1 16,25-17-18-16,-16 17-30 15,16-21-104-15,2 6-92 0,-4 6 149 16</inkml:trace>
  <inkml:trace contextRef="#ctx0" brushRef="#br0" timeOffset="114538.648">9208 13855 474 0,'0'-1'283'16,"-1"0"-48"-16,0 0-75 15,0 0-25-15,0 0-35 16,0 0-9-16,0 0-11 0,-1 0-3 16,1-1-10-16,0 1-4 15,-10-5-10-15,1 4-5 16,-33-5-10-16,14 20-7 16,30-13-11-16,-28 8-6 15,9 7-6-15,21-7-1 16,-25 9-3-16,-12-1 0 15,9-8-1-15,-10 7-1 0,9-4 0 16,15 6 0-16,6 2 1 16,-9 0-1-16,6 8-1 15,15-3 0-15,0 0-1 16,0 1 0-16,21-12 1 16,3-9 0-16,-14 5 1 15,15-6 1-15,-26 12 0 16,16-1 1-16,13-18 0 15,-26 16 0-15,28-17 2 16,-29 4 1-16,15-2-1 16,22-24 2-16,-14-1-1 15,11 1-1-15,-21 2 3 16,5 0-2-16,-2 7 2 16,-6-4 1-16,-1 6-1 15,-5 0 2-15,-7-10 1 0,-5 3 6 16,-2 1 10-16,-11 5 0 15,0 2 1 1,-9 6-8-16,-4 3-6 0,-1-6-1 16,4 3 0-16,8-8-1 15,-12 5-3-15,0 11-2 16,-6 4-4-16,7-5-1 16,13 8-2-16,-29-3 0 15,6-9-1-15,21 17 0 16,-21-7-1-16,36-4 0 0,-11 19 0 15,-21-7-1-15,21-4-39 16,-12 13-48-16,11-11 58 16</inkml:trace>
  <inkml:trace contextRef="#ctx0" brushRef="#br0" timeOffset="119555.349">11204 13698 258 0,'3'-7'163'0,"0"-2"3"15,-3 8-23-15,0 0-25 16,0 1-12-16,0 0-21 16,0-1-7-16,0 1-13 15,0 0-4-15,0 0-2 16,0 0 0-16,0 1 1 16,0-1-3-16,-1 0-6 15,0 0-6-15,0 0-11 0,0 0-6 16,-15 7-9-16,-33 40-4 15,28-25-8-15,10-20-1 16,-3 2-5-16,1-3 1 16,-9 10-2-16,9 10 1 15,-33 6-1-15,23 4 0 16,10-14 0-16,-3 8 0 16,20-10-2-16,-12-3 0 15,19 2-1-15,-20 1-1 16,15 2-1-16,-1 4 0 0,-36 1-2 15,12 0 1-15,43-10-1 16,-8-4 2-16,7 10 1 16,19-17 1-16,-26 19 3 15,-6 6 0-15,27-20 2 16,-12 11 1-16,-16-15 2 16,22-3 1-16,-6-3-1 15,3-14 0-15,8-4 1 16,-6 4 0-16,-6-7-1 15,11 5 1-15,-22-1-2 16,25-10 1-16,-19 8 0 16,-14 6 1-16,28-5-1 15,-15 8 1-15,17-5 13 16,-42 8 6-16,7-1 7 0,-6-12 6 16,8 0-9-16,-2 7-2 15,0-10 0-15,-3 3 0 16,-38 18 8-16,45-20 3 15,-12 9 2-15,-38 7 0 16,35-11-7-16,-17 3-4 16,-11 1-10-16,25 3-4 15,-14 2-7-15,5 12-4 16,0 6-3-16,3 10-1 0,0-9 0 16,1 1 0-16,0 7-2 15,4-19 1-15,1 11 1 16,-6-1-2-16,13-9-1 15,-6 27 0-15,-18-4-1 16,17 1-19-16,16 0-78 16,10-19-89-16,25-10 114 15</inkml:trace>
  <inkml:trace contextRef="#ctx0" brushRef="#br0" timeOffset="120303.492">11210 13912 483 0,'0'-1'265'0,"0"0"-50"0,0 0-38 15,0 0-57-15,6-3-8 16,2 0-11-16,-8 3-4 16,1 1-9-16,-1 0-7 15,0 0-13-15,0 1-5 16,1 5-10-16,-1-6-7 16,-5 12-12-16,1-2-8 0,-16 33-10 15,9-22-3-15,19-3-5 16,-15 4-2-16,9-11-2 15,0 2-1-15,-9 10-1 16,7-5 0-16,-5 4 0 16,5 2-1-16,7-18 1 15,4-6 0-15,5-2-1 16,-10 3 1-16,12 11 0 16,-2-8 0-16,2 10 0 15,0-7 0-15,18-14 0 16,-4 22 0-16,-20-8 0 15,5-2-1-15,-6-5 0 16,5 0 1-16,-17 0-36 16,32-3-45-16,-62 18-209 15,36-13 187-15</inkml:trace>
  <inkml:trace contextRef="#ctx0" brushRef="#br0" timeOffset="121520.191">11833 13623 570 0,'-1'0'316'0,"0"0"-72"16,0 0-77-16,0 0-27 16,-13 5-37-16,13-5-14 15,0 0-17-15,-1 0-7 16,2 0-6-16,0 0-4 16,8 4-10-16,3 1-4 15,2 2-9-15,18 23-5 0,-20-26-7 16,24-4-1-16,-12 8-4 15,21-5-1 1,-28 16-2-16,-5 2-1 0,11-9 0 16,0-6 0-16,5 1-2 15,5-2-1-15,-4 0-1 16,-8-1-2-16,-1-10 0 16,-2-1 0-16,0-4 0 15,-2 13 1-15,1 7-1 16,-9-7 1-16,-8 12-1 15,1-10-1-15,-11-5-1 16,-1 9-2-16,12-15 0 16,-5 3 1-16,1 10-1 15,-1 3 0-15,-7-1 1 16,0-2-1-16,2 0 1 0,5 1 0 16,-5 8-1-16,4 5-1 15,-4-6 1-15,-1-4 0 16,-2 3-1-16,4-3 0 15,4 5 0-15,-7-3-1 16,2 3 0-16,-4 3 1 16,-11 2 1-16,4 5 0 15,-8-3 0-15,-2 1 0 0,29-16 1 16,-6 11 0-16,12-13-1 16,11 2 1-16,-19 6 0 15,15-13-1-15,-4-1-1 16,-3-7 0-16,-17 11-35 15,5-5-32-15,6 0-139 16,-16 4 130-16</inkml:trace>
  <inkml:trace contextRef="#ctx0" brushRef="#br0" timeOffset="122340.545">12834 13617 394 0,'4'1'266'0,"9"-8"26"15,-10 3-54-15,-11 1-46 16,-8-5-24-16,40 1-48 15,-53 14-27-15,45-7-40 16,3 3-12-16,-44 10-6 16,43 2-3-16,-30 9-6 15,-16 7-3-15,30 4-9 16,1-13-3-16,-15 12-3 16,25-6-2-16,-30-4-1 15,-5 14 0-15,22-13 0 16,-31-3-1-16,28 7 0 15,-12-5 1-15,6 1-1 16,16-3 0-16,-8-1 1 0,-1-6 0 16,4-12-1-16,-2 16 0 15,2-26-9-15,-5 7-20 16,-5-5-74-16,20-20-63 16,-21 16 96-16</inkml:trace>
  <inkml:trace contextRef="#ctx0" brushRef="#br0" timeOffset="122923.953">13382 13651 698 0,'-24'1'389'16,"6"9"-91"-16,-7-4-91 16,37-7-28-16,10 1-56 15,-28 7-17-15,-7 8-33 16,-29 6-9-16,7-7-12 16,-2 5-8-16,-2-3-19 15,5 5-7-15,-10-1-8 16,3-10-3-16,3 0-1 0,-14-5-2 15,-2 6-1-15,17-5 1 16,21-9-1-16,2 3 0 16,-2 0-3-16,-12 4-2 15,17 3-2-15,17-10-3 16,-1 3-1-16,-5-2 0 16,7 1 2-16,7 6 1 15,21-3 3-15,-29 5 0 16,-9 3 0-16,-18 6 0 0,21-2 2 15,33 5 0-15,-6-4 0 16,-17 0 1-16,7 3 0 16,0-3 0-16,-3 7 1 15,38-7-1-15,-34 13 1 16,10-17-1-16,-6-1 0 16,-6 11 1-16,9-15 0 15,8 10-1-15,-6-1 1 16,5-15-1-16,-12 5 2 15,12-2-1-15,-1-8-22 16,-14 14-25-16,-7-9-103 16,7-7-74-16,-7 7 135 15</inkml:trace>
  <inkml:trace contextRef="#ctx0" brushRef="#br0" timeOffset="134685.914">16021 13691 21 0,'0'-1'12'16,"0"0"-1"-16,-1 1 3 15,0 0 22-15,0-1 10 16,-1 1 21-16,1 0 8 16,1 0 5-16,0 0 0 0,-1 0 2 15,0 0 1-15,0 0-10 16,1 0-6-16,0 0-8 15,0-1-4-15,0 0-3 16,-1 0 2-16,0-1-4 16,1 1-2-16,0 0 1 15,2-4 4-15,-2 4 12 16,4-3 6-16,-1-1 7 16,-2 1 0-16,0-6-6 15,-1 9-4-15,0-3-15 16,0 3-6-16,0 0-14 15,0 0-7-15,0 0-9 16,-1 0-4-16,0 1 1 16,0 0 1-16,-1 9 0 15,6 16-1-15,-1 22-4 0,-18-16-2 16,6 5-2 0,-7-4-2-16,7 9 0 0,7-11-1 15,-7-10 1-15,9 7 1 16,-10-3-1-16,-6 2 0 15,-1 1 1-15,5-7-1 16,2 1 2-16,10-10-1 0,4 1 0 16,-1-14 0-16,6 6 1 15,-5-13 1-15,1-8 1 16,-5 12 0-16,2-19-3 16,-2 16 0-16,6-8-2 15,6-3-1-15,-9-2-1 16,11-7 0-16,-5-2 0 15,-1-15 0-15,12-10 0 16,-6 6-1-16,13-14 0 16,5 9-1-16,-3 13-2 15,-9-2-1-15,6 23 0 16,-15 4-1-16,-5-2-1 16,20 10-2-16,3 3-1 15,6 5-1-15,4 16 0 16,-14 0 2-16,-25 16 2 15,2 1 1-15,-22 20 3 16,-6 2 1-16,12 0 1 0,-13 1 2 16,41-22 1-16,5 0 0 15,-23-9 1-15,26-3 1 16,-52 6-1-16,23-7 1 16,11 2 1-16,-22 1-1 15,13-9 1-15,-2-2-1 16,-8-8-2-16,18-3 0 15,-6 7-3-15,-31 6 0 0,36 1-12 16,2-5-10 0,13 4-36-16,-24-11-23 0,17-12-58 15,-48 23-50-15,56-37 121 16</inkml:trace>
  <inkml:trace contextRef="#ctx0" brushRef="#br0" timeOffset="135101.022">15988 13864 515 0,'-9'0'302'16,"-3"-8"-82"-16,14 0-35 16,-2-1-42-16,-5 9-37 15,8 1 11-15,-3-3-4 16,0 1-12-16,0 0-8 16,0 0-17-16,13-2-9 0,0 2-13 15,47-10-6-15,-31 8-11 16,-5 7-5-16,15-4-11 15,-32 9-5-15,18 0-7 16,12-11-1-16,-17 4 0 16,24-8-1-16,-48 3-1 15,16-5 1-15,0-5-25 16,-9 14-30-16,29-11-82 16,-44 18-70-16,13 0 123 15</inkml:trace>
  <inkml:trace contextRef="#ctx0" brushRef="#br0" timeOffset="136088.199">16649 13876 583 0,'32'0'326'0,"-35"-6"-126"16,5 0-30-16,-4 2-41 15,2-6-55-15,10 8 14 16,-18 2-7-16,36-5 1 15,-23-1-2-15,-3-1-7 16,-14 2-3-16,11-13-12 16,-30 13-6-16,21-4-12 15,-1-2-6-15,-11 12-14 16,26 3-6-16,-34-1-8 16,14-10-1-16,-7 15-5 31,0 1-1-31,-8 3 0 0,10 5-3 15,-5 14 2-15,23-17 0 0,-11-1-1 16,8-2 1-16,10 0-1 16,-6-4 1-16,2-5 1 15,2 8-1-15,3-1 1 16,4-2 1-16,8-2 0 16,7-6 2-16,-12-4 0 15,5-5 1-15,10-5-1 0,0-2 1 16,19-1 0-16,-37 5 0 15,10 4 0-15,-27-2 1 16,-14 1 0-16,67-1-2 16,-43-6-1-16,19 12-1 15,-20 4-2-15,1-19-3 16,15 9-2-16,-2 15 0 16,15-2 0-16,-28 20 2 15,-2 1 1-15,-14-11-1 16,15 6 0-16,-35 10 0 15,24 1 1-15,10 9 1 16,-7 2-1-16,-6 13 2 16,-17-2 0-16,-13 7 2 15,6 2 0-15,18-13 1 16,6 6 1-16,2-15 1 16,-18-3-3-16,22-4-3 15,-18 0 1-15,5-7-10 0,9-8-6 16,-10-15-11-16,4 4-4 15,11-17 4-15,-7 3 7 16,6-2 7-16,5-18-1 16,-2 3-4-16,4-5-2 15,-3 2 5-15,3 5 3 16,0 4 5-16,15-3 2 16,1 7 2-16,1 1 6 0,6-9 19 15,-16 2 8-15,12 9 17 16,-3-12 1-16,12 14-5 15,6 10-4-15,2-8-10 16,21 9-4-16,-16 7-9 16,6-19-3-16,-16 16-4 15,-29 1-1-15,20-16 1 16,-16 17-8-16,12-9-89 16,-1 4-89-16,-7 3 108 15</inkml:trace>
  <inkml:trace contextRef="#ctx0" brushRef="#br0" timeOffset="137298.049">17262 13578 212 0,'0'-1'176'15,"-1"0"13"-15,0 0-36 16,-19-5-18-16,-6-4-32 15,39 15-11-15,14-6-16 16,3-1-7-16,-44 14-16 16,19-6-8-16,-18 29-17 0,2 3-5 15,19-9-7-15,-15 17-3 16,5-10-4-16,7-2 0 16,-51 9-1-16,13-13 1 15,13-4 0-15,-6-2 0 16,53-8-1-16,-20 4 2 15,3-12 1-15,-36 0 2 16,22-8-26-16,6-4-39 0,-29-7-147 16,38 0 129-16</inkml:trace>
  <inkml:trace contextRef="#ctx0" brushRef="#br0" timeOffset="138149.353">17278 13548 377 0,'-72'-8'255'16,"43"7"9"-16,20-1-52 16,9 0-74-16,-45 5-27 15,51-3-38-15,3 0-15 16,7-3-19-16,30-5-4 16,-25 8-9-16,13-7-3 15,5 6 1-15,-15 0 0 0,4-2 5 16,-1 4-1-16,2 0-3 15,-2 7-4-15,8-4-7 16,1 6-3 0,-21 3-4-16,6-2 0 0,-19 4-2 15,1-3 2-15,1 5 2 16,-13-1 1-16,17-6 3 16,-13 3 0-16,-6 0-1 15,-3 8-1-15,-26-8-2 16,8 15 0-16,10-14-1 15,-3-5-1-15,9-8 0 16,-12-1-1-16,2 2 0 16,9-3-1-16,5-2-2 15,9-13 0-15,3-1-3 16,-23 13-2-16,1 15-5 0,5-5 0 16,12 7-2-16,38-21 1 15,3-7 3-15,-2 3 0 16,-13 13 0-16,-7-5 0 15,0 21 1-15,-1-3 0 16,7 3 1-16,0 7 2 16,-8-3 0-16,8 6 1 15,-8-16 0-15,13 10 0 0,-12-4 2 16,-10 2 0-16,2 1 1 16,-8-5 1-16,-7-1 1 15,-5 3 1-15,-7-5 2 16,-14 1 0-16,17-1 1 15,-7 0 0-15,2-8-1 16,-1 0-1-16,-10-1 0 16,6-2 0-16,9-5 1 15,-10-2 1-15,-3-6 0 16,5-12 0-16,-17 10-3 16,6-2-3-16,45-2-2 15,-15 5-1-15,12-5-6 16,-6 6-3-16,0 6-26 15,-13 4-33-15,32-1-123 16,1-2-151-16,-25 6 215 16</inkml:trace>
  <inkml:trace contextRef="#ctx0" brushRef="#br0" timeOffset="138781.05">17614 13745 664 0,'15'-10'377'16,"1"6"-84"-16,-34 11-92 16,18-6-14-16,-7 14 30 46,4-8-206-46,1-4 68 16,1 2-41-16,-21 35-5 0,28 0-11 0,-14 8-2 16,16-26-10-1,-10 1 1-15,-16-5 4 16,21-2 0-16,-3-1-2 0,1-8-2 16,6 3 2-16,-19-10 3 15,-7-6 1-15,24-7 0 16,5-6-3-16,14-3-4 15,-30-2-2-15,9-3-4 16,10-7-2-16,-11 3-2 16,30 7-3-16,-19-4 0 15,-23 14-1-15,19-2 0 16,1 1-1-16,-19 6-1 16,37-19 0-16,-10 13 0 15,2-11 0-15,23 17 3 0,-26 6 0 16,8-1 2-16,-4 2 1 15,2 2 0-15,-4 7 1 16,-3-1-26-16,-4 2-48 16,-6-8 48-16</inkml:trace>
  <inkml:trace contextRef="#ctx0" brushRef="#br0" timeOffset="139517.658">18195 13757 406 0,'22'-25'265'15,"-23"17"-21"1,1 4-56-16,0 0-20 0,15-14-39 16,-22 32-14-16,2-12-19 15,-9 11-7-15,-15 6-11 16,0-19-11-16,-2 16-20 15,14-7-10-15,18 9-16 16,9-4-5-16,-10-3-7 16,-8 6-2-16,-26 2-1 15,14 4-2-15,2 0-1 16,-6 4-1-16,20-6-1 16,-9 4 0-16,27-2 0 15,13-6 1-15,-21 2 1 0,33 3 1 16,-57-3-11-16,2-2-28 15,15-1-87-15,-25-19-66 16,31 3 110-16</inkml:trace>
  <inkml:trace contextRef="#ctx0" brushRef="#br0" timeOffset="140114.085">18572 13762 708 0,'-10'-6'368'16,"30"0"-120"-16,-43 13-74 15,24-21-34-15,5 9-36 16,-26 13-8-16,8-8-16 15,-3 13-6-15,9-4-11 16,-10-2-10-16,-2-3-19 16,-17-3-7-16,2 0-12 15,1 2-5-15,13 2-3 0,0 0-3 16,7 7-2-16,5 1-2 16,-3 6-2-16,10-6 0 15,7-19-2-15,2-1 1 16,0 9-1-16,-3 0 0 15,6 17 0-15,2-12 0 0,-1-7 1 16,6 6 0-16,6-6 3 16,-7 13 0-1,10 0 0-15,8-3 0 0,-8 3 0 16,-5-5 1-16,-6 3 0 16,-20 4 1-16,-20 0 2 15,22 0 1-15,-9 0 0 16,-8-2 2-16,11-3 0 15,-24-2 1-15,-7-5 2 16,6 2 0-16,7-1 0 16,0-5 0-16,13-2-1 15,-2-10-1-15,-6-1-3 16,6 6-3-16,-1-4-2 16,4 4-13-16,4 1-44 15,2-1-30-15,13 2-86 16,-5 6-48-16,13-6 140 15</inkml:trace>
  <inkml:trace contextRef="#ctx0" brushRef="#br0" timeOffset="140598.444">18805 13662 563 0,'-13'8'304'0,"9"-14"-66"15,-1 19-41-15,12-28-60 16,3 7-17-16,-10 25-18 16,9-25-7-16,-2 32-15 15,-4-1-11-15,18-13-18 16,-4 20-2-16,10-12-10 16,-7-1 3-16,1 2-15 0,-12 3-4 15,-9 1-6-15,18 2-6 16,-22 5 1-16,13-9-1 15,-14 5-2-15,-4-1 0 16,-9-1-1-16,-9 2 0 16,4-4 0-16,-11-1-1 15,15-4 0-15,8-10-11 16,-8 2-57-16,1-7-42 16,7-12-228-16,-4 9 214 0</inkml:trace>
  <inkml:trace contextRef="#ctx0" brushRef="#br0" timeOffset="150994.605">19320 13729 130 0,'-1'0'105'0,"0"0"35"0,0 0-13 16,0 0-16-16,0 0-7 15,0 0-29-15,0 0-10 16,1 0-19-16,0 0-2 16,0-1 4-16,0 0 3 15,0 1-1-15,0 0-3 16,2 11-4-16,0-3-2 15,-2-8-3-15,0 0-1 0,5-1-2 16,-3 1-1-16,3 2-2 16,2 0-2-16,3 4-7 15,9-3-3-15,51 0 0 16,-36-21 0-16,6 11 0 16,-21 0-2-16,-24 4-5 15,13 14-4-15,22-11-3 16,14 8-1-16,20-7-2 15,-11-6 1-15,-24 4-1 16,4-10 0-16,-9 13 0 16,10-4 0-16,1 4 0 15,-11 5 0 1,-12-4 0-16,1 2 2 0,53-16-1 16,-26 22 1-16,18-13-1 0,-29-14 0 15,-28 21-1-15,23-18 0 16,-26 17-1-16,10-6 0 15,1 2-1-15,-6 13 1 16,7-5-1-16,-7 7 0 16,5-14-1-16,-5-13 1 15,0 3 0-15,-3 0 0 16,-3 15 1-16,-12 13 0 16,5-14 0-16,6 5 1 15,-4-8 0-15,9-1 0 0,7-2 1 16,-13-4 0-16,11-3 0 15,0-2 0-15,-8 8-1 16,2 8 0-16,-15-14-1 16,3-2 1-16,3-8-1 15,-16 5 2-15,25 8-1 16,-40 8 1-16,33-10 0 16,-17 0 0-16,-1 3 1 15,55-12 0-15,-39 17 0 16,11-5 0-16,-9-8-1 15,2 4-2-15,-3-2 1 16,30-1-2-16,-32 12 0 16,-7-6 0-16,-16 5 0 15,-4-5-1-15,40-5 0 16,-23 15 0-16,32-6-1 0,1 5 0 16,3-5-3-16,-1 1-10 15,4-5-70-15,-39 6-69 16,13 2 93-16</inkml:trace>
  <inkml:trace contextRef="#ctx0" brushRef="#br0" timeOffset="152043.579">20150 13890 360 0,'0'-1'214'15,"0"0"-21"-15,0 0-31 16,0 0-60-16,0 0-15 0,0 0-9 15,0 0 0-15,-1 0 4 16,-8-2 1-16,8 2-10 16,0 0-9-16,-7-3-13 15,6 3-7-15,-4 0-8 16,-5-2-3-16,10 2 1 16,-18-1-1-16,-19-9-4 15,2 20-4-15,-18-2-6 16,51-9-4-16,-39 8-4 15,13-5-3-15,3 0-2 16,-13 8 1-16,2-9 5 16,2-1 2-16,6-4 2 15,-17 4-2-15,26 1-6 16,-5 0-1-16,-19 4-3 16,28-8 1-16,-31 3-3 15,40-4 0-15,4 5-1 0,-17 0 0 16,10 3 1-16,-17-3 1 15,-1-3 1-15,13-4 1 16,5 5 0-16,-14 6-2 16,20-1 0-16,-10 5-1 15,-1-5 0-15,12-3-1 16,-13 0 1-16,14 0 0 16,8 1-1-16,-10-2 1 0,4 1 1 15,0-2-1-15,-1 1 0 16,0 0-1-16,1 0 0 15,-1 0-1-15,1 0 1 16,0 0-1-16,0 0 1 16,0 0-1-16,-1 0 0 15,1-1 0-15,0 1-1 16,0 0-1-16,1 0 0 16,6-2 1-16,-1 1-2 15,-3 0 1-15,-3 0 0 16,7 1 0-16,10 2 1 15,20 14-1-15,-22-10 1 16,7 0 0-16,-10 5-1 16,4-5 0-16,12 4 0 0,-38 2 1 15,22-9 1-15,-1 7 0 16,-1-2 0-16,29 0 1 16,-14-1 1-16,3 0-1 15,-19-3 1-15,-4 0 0 16,-5 3 0-16,-1-2 0 15,1 3 1-15,-16-2-1 16,14-5-17-16,15-3-27 16,-10-1-77-16,30-4-70 15,-23 1 114-15</inkml:trace>
  <inkml:trace contextRef="#ctx0" brushRef="#br0" timeOffset="153310.383">20792 13528 309 0,'10'-9'230'16,"-2"-3"17"-16,6 8-95 16,-2-2-31-16,-15 9-37 31,2-2-9-31,0 0-15 0,0-1-2 0,0 0-5 15,-2 11-3-15,-4 12-15 0,-27 37-5 16,16-9-8 0,10 1-3-16,-4-1-3 15,6-15-3-15,2-9-3 0,-9 1 1 16,0-6-2-16,2-1 0 16,-1 3 0-16,-1-9 0 15,7-9 0-15,-9 5 5 16,15-14-1-16,0-1-1 15,2-4-4-15,12-11-6 16,-11-5-4-16,0 1-3 0,6-1-5 16,7-14-2-16,8 7-3 15,5-14 1-15,-11-1 4 16,2 14 2-16,1-11 6 16,17 7 1-16,-4 3 1 15,-9 5 0-15,-15 10 2 16,23 4 0-16,5 5-2 15,-7 2-2-15,9 10-4 16,-38 4 1-16,-10 13 4 16,0 9 1-16,3-3 3 15,-30 21 2-15,2 10 0 16,28 1 0-16,2-12 1 16,5-2-1-16,4-15 0 15,-10-8 0-15,-9 11 1 0,26-15 0 16,3-8 1-16,-16 8 0 15,-16-6 0-15,8-4-2 16,-4-1-28-16,6-6-35 16,30-9-94-16,-53 1-107 15,45-9 162-15</inkml:trace>
  <inkml:trace contextRef="#ctx0" brushRef="#br0" timeOffset="153614.378">20795 13618 584 0,'-13'2'316'0,"5"5"-60"15,2-4-45-15,9-3-54 16,10 2-29-16,3-3-38 15,-12-3-14-15,20 1-17 16,-1-4-5-16,-2 14-7 16,16-2-7-16,-3-4-11 15,-24 12-5-15,27-13-9 0,-7 8-3 16,-12-3 0-16,19-4 0 16,-11-4-4-16,-7-7-23 15,4 13-117-15,4-18-100 16,-21 17 136-16</inkml:trace>
  <inkml:trace contextRef="#ctx0" brushRef="#br0" timeOffset="154463.196">21442 13793 563 0,'-33'1'352'16,"38"-8"-25"-16,1-12-145 15,-6 0-29-15,20 6-57 16,-32 6-18-16,6 5-28 16,-25 11-9-16,-1-5-12 15,7-5-5-15,-12 2-10 16,17 7-2-1,10-4-7-15,0 1-2 0,-18 5-2 16,-2 8-1-16,4 12-1 0,20-24-1 16,4 10 0-16,0-9 1 15,10-1 0-15,-4 3 1 16,5 4 0-16,8-2 2 16,-2-5 1-16,8-4 0 15,1-3-3-15,8-5-3 16,-14 1-12-16,7-4-4 0,20-6 0 15,-14-10 3 1,16 7 11-16,-11 1 4 16,-36-12 1-16,-11 19 0 0,9-9-2 15,3-4-5-15,-25 37-6 16,20-1-1-16,4 12-1 16,-26 3 3-16,38-8 7 15,-27-1 4-15,-16 9 4 16,9 4 4-16,4 5 2 15,2 2-1-15,0 14-2 16,13-4 0-16,-22 5-2 16,10 3 0-16,-1-14 1 15,-9 4-1-15,18-13 1 16,3-7-1-16,-15-7 3 16,11-2 1-16,-16-3 1 15,-2-4 2-15,20-4-1 16,-13-4-1-16,-3-6-5 15,-2-3-2-15,14-6-6 0,10-3-3 16,13-9-6-16,-1-2-1 16,-34-1 0-16,25-9 2 15,0 2 6-15,3 5 1 16,28-6 4-16,-39 27 1 16,16-5 4-16,-1-1 5 15,3 1 12-15,15-17 5 0,-15 17 8 16,15-4 0-16,-8 14-5 15,4 12-4-15,3-7-8 16,-12 12-4-16,24-12-5 16,-9-2 0-16,-12 8 2 15,-4-13-1-15,6 5-28 16,8-12-46-16,16-12-272 16,9 3 229-16</inkml:trace>
  <inkml:trace contextRef="#ctx0" brushRef="#br0" timeOffset="154913.272">21970 13076 611 0,'-3'-7'321'0,"-25"1"-68"15,16 6-43-15,36-5-51 16,-24 2-24-16,28 1-44 16,-34 0-20-16,3 5-30 15,16 7-8-15,-26 7-6 16,22 5 0-16,-18 8-1 16,-16 5-2-16,13 11-5 15,-11-2-4-15,-8-6-3 16,21-11-1-16,8-7 1 15,-27-5 1-15,41-2-1 16,-9 2-18-16,-27-9-96 0,26 4-74 16,-21-11 101-16</inkml:trace>
  <inkml:trace contextRef="#ctx0" brushRef="#br0" timeOffset="155209.248">21717 13193 782 0,'-1'-13'381'0,"7"-2"-125"15,-1 1-36-15,5 6-64 16,3-3-34-16,1 6-54 15,0 9-20-15,15 2-22 16,12-5-5-16,-1 4-8 16,0-4-1-16,-28 2-1 15,0 0 0-15,5 1 2 16,-25-3-30-16,20-2-157 0,9-5 126 16</inkml:trace>
  <inkml:trace contextRef="#ctx0" brushRef="#br0" timeOffset="155894.916">22579 13593 372 0,'7'-8'270'0,"-6"6"37"16,1-10-74-16,-4 8-62 15,2 3-26-15,0-10-36 16,2 12-18-16,-10 12-30 15,0 0-10-15,4 10-13 16,-11 0-3-16,11-1-6 16,-22 19-3-16,-6-6-6 15,12 2-2-15,8 3-4 16,19-19-2-16,-6 5-1 16,3-5-1-16,-12-7 1 15,-17 2-2-15,0-7-9 16,26-1-20-16,3 2-68 15,19-10-55-15,11-8-170 16,-38 1 194-16</inkml:trace>
  <inkml:trace contextRef="#ctx0" brushRef="#br0" timeOffset="156158.79">22356 13677 421 0,'-1'0'281'0,"-20"0"28"16,6 4-76-16,19-4-65 16,12-8-25-16,21-10-30 15,-10 3-13-15,-21 10-14 16,16 0-6-16,-8 11-18 16,12-3-7-16,26-3-11 15,-27 0-6-15,9-8-13 16,-7 11-4-16,-2-10-6 15,2 4 0-15,2 0-26 16,-1-12-78-16,8 13 62 16</inkml:trace>
  <inkml:trace contextRef="#ctx0" brushRef="#br0" timeOffset="156842.487">23355 13514 432 0,'-39'-6'244'15,"32"-9"-30"-15,40-3-26 16,17 11-41-16,-10-6-17 16,-44 7-20-16,-5 8-7 0,9-4-14 15,-33 4-14-15,45 4-23 16,-10-1-12-16,-12 12-15 16,10 10 2-16,-9 13-2 15,-25 3-2-15,19-3-4 16,-3 7-3-16,-10-8-4 15,19-3-1-15,-4 4-1 16,6-26 1-16,-6 5 0 16,-1-3-1-16,-1-8-3 15,4 7-8-15,11-15-44 16,-5 0-32-16,5-14-122 16,5-8-127-16,-1 9 209 15</inkml:trace>
  <inkml:trace contextRef="#ctx0" brushRef="#br0" timeOffset="157642.006">23370 13420 607 0,'-4'-8'298'0,"8"8"-99"16,-21-2-23-16,42-8-52 15,-52 11-18-15,7-5-22 16,17-1-6-16,-11 7-11 16,17-6-2-16,-10 2-14 15,12-4-6-15,17 1-5 16,22-4-4-16,-4 10-7 15,-9 3-4-15,-14-7-10 16,-1 6-3-16,14-3-4 16,-2-3-3-16,8 13-1 15,0-9 0-15,-14 7-2 16,6 4 2-16,-18-7-1 16,-1 17 1-16,-3-8 0 15,-5-2 2-15,-8 1 1 0,-11-9 0 16,-2 10 1-16,-10-5 0 15,2-1-1-15,-2 3-1 16,-17-6-1-16,11 1-1 16,14-4 0-16,-7 4 0 15,31-9-2-15,-8-1 0 16,-31 4-3-16,38-8-2 0,-4 4-5 16,-29 0-2-16,42-2 1 15,-35 5-1-15,22-1 5 16,44-2-1-16,-9 6 0 15,21 2 1-15,-17 2-2 16,-9 2 1-16,1 3 1 16,-9 1 0-16,2 5 2 15,-9 6 0-15,-3-2 3 16,4 6-1-16,-11 11 1 16,-1-3 2-16,-7-2 0 15,-8 6 1-15,1-21 0 16,-2 5 1-16,-8 3 2 15,-3-16 0-15,2 6 4 16,-2-9 0-16,2-3 3 16,-2-2 1-16,-10-6 0 0,11 4 1 15,15-13-1-15,-16 5-1 16,-8-6-4-16,12-8-1 16,-22 6-6-16,18-4-2 15,21 6-3-15,-12 6-5 16,30-16-20-16,-4 10-24 15,-5 5-83-15,18-12-65 16,-15 33 122-16</inkml:trace>
  <inkml:trace contextRef="#ctx0" brushRef="#br0" timeOffset="158192.118">23947 13611 583 0,'-10'-11'353'16,"5"10"-41"-16,-24 1-132 0,29-11-17 15,-3 8-54-15,4-1-17 16,6 1-32-16,-7 8-12 16,-14 4-12-16,12 0-5 15,-22 14 0-15,-11 6-2 16,34 5-6-16,-11 3-4 16,12-2-5-16,21-12-3 15,-14 5-2-15,-16-6 0 0,27-11 0 16,-33 6 0-16,2-6 2 15,25-4 0-15,-46-1 6 16,45-2 0-16,-11-11-2 16,4-8-1-16,40-10-7 15,-67 3-2-15,46-23-2 16,-54 14-3-16,33 4 0 16,43-21-2-16,-54 28-2 15,57-17 1-15,-32 3-1 16,-14 20 0-16,30-7-1 15,-20 11-1-15,8 2 1 16,10-2 2-16,-5 3 1 16,3-3 2-16,-5 8-2 0,-4 2-21 15,-12-1-89-15,4 2-77 16,-11 1 109-16</inkml:trace>
  <inkml:trace contextRef="#ctx0" brushRef="#br0" timeOffset="158665.003">24400 13089 428 0,'-25'0'301'16,"0"0"45"-16,36-5-117 15,-5-2-72-15,38 0-33 16,5 3-44-16,-29 5-16 15,6 1-28-15,-4 0-8 16,5 1-8-16,3-7 2 0,-7 4-63 16,7 0 36-16</inkml:trace>
  <inkml:trace contextRef="#ctx0" brushRef="#br1" timeOffset="168822.932">25437 13595 228 0,'-1'0'155'0,"1"-1"-6"0,0 0-25 15,0 0-10-15,0-1-11 16,0 1-5-16,-1 0-10 15,1 0-1-15,0 0 5 16,0 0 3-16,0 0 7 16,0-4 0-16,0-3-6 15,0 2-10-15,0 3-24 16,0 1-12-16,0 1-23 16,0 0-6-16,0-1-12 15,0 1-3-15,0 0-4 16,0 0 0-16,-1 1-1 15,0 0 0-15,-3 12 0 16,-2 13 0-16,-13 37 0 16,5-31 1-16,3 0-1 15,1-2 1-15,0-6 0 16,8-7 0-16,-5-5 0 16,-2 4 1-16,8-11 0 0,-1 8 1 15,4-9 3-15,-5-3 0 16,0-3 0-16,2 1-1 15,0 1-4-15,1-2 0 16,2-5-1-16,4-7 0 16,11-16 0-16,-25 26 0 15,9-10 0-15,5 10-1 16,-2-14-1-16,20-9 0 16,-5-2-1-16,2-10 1 0,5 4 0 15,-5 5 0-15,1 6 1 16,2 2 0-16,2 8 0 15,3 7 0-15,-1 3-2 16,-10 5-1-16,-1 3-1 16,8 5-2-16,-17 5 2 15,13 3 0-15,-23 7 3 16,-9-1 0-16,24 13 1 16,-25-7 0-16,11 3 2 15,-3-14-1-15,-19 1 1 16,10 4 1-16,13-14 0 15,-13 18 0-15,4-19 2 16,13-12-1-16,-15 5 3 16,7-1-1-16,1-3 0 0,2 1-2 15,1 1-2-15,0 1-1 16,0 0-1-16,0 0 0 16,3-5 0-16,6-12 0 15,23-27 0-15,-10 20-1 16,-12 10 0-16,25-14 0 15,-20 1 1-15,13 5 0 16,6 1 0-16,-34 5 0 16,29 10 0-16,-26-1-1 0,7 7-2 15,19 4 1-15,-14 7-2 16,-3 3 1-16,-2 10 0 16,-6-2 1-16,-4 4 2 15,0 4 0-15,0-4 0 16,1-1 1-16,2-8 0 15,-3 9 1-15,-4-9 1 16,4-9 0-16,-4 13 1 16,4-27-1-16,-10 9-13 15,8-4-31-15,3-8-113 16,2-6-135-16,10-17 178 16</inkml:trace>
  <inkml:trace contextRef="#ctx0" brushRef="#br1" timeOffset="169371.525">26282 13513 537 0,'-25'-5'308'0,"-16"-1"-32"15,14 1-56-15,7 5-72 16,24 0-30-16,4 4-45 16,7 0-16-16,-22 0-13 15,-16 2-3-15,-5 5-7 16,-16 3-5-16,21 6-5 16,-2 2-4-16,13 1-6 15,3 0-2-15,1 3-5 16,4 5-1-16,1-15-2 15,1 6-1-15,7-17 0 16,4 7 1-16,4-6 0 16,6-4 1-16,8 1-1 15,-10-7 0-15,5 8 0 16,1-11 1-16,4 1-2 16,12-15 1-16,3 1 0 0,-15-6 1 15,-12 0 0-15,-7 0 0 16,-29-3 0-16,25 6 0 15,-20 2 1-15,8 2-2 16,12 5-1-16,-3 3-2 16,7 4-3-16,-31 3-1 0,-6-1-1 15,-6 7 0-15,1-2 1 16,27 3 1-16,-8 3-1 16,0-2 0-16,11 1-30 15,-18 6-47-15,17-1-249 16,3-7 220-16</inkml:trace>
  <inkml:trace contextRef="#ctx0" brushRef="#br1" timeOffset="170304.098">26457 13486 936 0,'-4'-7'438'16,"1"1"-202"-16,8 3-57 15,-2 4-101-15,0 3-36 16,-3 5-29-16,-6 7-4 15,3 0 0-15,-2 0 1 0,0 4 5 16,-1 4 0-16,0 8 0 16,0-3-2-16,-1 1-4 15,0 0-1-15,2-15-2 16,-4 5 1-16,9-12 0 16,0-15 2-16,-3 7 4 15,7-12 1-15,-4 2-1 16,0 7-2-16,7-26-5 15,-5 9-1-15,11-16-5 16,-1 1 0-16,-3 5-5 16,8-5-1-16,-5 13-1 15,-2-1 1-15,7 11 4 16,-8 3 1-16,10 4 0 16,-7 5 1-16,-2 0-1 15,10 3 1-15,-5 3 0 16,-2 1-1-16,4 3 0 0,-1 3 0 15,-24-2 1-15,24-1 1 16,-2-1 0-16,-5 0 1 16,8 1-1-16,-2 1 0 15,-8-4 0-15,-1-1 1 16,0 0-1-16,10-4 1 16,9-4 0-16,-5-3 1 15,14-1-1-15,-30-1-1 16,10-1 2-16,3-5-1 0,-6 0 0 15,12 2 1-15,-13 6-1 16,-1-1-1-16,0-1 1 16,-6 0-1-16,-3-4 1 15,0 1 0-15,-2-1-1 16,-2 1 0-16,1 8-1 16,-8 3-1-16,0 7-2 15,-4-1 0-15,1-3 1 16,4 3 0-16,-19 1 1 15,2 2 0-15,4 3 0 16,-7-1 1-16,18 3 0 16,22 2 0-16,-10 2 0 15,-16 7 1-15,27-6 1 0,-32 3-1 16,12 3 2-16,39-10-2 16,-53 12 2-16,41-11 0 15,-10 0-1-15,-39 3 2 16,45-13-1-16,-8 7 1 15,18-14-1-15,12 4-1 16,2-2-36-16,-26 3-84 16,5-4 80-16,8-1-55 15</inkml:trace>
  <inkml:trace contextRef="#ctx0" brushRef="#br1" timeOffset="171071.595">27385 13936 1818 0,'-8'22'3'0,"-14"1"-431"62,0 0 204-62,33-56 40 16,-8 26-58-16,15-20-130 31</inkml:trace>
  <inkml:trace contextRef="#ctx0" brushRef="#br1" timeOffset="171872.08">27451 13525 1652 0,'4'4'37'15,"0"-2"-1"-15,-4-2 33 16,0 0-23-16,-1 0-3 16,0 0-16-16,1 0-3 0,0 0-3 15,0 0-6-15,21 2 3 16,37 6-1-16,-26-8-5 16,2-2-3-16,-15 0-1 15,-15-2-1-15,3 2-2 16,5-2 0-16,-3-2 0 15,4 2 0-15,-12-3 0 16,-20 2-1-16,24 3-10 16,9-3-28-16,-29 5-87 15,27 0-47-15,-21 0-97 16,-38 6-24-16,73-4 53 16,-43 4 47-16,26 0 110 15,-2-5 60-15,-30 0 84 16,18-1 25-16,-15 1 47 0,25 1 14 15,-12 0-9-15,0 1-8 16,-9-2-18-16,9 3-13 16,9 0-28-16,2-4-12 15,-7 3-21-15,2-3-9 16,0 0-5-16,0 0-2 16,0 0-3-16,0 0 0 15,0 0-8-15,0 0-1 16,0 0-7-16,0 0-3 15,-1 0-1-15,1 0-2 0,0 0 1 16,0 0-1-16,0 0 0 16,0 0 0-16,0 0 0 15,0 0-1-15,0 0 1 16,0 0 1-16,0 0 2 16,-4 9 1-16,-1 4 2 15,-19 34-1-15,13-16-1 16,-4-13-1-16,3 20-1 15,2-3 1-15,-4 1-1 16,0 14 2-16,0-14-1 16,-2 0 0-16,0-6-1 15,0 2 0-15,2-6 0 16,1-2 0-16,4-1-1 16,7-3-1-16,1 5 9 0,2 3-41 15,-3-6-96-15,-19 0-58 16,25-23-188-16,-6 4 228 15</inkml:trace>
  <inkml:trace contextRef="#ctx0" brushRef="#br1" timeOffset="172445.145">27416 13520 774 0,'-1'-4'425'0,"4"2"-182"32,-1 1-23-32,-2 0-77 0,0-1-72 0,0 1-7 15,14-3-14-15,6 0-8 16,36-1-13-16,-17 6-4 16,-12 3-7-16,8-5-4 15,5 2-5-15,-11 2-2 16,9-1-4-16,-5 8 0 15,-5-2-1-15,-1-1-2 0,-4 10 0 16,-3-6-2-16,-19 11-1 16,0-3 2-16,-8 11-1 15,-8 2 2-15,-2 0 0 16,-20 2 1-16,13-2 3 16,-7-6 0-16,-3-11 3 15,3-6 0-15,-14-7 1 16,-4 0 1-16,9-8 1 15,12 5-1-15,2-8-1 16,8-9 0-16,3 0-5 16,-2-10 0-16,11 8-37 15,-2 9-31-15,7 8-108 16,4 0-89-16,7-13 165 16</inkml:trace>
  <inkml:trace contextRef="#ctx0" brushRef="#br1" timeOffset="173339.414">28087 13480 1571 0,'0'-1'102'15,"-4"0"-33"-15,-7 0 62 16,-5 2-44-16,9 2-52 15,-3 5-14-15,4 3-7 16,15 5 1-16,-17 4 0 16,3 4-1-16,-6 5-3 15,-8 2-2-15,7 1-2 16,2-1 0-16,3 1-1 16,3-16 0-16,-1 1 1 0,2 1 0 15,3-25 3-15,-1 15 2 16,4-19 2-16,-2 0 0 15,6-9-3-15,5-5-4 16,6-1-2-16,6-16-2 16,-1 8-3-16,-5-4 0 15,7 7-2-15,6 5 0 16,-6 6 1-16,6 10 1 0,-34 0 0 16,4 4-1-16,8 6-2 15,-20-1 0-15,34 4-2 16,-23 7 1-16,6 0 1 15,4 3 2-15,-3 1 1 16,9-3 1-16,-13 2 0 16,19-2 1-16,-10-1 0 15,4 2 1-15,1-8 0 16,-2 0 0-16,6-6 1 16,-4-4 0-16,2-2-1 15,2-3 0-15,-10-1-1 16,8 0 0-16,5 0 1 15,-6-3 0-15,-6 1-1 16,0-3 1-16,-17-1-1 16,1 9 0-16,5 2-2 0,-8 0-2 15,2 9-3-15,-10-3-1 16,-5 4 0-16,-1 10 2 16,-3-1 3-16,4 7 0 15,3 0 1-15,0 1 0 16,8 1 0-16,-3 9-1 15,8-3 1-15,-2-5 0 16,2 11 0-16,4-9 0 16,0 7 1-16,1 1 1 15,9-28-1-15,-2 11-1 0,-4-3-1 16,9-9-38-16,-5 20-104 16,1-21-69-16,2-2 115 15</inkml:trace>
  <inkml:trace contextRef="#ctx0" brushRef="#br1" timeOffset="173773.92">28877 13462 627 0,'-9'-1'322'0,"6"5"-69"0,-1-1-51 16,-1-1-31-16,9 0-16 16,-6-2-24-16,1-1-10 15,0 0-20-15,0 0-13 16,0 0-26-16,-6 1-11 16,-13 1-17-16,-24 9-8 15,19-1-13-15,12 1-5 0,-10 7-4 16,-17-3-1-16,23 8-1 15,-6-1 0-15,-4 4 0 16,14 0 0-16,-9-2-1 16,19-2 0-16,5-2 1 15,25-6-1-15,-28 1 1 16,8 10-1-16,-7-8 1 16,-10 3 1-16,20-8 0 15,-10-8-1-15,38-8 1 16,5-5-16-16,13-13-59 15,-3-9-47-15,-23 5-173 16,-8 4-277-16,14-2 376 16</inkml:trace>
  <inkml:trace contextRef="#ctx0" brushRef="#br1" timeOffset="174119.973">29161 13489 654 0,'-1'-5'435'16,"1"7"-10"-16,-1-2-192 15,1 0-42-15,-1 0-83 16,0 0-25-16,-14 5-23 15,-14 16-7-15,34-6-12 16,-19-1-7-16,21 5-15 16,-14 6-5-16,0-4-7 15,12 4-1-15,-23 2-1 16,13-11-2-16,5-10-24 16,-11 15-44-16,3-11-157 15,3-13-301-15,13 3 338 16,13-21-184-16</inkml:trace>
  <inkml:trace contextRef="#ctx0" brushRef="#br1" timeOffset="174444.038">29436 13502 957 0,'-1'-5'466'0,"4"5"-142"16,-2 5-118-16,-1-5-70 16,0 0-31-16,-2 3-38 15,-5 13-11-15,-26 39-10 16,21-21-7-16,-1-2-9 16,-5 12-5-16,4 2-11 15,0-10-3-15,-4 9-3 16,5-8-2-16,-6-5-1 15,-1 3-1-15,-5-1-3 16,10-8 0-16,-1 0-5 16,-1-4 0-16,5-10-108 15,-18 2-37-15,31-17-161 16,-19 2-311-16,46-13 433 16</inkml:trace>
  <inkml:trace contextRef="#ctx0" brushRef="#br1" timeOffset="174993.349">29408 13482 822 0,'-15'-7'462'16,"11"1"-102"-16,-4 6-155 15,11-2-40-15,2 0-84 16,4-4-26-16,2 4-32 15,3-1-9-15,25 3-7 16,-17 3-1-16,17-3-3 16,-1-1-1-16,-30 0 0 15,29-3 0-15,-4 9 0 0,-7 2-1 16,12 2-1 0,-16 3 0-16,-10-2-3 0,0 1-1 15,-12 5 1-15,0-1-1 16,-5 7 2-16,4 1 1 15,-19-2 1-15,-6 8 1 16,2-12 2-16,-7 10 0 16,-6-15 2-16,8 1 1 15,-12-8 1-15,13-11 2 0,6 3-2 16,15-11 0-16,-7 3-3 16,-5-10-16-16,9-2-65 15,-12-3-48-15,11 10-219 16,-6 8 220-16</inkml:trace>
  <inkml:trace contextRef="#ctx0" brushRef="#br1" timeOffset="175340.522">29893 13712 1244 0,'-3'9'551'0,"2"-9"-267"16,-3-5-102-16,0 9-83 16,0-18-39-16,4 20-44 15,0-5-8-15,-2-4-47 16,1 3-68-16,0 0 71 16</inkml:trace>
  <inkml:trace contextRef="#ctx0" brushRef="#br1" timeOffset="176054.873">30448 13519 390 0,'0'-1'271'0,"0"0"30"0,25-2-92 15,0-33-66-15,-14 30-26 16,-7 3-33-16,-1 1-3 15,-6-2-7-15,3 3-5 16,0 1-5-16,0 0-2 16,0 0-4-16,0 3 3 15,-2 14 0-15,-19 32-6 0,4-19-13 16,-9-2-9-16,8 2-14 16,3 4-5-16,-2-14-5 15,-1 9-1-15,6-17 2 31,1 1-1-31,-2 9 0 0,-1-3-2 16,12-20-12-16,4-4-68 16,4-5-54-16,17-7-228 15,-11-1 223-15</inkml:trace>
  <inkml:trace contextRef="#ctx0" brushRef="#br1" timeOffset="176635.968">31021 13466 777 0,'8'-8'408'15,"-18"4"-77"-15,20 5-131 16,-23 0-63-16,16-1-25 15,-2 0-33-15,-14-1-7 0,30 1-4 16,-27-1-2-16,11-1-4 16,-2-1-10-16,-22 3-23 15,1 0-6-15,-4 2-10 16,-7 2-2-16,1 1-6 16,10 1-1-16,-6-3-1 15,5-1-1-15,6-1-2 16,-1 1 0-16,8 3-1 15,5 0 0-15,6 0-2 16,2-1 1-16,1 0 0 16,3 1 0-16,1 3 1 15,7 1 0-15,3 3-1 16,1 4 2-16,4 1-1 16,-12 4 1-16,6-1 0 0,13-2 0 15,-16 0 0-15,18 3 0 16,-23 2 0-16,-7-2 0 15,-4-6 0-15,-7-9 0 16,-4 0 1-16,-17-5 0 16,-1 12 2-16,-5 7 0 15,3-8 1-15,6-10 0 16,7-1-1-16,-5-9 1 16,4 5-2-16,6 3 0 0,-1-1 0 15,7-13-1 1,-2 7-5-16,10-9-25 0,5-4-94 15,-3 21-75-15,14-24 115 16</inkml:trace>
  <inkml:trace contextRef="#ctx0" brushRef="#br1" timeOffset="177608.228">31324 13744 337 0,'0'3'217'0,"0"-3"0"16,0 0-36-16,0 0-43 15,0 0-12-15,0 0-10 16,0 0-3-16,0 0-3 16,0 0-7-16,0 0-11 15,0 0 0-15,0 0-4 16,0 0-4-16,4 0-14 16,-1 0-10-16,-2-1-18 15,0 0-7-15,3-11-10 16,20-9-5-16,10-36-5 15,-32 27-3-15,18-2-3 16,-28-8-2-16,24-3-1 16,23-2-1-16,-24-10-2 15,-1-1-1-15,16-10-1 16,-35 2-1-16,28 2 0 0,18-4 0 16,-29 15-1-16,22 1 0 15,-29 14-1-15,5-3 0 16,1 18 0-16,-1 4-2 15,5 8-2-15,-8 4 0 16,-5-3-2-16,7 4-2 16,-3 8 0-16,12 15 1 15,7-2 1-15,-12 3 2 16,1 4 2-16,4 0-1 16,-4 5-24-16,-2-3-30 0,2-7-106 15,6-6-87-15,-17 3 154 16</inkml:trace>
  <inkml:trace contextRef="#ctx0" brushRef="#br1" timeOffset="177920.763">31385 13433 713 0,'-13'0'376'0,"2"0"-83"0,9 2-81 15,5-3-41-15,17-7-35 16,-4 6-33-16,-3-2-16 16,6 0-26-16,-12 4-3 15,-1-2-9-15,14 2-5 16,7-2-13-16,-4 1-9 15,-6 0-11-15,-13 2-4 16,8-2-4-16,-7 1-1 0,14 4-38 16,-6 2-65-16,-16 1 67 15</inkml:trace>
  <inkml:trace contextRef="#ctx0" brushRef="#br1" timeOffset="178469.04">31794 13552 700 0,'0'-4'401'16,"-19"-3"-38"-16,1 5-185 15,5 0-15-15,-5 0-56 0,7 2-29 16,5 2-38-16,6 4-12 16,-10 2-11-16,0 5-2 15,-2 6-5-15,-3 7-1 16,8-4-3-16,-2 0 0 16,8 4-1-16,1-19 0 15,0 5 0-15,7 4-1 0,-4-2 1 16,2 14 1-1,4-13 0-15,2-3-1 0,7-9 1 16,-1-3 0-16,-6-1 1 16,5-3-1-16,1-6-1 15,-5-15 0-15,11-4-2 16,-12 6 0-16,-1-11 0 16,14 20 0-16,-24 1-1 15,0-10 1-15,0 9 1 16,2-8-2-16,-5 10-2 15,5-6 0-15,-4 9-2 16,-15 3-2-16,9-2 0 16,-1 5-2-16,-3 2-1 15,-7 0-2-15,14 0-49 16,-3 7-29-16,-3-3-85 16,14-3-75-16,-8 5 161 15</inkml:trace>
  <inkml:trace contextRef="#ctx0" brushRef="#br1" timeOffset="179003.435">32099 13564 958 0,'-4'-6'454'0,"-6"8"-172"15,7 2-41-15,-3-3-68 16,9-6-31-16,-3 1-57 16,-11 0-24-16,8 4-36 15,-2 6-11-15,-6 2-8 16,14 3-1-16,-15 4-2 15,-19 7-1-15,24-2 0 16,-4-4 0-16,7 5 0 0,6-9 1 16,-14 2 1-16,0-1-1 15,10-13 2-15,-1 3 0 16,16-3 3-16,-22 4 0 16,16-3 0-16,13-8 0 15,-15-10-3-15,19-4-1 16,-31 3-1-16,5 4-1 15,13-3-1-15,-11 2 0 0,20-6-1 16,-4 0 0-16,-7 5 0 16,12 1-1-16,-4-4 1 15,-8 4 0-15,10 1 0 16,-4-8 0-16,-4 11-3 16,10 2-1-16,-9 2-12 15,2 5 1-15,5-9-82 16,-11 4-42-16,0 1-144 15,-3 13 160-15</inkml:trace>
  <inkml:trace contextRef="#ctx0" brushRef="#br1" timeOffset="180035.751">32349 13524 282 0,'6'-6'226'0,"4"3"59"16,-2 0-53-16,13-27-50 15,-22 23-23-15,-13 7-36 16,28-3-12-16,-34 3-17 15,28 3-9-15,-1 0-8 16,-8 1-5-16,15 6-13 16,-38-1-5-16,23 2-15 15,9 5-6-15,-31-3-11 16,18 10-3-16,-19 2-4 0,-9-8-2 16,20 6-4-1,-8 1-1-15,12-1-2 0,-5-5-1 16,5 4 3-16,9-17-1 15,-5 6 3-15,-3 1 1 16,8-22 0-16,1 4-1 16,7-19-4-16,2 5-2 15,-4-3-14-15,5-3-14 16,11-3-35-16,-11 0-20 0,2 8-25 16,9-1 5-16,11 6 28 15,17-1 20-15,-11 2 35 16,-14 10 9-16,-22 2 5 15,4-3 3-15,4 6 11 16,0-1 8-16,-6 6 16 16,-3 5 2-16,5 3 0 15,-10 3-4-15,1 3-12 16,-10 2-4-16,-1 1-5 16,9 1-4-16,-3-2-2 15,5 7-2-15,-26 4-1 16,23-12-1-16,-9 6 1 15,0-11 1-15,25-10 1 16,-27 12 1-16,26-13 4 0,-10-5 0 16,4-8-2-16,-19 2 0 15,15-16-5-15,23 7 0 16,-6-9-26-16,16-10-19 16,-9 0-47-16,-8-7-35 15,9 9-14-15,7 0 13 16,-10 8 43-16,-3 9 32 0,-2 7 37 15,-1-3 5 1,-5 11 13-16,-5 1 12 0,2-1 19 16,0 11 11-16,-11 5 12 15,2 0-1-15,-8 6-6 16,7-7-5-16,0 6-17 16,2 0-6-16,-3 3-11 15,-6-4-3-15,4-2-5 16,0 0-2-16,6-7 3 15,-15 24-7-15,8-25-81 16,-1 9-80-16,1-1 97 16</inkml:trace>
  <inkml:trace contextRef="#ctx0" brushRef="#br1" timeOffset="180801.441">33099 13458 557 0,'-2'0'331'0,"2"-8"-51"16,0 5-73-16,-5 2-16 15,3 0-47-15,1 1-21 16,0 0-30-16,0 0-11 16,-3 10-9-16,-4 5-5 15,-18 29-17-15,17-23-10 16,-9 0-15-16,4 2-7 0,-6-2-7 15,6 3-3-15,9-3-4 16</inkml:trace>
  <inkml:trace contextRef="#ctx0" brushRef="#br1" timeOffset="181084.945">32986 13663 1763 0,'9'-12'443'16,"-4"0"-303"-16,8-5-155 15,8-5-19-15,-6 4-9 16,7-6-19-16,0-5 0 15,-7 10-3-15,3 2 1 0,2 5 11 16,3 4 9-16,-1-5 20 16,3 7 9-16,8 9 12 15,-19-5 2-15,4 5 1 16,-6-1 0-16,-31 0 16 16,28 10 9-16,-21 4 18 15,0 3 7-15,7 3-5 16,-21-1-5-16,15 12-12 15,-4 0-6-15,2-4-7 16,-1 0-5-16,3-14-3 16,2 2-3-16,8-3 0 15,1-8-2-15,0-7-2 16,-2 6-31-16,6-15-140 16,3 21 120-16</inkml:trace>
  <inkml:trace contextRef="#ctx0" brushRef="#br1" timeOffset="181984.48">33538 13559 549 0,'0'0'343'15,"-7"-9"-5"-15,0 6-157 16,-9-3-24-16,9-4-22 16,6 4-10-16,-23 4-21 15,21 2-8-15,-27 0-17 16,11 2-6-16,14 0-18 15,-21 1-11-15,43 5-20 16,-15-5-7-16,-6 3-8 16,15 2-1-16,-42-2-3 15,12 4-2-15,20 5-1 16,-28-1 0-16,23 3-1 16,2-4 1-16,-12 5-1 15,9-4 1-15,17 5-1 0,0 8 0 16,-4-22-1-16,35 14-21 15,-25-19-50-15,-7-15-26 16,11 0-49-16,-10-11 0 16,1-2 19-16,8 19 19 15,9-8 44-15,-25-4 23 0,1 1 30 16,5-10 7-16,-7 11 4 16,10 5 0-16,-7 12 10 15,-8 2 14-15,-21 9 23 16,1 5 11-16,9 6 15 15,-5 10-4-15,4 8-3 16,-5-7-2-16,-1 25-1 16,-1-9 12-16,-8 4 17 15,19 7 9-15,-23-8-5 16,-9 2-20-16,18 20-25 16,-26-2-11-16,8 0-13 15,10-6 0-15,4-22-9 16,7-5-5-16,5-16-3 15,0-9-2-15,7-5 1 0,-1-11 0 16,6-8-1-16,-6 6-1 16,6-25-5-16,2-1-1 15,1 3-10-15,6-14-9 16,0-5-17-16,2-4-6 16,1-8 5-16,0 4 8 15,6 27 16-15,-2 6 7 0,0 6 4 16,10 5-1-16,4-3 2 15,19 5 0-15,0 3 0 16,-15-2 0-16,-14 2 0 16,9 1 0-16,15 3-1 15,11-2 1-15,4-13-1 16,-21-1 0-16,-11 8-42 16,-1 6-34-16,0 5 175 15,-9 0-102-15</inkml:trace>
  <inkml:trace contextRef="#ctx0" brushRef="#br1" timeOffset="191349.206">32845 13527 440 0,'5'0'228'16,"-19"-6"-49"-16,13 4-23 15,12-3-26-15,-16 4-9 16,0 1-19-16,20-6-10 0,-21 4-15 15,1-6-8-15,-2 6-14 16,8 1-4-16,-1-1-7 16,-1 2-2-16,0 0-1 15,0 0-2-15,0 0-9 16,-2 0-5-16,-2 0-10 16,4 0-3-16,-6 2-4 15,5-2-2-15,1 0-1 16,-1 14-1-16,-7 8 0 15,-33 26-1-15,27-12 0 16,6-10 0-16,-9 4 0 16,6 6 1-16,9-10 1 15,-9-9 1-15,5-9-1 16,-2 1 1-16,1-9-2 16,7 14-3-16,2 1-35 15,-1-4-70-15,7-7 69 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1-30T21:51:31.846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16443 6016 211 0,'0'0'122'0,"0"-1"-4"0,0 0-6 16,0-1-11-16,0 2-9 16,-1 0-19-16,1 0-6 15,0 0-9-15,0 0-3 16,0 0-4-16,0 0 0 15,0 0-1-15,0 0-1 16,0 0-5-16,0 0-4 16,3 4-8-16,-1 0-2 15,12 0-5-15,26 23 0 0,-31-28-1 16,5-5-1-16,0 6-1 16,-3 7 0-16,-3 5 0 15,9-9 0-15,-21 6 1 16,14-10 1-16,2-4-1 15,-2 11-2-15,25-14-2 16,-17 10 0-16,11-4-4 16,-30 2-2-16,13 6-3 15,-1-6-2-15,3 3-3 16,28-10-1-16,-52 14-1 16,18-2-1-16,3-7 0 15,-1 4 0-15,22 1-1 16,-1-11 1-16,-18 13-1 15,-1 3 0-15,6-5 0 16,-12 7 0-16,12-13 1 0,-7 2 0 16,7-4 0-1,10 1 0-15,-12 8 0 0,8 1 0 16,-11-3 3-16,12-4 3 16,3 4 3-16,7-5 0 15,7-6-3-15,-28 18-1 16,10-13-2-16,-17 6-1 15,3 6 0-15,-16-8 0 16,10 5-1-16,19-1 0 0,-2-8 0 16,24 2 1-16,-19-8-1 15,-13 4-1-15,5 4 1 16,1-2 0-16,-11 7-1 16,12-7 0-16,-6 5-1 15,5-1 0-15,11 0 0 16,2 0 0-16,-12 0 0 15,-8 4 0-15,23-4 0 16,-32 5-1-16,33-2 1 16,-10-3 1-16,-11 1 0 15,27-9-1-15,-38 0 1 16,23 3-1-16,-18 3 1 16,2 5-1-16,16-3-1 15,-5-1 2-15,0-7-2 16,-10 3 1-16,9-4 0 15,-11 15 0-15,-1-5-1 0,5 1 1 16,2-1 0-16,7-10 0 16,-3 9-1-16,-1 0 0 15,-14 8 0-15,18-8 1 16,-1 0 0-16,5 0 0 16,-9-1 1-16,-5 8-1 0,1-7 0 15,8-2 0-15,16-5-1 16,-20 1 0-16,0 5 1 15,0 0-1-15,-21 4 1 16,22 0-1-16,9-6 1 16,-8 3-1-16,20-6 1 15,-20 4 0-15,-7 2-1 16,-9 3 1-16,10 2 0 16,3-6 0-16,2-3 0 15,-1 0 0-15,4-1 0 16,9-1-1-16,-4 9 1 15,1-1-1-15,4-3 0 16,-23 1 0-16,19 0 0 16,-26-1 0-16,1 5 0 15,33-3 0-15,-24-1 1 0,24 0 0 16,-2-6-1-16,-34 6 1 16,19 0 0-16,12-5 1 15,-26 7-1-15,23-3 1 16,-13 0 2-16,0-4-2 15,3 2 1-15,2 1 0 16,-5 1 0-16,-4 4 1 0,4-4 0 16,-4-1 0-16,8 2 2 15,-3-1 0-15,14 7 2 16,4-6 1-16,-16 2 0 16,-4-1-2-16,-3-4 1 15,3 6 0-15,-19-2 1 16,18-1 0-16,0 2-1 15,-25-1 0-15,27-1-1 16,16-1 0-16,-5-1-2 16,-6 2 0-16,12-1 0 15,-27 0 1-15,-6-4-1 16,23-3 0-16,-19 2-50 16,-21 8-57-16,-8 5 65 15</inkml:trace>
  <inkml:trace contextRef="#ctx0" brushRef="#br0" timeOffset="1096.798">17656 5559 217 0,'20'-3'164'16,"0"-3"29"-16,-20 6-27 15,12-4-39-15,-52 5-14 16,36-1-16-16,21-4-2 15,-28 4-5-15,35 0-1 16,-20-3-9-16,-6 3-5 16,17-3-11-16,-3 1-5 0,-5 4-7 15,-15-2-7-15,8 3-8 16,4-3-4-16,-2 1-7 16,-4-1-2-16,1 0-4 15,0 0-2-15,-10 5-2 16,10-5-3-16,-5 11-4 15,-40 34-2-15,70-28-2 16,-40 3-1-16,22-3-2 16,17-3 1-16,-30-1-2 15,6 6 1-15,-6 0-1 16,3-3 0-16,0 9 1 16,-3-2 0-16,4-10 1 15,-13 11 0-15,16-20 1 16,7 3 1-16,-12 1 2 15,9-4 0-15,-2 0 2 0,-19 2 1 16,30-4 0-16,-30-2 0 16,-15 4-23-16,29-6-42 15,8-4-177-15,3-1 153 16</inkml:trace>
  <inkml:trace contextRef="#ctx0" brushRef="#br0" timeOffset="5707.476">4034 8652 143 0,'-1'-1'118'0,"0"0"32"16,1 0-4-16,0 0-21 15,0-1-4-15,0 1-14 16,0 0-8-16,0 0-8 16,0 0-7-16,0 0-7 15,0 0-3-15,0 0-5 16,0 0-3-16,0 0-3 15,0 0-4-15,0-1-6 16,0 1-2-16,0 0-3 16,0 0 0-16,0 0-1 0,0 0-4 15,0 0-8-15,0 0-4 16,0 0-5-16,0 1-1 16,0 0 1-16,0 0 0 15,0 0-2-15,0-1-1 16,0-1-5-16,0 2-4 15,0 0-4-15,0 0-1 16,0 0-3-16,0 0 1 0,0 0 0 16,0 0-1-16,9 0 1 15,9-1-1-15,20 0-1 16,-27-1-1-16,-3 2 0 16,-5 2 0-16,4-1 0 15,17 5 0-15,-5-7 0 16,-13 0-1-16,1 1 0 15,-10-3 1-15,-8 5-1 16,28-2 1-16,-15 1 0 16,-2-1 1-16,8 1 2 15,-20 2 1-15,14-3-1 16,-10 0 1-16,4-2-3 16,4 1 0-16,-5-1-1 15,4 2-1-15,0 0 0 16,-1 0-1-16,1 0-1 0,-6 0 0 15,1 0 1-15,-9 0-1 16,-26 6 1-16,16-6-1 16,12 5 1-16,10-5-1 15,-10 0 1-15,24-4 0 16,-16 4 0-16,2-1 0 0,7-2 1 16,-5 3-1-16,0-1 0 15,0 0 0-15,0 0-1 16,-8-1 0-16,-8 0-1 15,-17 0-1-15,23 2 0 16,12-3 0-16,0 5 0 16,-5 2-1-16,4-4 1 15,-1 0 0-15,-1-1-1 16,1 1 0-16,0 0-1 16,0 0 0-16,0 0 0 15,0 0 0-15,0 0 1 16,1 0-1-16,0 0 1 15,0 0 0-15,2 0 1 16,6 1-1-16,-8-1 1 16,14 4 0-16,22 8 0 15,-29-12 1-15,1 2 0 16,-5-1 0-16,6 0 0 0,3 0 1 16,4-1 0-16,-6 0-1 15,0 0 1-15,2 0 1 16,-1-4-1-16,-1-2 0 15,7 6 0-15,-13-2 0 16,4 7 0-16,0-2 0 16,0-2 0-16,13-1 1 15,-18 0 0-15,-3 0 0 0,8-2 0 16,-19 0 1-16,11-2 1 16,12 2 1-16,-24 2-1 15,7-1 0-15,2 1-1 16,-11 0-1-16,4 0-1 15,11 0 0-15,-4 3-1 16,1-2 1-16,2-1 0 16,-1 0-1-16,0 0 1 15,0-1-1-15,-6 0 1 16,-2 1-1-16,8-1 1 16,-14 1-1-16,-33 3 1 15,43-3-1-15,-6-1 1 16,3-3-1-16,18 5 1 15,-15 1 0-15,1-2 0 16,1 6 0-16,-9-9-1 16,9 1 0-16,-2 1 0 0,-1-3 1 15,3 4-1-15,-8 2 0 16,5 0 0-16,4-1-1 16,-6-1 1-16,3-4 0 15,5 2 0-15,0-3 0 16,7 3-1-16,-5 3 0 0,-4-1 0 15,1 0 0 1,0 0-2-16,0 0 1 0,0 0-15 16,1 0-56-16,0 0 51 15</inkml:trace>
  <inkml:trace contextRef="#ctx0" brushRef="#br0" timeOffset="22025.113">27872 13218 143 0,'0'-1'107'0,"0"1"19"15,-1 0-11-15,0 0-28 0,-1 0-12 16,2-1-19-16,0 1-4 16,-1 0-3-16,1 0-4 15,0 0-6-15,0 0-4 16,0 0-3-16,0-1 0 16,0 0-1-16,0 0-1 15,0 1 1-15,0 0 0 16,-1 4 4-16,1-4 1 15,0 0-5-15,0-1-2 0,0 0-6 16,0 0-3-16,0 0-4 16,0 1-3-16,0-1-4 15,0 0-2 1,0-1-2-16,0 1 0 0,4-1 0 16,-1-1 1-16,0-12 0 15,29-25 1-15,-22 28 1 16,-4-4 4-16,-4 5 13 15,7-9 3-15,-9 0 7 16,7 5-1-16,-6 4-8 16,-11-5-3-16,10-5-7 15,1-8-2-15,-3 6-3 16,11 8-1-16,-8-18 1 16,2 5 0-16,6-15 5 15,-4 10 2-15,-4 7 4 0,-1-6 1 16,4 4-1-16,-2-18 1 15,2 11-1-15,-9 4 0 16,-5-3-1-16,6-2-1 16,1-5-3-16,0 5-2 15,-4-6-4-15,0 1-1 16,-15-4 0-16,24-17 1 16,-5 4 2-16,-6 9 1 0,3 3 2 15,-8 1 1-15,9-12-1 16,-2-2 0-16,5-7 0 15,-8 2 0-15,-2 13 1 16,-11-5 2-16,-3 3 3 16,11-9 1-16,-1-6 4 15,-10-1 3-15,25 0 1 16,-14 9 0-16,-4-1-3 16,19-4-5-16,-24-6-4 15,-31 0-2-15,5-10-4 16,-11 5 1-16,4 6-2 15,33 0-1-15,-12 2-1 16,9-9-1-16,0-3-3 16,-14-3-1-16,-9 4-1 15,-3 4-1-15,-12-4-1 16,12 1 1-16,7-4-2 16,0-2 1-16,7 3 0 0,-11 10 0 15,-16-5 0-15,21 0-1 16,3-1 1-16,-15-7 0 15,17 11-1-15,-18-6 0 16,-15 1 1-16,22 0-1 16,1-4 1-16,-7 13 0 0,-1 1-1 15,7-8 1-15,6-4 0 16,-8-5-1-16,15 4 1 16,-18 10-1-16,2 1-1 15,8 0 0-15,-2-6 1 16,6 1-1-16,-4 8 1 15,13 2-1-15,-21 5 0 16,4-9 0-16,-4 2 0 16,-12-4 0-16,21 4 0 15,-11 10 1-15,-2-14-1 16,19 17 0-16,-31-4 1 16,-1-5-1-16,6 7 0 15,-12-13 0-15,18 4 0 16,6 9 0-16,-5 2 0 15,-26 2 0-15,22-19 1 0,-21 5 0 16,6-6 0-16,14 0 1 16,-27 20 0-16,28-13 1 15,-22 7 0-15,-1 5 0 16,6-17 0-16,-12 9-1 16,20-4 0-16,-23-3 1 15,7 20-1-15,2 0 0 16,-11-16-1-16,28 2 1 0,-32-7-1 15,6-2 0-15,5 22 1 16,1-12-1-16,12 3-1 16,-9 5 1-16,5-12-1 15,-14 18 0-15,9-6 0 16,3-7 1-16,-11 19-1 16,21-14 0-16,-23 17 0 15,-7-2 0-15,-1 4 1 16,-14-11-1-16,44-11 1 15,15 7-1-15,-17-14 1 16,12 19-1-16,-33 8 0 16,-2-6-1-16,21 11 1 15,-18-1-1-15,12 5 0 16,1-17 1-16,-8 5-2 16,20 6 1-16,-1-12-1 15,-2 22 1-15,-17-7-1 0,8-6 1 16,-7 19-1-16,-10 1 0 15,17 0 0 1,-14 4 0-16,22-10-1 0,5 0 1 16,9 5 0-16,11 6 0 15,-19 5 0-15,23 6 0 16,-26 2 1-16,-1-4 0 16,4 3 0-16,-21 1 0 0,24-6 0 15,-1 6 0-15,14-2 0 16,11-5 1-16,-5 6 0 15,5 1 0-15,-8-7 0 16,-11 11 0-16,26-4-1 16,-7 8 1-16,9 3-2 15,-10-3-1-15,10-1-1 16,2-8-1-16,-21 17 0 16,29-7-1-16,-12 12 1 15,14 1 1-15,-6-4 1 16,-8 7 0-16,-2 0 2 15,-13 0 0-15,30 2-1 16,-4 3 2-16,3 6-1 16,4-7 0-16,-2-1 1 0,1 0 0 15,1-12 0 1,-7 11 1-16,-12 5 0 0,4-5 0 16,8 4-1-16,7-5 0 15,19-2 0-15,4-1-1 16,-18 3 1-16,8-5 0 15,-28 9 0-15,-5 1 1 0,36-1-1 16,1 2 0-16,7-13 0 16,-11-3 1-1,2-9 0-15,0 1 1 0,-24 14 0 16,-19-2 0-16,30 5 1 16,12-16-1-16,-5 3 1 15,11-12 0-15,-5-6 2 16,-10-9 0-16,4 2-1 15,-6 17 0-15,6-9-1 16,4 7-1-16,3-16-1 16,-4-6 0-16,3-4 0 15,9-15 0-15,-8 14 0 16,4-9 0-16,-4 6-1 16,-1 7 1-16,7-2-1 15,-7 1 1-15,1 7 0 0,-11 4-1 16,-1-1 1-16,3 5-1 15,3-1 0-15,9-7 0 16,-7 7 0-16,4 1 0 16,-10-1-1-16,-3 12-1 15,11-1-2-15,-2-3-2 16,4 9 0-16,-1-4 1 16,0 5 0-16,-2 9 1 15,3-3 2-15,4 4-1 16,1-2 2-16,-2 3 1 0,0 0 0 15,4-5 0-15,-6 16 0 16,8-10 0-16,-3-6 2 16,-9 13-1-16,2-17 0 15,0 0 1-15,-3 5-1 16,5-3 0-16,7-9-1 16,-11 3 1-16,11 0 0 15,-4 0 0-15,5-9-1 16,9 11 0-16,-6-6 1 15,4 3-1-15,-12 11 0 16,-7-12 1-16,3-1-1 16,7-5 1-16,10 2 0 15,6-4 0-15,-23 5 0 0,10-7 1 16,-8 4 1-16,7 0 0 16,8-6 0-16,-17 2-1 15,-11-6 0-15,-6 4 0 16,30 4 0-16,2-11 1 15,11 1 0-15,1-7 2 16,-7-13 1-16,-4 7 0 16,4-12-2-16,-6-2 0 15,2 5-2-15,11 2 0 16,0 4-2-16,1 9 0 0,-9 1-4 16,-5 0 22-16,-3 7-104 15,1 1-84-15,1 10 114 16</inkml:trace>
  <inkml:trace contextRef="#ctx0" brushRef="#br0" timeOffset="28390.588">19510 4064 327 0,'0'-1'188'0,"6"-5"-20"16,-6 5-31-16,0 0-38 16,0-2-12-16,-1 2-15 15,0 0-4-15,0-5 4 16,1 5 5-16,0-1 11 16,0 0 1-16,0 0-14 15,0 1-14-15,0 0-24 16,0 0-10-16,0 0-5 15,0 1-2-15,0 0 0 16,0 0-2-16,1 4 0 16,1 11 0-16,1-1-2 15,3 30-1-15,-6-22-5 16,-12-6-2-16,7-1-2 16,4 2-2-16,-14-5 1 15,15-1 0-15,-6-2 0 0,-5-2 1 16,8-3 2-16,3-1 3 15,2-5 2-15,-2 1 0 16,0-1-4-16,3-13-2 16,11-36-3-16,-14 29-1 15,-6 1-2-15,11-1 0 16,8-8 0-16,14 5-1 16,-13 2 0-16,1-1 1 15,-6 8-1-15,-8-3 1 0,24-1 0 16,-14 2 0-16,10 11 1 15,3-9 0-15,-4 1 1 16,10 1 0-16,-13-1-1 16,1 7-1-16,-6 7-1 15,-4 4 0-15,2-2 0 16,-3 6-3-16,-5 0-112 16,4 2-97-16,-2-7 130 15</inkml:trace>
  <inkml:trace contextRef="#ctx0" brushRef="#br0" timeOffset="28908.434">20001 3967 425 0,'-15'-4'267'0,"24"-15"3"16,-7 5-49-16,12 3-51 16,10 7-18-16,-20 7-31 15,11-2-10-15,-12 4-28 16,11-10-10-16,-38 5-19 16,24 0-8-16,-11 13-3 15,-12 6 2-15,39 4 2 16,-46 1-2-16,9-6-8 15,-7 6-4-15,-15-2-8 16,18 1-3-16,-4 4-8 0,3-10-2 16,8 5-5-16,0-3-1 15,2-3-1-15,4-1-1 16,-1-8-1-16,5-5 0 16,-1-2-3-16,7-4-11 15,2-5-83-15,3-3-81 0,10-6 106 16</inkml:trace>
  <inkml:trace contextRef="#ctx0" brushRef="#br0" timeOffset="29245.187">19824 3917 747 0,'-2'-4'396'0,"6"-6"-102"16,-7 16-66-16,1-9-93 15,1 14-32-15,-3 7-32 16,4-10-5-16,0 11-9 16,0-3-5-16,4 3-11 0,-1 7-8 15,4-2-6-15,-2 0-1 16,2-4-4-16,-1-2-2 15,1-6-8-15,7 4-2 16,-5-4-2-16,3-1-2 16,-5-1 0-16,2-6 0 0,12-3-1 15,-18 1 1-15,2-2-66 16,29-8-75 0,-45 7 86-16</inkml:trace>
  <inkml:trace contextRef="#ctx0" brushRef="#br0" timeOffset="29943.94">20209 3944 358 0,'-14'-30'253'0,"10"35"-4"15,-2-5-42-15,6-5-5 16,5 6-25-16,0-9-14 15,1 8-37-15,-6 0-17 0,0 3-23 16,-1-3-8-16,-1 3-14 16,2 12-9-16,-1 43-15 15,1-35-4-15,-6 3-6 16,0 3-4-16,1-10-7 16,-4 6-3-16,4-8-6 15,-3 4-1-15,-1-5-2 16,6-3 0-16,-7 2 0 15,2-7 0-15,-3-4 1 16,1-1 0-16,10-7-1 16,-10-4 0-16,0-4-5 15,16-8-2-15,-1-4-24 16,11-5-18-16,3 3-29 16,-10 4-10-16,8-7 15 15,-2 15 15-15,14-13 31 16,-8 10 11-16,1 13 9 0,-3-15 0 15,2 10 2-15,8-2 1 16,-11 4 3-16,4 12 1 16,-6 16 2-16,-13-3 1 15,4 11 0-15,2-10 0 16,-13 0-3-16,6 3-1 16,-1-8-2-16,-9 8 0 0,19-2-1 15,-11-1-1 1,6 0 1-16,6-5 0 0,-12-4-1 15,3 5-2-15,-10-3-52 16,6-6-94-16,-5-4 96 16</inkml:trace>
  <inkml:trace contextRef="#ctx0" brushRef="#br0" timeOffset="30793.794">20894 3906 528 0,'0'-1'292'0,"2"-1"-35"16,-2 1-37-16,1 0-42 15,1-4-18-15,0 3-44 16,1-2-22-16,-3 3-23 16,0 0-13-16,0-1-11 15,0 2 0-15,1 6-5 16,3 9-1-16,10 39-8 15,-18-34-3-15,-16-1-7 16,10 9-3-16,-3-9-4 16,4 5-3-16,-3-6-5 15,2-5-2-15,1-3-1 16,2 0-1-16,8 0 0 16,-1-2 1-16,0-4-1 15,-3-4 0-15,5 0-23 16,-2-1-40-16,0-1-155 0,0 1-290 15,12-10 327-15</inkml:trace>
  <inkml:trace contextRef="#ctx0" brushRef="#br0" timeOffset="31406.585">21405 3877 965 0,'42'-4'427'0,"-38"-1"-196"16,6 3-21-16,-28 1-55 16,-21-2-16-16,19 4-42 15,3-3-19-15,6 6-21 16,4-2-10-16,-15-3-17 15,6 3-6-15,-12 1-11 16,1 0-5-16,-3 6-3 16,-7 3-2-16,12-4-2 15,2-3 0-15,7 8-1 0,-6-5 0 16,8 3-2-16,-2 0 0 16,9-10-1-16,10 5-1 15,-1 3-1-15,2 0 1 16,6 1 1-16,0 5 0 15,9-8 0-15,3 6 1 16,-1 5 1-16,4-15 1 16,-2 10 0-16,4-4 0 15,-2-6 1-15,-10 11 1 0,2-6-1 16,-9 0 1-16,-6 7 0 16,-1-7 1-16,-2 0 0 15,-6 8 1-15,-7-10 1 16,2 0 0-16,-13-2 1 15,2-4 0-15,1 0-1 16,1 2 1-16,-3-3-2 16,-12 1 0-16,12-3-2 15,2-1-1-15,-7 4 0 16,17-3-1-16,0 2 0 16,-12 1-3-16,21-2-9 15,11 0-50-15,-39 5-180 16,50-4 164-16</inkml:trace>
  <inkml:trace contextRef="#ctx0" brushRef="#br0" timeOffset="32273.264">21741 3869 617 0,'0'-8'312'0,"-5"16"-100"15,3-7-36-15,0 0-62 0,-2 20-20 16,2-15-29-16,-3 12-15 16,2 13-19-16,3-13-5 15,0 24-2-15,0-5 0 16,1-2-3-16,-4 8-2 15,-3-10-5-15,3 1-1 16,-10-4-3-16,7 3-2 16,6-2 0-16,-6 0-2 0,6-4 0 15,-7-14 0 1,2-11 0-16,3 7 1 0,2-10-4 16,-1-1-40-16,-5 0-205 15,6-2 171-15</inkml:trace>
  <inkml:trace contextRef="#ctx0" brushRef="#br0" timeOffset="32808.144">21731 3941 516 0,'-8'3'305'15,"5"-3"-31"-15,2-1-90 16,0 0-66-16,-7-17-21 16,3-26-16-16,19 33 0 15,-2-3-2-15,-1 7-9 16,6 2-13-16,4 1-13 0,0 8-17 15,1 8-5-15,7 0-6 16,-8 9-3-16,-6 1-4 16,16-11-1-16,-12 14-1 15,5-10-2 1,-12 2 0-16,-7 10 0 0,-11-8 0 16,4 5 1-16,16-12 2 15,-14 5 1-15,11-4 1 16,-33-1-1-16,-18-1 0 15,21 1-1-15,-5-9 1 16,0-2-1-16,12 2-1 16,-22-8-1-16,-8 5-2 15,23-1 0-15,-8-1-3 16,10 1 1-16,3-2-2 16,0 2-2-16,6 1-4 15,8 0-10-15,-6 3-58 0,6-8-45 16,7 10-117-16,-9-3-166 15,13-10 264-15</inkml:trace>
  <inkml:trace contextRef="#ctx0" brushRef="#br0" timeOffset="33440.768">22142 3946 413 0,'-1'-2'261'0,"-5"-1"7"16,-3 0-37-16,8 2-53 0,0 0-18 15,0 0-39-15,0-1-21 16,0 1-14-16,0 0-3 16,0 0-3-16,0 1-1 15,0 0-19-15,-1 0-11 16,1 19-17-16,4 33-6 15,-5-31-7-15,1-6-4 16,-2-2-4-16,-1 4-2 0,4 4-2 16,-4-5 0-1,2 2 0-15,-1-8 0 0,-6-6 1 16,1 1 1-16,-1-6 2 16,3-1 0-16,6-4-2 15,5-4 0-15,0-12-5 16,-3 3 0-16,7-11-4 15,-4 2-4-15,4 0-3 16,5 5-2-16,5 0 2 16,-3 4 2-16,5 3 2 15,-8-4 1-15,-4 11 1 16,8-8 0-16,-2 14 0 16,10 1-1-16,8-2 0 15,-14 7 0-15,-10 5 0 16,28-10 0-16,-28 16-41 15,18-5-32-15,-10-8-125 16,-50 21-114-16,43-19 199 0</inkml:trace>
  <inkml:trace contextRef="#ctx0" brushRef="#br0" timeOffset="34039.395">22584 3935 676 0,'-4'0'388'0,"-11"8"-57"15,-1 0-103-15,9-16-76 16,-10 12-35-16,0 2-28 15,-3 13-15-15,-9 3-18 16,12 1-7-16,2-3-11 16,9-4-8-16,-1-4-11 15,0-1-4-15,2 2-6 16,3-4-1-16,4 4-5 16,-1-5 0-16,6-4 0 15,13 4-1-15,-9-1 0 0,0 5 1 16,-10-4 0-16,-4-4 1 15,30-2 0-15,-8-2 1 16,13-3 0-16,1-1 1 16,-21-4 1-16,10-1-1 15,-6 0 1-15,-1-5-2 16,-6-4 1-16,0 0-2 0,-2-5 0 16,-9-1 0-16,3 8-1 15,-1-3 0-15,-9 2 0 16,9-4-1-16,-10-8 1 15,-2 4-1-15,1 4-1 16,-3 0 1-16,-6 13-3 16,7-3 0-16,-6 4-2 15,6 7-1-15,4-2-2 16,-14 7-1-16,5 4-3 16,-1 6-19-16,8-6-77 15,27 0-69-15,-1 3-243 16,-22 7 261-16</inkml:trace>
  <inkml:trace contextRef="#ctx0" brushRef="#br0" timeOffset="35439.666">22981 3860 317 0,'-1'-1'238'0,"0"0"43"16,0 0-39-16,0 0-64 15,1 0-22-15,-1 0-46 16,0-1-18-16,0 2-28 15,-17 8-5-15,-5 13-6 16,14-14-4 0,5-4-5-16,1 0-6 0,-16 15-13 15,13 8-6-15,-13 7-10 16,-2-9-2-16,17-3-3 16,-3-4-1-16,12 0-2 0,-1-4 0 15,-15 2 0-15,8-2-1 16,-14 1 1-16,17 3 0 15,8-7 0-15,2 2 1 16,24-6 1-16,-13-4 0 16,3-2 2-16,-10-2 0 15,-5-2 0-15,17-8 0 0,7 1-1 16,9-1 1 0,-6-6-1-16,-13 8-1 0,-3-20 0 15,1 5-1-15,-4-1 0 16,-4 3-1-16,-1 8-1 15,-8-2 2-15,0 2-1 16,1-9 1-16,-5 18 0 16,-5-4 0-16,-4 7-2 15,0 3 0-15,-5 7 0 16,-2 3 0-16,8 2 0 16,-11 11 1-16,6-10 0 15,5 0 1-15,-3 12 0 16,7-16 0-16,-2 17 0 15,1-8 0-15,-1-4-1 0,6 1 0 16,4-4-1-16,6 10 0 16,7-14 0-16,-4 9 0 15,8-9 1-15,-2-5-1 16,-3 7 1-16,7-6 0 16,9-3 1-16,-10 0 0 15,9-4 1-15,-11-4 1 16,12-3 0-16,-10 1-1 15,18-13 1-15,-18 7 0 0,-1-17 1 16,5 11 1 0,-24-5-1-16,24-6 1 0,-26 7-1 15,-7 1-2-15,-1 11-2 16,-7 6-1-16,4 8-3 16,2 1 0-16,-1 2 0 15,4 7 1-15,-30 5 0 16,34-4 2-16,-6 14-1 15,-14-2 1-15,26 9 0 16,-21-11 1-16,13 1 1 16,20-5 0-16,-13-8 0 15,17 13 0-15,-5-8-1 16,-25 0 0-16,30-2 0 16,-9-1 0-16,-8-3 0 15,9 0 0-15,-12 1 2 16,3-6-1-16,2-5-16 15,14 2-37-15,-1-14-145 0,4 0 130 16</inkml:trace>
  <inkml:trace contextRef="#ctx0" brushRef="#br0" timeOffset="36124.568">23883 3739 976 0,'-7'-16'416'0,"20"5"-228"16,-21-2-40-16,-3 11-56 15,14 0-20-15,-2 1-33 16,-2 2-6-16,1-1-1 15,0 0 0-15,0 0-2 16,3 13-4-16,-4 14-10 16,3 31 0-16,-5-22-4 15,-1 3-2-15,11-3-1 16,-13-1-3-16,-6 2 0 16,8-3 0-16,7 0-2 15,-3-9 1-15,-3-11-1 0,12 1 0 16,-31-8 2-16,3 5 1 15,17-5 4-15,8-4 0 16,4-3 1-16,17-10-2 16,-21 4-3-16,-9-5-1 0,-4-9-4 15,-13 14-1-15,17-25-3 16,0 0-7-16,-6 8-12 16,-7-4-1-16,0 14 0 15,-15 5 5-15,8-6 9 16,9 5 2-16,-11 5 1 15,-1-2 1-15,10 14 1 16,-3-9 1-16,1 13 1 16,6-9 0-16,4 17 0 15,0 1 0-15,3 0 0 16,1 8 0-16,-1-13 1 16,5-2 0-16,0-3 0 15,7 2 0-15,0 3 0 16,2 7 2-16,9-14 1 15,-2 5 1-15,17-13 0 16,-12 1 0-16,-1 2 1 0,29-9-1 16,-30 0-1-16,32-9 0 15,-10 5-38-15,-21-8-55 16,14 12-285-16,-7-7 249 16</inkml:trace>
  <inkml:trace contextRef="#ctx0" brushRef="#br0" timeOffset="36496">24109 3865 658 0,'2'0'425'0,"-6"-5"8"16,-4 5-161-16,8 1-121 15,-3 7-41-15,0 6-51 16,0-5-19-16,-1 4-18 16,-1-6-3-16,1 19-1 0,4-1-2 15,-3-7-1-15,3 8-2 16,4-8-4-16,-4 9-3 15,7-1-1-15,-9-6-1 16,-3-7-1-16,4-1 0 16,-1-8-2-16,2 2-7 15,0-1-76-15,3-5-54 16,-3-1-196-16,0 0 200 16</inkml:trace>
  <inkml:trace contextRef="#ctx0" brushRef="#br0" timeOffset="37038.355">24328 3851 663 0,'3'11'408'0,"-14"-1"8"15,40 6-160-15,-28-2-86 16,-12 0-32-16,8-1-50 15,-5-14-22-15,19 17-28 16,-26 9-7-16,0 3-6 16,9 5-3-16,-12-19-4 15,24-2-2-15,1 5-5 0,-13-7-3 16,22 8-2-16,-7 0 0 16,-11-10 0-16,-9 1 0 15,-12-9 1-15,16 2 1 16,15-5 0-16,8-1-1 15,5-14-9-15,-16-7-19 16,-15 2-47-16,26-22-29 0,7 0-48 16,7 5-2-1,-2 1 29-15,-3 22 25 0,-8 8 55 16,-7 7 16-16,19-4 24 16,-12-1 13-16,-6 17 20 15,3-3 6-15,-3 16 16 16,-5 2-1-16,2 1-7 15,-4-7-3-15,-1-5-15 16,-3 6-8-16,-2-6-10 16,2 16-1-16,-5 0-5 15,-1-4 1-15,0-3-3 16,-1-11 0-16,8-1-1 16,-1-8-1-16,-1 4-1 15,8-5 13-15,-4-4-68 16,3 4-79-16,9-5 89 15</inkml:trace>
  <inkml:trace contextRef="#ctx0" brushRef="#br0" timeOffset="37676.473">25028 3907 990 0,'-2'0'478'0,"2"-11"-175"15,-1 7-79-15,-5 2-67 16,-8 13-31-16,-5-7-38 16,2-2-21-16,-4-2-35 15,-10-3-9-15,5 5-11 16,2 7-3-16,1-7-5 16,11-2-1-16,2 12-2 15,5-6-1-15,0 10 0 16,5 4 0-16,-28-4-1 15,4 10 0-15,24-6-1 16,-26 0 0-16,45-14 1 16,6 2-1-16,-25 4 1 15,1-5 0-15,0-1 0 16,2 2 0-16,13-9-7 16,14-1-14-16,5-2-28 15,-16-19-15-15,6 7-20 0,5 2 3 16,-11-22 2-16,2 9 3 15,-3-9 17-15,-8 14 10 16,-7 18 17-16,-4 4 11 16,-6 23 12-16,8-21 3 15,-6 25 10-15,-5 10 6 16,1-9 12-16,-4 11 6 0,-1-5 6 16,12-4 0-16,-8 9-10 15,0 1-8-15,7 5-7 16,-30 17-4-16,12 5-1 15,-7-11 0-15,13-8 1 16,23-24 2-16,-25-2 3 16,30-4 2-16,-20-4 23 15,-8 0 9-15,-2-16 13 16,-18 2 3-16,-23-9-20 16,12-6-10-16,12-19-18 15,-13 7-6-15,32 5-13 16,-14-3-23-16,17 6-54 15,3 5-51-15,3 6 81 16</inkml:trace>
  <inkml:trace contextRef="#ctx0" brushRef="#br0" timeOffset="38473.758">25431 3910 475 0,'-1'-1'282'0,"1"0"-17"15,0 0-38-15,0 0-69 16,0 0-24-16,0 0-44 15,0 0-16-15,0 1-13 16,0 0-3-16,0 14-10 16,0 9-4-16,-2 20-10 15,-2-24-4-15,-1-1-9 16,-1-1-4-16,-1 9-5 16,1-7-3-16,-3 2-2 0,6-4 0 15,-4 0-3-15,1-3 1 16,3-2-1-16,-14-2 0 15,15-4-1-15,-9-2 0 16,11-2-40-16,16-3-40 16,-2-6-167-16,5-2 154 15</inkml:trace>
  <inkml:trace contextRef="#ctx0" brushRef="#br0" timeOffset="38940.356">25719 3894 925 0,'-5'13'447'15,"-11"3"-180"-15,18-2-105 16,-20 0-38-16,18 0-52 16,-11 4-18-16,20 1-25 15,-13 8-7-15,3-8-4 16,1 3-1-16,-23-3-1 15,15 1 0-15,-7 5-3 16,13-7-1-16,-3 2-3 16,-2-5 1-16,6-6-1 0,-6-3 0 15,6-5 5-15,2-2 0 16,8-1 0-16,6-5-1 16,7-12-5-16,-19 0-3 15,3-9-5-15,8-5-12 16,-11 6-20-16,42-18-4 15,-16 15 0-15,-29 3 12 0,15 2 17 16,-13 21 4 0,24-2 2-16,21-9 1 0,-9 15 0 15,-12 9 0-15,-13 8 3 16,0 6 1-16,-9 5 3 16,4-7 0-16,-9 2 0 15,-2 14-1-15,0-14-3 16,-3 8 0-16,7-9 0 15,-4-2-1-15,3-2 21 16,-2-5-80-16,8-7 48 16</inkml:trace>
  <inkml:trace contextRef="#ctx0" brushRef="#br0" timeOffset="41271.083">21872 4585 419 0,'0'-7'255'0,"-1"5"-14"15,0-9-29-15,1 8-45 16,0-1-20-16,0 0-32 16,0 3-12-16,-1 0-26 15,0 0-14-15,1 0-23 16,0 0-10-16,0 0-12 0,0 1-1 16,0 0-2-1,2 20-1-15,0 30-3 0,2-26-1 16,-5 3-3-16,3 5-1 15,-10-5-1-15,-6 6-1 16,-1-2 0-16,6-13-1 16,10 2 0-16,-7 2 0 15,10-9 0-15,-4-5 0 16,2-7-37-16,-4-7-33 0,14-18-124 16,4 9-157-16,-27-7 223 15</inkml:trace>
  <inkml:trace contextRef="#ctx0" brushRef="#br0" timeOffset="41538.124">21774 4618 743 0,'0'-1'390'16,"10"-4"-108"-16,0 3-110 15,-4 2-35-15,14 3-47 16,6 1-19-16,-3 4-35 16,4-4-9-16,-23 2-11 15,8 1-4-15,11-7-3 0,-10 0 0 16,12 0-1-16,-16-3 1 16,4-3-1-16,0 4-8 15,7-5-131-15,3-1-125 16,-1-1 156-16</inkml:trace>
  <inkml:trace contextRef="#ctx0" brushRef="#br0" timeOffset="42506.82">22185 4495 647 0,'9'-57'359'16,"-9"17"-82"-16,1 19-98 15,5 10-31-15,-7 3-46 16,1 17-18-16,0-8-38 0,0 2-11 15,3 16-17-15,-3-6-5 16,0 16-5-16,0 1-1 16,0 7-2-16,0 2 0 15,0-4 1-15,-4-1 0 16,-2 3 0-16,-2-1-1 16,-6-1 1-16,3 0-1 15,-1 4 0-15,6-11 0 0,-3 0-1 16,2-10 2-16,5-18 2 15,-7 13 2-15,12-18 1 16,-3-7-1-16,2-4-6 16,1-10-2-16,6-13-8 15,3 5-7-15,-1-5-13 16,10 0-1-16,-7 10 4 16,9-1 8-16,9 7 12 15,-8 5 2-15,9 2 1 16,-21 13 0-16,-1 3 0 15,-5 0 0-15,-4 15 0 16,-1 0 1-16,-8 3 4 16,18 6 2-16,-17 2 1 15,7 4 0-15,9-3-2 16,-26-1-1-16,17-1-1 0,8-3 0 16,-19 4-2-16,9 0 0 15,-4 0 0-15,-5-2-1 16,28-10 1-16,-5-4 0 15,10-6 1-15,9-7-1 16,-34 6 3-16,8-3-1 16,1-14 2-16,-15 9 0 15,51-17 0-15,-9 0-1 16,2-10 0-16,13 0 0 0,-28-2 1 16,8-7 0-16,-14 12 2 15,-15-8-1-15,5 2 0 16,-5 12 0-16,-3 2-3 15,4 3 0-15,-4 8 5 16,-3 1 4-16,-3 9 9 16,4-3 1-16,-8 12-2 15,3-5-5-15,1 2-5 16,-9 13-3-16,8-1-2 16,3 3 0-16,6 3 1 15,1-2 0-15,0 0-1 16,-6 4 1-16,7 2-2 15,5 2 0-15,2-1-1 16,5-4-1-16,-4-5 0 16,4 3 1-16,1-8-1 0,5 0 0 15,0-3 2-15,1-12-21 16,-1-13-98-16,-7 8-39 16,-2-31 81-16</inkml:trace>
  <inkml:trace contextRef="#ctx0" brushRef="#br0" timeOffset="43604.112">23044 4642 277 0,'0'-1'193'0,"0"0"-9"0,0 0-30 16,1-6-10-16,0 1-2 15,1-2 6-15,-2 7 4 16,0-4-3-16,0 4-14 16,0 0-15-16,0 0-36 15,0 0-15-15,0 0-24 16,0 0-9-16,0 1-4 16,0 0-3-16,1 20-9 15,1 30-4-15,-2-21-4 16,0 2-4-16,-4-3-1 15,3-1-1-15,-3-9-1 16,4-3 2-16,2 1 0 16,-1-3 0-16,0-11 4 15,-8 7 2-15,7-11 0 16,-2-8 0-16,-3-2-4 16,12-17-1-16,-4-7-5 0,4 2 0 15,10-4-5-15,-9 6-3 16,6-2-4-16,-6 8 0 15,1 4 3-15,3 5 2 16,-3 11 3-16,6 1 0 16,-5 5-1-16,-1-1 0 0,-2 6-2 15,0 0 1-15,-1 4 1 16,1 11 1-16,-4-2 1 16,2 0 0-16,1 3 0 15,4-6 1-15,-2 2 0 16,-1 0-1-16,7-4 1 15,5 7-1-15,20-14 1 16,-14-1-1-16,18-8 1 16,-23-6 1-16,-6 0 0 15,18-10 1-15,-16 0 0 16,13-4 1-16,-7 2-1 16,-8 5 1-16,-7-2 0 15,-9-1-1-15,-7 0 1 16,-4 0-2-16,5 8-2 15,-19 7 0-15,27 1-5 16,-6 5 1-16,-17 4-1 16,11 0 2-16,-6 7 1 0,-17 1 1 15,35 1 0-15,5 3-1 16,-5 3 0-16,25-2 0 16,-20 6 0-16,-14 0 0 15,2 4 0-15,7 0 1 16,-20 2 0-16,39-4 1 15,-20-5-1-15,17 2 0 0,16-3 0 16,-33-6 0-16,37-9-66 16,-19-13-38-16,3-3-134 15,8 10-193-15,-13-3 289 16</inkml:trace>
  <inkml:trace contextRef="#ctx0" brushRef="#br0" timeOffset="44787.969">23741 4589 674 0,'9'-7'398'0,"-10"1"-42"16,-4 6-93-16,11-4-96 16,-7 6-41-16,-8 6-42 0,6 3-16 15,-15 6-17-15,3-1-5 16,7 4-5-16,1-1-5 15,6 5-8-15,1-1-3 16,0 5-9-16,2-2-3 16,2 3-3-16,-3 2-3 15,5-13-2-15,6 1 1 16,13-4-1-16,-7-9 0 16,4 6 2-16,-17-7 0 0,-1-1 3 15,-6 0 1-15,7-14-1 16,15 7-1-16,11-25-3 15,-9 2-2-15,-30-10-4 16,8-4-1-16,-3-4-5 16,25 2 0-16,1 8 0 15,-8 8 1-15,-8 12 3 16,-18 1-1-16,22 6 1 16,-25 3-1-16,12 5-2 15,-14 2-1-15,16 4 1 16,-9 1 0-16,9 7 3 15,20 0 0-15,-28 1 1 16,10 5 0-16,-3-2 1 16,-3 1 0-16,-3 3 0 15,29-6 0-15,-9-11 0 0,3 9 0 16,9-8 0-16,0-8 0 16,-19 13 2-16,14-13 0 15,10-15-1-15,-19 6 1 16,9-16 0-16,3 2-1 15,-12 8 1-15,-1 1-1 16,1-1 1-16,-6-3 0 16,-4-2 1-16,6-1 0 15,-2-1-2-15,-3 6 0 0,-3 2-1 16,-2 15 0-16,-5 3-2 16,-9-2 0-16,5 6-2 15,-1-5 1-15,3 6-1 16,4 1 1-16,-5 3 2 15,1 4 0-15,-2 5 1 16,3 2 0-16,7 6 1 16,-1-2 1-16,1 0 0 15,4 11 0-15,7-21 0 16,1 5 0-16,-1 3-1 16,1-12 1-16,1 13-1 15,4-10 0-15,4-8 1 16,9 0 0-16,-9-6 1 0,-3 4 1 15,0-6 1-15,1-20 0 16,6 2 1-16,12-15-1 16,-22 4-1-16,-2 11 0 15,-1-9 0-15,-25 1 1 16,41-12 0-16,-18 0-1 16,18 2-1-16,11 5-2 15,-26 0-1-15,5 8-1 16,-33 10 0-16,22-2-2 0,-2 21 1 15,8-9-2 1,16 2 0-16,-19 6 0 0,1-1 1 16,-5 8 0-16,3 6 2 15,-5 0 1-15,1 1 1 16,-3 1 0-16,0-3 0 16,6-1 0-16,-2-2 0 15,1 6 0-15,-4-1 0 16,-3-1 0-16,-8 8 1 15,3-11-1-15,-13 9 1 16,7-1-1-16,3 0-1 16,7-3 0-16,-3-1 1 15,5-9-1-15,5 0 0 16,-7 5 0-16,16-22-2 16,-4 13-2-16,-3-6-66 0,-7 7-42 15,9-4-144-15,-2-17 150 16</inkml:trace>
  <inkml:trace contextRef="#ctx0" brushRef="#br0" timeOffset="45337.956">24840 4551 1093 0,'0'-6'498'0,"-17"4"-207"15,24-2-73-15,-3 2-75 16,1-4-30-16,8 5-50 16,-23-2-14-16,-5-3-11 15,15-1-1-15,-9 2-3 16,5 4-5-16,-26-1-12 16,7 5-3-16,13-2-6 15,-17 4-4-15,17-2-2 16,2 1-2-16,-34 4 0 15,16 5 0-15,13 3-2 16,5-3 1-16,0 2-2 16,12-6-1-16,-1 1 0 15,1 0-1-15,9-1 1 0,17 2 0 16,5-1 1-16,-3 0 1 16,6 0 2-16,-13 1 0 15,-7 3 0-15,8 2 0 16,-10 3 1-16,0-5 0 15,-17 10 1-15,3-3 0 16,0 0 0-16,-2 1 1 16,-8-9 0-16,2-4 0 0,-13 1 1 15,-20 2 0-15,16-4 2 16,14 3-1-16,-19-19 1 16,1 8-1-16,3-13 0 15,-34 6 1-15,29 4-3 16,9-26-1-16,4 11-4 15,5-10-18-15,5 3-46 16,6 14-33-16,7 0-105 16,-5 3-71-16,8 6 174 15</inkml:trace>
  <inkml:trace contextRef="#ctx0" brushRef="#br0" timeOffset="45905.377">25022 4594 971 0,'-4'-5'462'0,"6"3"-183"15,-7 0-62-15,5 0-79 16,-1 2-32-16,0 0-39 15,0 0-16-15,0 1-12 16,1 6-4-16,2 1-5 16,3 3-4-16,35 28-10 15,-20-32-1-15,3-1-3 16,1-5 0-16,3-5 0 16,15 0-1-16,-8-9 1 15,-13 0-2-15,9-6-3 16,-17-5 0-16,-5 1-3 15,2 2-1-15,-6 0-1 16,-5 3-3-16,-25 11-6 16,19 1-2-16,-17 11-1 15,-18 1 1-15,26-5 5 16,-26 3 1-16,-2 9 2 16,19 9 1-16,-2 4 0 15,8-4 0-15,2-1 0 0,5-2 0 16,-4 5 0-16,5 0 1 15,6 1 0-15,-1 6 1 16,12-4 1-16,-2 6 1 16,4-9 0-16,6-11 0 15,-8-4 0-15,1 6-1 16,4-1 1-16,1 3 0 0,10-17 0 16,0-1 8-16,7-20-56 15,-5-2-49-15,6 13 60 16</inkml:trace>
  <inkml:trace contextRef="#ctx0" brushRef="#br0" timeOffset="47353.026">25856 4487 564 0,'-3'-9'314'0,"12"2"-52"16,1-2-45-16,-16 5-65 16,4 5-21-16,-4 0-33 15,-5 6-15-15,21-16-13 16,-4 9-4-16,-6 2 2 16,6 1 2-16,-7 15-10 0,-13-9-10 15,5 9-21-15,1 6-9 16,2 3-8-16,14 3-2 15,-8 2-2-15,-9 0 0 16,3 15-1-16,-14-8 0 16,11 4 0-16,6-7-1 0,-2-12 1 15,12 8-1-15,-1-11 1 16,-12 4 1-16,5-9 1 16,-11-16 2-16,10-4 7 15,-14-2 0-15,17-5 0 16,16 2 0-16,-27-4-7 15,22-7-1-15,-26-12-4 16,-4 9-1-16,5-11-5 16,-9-2-2-16,29 5-5 15,4-2-1-15,-4 15-4 16,20 7-2-16,-42 8 0 16,-8 4 1-16,-6 4 5 15,-5 3 2-15,5 3 5 16,-2 3-1-16,18-1 1 15,-9 0 0-15,10 5-2 16,4-3 1-16,0 16-1 0,6 7 1 16,1-8 2-16,3-7 0 15,5-11 0-15,0 4 1 16,2 1 1-16,8 4 0 16,0-4 0-16,-8-11 1 15,17-6 0-15,3-1 1 16,-9 1 0-16,8-3 1 0,-21 0 1 15,16 4-1-15,-2-8-1 16,-22 1-1-16,26 5-16 16,-31-12-36-16,24-8-108 15,33-1-85-15,-26-3 141 16</inkml:trace>
  <inkml:trace contextRef="#ctx0" brushRef="#br0" timeOffset="47737.369">26081 4636 883 0,'-3'-7'451'15,"-2"-3"-127"-15,-2 2-89 16,0 4-83-16,7-1-37 16,-2 5-45-16,2 4-18 15,-2-4-24-15,1 0-6 16,-1 15-3-16,-8 39-4 0,8-27-3 16,0-1-1-16,2 12-2 15,0-17-3-15,-1 5-1 16,0-7 0-16,-6-4-2 15,9 6 1-15,-3-12-2 16,4 5-2-16,3-12-65 16,-6-13-42-16,6-7-141 15,-3-3-325-15,-3 3 390 16</inkml:trace>
  <inkml:trace contextRef="#ctx0" brushRef="#br0" timeOffset="48202.968">26281 4600 1140 0,'-32'5'491'16,"21"-2"-252"-16,21 3-58 15,-13 3-55-15,23 1-25 16,-8 3-39-16,-35-1-15 15,8 9-10-15,13-3-2 16,-10 10 0-16,22-3-2 16,-8 0-9-16,-8 11-4 15,9-18-8-15,-2 6-3 0,-2-1-1 16,0-9 0-16,2 4 0 16,6-15 0-16,0 10 1 15,3-20 1-15,-9-4-1 16,-34 15-1-16,37-30-3 15,-10 20-4-15,-7-11-8 16,9-11-8-16,-21 2-16 16,34-15-9-16,10 7-5 15,-11-1 4-15,24 7 13 16,-18 5 8-16,2 5 13 16,29-1 2-16,-27 9 5 15,-2 1 0-15,-6 3 1 16,3 2-1-16,-5-1 0 15,8-3 0-15,-4 11-1 0,-7 1 0 16,-2 2-29-16,0 8-78 16,7-13 74-16</inkml:trace>
  <inkml:trace contextRef="#ctx0" brushRef="#br0" timeOffset="48786.377">26493 4645 969 0,'0'0'507'15,"0"0"-132"-15,0 0-190 16,0 0-34-16,0 0-67 15,0 0-20-15,5 2-30 16,2 3-9-16,14 6-10 16,16 14-4-16,1-20-4 15,-4 0-1-15,-25 0 0 16,30-4 1-16,-23-3 2 0,-16-2 0 16,20-10 1-16,-32 4 0 15,16-4-1-15,24-1-2 16,-6-1 0-16,-6 3 0 15,-12 2-1-15,-8-7-1 16,-28 9-3-16,33 2-3 16,-6-3-3-16,5 12-2 15,7 0 1-15,-5 4 1 0,-29 6 2 16,-10 2 1 0,10 0 0-16,-15-3-1 0,28 6 2 15,6-2-1-15,-11 3 1 16,6 7 0-16,-8-4 0 15,1 12 0-15,12-13 0 16,5 0-1-16,0-1 0 16,2-12 0-16,6 24 0 15,-4-15 0-15,7 14 0 16,-1-17 0-16,2 0 0 16,12 2 1-16,17-24-38 15,-34 21-47-15,45-19-75 16,-34 7 89-16</inkml:trace>
  <inkml:trace contextRef="#ctx0" brushRef="#br0" timeOffset="49202.774">27000 4636 842 0,'0'-6'473'0,"5"0"-91"0,3-1-140 16,-6-3-26-16,-6 6-64 16,-5 2-26-16,-6-1-53 15,9 4-18-15,-5-1-17 16,-10 3-6-16,0 4-11 16,-5 0-5-16,1 6-6 15,-2-3-3-15,8 2-4 16,-1 4-1-16,-10-2-1 15,7 7-1-15,7 7 0 16,-7-3 0-16,15 2-1 16,6 1 0-16,4-1 1 15,15-4-1-15,13-9 1 16,-1-3 0-16,-7-1 0 16,1 3 2-16,-7-8-1 15,1 0 2-15,0-1-1 16,1-9 0-16,3 6-1 15,6 0-14-15,11-21-50 0,-4 17-37 16,14-18-125-16,3-9-68 16,-28 12 184-16</inkml:trace>
  <inkml:trace contextRef="#ctx0" brushRef="#br0" timeOffset="49652.862">27246 4512 970 0,'1'-10'478'0,"18"5"-154"16,-15 0-83-16,-23 14-84 15,22-5-34-15,3 3-54 16,-18 13-14-16,4-1-25 16,3 5-5-16,-1 8-2 0,7 1-1 15,6 3-1-15,-15-1-2 16,-2 3-5-16,6-7-3 15,4-6-4-15,-2 10 0 16,5-18-2 0,-12 13 0-16,-2 0 0 0,10-16-1 15,4-7-4-15,-1-3-6 0,11-4-48 16,-13-8-31-16,-18 17-86 16,37-17-58-16,-20-3-155 15,-9-1 237-15</inkml:trace>
  <inkml:trace contextRef="#ctx0" brushRef="#br0" timeOffset="50126.284">27200 4639 751 0,'-13'-10'383'0,"17"4"-107"16,-9 6-39-16,8 3-60 15,27-3-22-15,-21 6-34 16,-13 1-11-16,-4-3-29 15,12 6-16-15,26-1-30 16,3-2-10-16,-3 4-12 16,-4-1-4-16,-2-2-1 0,-7 0-2 15,11-4 2-15,-10-4 0 16,2-6 0-16,4-3 1 16,-2-4 0-16,-2 2-1 15,-1 2-1-15,-9-1-1 16,-2 2-1-16,-6 3-2 15,-1-1-3-15,11 4 0 0,-9 6-2 16,-5 2 1-16,-4 8 3 16,0 1 2-16,-6 6 4 15,4 2 0-15,-8 3 1 16,6 6 0-16,-8 3-2 16,14-10-1-16,3 8-2 15,-11-12-1-15,14-7-1 16,-3 12 0-16,-1-15-1 15,1-2 0-15,1 2-1 16,2-11 0-16,5 0-7 16,-4 4-11-16,8-5-57 15,1 1-36-15,-8-3-111 16,17-13-68-16,11-7 185 16</inkml:trace>
  <inkml:trace contextRef="#ctx0" brushRef="#br0" timeOffset="50619.727">27838 4676 851 0,'-4'-9'481'0,"6"1"-75"16,-4 4-200-16,-14 5-31 0,5 0-51 15,-2-1-14-15,-1 5-38 16,5-3-15-16,-9 8-22 15,-6 0-7-15,8 7-11 16,6 4-3-16,-1-3-5 16,-2 8-1-16,4-6-3 15,-7 5 0-15,19 7 0 16,15-13-1-16,-3-1 1 16,8 0 1-16,-4-9 1 15,2 6 1-15,2-3 2 16,4-12 1-16,-6-3 0 15,-4-4 0-15,2-22-1 16,3 9-1-16,-1-10-2 16,4 9 0-16,-7-2-1 15,-4-7 1-15,1 4-1 16,-10-10 0-16,-4 13-2 0,5 1-1 16,-9 4-2-16,3 6-1 15,-6 6-4-15,-9 0-1 16,-10 4-1-16,0 1 0 15,-3 5 2-15,0 1 0 16,7 3 0-16,-7-7 0 0,-13 4 0 16,21-1-21-16,7-3-47 15,8 6-38-15,28-13-114 16,-30 5-62-16,-13 0 180 16</inkml:trace>
  <inkml:trace contextRef="#ctx0" brushRef="#br0" timeOffset="51271.206">28168 4612 693 0,'-20'-11'422'16,"20"1"-5"-16,-14 8-111 15,-13 2-80-15,41 0-36 16,-7 0-60-16,2 2-31 15,9 7-44-15,-8 0-14 16,-24 12-17-16,19 5-5 16,-5 1-7-16,-8 7-1 0,16-1-2 15,-28 4-1-15,6-2-2 16,2 0 1 0,3-14-1-16,18-9 0 0,-5 4 1 15,1-13-1-15,3 5 2 16,-8-10-1-16,1-7 0 15,1 9-2-15,-4-1-2 16,13-6-2-16,-21-7-6 16,28-25-13-16,12-2-29 15,-20-2-16-15,24-4-18 16,-17 12 10-16,9-4 28 16,9 2 16-16,4 7 23 0,-5 4 3 15,-18 10 1 1,5-3 0-16,-1 21 2 0,-10 2 3 15,3 13 10-15,-5 18 7 16,-12 0 13-16,10 5 5 16,-11 15-2-16,13-14-3 15,-7 13-12-15,8-13-6 16,-5-23-8-16,-8 21-1 16,4-26 4-16,12-4-1 0,-12 8 358 15,0-20-274-15</inkml:trace>
  <inkml:trace contextRef="#ctx0" brushRef="#br0" timeOffset="58067.721">1887 16431 343 0,'-1'0'222'15,"0"-1"-22"-15,0 0-73 16,-4 2-21-16,-2-1-19 16,-6 5-10-16,3 8 2 15,10-13 4-15,27-9-11 16,-31 7 3-16,0 3 0 15,-1-1-3-15,4 0-8 16,1 0-4-16,0 0-7 16,6-1-2-16,-6 1 2 15,0 0-2-15,3 0-4 16,-3 0 0-16,0 0 0 16,3-1-1-16,-3 0-5 15,0 0-5-15,11-7-12 16,-10 1-5-16,1-9-6 0,20-42-3 15,-21 32-3-15,20-13-1 16,-2 0 0-16,-4 7-1 16,14-8 0-1,-4 0-1-15,0 2 0 0,-12-9-1 16,6 13-2-16,4-1 0 16,-10 6-1-16,-2 13-1 0,1 12 0 15,-10 7-2-15,7 0 0 16,-6 5 0-16,-1-13 0 15,6 3 0-15,-5 21 1 16,4-6 1-16,2 12-1 16,2 5 0-16,4-8 1 15,1 3 0-15,-1-2 1 16,-2-4 0-16,4 4 0 16,1 4 0-16,4-1 1 15,7 0 0-15,-26 2 1 16,9-8-1-16,-6 5 1 15,-7 7 0-15,-4-8 0 16,9-5 0-16,-6 7 0 16,13-23 1-16,-8 7 0 15,-1 16 1-15,1-29 1 0,-28 24 1 16,19-23 0-16,-12-8 1 16,-16 18-2-16,18-27 1 15,-8 19-1-15,-10 7-1 16,19-21 0-16,-9 5-1 15,6 6-1-15,3-15 0 16,-4 20-1-16,7-7 0 16,1-7 0-16,-8 15-1 15,6-10 0-15,-6 14 1 16,2-5-1-16,5-15 0 0,3 10 0 16,-23-4 1-16,29-10-1 15,-14 9 0-15,1-5-2 16,18 3-25-16,-23 16-73 15,31-10-63-15,-15 15-308 16,-14 8 307-16</inkml:trace>
  <inkml:trace contextRef="#ctx0" brushRef="#br0" timeOffset="59504.079">2689 16042 356 0,'24'-5'209'16,"3"-23"-19"-16,-27 30-29 0,2-6-48 15,6 0-10-15,8 8-20 16,1-14-11-16,17-3-6 15,-52 20-1-15,15-14 1 16,5-2 7-16,-17 13 2 16,23-10-4-16,-20 9-9 15,-13 11-8-15,12-14-11 16,-4 14-4-16,6-8-10 16,-6 4-5-16,-9 10-10 15,5-3-4-15,1-2-5 16,-2 4-2-16,5-1 0 15,-8-7-1-15,4 10-1 16,0-3 1-16,1 0-2 16,0 10 0-16,11-4 0 15,-7 1 0-15,9-6 0 16,18-12-1-16,-11 3-1 0,22-1 0 16,-12 5 1-16,4 7 0 15,3-1 1-15,-2-17-1 16,13 7 1-16,-12-8 0 15,10-8 1-15,-3 11 0 16,3-8 0-16,3 0 1 16,13-8-1-16,9-4 1 0,-33 3 0 15,32-3 0-15,-32 5 1 16,0 1 1-16,22-7 1 16,-40 5 1-16,10 1 1 15,-10 1 0-15,-13 0 0 16,15 0 1-16,-2-4-2 15,-25 8 0-15,18-2-2 16,-28 1 0-16,-3 0-1 16,41-2-1-16,-16 1 0 15,14 4 0-15,-20 2 2 16,-24 2 0-16,7 0 0 16,2 5 0-16,10-2 0 15,8-4 0-15,0 2-1 16,8-3 0-16,8-4-1 15,-3 2 0-15,3 0-1 0,-1 2 1 16,0 0-2-16,1 0 0 16,0-1 0-16,0 1-1 15,2-1-1-15,11-2 0 16,8-3 0-16,40-3 1 16,-31 9 0-16,20 0 1 15,-22 6 0-15,-16-2 0 16,-3-1 0-16,-3 2 1 15,19-4 0-15,-4 0 0 0,1 3-1 16,-13-1 1-16,-21 5 0 16,20 0 0-16,-6 3 0 15,-6-4-1-15,-10 7 2 16,-5-3-2-16,14 13 1 16,1-7-1-16,13-2 2 15,-5 8 1-15,-19-8 3 16,7 10 2-16,-25 1 1 15,0-1 1-15,31-18-4 16,-19 7-1-16,34-4-2 16,10-10 0-16,-23 2 5 15,12-3-24-15,10-15-129 16,5-4-91-16,-19 13 132 16</inkml:trace>
  <inkml:trace contextRef="#ctx0" brushRef="#br0" timeOffset="62612.81">3201 16106 387 0,'0'-7'267'0,"-1"5"-3"16,0 1-92-1,1 0-26-15,-1 0-32 0,1 0-10 16,0 0-11-16,-1 0-7 15,0 0-13-15,1 0-5 16,0 0-10-16,12-2-6 16,14 0-3-16,6 3-3 15,-6 0-1-15,-4 0-2 0,4 7-3 16,2-7-3 0,-13 2-8-16,9 1-3 0,-19-6-10 15,2 4-4-15,9-1-4 16,-2 0-2-16,-2 0-1 15,12 1 0-15,-21 0 1 16,2-2-1-16,-5 4 1 16,0-4-30-16,0 0-85 15,0 0-71-15,0 0-271 16,0 1 287-16</inkml:trace>
  <inkml:trace contextRef="#ctx0" brushRef="#br0" timeOffset="63101.924">3168 16192 474 0,'1'-2'274'15,"3"1"-61"-15,8 1-60 16,-16 5-22-16,9-4-21 16,-9 4-4-16,-2-5-9 15,7 0-4-15,12 0-18 16,2 0-4-16,-4 3-6 15,4-2-1-15,-13 3 3 16,0 1 0-16,22 1-3 16,-17 1-1-16,5-2-5 15,15 2-4-15,-8-4-6 16,11 0-4-16,-3-3-11 16,-13-2-5-16,-1-2-9 15,7-3-3-15,-8 3-6 16,5-3-2-16,-6 5-1 0,-2 0 0 15,0-3-2-15,0 2 1 16,-6 2-3-16,3-2 12 16,1 3-86-16,-4 0-50 15,-1 2-180-15,-2-2 167 16</inkml:trace>
  <inkml:trace contextRef="#ctx0" brushRef="#br0" timeOffset="64334.938">3947 16257 192 0,'-1'0'136'0,"-1"1"28"16,2-1-1-16,0 0-6 15,0 0-5-15,2 9-13 16,-6 16-9-16,-2 5-16 0,4-10-10 16,3-16-14-16,11-11-5 15,-15 17-8-15,2-13-3 16,1 3-7-16,-7 4-3 16,6 2-12-16,1 4-5 15,0-9-5-15,5-10 0 16,-6 0-2-16,0-4-3 15,7 2-9-15,-2 10-5 0,10-10-6 16,2-12-2-16,-1-5-4 16,0-1 0-16,-1-8-1 15,0 7-1-15,2 2-3 16,7-7-1-16,-5-3-2 16,5 3 0-16,5-3-2 15,-1 4 1-15,-3 5-2 16,-6 6 0-16,-12 3 1 15,-5 3-1-15,18 8 0 16,7-9 0-16,-6 12-1 16,8 4-1-16,-23 7-2 15,-18 6 1-15,19 7 1 16,-7-1 0-16,1 2 1 16,9 8 0-16,4-3 0 15,1-2 0-15,4 9 1 0,9-4 0 16,-27 5 0-16,10 3 1 15,6-10 0-15,-13 3 0 16,15-9 0-16,-6 1 0 16,-8 5 0-16,8-4 0 15,-10 6 0-15,2-13 1 16,1-4 0-16,0 6 0 16,-4-11 1-16,-3 14 0 15,-2-8 1-15,-11-11 1 0,9 2-1 16,-10-14 0-16,-19 3 0 15,19-5-1-15,-15 2-1 16,-7 11 1-16,27-9-2 16,-11 6 0-16,-11 3 0 15,17-1 0-15,-24 8-1 16,-3-6 1-16,15 0-1 16,-2 0 1-16,11-3-1 15,5 7 0-15,4-1 0 16,7-5 0-16,2-6-1 15,2 0 0-15,-1 0-26 16,-1-9-30-16,1 9-114 16,-2 2-107-16,8-5 172 15</inkml:trace>
  <inkml:trace contextRef="#ctx0" brushRef="#br0" timeOffset="65535.232">4958 15896 520 0,'2'3'309'0,"3"-6"-51"16,-7 3-70 0,2 0-26-16,0-1-41 0,0 1-16 15,0 0-18-15,0-1-5 16,0 0-3-16,0 0 0 16,0 0-8-16,0-1-4 15,0 2-9-15,-2 0-9 16,1 0-14-16,-10 5-8 15,-9 2-11-15,-30 30-4 0,12-19-5 16,24-4-1-16,-1 9-3 16,7-5-1-16,11-7 0 15,-48 6 0-15,18 4-2 16,-11-1 0-16,10 1 0 16,31-4 0-16,-20 5 0 15,3-4 0-15,18-1 0 16,-15 5-1-16,28-4 1 15,-6 2 0-15,1-4 0 16,16-3 0-16,0-3 0 16,12-4 0-16,-31 6 1 15,24-8 1-15,-15-4 0 16,3-10 0-16,23-3 1 16,-19-1 0-16,-1-1 0 0,-2 5-1 15,-4-5 0-15,4 1-1 16,-5-1 1-16,0 5 0 15,2-4-1-15,-13 5 2 16,1-1-1-16,0 0 1 16,-8 9 0-16,-5-4-1 15,-2 2 1-15,-4 3-1 16,1-10-1-16,-4 5 0 0,3 4 0 16,-7-5 0-16,-6 6 0 15,2 0 2-15,-5-3-2 16,3 5 1-16,10-1-1 15,-4 0-1-15,-2-1 0 16,14-4 0-16,2-4 0 16,3 4 0-16,9 1-2 15,-10-2 0-15,1 5-1 16,-6-5 1-16,21 6 0 16,11-8 1-16,0 1-1 15,13 6 0-15,-19 0 1 16,-4 7 0-16,-2 3 1 15,7-2 0-15,1-3 0 16,-2 0 0-16,-2 1 0 16,-7-2 1-16,0-4 0 15,-3 0 0-15,-1 4 1 16,-4-2-1-16,-1 6 0 0,-2-1-1 16,1 0 1-16,2-2-1 15,-11 3 0-15,8 6 0 16,-11-3-1-16,4 9 0 15,3 4 1-15,-9-3 0 16,12-1 0-16,-6-5 0 16,9-7 0-16,2-7 0 0,-5 16 0 15,1-3 1-15,-3 4 0 16,8-16-1-16,0-3 8 16,1-5-30-16,4-14-73 15,-13 32-50-15,8-19-177 16,7-11 202-16</inkml:trace>
  <inkml:trace contextRef="#ctx0" brushRef="#br0" timeOffset="66101.588">5417 15731 599 0,'-7'-1'324'0,"-11"3"-54"15,7 0-50-15,9-4-56 16,-4 7-21-16,6-3-39 16,-2 10-13-16,-8 1-20 15,6-6-11-15,-6 15-16 16,-8-8-6-16,-2 5-9 16,11 2-5-16,4-6-4 15,12 3-3-15,9 1-4 16,-10-11-2-16,0-4-1 15,-6 11-2-15,9-22 1 16,-3 17-1-16,10-8-1 16,7-10 1-16,-2 7-1 15,2-16 0-15,-5-6 0 16,-4 4 1-16,-8-3-1 16,3 11 0-16,-9-2 0 0,0 0-1 15,0 1-1-15,-6-6-1 16,-3 8-1-16,-2-4-1 15,-11 8-2-15,9-4-2 16,-10 10 7-16,10-2-25 16,-1 5-111-16,-33 6 33 15,44-4 31-15</inkml:trace>
  <inkml:trace contextRef="#ctx0" brushRef="#br0" timeOffset="68215.711">6089 16094 352 0,'19'-36'231'0,"-36"38"9"16,14-4-29-16,13-5-35 15,-10 5-6-15,-10 0-12 16,38-3 1-16,-26 9-27 16,-6-6-14-16,14-6-29 15,-33 10-26-15,26 0-25 16,6 2-13-16,-21 12-15 15,13-3-2-15,-13 6-4 16,-1 7-1-16,8 3 0 16,10 2-1-16,-10 0 1 15,5 8-1-15,7-10 0 16,-11-5 1-16,9-2 0 16,-10-5 1-16,2 3 0 15,-3-12 0-15,2 9 1 0,-1-10 1 16,-1 4-1-16,4 2 1 15,10-16-13-15,-9 6-21 16,0-14-63-16,-3 12-62 16,-10 0-313-16,33-35 309 0</inkml:trace>
  <inkml:trace contextRef="#ctx0" brushRef="#br0" timeOffset="68584.345">5971 16130 466 0,'0'-5'322'0,"2"0"48"15,5 3-87-15,-12 2-59 16,5-2-34-16,0 1-64 0,0 1-24 16,0 0-40-16,0 0-11 15,18 2-1-15,28 4 1 16,-11-3 4-16,13 0 3 16,-21-3-12-16,14 0-8 15,-20-2-15-15,2 2-5 16,4 0-6-16,-19-2-3 15,12 0 0-15,-24-2-1 0,17-2-33 16,0-1-47-16,-12 9-182 16,6-1 164-16</inkml:trace>
  <inkml:trace contextRef="#ctx0" brushRef="#br0" timeOffset="69368.634">6905 15978 290 0,'-2'-31'221'0,"2"20"16"16,1 14-51-16,1 5-14 16,5-21-12-16,-2 17-6 15,-2-4-18-15,-5-7-9 16,1 0-24-16,-6 0-14 15,7-9-27-15,0 12-12 16,0 14-26-16,4 4-8 0,-11 16-9 16,6-14-2-16,-2 12 0 15,2-1-1 1,2 1 0-16,-2 13 0 0,-4-13 0 16,-1-3 0-16,-1 0 0 15,-1 0-1-15,7-4 1 16,-1-2 0-16,-2 1 2 15,-1 1 0-15,4-14 2 16,1 0 0-16,0 1 7 16,3-17-15-16,-4 9-46 15,-2-11-33-15,1-8-108 16,0 3-72-16,-3-7 166 16</inkml:trace>
  <inkml:trace contextRef="#ctx0" brushRef="#br0" timeOffset="70216.046">6847 15866 567 0,'-7'0'346'16,"1"-2"-48"-16,-4 14-96 16,10-11-31-16,0-1-68 15,8-7-23-15,3-3-32 16,-2 20-9-16,6-2-3 15,0 2-3-15,6 2 3 16,5-12 0-16,4-6 10 16,2 1 2-16,14 0-11 15,-1 4-1-15,-15 7-20 16,-1 1-5-16,-1-10-5 16,-4 6-2-16,13 7 0 0,-4 4-1 15,-21-1-1-15,-1 1 0 16,-14-3 0-16,-7 0 2 15,-9 12 0-15,-5-4 1 16,10-9 0-16,9-3 0 16,-4 5 1-16,11-3-1 15,-29 7 1-15,14-7 0 0,-13-4-1 16,-9 0 0-16,6-5-1 16,-22 6 1-16,22-7-1 15,-1 1 0-15,10 0 1 16,7-5-2-16,0-6 0 15,-4 1-1-15,9 3-2 16,3-7 0-16,1 14-2 16,4-10 0-16,2-1-1 15,-3 15 1-15,1-4-1 16,2 8 0-16,1-2 1 16,6 0-1-16,1-1 0 15,-3 5-1-15,5 4 1 16,0-6 0-16,-2 7 1 15,3 1 1-15,-2 0 0 16,-3 2 1-16,8-4 0 16,8 0 0-16,-9 3 1 15,20 2 0-15,-7-2 0 0,-26 0 0 16,17-4 0-16,-20 4 1 16,12-14 0-16,27-2 0 15,-24-1 2-15,-3-8 0 16,-6 10 0-16,-2-6 0 15,18-7-1-15,-13-2 14 16,15-9-73-16,-12 5-54 16,-2 1-170-16,26-2 158 0</inkml:trace>
  <inkml:trace contextRef="#ctx0" brushRef="#br0" timeOffset="70766.045">7654 15837 954 0,'-33'4'436'0,"33"1"-193"15,-1-5-52-15,16 0-84 16,14 6-32-16,-38 7-40 16,17 5-1-16,-12 5 3 15,-7 2 3-15,12-2 1 16,-2 7-4-16,3 0-6 16,-4-4-4-16,-13 6-8 15,15-5-3-15,-6-2-4 16,6 0-2-16,0-4-2 15,-1-2 0-15,6-1 1 16,-2-6 0-16,8-2 1 16,-35-1-1-16,25-9 2 15,8 0-12-15,-16-4-61 16,22 3-46-16,-50 1-154 0,43-14-311 16,-29 3 386-16</inkml:trace>
  <inkml:trace contextRef="#ctx0" brushRef="#br0" timeOffset="71165.69">7397 15768 585 0,'-2'1'363'0,"-6"-1"-32"16,6-2-76-16,-1 4-84 16,0-2-57-16,3 0-43 15,0 0-21-15,0 0-6 16,13 12 2-16,34 27 0 15,-27-23 5-15,11-3 6 16,6-11 1-16,1 2-4 16,-1-1-7-16,-7-4-18 0,-2 1-6 15,-5 1-9-15,11-6-4 16,-1 3-1-16,-2-4-2 16,-5 9-1-16,-15 1-1 15,-2 6-63-15,-4-4-64 16,-5 2 77-16</inkml:trace>
  <inkml:trace contextRef="#ctx0" brushRef="#br0" timeOffset="72181.451">7973 16259 396 0,'0'0'268'15,"0"0"-6"-15,0 0-90 16,0 0-29-16,3 0-25 15,-3 0-5-15,16 5-14 16,7 19-8-16,-14-24-21 16,20-3-11-16,-38 6-11 15,26-6-4-15,-4 4-6 16,-9 6-3-16,34-18-5 0,-5 7-1 16,-4-5-1-16,5-3-3 15,-5 0-3-15,2-6-2 16,7-4-7-16,-1-6-1 15,7 2-3-15,-4 1-2 16,0-1 1-16,7-8-1 16,-23 0 0-16,4 7 1 15,-5-13-1-15,-18 13 0 0,7-6 0 16,-13-2-1-16,-16 6-1 16,6-6 0-16,6 10-3 15,-11-1-2-15,36 7 0 16,-12 9-1-16,-26 4 0 15,38-1-1-15,-24 7 0 16,-13 0-1-16,24 3 1 16,-37 4-1-16,-7 6 0 15,30 4 0-15,-19 1 0 16,11 5 1-16,8 2 0 16,-16 7 0-16,12 8 0 15,9-4 0-15,-15 0 2 16,12 3 0-16,3-15 0 15,-5 8 0-15,7-10 1 16,-1-5 0-16,0 8-1 16,2-8 2-16,4 4-1 0,4-5 0 15,1 6 1-15,-7-8 0 16,6 4 0-16,-6-6 1 16,0-9 1-16,2 9 0 15,0-12 1-15,13 1 8 16,-2-8-53-16,-8-5-52 15,1 1-181-15,-12-7 163 16</inkml:trace>
  <inkml:trace contextRef="#ctx0" brushRef="#br0" timeOffset="72751.814">8747 15953 876 0,'2'1'459'16,"-8"1"-138"-16,7-2-123 15,-1 0-47-15,0-1-66 16,0 0-23-16,0 0-9 16,0 1 4-16,-1 14 1 15,-6 7-4-15,-11 36-15 0,10-35-6 16,-2 3-12-16,6-2-2 15,-4-2-7-15,-4 2 0 16,3-2-4-16,6-3 1 16,-5-6 0-16,8-2 0 15,3-10 4-15,1 6 2 16,13-12 1-16,-1-6-2 16,5-6-3-16,-11-7-2 15,-3 0-3-15,4 3-1 0,0-12-5 16,3 7-2-16,8 1-3 15,-1-21-1-15,-4 31 1 32,1 2 0-32,14-13 0 15,3 9 0-15,15 25 0 16,-28 1 1-16,8 6-1 16,0 6 2-16,-35 1 2 15,10 4 0-15,2 2 1 16,-15-5 0-16,16 2 1 15,-20 2 1-15,6 5 0 16,-5-4 0-16,-4-1 1 16,31-3 0-16,-17-11 1 0,-4 2 0 15,-7-7-81 1,1-4-48-16,10-4-209 16,-9 1 199-16</inkml:trace>
  <inkml:trace contextRef="#ctx0" brushRef="#br0" timeOffset="82184.014">9657 15825 346 0,'0'-2'217'16,"2"-3"-20"-16,-2 4-48 15,0 0-11-15,-1 0-20 16,1 0-7-16,2-7-16 15,3 1-9-15,0-1-16 16,-5 7-8-16,0 0-12 16,-1 0-4-16,0 1-6 15,-7 3-2-15,-15 8-6 16,-7 11-2-16,-9-9-8 0,28 2-4 16,-4 6-9-1,-20 0-4-15,44-4-3 0,-49 4-2 16,33-4 0-16,-12 12-1 15,-18 2-2-15,36-3 1 16,-17 2-1-16,25-8 1 16,11-4 0-16,-6-1 0 15,10-2 2-15,-1 0 1 16,-9 0 1-16,6 3 1 0,9-9 2 16,-16 1 1-16,22-6 2 15,4-2 0-15,-15-2 0 16,28-3 2-16,-12-10-1 15,1-6 1-15,12 0 1 16,4 1-1-16,-15 0 1 16,10 0-1-16,-18 2 0 15,-20-4 0-15,-10 2 1 16,-4-5 0-16,9-12 1 16,-7 15-1-16,17-11 0 15,-18-3-2-15,-12 14 1 16,3-13-1-16,-31 15 1 15,13 1-1-15,-8 2-6 16,-6 5-3-16,24-6-1 16,-10 9-4-16,0 3 2 15,3-5 0-15,-2 10-1 0,-6 2 0 16,7 3 1-16,-21 9 1 16,5 4 1-16,24-7-1 15,2 2 1-15,11 3 15 16,-9-7-90-16,-18 7-82 15,24 3 103-15</inkml:trace>
  <inkml:trace contextRef="#ctx0" brushRef="#br0" timeOffset="82898.291">9831 16074 413 0,'28'-37'261'0,"-22"30"-3"15,-14 12-36-15,0 7-72 16,12-17-17-16,-1-3-32 15,3 0-12-15,-12 14-6 16,-3 7-11-16,0 10-17 16,-6-3-9-16,16-11-15 15,-8 9-6-15,-2-7-9 16,5 4-3-16,-12 1-6 16,11-3-1-16,2 0-1 0,-8 2-1 15,10 0-1-15,3 0-1 16,-2 4-1-16,10-8-1 15,-2 4 1-15,0 0-1 16,6-2 1-16,11-9-1 16,1 8 1-16,20-5 0 15,-6-1 3-15,-9 12 0 16,0-12 0-16,-21 3 3 16,11 5-43-16,-12-14-60 0,14-9 63 15</inkml:trace>
  <inkml:trace contextRef="#ctx0" brushRef="#br0" timeOffset="89311.388">1803 17506 182 0,'-9'5'119'16,"8"-5"2"-16,-1 6-29 15,2-6-6-15,0 0-1 16,0 0-6-16,1 5 1 16,-1 1 4-16,0-4-2 15,-2 6-1-15,1 1-6 16,1-5-3-16,-1 4-3 16,1-7 0-16,0-1-3 15,0 0-2-15,0 0-1 16,1 4-2-16,-1-4 0 15,0 0 1-15,0 0-7 0,0 0-3 16,0 0-10-16,16 2-4 16,14-16-8-16,-20-6-2 15,10-5-7-15,-13-2-2 16,8-9-5-16,16-2-3 16,-21-8-3-16,0 1-1 15,17-9-2-15,-6 1-1 16,2 3-2-16,15 4 1 15,-17 10 0-15,-10 16 0 0,4 6-1 16,1 4 0-16,-11 10-3 16,7-2-1-16,-3 7-1 15,-7 4 0-15,8 12 2 16,1 3-1-16,0 10 2 16,1 1 0-16,3 7 0 15,-2 3 0-15,-1-8 1 16,-2 5 1-16,6-11-1 15,3-7 1-15,-12 3 0 16,17-7 0-16,-22-5 0 16,-11 2 1-16,9-6 2 15,-11-4 2-15,-4-1 1 16,12-4 2-16,-5 1 0 16,-5 0-1-16,-1-3-2 15,-11 0 0-15,2-1-2 0,2-2 0 16,2-1-1-16,6 3 1 15,-6-3-1-15,-4-1 0 16,-4-1-1-16,3-3 0 16,-3 5-2-16,-5-3 0 15,32 6-1-15,-28 2 0 0,23-3-1 16,3 3-1-16,-31 2-1 16,33 1 1-16,0 3-3 15,-24 0 0-15,51-2-57 16,-15-5-47-16,-1 1-211 15,35-1 200-15</inkml:trace>
  <inkml:trace contextRef="#ctx0" brushRef="#br0" timeOffset="90584.216">2659 17139 111 0,'2'-2'119'0,"-2"2"49"15,0 0 7-15,8-1-18 16,-5-1-10-16,4-2-12 16,2-3-5-16,-7 5-19 15,7-1-9-15,7-6-17 16,5-11-5-16,-24 20-12 16,1 0-6 15,1 0 2-31,1 0 2 0,-1 0-11 0,0-1 3 0,0 0-24 15,0 0-7-15,-2 1-3 16,-12 1-6-16,-3 2-3 16,-30 14-6-16,36 5-1 15,-11-4-4-15,2 7 0 16,6-8-2-16,-12-2 0 16,2 7-1-16,8 1-1 15,2-6 0-15,-12 12 0 16,14-7-1-16,12-11 1 15,-3 17 0-15,24-16 0 0,-7 2 0 16,-30 11-2-16,16-7 0 16,1 1 1-16,5-6-1 15,26-3 1-15,-15 0 1 16,0 1 0-16,9-7 2 16,-3 5 2-16,1-9 0 15,5-8 1-15,-5 6 1 16,1-10-1-16,9 0 0 15,2 2 1-15,-15-2-1 16,10 0 1-16,-24-3-1 16,22-2-1-16,-15 4 0 15,6-1-1-15,23-3 1 16,-37 10 0-16,23-7 1 16,-15 2 1-16,-13 9 7 0,-28 1 2 15,22-1 1-15,-27 5 0 16,25-5-5-16,24 1-3 15,-50 3-3-15,35-1-1 16,-32-5-1-16,3 10 0 16,20-12 0-16,-113 24 0 78,106-20-1-63,15 3-1-15,2 8-1 0,2-15 1 0,0 2-4 0,15-11 2 0,-4-1 0 16,-3 8 0-16,-4 16 0 16,9-8 0-16,-5 6 0 15,9-15 1-15,0 8-1 0,16-3 1 16,-2 0 0-16,-11 4-1 16,-16-4 1-16,-40 19-2 15,33-11 1-15,6 6-1 16,10-2 0-16,19-8 0 15,-38 10 1-15,0-4 0 16,-6 8 0-16,-3 11 1 16,2-3 0-16,-4-1 0 15,27-9 0-15,-5 3 0 16,-2-1 0-16,3 2 0 16,-24 3 1-16,-4-5 0 15,3-3 0-15,6 0 1 16,-7-3-1-16,23 0 1 15,10-6 0-15,-16-1 1 16,-9 3-5-16,-24-6-91 16,53-3-79-16,-18-5 104 0</inkml:trace>
  <inkml:trace contextRef="#ctx0" brushRef="#br0" timeOffset="91279.809">3293 17209 1453 0,'0'-1'45'0,"3"-4"10"15,27-1 48-15,-28 15-19 16,24-9 0-16,3 5-12 16,-38 1-6-16,31-10-15 15,-10 15-6-15,-1-3-11 16,14 0-4-16,-1-7-7 15,-3-5-2-15,3-6-5 16,6-2-2-16,-17 9-3 16,7-14-3-16,-10 22-1 15,3-8-2-15,2 3 0 16,-6 12-1-16,-4-12-2 0,4 2-5 16,-8 0-43-16,1 0-46 15,5-5-155-15,-12 11 154 16</inkml:trace>
  <inkml:trace contextRef="#ctx0" brushRef="#br0" timeOffset="91747.394">3415 17418 425 0,'3'-6'288'0,"-18"15"25"15,20-11-79-15,-4 4-71 0,-3 2-29 16,2-4-34-16,-1 0-10 16,0 0-1-16,0 0-2 15,1 0-9-15,0 0-4 16,2 0-9-16,15 5-1 16,32 4-9-16,-25-9-7 15,-4-2-18-15,-5 2-9 16,3 2-10-16,0 3-3 15,-3-1-3-15,2-4 0 0,-7 4 1 16,-2-7 1-16,-4 5 2 16,3 1-14-16,0-6-97 15,2-1-91-15,-5 1 114 16</inkml:trace>
  <inkml:trace contextRef="#ctx0" brushRef="#br0" timeOffset="93245.97">4087 17246 269 0,'0'0'174'0,"0"0"-4"16,0 0-32-16,0 0-38 0,0-1-8 15,0 0-7-15,0 1-2 16,0 0-9-16,0 0-3 15,0-1-6-15,0-1-4 16,0 1-8-16,0 0-4 16,0 0-4-16,0 1-1 15,0 0-5-15,0 0-2 0,0-1-7 16,4-1 0-16,-2 2-4 16,6 3-2-16,-5-2-2 15,12 0-2-15,29-12-1 16,-26 5-1-16,-1 0 1 15,-14 17-1-15,26-11 2 16,-32 9 1-16,20-3-1 16,17-14-1-16,-19 11-5 15,29-24-3-15,-24 22-5 16,3 13 0-16,-4-15-2 16,-2 20 0-16,15-29-1 15,-9 3 0-15,0-1 0 16,-8-8 1-16,-11 28 0 15,-4-6-1-15,0-2 2 16,-3 13 0-16,-2-10-2 16,6-12-3-16,-5 12-30 15,6-13-33-15,0 12-138 0,-10 3-149 16,9-12 219-16</inkml:trace>
  <inkml:trace contextRef="#ctx0" brushRef="#br0" timeOffset="94127.836">4839 17050 341 0,'-38'6'239'15,"45"-9"-5"-15,-1 1-78 16,-5 4-24-16,38-5-21 16,-52 9-8-16,10 0 0 15,-1-6-1-15,0 8-15 16,12-5-5-16,8 0-7 15,10-1-7-15,7-3-8 16,6 1-2-16,-16-2-8 16,2-3-4-16,1-2-11 15,-3-4-7-15,7 6-12 16,0-1-4-16,-18 4-4 16,-7 4-1-16,-11-3 0 0,2 1-1 15,4 4-2-15,4-1-1 16,-5 5 0-16,-8 7-2 15,0 1 0-15,4 0 0 16,2 8-1-16,1 7 0 16,-7-6 1-16,-3 19 0 15,2-17 0-15,-1-1 0 0,9 0 1 16,-2-9-1-16,-2 12 0 16,6-3 0-16,-7 2 0 15,1-8 1-15,0-4-1 16,-2-4 1-16,1-2 1 15,3 1-1-15,0 1 2 16,8-6 0-16,1 4-1 16,-4 0-2-16,4-5-26 15,-9 4-23-15,-1-9-66 16,-1-3-59-16,1-7-277 16,4 0 296-16</inkml:trace>
  <inkml:trace contextRef="#ctx0" brushRef="#br0" timeOffset="94511.778">4971 17321 486 0,'-29'-26'316'0,"32"15"-22"0,-3 14-103 16,4-4-32-16,-4 10-44 15,-4 15-11-15,6-24-13 16,5 5-1-16,4-16-12 16,2 7-6-16,4 9-10 15,-6 9-5-15,9-11-6 16,11-2-7-16,-7 5-13 15,10-6-7-15,-17 6-11 16,0-10-3-16,-6-3-1 16,1 3 1-16,14-4-3 15,-7 13 1-15,6-14-42 16,-26 9-46-16,11 2-137 16,11-14-104-16,-23 19 196 15</inkml:trace>
  <inkml:trace contextRef="#ctx0" brushRef="#br0" timeOffset="95143.169">5515 17109 871 0,'-4'-1'366'0,"-11"13"-205"16,3 1-29-16,-1-2-39 16,2 8-12-16,-4-5-28 15,4 7-6-15,-5 3-9 16,-7-3-6-16,12 8-3 15,-1-11-2-15,3-6-3 16,8 6-1-16,-3-6-3 16,2 4-2-16,4 7-7 15,-2-6 0-15,9-7-1 0,3 4 0 16,1-9 3 0,3 2 2-16,5 1-1 0,-6-4 1 15,8-4-2 1,-5-2-2-16,10-13-1 0,0 2-1 15,-8-3 1-15,6-1 0 16,-1-3 0-16,-14-2 0 16,31-5-1-16,-8-18 1 15,-13 10 0-15,19-7 0 0,-47 5 0 16,-8 20 0-16,-14-6-4 16,-12 2-1-16,3 7-4 15,6 0-1-15,5 9 0 16,8 1-1-16,0 5-1 15,4-1-1-15,0 2 1 16,-2-1 0-16,-1 6 1 16,1 2 1-16,-1-4-1 15,4 9 1-15,-8-9-3 16,12-1-5-16,10 3-74 16,1-9-80-16,4 9 101 15</inkml:trace>
  <inkml:trace contextRef="#ctx0" brushRef="#br0" timeOffset="95681.47">5869 17431 942 0,'-21'-6'456'0,"-14"-1"-150"0,35 5-77 15,10-3-71-15,9 5-42 16,-19 0-53-16,-1 0-12 16,-8 5-18-16,-11 1-3 15,12 2-12-15,8 2-5 16,6-3-7-16,5 2 3 16,-5-4-42-16,-2-2-72 0,6-6 71 15</inkml:trace>
  <inkml:trace contextRef="#ctx0" brushRef="#br0" timeOffset="96909.942">6284 17024 421 0,'-2'-4'262'0,"-2"3"-8"16,14-1-38-16,-35 2-53 16,5 0-26-16,17 1-46 15,4 7-22-15,18 5-40 16,2 3-6-16,-30 13-10 15,8-3-1-15,-1 9 1 16,-10 17-1-16,3-8-1 16,6-2-2-16,-8-1-1 0,-5-14 0 15,21-4 0-15,-1 4 2 16,7-11 1-16,-13-5 2 16,-14-4-14-16,16 0-45 15,2-3-152-15,32-11 132 16</inkml:trace>
  <inkml:trace contextRef="#ctx0" brushRef="#br0" timeOffset="97660.571">6464 17017 534 0,'-2'-1'279'0,"1"0"-76"15,0 0-29-15,0 0-55 16,0 0-12-16,1 1-16 16,0 0-6-16,9 3-9 15,15 3-8-15,30 6-8 16,-10-12-4-16,-9-2-8 16,-3 2-3-16,11-2-8 15,-42-1-4-15,4 1-5 16,13-3-3-16,-20 3 1 15,11 1 0-15,10-3-2 16,-21 4-3-16,-6 4-11 16,4-1-5-16,-3 9-4 15,-9 2-1-15,18 5-1 16,3 3 1-16,-9 6-1 16,17 1 1-16,-19 6 0 15,4 8 1-15,-3-9 0 0,-3 4 1 16,8-12-1-16,-6-5 0 15,2 7 2-15,3-5-1 16,-20 2 1-16,0-4-1 16,-1-10 1-16,12 4 1 15,-5-8 0-15,42 0 1 16,-32-2-7-16,14 1-24 16,-11-6-67-16,-35 2-57 0,69-4-204 15,-36-10 225-15</inkml:trace>
  <inkml:trace contextRef="#ctx0" brushRef="#br0" timeOffset="97962.045">6595 17249 833 0,'-19'14'383'0,"-2"-15"-163"16,38-1-33-16,-4-7-56 16,-15 7-25-16,17 0-34 0,-14 6-8 15,6 5-9-15,21-1-3 16,-20-1-4-16,20-7-3 16,-1 7-5-16,-20-5-6 15,26-10-11-15,-16 7-4 16,2-11-7-16,4 10-1 15,-7 0-2-15,-3-5 6 0,-1-1-60 16,0-10-65 0,-12 18 72-16,8 0-67 0</inkml:trace>
  <inkml:trace contextRef="#ctx0" brushRef="#br0" timeOffset="98960.097">7392 16955 561 0,'11'-7'286'16,"-9"-1"-67"-16,-2 8-31 15,0 1-47-15,-3-1-22 0,2 0-28 16,0 0-8-16,-1 0 2 15,1 0 3-15,0 0-6 16,-5 13-5-16,0-5-16 16,-41 26-8-16,27-27-20 15,-4-1-6-15,-8-2-8 16,18-1-4-16,2 2-5 16,-13-1 0-16,17-3-5 15,-6-2 0-15,-19 1-3 16,33 0-1-16,3 0-1 15,-19 4 1-15,28 0 0 16,-39-1-1-16,14 1 1 16,0-1 0-16,-3-1 0 15,44 2 0-15,-20 2-1 16,-8 0 0-16,0-1 0 0,-24 4 0 16,20 1 0-16,1 2 0 15,4 2 0-15,-2 1 0 16,3-7 0-16,10 7 1 15,-23-4-1-15,19-3 1 16,-18 3 0-16,-8-2 0 16,20 1 1-16,9-6-1 15,-3-4 0-15,18-3 1 16,-15-1 1-16,-5-1-1 0,-22 0 1 16,25-8-1-16,7-3-1 15,-2 6 0-15,11 0-1 16,-8 0 0-16,1 9 0 15,0-2-2-15,17 3 0 16,-29 4-1-16,13-2 1 16,-6-1 0-16,-7 13 0 15,20 5 0-15,-15 0 0 16,-3-2 0-16,2-5 1 16,-11 3 1-16,0 10-1 15,-1 7 1-15,2-1 0 16,-1-2 0-16,-7-8 1 15,-3 3 1-15,-10-6 0 16,6-7 1-16,1 2 7 16,-7-5 8-16,2-2 9 15,6 5 4-15,-16-4-2 0,-13-3-6 16,-2-2-5-16,-1-6-3 16,19-8-2-16,13-3-1 15,-2 4-3-15,-8-5-1 16,-4 5-6-16,12 2-2 15,13 0-8-15,-1 1-17 0,4 1-74 16,-8 6-74-16,-1 5 106 16</inkml:trace>
  <inkml:trace contextRef="#ctx0" brushRef="#br0" timeOffset="99859.531">8090 17013 379 0,'-2'-6'277'16,"9"6"0"-16,9-9-70 16,20 2-25-16,-51 7-43 15,-24-4-16-15,21 6-33 16,18-2-4-16,3 3-36 15,12 1-9-15,0 5-10 16,-23 4-15-16,10 6 5 16,-18 6-3-16,6 7-6 15,-1 3-2-15,13 6 1 16,16-8 0-16,-18 8 0 16,11-10-1-16,-20-2-1 15,13 0-1-15,-11-8-1 16,-5 4 0-16,7-3 3 15,-24-4 1-15,26-11 3 16,10-5 0-16,-1-6-16 16,14 5-34-16,-5-8-97 0,-14 5-90 15,-15-4 132-15</inkml:trace>
  <inkml:trace contextRef="#ctx0" brushRef="#br0" timeOffset="100242.589">7978 17125 695 0,'-3'4'352'0,"7"-4"-97"16,-12 1-37-16,-1 6-51 16,2-7-27-16,9 3-46 15,1-1-20-15,12-2-20 16,12 0-2-16,-10 9-1 16,12-4 1-16,-4-1-6 0,0 1-3 15,2-6-9-15,-11 4-4 16,2 6-8-16,7-5-5 15,-3-2-4-15,6-6-1 16,-10 4 0-16,-15 0-1 16,6-7-10-16,-11 16-31 15,6-14-138-15,3 0-2 16,-7 10 81-16</inkml:trace>
  <inkml:trace contextRef="#ctx0" brushRef="#br0" timeOffset="101728.61">9112 16923 533 0,'21'-18'277'16,"-12"0"-74"-16,-11 13-34 16,-7 2-56-16,-20 9-19 15,20 6-21-15,-4-7-5 16,13-4-4-16,25-10 2 15,-25 9-7-15,0 4-6 16,-3 1-14-16,2-5-8 0,-23 7-11 16,-12 34-5-16,10-20-6 15,10 4-4-15,-10 4-1 16,-18 4-2-16,10 10-1 16,9 6 1-16,8 1-1 15,11-11 0-15,3 4 0 16,3-7 1-16,3-3-1 15,-4 6 0-15,4-13 0 16,-2-2 0-16,13-10-24 16,-5 3-56-16,3-1-197 15,10-13 181-15</inkml:trace>
  <inkml:trace contextRef="#ctx0" brushRef="#br0" timeOffset="103008.633">9418 17089 553 0,'25'-11'266'0,"-33"10"-99"16,33-13-26-16,-5 7-45 16,1 2-12-16,-17 3-10 15,-30 5 1-15,15-2 10 16,23 1 2-16,-35 4-10 15,49-6-7-15,-24 0-19 16,-37 0-6-16,28 0-10 16,-7 1-7-16,-4 2-11 15,15 3-6-15,-10-1-3 16,-14-4-2-16,9 3-2 0,0 0 0 16,1-1 0-1,-9 6 0-15,9-4-1 0,-10-1-1 16,10 1-1-16,7 0 0 15,-2 0 0-15,5-5 0 16,-5 8-1-16,4-2-2 0,8 4-2 16,12-7 0-16,4 7-1 15,3-8 1-15,-3 10 0 16,2-1 0-16,8 1 2 16,-4 19 1-16,9-11 0 15,-12 0 1-15,3 0-1 16,-8-9 1-16,-5-1-1 15,2 18 0-15,-2-11 1 16,3 2 2-16,-7 3 2 16,-15-2 0-16,-12-4 1 15,4 2 1-15,-5-8 0 16,17-4 1-16,-12-5 0 16,0-2 2-16,0-2-3 15,-6 1 1-15,18-4-2 16,-2-5-1-16,3 0-1 15,6-9-1-15,-6 9-2 0,0-1 1 16,5-3-1-16,-4 11 0 16,4-8 0-16,2 0-1 15,0 0 0-15,6-5 0 16,5 5 1-16,-9-7 5 16,12-7 10-16,-1 12 4 15,-2-9 5-15,11 11-3 0,-7-2-7 16,-2-10-5-16,11 0-3 15,4 2-3-15,-21 7-1 16,28-1-1-16,-30 8-1 16,7-1 1-16,-7 0-41 15,-1 6-41-15,28-7-130 16,-56 10-160-16,60 1 237 16</inkml:trace>
  <inkml:trace contextRef="#ctx0" brushRef="#br0" timeOffset="103367.396">9730 17302 1223 0,'-1'0'523'0,"0"0"-294"15,1-1-60-15,0-1-82 16,0 2-31-16,0 0-35 15,0 5-8-15,1 10-6 16,-4 25-2-16,3-34 0 16,-6 12 0-16,3-10-16 15,2 3-44-15,-4 3-167 16,4-6 149-16</inkml:trace>
  <inkml:trace contextRef="#ctx0" brushRef="#br0" timeOffset="104508.2">10057 16997 483 0,'1'-6'275'0,"-4"5"-60"16,-6 2-61-16,9 0-22 0,-29 4-32 16,27-2-10-16,1-5-8 15,-23 2-6-15,43 0 1 16,-26-2-2-16,4 3-5 15,9-2-2-15,-21 1-15 16,11 1-10-16,4 0-15 16,20 4-7-16,-15-2-6 15,-5 1-2-15,12 1-3 16,11-3-1-16,19-4-2 16,-6 1-1-16,-14-3-1 15,-13 4-1-15,6 3-1 16,0-1-2-16,2 3-1 15,-2-1-1-15,-4 11 1 16,-12-2 1-16,-2 2 2 16,-8 5 0-16,-3-5 2 0,3 5 0 15,-1-9 1 1,2 4 1-16,-1-9 1 0,-2-5-1 16,-1 3 1-16,-18-4-1 15,23-5-4-15,3-2-1 16,-20-1-5-16,21-5-4 15,-7 8-2-15,19-8 0 16,25 4 1-16,6-1 1 16,-18 7 0-16,-15 11 1 15,7-1 1-15,-8 8 0 0,15-2 1 16,-1 5 1-16,-6 4 2 16,5 1-1-16,-13 7 1 15,1-2 0-15,-5-7 0 16,6-8 0-16,-3 7 1 15,5-5 0-15,-6 6 0 16,-12 11 2-16,6-17 0 16,-7 0 1-16,3 1 0 15,-2-8 2-15,-1 5 0 16,-9-6 1-16,-2-5 1 16,9 1 0-16,-28-6 2 15,27-6-1-15,-20-1 1 16,13-1-1-16,17-8-1 15,-18 6-2-15,22 0-1 16,-25-3-3-16,0 10-1 0,15 2-3 16,-9-2-4-16,37-14-18 15,10 11-74-15,-39 9-43 16,26 0-137-16,-35 15 166 16</inkml:trace>
  <inkml:trace contextRef="#ctx0" brushRef="#br0" timeOffset="105025.523">10416 17031 423 0,'22'-4'305'0,"-13"-2"4"15,-20 7-102-15,39-3-41 16,-19 2-56-16,3 5-21 0,-31 8-21 16,-6 3 0-16,3 5-6 15,30 8-5-15,-8 4-8 16,23 0-6-16,-21 6-9 15,-23-9-3-15,30 4-10 16,-10 1-4-16,-6-8-7 16,23-7-1-16,-10-9-1 15,-32 3 0-15,18-1 1 16,1-4 0-16,-10 0 0 16,19-10-12-16,32-9-68 15,-50 10-58-15,13-3 75 16</inkml:trace>
  <inkml:trace contextRef="#ctx0" brushRef="#br0" timeOffset="105491.48">10716 17038 559 0,'5'-6'334'0,"4"-4"-9"15,2 0-79-15,-6 5-63 16,-12 4-35-16,1 3-54 16,-2 6-22-16,2 2-26 15,5 1-3-15,-6 5-12 16,1 2-3-16,-2 1-2 15,-7 8-1-15,5 1-4 16,-2-2-5-16,5 9-5 16,4-10-2-16,-3 0-2 15,6-5 1-15,2-11-1 16,4-7-1-16,2 6 1 16,-2 2 1-16,6-5 0 15,3 15 1-15,10-28 1 16,-3 3-1-16,3-14-1 15,-8 5 0-15,12 9-3 16,16-4 0-16,-19 2-2 0,18-8-2 16,-22 7-55-16,-20-11-43 15,8 20-126-15,-28-9-98 16,36-17 203-16</inkml:trace>
  <inkml:trace contextRef="#ctx0" brushRef="#br0" timeOffset="105891.398">11009 16986 949 0,'11'-6'440'0,"-6"3"-189"16,-21 0-50-16,-2 7-83 15,-6-4-33-15,9 2-42 16,6 5-11-16,13 8-6 0,26-1-1 16,-33 6 0-16,14 0-1 15,-8 8-1-15,-35 2-3 16,24 2-4-16,0 14-3 15,-6-5-4-15,5-1-1 16,24 1-1-16,-30-12 0 16,-5-4-1-16,9 1 0 15,-12-8-1-15,40 0-1 16,-3-8-28-16,19-8-51 16,-24 4-155-16,-20-5 146 0</inkml:trace>
  <inkml:trace contextRef="#ctx0" brushRef="#br0" timeOffset="106517.785">11684 17099 782 0,'0'1'412'16,"-7"-1"-118"-16,-3 17-124 16,0-6-30-16,-4 10-60 15,2 6-19-15,5-11-25 16,-7 9-6-16,4-7-5 0,-6-3-3 15,-7 15-6-15,-24-8-4 16,28-4-4-16,6 7-1 16,-2-10-1-16,4-1-1 15,-13 7 1-15,8-9-1 16,-10-9-27-16,52-3-43 16,-36-5-147-16,-21 2-147 15,42-9 219-15</inkml:trace>
  <inkml:trace contextRef="#ctx0" brushRef="#br0" timeOffset="106829.073">11458 17143 860 0,'-3'0'456'15,"12"-1"-134"-15,-9 3-129 16,-9 3-37-16,11 6-64 16,-2 7-20-16,4-3-26 15,-15 16-14-15,20 3-11 16,12-21-5-16,-6 17-4 0,19-18-1 16,-19-10-1-16,0 19-1 15,-2-10-1-15,2-3 0 16,-3 1 0-16,7-8 3 15,-5 4-54-15,0 1-65 16,-2-10-343-16,-7 11 296 16</inkml:trace>
  <inkml:trace contextRef="#ctx0" brushRef="#br0" timeOffset="107259.708">12050 17003 787 0,'6'-3'374'0,"-5"4"-143"0,-4-1-30 16,3-1-62-16,0 1-19 15,0 0-31-15,0 0-14 16,2 2-10-16,0 13-12 16,-8 43-14-16,0-23-6 15,1 11-7-15,-6 2-5 16,11-13-7-16,-17 2-3 15,10-9-3-15,11 0 0 0,-1 3 0 16,11-8 1-16,-17-8-1 16,8-5 0-16,-11 1-52 15,0-5-47-15,7-3-118 16,-16-3-97-16,8-3 191 16</inkml:trace>
  <inkml:trace contextRef="#ctx0" brushRef="#br0" timeOffset="107791.521">12406 16986 768 0,'-13'3'404'0,"-13"2"-101"16,1 7-169-16,31-3-15 15,11 3-47-15,-34 1-10 16,10-1-5-16,23 4-7 16,-36 2 9-16,42-2 4 15,-13 4-4-15,-16 5-4 16,11 0-14-16,-19 8-8 16,0 1-12-16,-1-12-4 15,14 1-7-15,-1-5-1 0,8 5-1 16,1-3-1-1,-8 7 1-15,13-5-1 0,13-16 2 16,-28 7 0-16,23-9 3 16,-5-4-1-16,-6-3 2 15,31 2-1-15,-13-9-1 16,-2-11 0-16,6-9-1 16,-10-2 0-16,3-2-2 15,0-2 0-15,-13 12 0 16,2-10 1-16,-9-3 9 15,-4 13 6-15,-3-8 5 16,-2 7-1-16,-5 7-9 16,-8 5-7-16,-6 6-9 15,-4 0 0-15,5 3-2 16,10-4-1-16,7 3 0 16,7-4-1-16,-1 3-35 0,-40 6-32 15,35 3-98-15,-20 1-111 16,27-4 177-16</inkml:trace>
  <inkml:trace contextRef="#ctx0" brushRef="#br0" timeOffset="108428.699">12613 16765 576 0,'-6'0'326'16,"7"-15"-69"-16,6 5-63 16,-7 10-22-16,7-13-27 15,-7 13-11-15,-3-2-22 16,4-7-9-16,4 12-21 15,4-3-9-15,4 8-12 16,-3 4-2-16,6-11-4 16,0 2-2-16,11-9-11 15,6 6-7-15,-7-1-14 16,-13 1-6-16,-12-1-6 16,0-11-1-16,5 8-2 15,31 0 11-15,-4-3-78 16,-16 8-60-16,-18-1-222 15,13-1 202-15</inkml:trace>
  <inkml:trace contextRef="#ctx0" brushRef="#br0" timeOffset="109461.614">13107 16557 370 0,'-2'-1'262'0,"0"-3"18"15,1 3-77-15,0 0-65 16,0-1-20-16,0 1-16 16,0 0-10-16,0 0-15 15,0 0-3-15,0 0-3 16,1 0-4-16,0 0-8 15,0 0-8-15,19-4-9 16,30 4-2-16,-23 1-6 16,2 5-2-16,-3-3-9 15,5 3-4-15,-15 2-8 16,5-2-3-16,3 1-3 16,-13-1 0-16,-7 2-1 15,-14 0 2-15,-14 0 2 16,1 2 1-16,31-2 1 15,-2 7-1-15,10-6 0 16,-10 1-1-16,-27 0-2 0,0-3 1 16,-6-1-2-16,7 1 0 15,8 0-1-15,9-2 0 16,-13 2-1-16,10-6 0 16,-3 2 0-16,2-5 0 15,13-3-1-15,-5 0 0 16,13-1-1-16,-12 4-1 15,0 3 0-15,6 3 0 0,-4 0-2 16,22-3-1-16,-9 4 1 16,11 3-1-16,-14 5 2 15,-13 1 0-15,34 4 0 16,-45-2 0-16,33-7 0 16,-1 14 0-16,-22 1 0 15,4-1 1-15,-4-2 0 16,-17-3 0-16,7-6 1 15,11 0 1-15,-8 5 1 16,23-13 1-16,-17 5 11 16,-8-1 7-16,-15-3 9 15,-7-1 5-15,-2-2-4 16,17-6-4-16,-4-5-7 16,-2 1-4-16,-1 2-5 15,2-11-1-15,5-3-5 0,-2 4-2 16,9-4-4-16,0 7-1 15,10 14-26-15,1-5-32 16,4-8-118-16,1 12-70 16,-6 15 146-16</inkml:trace>
  <inkml:trace contextRef="#ctx0" brushRef="#br0" timeOffset="110258.841">13666 16839 561 0,'5'-10'279'0,"-17"17"-82"16,8-1-36-16,-3 8-30 15,-2-14-5-15,11 1-16 16,5-14-13-16,-3 17-29 15,2 6-14-15,2 8-20 0,-3 14-5 16,9-16-1-16,-3 8 1 16,5 0 2-16,6 5-1 15,-7 11-6-15,-7 1-4 16,3-2-5-16,-13 5-1 16,2-4-1-16,17-6 1 15,-43 5 7-15,15-7 3 16,-23-3 1-16,-3-5-1 0,19-4-8 15,-7-2-3-15,5-1-2 16,0-1-1-16,-3-4-2 16,6-3-1-16,5 1-7 15,-12 3-32-15,23-5-139 16,-5-7-213-16,0 1 241 16</inkml:trace>
  <inkml:trace contextRef="#ctx0" brushRef="#br0" timeOffset="111590.384">14206 16870 270 0,'8'-14'216'0,"13"5"61"16,-1-15-35-16,-17 18-38 16,2 6-16-1,-3 0-41-15,1 0-21 0,-6-1-30 16,-15 4-14-16,11 7-19 16,6-8-7-16,14 22-15 15,-6-20 1-15,-20 13-1 0,-15 7-3 16,7-12-11-16,-15 15-8 15,2 2-11 1,19 3-3-16,-6 8-2 0,0-2-1 16,5 15 0-16,-2-15 0 15,1 17-1-15,9-10 0 16,2-8 0-16,1 12 1 0,5-18 0 16,2 4 1-16,4-9 0 15,-2 4 0-15,4-12-1 16,0 5 0-16,9-8 12 15,4-7-34-15,-1-2-99 16,2-6-80-16,-4-8 105 16</inkml:trace>
  <inkml:trace contextRef="#ctx0" brushRef="#br0" timeOffset="112772.758">14598 17004 355 0,'36'-18'222'16,"-46"15"4"-16,6-2-29 15,11 1-41-15,-2-3-18 0,10 8-31 16,-14 1-12-16,-13 1-17 15,6-1-6-15,1-2-13 16,0 7-6-16,5 3-10 16,-13 6-8-16,0-3-11 15,2 3-4-15,-1-3-5 16,1-1-2-16,0 2-2 16,9-4-2-16,-5-3 0 15,1 1 0-15,4-9 1 16,-5 2 0-16,8 0-2 15,-1-2 0-15,0 0-5 16,3-1-1-16,5-6-2 16,9-9-3-16,27-29-4 15,-32 29-4-15,11 10-5 16,-4-1 0-16,7 9 3 0,0 1 4 16,11-3 4-16,-27 9 0 15,16-3 0-15,-7 9 0 16,-32 12 1-16,24-4 1 15,-40 17 2-15,34-2 2 16,0-8 4-16,-29 16 1 16,24-4 2-16,-27-9 0 15,-17 14 0-15,23-23 0 16,-15-5 1-16,-6 9 2 0,20-15 0 16,-9 8 0-16,4-12 1 15,7-3 0-15,-3-5-2 16,5-7-2-16,5-7-2 15,-23 3-2-15,-7-3-3 16,31 3-1-16,-23 4-3 16,51-9-1-16,-18 6-1 15,-27 0 1-15,52-14 0 16,-30 20 0-16,43-15 1 16,3 13 0-16,-36 13 0 15,10-7-1-15,-5 18-1 16,4-18 1-16,6 13 2 15,-2-4 2-15,3 2 0 16,3 8 2-16,3-9 0 0,-1 7-1 16,-4-8 1-1,-7 1-1-15,5-1 0 0,3-2 2 16,13-5-44-16,-11 0-52 16,2-4-207-16,-11-1 190 15</inkml:trace>
  <inkml:trace contextRef="#ctx0" brushRef="#br0" timeOffset="113756.429">15238 17049 268 0,'0'-1'178'0,"0"0"17"16,29-9-7-16,-11-2-3 15,12 4-6-15,-22 6-18 16,-3 0-10-16,4 3-29 16,-23 2-9-16,16-5-20 15,-10 0-12-15,13-6-22 16,-23 5-9-16,14-3-13 16,-1 4-6-16,-31-1-12 15,53-4-3-15,-36 7-7 16,19-4-2-16,10 4-3 15,-30 3-1-15,-4 1-2 16,-17 5 0-16,-5 0-1 16,1 0 0-16,18-3 0 15,3 2 0-15,16 2-1 16,-2 1-1-16,6 6 0 0,1 1-2 16,1-3 0-16,6 3 1 15,1-4 0-15,5-2 2 16,1 5 1-16,3-9 0 15,-6 3 1-15,3-7 1 16,1 7 1-16,5 7 2 16,11-16 1-16,-21 0 1 0,37-24-1 15,-19-7-1-15,-4 0-1 16,-4 4 0-16,0 1-2 16,4-2-1-16,0 5-1 15,-2 1 0-15,-13 4 0 16,4 10-1-16,-15-3 0 15,31 2-1-15,-23 7-5 16,1 0-1-16,7 7-1 16,-18 4 1-16,-15 2 3 15,-7 5 2-15,3 7 1 16,-8 4 0-16,46 6 2 16,7-3-1-16,-21 2 1 15,21-4 0-15,-33 1 0 16,-9 12 2-16,18-15 0 15,-24 3 0-15,20-6 0 16,6-21-1-16,14 12 2 16,6-7 0-16,-17-5 0 0,12 7 0 15,-22-7-9-15,-11-4-25 16,25-4-103-16,-22 4-82 16,46-7 127-16</inkml:trace>
  <inkml:trace contextRef="#ctx0" brushRef="#br0" timeOffset="114839.491">15826 16967 500 0,'-10'-31'298'0,"2"27"-33"16,34 4-52-16,-23 0-70 16,-14 7-19-16,22-5-7 15,-11-3 3-15,-7 0 0 16,14 0-11-16,-11-5-31 16,-6 2-16-16,-17 8-30 15,-10-2-6-15,10 2-10 16,9 1-4-16,1-5-6 15,19-2-1-15,-23 6-3 16,-9-2 0-16,5 1 0 16,-7 3-1-16,12-6 0 15,-2 4 0-15,22-1-1 16,-4 4-1-16,-3 2-2 0,13-2 0 16,-2 1-1-16,5 5 0 15,7-2 0-15,1 1 1 16,3 3 1-16,7-4 2 15,-2 7 0-15,3 2 0 16,2 5 0-16,0 0 0 16,-10 5 0-16,5-7 0 0,-16-10 0 15,-8 9 0-15,6 1 1 16,-24 0 0-16,11 6 1 16,-16-20 0-16,3-4 2 15,-7 5 0-15,15-1 1 16,1 5 0-16,8-5 0 15,-9-5 0-15,-10-9 0 16,-6 0-1-16,-8-1 1 16,29-3 0-16,-18-3 0 15,11 8 0-15,-1-2-2 16,-6-9-1-16,13 18 0 16,7-19-1-16,-2-2-1 15,10 15 0-15,-6-17 0 16,-2 16 0-16,8-16 0 15,-5 2-1-15,10-3 2 16,2-8 4-16,9 9 6 0,23-5 5 16,-6 1 5-1,-20 2 0-15,11 2-3 0,-13-2-2 16,-1 2-6-16,28-5-4 16,-26 6-1-16,-7 2-1 15,-9 7-3-15,7 1 0 0,0 9-4 16,-4-9-3-1,-2 10 0-15,-9 13-13 0,6-8-45 16,-6 14-58-16,-6-5-222 16,13-7 223-16</inkml:trace>
  <inkml:trace contextRef="#ctx0" brushRef="#br0" timeOffset="115443.055">16111 16847 393 0,'2'-26'282'0,"10"14"46"16,5-5-100-16,-12 9-71 15,-6 16-27-15,-18 1-31 16,22 4-9-16,-4 2-16 16,10-8-5-16,7 3-15 15,1 1-7-15,12 10-10 16,-12 9 0-16,15-5-5 16,-19 6-4-16,-7-4-8 15,11 3-3-15,-7 5-4 16,16 2-1-16,-5 5 0 15,-14 3-2-15,8 2 0 16,-13-7 0-16,-1 5 1 16,-1-14 1-16,-20-1 5 0,-17 8 1 15,11-12 0-15,-28 9-2 16,31-5-2-16,-4-4-2 16,-17 1 1-16,33-11 0 15,-31-9 0-15,19 3-13 16,7-16-92-16,3 2-94 15,5-2 111-15</inkml:trace>
  <inkml:trace contextRef="#ctx0" brushRef="#br0" timeOffset="119189.739">16736 17437 128 0,'-1'-1'112'0,"-3"0"44"16,3 1-9-16,0 0-11 16,-2 0-2-16,2 0-11 0,0 0 1 15,0 0 17 16,-1 0 7-31,1 0-27 16,0 0-10-16,0 0-56 16,0-1-13-16,0 1-2 15,0-1-2-15,0 0-2 16,1 1-3-16,0-1 1 16,4 1 2-16,5-1 0 0,2 0-2 15,1 0-3-15,35-11-7 16,-22 1-4-16,3-9-6 15,4-1-1-15,-2-5-3 16,0-3-1-16,-1-1-3 16,4-4-1-16,4 3-1 15,-6-2-1-15,8 1-1 16,-20-3 0-16,2 0 0 16,3 5 0-16,-17-2 0 15,10 6 0-15,-8 1-1 16,-2-3 1-16,-5 3 0 15,-3 2-1-15,-3 8-1 16,-3-4 0-16,3 9 0 16,3 6-2-16,-6 2-2 15,-3 6 1-15,0 7-1 0,-3-2 1 16,-4 7 1-16,-1 4-1 16,-2 2 1-16,-2 5 0 15,-2 4 1-15,-1-1 0 16,-2 4 1-16,3 1-1 15,10 11 1-15,1 4 0 16,3-3 1-16,7-17 0 31,2-14 0-31,-1-1 0 0,2 31 1 0,7 0-1 0,6-4 1 16,-4-19 0-16,0-6 0 16,-1-5 0-16,0-2 0 15,-2-7 1-15,3 1-14 16,7-9-60-16,11-7-369 15,19-3 309-15</inkml:trace>
  <inkml:trace contextRef="#ctx0" brushRef="#br0" timeOffset="119790.432">17294 17114 713 0,'0'0'363'16,"0"-1"-104"-16,3 0-51 16,-3 0-65-16,0 0-32 15,0 1-25-15,0 0-12 0,0 0-8 16,4 10-4-16,-1 12-15 15,-7 36-6-15,-4-27-9 16,-4-1-3-16,2 0-8 16,3-2-4-16,1-2-5 15,-3-3-1-15,4 0-2 16,-2-5-1-16,-2-4 0 16,10-3 2-16,-10-8 3 15,13 0 1-15,0-8-1 16,-3-8-1-16,15-3-4 15,-14-13-3-15,12-7-3 16,3-2-1-16,7-13-1 16,1 4-1-16,-1 6 1 15,0 2 0-15,-2 15 0 16,-1 7 0-16,-4 7-1 16,2 1 0-16,-3 9-2 15,1 0 0-15,-1 7 0 16,2 6 0-16,0 8 2 0,-1 1-1 15,14 8 1-15,-15 0 1 16,2 4 0-16,-10 4 0 16,-30-5 1-16,23-1 0 15,-18-3 1-15,1-1 1 16,12-4-1-16,-19-1 2 0,14-10-1 16,-3-3 2-16,7-7-20 15,10-2-73-15,19-6 62 16</inkml:trace>
  <inkml:trace contextRef="#ctx0" brushRef="#br0" timeOffset="121326.579">18270 17008 316 0,'13'-38'252'0,"-12"25"28"15,9 3-70-15,-4 0-31 16,1 1-36-16,-1 4-18 16,0 0-24-16,-3 1-7 15,-2 3-16-15,2-2-12 16,-3 3-27-16,0 0-9 15,0 0-16-15,-1 5-2 0,-2 20-1 16,-9 30 0-16,1-21 0 16,-4 4 0-16,-1 8-2 15,0 4-1-15,5-7 0 16,6 1-1-16,-6-11-1 16,4-2 1-16,4-8 0 15,-6-11 1-15,11-2 0 16,3-4 0-16,-7-6-1 15,6 2-41-15,2-5-159 16,-3-11-176-16,12 3 217 16</inkml:trace>
  <inkml:trace contextRef="#ctx0" brushRef="#br0" timeOffset="121921.501">18831 16909 818 0,'-2'-5'428'0,"0"5"-118"0,-3 2-149 15,4-2-23-15,0 0-53 16,0 0-10-16,-3 11-21 15,-16 1-6-15,-27 37-7 16,23-30-5-16,-6 8-12 16,2 1-5-16,5 13-6 15,11-4-3-15,0 0-2 16,10-1-2-16,-9-11-1 16,-3-2-1-16,14-2 2 15,-2 0-1-15,10-10 1 16,2 4-1-16,11 3 2 15,-7-10-1-15,9 1 1 16,4-6 1-16,-8-9 1 16,10-3 0-16,-1-4 1 15,-3-2 0-15,0-16 1 16,0 4 1-16,-1-9 0 0,-4-6 0 16,1 4-3-16,-7-9 0 15,-11 8-2-15,-2-1 0 16,-7 3-3-16,-3 6 0 15,-2 2-4-15,-1 9 0 16,-10 6-3-16,3 4-3 0,-3 12 1 16,-1-6-2-16,4 7 4 15,2 4-1-15,-1-7 2 16,4 7-1-16,2 2 0 16,0 0-8-16,6 3-67 15,1 2-35-15,6-2-162 16,5 1 166-16</inkml:trace>
  <inkml:trace contextRef="#ctx0" brushRef="#br0" timeOffset="122539.17">19261 16979 535 0,'-2'-8'369'16,"-3"3"32"-16,-6 0-144 15,1 3-94-15,2 0-40 16,-5 2-44-16,4-2-17 0,-5 5-25 15,1 3-4-15,-7 3-2 16,-3 2 1-16,4 5-1 16,-3 1-4-16,10 7-9 15,-4 7-4-15,0 5-4 16,1-2-2-16,1 6-1 16,9-2-1-16,5-9 0 15,5 3-1-15,2-11 2 16,3-2-1-16,1-1 3 15,1-5 1-15,6-3 2 16,7-1 1-16,5-6 1 16,7 1-1-16,1-7-1 15,-2-9 1-15,-2-8-2 16,-4-2 0-16,5-1-1 16,-3-1-1-16,3-7 0 15,2-8-1-15,-16-7 0 0,4 4-2 16,-8 3 1-16,-8 0 0 15,4 7-1-15,-17 1-1 16,-18 8-1-16,-3 6-1 16,-13 7 0-16,-1 0 0 15,4 6 0-15,-5 4-1 0,2 0 0 16,3 7-1 0,-4-3-1-16,-4-1 0 0,20-1-42 15,6-1-55-15,26 8 63 16</inkml:trace>
  <inkml:trace contextRef="#ctx0" brushRef="#br0" timeOffset="125021.176">21679 17298 254 0,'-1'0'192'0,"1"0"27"16,0 0-33-16,0 0-44 16,0 4-13-16,0-4 3 15,0 0-2-15,0 0-8 16,0 0-4-16,0 0-22 15,0-1-12-15,6-5-14 16,4-20-4-16,29-34-9 16,-20 23-4-16,4 1-11 0,-4-1-6 15,7-1-10-15,2-1-6 16,2-1-8-16,1-7-3 16,7 4-6-16,-8-7 0 15,-2 9-2-15,4 7-1 16,-16 7-1-16,5 11-2 15,-6 7-3-15,-2 6-2 16,0 15-1-16,-6 6-2 16,2 13 4-16,2 6 1 0,-3-2 2 15,7 6 3-15,0-1 0 16,-6-5 1-16,1 2 2 16,-2-2 0-16,-1-2 0 15,1 2-1-15,0 3 0 16,1 2 0-16,-8-4 0 15,0 1 0-15,0-15 0 16,-7 0 0-16,0-1 1 16,-1-7 2-16,-9 6 0 15,8-5 1-15,-9-7 2 16,-1-2 0-16,-6 0 2 16,-8-7-1-16,4 1-2 15,-7-2 1-15,4-3-1 16,-11 0 0-16,8-7-1 15,3 2 0-15,4-9-2 0,14 5-1 16,-12 4-1-16,8 3 0 16,-2-4-1-16,-3 6-1 15,7-6-2-15,3 4 2 16,6 9-45-16,4-3-50 16,7 1-253-16,5 6 227 15</inkml:trace>
  <inkml:trace contextRef="#ctx0" brushRef="#br0" timeOffset="126120.55">22828 16822 398 0,'15'-15'293'16,"-27"9"50"-16,6-1-118 16,-4 9-79-16,-1 7-35 15,8-5-40-15,-3-1-3 16,-5 3-1-16,-1-3-1 0,-3-1 4 16,-11 11-4-16,1 1-11 15,2-6-5-15,-8 9-12 16,3 0-5-16,-5 1-8 15,-8 7-4-15,10 3-9 16,-6-2-4-16,8-1-3 16,7 5-2-16,-1-2 0 15,10 2-1-15,6 5 1 16,-2-3 0-16,5-1-1 16,19 8 0-16,4-7 1 15,-10-10 0-15,17-9 2 16,-13-6 1-16,12-4 0 15,16 3-1-15,-6 2 1 16,1-7-1-16,-4 1 0 16,0 2 1-16,0-9-1 0,-4 1 1 15,4-12-2 1,-4-4 1-16,6 2 1 0,13-4 0 16,-18 7 1-16,7-5-1 15,-24 0 1-15,-9 1-1 16,-16-2 3-16,4 4 1 15,19 2 3-15,-22 0 1 0,14 4 0 16,-4-1-3-16,-16 0-2 16,15 3-3-16,-16-2 0 15,-5 4-1-15,-8 0-2 16,2 5 0-16,3 2 0 16,0 1-2-16,4 3 0 15,-1-4 0-15,5 1 0 16,-1 2 0-16,0-3 1 15,6 0-1-15,5 0 1 16,4 0 0-16,4 1 1 16,1-1 0-16,0 0-1 15,0-1 0-15,0 0 0 16,17-3-2-16,31-2 1 16,-26 4-1-16,6 2 0 15,11-2 0-15,8 2 0 16,-17-1 0-16,5-3 0 15,-14 4 0-15,-9 0 0 16,20 0 0-16,-23 3 0 0,4 2 0 16,-5 1-1-16,-12 6 0 15,10 4-1-15,-6 1 1 16,-23 1 1-16,19 7 0 16,-11 1 0-16,3-3 0 15,3 10 2-15,-15-4-1 0,-1-2 1 16,4-3 0-16,10-15 0 15,17 0 1-15,0 3-1 16,-14 5-1-16,8-1-1 16,-15-6 28-16,23-10-129 15,30 0-99-15,-38 0 132 16</inkml:trace>
  <inkml:trace contextRef="#ctx0" brushRef="#br0" timeOffset="126738.792">23397 16969 697 0,'-8'-1'355'0,"7"-3"-104"16,-10 2-37-16,18-1-43 15,2-4-16-15,-13 1-15 0,11-3-11 16,-1 4-33-16,1 1-13 16,8 3-25-16,-2 3-8 15,4 0-7-15,3 0-3 16,7 2-6-16,-3-6-4 16,4 2-10-16,-1 0-4 15,5 0-4-15,-1 0-4 16,-2-1-1-16,2-1-1 15,-9-5-2-15,0 7 0 16,1-1-4-16,-8-2-3 0,12 5-37 16,-22-4-34-16,-3 2-92 15,7 13-100-15,-35-13 170 16</inkml:trace>
  <inkml:trace contextRef="#ctx0" brushRef="#br0" timeOffset="127155.588">23362 17148 720 0,'7'-8'410'0,"0"2"-91"0,-18 6-114 16,-5-1-30-16,15 2-52 16,1 1-15-16,12-1-20 15,10 8-8-15,-12-3-15 16,-9-1-2-1,18-4-6-15,-4-3-5 0,11-3-8 16,11-2-5-16,4 4-12 16,-4-2-5-1,-2-2-7-15,6-3-4 0,-7 1-3 16,-6 0-3-16,10 4 4 16,-23 4-31-16,-16 2-152 15,37-1-73-15,-42 6 132 16</inkml:trace>
  <inkml:trace contextRef="#ctx0" brushRef="#br0" timeOffset="129397.754">24110 17022 483 0,'-1'-1'246'0,"0"0"-65"15,0 0-21-15,0 1-38 16,0 0-16-16,0-1-16 16,-1 1-6-16,2-1-1 15,0 0 0-15,0 1-6 16,0-1-7-16,-1 0-15 16,0 0-8-16,0 0-13 15,0-1-3-15,0 2-5 16,0 0 1-16,0 0 1 15,0 0 0-15,0 0-2 16,1 0-3-16,0 0-8 16,-2 0-4-16,1 0-3 0,0 0-2 15,1 0-1 1,0 0 1-16,0 0 0 0,0 0 1 16,0 0 7-16,0 0 3 15,0 0 5-15,0 0 0 16,0 0-3-16,0 0-4 15,9 2-4-15,3 0-1 0,-1-1-2 16,33 3-1-16,-22-4-1 16,2-2 0-1,15 2 1-15,-7 0-1 16,4 0 1-16,0-2 0 0,-3 1-1 16,2 1-1-16,-5 0-1 15,-2 0-1-15,-14-2 0 16,5 2-1-16,-9 0 0 15,-5 2 0-15,5 1-1 16,-9-2 1-16,-1 2-1 16,-1-3-1-16,0 0 0 15,0 0 0-15,0 0-1 16,0 0-8-16,0 0-78 16,0 4-59-16,-2 1-240 15,3-5 238-15</inkml:trace>
  <inkml:trace contextRef="#ctx0" brushRef="#br0" timeOffset="130620.369">25289 16730 568 0,'6'3'329'0,"17"-7"-69"0,-20 3-111 16,-2 0-39-16,-4-1-48 15,2 2-5-15,1 0 9 16,0 0 6-16,0 6 4 15,-3 2-4-15,2-8-4 16,-19 8-5-16,-24 27-12 16,28-28-9-16,-9 1-17 15,0-3-4-15,-3-3-6 16,-1 5 0-16,5-2-2 16,3-8 0-16,2 2-3 15,10-3-3-15,-1 1-1 16,9 7-1-16,0-4-1 15,-8-3 1-15,9 6 0 16,-1-6-1-16,1 3-1 0,0 0-1 16,0 0 0-16,0 0 0 15,0 0-1-15,0 0-1 16,0 0 1-16,0 1-1 16,2 9 1-16,0 1-1 15,0 0 0-15,5 28 0 16,-9-30 0-16,-10 5 0 15,5 2 1-15,0 2-1 16,-2-1 1-16,8-5 0 16,-7 1 0-16,3-3 0 0,0-4 1 15,1 1-1-15,5-4 1 16,-1-1 0-16,2 2 0 16,-2-5 0-16,0 0 1 15,0 0 0-15,0 0-1 16,0 0-1-16,13-7-1 15,0 1 0-15,39-10-1 16,-36 4 1-16,7 9 0 16,-1-1 0-16,4 1 0 15,-5 7 0-15,9-1-2 16,-18 4 1-16,2 6-1 16,5 0 0-16,-1 4 0 15,2 2 1-15,-13-1 0 16,-6 4 1-16,-25 2 0 15,20 0 0-15,-2 8 0 0,-3-8 1 16,11 7 2-16,-18 3 1 16,1-10 3-16,2 10 1 15,-17-22 8-15,7 4 5 16,-13-6 3-16,1-4 0 16,15 0-4-16,-2 2-4 15,-1-7-4-15,2 3 0 16,-15-3-3-16,8-14-2 0,7 6 0 15,-10-10-3-15,12 1-3 16,-4 3-1-16,5-10-30 16,0 7-38-16,19 6-109 15,-8 7-85-15,29 4 158 16</inkml:trace>
  <inkml:trace contextRef="#ctx0" brushRef="#br0" timeOffset="131604.12">25758 16793 152 0,'4'-9'153'16,"8"12"23"-16,13-6 2 15,-19 2 0-15,3-1-13 16,-17 2-8-16,-1 5-6 16,15-1-9-16,-12 4-6 15,11-7-5-15,-8-1-25 16,-1 1-14-16,3-1-28 15,0 0-8-15,0 0-18 16,-15 2-8-16,-23 6-13 16,19-6-5-16,-13-2-5 15,2 4 0-15,-9-3-3 0,1 1 0 16,10 8-2-16,9-6 1 16,3 5-2-16,4 0 0 15,3-5 0-15,6 3 0 16,4-1 0-16,6 0 0 15,2 1 0-15,0 5 0 16,8-1-1-16,3 1 0 0,6-2-1 16,8 2 0-16,2 7 1 15,-8-2 1-15,11 3-1 16,-9 4 1-16,-13-1-1 16,7 2-1-16,-12 6 1 15,-10-4-1-15,6 1 0 16,-16 1 1-16,-14 0 0 15,23 6 2-15,-29-9 0 16,13-4 1-16,6-10 1 16,-20-9 1-16,18-1 1 15,-11 1 2-15,-6-4 0 16,10-7 0-16,-2-2-1 16,5-14 0-16,3 1-2 15,3-4 0-15,6-5-1 16,4 11-1-16,1-7 0 0,1 1 1 15,-1 4 0-15,2-4 3 16,2 4 5-16,1 3 1 16,10-2 3-16,5 7-1 15,3-6-1-15,7-1-2 16,-3 4-2-16,2-3-2 16,3 7-3-16,-8 1-1 15,0-5-1-15,-8-1-1 0,0 0-1 16,2-3-1-16,-2 6 0 15,-1 3-1-15,-11-3-10 16,8 15-29-16,-3-7-97 16,-6 11-79-16,10 0 126 15</inkml:trace>
  <inkml:trace contextRef="#ctx0" brushRef="#br0" timeOffset="131992.772">26028 17112 778 0,'1'0'450'0,"-1"0"-40"16,0 0-126-16,0 0-108 16,0-1-46-16,0 0-65 15,0 1-17-15,0 0-22 16,0 0-4-16,10 18-5 15,8 26-3-15,-17-21-4 16,2-9-1-16,-5 1-3 16,7 6 0-16,-5-15-18 15,-1 4-35-15,-2-3-170 16,-8-6 146-16</inkml:trace>
  <inkml:trace contextRef="#ctx0" brushRef="#br0" timeOffset="133069.038">26751 16785 353 0,'1'-9'254'16,"4"-3"36"-16,6-1-49 16,-1 6-67-16,-2 1-26 15,-6-1-36-15,4 8-16 16,-2-4-11-16,-2 0-4 16,-2 3-9-16,-1 0-7 0,0 0-13 15,-1 0-11-15,-14 1-14 16,-34 8-7-16,38-5-11 15,-10 2-3-15,-8 2-2 16,3-1-1-16,-20 4 0 16,8-5-1-16,1 0 1 15,7 4-1-15,10-5-2 16,9 5 1-16,6-3 0 16,1-3-1-16,7 3 0 15,-1 0 0-15,3 2 0 16,6-4 0-16,2 7 0 15,8-4 0-15,7 7 0 16,8 2 0-16,9-3 0 16,-15 5 0-16,6-3 1 15,-18 6-1-15,4-3 1 0,3-1-1 16,-11 4 0-16,9-2 0 16,-23 4-1-1,2 0 1-15,-21 1 0 0,0-1 1 16,-3-7 2-16,-13-2 0 15,20-3 1-15,-12-2 0 16,6 1 2-16,9-6 0 16,-11-5 1-16,9-11 0 0,0-3 0 15,0-2-2-15,8-4 0 16,-2 7-1-16,5 0-1 16,6-1 0-16,0-3 1 15,1-4 0-15,2 1 4 16,-2-1 6-16,5 1 8 15,5 3 6-15,2-5 5 16,4 2 0-16,4-1-1 16,0-2-2-16,13-2-7 15,-8-4-4-15,-7 3-6 16,5 3-4-16,-8 0-3 16,7 1-2-16,4 2-2 15,-8-1-2-15,-3 6 1 16,-5 7-21-16,2 1-118 15,-8 10-35-15,0 5 90 0</inkml:trace>
  <inkml:trace contextRef="#ctx0" brushRef="#br0" timeOffset="133720.815">27458 16706 612 0,'1'-14'321'16,"8"4"-75"-16,-5 2-29 15,-2 3-51-15,5 4-26 0,-8-1-54 16,1 7-19-16,-2 10-33 15,-4 11-10-15,-3 13-3 16,4 8-2-16,-4 2-2 16,-1 0 0-16,5-4-2 15,-5-4-1-15,-2 1-3 16,0-4-1-16,1-3-2 16,1 4 1-16,1-8 1 15,4-5 0-15,-2-6 1 16,2 0 1-16,4-19 0 15,1 8 1-15,-1-14-44 16,2-17-42-16,7 12-135 16,3-20-200-16,3 3 265 15</inkml:trace>
  <inkml:trace contextRef="#ctx0" brushRef="#br0" timeOffset="134203.252">27907 16837 1191 0,'3'-2'498'0,"-13"-3"-310"16,1 5-41-16,0 2-71 16,-5 2-30-16,-1 4-23 15,-5 0-4-15,-11-2-8 16,-4-2-2-16,-6-2-2 15,5 1-1-15,6-1-1 16,-4 3-1-16,-2-2-2 16,-1 2 1-16,-1 2-2 15,8-2 0-15,16 6 0 16,0-10 0-16,8 5 0 16,4-6 0-16,1 0 1 15,3 10 0-15,7-5 0 16,1 5 0-16,1 1 3 15,1-2 0-15,5 3 1 16,-1 2 1-16,10-1 0 16,0-1 0-16,-8 2-2 0,-6 4-1 15,-6 3 0-15,3 5-1 16,16 8 0-16,-15-9-1 16,-5 4 1-16,1 5-1 15,-14-18 2-15,11 9 0 0,-4-9 2 16,9-8 13-1,2-8-68-15,11-5-78 0,33-12 85 16</inkml:trace>
  <inkml:trace contextRef="#ctx0" brushRef="#br0" timeOffset="134952.016">28333 16695 364 0,'0'-6'281'16,"-6"4"24"-16,5-3-91 15,1 5-32-15,-1 0-51 16,0 0-20-16,0 0-29 16,-4 18-11-16,-6 35-7 15,4-20-3-15,0 8-4 16,4 1-3-16,2 0-11 15,-4-7-8-15,4-3-13 16,1-3-4-16,6 5-6 16,1 2-1-16,0-5-2 15,-5 2-1-15,-2-4 0 0,0-10 0 16,-4 6 0-16,2-7 2 16,-6-5-1-16,-2 9 0 15,1-4-1-15,-7-5-1 16,-6 6-2-16,0-5 1 15,2-14 1-15,7 8 1 16,-2-6 3-16,11-5 1 16,-24 2 2-16,18-4 0 0,-15-10-1 15,8-1-2-15,8-18-2 16,-2-2 0-16,18-4-6 16,-26 2-2-16,13 9-3 15,-12 1-13-15,10 6-40 16,7 6-25-16,3 6-77 15,8 1-45-15,-4 3-178 16,5 5 239-16</inkml:trace>
  <inkml:trace contextRef="#ctx0" brushRef="#br0" timeOffset="135468.013">28060 16632 782 0,'-1'-7'369'0,"7"4"-139"16,-8 2-27-16,-15-4-47 15,11 1-26-15,0 4-45 16,6 1-16-16,1 5-26 16,10 6-2-16,7 2 5 15,1 3 5-15,7 1 8 16,1-4 1-16,12-4-5 0,7-4-5 16,5-2-11-16,6-4-4 15,-6-5-12-15,-5-3-5 16,4 0-7-16,-5 0-1 15,-14-2-1-15,12 4-34 16,-24-2-120-16,-37 5-102 16,48-3 141-16</inkml:trace>
  <inkml:trace contextRef="#ctx0" brushRef="#br0" timeOffset="138001.455">29402 16405 320 0,'3'-10'207'0,"-4"6"-7"15,10 15-29-15,-12-15-46 16,-3 12-14-16,6-8-13 15,4-2-4-15,8-6-12 16,-1 8-5-16,-10-3-9 16,-11 3-6-16,8 5-13 0,-7-3-7 15,3 3-14 1,1-9-3-16,-13 3-7 0,4 10-2 16,-1-7-4-16,-6 15-1 15,6-18-2-15,-3-1 0 16,-3 1 0-1,-3-8-1-15,-6 17-1 0,1-8 0 16,-24-2 0-16,-1-2 0 16,3-6-1-16,-17-5 0 15,17-10-1-15,-12 10 1 16,-14 1-1-16,-4 7 1 0,-3 4-1 16,-5-13 1-16,-7-6-2 15,-3-1 0-15,-6 2 1 16,13 1-1-16,-16 2 5 15,7 0 4-15,-20 2 8 16,-5 2 3-16,9 0 1 16,-3 0-3-16,12 2-6 15,-16 1-4-15,-5 1-4 16,-3-5-1-16,2 1-2 16,-1 5-1-16,-15 2 0 15,4 1 0-15,-8 4 0 16,9-9-1-16,8 8 1 15,0 1 1-15,-6 0-2 0,-2 5 1 16,7-3-3-16,-5 1 1 16,-8 1 0-16,-1 2-2 15,6-5 2-15,7 4-1 16,1 4-1-16,8-1 2 16,-12 12-1-16,-5-9 0 15,13 5 0-15,-15 1-1 16,5 5 0-16,0 2 0 15,-13 4 0-15,14-2 0 16,-11 10 0-16,9 9 0 16,19 0 1-16,2-3-1 0,1 1 0 15,2-9 1-15,17-2-1 16,-13 5 0-16,27-10 0 16,-6 4 0-16,-4-1 0 15,19 1 0-15,-12 4 0 16,8-4 0-16,1 4 0 15,-8 11 1-15,29-12-1 16,15 4 0-16,-19-1 1 16,9-12-1-16,-4 7 1 15,-5-2-1-15,27 0 0 16,1 0 0-16,2 0 0 16,-3 2 0-16,8-2-1 15,5-2-1-15,-3 9 0 16,9 6 0-16,-6-2-1 0,12 2 0 15,11-9 0-15,4 1-1 16,15-3 1-16,-10 0-1 16,16-5 2-16,0-7 1 15,6-1 0-15,12-2 0 16,7 2 1-16,11-3-1 16,10-8 1-16,5 6 0 0,10-1 0 15,-9-5 2-15,20 4 0 16,-7-8-1-16,22-4 1 15,6 2 1-15,1 0-2 16,2 0 1-16,7 0-1 16,-4 2-1-16,-1-2 1 15,18 2-1-15,-28 0 1 16,14-2-1-16,1 6 1 16,-2 0-1-16,2-1 1 15,0 6-1-15,-2 2 1 16,-7-6 0-16,6 9 0 15,3-4-1-15,1-6 0 16,12 1 0-16,-12 3 0 16,-2-9 0-16,-4-3 1 15,3 14 0-15,0-19 0 16,10 9 0-16,5 5 0 16,-5-13 0-16,8 12-1 0,-18-6 1 15,5 1 0-15,-14-1-1 16,0 4 0-16,13 8 1 15,-13-2-1-15,8 3 0 16,-7-10 1-16,-8 2-1 0,4 3 1 16,-5-9 0-16,6 6 0 15,4-5-1 1,-15-11 1-16,6 19 0 0,-10-9 0 16,3-5 0-16,8 12 1 15,-3-13-1-15,-2-2 0 16,1 7 1-16,-1-5-1 15,-10-8 0-15,4 7 1 16,2 4-1-16,1-10 0 16,3 12 0-16,10-12 0 15,-15-6 0-15,12 11 1 16,3-4-1-16,-9 4 0 16,1-6 1-16,-20-1-1 15,0-1 2-15,7 4 0 16,-18 2 0-16,7-4 0 15,-1 0 0-15,-24-2 1 16,11-6 0-16,-7 5 1 16,1-6 0-16,-21 2 2 15,12 2 0-15,-26-10 1 16,-4 6 1-16,15-4 0 0,-16-9 0 16,4-3 9-16,-10-4 5 15,-10-2 8-15,-5 9 4 16,-11 4-6-16,0 1-5 0,-7 3-10 15,1-5-5-15,-1-1-5 16,-18 0-2 0,0-8-1-16,6-3-1 0,-14 0 0 15,7-4-2-15,-4 7 0 16,-11 4 1-16,-7 8 0 16,-5-5 1-16,-12 11 1 15,-11 1 0-15,-11 3 0 16,-8 0-1-16,-19 10-3 15,-2 2 1-15,14-3 0 16,-1 10 1-16,4-12 1 16,8-6-1-16,3 1 2 15,9 3-23-15,13 6-78 16,6-5-50-16,15 2 81 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11-11T15:26:12.604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11906 5747 494 0,'28'-31'264'16,"-27"27"-61"-16,-1 0-39 16,1 2-53-16,-1 1-23 15,0 0-27-15,0 0-4 16,0 0 0-16,0 0 3 16,0 0 8-16,0-1 1 15,0 1 2-15,-1 0-5 0,-7 1-11 16,-15 8-7-16,-34 22-15 15,19-12-8 1,-1 3-10-16,-8 5-2 0,8 3-6 16,3 6-1-16,-2-2-4 15,-3-1 0-15,-6 6-3 16,2-4-1-16,9 4-2 16,0 2 0-16,17-3-1 15,7 1-4-15,6-5-4 16,9-5-1-16,2-3-1 15,5 1 3-15,12 0 7 16,7 0 1-16,4-4 5 16,8-1 1-16,5-1 3 15,1-3 1-15,4-9 2 16,-3-7 0-16,8-8 1 0,0-6 2 16,5-12 3-16,-4-5 7 15,-1-8 10-15,-11-7 3 16,4 9 3-16,-12-4-6 15,-17-8-6-15,6 8 4 16,-26-12 7-16,9 4 2 16,-14 2 3-16,0-3-6 0,1 7-10 15,-14 4-6-15,4 5-12 16,2 7-2-16,-9 5-6 16,6 6-3-16,-15 4-4 15,-12 1 0-15,-7 6-1 16,-1 3-1-16,8 10 2 15,-2 5-2-15,2 3 2 16,-5 1 0-16,3 2 2 16,4 1 0-16,15 4 2 15,5 2 7-15,17-2-89 16,5-1-88-16,29-1 112 16</inkml:trace>
  <inkml:trace contextRef="#ctx0" brushRef="#br0" timeOffset="1475.03">12789 5880 349 0,'-3'2'202'0,"2"2"-21"15,1-2-17-15,0-2-33 16,0 0-13-16,0-1-21 16,0 0-2-16,0 1-7 15,0 0 1-15,0 0-9 16,0 0-8-16,8 3-7 16,-8-2-4-16,20 8 1 0,28 24 0 15,-9-31-6-15,13-8-11 16,-2-2-15-16,-7-5-7 15,-1-3-9-15,3 6-2 16,-9-3-1-16,-1 8 0 16,-12-1 3-16,-9 1-8 15,-8 3-119-15,-4 2-84 0,-10 4 115 16</inkml:trace>
  <inkml:trace contextRef="#ctx0" brushRef="#br0" timeOffset="1881.639">12747 6139 760 0,'2'-1'346'16,"3"-4"-146"-16,5 4-27 16,7 1-32-16,5 2-8 15,9 7-18-15,3-3-8 16,11 0-13-16,6-6-9 15,-4-3-19-15,-7-5-15 16,-4 0-21-16,-10-1-10 16,-1 6-9-16,6 5-1 0,-13-2-2 15,-4 2 0-15,-5-1-24 16,-4 1-58-16,-2-3-236 16,3 3 207-16</inkml:trace>
  <inkml:trace contextRef="#ctx0" brushRef="#br0" timeOffset="2443.69">13756 5973 464 0,'-7'-5'284'0,"3"-1"-12"15,2 1-51-15,3 2-55 16,2 3-19-16,-3-1-26 15,0-1-1-15,7 2-12 16,14 3-10-16,32 12-18 16,-23-11-5-16,3-1-11 15,0-5-7-15,8 0-13 16,-2 3-6-16,-7-7-14 16,2 6-6-16,-11-8-7 0,3 3-2 15,0 5 1-15,-10-3-1 16,-4 3 1-16,-5 0-18 15,-6 0-88-15,0 0-70 16,-1-1-291-16,0 1 288 16</inkml:trace>
  <inkml:trace contextRef="#ctx0" brushRef="#br0" timeOffset="3333.203">15016 5691 592 0,'4'-6'341'16,"-3"6"-15"-16,-1 0-94 15,-1-1-49-15,0 1-29 16,0 0-49-16,-1 0-17 15,-1 5-32-15,-5 7-11 16,-4 5-17-16,-32 31-7 0,17-24-8 31,-2 1 0-31,1-4-2 0,-1 5-1 0,8-3-2 16,0-6 1-16,7-2 1 16,3-9 1-16,4-3 4 15,6-3 0-15,2-13-2 16,8 1-3-16,12-12-7 15,5-6-3-15,13 6-4 16,10 0-3-16,-6 4 0 16,-5 4 0-16,-5 6 1 15,-6 4 1-15,4 6-3 16,-2 4-1-16,2 9-3 16,-11 0-1-16,-4 12 3 15,-3 8 1-15,-9 13 4 16,-6 6 4-16,-13 7 3 15,-7-3 1-15,-13-3 5 16,1 0 0-16,0-9 2 0,-5 2 2 16,-7-9 7-16,-3-1 5 15,-8-3 7-15,5-7 0 16,4-6-3-16,0-13-2 16,3-14-3-16,0-7-2 15,15-17-8-15,4 2-6 16,5-11-22-16,5 0-12 15,16 8-9-15,-4 0 1 0,16 13 11 16,5 7 5-16,-10 1 0 16,7 6-1-16,6 7-1 15,4 6 1-15,13 14 6 16,4 4 3-16,2 3 9 16,3 0 3-16,-2-5 6 15,8 5 0-15,-10-6 2 16,-1-3 1-16,-9-8 3 15,-11-9 4-15,0-10 11 16,2-3-50-16,6-9 21 16</inkml:trace>
  <inkml:trace contextRef="#ctx0" brushRef="#br0" timeOffset="8697.997">17154 5992 289 0,'-15'26'229'0,"15"-26"4"16,2-3-62-16,-1-5-34 16,1 5-39-16,0-3-6 0,2 4-9 15,-4 2-3-15,0 0-9 16,0 0-6-16,0 0-10 15,0 0-3-15,0 0-7 16,0 0-1-16,0-1-2 16,0 0-1-16,0 0-1 15,0 0-2-15,6 0-4 16,-6 1-4-16,9 0-8 16,5-2-4-16,35-11-7 15,-7 11-2-15,-3 4-2 16,-2 0-2-16,4 6 0 15,-13-9 0-15,-4-3 0 16,13 7 0-16,-4 1-1 16,0-4 1-16,-4 7-1 15,-10-7 0-15,-10-6 0 16,0 10 1-16,-5-6 4 16,-3 0 0-16,0 3 3 0,-2-2-1 15,0 0-2-15,0-1-2 16,0 1-2-16,-1 0-27 15,1 0-121-15,0-8-123 16,1-8 157-16</inkml:trace>
  <inkml:trace contextRef="#ctx0" brushRef="#br0" timeOffset="9541.799">18222 5707 486 0,'4'-7'306'0,"-2"0"18"0,0-1-91 16,0 0-56-16,0 1-33 15,-2 6-59-15,0 0-17 16,-1 1-26-16,0 0-8 16,-2 7-9-16,-4 10-6 15,-20 25-7-15,13-23-1 16,-2 0 0-16,0 3-1 15,0 1-2-15,-3-7 0 16,1-2 2-16,2 0 0 0,7-8 5 16,3-3 2-16,5-4 1 15,1-4-1-15,4-8-6 16,4-3-5-16,11-2-6 16,-1-2-3-16,9-1-2 15,1 0-2-15,3 2 0 16,2 2 1-16,0 6 1 15,-1 6 0-15,3 8 0 16,-5 5-1-16,-12 5-1 16,7 7 1-16,-11 6 0 15,-7 6 3-15,-1 9 5 16,-1 9-2-16,-8 5 2 16,-2 0 0-16,-10-1-1 15,-10-6 3-15,-13-10 3 16,-8-2 2-16,-7-5 1 0,-8-5 0 15,-1-6 1-15,4-3 1 16,3-9 5-16,2-3 2 16,15-8 0-16,-4-2-2 15,9-8-5-15,7-1-2 16,4-2-7-16,8-3-3 16,6 2-8-16,7 3-3 0,6 2-8 15,8 3 0-15,6 3 1 16,-2-2 4-16,7 4 6 15,4 4 3-15,5 3 2 16,11 8-1-16,-1 3 2 16,-2-1 1-16,-1 2 1 15,-4-1 0-15,-2 0 1 16,-3 0 0-16,-9-5 0 16,-5 0 2-16,-4-6-9 15,-4-1-65-15,1-3 52 16</inkml:trace>
  <inkml:trace contextRef="#ctx0" brushRef="#br0" timeOffset="10137.947">19195 5844 565 0,'74'-22'352'15,"-66"19"1"-15,-3 0-65 16,-9 4-76-16,3 1-45 16,0-2-68-16,-5 1-26 0,-18 9-24 15,-30 21-4-15,28-3-8 16,-4 5-3-16,-6 4-9 16,-1 8-4-16,-7-6-7 15,3 1-2-15,-4-12-4 16,9 0-2-16,2-8 0 15,-5-5-1-15,15 2 1 16,-4-8 1-16,11-1 0 16,8-3 2-16,-1-10-13 15,10 0-28-15,3-6-78 16,6-1-54-16,14 2-133 16,-9-8-107-16,2-6 261 15</inkml:trace>
  <inkml:trace contextRef="#ctx0" brushRef="#br0" timeOffset="10407.084">18902 5932 474 0,'15'-21'342'16,"-11"-2"3"-16,5 9-103 15,-4 4-40-15,-12 0-66 0,3 6-28 0,9 8-45 0,-5 0-13 32,11 13-9-32,3 1 0 0,-10 13 6 0,3 1-1 15,3 7-3-15,-6-3-3 16,3-9-5-16,9 5-3 15,0-3-6-15,5-2-2 16,3 1-7-16,-5-9-3 0,-3-10-3 16,0 0 1-16,-1-7 1 31,4 0-1-31,-2-4 2 16,0-1-29-16,6-2-86 15,0 0-61-15,0 3-217 16,-3-1 237-16</inkml:trace>
  <inkml:trace contextRef="#ctx0" brushRef="#br0" timeOffset="11089.135">19770 5643 457 0,'-11'3'276'0,"8"3"-13"15,-4-3-45-15,9 3-52 16,-2-6-25-16,6 1-32 16,5-3-13-16,4-4-14 15,13 2-5-15,-3-11-14 16,7 3-8-16,6-6-15 15,-1-4-6-15,12 4-12 16,2-2-6-16,1 6-7 16,1 1-3-16,-10 3-3 15,0 3-1-15,-14 7-4 16,-7 8-2-16,-9 12-3 31,-19-1 0-31,-7 9 3 0,-4-3 3 16,-7 6 1-16,5 6 0 15,-5 3 2-15,-2 5 0 0,3 7 0 16,0-3 0-16,0-1 1 16,1 3-1-16,1 0 1 15,0-8 0-15,1-2 1 16,0-8-1-16,-4-14 1 16,6 7 1-16,-1-11 2 15,-4 0 0-15,11-3 2 16,0-3 1-16,-2-6 1 15,13-1 0-15,-9-5-47 16,6-2-52-16,5-1-207 0,1-2 187 0</inkml:trace>
  <inkml:trace contextRef="#ctx0" brushRef="#br0" timeOffset="11395.454">19908 5902 595 0,'7'2'388'16,"-15"-7"1"-16,11 4-169 15,4-3-21-15,-6 1-57 0,11 3-24 31,5 0-35-31,3 0-16 0,6-1-12 16,11 3-2-16,0 3-4 16,3-2-3-16,3-3-12 15,3-2-7-15,-4-3-12 16,-15-2-5-16,-1 3-4 16,-19-1 1-16,-1 2-40 15,10 2-57-15,-13-1 60 16</inkml:trace>
  <inkml:trace contextRef="#ctx0" brushRef="#br0" timeOffset="11960.338">20861 5828 496 0,'-12'-3'297'16,"3"0"-5"-16,7 0-61 0,-2 1-50 15,8 0-24-15,-4 0-39 16,0 1-15-16,4 0-23 16,16-2-9-16,43-4-18 15,-19 7-12-15,0 0-12 16,0-1-5-16,4 1-4 16,-2 0-4-16,-8-3-6 15,-6 2-2-15,-5 0-3 16,-10-1-1-16,-7 2 0 15,3 4-27-15,-22-3-136 16,8 5-144-16,-9 5 182 16</inkml:trace>
  <inkml:trace contextRef="#ctx0" brushRef="#br0" timeOffset="12288.699">20813 6080 441 0,'-9'-7'312'16,"8"8"53"-16,5 5-119 0,-8-12-76 15,-1 7-26-15,-2-3-35 16,10 6-12-16,6 0-17 15,15 7-5-15,6-2-9 16,-11-9-3-16,16 3 0 16,-1-7-4-16,1-8-10 15,11 6-9-15,2 0-17 16,-1 1-7-16,0 1-9 16,-13-10-3-16,-8 0-7 15,-6-1-36-15,-6 6 28 16</inkml:trace>
  <inkml:trace contextRef="#ctx0" brushRef="#br0" timeOffset="13098.403">21989 5938 418 0,'-17'23'293'15,"17"-28"10"-15,4 0-93 16,0 2-23-16,6-2-26 16,2 5-14-16,0-6-28 15,5 1-11-15,13 5-21 16,8 0-6-16,4 0-16 16,14 6-10-16,-14-4-21 15,-1-2-11-15,5 6-15 16,-15-8-2-16,11 7-1 15,-8 1-1-15,-7-5 1 16,-6 2 7-16,-10-6-46 0,-2 1-58 16,-8-2-199-16,-1 0 180 15</inkml:trace>
  <inkml:trace contextRef="#ctx0" brushRef="#br0" timeOffset="13613.916">23166 5610 801 0,'14'-12'416'0,"-15"1"-90"0,1 9-91 15,-1 3-73-15,-1 3-41 16,1-4-62-16,-1 0-17 16,-2 13-13-16,-6 6-4 15,-23 41 0-15,16-24 0 16,-13-1-4-16,5 7-2 16,1 1-7-16,0 1-2 15,1 6-3-15,0-5-1 16,1-7 0-16,0-1 0 0,1-16 0 15,3 2 1-15,9-4 2 16,-2-7 1-16,7-3 2 16,0-5 7-16,3-8-57 15,6-2-42-15,4-15-135 16,8-2-393-16,10-10 418 16</inkml:trace>
  <inkml:trace contextRef="#ctx0" brushRef="#br0" timeOffset="14081.148">23570 5629 950 0,'13'-4'453'0,"-4"5"-172"16,-6-4-47-16,-3 4-59 0,0 1-36 15,-1-2-47-15,0 0-17 16,-5 18-24-1,-19 28-7-15,-1-29-9 16,2 7-6-16,-8 0-6 16,1 5-3-16,0 4-6 15,-7-7-3-15,6 7-4 16,9 1-2-16,-3-12 1 16,6 1-2-16,6-11 1 0,-5-7-2 15,14 2-1-15,11 8 0 16,-3-6-1-16,7 5 0 15,3-7-1-15,-1-1 1 16,8-6 1-16,5-1 0 16,12 1-1-16,2-8 1 15,11 1-1-15,5 4 0 0,-3-5 0 16,9 1 0-16,-24-3 0 16,-5 0 0-16,-3 6-1 15,-22-6 1-15,11 14-1 16,-12-5 2-16,-12-4-22 15,13 5-25-15,-4 0-66 16,3-1-59-16,-3 1-201 16,-4-1 237-16</inkml:trace>
  <inkml:trace contextRef="#ctx0" brushRef="#br0" timeOffset="14424.636">24097 5492 1135 0,'13'-10'480'0,"-7"5"-272"15,4 9-59-15,-4 14-58 16,-10 4-21-16,-5 13-21 15,-10 3 4-15,-14 5-4 16,-2 8-4-16,-10 5-9 16,4 13-5-16,0 4-4 15,-2 1-5-15,6-9-1 16,-1-14-3-16,15-6-6 16,3-10-3-16,5-9 0 15,-1 0 0-15,3-12 9 16,-3-3-34-16,12-6 56 15,4-3-33-15</inkml:trace>
  <inkml:trace contextRef="#ctx0" brushRef="#br0" timeOffset="17358.486">11263 7832 480 0,'-6'0'236'0,"2"1"-76"15,3 1-25-15,0-2-26 16,-1-1-12-16,1 1-12 15,0 0 1-15,1 0-8 16,0 0 1-16,0 0-1 16,2 0-7-16,17 1-13 15,30-1-8-15,-23-3-11 16,3-1-4-16,12 6-3 16,0-5-3-16,11 2-10 15,5 1-4-15,-23-9-8 16,-2 7-2-16,-3 0-2 15,-16-1-1-15,8 8-1 16,-3 2-1-16,-15 1-3 0,-2-4-1 16,-7-5-30-16,0-2-34 15,1 1-128-15,2 3-187 16,3 2 246-16</inkml:trace>
  <inkml:trace contextRef="#ctx0" brushRef="#br0" timeOffset="18202.25">12454 7443 566 0,'10'-10'365'0,"-11"3"26"0,-2-2-138 15,3 5-103-15,-6 4-39 16,5 5-68-16,0-5-18 15,0 0-17-15,-4 5-3 16,2 10 0-16,-37 33 0 16,26-25-1-16,2 0-1 15,-3 0 0-15,0-6-1 16,4-2 0-16,-1 0 1 16,5-8 1-16,-2-2 0 15,5-4 6-15,2-1 1 0,2-8-2 16,4-1-2-16,3-10-7 15,-3-4-2-15,15 0-2 16,3 2-1-16,7 4-7 16,8 3-7-16,-7-1-4 15,0 3-1-15,-2 12 3 16,1 10 7-16,-5 10 4 16,-7 2 2-16,-12 1 3 15,8 6 2-15,-3 5 3 16,-8 1 0-16,-1 6 1 15,-14 1 2-15,-9 4 0 16,0 2 1-16,-10-1 1 16,-6-5-1-16,-10-4 2 15,-2-3 1-15,-3-10-1 16,3 5 1-16,1-15 1 0,10-3 2 16,10-8 2-16,-11-10-1 15,20-5-2-15,-8-10-2 16,2-6-7-16,15-4-1 15,10 4-9-15,3 3-1 16,17-1-3-16,1 4 0 16,-4 3 2-16,16 12 0 15,-2 8 3-15,7 14 1 0,3 3 5 16,-7-5 2-16,-10 7 3 16,11 0 1-16,-3-4 0 15,-2 3 1-15,11-1-1 16,-22-9-1-16,-2 4 1 15,-3-1-1-15,-7-10 3 16,0 2 13-16,5-6-14 16</inkml:trace>
  <inkml:trace contextRef="#ctx0" brushRef="#br0" timeOffset="19280.032">14013 7525 539 0,'3'-9'330'16,"-6"3"-9"-16,1-3-73 16,5 9-85-16,-5 0-46 15,-1 8-67-15,2 6-25 0,-8 0-14 16,3 5-2-16,-5 5 1 15,10 2-1-15,-9 0-1 16,10 5-1-16,2-2-2 16,-10-2-1-16,3-8 1 15,-4-3 1-15,7-5 1 16,2-6-13-16,0-5 51 16,-1-5 4-16,1 4-1 15,0-5 14-15,1-18-54 16,8-31-2-16,0 24-2 15,-2-1-2-15,10 1-1 16,-11-4-1-16,-6 3 0 16,-6 2-2-16,1 13-2 15,8 11-4-15,-13 7-5 16,-2 2 0-16,-17 4 3 16,-4 10 3-16,-2 5 5 0,2 8 1 15,1 4 1-15,-2-3 0 16,5 9-1-16,-3 0 0 15,1 3 1-15,8 7-1 16,6-3 1-16,4-2-1 16,1-3 0-16,2-8 1 15,9-5-1-15,5 0 1 0,5-9 0 16,3-4 0-16,2-7 0 16,6 2 0-16,12-7 2 15,6-4 1-15,2-6 0 16,2-3 0-16,8 0 0 15,-9-2 0-15,5 2 1 16,-1 3 0-16,-9 0-2 16,-1 3-1-16,-11 3-1 15,-12-3 0-15,-6 2 0 16,-10-3-2-16,4 5-2 16,0-1 12-16,-1 0-59 15,0 0-47-15,0 0-127 16,0 0-285-16,0 0 342 15</inkml:trace>
  <inkml:trace contextRef="#ctx0" brushRef="#br0" timeOffset="19935.835">14629 7134 843 0,'0'-24'433'0,"5"13"-96"15,-5 0-103-15,8 11-72 16,-8 0-40-16,-2 3-68 16,0 3-17-16,0-6-27 15,-1 3-2-15,-3 26-2 16,-37 42-2-16,19-22 2 15,0 11-1-15,3 18-1 16,-9-8 1-16,7 8-1 16,-1-7 0-16,-14-13 0 15,9 11 0-15,0-5 0 16,2-9 0-16,7-8-1 16,9-10 1-16,-3-8 0 15,2 2 0-15,0-14 1 16,-4 2 0-16,9-15 5 0,3-1 1 15,2-8-3-15,1-5-3 16,3-14-7-16,7 0-6 16,5-13-16-16,5-7-11 15,9-1-12-15,0-11 0 16,9 8 15-16,0 2 12 16,10 11 14-16,-2 6 3 15,-7 6 2-15,-3 4 0 16,-8 8 1-16,-6 0 0 0,4 13-3 15,-3 5 1-15,-7 7 0 16,1 7 0-16,-7 5 2 16,-7 3 0-16,-6 7 1 15,-3 0 0-15,-4 5 2 16,2 2 0-16,-2-2 1 16,3 1 1-16,-4-10 0 15,4-4-1-15,-5-10 0 16,5-3-1-16,6-1 23 15,-4-5-7-15,10-2-9 16</inkml:trace>
  <inkml:trace contextRef="#ctx0" brushRef="#br0" timeOffset="21286.025">15232 7639 500 0,'44'-36'301'0,"-13"28"-13"16,-14 0-31-16,-5 1-51 16,2 1-20-16,-12-3-40 0,-2 2-19 15,2 7-27-15,-6-3-15 16,1 1-27-16,2 1-12 16,0 0-22-16,-14 0-8 15,-36 8-9-15,28 1-2 16,-8 6-4-16,-3 1 0 15,-4 7-1-15,-11-1 0 0,9 3 0 16,9 7 0-16,2 3-1 16,18 5 0-16,8 7 0 15,-13-9 0-15,10 0 1 16,11 4 0-16,-9-18-1 16,14 2 1-16,3-4-1 15,-14-10 0-15,13 0-1 16,-4-5 1-16,7-6 0 15,8-2 1-15,1-10 5 16,5-4-1-16,-3-13 1 16,4-10-1-16,-1-8 0 15,-9-9-1-15,14-12 1 16,3 10-2-16,-5-4-1 16,11 12-1-16,-17 21 0 15,-7 6 0-15,-13 15-6 16,0 8 0-16,-10 9-1 15,-10 2 0-15,3 15 7 0,-8 2 0 16,-2 1 0-16,6 6 0 16,3 6 0-16,2 2 0 15,5-6 0-15,2 4 0 16,2-13 1-16,1-5-1 16,6 4 0-16,2-7 0 0,3-2 0 15,4 1-1-15,2-10 0 16,-4-9 2-16,5-4-32 15,-2-11-18-15,2-10-36 16,16 2-28-16,-13-19-30 16,12-1-8-16,-2-9-18 15,-6-5 19-15,13 9 63 16,-4 3 28-16,-2 13 81 16,-7 2 49-16,-11 6 76 15,-2 9 29-15,-6 7 6 16,-5 4-39-16,-1 13-69 15,-7-4-25-15,-4 14-27 16,-3 3 1-16,-1 8-2 16,-1 9-1-16,0 3-2 0,-5 4-3 0,2 1-5 15,-6-4-1-15,13 1-4 16,6-3-1-16,-10-11 0 16,20 8-1-16,-21-21 1 15,14 1 1-15,4-4 0 16,-4-9 4-16,8-5 3 15,-11-11 0-15,2-11-2 16,8-5-3-16,7-9-7 16,8-6 0-16,12-12-2 15,-5-6-4-15,5-3-4 16,-3 4 0-16,-1 15 1 16,-1 10 4-16,0 15 4 15,-1 4 1-15,3 14 0 16,-4 2-2-16,2 8 0 15,-4 5 0-15,1 4 0 16,-10 2 1-16,-4 5 1 0,1 2 0 16,-6 0 0-16,5 1 1 15,-2 6-1-15,-4-1 1 16,-17-13-1-16,14 4 1 16,-11-14-12-16,-1-8-37 15,12-1-79-15,-7-5-66 16,7-11 111-16</inkml:trace>
  <inkml:trace contextRef="#ctx0" brushRef="#br0" timeOffset="21958.313">16460 7660 593 0,'13'0'435'15,"-8"-1"39"-15,3-5-211 16,-3 1-37-16,4-1-85 16,-10-3-29-16,1 4-31 15,-5-1-11-15,-8-1-18 16,14 3-9-16,-11-2-22 16,-8-2-7-16,3 5-7 15,-17-4-1-15,2 7-4 0,-3 3 0 16,-13 1-2-1,7 5 0-15,4 4 0 0,4 2-2 16,4 4-1-16,4 3 0 16,8 4 0-16,3 4-1 15,6 7 1-15,5 1 0 16,1-1 1-16,5 1 1 16,2-9 0-16,1-8-1 0,5-2-1 15,4-3-1-15,0-7-3 16,4-3 0-16,2-6-1 15,-1-14-13-15,4-7-25 16,5-4-16-16,7-18-32 16,-3 0-5-16,2-14 4 15,-6-3 14-15,0 9 32 16,-8 2 18-16,-3 14 18 16,3 12 1-16,-19 15-12 15,9 11-3-15,-23 16 0 16,-4 6 1-16,-7 18 14 15,-5 13 3-15,-3 16 5 16,-4 7 0-16,-8 7 4 16,-5-4 0-16,-1 9 2 15,-3 2 0-15,1 4 0 0,-2-2 0 16,7-15 0-16,2-7 4 16,5-12 1-16,13-5 3 15,11-4 0-15,7-8-3 16,12-17-2-16,-9-14 3 15,1-21 8-15,5-10-21 16,10-20 7-16</inkml:trace>
  <inkml:trace contextRef="#ctx0" brushRef="#br0" timeOffset="22551.932">16694 7692 664 0,'2'-2'358'0,"-2"2"-78"0,-3 0-58 16,3 0-90-16,0 0-32 16,0 0-41-16,15 9-11 15,33 23-9-15,-20-18-5 16,3-6-9-16,4-2-3 16,0-5-4-16,-6-6-2 15,-7-8-2-15,1-5 0 16,-7-4-2-16,-1-1-2 15,2 4 2-15,-5-1-1 0,-7 1 14 16,-4 3 3-16,-19-2-3 16,2 9-2-16,-2 9-19 15,3 2-4-15,-6 9-3 16,-6 2 1-16,-10 3 2 16,-8 2-1-16,9 8 1 15,-2 4 1-15,8 2-1 16,1 2 1-16,7 4-1 15,1-3 0-15,7 0 2 16,3 3 0-16,7-2 1 16,4 0 1-16,9-4 1 15,4-6 2-15,9-7 2 16,5-6 2-16,12-2 1 16,10-3-2-16,2-9-1 15,5-3-3-15,-12-11-4 16,0 1 1-16,-3-4 13 0,-6-1-11 15</inkml:trace>
  <inkml:trace contextRef="#ctx0" brushRef="#br0" timeOffset="23504.281">18074 7596 362 0,'11'-4'240'0,"27"-10"22"16,-29 10-22-16,-4 3-33 16,0 3-25-16,-4 1-30 15,-1-3-8-15,-1 0-21 16,0 0-3-16,0 0-27 16,-16 7-19-16,-31 24-32 15,22-18-12-15,-2 4-16 16,2 6-5-16,-1 2-4 15,6 2-2-15,4 5-1 16,3 1-1-16,-2-4-1 16,8 7 0-16,-4-7 0 15,2-2-1-15,18 5 0 16,-3-7 1-16,11-1 0 0,10 0 0 16,-9-13 0-16,13 3 2 15,1-12 1-15,-2-6 2 16,12-6 2-16,-8-8 1 15,3-13 0-15,1 0-1 16,-6-15 0-16,-4-5 0 16,-8-4-2-16,-7-6 2 0,-4 8-2 15,-5-1-2-15,-6 12-2 16,-1 7-1-16,-13 11-5 16,-1 6-1-16,-3 15 0 15,-3 3-1-15,1 11 2 16,1 8 0-16,0 1 3 15,0-1-1-15,3 4 2 16,4 0-1-16,6 2 0 16,1-1 0-16,7 4 4 15,0-6-46-15,5 2-124 16,7 0-111-16,7-6 154 16</inkml:trace>
  <inkml:trace contextRef="#ctx0" brushRef="#br0" timeOffset="24363.168">18595 7558 1170 0,'9'-7'496'15,"-3"4"-299"-15,1 5-57 0,-7 1-79 16,-2 7-16-16,-8 8-5 15,-5 2 1-15,-3 11 1 16,-4 3-6-16,-3 6-10 16,0 0-4-16,-8 2-8 15,18 5-1-15,7-6-3 16,1-6-2-16,7-7-2 16,3-3-1-16,-2-10-2 15,4 2 0-15,5-6-1 16,-6-6 1-16,13-4 2 15,7-1 2-15,8-6-1 16,3-10-1-16,-2-7-4 16,2-6-1-16,2-5-1 15,-1-8-1-15,9 0 2 16,-2-7 0-16,-9-3 3 16,-9 1 1-16,0 10 0 0,-12 6 0 15,-2 17-1-15,-1 7-2 16,-19 6-3-16,1 5-3 15,-1 5 0-15,7 11 1 16,1 6 4-16,1 2 0 16,-2 4 1-16,-5 0-1 15,-4-2 1-15,11 6 0 16,2-6-1-16,7 2 1 0,1-9 0 16,1-3 0-16,7-7 0 15,1-6 0-15,12-3 1 16,-1-7 1-16,2-10 1 15,0-3-1-15,-2-8 0 16,-1-1 0-16,-1-3 0 16,-2-1 0-16,-1-2 1 15,-9-2 0-15,-3 7-1 16,-10-1 0-16,-3 14-3 16,-2 8-1-16,-17 3-3 15,-1 7 0-15,-11 9 0 16,1 3 2-16,-1 8 0 15,2 7 0-15,0 2 1 16,-2 2 0-16,2 10 0 16,-6-4 1-16,9 5 0 15,9 2 0-15,16 3 0 16,5-2 1-16,-2-8 0 0,-4-7 0 16,8-8 1-16,-2-3-1 15,15-3 0-15,6-5 0 16,-4-12 0-16,16 0 0 15,-3-16-14-15,7-4-25 16,2-15-149-16,4-5 0 16,10-6 96 15</inkml:trace>
  <inkml:trace contextRef="#ctx0" brushRef="#br0" timeOffset="24717.887">19585 7608 709 0,'9'-12'396'0,"-7"9"-74"16,-3 1-70-16,-6 4-79 15,6-2-35-15,0 0-34 16,-18 14-6-16,-33 42-14 16,26-23-10-16,3 9-22 15,0 3-10-15,6-1-18 16,-4-8-7-16,2-5-7 16,3 2-1-16,9-3-4 15,0-5 1-15,9-6-1 16,-2-10 1-16,-3-7 3 15,12 6 4-15,-8-14 2 16,0-2-1-16,9-11-3 16,-5-6-5-16,17-10-4 15,2-10-2-15,6-19-1 16,4-1-3-16,1-3 0 16,4 11-1-16,-1 16 1 15,1 9 0-15,1 13 1 16,8 7 2-16,-5 3 0 0,-4-2 0 15,-9 3-1-15,-4 6-1 16,-8 2 0-16,5 9 0 16,-6 5-4-16,-3-1-29 15,-4 8 26-15</inkml:trace>
  <inkml:trace contextRef="#ctx0" brushRef="#br0" timeOffset="25725.332">20469 7626 551 0,'13'-8'314'0,"-2"3"-35"15,-2 2-32-15,-8-2-52 16,-1 1-19-16,-6-1-38 16,-4 2-20-16,-5 4-36 15,-9-1-15-15,-1 3-27 16,1 3-8-16,-9-1-13 16,9 6-6-16,-17 1-7 0,-6 0-2 15,1 9-2-15,-4 4 0 16,9 7-2-16,5 5 0 15,9 5 0-15,0-4 0 16,10 0-1-16,4 0 0 16,4-12-1-16,8 4 0 15,5-5 1-15,5-1 0 16,6-3-1-16,4-6 0 16,1-10 1-16,2-3 2 0,9-8 2 15,0-9 1-15,11-7 0 16,1-4-1-16,5-8-2 15,-3-8 0-15,0-8 0 16,6-2 2-16,-11-4 0 16,1 11 0-16,-14 10-1 15,-11 4-1-15,-11 16-1 16,-3 3-3-16,-8 12-2 16,-2 6-1-16,-7 6 1 15,-4 5 2-15,-4 9 2 16,0 2 1-16,3 11 0 15,7 10-1-15,3-4 1 16,-2-3 0-16,0-10 0 16,-1-5 1-16,8 0-1 15,2-1 1-15,13 1-1 16,6-3 0-16,3-7 0 0,9-4 0 16,3-6 1-16,0-6 1 15,10-5 1-15,-2-3-1 16,5-8-2-16,0-2 15 15,-4-3-59-15,0-3-43 16,-5 2-125-16,-4 1-271 0,-5 0 326 16</inkml:trace>
  <inkml:trace contextRef="#ctx0" brushRef="#br0" timeOffset="26188.643">21214 7203 603 0,'17'-13'407'0,"-17"4"60"0,6 7-188 16,-2 5-138-16,-11 0-38 15,1 12-73-15,-11 6-9 16,-4 20 1-16,5 15-2 15,-8 9-1-15,0 7 1 16,-10-5 3 0,3-2 2-16,0 5-2 0,2-1-3 15,4-1-6-15,1-3-2 16,5-14-4-16,-5-10-1 16,7-9 0-16,1-7-1 15,6-8 1-15,12-1 0 16,-4-15 4-16,2-4-2 0,5-11-57 15,-5-10-57-15,17-11 62 16</inkml:trace>
  <inkml:trace contextRef="#ctx0" brushRef="#br0" timeOffset="26503.286">21637 7194 778 0,'14'-7'424'0,"-7"1"-72"0,-3 2-102 15,-4 3-104-15,-3 0-45 16,2 1-61-16,0 0-13 16,-8 21-4-16,-18 43 2 15,4-6 1-15,-5 10 4 16,-5 5 11-16,-5 1 4 15,0-5-2-15,1-3-6 16,2 2-13-16,3-3-6 0,4-7-6 16,11-6-1-16,0-16-2 15,10-1-1-15,7-11-1 16,-8-12 20-16,5-7 90 16,8-4-82-16</inkml:trace>
  <inkml:trace contextRef="#ctx0" brushRef="#br0" timeOffset="35295.352">11843 9095 305 0,'3'-15'237'0,"-1"3"44"16,0 3-31-16,0 4-59 16,-2-1-21-16,2 4-36 15,-2 1-10-15,-1 0-28 16,1 0-14-16,-1 0-30 16,0 1-17-16,1 0-22 15,0 0-9-15,0 3-4 0,0 20 0 16,0 43 0-16,2-26 0 15,-3 4 0-15,-3 0 2 16,3-12 1-16,-6-4 1 16,6-7-1-16,-2-5-1 15,3-3 1-15,8-1 1 16,-7-5 1-16,2 1 6 16,2-6 7-16,-8-9 2 15,7-7 1-15,3-8-3 16,6-4-8-16,1-1-2 0,-2-12-2 15,-1-3-1-15,-5-2-1 16,-1 3-1-16,-5 9-2 16,-1 7-1-16,-11 3-3 15,-3 6-1-15,-8 8-4 16,-3 7-2-16,-9 10 0 16,-2 6-1-16,-12 10 3 15,-2 6 2-15,3 12 2 16,-4-1 0-16,10 10 1 15,-1-2 1-15,4-2-1 16,4 2 0-16,14-4 1 16,-3 1 0-16,3-1 1 15,7 5 0-15,-8-6 0 16,11-2-1-16,10 5-1 16,1-16-1-16,13 5 0 15,7-2 0-15,4-14 1 0,8 2 1 16,9-9 2-16,6-5 1 15,5-6 2-15,4-2 1 16,-3-6 0-16,1-6 1 16,6 2 1-16,-10-4 0 15,-1-1 0-15,-8 3-1 0,-9-1 1 16,-2 2-1-16,-11 4 0 16,-1-1-1-16,-15-5-1 15,-3 3-3-15,-3 1-26 16,-5 4-42-16,0 3-112 15,3 2-119-15,-5-1 182 16</inkml:trace>
  <inkml:trace contextRef="#ctx0" brushRef="#br0" timeOffset="35907.564">12188 9484 772 0,'-1'-4'445'0,"-5"-1"-69"0,4 3-156 16,-5-1-35-16,5 3-75 15,8 6-31-15,-10 5-36 16,4 2-5-16,-7 7-9 16,1 6-5-16,-3 9 2 15,1 6-2-15,8 9-2 16,-7-4-1-16,7 0-8 15,-3-5-2-15,-9-11-3 16,1-2 0-16,6-8-1 16,-10-5 1-16,12-6 6 15,-2-5 8-15,2-6 5 16,17-3 0-16,-14-19-4 16,14 4-9-16,-8-21-7 15,-6-13-1-15,15-3-3 16,-13-8-2-16,19 8-2 15,1 12-3-15,0 11-1 16,10 10 0-16,-8 6-1 0,3 4-1 16,-1 6-2-16,-1 4-2 15,4 4 3-15,1 6 1 0,5-1 4 16,-6-1 3-16,0 3 28 16,4-3-40-16,-12 3-124 15,0-1 119-15,-4 1-45 16</inkml:trace>
  <inkml:trace contextRef="#ctx0" brushRef="#br0" timeOffset="36472.002">13196 9401 630 0,'-3'-5'326'0,"3"3"-72"16,3 2-32-16,-3-1-45 15,0 0-28-15,22 0-48 16,25 1-20-16,-2 3-19 16,5-5-4-16,4 1-4 15,16 1-6-15,-15 0-13 16,-8 0-4-16,-4 1-12 15,-8-1-4-15,-13 0-4 0,-1 3-2 16,-11 3 0-16,-6-6 4 16,-4 5-65-16,0 2-59 0,-11-5 71 15</inkml:trace>
  <inkml:trace contextRef="#ctx0" brushRef="#br0" timeOffset="36831.303">13125 9660 510 0,'-2'2'345'16,"4"6"26"-16,4-2-185 0,1 1-17 16,1-2-26-16,4 1-12 15,9-1-10-15,6-5-7 16,7 3-20-16,8-3-7 16,5-3-10-16,4 0-9 15,9-3-19-15,-1 1-10 16,-12 0-19-16,-8-3-4 0,-6 1-3 15,-9-3 0-15,1 4-28 16,-2 4-48-16,-11-3 231 16,-3 1-150-16</inkml:trace>
  <inkml:trace contextRef="#ctx0" brushRef="#br0" timeOffset="37613.176">14587 9268 810 0,'5'-11'440'0,"-5"4"-111"15,-7-1-115-15,2 2-22 16,1 8-82-16,10 6-34 16,-3 8-53-16,1 3-12 15,-10 8-7-15,-8 5 1 0,0 11 1 16,8 4 2-16,-2 7 0 16,4 1-1-16,1-1 0 15,-15 0-1-15,4-8 1 16,-6-5 0-16,13-6 2 15,2-10 0-15,-2-10 4 16,9-1 3-16,-13-13 13 16,5-1-20-16,-4-9-76 15,3-8-64-15,0-6-383 16,0-6 341-16</inkml:trace>
  <inkml:trace contextRef="#ctx0" brushRef="#br0" timeOffset="37894.544">14371 9455 718 0,'3'0'377'16,"2"0"-81"-16,1 0-56 15,-6 0-59-15,0-1-27 16,9 0-46-16,19 0-13 0,24 0-15 15,-24 4-11-15,16 3-14 16,-10-6-8-16,15-1-17 16,2-4-4-16,-10 1-10 15,4 1-4-15,-11 1-2 16,-5 0-1 0,-9-1-7-16,-4 3-24 0,-8 1-106 15,2 5-90-15,-5-3 127 16</inkml:trace>
  <inkml:trace contextRef="#ctx0" brushRef="#br0" timeOffset="38564.608">15568 9038 1142 0,'-5'-7'491'16,"-7"0"-261"-16,9 6-39 0,-5 0-60 16,0 2-36-16,-2 6-50 15,-8 1-20-15,10 14-17 16,-9 3-2-16,6 20-4 15,-15 0 1-15,-8 11-1 16,-1 4 1-16,-13-9 1 16,14 7 0-16,1-9 0 15,1-4-1-15,6 2 0 16,8-3-1-16,4 4-1 16,4-5 0-16,6-7-1 15,2-1 1-15,7-9 0 16,1-2 0-16,13-2 2 15,3-1 1-15,5-14 3 16,10 3 2-16,8-12 2 16,9-6 0-16,17 0-2 15,-1-10-2-15,2-4-2 16,-5 0-1-16,-11-9 1 0,-4 5 0 16,-19 0 1-16,-2-2 0 15,-17 7 2-15,-7-4 1 16,-14 5-2-16,-8-1 0 15,-13 5-7-15,-9 4 0 16,-6 7-2-16,-8 5 1 16,-4 7 2-1,12 8 5-15,1 5 2 0,10 1 0 16,12 6-2-16,-6-2-2 0,10 4-4 16,7 3 0-16,15 6-2 15,-3-7 0-15,10 0 2 16,5 1 1-16,-7-13-4 15,16 7-54-15,4-6 42 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11-11T15:27:03.914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3072 5056 645 0,'-1'-4'337'0,"-3"1"-85"0,4-2-63 15,-1 4-59-15,1-1-24 16,0 1-30-16,0 0-6 15,0 0-7-15,0 0 0 16,0 0 1 0,0 0 0-16,0 0-18 15,0 0-11-15,0 1-18 16,0 0-9-16,0 0-4 16,-1 7 0-16,-4 11-2 15,-16 36 0-15,11-8-1 16,-7-7 0-16,4 11-1 15,-2 2 1-15,-8-5 2 16,-9-2-2-16,11 4 2 16,2-1 0-16,0-7-1 15,13 0 0-15,-3-9 1 16,-4-6-1-16,12-4 1 16,-13-6 0-16,3-9 1 15,7-7 3 1,2 0 1-16,1 1-16 0,0-2-87 0,0 0-73 15,-7-13-244-15,-7-32 254 16</inkml:trace>
  <inkml:trace contextRef="#ctx0" brushRef="#br0" timeOffset="406.154">3591 4923 775 0,'2'0'403'0,"-1"5"-91"16,0-3-75-16,-1-2-53 16,0 0-48-16,0 0-64 15,0 0-11-15,0 5-23 16,0 7-4-16,-2 9-5 15,-11 31-3-15,-6-23 7 16,2 18 4-16,-4 2 4 16,-5-1-2-16,-2 1-12 15,-1-6-9-15,-8 3-9 0,10 7-2 0,-3-2-2 0,4 6-1 16,5-10 1-16,-3-8-1 16,10-5 0-16,-6-13 0 15,7-7 1-15,6-1 1 16,1-8 4-16,4-3 1 15,-1-6-17-15,-2-5-26 16,2-2-84-16,2 0-92 16,-1-11 129-16</inkml:trace>
  <inkml:trace contextRef="#ctx0" brushRef="#br0" timeOffset="765.444">2965 5313 618 0,'-8'-2'403'15,"8"2"-10"-15,-7 0-179 16,7 0-44-16,0 0-77 0,0 0-30 0,13 2 10 0,5 2 4 16,39 4 9-16,-22-7-1 31,-1-4-16-31,4-5-5 16,-1-1-20-16,0-3-11 15,13 4-15-15,-8-4-6 16,-4 1-4-16,-12 1-1 0,-13-4-2 0,4 4-1 15,-8-2-89-15,15 6-100 16,-1 4 117-16</inkml:trace>
  <inkml:trace contextRef="#ctx0" brushRef="#br0" timeOffset="1531.129">3536 5554 882 0,'-7'-1'403'16,"5"7"-170"-16,1-5-40 31,1-2-59-31,0 0-26 16,0 0-26-16,3-1-11 15,23-8-8-15,21-19-8 16,-18 20-29-16,0-2-7 0,-2 2-11 0,3 6-3 0,-10-4-2 16,0 4-1-16,-5 8-1 31,-5 4-1-31,-1 10 1 0,-9-3 3 0,-11-2 4 15,-4 4 3-15,-11-5 4 16,-2 9-2 0,-4-1-2-16,6-1-1 0,0-2-4 15,0-8 0-15,7 1-2 16,-3-3 1-16,7-4 0 16,6 2 0-16,2-8 0 15,8 6 0-15,4-10-5 31,2 4 0-31,11-7-2 0,0 1-1 0,0 0 2 16,2 0 0-16,2 7 0 16,-4-7 0-16,9 8 0 15,-3 4 1-15,4 7-1 0,-6-1-1 16,-3 6-1-16,-6-5 1 16,-11 0-1-16,11 10 2 15,-7-1 0-15,-10 1 1 16,-8 2 0-16,-6 4 1 15,-7 0 1-15,0 0 2 16,-7 2 9-16,0-1 6 16,-6-4 12-16,-2-1 9 0,9 1 2 15,-7-10 0-15,1-10-4 16,8 5-3-16,-3-16-6 16,-1 1-5-16,-5-5-8 15,0-5-5-15,4 3-5 16,1-4-2-16,15 3-3 15,-3-2-1-15,5-8-16 32,6 6-26-32,3-7-42 15,5-2 50-15</inkml:trace>
  <inkml:trace contextRef="#ctx0" brushRef="#br0" timeOffset="2171.059">4244 5060 682 0,'6'-9'377'0,"4"6"-69"16,-7-4-36-16,-1 5-62 16,4 1-33-16,-8-1-60 15,2 2-25-15,0 0-43 16,0 0-11-16,4 14-7 0,-2 6-4 15,-17 28-6-15,9-12-1 16,-8 6 2-16,-8-5-1 16,1 9 1-16,-7-1-2 15,4 3-4-15,1 3-2 16,-2-2-5-16,4-3 0 16,1-8-3-16,-4-11 0 0,4-11 1 15,1-3 0-15,8-8 5 16,2 2 0-16,3-8 0 15,7-1 0-15,-6-19-50 16,2-3-38-16,8-6-144 16,2-10-121-16,17-3 215 15</inkml:trace>
  <inkml:trace contextRef="#ctx0" brushRef="#br0" timeOffset="2655.62">4240 5094 423 0,'-1'0'325'0,"0"0"72"0,-5 2-121 15,-1 0-82-15,3-2-38 16,3-1-62-16,0 0-19 15,-5-16-32-15,7-28-1 16,15 26 6-16,7 2 2 16,10 0-4-16,1 2-11 15,1 5-16-15,4 5-7 16,1 3-9-16,1 5-1 16,7 7 0-16,-11 0-1 0,-4 12-1 15,-4 1 0-15,-7 9 0 16,-5-1 0-16,-11 2 0 15,-5-2 2-15,-13-2 3 16,-2 6 3-16,-13-7 2 16,-5 4 7-16,-10-3 15 15,1-2 4-15,-11-4 10 16,10-1-1-16,1-6-7 16,-16-10-5-16,8-6-9 15,-10-4-6-15,8-10-6 16,20 1-3-16,11-2 0 15,9-3-28-15,10 0-55 16,5 0-100-16,12 1 104 0</inkml:trace>
  <inkml:trace contextRef="#ctx0" brushRef="#br0" timeOffset="3452.526">5007 5023 414 0,'5'2'300'15,"1"0"34"-15,-4-2-36 16,-2-1-68-16,0 0-26 16,-1 0-34-16,0 0-18 0,-1 1-41 15,1 0-16-15,-17 11-33 16,-38 39-14-16,21-18-19 15,6 2-7-15,-13-2-9 16,18 5-3-16,-8 0-5 16,-4-4 0-1,13 3 0-15,-9 0-2 0,18-2-1 16,1 0 0-16,10-4-1 16,3-7 1-16,10 1-1 15,11 5 2-15,1-13 0 16,7 3 2-16,4-11 2 15,-5-10 1-15,13 2 1 16,2-5 2-16,7-9 0 16,4-3 1-16,-18-16-1 15,8-9 0-15,-9-6-1 16,-1 2 1-16,9 0 2 0,-20 2 2 16,-17-4 0-16,-6 0-2 15,-14 5-3-15,-6-3-3 16,-4 14-5-16,-4 1-4 15,-6 4-5-15,1 11-1 16,-8 3-1-16,5 13 1 16,-5 2 2-16,3 5-2 15,8 4-1-15,7 2 8 0,4 6-36 16,5-1 57-16,-2 2-20 16</inkml:trace>
  <inkml:trace contextRef="#ctx0" brushRef="#br0" timeOffset="4421.326">5438 5367 599 0,'4'-7'354'15,"4"4"-27"-15,-2-3-45 16,-5 3-82-16,1 1-38 16,0 0-58-16,-1 1-23 0,-1-1-25 15,0 2-4-15,0 0-12 16,3 18-2-16,-6 39-3 15,-12-33-1-15,1 8-5 16,-2 0-3-16,-1-2-11 16,-2-1-2-16,6-2-4 15,2-3-1-15,-10-12-1 16,8 0 1-16,2-5 0 16,1-1 1-16,6-5 3 15,-3-2 0-15,-3-5-1 16,5-2 0-16,15 5-8 15,-5-7-2-15,1-2-3 16,-1 3-2-16,-1 0 0 16,4 3-1-16,7 4 2 15,-1 2-2-15,-4-3 0 16,8 11 0-16,5 3 1 0,-2-2 2 16,-2 0 2-16,3-4 0 15,-1 5 1-15,0-8 0 16,7 11 0-16,-8-6 0 15,-1-6 0-15,1 2 0 16,-4-12 7-16,3 2-25 16,1-5-124-16,0 5-64 15,1 6 109-15</inkml:trace>
  <inkml:trace contextRef="#ctx0" brushRef="#br0" timeOffset="4819.275">5864 5274 1135 0,'-8'0'517'0,"-4"-1"-240"0,8 1-67 16,0 4-94-16,-6 2-39 16,3 9-50-16,4 2-9 15,3 9-10-15,-7 4-1 0,-2 8 1 16,5 14-1-16,-16 4 6 16,2-3 2-16,0 5 1 15,-11-7 1-15,0-3-4 16,1 1-2-1,-4-2-2-15,1-4-1 0,12 1 0 16,3-4 0-16,4-9-2 16,5 0 2-16,-2-17 0 15,2-4 29-15,6-10-46 16,0-18 249-16,8-11-177 16</inkml:trace>
  <inkml:trace contextRef="#ctx0" brushRef="#br0" timeOffset="8521.978">9702 4934 536 0,'5'-5'275'0,"-1"-3"-73"16,-4 1-36-16,-3-1-43 15,7 3-13-15,-4 2-18 16,2 0-4-16,-2 2-13 16,0 0-10-16,0 1-21 15,0 0-7-15,0 0-12 16,-1 0-2-16,1 9-2 15,-2 14-3-15,-7 46-3 16,-8-28-1-16,-10 6 2 16,16 8 6-16,-16-8 5 15,4 2 3-15,4-8-1 0,-8-4-6 16,7-3-9-16,5 3-3 16,-1-3-4-16,4-3 0 15,2-4 0-15,-1-12 0 16,-7-5 2-16,15 7 2 15,0-22 11-15,-6 7 1 16,17-13-21-16,-18-8-37 0,13-3-148 16,11-14-227-16,-3 2 261 15</inkml:trace>
  <inkml:trace contextRef="#ctx0" brushRef="#br0" timeOffset="8900.394">10187 4828 757 0,'7'-3'473'16,"-2"2"-52"-16,-8-3-193 16,5 6-47-16,-2-2-95 15,-1 0-28-15,0 0-20 16,-3 17-4-16,-13 37-11 0,1-23-5 15,6 13-5-15,-14 1-1 16,13 10 7-16,0-3 4 16,-5 2 3-16,2 1-1 15,-17-9-9-15,8 3-5 16,-8-5-3-16,6 7-2 16,6 0 0-16,4-5 1 15,3-15 0 1,-2-12 1-16,0-14 4 15,5 0 3-15,1-10-9 0,2 2-30 16,3-20-79-16,1-3 66 0</inkml:trace>
  <inkml:trace contextRef="#ctx0" brushRef="#br0" timeOffset="9246.673">9611 5174 530 0,'-11'-6'342'0,"4"2"-26"15,7 5-127-15,7 2-35 0,3 2-45 16,-10-5-16-16,19 2-2 15,-5 0 1-15,7-3-9 16,12 1-3-16,0-2-13 16,7 1-3-16,14-2-18 15,2-3-9-15,-4 4-15 16,-4-10-6-16,0 12-8 16,-4-5-1-16,-13-5-1 15,2 8-3-15,-18-10-128 16,6 8-90-16,7 6 129 15</inkml:trace>
  <inkml:trace contextRef="#ctx0" brushRef="#br0" timeOffset="9663.558">10424 5107 404 0,'-7'-6'304'0,"4"3"69"15,1 6-106-15,13-3-70 16,-8 5-29-16,6 1-38 16,3-2-18-16,3-6-22 15,5 1-12-15,12 3-25 16,-3-2-1-16,15 9-9 16,1-4-2-16,-16-10-7 15,10 5-6-15,-9-7-12 16,-3 5-4-16,4 2-4 0,-5 0-1 31,-12-6-4-31,-3-1 31 0,-7 3-92 16,-3 2-56-16,-4 7 79 15</inkml:trace>
  <inkml:trace contextRef="#ctx0" brushRef="#br0" timeOffset="9993.513">10289 5335 545 0,'-6'-3'350'0,"6"3"0"15,1-3-103-15,3 2-60 16,-4 0-33-16,2 0-39 15,21 1-4-15,34 1-22 16,-23 3-11-16,7-2-3 16,2 0-4-16,8 2-10 15,0 0-7-15,-11-2-17 16,-7-2-10-16,-6-1-13 16,-10-4-2-16,10 2-3 15,-3-1-1-15,-7-2-21 16,1-2-41-16,-9 1 240 15,-2 0-158-15</inkml:trace>
  <inkml:trace contextRef="#ctx0" brushRef="#br0" timeOffset="10475.314">11649 4921 788 0,'9'-11'403'0,"-11"6"-95"16,13 3-60-16,-11 2-53 15,-7 0-40-15,7 6-65 16,-5 5-28-16,4 11-34 16,-2 7-3-16,-5 6-4 15,-9-1 1-15,0 8-2 16,6 1 0-16,-11-1-4 15,8 1-3-15,-6-3-2 16,-10-10-2-16,17 5-1 16,-10-3 0-16,10-5 0 15,-2-6 0-15,-5-9 2 0,7 0 2 16,2-8 3-16,0-4-4 16,2-9-46-16,-3-9-38 15,3-8-146-15,4-1 135 16</inkml:trace>
  <inkml:trace contextRef="#ctx0" brushRef="#br0" timeOffset="10740.864">11349 5148 751 0,'0'0'405'0,"0"2"-80"16,3-4-51-16,-3 2-61 15,0 0-44-15,22 0-55 16,36 8-16-16,-18-5-25 16,1 1-10-16,3-2-20 15,-1-1-8-15,-5-5-12 16,2-5-5-16,-4-2-5 16,-2 2-3-16,-3 7-2 15,-4-7-1-15,-12 5-3 16,-3-5-3-16,-5 2-67 15,0 10-73-15,-1-2 88 0</inkml:trace>
  <inkml:trace contextRef="#ctx0" brushRef="#br0" timeOffset="11131.794">12401 4793 776 0,'7'-8'440'15,"-3"2"-73"-15,-2 0-151 16,1 6-41-16,-4 0-64 15,0 0-30-15,0 0-43 16,-2 11 1-16,-4 18-12 16,-14 41-4-16,1-21-2 15,3 10 0-15,-7-5-6 16,4-17-2 0,10-18-1-16,0-1-1 0,-23 47-2 0,-6-10-1 15,2-4-1-15,19-26 0 16,3-7 1-16,6-3 0 15,7-5 3-15,-6-8-18 16,3-5 7-16</inkml:trace>
  <inkml:trace contextRef="#ctx0" brushRef="#br0" timeOffset="13230.364">13983 4850 658 0,'5'-7'357'0,"-6"1"-64"0,8 1-39 16,6 4-58-16,-18-4-25 15,12 4-41-15,-9-3-19 16,-10 2-45-16,16 4-18 16,-12 8-30-16,7 4-13 15,-7 13-2-15,-7 6-1 16,-2 10 1-16,-7 2 0 16,5 9 2-16,-5-8 0 15,7 1 0-15,-3-8-1 0,-4-10 1 16,8 4-1-16,3-18 0 15,5 5 2-15,8-7 2 16,-6-8 1-16,5 2 4 16,-2-7 2-16,-3-1-1 15,3-2-2-15,2 1-27 16,0 1-23-16,0 0-39 16,0 0-20-16,-1 0-17 15,1 0-10-15,0 0-42 16,0 0-78-16,0 0 159 15</inkml:trace>
  <inkml:trace contextRef="#ctx0" brushRef="#br0" timeOffset="13542.814">13788 5032 755 0,'-1'-5'417'0,"0"-1"-107"16,0 6-81-16,2 0-27 0,-1-1-51 16,0-1-26-16,9 0-47 15,12-1-22-15,38 3-28 16,-29 0-3-16,5 5-2 16,8 4-2-16,-15-4-5 15,7 8-4-15,-7-3-5 16,-22-10-2-16,12 6 0 15,-8-4-1-15,-7-2 12 16,9 0-28-16,-7-6-106 16,4-1-101-16,5-5 122 15</inkml:trace>
  <inkml:trace contextRef="#ctx0" brushRef="#br0" timeOffset="14089.19">14740 4771 719 0,'2'-10'350'0,"-1"5"-116"16,0-2-46-16,-1 4-51 16,-2-6-24-16,0 6-34 15,1 7-15-15,-1 5-20 16,0 5-2-16,-2 6-3 16,-4 0 0-16,-2 11 5 15,-1 9 2-15,-5 5-1 0,-1 4 0 16,0 5-8-1,-2-3-2-15,1-5-6 0,-7-8-5 16,-7-12-8-16,8-2-4 16,8-4-2-16,10 2-1 15,2-7-1-15,3-2 1 16,-9-11 1-16,5-1 0 16,14 1 2-16,-18-6-24 15,18-3-76-15,-12-4 62 0</inkml:trace>
  <inkml:trace contextRef="#ctx0" brushRef="#br0" timeOffset="14542.804">15504 4970 513 0,'0'-1'338'0,"0"0"5"16,0 0-137-16,0 0-19 15,0 0-27-15,1-4-10 16,0 1-14-16,-1 3-17 15,0 0-27-15,0 0-13 16,0 1-20-16,0 0 3 0,-7 13 4 16,-6 12-1-16,-33 30-15 15,5-29-8-15,3 8-21 16,-4-7-5-16,-2 3-7 16,1-2-2-16,2-11-1 15,4 6-1-15,5-12 1 16,4-2 1-16,2-5 0 15,2-6 0-15,16-1-15 16,-9-7-36-16,10 0-99 16,5-4-97-16,-6-8 143 15</inkml:trace>
  <inkml:trace contextRef="#ctx0" brushRef="#br0" timeOffset="14801.884">15212 4964 724 0,'6'-5'434'16,"-3"5"-73"-16,3 5-120 15,-5 2-44 1,0-2-71-16,0-1-30 0,10 18-21 16,0 8-7-16,1 2-11 15,5 0-3-15,-5 0-10 16,-2-6-6-16,2 3-10 15,-4-13-5-15,0-2-7 16,5 2-2-16,1-5-4 16,-2 0 1-16,2-6-2 15,1-2-2-15,3-5-15 16,-1-2-43-16,1-6 230 0,6-1-151 16</inkml:trace>
  <inkml:trace contextRef="#ctx0" brushRef="#br0" timeOffset="15773.574">16144 4783 369 0,'-2'4'251'0,"1"0"9"16,-3-4-28-16,3 0-57 15,-1-1-18-15,1 0-13 16,1 1-6-16,0 0-13 15,5 0-9-15,18 1-27 16,32-7-16-16,-15 4-26 16,3-4-11-16,4 1-16 15,2 6-7-15,-23-4-7 16,-2 2-2-16,-13 2-2 16,5 2-2-16,-5 5-1 15,4 3-2-15,-9 1 2 16,-24-5 1-16,14 9 1 15,-27-6 3-15,17 5-1 16,-2 2 0-16,-16-2 0 0,7 0 0 16,-12-3 0-16,5-1 1 15,11-1-1-15,1-2 0 16,1-5 0-16,8 1 0 16,5-3 0-16,0 1 1 15,8-2 1-15,0-2-3 16,-2 1-2-16,0 0-3 0,0 0-1 15,9 1 0-15,9-1 1 16,28 0 1-16,-23 0 0 16,1 1 0-16,3 6 0 15,4 9 1-15,-6 1 0 16,-2 1 0-16,-2 11 1 16,-16-14 0-16,3 15 0 15,-6-5 0-15,-5-5 0 16,6 12-1-16,-6-6 12 15,-1 3 5-15,-16-5 15 16,-5-2 8-16,-10-3 8 16,-7 0 3-16,3 0 1 15,-2-6-2-15,-4 0-10 16,5-2-8-16,-2-8-9 16,-7-1-4-16,15-5-5 15,-7-7-1-15,14-3-2 16,7-3 0-16,-5-2-6 0,2-4-2 15,-1 2-5-15,9 4-26 16,5 6-41-16,5 7 45 16</inkml:trace>
  <inkml:trace contextRef="#ctx0" brushRef="#br0" timeOffset="16539.131">17270 4833 407 0,'-1'-1'295'0,"0"0"4"16,0 0-65-16,0 1-18 16,1 0-18-16,0 0-11 15,0-1-31-15,10 0-26 16,8 1-41-16,42 0-16 16,-32 0-22-16,9 0-5 15,2 0-15-15,-10-3-5 0,10 2-11 16,-6-2-4-16,-4 2-4 15,-1 1-3-15,-9 0 0 16,-7-2-1-16,-7 0-12 16,0 0-42-16,-9 1-144 15,3 1-411-15,0 0 403 16</inkml:trace>
  <inkml:trace contextRef="#ctx0" brushRef="#br0" timeOffset="16866.281">17150 5064 521 0,'-6'7'294'0,"4"-6"-46"0,-1-3-38 15,3 2-47-15,0 0-10 16,0 0-11-16,0 0-5 15,0 0-13-15,17 6-12 16,38 2-13-16,-18-8-6 16,12-8-25-16,-3 10-9 15,-9-5-26-15,-2 2-11 16,2 6-11-16,-16-10-3 16,2 5-3-16,-10-1-2 0,-1-1-1 15,-7-6-2-15,5 5-73 16,1-1-104-16,-2 3 114 15</inkml:trace>
  <inkml:trace contextRef="#ctx0" brushRef="#br0" timeOffset="17506.777">18579 4661 686 0,'14'-19'364'0,"-3"9"-77"15,0 2-28-15,-6 2-58 16,2 2-27-16,-7 4-65 16,1 1-28-16,-1 14-39 15,0 7-16-15,-3-3-6 16,-6 7-3-16,-5 0 7 15,-3 3 3-15,-2 8 3 16,-4 4 1-16,-6 3-7 16,2 3-3-16,1 0-4 15,1 0-3-15,4-6-5 16,-3-8-1-16,7-3-3 0,-1-6 1 16,4-6 0-16,1-3 1 15,2-9 1-15,9 3 2 16,-5-7 2-16,9 1 8 15,-2-8-52-15,-4-10-48 16,8 0-194-16,0-8 167 0</inkml:trace>
  <inkml:trace contextRef="#ctx0" brushRef="#br0" timeOffset="17787.959">18320 4870 499 0,'-5'-3'343'16,"0"3"-2"-16,2-2-117 16,3 2-31-16,0 0-35 15,0 0-6-15,0-1-31 16,0 1-16-16,18 0-25 16,24 3-11-16,-18 2-3 15,5-4 2-15,11-1-6 16,10 0-6-16,1 0-18 15,-4-2-10-15,-6-3-15 16,0 1-4-16,-3-3-5 0,4 2-2 16,-19-2-21-16,9 3-44 15,-10-1-148-15,-10 1 138 16</inkml:trace>
  <inkml:trace contextRef="#ctx0" brushRef="#br0" timeOffset="18631.851">19319 4654 363 0,'3'2'259'15,"6"7"45"-15,-9-9-50 16,1-1-58-16,-6-7-25 15,3-1-43-15,8 4-24 16,10-1-26-16,15 6-8 16,-5-7-22-16,0-4-11 15,17 10-12-15,-9 1-4 16,5 4-6-16,-1 8-1 16,-7 2-4-16,-3 0-2 0,-9 2-3 15,-8-11 0-15,-11 4-1 16,-5-2 0-16,-9 8 3 15,-4 2 0-15,-8-3 0 16,-4 1-2-16,-11-3 0 16,0 3-2-16,-6 0 1 15,1-6 0-15,22 1-2 16,1-1 1-16,6-2 1 16,-3-4 1-16,0-1 0 15,4-3 1-15,15 1 2 16,4 0-2-16,2-2-5 15,-5 1-1-15,0 0-6 16,8-1-1-16,10 1 2 16,43 5 0-16,-38 2 0 15,1 1 1-15,16 6 2 16,-6 1 0-16,-3 3 2 0,-2 2-1 16,-14 2 0-16,-3 0 1 15,-6 7-1-15,-3 5 2 16,-9 1 13-16,-6 2 6 15,-11-9 27-15,-6 0 9 16,-5 0 17-16,-11-6 7 0,8 3-9 16,-2-9-4-16,-2-8-17 15,5 4-8-15,-14-13-12 16,3 2-5-16,4-8-8 16,3 0-3-16,9-7-4 15,1-3-3-15,8 0-6 16,-1-5 3-16,11 12-43 15,5 0-7-15,11 6 26 16</inkml:trace>
  <inkml:trace contextRef="#ctx0" brushRef="#br0" timeOffset="22137.373">9603 6041 439 0,'6'-1'245'16,"-4"0"-59"-16,-1 2-86 15,-2-2-28-15,1 1-18 16,0-1 4-16,-1 0 22 15,1 0 20-15,-1 0 23 16,0 0 2-16,0 1-19 16,0 0-19-16,0 0-30 15,-11 6-3-15,-11 5 1 16,-30 15-4-16,22-13-14 0,4 6-11 16,-4 4-13-16,1 1-4 15,0-2-4-15,-3 1-1 16,3 0 0-16,2-1 1 15,11 3 1-15,6 1 0 16,6 4-3-16,-7 1-2 16,3-3-1-16,3 2-3 15,5-4 1-15,17 8 2 16,3-5 1-16,-5-4 4 16,14-1 1-16,-12-13 0 0,10-2 2 15,15 2 0-15,-8-13 3 16,9 2 0-16,4-13 0 15,-1-7 2-15,11-5 1 16,-3-4-1-16,-6-7 0 31,0-1 0-31,-11-4 0 0,-4-4 0 0,-7 8 3 16,-13-3 0-16,-9 6 1 16,-4 1-1-16,-9 2-2 15,-3 2-1-15,-7 3 3 16,3 7 2-16,2 4 4 15,-14-3 0-15,11 12-7 16,-7-3-2-16,-2 0-8 16,12 9-1-16,-4 0-4 15,-5 0-1-15,0 4-3 16,0 2-2-16,3 6-2 16,6 6 0-16,0-1 2 0,5-1 1 15,0 1 0-15,3-2 17 16,7 4-70-16,0 1-49 15,6-4-196-15,5 2 176 16</inkml:trace>
  <inkml:trace contextRef="#ctx0" brushRef="#br0" timeOffset="22653.257">10300 6107 695 0,'-5'1'352'16,"1"0"-103"-16,2 0-24 15,2-1-69-15,0 0-25 0,0-1-33 16,1 0-12-16,21-2-7 16,27-6-4-16,-14 6-15 15,6 2-8-15,5-3-15 16,1-4-9-16,2 8-14 16,-10-5-3-16,-7 10-5 15,0-1-1-15,-21-4 0 16,9 6 0-16,-14-7-9 15,-3 5-29-15,3 6-109 16,-11-6-114-16,6 11 154 16</inkml:trace>
  <inkml:trace contextRef="#ctx0" brushRef="#br0" timeOffset="23012.165">10228 6299 421 0,'-12'4'294'15,"14"1"43"-15,-14-4-113 0,12 2-53 16,1-1-19-16,8 0-19 15,9 1-5-15,3-2-16 16,10 4-7-16,-3-4-12 16,7 1-10-16,0-2-19 15,-2 0-12-15,3 0-23 16,-3 0-9-16,1 2-8 16,-4-2-2-16,-9-3 0 15,0 1 0-15,-2-4 3 16,-7 1-38-16,-2-2-95 15,-2 0 84-15</inkml:trace>
  <inkml:trace contextRef="#ctx0" brushRef="#br0" timeOffset="23715.116">11092 6167 698 0,'0'-1'334'0,"0"0"-122"15,0 0-36-15,0 0-46 16,0 0-6-16,0 0-15 16,0-2-8-16,1-1-26 15,8 0-10-15,9 0-11 16,25 5-4-16,-12 14 1 15,-16-15-2-15,9 5-6 16,-4-5-5-16,1-1-12 16,2 1-6-16,-4-2-8 15,2-3-1-15,-12 0-2 16,9 2 0-16,-1-2 15 16,-3 3-33-16,8 0-92 15,-9-1-81-15,-4 0 95 16</inkml:trace>
  <inkml:trace contextRef="#ctx0" brushRef="#br0" timeOffset="24652.788">12155 5915 783 0,'-6'-6'384'0,"10"6"-127"16,-6 0-26-16,-2 1-63 16,3-1-25-16,0 0-44 0,0 0-15 15,0 1-25-15,-7 20-14 16,-12 28-17-16,5-25-5 15,16 9-9-15,-13-8-1 16,-10-2-4-16,3-2-1 16,-2-4 0-16,0 0 0 15,9-3 1-15,3-1 0 16,-6-8 3-16,6-1 1 0,7-4 1 16,1-1-3-16,4-9-4 15,7-4-4-15,7-3-4 16,2-2-2-16,10-2-21 15,-4 0-4-15,0-2-6 16,-3-1-1-16,6 12 18 16,4 3 4-16,-7 5 3 15,6 8 0-15,-8 7 0 16,1 4 0-16,-1 12 4 16,-4 0 3-16,-9 3 3 15,-5-1 0-15,-5 3 4 16,-6 1 1-16,-8 4 4 15,-8 5 2-15,-9 5 4 16,-4 4-3-16,-9 0 2 16,-4-3-1-16,-14-16 0 15,3-3 1-15,-2-7-4 0,1-8 2 16,9-5-1-16,4-7 2 16,9-7 0-16,2-10-2 15,11-6-4-15,8-9-4 16,0-11-8-16,11 5-5 15,8 4-7-15,3 4-3 16,19 16 2-16,-1 2 1 0,3 7 3 16,5 5 1-16,-5 5 0 15,-1 5 2-15,2 5 5 16,-1 3 2-16,-1 10 5 16,1-2 1-16,2-3 2 15,-4-1 0-15,4-9 0 16,-9-7 2-16,-5-2 2 15,8-3 5-15,-14-10-4 16,10-2 138-16,10-7-109 16</inkml:trace>
  <inkml:trace contextRef="#ctx0" brushRef="#br0" timeOffset="26141.755">13662 6222 316 0,'-5'0'238'16,"2"-1"16"-16,1-1-67 16,2 2-23-16,-1 0-27 15,0 0-16-15,1 0-27 0,0 0 4 16,0 0-9-16,1-1 0 15,8-1 1-15,2 0-11 16,8-1-9-16,28 0-2 16,-30 7 0-16,16-2-1 15,0-2-13-15,4 0-8 16,8-3-16-16,-12-1-9 16,-3 2-9-16,-7-3-2 15,-3 4 0-15,0-1 0 16,-4-3 8-16,-2 5-17 15,-10-2-74-15,-2 2-69 0,-9 0-311 16,6 0 292-16</inkml:trace>
  <inkml:trace contextRef="#ctx0" brushRef="#br0" timeOffset="26951.496">14794 5925 754 0,'3'-13'441'0,"0"4"-69"16,-3-1-141-16,-1 7-21 15,-2 5-83-15,-2 3-38 0,4-5-49 16,-4 7-16-16,-7 17-7 16,-17 26-1-16,15-33-2 15,-6 4 0-15,-2 0-4 16,4 6-2-16,-3-4-1 15,1-2 1-15,2-7 1 16,-3-10 1-16,20 6 1 16,1-3-1-16,7-3-1 15,6 2-1-15,-10-17-3 16,6-1-2-16,6-9-4 16,6-4-2-16,11 5-12 15,-5-4-6-15,8 11-3 0,2 6 0 0,-2 5 8 16,4 2 4-16,-2 14 1 15,-14-3 1-15,-3 11 1 16,-1 7 3-16,-6-3 2 16,5 9 1-16,-13-3 3 15,-9 1 2-15,-19 0 4 16,-5-2 4-16,-8 9 2 16,-5 2 1-16,-6-3 0 15,-2 0-1-15,-9-5-2 16,5-5-1-16,5-5 0 15,-7-10 0-15,12-6 0 0,-6-8 0 16,5-7 2-16,13 4 0 16,4-15-1-16,8 5-3 15,6-10-5-15,2 0-2 16,10 7-7-16,2-5-3 0,10 10-6 16,2-6-1-16,11 8 0 15,4-1 1-15,9 9 3 16,2 6 0-16,-2 9 1 15,5 6 1-15,-4 6 5 16,-1 2 4-16,-3-5 2 16,-4 2 2-16,-9-12 2 15,-4 0 1-15,-5 0 0 16,-2-1 2-16,-2-1-4 16,-1-2-60-16,2-7 43 15</inkml:trace>
  <inkml:trace contextRef="#ctx0" brushRef="#br0" timeOffset="27654.527">15891 6181 529 0,'7'1'371'0,"-5"-1"7"15,3 4-140-15,-7-4-29 16,1-1-64-16,0 0-17 0,-5 1-28 15,-12 3-4-15,-32 21-5 16,20-4-5-16,-9 4-14 16,-4-1-12-16,-5 2-23 15,0 1-9-15,10 3-14 16,-2-6-3-16,4-11-3 16,10 1 1-16,0-9-2 15,7 2 0-15,6-6-14 16,-5-7-18-16,-1-8-62 15,10 2-50-15,5 0-127 16,11-1-125-16,5 2 248 16</inkml:trace>
  <inkml:trace contextRef="#ctx0" brushRef="#br0" timeOffset="27926.779">15519 6203 627 0,'1'1'392'0,"6"2"-39"16,-1 6-114-16,-6-1-28 15,10 6-60-15,-1 2-28 16,1 3-39-16,15 4-15 0,-10 4-24 16,2 1-10-16,2-5-11 15,0 3-5-15,0-6-5 16,-2-3 0-16,-3-5-2 15,-5-8 1-15,4-5 2 16,3-2 0-16,2-6-31 16,9-2-41-16,-2-3-154 15,1-6 136-15</inkml:trace>
  <inkml:trace contextRef="#ctx0" brushRef="#br0" timeOffset="28386.03">16366 5946 649 0,'7'0'366'0,"-3"3"-2"15,-7-2-119-15,11 8-37 16,-4-1-17-16,2 4-48 16,-8-2-14-16,-11-4-29 0,4 4-18 15,-3 5-28-15,4 4-12 16,-9 2-19-16,-2 0-5 16,-12-4-8-16,2 3-3 15,-1-4-2-15,7 9-2 0,0-6 0 16,1-4-1-1,9 4-1-15,3-6-1 0,8-2-1 16,1 1-2-16,5-4-1 16,4-1 0-16,11 0 0 15,0 0 1-15,13-2 2 16,3-2 0-16,9 1 1 16,4-3 1-16,-10-3 1 15,0-2 1-15,-13 0-2 16,-1-4-11-16,1 1-45 15,1-1-37-15,0-3-80 16,-2 1 102-16</inkml:trace>
  <inkml:trace contextRef="#ctx0" brushRef="#br0" timeOffset="28729.752">16825 5905 844 0,'11'-5'456'0,"-9"-2"-77"16,-6 2-107-16,-1 4-95 15,-2 5-41-15,1 14-64 16,-5 4-21-16,-4 14-21 15,-4-1-5-15,-5 10-4 16,1 3 0-16,-6 1 2 16,4 6-1-16,0-4-1 15,-5-1-5-15,8-1-6 16,-5-6-1-16,5-7-3 16,12 0 1-16,5-12 2 15,5 1 5-15,-1-17-38 16,-6-8-34-16,7-13 37 15</inkml:trace>
  <inkml:trace contextRef="#ctx0" brushRef="#br0" timeOffset="29416.779">17257 6085 673 0,'0'0'390'16,"-4"-7"-83"-16,5 7-84 15,-1-6-31-15,2-2-60 16,7 9-26-16,4-2-37 16,9 3-14-16,1-4-14 15,8-3-6-15,3 3-9 16,6 0-4-16,8 10-9 15,-5-5-4-15,-3 0 1 16,-4-5-1-16,-8 4 21 16,-5-1-41-16,-7 0-134 15,-3 1-119-15,-7-1 141 16</inkml:trace>
  <inkml:trace contextRef="#ctx0" brushRef="#br0" timeOffset="29754.921">17237 6247 591 0,'-6'6'322'0,"1"-4"-49"16,4 3-75-16,1-2-43 15,0-3-19-15,0 0-26 16,0 0-10-16,24 7-16 16,33 9-3-16,-15-7-1 15,2-1 4-15,-9-7-2 16,-4-1-11-16,-3-4-24 16,-1-1-12-16,4 5-18 15,-4-2-4-15,-3 2-3 16,-3-1-2-16,-6-2-15 15,2 0-43-15,-5-1-122 16,-1 1 111-16</inkml:trace>
  <inkml:trace contextRef="#ctx0" brushRef="#br0" timeOffset="30148.707">18111 6218 585 0,'-1'-2'351'0,"0"1"-2"16,1 0-112-16,1-2-58 16,2 0-9-16,17-1-29 15,33-24-18-15,-20 28-33 16,3 0-12-16,1 1-17 16,-4-1-11-16,-5 0-17 15,9 2-9-15,-12 0-9 16,5-1-4-16,-1 4-2 15,-16-6 7-15,2 3-65 16,-5 0-65-16,-7-1-212 16,0 1 196-16</inkml:trace>
  <inkml:trace contextRef="#ctx0" brushRef="#br0" timeOffset="30836.24">19381 5924 804 0,'7'-3'448'16,"-8"-2"-95"-16,1 1-140 15,-6-4-27-15,-5 2-63 16,-9-4-27-16,-10 2-29 16,10 8-12-16,-22-3-26 15,5 4-8-15,-1 8-13 16,-10-4-3-16,0 3-3 16,1 3-2-16,1 1-1 15,5 2 0-15,13 6-1 16,-3-9 0-16,12-1-1 15,3 4-4-15,12 1-4 16,10 8-3-16,2-4-2 0,13 4 2 16,13-3 5-16,4 1 3 15,19 7 6-15,-3-6 0 16,-6-1 2-16,-3 2 0 16,-9 2 0-16,-9 0-1 15,-17 4-1-15,-10-1 1 16,-12 3 0-16,-9-3 0 0,-7 7 1 15,-4-6 1-15,-6-10 0 16,0 2 1-16,0-12 1 16,-6 0 0-16,12-5 3 15,-2-8 1-15,16-11 2 16,6 0-1-16,-6-12-6 16,18 4-4-16,0-5-10 15,1 0-3-15,15 3 0 16,-3-2 2-16,15 3 4 15,12 4 3-15,10 2 2 16,2-2 1-16,-4-1 2 16,5 1 0-16,1-6 2 15,2 4 1-15,-9-6-1 16,-4-2 1-16,2 4 0 16,-2-1 1-16,-1-4 18 15,-8-4-1-15,-13-2-12 0</inkml:trace>
  <inkml:trace contextRef="#ctx0" brushRef="#br0" timeOffset="34492.746">9306 7267 591 0,'3'-14'356'0,"1"3"-62"0,-1 5-76 15,-1 0-17-15,-3 4-71 16,1 2-33-16,-1 0-50 16,0 0-18-16,-2 7-20 15,-3 18 0-15,-10 45-4 16,15-14 0-16,-3 0 0 15,-9-2 0-15,1-1 2 16,-12-11 1-16,3 3 0 16,11 4 1-16,-5-3 1 15,8 2-1-15,-9-6 0 16,-6-7 0-16,8-16 2 16,3-4 1-16,5-12 4 15,6 0 2-15,-4-5-17 16,-5-6-34-16,1-7-148 15,0-5-232-15,9-2 261 0</inkml:trace>
  <inkml:trace contextRef="#ctx0" brushRef="#br0" timeOffset="35030.645">9323 7228 457 0,'-11'-4'308'16,"3"1"-9"-16,0-1-101 16,7 3-23-16,-2-4-52 15,-3-1-18-15,8 0-28 16,2-3-8-16,6 0-13 15,9-1-6-15,0-2-14 16,0-4-4-16,8 2-9 16,3 3-6-1,10 1-8-15,4 6-5 16,6 7-4-16,8 4 1 0,-13 8 0 16,-5 1 1-16,-10 0 1 0,-13 0 0 15,2 0 2-15,-1 4 0 16,-6 4 1-16,-7 1 3 15,-8 5 2-15,-3 3 2 16,-13-2 3-16,-14-4 0 0,7 8-2 16,-10-6 0-16,-3-3 0 15,5 4 0-15,-16-16 1 16,-3-4 0-16,27-4-1 16,-12-4 1-16,8-3-1 15,3-3-2-15,-16-4-1 16,11-7-4-16,15 4-5 15,-1-5-2-15,12 8-5 16,2-3-29-16,0 0-118 16,12 9-66-16,1-1 120 0</inkml:trace>
  <inkml:trace contextRef="#ctx0" brushRef="#br0" timeOffset="35530.54">10285 7394 428 0,'-65'1'284'0,"57"-5"16"0,-5-4-64 16,7 3-63-16,2 4-27 15,6 2-39-15,4 3-20 16,-1-4-27-16,3-2-11 16,-2-2-19-16,1 3-2 15,20 1 3-15,3 0-1 16,13 3 5-16,6-1 1 16,-3-6-6-16,5 3-4 15,-5-7-6-15,2 7-5 0,-15 1-5 16,-6 3-1-16,-13 2 1 15,-10-2 0-15,2 3-96 16,-6-6-48-16,6 6 78 16</inkml:trace>
  <inkml:trace contextRef="#ctx0" brushRef="#br0" timeOffset="35874.204">10149 7639 451 0,'-4'-3'302'16,"-3"-1"36"-16,-7 1-98 15,18 0-65-15,-4-1-31 16,8-1-42-16,4 1-9 15,6-1-7-15,3-1-2 16,7 2-11-16,8-1-4 16,8 0-6-16,4 0-1 15,2 1-11-15,-1 0-10 16,-4 3-21-16,1 5-6 16,-7 0-5-16,-1 4 0 0,-14-1-1 15,-10 0 3-15,-12-3-34 16,-3 2-36-16,-4 1-339 15,2 0 275-15</inkml:trace>
  <inkml:trace contextRef="#ctx0" brushRef="#br0" timeOffset="36655.812">11659 7234 389 0,'13'-11'263'16,"-4"2"3"-16,-3 2-33 0,-2 3-71 15,-2 1-33-15,2 3-32 16,-5 0-6-16,0 0-22 15,0 0-4-15,-9 19-19 16,-13 37-7-16,9-17-3 16,1 3 0-16,-4 7-2 15,-4-5-5-15,4 2-10 16,4-3-3-16,-2-10-5 16,5 0-1-16,0-8 0 15,-8-4 0-15,6-8 2 16,5-2 1-16,0-6 4 15,5-2 1-15,0-7-9 16,-2-1-32-16,3 4-116 16,0 0-110-16,0-7 146 15</inkml:trace>
  <inkml:trace contextRef="#ctx0" brushRef="#br0" timeOffset="36999.289">11369 7430 626 0,'7'-7'333'0,"-2"7"-59"16,-1-8-50-16,17 5-39 15,-6-3-23-15,15 0-39 16,3 4-19-16,7-4-26 15,12 8-10-15,-2-4-20 16,5 5-8-16,-7-3-16 16,-7 1-7-16,-5 5-4 15,-10-3-3-15,-16 7 0 16,7-3-1-16,-8-4 0 16,0 5 0-16,6-8-37 15,-13 3-40-15,2-1-113 16,-3-5 37-16,-1 2 70 15</inkml:trace>
  <inkml:trace contextRef="#ctx0" brushRef="#br0" timeOffset="37872.592">12830 7106 452 0,'11'-3'276'0,"-23"2"-15"15,24 1-30-15,-9 0-42 16,-2 0-6-16,14-3-8 15,-16 0-15-15,-6-1-37 16,-2 3-19-16,-4 5-29 16,-6-2-7-16,-6 4-13 15,-10-1-7-15,-7 2-21 16,6 3-8-16,-4-1-9 16,-2-2-3-16,9 0-2 15,-16-3-1-15,3-1 0 16,7 1-3-16,-4-3 0 15,13 3-1-15,9 1-2 16,4 2-2-16,7 0 0 16,2 0 0-16,2 1-1 15,0 0 0-15,3 1 0 0,1 3 0 16,1 1 3-16,-3 0 2 16,2 3 0-16,-1-1 1 15,0 1 0-15,-2-1 0 16,-1 1 0-16,1 2 0 15,-2-1 1-15,2 4 0 0,-5-7 0 16,0-2 0-16,5-1 0 16,-5-3 0-16,8 3-1 15,2 0 1-15,-2-11-2 16,4 3 1-16,2-5-1 16,-4 1-2-16,0 0-3 15,4-2-4-15,16-17-15 16,31-28-7-16,-23 29-5 15,4 7 3-15,2 1 11 16,2 3 8-16,1 4 8 16,3 1 1-16,-5 6 0 15,3 5 1-15,-9 2 0 16,-10 5 2-16,4 6 0 16,-10-7 2-16,0 10 0 15,3 4 0-15,-7-6 2 16,-3 12 1-16,-6-3 0 0,-3-1 3 15,-11 7-1-15,-4-8 10 16,0 3 18-16,-5 3 4 16,-8-5 20-16,-6-1 2 15,-11-6 3-15,-5-5 2 16,3-6-7-16,3-6-9 16,3-10-14-16,0-8-7 15,10-7-9-15,-3-2-4 0,7-6-7 16,6-1-3-16,8 1-22 15,15 6 18-15,3 12-3 16</inkml:trace>
  <inkml:trace contextRef="#ctx0" brushRef="#br0" timeOffset="41984.755">7433 10768 322 0,'7'-3'211'0,"-3"0"-5"16,3 2-23-16,-5 1-42 16,2 3-15-16,-4-4-8 0,0 1-4 15,0 0-8-15,0 0-4 0,0 0-10 16,0 0-7-16,-1 0-9 16,0 0-8-16,-8 2-16 15,-14 7-5-15,-25 12-15 16,22-15-8-16,4 6-11 15,-12-6-5-15,-9-5-2 16,1 3-2-16,-10-2-1 16,12 5 0-16,1 3-1 15,1-2 0-15,8 1-2 16,2 0-1-16,7-3-2 16,5-1 0-16,8-2-3 15,6 3-2-15,6-2 0 16,8 0 0-16,7-1 3 15,4-1 1-15,10 1 0 16,5 2 0-16,10 0 0 16,9 7 0-16,-10 2 1 0,4 6 1 31,-16 5-1-31,-2 4 2 0,-9 5 0 16,-11 5 1-16,-7 2-1 15,-12-2 0-15,-3 9 1 16,-14-11 2-16,0 4 4 15,-1-3 0-15,-15-11 4 16,2 1 2-16,-11-8 3 16,-5-5 2-16,12-9 12 15,-3-4 3-15,5-11 3 16,2-5-2-16,-6-6-13 16,10-5-7-16,5-6-9 15,8 5-4-15,5-1-10 16,15 5-15-16,5 4-77 15,-4-4-72-15,20 10 105 16</inkml:trace>
  <inkml:trace contextRef="#ctx0" brushRef="#br0" timeOffset="42985.26">7885 10824 615 0,'0'-1'332'0,"-3"4"-82"16,-3 3-26-16,-6 0-71 16,-6 4-25-16,-9-2-31 15,1 3-14-15,-1 2-26 16,5 6-13-16,0 3-23 15,-3-1-6-15,-8 2-9 16,-1 0-4-16,5 6-2 16,1 3 0-16,9 3-2 15,2 1-2-15,5-7-3 16,-2 1-1-16,12-2 1 16,1-5-1-16,5 4 3 15,12-6 0-15,1-5 3 0,6 5 2 16,2-10 4-16,10 0 1 15,2-5 2-15,6-2 1 16,0-4 1-16,-10-8 1 16,5-5 2-16,-4-6 1 15,5-3 1-15,1-3 2 0,-7-11 0 16,-2 0 1-16,-9-9 3 16,-1 0 2-16,-7 2 7 15,-6-3 4-15,-10 0 3 16,-8-2-2-16,-10 8-8 15,-1 3-7-15,-2 14-8 16,0 7-5-16,-5 0-3 16,-3 6-3-16,3 4-5 15,3 5 0-15,7 9-2 16,-9-6 1-16,2 2-2 16,8 4-2-16,0 1 0 15,15 8 1-15,8 4-43 16,-13-4-73-16,13 5 84 15</inkml:trace>
  <inkml:trace contextRef="#ctx0" brushRef="#br0" timeOffset="43859.259">8134 11328 802 0,'-1'-1'370'0,"-1"0"-163"16,-3 0-19-16,4 0-48 16,0-1-26-16,0 2-25 0,1 0-11 15,0-1-18-15,25-2-9 16,36-5-19-16,-24 7-6 15,-10-5-9-15,8 2-4 16,-5 0-5-16,-3 2-2 16,2 6-3-16,-15-2-1 15,-5 5 0-15,-7-1 0 16,-4 4 8-16,-4 1 3 16,-9 1 5-16,-8 1-1 0,-8-5-5 15,5 7-2-15,5 0-2 16,0-3 0-16,3-1-1 15,1-1-1-15,-7-7-1 16,22 2-1-16,-2-3-2 16,1-2-2-16,3 0 0 15,0-2-2-15,0 2 0 16,0-1 1-16,0 0-1 16,12-1 0-16,5-1 1 15,24-6-1-15,-19 7 0 16,1 4 1-16,-3 0 0 15,1 3-1-15,2 3 0 16,-9-1-1-16,-2 7 0 16,2 0-1-16,-5 0 0 15,3 11-2-15,-5 2 1 16,-6 3 1-16,-2 7 3 16,-8-8 2-16,-1 6 0 0,-1-1 0 15,-5-4 0-15,-2-2-1 16,-6-2 3-16,-7-3 2 15,2 0 3-15,-1 0 4 16,-4-8 4-16,9-2 1 16,-10-6 4-16,-1-6 0 15,2-5 0-15,-4-3 0 0,4-7-5 0,1-4-4 16,3-2-8-16</inkml:trace>
  <inkml:trace contextRef="#ctx0" brushRef="#br0" timeOffset="44924.689">8841 10348 534 0,'4'-6'350'16,"-4"-2"-35"-16,3 5-81 15,1 6-36-15,-4 1-69 16,0-3-26-16,-2 1-38 16,-1 3-9-16,-1 1-11 15,-3 3-4-15,-4 6-7 16,-22 27-3-16,17-29-10 16,3 5-4-16,-8-6-5 15,15 3 0-15,-2-5 0 16,3-4 1-16,5-4 0 0,-6-5 0 15,-2-5-4-15,8-2-1 16,14-1-7-16,-4-7-1 16,24 5-3-16,-14-7-3 15,3 5-11-15,5 1-2 16,-7 5-1-16,9 9 0 16,-12 0 8-16,3 9 2 0,-8 3 1 15,-10 2 0-15,8 8 4 16,-4 2 1-16,-7 3 2 15,5 7 2-15,-17 6 3 16,-5-4 2-16,-8 7 5 16,-4-5 0-16,-7-10 2 15,-4 1 0-15,-4-9-2 16,11 0 1-16,-9-4 0 16,1-5-1-16,6-9 3 15,-9-5 0-15,16-10-3 16,10-2-3-16,6-3-7 15,4-3-3-15,7-8-6 16,1 2-1-16,5 4-2 16,4 6 0-16,3 9 0 15,5 5 1-15,-2 0-1 16,-1 1 0-16,6 10-3 0,10 13 2 16,-2 6 4-16,-6 3 3 31,2 2 4-31,-11-11 1 15,5 4 1-15,6-2 1 16,-7-7 2-16,1-4 0 16,2-7 4-16,1-3 2 0,6-5 9 15,2-2-24-15,4-12-137 16,1-2 107-16</inkml:trace>
  <inkml:trace contextRef="#ctx0" brushRef="#br0" timeOffset="45412.078">9265 10495 471 0,'-7'2'290'0,"2"0"-18"16,7 3-43-16,9-1-33 15,5-2-24-15,10-1-29 16,2-1-13-16,12-2-39 16,3 1-19-16,5-3-16 15,3-1-7-15,0 2-5 0,-7-1-3 16,-8 1-9-16,-14 0-6 15,-4 2-10-15,-2 1 6 16,-16 1-42-16,0 3-454 16</inkml:trace>
  <inkml:trace contextRef="#ctx0" brushRef="#br0" timeOffset="49961.897">13237 11515 394 0,'0'-1'244'0,"0"0"-8"16,3-2-27-16,-1 1-38 16,1-1-24-16,-3 2-35 15,0 0-16-15,0 0-24 16,0 0-8-16,-1 1-7 16,-13 4 0-16,-15 3-8 15,-32 48-5-15,24-30-13 16,-3 0-8-16,11 9-10 15,-17-13-4-15,5 5-6 16,7 5-2-16,-7-7-2 16,18 9-3-16,5-3-3 15,6 1-1-15,9 2-1 16,0-1 1-16,13-1 2 16,6 2 0-16,9-9 5 15,12 3 1-15,9-7 5 0,-3-9 0 16,11 1 3-16,-7-15-1 15,3-5 3-15,5 0 1 16,-13-14 2-16,6-1 0 16,-11-17 0-16,2 0-1 15,-1 0 0-15,-6 4-1 0,-8 2 0 16,-4 6 0-16,-3-1 1 16,-7 0 2-16,-9 4 17 15,-3-3 4-15,-11-1 6 16,-11-2 1-16,1 6-16 15,-9-3-3-15,-2 8-11 16,8 14-4-16,-7-4-6 16,3 10-2-16,0 7-2 15,-2-3 0-15,5 6-2 16,5 8 0-16,-7-6 1 16,14 12 17-16,12 3-82 15,-8-9 56-15</inkml:trace>
  <inkml:trace contextRef="#ctx0" brushRef="#br0" timeOffset="52217.132">14046 11739 315 0,'0'1'235'16,"-1"-1"-2"-16,10 3-60 15,-1 0-24-15,-7-6-40 16,3 2-11-16,-4-5-6 16,0 5-1-16,0 0-8 15,9 0-5-15,14-1-5 16,22 1-6-16,-19 3-5 15,6 5-1-15,-7-7-10 16,4-2-6-16,4 4-9 16,-1-4-8-16,3 1-12 15,1 2-1-15,-5-5-3 16,0 3 0-16,-11-1 11 16,-4-1-25-16,-13-1-126 0,2 2-94 15,-2 2 122-15</inkml:trace>
  <inkml:trace contextRef="#ctx0" brushRef="#br0" timeOffset="52685.386">14077 11877 669 0,'-8'-5'326'0,"6"5"-111"15,2 1-32-15,-1 0-65 16,1-1-25-16,0 0-38 15,0 0-14-15,0 0-8 16,0 0 1-16,0 0 3 0,3 1 0 16,14 6 10-16,26 7 4 15,-27-17 8-15,3-3 4 16,14 3-3-16,-4-3-3 16,10 3-7-1,-3 0-3-15,3 0-9 0,-1 0-4 16,4 2-13-16,-1 3-4 15,-16 1-9-15,-4 1-1 16,-20-1-3-16,4 0 0 0,9 4 0 16,-6 3-1-16,-4-2-68 15,-6 0-79-15,-5-4 91 16</inkml:trace>
  <inkml:trace contextRef="#ctx0" brushRef="#br0" timeOffset="54603.838">15160 11751 145 0,'-1'-1'116'0,"0"1"42"0,0 0 4 15,0 0-4-15,-1 0-4 16,-1 1-24-16,0 0-12 16,-4 2-24-16,5-3-10 15,1 0-13-15,0 0-3 16,0 0-5-16,0 0 1 15,0 1-3-15,0 0-1 16,-1 4-4-16,2-4 0 0,0-1 0 16,4 2-3-16,12 3 1 15,32-4-4-15,-19-6-8 16,6 1-4-16,5-1-9 16,2 0-4-16,1-2-7 15,-1 5-4-15,0 3-6 16,-10 1-3-16,0 5-1 15,-13-7-1-15,-11 1 0 16,7 2 1-16,-12 2 2 16,5 2 1-16,-10-5 3 15,-1 0 1-15,-4-4-1 16,6 1-1-16,0 1-3 16,0 0-5-16,0 0-30 15,0-1-28-15,0 0-93 16,-1 0-65-16,1 0 132 0</inkml:trace>
  <inkml:trace contextRef="#ctx0" brushRef="#br0" timeOffset="55554.494">16228 11466 489 0,'12'-10'292'0,"-8"-2"-13"16,3 2-40-16,-1 4-46 15,-3-1-17-15,1 7-38 0,-4 0-24 16,-4 2-41-16,3-2-19 16,0 0-25-1,0 1-6-15,-3 20-9 16,-38 31-4-16,26-24 0 15,-5-3-2-15,-5-3-1 16,4 3 1-16,0-3-2 16,4-1 1-16,8-2 1 15,-13-13 1-15,19 1 1 0,-5-4-1 16,8-2 1-16,0-5-1 16,1-3-4-16,7-4-1 15,5-5-4-15,14 2 0 16,1-17-6-16,3 4-13 15,1-6-28-15,0 3-14 16,1 12-16-16,-3 2 11 16,-2 12 26-16,0 8 13 15,-6 5 16-15,0 5-1 0,1 15 2 16,-13-2 0-16,0 15 3 16,2 4 1-16,-15-9 2 15,5 4 3-15,-11-3 1 16,-14-2 0-16,-8 4 4 15,-8 0-1-15,-5-1 3 16,2 2 0-16,2-5 2 16,-2-4 1-16,-1-13 3 15,2-6 2-15,4-9 2 16,12-2 1-16,6-8 0 16,-4-4-2-16,10-4-4 0,-6-6-2 15,-2-8-4-15,10 5-2 16,-4-5-3-16,4 5-1 15,10 10-3-15,-3-2-2 16,5 8-1-16,0-2-1 16,4 5 0-16,1-1-1 15,8 4 0-15,-3 0 2 0,16 3 0 16,2 0 0 0,-3 2 4-16,7 1 3 0,5 3 7 15,7 3 4-15,6 3 2 16,-1-2 0-16,-14 1-1 15,-6-3 0-15,-9 2 0 16,-1 1 0-16,-7-5 0 16,0 0-1-16,-6-8-3 15,-4-4-20-15,1-2-83 16,-1-3-54-16,5-2 84 16</inkml:trace>
  <inkml:trace contextRef="#ctx0" brushRef="#br0" timeOffset="69085.705">18141 11764 460 0,'-1'-1'264'0,"-1"0"-42"0,1-1-39 16,1 1-57-16,0 0-18 16,0 0-19-16,0 0-4 15,0 0-17-15,0 0-11 16,0 0-18-16,0 0-5 15,0 0 2-15,0 0 5 16,0-1 11-16,0 1 4 0,0 0-6 16,4 0-4-16,3 1-8 15,0 0-4-15,13 1-8 16,31 4-2-16,-13-2-4 16,-1 1-3-16,7-4-4 15,7 0-1-15,-4-1-3 16,4 1-2-16,-10-3-1 15,-4 3 0-15,-8-3-1 16,-8-2 0-16,-4 6-2 16,-9-1 0-16,-7-2-1 15,0 3 1-15,-7-2-1 16,5 0-1-16,0 1-22 16,0 0-49-16,0 0-159 15,-9 4 149-15</inkml:trace>
  <inkml:trace contextRef="#ctx0" brushRef="#br0" timeOffset="70341.768">19381 11476 226 0,'0'0'170'0,"-3"-2"26"15,1 0-33-15,1 2-40 16,1 0-7-16,0 0 2 15,0 0-3-15,0 0-3 16,0 0-7-16,0 0-30 16,0 0-11-16,0 0-21 0,0 0-8 15,0 0-4-15,2 16-4 16,-14 24-8-16,0-17-2 16,-2-1-7-16,-2 3-1 15,-2-6-3-15,-1-5 0 16,2-2-1-16,0-6-2 15,12 1 1-15,-7-7 0 16,7-1 4-16,5-1 1 16,11 1-2-16,-3-9 0 0,21-1-7 15,-10-12 0-15,9 0 0 16,14 6-2-16,-18-11 0 16,19 13 0-16,-6-5-1 15,-3 2 0-15,2 10-1 16,-6 6 0-16,-6 8-1 15,-4 6 1 1,-5 7 3-16,-1 10-1 16,-8-2 2-16,-4 5 1 15,-8 2 2-15,-7-5 6 0,-2 11 13 16,-5-2 6-16,-14-2 3 0,-7-2-4 16,-9 2-9-16,-2 1-4 15,1-3 1-15,6-2 0 16,3-9-2-16,3-6-1 15,5-10-1-15,2-7-1 16,5-13 0-16,7-2 0 16,6-10-4-16,6-2-4 0,8-2-6 15,1-2-5-15,6 5-3 16,5 3-1-16,3 4 1 16,1 5 2-16,7 6 3 15,3 5 2-15,4 5 2 16,-3 3 1-16,2 7 2 15,-2 2 0-15,-5 2 0 16,-1 2 1-16,-4-1 1 16,-5 0-1-16,-5-3 0 15,13 1 0-15,-6-6 0 16,7 0 0-16,9-8 10 16,-5-3-41-16,1-10-117 0,-4-6 105 15</inkml:trace>
  <inkml:trace contextRef="#ctx0" brushRef="#br0" timeOffset="71841.855">20413 11629 287 0,'5'-2'210'15,"3"0"42"-15,-7-3-43 16,2 5-54-16,-3-2-17 16,-1 2-20-16,0 0-13 15,0 0-5-15,-22 17-7 16,-38 37-24-16,31-23-4 15,-15-4-18-15,4 5-10 16,-4 0-15-16,-2-1-5 0,4-3-6 16,4-6-2-1,12-4-1-15,4-5-1 0,9-11-1 16,8 0 0-16,3-11-5 16,8 0-44-16,16-8-182 15,3-2 157-15</inkml:trace>
  <inkml:trace contextRef="#ctx0" brushRef="#br0" timeOffset="72169.904">20186 11702 457 0,'0'-11'317'15,"0"7"51"-15,-1 0-98 16,0-3-66-16,1 7-33 16,0-4-69-16,4 8-29 15,4 8-44-15,3 4-6 16,-1 10 4-16,4 1 5 16,-11 4 17-16,8 6 6 15,0 1 4-15,-4 1-4 0,3-6-18 16,0-2-10-1,-4-13-11-15,4-2-2 0,9-4-3 16,-8-6 0-16,2-9-3 16,-6-15-33-16,12-8 20 15</inkml:trace>
  <inkml:trace contextRef="#ctx0" brushRef="#br0" timeOffset="74675.525">20912 11453 403 0,'-1'0'267'16,"0"0"-18"-16,0 0-55 15,1 0-29-15,0-1-36 16,8-3-16-16,20-7-35 16,30-14-15-16,-20 12-13 15,4 4-8-15,2 3-11 16,1 1-3-16,-14 5-13 15,-1 2-5-15,-7 6-6 16,-12 3-1-16,-7 5 3 16,-8 1 2-16,-27 1 4 15,3 3 0 1,-7 8-2-16,-5-3-1 16,4 1-2-16,2-2 0 15,3-3-1-15,-2-10-1 0,11 3 0 0,2-5 0 16,10-10 0-16,0 0 0 15,5-2-1-15,7 2-3 16,1-7-2-16,8 5-2 16,2-7-1-16,2 1 1 0,4 10 1 15,2-1 0-15,1 3 1 16,-3-4 0-16,0 0 0 16,3 7 0-16,-1 7 1 15,4 8 0-15,-4 3 0 16,-3-4 0-16,-3 2 0 15,-15-5 0-15,-9 2 2 16,-5 2 0-16,-10 1 3 31,0 2 3-31,-6 1 13 16,-3 1 6-16,-7-1 11 0,-1-2 2 16,4 0-1-16,5-2 0 15,-2-15-1-15,9-2-1 16,-6-13-7-16,4-4-5 15,5-3-11-15,3-4-3 16,11-4-8-16,-8-4-3 0,7 2 3 16,-2 1-31-16,9 5-95 15,5 6-222-15,6 8 219 16</inkml:trace>
  <inkml:trace contextRef="#ctx0" brushRef="#br0" timeOffset="76016.489">21909 11579 504 0,'-32'30'255'0,"34"-26"-64"16,3 1-24-16,2-3-26 15,3-7-4-15,5-5-17 16,9 6-11-16,8-2-29 0,4 1-8 16,8 4-15-16,0-7-10 15,-5-4-18-15,6 6-7 16,-12-5-12-16,-7-1-3 15,5 11-5-15,-6 1-1 16,-18-3-40-16,11 8-59 16,-22-3 63-16</inkml:trace>
  <inkml:trace contextRef="#ctx0" brushRef="#br0" timeOffset="76389.658">21785 11822 566 0,'-3'2'278'0,"0"1"-70"0,3 1-40 16,0-4-12-16,0 0-5 16,8 1-11-16,20 1-5 15,36-1-14-15,-29-8-8 16,11 1-28-16,0 0-13 16,-3-4-30-16,2 6-14 0,-3 2-17 0,-1 2-6 15,-16 2-4-15,-7-1-1 16,-4 4 3-16,-13 1-15 15,5 3-119-15,2 1-370 16,-12-3 337-16</inkml:trace>
  <inkml:trace contextRef="#ctx0" brushRef="#br0" timeOffset="77126.709">22963 11683 355 0,'-1'-1'254'16,"0"0"29"-16,0 1-31 16,0 0-60-16,0 0-23 15,0-2-41-15,0 1-20 16,-1 0-32-16,1 0-12 15,1 0-3-15,0 1 0 16,24 0 10-16,37 2 3 16,-19-5-9-16,8-7-8 0,9 6-19 15,-7-3-11-15,-2 7-15 16,-9-5-4-16,-10-4-4 16,0 8-3-16,-8-2-2 15,-5 6-3-15,-10 3-17 16,-7-5-29-16,-5 3-77 15,-2 3-62-15,-4-1-346 16,0 6 354-16</inkml:trace>
  <inkml:trace contextRef="#ctx0" brushRef="#br0" timeOffset="77814.147">24243 11298 587 0,'-4'-3'313'16,"3"2"-90"-16,0 0-72 16,-1 0-11-16,0 0-31 15,1 0-8-15,-14 2-6 16,-22 20-11-16,9-2-10 16,-7 6-6-16,3 10-13 15,-5 8-6-15,0 0-13 16,1 4-6-16,3 0-8 15,-1-2-2-15,3-3-4 16,2-11-1-16,5-1-7 16,1-9-1-16,20 6-3 15,3 3-1-15,6-6 1 16,5 1-2-16,-2-6 1 16,10 0 0-16,0-8 2 15,12 0-2-15,7-4-1 16,2-8-1-16,14-7-2 15,11-4-1-15,-5-12 2 0,5 1 0 16,-20-5-9-16,-10 2-7 16,-6 3-1-16,-8 0 0 15,-7 5 11-15,-9-1 7 16,-8 6 5-16,-12-5-2 16,-8 9 6-16,-4 5 2 0,-11-1 5 15,5 8 4-15,-4 6-1 16,-3-4-1-16,4 14 2 15,-6-2-1-15,7 7-1 16,8 5-3-16,3-2-5 16,12 1-2-16,2-3-5 15,6-1-1-15,6 1 38 16,1-3 389-16,10-9-313 16</inkml:trace>
  <inkml:trace contextRef="#ctx0" brushRef="#br0" timeOffset="109532.008">13198 12688 584 0,'-2'0'47'0,"2"0"1"0,0-1 58 15,2 0-8-15,-2 0-13 0,0 0-14 16,0 1-18-16,0-2-4 16,0 2 11-16,0 0 5 15,0 0 10-15,0 0 0 16,0 0-1-16,-2 0-1 16,1 0-5-16,0 0 0 0,0 0-10 15,0 0-3-15,0 0-5 16,0 0 0-16,-7 0 1 15,1 2-3-15,-5-1-11 16,-13 5-7 0,2 2-13-16,-1 2-5 0,-9 3-7 15,2 4-2-15,-5 3-2 16,4 3-1-16,-3 3 0 16,1 2 0-16,9 0-2 15,4 3 1-15,4 2-2 16,6-3-1-16,6 0-2 15,1-5-2-15,7-7-3 16,1 0-2-16,9-7-1 16,7 2 1-16,9-4 4 15,13-1 4-15,9-5 5 0,0-3 1 16,-3-6 5-16,-3-9 0 16,-1 0 4-16,-3-9 1 15,-2-8 2-15,-6 0 2 16,-11-10-1-16,-3 1 1 15,-12 2 1-15,-9 0 1 16,-4 5 0-16,-2 3-3 16,-11 4 7-16,3 2 1 0,-10 8 6 15,-4 4 1-15,-1 8-12 16,1 4-4-16,1 5-10 16,4 4-2-16,5 4-2 15,0 1-3-15,14 0-2 16,2 4-1-16,2-3 3 15,8 1-26-15,-1 2-133 16,3-2-172-16,18-1 204 16</inkml:trace>
  <inkml:trace contextRef="#ctx0" brushRef="#br0" timeOffset="110876.442">13586 12756 378 0,'-12'-30'254'16,"20"26"-22"-16,-5 1-48 15,3 0-25-15,-9 2-45 16,2 1-11-16,0 0-7 16,0 0 1-16,0 0 0 15,0 0-7-15,-6 13-24 16,-1 5-10-16,-20 31-15 16,16-24-8-16,6 4-10 31,-7 2-7-31,4 4-5 15,0-6-2-15,2 4-3 16,1-3-1-16,5-7-2 16,0 4 0-16,0-7-1 0,4-5-1 15,-1 0 2-15,4-2-1 16,-2-4 0-16,0 0 0 16,6-6 3-16,-2-5 2 15,8-7 3-15,0-3 0 16,6-9-2-16,2-6-2 15,7-11-1-15,2-6-2 16,-2-7 0-16,1-2 0 16,-5 4 0-16,-5 5 1 0,-8 9-1 15,-2 5-1-15,-15 8 0 16,6 4-1-16,-1 9-1 16,2 5-3-16,3 5-5 15,-12 4 0-15,3 3 0 16,-4 4 2-16,2 1 4 15,5 5 0-15,-3 0 1 16,1 2 0-16,2 4 0 0,-2-2 0 16,1 4 1-16,2-2-1 15,-3-2 1-15,8 6 0 16,4-8 0-16,2-2 1 16,10-3 0-16,-5-8 1 15,7-5-1-15,-1-6 2 16,6-13-2-16,-2-5-1 15,-3-8-8-15,1-2-7 0,-8-4-3 16,1 1-2-16,0 2 8 16,-4-1 2-16,-3 5 5 15,-2 2 1-15,-9 5 4 16,3 7 0-16,-4 7 0 16,-2 5-1-16,-7 6-4 15,-5 3-2-15,-2 6 3 16,-2 2 4-16,-1 7 2 15,0 3 2-15,-6 4 0 16,-2 3-1-16,2 4 0 16,3 2 0-16,4-2 0 0,6 4 1 0,4-8-1 15,1 1 0-15,7-1-1 16,0-7-2-16,9-2 1 16,1-6 0-16,7-4 2 15,1-4 1-15,8-3 1 16,1-1 5-16,2-11-54 15,5-3-62-15,-1-14 69 16</inkml:trace>
  <inkml:trace contextRef="#ctx0" brushRef="#br0" timeOffset="111409.735">14398 12690 722 0,'1'-5'424'0,"-2"4"-48"15,-4-1-111-15,4 2-103 16,0 0-44-16,0 0-47 15,-7 16-14-15,-18 28-13 16,13-22-3-16,1 5-4 16,-1 2-2-16,1 12-7 15,-5-5-5-15,10 0-9 16,-5 5-3-16,2-13-3 16,1 4 0-16,-6-13 0 15,6-4-1-15,3-5 2 16,3-5 5-16,4-4 2 15,0-8-2-15,6-12-3 0,1-8-5 16,4-17-3-16,2-4 0 16,2-7-4-16,3-1-3 15,4 8-5-15,1 3 0 16,3 11-1-16,1 5 2 16,5 10 0-16,-6 1 0 15,-2 7 0-15,0 5 0 16,-4 4 1-16,1 3 1 15,-2 3 3-15,-3 1 2 0,-4 1 1 16,2 4 11-16,-5 3-87 16,-4-1-92-16,0 2 109 15</inkml:trace>
  <inkml:trace contextRef="#ctx0" brushRef="#br0" timeOffset="112497.632">14873 12723 413 0,'48'-33'222'15,"-43"30"-46"-15,3-2-35 16,-7 4-27-16,2-1-1 15,-3 0 11-15,-1 2 3 16,-1-1 0-16,1 0-4 16,0 1-17-16,-3 0-9 0,-16 1-20 15,-30 8-11-15,26 2-19 16,-8 1-8-16,2 7-14 16,1 1-6-16,-2 2-10 15,6 2-2-15,-8 2-6 16,10 7-1-16,0 3 0 15,6 4-3-15,13 0 1 16,-1-1-1-16,4-7 1 16,-1-4-1-16,-2-3 2 15,5-6-1-15,8-2-1 16,2-3 1-16,7-10 2 16,-3-4 2-16,8-8 5 15,3-10 2-15,4-8 0 16,3-6-1-16,2-17-3 15,2-3 0-15,4-9-1 16,-2 1 0-16,-3 9-1 0,-8 7 1 16,-12 13-2-16,-5 7 0 15,-8 9 0-15,0 5-2 16,-2 10-7-16,-5 1 0 16,-7 11-2-16,-2 0-1 15,-5 7 5-15,4 4 1 16,-2 5 1-16,1 4 1 15,3 4 2-15,0 2-1 0,4-1 1 16,1-1 0-16,3-7 0 16,4 0-1-16,4-7 1 15,5-3 0-15,7-4 0 0,4-7 0 16,4 0 2-16,6-4-1 16,0-4 2-16,0-4 0 15,0-9-50-15,1-7-49 16,1-5-161-16,1-5-219 15,0-1 306-15</inkml:trace>
  <inkml:trace contextRef="#ctx0" brushRef="#br0" timeOffset="112968.593">15518 12339 786 0,'-3'-6'409'0,"1"6"-117"0,-2 11-138 15,-5 7-39-15,1 11-49 16,-2 13-13-16,-9 10-7 16,4 2 0-16,-6 7 1 15,-8-5-1-15,2 1-11 16,-2 1-3-16,0 1-11 15,4-3-5-15,4-3-4 16,4-6-1-16,1-14 0 16,5-4 0-16,5-10-1 15,-1-6 1-15,4-6-12 16,1-9-31-16,1-9-84 16,1-5-55-16,4-16-370 15,3-2 361-15</inkml:trace>
  <inkml:trace contextRef="#ctx0" brushRef="#br0" timeOffset="113280.985">15804 12296 579 0,'0'2'389'15,"-3"5"6"-15,-3 8-174 16,-3 4-30-16,-12 12-62 16,8 6-22-16,-2 11-28 15,-1 4-3-15,5 6-4 16,-12 0-4-16,-8 0-9 16,1 6-9-16,-4 1-21 15,9 2-7-15,0-4-7 16,4-7-2-16,10-15-2 15,-4-7 1-15,11-11-1 16,-5-9 8-16,4-10-61 16,3-6-79-16,10-9 81 15</inkml:trace>
  <inkml:trace contextRef="#ctx0" brushRef="#br0" timeOffset="114558.815">16479 12704 517 0,'6'-6'284'0,"3"3"-46"16,-4-1-50-16,-4 4-66 0,4 0-20 16,-5 4-22-16,-1-4-7 15,-1 0 1-15,1 1-6 16,-3 14-18-16,-6 30-5 15,-1-27-13-15,0 3-5 16,1 1-7-16,-1 0-4 16,8-2-2-16,-2-4-1 15,-2-5-3-15,7-1 0 16,0-6 3-16,-1-4 3 0,5-4 2 16,-3-6-1-16,2-6-6 15,4-2-4-15,-3-4-3 16,5-1-2-16,8 0-3 15,-3-2-4-15,-2 3-11 16,-2-1-4-16,-9 6-2 16,-1-1 4-16,0 12 7 15,-5 0 3-15,-6 6-1 16,-9 7 0-16,-2 1 2 16,-5 6 3-16,-8 4 4 15,1 3 2-15,-5 1 0 16,1 4-1-16,7 1-1 15,5 0-1-15,3 0 0 16,4 7-1-16,3-2 1 16,3 1-1-16,6 0-1 15,3-10 0-15,5 1 0 0,3-7-1 16,7 0-1-16,3-2-1 16,4-5 0-16,4 0 2 15,3-10 2-15,7 1 2 16,9-7 1-16,3-1 3 15,5-2 0-15,-7-4 1 16,-3 1-2-16,-5-1 0 16,-7 2-27-16,3 2-31 0,-11 3-71 15,-2 1-34-15,-10 4-57 16,-2 1-23-16,-5 5 160 16</inkml:trace>
  <inkml:trace contextRef="#ctx0" brushRef="#br0" timeOffset="115336.661">17128 12200 523 0,'-6'0'292'16,"-5"5"-43"-16,-2 8-62 0,-7 8-61 15,1 5-22-15,-4 15-36 16,-1 6-11-16,2 16-23 16,-1 6-5-16,2 3-2 15,-2-6-1-15,-7-8 1 16,0-1-3-16,-2-4-6 16,-1-2-1-16,8 3-4 15,1-6-1-15,2-9-1 16,2-4 0-16,6-15 1 15,2-4 1-15,3-5 4 16,0-7 3-16,4-3-1 16,1-2-3-16,2-7-8 15,4-1-5-15,2-6-3 16,2-3-3-16,3-6-2 16,3-2 1-16,8-11-2 0,4-1 1 15,13-11 0-15,7-2 0 16,7-1-1-16,-1 0 0 15,-2 7-1 1,-7 6 2-16,-10 9 1 16,-1 8 0-16,-10 17-4 15,-4 5-3-15,-7 14 7 16,-5 10 5-16,-7 10 19 16,-3 4 9-16,-5 4 2 0,-4 2-3 15,1 2-10-15,-4 4-4 16,4 2-6-16,0-4 0 15,2-8 1-15,5-3 0 16,-3-14 2-16,3-5-1 16,2-3 1-16,-1-7 1 15,5-5 3-15,1-4 1 16,-1-6-45-16,1-6-43 0,6-6-137 16,-4-6-230-16,16-14 288 15</inkml:trace>
  <inkml:trace contextRef="#ctx0" brushRef="#br0" timeOffset="116442.814">17406 12716 731 0,'3'0'364'0,"8"3"-125"16,-7-3-40-16,1 1-65 0,1 0-23 15,-3-1-3-15,-3-1-1 16,0 0-6-16,-1 0 1 16,-1-1-19-16,1 1-10 15,-12-1-18-15,-8 1-9 16,-38 1-20-16,30 4-8 16,-3 5-8-16,-2 3-4 15,10 4-4-15,-5 1-2 0,5 6-1 16,4 0 0-16,-3 4-1 15,4 5 0-15,6-6 0 16,3 6-1-16,4-3 2 16,6-4-3-16,4 2 1 15,2-7-1-15,7 0 0 16,-1-8 2-16,5-6-2 16,0-4 0-16,2-8-11 15,0-3-12-15,3-7-28 16,1-8-15-16,10-12-26 15,3-7-6-15,-1-12 14 16,6 1 13-16,-9 5 38 16,-4 2 17-16,-2 13 18 15,-8 6 1-15,-7 10 1 0,-3 9-1 0,-8 9-3 16,-8 4 0-16,2 10 5 16,-5 2 8-16,-4 5 8 15,4 5 3-15,-4 2-6 16,-1 1-3-16,5 6-4 15,-1 0-1-15,2 3 0 16,2 1-1-16,-2-4-2 16,3-4 0-16,3-5 0 15,4-4 0-15,8-5 1 16,2 1 0-16,5-6 0 0,3-2-1 16,3-10 1-16,2-1-3 15,3-12-17-15,-2-8-11 16,7-9-15-16,-5-9 3 31,3-8 18-31,3-1 10 0,-6-4 14 16,4 6 2-16,-7 6 2 15,-2 7 1-15,-4 9 2 16,-5 4 4-16,-2 11 7 16,-4-1 4-16,-6 7 4 15,-2 6-1-15,-8 5 0 16,-1 4-4-16,-2 6-4 15,-1 0-3-15,0 4-6 16,-2 2-1-16,2 4-2 16,-1 0-2-16,4 6-2 15,3-1-1-15,-1 0-1 16,2-3 1-16,0-4 0 16,1 0 1-16,3-6 0 15,1-2 0-15,1-9 0 16,1-4 0-16,3-5 3 0,0-2 0 15,-3 1-3-15,0 0-1 16,1-21-3-16,40-39-5 16,-25 13-17-16,3-8-10 15,6-6-14-15,6 5-2 16,6 8 14-16,0 8 7 16,-2 10 12-16,-3 8 6 0,-10 9 3 15,-1 6 1-15,-3 11 2 16,-2 1-1-16,-5 10 1 15,-4 2 2-15,-8 3 1 16,3 6 0-16,-3 0 4 16,-4 2 0-16,0-2 1 15,-6-2 0-15,6-1 3 16,-2-3-12-16,5-4-101 16,0-5-94-16,1-7 118 15</inkml:trace>
  <inkml:trace contextRef="#ctx0" brushRef="#br0" timeOffset="117083.311">18364 12691 766 0,'2'-5'416'15,"-4"3"-87"-15,6-4-64 16,-4 5-82-16,-1 0-38 16,0 0-46-16,0 1-16 15,0-1-16-15,-20 0-5 0,-34 0-15 16,26 3-7-16,-1 4-17 16,4 3-8-16,1 2-8 15,0 1-5-15,4 3-2 16,1 3-2-16,3-1-1 15,2 3 0-15,6 1-2 16,2 0 1-16,7 2 0 16,2-2-1-16,7-1 2 15,2-2-1-15,5-4 1 16,5-5-4-16,1-9-28 16,2-5-19-16,2-13-42 15,1-4-21-15,4-8-24 16,1-4-2-16,-1-4 2 15,-4 0 7-15,-2 3 22 16,-3 2 7-16,-6 10 17 0,-2 4 14 16,-11 13 27-16,-1 4 14 15,-2 14 23-15,-6 7 5 16,-2 10 18-16,-2 4 14 16,-11 13 23-16,-2 6 12 15,-13 19 26-15,-6 7 11 16,-7 6 20-16,-3 9-11 15,-6 1-31-15,4 3-26 16,4-6-20-16,6-12 2 0,16-12-2 16,-1-11 2-16,6-11-17 15,2-7 0-15,4-18 6 16,5-9 4-16,4-16-56 16,1-12-56-16,3-18 52 15</inkml:trace>
  <inkml:trace contextRef="#ctx0" brushRef="#br0" timeOffset="117708.152">18525 12847 546 0,'28'-60'362'16,"-24"63"-10"-16,-1 1-116 15,4 4-37-15,1 4-57 16,3 3-27-16,5 2-44 16,2-3-14-16,3-2-17 15,2-3-7-15,4-7-8 16,1-2-4-16,1-6-1 16,-2-6-1-16,0-4-2 15,-2-4-2-15,-4-5-3 16,1 0-1-16,-8-1-2 15,-9-2-1-15,-2 7-1 16,-3 1-2-16,-11 6-5 16,7 6-3-16,-14 1-7 15,-6 7 0-15,2 8 3 16,-9-1 0-16,1 8 5 16,0-1-1-16,-2 5 0 0,5 2 2 15,0 5 1-15,1 3 3 16,5 3 4-16,-1 3 2 15,4 7 1-15,3-3 0 16,6 0-4-16,6 1-2 16,5-9-1-16,6-4 0 15,7-2 0-15,1-6 1 16,6-5 3-16,5-1 0 16,1-9 1-16,3-2-15 0,1-6-60 15,-1-2 48-15</inkml:trace>
  <inkml:trace contextRef="#ctx0" brushRef="#br0" timeOffset="118862.973">19722 12800 379 0,'-27'5'214'16,"32"-3"-22"-16,-1 2-11 15,2-3-11-15,-1 1-3 0,5 0-2 16,2-2-7-16,2 0-12 15,5-1-10-15,1 0-29 16,2 0-15-16,1-1-29 16,4-3-12-16,3 2-21 15,-3-1-7-15,3 0-12 16,-4 3-2-16,-4 0-2 16,-3 1 0-16,-5 2-6 15,-3 2-30-15,-6-3-138 16,-1-4-264-16,2 1 275 15</inkml:trace>
  <inkml:trace contextRef="#ctx0" brushRef="#br0" timeOffset="119773.583">20887 12589 511 0,'-3'-7'355'0,"4"6"42"16,1 1-140-16,-6 1-97 15,3-1-38-15,-1 0-48 16,1 0-14-16,-1 3-19 15,-6 10-6-15,1 0-9 0,-24 29-3 16,19-30-5-16,1 0 0 16,-6-1-3-16,-1 1-1 15,4-2-2-15,-6-2-2 16,10-5 1-16,2-2 1 16,4-2-2-16,4-4-2 15,2 0-5-15,-2 4-3 0,0 0-5 16,13-1-5-16,13-13-25 15,26-28-16-15,-23 29-31 16,3 5-7-16,-1 1 25 16,2 3 17-16,-5 5 32 15,-3 4 8-15,-2 6 1 16,-2 3 1-16,-6 5 1 16,-3 5 1-16,-8 5 5 15,-1-2 7-15,-8 4 16 16,-4 2 9-16,-11-1 18 15,-6 11 2-15,-6-1-2 16,-6 2-5-16,-6-5-14 0,-1-9-6 16,-6-6-7-16,0-6-2 15,-1-7-1-15,4 0-2 16,1-7-1-16,4-5-2 16,10-3-2-16,-2-6-1 15,10-9-6-15,1-1-5 16,8-6-19-16,6 3-6 15,2 4-7-15,7 3 1 0,1 7 7 16,5 0 4-16,12 7 2 16,4 3 3-16,12 1 7 15,-1-1 1-15,8 3 2 16,3 3 3-16,4 1 3 16,3 5 0-16,-1 2 1 15,-4 3 0-15,-8 4 0 16,-4-5 1-16,-11 2 1 15,-4-5-5-15,-5-5-27 16,-6 3-17-16,1-5-100 16,1-2-181-16,1 2 220 15</inkml:trace>
  <inkml:trace contextRef="#ctx0" brushRef="#br0" timeOffset="121348.133">13290 14056 348 0,'4'-7'245'0,"-2"4"39"16,-2-2-30-16,-4 2-47 16,3 3-17-16,0 0-35 15,-2 0-17-15,-16 1-21 16,-31 5-14-16,24-5-26 16,-3 1-14-16,-5-1-25 0,0 1-11 15,-1 2-14-15,-4-3-2 16,0 2-5-16,-5-3-2 15,2 2 0-15,6 2-2 32,7 1-3-32,5 0-3 0,7 3-3 15,3-3-1-15,7 2-4 16,4 0-3-16,6-1-1 16,5-3 0-16,8 2 2 15,4-1 3-15,10 1 3 16,2 1 1-16,8 3 3 15,9 3 2-15,-4 1 2 16,-2 4 1-16,-6 4 0 16,-8 5 1-16,-7 5-1 15,-4 2 0-15,-12 1 1 16,-5 3 1-16,-6 0 1 16,-7-5 0-16,-4 2 2 15,-7-7 0-15,-8-5 3 16,5 1 2-16,-10-8 4 15,-4-2 1-15,0-5-1 16,-2-4 1-16,5-4-3 0,5-3 0 16,2-9-2-16,1 0-2 15,4-9-3-15,3-4-3 16,8-3-4-16,-3-6-15 16,6-1-45-16,3 1-30 15,4 5-93-15,4 4-71 16,7 7 163-16</inkml:trace>
  <inkml:trace contextRef="#ctx0" brushRef="#br0" timeOffset="121863.649">13713 14195 697 0,'-27'16'377'15,"29"-15"-86"-15,7-2-122 16,1-1-31-16,12-2-41 16,0-1-12-16,10 2-28 15,5-1-12-15,0 2-15 16,8 1-6-16,-6 1-12 16,-3 3-2-16,-8-1 0 15,-4 0-1-15,-16-1 0 16,6 0 10-16,-10-1-101 15,-2 0-77-15,7 0 100 16</inkml:trace>
  <inkml:trace contextRef="#ctx0" brushRef="#br0" timeOffset="122191.649">13684 14371 467 0,'-8'8'323'0,"9"-2"49"16,2 4-123-16,10-7-59 15,1-2-21-15,5 4-31 16,8-5-10-16,6-2-28 15,3 2-14-15,4-5-22 16,1 2-11-16,-1 1-17 16,-2-4-8-16,-11 2-11 15,-5 0-4-15,-9 0-3 16,-4 1 8-16,-5 2-81 16,-2 1-76-16,4-6 90 15</inkml:trace>
  <inkml:trace contextRef="#ctx0" brushRef="#br0" timeOffset="124783.605">15148 14016 454 0,'-2'-4'339'15,"-1"-1"27"-15,2 4-127 16,0 0-37-16,0 0-56 16,0 0-22-16,1 1-43 15,-1 0-17-15,0 0-22 16,0 0-9-16,-4 16-7 15,-32 38 1-15,22-18 3 16,-4 6 2-16,1 7-1 16,-6 0-3-16,1 0-7 15,7 1-4-15,-6-9-4 16,3-5-2-16,3-6-3 16,-2-6-1-16,7-5-1 15,0-1 0-15,5-5 0 16,0-1-1-16,2-2 0 15,1-1-1-15,1-4-8 16,2-2-14-16,-2-3-48 0,1-1-42 16,1 0-109-16,-1 0-131 0,2-9 224 0</inkml:trace>
  <inkml:trace contextRef="#ctx0" brushRef="#br0" timeOffset="125095.995">14898 14168 579 0,'-5'-3'361'16,"1"1"-39"-16,3 2-108 16,1-1-28-16,0 1-54 15,0-1-18-15,0 1-31 16,7 0-11-16,8 0-14 15,32 4-7-15,-19 1-3 16,-4-2-4-16,4-2-9 16,3-1-5-16,1 0-12 15,4-2-5-15,-2 2-2 16,-1 0-2-16,-9 0 0 16,-2 0 3-16,-6 0-70 0,0-2-61 15,-1-1-214-15,-1 2 201 16</inkml:trace>
  <inkml:trace contextRef="#ctx0" brushRef="#br0" timeOffset="125752.093">15983 13940 1016 0,'-3'0'424'0,"-6"1"-246"0,3 9-30 15,-5 6-51-15,1 4-17 16,0 4-19-16,-2 4-7 16,-1 3-2-16,-9 4 1 15,-3-1-3-15,-3-2-1 16,0 3-11-16,1-3-7 15,1 4-13-15,3-7-3 16,3-7-2-16,4-4-1 0,4-12 5 16,2-5 1-16,5-8-3 15,3-6-3-15,4-10-9 16,2-4-3-16,6-4-14 16,2-1-7-16,2 6-8 15,4 5-2-15,2 7 9 16,-1 5 6-16,1 7 4 15,1 5 1-15,-1 5 2 16,-2 4-1-16,2 6 5 16,1 2 1-16,3 5 3 15,1 0 1-15,1-1 2 16,1-1 0-16,-3-8 1 16,2-3 2-16,2-5 0 15,0-4 9-15,4-4-51 16,-3-4-45-16,1-8-138 15,0-7 128-15</inkml:trace>
  <inkml:trace contextRef="#ctx0" brushRef="#br0" timeOffset="126117.14">16499 13798 1000 0,'-4'0'487'16,"3"4"-178"-16,-8 12-155 15,1 2-34-15,-1 15-51 16,2 6-11-16,-5 8-20 16,-4 4-2-16,-9 1-3 15,-3 4-3-15,-4 5-4 0,-1 1-3 16,3 2-8-16,-1-5-1 16,2-9-2-1,2-1 0-15,3-13 0 0,2-5-2 0,0-8-12 16,1-5-25-16,7-7 18 15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11-11T15:37:45.730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6556 4019 444 0,'4'-7'279'0,"0"1"-35"16,2 0-68-16,0-2-21 16,-1 1-31-16,2-1-13 15,-3 0-3-15,-1 4-6 16,-1 2-11-16,-2 0-9 0,-2 2-28 15,1 0-11-15,0 0-18 16,0 0-5-16,0 0-5 16,-3 13 0-16,-2 8-1 15,-9 28-3-15,7-20-5 16,-3 3-3-16,5 1-2 16,-2 4-1-16,4-2 2 15,4-1 1-15,-4 0-1 16,0-5 2-16,-3-3-2 15,1 0 0-15,-3-4 2 16,4-3 0-16,-1-5 3 16,1-3 4-16,1-7 10 15,0-3 5-15,2-5 7 16,-3-1-28-16,3-9-112 16,2-2-89-16,0-2 108 15</inkml:trace>
  <inkml:trace contextRef="#ctx0" brushRef="#br0" timeOffset="343.7">6370 4216 856 0,'-6'-7'390'0,"4"2"-175"16,1-2-23-16,4 3-47 16,6 2-16-16,-1-5-35 15,8 3-16-15,2 1-23 16,4 0-8-16,5 4-1 16,-2-1-1-16,-9-2-10 15,8 3-6-15,-2-3-14 16,-2 3-5-16,10-1-4 15,-11 1-1-15,-5 0-1 16,-1 3 0-16,-1-2 11 16,-7-2-23-16,1 0-99 15,1 0-86-15,-7 0 106 0</inkml:trace>
  <inkml:trace contextRef="#ctx0" brushRef="#br0" timeOffset="1022.798">6879 4030 683 0,'-15'2'318'0,"11"0"-127"15,3-2-30-15,0-2-64 16,1 1-12-16,0 0-12 16,0 0 5-16,0-1 18 15,12-1-1-15,6-2-11 16,31-13-7-16,-23 9-17 15,3 2-6-15,4 3-10 16,-1 1-4-16,-2 4-11 0,0 4-7 16,-11 2-11-1,-3 2-4-15,-10 5 0 0,-6 4 1 16,-12 5 3-16,-5 3 3 16,-14 4-2-16,-3 0-1 15,-3 5-3-15,-2-1-1 16,-1 0 1-16,1-1 1 15,3-8 0-15,4 1 1 0,4-7 0 16,5 0 0-16,11-4-2 16,3-2-2-16,1-5-2 15,7-3 0-15,-6-3 0 16,5-1-1-16,4 0 3 0,-2-1-1 16,0-1 0-16,0 0 1 15,21-2 0-15,27-2 0 16,-17 2 7-16,5-1 7 15,3 2 6-15,-1 0 3 16,1 2-5-16,-1 0-7 16,-8 0-9-16,0 1-1 15,-9-1-1-15,-2-2 0 0,-6 0 2 16,-1-1-1-16,-2 1 7 16,-4-1-26-16,-6 0 22 15,-3 0-10-15</inkml:trace>
  <inkml:trace contextRef="#ctx0" brushRef="#br0" timeOffset="2428.718">18196 4103 518 0,'4'-8'281'0,"0"-1"-52"16,2 1-28-16,-1-2-35 16,-1 3-6-16,1 1-4 15,-2-1-7-15,0 4-15 16,0 0-17-16,-2 5-49 16,-2-2-17-16,0 0-32 15,-4 10-5-15,-7 18 3 16,-14 38-3-16,10-28-4 15,3 1-2-15,0-2-1 16,-1-4-2-16,4-2 0 16,-3-3 0-16,1-2 0 0,2-2 0 15,1-4 0-15,4-3 0 16,3-5 3-16,-1-2 2 16,3-10 6-16,2-2 9 15,1-10-56-15,0-3-52 16,3-7-201-16,0-1 173 15</inkml:trace>
  <inkml:trace contextRef="#ctx0" brushRef="#br0" timeOffset="2741.177">17993 4214 483 0,'-11'-5'324'0,"5"3"35"16,3 2-86-16,-2-4-64 16,7 3-30-16,-2-1-48 15,0 1-19-15,0 1-20 16,1 0-9-16,19 4-13 16,25 2-5-16,-19-6-13 15,4 1-7-15,5-4-13 0,4 1-7 16,-2-4-11-16,1 0-4 15,-4 0-4-15,-2 0-2 16,-10 1-2-16,-1 5 0 16,-5 1 0-16,-4 2-4 15,-2-1-55-15,-6 0-47 16,3 1-168-16,-1 2 167 16</inkml:trace>
  <inkml:trace contextRef="#ctx0" brushRef="#br0" timeOffset="3537.86">18729 3951 572 0,'-1'-1'303'0,"-5"-1"-69"0,-2 0-40 16,3 1-57-16,2 0-21 15,2 1-31-15,-1 0-8 16,1 0-2-16,0 0 0 15,0 0 3-15,1 0 0 16,12 1-17-16,17 0-8 16,42 6-15-16,-35-5-4 15,-3 1-9-15,-2 0-4 16,-8 0-8-16,-3 1-6 0,-8 3-4 16,-5 1-1-16,-13 3 3 15,-3 1 6-15,-8 4 8 16,0 2 2-16,-6-1-1 15,0 3-5-15,-2-4-8 16,-5 2-1-16,0-3-2 16,-1-1 1-16,1-2 0 15,5-3 1-15,7-2 0 16,6-7 0-16,7 1 1 16,4 0-2-16,4-2-3 15,-3 1-1-15,0 0-1 16,10-1-1-16,11 0 0 15,28-5 0-15,-24 4-1 16,-1 1 0-16,-3 3 1 0,5 7-1 16,-5 2 1-16,-3 1-1 15,-2 2 1-15,-5 0-1 16,-4 0 1-16,-1 5 0 16,-8-3 1-16,-2 0 0 15,-8 1 0-15,-8 0 5 16,-4-2 14-16,-8-1 8 15,-9-1 17-15,-2 1 1 16,-3-3-2-16,-1-2-2 0,-2-2-8 16,6-2-3-16,2-1-5 15,3-3-4-15,6 0-4 16,10-5-2-16,6-5-5 16,6-2 2-16,9-5-34 15,-4 3-37-15,8 2-281 16,10 5 232-16</inkml:trace>
  <inkml:trace contextRef="#ctx0" brushRef="#br1" timeOffset="12453.944">10077 4199 473 0,'1'-4'281'16,"8"1"-27"-16,-5-4-33 15,-3-1-58-15,1 2-18 16,1 2-24-16,3 2-10 0,1 2-15 16,0 0-14-16,-10 0-26 15,3 5-10-15,-8 4-15 16,1 7 0-16,2 9 1 15,-6 6-1-15,-1 0-5 16,-2 1-2-16,-2-2-7 16,3-2-3-16,5 0-4 15,2 0-2-15,2-4-2 16,-1 0-1-16,2-6 1 16,-1-3 1-16,-1-5 1 15,1-4 1-15,1 0 2 16,-1-6 2-16,1-4 0 15,-2-3-4-15,0-7-60 16,2 3-66-16,1-5-224 16,2-2 214-16</inkml:trace>
  <inkml:trace contextRef="#ctx0" brushRef="#br1" timeOffset="12781.992">9905 4329 602 0,'-8'-3'328'0,"5"3"-58"16,0-1-46-16,3 0-59 16,0 1-19-16,0-1-20 15,0 0-18-15,0 0-16 16,9 0-12-16,11-1-21 15,29 1 0-15,-20-1-5 16,8 2-3-16,1 0-13 16,1-1-7-16,-2 1-12 15,-11-2-5-15,-4 0-6 16,-5-1-2-16,-4 1-1 16,-1 0-1-16,-5-2-23 15,1 3-38-15,-5-1-153 16,1 2 138-16</inkml:trace>
  <inkml:trace contextRef="#ctx0" brushRef="#br1" timeOffset="13332.904">10421 4119 635 0,'-2'0'376'16,"1"0"-62"-16,0 0-118 0,0 0-26 15,0 0-37-15,0-1-9 16,0 0-8-16,1 0-17 16,0 0-33-16,16-5-16 15,35-7-26-15,-23 13-3 16,6 0-4-16,-3 6-1 16,0 2 0-16,-8-4-2 15,-8 1-4-15,2 2-1 0,-4 3-5 16,-6 0 1-1,-3 4-1-15,-5 0 3 0,-10 8 6 16,4 5 1-16,-11 6 1 16,3 5-3-16,-6-6-6 15,-2 5-1-15,1 0-1 16,-4-2-1-16,5-1 1 16,2 0-1-16,4-7-1 15,2-1 1-15,2-8 0 16,1-4-1-16,5-5 1 15,-3-3 1-15,4-4-20 16,-10-2-29-16,8-10-107 16,4-3-59-16,-2-2 123 15</inkml:trace>
  <inkml:trace contextRef="#ctx0" brushRef="#br1" timeOffset="13618.568">10405 4364 581 0,'-4'-8'421'0,"18"5"86"16,-2-2-167-16,12 4-117 15,16 1-42-15,-5 1-66 16,5 4-20-16,-5-3-36 15,-1 1-14-15,-6-2-23 16,-3 0-8-16,-1-1-5 16,-1-1-1-16,-7 0-1 15,-7-3 1-15,1-1-41 16,-6 1 166-16,6 3-109 0</inkml:trace>
  <inkml:trace contextRef="#ctx0" brushRef="#br1" timeOffset="18000.377">21996 4013 762 0,'6'-10'370'0,"-2"4"-132"16,2 0-19-16,-6 2-64 16,1 3-26-16,-1 3-51 0,-1-2-19 15,0 0-26-15,-1 0-8 16,-2 25-5-16,-7 34-1 16,1-19-3-16,-1 4-3 15,-2-3-1-15,1-1-2 16,-1-6-2-16,0-4-1 15,1-3 0-15,0-3 0 0,2-7 0 16,2-2 2-16,4-4 1 16,-3-6 3-16,5-5 16 15,1-6-31-15,0-6-109 16,5-2-106-16,2-2 118 16</inkml:trace>
  <inkml:trace contextRef="#ctx0" brushRef="#br1" timeOffset="18299.469">21787 4205 985 0,'5'-9'473'16,"-4"-1"-166"-16,3 5-57 15,5-1-86-15,-2 5-41 16,14 1-62-16,0-2-7 16,6 2-8-16,7 5-5 0,3-1-13 15,-7-2-7-15,-1 1-8 16,-5-5-3-16,-3 2-2 16,-2 0-1-16,-2 0-1 15,-4 1 0-15,-3 4-36 16,-5-5-46-16,0 1-197 15,-4-1 177-15</inkml:trace>
  <inkml:trace contextRef="#ctx0" brushRef="#br1" timeOffset="19047.976">22504 3973 526 0,'-32'3'321'15,"29"-4"-52"-15,2 1-76 16,1 0-23-16,0 0-18 16,0 0-6-16,0 0-3 15,1 0-9-15,18 0-34 16,31 2-13-16,-21-2-18 15,6 0-10-15,2 0-18 16,-1 2-11-16,1 3-15 16,-9 1-6-16,-5 4-6 15,-9 0-2-15,-12 5-1 16,3 4 0-16,-15 4 3 16,2 3 3-16,-13 4 4 15,1 3 0-15,-14-2-1 16,-7 0-1-16,-6 0-2 15,-3-3-1-15,4 1 0 16,2-2 0-16,9-4-1 16,2-4 2-16,6-7-1 15,2-3 1-15,9-4 1 16,3-2-1-16,12-1-2 16,2-2-1-16,3 0-3 0,-4 0 1 15,0 0-1-15,16 3 1 16,42 5 4-16,-23-4 4 15,13-1 16-15,2-3 5 16,6 0 4-16,-2 1-1 0,-7-1-15 16,-6 3-6-16,-18 1-6 15,0-2-2-15,-11 1 0 16,1-2 0-16,-4-1 1 16,-2-1 0-16,1-1-2 15,-4-1-26-15,0-2 55 16,1 2-30-16</inkml:trace>
  <inkml:trace contextRef="#ctx0" brushRef="#br2" timeOffset="-194973.358">14106 4461 625 0,'0'-2'354'16,"0"-2"-75"-16,0 0-81 16,2-1-26-16,-2 4-39 15,0 0-21-15,0-1-23 16,0 1-9-16,0 0-5 0,0 0 1 15,0 0-9-15,0 0-3 16,0 1-15-16,0 0-7 16,0 1-8-16,1 17-5 15,-4 32-8-15,1-24-3 16,1 6-6-16,0 0-3 16,-1-2-3-16,0 1-1 15,-4-5-1-15,2 0 0 16,-3-6-1-16,2-2 1 0,0-5 1 15,2 0 1-15,5-5 3 16,-6-3 4-16,3-2 2 16,-1-3 1-16,1-2-1 15,-1 1-11-15,1 0-60 16,0 0-53-16,0 0-176 16,0 0-233-16,1 0 334 15</inkml:trace>
  <inkml:trace contextRef="#ctx0" brushRef="#br2" timeOffset="-194567.099">13970 4600 512 0,'-10'-9'348'16,"2"0"36"-16,4 4-97 16,5-1-72-16,2-2-31 15,5 2-44-15,3-2-17 16,4 0-28-16,-1 4-13 0,2 1-25 16,-3 1-7-16,-1 1-14 15,2 1-4-15,7 2-4 16,4 3-4-16,1-1-6 15,1-1-1-15,-6 1-4 16,1-1-1-16,-1-1-4 16,-1 1 1-16,-6-4 0 15,-4-3 0-15,-1-5 1 16,-1-1 1-16,0-2-2 16,3 2 0-16,-4 1-61 15,-2-1-45-15,-2 4-217 16,1 2 195-16</inkml:trace>
  <inkml:trace contextRef="#ctx0" brushRef="#br2" timeOffset="-194083.93">14603 4373 898 0,'-2'-14'457'0,"2"2"-133"15,7 2-73-15,0 6-70 16,-6-1-33-16,-2 1-39 16,-1 3-17-16,1 1-35 15,0 0-14-15,0 0-18 16,0 0-3-16,0 11-3 16,-2 11 0-16,-5 35-3 15,-5-25-2-15,3 6-3 16,2 1-1-16,6 5-3 15,-2-1 0-15,-4-8-2 0,6 3 0 16,-9-8-1 0,0-4-1-16,7 0 1 0,1-4 1 15,1-3-1-15,3-4 2 16,-3-5 0-16,2-4 1 16,-6-6 4-16,6-2-16 15,0 1-97-15,0 0 76 16</inkml:trace>
  <inkml:trace contextRef="#ctx0" brushRef="#br2" timeOffset="-192272.131">26036 4319 508 0,'4'-9'356'0,"2"2"-6"16,-4 1-97-16,1 1-35 15,-2 3-54-15,0 0-14 16,-1 1-39-16,0 0-15 0,0 1-29 16,-1 0-16-16,0 0-21 15,0 0-2-15,-5 13-3 16,-4 8-2-16,-15 31-5 15,11-23-5 1,0 4-5-16,1 4-2 0,-1 3-1 16,-3 0-1-16,2 0-1 15,3-3 1-15,1-1-1 16,0-8 0-16,7-16 2 31,2-6 0-31,-1 0 1 0,-5 16 0 0,3-13 3 16,3 1 3-16,2-10 4 15,1-1 5-15,1-5-56 16,-2 5-55-16,0 0-164 16,4-12-379-16,2-7 424 15</inkml:trace>
  <inkml:trace contextRef="#ctx0" brushRef="#br2" timeOffset="-191881.591">25791 4479 642 0,'-9'-5'392'0,"7"2"-9"16,2-3-102-16,2 1-58 15,-2 4-41-15,0 0-42 16,3-1-25-16,18-6-37 15,28-4-7-15,-20 10-14 16,4 0-1-16,9 0-11 16,2 0-7-16,1 2-15 15,1 0-7-15,-8 2-8 16,-2 1-2-16,-6 0-2 16,-4-1 0-16,-5 0 1 15,2 0 0-15,-5 0 2 16,-3-2 2-16,-4-4 0 15,-5-1 4-15,0-4-43 16,-5 0-43-16,0-2-142 0,-2 1-63 16,-1 3 164-16</inkml:trace>
  <inkml:trace contextRef="#ctx0" brushRef="#br2" timeOffset="-191453.763">26689 4160 953 0,'9'-19'506'0,"-4"2"-152"15,5 6-132-15,1 1-39 16,-8 6-85-16,2 6-26 16,-5 3-34-16,-7 3-7 15,-3 11 0-15,-2 5 2 0,-5 7-7 16,5 9-3-16,-3-1-3 16,2 1-5-16,3 6-3 15,-1 1-2-15,-4 8-3 16,-5 1-1-16,-1 0 0 31,0-1-1-31,4-8 0 0,0-3 1 0,-2-10 1 16,-2-2 1-16,1-7 1 15,-2-1 0-15,6-5 1 16,2-4 3-16,3-6-27 16,3-7-37-16,3-8-175 15,1-4 149-15</inkml:trace>
  <inkml:trace contextRef="#ctx0" brushRef="#br0" timeOffset="-184822.638">879 15036 432 0,'42'-23'293'0,"-44"16"-5"16,-4-1-125-16,4-1-17 15,1 2-36-15,-2 0-5 16,-1 3-13-16,-2 0-10 0,-1 1-15 16,1 0-6-16,-6 3-10 15,0-1 0-15,-8-5 0 16,-3 3-1-16,-2-3-4 15,-7-1-8-15,9 6-13 16,0 1-7 0,-2-2-8-16,8 3-1 0,-13 0-5 15,-3 3-1-15,1 2-3 16,-3-1-2-16,5 10-1 16,1-2-1-16,6 10 2 15,1 3 2-15,-3-1 1 16,-3 4 2-16,-9 0 0 15,2-1 0-15,1-2-2 16,5 2 1-16,7-8-1 16,-1 6-1-16,5 9 0 15,2 8 1-15,5 21-1 0,2-2 0 16,1-2 1-16,7-10-1 16,-2-12 1-16,1-3 0 15,5-2 1-15,-1 2-1 16,3 6 1-16,5 3 2 15,1 9 1-15,4 0 2 16,8-3-1-16,0-8 0 16,8-10-2-16,5-2 0 0,5-6-1 15,1-3 0-15,-9-5-1 16,-3-2 1-16,-7-3 0 16,5 0-1-16,12-2 1 15,1 1 0-15,10-2 0 16,-9-2 0-16,3 1 0 15,-1-6 0-15,3-2-1 16,4-2-1-16,-14-5 1 16,6 2 0-16,-5-5 2 15,2 3-1-15,11 0 4 16,-6-2-1-16,-6-4 5 16,-2-4 1-16,-3-8 3 15,-3-2 1-15,6-11 4 16,0-7 3-16,0-10 9 15,-4-10 5-15,-7 6 9 16,-5 8 2-16,-6 14 2 0,-2 8-1 16,-8 0-8-16,1-2-3 15,-7-8-7-15,4-4-3 16,-3-9-3-16,-3-2 0 16,0 0-1-16,-11 4 2 15,-5 13 0-15,-9 8-2 16,-11 5-4-16,1 3-6 15,-4-7-5-15,2 0-3 0,-1-3-3 16,3 0 0-16,-5 0-2 16,3 1-1-16,-3 1 0 15,9 3 1-15,-1 4-1 16,0 4 0-16,3 7-1 16,-14 9 0-16,7 5 0 15,-10 3-1-15,13 10-1 16,3 2 0-16,2 7 0 15,9 1 0-15,-7 4 2 16,-3-3-1-16,1-2 1 16,8-1 0-16,-1-3 0 15,15-4 0-15,-3 1-1 16,-6-2 1-16,13-4-1 16,-9-1-1-16,17-4-89 15,1-5-57-15,-1-7 90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11-11T16:10:34.406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1915 13684 449 0,'-3'-2'260'0,"6"0"-38"0,1-1-36 16,-6 2-62-16,2 0-25 16,0-1-25-16,-1-3-1 15,0-7 6-15,0-1 4 16,-7-29 4-16,11 32 0 16,-12 2-5-16,1 0-5 15,-4 2-10-15,-5 4-5 16,-3-1-13-16,-4 1-1 0,-1 2 2 15,-3 0-1 1,1-2-3-16,2-1-3 0,3 1-8 16,-1-1-1-16,1 0-8 15,-5 0-4-15,-1-2-10 16,2 3-2-16,-1 2-7 16,2-4-1-16,-2 6-1 15,-2 0-1-15,-2 4 0 16,-9 7-1-16,-2 6-1 15,-2 2 0-15,1 6 0 16,8-2 0-16,-1 5 1 16,3 0 0-16,-3-2 1 15,-1 2 1-15,5-2 0 16,1 2-1-16,2 9 0 0,4 3-2 16,3 14-1-16,3 3 0 15,6 0 0-15,-3 1 1 16,-1-12-1-16,-3-4 2 15,2-6-1-15,2 7 1 16,2 3 0-16,4 5 1 16,5 7 0-16,1-5 1 15,7-7 1-15,3-4 0 0,9-8-2 16,5-3-3-16,7-2-3 16,0-1-1-16,5 0 1 15,0-3 1-15,11-2 2 16,7-2 2-16,8-6 1 15,2-2 2-15,7-6 1 16,0-8 1-16,-1-6 0 16,0 0-1-16,-10-1 1 15,3 2-1-15,-4 3 1 16,-4-11 0-16,1-4 2 16,-4-5 0-16,1-6 2 15,-1 2 1-15,-7-1 1 16,-6-1 1-16,-3-4 2 15,1-1-1-15,-4-4 1 16,3-2-1-16,-7-7 0 16,0 0 1-16,-2-3 6 15,-2 6 1-15,-7 5 5 0,-4 1 0 16,-6 6 1-16,0-1 0 16,-4-6 2-16,0-1 3 15,2-10 5-15,-2-9 2 16,-4 0 4-16,-3 1 2 15,-7 5-2-15,0 10-5 16,-1 8-8-16,-2 1-2 0,-6 9-2 16,-6-4 1-16,-2 1-2 15,-3 3-4-15,-5 0-9 16,-7 2-2-16,-6-1-4 16,-6 2 0-16,5-5-3 15,8 2-1-15,3 3-1 16,3 0 0-16,-1 5-1 15,6 4 0-15,3 3-3 16,5 8 0-16,5 3-2 16,-4 5-1-16,-6 12 1 15,-6 2-2-15,-3 10 3 16,2 1-1-16,10 4 1 16,0-1 27-16,12-5-87 15,4 1-30-15,5-10 63 16</inkml:trace>
  <inkml:trace contextRef="#ctx0" brushRef="#br0" timeOffset="8432.537">7612 5806 183 0,'7'-2'131'0,"2"-2"23"15,0 1-10-15,-3 1-8 16,1 0-6-16,1-2-4 16,-3 2-3-16,1-1-12 15,-3 1-4-15,2-1-18 16,-5 2-3-16,3 0-8 15,-3 0-2-15,0 0-11 16,0 0-6-16,0 0-8 16,0 1-4-16,-1 0-1 15,-1 0 0-15,1 0-7 16,-12 3-4-16,-4 2-7 16,-33 9-4-16,31-5-10 15,-3 0-2-15,1 6-6 16,3 0-2-16,2 1-2 15,0 2-1-15,0-1 0 16,-3 2 0-16,1 0-1 0,4 3 1 16,2-2-1-16,5 3 1 15,0 1-1-15,1-4 0 16,6 1 0-16,2-1 1 16,6-4-1-16,2 3 0 15,2 0 0-15,4-2 1 16,6-3 1-16,-2-1 0 0,5-6 2 15,0-4 0-15,4-3 2 16,8-2 1-16,1-7 2 16,-4-1 2-16,0-5 2 15,-2-4 1-15,-5-5 1 16,5 1-1-16,-2-2-5 16,-3-2-1-16,-3 0-2 15,-1 0 1-15,-7-1-1 16,-2 1 0-16,-6 2 0 15,-4 1 0-15,-4 5 18 16,-3-1 5-16,-6 4 10 16,-1 1 4-16,-10 3-14 15,-3 3-2-15,-3 3-4 16,2 0-4-16,-3 3-4 16,3 2-5-16,-6 2-6 15,-5 2-1-15,0 5-2 0,-4-1 1 16,5 4-1-16,4 0 0 15,2 0 0-15,7 1-1 16,7-2 0-16,4 1-2 16,6-4-23-16,1 0-76 15,5-4 71-15</inkml:trace>
  <inkml:trace contextRef="#ctx0" brushRef="#br0" timeOffset="14060.841">11363 5802 481 0,'0'-1'342'16,"0"0"-12"-16,0 0-101 15,0 0-39-15,0 0-72 16,0 0-23-16,0 0-40 16,0 0-15-16,0 0-18 15,0 0-4-15,0-1-1 16,0 2 2-16,0 0 2 15,0 0 1-15,0 0-1 16,0 5 0-16,3 15-3 16,0 32-1-16,-3-25-3 15,-1 2-3-15,1 2-2 16,0-2-1-16,1 2-2 16,-1-6 0-16,-2 0-1 15,3-3-1-15,-5-3 0 0,3 3 0 16,0-8 2-16,-3-2 0 15,3-8 1-15,0-2 2 16,0-2 2-16,-1 0-1 16,1-1 4-16,0 0-27 15,0 0-135-15,0-1-139 16,1-6 169-16</inkml:trace>
  <inkml:trace contextRef="#ctx0" brushRef="#br0" timeOffset="14482.627">11230 5947 736 0,'-1'-1'373'0,"1"-6"-112"16,0 4-47-16,0 2-77 0,0 0-22 15,0 0-36-15,11-5-9 16,3 2-15-16,30-5-5 16,-28 11-4-16,2 2-1 15,0 2 1-15,0-1-2 16,1-1-3-16,0-2-5 15,1-2-11-15,1 0-5 16,-3-1-7-16,1 2-2 16,-4-2-3-16,-2-5 1 0,-4 0-2 15,-2-2 1-15,-2 1-3 16,-1 1 8-16,2-1-111 16,-5 0-94-16,0 0 122 15</inkml:trace>
  <inkml:trace contextRef="#ctx0" brushRef="#br0" timeOffset="15498.029">11765 5760 455 0,'-45'-9'307'0,"45"10"7"16,-4-1-46-16,3 0-81 15,0-1-25-15,0 0-34 16,0 0-19-16,-1 1-34 15,1 0-16-15,1 0-26 16,0 0-11-16,0 0-12 16,0 0-1-16,0 0 0 15,0 0 0-15,15 4 4 16,2 1 2-16,41 1 2 16,-34-7 1-16,8 0-2 0,-1 0-2 15,-4 1-4-15,10 0-4 16,-1 1-2-16,-5 1 0 15,-8 1-1-15,-5 3-1 16,-11-3 0-16,1 2 1 16,-7 1 1-16,-3-1 3 15,-9 3 0-15,-3 3 0 16,-8 5 0-16,-5 0-1 16,-3 3-2-16,-4-3 0 0,1-2 0 15,12 2-1-15,-6-5 0 16,4 3-1-16,4-4 0 15,-6-2 0-15,11-4-1 16,4 0-1-16,7-3 0 16,0 0 0-16,5 1-2 15,-2-3 1-15,0 0 0 16,0 0 0-16,0 0 1 16,15-4 0-16,31-11 0 15,-29 13 1-15,5 2-1 16,4 1 0-16,2 1 0 15,4 3 0-15,-2 6 0 16,-1 1 0-16,-5 8 0 16,-1 0 0-16,-9-1 0 15,-6 2 0-15,-5-1 0 16,-6 1 0-16,-5 2 1 0,4 1 0 16,-8 0 2-16,-5-2 0 15,-7 2 8 1,-3-2 14-16,-4-2 18 0,7 0 9 15,-3-5 9-15,3-2-7 16,-2-4-8-16,0-3-4 16,-2-4-11-16,-4-2-6 15,-3-4-9-15,3-6-5 0,4-4-5 16,5-2-4-16,6-2-3 16,2 2-1-16,4 5-73 15,6 4-32-15,5 8 62 16</inkml:trace>
  <inkml:trace contextRef="#ctx0" brushRef="#br0" timeOffset="33241.896">12797 6037 407 0,'-1'-1'214'0,"0"0"-55"15,-1 0-28-15,1-1-26 16,0 1-9-16,0 0 0 16,0 0 3-16,0 0-1 15,0 0 0-15,0 0-8 0,1 0-5 16,0 0-13-16,0 0-8 16,0-1-17-16,0 1-4 15,0 0-9-15,0 0-3 16,0 0 0-16,0 0-2 15,1 1-4-15,4-1-2 16,1 0-1-16,0 0-1 16,6 0-3-16,2 0-3 15,29-4-4-15,-27 4-4 16,2 1-2-16,1 0 0 0,1 1-1 16,-2-2-1-16,1 1 1 15,-2 0-1-15,1 0 0 16,-2 0 0-16,0-2 0 15,-5-5 0-15,0 6 0 16,-2-1 1-16,-4-2 0 16,6 4 1-16,-7-7 0 15,-2 3 0-15,1-2-2 16,-2 3-1-16,-1 3-5 16,0 0-17-16,-1 0-68 15,-1 0-50-15,1 0-176 16,0 0 194-16</inkml:trace>
  <inkml:trace contextRef="#ctx0" brushRef="#br0" timeOffset="34163.562">13299 5788 486 0,'-1'0'289'15,"0"0"-44"-15,0 0-82 0,0 0-23 16,0 0-13-16,0 0 1 15,1 0-20-15,0 0-12 16,0 0-17-16,0 0-3 16,17 2-4-16,32 1-3 15,-24-8-8-15,1 1-9 16,1-1-17-16,4 2-6 16,-8 2-14-16,-2-1-3 15,-8 2-6-15,1 0 0 0,-3 2-2 16,-2 0-1-16,-1 4-1 15,-15 0 0-15,3 4 2 16,-1 4 1-16,-9 5 2 16,9 3-1-16,-12 3-2 15,-5 4 1-15,-2 1-2 16,-7 2 1-16,0 0-1 16,0 1 1-16,3-4-2 15,5 0 0-15,4-1-1 16,0-5 1-16,4 0-1 15,-4-2 1-15,4-6-1 16,2-4 1-16,3-4 1 16,4-1 1-16,-1-5 3 15,1-1 3-15,5-1-1 16,0-3-1-16,1 3-4 0,0 0-2 16,0 0-2-16,0 0 0 15,12-3 2-15,5-3 2 16,29-26 8-16,-29 28 1 15,0 1 1-15,1 3-2 16,3 1-5-16,4 2-1 16,4 1-2-16,3 1-1 15,-4 0-1-15,2-1 0 0,-4 1 1 16,-6-3-1-16,-6-1 1 16,2 1 0-16,-5-1 0 15,3 2-1-15,3-1 1 16,-6-2 1-16,-1 0-1 15,-4 0 12-15,0 1-73 16,-2 1 87-16,8 7-32 16</inkml:trace>
  <inkml:trace contextRef="#ctx0" brushRef="#br0" timeOffset="36194.528">18995 5782 485 0,'-1'-1'273'0,"1"-1"-43"15,0 1-37-15,0 0-58 16,0-1-17-16,0 0-18 16,0 0-3-16,0 0 13 15,0 0 2-15,0 1-8 16,0 0-11-16,0 0-35 16,-1 0-11-16,-2 0-9 15,-12 0-3-15,-34 6-6 0,27 2-6 16,0 3-10-16,-3 0-4 15,-1 4-4-15,-7 2-2 16,-1 3-1-16,3 1 0 16,4 0-1-16,3 1-1 15,4 2-1-15,2 6 0 16,6-3-2-16,4 4 1 16,2-4-1-16,4-5 1 15,2 3 0-15,5-5 0 16,4 3 0-16,3-2 1 0,6-4 1 15,0-2 2-15,12-6 2 16,4 1 1-16,3-4 2 16,5-3 2-16,1-4 2 15,-3-5 1-15,7-6 0 16,-1 2-1-16,-1-7 0 16,1 0-1-16,-6-3-1 15,1-1 1-15,-3 0-2 16,-3 0 0-16,-6 1 1 15,-6-2 0-15,-10 0 1 16,-1 2 0-16,-10-1 22 16,-3-1 5-16,-7-1 7 15,-6-1 4-15,-6 1-19 16,-6 2-4-16,-7 5-11 0,-4-1-4 16,-2 7-7-16,-2 4 0 15,-4 2-1-15,5 4 1 16,-1 2 0-16,4 3 0 15,5-1-1-15,4 0 0 16,10 2-1-16,7-2-1 16,7 1-1-16,-6 0 3 0,5-1-56 15,1 0 397-15</inkml:trace>
  <inkml:trace contextRef="#ctx0" brushRef="#br0" timeOffset="38122.443">22535 5819 491 0,'35'-36'282'16,"-27"29"-32"-16,-2 0-32 15,-1-1-43-15,-1 2-18 16,-1 0-28-16,3 1-10 15,-4 2-19-15,0 0-15 16,-2 3-34-16,0 0-14 0,-1 0-20 16,0 0-3-16,-1 8 2 15,-4 10-2-15,-9 34-4 16,7-25-2-16,2 4-3 16,-1 2 0-16,5 5-3 15,-1 1 0-15,3-4 0 16,0 0-1-16,0-6 0 15,1-3 1-15,0 0-1 16,0-4 1-16,-1-2 0 16,0-4 2-16,-2-4 1 0,1-1 1 15,0-7 7-15,-3-3 3 16,1-6-5-16,2 4-35 16,0 0-139-16,-1-5-146 15,-3-11 185-15</inkml:trace>
  <inkml:trace contextRef="#ctx0" brushRef="#br0" timeOffset="38481.827">22385 5936 676 0,'-2'-3'340'0,"2"0"-96"16,0 1-37-16,0 1-63 15,0 1-25-15,0 0-37 16,0 0-10-16,9 1-10 16,6 4 1-16,32 11 3 15,-27-10 3-15,4-5-2 16,5-1-3-16,1-2-14 15,8-1-10-15,-5-1-16 0,1 0-6 16,-4-3-9 0,-6-1-2-16,-2 3 0 0,-7 1-1 15,-4 1-1-15,-3 1 1 16,-3 2-44-16,-1-1-43 16,-1 1-109-16,-3 0-127 15,0 0 201-15</inkml:trace>
  <inkml:trace contextRef="#ctx0" brushRef="#br0" timeOffset="39341.715">23017 5749 529 0,'-40'-13'276'16,"31"13"-64"-16,3-2-33 15,2-1-47-15,2 1-15 16,2 1-21-16,0 0-1 16,0 0 8-16,0 0 1 0,0 0-1 15,9-2-5-15,8 0-18 16,28-3-5-16,-21 2-12 16,2 3-6-16,3 1-17 15,8 1-9-15,-8 5-16 16,-1-2-5-16,-5 3-5 15,-13-2 1-15,4 3-2 16,-5 1 0-16,-3 3-1 16,-3 0 1-16,-11 1 1 15,-4 0-1-15,-3 2 1 16,-2 2 0-16,-3 0-2 16,-4 0 1-16,-11-3 1 15,3-1-1-15,-2-4 0 16,6 0-1-16,4-6 0 15,2-3 0-15,8-1 0 16,3-6 0-16,7 0-3 16,6-1-2-16,7 1-3 0,2 2-1 15,7-1 3-15,2 3 1 16,3 2 0-16,5 1 0 16,4 3 1-16,4 6-1 15,-3 4 1-15,-4 1 0 16,-8 5 0-16,-3 2 1 15,-7 1 0-15,2 5 0 16,-6-2 0-16,-4 2 0 16,-1 1 0-16,-2-3 1 0,-9 2 0 15,4-3 1-15,-14-1-1 16,1-3 1-16,1 2 1 16,-9-4 0-16,-3-3 4 15,-7-4 2-15,0-7 4 16,0 0 2-16,2-4 7 15,1-4 1-15,0-3-3 16,1-4-1-16,2-3-11 16,2-1-4-16,6 1-5 15,7 3-3-15,7 5-8 16,0 1-33-16,5 3-99 16,-1 2 84-16,15 6 6 15</inkml:trace>
  <inkml:trace contextRef="#ctx0" brushRef="#br0" timeOffset="41106.893">24030 6073 231 0,'-2'-1'151'0,"-2"0"-3"16,2 0-27-16,1 0-5 15,-1-1 3-15,0 1-2 16,-1 0-7-16,2 0-2 16,0 0-10-16,0 0-6 15,0 0-12-15,0 0-5 16,0 0-8-16,0 0-1 0,0 1-2 16,0 0-2-16,0 0-6 15,-1 0-2-15,1 0-2 16,0 0 0-16,0 0-1 15,0 0-3-15,0 0-3 16,0 0-1-16,1 0-7 16,0 0-2-16,11 4-4 15,9 1 0-15,32 6 0 16,-26-11 1-16,1 0-4 16,4 5-6-16,-9-5-7 15,2-3-3-15,-5 3-4 16,-9-3-2-16,0 1-1 15,1 4 1-15,-5-2-2 16,-2 3 1-16,0 0 0 16,-6-2 1-16,1-1-1 0,0 0-2 15,-1 0-3-15,1 0-8 16,0 0-46-16,0 0-28 16,0-1-111-16,0 0-83 15,0 0 177-15</inkml:trace>
  <inkml:trace contextRef="#ctx0" brushRef="#br0" timeOffset="42059.63">24830 5816 643 0,'-1'-7'355'16,"1"0"-53"-16,1 2-35 15,0 1-66-15,0-1-25 16,-1 4-61-16,0 0-28 16,0 0-40-16,0 0-14 15,0 0-6-15,-1 1 4 16,0 0 1-16,-6 19-4 15,-15 32-7-15,7-23-5 0,-1 1-6 16,2-2-1-16,2-3-2 16,-1-4-1-1,4-6 0-15,-4-5-1 0,4-8 6 16,1-4 3-16,8-5 0 16,4-4-1-16,1-7-6 15,7-2-5-15,-2-9-2 16,6 2-3-16,5 2 0 15,-3 4-1-15,5 7 0 16,-1 4 1-16,1 5-2 16,1 3 0-16,-1 7-1 15,0 4 0-15,37 121-6 47,1 0 12-31,-60-116 0-16,-6-3 2 0,-6 7 0 15,-5 11 0-15,-12 2 1 16,-1 1 0-16,-6-5 1 16,-4-2-1-16,-5-4 1 15,1-1-1-15,1-8 1 16,0-2 0-16,3-7 0 16,1-4 2-16,-3-7 0 15,7-3 0-15,6-4-1 0,6 0-4 16,11 4-2-16,2-1-3 15,9 4-3-15,3 3 0 16,8-2 0-16,5 1 0 16,7 3 2-16,4 2 0 15,4 3 2-15,7 3 3 0,-4 5 1 16,2 0 2-16,1 5 1 16,-3 1-1-16,6 3 0 15,-3 2 0-15,0 1-1 16,-5 2 0-16,-6-3 0 15,0-1 0-15,-8-12 1 16,1-1 2-16,-1-13-1 16,3-7-23-16,5-7-81 15,-1-5 70-15</inkml:trace>
  <inkml:trace contextRef="#ctx0" brushRef="#br0" timeOffset="48388.369">20308 2711 312 0,'-1'-1'220'0,"0"0"0"0,-1 1-49 15,1-1-15-15,0 0-27 16,0 1-12-16,0-1-22 16,1 1-8-16,0 0-12 15,0 0-7-15,0 0-8 16,0 0-6-16,0 0-2 15,0 0-1-15,0 3-4 16,1 3-4-16,4 4 4 16,-2-2 3-16,20-1 5 15,40 28 1-15,-8-32-4 16,10-1-2-16,22 0-6 16,4-3-2-16,14 0-13 15,4-1-7-15,4-1-7 16,-1 3-3-16,-3-4-5 15,0 3-2-15,-11 0-1 0,-2 2-1 0,-7 4 0 16,-8-1-1-16,-3 1 2 16,-4-3 0-16,-14 0 0 15,-2-3 1-15,-12 3 1 16,-9 0-1-16,-3 0 1 16,-6 1 0-16,-7-2-1 15,-7 1 1-15,-6-1-3 16,-1 0 0-16,-7 1 0 0,3-2 2 15,-3 1 6-15,-1-1 2 16,0-1 1-16,0 0-2 16,-13-8-7-16,-40-25-3 15,17 20-3-15,-6-1-3 16,-18 0-1-16,-5 0 0 16,-8 3 1-16,-3 5 1 0,-1 2 0 15,-6 5 2-15,-10 4 0 16,4 2 0-16,7 3 1 15,1-1-1-15,8 0 1 16,-4 0 1-16,-6 1 0 16,7-2-1-16,7-1 1 31,-1-2-1-31,9-2 1 0,-3 2 0 0,3-2 0 31,2-1 0-31,1-1-1 0,4 0 0 0,11 2 0 16,8 3 0-16,5-4 0 15,7 1 0-15,5-1 0 16,3 1-1-16,14 0-2 0,1-1-2 31,9-2 1-31,5 0 0 0,13-4 2 0,9-1-1 16,21-6 1-16,8-1 0 16,22-2 0-16,10-1 2 15,6 5 0-15,8-3 0 16,3 15 3 31,-56 0 2-47,1 1 1 0,184 8 3 15,-26 4-2-15,12 11 0 0,-142-10-1 0,-13-6-1 16,1 3-1-16,-17-9 1 16,-3 0 1-16,-11-1 1 15,-8-2 0-15,-9-3 1 16,-6-5 1-16,-6 1-1 15,2 2 1-15,-7-2-2 16,-4 2 0-16,-7-1-3 16,-10-1-3-16,-9-2-3 15,-7-1-3-15,-17 1 1 16,-9-2 1-16,-15 6 1 16,-11-2 2-16,-3 4 0 15,0-2-1-15,-8 1 0 16,1 4 0-16,-13 0 0 0,2 3 1 15,0 2 0-15,-3 1-1 16,0 1 1-16,-4 2-1 16,10-2 1-16,5 3 0 15,14 1 0-15,7 0 1 0,6-1-1 16,8-1 1-16,14-7 0 16,5-1 0-16,8-1 0 15,7-1-1-15,12 1 0 16,4 1 0-16,9 0-4 15,7 1-1-15,0-1 0 16,8-1 0-16,16 2 2 16,6 1 1-16,25-2 0 15,9-1 1-15,19 0 0 16,14 0 1-16,19 2 1 16,5-1 0-16,12 3 2 15,-3-3-1-15,8-3 7 16,-5-3 1-16,-3-5 1 15,-3 2-1-15,-21 0-4 16,-10-1-2-16,-24-1-1 16,-4 1 0-16,-13 5-1 15,-6 4 0-15,-10 2-2 0,-12 3 0 16,-12 5-1-16,-6-1-2 16,-3 10-3-16,0 1 11 15,-5 3-60-15,-1 2-54 16,-5-4 156-16,-3 2-82 15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11-11T16:17:53.910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1965 8277 405 0,'0'-7'264'0,"-4"-2"-7"16,-2-3-50-16,6 3-71 31,-1 0-36-31,-6-3-38 16,4 5-3-16,1-1-8 16,-5 1 1-16,0 2-1 15,-6-4-5-15,0 2-11 16,-1-1-5-16,-4 1-10 0,0 3-4 15,-12-1-8-15,-2 3 0 16,-5 2-2 0,8 2 1-16,-12 4 2 0,-2 3 0 15,1-1-2-15,-11 6-1 16,3 1-4-16,-3 3 0 16,-9 5-1-16,-4 5 0 0,4 7 1 15,-1 3-1-15,11 5 0 16,-4-3-1-16,3 4 0 15,5 1 5-15,14 9 9 16,11 7 4-16,11 6 4 16,3 3-2-16,1 0-5 15,2 1-2-15,6 3-2 16,4 0 0-16,6 2-3 16,2-3 0-16,0 0 0 15,11 1-1-15,8-9 2 16,4 0 0-16,12-10 0 15,-4-8 0-15,3-7-2 16,4-6 0-16,13-5 1 16,2-6 2-16,7-14 0 15,4-6 2-15,1-15 0 16,3-7 0-16,19-6-2 0,-2-5 17 16,5-4 16-16,0-3 6 15,-19-3 14-15,2-6-12 16,-6 1-12-16,-10-2-6 15,-10-4-9-15,-5 3-2 16,-19-11 4-16,-6-2 3 16,-12-9 6-16,-13-4 6 15,-13 0-4-15,-6-2-5 0,-9-1-9 16,-1-4-7-16,-9 1-8 16,1 3-1-16,-13 8-4 15,-5 7-1-15,3 25-2 31,25 20-3-31,0-1-4 0,-77-45-2 0,-8 18-1 16,-10 10 0-16,27 37 2 16,-6 5 1-16,3 12 1 15,8 2 0-15,-2 8 3 16,5 1-1-16,21 1 1 16,-4-1 0-16,20-7-4 15,12 2 16-15,4 0-97 16,17 2-57-16,20 3 94 15</inkml:trace>
  <inkml:trace contextRef="#ctx0" brushRef="#br0" timeOffset="8519.741">7279 4597 630 0,'3'-11'304'0,"-1"-1"-118"31,-1-2-25-31,6-1-49 0,-3 0-16 16,8 3-13-16,-1 0-6 15,-2 4-4-15,-1 2 2 16,-4 2-13-16,-4 4-7 16,-3 5-12-16,2-5-6 15,0 0-1-15,-4 18-1 16,-6 38-10-16,4-27-5 15,4 7-8-15,-1 0-3 0,1-1-4 16,3 0 1-16,1-4-2 16,-1-4 1-16,2-1-2 15,-2-1 1-15,0-1 0 16,0-1 1-16,-1-3 0 16,-1-3 2-16,0-7 4 15,-2-5 3-15,2-5 6 16,2 0 0-16,-1-1-20 15,0 0-38-15,0-1-153 16,-7-17 128-16</inkml:trace>
  <inkml:trace contextRef="#ctx0" brushRef="#br0" timeOffset="8879.204">7058 4735 891 0,'-4'-2'412'0,"5"-2"-178"15,4 0-39-15,-5 3-70 16,0 0-21-16,14-2-27 15,10-4-9-15,35 3-12 16,-28 4-3-16,5 2-8 16,-4 1-5-16,-7-4-11 15,5 5-6-15,-4-1-9 16,0 0-3-16,0 0-4 16,-3-3 0-16,-5 0 0 15,-2 0 2-15,-1-5 11 0,-2 0-37 16,-3 0-146-16,-4-4-129 15,-3 5 162-15</inkml:trace>
  <inkml:trace contextRef="#ctx0" brushRef="#br0" timeOffset="9785.558">7626 4527 359 0,'-4'-1'254'16,"2"-1"22"-16,6 0-34 15,-4 1-46-15,0 0-15 16,2 0-28-16,10 0-17 15,7 1-34-15,27 1-16 16,-21 4-14-16,2 0-5 16,5-1-9-16,4 2-7 15,-1-3-16-15,-1 2-9 0,-3 3-12 16,-7 2-4-16,-7 2-4 16,-5-1-1-16,-6-1-2 15,-4 0 1-15,-2-5 1 16,0 6 0-16,-2 1 2 15,-3-1 1-15,-5 1 0 16,-8-2 1-16,-9 2-3 16,-7-2-1-16,2 2-2 15,-3 0 0-15,4-3-1 16,5-1 1-16,5-4-1 16,7-3 0-16,4-1 0 15,7 1-2-15,3 0-1 16,4-1 0-16,-4 0 0 15,0 0 0-15,17 0 0 16,27 0-1-16,-21 0 2 0,2 2-1 16,2 1 1-16,5 0 0 15,-3 2 0-15,0 2 0 16,-13 3 0-16,1 1 0 16,-4 3-1-16,-2 0 1 15,0 4-1-15,-5 0 0 16,-6 4 1-16,-2 0 0 0,-8 3 0 15,-1 2 1-15,-2 0 0 16,-1-2 0-16,-5 3 21 16,-4-4 7-16,-10-6 18 15,0 1 8-15,0-8-4 16,0-1-4-16,4-6-9 16,-3-4-6-16,4-2-10 15,3-6-5-15,-8-3-5 16,2-3-3-16,1-3-12 15,-1-3-34-15,9-1 204 16,6 0-137-16</inkml:trace>
  <inkml:trace contextRef="#ctx0" brushRef="#br0" timeOffset="11938.586">19722 4750 358 0,'0'-6'274'0,"0"2"58"16,0 3-76-16,-1 0-74 0,0 0-29 15,0 0-42-15,0 0-19 16,-1 0-20-16,-9 0-7 15,-5 1-18-15,-29 8-6 16,24 0-12-16,1 5-6 16,-6 0-7-16,1 3-4 15,-8 2-6-15,0 2-2 16,7 4 0-16,-2 2-1 16,10 6 4-16,2 2 1 0,3 0 0 15,2-2 1-15,11 4-3 16,-9-5-1-16,13 1 0 15,7 2-1-15,-1-10 0 16,17 2 1-16,-1-10 1 16,3-1 0-16,10-1 0 15,-6-3 1-15,10-7-1 16,4 0 1-16,5-4 0 16,5-5 2-16,-7-8 5 15,-2-4 1-15,-3-9 1 16,-3 0-2-16,-1-4-4 15,-3 3-1-15,-10-4-1 16,-2 2 0-16,-8-3 1 16,-6-3 0-16,-7 3 11 15,-5-2 8-15,-6 2 9 16,-7 2 3-16,-10 1-6 0,-8 2-7 16,-9 5-9-16,-1 3-4 15,0 8-5-15,-5 3-1 16,-2 3-2-16,-5 5 1 15,-4 3-3-15,10 7 0 16,7 1-3-16,7 2-1 16,7 1 0-16,1 0-1 0,4 0 4 15,4 0-44-15,8 0-64 16,4-2 70-16</inkml:trace>
  <inkml:trace contextRef="#ctx0" brushRef="#br0" timeOffset="18904.687">13085 5056 400 0,'0'3'261'0,"0"-2"-33"31,-2-1-57-31,0-1-32 0,1 1-33 0,0 0-8 0,0 0-7 16,0 0-5-16,1 0-13 16,0 0-7-16,0 0-17 15,0 0-6-15,0 0-5 16,0 0 0-16,0 0 4 16,6 1 3-16,1 0-1 15,1 0-3-15,5 0-5 16,25 2-3-16,-22-6-8 15,5 0-4-15,-3 1-10 16,5 5-3-16,-2 0-2 16,-5 1-1-16,2-1-1 15,-7 1 0-15,-5 0-1 16,-2-1 0-16,-4-2 0 16,0-1-1-16,0 0 1 15,0-1 0-15,0 1-1 16,0 0 1-16,0 0 0 0,0 0 1 15,0 0-56-15,0-1-58 16,0 0-358-16,0-1 309 16</inkml:trace>
  <inkml:trace contextRef="#ctx0" brushRef="#br0" timeOffset="20013.648">13765 4838 286 0,'0'-1'242'16,"1"-4"66"-16,1-1-42 16,0 0-63-16,2-1-24 15,-3 1-38-15,0 2-20 16,-1 2-36-16,0 0-12 0,0 1-27 16,0 0-7-16,0 0-15 15,0 0-4-15,0 0-5 16,0 1-2-16,0 0-2 15,0 0-1-15,-4 9-1 16,-4 4-3-16,-22 28-2 16,18-26-1-16,-1-1 0 15,0-1 0-15,2-2 0 16,2-3 0-16,3-2 1 16,1-4 2-16,2-3 0 15,1 1 1-15,2-1-2 16,0 0-3-16,0 0-2 15,1-7-2-15,13-5 0 16,30-27-1-16,-24 28 2 16,-1-1-1-16,2 2 0 15,3 3 1-15,-2 3 1 0,4 1-1 16,3 4 1-16,-4 2 0 16,-1 5 0-16,1 1-1 15,-6 5 0-15,1 3-1 16,-8 6-1-16,-1 7 0 15,-11 3 2-15,-4 2 1 0,-6-2 1 16,-13 2 1-16,-2-2 0 16,-4 3 1-16,-9-1 0 15,1-9 0-15,0-2 1 16,0-5 0-16,3-5 1 16,-2-1 0-16,-2-8 1 15,3-4-2-15,6-1 0 16,6-2-1-16,3-5-1 15,5 1-1-15,2-5-1 16,0 0 0-16,5 3-1 16,-1-5-2-16,3 5 0 15,2-2 0-15,4-3-1 16,0 5 1-16,10-1 0 16,-4 0-1-16,8 2 2 15,-1-1 1-15,3 6 0 16,7 1 0-16,7 6 1 15,6 4 0-15,0 4 1 0,1 2 0 16,-7 3 0-16,0 1 0 16,-4 1-1-16,-3-2 1 15,-2-1 0-15,-3-3 0 16,-4-4 0-16,0 1 1 16,-3-8 0-16,0-2 0 15,-1-10-3-15,1-4-48 0,1-7-186 16,5 0 163-16</inkml:trace>
  <inkml:trace contextRef="#ctx0" brushRef="#br0" timeOffset="21332.797">13229 4959 494 0,'0'-1'288'15,"-1"0"-30"-15,0 0-42 16,1 0-78-16,0 0-27 16,0 1-49-16,0 0-13 15,0 0-17-15,0 0-2 0,0 0 4 16,0 0 1-16,1 3-2 16,6 11-2-16,10 30-9 15,-14-23-4-15,-5 4-4 16,1 3-2-16,-5 1-2 15,-2 0-1-15,3-3-1 16,-4-4-2-16,4-4-1 16,2-2 0-16,0-9-1 15,2 1-1-15,-1-9-52 16,2 0-207-16,6 1 179 16</inkml:trace>
  <inkml:trace contextRef="#ctx0" brushRef="#br0" timeOffset="25540.281">23797 4922 393 0,'-5'-2'237'0,"2"-1"-17"15,2 2-30-15,1-1-52 16,0 1-19-16,0 0-25 16,0 0-7-16,0 0-13 15,0 0-7-15,0 0-8 16,0 1-9-16,0 0-11 15,0 0-1-15,0 0-10 0,0 3-2 16,0 16-7-16,-3 32-3 16,0-23-8-1,-8 1-3-15,9 3-2 0,-1-3-1 16,0 0 0-16,-1-3-1 16,-1-2 0-16,-1-1 1 0,2-2 1 15,1-4-1-15,3-3 2 16,1-3 0-16,-3-8 1 15,-1-1 2-15,3-3 1 16,-1 0-1-16,0 0-44 16,0 0-65-16,0-2 65 15</inkml:trace>
  <inkml:trace contextRef="#ctx0" brushRef="#br0" timeOffset="25915.017">23627 5080 737 0,'-1'-1'345'15,"0"0"-154"-15,1-1-34 16,0 1-69-16,0 0-20 0,0 0-17 16,10 0-4-16,4 0 3 15,34 2 2-15,-31-1 2 16,1 1-1-16,4 1-11 16,-4-4-6-16,5 1-13 15,3 0-7-15,-4-1-9 16,-3 3-1-16,-1 1-3 15,-5-2-1-15,-3 0-1 16,-1 0 0-16,-6-1-63 16,1 1-70-16,0-2 83 15</inkml:trace>
  <inkml:trace contextRef="#ctx0" brushRef="#br0" timeOffset="26555.273">24236 4876 706 0,'0'-3'351'0,"-3"2"-109"15,3 1-35-15,0 0-71 16,0 0-34-16,0 0-53 15,0 0-16-15,-1 0-12 16,0 0 0-16,-1 4 3 16,-4 11 4-16,-15 31 3 15,19-25-1-15,-12-1-5 16,5 1-7-16,-7 1-8 16,1 0-3-16,3-1-2 0,1 1-2 15,-1-5 0-15,7 0-1 16,3-1-1-16,2-4 0 15,6 3 0-15,-3-4 0 16,6-6 1-16,5 2 1 16,6-5 1-16,-4-2 2 15,7 2 0-15,-3-2 1 16,1-2-1-16,3-2 1 0,0-3-1 16,-1 3 0-16,-2-3-1 15,-2 5-3-15,-1 0 0 16,-3-7-2-16,1 5 0 15,-1-1-2-15,-1 3 6 16,-5 2-30-16,-1 0-92 16,-3-2-83-16,-4-3 110 15</inkml:trace>
  <inkml:trace contextRef="#ctx0" brushRef="#br0" timeOffset="26961.642">24529 4863 805 0,'1'-8'416'0,"3"3"-131"16,-4 2-110-16,0 3-42 16,-2 0-67-16,1 0-26 0,0 0-29 15,-3 5-2-15,-9 19 1 16,-14 33 1-16,14-20 1 16,2 5-1-16,-3 2-1 15,-1-2-2-15,2-2-2 16,-4-4-2-16,5-4 1 15,0-3-2-15,0-1 1 16,0-3 0-16,-1-2 0 16,-1-2 0-16,2-5 0 15,3-3 0-15,4-4 12 16,3-5-25-16,2-5-147 16,0-4 118-16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11-11T16:18:47.218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1945 8911 488 0,'-2'-9'246'16,"1"1"-79"-16,1-4-28 15,4 1-50-15,-3 0-13 16,6-2-17-16,-11-4-5 15,5 5-2-15,0-1-1 0,-3 4-1 16,3 3-6-16,-8-2-12 16,-5 1-5-16,-10 5-6 15,2 0-1-15,-13 2-4 16,-4 0-1-16,-8 2-5 16,2-1-3-16,-5 4-3 15,1 4-1-15,-1 1-3 16,-13 4 0-16,0 5-3 15,-9 6 0-15,-1 11-2 16,-8 10 0-16,-3 5 1 16,1 4-1-16,10 7 1 15,13 3 0-15,12 10 7 16,8 7 5-16,1 7 13 16,7 3 4-16,12 7 8 15,12-4 2-15,9 6-1 16,6-5 0-16,17-11-4 15,5-2-1-15,4-11-2 0,10-2-2 16,13-8-6-16,8-6-2 16,21-23-3-16,9-13 2 15,12-27 4-15,6-14 0 16,6-21 0-16,6-9-3 16,-1-18 1-16,3-7 1 15,-1-15 8-15,-7-13 4 0,-8-11 1 16,-12-5 0-16,-17 2-10 15,-16 4-2-15,-27 9-5 16,-4 1 0-16,-39 11 1 16,-19 5-1-16,-21 13-3 15,-17 8-2-15,-13 12-5 16,-15 8 0-16,-20 16-4 16,-12 8-1-16,-20 19 0 15,1 11-3-15,-2 15-1 16,-6 15 1-16,15 10-1 15,-2 2 2-15,4 6-1 16,18 1 1-16,17 2-1 16,8 3-1-16,33 3-18 15,1-5-67-15,30-3 62 16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11-11T16:22:08.027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1966 13487 277 0,'-3'-11'193'0,"7"2"5"15,0-2-69-15,3 0-19 16,1-1-18-16,-5-3-5 16,0-1-5-16,-4-2-2 15,-1 3-4-15,2 2 1 16,-4 1 0-16,2 2 3 15,0 0 3-15,-4 2-4 0,-4 0-9 16,-4 1-4-16,-5 2-8 16,-7-2 0-16,1 5-7 15,-4 0-4 1,-10 2-13-16,-10 0-9 0,17 3-11 16,-8 1-5-16,-2 3-5 15,13 5-1-15,-26 7-3 16,9 1 0-16,3 12-1 15,-8 3 0-15,-4 2 0 16,-1 4 0-16,-2-1 0 16,6 3 0-16,3 4 1 15,1 0-1-15,5 5 0 16,2 0 0-16,5 3 0 16,8 3-1-16,3-1 0 0,12 0 0 15,1 3 0-15,3-2 1 16,3-1 0-16,-2-1 0 15,8 1 0-15,0 0-1 16,7 3 1-16,2 2-1 16,17-6 1-16,-11-4 1 15,15-7 0-15,7-8 0 16,1-8 0-16,21-5 0 16,-1-6 3-16,5-8 1 15,7-3 0-15,2-5 1 0,4-8 1 16,-4 2 0-16,-4-4 0 15,-4-2 1-15,3-5 0 16,1-3 1-16,-6-9 3 16,-5-2-1-16,-10-9 12 15,-4 0 0-15,-1-6 3 16,2 1-1-16,-5 2-6 16,-2 1 2-16,-5 4 4 15,-5 4 7-15,-1-2 19 16,-9-1 9-16,-6-10 15 15,-4-10-1-15,-7-10-14 16,-4-6-8-16,-10-8-12 16,-5 1-4-16,-4-2-7 15,-1 2-4-15,-3 10-7 16,-3 3-3-16,-5 13-3 16,-3 5-1-16,0 11-5 0,4 6-1 15,-3 10-2-15,-2 5 1 16,-12 6-1-16,-7 3 0 15,-6 6 0-15,2 1 0 16,6 4-2-16,-3 3 0 16,2 0 1-16,8 1-1 0,-5-1 0 15,2 0 1-15,8 2-3 16,-1 1-1-16,15 3 36 16,10 0-33-16,15 5-160 15,5-4-275-15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CA01A8-A1A8-40BB-A8BF-6B05C99659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D68483B-4392-419C-AFBC-3BA1BBF257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2D47FD-FA7F-4CB0-9BDC-71415083B2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F4E84-C044-4FEC-9C27-6D28EE5C7557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94C2DB-4515-4518-91D6-DE22945F64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C9097B-0DB3-413F-88C4-60EF789A9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F7E78-671A-48FE-9CD5-C014F54A0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390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129BE2-81A9-4A5A-AF96-9D79296AC2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20F5D25-305E-48E4-B167-74A0125C26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410ADD-69C2-4115-A21F-41704BDDF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F4E84-C044-4FEC-9C27-6D28EE5C7557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E7AA04-4C28-44D7-92AD-1F6D024904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4F6704-993D-45AA-AF83-8C9FBDE016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F7E78-671A-48FE-9CD5-C014F54A0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9927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E33D419-95AD-47C2-8CA7-BAB568AD2A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869D00D-A871-41E9-B96E-E97C6B6B3D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1664B7-5D6D-4EDF-9BF1-37DCBE7823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F4E84-C044-4FEC-9C27-6D28EE5C7557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B6619F-10B5-4FDB-A98A-3C501246A5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FF9B3D-B317-4865-AC7B-CD3AC6D43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F7E78-671A-48FE-9CD5-C014F54A0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970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15A212-A174-4364-A5F9-D490444F3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3E6131-CB1B-4A8B-8C84-E1DDA496F6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E55E84-DD57-47BD-9C44-66E5DF3FD5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F4E84-C044-4FEC-9C27-6D28EE5C7557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B3C50D-2309-4A22-8314-89C01DBA1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06F604-2BAE-4C3F-A987-7BCA47669D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F7E78-671A-48FE-9CD5-C014F54A0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131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CF1DAD-54E0-42FF-91F9-0E6D687D3B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FF827C-0A76-4BF9-B17E-0624209090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5FE0E2-F7F8-4136-8BE4-A4206593FE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F4E84-C044-4FEC-9C27-6D28EE5C7557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5838DE-A064-4D16-8F91-F97292A76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0FDD7C-E137-46FB-825E-17D67DCB51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F7E78-671A-48FE-9CD5-C014F54A0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7653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3F2026-D28C-420F-B0E6-D9DFCB6A77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4C92DA-7947-4553-88F9-AA2CD9173E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B4F925-CE73-4E31-A08E-513844AC1E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D3AB9E-6C27-440C-A686-90111DAA3F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F4E84-C044-4FEC-9C27-6D28EE5C7557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FEEB04-06C3-4FA3-82FE-5BB5F88C5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AE0859-409A-4C25-B643-74C479009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F7E78-671A-48FE-9CD5-C014F54A0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9568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5C98D0-C1D6-444B-8399-B0F20BA6C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5452A8-82D7-439E-BC9E-9A505394A2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02FA12-54EA-4808-B3C8-FF265430C4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76337D0-793E-4453-9BF3-81BC8A5BCC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64619A9-A64D-4BBA-97ED-8E15F0FEF4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61D30C-814B-44BF-A1E9-821D56EC83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F4E84-C044-4FEC-9C27-6D28EE5C7557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30A73C5-0472-422F-B60B-27643A1F42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3C986E-0FF2-40BD-A225-E11C35598B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F7E78-671A-48FE-9CD5-C014F54A0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59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5FFCF-7101-45D3-BA43-DE23320683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5BF761-457F-4835-AC5F-1D63C2753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F4E84-C044-4FEC-9C27-6D28EE5C7557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9F237A9-AC01-4E80-8369-89921DACB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28D6CD-6FA9-4AE6-8113-4A5D188474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F7E78-671A-48FE-9CD5-C014F54A0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569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D9F8410-7E76-4878-ADB6-BAF626FFEB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F4E84-C044-4FEC-9C27-6D28EE5C7557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51D31E3-2227-4A2D-9395-CDEC21DC26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CDF997-47DC-4F38-92DD-4F77F4ABD6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F7E78-671A-48FE-9CD5-C014F54A0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461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D7B3D5-911F-4876-98BD-0C635DEAAB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DD52FE-4A8B-49C0-ABEB-057560B3EC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77BAEF-3989-43F6-9C4E-C31ED971A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BF8B3F-F3DF-4A43-ADFF-4090E3695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F4E84-C044-4FEC-9C27-6D28EE5C7557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CD28C3-6FF5-48B3-B60B-50482553F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A11F8B-C453-41EE-BC40-7181A8032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F7E78-671A-48FE-9CD5-C014F54A0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2919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359297-53B5-4F05-AC93-1ECE04A83F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2F60E46-F6CE-4621-B50D-84C599D1BC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AF9EFF6-61AE-4ACC-95FA-83602E47EA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FB40CD-B886-4C35-B716-20B463BA11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F4E84-C044-4FEC-9C27-6D28EE5C7557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5DB628C-E9AE-4B31-8643-2529B8C3D1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A59EA9-70CE-4BF8-85A8-5EFA06056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F7E78-671A-48FE-9CD5-C014F54A0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140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92FCE68-949D-4738-86BD-96E3D4C36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CBCC80-C50E-41D7-98D5-3CF23BB666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8C69E0-F219-4BBC-B792-1D3D5E3C46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3F4E84-C044-4FEC-9C27-6D28EE5C7557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43BBAF-1988-4EDA-B962-2D568AAB2F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8A87A5-F5D0-475C-AC81-C79ED6F724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4F7E78-671A-48FE-9CD5-C014F54A04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868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customXml" Target="../ink/ink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ustomXml" Target="../ink/ink11.xml"/><Relationship Id="rId1" Type="http://schemas.openxmlformats.org/officeDocument/2006/relationships/slideLayout" Target="../slideLayouts/slideLayout7.xml"/><Relationship Id="rId338" Type="http://schemas.openxmlformats.org/officeDocument/2006/relationships/image" Target="../media/image5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customXml" Target="../ink/ink1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customXml" Target="../ink/ink1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customXml" Target="../ink/ink1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customXml" Target="../ink/ink15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customXml" Target="../ink/ink16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customXml" Target="../ink/ink17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customXml" Target="../ink/ink18.xml"/><Relationship Id="rId7" Type="http://schemas.openxmlformats.org/officeDocument/2006/relationships/customXml" Target="../ink/ink20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customXml" Target="../ink/ink19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8.png"/><Relationship Id="rId2" Type="http://schemas.openxmlformats.org/officeDocument/2006/relationships/customXml" Target="../ink/ink21.xml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23.xml"/><Relationship Id="rId5" Type="http://schemas.openxmlformats.org/officeDocument/2006/relationships/image" Target="../media/image24.png"/><Relationship Id="rId4" Type="http://schemas.openxmlformats.org/officeDocument/2006/relationships/customXml" Target="../ink/ink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customXml" Target="../ink/ink4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customXml" Target="../ink/ink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customXml" Target="../ink/ink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customXml" Target="../ink/ink7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customXml" Target="../ink/ink8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ustomXml" Target="../ink/ink9.xml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customXml" Target="../ink/ink10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905000" y="940130"/>
            <a:ext cx="8610600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Determine the oxidation state of nitrogen in nitrogen gas.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Determine the oxidation state of chlorine in the perchlorate ion.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Determine the oxidation state of oxygen in hydrogen peroxide.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Determine the oxidation state of arsenic in sodium arsenate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Answer with the oxidation numbers separated by a comma and no spaces.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019300" y="152401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Oxidation States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B8A67DCB-6CD4-40E1-83F7-F038C6B99F36}"/>
                  </a:ext>
                </a:extLst>
              </p14:cNvPr>
              <p14:cNvContentPartPr/>
              <p14:nvPr/>
            </p14:nvContentPartPr>
            <p14:xfrm>
              <a:off x="3740760" y="1550880"/>
              <a:ext cx="4061520" cy="475380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B8A67DCB-6CD4-40E1-83F7-F038C6B99F36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731400" y="1541520"/>
                <a:ext cx="4080240" cy="4772520"/>
              </a:xfrm>
              <a:prstGeom prst="rect">
                <a:avLst/>
              </a:prstGeom>
            </p:spPr>
          </p:pic>
        </mc:Fallback>
      </mc:AlternateContent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112F840-D5E0-482F-961C-40CB01897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0BB2E-887D-4C2D-AA8F-D7E2E914DFF3}" type="slidenum">
              <a:rPr lang="en-US" smtClean="0"/>
              <a:t>1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5DBFBE3A-C162-45FC-BB0F-AE072C466688}"/>
                  </a:ext>
                </a:extLst>
              </p14:cNvPr>
              <p14:cNvContentPartPr/>
              <p14:nvPr/>
            </p14:nvContentPartPr>
            <p14:xfrm>
              <a:off x="2726280" y="1582200"/>
              <a:ext cx="9374400" cy="468000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5DBFBE3A-C162-45FC-BB0F-AE072C466688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716920" y="1572840"/>
                <a:ext cx="9393120" cy="4698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6965371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4096" y="-39340"/>
            <a:ext cx="11896394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Balance the following reaction in basic solution.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CrO</a:t>
            </a:r>
            <a:r>
              <a:rPr kumimoji="0" lang="en-US" sz="28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  <a:r>
              <a:rPr kumimoji="0" lang="en-US" sz="2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2-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</a:rPr>
              <a:t>(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</a:rPr>
              <a:t>aq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</a:rPr>
              <a:t>)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+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Pb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</a:rPr>
              <a:t>(s)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 Cr(OH)</a:t>
            </a:r>
            <a:r>
              <a:rPr kumimoji="0" lang="en-US" sz="28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3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  <a:sym typeface="Wingdings" panose="05000000000000000000" pitchFamily="2" charset="2"/>
              </a:rPr>
              <a:t>(s)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 + HPbO</a:t>
            </a:r>
            <a:r>
              <a:rPr kumimoji="0" lang="en-US" sz="28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2</a:t>
            </a:r>
            <a:r>
              <a:rPr kumimoji="0" lang="en-US" sz="2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-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  <a:sym typeface="Wingdings" panose="05000000000000000000" pitchFamily="2" charset="2"/>
              </a:rPr>
              <a:t>(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  <a:sym typeface="Wingdings" panose="05000000000000000000" pitchFamily="2" charset="2"/>
              </a:rPr>
              <a:t>aq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  <a:sym typeface="Wingdings" panose="05000000000000000000" pitchFamily="2" charset="2"/>
              </a:rPr>
              <a:t>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Wingdings" panose="05000000000000000000" pitchFamily="2" charset="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Write half-reactions: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Wingdings" panose="05000000000000000000" pitchFamily="2" charset="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Wingdings" panose="05000000000000000000" pitchFamily="2" charset="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Wingdings" panose="05000000000000000000" pitchFamily="2" charset="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Wingdings" panose="05000000000000000000" pitchFamily="2" charset="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Wingdings" panose="05000000000000000000" pitchFamily="2" charset="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Put it back together: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Wingdings" panose="05000000000000000000" pitchFamily="2" charset="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Wingdings" panose="05000000000000000000" pitchFamily="2" charset="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Wingdings" panose="05000000000000000000" pitchFamily="2" charset="2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94" name="Ink 193"/>
              <p14:cNvContentPartPr/>
              <p14:nvPr/>
            </p14:nvContentPartPr>
            <p14:xfrm>
              <a:off x="10557480" y="1711440"/>
              <a:ext cx="360" cy="360"/>
            </p14:xfrm>
          </p:contentPart>
        </mc:Choice>
        <mc:Fallback xmlns="">
          <p:pic>
            <p:nvPicPr>
              <p:cNvPr id="194" name="Ink 193"/>
              <p:cNvPicPr/>
              <p:nvPr/>
            </p:nvPicPr>
            <p:blipFill>
              <a:blip r:embed="rId338"/>
              <a:stretch>
                <a:fillRect/>
              </a:stretch>
            </p:blipFill>
            <p:spPr>
              <a:xfrm>
                <a:off x="10548120" y="1702080"/>
                <a:ext cx="19080" cy="1908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8C27809-D526-4B61-86F2-0CB16B7731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0BB2E-887D-4C2D-AA8F-D7E2E914DFF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9044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08552AB-09B2-442D-95F7-19430BA2DF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0BB2E-887D-4C2D-AA8F-D7E2E914DFF3}" type="slidenum">
              <a:rPr lang="en-US" smtClean="0"/>
              <a:t>11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43210C9D-1C2A-450B-B1A0-762EC7149709}"/>
                  </a:ext>
                </a:extLst>
              </p14:cNvPr>
              <p14:cNvContentPartPr/>
              <p14:nvPr/>
            </p14:nvContentPartPr>
            <p14:xfrm>
              <a:off x="188280" y="124920"/>
              <a:ext cx="11797560" cy="65793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43210C9D-1C2A-450B-B1A0-762EC7149709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8920" y="115560"/>
                <a:ext cx="11816280" cy="6598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681559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43838" y="199275"/>
            <a:ext cx="11805007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Balance redox equation</a:t>
            </a:r>
            <a:r>
              <a:rPr lang="en-US" sz="3200" dirty="0">
                <a:solidFill>
                  <a:prstClr val="black"/>
                </a:solidFill>
                <a:latin typeface="Calibri" panose="020F0502020204030204"/>
              </a:rPr>
              <a:t> that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occurs in acidic solution.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82296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MnO</a:t>
            </a:r>
            <a:r>
              <a:rPr kumimoji="0" lang="en-US" sz="32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  <a:r>
              <a:rPr kumimoji="0" lang="en-US" sz="32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</a:rPr>
              <a:t>(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</a:rPr>
              <a:t>aq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</a:rPr>
              <a:t>)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+ HSO</a:t>
            </a:r>
            <a:r>
              <a:rPr kumimoji="0" lang="en-US" sz="32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r>
              <a:rPr kumimoji="0" lang="en-US" sz="32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</a:rPr>
              <a:t>(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</a:rPr>
              <a:t>aq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</a:rPr>
              <a:t>)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 Mn</a:t>
            </a:r>
            <a:r>
              <a:rPr kumimoji="0" lang="en-US" sz="32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2+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  <a:sym typeface="Wingdings" panose="05000000000000000000" pitchFamily="2" charset="2"/>
              </a:rPr>
              <a:t>(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  <a:sym typeface="Wingdings" panose="05000000000000000000" pitchFamily="2" charset="2"/>
              </a:rPr>
              <a:t>aq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  <a:sym typeface="Wingdings" panose="05000000000000000000" pitchFamily="2" charset="2"/>
              </a:rPr>
              <a:t>)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 + SO</a:t>
            </a:r>
            <a:r>
              <a:rPr kumimoji="0" lang="en-US" sz="32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4</a:t>
            </a:r>
            <a:r>
              <a:rPr kumimoji="0" lang="en-US" sz="32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2-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  <a:sym typeface="Wingdings" panose="05000000000000000000" pitchFamily="2" charset="2"/>
              </a:rPr>
              <a:t>(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  <a:sym typeface="Wingdings" panose="05000000000000000000" pitchFamily="2" charset="2"/>
              </a:rPr>
              <a:t>aq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  <a:sym typeface="Wingdings" panose="05000000000000000000" pitchFamily="2" charset="2"/>
              </a:rPr>
              <a:t>)</a:t>
            </a:r>
          </a:p>
          <a:p>
            <a:pPr marL="539496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Wingdings" panose="05000000000000000000" pitchFamily="2" charset="2"/>
            </a:endParaRPr>
          </a:p>
          <a:p>
            <a:pPr marL="82296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Wingdings" panose="05000000000000000000" pitchFamily="2" charset="2"/>
            </a:endParaRPr>
          </a:p>
          <a:p>
            <a:pPr marL="539496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Wingdings" panose="05000000000000000000" pitchFamily="2" charset="2"/>
            </a:endParaRPr>
          </a:p>
          <a:p>
            <a:pPr marL="82296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Wingdings" panose="05000000000000000000" pitchFamily="2" charset="2"/>
            </a:endParaRPr>
          </a:p>
          <a:p>
            <a:pPr marL="82296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cript MT Bold" panose="03040602040607080904" pitchFamily="66" charset="0"/>
              <a:ea typeface="+mn-ea"/>
              <a:cs typeface="+mn-cs"/>
              <a:sym typeface="Wingdings" panose="05000000000000000000" pitchFamily="2" charset="2"/>
            </a:endParaRPr>
          </a:p>
          <a:p>
            <a:pPr marL="82296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2400" dirty="0">
              <a:solidFill>
                <a:prstClr val="black"/>
              </a:solidFill>
              <a:latin typeface="Script MT Bold" panose="03040602040607080904" pitchFamily="66" charset="0"/>
              <a:sym typeface="Wingdings" panose="05000000000000000000" pitchFamily="2" charset="2"/>
            </a:endParaRPr>
          </a:p>
          <a:p>
            <a:pPr marL="82296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cript MT Bold" panose="03040602040607080904" pitchFamily="66" charset="0"/>
              <a:ea typeface="+mn-ea"/>
              <a:cs typeface="+mn-cs"/>
              <a:sym typeface="Wingdings" panose="05000000000000000000" pitchFamily="2" charset="2"/>
            </a:endParaRPr>
          </a:p>
          <a:p>
            <a:pPr marL="82296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2400" dirty="0">
              <a:solidFill>
                <a:prstClr val="black"/>
              </a:solidFill>
              <a:latin typeface="Script MT Bold" panose="03040602040607080904" pitchFamily="66" charset="0"/>
              <a:sym typeface="Wingdings" panose="05000000000000000000" pitchFamily="2" charset="2"/>
            </a:endParaRPr>
          </a:p>
          <a:p>
            <a:pPr marL="82296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cript MT Bold" panose="03040602040607080904" pitchFamily="66" charset="0"/>
              <a:ea typeface="+mn-ea"/>
              <a:cs typeface="+mn-cs"/>
              <a:sym typeface="Wingdings" panose="05000000000000000000" pitchFamily="2" charset="2"/>
            </a:endParaRPr>
          </a:p>
          <a:p>
            <a:pPr marL="82296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cript MT Bold" panose="03040602040607080904" pitchFamily="66" charset="0"/>
              <a:ea typeface="+mn-ea"/>
              <a:cs typeface="+mn-cs"/>
              <a:sym typeface="Wingdings" panose="05000000000000000000" pitchFamily="2" charset="2"/>
            </a:endParaRPr>
          </a:p>
          <a:p>
            <a:pPr marL="82296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 marL="82296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Enter the coefficients for MnO</a:t>
            </a:r>
            <a:r>
              <a:rPr kumimoji="0" lang="en-US" sz="2000" b="0" i="1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4</a:t>
            </a:r>
            <a:r>
              <a:rPr kumimoji="0" lang="en-US" sz="2000" b="0" i="1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-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.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5E2A25F-36BA-4AED-96AE-88106E4DA8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0BB2E-887D-4C2D-AA8F-D7E2E914DFF3}" type="slidenum">
              <a:rPr lang="en-US" smtClean="0"/>
              <a:t>12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EA6ED774-4163-41F8-B0FB-4CBD5B8FAAD1}"/>
                  </a:ext>
                </a:extLst>
              </p14:cNvPr>
              <p14:cNvContentPartPr/>
              <p14:nvPr/>
            </p14:nvContentPartPr>
            <p14:xfrm>
              <a:off x="398520" y="627480"/>
              <a:ext cx="8968320" cy="458964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EA6ED774-4163-41F8-B0FB-4CBD5B8FAAD1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89160" y="618120"/>
                <a:ext cx="8987040" cy="4608360"/>
              </a:xfrm>
              <a:prstGeom prst="rect">
                <a:avLst/>
              </a:prstGeom>
            </p:spPr>
          </p:pic>
        </mc:Fallback>
      </mc:AlternateContent>
      <p:sp>
        <p:nvSpPr>
          <p:cNvPr id="5" name="Rectangle 4">
            <a:extLst>
              <a:ext uri="{FF2B5EF4-FFF2-40B4-BE49-F238E27FC236}">
                <a16:creationId xmlns:a16="http://schemas.microsoft.com/office/drawing/2014/main" id="{F71A8308-33B1-444B-BE3B-A803CBB4842A}"/>
              </a:ext>
            </a:extLst>
          </p:cNvPr>
          <p:cNvSpPr/>
          <p:nvPr/>
        </p:nvSpPr>
        <p:spPr>
          <a:xfrm>
            <a:off x="264861" y="6047652"/>
            <a:ext cx="3790030" cy="5675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4606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17DB356-3600-4FE0-9636-E1CD133BE85C}"/>
              </a:ext>
            </a:extLst>
          </p:cNvPr>
          <p:cNvSpPr/>
          <p:nvPr/>
        </p:nvSpPr>
        <p:spPr>
          <a:xfrm>
            <a:off x="366444" y="239659"/>
            <a:ext cx="1154130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3200" dirty="0">
                <a:solidFill>
                  <a:prstClr val="black"/>
                </a:solidFill>
              </a:rPr>
              <a:t>Balance the redox equation that occurs in acidic solution.</a:t>
            </a:r>
          </a:p>
          <a:p>
            <a:pPr lvl="0">
              <a:defRPr/>
            </a:pPr>
            <a:endParaRPr lang="en-US" sz="3200" dirty="0">
              <a:solidFill>
                <a:prstClr val="black"/>
              </a:solidFill>
            </a:endParaRPr>
          </a:p>
          <a:p>
            <a:pPr algn="ctr">
              <a:defRPr/>
            </a:pPr>
            <a:r>
              <a:rPr lang="en-US" sz="3200" dirty="0">
                <a:solidFill>
                  <a:prstClr val="black"/>
                </a:solidFill>
                <a:sym typeface="Wingdings" panose="05000000000000000000" pitchFamily="2" charset="2"/>
              </a:rPr>
              <a:t>Zn(s) + NO</a:t>
            </a:r>
            <a:r>
              <a:rPr lang="en-US" sz="3200" baseline="-25000" dirty="0">
                <a:solidFill>
                  <a:prstClr val="black"/>
                </a:solidFill>
                <a:sym typeface="Wingdings" panose="05000000000000000000" pitchFamily="2" charset="2"/>
              </a:rPr>
              <a:t>3</a:t>
            </a:r>
            <a:r>
              <a:rPr lang="en-US" sz="3200" baseline="30000" dirty="0">
                <a:solidFill>
                  <a:prstClr val="black"/>
                </a:solidFill>
                <a:sym typeface="Wingdings" panose="05000000000000000000" pitchFamily="2" charset="2"/>
              </a:rPr>
              <a:t>-</a:t>
            </a:r>
            <a:r>
              <a:rPr lang="en-US" sz="2400" dirty="0">
                <a:solidFill>
                  <a:prstClr val="black"/>
                </a:solidFill>
                <a:latin typeface="Script MT Bold" panose="03040602040607080904" pitchFamily="66" charset="0"/>
                <a:sym typeface="Wingdings" panose="05000000000000000000" pitchFamily="2" charset="2"/>
              </a:rPr>
              <a:t>(</a:t>
            </a:r>
            <a:r>
              <a:rPr lang="en-US" sz="2400" dirty="0" err="1">
                <a:solidFill>
                  <a:prstClr val="black"/>
                </a:solidFill>
                <a:latin typeface="Script MT Bold" panose="03040602040607080904" pitchFamily="66" charset="0"/>
                <a:sym typeface="Wingdings" panose="05000000000000000000" pitchFamily="2" charset="2"/>
              </a:rPr>
              <a:t>aq</a:t>
            </a:r>
            <a:r>
              <a:rPr lang="en-US" sz="2400" dirty="0">
                <a:solidFill>
                  <a:prstClr val="black"/>
                </a:solidFill>
                <a:latin typeface="Script MT Bold" panose="03040602040607080904" pitchFamily="66" charset="0"/>
                <a:sym typeface="Wingdings" panose="05000000000000000000" pitchFamily="2" charset="2"/>
              </a:rPr>
              <a:t>)</a:t>
            </a:r>
            <a:r>
              <a:rPr lang="en-US" sz="3200" dirty="0">
                <a:solidFill>
                  <a:prstClr val="black"/>
                </a:solidFill>
                <a:sym typeface="Wingdings" panose="05000000000000000000" pitchFamily="2" charset="2"/>
              </a:rPr>
              <a:t>  Zn</a:t>
            </a:r>
            <a:r>
              <a:rPr lang="en-US" sz="3200" baseline="30000" dirty="0">
                <a:solidFill>
                  <a:prstClr val="black"/>
                </a:solidFill>
                <a:sym typeface="Wingdings" panose="05000000000000000000" pitchFamily="2" charset="2"/>
              </a:rPr>
              <a:t>2+</a:t>
            </a:r>
            <a:r>
              <a:rPr lang="en-US" sz="2400" dirty="0">
                <a:solidFill>
                  <a:prstClr val="black"/>
                </a:solidFill>
                <a:latin typeface="Script MT Bold" panose="03040602040607080904" pitchFamily="66" charset="0"/>
                <a:sym typeface="Wingdings" panose="05000000000000000000" pitchFamily="2" charset="2"/>
              </a:rPr>
              <a:t>(</a:t>
            </a:r>
            <a:r>
              <a:rPr lang="en-US" sz="2400" dirty="0" err="1">
                <a:solidFill>
                  <a:prstClr val="black"/>
                </a:solidFill>
                <a:latin typeface="Script MT Bold" panose="03040602040607080904" pitchFamily="66" charset="0"/>
                <a:sym typeface="Wingdings" panose="05000000000000000000" pitchFamily="2" charset="2"/>
              </a:rPr>
              <a:t>aq</a:t>
            </a:r>
            <a:r>
              <a:rPr lang="en-US" sz="2400" dirty="0">
                <a:solidFill>
                  <a:prstClr val="black"/>
                </a:solidFill>
                <a:latin typeface="Script MT Bold" panose="03040602040607080904" pitchFamily="66" charset="0"/>
                <a:sym typeface="Wingdings" panose="05000000000000000000" pitchFamily="2" charset="2"/>
              </a:rPr>
              <a:t>)</a:t>
            </a:r>
            <a:r>
              <a:rPr lang="en-US" sz="3200" dirty="0">
                <a:solidFill>
                  <a:prstClr val="black"/>
                </a:solidFill>
                <a:sym typeface="Wingdings" panose="05000000000000000000" pitchFamily="2" charset="2"/>
              </a:rPr>
              <a:t> + N</a:t>
            </a:r>
            <a:r>
              <a:rPr lang="en-US" sz="3200" baseline="-25000" dirty="0">
                <a:solidFill>
                  <a:prstClr val="black"/>
                </a:solidFill>
                <a:sym typeface="Wingdings" panose="05000000000000000000" pitchFamily="2" charset="2"/>
              </a:rPr>
              <a:t>2</a:t>
            </a:r>
            <a:r>
              <a:rPr lang="en-US" sz="3200" dirty="0">
                <a:solidFill>
                  <a:prstClr val="black"/>
                </a:solidFill>
                <a:sym typeface="Wingdings" panose="05000000000000000000" pitchFamily="2" charset="2"/>
              </a:rPr>
              <a:t>O</a:t>
            </a:r>
            <a:r>
              <a:rPr lang="en-US" sz="2400" dirty="0">
                <a:solidFill>
                  <a:prstClr val="black"/>
                </a:solidFill>
                <a:latin typeface="Script MT Bold" panose="03040602040607080904" pitchFamily="66" charset="0"/>
                <a:sym typeface="Wingdings" panose="05000000000000000000" pitchFamily="2" charset="2"/>
              </a:rPr>
              <a:t>(g)</a:t>
            </a:r>
          </a:p>
          <a:p>
            <a:pPr lvl="0">
              <a:defRPr/>
            </a:pPr>
            <a:endParaRPr lang="en-US" sz="3200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C0F628-9C9C-49E2-B0EC-80278495A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0BB2E-887D-4C2D-AA8F-D7E2E914DFF3}" type="slidenum">
              <a:rPr lang="en-US" smtClean="0"/>
              <a:t>13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3D0D9846-26FA-4293-83F0-BBAA8DB678D3}"/>
                  </a:ext>
                </a:extLst>
              </p14:cNvPr>
              <p14:cNvContentPartPr/>
              <p14:nvPr/>
            </p14:nvContentPartPr>
            <p14:xfrm>
              <a:off x="625680" y="1828440"/>
              <a:ext cx="8175960" cy="194508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3D0D9846-26FA-4293-83F0-BBAA8DB678D3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16320" y="1819080"/>
                <a:ext cx="8194680" cy="1963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086664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45235CE-1780-4BD4-9607-B9EC2DF707DD}"/>
              </a:ext>
            </a:extLst>
          </p:cNvPr>
          <p:cNvSpPr/>
          <p:nvPr/>
        </p:nvSpPr>
        <p:spPr>
          <a:xfrm>
            <a:off x="500009" y="393771"/>
            <a:ext cx="11459110" cy="2357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sz="3200" dirty="0">
                <a:solidFill>
                  <a:prstClr val="black"/>
                </a:solidFill>
              </a:rPr>
              <a:t>Balance the redox equation that occurs in basic solution.</a:t>
            </a:r>
          </a:p>
          <a:p>
            <a:pPr lvl="0">
              <a:spcBef>
                <a:spcPct val="20000"/>
              </a:spcBef>
              <a:defRPr/>
            </a:pPr>
            <a:endParaRPr lang="en-US" sz="3200" dirty="0">
              <a:solidFill>
                <a:prstClr val="black"/>
              </a:solidFill>
            </a:endParaRPr>
          </a:p>
          <a:p>
            <a:pPr algn="ctr">
              <a:spcBef>
                <a:spcPct val="20000"/>
              </a:spcBef>
              <a:defRPr/>
            </a:pPr>
            <a:r>
              <a:rPr lang="en-US" sz="3200" dirty="0">
                <a:solidFill>
                  <a:prstClr val="black"/>
                </a:solidFill>
              </a:rPr>
              <a:t>HS</a:t>
            </a:r>
            <a:r>
              <a:rPr lang="en-US" sz="3200" baseline="30000" dirty="0">
                <a:solidFill>
                  <a:prstClr val="black"/>
                </a:solidFill>
              </a:rPr>
              <a:t>-</a:t>
            </a:r>
            <a:r>
              <a:rPr lang="en-US" sz="2400" dirty="0">
                <a:solidFill>
                  <a:prstClr val="black"/>
                </a:solidFill>
                <a:latin typeface="Script MT Bold" panose="03040602040607080904" pitchFamily="66" charset="0"/>
              </a:rPr>
              <a:t>(</a:t>
            </a:r>
            <a:r>
              <a:rPr lang="en-US" sz="2400" dirty="0" err="1">
                <a:solidFill>
                  <a:prstClr val="black"/>
                </a:solidFill>
                <a:latin typeface="Script MT Bold" panose="03040602040607080904" pitchFamily="66" charset="0"/>
              </a:rPr>
              <a:t>aq</a:t>
            </a:r>
            <a:r>
              <a:rPr lang="en-US" sz="2400" dirty="0">
                <a:solidFill>
                  <a:prstClr val="black"/>
                </a:solidFill>
                <a:latin typeface="Script MT Bold" panose="03040602040607080904" pitchFamily="66" charset="0"/>
              </a:rPr>
              <a:t>)</a:t>
            </a:r>
            <a:r>
              <a:rPr lang="en-US" sz="3200" dirty="0">
                <a:solidFill>
                  <a:prstClr val="black"/>
                </a:solidFill>
              </a:rPr>
              <a:t> + ClO</a:t>
            </a:r>
            <a:r>
              <a:rPr lang="en-US" sz="3200" baseline="-25000" dirty="0">
                <a:solidFill>
                  <a:prstClr val="black"/>
                </a:solidFill>
              </a:rPr>
              <a:t>3</a:t>
            </a:r>
            <a:r>
              <a:rPr lang="en-US" sz="3200" baseline="30000" dirty="0">
                <a:solidFill>
                  <a:prstClr val="black"/>
                </a:solidFill>
              </a:rPr>
              <a:t>-</a:t>
            </a:r>
            <a:r>
              <a:rPr lang="en-US" sz="2400" dirty="0">
                <a:solidFill>
                  <a:prstClr val="black"/>
                </a:solidFill>
                <a:latin typeface="Script MT Bold" panose="03040602040607080904" pitchFamily="66" charset="0"/>
              </a:rPr>
              <a:t>(</a:t>
            </a:r>
            <a:r>
              <a:rPr lang="en-US" sz="2400" dirty="0" err="1">
                <a:solidFill>
                  <a:prstClr val="black"/>
                </a:solidFill>
                <a:latin typeface="Script MT Bold" panose="03040602040607080904" pitchFamily="66" charset="0"/>
              </a:rPr>
              <a:t>aq</a:t>
            </a:r>
            <a:r>
              <a:rPr lang="en-US" sz="2400" dirty="0">
                <a:solidFill>
                  <a:prstClr val="black"/>
                </a:solidFill>
                <a:latin typeface="Script MT Bold" panose="03040602040607080904" pitchFamily="66" charset="0"/>
              </a:rPr>
              <a:t>)</a:t>
            </a:r>
            <a:r>
              <a:rPr lang="en-US" sz="3200" dirty="0">
                <a:solidFill>
                  <a:prstClr val="black"/>
                </a:solidFill>
              </a:rPr>
              <a:t> </a:t>
            </a:r>
            <a:r>
              <a:rPr lang="en-US" sz="3200" dirty="0">
                <a:solidFill>
                  <a:prstClr val="black"/>
                </a:solidFill>
                <a:sym typeface="Wingdings" panose="05000000000000000000" pitchFamily="2" charset="2"/>
              </a:rPr>
              <a:t> S</a:t>
            </a:r>
            <a:r>
              <a:rPr lang="en-US" sz="2400" dirty="0">
                <a:solidFill>
                  <a:prstClr val="black"/>
                </a:solidFill>
                <a:latin typeface="Script MT Bold" panose="03040602040607080904" pitchFamily="66" charset="0"/>
                <a:sym typeface="Wingdings" panose="05000000000000000000" pitchFamily="2" charset="2"/>
              </a:rPr>
              <a:t>(s)</a:t>
            </a:r>
            <a:r>
              <a:rPr lang="en-US" sz="3200" dirty="0">
                <a:solidFill>
                  <a:prstClr val="black"/>
                </a:solidFill>
                <a:sym typeface="Wingdings" panose="05000000000000000000" pitchFamily="2" charset="2"/>
              </a:rPr>
              <a:t> + Cl</a:t>
            </a:r>
            <a:r>
              <a:rPr lang="en-US" sz="3200" baseline="30000" dirty="0">
                <a:solidFill>
                  <a:prstClr val="black"/>
                </a:solidFill>
                <a:sym typeface="Wingdings" panose="05000000000000000000" pitchFamily="2" charset="2"/>
              </a:rPr>
              <a:t>-</a:t>
            </a:r>
            <a:r>
              <a:rPr lang="en-US" sz="2400" dirty="0">
                <a:solidFill>
                  <a:prstClr val="black"/>
                </a:solidFill>
                <a:latin typeface="Script MT Bold" panose="03040602040607080904" pitchFamily="66" charset="0"/>
                <a:sym typeface="Wingdings" panose="05000000000000000000" pitchFamily="2" charset="2"/>
              </a:rPr>
              <a:t>(</a:t>
            </a:r>
            <a:r>
              <a:rPr lang="en-US" sz="2400" dirty="0" err="1">
                <a:solidFill>
                  <a:prstClr val="black"/>
                </a:solidFill>
                <a:latin typeface="Script MT Bold" panose="03040602040607080904" pitchFamily="66" charset="0"/>
                <a:sym typeface="Wingdings" panose="05000000000000000000" pitchFamily="2" charset="2"/>
              </a:rPr>
              <a:t>aq</a:t>
            </a:r>
            <a:r>
              <a:rPr lang="en-US" sz="2400" dirty="0">
                <a:solidFill>
                  <a:prstClr val="black"/>
                </a:solidFill>
                <a:latin typeface="Script MT Bold" panose="03040602040607080904" pitchFamily="66" charset="0"/>
                <a:sym typeface="Wingdings" panose="05000000000000000000" pitchFamily="2" charset="2"/>
              </a:rPr>
              <a:t>)</a:t>
            </a:r>
          </a:p>
          <a:p>
            <a:pPr lvl="0">
              <a:spcBef>
                <a:spcPct val="20000"/>
              </a:spcBef>
              <a:defRPr/>
            </a:pPr>
            <a:endParaRPr lang="en-US" sz="3200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6F6BA3-7370-4009-9FB8-9A038F3F8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0BB2E-887D-4C2D-AA8F-D7E2E914DFF3}" type="slidenum">
              <a:rPr lang="en-US" smtClean="0"/>
              <a:t>14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69D0BAC4-FB26-483E-8715-7D5330A01DD9}"/>
                  </a:ext>
                </a:extLst>
              </p14:cNvPr>
              <p14:cNvContentPartPr/>
              <p14:nvPr/>
            </p14:nvContentPartPr>
            <p14:xfrm>
              <a:off x="764640" y="2184120"/>
              <a:ext cx="8973720" cy="20415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69D0BAC4-FB26-483E-8715-7D5330A01DD9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55280" y="2174760"/>
                <a:ext cx="8992440" cy="2060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606776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12B69F5-2F20-468D-8BE5-3204815D435D}"/>
              </a:ext>
            </a:extLst>
          </p:cNvPr>
          <p:cNvSpPr/>
          <p:nvPr/>
        </p:nvSpPr>
        <p:spPr>
          <a:xfrm>
            <a:off x="235430" y="193789"/>
            <a:ext cx="1172744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According to the balanced equation shown below, 1.00 mole of oxalic acid, H</a:t>
            </a:r>
            <a:r>
              <a:rPr lang="en-US" sz="24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C</a:t>
            </a:r>
            <a:r>
              <a:rPr lang="en-US" sz="24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O</a:t>
            </a:r>
            <a:r>
              <a:rPr lang="en-US" sz="24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4</a:t>
            </a:r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, reacts with ________ moles of permanganate ion, MnO</a:t>
            </a:r>
            <a:r>
              <a:rPr lang="en-US" sz="24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4</a:t>
            </a:r>
            <a:r>
              <a:rPr lang="en-US" sz="2400" baseline="30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-</a:t>
            </a:r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.</a:t>
            </a:r>
            <a:endParaRPr lang="en-US" sz="24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 </a:t>
            </a:r>
            <a:endParaRPr lang="en-US" sz="24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pPr>
              <a:tabLst>
                <a:tab pos="698500" algn="l"/>
              </a:tabLst>
            </a:pPr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	5 H</a:t>
            </a:r>
            <a:r>
              <a:rPr lang="en-US" sz="24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C</a:t>
            </a:r>
            <a:r>
              <a:rPr lang="en-US" sz="24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O</a:t>
            </a:r>
            <a:r>
              <a:rPr lang="en-US" sz="24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4</a:t>
            </a:r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(</a:t>
            </a:r>
            <a:r>
              <a:rPr lang="en-US" sz="2400" i="1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aq</a:t>
            </a:r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) + 2 MnO</a:t>
            </a:r>
            <a:r>
              <a:rPr lang="en-US" sz="24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4</a:t>
            </a:r>
            <a:r>
              <a:rPr lang="en-US" sz="2400" baseline="30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-</a:t>
            </a:r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(</a:t>
            </a:r>
            <a:r>
              <a:rPr lang="en-US" sz="2400" i="1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aq</a:t>
            </a:r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) + 6 H</a:t>
            </a:r>
            <a:r>
              <a:rPr lang="en-US" sz="2400" baseline="30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+</a:t>
            </a:r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(</a:t>
            </a:r>
            <a:r>
              <a:rPr lang="en-US" sz="2400" i="1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aq</a:t>
            </a:r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) → 10 CO</a:t>
            </a:r>
            <a:r>
              <a:rPr lang="en-US" sz="24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(</a:t>
            </a:r>
            <a:r>
              <a:rPr lang="en-US" sz="2400" i="1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g</a:t>
            </a:r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) + 2 Mn</a:t>
            </a:r>
            <a:r>
              <a:rPr lang="en-US" sz="2400" baseline="30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2+</a:t>
            </a:r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(</a:t>
            </a:r>
            <a:r>
              <a:rPr lang="en-US" sz="2400" i="1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aq</a:t>
            </a:r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) + 8 H</a:t>
            </a:r>
            <a:r>
              <a:rPr lang="en-US" sz="24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O(</a:t>
            </a:r>
            <a:r>
              <a:rPr lang="en-US" sz="2400" i="1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l</a:t>
            </a:r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)</a:t>
            </a:r>
            <a:endParaRPr lang="en-US" sz="24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pPr>
              <a:tabLst>
                <a:tab pos="698500" algn="l"/>
              </a:tabLst>
            </a:pPr>
            <a:r>
              <a:rPr lang="en-US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 </a:t>
            </a:r>
            <a:endParaRPr lang="en-US" sz="1400" dirty="0">
              <a:solidFill>
                <a:srgbClr val="000000"/>
              </a:solidFill>
              <a:effectLst/>
              <a:latin typeface="Palatino Linotype" panose="02040502050505030304" pitchFamily="18" charset="0"/>
              <a:ea typeface="Times New Roman" panose="02020603050405020304" pitchFamily="18" charset="0"/>
              <a:cs typeface="Palatino Linotype" panose="0204050205050503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B4D8C854-0234-48CC-92F4-789B80BA4BB9}"/>
                  </a:ext>
                </a:extLst>
              </p14:cNvPr>
              <p14:cNvContentPartPr/>
              <p14:nvPr/>
            </p14:nvContentPartPr>
            <p14:xfrm>
              <a:off x="1564920" y="2423160"/>
              <a:ext cx="7478640" cy="69624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B4D8C854-0234-48CC-92F4-789B80BA4BB9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555560" y="2413800"/>
                <a:ext cx="7497360" cy="714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640676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93E17F3B-8380-4F98-9905-ACC39577E3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1761" y="299447"/>
            <a:ext cx="11828478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 disproportionation reaction is one in which identical species react. Balance this redox reaction for this self-reaction of nitrogen dioxide in acidic solution to form nitrogen compounds of both lower and higher oxidation states.  Provide the sum of the coefficients in the balanced equation.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972838E-4C60-43F6-8ADF-DA993509EC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394" y="1869107"/>
            <a:ext cx="10218198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NO</a:t>
            </a:r>
            <a:r>
              <a:rPr kumimoji="0" lang="en-US" altLang="en-US" sz="2400" b="0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(g) → NO</a:t>
            </a:r>
            <a:r>
              <a:rPr kumimoji="0" lang="en-US" altLang="en-US" sz="2400" b="0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</a:t>
            </a:r>
            <a:r>
              <a:rPr kumimoji="0" lang="en-US" altLang="en-US" sz="2400" b="0" i="0" u="none" strike="noStrike" cap="none" normalizeH="0" baseline="3000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(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aq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+ NO (g)</a:t>
            </a:r>
            <a:b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b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F583ECCE-B8D1-4241-8D18-2E51FC4B44F7}"/>
                  </a:ext>
                </a:extLst>
              </p14:cNvPr>
              <p14:cNvContentPartPr/>
              <p14:nvPr/>
            </p14:nvContentPartPr>
            <p14:xfrm>
              <a:off x="399600" y="2825280"/>
              <a:ext cx="11539800" cy="318708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F583ECCE-B8D1-4241-8D18-2E51FC4B44F7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90240" y="2815920"/>
                <a:ext cx="11558520" cy="3205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715800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86097E4-9B06-49DE-97DF-5A0D980D5CC3}"/>
              </a:ext>
            </a:extLst>
          </p:cNvPr>
          <p:cNvSpPr/>
          <p:nvPr/>
        </p:nvSpPr>
        <p:spPr>
          <a:xfrm>
            <a:off x="388689" y="387802"/>
            <a:ext cx="114230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ea typeface="Calibri" panose="020F0502020204030204" pitchFamily="34" charset="0"/>
              </a:rPr>
              <a:t>Calculate </a:t>
            </a:r>
            <a:r>
              <a:rPr lang="en-US" sz="2400" i="1" dirty="0" err="1">
                <a:ea typeface="Calibri" panose="020F0502020204030204" pitchFamily="34" charset="0"/>
              </a:rPr>
              <a:t>K</a:t>
            </a:r>
            <a:r>
              <a:rPr lang="en-US" sz="2400" baseline="-25000" dirty="0" err="1">
                <a:ea typeface="Calibri" panose="020F0502020204030204" pitchFamily="34" charset="0"/>
              </a:rPr>
              <a:t>sp</a:t>
            </a:r>
            <a:r>
              <a:rPr lang="en-US" sz="2400" dirty="0">
                <a:ea typeface="Calibri" panose="020F0502020204030204" pitchFamily="34" charset="0"/>
              </a:rPr>
              <a:t> for PbI</a:t>
            </a:r>
            <a:r>
              <a:rPr lang="en-US" sz="2400" baseline="-25000" dirty="0">
                <a:ea typeface="Calibri" panose="020F0502020204030204" pitchFamily="34" charset="0"/>
              </a:rPr>
              <a:t>2</a:t>
            </a:r>
            <a:r>
              <a:rPr lang="en-US" sz="2400" dirty="0">
                <a:ea typeface="Calibri" panose="020F0502020204030204" pitchFamily="34" charset="0"/>
              </a:rPr>
              <a:t> at 25 °C based on the following data:</a:t>
            </a:r>
            <a:endParaRPr 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A82C3C7-3114-440D-A7D2-66EC27C237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6768" y="404580"/>
            <a:ext cx="3127485" cy="1672001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280ED030-B674-4CBA-B102-C70F71F7B3C8}"/>
                  </a:ext>
                </a:extLst>
              </p14:cNvPr>
              <p14:cNvContentPartPr/>
              <p14:nvPr/>
            </p14:nvContentPartPr>
            <p14:xfrm>
              <a:off x="646920" y="1021320"/>
              <a:ext cx="6414840" cy="524304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280ED030-B674-4CBA-B102-C70F71F7B3C8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37560" y="1011960"/>
                <a:ext cx="6433560" cy="5261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558FE9DC-08D9-4705-9BDB-B73A9303B92F}"/>
                  </a:ext>
                </a:extLst>
              </p14:cNvPr>
              <p14:cNvContentPartPr/>
              <p14:nvPr/>
            </p14:nvContentPartPr>
            <p14:xfrm>
              <a:off x="1097280" y="1883520"/>
              <a:ext cx="7657560" cy="104292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558FE9DC-08D9-4705-9BDB-B73A9303B92F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87920" y="1874160"/>
                <a:ext cx="7676280" cy="1061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A6876198-37EE-40EC-BF0D-57AB28FFA1EC}"/>
                  </a:ext>
                </a:extLst>
              </p14:cNvPr>
              <p14:cNvContentPartPr/>
              <p14:nvPr/>
            </p14:nvContentPartPr>
            <p14:xfrm>
              <a:off x="891000" y="3085920"/>
              <a:ext cx="8006040" cy="157572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A6876198-37EE-40EC-BF0D-57AB28FFA1EC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81640" y="3076560"/>
                <a:ext cx="8024760" cy="1594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564043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053C543-9EE7-4281-ADB8-229C6CA67A15}"/>
              </a:ext>
            </a:extLst>
          </p:cNvPr>
          <p:cNvSpPr/>
          <p:nvPr/>
        </p:nvSpPr>
        <p:spPr>
          <a:xfrm>
            <a:off x="226503" y="347992"/>
            <a:ext cx="11526473" cy="865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dirty="0">
                <a:ea typeface="Calibri" panose="020F0502020204030204" pitchFamily="34" charset="0"/>
                <a:cs typeface="Times New Roman" panose="02020603050405020304" pitchFamily="18" charset="0"/>
              </a:rPr>
              <a:t>Consider the reaction of 25.0 mL of 0.20 M AgNO</a:t>
            </a:r>
            <a:r>
              <a:rPr lang="en-US" sz="2400" baseline="-25000" dirty="0"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sz="2400" dirty="0"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sz="2400" dirty="0" err="1">
                <a:ea typeface="Calibri" panose="020F0502020204030204" pitchFamily="34" charset="0"/>
                <a:cs typeface="Times New Roman" panose="02020603050405020304" pitchFamily="18" charset="0"/>
              </a:rPr>
              <a:t>aq</a:t>
            </a:r>
            <a:r>
              <a:rPr lang="en-US" sz="2400" dirty="0">
                <a:ea typeface="Calibri" panose="020F0502020204030204" pitchFamily="34" charset="0"/>
                <a:cs typeface="Times New Roman" panose="02020603050405020304" pitchFamily="18" charset="0"/>
              </a:rPr>
              <a:t>) with 25.0 mL of 0.20 M </a:t>
            </a:r>
            <a:r>
              <a:rPr lang="en-US" sz="2400" dirty="0" err="1">
                <a:ea typeface="Calibri" panose="020F0502020204030204" pitchFamily="34" charset="0"/>
                <a:cs typeface="Times New Roman" panose="02020603050405020304" pitchFamily="18" charset="0"/>
              </a:rPr>
              <a:t>NaBr</a:t>
            </a:r>
            <a:r>
              <a:rPr lang="en-US" sz="2400" dirty="0"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sz="2400" dirty="0" err="1">
                <a:ea typeface="Calibri" panose="020F0502020204030204" pitchFamily="34" charset="0"/>
                <a:cs typeface="Times New Roman" panose="02020603050405020304" pitchFamily="18" charset="0"/>
              </a:rPr>
              <a:t>aq</a:t>
            </a:r>
            <a:r>
              <a:rPr lang="en-US" sz="2400" dirty="0">
                <a:ea typeface="Calibri" panose="020F0502020204030204" pitchFamily="34" charset="0"/>
                <a:cs typeface="Times New Roman" panose="02020603050405020304" pitchFamily="18" charset="0"/>
              </a:rPr>
              <a:t>) to form </a:t>
            </a:r>
            <a:r>
              <a:rPr lang="en-US" sz="2400" dirty="0" err="1">
                <a:ea typeface="Calibri" panose="020F0502020204030204" pitchFamily="34" charset="0"/>
                <a:cs typeface="Times New Roman" panose="02020603050405020304" pitchFamily="18" charset="0"/>
              </a:rPr>
              <a:t>AgBr</a:t>
            </a:r>
            <a:r>
              <a:rPr lang="en-US" sz="2400" dirty="0">
                <a:ea typeface="Calibri" panose="020F0502020204030204" pitchFamily="34" charset="0"/>
                <a:cs typeface="Times New Roman" panose="02020603050405020304" pitchFamily="18" charset="0"/>
              </a:rPr>
              <a:t>(s) at 25 °C. What is Δ</a:t>
            </a:r>
            <a:r>
              <a:rPr lang="en-US" sz="2400" i="1" dirty="0">
                <a:ea typeface="Calibri" panose="020F0502020204030204" pitchFamily="34" charset="0"/>
                <a:cs typeface="Times New Roman" panose="02020603050405020304" pitchFamily="18" charset="0"/>
              </a:rPr>
              <a:t>G</a:t>
            </a:r>
            <a:r>
              <a:rPr lang="en-US" sz="2400" dirty="0">
                <a:ea typeface="Calibri" panose="020F0502020204030204" pitchFamily="34" charset="0"/>
                <a:cs typeface="Times New Roman" panose="02020603050405020304" pitchFamily="18" charset="0"/>
              </a:rPr>
              <a:t> for this reaction? The </a:t>
            </a:r>
            <a:r>
              <a:rPr lang="en-US" sz="2400" i="1" dirty="0" err="1">
                <a:ea typeface="Calibri" panose="020F0502020204030204" pitchFamily="34" charset="0"/>
                <a:cs typeface="Times New Roman" panose="02020603050405020304" pitchFamily="18" charset="0"/>
              </a:rPr>
              <a:t>K</a:t>
            </a:r>
            <a:r>
              <a:rPr lang="en-US" sz="2400" baseline="-25000" dirty="0" err="1">
                <a:ea typeface="Calibri" panose="020F0502020204030204" pitchFamily="34" charset="0"/>
                <a:cs typeface="Times New Roman" panose="02020603050405020304" pitchFamily="18" charset="0"/>
              </a:rPr>
              <a:t>sp</a:t>
            </a:r>
            <a:r>
              <a:rPr lang="en-US" sz="2400" dirty="0">
                <a:ea typeface="Calibri" panose="020F0502020204030204" pitchFamily="34" charset="0"/>
                <a:cs typeface="Times New Roman" panose="02020603050405020304" pitchFamily="18" charset="0"/>
              </a:rPr>
              <a:t> of </a:t>
            </a:r>
            <a:r>
              <a:rPr lang="en-US" sz="2400" dirty="0" err="1">
                <a:ea typeface="Calibri" panose="020F0502020204030204" pitchFamily="34" charset="0"/>
                <a:cs typeface="Times New Roman" panose="02020603050405020304" pitchFamily="18" charset="0"/>
              </a:rPr>
              <a:t>AgBr</a:t>
            </a:r>
            <a:r>
              <a:rPr lang="en-US" sz="2400" dirty="0">
                <a:ea typeface="Calibri" panose="020F0502020204030204" pitchFamily="34" charset="0"/>
                <a:cs typeface="Times New Roman" panose="02020603050405020304" pitchFamily="18" charset="0"/>
              </a:rPr>
              <a:t> is 5.0 × 10</a:t>
            </a:r>
            <a:r>
              <a:rPr lang="en-US" sz="2400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-13</a:t>
            </a:r>
            <a:r>
              <a:rPr lang="en-US" sz="2400" dirty="0">
                <a:ea typeface="Calibri" panose="020F0502020204030204" pitchFamily="34" charset="0"/>
                <a:cs typeface="Times New Roman" panose="02020603050405020304" pitchFamily="18" charset="0"/>
              </a:rPr>
              <a:t> at 25 °C.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B0C9BEC2-18EA-4AEE-B683-9C77F1F84662}"/>
                  </a:ext>
                </a:extLst>
              </p14:cNvPr>
              <p14:cNvContentPartPr/>
              <p14:nvPr/>
            </p14:nvContentPartPr>
            <p14:xfrm>
              <a:off x="595800" y="1812240"/>
              <a:ext cx="6726600" cy="169740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B0C9BEC2-18EA-4AEE-B683-9C77F1F84662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86440" y="1802880"/>
                <a:ext cx="6745320" cy="1716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5" name="Ink 14">
                <a:extLst>
                  <a:ext uri="{FF2B5EF4-FFF2-40B4-BE49-F238E27FC236}">
                    <a16:creationId xmlns:a16="http://schemas.microsoft.com/office/drawing/2014/main" id="{832D9665-9752-4608-B82E-6D71C4FC593C}"/>
                  </a:ext>
                </a:extLst>
              </p14:cNvPr>
              <p14:cNvContentPartPr/>
              <p14:nvPr/>
            </p14:nvContentPartPr>
            <p14:xfrm>
              <a:off x="596160" y="3666600"/>
              <a:ext cx="11508480" cy="1749600"/>
            </p14:xfrm>
          </p:contentPart>
        </mc:Choice>
        <mc:Fallback xmlns="">
          <p:pic>
            <p:nvPicPr>
              <p:cNvPr id="15" name="Ink 14">
                <a:extLst>
                  <a:ext uri="{FF2B5EF4-FFF2-40B4-BE49-F238E27FC236}">
                    <a16:creationId xmlns:a16="http://schemas.microsoft.com/office/drawing/2014/main" id="{832D9665-9752-4608-B82E-6D71C4FC593C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86800" y="3657240"/>
                <a:ext cx="11527200" cy="1768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6" name="Ink 15">
                <a:extLst>
                  <a:ext uri="{FF2B5EF4-FFF2-40B4-BE49-F238E27FC236}">
                    <a16:creationId xmlns:a16="http://schemas.microsoft.com/office/drawing/2014/main" id="{8E148635-67F6-4132-9C64-20D30B24D1C4}"/>
                  </a:ext>
                </a:extLst>
              </p14:cNvPr>
              <p14:cNvContentPartPr/>
              <p14:nvPr/>
            </p14:nvContentPartPr>
            <p14:xfrm>
              <a:off x="643680" y="1329840"/>
              <a:ext cx="10235160" cy="5046480"/>
            </p14:xfrm>
          </p:contentPart>
        </mc:Choice>
        <mc:Fallback xmlns="">
          <p:pic>
            <p:nvPicPr>
              <p:cNvPr id="16" name="Ink 15">
                <a:extLst>
                  <a:ext uri="{FF2B5EF4-FFF2-40B4-BE49-F238E27FC236}">
                    <a16:creationId xmlns:a16="http://schemas.microsoft.com/office/drawing/2014/main" id="{8E148635-67F6-4132-9C64-20D30B24D1C4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34320" y="1320480"/>
                <a:ext cx="10253880" cy="5065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994441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>
            <a:extLst>
              <a:ext uri="{FF2B5EF4-FFF2-40B4-BE49-F238E27FC236}">
                <a16:creationId xmlns:a16="http://schemas.microsoft.com/office/drawing/2014/main" id="{FD57CAC1-18C0-48BE-AAEF-6A2A419B26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495300"/>
            <a:ext cx="112202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What is the oxidation state of Cr in Cr</a:t>
            </a:r>
            <a:r>
              <a:rPr kumimoji="0" lang="en-US" altLang="en-US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2</a:t>
            </a:r>
            <a:r>
              <a:rPr kumimoji="0" lang="en-US" altLang="en-US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O</a:t>
            </a:r>
            <a:r>
              <a:rPr kumimoji="0" lang="en-US" altLang="en-US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7</a:t>
            </a:r>
            <a:r>
              <a:rPr kumimoji="0" lang="en-US" altLang="en-US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2-</a:t>
            </a:r>
            <a:r>
              <a:rPr lang="en-US" altLang="en-US" kern="0" dirty="0">
                <a:solidFill>
                  <a:srgbClr val="000000"/>
                </a:solidFill>
                <a:latin typeface="+mn-lt"/>
              </a:rPr>
              <a:t>?</a:t>
            </a:r>
            <a:r>
              <a:rPr kumimoji="0" lang="en-US" alt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 </a:t>
            </a:r>
          </a:p>
        </p:txBody>
      </p:sp>
      <p:sp>
        <p:nvSpPr>
          <p:cNvPr id="3" name="Text Box 6">
            <a:extLst>
              <a:ext uri="{FF2B5EF4-FFF2-40B4-BE49-F238E27FC236}">
                <a16:creationId xmlns:a16="http://schemas.microsoft.com/office/drawing/2014/main" id="{93240B21-9EBF-4908-B2D0-39DE93519F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4476" y="5961152"/>
            <a:ext cx="24193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potassium dichromate</a:t>
            </a:r>
          </a:p>
        </p:txBody>
      </p:sp>
      <p:sp>
        <p:nvSpPr>
          <p:cNvPr id="4" name="Text Box 14">
            <a:extLst>
              <a:ext uri="{FF2B5EF4-FFF2-40B4-BE49-F238E27FC236}">
                <a16:creationId xmlns:a16="http://schemas.microsoft.com/office/drawing/2014/main" id="{C93B9851-FDC8-4D09-8EBC-B969E4814C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5917" y="3370215"/>
            <a:ext cx="112562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kern="0" dirty="0">
                <a:solidFill>
                  <a:srgbClr val="000000"/>
                </a:solidFill>
                <a:latin typeface="+mn-lt"/>
              </a:rPr>
              <a:t>A</a:t>
            </a:r>
            <a:r>
              <a:rPr kumimoji="0" lang="en-US" alt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.  +8</a:t>
            </a:r>
          </a:p>
        </p:txBody>
      </p:sp>
      <p:sp>
        <p:nvSpPr>
          <p:cNvPr id="5" name="Text Box 15">
            <a:extLst>
              <a:ext uri="{FF2B5EF4-FFF2-40B4-BE49-F238E27FC236}">
                <a16:creationId xmlns:a16="http://schemas.microsoft.com/office/drawing/2014/main" id="{FE71DC60-3AEA-4255-BC44-99B2147F5C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665" y="3957780"/>
            <a:ext cx="111120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kern="0" dirty="0">
                <a:solidFill>
                  <a:srgbClr val="000000"/>
                </a:solidFill>
                <a:latin typeface="+mn-lt"/>
              </a:rPr>
              <a:t>B</a:t>
            </a:r>
            <a:r>
              <a:rPr kumimoji="0" lang="en-US" alt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.  +7</a:t>
            </a:r>
          </a:p>
        </p:txBody>
      </p:sp>
      <p:sp>
        <p:nvSpPr>
          <p:cNvPr id="6" name="Text Box 16">
            <a:extLst>
              <a:ext uri="{FF2B5EF4-FFF2-40B4-BE49-F238E27FC236}">
                <a16:creationId xmlns:a16="http://schemas.microsoft.com/office/drawing/2014/main" id="{5EBF9B27-066A-4993-AD60-990196881B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665" y="4536974"/>
            <a:ext cx="111120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kern="0" dirty="0">
                <a:solidFill>
                  <a:srgbClr val="000000"/>
                </a:solidFill>
                <a:latin typeface="+mn-lt"/>
              </a:rPr>
              <a:t>C</a:t>
            </a:r>
            <a:r>
              <a:rPr kumimoji="0" lang="en-US" altLang="en-US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.  +6</a:t>
            </a:r>
          </a:p>
        </p:txBody>
      </p:sp>
      <p:sp>
        <p:nvSpPr>
          <p:cNvPr id="7" name="Text Box 17">
            <a:extLst>
              <a:ext uri="{FF2B5EF4-FFF2-40B4-BE49-F238E27FC236}">
                <a16:creationId xmlns:a16="http://schemas.microsoft.com/office/drawing/2014/main" id="{1CFA1A7C-215A-4315-8548-61F02E5647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5917" y="5090321"/>
            <a:ext cx="106150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kern="0" dirty="0">
                <a:solidFill>
                  <a:srgbClr val="000000"/>
                </a:solidFill>
                <a:latin typeface="+mn-lt"/>
              </a:rPr>
              <a:t>D</a:t>
            </a:r>
            <a:r>
              <a:rPr kumimoji="0" lang="en-US" alt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.  -1</a:t>
            </a:r>
          </a:p>
        </p:txBody>
      </p:sp>
      <p:sp>
        <p:nvSpPr>
          <p:cNvPr id="8" name="Text Box 18">
            <a:extLst>
              <a:ext uri="{FF2B5EF4-FFF2-40B4-BE49-F238E27FC236}">
                <a16:creationId xmlns:a16="http://schemas.microsoft.com/office/drawing/2014/main" id="{FCA08EB8-526D-45D1-8C85-7550E77EDF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665" y="5668764"/>
            <a:ext cx="100860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kern="0" dirty="0">
                <a:solidFill>
                  <a:srgbClr val="000000"/>
                </a:solidFill>
                <a:latin typeface="+mn-lt"/>
              </a:rPr>
              <a:t>E</a:t>
            </a:r>
            <a:r>
              <a:rPr kumimoji="0" lang="en-US" alt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.  -2</a:t>
            </a:r>
          </a:p>
        </p:txBody>
      </p:sp>
      <p:pic>
        <p:nvPicPr>
          <p:cNvPr id="9" name="Picture 11" descr="ph23-p1049b">
            <a:extLst>
              <a:ext uri="{FF2B5EF4-FFF2-40B4-BE49-F238E27FC236}">
                <a16:creationId xmlns:a16="http://schemas.microsoft.com/office/drawing/2014/main" id="{0BBDD4A4-D7D2-435A-871C-5755E87E16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0952" y="2978944"/>
            <a:ext cx="3927296" cy="2827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7FD7E2B5-EE69-44E3-9EB2-607BA57AB2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0BB2E-887D-4C2D-AA8F-D7E2E914DFF3}" type="slidenum">
              <a:rPr lang="en-US" smtClean="0"/>
              <a:t>2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45DA1CF9-01EA-4F1C-B4F3-FD0C7D17FB97}"/>
                  </a:ext>
                </a:extLst>
              </p14:cNvPr>
              <p14:cNvContentPartPr/>
              <p14:nvPr/>
            </p14:nvContentPartPr>
            <p14:xfrm>
              <a:off x="4048920" y="1971720"/>
              <a:ext cx="4638960" cy="159948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45DA1CF9-01EA-4F1C-B4F3-FD0C7D17FB9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039560" y="1962360"/>
                <a:ext cx="4657680" cy="1618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31526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59596" y="304800"/>
            <a:ext cx="1155842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What is the oxidation state of phosphorus in phosphoric acid?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What is the oxidation state of sulfur in the sulfite ion?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4D45FA7-CF4F-4D4B-A32B-4F7A1E2E0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0BB2E-887D-4C2D-AA8F-D7E2E914DFF3}" type="slidenum">
              <a:rPr lang="en-US" smtClean="0"/>
              <a:t>3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C176AEDB-7A8C-433F-9469-640B464AC86C}"/>
                  </a:ext>
                </a:extLst>
              </p14:cNvPr>
              <p14:cNvContentPartPr/>
              <p14:nvPr/>
            </p14:nvContentPartPr>
            <p14:xfrm>
              <a:off x="1002240" y="1661040"/>
              <a:ext cx="7769160" cy="35877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C176AEDB-7A8C-433F-9469-640B464AC86C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92880" y="1651680"/>
                <a:ext cx="7787880" cy="3606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354508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>
            <a:extLst>
              <a:ext uri="{FF2B5EF4-FFF2-40B4-BE49-F238E27FC236}">
                <a16:creationId xmlns:a16="http://schemas.microsoft.com/office/drawing/2014/main" id="{7FDAF5B5-F473-437F-ACDD-CB9879E270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350" y="165080"/>
            <a:ext cx="1173986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Which of the statements below is true about the following redox reaction occurring in aqueous solution.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Object 2">
                <a:extLst>
                  <a:ext uri="{FF2B5EF4-FFF2-40B4-BE49-F238E27FC236}">
                    <a16:creationId xmlns:a16="http://schemas.microsoft.com/office/drawing/2014/main" id="{25ACEFE8-3D1A-4010-846B-CCBD6E77B961}"/>
                  </a:ext>
                </a:extLst>
              </p:cNvPr>
              <p:cNvSpPr txBox="1"/>
              <p:nvPr/>
            </p:nvSpPr>
            <p:spPr bwMode="auto">
              <a:xfrm>
                <a:off x="260351" y="1621632"/>
                <a:ext cx="11509554" cy="627062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800" i="0">
                          <a:solidFill>
                            <a:srgbClr val="000000"/>
                          </a:solidFill>
                        </a:rPr>
                        <m:t>5</m:t>
                      </m:r>
                      <m:r>
                        <m:rPr>
                          <m:nor/>
                        </m:rPr>
                        <a:rPr lang="en-US" sz="2800" i="0">
                          <a:solidFill>
                            <a:srgbClr val="000000"/>
                          </a:solidFill>
                        </a:rPr>
                        <m:t>F</m:t>
                      </m:r>
                      <m:sSup>
                        <m:sSupPr>
                          <m:ctrlP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sz="2800" i="0">
                              <a:solidFill>
                                <a:srgbClr val="000000"/>
                              </a:solidFill>
                            </a:rPr>
                            <m:t>e</m:t>
                          </m:r>
                        </m:e>
                        <m:sup>
                          <m:r>
                            <m:rPr>
                              <m:nor/>
                            </m:rPr>
                            <a:rPr lang="en-US" sz="2800" i="0">
                              <a:solidFill>
                                <a:srgbClr val="000000"/>
                              </a:solidFill>
                            </a:rPr>
                            <m:t>2+</m:t>
                          </m:r>
                        </m:sup>
                      </m:sSup>
                      <m:r>
                        <m:rPr>
                          <m:nor/>
                        </m:rPr>
                        <a:rPr lang="en-US" sz="2800" i="0">
                          <a:solidFill>
                            <a:srgbClr val="000000"/>
                          </a:solidFill>
                        </a:rPr>
                        <m:t>  +  </m:t>
                      </m:r>
                      <m:r>
                        <m:rPr>
                          <m:nor/>
                        </m:rPr>
                        <a:rPr lang="en-US" sz="2800" i="0">
                          <a:solidFill>
                            <a:srgbClr val="000000"/>
                          </a:solidFill>
                        </a:rPr>
                        <m:t>Mn</m:t>
                      </m:r>
                      <m:sSubSup>
                        <m:sSubSupPr>
                          <m:ctrlP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m:rPr>
                              <m:nor/>
                            </m:rPr>
                            <a:rPr lang="en-US" sz="2800" i="0">
                              <a:solidFill>
                                <a:srgbClr val="000000"/>
                              </a:solidFill>
                            </a:rPr>
                            <m:t>O</m:t>
                          </m:r>
                        </m:e>
                        <m:sub>
                          <m:r>
                            <a:rPr lang="en-US" sz="28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sub>
                        <m:sup>
                          <m: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</m:sup>
                      </m:sSubSup>
                      <m:r>
                        <m:rPr>
                          <m:nor/>
                        </m:rPr>
                        <a:rPr lang="en-US" sz="2800" i="0">
                          <a:solidFill>
                            <a:srgbClr val="000000"/>
                          </a:solidFill>
                        </a:rPr>
                        <m:t>  +  8</m:t>
                      </m:r>
                      <m:sSup>
                        <m:sSupPr>
                          <m:ctrlP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sz="2800" i="0">
                              <a:solidFill>
                                <a:srgbClr val="000000"/>
                              </a:solidFill>
                            </a:rPr>
                            <m:t>H</m:t>
                          </m:r>
                        </m:e>
                        <m:sup>
                          <m:r>
                            <a:rPr lang="en-US" sz="28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  <m:r>
                        <a:rPr lang="en-US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→</m:t>
                      </m:r>
                      <m:r>
                        <m:rPr>
                          <m:nor/>
                        </m:rPr>
                        <a:rPr lang="en-US" sz="2800" i="0">
                          <a:solidFill>
                            <a:srgbClr val="000000"/>
                          </a:solidFill>
                        </a:rPr>
                        <m:t>   5</m:t>
                      </m:r>
                      <m:r>
                        <m:rPr>
                          <m:nor/>
                        </m:rPr>
                        <a:rPr lang="en-US" sz="2800" i="0">
                          <a:solidFill>
                            <a:srgbClr val="000000"/>
                          </a:solidFill>
                        </a:rPr>
                        <m:t>F</m:t>
                      </m:r>
                      <m:sSup>
                        <m:sSupPr>
                          <m:ctrlP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sz="2800" i="0">
                              <a:solidFill>
                                <a:srgbClr val="000000"/>
                              </a:solidFill>
                            </a:rPr>
                            <m:t>e</m:t>
                          </m:r>
                        </m:e>
                        <m:sup>
                          <m:r>
                            <m:rPr>
                              <m:nor/>
                            </m:rPr>
                            <a:rPr lang="en-US" sz="2800" i="0">
                              <a:solidFill>
                                <a:srgbClr val="000000"/>
                              </a:solidFill>
                            </a:rPr>
                            <m:t>3+</m:t>
                          </m:r>
                        </m:sup>
                      </m:sSup>
                      <m:r>
                        <m:rPr>
                          <m:nor/>
                        </m:rPr>
                        <a:rPr lang="en-US" sz="2800" i="0">
                          <a:solidFill>
                            <a:srgbClr val="000000"/>
                          </a:solidFill>
                        </a:rPr>
                        <m:t>  +  </m:t>
                      </m:r>
                      <m:r>
                        <m:rPr>
                          <m:nor/>
                        </m:rPr>
                        <a:rPr lang="en-US" sz="2800" i="0">
                          <a:solidFill>
                            <a:srgbClr val="000000"/>
                          </a:solidFill>
                        </a:rPr>
                        <m:t>M</m:t>
                      </m:r>
                      <m:sSup>
                        <m:sSupPr>
                          <m:ctrlP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sz="2800" i="0">
                              <a:solidFill>
                                <a:srgbClr val="000000"/>
                              </a:solidFill>
                            </a:rPr>
                            <m:t>n</m:t>
                          </m:r>
                        </m:e>
                        <m:sup>
                          <m:r>
                            <m:rPr>
                              <m:nor/>
                            </m:rPr>
                            <a:rPr lang="en-US" sz="2800" i="0">
                              <a:solidFill>
                                <a:srgbClr val="000000"/>
                              </a:solidFill>
                            </a:rPr>
                            <m:t>2+</m:t>
                          </m:r>
                        </m:sup>
                      </m:sSup>
                      <m:r>
                        <m:rPr>
                          <m:nor/>
                        </m:rPr>
                        <a:rPr lang="en-US" sz="2800" i="0">
                          <a:solidFill>
                            <a:srgbClr val="000000"/>
                          </a:solidFill>
                        </a:rPr>
                        <m:t>  +  4</m:t>
                      </m:r>
                      <m:sSub>
                        <m:sSubPr>
                          <m:ctrlP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nor/>
                            </m:rPr>
                            <a:rPr lang="en-US" sz="2800" i="0">
                              <a:solidFill>
                                <a:srgbClr val="000000"/>
                              </a:solidFill>
                            </a:rPr>
                            <m:t>H</m:t>
                          </m:r>
                        </m:e>
                        <m:sub>
                          <m:r>
                            <a:rPr lang="en-US" sz="28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m:rPr>
                          <m:sty m:val="p"/>
                        </m:rPr>
                        <a:rPr lang="en-US" sz="2800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O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3" name="Object 2">
                <a:extLst>
                  <a:ext uri="{FF2B5EF4-FFF2-40B4-BE49-F238E27FC236}">
                    <a16:creationId xmlns:a16="http://schemas.microsoft.com/office/drawing/2014/main" id="{25ACEFE8-3D1A-4010-846B-CCBD6E77B9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60351" y="1621632"/>
                <a:ext cx="11509554" cy="62706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 Box 6">
            <a:extLst>
              <a:ext uri="{FF2B5EF4-FFF2-40B4-BE49-F238E27FC236}">
                <a16:creationId xmlns:a16="http://schemas.microsoft.com/office/drawing/2014/main" id="{351558D7-C35D-45E1-B12B-E7741A02B5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919" y="3843993"/>
            <a:ext cx="82378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2400" kern="0" dirty="0">
                <a:solidFill>
                  <a:srgbClr val="000000"/>
                </a:solidFill>
                <a:latin typeface="+mn-lt"/>
              </a:rPr>
              <a:t>A</a:t>
            </a: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.  MnO</a:t>
            </a:r>
            <a:r>
              <a:rPr kumimoji="0" lang="en-US" altLang="en-US" sz="24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4</a:t>
            </a:r>
            <a:r>
              <a:rPr kumimoji="0" lang="en-US" altLang="en-US" sz="24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-</a:t>
            </a: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 is being oxidized to Mn</a:t>
            </a:r>
            <a:r>
              <a:rPr kumimoji="0" lang="en-US" altLang="en-US" sz="24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2+</a:t>
            </a:r>
          </a:p>
        </p:txBody>
      </p:sp>
      <p:sp>
        <p:nvSpPr>
          <p:cNvPr id="5" name="Text Box 7">
            <a:extLst>
              <a:ext uri="{FF2B5EF4-FFF2-40B4-BE49-F238E27FC236}">
                <a16:creationId xmlns:a16="http://schemas.microsoft.com/office/drawing/2014/main" id="{FA58B1E2-C0EB-4E65-B9A4-17EF87324C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919" y="4354023"/>
            <a:ext cx="87611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B.   Mn in MnO</a:t>
            </a:r>
            <a:r>
              <a:rPr kumimoji="0" lang="en-US" altLang="en-US" sz="24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4</a:t>
            </a:r>
            <a:r>
              <a:rPr kumimoji="0" lang="en-US" altLang="en-US" sz="24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-</a:t>
            </a: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 undergoes a change in oxidation state from -1 to +2.</a:t>
            </a:r>
            <a:endParaRPr kumimoji="0" lang="en-US" altLang="en-US" sz="2400" b="0" i="0" u="none" strike="noStrike" kern="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6" name="Text Box 8">
            <a:extLst>
              <a:ext uri="{FF2B5EF4-FFF2-40B4-BE49-F238E27FC236}">
                <a16:creationId xmlns:a16="http://schemas.microsoft.com/office/drawing/2014/main" id="{078EC0F5-5B2D-48B4-9FB0-2D4361E3CF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919" y="4864053"/>
            <a:ext cx="86302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C.   O in MnO</a:t>
            </a:r>
            <a:r>
              <a:rPr kumimoji="0" lang="en-US" altLang="en-US" sz="24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4</a:t>
            </a:r>
            <a:r>
              <a:rPr kumimoji="0" lang="en-US" altLang="en-US" sz="24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-</a:t>
            </a: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 undergoes a change in oxidation state from -1 to -2.</a:t>
            </a:r>
            <a:endParaRPr kumimoji="0" lang="en-US" altLang="en-US" sz="2400" b="0" i="0" u="none" strike="noStrike" kern="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7" name="Text Box 9">
            <a:extLst>
              <a:ext uri="{FF2B5EF4-FFF2-40B4-BE49-F238E27FC236}">
                <a16:creationId xmlns:a16="http://schemas.microsoft.com/office/drawing/2014/main" id="{AB5A83C7-B4F8-443B-B627-9840AEA9D1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037" y="5374083"/>
            <a:ext cx="86302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2400" kern="0" dirty="0">
                <a:latin typeface="+mn-lt"/>
              </a:rPr>
              <a:t>D.   </a:t>
            </a: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cs typeface="Arial" panose="020B0604020202020204" pitchFamily="34" charset="0"/>
              </a:rPr>
              <a:t>H does not change its oxidation state.</a:t>
            </a:r>
            <a:endParaRPr kumimoji="0" lang="en-US" altLang="en-US" sz="2400" b="0" i="0" u="none" strike="noStrike" kern="0" cap="none" spc="0" normalizeH="0" baseline="30000" noProof="0" dirty="0">
              <a:ln>
                <a:noFill/>
              </a:ln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8" name="Text Box 10">
            <a:extLst>
              <a:ext uri="{FF2B5EF4-FFF2-40B4-BE49-F238E27FC236}">
                <a16:creationId xmlns:a16="http://schemas.microsoft.com/office/drawing/2014/main" id="{CAA4C55D-7574-47DF-9367-FE6BBE4F09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037" y="5884113"/>
            <a:ext cx="86302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2400" kern="0" dirty="0">
                <a:solidFill>
                  <a:srgbClr val="000000"/>
                </a:solidFill>
                <a:latin typeface="+mn-lt"/>
              </a:rPr>
              <a:t>E.   </a:t>
            </a: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Fe does not change its oxidation state.</a:t>
            </a:r>
            <a:endParaRPr kumimoji="0" lang="en-US" altLang="en-US" sz="2400" b="0" i="0" u="none" strike="noStrike" kern="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DBF083A0-71C2-4B80-9213-881C2AAA0A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0817" y="3054350"/>
            <a:ext cx="1903413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14">
            <a:extLst>
              <a:ext uri="{FF2B5EF4-FFF2-40B4-BE49-F238E27FC236}">
                <a16:creationId xmlns:a16="http://schemas.microsoft.com/office/drawing/2014/main" id="{D36FF480-25D1-4CFD-BCB1-B253CEF767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99942" y="3206750"/>
            <a:ext cx="969963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KMnO</a:t>
            </a:r>
            <a:r>
              <a:rPr kumimoji="0" lang="en-US" altLang="en-US" sz="1200" b="1" i="0" u="none" strike="noStrike" kern="0" cap="none" spc="0" normalizeH="0" baseline="-25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kumimoji="0" lang="en-US" altLang="en-US" sz="1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(aq)</a:t>
            </a:r>
            <a:endParaRPr kumimoji="0" lang="en-US" altLang="en-US" sz="1200" b="1" i="0" u="none" strike="noStrike" kern="0" cap="none" spc="0" normalizeH="0" baseline="-2500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Box 15">
            <a:extLst>
              <a:ext uri="{FF2B5EF4-FFF2-40B4-BE49-F238E27FC236}">
                <a16:creationId xmlns:a16="http://schemas.microsoft.com/office/drawing/2014/main" id="{44225C68-C41E-4496-BB65-16FF5320CA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15817" y="5568950"/>
            <a:ext cx="757238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Fe</a:t>
            </a:r>
            <a:r>
              <a:rPr kumimoji="0" lang="en-US" altLang="en-US" sz="1200" b="1" i="0" u="none" strike="noStrike" kern="0" cap="none" spc="0" normalizeH="0" baseline="30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2+</a:t>
            </a:r>
            <a:r>
              <a:rPr kumimoji="0" lang="en-US" altLang="en-US" sz="1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(aq)</a:t>
            </a:r>
            <a:endParaRPr kumimoji="0" lang="en-US" altLang="en-US" sz="1200" b="1" i="0" u="none" strike="noStrike" kern="0" cap="none" spc="0" normalizeH="0" baseline="-2500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3910918C-C4AA-4085-9E12-43249660777A}"/>
              </a:ext>
            </a:extLst>
          </p:cNvPr>
          <p:cNvSpPr>
            <a:spLocks/>
          </p:cNvSpPr>
          <p:nvPr/>
        </p:nvSpPr>
        <p:spPr bwMode="auto">
          <a:xfrm>
            <a:off x="10028417" y="3357563"/>
            <a:ext cx="863600" cy="1587"/>
          </a:xfrm>
          <a:custGeom>
            <a:avLst/>
            <a:gdLst>
              <a:gd name="T0" fmla="*/ 2147483646 w 544"/>
              <a:gd name="T1" fmla="*/ 0 h 1"/>
              <a:gd name="T2" fmla="*/ 0 w 544"/>
              <a:gd name="T3" fmla="*/ 0 h 1"/>
              <a:gd name="T4" fmla="*/ 0 60000 65536"/>
              <a:gd name="T5" fmla="*/ 0 60000 65536"/>
              <a:gd name="T6" fmla="*/ 0 w 544"/>
              <a:gd name="T7" fmla="*/ 0 h 1"/>
              <a:gd name="T8" fmla="*/ 544 w 544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44" h="1">
                <a:moveTo>
                  <a:pt x="544" y="0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reeform 13">
            <a:extLst>
              <a:ext uri="{FF2B5EF4-FFF2-40B4-BE49-F238E27FC236}">
                <a16:creationId xmlns:a16="http://schemas.microsoft.com/office/drawing/2014/main" id="{B8BCCAB2-5E0D-405B-86CA-5F3E2E558685}"/>
              </a:ext>
            </a:extLst>
          </p:cNvPr>
          <p:cNvSpPr>
            <a:spLocks/>
          </p:cNvSpPr>
          <p:nvPr/>
        </p:nvSpPr>
        <p:spPr bwMode="auto">
          <a:xfrm>
            <a:off x="10028417" y="5719763"/>
            <a:ext cx="863600" cy="1587"/>
          </a:xfrm>
          <a:custGeom>
            <a:avLst/>
            <a:gdLst>
              <a:gd name="T0" fmla="*/ 2147483646 w 544"/>
              <a:gd name="T1" fmla="*/ 0 h 1"/>
              <a:gd name="T2" fmla="*/ 0 w 544"/>
              <a:gd name="T3" fmla="*/ 0 h 1"/>
              <a:gd name="T4" fmla="*/ 0 60000 65536"/>
              <a:gd name="T5" fmla="*/ 0 60000 65536"/>
              <a:gd name="T6" fmla="*/ 0 w 544"/>
              <a:gd name="T7" fmla="*/ 0 h 1"/>
              <a:gd name="T8" fmla="*/ 544 w 544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44" h="1">
                <a:moveTo>
                  <a:pt x="544" y="0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444379BA-AC02-4057-99CB-66F3CE334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0BB2E-887D-4C2D-AA8F-D7E2E914DFF3}" type="slidenum">
              <a:rPr lang="en-US" smtClean="0"/>
              <a:t>4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5" name="Ink 14">
                <a:extLst>
                  <a:ext uri="{FF2B5EF4-FFF2-40B4-BE49-F238E27FC236}">
                    <a16:creationId xmlns:a16="http://schemas.microsoft.com/office/drawing/2014/main" id="{73929DAF-BB19-4CF1-8F8D-0E2DB972D340}"/>
                  </a:ext>
                </a:extLst>
              </p14:cNvPr>
              <p14:cNvContentPartPr/>
              <p14:nvPr/>
            </p14:nvContentPartPr>
            <p14:xfrm>
              <a:off x="49320" y="1419840"/>
              <a:ext cx="9574560" cy="4404600"/>
            </p14:xfrm>
          </p:contentPart>
        </mc:Choice>
        <mc:Fallback xmlns="">
          <p:pic>
            <p:nvPicPr>
              <p:cNvPr id="15" name="Ink 14">
                <a:extLst>
                  <a:ext uri="{FF2B5EF4-FFF2-40B4-BE49-F238E27FC236}">
                    <a16:creationId xmlns:a16="http://schemas.microsoft.com/office/drawing/2014/main" id="{73929DAF-BB19-4CF1-8F8D-0E2DB972D340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9960" y="1410480"/>
                <a:ext cx="9593280" cy="4423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981750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Object 2">
                <a:extLst>
                  <a:ext uri="{FF2B5EF4-FFF2-40B4-BE49-F238E27FC236}">
                    <a16:creationId xmlns:a16="http://schemas.microsoft.com/office/drawing/2014/main" id="{DE14F845-BCD8-4439-9433-A26D296B5926}"/>
                  </a:ext>
                </a:extLst>
              </p:cNvPr>
              <p:cNvSpPr txBox="1"/>
              <p:nvPr/>
            </p:nvSpPr>
            <p:spPr bwMode="auto">
              <a:xfrm>
                <a:off x="304800" y="2203533"/>
                <a:ext cx="11295063" cy="726082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3200" i="0">
                          <a:solidFill>
                            <a:srgbClr val="000000"/>
                          </a:solidFill>
                        </a:rPr>
                        <m:t>2</m:t>
                      </m:r>
                      <m:r>
                        <m:rPr>
                          <m:nor/>
                        </m:rPr>
                        <a:rPr lang="en-US" sz="3200" i="0">
                          <a:solidFill>
                            <a:srgbClr val="000000"/>
                          </a:solidFill>
                        </a:rPr>
                        <m:t>Al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m:rPr>
                          <m:sty m:val="p"/>
                        </m:rPr>
                        <a:rPr lang="en-US" sz="3200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s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  <m:r>
                        <m:rPr>
                          <m:nor/>
                        </m:rPr>
                        <a:rPr lang="en-US" sz="3200" i="0">
                          <a:solidFill>
                            <a:srgbClr val="000000"/>
                          </a:solidFill>
                        </a:rPr>
                        <m:t>  +  </m:t>
                      </m:r>
                      <m:r>
                        <m:rPr>
                          <m:nor/>
                        </m:rPr>
                        <a:rPr lang="en-US" sz="3200" i="0">
                          <a:solidFill>
                            <a:srgbClr val="000000"/>
                          </a:solidFill>
                        </a:rPr>
                        <m:t>F</m:t>
                      </m:r>
                      <m:sSub>
                        <m:sSubPr>
                          <m:ctrlP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nor/>
                            </m:rPr>
                            <a:rPr lang="en-US" sz="3200" i="0">
                              <a:solidFill>
                                <a:srgbClr val="000000"/>
                              </a:solidFill>
                            </a:rPr>
                            <m:t>e</m:t>
                          </m:r>
                        </m:e>
                        <m:sub>
                          <m:r>
                            <a:rPr lang="en-US" sz="32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32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O</m:t>
                          </m:r>
                        </m:e>
                        <m:sub>
                          <m:r>
                            <a:rPr lang="en-US" sz="32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m:rPr>
                          <m:sty m:val="p"/>
                        </m:rPr>
                        <a:rPr lang="en-US" sz="3200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s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  <m:r>
                        <m:rPr>
                          <m:nor/>
                        </m:rPr>
                        <a:rPr lang="en-US" sz="3200" i="0">
                          <a:solidFill>
                            <a:srgbClr val="000000"/>
                          </a:solidFill>
                        </a:rPr>
                        <m:t>  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→</m:t>
                      </m:r>
                      <m:r>
                        <m:rPr>
                          <m:nor/>
                        </m:rPr>
                        <a:rPr lang="en-US" sz="3200" i="0">
                          <a:solidFill>
                            <a:srgbClr val="000000"/>
                          </a:solidFill>
                        </a:rPr>
                        <m:t>  2</m:t>
                      </m:r>
                      <m:r>
                        <m:rPr>
                          <m:nor/>
                        </m:rPr>
                        <a:rPr lang="en-US" sz="3200" i="0">
                          <a:solidFill>
                            <a:srgbClr val="000000"/>
                          </a:solidFill>
                        </a:rPr>
                        <m:t>Fe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m:rPr>
                          <m:sty m:val="p"/>
                        </m:rPr>
                        <a:rPr lang="en-US" sz="3200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l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  <m:r>
                        <m:rPr>
                          <m:nor/>
                        </m:rPr>
                        <a:rPr lang="en-US" sz="3200" i="0">
                          <a:solidFill>
                            <a:srgbClr val="000000"/>
                          </a:solidFill>
                        </a:rPr>
                        <m:t>  +  </m:t>
                      </m:r>
                      <m:r>
                        <m:rPr>
                          <m:nor/>
                        </m:rPr>
                        <a:rPr lang="en-US" sz="3200" i="0">
                          <a:solidFill>
                            <a:srgbClr val="000000"/>
                          </a:solidFill>
                        </a:rPr>
                        <m:t>A</m:t>
                      </m:r>
                      <m:sSub>
                        <m:sSubPr>
                          <m:ctrlP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nor/>
                            </m:rPr>
                            <a:rPr lang="en-US" sz="3200" i="0">
                              <a:solidFill>
                                <a:srgbClr val="000000"/>
                              </a:solidFill>
                            </a:rPr>
                            <m:t>l</m:t>
                          </m:r>
                        </m:e>
                        <m:sub>
                          <m:r>
                            <a:rPr lang="en-US" sz="32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US" sz="32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32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O</m:t>
                          </m:r>
                        </m:e>
                        <m:sub>
                          <m:r>
                            <a:rPr lang="en-US" sz="32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m:rPr>
                          <m:sty m:val="p"/>
                        </m:rPr>
                        <a:rPr lang="en-US" sz="3200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s</m:t>
                      </m:r>
                      <m:r>
                        <a:rPr lang="en-US" sz="3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2" name="Object 2">
                <a:extLst>
                  <a:ext uri="{FF2B5EF4-FFF2-40B4-BE49-F238E27FC236}">
                    <a16:creationId xmlns:a16="http://schemas.microsoft.com/office/drawing/2014/main" id="{DE14F845-BCD8-4439-9433-A26D296B59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04800" y="2203533"/>
                <a:ext cx="11295063" cy="72608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 Box 8">
            <a:extLst>
              <a:ext uri="{FF2B5EF4-FFF2-40B4-BE49-F238E27FC236}">
                <a16:creationId xmlns:a16="http://schemas.microsoft.com/office/drawing/2014/main" id="{4DF29299-C5A3-4857-94AE-87D8D9148A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5138" y="399206"/>
            <a:ext cx="1158206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Which of the following statements is false about the thermite reaction?</a:t>
            </a:r>
          </a:p>
        </p:txBody>
      </p:sp>
      <p:sp>
        <p:nvSpPr>
          <p:cNvPr id="4" name="Text Box 9">
            <a:extLst>
              <a:ext uri="{FF2B5EF4-FFF2-40B4-BE49-F238E27FC236}">
                <a16:creationId xmlns:a16="http://schemas.microsoft.com/office/drawing/2014/main" id="{080304DD-1849-4FAB-8A47-253DC112D6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3748783"/>
            <a:ext cx="862928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kern="0" dirty="0">
                <a:solidFill>
                  <a:srgbClr val="000000"/>
                </a:solidFill>
                <a:latin typeface="+mn-lt"/>
              </a:rPr>
              <a:t>A</a:t>
            </a:r>
            <a:r>
              <a:rPr kumimoji="0" lang="en-US" alt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.  The chemical equation given above is balanced.</a:t>
            </a:r>
          </a:p>
        </p:txBody>
      </p:sp>
      <p:sp>
        <p:nvSpPr>
          <p:cNvPr id="5" name="Text Box 10">
            <a:extLst>
              <a:ext uri="{FF2B5EF4-FFF2-40B4-BE49-F238E27FC236}">
                <a16:creationId xmlns:a16="http://schemas.microsoft.com/office/drawing/2014/main" id="{18486636-C1FF-4C0E-81AB-4C7677D923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4287540"/>
            <a:ext cx="721383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342900" marR="0" lvl="0" indent="-34290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kern="0" dirty="0">
                <a:solidFill>
                  <a:srgbClr val="000000"/>
                </a:solidFill>
                <a:latin typeface="+mn-lt"/>
              </a:rPr>
              <a:t>B</a:t>
            </a:r>
            <a:r>
              <a:rPr kumimoji="0" lang="en-US" alt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.  The oxidation state of Fe in Fe</a:t>
            </a:r>
            <a:r>
              <a:rPr kumimoji="0" lang="en-US" altLang="en-US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2</a:t>
            </a:r>
            <a:r>
              <a:rPr kumimoji="0" lang="en-US" alt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O</a:t>
            </a:r>
            <a:r>
              <a:rPr kumimoji="0" lang="en-US" altLang="en-US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3</a:t>
            </a:r>
            <a:r>
              <a:rPr kumimoji="0" lang="en-US" alt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 is +3.</a:t>
            </a:r>
          </a:p>
        </p:txBody>
      </p:sp>
      <p:sp>
        <p:nvSpPr>
          <p:cNvPr id="6" name="Text Box 11">
            <a:extLst>
              <a:ext uri="{FF2B5EF4-FFF2-40B4-BE49-F238E27FC236}">
                <a16:creationId xmlns:a16="http://schemas.microsoft.com/office/drawing/2014/main" id="{39FA4956-82F9-4232-A17E-0DF802F4B3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4826297"/>
            <a:ext cx="709200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342900" marR="0" lvl="0" indent="-34290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kern="0" dirty="0">
                <a:latin typeface="+mn-lt"/>
              </a:rPr>
              <a:t>C</a:t>
            </a:r>
            <a:r>
              <a:rPr kumimoji="0" lang="en-US" altLang="en-US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cs typeface="Arial" panose="020B0604020202020204" pitchFamily="34" charset="0"/>
              </a:rPr>
              <a:t>.  The oxidation state of Al in Al</a:t>
            </a:r>
            <a:r>
              <a:rPr kumimoji="0" lang="en-US" altLang="en-US" b="0" i="0" u="none" strike="noStrike" kern="0" cap="none" spc="0" normalizeH="0" baseline="-25000" noProof="0" dirty="0">
                <a:ln>
                  <a:noFill/>
                </a:ln>
                <a:effectLst/>
                <a:uLnTx/>
                <a:uFillTx/>
                <a:latin typeface="+mn-lt"/>
                <a:cs typeface="Arial" panose="020B0604020202020204" pitchFamily="34" charset="0"/>
              </a:rPr>
              <a:t>2</a:t>
            </a:r>
            <a:r>
              <a:rPr kumimoji="0" lang="en-US" altLang="en-US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cs typeface="Arial" panose="020B0604020202020204" pitchFamily="34" charset="0"/>
              </a:rPr>
              <a:t>O</a:t>
            </a:r>
            <a:r>
              <a:rPr kumimoji="0" lang="en-US" altLang="en-US" b="0" i="0" u="none" strike="noStrike" kern="0" cap="none" spc="0" normalizeH="0" baseline="-25000" noProof="0" dirty="0">
                <a:ln>
                  <a:noFill/>
                </a:ln>
                <a:effectLst/>
                <a:uLnTx/>
                <a:uFillTx/>
                <a:latin typeface="+mn-lt"/>
                <a:cs typeface="Arial" panose="020B0604020202020204" pitchFamily="34" charset="0"/>
              </a:rPr>
              <a:t>3</a:t>
            </a:r>
            <a:r>
              <a:rPr kumimoji="0" lang="en-US" altLang="en-US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cs typeface="Arial" panose="020B0604020202020204" pitchFamily="34" charset="0"/>
              </a:rPr>
              <a:t> is +2.</a:t>
            </a:r>
          </a:p>
        </p:txBody>
      </p:sp>
      <p:sp>
        <p:nvSpPr>
          <p:cNvPr id="7" name="Text Box 12">
            <a:extLst>
              <a:ext uri="{FF2B5EF4-FFF2-40B4-BE49-F238E27FC236}">
                <a16:creationId xmlns:a16="http://schemas.microsoft.com/office/drawing/2014/main" id="{F6432B49-2006-4392-B9D2-3C89A6C8EC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494" y="5441904"/>
            <a:ext cx="741741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342900" marR="0" lvl="0" indent="-34290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kern="0" dirty="0">
                <a:solidFill>
                  <a:srgbClr val="000000"/>
                </a:solidFill>
                <a:latin typeface="+mn-lt"/>
              </a:rPr>
              <a:t>D</a:t>
            </a:r>
            <a:r>
              <a:rPr kumimoji="0" lang="en-US" alt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.  Fe in Fe</a:t>
            </a:r>
            <a:r>
              <a:rPr kumimoji="0" lang="en-US" altLang="en-US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2</a:t>
            </a:r>
            <a:r>
              <a:rPr kumimoji="0" lang="en-US" alt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O</a:t>
            </a:r>
            <a:r>
              <a:rPr kumimoji="0" lang="en-US" altLang="en-US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3</a:t>
            </a:r>
            <a:r>
              <a:rPr kumimoji="0" lang="en-US" alt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 is reduced to elemental iron.</a:t>
            </a:r>
          </a:p>
        </p:txBody>
      </p:sp>
      <p:sp>
        <p:nvSpPr>
          <p:cNvPr id="8" name="Text Box 13">
            <a:extLst>
              <a:ext uri="{FF2B5EF4-FFF2-40B4-BE49-F238E27FC236}">
                <a16:creationId xmlns:a16="http://schemas.microsoft.com/office/drawing/2014/main" id="{2287E991-6A44-4CC7-B9E4-48595F241E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494" y="6052693"/>
            <a:ext cx="817723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342900" marR="0" lvl="0" indent="-34290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kern="0" dirty="0">
                <a:solidFill>
                  <a:srgbClr val="000000"/>
                </a:solidFill>
                <a:latin typeface="+mn-lt"/>
              </a:rPr>
              <a:t>E</a:t>
            </a:r>
            <a:r>
              <a:rPr kumimoji="0" lang="en-US" alt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.  The oxidation state of O remains unchanged.</a:t>
            </a:r>
          </a:p>
        </p:txBody>
      </p:sp>
      <p:pic>
        <p:nvPicPr>
          <p:cNvPr id="9" name="Picture 9" descr="fg05-11_petru thermite">
            <a:extLst>
              <a:ext uri="{FF2B5EF4-FFF2-40B4-BE49-F238E27FC236}">
                <a16:creationId xmlns:a16="http://schemas.microsoft.com/office/drawing/2014/main" id="{243E2465-5729-4D58-8AED-900F64FDE1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0648" y="4245368"/>
            <a:ext cx="2514600" cy="216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8D05DF-2CD4-4D0E-832D-95C19A3229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0BB2E-887D-4C2D-AA8F-D7E2E914DFF3}" type="slidenum">
              <a:rPr lang="en-US" smtClean="0"/>
              <a:t>5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D069A95F-D812-4DB9-9B12-15CF37694234}"/>
                  </a:ext>
                </a:extLst>
              </p14:cNvPr>
              <p14:cNvContentPartPr/>
              <p14:nvPr/>
            </p14:nvContentPartPr>
            <p14:xfrm>
              <a:off x="284400" y="958320"/>
              <a:ext cx="8750880" cy="440640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D069A95F-D812-4DB9-9B12-15CF3769423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75040" y="948960"/>
                <a:ext cx="8769600" cy="4425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340269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36306" y="140554"/>
            <a:ext cx="1175363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What species is reduced in the reaction of iron(III) oxide with carbon monoxide to produce iron metal and carbon dioxide?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Fe</a:t>
            </a:r>
            <a:r>
              <a:rPr kumimoji="0" lang="en-US" sz="36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</a:t>
            </a:r>
            <a:r>
              <a:rPr kumimoji="0" lang="en-US" sz="36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</a:rPr>
              <a:t>(s)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+ 3 CO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</a:rPr>
              <a:t>(g)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 2 Fe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  <a:sym typeface="Wingdings" panose="05000000000000000000" pitchFamily="2" charset="2"/>
              </a:rPr>
              <a:t>(s)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 + 3 CO</a:t>
            </a:r>
            <a:r>
              <a:rPr kumimoji="0" lang="en-US" sz="36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2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  <a:sym typeface="Wingdings" panose="05000000000000000000" pitchFamily="2" charset="2"/>
              </a:rPr>
              <a:t>(g)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Wingdings" panose="05000000000000000000" pitchFamily="2" charset="2"/>
            </a:endParaRPr>
          </a:p>
          <a:p>
            <a:pPr marL="715975" marR="0" lvl="0" indent="-6172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Fe</a:t>
            </a:r>
            <a:r>
              <a:rPr kumimoji="0" lang="en-US" sz="36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</a:t>
            </a:r>
            <a:r>
              <a:rPr kumimoji="0" lang="en-US" sz="36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  <a:p>
            <a:pPr marL="715975" marR="0" lvl="0" indent="-6172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</a:t>
            </a:r>
          </a:p>
          <a:p>
            <a:pPr marL="715975" marR="0" lvl="0" indent="-6172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Fe</a:t>
            </a:r>
          </a:p>
          <a:p>
            <a:pPr marL="715975" marR="0" lvl="0" indent="-6172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CO</a:t>
            </a:r>
            <a:r>
              <a:rPr kumimoji="0" lang="en-US" sz="36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2</a:t>
            </a:r>
          </a:p>
          <a:p>
            <a:pPr marL="715975" marR="0" lvl="0" indent="-6172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C</a:t>
            </a:r>
          </a:p>
          <a:p>
            <a:pPr marL="715975" marR="0" lvl="0" indent="-6172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O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CBD1DF8-8C4C-4A49-8A7C-EF8B8E090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0BB2E-887D-4C2D-AA8F-D7E2E914DFF3}" type="slidenum">
              <a:rPr lang="en-US" smtClean="0"/>
              <a:t>6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063F3BBD-A26E-4BFA-B2FA-3972DA14A19C}"/>
                  </a:ext>
                </a:extLst>
              </p14:cNvPr>
              <p14:cNvContentPartPr/>
              <p14:nvPr/>
            </p14:nvContentPartPr>
            <p14:xfrm>
              <a:off x="319680" y="1615680"/>
              <a:ext cx="8512920" cy="188568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063F3BBD-A26E-4BFA-B2FA-3972DA14A19C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10320" y="1606320"/>
                <a:ext cx="8531640" cy="1904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413993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 txBox="1">
            <a:spLocks/>
          </p:cNvSpPr>
          <p:nvPr/>
        </p:nvSpPr>
        <p:spPr>
          <a:xfrm>
            <a:off x="256854" y="293077"/>
            <a:ext cx="11784458" cy="633632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What species is the oxidizing agent in the reaction of iron(III) oxide with carbon monoxide to produce iron metal and carbon dioxide?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Fe</a:t>
            </a:r>
            <a:r>
              <a:rPr kumimoji="0" lang="en-US" sz="32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</a:t>
            </a:r>
            <a:r>
              <a:rPr kumimoji="0" lang="en-US" sz="32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</a:rPr>
              <a:t>(s)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+ 3 CO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</a:rPr>
              <a:t>(g)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 2 Fe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  <a:sym typeface="Wingdings" panose="05000000000000000000" pitchFamily="2" charset="2"/>
              </a:rPr>
              <a:t>(s)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 + 3 CO</a:t>
            </a:r>
            <a:r>
              <a:rPr kumimoji="0" lang="en-US" sz="32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2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  <a:sym typeface="Wingdings" panose="05000000000000000000" pitchFamily="2" charset="2"/>
              </a:rPr>
              <a:t>(g)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Wingdings" panose="05000000000000000000" pitchFamily="2" charset="2"/>
            </a:endParaRPr>
          </a:p>
          <a:p>
            <a:pPr marL="715975" marR="0" lvl="0" indent="-6172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Fe</a:t>
            </a:r>
            <a:r>
              <a:rPr kumimoji="0" lang="en-US" sz="32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</a:t>
            </a:r>
            <a:r>
              <a:rPr kumimoji="0" lang="en-US" sz="32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  <a:p>
            <a:pPr marL="715975" marR="0" lvl="0" indent="-6172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</a:t>
            </a:r>
          </a:p>
          <a:p>
            <a:pPr marL="715975" marR="0" lvl="0" indent="-6172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Fe</a:t>
            </a:r>
          </a:p>
          <a:p>
            <a:pPr marL="715975" marR="0" lvl="0" indent="-6172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CO</a:t>
            </a:r>
            <a:r>
              <a:rPr kumimoji="0" lang="en-US" sz="32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2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392945F-0991-4840-9648-592953741F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0BB2E-887D-4C2D-AA8F-D7E2E914DFF3}" type="slidenum">
              <a:rPr lang="en-US" smtClean="0"/>
              <a:t>7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74EFE025-0689-466A-A866-41DC41240BEF}"/>
                  </a:ext>
                </a:extLst>
              </p14:cNvPr>
              <p14:cNvContentPartPr/>
              <p14:nvPr/>
            </p14:nvContentPartPr>
            <p14:xfrm>
              <a:off x="265680" y="3153960"/>
              <a:ext cx="685800" cy="5835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74EFE025-0689-466A-A866-41DC41240BEF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56320" y="3144600"/>
                <a:ext cx="704520" cy="602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717568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Object 2">
                <a:extLst>
                  <a:ext uri="{FF2B5EF4-FFF2-40B4-BE49-F238E27FC236}">
                    <a16:creationId xmlns:a16="http://schemas.microsoft.com/office/drawing/2014/main" id="{083C55E4-1220-4E8B-92A9-A672235B61FF}"/>
                  </a:ext>
                </a:extLst>
              </p:cNvPr>
              <p:cNvSpPr txBox="1"/>
              <p:nvPr/>
            </p:nvSpPr>
            <p:spPr bwMode="auto">
              <a:xfrm>
                <a:off x="430213" y="3656013"/>
                <a:ext cx="6678666" cy="398463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00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A</m:t>
                      </m:r>
                      <m:r>
                        <m:rPr>
                          <m:nor/>
                        </m:rPr>
                        <a:rPr lang="en-US" sz="2000" i="0">
                          <a:solidFill>
                            <a:srgbClr val="000000"/>
                          </a:solidFill>
                        </a:rPr>
                        <m:t>.  </m:t>
                      </m:r>
                      <m:r>
                        <m:rPr>
                          <m:nor/>
                        </m:rPr>
                        <a:rPr lang="en-US" sz="2000" i="0">
                          <a:solidFill>
                            <a:srgbClr val="000000"/>
                          </a:solidFill>
                        </a:rPr>
                        <m:t>N</m:t>
                      </m:r>
                      <m:sSubSup>
                        <m:sSubSupPr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m:rPr>
                              <m:nor/>
                            </m:rPr>
                            <a:rPr lang="en-US" sz="2000" i="0">
                              <a:solidFill>
                                <a:srgbClr val="000000"/>
                              </a:solidFill>
                            </a:rPr>
                            <m:t>O</m:t>
                          </m:r>
                        </m:e>
                        <m:sub>
                          <m:r>
                            <a:rPr lang="en-US" sz="20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  <m:sup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</m:sup>
                      </m:sSubSup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m:rPr>
                          <m:nor/>
                        </m:rPr>
                        <a:rPr lang="en-US" sz="2000" i="0">
                          <a:solidFill>
                            <a:srgbClr val="000000"/>
                          </a:solidFill>
                        </a:rPr>
                        <m:t>aq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  <m:r>
                        <m:rPr>
                          <m:nor/>
                        </m:rPr>
                        <a:rPr lang="en-US" sz="2000" i="0">
                          <a:solidFill>
                            <a:srgbClr val="000000"/>
                          </a:solidFill>
                        </a:rPr>
                        <m:t>  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→</m:t>
                      </m:r>
                      <m:r>
                        <m:rPr>
                          <m:nor/>
                        </m:rPr>
                        <a:rPr lang="en-US" sz="2000" i="0">
                          <a:solidFill>
                            <a:srgbClr val="000000"/>
                          </a:solidFill>
                        </a:rPr>
                        <m:t>  </m:t>
                      </m:r>
                      <m:r>
                        <m:rPr>
                          <m:nor/>
                        </m:rPr>
                        <a:rPr lang="en-US" sz="2000" i="0">
                          <a:solidFill>
                            <a:srgbClr val="000000"/>
                          </a:solidFill>
                        </a:rPr>
                        <m:t>N</m:t>
                      </m:r>
                      <m:sSub>
                        <m:sSubPr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nor/>
                            </m:rPr>
                            <a:rPr lang="en-US" sz="2000" i="0">
                              <a:solidFill>
                                <a:srgbClr val="000000"/>
                              </a:solidFill>
                            </a:rPr>
                            <m:t>O</m:t>
                          </m:r>
                        </m:e>
                        <m:sub>
                          <m:r>
                            <a:rPr lang="en-US" sz="20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m:rPr>
                          <m:sty m:val="p"/>
                        </m:rPr>
                        <a:rPr lang="en-US" sz="2000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g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  <m:r>
                        <m:rPr>
                          <m:nor/>
                        </m:rPr>
                        <a:rPr lang="en-US" sz="2000" i="0">
                          <a:solidFill>
                            <a:srgbClr val="000000"/>
                          </a:solidFill>
                        </a:rPr>
                        <m:t>  +  </m:t>
                      </m:r>
                      <m:sSub>
                        <m:sSubPr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nor/>
                            </m:rPr>
                            <a:rPr lang="en-US" sz="2000" i="0">
                              <a:solidFill>
                                <a:srgbClr val="000000"/>
                              </a:solidFill>
                            </a:rPr>
                            <m:t>H</m:t>
                          </m:r>
                        </m:e>
                        <m:sub>
                          <m:r>
                            <a:rPr lang="en-US" sz="20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m:rPr>
                          <m:nor/>
                        </m:rPr>
                        <a:rPr lang="en-US" sz="2000" i="0">
                          <a:solidFill>
                            <a:srgbClr val="000000"/>
                          </a:solidFill>
                        </a:rPr>
                        <m:t>O</m:t>
                      </m:r>
                      <m:r>
                        <m:rPr>
                          <m:nor/>
                        </m:rPr>
                        <a:rPr lang="en-US" sz="2000" i="0">
                          <a:solidFill>
                            <a:srgbClr val="000000"/>
                          </a:solidFill>
                        </a:rPr>
                        <m:t>  +  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sz="2000" i="0">
                              <a:solidFill>
                                <a:srgbClr val="000000"/>
                              </a:solidFill>
                            </a:rPr>
                            <m:t>e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</m:sup>
                      </m:sSup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" name="Object 2">
                <a:extLst>
                  <a:ext uri="{FF2B5EF4-FFF2-40B4-BE49-F238E27FC236}">
                    <a16:creationId xmlns:a16="http://schemas.microsoft.com/office/drawing/2014/main" id="{083C55E4-1220-4E8B-92A9-A672235B61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30213" y="3656013"/>
                <a:ext cx="6678666" cy="398463"/>
              </a:xfrm>
              <a:prstGeom prst="rect">
                <a:avLst/>
              </a:prstGeom>
              <a:blipFill>
                <a:blip r:embed="rId2"/>
                <a:stretch>
                  <a:fillRect b="-15385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Object 3">
                <a:extLst>
                  <a:ext uri="{FF2B5EF4-FFF2-40B4-BE49-F238E27FC236}">
                    <a16:creationId xmlns:a16="http://schemas.microsoft.com/office/drawing/2014/main" id="{D91ABE8F-1F5B-446D-8D21-3744A02220BB}"/>
                  </a:ext>
                </a:extLst>
              </p:cNvPr>
              <p:cNvSpPr txBox="1"/>
              <p:nvPr/>
            </p:nvSpPr>
            <p:spPr bwMode="auto">
              <a:xfrm>
                <a:off x="430213" y="4238626"/>
                <a:ext cx="5345017" cy="398462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00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B</m:t>
                      </m:r>
                      <m:r>
                        <m:rPr>
                          <m:nor/>
                        </m:rPr>
                        <a:rPr lang="en-US" sz="2000" i="0">
                          <a:solidFill>
                            <a:srgbClr val="000000"/>
                          </a:solidFill>
                        </a:rPr>
                        <m:t>.  </m:t>
                      </m:r>
                      <m:r>
                        <m:rPr>
                          <m:nor/>
                        </m:rPr>
                        <a:rPr lang="en-US" sz="2000" i="0">
                          <a:solidFill>
                            <a:srgbClr val="000000"/>
                          </a:solidFill>
                        </a:rPr>
                        <m:t>N</m:t>
                      </m:r>
                      <m:sSubSup>
                        <m:sSubSupPr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m:rPr>
                              <m:nor/>
                            </m:rPr>
                            <a:rPr lang="en-US" sz="2000" i="0">
                              <a:solidFill>
                                <a:srgbClr val="000000"/>
                              </a:solidFill>
                            </a:rPr>
                            <m:t>O</m:t>
                          </m:r>
                        </m:e>
                        <m:sub>
                          <m:r>
                            <a:rPr lang="en-US" sz="20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  <m:sup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</m:sup>
                      </m:sSubSup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m:rPr>
                          <m:nor/>
                        </m:rPr>
                        <a:rPr lang="en-US" sz="2000" i="0">
                          <a:solidFill>
                            <a:srgbClr val="000000"/>
                          </a:solidFill>
                        </a:rPr>
                        <m:t>aq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  <m:r>
                        <m:rPr>
                          <m:nor/>
                        </m:rPr>
                        <a:rPr lang="en-US" sz="2000" i="0">
                          <a:solidFill>
                            <a:srgbClr val="000000"/>
                          </a:solidFill>
                        </a:rPr>
                        <m:t>  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→</m:t>
                      </m:r>
                      <m:r>
                        <m:rPr>
                          <m:nor/>
                        </m:rPr>
                        <a:rPr lang="en-US" sz="2000" i="0">
                          <a:solidFill>
                            <a:srgbClr val="000000"/>
                          </a:solidFill>
                        </a:rPr>
                        <m:t>  </m:t>
                      </m:r>
                      <m:r>
                        <m:rPr>
                          <m:nor/>
                        </m:rPr>
                        <a:rPr lang="en-US" sz="2000" i="0">
                          <a:solidFill>
                            <a:srgbClr val="000000"/>
                          </a:solidFill>
                        </a:rPr>
                        <m:t>N</m:t>
                      </m:r>
                      <m:sSub>
                        <m:sSubPr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nor/>
                            </m:rPr>
                            <a:rPr lang="en-US" sz="2000" i="0">
                              <a:solidFill>
                                <a:srgbClr val="000000"/>
                              </a:solidFill>
                            </a:rPr>
                            <m:t>O</m:t>
                          </m:r>
                        </m:e>
                        <m:sub>
                          <m:r>
                            <a:rPr lang="en-US" sz="20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m:rPr>
                          <m:sty m:val="p"/>
                        </m:rPr>
                        <a:rPr lang="en-US" sz="2000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g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  <m:r>
                        <m:rPr>
                          <m:nor/>
                        </m:rPr>
                        <a:rPr lang="en-US" sz="2000" i="0">
                          <a:solidFill>
                            <a:srgbClr val="000000"/>
                          </a:solidFill>
                        </a:rPr>
                        <m:t>  +  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sz="2000" i="0">
                              <a:solidFill>
                                <a:srgbClr val="000000"/>
                              </a:solidFill>
                            </a:rPr>
                            <m:t>e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</m:sup>
                      </m:sSup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3" name="Object 3">
                <a:extLst>
                  <a:ext uri="{FF2B5EF4-FFF2-40B4-BE49-F238E27FC236}">
                    <a16:creationId xmlns:a16="http://schemas.microsoft.com/office/drawing/2014/main" id="{D91ABE8F-1F5B-446D-8D21-3744A02220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30213" y="4238626"/>
                <a:ext cx="5345017" cy="398462"/>
              </a:xfrm>
              <a:prstGeom prst="rect">
                <a:avLst/>
              </a:prstGeom>
              <a:blipFill>
                <a:blip r:embed="rId3"/>
                <a:stretch>
                  <a:fillRect b="-15152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Object 5">
                <a:extLst>
                  <a:ext uri="{FF2B5EF4-FFF2-40B4-BE49-F238E27FC236}">
                    <a16:creationId xmlns:a16="http://schemas.microsoft.com/office/drawing/2014/main" id="{AB813CA3-287A-4304-B7C0-3EF1741D06C7}"/>
                  </a:ext>
                </a:extLst>
              </p:cNvPr>
              <p:cNvSpPr txBox="1"/>
              <p:nvPr/>
            </p:nvSpPr>
            <p:spPr bwMode="auto">
              <a:xfrm>
                <a:off x="387350" y="5508625"/>
                <a:ext cx="8291028" cy="398463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00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D</m:t>
                      </m:r>
                      <m:r>
                        <m:rPr>
                          <m:nor/>
                        </m:rPr>
                        <a:rPr lang="en-US" sz="2000" i="0">
                          <a:solidFill>
                            <a:srgbClr val="000000"/>
                          </a:solidFill>
                        </a:rPr>
                        <m:t>.  </m:t>
                      </m:r>
                      <m:r>
                        <m:rPr>
                          <m:nor/>
                        </m:rPr>
                        <a:rPr lang="en-US" sz="2000" i="0">
                          <a:solidFill>
                            <a:srgbClr val="000000"/>
                          </a:solidFill>
                        </a:rPr>
                        <m:t>N</m:t>
                      </m:r>
                      <m:sSubSup>
                        <m:sSubSupPr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m:rPr>
                              <m:nor/>
                            </m:rPr>
                            <a:rPr lang="en-US" sz="2000" i="0">
                              <a:solidFill>
                                <a:srgbClr val="000000"/>
                              </a:solidFill>
                            </a:rPr>
                            <m:t>O</m:t>
                          </m:r>
                        </m:e>
                        <m:sub>
                          <m:r>
                            <a:rPr lang="en-US" sz="20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  <m:sup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</m:sup>
                      </m:sSubSup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m:rPr>
                          <m:nor/>
                        </m:rPr>
                        <a:rPr lang="en-US" sz="2000" i="0">
                          <a:solidFill>
                            <a:srgbClr val="000000"/>
                          </a:solidFill>
                        </a:rPr>
                        <m:t>aq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  <m:r>
                        <m:rPr>
                          <m:nor/>
                        </m:rPr>
                        <a:rPr lang="en-US" sz="2000" i="0">
                          <a:solidFill>
                            <a:srgbClr val="000000"/>
                          </a:solidFill>
                        </a:rPr>
                        <m:t>  +  </m:t>
                      </m:r>
                      <m:sSub>
                        <m:sSubPr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nor/>
                            </m:rPr>
                            <a:rPr lang="en-US" sz="2000" i="0">
                              <a:solidFill>
                                <a:srgbClr val="000000"/>
                              </a:solidFill>
                            </a:rPr>
                            <m:t>H</m:t>
                          </m:r>
                        </m:e>
                        <m:sub>
                          <m:r>
                            <a:rPr lang="en-US" sz="20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m:rPr>
                          <m:nor/>
                        </m:rPr>
                        <a:rPr lang="en-US" sz="2000" i="0">
                          <a:solidFill>
                            <a:srgbClr val="000000"/>
                          </a:solidFill>
                        </a:rPr>
                        <m:t>O</m:t>
                      </m:r>
                      <m:r>
                        <m:rPr>
                          <m:nor/>
                        </m:rPr>
                        <a:rPr lang="en-US" sz="2000" i="0">
                          <a:solidFill>
                            <a:srgbClr val="000000"/>
                          </a:solidFill>
                        </a:rPr>
                        <m:t>  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→</m:t>
                      </m:r>
                      <m:r>
                        <m:rPr>
                          <m:nor/>
                        </m:rPr>
                        <a:rPr lang="en-US" sz="2000" i="0">
                          <a:solidFill>
                            <a:srgbClr val="000000"/>
                          </a:solidFill>
                        </a:rPr>
                        <m:t>  2</m:t>
                      </m:r>
                      <m:r>
                        <m:rPr>
                          <m:nor/>
                        </m:rPr>
                        <a:rPr lang="en-US" sz="2000" i="0">
                          <a:solidFill>
                            <a:srgbClr val="000000"/>
                          </a:solidFill>
                        </a:rPr>
                        <m:t>N</m:t>
                      </m:r>
                      <m:sSub>
                        <m:sSubPr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nor/>
                            </m:rPr>
                            <a:rPr lang="en-US" sz="2000" i="0">
                              <a:solidFill>
                                <a:srgbClr val="000000"/>
                              </a:solidFill>
                            </a:rPr>
                            <m:t>O</m:t>
                          </m:r>
                        </m:e>
                        <m:sub>
                          <m:r>
                            <a:rPr lang="en-US" sz="20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m:rPr>
                          <m:sty m:val="p"/>
                        </m:rPr>
                        <a:rPr lang="en-US" sz="2000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g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  <m:r>
                        <m:rPr>
                          <m:nor/>
                        </m:rPr>
                        <a:rPr lang="en-US" sz="2000" i="0">
                          <a:solidFill>
                            <a:srgbClr val="000000"/>
                          </a:solidFill>
                        </a:rPr>
                        <m:t>  +  2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sz="2000" i="0">
                              <a:solidFill>
                                <a:srgbClr val="000000"/>
                              </a:solidFill>
                            </a:rPr>
                            <m:t>H</m:t>
                          </m:r>
                        </m:e>
                        <m:sup>
                          <m:r>
                            <a:rPr lang="en-US" sz="20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  <m:r>
                        <m:rPr>
                          <m:nor/>
                        </m:rPr>
                        <a:rPr lang="en-US" sz="2000" i="0">
                          <a:solidFill>
                            <a:srgbClr val="000000"/>
                          </a:solidFill>
                        </a:rPr>
                        <m:t>  +  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sz="2000" i="0">
                              <a:solidFill>
                                <a:srgbClr val="000000"/>
                              </a:solidFill>
                            </a:rPr>
                            <m:t>e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</m:sup>
                      </m:sSup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4" name="Object 5">
                <a:extLst>
                  <a:ext uri="{FF2B5EF4-FFF2-40B4-BE49-F238E27FC236}">
                    <a16:creationId xmlns:a16="http://schemas.microsoft.com/office/drawing/2014/main" id="{AB813CA3-287A-4304-B7C0-3EF1741D06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87350" y="5508625"/>
                <a:ext cx="8291028" cy="398463"/>
              </a:xfrm>
              <a:prstGeom prst="rect">
                <a:avLst/>
              </a:prstGeom>
              <a:blipFill>
                <a:blip r:embed="rId4"/>
                <a:stretch>
                  <a:fillRect b="-15385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Object 6">
                <a:extLst>
                  <a:ext uri="{FF2B5EF4-FFF2-40B4-BE49-F238E27FC236}">
                    <a16:creationId xmlns:a16="http://schemas.microsoft.com/office/drawing/2014/main" id="{17DC5C6E-0960-40D3-955F-C80DF3D6C7D7}"/>
                  </a:ext>
                </a:extLst>
              </p:cNvPr>
              <p:cNvSpPr txBox="1"/>
              <p:nvPr/>
            </p:nvSpPr>
            <p:spPr bwMode="auto">
              <a:xfrm>
                <a:off x="387349" y="6091238"/>
                <a:ext cx="8733841" cy="398462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00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E</m:t>
                      </m:r>
                      <m:r>
                        <m:rPr>
                          <m:nor/>
                        </m:rPr>
                        <a:rPr lang="en-US" sz="2000" i="0">
                          <a:solidFill>
                            <a:srgbClr val="000000"/>
                          </a:solidFill>
                        </a:rPr>
                        <m:t>.  2</m:t>
                      </m:r>
                      <m:r>
                        <m:rPr>
                          <m:nor/>
                        </m:rPr>
                        <a:rPr lang="en-US" sz="2000" i="0">
                          <a:solidFill>
                            <a:srgbClr val="000000"/>
                          </a:solidFill>
                        </a:rPr>
                        <m:t>N</m:t>
                      </m:r>
                      <m:sSubSup>
                        <m:sSubSupPr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m:rPr>
                              <m:nor/>
                            </m:rPr>
                            <a:rPr lang="en-US" sz="2000" i="0">
                              <a:solidFill>
                                <a:srgbClr val="000000"/>
                              </a:solidFill>
                            </a:rPr>
                            <m:t>O</m:t>
                          </m:r>
                        </m:e>
                        <m:sub>
                          <m:r>
                            <a:rPr lang="en-US" sz="20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  <m:sup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</m:sup>
                      </m:sSubSup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m:rPr>
                          <m:nor/>
                        </m:rPr>
                        <a:rPr lang="en-US" sz="2000" i="0">
                          <a:solidFill>
                            <a:srgbClr val="000000"/>
                          </a:solidFill>
                        </a:rPr>
                        <m:t>aq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  <m:r>
                        <m:rPr>
                          <m:nor/>
                        </m:rPr>
                        <a:rPr lang="en-US" sz="2000" i="0">
                          <a:solidFill>
                            <a:srgbClr val="000000"/>
                          </a:solidFill>
                        </a:rPr>
                        <m:t>  +  4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sz="2000" i="0">
                              <a:solidFill>
                                <a:srgbClr val="000000"/>
                              </a:solidFill>
                            </a:rPr>
                            <m:t>H</m:t>
                          </m:r>
                        </m:e>
                        <m:sup>
                          <m:r>
                            <a:rPr lang="en-US" sz="20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  <m:r>
                        <m:rPr>
                          <m:nor/>
                        </m:rPr>
                        <a:rPr lang="en-US" sz="2000" i="0">
                          <a:solidFill>
                            <a:srgbClr val="000000"/>
                          </a:solidFill>
                        </a:rPr>
                        <m:t>  +  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sz="2000" i="0">
                              <a:solidFill>
                                <a:srgbClr val="000000"/>
                              </a:solidFill>
                            </a:rPr>
                            <m:t>e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</m:sup>
                      </m:sSup>
                      <m:r>
                        <m:rPr>
                          <m:nor/>
                        </m:rPr>
                        <a:rPr lang="en-US" sz="2000" i="0">
                          <a:solidFill>
                            <a:srgbClr val="000000"/>
                          </a:solidFill>
                        </a:rPr>
                        <m:t>  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→</m:t>
                      </m:r>
                      <m:r>
                        <m:rPr>
                          <m:nor/>
                        </m:rPr>
                        <a:rPr lang="en-US" sz="2000" i="0">
                          <a:solidFill>
                            <a:srgbClr val="000000"/>
                          </a:solidFill>
                        </a:rPr>
                        <m:t>  2</m:t>
                      </m:r>
                      <m:r>
                        <m:rPr>
                          <m:nor/>
                        </m:rPr>
                        <a:rPr lang="en-US" sz="2000" i="0">
                          <a:solidFill>
                            <a:srgbClr val="000000"/>
                          </a:solidFill>
                        </a:rPr>
                        <m:t>N</m:t>
                      </m:r>
                      <m:sSub>
                        <m:sSubPr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nor/>
                            </m:rPr>
                            <a:rPr lang="en-US" sz="2000" i="0">
                              <a:solidFill>
                                <a:srgbClr val="000000"/>
                              </a:solidFill>
                            </a:rPr>
                            <m:t>O</m:t>
                          </m:r>
                        </m:e>
                        <m:sub>
                          <m:r>
                            <a:rPr lang="en-US" sz="20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m:rPr>
                          <m:sty m:val="p"/>
                        </m:rPr>
                        <a:rPr lang="en-US" sz="2000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g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  <m:r>
                        <m:rPr>
                          <m:nor/>
                        </m:rPr>
                        <a:rPr lang="en-US" sz="2000" i="0">
                          <a:solidFill>
                            <a:srgbClr val="000000"/>
                          </a:solidFill>
                        </a:rPr>
                        <m:t>  +  2</m:t>
                      </m:r>
                      <m:sSub>
                        <m:sSubPr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nor/>
                            </m:rPr>
                            <a:rPr lang="en-US" sz="2000" i="0">
                              <a:solidFill>
                                <a:srgbClr val="000000"/>
                              </a:solidFill>
                            </a:rPr>
                            <m:t>H</m:t>
                          </m:r>
                        </m:e>
                        <m:sub>
                          <m:r>
                            <a:rPr lang="en-US" sz="20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m:rPr>
                          <m:sty m:val="p"/>
                        </m:rPr>
                        <a:rPr lang="en-US" sz="2000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O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5" name="Object 6">
                <a:extLst>
                  <a:ext uri="{FF2B5EF4-FFF2-40B4-BE49-F238E27FC236}">
                    <a16:creationId xmlns:a16="http://schemas.microsoft.com/office/drawing/2014/main" id="{17DC5C6E-0960-40D3-955F-C80DF3D6C7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87349" y="6091238"/>
                <a:ext cx="8733841" cy="398462"/>
              </a:xfrm>
              <a:prstGeom prst="rect">
                <a:avLst/>
              </a:prstGeom>
              <a:blipFill>
                <a:blip r:embed="rId5"/>
                <a:stretch>
                  <a:fillRect b="-15152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 Box 13">
            <a:extLst>
              <a:ext uri="{FF2B5EF4-FFF2-40B4-BE49-F238E27FC236}">
                <a16:creationId xmlns:a16="http://schemas.microsoft.com/office/drawing/2014/main" id="{5D060201-FE1E-4DE6-BA69-62F86A796A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325" y="379413"/>
            <a:ext cx="1138423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In the presence of acid, nitrate ion (NO</a:t>
            </a:r>
            <a:r>
              <a:rPr kumimoji="0" lang="en-US" altLang="en-US" sz="28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3</a:t>
            </a:r>
            <a:r>
              <a:rPr kumimoji="0" lang="en-US" altLang="en-US" sz="28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-</a:t>
            </a:r>
            <a:r>
              <a: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) oxidizes solid copper to Cu</a:t>
            </a:r>
            <a:r>
              <a:rPr kumimoji="0" lang="en-US" altLang="en-US" sz="28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2+</a:t>
            </a:r>
            <a:r>
              <a: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.  The by-product is gaseous NO</a:t>
            </a:r>
            <a:r>
              <a:rPr kumimoji="0" lang="en-US" altLang="en-US" sz="28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2 </a:t>
            </a:r>
            <a:r>
              <a: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(brown).  The balanced half reaction for NO</a:t>
            </a:r>
            <a:r>
              <a:rPr kumimoji="0" lang="en-US" altLang="en-US" sz="28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3</a:t>
            </a:r>
            <a:r>
              <a:rPr kumimoji="0" lang="en-US" altLang="en-US" sz="28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-</a:t>
            </a:r>
            <a:r>
              <a: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 reacting to form NO</a:t>
            </a:r>
            <a:r>
              <a:rPr kumimoji="0" lang="en-US" altLang="en-US" sz="28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2</a:t>
            </a:r>
            <a:r>
              <a: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panose="020B0604020202020204" pitchFamily="34" charset="0"/>
              </a:rPr>
              <a:t> is</a:t>
            </a:r>
            <a:endParaRPr kumimoji="0" lang="en-US" altLang="en-US" sz="2800" b="0" i="0" u="none" strike="noStrike" kern="0" cap="none" spc="0" normalizeH="0" baseline="-25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pic>
        <p:nvPicPr>
          <p:cNvPr id="7" name="Picture 9" descr="fg04-02_petru penny">
            <a:extLst>
              <a:ext uri="{FF2B5EF4-FFF2-40B4-BE49-F238E27FC236}">
                <a16:creationId xmlns:a16="http://schemas.microsoft.com/office/drawing/2014/main" id="{44FD9BEC-812F-4C70-AA48-CBC653C9C8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572" y="1585912"/>
            <a:ext cx="4291190" cy="5237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Object 4">
                <a:extLst>
                  <a:ext uri="{FF2B5EF4-FFF2-40B4-BE49-F238E27FC236}">
                    <a16:creationId xmlns:a16="http://schemas.microsoft.com/office/drawing/2014/main" id="{FE52934E-3CBD-4A93-AB2E-4DCD1A537B7B}"/>
                  </a:ext>
                </a:extLst>
              </p:cNvPr>
              <p:cNvSpPr txBox="1"/>
              <p:nvPr/>
            </p:nvSpPr>
            <p:spPr bwMode="auto">
              <a:xfrm>
                <a:off x="430214" y="4879361"/>
                <a:ext cx="6600678" cy="392727"/>
              </a:xfrm>
              <a:prstGeom prst="rect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00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C</m:t>
                      </m:r>
                      <m:r>
                        <m:rPr>
                          <m:nor/>
                        </m:rPr>
                        <a:rPr lang="en-US" sz="2000" i="0">
                          <a:solidFill>
                            <a:srgbClr val="000000"/>
                          </a:solidFill>
                        </a:rPr>
                        <m:t>.  </m:t>
                      </m:r>
                      <m:r>
                        <m:rPr>
                          <m:nor/>
                        </m:rPr>
                        <a:rPr lang="en-US" sz="2000" i="0">
                          <a:solidFill>
                            <a:srgbClr val="000000"/>
                          </a:solidFill>
                        </a:rPr>
                        <m:t>N</m:t>
                      </m:r>
                      <m:sSubSup>
                        <m:sSubSupPr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m:rPr>
                              <m:nor/>
                            </m:rPr>
                            <a:rPr lang="en-US" sz="2000" i="0">
                              <a:solidFill>
                                <a:srgbClr val="000000"/>
                              </a:solidFill>
                            </a:rPr>
                            <m:t>O</m:t>
                          </m:r>
                        </m:e>
                        <m:sub>
                          <m:r>
                            <a:rPr lang="en-US" sz="20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  <m:sup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</m:sup>
                      </m:sSubSup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m:rPr>
                          <m:nor/>
                        </m:rPr>
                        <a:rPr lang="en-US" sz="2000" i="0">
                          <a:solidFill>
                            <a:srgbClr val="000000"/>
                          </a:solidFill>
                        </a:rPr>
                        <m:t>aq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  <m:r>
                        <m:rPr>
                          <m:nor/>
                        </m:rPr>
                        <a:rPr lang="en-US" sz="2000" i="0">
                          <a:solidFill>
                            <a:srgbClr val="000000"/>
                          </a:solidFill>
                        </a:rPr>
                        <m:t>  +  2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sz="2000" i="0">
                              <a:solidFill>
                                <a:srgbClr val="000000"/>
                              </a:solidFill>
                            </a:rPr>
                            <m:t>H</m:t>
                          </m:r>
                        </m:e>
                        <m:sup>
                          <m:r>
                            <a:rPr lang="en-US" sz="20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  <m:r>
                        <m:rPr>
                          <m:nor/>
                        </m:rPr>
                        <a:rPr lang="en-US" sz="2000" i="0">
                          <a:solidFill>
                            <a:srgbClr val="000000"/>
                          </a:solidFill>
                        </a:rPr>
                        <m:t>  +  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sz="2000" i="0">
                              <a:solidFill>
                                <a:srgbClr val="000000"/>
                              </a:solidFill>
                            </a:rPr>
                            <m:t>e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</m:sup>
                      </m:sSup>
                      <m:r>
                        <m:rPr>
                          <m:nor/>
                        </m:rPr>
                        <a:rPr lang="en-US" sz="2000" i="0">
                          <a:solidFill>
                            <a:srgbClr val="000000"/>
                          </a:solidFill>
                        </a:rPr>
                        <m:t>  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→</m:t>
                      </m:r>
                      <m:r>
                        <m:rPr>
                          <m:nor/>
                        </m:rPr>
                        <a:rPr lang="en-US" sz="2000" i="0">
                          <a:solidFill>
                            <a:srgbClr val="000000"/>
                          </a:solidFill>
                        </a:rPr>
                        <m:t>  </m:t>
                      </m:r>
                      <m:r>
                        <m:rPr>
                          <m:nor/>
                        </m:rPr>
                        <a:rPr lang="en-US" sz="2000" i="0">
                          <a:solidFill>
                            <a:srgbClr val="000000"/>
                          </a:solidFill>
                        </a:rPr>
                        <m:t>N</m:t>
                      </m:r>
                      <m:sSub>
                        <m:sSubPr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nor/>
                            </m:rPr>
                            <a:rPr lang="en-US" sz="2000" i="0">
                              <a:solidFill>
                                <a:srgbClr val="000000"/>
                              </a:solidFill>
                            </a:rPr>
                            <m:t>O</m:t>
                          </m:r>
                        </m:e>
                        <m:sub>
                          <m:r>
                            <a:rPr lang="en-US" sz="20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m:rPr>
                          <m:sty m:val="p"/>
                        </m:rPr>
                        <a:rPr lang="en-US" sz="2000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g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  <m:r>
                        <m:rPr>
                          <m:nor/>
                        </m:rPr>
                        <a:rPr lang="en-US" sz="2000" i="0">
                          <a:solidFill>
                            <a:srgbClr val="000000"/>
                          </a:solidFill>
                        </a:rPr>
                        <m:t>  +  </m:t>
                      </m:r>
                      <m:sSub>
                        <m:sSubPr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nor/>
                            </m:rPr>
                            <a:rPr lang="en-US" sz="2000" i="0">
                              <a:solidFill>
                                <a:srgbClr val="000000"/>
                              </a:solidFill>
                            </a:rPr>
                            <m:t>H</m:t>
                          </m:r>
                        </m:e>
                        <m:sub>
                          <m:r>
                            <a:rPr lang="en-US" sz="20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m:rPr>
                          <m:sty m:val="p"/>
                        </m:rPr>
                        <a:rPr lang="en-US" sz="2000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O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8" name="Object 4">
                <a:extLst>
                  <a:ext uri="{FF2B5EF4-FFF2-40B4-BE49-F238E27FC236}">
                    <a16:creationId xmlns:a16="http://schemas.microsoft.com/office/drawing/2014/main" id="{FE52934E-3CBD-4A93-AB2E-4DCD1A537B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30214" y="4879361"/>
                <a:ext cx="6600678" cy="392727"/>
              </a:xfrm>
              <a:prstGeom prst="rect">
                <a:avLst/>
              </a:prstGeom>
              <a:blipFill>
                <a:blip r:embed="rId7"/>
                <a:stretch>
                  <a:fillRect b="-14925"/>
                </a:stretch>
              </a:blipFill>
              <a:ln w="12700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0A2E085-97A0-41FB-B0BF-D021BD9462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0BB2E-887D-4C2D-AA8F-D7E2E914DFF3}" type="slidenum">
              <a:rPr lang="en-US" smtClean="0"/>
              <a:t>8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13197323-2DC1-4F41-B34C-5E7DCCC5D4A3}"/>
                  </a:ext>
                </a:extLst>
              </p14:cNvPr>
              <p14:cNvContentPartPr/>
              <p14:nvPr/>
            </p14:nvContentPartPr>
            <p14:xfrm>
              <a:off x="319320" y="4782600"/>
              <a:ext cx="500760" cy="52776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13197323-2DC1-4F41-B34C-5E7DCCC5D4A3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09960" y="4773240"/>
                <a:ext cx="519480" cy="546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090271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36305" y="76201"/>
            <a:ext cx="11835829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Balance the following reaction in acidic solution.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IO</a:t>
            </a:r>
            <a:r>
              <a:rPr kumimoji="0" lang="en-US" sz="32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r>
              <a:rPr kumimoji="0" lang="en-US" sz="32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</a:rPr>
              <a:t>(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</a:rPr>
              <a:t>aq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</a:rPr>
              <a:t>)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+ Cr</a:t>
            </a:r>
            <a:r>
              <a:rPr kumimoji="0" lang="en-US" sz="32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2+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</a:rPr>
              <a:t>(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</a:rPr>
              <a:t>aq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</a:rPr>
              <a:t>)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 Cr</a:t>
            </a:r>
            <a:r>
              <a:rPr kumimoji="0" lang="en-US" sz="32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3+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  <a:sym typeface="Wingdings" panose="05000000000000000000" pitchFamily="2" charset="2"/>
              </a:rPr>
              <a:t>(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  <a:sym typeface="Wingdings" panose="05000000000000000000" pitchFamily="2" charset="2"/>
              </a:rPr>
              <a:t>aq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  <a:sym typeface="Wingdings" panose="05000000000000000000" pitchFamily="2" charset="2"/>
              </a:rPr>
              <a:t>)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 + I</a:t>
            </a:r>
            <a:r>
              <a:rPr kumimoji="0" lang="en-US" sz="32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2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  <a:sym typeface="Wingdings" panose="05000000000000000000" pitchFamily="2" charset="2"/>
              </a:rPr>
              <a:t>(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  <a:sym typeface="Wingdings" panose="05000000000000000000" pitchFamily="2" charset="2"/>
              </a:rPr>
              <a:t>aq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cript MT Bold" panose="03040602040607080904" pitchFamily="66" charset="0"/>
                <a:ea typeface="+mn-ea"/>
                <a:cs typeface="+mn-cs"/>
                <a:sym typeface="Wingdings" panose="05000000000000000000" pitchFamily="2" charset="2"/>
              </a:rPr>
              <a:t>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Wingdings" panose="05000000000000000000" pitchFamily="2" charset="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Write half-reaction: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Wingdings" panose="05000000000000000000" pitchFamily="2" charset="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Wingdings" panose="05000000000000000000" pitchFamily="2" charset="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Wingdings" panose="05000000000000000000" pitchFamily="2" charset="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Wingdings" panose="05000000000000000000" pitchFamily="2" charset="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Put it back together: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Wingdings" panose="05000000000000000000" pitchFamily="2" charset="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Wingdings" panose="05000000000000000000" pitchFamily="2" charset="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Wingdings" panose="05000000000000000000" pitchFamily="2" charset="2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66B59AA-B6C9-4C0D-8D50-8D0AE81207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0BB2E-887D-4C2D-AA8F-D7E2E914DFF3}" type="slidenum">
              <a:rPr lang="en-US" smtClean="0"/>
              <a:t>9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BE518CEF-FB6E-409C-8965-FB22F907F059}"/>
                  </a:ext>
                </a:extLst>
              </p14:cNvPr>
              <p14:cNvContentPartPr/>
              <p14:nvPr/>
            </p14:nvContentPartPr>
            <p14:xfrm>
              <a:off x="608760" y="2305800"/>
              <a:ext cx="7891200" cy="360288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BE518CEF-FB6E-409C-8965-FB22F907F059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99400" y="2296440"/>
                <a:ext cx="7909920" cy="3621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303104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D224A65098339408B19873D91B76442" ma:contentTypeVersion="15" ma:contentTypeDescription="Create a new document." ma:contentTypeScope="" ma:versionID="da6071d1be1891ba8d54bf04e1e93ba6">
  <xsd:schema xmlns:xsd="http://www.w3.org/2001/XMLSchema" xmlns:xs="http://www.w3.org/2001/XMLSchema" xmlns:p="http://schemas.microsoft.com/office/2006/metadata/properties" xmlns:ns1="http://schemas.microsoft.com/sharepoint/v3" xmlns:ns3="330354a9-d728-46c7-abbf-3220e4bf05e8" xmlns:ns4="6f89d419-4ffd-47bb-9324-452bed66a7b5" targetNamespace="http://schemas.microsoft.com/office/2006/metadata/properties" ma:root="true" ma:fieldsID="d2f8d09f210362ec495214fee137013f" ns1:_="" ns3:_="" ns4:_="">
    <xsd:import namespace="http://schemas.microsoft.com/sharepoint/v3"/>
    <xsd:import namespace="330354a9-d728-46c7-abbf-3220e4bf05e8"/>
    <xsd:import namespace="6f89d419-4ffd-47bb-9324-452bed66a7b5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1:_ip_UnifiedCompliancePolicyProperties" minOccurs="0"/>
                <xsd:element ref="ns1:_ip_UnifiedCompliancePolicyUIAction" minOccurs="0"/>
                <xsd:element ref="ns3:MediaServiceDateTaken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9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0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0354a9-d728-46c7-abbf-3220e4bf05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1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9d419-4ffd-47bb-9324-452bed66a7b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C376D12-6EDC-4241-B994-42ADE05F5987}">
  <ds:schemaRefs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schemas.microsoft.com/sharepoint/v3"/>
    <ds:schemaRef ds:uri="http://purl.org/dc/terms/"/>
    <ds:schemaRef ds:uri="330354a9-d728-46c7-abbf-3220e4bf05e8"/>
    <ds:schemaRef ds:uri="http://schemas.microsoft.com/office/infopath/2007/PartnerControls"/>
    <ds:schemaRef ds:uri="6f89d419-4ffd-47bb-9324-452bed66a7b5"/>
    <ds:schemaRef ds:uri="http://purl.org/dc/dcmitype/"/>
    <ds:schemaRef ds:uri="http://purl.org/dc/elements/1.1/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CA42780-B9CF-4C16-8272-F72AF6F4D2A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BBEDF83-2B7E-48A9-81DC-4AE98725F9B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330354a9-d728-46c7-abbf-3220e4bf05e8"/>
    <ds:schemaRef ds:uri="6f89d419-4ffd-47bb-9324-452bed66a7b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870</Words>
  <Application>Microsoft Office PowerPoint</Application>
  <PresentationFormat>Widescreen</PresentationFormat>
  <Paragraphs>128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7" baseType="lpstr">
      <vt:lpstr>Arial</vt:lpstr>
      <vt:lpstr>Calibri</vt:lpstr>
      <vt:lpstr>Calibri Light</vt:lpstr>
      <vt:lpstr>Cambria Math</vt:lpstr>
      <vt:lpstr>Palatino Linotype</vt:lpstr>
      <vt:lpstr>Script MT Bold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Suzanne Ray Ellenberger</dc:creator>
  <cp:lastModifiedBy>Suzanne Ray Ellenberger</cp:lastModifiedBy>
  <cp:revision>7</cp:revision>
  <dcterms:created xsi:type="dcterms:W3CDTF">2020-07-24T21:16:34Z</dcterms:created>
  <dcterms:modified xsi:type="dcterms:W3CDTF">2021-06-10T13:55:06Z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0x010100FD224A65098339408B19873D91B76442</vt:lpwstr>
  </property>
</Properties>
</file>