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ink/ink2.xml" ContentType="application/inkml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3"/>
  </p:notesMasterIdLst>
  <p:sldIdLst>
    <p:sldId id="320" r:id="rId5"/>
    <p:sldId id="321" r:id="rId6"/>
    <p:sldId id="322" r:id="rId7"/>
    <p:sldId id="323" r:id="rId8"/>
    <p:sldId id="325" r:id="rId9"/>
    <p:sldId id="290" r:id="rId10"/>
    <p:sldId id="292" r:id="rId11"/>
    <p:sldId id="295" r:id="rId12"/>
    <p:sldId id="296" r:id="rId13"/>
    <p:sldId id="326" r:id="rId14"/>
    <p:sldId id="328" r:id="rId15"/>
    <p:sldId id="316" r:id="rId16"/>
    <p:sldId id="340" r:id="rId17"/>
    <p:sldId id="310" r:id="rId18"/>
    <p:sldId id="343" r:id="rId19"/>
    <p:sldId id="344" r:id="rId20"/>
    <p:sldId id="348" r:id="rId21"/>
    <p:sldId id="34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4660"/>
  </p:normalViewPr>
  <p:slideViewPr>
    <p:cSldViewPr snapToGrid="0">
      <p:cViewPr varScale="1">
        <p:scale>
          <a:sx n="65" d="100"/>
          <a:sy n="65" d="100"/>
        </p:scale>
        <p:origin x="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0:26.28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19610 4419 290 0,'8'-6'186'0,"3"-3"-7"16,26-30-37-16,-26 28-48 15,0 0-10-15,-1 1 1 16,0 3 3-16,-3 4 6 15,1-1 2-15,-5 3-1 16,2 0-1-16,-5-2-4 16,0 3-6-16,0 0-14 15,-1 0-11-15,-1 0-20 16,2 0-4-16,-1 0-11 16,0 0-2-16,-1 4-6 15,0 7-4-15,-11 4-2 16,-31 27 0-16,24-29-2 15,3 1 1-15,1 0-2 16,1-1-1-16,6 0 0 0,-1-5 0 16,3-4 0-16,3-1-1 15,2-2-2-15,2 0-1 16,0-1-3-16,0-1 0 16,0 0 0-16,0 0 1 15,7-5 1-15,11-3-1 16,34-30 0-16,-25 29-2 15,4 2-1-15,1 4-1 16,-4 3-1-16,-4 1-1 0,-9 2 1 16,-5 8-2-16,-7 6 1 15,2 7 2-15,-4 10-2 16,-7 0 3-16,-10 8 2 16,-6-2 1-16,-10 0 5 15,-1 3 1-15,-4-7 1 16,-4-1 0-16,-3-3-1 15,1-4 0-15,0-6 0 16,3-3 2-16,12-7 1 16,-1-6 2-16,6-6 6 15,10-4-4-15,0-8-4 16,2 0 0-16,7-2-12 16,-3-2-1-16,9 3-3 15,7-1-3-15,8 1 1 16,-3 1 1-16,-1 1-2 0,-10 4 1 15,13 7-2-15,-1 1-1 16,7 6 4-16,9 4 0 16,-8 1 5-16,2 2 2 15,-4 4 1-15,1-2 1 16,-2-2 5-16,-1-2-1 16,-2-4 13-16,-1-3-20 15,0-3-75-15,-2-1-59 16,-2-4-240-16,3-3 237 15</inkml:trace>
  <inkml:trace contextRef="#ctx0" brushRef="#br0" timeOffset="970.183">20367 4577 529 0,'2'-5'341'0,"-2"-1"-28"0,-3 2-100 16,-1 5-31-16,3-1-67 15,1 0-23-15,0 0-27 16,0 9-10-16,0 13-5 15,-7 24-7-15,-3-25-16 16,-3 2-7-16,4 3-7 16,-3-2-2-16,-2-2-6 15,3-3 0-15,-5-3 0 16,2-3 1-16,2-2 4 16,2-4 1-16,4-3 5 15,1-3 3-15,4-3-3 16,0-5-3-16,7-6-12 15,3 0-3-15,8-8-16 16,2 0-2-16,2-3-3 16,3-7-1-16,4 3 14 0,-3-5 2 15,4 5 5 1,1 6 0-16,-5 6-2 0,-1 7-3 16,-10 9-4-16,-3 1-1 15,-8 9 3-15,0 7 2 16,-6 6 8-16,-4 7 1 15,-4-1 5-15,0 2-2 0,3-5-1 16,-4-1-1-16,1-2-2 16,1-1 2-16,1-4 0 15,6-4 0-15,2-4 0 16,0-4 1-16,1-5 8 16,0-2 2-16,0 0-1 15,0 0-2-15,2-3-12 16,3-13-3-16,39-26-3 15,-28 25 0-15,4-3 6 16,2-1 1-16,1-3 2 16,1 0-2-16,0 3-3 15,1 2-1-15,1 5-1 16,-2 6 3-16,-6 3-2 16,1 8 0-16,-7 9-1 15,1 2 2-15,-4 11 5 16,-6-2 4-16,-2 4-1 0,1-1 2 15,-5-3-3-15,-1 1 3 16,-2-3 0-16,-7 0-1 16,7-2-1-16,-3-2-3 15,3-4-1-15,0-5-19 16,1-4-57-16,2-3-49 16,5-4-225-16,-2 3 228 15</inkml:trace>
  <inkml:trace contextRef="#ctx0" brushRef="#br0" timeOffset="1464.351">21122 4613 803 0,'-12'8'396'0,"-1"0"-145"15,-4-3-49-15,3 7-86 16,0-1-28-16,-1-1-28 16,1 5-18-16,0 1-13 15,-3 2-4-15,4 3-11 0,3-2 1 16,2-2-5-16,4 1-4 16,4-4-1-16,2-2-2 15,7-1 1-15,2-2 2 16,8-4 5-16,0-2 2 15,5-3 1-15,1-3-1 16,1-6-2-16,2 0 0 16,1-7-1-16,2 2 1 15,-5-5-2-15,-7-3-2 16,-1-2-2-16,-8-1-3 0,-5 1-6 16,3 1-3-16,-11-1-4 15,-3 4 1-15,-9 5 0 16,-5 5 0-16,-5 7 1 15,-4 3 0-15,3 5 2 16,0 2 1-16,6 6-1 16,4-2 3-16,4-1-41 15,3 2-36-15,6 0-113 16,2 3-134-16,2 3 210 16</inkml:trace>
  <inkml:trace contextRef="#ctx0" brushRef="#br0" timeOffset="2481.294">21772 4389 862 0,'6'-11'428'0,"1"4"-136"15,-9 1-58-15,-2 1-86 16,4 3-41-16,-3 3-62 15,3-1-18-15,0 0-16 16,0 4 1-16,-4 19 1 16,-19 33 0-16,7-17-3 15,-3 1-2-15,-1 6-1 16,5 1-1-16,-7-5-1 16,1-1-1-16,7-8 1 15,1-3-2-15,6-1 1 16,4-3-1-16,3-4-3 15,0-3 3-15,2-5-3 0,2-4-1 16,6-4-2-16,2-5-3 16,10-5-6-16,7-7-2 15,6-9-8-15,7-3-4 16,4-2 5-16,0-4 3 16,0 3 11-16,-4-2 6 15,-7 5 2-15,-8 0 2 0,-11 2 0 16,-4 10 1-16,-12 1-3 15,-4 6-3-15,-9 6-7 16,-3 0-3-16,-7 6 1 16,-4 2 3-16,2 8 8 15,-1-1 1-15,5-1 5 16,7 2 0-16,5-4-1 16,4 1 0-16,4-1-3 15,4 2-1-15,6-4 1 16,4 0 0-16,10 1 2 15,-2-3 2-15,5 0 2 16,5-3-2-16,-2-2 2 16,3-2 1-16,1-5 1 15,1-6 1-15,3-5-1 16,1-2 0-16,2-6-2 16,-6-3 0-16,-5-8 1 15,0-1-2-15,-5-2-3 0,7 7-2 16,-2 3-2-16,0 6-2 15,-9 8-4-15,-4 3-3 16,-2 10-5-16,-2 3 0 16,3 6 2-16,-1 0 1 15,-1 6 4-15,2 5 3 0,-6 1 2 16,1 2 2-16,-10 2 1 16,-5-4 1-1,-7 1 2-15,-3 0 0 0,-6-5 2 16,0 1 3-16,-6-5 23 15,-3-3 12-15,-4-6 22 16,-1-7 5-16,-2-7-17 16,3-3-11-16,1-3-22 15,2 1-8-15,5-1-6 16,0-1-24-16,5 4-97 16,3 2-74-16,6 10 107 15</inkml:trace>
  <inkml:trace contextRef="#ctx0" brushRef="#br0" timeOffset="3831.123">23336 4656 478 0,'2'1'257'16,"1"-1"-54"-16,-1 0-26 15,-2-1-24-15,0 0-7 16,0 0 1-16,0 0-5 0,0 0-14 16,0 0-9-16,0-1-22 15,0 1-9-15,0-1-17 16,0 0-10-16,0 0-19 15,-1-3-11-15,-1 4-17 16,-24-12-5-16,-26 0-4 16,30 17-2-16,-1 6-3 15,1 0-3-15,-6 4-3 16,-2 2 0-16,4-2 1 16,3 1 1-16,7-4-2 15,1 0 1-15,8 0-2 16,1-2-1-16,6 2 3 15,1-2 0-15,5-1 3 16,5 3 1-16,4-1 1 16,6-1 2-16,6-5 2 15,1-4-1-15,-2-7 2 0,1-2-1 16,3-6-1-16,-4-4 0 16,6-1-12-16,-1-4-9 15,-4-3-21-15,0 0-7 16,-7 4 2-16,-5 5 6 15,-10 11-10-15,-5 8 4 16,-9 10 7-16,-6 8 0 16,-9 10 29-16,-5 1 4 0,-3 5 0 15,4 3 0-15,1 3 2 16,-2 2 0-16,-2 5 2 16,0 1 0-16,0 1 0 15,5-1 1-15,5-8 0 16,0-4 0-16,8-6 1 15,3-5-1-15,5-6 1 16,2-5 0-16,3-7-2 16,3-2-15-16,4-6-61 15,4-4-59-15,8-8-349 16,3-6 322-16</inkml:trace>
  <inkml:trace contextRef="#ctx0" brushRef="#br0" timeOffset="4696.766">23837 4582 969 0,'0'-6'447'15,"-2"4"-190"-15,2 3-50 16,-1-1-74-16,0 0-30 15,0 0-45-15,0 0-17 0,-6 3-9 16,-9-2 1-16,-32 40 1 16,25-27-3-16,3 4-12 15,-2 2-6-15,-7-2-7 16,5-1-3-16,1 0-1 16,1-2-2-16,9 2 0 15,2-3-2-15,4-2-2 16,4-1-1-16,4-2 0 15,5-1 1-15,10-3 7 16,4-3 2-16,7-3 4 16,5-5-2-16,-2-2-2 15,-2-3-2-15,4-4-1 16,-2-3 1-16,2-3-1 16,1-1 2-16,-5-1 2 0,-6 1-1 15,-7 1 0-15,-2 5 0 16,-9 8-5-16,0 7-11 15,-8 3-6-15,-5 6-1 16,-6 5 0-16,0 4 8 16,1 9 6-16,1-3 0 15,4 1 1-15,0-2 0 16,2-3 1-16,6-1 0 0,2 1 1 16,6-3 1-1,4-3 1-15,0-2 2 0,8-3 1 16,1-4 0-16,4-4 2 15,4-4-3-15,7-8-2 16,6-2-1-16,5-6-1 16,6-2 1-16,-7-7 2 15,-4-5 1-15,2-10 3 16,-3-3-2-16,1 4-2 16,0 8 0-16,-7 13-3 15,-6 6-1-15,-7 10-2 16,-2 4-1-16,-7 7 1 15,-1 7 2-15,-6 8 3 16,2 8 2-16,-6 5 0 16,-1 1 0-16,-5 0-1 15,-2-2 0-15,-5-1 1 0,-5-4 2 16,-4-3 2-16,-7-2 2 16,-6-9 5-16,-7 2 3 15,-3-9 4-15,3-5 2 16,-7-5 0-16,2-7-1 15,3-3-4-15,-3-4-2 16,10 0-6-16,5 3-3 0,9 3-5 16,6 1-18-16,9 3-85 15,5 0 71-15</inkml:trace>
  <inkml:trace contextRef="#ctx0" brushRef="#br0" timeOffset="6464.902">11213 4469 519 0,'-1'-1'274'16,"0"0"-70"-16,0-1-40 15,0 1-46-15,0 0-11 16,2-3-13-16,3-4-2 0,9-1-11 15,36-24-10-15,-26 27-9 16,2 2-10-16,-1 3-20 16,1-1-9-16,-2 2-12 15,-2 0-4-15,-4 0-4 16,-1 4-2-16,-6 2-2 16,-5 4-2-16,-6 6 4 15,-9 1 3-15,-8 6 5 16,-4 1 2-16,-4 0-3 15,-1 0 0-15,-1-1-1 16,-1-1-1-16,3-8 1 16,5-2-1-16,8-6 3 15,1-5 1-15,9-4-2 16,0-2-6-16,9-1-6 16,4-2-3-16,6 0-1 0,4 1 3 15,-2-2 1 1,3 5-1-16,-1 5-1 0,-1-1 0 15,-4 7-1-15,-1 4 0 16,-3 5 1-16,-3 5 0 16,-6 2 1-16,-3 0 1 15,-7 3 4-15,-4-2 2 16,-6 0 1-16,-4-1 2 0,-8-1-1 16,-1 0 1-16,-4-4 2 15,1-3 2-15,4-7 16 16,-2-3 8-16,10-5 6 15,-5 0 1-15,2-7-12 16,-1-2-8-16,0-7-10 16,4-1-3-16,5-1-7 15,6 0-5-15,5 5-39 16,5 2-42-16,4 3-198 16,4 1 185-16</inkml:trace>
  <inkml:trace contextRef="#ctx0" brushRef="#br0" timeOffset="7546.35">11838 4541 504 0,'6'-2'325'0,"-6"-4"-29"16,0 5-95-16,0 1-37 15,-1-1-58-15,0 1-28 16,0 0-22-16,0 0-5 16,0 0-5-16,0 11 7 15,-2 13-18-15,-7 28-9 16,0-24-12-16,-1 5-5 15,-4-2-1-15,2-2-4 0,1 1 3 16,-3-5 0 0,2-7 1-16,4-2-1 0,3-8 1 15,4-2 5-15,3-7-11 16,3-7-14-16,0-6-21 16,5-4-17-16,-3-10-20 15,3-1-7-15,4-5-16 16,1-4 8-16,7 8 27 15,0-2 20-15,-1 4 33 16,2 7 2-16,-4 3 16 16,3 8 13-16,0 9 11 15,-1 5 3-15,0 10-3 16,-6 2-7-16,-6 8-2 16,-4 0 5-16,-5 5-11 15,-4 2-3-15,-4-2-4 0,3 4-5 16,-3-3 1-16,-2-2-4 15,2-2-1-15,-5-5 0 16,2-7-1-16,4-1 5 16,2-7 6-16,0-4 7 15,5-4-2-15,0-5-4 16,2-7-13-16,7-3-8 0,3-9-9 16,5-2-6-16,11-5-6 15,4-1 1-15,4-1 7 16,2 1 6-16,-10 3 11 15,-2 5 0-15,-4 9 11 16,-8 0 6-16,3 13-1 16,-5 4-3-16,-5 6-11 15,3 10-2-15,-10 3 0 16,4 6 5-16,-3 3 0 16,-2 2 0-16,3 2 0 15,-8-6 0-15,4-2-1 16,3 0 0-16,-4-7 1 15,2 1 1-15,1-7-19 16,-9-2-31-16,8-6-86 16,1 0-49-16,1-5 104 15</inkml:trace>
  <inkml:trace contextRef="#ctx0" brushRef="#br0" timeOffset="7996.33">12478 4547 732 0,'-5'12'405'0,"-6"2"-112"0,-1 3-110 16,-4 3-44-16,1 4-61 16,0 0-17-16,-3 0-14 15,-4 3-5-15,9-3-6 16,-2 0-2-16,5 0-13 15,7-2-4-15,-2-6-10 16,5-1-3-16,2-4-1 16,2-2 1-16,8-3 6 15,0-5 3-15,8-6 6 16,4-3 0-16,-1-9-2 16,4-1-3-16,0-6-3 15,2-1 0-15,-2 0-1 16,-7-3 1-16,-4 0 1 15,-21-10 4-15,6 7-8 16,-1 4-3-16,-6 5-11 0,12 13-10 16,-22 3-7-16,1 6-3 15,-4 3 1-15,3 6-2 16,3 6-23-16,0 3-20 16,2 1-64-16,-1-1-50 15,3-1-210-15,2 0 252 16</inkml:trace>
  <inkml:trace contextRef="#ctx0" brushRef="#br0" timeOffset="8970.89">12996 4236 726 0,'1'-8'450'16,"-1"7"-39"-16,2-1-214 16,-4 2-48-16,1 0-82 0,0 0-23 15,-2 6-8-15,-8 16 0 16,-13 34-8-16,15-23-4 15,-3 5-7-15,5 5-4 16,-1 5-3-16,-3 0-3 16,0-2-1-16,1-2 0 15,1-6-1-15,0-2-1 16,5-5 0-16,1-2 0 16,3-8-1-16,0-2 0 15,3-3-1-15,2-1 1 0,1-5 2 16,-1-4-1-16,4-5 6 15,1-2 2-15,5-7 0 16,6-2-1-16,3-7-5 16,4-2-3-16,-1 0 0 15,-1-2 0-15,3-1 1 16,-1-1 1-16,-1-4 2 16,-5-6 0-16,1 0 3 15,-9 1 0-15,-5 5-3 16,1 7 0-16,-13 9-8 15,-3 5-6-15,-10 8-6 16,-4 3-2-16,0 7 4 16,2 5 3-16,2 2 1 15,-3 3 1-15,9 7 1 0,-4-6-1 16,9 2 2-16,3-1 1 16,-2-5 2-16,4 3 1 15,-1-5 0-15,1 2 0 16,9-2 0-16,5 1 1 15,-1-5 1-15,6-1 2 16,-4-5 2-16,-2-4 3 16,9-4 7-16,-6-7 1 0,5-6 1 15,3-8-3 1,3-7-6-16,4-1-2 0,3-7-3 16,0-7 1-16,2-2-1 15,0-1-1-15,-8 8-3 16,-2 11-5-16,-3 14-6 15,-1 9-5-15,-6 7-2 16,-1 8 2-16,-8 8 7 16,-4 3 3-16,0 5 7 15,-3 4 0-15,0 2 1 16,-1-3 1-16,-5-1-1 16,2-4 1-16,-8-2 1 15,0 1 2-15,-6-2 4 16,-3-1 2-16,-9-9 4 15,-2-2 3-15,-3-9 3 16,0-2-1-16,5-4-1 16,0-5-3-16,6 2-7 0,1-3-1 15,6 2-7 1,4 3-2-16,3-2 0 0,5 2-16 16,5 4-101-16,3 2 85 15</inkml:trace>
  <inkml:trace contextRef="#ctx0" brushRef="#br0" timeOffset="9945.322">14297 4516 854 0,'38'10'413'0,"-38"-17"-159"16,1-1-33-16,-1 1-81 15,0 0-29-15,0 1-40 16,0 0-10-16,-1 1-3 16,-1 1-2-16,1 3-2 15,0 0-8-15,0 0-21 16,-4 0-8-16,-13 3-14 15,-30 9-3-15,20 1-4 16,0 4-2-16,3 5 0 16,-1 0 0-16,1-1 3 15,6 3 0-15,3-4 0 16,5 0-1-16,7 1 0 0,0-2 1 16,-3-5-1-16,5 0 0 15,1-4 1-15,1-1 0 16,5-1 2-16,1-2-1 15,5-1 2-15,1-4 2 16,5-6 3-16,1-1 2 16,7-10-1-16,1-5 0 0,4-5-3 15,-1-3-1-15,0-4-2 16,-1 6 0-16,-4 2 0 16,-3 0 0-16,-8 13 0 15,-6 1-1-15,-6 10-17 16,-3 4-2-16,-7 9-2 15,0 7 0-15,-6 9 14 16,-2 7 1-16,0 5 0 16,-1 6 1-16,1 1 2 15,-3-1 1-15,2 4 3 16,-4-1 0-16,0-2 0 16,3 1 1-16,1-2 1 15,3-3-1-15,8-5 1 16,-1-3 0-16,0-14 1 15,6-2 0-15,-3-7 3 16,5-8-6-16,4-3-21 0,0-8-21 16,10-12-96-16,2-8-109 15,12-22 156-15</inkml:trace>
  <inkml:trace contextRef="#ctx0" brushRef="#br0" timeOffset="10861.479">14765 4486 846 0,'4'-5'412'0,"-1"-1"-139"16,1 0-52-16,1-1-63 15,-1 2-13-15,2-1-17 16,-2 2-7-16,-3 3-14 15,-1 0-9-15,-1 0-22 16,0-1-13-16,0 2-25 16,-4 0-14-16,-15 5-17 15,-29 12-4-15,26-3-2 16,-3 0 0-16,3 1-1 16,-2 0-1-16,4 5-1 15,3 0 1-15,1-2-2 16,5 3 0-16,5-2-1 0,1 1 0 15,5-1-1-15,0 1 1 16,0-4-1-16,0-1 0 16,3-3 1-16,3-2 1 15,10-5 2-15,4-3 1 16,7-7 2-16,-1-4 1 16,5-6 0-16,-1-7-3 15,0-6-5-15,2-2 1 0,0-11 1 16,-2 1 3-16,-3-2 0 15,-5 2 1-15,-5 11-1 16,-5 10-1-16,-8 13-5 16,-1 5-16-16,-4 6-8 15,-6 5-2-15,0 10 4 16,-4 3 15-16,-3 6 9 16,3 2 0-16,1 0 1 15,5-1 0-15,2 0 2 16,2-3 0-16,6-7 1 15,1-1 1-15,5-9 1 16,2-2 0-16,5-3 2 16,5-5-1-16,4-4 1 15,3-5-1-15,-1-7-3 16,-1-1-2-16,10-10-1 16,0 0 1-16,9-4 1 0,3-1 1 15,-6 1 1-15,-2 3 1 16,-5 3 1-16,-5 4 1 15,-4 4-1-15,-6 4-1 16,-4 7-2-16,-4 3-1 16,-7 4-3-16,3 4 0 15,-5 2 3-15,2 5 1 0,-1 6 0 16,1 3 2-16,-4 7 0 16,4 4 0-16,-7-2 1 15,0 3 0-15,-5-3 1 16,-10-4 2-16,-6-1 1 15,-8-4 4-15,-8-4 5 16,-1-3 5-16,-3-8 9 16,1-1 1-16,1-6-1 15,4-6-6-15,1-8-7 16,10-4-4-16,9-1-9 16,2 1-4-16,9 1-32 15,3 4-6-15,8-2 21 16</inkml:trace>
  <inkml:trace contextRef="#ctx0" brushRef="#br0" timeOffset="18008.977">18562 6663 510 0,'0'-5'300'15,"0"-1"-47"-15,-1 3-54 16,1 2-21-16,0 0-32 16,0 0-19-16,0 0-33 15,0-1-11-15,0 1-23 16,0 0-14-16,-1 0-25 16,0 0-11-16,0 0-9 15,0 0-1-15,0 1 0 0,0 2 0 16,-5 21 0-16,-7 33 0 15,4-19-1 1,-1 5 0-16,-1 5 2 0,2 1 1 16,0 1 1-16,3-3 0 15,-2-4 1-15,-5-6-1 16,5-3 1-16,-4-1 0 16,1-5 1-16,5 0 0 0,1-6 2 15,-2-5 1-15,7-10 11 16,0-4 5-16,-1-6 4 15,0-5-1-15,0-5-11 16,0-1-7-16,1-4-9 16,0 1-8-16,3 5-13 15,-5-1-6-15,0 4-7 16,0 1 2-16,-5 1 10 16,5 1 6-16,-3-3 9 15,-1-1 4-15,-1 0 3 16,-4-2 0-16,3-1 0 15,-3 0 2-15,-1 1-2 16,7 3 0-16,0 3 0 16,5 3 1-16,0 4 1 15,-2-1 4-15,2 1 6 16,-2 0 3-16,1 0 4 16,0 2-2-16,-2 13-6 0,1 30-2 15,2-26-3-15,5-1-2 16,-3 2 3-16,0 0 0 15,5-2 0-15,-2 0-1 16,7 2-2-16,0-2-1 16,-4 1 1-16,-2-2 1 15,-4-1 0-15,-2-5 2 0,-1-4 1 16,2-3 5-16,0-7 11 16,1-1 3-16,-2 3-1 15,0 0-4-15,4-13-12 16,1-2-4-16,14-25-4 15,-9 28-1-15,-2 1-1 16,1-1 0-16,2 1-1 16,-2 1 1-16,3-1 0 15,1 0-1-15,5-2 0 16,-1-2 0-16,3 1 0 16,-1 1 0-16,0 8 2 15,-2 0 0-15,-4 4-73 16,-2 0-83-16,-5 2 97 15</inkml:trace>
  <inkml:trace contextRef="#ctx0" brushRef="#br0" timeOffset="18609.047">19298 6832 700 0,'4'-12'402'0,"-1"0"-93"16,1 4-87-16,-2 3-29 15,-1 1-48-15,5 4-19 16,-6 0-42-16,0 0-21 16,0 0-29-16,-1 0-8 15,-4 20-9-15,-10 34-1 0,3-23-8 16,0 1-3-16,-5 1 0 15,0-2 0-15,2-1 1 16,1 0 2-16,0-4 0 16,2-2 0-16,1-6-1 15,1-4-1-15,5-3-11 16,-1-3-14-16,5-7-37 16,0-1-26-16,1-7-111 15,0 6-77-15,0 0 169 16</inkml:trace>
  <inkml:trace contextRef="#ctx0" brushRef="#br0" timeOffset="19191.722">19689 6776 955 0,'1'0'443'15,"-1"2"-204"-15,0 1-36 16,-1-3-69-16,0 0-18 16,-1 8-17-16,-5 11-15 15,-14 31-29-15,12-26-13 0,-5 2-19 16,2 3-8-16,1-1-7 16,-1 2-1-16,-1-2 0 15,-1 2-1-15,1-7 1 16,1-3 1-16,2-6 2 15,4-5 0-15,4-7 7 16,1-2 0-16,4-9-7 16,3-2-3-16,3-6-17 15,3-1-7-15,2 0-10 16,1-7-4-16,4-1 0 16,1-3 3-16,5 0 13 15,2 5 7-15,5 0 4 16,0 2 0-16,1 2-1 15,-7 1 1-15,-2 7 4 16,0 3 2-16,-10 6 4 16,5 3 1-16,-6 1 0 0,0 5 0 15,0 6-3-15,4 4 1 16,-5 7 0-16,-5 2 0 16,-2 3 3-16,-6 1 1 15,-5-1-2-15,2 0 1 16,-1-2-2-16,2-1 0 15,0-4 1-15,-3 0 0 16,0-8 3-16,-5-2 3 0,5-5-43 16,2-2-44-16,3-7-375 15,6-2 305-15</inkml:trace>
  <inkml:trace contextRef="#ctx0" brushRef="#br0" timeOffset="19742.449">20896 6618 767 0,'0'-4'398'16,"1"3"-142"-16,4 1-74 15,-5 0-32-15,-1 0-43 16,0 0-6-16,-2 14-27 16,-4 6-8-16,-8 31-15 15,7-21-7-15,-2 7-13 16,0 1-7-16,0 7-8 15,2 1-2-15,-2-5-4 16,-2-2 0-16,6-6-1 16,-9-5 0-16,7-1 1 15,1-4-1-15,-3-7-1 0,7-3 3 16,2-6-29 0,2-7-28-16,1-8-108 0,-3-7-102 15,2-8 161-15</inkml:trace>
  <inkml:trace contextRef="#ctx0" brushRef="#br0" timeOffset="20258.603">20884 6604 831 0,'-5'-8'370'0,"5"2"-177"16,-1-4-27-16,-1 4-53 15,4 2-5-15,0-4-9 16,4 3-7-16,5 1-10 15,1-3-7-15,7 6-21 16,-1-2-10-16,11-3-21 16,1 5-6-16,6-4-7 15,6 3-2-15,6 8-4 0,1-2 0 16,-3 5-3-16,-1 4 0 16,-16-2-1-16,-11 6-3 15,-4 2-3-15,-14-2-1 16,2 5 3-16,-7-3 2 15,-8 3 7-15,0 1 3 0,-16-5 2 16,0-2 1-16,-16-3 1 16,-1-2 1-16,-2-3 0 15,-1-3 0-15,5-5-1 16,-2-3-1-16,3-2-3 16,3-2-2-16,5-1-1 15,7 2-9-15,5 3-65 16,4 3-41-16,4 1 62 15</inkml:trace>
  <inkml:trace contextRef="#ctx0" brushRef="#br0" timeOffset="21925.43">22052 7161 517 0,'65'-24'320'0,"-59"21"42"16,-1 1-145-16,-2 1-53 16,-3 1-35-16,0 0-55 15,0 0-10-15,0 0-8 16,0 3 0-16,-1 17-11 16,-6 29-6-16,-1-19-9 15,-6-1-4-15,3 8-4 16,-3-3-3-16,-2 2-3 15,0-4 1-15,-1-3-1 16,1-2 0-16,-2-11 32 0,2 1-32 16,0-14-2-1</inkml:trace>
  <inkml:trace contextRef="#ctx0" brushRef="#br0" timeOffset="34922.88">23102 6808 458 0,'0'-1'250'0,"5"-8"-35"16,-1 0-20-16,-1 1-13 16,29-24-7-16,-26 27-14 15,-4 2-12-15,-3 1-32 16,1 2-14-16,0 0-35 15,-1 0-14-15,-1 0-24 0,1 0-8 16,-4 12-9-16,-5 13-4 16,-18 36-5-16,11-23 0 15,-3 1-2-15,2-2 1 16,1-2-1-16,2-4 1 16,3-4-1-16,0-2 1 15,3-6 0-15,0-5 0 16,4-7 5-16,1-3 4 0,1-6 3 15,2-5 0-15,1-7-6 16,0-5-4-16,6-11-3 16,-1-5-2-16,7-3-6 15,4-3-1-15,6 3-1 16,3 2 1-16,3 5 5 16,2 2 2-16,-1 8 0 15,1 3 0-15,-6 7 0 16,0 6-1-16,-7 2-1 15,-3 2-1-15,-1 4-3 16,-4 0 19-16,-1 6-83 16,0-1-74-16,-5 3 97 15</inkml:trace>
  <inkml:trace contextRef="#ctx0" brushRef="#br0" timeOffset="35270.248">23799 6741 598 0,'9'-6'390'0,"-5"4"47"16,-4 2-192-16,0-1-82 15,-1 1-36-15,0 0-51 16,0 0-8-16,-3 6-13 15,-12 18-8-15,-30 33-13 16,26-21-6-16,-8-1-8 16,1 1-5-16,-8 1-5 15,-5-5-2-15,2-1-3 16,-1-4-1-16,13-6 0 16,6-1 0-16,4-10 2 15,4-2 3-15,2-7-36 16,3-4-49-16,4-9-135 15,3-6-154-15,8-2 228 16</inkml:trace>
  <inkml:trace contextRef="#ctx0" brushRef="#br0" timeOffset="35518.43">23635 6735 965 0,'1'-1'481'0,"0"1"-182"15,-1 5-123-15,-1-5-50 16,0 0-52-16,-3 8-12 16,-2 19-24-16,-3 29-8 0,9-20-13 15,1 2-3-15,0-2-5 16,-1-3-2-16,1-6 0 16,5-2 0-16,0-9-1 15,5-1 0-15,0-7 0 16,-2-4 6-16,3-6-85 15,0-6-83-15,2-6 100 16</inkml:trace>
  <inkml:trace contextRef="#ctx0" brushRef="#br0" timeOffset="36070.202">24221 6697 854 0,'-4'-1'477'0,"0"2"-96"15,-3 5-183-15,-1 1-31 16,-5 5-66-16,0 5-15 16,0 6-30-16,-2 4-11 15,2 7-16-15,-3 2-7 16,-2 1-7-16,0-4-4 15,1-3-4-15,-2-3 0 0,5-5-2 16,1 0 1-16,1-7 0 16,2-4 2-1,3-5 5-15,3-4 1 0,4-9-4 16,0-2-3-16,5-13-14 16,5-2-13-16,9-6-18 15,5-3-11-15,10 0-5 16,0-4 5-16,3 2 17 15,2 3 10-15,-6 7 15 16,4 5 5-16,-4 9 3 16,-3 3 1-16,2 8 3 15,-5 2 1-15,-4 5 6 16,-1 6 3-16,-7 3 2 16,-3 1 0-16,-4 9-7 15,-5 1-2-15,-4 4-4 16,-4 6 0-16,-7-2 1 0,-5-2-1 15,-3-1 2-15,2-7-1 16,0-6 0-16,4 1-1 16,5-7 2-16,5-3 25 15,5-4-109-15,4-6-27 16,17 0 65-16</inkml:trace>
  <inkml:trace contextRef="#ctx0" brushRef="#br0" timeOffset="37270.049">25212 6800 306 0,'9'-5'250'0,"28"-20"20"16,-30 20-48-16,-5 1-25 15,0-1-17-15,-2 2-10 16,-1 2-35-16,1 0-22 16,0 1-35-16,0 0-10 15,-1 0-10-15,0 1-1 16,-5 20-17-16,-13 30-10 0,8-19-13 15,0 0-7 1,1 4-4-16,-1-3-1 0,-3-3-2 16,3-1 0-16,4-7 0 15,6 0 0-15,1-10 0 16,4-3 0-16,-3-7 1 16,-3-5 1-16,13-6 0 15,-2-7 0-15,9-6-3 16,10-4-2-16,4-7 0 15,5-5-1-15,6-7 1 16,-1 2 1-16,-4 3 1 16,-2 8 0-16,-8 14 0 15,-7 4-1-15,-10 11-2 16,-6 2-2-16,-11 6 0 16,-1 8-1-16,-9 7 4 0,-1 5 0 15,-1 3 1 1,1-1 0-16,4 2 0 0,2-2 0 15,6-1-1-15,3-3 0 16,2-2 1-16,6 0 0 16,3-5 0-16,6 1 0 15,8-4 1-15,2-4-1 16,5-1 1-16,7 1 0 0,-3-7 0 16,-3-2 0-16,0-4 2 15,-3-7 0-15,-3-5 2 16,-4-7 1-16,0-7 0 15,-3-1 2-15,-2-11-1 16,1-1 1-16,-9-5 0 16,-2 1-1-16,-7 9-4 15,-3 10-2-15,-3 13-4 16,-2 4-1-16,0 8-4 16,1 2-1-16,-1 4 0 15,1 2-1-15,6 4-36 16,0 0-46-16,3 1-253 15,5 4 227-15</inkml:trace>
  <inkml:trace contextRef="#ctx0" brushRef="#br0" timeOffset="37603.012">26131 6841 918 0,'11'-9'463'0,"-8"0"-154"16,1 2-73-16,-3 3-90 15,-1 3-46-15,-3 4-44 16,1-3-15-16,1 0-15 15,-4 15-2-15,-5 9-7 16,-16 28-3-16,14-28-5 16,0 1-3-16,-4 0-1 15,6-6-1-15,2-1-2 16,-2-6 3-16,7-5-48 16,0-2-48-16,6-3-162 15,-2-3 154-15</inkml:trace>
  <inkml:trace contextRef="#ctx0" brushRef="#br0" timeOffset="37922.659">26559 6513 865 0,'8'-3'485'0,"-2"2"-114"15,-9 1-175-15,1 7-39 0,-3 8-74 16,-7 4-6-16,-6 10-20 16,-1 4-13-16,-6 3-9 15,1-1-6-15,1 9-12 16,1 1-3-16,2-2-6 16,1 6 0-16,4-12-3 15,-1-2 1-15,5-5 0 16,-1-5 0-16,3-13-4 15,4-3-19-15,1-7-64 16,1-6-46-16,5-8-124 16,0-5-90-16,6-12 219 15</inkml:trace>
  <inkml:trace contextRef="#ctx0" brushRef="#br0" timeOffset="38204.292">26884 6477 676 0,'10'-7'390'15,"-3"5"-59"-15,-3 3-78 16,-4 7-69-16,-4 2-34 0,-5 11-32 16,1 6-8-16,-8 3-24 15,0 5-10-15,-6 2-15 16,-2 2-7-16,-4 7-16 15,1 0-7-15,2 0-11 16,1 0-4-16,7-4-7 16,-1-10 0-16,7-5 1 15,1-5-2-15,3-9-74 16,6 0-100-16,2-11 105 16</inkml:trace>
  <inkml:trace contextRef="#ctx0" brushRef="#br0" timeOffset="39119.057">27817 6674 522 0,'4'-2'335'0,"-2"1"-32"16,-2-2-94-16,-1 1-25 16,0 1-56-16,0 1-18 15,0 0-33-15,-3 0-14 16,-11 3-16-16,-34 6-9 15,26 0-12-15,-6-1-3 0,-7 1-10 16,4 0-4-16,-8-2-4 16,-1-2 0-16,1 3-2 15,-2 0 1-15,8-1-2 16,6 2 0-16,13-4 0 16,2-2-1-16,10-1-2 15,3-2-2-15,7 0-2 16,-7 0 0-16,7 0 2 15,21 1 0-15,33 7 1 16,-21 0 2-16,-3 1-1 16,-4 2 1-16,-5 6-1 15,-7-1 0-15,-1 4-1 16,-4 4-1-16,-6 3 0 16,-4 1 2-16,-10-4 1 15,-4 1 2-15,-11-3 3 16,-6-6-1-16,-12 2 2 15,-4-6 0-15,-6-6 1 0,-1 7 1 16,4-12 0-16,2 1 0 16,8-3 1-16,3-4 0 15,3-5 1-15,4-3 0 16,5-6-3-16,4-3-1 16,10-3-15-16,-1-3-32 0,7 3-116 15,5-2-121-15,7 3 167 16</inkml:trace>
  <inkml:trace contextRef="#ctx0" brushRef="#br0" timeOffset="40618.615">28219 6446 871 0,'5'0'443'16,"-3"-3"-150"-16,1 7-102 15,-3-4-87-15,-1 0-32 16,-3 13-11-16,-5 5-3 16,-20 38-19-16,14-23-7 0,-2 4-16 15,0 5-3-15,-3-1-5 16,-1 5-1-16,2 0-1 16,-4 2-1-16,5 3-1 15,-2-4 1-15,-5-7 0 16,4-3 0-16,-3-11 1 15,0-5 0-15,9-6 3 16,4-6 3-16,4-6 5 16,3-4 0-16,4-11-6 15,2-3-6-15,9-13-17 16,-1-10-17-16,16-7-37 16,3-3-5-16,7 2 7 15,7 6 13-15,-3 10 37 16,-3 1 6-16,3 9 8 15,-5 4 1-15,-2 6 6 16,-3 4 1-16,-11 5-2 16,0 5-2-16,-8 7-1 0,-3 3 2 15,-7 7 4-15,-5 1 2 16,-2 8 0-16,-2 2-1 16,-3 3-2-16,1-3-1 15,-1 0-3-15,1-3 0 16,1-1-2-16,1 1 1 0,4-9 0 15,3-1 0-15,3-5 0 16,2-2 1-16,5-1-2 16,1-3 1-16,2-4 0 15,4-1-1-15,3-4 1 16,3-4-1-16,3-5-2 16,0-6 0-16,6-3-1 15,1-4 0-15,0-15 1 16,3 0 0-16,-1-6 1 15,-5 1 0-15,-4 9-1 16,-6 5 0-16,-9 12-1 16,-6 7-5-16,-4 10-2 15,-3 6-1-15,-9 11 1 16,3 6 5-16,0 7 3 16,-1 1 1-16,5 4 2 15,0-2-1-15,0-5 0 16,-1 0-1-16,3-7 0 0,4 1 1 15,3-6 1-15,1-2 0 16,7-4 1-16,-5-4 1 16,8-6 0-16,7 0 0 15,1-7-1-15,5-5 0 16,3-6-2-16,1-4-1 16,2-8 0-16,1-1 0 15,2-9 1-15,-2-5 1 16,-1-2 1-16,0-4 0 0,-7 9-2 15,-3 4-1-15,-4 18-1 16,-8 3-1-16,-10 9-2 16,-2 5-1-16,-5 4-3 15,0 6 0-15,-3 6 1 16,-3 3 0-16,-4 12 2 16,-4 4 1-16,-1 12-1 15,-4 7 2-15,-6 4 1 16,-1 1 1-16,-1 0 0 15,1-1 0-15,3-2 1 16,-1 0 0-16,3-1-1 16,1-3 1-16,5 0-1 15,2-3 1-15,3-5-1 16,3-3 1-16,2-6 0 0,2-5-1 16,3-6 0-16,5-2 0 15,0-8 1-15,6-1-1 16,6-6-3-16,-3-4 1 15,8-3-3-15,1-5 0 16,5-5 0-16,4-5 0 16,6 0 2-16,3-3 3 15,0-3 1-15,0-3 2 0,-3-4 1 16,0-3 1-16,-8-3 2 16,0 3-1-16,-12-1 2 15,-5 2-1-15,-8 6-2 16,-8 4 2-16,-4 7 3 15,-5 3 1-15,-9 5 0 16,-4-1-1-16,-4 6-6 16,3 0-3-16,2 3-1 15,0 3-1-15,2 2-2 16,2 0 0-16,1 2 13 16,2-1-25-16,11 2-95 15,1-4-82-15,8-1 103 16</inkml:trace>
  <inkml:trace contextRef="#ctx0" brushRef="#br0" timeOffset="40985.426">29560 6613 1065 0,'-1'0'463'0,"-6"3"-237"16,6 1-54-16,-1 5-55 16,-4 1-13-16,-1 3-25 15,3 7-15-15,-4 3-25 16,0 4-11-16,-1 9-13 15,-7 4-3-15,-1 4-5 16,0-2-1-16,-3-2 0 16,3-4-2-16,0-5 1 15,0-3 1-15,0-6 1 16,2-2 5-16,0-8-40 16,3-6-40-16,3-6-128 15,1-3-199-15,5-8 256 16</inkml:trace>
  <inkml:trace contextRef="#ctx0" brushRef="#br0" timeOffset="41236.024">29285 6740 849 0,'-4'0'443'0,"2"-1"-126"16,4-1-77-16,-2 2-68 15,0 0-37-15,0 0-33 16,16 3-18-16,31 9-37 16,-24-7-15-16,7 2-16 15,1-3-4-15,3-3-3 16,-2-2-2-16,0-7 0 16,1-1-37-16,-2-4-169 15,0-3 142-15</inkml:trace>
  <inkml:trace contextRef="#ctx0" brushRef="#br0" timeOffset="41593.657">28671 6443 1465 0,'5'-3'608'0,"-3"0"-384"16,1 3-43-16,-5 0-99 15,1 0-33-15,0 0-32 16,0 0-6-16,0 0-13 16,-7 3-21-16,3 4 16 15</inkml:trace>
  <inkml:trace contextRef="#ctx0" brushRef="#br0" timeOffset="42734.619">30434 6490 498 0,'16'-9'322'0,"-8"3"13"16,4 6-83-16,-5 3-81 15,3 3-41-15,-4 7-57 16,1 0-14-16,-10 8-12 16,-6 2-3-16,-4 8-5 15,-3 4-2-15,-9 4-8 16,-5 1-3-16,-5 3-11 0,-3 2-3 16,3 1-5-16,3 3-1 15,6-5 0-15,0-4-2 16,7-4 0-16,0-7-1 15,7-3 0-15,1-4-1 16,7-4 1-16,4-2-1 16,3-5 0-16,5-2 1 15,6-8 0-15,3-1 2 0,10-8-1 16,5-3 0-16,8-2-3 16,5-2 1-16,9-3-2 15,-2 0 1-15,-4-1 1 16,-7-3 0-16,-12 3 1 15,0-2-1-15,-9-1 3 16,-3 3 1-16,-6 3 3 16,-9 1 0-16,-7 2 0 15,-6 4 0-15,-4 5-1 16,-2 1-1-16,6 4 2 16,-3 5 0-16,5 1 1 15,-2 2-1-15,-1 1-2 16,4 3-3-16,-1-2-2 15,3 3 0-15,3 4-2 16,3-2 1-16,-5 5-1 0,2-2 0 16,1 0 0-16,-3 0 1 15,5-2-1-15,0 1 1 16,3-5 5-16,3-3-8 16,-2-7-60-16,7-2-74 15,4-5 83-15</inkml:trace>
  <inkml:trace contextRef="#ctx0" brushRef="#br0" timeOffset="43284.555">30853 7065 492 0,'-1'8'294'0,"1"-2"-23"16,1 1-37-16,-1 1-62 15,0-2-20-15,2-3-34 0,-1 0-5 16,-1-3-4-16,0 0-1 15,0-2-1-15,7 1-2 16,1-1-17-16,-2-1-11 16,2-1-14-16,-3 0-9 15,8-10-14-15,27-30-6 16,-27 23-13-16,2-5-3 16,0-10-5-16,3-7-2 15,1-14-4-15,7-2 0 0,1-3-3 16,3 3-1-16,7 4-1 15,-5 0-2-15,1 5 0 16,-2 3-1-16,-1 12-2 16,-1 6-1-16,-1 13-1 15,0 4 0-15,-10 5-3 16,-3 7 0-16,0 8-2 16,0 4-1-16,-2 10 1 15,-4 2 1-15,-4 3 17 16,2 3-31-16,-2-5-91 15,1-1-67-15,-6-4-430 16,-16-3 404-16</inkml:trace>
  <inkml:trace contextRef="#ctx0" brushRef="#br0" timeOffset="43544.257">30888 6846 571 0,'6'6'378'15,"-3"-2"13"-15,8-3-171 16,2 0-1-16,11-1-48 16,2 0-19-16,3-2-39 15,3-6-18-15,-1 3-41 16,2-2-19-16,-8 2-21 15,-4 0-5-15,-9 2-36 16,-4-1-49-16,-5-2-174 16,-1 2 160-16</inkml:trace>
  <inkml:trace contextRef="#ctx0" brushRef="#br0" timeOffset="43952.655">31679 6673 864 0,'4'-17'475'15,"-2"8"-70"-15,1 4-142 0,-1 3-88 16,-1 2-44-16,-1 0-54 16,-1 0-15-16,0 0-28 15,-3 5-3-15,-4 18-9 16,-40 31-8-16,22-15-6 16,-2 3-2-16,-1 5-2 15,1 2 1-15,9-5-2 16,3-2 2-16,4-8 0 15,2-4 0-15,3-4-2 16,0-3 2-16,-1-7-1 16,6 0-13-16,-12-9-51 15,10-2-34-15,0-6-124 16,-1-4-116-16,5-2 216 16</inkml:trace>
  <inkml:trace contextRef="#ctx0" brushRef="#br0" timeOffset="44199.485">31328 6760 1043 0,'12'-3'525'0,"3"-1"-167"0,12 2-159 16,3 2-34-16,6 1-50 15,8 2-18-15,1 3-38 16,5-1-19-16,-6 1-21 16,-7-1-7-16,-9-3 7 15,-5-2-8-15,-10-5-71 16,-4-3 50-16</inkml:trace>
  <inkml:trace contextRef="#ctx0" brushRef="#br0" timeOffset="47516.256">1316 13670 895 0,'0'-1'409'15,"0"0"-180"-15,0 1-31 0,0-1-40 16,0 0-24-16,0 0-33 16,-1 0-9-16,0-2-24 15,-2-6-10-15,-2 0-12 16,-1-2-6-16,-31-29-12 16,15 29-5-16,-3-1-11 15,-6 1-5-15,-10 2-3 16,-2 2-2-16,-11 2-2 15,1 3-1-15,8 6-4 16,-7 5 0-16,-11 9-2 16,17 7 0-16,-18 16 0 15,1 5 1-15,10 10 2 16,-12 5-1-16,18 6 2 16,14 1 1-16,17 5-2 15,4-1 0-15,12-2-1 0,4-2 1 16,13-1 1-1,3 0 1-15,15 1 0 0,7-3-1 16,18-14-1-16,6-12 1 16,18-27-3-16,-2-12 3 15,20-24-1-15,7-12-1 0,8-20 2 16,8-9-3 0,-18-8 4-16,-5 1 2 0,-24-7 3 15,-12-2 4-15,-16-8 4 16,-16-3 1-16,-26 0 4 15,-12 3 1-15,-29-1-1 16,-12 7-3-16,-15 16-9 16,-5 10-4-16,-9 33-10 15,-8 13-3-15,-9 28 2 16,-8 10 1-16,1 9 5 16,16 7 2-16,14 1 1 15,4 6 0-15,15-1 1 16,2-1 31-16,19-3-155 15,5 0 102-15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11:23.1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4527 8009 512 0,'-1'-1'293'0,"0"0"-55"15,0 0-111-15,0 0-31 16,-1-1-37-16,1 1-7 0,0 0 1 15,0 0 4-15,0 0 21 16,0 0 12-16,0 1 12 16,0 0-1-16,0 0-16 15,0 0-9-15,0 0-25 16,-1 0-6-16,1 0-3 16,1 0-3-16,0-1-6 15,1 0-4-15,17-7-14 16,28-43-3-16,-23 19-5 15,2-4-2-15,5-6 1 16,4-3-1-16,6 1 0 16,0-4 0-16,-8 2-1 15,-1 5-2-15,-8-3-1 16,-1 9-1-16,5 5 0 16,0 0 0-16,1 11-1 15,-4 1 0-15,-6 6-2 0,-3 6 0 16,-6 0-3-16,-2 6-2 15,1 4-3-15,0 6 1 16,-3 7 1-16,0-1 4 16,-2 7 2-16,-1 3 2 15,-2-1 1-15,2 3 0 0,1 3 0 16,-2-1 0-16,2 1 0 16,0 3 0-16,-2 1 1 15,1 0 0-15,0 4-1 16,-2-5 1-16,2-6-1 15,-2-2 1-15,0-8 0 16,0-5 1-16,-1-6 1 16,1-3 4-16,-3-4 6 15,-2-2 0-15,4 1-1 16,0 0-3-16,-22-5-5 16,-31-4-1-16,26 10-2 15,-1 1 0-15,1 0 0 16,0 3 0-16,3 0 1 15,0 0 1-15,3 5 0 16,-2-5 1-16,-3-4 1 16,1 0 2-16,1-4 2 0,2 1 0 15,5-3-3-15,2 1-2 16,6 0-5-16,4 2-2 16,4 2-74-1,2 0-91-15,0 1 108 0</inkml:trace>
  <inkml:trace contextRef="#ctx0" brushRef="#br0" timeOffset="1394.597">5533 7514 391 0,'28'-30'242'16,"-28"30"-15"-16,0-2-84 16,0-1-20-16,0 2-15 15,0 0-1-15,0 0 5 16,0 0 4-16,0-1-1 16,0 2-5-16,-1 0-12 15,-1 0-11-15,1 0-11 0,0 0-8 16,-16 3-26-16,-31 32-11 15,23-23-18-15,-2-2-4 16,0 6-6 0,3 5 0-16,2 0-1 0,0 1 0 15,-1 1-2-15,-1 2 1 16,2 2-1-16,4 2 0 16,3 0-1-16,1 0 0 0,3-3 0 15,5 0-2-15,7-1 0 16,6-2-1-16,0-3-1 15,2-2 1-15,5-4 0 16,-1 1 0-16,8-1 1 16,-2 1 1-16,1-4 0 15,-4-4 2-15,3-5 0 16,4-4 1-16,7-4 2 16,7-6 0-16,5-6 2 15,-1-1-1-15,1-8 1 16,-1 0 0-16,-2-2 0 15,-4 0 0-15,-8 6-1 16,-3 2 0-16,-10 4 1 16,-3 3 0-16,-7 4 1 15,-4 2 1-15,-8 2-2 16,-5 3 0-16,-7 3-4 0,-6 0 1 16,-5 3 0-16,-1 0 0 15,2 2 1-15,0 0-1 16,-2-1 0-16,4 1 1 15,-3-4 0-15,3-1 1 0,6-1 0 16,5-2 1 0,5-2 0-16,5 0-1 0,1 1-3 15,6-3-1-15,6 0-4 16,-1 0-2-16,9-1-1 16,-2-1 2-16,8 1 1 15,5 0 1-15,5 2 0 16,-9 1 0-16,16 3 0 15,-1-2 2-15,6 3-1 16,5 1 1-16,-19 4 0 16,-5 0-2-16,-11 4 0 15,-2-1-1-15,-4 3 3 16,-3-1 1-16,-9 1 3 16,5 2 1-16,-11 1-1 15,-4 0-1-15,-2 4 0 16,-2-3 0-16,0 1-1 15,2 0 0-15,3 3 0 0,-1 0-1 16,2 0 0-16,5 4 0 16,-1-4 0-16,-7 0 0 15,13 2-2-15,0 0 1 16,-2 1 1-16,10-2-7 16,-8-2-72-16,1-4-49 15,4-3-173-15,-1-2 180 16</inkml:trace>
  <inkml:trace contextRef="#ctx0" brushRef="#br0" timeOffset="2097.367">6094 7219 723 0,'32'-18'400'0,"-32"17"-83"15,-1 1-83-15,-3 5-101 16,3-5-32-16,0 0-29 16,0 0-4-16,-14 12-10 15,-25 31-2-15,27-26-13 16,2 4-7-16,8-2-9 16,-8 0-4-16,1-4-3 15,2-3-3-15,6 0-6 16,2 0-1-16,4-5-4 15,2-3 0-15,5 1 1 16,-4-1 0-16,9-9 0 16,3 4 1-16,0-14-1 15,5-3 1-15,-5 4-1 16,-5-2 0-16,-1 0 1 0,-4 1-1 16,-4 0 1-16,-5-4 1 15,-1 4-2-15,-4-1 0 16,-5 3-3-16,4 3-1 15,-6 3-2-15,-3 0-1 16,2 2 0-16,-2 0-2 16,-4 2-1-16,7 1-15 0,1 1-64 15,1 0-63-15,10 1 85 16</inkml:trace>
  <inkml:trace contextRef="#ctx0" brushRef="#br0" timeOffset="2699.865">6592 7622 772 0,'0'-1'433'16,"2"0"-95"-16,1 0-126 16,3-2-34-16,4 1-59 15,4-2-20-15,40-2-26 16,-29 4-12-16,2-1-3 16,2-1-1-16,-2 1-14 15,2 2-8-15,5-2-17 16,0 3-6-16,-5-1-7 0,2 0 0 15,-9 0 0-15,-2 0-8 16,-10 0-88-16,-2 1-85 16,-7 0 106-16</inkml:trace>
  <inkml:trace contextRef="#ctx0" brushRef="#br0" timeOffset="3029.476">6612 7759 1079 0,'-2'0'492'0,"1"0"-220"15,1-1-41-15,0 0-84 16,0 1-35-16,0 0-44 16,0 0-11-16,22 4-10 15,28 9 0-15,-23-11-4 0,0-1-5 16,-6-1-8-16,6-1-5 16,-6-6-9-16,5-2-3 15,1-5-1-15,-4-2-11 16,0 1-84-16,-7 0-89 15,-8 4 104-15</inkml:trace>
  <inkml:trace contextRef="#ctx0" brushRef="#br0" timeOffset="5241.559">7461 7646 359 0,'-2'0'239'0,"1"0"8"16,0 0-31-16,0 0-47 16,0 0-8-16,0 0-21 15,0 0-11-15,0 0-32 16,0 0-22-16,0 0-24 16,0 0-1-16,1 0 1 15,0 0 5-15,0 0 9 16,0 0 2-16,13 7-7 15,7 1-3-15,35 3-13 16,-23-12-10-16,3-3-15 16,-3 2-3-16,2-2-5 0,-6-1 0 15,-2 2 1-15,-10-4-5 16,-9 3-71-16,-1 1-69 16,-7 0 81-16</inkml:trace>
  <inkml:trace contextRef="#ctx0" brushRef="#br0" timeOffset="6071.63">8419 7463 793 0,'1'-6'379'0,"-1"7"-161"0,0-3-25 15,0 2-85-15,-1 0-36 16,0 0-37-16,0 0-11 15,-1 2 5-15,0 17 6 16,-8 23 6-16,5-21 1 16,-5 4-10-16,-2-2-6 15,-3 7-9-15,-3-3-4 0,2 4-3 16,3 2 0-16,-5 0-2 16,5 0 1-16,1-7-2 15,-2 0 0-15,13-4 0 16,-6-9 0-16,-4-6 3 15,9-2 3-15,-2-9-64 16,5 1-54-16,4-9-350 16,-3-10 297-16</inkml:trace>
  <inkml:trace contextRef="#ctx0" brushRef="#br0" timeOffset="6890.176">8402 7395 409 0,'-7'2'246'0,"3"-1"-30"16,2-1-62-16,2 2-79 15,0-2-33-15,0 0-6 16,0 0 7-16,7 0 20 15,8 1 6-15,41 1-15 16,-21-2-6-16,9 0-7 16,7 0-2-16,1 6 2 15,-2-3-1-15,-5 3-3 16,1 1-7-16,-9-1-14 16,-4 4-6-16,-11-3-6 15,-8 4-1-15,-8 2 1 16,-4-1 3-16,-4-1 9 15,-8-3 5-15,-7 2 6 0,-6-1-1 16,-8 4-2 0,-2 1-4-16,-3-4-6 0,-2-1-3 15,-1-2-3-15,-4 2-1 16,-2-2 8-16,3-1 2 16,10 0 3-16,5-3 3 15,7-2-3-15,3-1-3 16,11-2-2-1,3 1-4-15,-1 0-7 0,3 0-4 0,0 0-7 16,0-1-2-16,0 1-1 16,1 0 3-16,0 0 1 15,0 0 1-15,0 1-2 16,4 0 1-16,-2 1 1 16,5 5 1-16,-1 11 2 15,13 31 2-15,-10-26 6 16,-2 1 2-16,2 6 3 15,16-1-1-15,-12 2-5 16,1 0-1-16,-1-7 0 16,2-3-3-16,2-4 4 15,0-1 2-15,5-8 9 16,-8-6 3-16,7-9 5 16,0-9-3-16,-8-9-3 15,7 0-14-15,3-4-81 0,-1-2-81 16,6 4 94-16</inkml:trace>
  <inkml:trace contextRef="#ctx0" brushRef="#br0" timeOffset="7556.155">9279 7465 750 0,'4'-11'395'0,"-2"1"-88"15,3 2-40-15,-1 5-67 16,0 2-35-16,-2 1-64 16,-3-1-28-16,1 1-23 15,0 0-9-15,0 2 1 16,1 20-3-16,-2 28-13 15,-5-25-5-15,-4-2-7 16,-1 3-3-16,0-1-2 16,0 2 0-16,2 1-2 15,-3-2-1-15,0 1 0 16,3 1-1-16,-1-5-1 16,10-2 2-16,-4-7 0 15,2-6 1-15,3-2 1 16,-7-6-9-16,5-1-51 15,0 0-46-15,0 0-127 0,1-1-93 16,2-19 198-16</inkml:trace>
  <inkml:trace contextRef="#ctx0" brushRef="#br0" timeOffset="7971.735">9116 7297 753 0,'1'0'409'0,"-2"0"-78"16,1 0-86-16,0 0-83 16,0 0-32-16,0 0-33 15,0 0-5-15,12 1-2 16,6 3-3-16,30 9-13 0,-24-7-4 16,9-1-9-16,8-2-7 15,7 0-11-15,6-2-8 16,2-2-14-1,1 0-6-15,-5 0-6 0,-5 0-1 16,-15 2-2-16,-8-1 0 16,-12 0 0-16,0 3-25 15,-12 0-90-15,-1 2-64 16,-3 2 96-16</inkml:trace>
  <inkml:trace contextRef="#ctx0" brushRef="#br0" timeOffset="10221.317">9864 7838 260 0,'-1'0'201'16,"0"0"21"-16,0 0-77 16,0 0-15-16,0 0-20 15,0 0-10-15,0 0 0 16,1 0-2-16,0 0-11 15,1 3-5-15,2 3-16 16,1 0-5-16,0 0-6 16,4 2-1-16,2-1 9 15,30 27 3-15,-23-26 1 16,2-5 2-16,8-6-4 0,6-2-3 16,12-12-11-1,4-4-8-15,6-11-18 0,3-6-6 16,1-9-7-16,7-3-1 15,1 0-1-15,-4 2 0 16,-5 2-1-16,-5 1-1 16,-12 0 0-16,-5 0-2 15,-7 4-2-15,-9 0 1 0,-10 7-2 16,-1 7 0-16,-8 6 3 16,-2 6-2-16,-6 8-4 15,-2 2-5-15,-6 7-8 16,-4 4-1-16,0 6 3 15,-6 4 1-15,4 6 3 16,1 4 2-16,-9 7-1 16,-2 4 2-16,-8 4 1 15,0-2 0-15,4 0 0 16,4-6 1-16,7 4 0 16,3-5 0-16,5 2 1 15,1 1 0-15,8-3 0 16,2 2 1-16,5-4 0 15,0-5 1-15,4-3 0 16,1-2 1-16,1-7 0 16,1 1 1-16,0-8-9 15,-2-6-29-15,3-5-83 16,1-8-68-16,3-8 109 0</inkml:trace>
  <inkml:trace contextRef="#ctx0" brushRef="#br0" timeOffset="10836.931">10819 7551 1074 0,'-2'-3'463'0,"2"3"-270"15,0 0-41-15,-1 0-76 16,0 0-28-16,0 0-13 16,-3 7 3-16,-4 11 3 15,-20 30-1-15,11-25-7 16,-3 1-3-16,-1 5-8 16,6 0-2-16,-2 0-8 15,8-2-3-15,2-4-1 16,-7-2 0-16,8-10 2 15,2-1 0-15,-3-8 11 0,6-2 1 16,1-9-3-16,1-3-3 16,9-6-16-16,0-4-7 15,5-1-6-15,-3-4-1 16,10-1 3-16,5 3 4 16,0 2 3-16,4 1 1 15,0 6 0-15,-4-2-1 16,8 3 0-16,1 0 0 15,0 6-1-15,7 2 1 0,-8 7 2 16,1 0 1-16,-13 4 3 16,-3 3 3-16,-6 3 0 15,-10 2 1-15,3 4 2 16,-5 3 1-16,-4 2 3 16,1 3 1-16,-7 3-2 15,-3-1-1-15,6 1-4 16,-6-2 0-16,4-1 1 15,-3-3 1-15,-5-4 0 16,4 3 0-16,2-11 9 16,3 1-23-16,3-9-85 15,-1-7-158-15,-3-12 152 16</inkml:trace>
  <inkml:trace contextRef="#ctx0" brushRef="#br0" timeOffset="11537.491">11799 7310 488 0,'9'-11'333'16,"-1"2"-20"-16,-3 1-72 16,1 3-31-16,-5 3-52 15,0 1-28-15,-1 1-58 16,-1 0-20-16,0 0-24 16,-4 20 1-16,-11 38 7 15,3-22-1-15,-5 3-8 16,-2 10-4-16,-2-3-5 15,1-3-2-15,-2-3-2 16,-2-2-2-16,5 2-2 16,2 0-1-16,-2-3-2 15,7-2 1-15,6-8 0 16,-4-5 0-16,4-8 4 16,-1-4 1-16,1-7 12 15,4-3-1-15,0-9-30 16,4-4-29-16,4-11-140 15,-2-6-118-15,11-2 183 0</inkml:trace>
  <inkml:trace contextRef="#ctx0" brushRef="#br0" timeOffset="12025.242">12274 7442 951 0,'-1'3'443'0,"-3"5"-178"16,-3-2-42-16,-4-2-57 15,-2 5-31-15,-6-3-46 16,-9 0-19-16,-2 6-30 16,-4-3-11-16,-6 1-13 15,-4 2-3-15,-9 0-4 16,-4 0-2-16,-1-3-1 15,4-4-1-15,9 2 0 16,7-3-2-16,4 0 0 16,5 0-2-16,16-2-3 15,10 0-6-15,11 2-7 16,4 0 1-16,0 1 4 16,-2-2 4-16,4 2 5 15,1 1 0-15,3 0-3 16,1 5-1-16,-1 2 0 15,-1 2 1-15,1 4 1 0,-2 1 2 16,0 2 2-16,-2 2 0 16,0 0 1-16,0 1 0 15,2-5 0-15,-2 1 2 16,4-6 0-16,0-3 2 0,3-1 5 16,2-5 2-1,-2-10 2-15,1-5-38 0,6-13-125 16,-4-12 102-16</inkml:trace>
  <inkml:trace contextRef="#ctx0" brushRef="#br0" timeOffset="18095.224">4640 9144 558 0,'29'-33'341'0,"-27"26"-64"0,4 4-49 16,-5-1-33-16,-1 2-65 15,0 2-27-15,-1 0-50 16,0 0-14-16,0 0-11 16,-1 9-2-16,-7 18-4 15,-11 31-4-15,8-19-6 16,-3 7-2-16,3 1-4 16,0 2 0-1,-4 0 0-15,4-6 0 0,-4-2-1 16,1-2 0-16,4-4-1 15,2-2 0-15,2-6-1 16,5-2 2-16,1-6 0 16,1-4 1-16,3-8 2 15,-1-4-7-15,4-8-68 16,-1-5-67-16,5-13 81 16</inkml:trace>
  <inkml:trace contextRef="#ctx0" brushRef="#br0" timeOffset="18691.574">5050 9201 822 0,'3'11'426'0,"-1"-6"-93"15,0 0-91-15,0 1-57 16,-1-3-45-16,-1-3-55 15,0 0-14-15,0 0-10 16,-1 0 2-16,0 0-2 16,-7 11-6-16,-11 3-19 15,-42 28-9-15,19-28-13 16,2 0-3-16,0-2-4 16,-4-2-1-16,2 7-2 15,-5-6 0-15,6-1-1 16,1 3-1-16,19-5 0 15,3-1-2-15,4-2-1 16,6 2-1-16,-4-5-3 16,8 4-1-16,5-1 1 15,0-2-1-15,3 2 3 0,0-2 0 16,3 0 2-16,1 1 1 16,-4-1 0-16,2-1-1 15,1 0 1-15,3 0 0 16,10 4 0-16,-1-1 0 15,7 4-1-15,1 1 0 16,-3 1-2-16,6 2 2 0,-11 3-1 16,-4 3 1-16,3 1 1 15,-8 3-2-15,3-2 2 16,3-3 0-16,-7-4 0 16,0-1 1-16,4-8 2 15,-3-6 2-15,2-8 0 16,9-3 2-16,2-8-25 15,7 2-41-15,1-3-119 16,-2-2-87-16,-4 2 156 16</inkml:trace>
  <inkml:trace contextRef="#ctx0" brushRef="#br0" timeOffset="19362.421">5346 9572 488 0,'-3'-6'308'15,"-1"-1"9"-15,3 5-58 16,0 1-73-16,0 0-43 16,1 0-54-16,0 0-18 15,0 1-10-15,-1 8 1 16,-2 20-14-16,-6 48-4 0,2-28-7 16,1-2-4-16,-4 1-8 15,-1 0-4-15,-6-5-5 16,-2-1-2-1,-2-2-3-15,0-1-1 0,7-3-1 16,1-2-2-16,4-7 1 16,3-6 0-16,0-5 3 15,5-7 3-15,0-8-4 16,1-5-29-16,0-14-96 16,2 0-87-16,4-12 116 15</inkml:trace>
  <inkml:trace contextRef="#ctx0" brushRef="#br0" timeOffset="19890.178">5332 9550 639 0,'-5'0'386'16,"1"0"-69"-16,3 0-106 15,0-1-35-15,1-1-61 16,0 1-15-16,0 0-17 16,0 0-3-16,0 0-11 15,0 0-10-15,3-3-13 16,9-3-6-16,5-1-12 15,24-28-2-15,-17 30-4 16,6-1-4-16,2 3-6 16,0 2-3-16,1 3-4 15,-1 3-2-15,-3 6-1 16,-3 2-2-16,-4 3 0 16,-6 5 0-16,-8 4 0 15,-7 3 0-15,-9 5 2 16,-5 1 1-16,-9 1 2 15,-2-2 0-15,-5-7 3 0,-3-2 0 16,-4-3 2-16,-2-4 0 16,1-2 1-16,4-3 2 15,1-13 0-15,1-1 0 16,10-8 0-16,-1-5-4 16,12 4-4-16,-1-9-8 15,5-2-55-15,2-2-56 16,6-1 69-16</inkml:trace>
  <inkml:trace contextRef="#ctx0" brushRef="#br0" timeOffset="20606.674">6152 9268 424 0,'-1'-1'284'0,"0"0"20"16,0 0-55-16,0 0-69 16,0 0-24-16,-1 0-52 0,1 0-12 15,0 1-14-15,0 0-5 16,1 0 11-16,12 3-1 16,17 2-6-16,44 3-3 15,-32-13-21-15,5-2-8 16,3-1-20-16,-3 2-6 15,-3 5-9-15,-8-3-2 16,-9 2-2-16,-8 1 0 0,-8-1 1 16,-3-1 1-16,-8 3-3 15,-4 5-25-15,-6-1-88 16,-4 1-78-16,-3 1 106 16</inkml:trace>
  <inkml:trace contextRef="#ctx0" brushRef="#br0" timeOffset="20973.698">6084 9460 790 0,'-3'2'359'0,"2"2"-154"0,2-1-8 16,-1-3-28-16,0 0-5 15,0 0-20-15,12 3-13 16,6 1-25-16,35 6-2 16,-20-11-1-16,2 0-1 15,4-3-3-15,-3-5-13 16,1 1-26-16,0-1-14 0,-1 1-25 15,0 1-7 1,-8 4-8-16,-7 2-1 0,-7 2-3 16,-7 3-2-16,-5 2-12 15,-2 2-29-15,-1 2-78 16,-2 1 78-16</inkml:trace>
  <inkml:trace contextRef="#ctx0" brushRef="#br0" timeOffset="23370.823">7166 9407 242 0,'-4'-8'216'15,"0"-3"30"-15,3 6-42 16,-2-28-16-16,7 31-28 16,-1 1-5-16,-3 0-15 15,-2 0-13-15,2 0-36 16,0 1-20-16,0 0-25 15,0 0-2-15,0 0 3 16,0 0 1-16,0 0-9 0,0 5-7 16,3 3-9-16,1 1-3 15,-2 2 0-15,37 25-1 16,-24-29-2-16,0 0-1 16,4-4-2-16,1 2 0 15,3-5 0-15,-3-1 1 16,4-8 2-16,2-2 1 0,-2-6-2 15,-2 1 0-15,-4-5-4 16,-1 0-2-16,-4 5 0 16,-4-3-1-16,-7 6 2 15,-2-4-1-15,-10 2-2 16,-1 8-4-16,-7 1-4 16,-1 5-3-16,-5 5-3 15,-7 0 1-15,1 7 0 16,2 2 0-16,-4 6 1 15,11 2 0-15,-2 1 1 16,-3 0-2-16,7 2 0 16,-5-5-1-16,5 2 0 15,4 2-1-15,3 0 2 16,6 2 1-16,6 0 2 0,4 3 1 16,6-1 1-16,1 0 1 15,5-2 3-15,4-2 2 16,1-4 2-16,1-2 2 15,6-2-1-15,-4-5 0 16,6-7 0-16,2-3 0 16,-4-5 0-16,2-2 2 15,-5-4 0-15,-2-2-1 0,-2-5 7 16,-2 2-30-16,-8-2-133 16,6 2 88-16,-4 1-5 15</inkml:trace>
  <inkml:trace contextRef="#ctx0" brushRef="#br0" timeOffset="27772.251">8129 8866 443 0,'0'0'292'15,"0"0"-22"-15,0-1-60 16,5 0-23-16,16 0-33 15,22-3-14-15,-30-2-26 16,4 1-10-16,-5-2-20 16,8 4-7-16,7 2-18 15,6 0-5-15,10 0-6 16,6 1-5-16,13-3-5 16,3 1-5-16,11-1-10 0,4 0-4 15,4 0-8-15,-1-1-3 16,0 3-2-16,1 0 2 15,-15-1 2-15,-7 1-2 16,-8 0-3-16,-9-3-2 16,-8 3-3-16,-3-3 5 0,-11 2 3 15,-6-2 1-15,-7 5-1 16,-1-1-1-16,-7 1-5 16,0 1-1-16,1-4-17 15,-3 2-24-15,0 0-75 16,-2 0-66-16,1 0 110 15</inkml:trace>
  <inkml:trace contextRef="#ctx0" brushRef="#br0" timeOffset="32347.238">8331 9123 417 0,'-1'0'238'16,"0"0"-28"-16,1-2-33 15,0 1-43-15,0 0-14 16,0 0-13-16,0 0-4 16,0 0-2-16,0 0-4 15,0 0-10-15,0 0-7 16,0 0-19-16,0 0-6 15,0-1-14-15,0 2-6 0,-1 0-6 16,0 0-6-16,0 2-7 16,-3 8-5-16,0 6-3 15,-7 25-1-15,9-24-2 16,-5 1-1-16,2 4-2 16,0 2 1-16,3 1-1 15,-3-4 0-15,1 1 0 16,-10-3 1-16,1-3-1 15,8 1 1-15,-2-6 1 16,8-4 2-16,-3-5 7 16,0-2-7-16,7-6-57 15,-3-3-40-15,11-5-122 16,-4-7-145-16,7-5 236 16</inkml:trace>
  <inkml:trace contextRef="#ctx0" brushRef="#br0" timeOffset="32997.015">8291 9088 595 0,'-9'0'329'0,"6"0"-46"16,-1 0-41-16,3-3-66 15,0 2-38-15,1 0-50 16,0 0-19-16,0 0-12 16,19-7-2-16,31-8-14 15,-25 9-3-15,8 3-5 16,-1 2-3-16,2 0-4 16,2 0-4-16,-3 5-7 15,-3-1-2-15,-1 2-7 16,-7 3-2-16,-2 0-2 15,-5 2-2-15,-11 3 2 16,2 1 0-16,-17 2 2 16,-2 1 2-16,-13 3 1 15,-5-1 0-15,0 1 1 0,-4-4 0 16,3-4 1 0,-1-3 0-16,2-5 0 0,2-3 0 15,9 0 0-15,1-5-1 16,8-4-2-16,3 1-3 15,0-2-6-15,10 4-2 16,1 1-2-16,3 1 0 16,6 2 3-16,-2 1 0 0,3 2 0 15,-2 4 0-15,-1 4-1 16,1 2 1-16,-2 2 2 16,1 3 0-16,1 1 2 15,-2 2 0-15,0-3 0 16,0 0 0-16,-6-3 0 15,5 0 0-15,0 1 1 16,1-3 0-16,5 3-1 16,-4-4 0-16,1-1 2 15,1-1-1-15,1-5 3 16,3-3 23-16,4-6-71 16,-3-7-76-16,6-3 83 15</inkml:trace>
  <inkml:trace contextRef="#ctx0" brushRef="#br0" timeOffset="33541.142">8920 9102 521 0,'5'-9'386'0,"-2"1"85"15,-1 4-159-15,1-3-80 16,-1 4-42-16,-2 2-63 16,0 0-26-16,0 0-41 0,1 0-11 15,-1 0-14-15,0 0-1 16,0 1-3-16,0 0-4 15,0 15-7-15,-7 36-4 16,0-23-5-16,1-1-3 16,-2 0-2-16,3-1-1 15,-2-9-1-15,2 1 0 16,1-5 0-16,-1-4 1 0,2-1 2 16,-1-2 0-1,0-4 1-15,3 0-13 0,-1 0-53 16,1-3-35-16,0 0-105 15,-1 0-62-15,1 0 165 16</inkml:trace>
  <inkml:trace contextRef="#ctx0" brushRef="#br0" timeOffset="33900.992">8847 9014 836 0,'-3'-6'452'0,"3"0"-145"15,0 1-77-15,1 0-43 16,4 3-60-16,2 1-15 15,5 1-27-15,2 2-5 16,5 3-11-16,3 1-3 0,4 2-8 16,2-4-9-16,6 2-14 15,5-2-8-15,-9-2-12 16,6-1-4-16,-8-1-3 16,-4-3 0-1,-4-1 10-15,-3-1-18 0,-4 2-97 16,-5 2-60-16,5 3 82 15</inkml:trace>
  <inkml:trace contextRef="#ctx0" brushRef="#br0" timeOffset="42788.517">7898 8516 519 0,'-2'-1'272'0,"-2"-1"-69"15,3 1-38-15,0-1-50 16,0 1-18-16,0 0-7 0,0 0 1 16,-1 0 4-16,1 0-1 15,1 0-22-15,0 0-14 16,0 0-20-16,0 0-7 15,0 1-4-15,1 0 1 16,9 1 4-16,-1 1 1 16,4 1 4-16,28 10-3 15,-28-10-4-15,0-2-4 16,-1-2-9-16,1-1-2 16,-1-2-6-16,0 1-2 0,-2 2-3 15,-3 0 0-15,-2 1 1 16,-2 0-26-16,-1-2-126 15,-2 2-119-15,0 0 155 16</inkml:trace>
  <inkml:trace contextRef="#ctx0" brushRef="#br0" timeOffset="44074.227">8332 8604 146 0,'-28'7'126'0,"26"-5"50"16,-2-2-4-16,2 1-15 15,1-1-9-15,0 0-24 16,0 0-11-16,0 0-13 16,0 0-8-16,0 0-18 15,-1 0-11-15,1 0-13 16,0 0-3-16,0 0 0 15,1 0 5-15,0 0 0 16,0 0 2-16,0 0-1 16,0 0 1-16,8 4 1 15,1-2-4-15,5-2-4 16,30-10-5-16,-26-6-16 16,4-4-4-16,2-4-10 0,3 0-3 15,-2 0-3-15,0 0-2 16,-3 0 0-16,-1-1-2 15,-3 4 0-15,2 6 0 16,-5 1-2-16,2 7 0 16,-6 6-2-16,-5-4-1 15,-4 5 0-15,1 0 0 16,-2 2 1-16,-1-2 1 16,0 0 1-16,0 1 0 0,7 15 0 15,19 22 0-15,-20-24 0 16,-3 1 1-16,-2-1 0 15,3 3 0-15,1 1-1 16,2-2 1-16,-3 0-1 16,1 0 1-16,-3-4 1 15,-2 0-1-15,-6-3 1 16,6-1 1-16,-1-2 1 16,-2-1 0-16,2 0 4 15,-8-4 2-15,-2-1 1 16,8-3 1-16,-7-1-3 15,0-2 0-15,-2-1-3 16,-7 2-1-16,1-2-2 16,-1 3-1-16,-2 2-1 0,4-1-1 15,2 2-1-15,0 1 0 16,2 2 0-16,1 1 1 16,2 1 0-16,5 1-1 15,-4 0 1-15,2-1-1 16,3-1 1-16,-5 0-1 15,9-2 1-15,0 0-1 16,0-1-13-16,0 0-30 16,0-1-115-16,0 0-140 0,0 0 185 15</inkml:trace>
  <inkml:trace contextRef="#ctx0" brushRef="#br0" timeOffset="45221.53">9042 8372 585 0,'0'-2'303'16,"3"2"-86"-16,0 1-49 15,-3-1-66-15,0 0-24 16,0-1-24-16,0 0-2 0,0 0 3 15,0 0 4-15,2 0 23 16,-2 0 9-16,0 0 0 16,0 0-1-16,0 0-21 15,0-1-14-15,-2 2-16 16,1 0-7-16,-11 2-12 16,-12 1-7-16,-26 10-7 15,26-4-1 1,2 2-3-16,3 1-1 0,-2 0-1 15,4 4-1-15,0-5-1 16,4 2 0-16,1-2 0 16,0-2 0-16,9 4 1 15,2 1 1-15,1 1-1 16,5 0 1-16,0-2 0 0,-3-1 1 16,8 1-1-16,-2-1 1 15,9 1 1-15,0-1-1 16,2-3 1-16,-1 0 0 15,-2-5 0-15,-4 0 0 16,9-5 1-16,1-5-1 16,4-2 1-16,5-4-1 15,-4 0 0-15,2 0 1 0,-2-1 0 16,-2 1-1 0,-5 0 1-16,-5 2-2 15,-6 1 0-15,-5 1 1 0,-2 1 1 16,-2 2 0-16,-1 0-1 15,1 3-1-15,-1 1-1 16,0 0-2-16,-5 1 0 16,-12 0 1-16,-34 2 0 15,31 1 1-15,1 1 0 16,-3 0 0-16,7-2 0 16,-2 0 1-16,4 2 0 15,2-3 1-15,-4-1-1 16,10 0 2-16,2 0-2 15,-3 0 0-15,11-1-1 16,-8 0 0-16,5 0-2 16,-1-1 0-16,0 1-1 15,0 0 0-15,2 0 1 16,7-1 0-16,1 0 1 0,1 0 0 16,29-5 1-16,-23 7-1 15,4 1-1-15,-2 1 1 16,5 3-1-16,-3-3 1 15,-6 1 1-15,1-2-1 16,-6 0 1-16,-2 3 0 0,-4-3 0 16,-2 2 0-16,2 1 0 15,-4-4 0-15,0 0 0 16,0 0 1-16,0 0 0 16,0 0 2-16,-1 4-1 15,-1 4 1-15,-3 3 5 16,-3 0 2-16,-26 29 5 15,16-27 0-15,4-2-3 16,3-1-2-16,1-3-5 16,3-1 1-16,7-5-3 15,-2 0 7-15,5-2-42 16,-3 0-11-16,0 0 26 16</inkml:trace>
  <inkml:trace contextRef="#ctx0" brushRef="#br0" timeOffset="63104.416">4422 12849 647 0,'-2'-4'335'0,"3"2"-91"15,2 2-28-15,-4-1-61 16,0 1-28-16,0 0-50 16,0 0-22-16,0 0-33 15,-3 15-7-15,-1 13-4 16,-14 31 1-16,14-22-1 16,1 7-2-16,-7-3-2 15,4 4-1-15,-3-3-1 16,-5-3-1-1,4-1 0-15,0-4 0 0,0-7-1 16,5-2 1-16,1-6-1 16,6-4 0-16,-1-5 0 15,2-5 10-15,-2-4-63 16,-6-3-72-16,4-7 82 0</inkml:trace>
  <inkml:trace contextRef="#ctx0" brushRef="#br0" timeOffset="63570.604">4740 13003 546 0,'7'5'322'0,"-7"-3"-14"15,-1 0-77-15,-7 1-54 16,-4 3-27-16,-5-1-46 16,-1 5-15-16,-7-2-26 15,-5-2-12-15,-5 5-15 16,-6-2-5-16,-1 6-10 16,5-3-3-16,1-1-6 15,5 3-2-15,11-6-4 16,0 0-1-16,8 0-2 15,4-3-2-15,5-2-2 16,0 3-4-16,8-3-2 0,0 3 1 16,3 1 2-16,4 2 3 15,1 1 1-15,4-1 0 16,1 1 0-16,3 1 1 16,2 2 0-16,-1 1 0 15,0 0 1-15,-1-2 0 16,-4-2-1-16,-2-1 0 15,-7-2 0-15,4 0 0 0,-3-3-28 16,0 0-41-16,2-4-170 16,-5-5 155-16</inkml:trace>
  <inkml:trace contextRef="#ctx0" brushRef="#br0" timeOffset="64187.506">4834 13214 583 0,'0'-5'383'0,"-2"3"36"15,-1-1-144-15,3 3-113 16,-1 0-51-16,0 0-73 15,-1 7-15-15,-4 21 2 16,-5 30 3-16,5-22 7 16,-2 2 1-16,0 4-4 15,2 1-6-15,-3-2-12 16,1 1-3-16,-4-4-4 16,3 4-1-16,-6-12-2 0,1 0 1 15,8-9-1-15,-3-5-1 16,7-6 1-16,-1-2 0 15,1-8-4-15,0-2-31 16,2-8-108-16,1-3-103 16,5-9 142-16</inkml:trace>
  <inkml:trace contextRef="#ctx0" brushRef="#br0" timeOffset="64622.326">4745 13222 876 0,'-8'-1'404'0,"10"-3"-189"16,-3 1-35-16,3-4-79 15,7-1-30-15,2 0-37 16,9-3-9-16,3 4-15 16,3 3 0-16,6 5 2 15,-5 4 1-15,4 4 2 0,-3 2 0 16,-2 3-4-16,-1 3-1 16,-9 2-2-16,-4 1 1 15,-5 1 5-15,-6 0 4 16,-3-3 6-1,-5 2 1-15,-6-4-2 0,-3 1-2 16,-11-8-2-16,1-2-1 0,-5-5-2 16,1-4-2-16,7 1-5 15,-2-5-3-15,2-5-3 16,2 2-2-16,2-4-70 16,2-3-65-16,7 4 83 15</inkml:trace>
  <inkml:trace contextRef="#ctx0" brushRef="#br0" timeOffset="65320.517">5686 12840 627 0,'0'0'372'15,"0"0"-18"-15,0 0-131 16,0 0-90-16,12 0-47 16,2 1-56-16,27 9-2 15,-9-3 1-15,-10 0 0 0,8 0 1 16,8-1-2-16,-10-1-5 16,5-3-4-16,-2 1-8 15,-8-3-1-15,-8-1-3 16,-2 0-1-16,-8-2 2 15,0 3-1-15,4-1-71 16,-10 1-65-16,-5 1 79 16</inkml:trace>
  <inkml:trace contextRef="#ctx0" brushRef="#br0" timeOffset="65632.421">5627 13068 717 0,'6'-4'400'16,"-1"1"-35"-16,4 3-148 15,9 1-71-15,3 1-27 16,5-2-41-16,-1 2-5 0,5 2-11 16,-4 3-9-16,2 0-16 15,4 0-9-15,-2-4-12 16,-2-1-3-16,1-2-3 16,-6-1 0-16,-8-3-12 15,-1 0 57-15,-4 4-43 16</inkml:trace>
  <inkml:trace contextRef="#ctx0" brushRef="#br0" timeOffset="68315.995">6520 12905 435 0,'-1'0'232'0,"0"0"-48"16,0 0-27-16,0 0-28 16,-1 0-9-16,1 0-23 15,0 0-16-15,0 0-21 16,0 0-8-16,0 0-8 16,0 2 2-16,0 0-2 15,1 8-2-15,1-3-2 16,3 2-1-16,23 29-7 15,-13-34-2-15,3 3 0 16,2-4-3-16,3-2-3 16,1-2-3-16,1-9-2 15,-1-6-2-15,-1-5-5 16,-5 0-2-16,-2 0-1 16,-3 3-1-16,-8 2 2 15,-2 3-1-15,-3 3 1 0,-2 1 1 16,-7 4 1-1,-3 0 0-15,-7 2-1 0,1 3-3 16,-2 6-4-16,-2-1-2 16,1 5-1-16,-4 3 0 15,4 3 0-15,1 1-1 16,1 1 1-16,4 1 0 0,1-1-1 16,2 5 0-16,4 0-2 15,3-1 1-15,1 2 1 16,2-5-1-16,3 2 1 15,0 3 0-15,5 2-1 16,1-2 1-16,4-3 1 16,2-1 1-16,-1-4 3 15,4-2 1-15,4-4 4 16,3-4 0-16,10-1 1 16,-1-4-1-16,3-3-3 15,-3-3 1-15,-1-2-2 16,-3-1-1-16,-4-3 0 15,-3-1 0-15,-6-2-11 16,1-1-37-16,-3 6-93 16,1 2 89-16</inkml:trace>
  <inkml:trace contextRef="#ctx0" brushRef="#br0" timeOffset="70085.048">7428 11598 374 0,'-1'0'247'0,"0"0"-7"16,-1 0-79-16,1 0-18 16,0 0-22-16,0 0-8 15,0 0-14-15,0 0-5 16,0 0-10-16,0 0-5 15,0 0-3-15,0 0-3 0,0 0-6 16,-1 0-6-16,1 0-19 16,0 0-6-16,0 0-9 15,0 0-3-15,0 0-3 16,1 0-2-16,0 0-4 16,0 0-2-16,0 0 2 15,0 0 0-15,0 0-1 16,1 0-1-16,13 4-6 15,4-1-2-15,29 10-1 16,-25-8-1-16,1 2-1 16,1-4 1-16,2-1-1 15,0 1 0-15,-1-2 0 16,0 4 0-16,-9-1 0 16,-1-5 1-16,-7-2 0 15,-2 3 1-15,-1 0 1 0,-3 5 1 16,2-2 0-16,-4-4-1 15,-2 0-1-15,1 1-1 16,0 0-4-16,1 0 4 16,0 0-62-16,0 0-44 15,-1 0-207-15,0 0 189 16</inkml:trace>
  <inkml:trace contextRef="#ctx0" brushRef="#br0" timeOffset="72463.356">7423 11330 520 0,'0'-2'279'0,"0"1"-55"16,0 0-39-16,0-1-54 16,0 0-17-16,0 1-34 15,0 0-15-15,0 0-17 16,0 0 1-16,0 0 2 16,0 0 1-16,0 0-1 15,-1 1-8-15,-1 0-10 16,-12 3-4-16,-5 15-9 15,-31 27-4-15,31-21-8 16,-4 1-2-16,2 0-3 16,8 3-1-16,-2 2-1 15,0 3 0-15,7 0-1 16,-2 0 0-16,6-5 0 0,3-3 0 16,1 3 0-16,0-3 0 15,5-4 0-15,2 2 0 16,1-7 0-16,6-3 0 15,-3-1 1-15,5-5 0 16,-2-6 2-16,3-1 3 16,8-2-48-16,-2-3-76 0,7-3 79 15</inkml:trace>
  <inkml:trace contextRef="#ctx0" brushRef="#br0" timeOffset="73136.634">8102 11375 859 0,'31'-17'409'0,"-34"14"-171"16,4 2-46-16,-1 1-90 16,-1 0-31-16,1 0-37 15,-1 0-13-15,-1 0-9 16,1 4 2-16,-3 14 10 16,-10 29 5-16,6-21 4 15,2 1-2-15,-4 3-10 0,2 1-6 16,-2-2-6-1,0-3-2-15,2-3-3 16,0 1 0-16,0-3 0 0,2-3-1 16,0-2-1-16,1-3 1 15,-1-3 0-15,2-3-1 16,-6-3 1-16,8-2 2 16,2-2-26-16,-1-3-36 15,1 1-104-15,0 1-127 16,0 0 180-16</inkml:trace>
  <inkml:trace contextRef="#ctx0" brushRef="#br0" timeOffset="73512.495">8255 11610 612 0,'-8'2'339'0,"3"-2"-56"16,3 2-65-16,1-1-52 0,0-1-27 16,0 0-36-16,1 0-15 15,-1 0-25-15,0 0-8 16,0 0-11-16,0 0-2 15,0 0-12-15,-3 8-7 16,1 0-10-16,0 1-4 16,0-2-4-16,2-5-1 15,0 0-2-15,0 0 0 0,0-2-6 16,0 0-20-16,0 0-115 16,0 0-121-16,0 0 159 15</inkml:trace>
  <inkml:trace contextRef="#ctx0" brushRef="#br0" timeOffset="74128.435">8590 11358 898 0,'-2'2'400'16,"0"1"-185"-16,-2 2-35 15,3-5-60-15,0 0-17 16,-5 9-36-16,4 8-13 15,-37 28-21-15,27-26-7 0,1 2-8 16,2 2-2-16,-5-2-2 16,8 0-2-16,2-3-2 15,-3-1-2-15,13-1-2 16,-6-3-1-16,2 2-1 16,8 0-1-16,-5-4 1 15,4 2 0-15,2-4 0 16,0-5 2-16,2-4 0 15,2 1 3-15,4-5 0 16,3-5 0-16,0-5-3 16,-1-7-1-16,2-2-1 15,0-3 0-15,-2-2 1 16,1 2 1-16,-14-5 1 16,-1 4 1-16,-7 0 1 15,-5 1 0-15,5 3 0 0,-9 2-2 16,0 5-1-16,-1 3 2 15,-6 5-1-15,2 1 2 16,-2 2-3-16,2 3-3 16,-5 0-4-16,4 2-1 15,-1 2-2-15,-2 0-3 16,2 4-9-16,0 0-28 16,2 2-89-16,2 0-72 0,3 1 120 15</inkml:trace>
  <inkml:trace contextRef="#ctx0" brushRef="#br0" timeOffset="76877.163">8955 11317 782 0,'0'-1'381'0,"0"-1"-135"15,0 1-43-15,0 0-62 16,0-1-23-16,0 1-37 15,0 0-19-15,0 0-30 16,0 0-10-16,0 0-8 16,0 0 2-16,0 0 9 15,0 1 4-15,0 0 2 16,1 10-2-16,-1 4-7 16,-6 31-5-16,-4-29-6 15,-2 3-2-15,-7-1-4 16,7-2 0-16,2-3-1 15,1-1-1-15,4-6 0 16,1 0 0-16,2-3-2 0,2-2-1 16,0-1 2-1,0 0 0-15,0-1 1 0,0 0 1 16,3 0-3-16,9-3 1 16,1-1-1-16,28-9-1 15,-39 12 1-15,12 2-1 16,-3 1 1-16,1 1 0 15,8-1 1-15,-10 1-1 16,-3-2 1-16,3 0-1 16,-2-1 0-16,2-1 0 0,1-2-1 15,-2-1 0-15,2 1-19 16,-1-1-33-16,-3 0-112 16,-3 1-117-16,2 3 171 15</inkml:trace>
  <inkml:trace contextRef="#ctx0" brushRef="#br0" timeOffset="77269.585">9206 11256 573 0,'-1'-4'393'0,"1"2"22"16,-5-3-207-16,5 4-36 15,-3 1-69-15,3 2-24 16,0-2-34-16,-1 0-9 16,0 0-4-16,-1 9 1 15,-4 7 1-15,-10 30-2 0,11-23-7 16,-6 1-4-16,-8 1-8 15,4 2-3-15,-2-2-4 16,4-1-1-16,2-2-1 16,0-5-1-16,0-1 0 15,3-5-1-15,1-2 1 16,4-1-1-16,-1-6 0 16,1 3 5-16,1-6-36 15,1-1-29-15,0 1-95 16,1 0-73-16,0 0 141 15</inkml:trace>
  <inkml:trace contextRef="#ctx0" brushRef="#br0" timeOffset="77760.3">9429 11239 662 0,'3'-3'375'15,"-6"6"-41"-15,0 2-105 0,2-5-72 16,0 0-35-16,-2 4-46 16,-6 9-10-16,-21 33-18 15,19-28-4-15,-1 0-8 16,-2 2-2-16,-3-1-11 15,1-2-4-15,3-2-9 16,2 1-2-16,6-4-4 16,-3-3 0-16,6-5-1 15,2-1-1-15,2-3-1 16,-2 0-1-16,0 0 0 16,0 0 0-16,0-1 2 15,0 0 0-15,11-1 0 16,2-1-1-16,31-7 0 15,-30 8 0-15,-1 0-1 16,2 2 1-16,-3 0 1 16,0 0 0-16,-6 2 0 0,3-1 0 15,0-1-1-15,-3 0-1 16,4-1 15-16,-4-1-33 16,-2 1-69-16,-1-2-54 15,2-2-279-15,-2 0 276 16</inkml:trace>
  <inkml:trace contextRef="#ctx0" brushRef="#br0" timeOffset="78137.405">9646 11210 836 0,'-1'0'420'16,"-1"3"-148"-16,-6 1-94 15,5 4-37-15,-9 0-40 16,-2 6-17-16,7 5-22 16,-4 1-10-16,4 8-12 15,-4-5-5-15,-9 0-7 16,7 3-5-16,-1 0-9 15,2 3-3-15,1 0-5 0,-1-2-1 16,2-3-1 0,-2-6-1-16,4 4 0 0,-5 0-1 15,7-7 0-15,0 3-1 16,2-11-1-16,6-5 0 16,-6 4-3-16,6-6-21 15,3-1-61-15,-1-1-52 16,-4 1 78-16</inkml:trace>
  <inkml:trace contextRef="#ctx0" brushRef="#br0" timeOffset="78460.241">9952 11307 717 0,'0'5'412'0,"-5"4"-66"16,2 2-81-16,-4-2-81 16,0 0-40-16,-1-1-36 15,-2 0-14-15,-1 1-32 16,-1 0-13-16,-6 2-24 16,-3 1-8-16,2 1-10 0,-4 0-2 15,4 2-3-15,4-1-1 16,-3-1-1-16,5-1-2 15,2-2-6-15,0-3-26 16,4-2-69-16,0-3-42 16,8-2-310-16,-4-3 302 0</inkml:trace>
  <inkml:trace contextRef="#ctx0" brushRef="#br0" timeOffset="79080.468">10314 11195 726 0,'-3'-9'454'0,"2"4"17"15,1 3-163-15,-2 4-116 16,1-2-49-16,0 0-74 16,-1 0-17-16,1 0-15 15,-1 17-2-15,-37 31-6 16,29-22-5-16,1 3-6 16,-5-2-4-16,1-2-6 15,1 0-2-15,2-1-1 16,4 0-2-16,6-4-1 15,-4-3-1-15,2-6-1 0,0-4 3 16,2-5-65-16,5 1-23 16,-4-7-85-16,-1 3-66 15,0 0 160-15</inkml:trace>
  <inkml:trace contextRef="#ctx0" brushRef="#br0" timeOffset="79625.519">10648 11237 654 0,'0'0'374'0,"2"1"-46"16,1 4-54-16,-4-5-73 16,-1 0-16-16,1 0-26 15,0 0-8-15,0 1-25 16,-10 10-17-16,-36 30-33 16,24-25-13-16,-2 3-21 0,0 2-7 15,2 1-12-15,1 1-3 16,9 0-8-16,4-2-1 15,8-3-7-15,4-1 0 16,7-6-1-16,6-1 1 16,13-8 1-16,3-2 0 15,7-7-1-15,-4-4-1 16,-11-1-2-16,0-2 1 0,-7-2-1 16,-2-2 1-16,7-1 1 15,-8 0 0-15,-3 0 1 16,-3 2 0-16,-8 1 0 15,-3 0-2-15,-6-1-1 16,0 5-1-16,-5-2 0 16,2 4-3-16,-1 5-3 15,5-2-7-15,-2 5-48 16,1-2-35-16,-3 3-80 16,0 1 373-16,-2 5-175 15</inkml:trace>
  <inkml:trace contextRef="#ctx0" brushRef="#br0" timeOffset="81812.989">10969 10830 814 0,'29'-31'407'16,"-29"29"-145"-16,0 2-42 16,1 1-94-16,-2-1-39 15,0 0-44-15,-1 0-12 16,1 0-10-16,-3 7 0 16,-5 11 5-16,-16 27 6 0,13-25 4 15,-11-2 0 1,9 1-7-16,-1 1-7 0,1 0-9 15,10-1-2-15,-9 2-3 16,4-4-2 0,1-1-1-16,5-1-2 0,3-4 0 15,0-1-1-15,4-4 1 16,1 1 1-16,4-5 3 16,1-2 0-16,6-2 1 15,1-6-1-15,4-4-2 16,1-1 0-16,-1 0-2 15,-3 0 0-15,-2 0 0 16,-5-1-1-16,-5 4 2 16,-6-1 0-16,-2 4 1 15,0 3-1-15,-5-2-4 16,3 6 0-16,-5 2 0 0,-1 5-2 16,-2 3 0-16,-1 1 1 15,3 2 1-15,-1-2 0 16,4 3-1-16,-1-2 1 15,3-1-2-15,-1 0 1 0,3-2-26 16,-7 2-49 0,12-6 51-16</inkml:trace>
  <inkml:trace contextRef="#ctx0" brushRef="#br0" timeOffset="82643.77">11558 11267 1264 0,'2'-4'84'0,"-2"0"7"16,6-4 78-16,2 2-26 16,-4-2-11-16,1 1-8 0,1 3-7 15,-6 0-17-15,2 4-12 16,0 3-35-16,-3-3-13 15,0 0-21-15,0 0-3 16,0 0-1-16,-8 15 0 16,-9 31 0-16,9-26-1 15,0 2 0-15,-4-1-1 16,-2 0-2-16,3-1 0 16,2 1-2-16,-2 1 0 15,1-3-3-15,-1-2 1 0,-4 0 0 16,1-6 1-16,-11-4 1 15,14-2 1-15,-3-6 0 16,2-2-1-16,10-7-3 16,-12 0-1-16,0-8-4 15,1-2-1-15,3-1-4 16,4 2-3-16,2 1-28 16,2 5-20-16,3 3-54 15,2 3-43-15,0 2-110 16,4 1-142-16,1 4 260 15</inkml:trace>
  <inkml:trace contextRef="#ctx0" brushRef="#br0" timeOffset="83074.894">11431 11197 747 0,'-3'-37'435'15,"0"33"-95"-15,3 6-137 16,0 2-47-16,0-4-57 16,0 0-11-16,0 0 3 15,10 2 9-15,16 4-13 16,27 7-5-16,-22-6-11 16,3-5-10-16,-5-1-15 15,0-2-9-15,5 1-16 16,-9-1-5-16,3 1-8 15,-4 1-1-15,-11-6-5 0,0 5 5 16,-8 0-60-16,-1-3-56 16,-1 8-171-16,-3-5 165 15</inkml:trace>
  <inkml:trace contextRef="#ctx0" brushRef="#br0" timeOffset="84879.112">12166 11047 397 0,'1'-3'245'0,"-1"2"-7"15,-5-1-34-15,5 2-47 16,-1 0-14-16,-1 0-31 15,1 0-12-15,0 0-21 16,0 0-13-16,0 0-16 16,-3 11-8-16,-6 10-10 15,-16 31-2-15,9-18-3 0,-1 2 0 16,3 5 0-16,-8 1-2 16,-3 0-2-16,-1 3-3 15,-4 3-9-15,7 2-2 16,2-7-4-16,-2 3 0 15,5-12-1-15,2 0 0 16,-1-4 1-16,6-10-1 16,0-4 1-16,0-5 0 0,3-10 4 15,2 1 2-15,-1-6-3 16,3-7-14-16,3-4-44 16,4-5-36-16,8-7-184 15,6-5 178-15</inkml:trace>
  <inkml:trace contextRef="#ctx0" brushRef="#br0" timeOffset="85674.957">12326 11292 557 0,'-2'-7'377'0,"0"8"37"0,-1 3-152 15,2-4-91-15,0 0-42 16,0 0-50-16,-2 15-12 16,-37 31-17-16,28-27-5 15,1 2-8-15,-1 1-5 16,0 1-8-16,0 1-6 15,1-4-8-15,1-1-2 16,2-4-2-16,5-2-1 0,3-6 0 16,0-3 2-16,2-6 3 15,0-6-1-15,4-7-2 16,6-5-4-16,7-10-20 16,-2-5-16-16,8-3-30 15,-2 3-6 1,3 6 13-16,0 4 17 0,-2 8 29 15,-2 4 6-15,-4 6 0 16,-3 4 1-16,-5 4 2 16,-1 5 11-16,-4 8 19 15,-5 2 5-15,-1 7 3 16,-3 1-9-16,-3 1-14 16,2 1-3-16,-4 0-5 15,1 1 0-15,-2-4-2 0,3-1 0 16,2-6 0-16,0-5 1 15,3-6 3-15,-1 0 5 16,3-9 1-16,0 3-2 16,0 0-5-16,0-7-5 15,5-12-3-15,11-35-2 16,-2 26-9-16,4-1-6 16,4 5-1-16,2 0 0 0,0 8 7 15,-1 2 8-15,-1 3 2 16,0 5 1-16,-11 4 1 15,4 3 2-15,-8 7 3 16,-7 3 2-16,4 8 8 16,-4-1 2-16,0 4 0 15,-1 0-2-15,-2 0-5 16,-4-1-3-16,2-3-3 16,4-1 0-16,-4-6-1 15,4-2-1-15,-1-5 0 16,0-1 10-16,2-3-37 15,0 0-44-15,0 0-113 16,0 0-131-16,3-8 196 16</inkml:trace>
  <inkml:trace contextRef="#ctx0" brushRef="#br0" timeOffset="86124.149">12808 11275 973 0,'-5'0'465'15,"-1"1"-194"-15,-1 6-57 16,-2 1-89-16,2 3-30 16,-2 1-25-16,-1 2-10 0,2 1-9 15,-1 0-3-15,1 1-6 16,1 0-5-16,4 1-11 16,1 1-5-16,3-2-7 15,5-2-3-15,0-3-3 16,4-1-1-16,4-3 0 15,-1 0 1-15,7-6 0 16,-1-2 0-16,-2-7-1 16,2-4 0-16,-5-3 0 15,1 0-1-15,-4-4 0 16,0-1 0-16,-5 2 0 16,-3 0-1-16,-3 1-1 15,-3 2 0-15,-5 1-2 16,-5-1 0-16,0 4-2 15,-1 2-2-15,-1 4-3 0,4 5 0 16,-2 1 0-16,1 2-1 16,0 0-1-16,0 1 1 15,3 2-5-15,2 2-20 16,2 1-63-16,3 0-42 16,2-1-141-16,2-1 170 15</inkml:trace>
  <inkml:trace contextRef="#ctx0" brushRef="#br0" timeOffset="86575.851">13285 11089 820 0,'2'-3'446'0,"-2"2"-126"15,1 1-124-15,-1 0-41 16,-1 0-48-16,0 0-15 16,0 8-3-16,-2 12-7 15,-8 38-14-15,1-29-6 16,-2 4-8-16,0 0-5 0,-1-2-14 16,1 2-7-16,0-4-11 15,1-1-4-15,0-4-4 16,2-3-1-1,1-6-1-15,-4-5-1 0,10-5 8 16,3-4-25-16,3-8-94 16,9-3-66-16,3-10 91 15</inkml:trace>
  <inkml:trace contextRef="#ctx0" brushRef="#br0" timeOffset="87990.146">13514 11037 824 0,'-1'0'390'16,"0"0"-163"-16,0 0-32 0,0 0-84 15,1 0-27-15,0 0-33 16,2 4-11-16,10 25-4 16,13 41 0-16,-4-28 0 15,-3 4-2-15,3-5-5 16,3 0-5-16,-3 1-9 15,-4-1-3-15,-12-1-1 16,-5 3 2-16,-12-4 2 16,-9-4 1-16,-1-3 0 15,-5-7-3-15,-3-5 15 16,1-7-28-16,-8-5-114 16,-1-4 86-16,-1-7-24 15</inkml:trace>
  <inkml:trace contextRef="#ctx0" brushRef="#br0" timeOffset="96017.026">9799 11376 281 0,'0'-4'219'0,"0"-1"23"16,0 1-47-16,0 1-9 15,0 1-25-15,0 0-11 0,0 1-17 16,0 0-8-16,0 0-14 16,0 0-11-16,0 0-31 15,0 0-14-15,0 0-24 16,0 0-8-16,0 1-8 15,0 0-3-15,0 12-1 16,0 12-1-16,12 32-3 16,1-25-1-16,3-1-2 15,1 1 1-15,-1-1-1 16,0-6 0-16,-4-3 0 16,-1-5 1-16,-8-8-10 15,4 0-63-15,6-6 49 16</inkml:trace>
  <inkml:trace contextRef="#ctx0" brushRef="#br0" timeOffset="99109.116">7476 11931 264 0,'0'-1'178'0,"0"0"1"15,0 0-61-15,0 0-14 16,0 0-9-16,5-1-2 0,-5 1 9 15,0-1 2-15,6 1-10 16,0 0-8-16,13-1-13 16,17-1-5-16,-26 3-7 15,1 0-5-15,1 0-12 16,1 0-5-16,5 1-10 16,-2-1-4-16,9 1-8 15,-7-1-3-15,-3 1-5 16,1 1-3-16,-6 0-2 15,4 0-1-15,2-2 2 16,-2-3-1-16,7-1 1 16,1 1-1-16,2-2-1 15,5 4 0-15,-8 0-2 16,5 1 0-16,-6 1-1 16,2 2 0-16,-4 1 1 15,2-2-1-15,-2 1 1 16,1-1 0-16,2 0 0 0,-2-2 0 15,3 1 0-15,1-1-1 16,1 1 1-16,5 2 1 16,-1-3 0-16,-4 0 0 15,-1-2 1-15,-1-4-1 16,-2 1 1-16,7-1 0 16,1 2-1-16,-2 1 0 15,0 3-1-15,-5-4-1 0,3 4 0 16,-1 2 0-16,-2 0 0 15,2 3 0-15,-2-3 0 16,0 3 1-16,0-3-1 16,1-1 1-16,8 2 0 15,-2-2 0-15,-7-1 0 16,8 0 0-16,-9-1 0 16,2 0 0-16,9 1 0 15,-9 0-1-15,5 0 0 16,1 0 0-16,-2 2 0 15,2 1 0-15,-3-2 1 16,0 1-1-16,-2 0 0 16,2-1 1-16,2 0-1 15,2-1 1-15,1 0 1 0,3-2 0 16,-1-1 0-16,-1 0 1 16,-6-2-1-16,-4 0-1 15,5 1 0-15,-6-1 0 16,5 2 0-16,2-1-1 15,-5 1 1-15,3 2 0 16,-3-1 0-16,-1 0 0 16,0-2-1-16,3 2 0 0,3-3 2 15,1 0-1-15,2 0 0 16,-4-3 0 0,1 3 0-16,0-1 0 0,-4 4-1 15,5 0 0-15,-5 1 0 16,-1-1 0-16,2 0 0 15,0 1 0-15,-1 0 0 16,1 0 0-16,-2-1 1 16,0 0-1-16,4-2 1 15,-9 0 0-15,11 1 0 16,-2-2 0-16,0 2-1 16,8 2 0-16,-6-1 0 15,0 1 0-15,1 0-1 16,-4 1 1-16,0 0 0 15,-6-1 0-15,4-1 0 16,-3 0 1-16,3-1-1 0,8 2 1 16,-7-1-1-1,4 0 0-15,-1-2 1 0,-3 0 0 16,-11-2-1-16,17 1 1 16,-1 1 0-16,4 2-1 15,16 1 0-15,-17 1 0 16,3 0-1-16,-3 0 0 15,-4 1 1-15,2 2-1 0,-7 0 1 16,5 0 0-16,3-2 0 16,-1 0 0-16,5-1 1 15,-5-1 0-15,2-2 1 16,0 0-1-16,1-2-1 16,3 4 0-16,-2 0 0 15,2-1 0-15,-3 1 0 16,-3 0 1-16,-5 0-1 15,-2 0 0-15,4 1 0 16,0 0 0-16,7-2 0 16,-2 2 0-16,-5 0 0 15,0 2 0-15,-2 0 0 16,1-2 0-16,3 0 0 16,0 0 0-16,4 0 0 15,-1 0 0-15,0 0 1 16,0-2-1-16,-3 0 0 0,4 1 0 15,-2-1 1-15,0 2-1 16,5 0 0-16,-4 0 0 16,-1 0 0-16,-2 0 0 15,1-2 0-15,1 1 0 16,1 0 0-16,6 2 0 16,1 1 0-16,-3-1 0 15,-4-1 0-15,-7-1 0 0,-2 0 0 16,0 0 1-1,6 1-1-15,6 1 0 0,-5-1 0 16,5-1 0-16,-7 0 1 16,2 0 0-16,4 0-1 15,-2 0 0-15,12 1 0 16,-5 0 0-16,2 0 0 16,-6 1 0-16,-6-1 0 15,-2 0 0-15,-3 2 0 16,6-1 0-16,2 1 0 15,1-2 0-15,0-1 0 16,-1 1 0-16,-2 0 0 16,2 2 1-16,1-2-1 15,5 0 0-15,1 0 1 16,-4 0-1-16,0 1 0 16,-9 0 0-16,3-1 0 15,1 1-1-15,5 2 1 0,3-1 0 16,0 1 0-16,-2 0 0 15,-3 0 0-15,-1-1 0 16,-1-1 0-16,3 2 0 16,-3 0 1-16,3 1-1 15,-1-2 0-15,-4-2 0 0,3 2 0 16,-7 0 0-16,5 1 1 16,2 0 0-16,-2-3 0 15,3 0 1-15,-4 1 2 16,-2-2 2-16,-2 0-1 15,-1-3 1-15,-2 1-2 16,-3 1-2-16,-6 2 0 16,-3 1-3-16,-7 3-4 15,-3 2 20-15,-5 3-80 16,-3-1-58-16,-4 1 84 16</inkml:trace>
  <inkml:trace contextRef="#ctx0" brushRef="#br0" timeOffset="101501.522">7887 12081 143 0,'0'-1'120'15,"0"0"38"-15,0 0-14 16,2-3-14-16,-1 0 0 16,2-1 0-16,-3 4 3 15,0 0 2-15,0 0-6 16,0 0-19-16,0-1-10 15,0 1-23-15,0 0-8 16,0 0-11-16,0 0-8 16,-1 1-9-16,0 0-2 0,0 0-8 15,-14 11-3-15,-30 31-11 16,28-25-5-16,0 1-7 16,5 5-1-1,-3-1-3-15,2-2 0 0,6 2-1 16,-3-1 0-16,4-1 0 15,2-2-1-15,5-1-1 16,1-3-1-16,-1-2 1 16,5 0 1-16,-6-3 2 15,5 0 3-15,3-4 3 16,1-5 10-16,2-1-68 16,2-2-47-16,1-6-229 15,-2 1 199-15</inkml:trace>
  <inkml:trace contextRef="#ctx0" brushRef="#br0" timeOffset="102317.857">8302 12107 486 0,'-6'-4'323'0,"4"3"39"15,-5 0-147-15,8 0-50 16,-2 0-32-16,0 1-36 15,0 0-11-15,0 0-33 16,0 0-11-16,0 0-17 16,-9 0-4-16,-1 2-4 15,-3 2-4-15,-39 16-6 16,27-13-4-16,-1 4-2 0,-1 1 0 16,5-2-1-16,6 2 0 15,2-7 0-15,7-2-2 16,6 2-3-16,-1-5-3 15,4 3 1-15,-1-3 2 16,0 0 4-16,4 0 1 16,14 3 2-16,31 7-1 15,-29-8 0-15,3 3-1 0,-2 1 0 16,-3 1-1 0,-8 1-2-16,-1 0 1 0,-6 2 1 15,-1 2 0-15,2 0 2 16,-9 0 1-16,-2 0 2 15,2 1-1-15,-5 1 0 16,3 1 0-16,-2-2 0 16,-6-3 0-16,1-2 2 15,0-3 0-15,3-3 1 16,1 0 0-16,1-2 1 16,1-3 0-16,4-1 0 15,-3-4-1-15,5-4-2 16,3 0-1-16,3-2-1 15,1-2-1-15,3 0 0 16,4 1-1-16,3-2 1 0,-3-1-1 16,4 1 6-1,-6-1 7-15,4 2 14 0,5 4 4 16,-7 1 0-16,4 1-5 16,-4-1-14-16,-2 3-4 15,-1 1-4-15,-1 1-2 16,-5 3 0-16,2-2-2 15,1 4-10-15,1-1-27 16,-3 6-109-16,2 5-116 0,-2 1 160 16</inkml:trace>
  <inkml:trace contextRef="#ctx0" brushRef="#br0" timeOffset="102652.595">8402 12286 1098 0,'-1'0'486'16,"0"0"-260"-16,0 0-54 16,0 0-87-16,0 0-32 15,0 0-27-15,0 0-6 16,0 0-7-16,-2 8-3 16,1-1-3-16,0 0-2 15,1-4 0-15,-1 2 24 0,1-2-83 16,0-3-70-16,-1 0 85 15</inkml:trace>
  <inkml:trace contextRef="#ctx0" brushRef="#br0" timeOffset="103726.95">8627 12094 333 0,'-1'-1'260'15,"0"0"27"-15,0 0-76 16,-1 0-20-16,2 0-25 15,0 0-9-15,0 0-19 16,0 0-12-16,0 0-24 0,0 0-12 16,7-2-25-16,5 1-7 15,1 0-16-15,28-4-9 16,-28 8-15-16,4 1-6 16,1 1-7-16,1 6 0 15,-3-1-2-15,-4-1 0 16,-4-2 0-16,-7-3 2 15,-2 3 0-15,1-2 2 16,-1-4 1-16,-1 0 1 16,1 0-1-16,0 0-1 15,-6 3-3-15,-7 3-1 0,-29 15-1 16,32-17 0-16,3 3-1 16,1-6 1-16,5-1-1 15,-3-3 0-15,5 3-3 16,-1-2-1-16,0 1-4 15,0 0 0-15,-1 0 2 16,1 0 1-16,1 0 1 16,0 1 0-16,0 0 0 15,3 0 0-15,7 0 1 16,0 1 0-16,2 1 1 16,31 14-2-16,-35-11 1 15,1 3 1-15,-2 2 1 16,-6-2 0-16,1 3 0 15,-2 0 0-15,0 3 0 16,0 1 0-16,-4-1 2 0,-2-1-1 16,-2-1 2-16,-4 0 0 15,1-2 0-15,-1 1 0 16,-2-3 2-16,6-2 0 16,-2-3 3-16,2 0-2 15,1-3 1-15,-10-6 1 0,2 0-3 16,-1-4 2-16,2-1-3 15,5-1-1-15,3 1-3 16,-3 0-1-16,6 3-2 16,0 4 6-16,2 1-44 15,3 3-40-15,-2 0-71 16,0 0-67-16,0 0 139 16</inkml:trace>
  <inkml:trace contextRef="#ctx0" brushRef="#br0" timeOffset="104152.93">9118 12066 740 0,'-1'-7'423'16,"-2"6"-63"-16,-1-1-110 0,-3 2-102 16,3 9-45-16,-4 0-43 15,4 9-9-15,-3-2-13 16,0-2-3-16,4 6-8 15,-5-7-5-15,0 3-8 16,2 5-2-16,0-4-5 16,1-1-2-16,3-2-1 15,-1-1 0-15,0-3-2 16,1 2 1-16,-1-1 9 16,3-2-34-16,0-3-46 15,-2-1-44-15,2-1-118 16,0-1-35-16,0-3 161 15</inkml:trace>
  <inkml:trace contextRef="#ctx0" brushRef="#br0" timeOffset="104551.674">9371 12012 474 0,'-8'9'329'16,"1"-1"46"-16,-1 3-145 0,2-1-77 15,-4-1-27-15,3 7-30 16,1-1-6-16,-3 0-13 16,5 3-9-16,-7-4-11 15,4 4-5-15,0-3-13 16,1-1-6-16,-2-2-13 15,2-2-6-15,-2-3-8 16,-2-3-2-16,14 3-3 16,-3-3-1-16,5 0 1 15,1-2 3-15,-1-2 2 16,6-2 1-16,7-1 0 16,4 1-2-16,1-4-2 15,-2 2 1-15,-2-2-6 16,-2 2-13-16,-2-1-38 15,-11-2-30-15,6 5-112 16,-2-8-121-16,1 7 203 0</inkml:trace>
  <inkml:trace contextRef="#ctx0" brushRef="#br0" timeOffset="104902.389">9538 12010 1093 0,'0'-3'546'0,"-3"2"-185"15,-1 1-123-15,3 0-118 16,0 0-50-16,0 2-39 15,-6 19-1-15,-10 25-3 16,9-22-3-16,-4 3-7 16,0-1-3-16,1 5-4 15,-4-1-2-15,5-2-2 16,3 0 0-16,-3-8-1 0,3 2-1 16,0-4 1-16,0-5-1 15,5-3-69 1,0-5-70-16,5-5-197 0,0 0 198 15</inkml:trace>
  <inkml:trace contextRef="#ctx0" brushRef="#br0" timeOffset="107820.083">10125 12053 381 0,'-5'1'254'0,"5"0"-12"16,-3 1-79-16,2-2-22 15,1 0-39-15,-1 0-18 16,0 0-20-16,0 0-8 16,0 0 6-16,0 0 9 15,-3 12 6-15,0 8-3 16,-5 33-20-16,-3-29-11 15,-4 0-15-15,1-1-6 16,-3-2-7-16,6 0-3 16,-1-2-2-16,-5-4-1 0,6-4 4 15,-2-2 1-15,4-6 4 16,0-3 2-16,0-3-3 16,4-2-2-16,-3-5-6 15,0-1-2-15,2-5-6 16,-5 1-4-16,5 3-19 15,3 2-13-15,1 6-53 16,3 1-35-16,-2 1-115 16,1 2-128-16,0 0 237 15</inkml:trace>
  <inkml:trace contextRef="#ctx0" brushRef="#br0" timeOffset="108266.019">9967 12002 556 0,'-5'-1'320'0,"4"1"-43"16,-1-3-82-16,2 3-68 15,0 0-23-15,0 0-18 16,0 0 7-16,18 3 5 15,31 13-7-15,-27-12-3 16,7 5-6-16,-1-3-15 16,-4-3-9-16,-3-4-22 15,-2-3-10-15,-7-5-11 16,1 3-2-16,5 0-3 16,2 5-1-16,-6-1-8 0,0-2-32 15,-8 4-87-15,-5 1-57 16,6 4 96-16</inkml:trace>
  <inkml:trace contextRef="#ctx0" brushRef="#br0" timeOffset="108739.957">10567 11983 780 0,'0'-8'401'0,"-5"2"-93"15,0 1-73-15,-1 5-70 0,-2 3-37 16,-1 2-61-16,0 7-18 16,-2 3-18-16,-3 6-7 15,-2 5-2-15,0 2-1 16,-3 2-4-16,-3-1-1 16,-1 4-6-16,0-4-2 15,-1 4-2-15,2 0 0 16,-4-1-2-16,12-9 0 15,6-12-2 1,1 1 1-16,-18 30-2 0,3-4 0 16,11-7 0-16,7-18-1 0,4-6 0 15,-1-5 8-15,5-5-38 16,4-5-50-16,7-9-153 16,6-3 141-16</inkml:trace>
  <inkml:trace contextRef="#ctx0" brushRef="#br0" timeOffset="109623.901">10644 12144 571 0,'0'-2'358'0,"-6"2"-52"15,6 3-84-15,-1-3-38 16,0 0-58-16,0 0-19 16,0 0-31-16,-3 7-14 0,-3 8-14 15,-17 27-5-15,16-24-10 16,-4 1-6-16,-4-4-11 15,6 1-5-15,0-4-5 16,4 2-1-16,1-8-2 16,0-2 1-16,5-2 6 15,-2-2 2-15,2-2 1 16,0 1-1-16,0 0-25 16,4-6-18-16,2-13-25 15,36-29-16-15,-22 30-6 16,-2-1 4-16,3 1 23 15,1 2 14-15,-4 3 27 16,-4 5 7-16,-1 5 3 16,-5 0 0-16,-1 6 17 15,-6-5 12-15,6 9 15 0,1 0 8 16,-8 4-8-16,11 7-10 16,-11-4-12-16,-4 2-6 15,4 2-6-15,-3 0-1 16,0 0-2-16,-2-2-1 15,-1-2-2-15,-1-1 0 16,-3-2 0-16,4 0 1 16,-3-5 4-16,3-1 1 0,2-3 6 15,0-2 1-15,7-3-3 16,-3 3-4-16,0 0-8 16,0 0-2-16,0-3-1 15,2-7 0-15,3-2-2 16,18-26 1-16,-13 29-1 15,-2-2 1-15,8 1 2 16,0-2 0-16,2 0-1 16,0 1-1-16,-1-1 0 15,0 3 0-15,1 2 5 16,-2 6 6-16,-2 2 9 16,-3 1 2-16,-2 7 1 15,-2 2-4-15,-5 6 0 16,0 1-2-16,-3 2-2 15,-6 0-1-15,3 0-3 0,-3-1-2 16,1-1-2-16,1-1-1 16,-3-4 0-16,1-1-1 15,3-4 1-15,-1-2 8 16,2-5-41-16,1 0-30 16,1-1-98-16,1 0-113 15,0 0 175-15</inkml:trace>
  <inkml:trace contextRef="#ctx0" brushRef="#br0" timeOffset="110069.476">11118 12149 732 0,'0'6'402'0,"-3"2"-80"16,-5 1-85-16,0 1-71 15,-8-3-37-15,3 4-38 16,-2 0-14-16,-1-1-26 16,4 5-8-16,1-3-13 15,0-1-6-15,3 0-10 16,2-3-4-16,5 0-5 16,3 0-2-16,4-4 0 15,3 1 2-15,5-4 4 16,1-4 2-16,2-2 2 0,0-4 0 15,3-4-2 1,-4 0-1-16,-4-2-2 0,0 0-1 16,-6 2 2-16,3 2-1 15,-4 0 1-15,-2 3-1 16,-4-1-3-16,-6 1 0 16,4 4-5-16,-3-3 0 15,-2 4-4-15,-3 0 0 0,1 1-1 16,2 2 1-16,-3 0 1 15,5 2-10-15,-5-2-48 16,0-2-34-16,4 4-102 16,3-2-69-16,1 2 170 15</inkml:trace>
  <inkml:trace contextRef="#ctx0" brushRef="#br0" timeOffset="110483.778">11426 12036 992 0,'0'-6'508'0,"0"4"-168"16,0-1-119-16,0 2-39 15,0 0-57-15,0 0-25 16,-1 1-47-16,0 0-16 16,-1 0-24-16,1 2-3 15,-1 12 2-15,-7 2 0 0,-28 28 0 16,25-22-2-16,7 2-3 16,-10 0-2-16,3 0-1 15,3-2-1-15,0-1-1 16,3-2-1-16,1-1 0 15,0-2 1-15,0 0-1 16,1-4-3-16,1-1-2 16,0-4 2-16,3-3-26 15,1-2-15-15,0-3-46 16,-1 0-54-16,0-1-131 16,0 1 175-16</inkml:trace>
  <inkml:trace contextRef="#ctx0" brushRef="#br0" timeOffset="110765.595">11581 12174 820 0,'-5'0'438'0,"0"4"-135"16,0-4-100-16,7 4-37 15,-4 0-51-15,2 4-13 0,2 2-29 16,-13-5-12-16,6 0-23 16,0-1-8-16,0 1-13 15,7 1-6-15,0 0-6 16,-2-2-2-16,0-2 1 16,-1-2-31-16,0 0-94 15,0 0-131-15,1 0 150 16</inkml:trace>
  <inkml:trace contextRef="#ctx0" brushRef="#br0" timeOffset="111132.011">11898 11977 1250 0,'0'0'542'16,"0"4"-312"-16,-1 1-48 15,0-5-89-15,-1 0-30 16,-2 9-19-16,-6 12-6 16,-14 31-11-16,12-28-3 0,3 6-3 15,-4-4-4-15,-1 0-6 16,0 0-2-16,1-2-3 15,2 0-1-15,1-1-1 16,0-1-1-16,3-6 0 16,1-2 0-16,4-6 0 15,-2-4 0-15,4-1-9 16,0-3-17-16,0-2-47 16,0 1-34-16,0 0-115 15,6-16-242-15,41-29 309 16</inkml:trace>
  <inkml:trace contextRef="#ctx0" brushRef="#br0" timeOffset="111491.64">12138 12094 640 0,'-2'3'441'0,"-1"0"-6"15,-4 1-186-15,-2 1-43 16,-3 1-82-16,-3 2-24 15,-5-2-41-15,-10 2-16 16,-7-2-23-16,-1-3-5 16,0 2-6-16,5-1-1 15,9-1-4-15,6 2-1 16,6 1-1-16,3-2 0 0,7 2-2 16,1-1 0-16,2 0 0 15,5 0 2-15,5 2 2 16,4 1 1-16,4 0 0 15,3 3-2-15,2 1 0 16,-1-1 0 0,-2 2-1-16,-2-2 2 0,-3 1-2 15,-3-2 0-15,-5-2 3 16,-6-2 9-16,2-2-72 16,0-2 5-16,0-2 26 15</inkml:trace>
  <inkml:trace contextRef="#ctx0" brushRef="#br0" timeOffset="112100.85">12319 11917 379 0,'0'-11'287'0,"0"5"79"0,1 0-98 16,2 4-73-16,-3 2-33 16,0 0-45-16,0 0-17 15,4 20-1-15,5 43 3 16,-5-20-16-16,2 0-4 16,-1-2-16-16,4-6-10 15,-5 0-16-15,-2-1-4 0,-4-3-11 16,-9-2-2-16,-1-2-4 15,0-2-3-15,-2-5-3 16,1-2 0-16,-5-5 2 16,-3-6-5-16,-3-6-62 15,2-3-1-15,9-9 22 16</inkml:trace>
  <inkml:trace contextRef="#ctx0" brushRef="#br0" timeOffset="113965.548">12750 11969 253 0,'7'-3'193'16,"1"-1"21"-16,-1 1-51 16,-1-2-13-16,0 2-11 15,-2 2-7-15,-1-1-20 16,-1 2-5-16,-2-1-8 15,-1 1 1-15,0 0 0 16,0 0-6-16,-1 2-17 16,-8 13-9-16,-39 34-21 15,28-26-8-15,-5 3-10 16,0 2-6-16,3-4-9 16,-4-1-3-16,11 2-6 15,-1 1-1-15,0-5-3 0,9 2-1 16,-5-4 0-16,9 0-2 15,4-1 0-15,-1 0 0 16,6 0 1-16,1 0 1 16,0-2 2-16,5 1-4 15,4-4-64-15,-3-4-55 16,2-9 72-16</inkml:trace>
  <inkml:trace contextRef="#ctx0" brushRef="#br0" timeOffset="114752.052">13049 11992 650 0,'1'-2'324'0,"-5"2"-93"16,2 3-39-16,2-3-43 15,-1 0-7-15,-2 5-21 0,-5 10-20 16,-21 27-34-16,22-28-16 16,-3-1-19-16,0-2-5 15,3-5-8-15,-4-3-1 16,3 2-2-16,4-5 0 15,2 3 3-15,2-2-3 16,0-2-6-16,0 0-4 16,0 0-9-16,5-11-3 0,3-3-9 15,35-27-5-15,-27 30-3 16,-5-2 0-16,3 6 8 16,-4 2 4-1,1 6 2-15,3 7 0 0,-7 6 0 16,-2 2 1-16,-1 7 4 15,-4 1 2-15,-5-1 3 16,2 5 1-16,-3-1 4 16,-4-2 0-16,-1 0 2 15,-3-2 2-15,-15-4 4 16,6 2 2-16,-7-5 6 16,-5-2 1-16,7-4-2 15,-1-3-1-15,3-4-4 16,3-2-2-16,5-1-2 15,1-2-2-15,6-2-4 16,3 0-1-16,4-2-4 0,-1-1-1 16,5 1-2-16,1-2-2 15,5 2-1-15,0 3-2 16,3 0 0-16,3 0-1 16,1 1 2-16,2-1 2 15,0 2-2-15,-1 2-1 16,0 1 1-16,3 4 2 0,0 5 4 15,1 1 1 1,-3 1 3-16,1-1-1 0,-2-2 0 16,-2-2-1-16,0-1 1 15,-1-1 1-15,-6-4 4 16,6-1 16-16,1-2-68 16,3-2-55-16,-2-3-173 15,-7-3 154-15</inkml:trace>
  <inkml:trace contextRef="#ctx0" brushRef="#br0" timeOffset="115432.169">13562 12032 1047 0,'-4'-2'480'15,"-1"-3"-211"-15,0 5-39 16,2 0-76-16,-3 0-24 16,5 0-39-16,0 0-12 15,-4 0-19-15,-11 0-8 0,-32-1-14 16,27 1-7-16,0 0-13 15,1-1-5-15,6 6-8 16,-1-4-1-16,3 4-4 16,0 1 0-16,1-1-2 15,2 4-1-15,3 0-1 16,0 1 0-16,3-1 0 16,-5 1 0-16,8 2 0 15,3-1 0-15,2-2 1 16,8-1 0-16,-2-6 2 15,2-1 1-15,4-2 1 16,1 0 2-16,7-5 1 16,-3-4 0-16,2 0-3 15,-1-1-1-15,-5-6-2 16,0 1 0-16,-4-5 0 0,-8 0 1 16,-1 8 1-1,-5 4-1-15,-4 9-7 0,3 2-4 16,-4 6 0-16,3 4 1 15,-10 7 6-15,3 3 3 16,-2 6 0-16,-10-2 1 16,6 2 0-16,-9-3 1 0,2-2 0 15,3 1 0 1,4-2 0-16,3-1 0 0,3-4-1 16,4-3 0-16,3-4 0 15,1-3 0-15,1-5-6 16,3-1-14-16,-3-2-52 15,0 0-32-15,4-1-121 16,16-8-96-16,33-21 207 16</inkml:trace>
  <inkml:trace contextRef="#ctx0" brushRef="#br0" timeOffset="116088.245">13823 11994 495 0,'3'-5'356'0,"-3"5"48"16,1 1-107-16,-1-1-81 0,0 0-31 15,0 0-29-15,0 0-17 16,-1 0-26-16,0 0-14 16,-3 0-24-16,-15 5-9 15,-29 11-21-15,25-10-10 16,-3 0-19-16,3 2-6 15,0-6-6-15,0 3-1 16,9 0-2-16,5-1-1 0,-1 1-1 16,8-2-3-16,2 3-1 15,1-1-1-15,-1-5-1 16,0 0 1-16,0 0 3 16,3 4 0-16,14 5 2 15,27 27 1-15,-25-25 0 16,-1 0 0-16,0 2 0 15,1 2 1-15,-5 1 0 16,-3-2-1-16,-2 3 1 16,-4-3 0-16,-5-2 1 15,-1 0 1-15,-8-1 1 16,-2 0 1-16,-4-2 0 16,-2-3 0-16,-1-1 0 15,-1-5 1-15,-2-3-1 0,4-1 0 16,0-4 1-16,1 1 0 15,6-1-2-15,-3-2 1 16,9-1-3-16,1-1-2 16,0 1 0-16,4 0-1 15,7 1-2-15,1-1 0 16,8-1 0-16,2-1-1 16,-1 0 1-16,7 0 1 15,0-3 1-15,3 1 1 0,0-3 0 16,-1 3 0-16,-3 5 0 15,-4 1 0-15,-7 4-8 16,-4-1-20-16,-6 6-40 16,0 2-37-16,-1 3-99 15,-2-5-61-15,0 0 165 16</inkml:trace>
  <inkml:trace contextRef="#ctx0" brushRef="#br0" timeOffset="116497.911">14127 11937 893 0,'0'-5'457'15,"1"3"-138"-15,0 2-70 16,-2 0-90-16,0 0-41 16,0 0-37-16,0 0-14 0,-7 19-11 15,-10 30-6-15,1-25-10 16,8 5-4-16,-7-1-9 16,1 1-4-16,5-3-9 15,-3 0-3-15,1-3-4 16,3 1-2-16,-2-5-2 15,2-1 1 1,3-3-1-16,-3-3-1 0,6-3 2 16,-5-5 0-16,7-3 5 15,0-1 5-15,1-3-32 16,0 2-16-16,0 0-77 16,0-1-72-16,11-12-207 15,40-30 245-15</inkml:trace>
  <inkml:trace contextRef="#ctx0" brushRef="#br0" timeOffset="116871.921">14283 12075 783 0,'-2'2'420'16,"2"0"-79"-16,0 3-64 16,-2-5-57-16,1 0-39 15,0 0-55-15,-17 7-24 16,-33 16-41-16,24-13-16 15,-5 0-22-15,5-6-6 16,-1-2-8-16,5 1 0 0,9-3-4 16,-4-1-1-16,6-1-3 15,3 2-2-15,8 0-6 16,1 5-1-16,4-1-1 16,0-1 1-16,4 6 5 15,1-3 1-15,9 1 2 16,1 2 0-16,4-1 0 15,4 2 1-15,-2-2 0 16,-4 0 0 0,-5-2 0-16,-1 1 0 0,-5 0 1 15,1 0 0-15,-5-4 1 16,0-1 14-16,-3-1-57 16,1-1-35-16,-4 0-182 15,0 0 153-15</inkml:trace>
  <inkml:trace contextRef="#ctx0" brushRef="#br0" timeOffset="117266.664">14502 11874 1083 0,'-1'-1'511'15,"1"1"-226"-15,2 2-128 16,-2-2-43-16,0 0-39 16,5 14-4-16,4 12-16 15,5 32-5-15,-6-24-9 16,-4 0-3-16,4-2-5 15,-5-2-5-15,3-1-7 16,-2 0-2-16,-4 0-3 16,-2-2 1-16,-11-2-2 15,1 2 0-15,-9-3-4 16,-4-2-2-16,-5-2-3 16,-2 0-2-16,1-2-8 15,2-3-32-15,6-3 381 0,5 0-270 16</inkml:trace>
  <inkml:trace contextRef="#ctx0" brushRef="#br0" timeOffset="121513.209">16769 12081 810 0,'0'-1'418'0,"0"0"-149"16,0 0-122-16,0 0-39 15,1-2-54-15,8-6 1 16,8 3-2-16,29-24 1 16,-33 22 3-16,6 8-4 0,-5 1 3 15,-1 5-2-15,10 6-3 16,-8 0-1-16,5-5-3 15,3 1-2-15,4-4-10 16,7 1-5 0,4-1-14-16,-3-2-4 0,-6 1-5 15,-10 1-1-15,-1-2 0 16,-2 0 2-16,-7 3 0 16,5-5 3-16,-12 1-57 15,-2-1-69-15,-2-6-350 16,1 5 305-16</inkml:trace>
  <inkml:trace contextRef="#ctx0" brushRef="#br0" timeOffset="121879.32">16640 12368 781 0,'5'-4'367'0,"5"-2"-141"15,2 2-5-15,2 1-37 16,5 2-4-16,0 2-18 15,3 3-14-15,4 5-25 16,0-2-15-16,5 3-23 16,2-3-11-16,3 2-26 15,2-2-10-15,-1 0-20 16,-7-4-5-16,0-2 3 16,2-1-8-16,-7-5-65 15,3-3-72-15,0-4 76 16</inkml:trace>
  <inkml:trace contextRef="#ctx0" brushRef="#br0" timeOffset="123847.086">18193 11895 450 0,'5'-9'284'16,"-3"4"-4"-16,-1-2-42 16,-1 5-69-16,1-1-23 15,-2 2-38-15,1 0-20 16,0 0-27-16,0 1-12 15,0 0-1-15,-1 0-2 16,0 0 3-16,-6 18 0 16,-15 45-12-16,5-25-4 0,-5 9-9 15,0 1-4 1,-4-4-6-16,-1 0-3 0,4-5-3 16,-1-2-1-16,2-5-3 15,5-1 1-15,3-6 0 16,4-2-1-16,5-5 1 15,0-5 0-15,3-8 0 16,2-3 2-16,3-4-28 16,-3 1-30-16,0 0-116 15,4-11-147-15,17-8 200 16</inkml:trace>
  <inkml:trace contextRef="#ctx0" brushRef="#br0" timeOffset="124145.136">18379 12183 871 0,'-5'8'473'0,"0"2"-136"15,0-2-125-15,3 1-33 16,-1-1-70-16,-1 1-20 15,0-1-27-15,-5 0-13 0,0 3-22 16,-2-1-8-16,-2 1-9 16,1 1-3-16,1 0-2 15,-1-3 0-15,3-2-2 16,4-1 0-16,0-4-9 16,2 0-38-16,4-2-115 15,-1-1-126-15,0 0 170 16</inkml:trace>
  <inkml:trace contextRef="#ctx0" brushRef="#br0" timeOffset="124928.252">19091 11929 772 0,'0'-1'381'15,"2"-2"-111"-15,2-2-91 16,-4 4-47-16,0 0-13 16,0 0-17-16,0 0-14 0,0 0-16 15,0 0 1-15,0 0 8 16,1 0 3-16,-1-1-10 15,0 0-12-15,1-2-23 16,0-2-8-16,-2 2-11 16,-1 1-4-16,-14-7-12 15,-35-9-3-15,21 20-1 16,0 2-3 0,0 2 3-16,2 1 0 0,8 1 0 15,-2 3 0-15,-2 0-1 16,1 2 0-16,-6 1 0 15,4 2-1-15,3 2 0 16,1 1-1-16,7-2-1 16,2-1 0-16,9 2 0 15,1-2 1-15,5 0 2 16,2-2 1-16,8-3 0 16,1-3 0-16,8-1 1 0,4 3 0 15,4-7 2-15,-1-2 0 16,4-5 2-16,3-6 1 15,10-7 0-15,3-1-1 16,-3-7-2-16,-4-3-1 0,-10-1-3 16,-3 2-2-16,-5 4-1 15,-4 4 0 1,-11 8 4-16,-5 5-2 0,-7 7-9 16,-7 5-2-16,-4 7-3 15,-6 4 2-15,-1 9 9 16,1 4 2-16,-1 4 2 15,1 0 1-15,-1 0 0 16,1-4 0-16,-3-2 0 16,5 1 0-16,3-4 0 15,0 1 0-15,10-3 0 16,-3 1 0-16,3-4 0 16,-1 0 0-16,0-2 1 15,1-3 0-15,3-5 29 16,2-2-39-16,4-3-67 15,4-4-56-15,6-5-266 0,4 0 262 16</inkml:trace>
  <inkml:trace contextRef="#ctx0" brushRef="#br0" timeOffset="125594.696">19765 11930 1148 0,'1'0'514'0,"-1"0"-259"15,2 0-44-15,-2 0-72 16,0-1-24-16,0 0-18 16,0 0-11-16,0 0-4 15,0 0-5-15,0 0-16 16,0 0-7-16,0-1-28 15,-1 1-7-15,-10-5-7 16,-17-4-3-16,-31 0-4 16,29 13-1-16,-3 5-4 15,-1 1 1-15,2 6-1 16,1 2-2-16,3 2 0 16,3 0 0-16,9 2-1 15,2-4-1-15,7 0 0 0,3 1 0 16,2-5 1-16,1 4 0 15,8-4 1-15,1 2 0 16,4-5 0-16,4-1 2 16,1-5 0-16,5-3 0 15,9-2 3-15,2-6 1 16,2-5 0-16,-1-10-1 0,1-7-1 16,2 0-1-16,-4-8 0 15,-2 8 1-15,-9 2 1 16,-5 0-1-16,-7 13 0 15,-7 4-2-15,-2 9-6 16,-6 3-2-16,-6 11-1 16,-1 4-1-16,-5 9 6 15,2 3 1-15,-8 2 2 16,0 4 0-16,-5 3 0 16,2-4 1-16,4-2 0 15,3 0 0-15,2-3 1 16,4 2 0-16,1-3-1 15,0-3 0-15,2-2 0 16,1-1 0-16,4-5 0 16,2-2 23-16,3-9-69 15,2-3-25-15,6-8-100 16,6-6-78-16,5-7 168 0</inkml:trace>
  <inkml:trace contextRef="#ctx0" brushRef="#br0" timeOffset="126364.711">20076 11851 502 0,'-3'1'345'0,"1"3"-12"16,1-3-93-16,0-1-35 15,0 0-53-15,1 0-16 0,0 0-22 16,0 0-3-16,1 3 2 16,1 0-1-16,20 8-12 15,35 5-7-15,-19-24-25 16,4-1-13-16,-1-1-22 16,-4 2-10-16,-9 1-13 15,-4 3-3-15,-9 0-3 16,-5 3-2-16,-4 2-1 15,-4 4 0-15,-2 7 1 16,-10 3 1-16,-4 7 1 16,3 7-1-16,-4 4 0 15,4 1-2-15,-2 3 1 16,-5-2 0-16,-4-1-1 16,-6-3 2-16,-4 2-1 15,-1-4 0-15,5 0 0 16,5 1-1-16,3-3 0 15,5-2 0-15,-2-3 0 0,4-1 0 16,0-5-1-16,2-2 1 16,3-6 2-16,5 0-8 15,1-8-26-15,1-1-29 16,3-9-130-16,0-5-75 16,9-6 159-16</inkml:trace>
  <inkml:trace contextRef="#ctx0" brushRef="#br0" timeOffset="126610.805">20092 12127 598 0,'-8'-12'431'0,"5"8"79"16,1 3-177-16,2-2-96 15,0 1-47-15,0 1-53 16,1 1-10-16,22 0-28 15,31 3-15-15,-15 2-35 16,-5-3-12-16,4 5-18 16,0-3-4-16,-15-4-6 15,5 1 7-15,-13-7-27 0,6 6-45 16,1 0 41-16</inkml:trace>
  <inkml:trace contextRef="#ctx0" brushRef="#br0" timeOffset="127196.138">21332 12043 996 0,'-6'-2'498'15,"5"2"-159"-15,1 2-94 0,-1-2-86 16,0 0-42-16,-4 2-36 16,-11 12-13-16,-32 37-15 15,17-27-5-15,-8 4-16 16,-6 2-5-16,0 1-11 16,3-2-4-16,5-3-5 15,1 0-2-15,8-9 0 16,3-3 0-16,11-8 11 15,7-6-13-15,3-9-63 16,6-5-48-16,8-8-167 16,3-4-155-16,10-1 278 15</inkml:trace>
  <inkml:trace contextRef="#ctx0" brushRef="#br0" timeOffset="127448.538">21058 11999 733 0,'0'-4'432'15,"3"3"-48"-15,-1 3-91 16,-2-2-71-16,0 0-40 16,1 3-21-16,9 17-19 15,11 32-30-15,-14-23-9 16,-3-1-33-16,-1 2-14 16,3-2-19-16,-3 0-10 0,4-1-10 15,1-1-4-15,4-3-3 16,5-5-3-16,3-11 2 15,1-5 3-15,11-7-29 16,-2-7-24-16,2-6-99 16,2-4-394-16,-1 3 373 15</inkml:trace>
  <inkml:trace contextRef="#ctx0" brushRef="#br0" timeOffset="128894.234">21947 11842 382 0,'11'-9'293'16,"-4"0"65"-16,0 2-37 16,-1 2-54-16,-2 1-21 15,-2 1-47-15,3 4-19 0,-5 1-51 16,0-2-30-16,-1 0-41 16,-1 0-14-16,-4 9-8 15,-4 19 3-15,-38 35-2 16,27-20-9-16,-3 2-11 15,1-2-5-15,4-6-4 16,3-4-1-16,2-7-3 16,5-2 0-16,1-3-2 15,-1-4 0-15,5-3 1 16,-2-2-2-16,3-5-13 16,7-1-20-16,-2-5-48 15,7-2-45-15,2-7-122 16,4-3-149-16,22-5 254 15</inkml:trace>
  <inkml:trace contextRef="#ctx0" brushRef="#br0" timeOffset="129377.471">22491 11736 1221 0,'0'-1'528'16,"-8"8"-286"-16,-5 6-28 15,-6 8-62-15,-3 4-18 0,-6 3-29 16,-1 2-18-16,2 4-35 16,0 1-13-16,1 2-16 15,5 3-5-15,3-4-5 16,0-2-3-16,7 2-3 16,-3-7-1-16,1-1-3 15,1-1-1-15,6-4-2 16,5 0 0-16,9-4-1 15,2-4 0-15,7-2 1 16,4-5 3-16,0-8 5 16,-2-6 3-16,8-12 2 15,-1-2-1-15,10-8-1 16,5-5-2-16,-5-4 0 16,-2-1 0-16,-8-3-1 15,-3-2 0-15,-9-1-2 16,-4-2 1-16,-11 9-3 15,-4 6-1-15,-7 11-3 0,-3 3-1 16,-2 6-3-16,-2 2-1 16,1 6-1-16,-4 0-1 15,2 3 3-15,1 1-18 16,4 1-47-16,1 3-34 16,5-1-103-16,3 1-39 0,5 1 154 15</inkml:trace>
  <inkml:trace contextRef="#ctx0" brushRef="#br0" timeOffset="129943.06">23207 11039 708 0,'5'-8'332'15,"-5"-1"-120"-15,4 0-9 0,6 0-33 16,-8-1 1-16,3 2-9 16,-2 3-4-16,-1 2 4 15,1 1-11-15,-3 2-39 16,0 0-27-16,-1 0-49 15,-2 6-15-15,-10 20-8 16,-21 33 0-16,13-25-3 16,-2-2-2-16,0-3-2 15,2-2-1-15,4-5-1 16,4-4 0-16,5-3 0 16,1-6 1-16,4-2-1 15,0-3 1-15,0-1 6 16,3 0-22-16,0-3-38 15,0 0-20-15,0 0-89 16,0-1-36-16,0 0-121 16,0 0-145-16,13-5 298 0</inkml:trace>
  <inkml:trace contextRef="#ctx0" brushRef="#br0" timeOffset="130576.415">23730 10958 888 0,'0'-3'439'0,"-4"3"-147"16,8 0-36-16,-5 0-74 15,1 0-32-15,0 0-46 16,-1 0-25-16,-1 0-29 15,1 0-7-15,-13 4-16 16,-4 2-4-16,-38 16-10 16,27-13-3-16,-1-1-3 15,-1-1-1-15,6-3-2 16,3-1 0-16,8 3-2 16,2-1-2-16,5-2-1 15,3 2-4-15,4 0-1 0,2 1 0 16,7 3 2-16,3 4 1 15,5 3 2-15,5 3 0 16,1 1 1-16,-1 2-1 16,1 1 1-16,-2-3 0 15,-7 1 1-15,1-2 0 16,-11-1 1-16,-2 1 0 16,-6-4 1-16,-10-2 1 0,-3-1 1 15,-6-3 1-15,-4-3-1 16,4-1-1-16,-1-6 1 15,2-1 0-15,3-5 3 16,4-2 2-16,6-3 1 16,4-2 1-16,5-2-3 15,4 0-4-15,6-1-5 16,5-2 0-16,4 0-3 16,3-1 0-16,9 3 1 15,1-1 0-15,2 0 1 16,0 1 1-16,-6-3 0 15,-2 2 0-15,-4-2 1 16,6 1 0-16,-3-1 40 16,-2-1-11-16,1 5-549 15,-3 2 407-15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15:17.4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3974 7726 2386 0,'-1'10'0'0,"2"8"0"15,1-3-1-15,0 11 1 16,3 1 0-16,2 3 0 16,0-4 0-16,2 3 1 15,2 3 0-15,-5-10 1 16,2 0-1-16,-3-4 1 15,-1-3-1-15,0 1 1 0,-2-1-1 16,-1-2 1-16,-2-3 0 16,-2-4 6-16,-3-2 3 15,-7-5 5-15,1-2 1 16,-6-4-4-16,-1-3-2 16,-3 3-6-16,-2-1-2 15,1 4-3-15,0 3 0 16,2 4 3-16,-3 1 3 15,1 1 5-15,-2-1 1 0,4-3-3 16,5-1-1-16,0 1-2 16,8-1 6-16,0-1-40 15,1-2-84-15,3-6 77 16</inkml:trace>
  <inkml:trace contextRef="#ctx0" brushRef="#br0" timeOffset="767.455">3902 7771 463 0,'-5'-46'300'15,"4"46"-2"-15,6 0-68 16,-4 0-104-16,-1 0-32 15,0 0-33-15,0 0-2 16,0 0 24-16,0 5 6 16,0 3 4-16,-1 1 1 15,-2 2-9-15,-3 31-11 0,0-31-14 16,3 2-7-16,1 3-10 16,-9-1-3-16,-6 2-11 15,3 2-4-15,-14-1-9 16,3 3-4-16,3 1-2 15,-6-1-1-15,10-4-2 16,1 0-1-16,3-6 0 16,2-3-1-16,5-3 5 15,1-3 4-15,5-3-88 16,2-5-90-16,7-1 103 16</inkml:trace>
  <inkml:trace contextRef="#ctx0" brushRef="#br0" timeOffset="1916.069">4421 7724 477 0,'57'-10'305'0,"-61"10"-16"0,4 1-51 16,1 2-65-16,-1-3-19 16,0 0-17-16,-1 0-5 15,0 0-17-15,0 0-10 16,-3 2-19-16,-8 0-8 16,-4 10-27-16,-25 29-9 0,27-25-14 15,-6 5-9-15,0 1-10 16,4 0-1-16,-8-3-4 15,6-1-1-15,0 0-1 16,-5-2 0-16,7-1-1 16,0-1 1-16,5 0-1 15,2-1-1-15,8-1 1 16,1-1 0-16,3-5 1 16,5 2 0-16,6 1 0 15,3-2 0-15,1-1 4 16,2-2-3-16,-3-1-2 15,9 1-1-15,-3-3-2 16,-2-3 2-16,8-2 0 16,-7-2 0-16,13-4-1 15,0-2 1-15,-3-5-6 16,1 1-2-16,-16-1 0 0,4-1 2 16,-8 4 6-16,-3 2 2 15,-4 0 4-15,-6 3 0 16,-4 2-1-16,-4 0-1 15,-4 3-2-15,-3 1-1 16,-2 1-1-16,-3 0 0 16,-2 3-1-16,-1 3 0 0,2 3 1 15,-2 0 1-15,4-2 1 16,12-3-1-16,1-1 1 16,2 1-1-16,5-2 2 15,-2-1 0-15,0 0-2 16,1 0-1-16,0 0-2 15,0 0 0-15,6-4 1 16,9-3 0-16,31-23 0 16,-23 21 0-16,-3 3 0 15,-1 0 0-15,-4 6 0 16,0-1 0-16,-7 2 1 16,2 0 0-16,-3 7 2 15,-2 1 2-15,1 6 3 16,-5 2 0-16,-5-3 3 15,1 4-1-15,-1 0-1 16,1 1 0-16,0 0-3 16,-4-2 1-16,1-2 0 0,-4 1 0 15,4-3 0-15,0-1-1 16,0-3 8-16,1-1-14 16,0-4-104-16,2-2-48 15,3-1 81-15</inkml:trace>
  <inkml:trace contextRef="#ctx0" brushRef="#br0" timeOffset="3565.447">4868 7493 605 0,'0'-1'288'0,"0"0"-106"16,0 0-29-16,0 0-41 15,0 0-8-15,0 0-8 16,0 0 2-16,-2-1-2 15,1 2-6-15,0 0-22 16,0 2-11-16,-5 7-11 16,-3 6-6-16,-30 23-7 15,32-28-3-15,6 1-8 16,-5-7-5-16,6-1-5 16,5 1-1-16,-1-5-2 0,-4 0 1 15,0-1 0-15,18-1-2 16,29-10-2-16,-29 2 0 15,6 0-1-15,-9-3 1 16,1 3 1-16,-5 2 3 16,-11-2 3-16,2 7-1 15,-6-4-2-15,-6 2-2 16,0 3-5-16,-5-4-1 0,0 2-4 16,3 3-1-16,-1 2 0 15,5 5-8-15,-2 4-99 16,0 1-91-16,4 1 122 15</inkml:trace>
  <inkml:trace contextRef="#ctx0" brushRef="#br0" timeOffset="4248.818">5321 7834 624 0,'0'-2'323'0,"4"2"-79"0,-3 0-32 16,-1 0-56-16,0 0-24 15,0 0-28-15,0 0-10 16,0 0 4-16,0 0 2 16,0 0-6-16,20 8-4 15,32 8-16-15,-24-12-7 16,7-4-17-16,-7-7-8 0,2 2-15 15,-10-5-8-15,1 5-10 16,-3-1-2-16,-7 2-27 16,3 3-53-16,-9 1-203 15,-3 0 182-15</inkml:trace>
  <inkml:trace contextRef="#ctx0" brushRef="#br0" timeOffset="4615.721">5256 7962 714 0,'-1'1'384'0,"1"2"-105"15,-1-1-100-15,0-2-43 16,1 0-36-16,0 0-8 0,0 0-8 16,7 3 2-16,9 3 5 15,28 26 1-15,-23-29-1 16,7-2-6-16,-4-2-25 15,6 0-11-15,-9-1-27 16,0 2-9-16,0-1 2 16,-1 0-30-16,-4-1-160 15,0 2 130-15</inkml:trace>
  <inkml:trace contextRef="#ctx0" brushRef="#br0" timeOffset="6468.442">5997 7835 461 0,'-10'27'250'0,"13"-26"-44"16,0 0-29-16,3-4-36 15,-6 2-12-15,0 0-14 16,0 0-3-16,12 0-6 16,0-1-5-16,34-5-8 15,-25 7-11-15,7 1-12 16,4 1-5-16,2-1-17 16,-2 3-9-16,-5-4-19 0,-1 2-8 15,-9-4-6 1,2 3 0-16,-4 0 2 0,-3 0-3 15,-10-2-77-15,-2 0-60 16,0-3 78-16</inkml:trace>
  <inkml:trace contextRef="#ctx0" brushRef="#br0" timeOffset="7087.636">6770 7643 610 0,'0'-2'392'16,"0"1"-34"-16,0 0-141 15,0 0-49-15,0 0-74 16,0 0-22-16,0-1-22 15,0 2-2-15,0 0 1 16,2 14 2-16,-2 12-4 16,-10 32-1-16,2-25-7 15,-7-3-6-15,-1 2-12 16,0 1-4-16,-4-6-7 16,7 3-3-16,0-7 0 15,3-7-2-15,-1-4 3 16,4-2 1-16,3-4 7 0,2-3-3 15,3-4-72-15,-1 0-58 16,0 0 67 0</inkml:trace>
  <inkml:trace contextRef="#ctx0" brushRef="#br0" timeOffset="7816.694">6753 7625 727 0,'-27'-33'356'0,"30"31"-120"15,7 0-32-15,-6 1-47 16,6 0-20-16,-2-1-33 16,2 0-9-16,13 2-23 15,0 0-7-15,13-1-11 16,2-1-6-16,5-2-17 0,2 2-6 16,-1 2-11-16,-4 0-6 15,-5 5-5-15,-4 0-2 16,-12 5-1-16,-3 3-1 15,-9 0-1-15,-11 1 2 16,-12 3 3-16,-4-1 0 16,-13 3 3-16,4 1-1 15,-5 0-1-15,-6 0 1 16,1-2 0-16,-3-4 1 0,6-4 1 16,3-5 2-16,10-4-1 15,2-1 0-15,8-5 1 16,4-3-2-16,1-3-3 15,4 2-2-15,6 2-5 16,-4 0-4-16,7 2-2 16,-1 0 0-16,-3 3 1 15,9 3 0-15,-8 6 2 16,1-1 1-16,4 9 2 16,-5-1 0-16,-1 2 1 15,6 5 1-15,-6-1 0 16,6 2 0-16,5 0 1 15,1-1 2-15,-1-4 1 16,2 0 1-16,3-2 2 16,-4-8 0-16,5 2 1 15,0-5 0-15,0-4 0 16,2 2 0-16,-3-4 2 0,1-3 1 16,-2-4 7-16,0 0-17 15,4-5-62-15,-3 2-61 16,0 0-195-16,0 2 199 15</inkml:trace>
  <inkml:trace contextRef="#ctx0" brushRef="#br0" timeOffset="8280.736">7592 7575 1058 0,'2'-6'534'16,"-2"4"-169"-16,0-2-109 16,-1 4-104-16,0 0-53 15,0 0-47-15,0 0-13 16,-4 6-17-16,2 15-2 16,-36 29-2-16,27-21 0 15,-1 2 3-15,-1 2-1 16,5 2-7-16,-1-1-3 0,1-4-4 15,-2-2-1-15,1-4 0 16,-1-2-1-16,1-9 6 16,3 5 0-16,0-13 4 15,2 1-1-15,1-4-37 16,-2-5-24-16,-2-5-76 16,4-3-61-16,3-4 118 15</inkml:trace>
  <inkml:trace contextRef="#ctx0" brushRef="#br0" timeOffset="8647.472">7320 7535 692 0,'2'0'452'0,"3"0"9"16,8 2-198-16,2 0-12 0,6 0-58 15,7 2-27-15,4-1-43 16,4-2-15-16,4 2-37 15,3-2-17-15,1 3-25 16,-1-2-9-16,-6 0-10 16,-9-2-2-16,-9 0 3 15,-11-1-17-15,2-1-70 16,-2 0-73-16,-6 2 85 16</inkml:trace>
  <inkml:trace contextRef="#ctx0" brushRef="#br0" timeOffset="22190.117">7993 7999 457 0,'0'-1'230'0,"0"0"-62"16,0 0-21-16,0 0-28 15,0 0-10-15,3-3-25 16,-1 2-11-16,3-1-13 16,-1 1-4-16,1-1-2 15,3 1 2-15,0 1-7 16,1 0-1-16,4 1 4 16,27 3-1-16,-21 2 0 0,-1-4 1 15,3 0-12-15,3 1-3 16,-1-2-9-16,7 0-1 15,-2-9-5-15,2-6-1 16,9-10-6-16,1-6-4 16,7-5-3-16,1 0-1 15,-10 0-2-15,0 0 0 0,-14 2-1 16,-3 1-1 0,-5 3-1-16,-3 3 1 0,-3 4-1 15,-8 1 0-15,-2 5 1 16,-8 0 0-16,1 5-1 15,-1 3-1-15,-3 3-2 16,4 1-3-16,-9 5-2 16,4 1-1-16,-2 3 1 15,-2 0-1-15,0 3 2 16,-1 1 0-16,-1 6 1 16,1-1 0-16,-1 6-1 15,1-1 0-15,0 2-1 16,3 3 0-16,0 2-1 15,4 3 2-15,4 7 2 16,2-2 2-16,0-1 0 16,-3-5 1-16,4 1 0 15,3 0 1-15,0-6 1 0,3-1 0 16,-3-7 0-16,1-3 2 16,-1-7 4-16,2 2-27 15,5-6-106-15,1-3-118 16,7-1 143-16</inkml:trace>
  <inkml:trace contextRef="#ctx0" brushRef="#br0" timeOffset="22821.961">8770 7711 593 0,'-1'-1'378'15,"0"0"-34"-15,0 0-142 16,0 0-40-16,0 1-70 15,0 0-21-15,0 0-20 0,-3 3 0 16,-7 16 5-16,-11 29 2 16,20-23-4-16,-6-1-6 15,-2 0-12-15,0 0-5 16,-3-2-11-16,0-1-5 16,4-2-6-16,-2-3-2 0,2-5 0 15,6 1-1 1,3-5 4-16,0-3 0 0,0 0 10 15,0-5-1-15,0 0-6 16,0 0-4-16,5-9-22 16,7-12-13-16,33-32-26 15,-29 22-12-15,12 0 3 16,-5 0 10-16,5 3 26 16,7 6 14-16,-7 6 7 15,-2 4 4-15,-4 7 18 16,-2 1 7-16,-3 7 9 15,1 5 3-15,-5 6-13 16,0 6-2-16,-7 2-1 16,-3 3-1-16,-4 8 3 15,-4-4 1-15,-3 4-1 16,-6-3-2-16,4-4-5 16,0 3-4-16,2-9-3 15,5-1-2-15,-3-8 2 16,3-4 2-16,2-2 4 0,1-4-19 15,5-3 4-15</inkml:trace>
  <inkml:trace contextRef="#ctx0" brushRef="#br0" timeOffset="26389.793">9492 7605 756 0,'0'-1'360'0,"0"0"-141"16,0 0-42-16,0 0-77 15,0-1-29-15,0 1-34 16,0 0-9-16,0 0 1 15,0 0 2-15,0 1 2 16,0 0-1-16,0 0 1 16,0 0 1-16,3 8 0 15,0 8-2-15,-6 33-4 16,-7-23-3-16,-4 5-6 16,0 4-4-16,-3 2-6 15,0-4-1-15,3-1-3 16,1-4 0-16,2-8 0 15,2-4 1-15,3-8 0 16,2-3 2-16,2-5 7 16,0 1 2-16,2-2-15 0,0 0-21 15,0 0-87-15,0 0-62 16,4-14 100-16</inkml:trace>
  <inkml:trace contextRef="#ctx0" brushRef="#br0" timeOffset="26905.894">9969 7570 524 0,'-8'5'381'15,"-8"3"23"-15,4 1-158 16,-2 2-37-16,-4 0-66 16,4 1-22-16,-13-1-39 15,2 0-17-15,-6-2-24 16,-3 1-12-16,2 0-13 16,7-2-5-16,1-3-3 0,4 0-1 15,7-3 0-15,-10-2 1 16,1-5-2-16,5 3 0 15,-2-2-2-15,3 0-1 16,3 4-3-16,-3-2-2 16,3 5-2-16,3 2 0 15,1 3-1-15,2 2 1 16,1-1-1-16,1 4 1 16,3 0 0-16,2 3-1 0,4 5 2 15,3-2-1-15,5 4 1 16,2-6 1-16,6 4 0 15,4 0 1-15,-3-6 1 16,3 1 1-16,-7-7 1 16,4 3 0-16,1 0-1 15,-7-1 1-15,3-5 1 16,-7-7 5-16,4-9-68 16,8 0-70-16,0-2 83 15</inkml:trace>
  <inkml:trace contextRef="#ctx0" brushRef="#br0" timeOffset="27572.007">9967 7932 860 0,'30'-41'461'0,"-29"41"-144"15,-1 0-135-15,0 2-51 16,-1-2-73-16,0 0-16 15,-3 13-12-15,-3 10 0 0,-12 33 0 16,6-25 1-16,1 4 1 16,-2 1-2-16,-3 1-8 15,1-1-5-15,-1 2-6 16,3-3-2 0,4-4-2-16,0-6 0 0,4-10 1 15,3-5-2-15,1-10 0 16,2-3-23-16,3-6-89 15,0-8-65-15,4-5 95 16</inkml:trace>
  <inkml:trace contextRef="#ctx0" brushRef="#br0" timeOffset="28055.488">9924 7881 873 0,'-1'-5'418'0,"-3"0"-161"16,8 1-40-16,2-2-73 15,2 4-25-15,12-2-33 16,-2-3-12-16,7 4-18 16,5-1-10-16,5 7-16 15,-1 3-6-15,1 6-12 16,-7-2-3-16,-1 4-4 16,-7-4-2-16,-3 3-1 15,-5 2 0-15,-12-2 2 16,2 3 2-16,-8-1 5 15,-2 3 4-15,-8-4 8 16,-5-2 4-16,-2-2 2 16,0-3 1-16,2-3-5 15,-2-4-1-15,-7-5-7 16,-1-4-1-16,3-4-7 16,0 0-2-16,10 2-19 0,1 2-27 15,4 4-76-15,3 3-50 16,1 4 97-16</inkml:trace>
  <inkml:trace contextRef="#ctx0" brushRef="#br0" timeOffset="33005.849">2258 9171 164 0,'32'-6'152'0,"-28"6"53"15,2 0-10-15,-5-1-15 16,-1 0-9-16,0 1 1 16,0 0-5-16,0 0-12 15,0 0-7-15,-1 0-33 16,0 0-17-16,-1 0-33 16,1 0-12-16,1 0-9 0,-1 0-1 15,0 0 3-15,0 0 1 16,-1 0-5-16,-11 4-3 15,-3 4-11-15,-30 27-7 16,28-28-8-16,-3 0-2 16,-1 0-3-16,1-3-1 0,-3 2-1 15,2-5-2-15,0 1-1 16,5 4-1-16,4-4-1 16,2 3 1-16,4 1-1 15,-4-3-1-15,8-2 0 16,-7 0 0-16,10 3 0 15,-1-2-2-15,1 5 1 16,1-1-1-16,-2-5 1 16,-2 2 0-16,2-3 1 15,0 0 0-15,-1 0 0 16,1 0 0-16,1 8 0 16,0 3-1-16,-1 0 1 15,-8 27-1-15,5-26 1 16,2 2-1-16,-1 3 1 15,2 0 0-15,-6 3 0 0,4 2 0 16,3-1 0-16,-4 1 0 16,1-3 0-16,1-1 0 15,1 2 0-15,-1-3 0 16,2 1 1-16,-3-3 0 16,-2-3-1-16,4 1 1 15,0-5-1-15,-4 1 0 16,4 0 0-16,-4-1 0 0,5 3 0 15,4 0 0-15,-3 0 0 16,5 2 0-16,-6-3 0 16,1 0 0-16,-1-6 1 15,4 2-1-15,1-1 0 16,-5-4-1-16,7 4-1 16,-3-3 0-16,2-2 2 15,1 3 0-15,0-3 0 16,-2-3 0-16,2 2 0 15,5 0 1-15,1 0 0 16,0-2-1-16,0 3 1 16,-4-3-1-16,4 5 0 15,0-2 0-15,1-2 0 16,1 1 0-16,-1-3 1 16,1 4 0-16,-1 1-1 15,-2 1 0-15,-2 1 0 0,-1-3 0 16,-2 1 0-16,1 0 0 15,2-1 0-15,-3 3-1 16,1-1-1-16,-2-1-1 16,1 2-27-16,0 0-18 15,-2-3-67-15,2 1-51 16,-5-5 105-16</inkml:trace>
  <inkml:trace contextRef="#ctx0" brushRef="#br0" timeOffset="35638.642">2358 9666 404 0,'1'0'273'0,"-1"0"-15"16,5 5-84-16,0 2-27 16,-2-5-37-16,-2 3-9 15,-1-3-17-15,2 1-8 16,0 1-7-16,-2-4 0 16,0 0 11-16,0 0 6 0,0 0 13 15,0 0 2-15,0 0-9 16,0 0-10-16,1 0-30 15,6-1-11-15,-5 0-20 16,6-4-5-16,-3-11-6 16,30-33-3-16,-27 18-2 15,2-2-2 1,4-3-1-16,1-2-1 0,8 4 0 16,-2 0 1-16,-4 3-1 15,-5 8-1-15,-7 3 0 16,0 4 0-16,-1 9-2 15,-1-2 1-15,-1 6-1 16,-2-1 0-16,-1 3-3 16,0 1-2-16,0 0 1 15,0 0 0-15,0 3 4 16,-2 9 0-16,-1 4 1 0,-1 31 1 16,4-27-1-16,0 0 0 15,0 3 1-15,0 0 0 16,1 3 0-16,0-1 1 15,1-2-1-15,0 2 2 16,-1-3-1-16,0 0 0 16,3-3 0-16,-1-2 0 15,3-1 0-15,-1-3 0 16,-3-4 1-16,2-4 1 0,0-5 4 16,-1-1 2-16,-2-1 1 15,0 1-1-15,3-7-4 16,7-12-2-16,21-29 0 15,-19 26-1-15,-1-5 0 16,-6 1-1-16,7-1 1 16,-1 1-1-16,2 2 2 15,5 0 0-15,-7-6 9 16,1-1 8-16,1-1 8 16,0 3 4-16,1-4-3 15,0 1-6-15,1-1-9 16,-2 1-5-16,3 11-5 15,-9 3-2-15,-1 8-2 0,-6 3-1 16,-2 5-10-16,2 3-2 16,5 6-25-16,0 6-35 15,1 7-120-15,-4 2-23 16,-6 4 118-16</inkml:trace>
  <inkml:trace contextRef="#ctx0" brushRef="#br0" timeOffset="36404.934">2733 9644 488 0,'-1'-3'301'0,"1"3"1"16,1-4-60-16,-1 3-71 15,0 1-25-15,0 0-40 0,0 0-10 16,0-1 1-16,0 0 1 15,0 0-5-15,9 0-4 16,3-1-14-16,6-3-10 16,25-5-14-16,-22 8-10 15,-4 0-16-15,-2 0-7 16,0 2-11-16,-5 0-3 16,-1 1-2-16,-3 3-1 0,-4 2-1 15,-7 0 0-15,3 5 2 16,-5 2 1-16,0 6 1 15,-6 1 1-15,-7 2-2 16,0-2 0 0,-5 3-1-16,9 1 0 0,-6-1 1 15,0-1-1-15,3-4 2 16,-2-7-1-16,-1-2 2 16,10-1-1-16,4-5 2 15,0 3 0-15,9-6 0 16,-4 0 1-16,2-4-2 15,1 3 0-15,0 0-1 16,0-1-2-16,0 1-1 16,0 0 0-16,0 0-1 15,0 0 0-15,0 0 0 16,7-1 1-16,12-3 3 16,29-7 0-16,-22 12 2 0,1 0-1 15,-4 1 0-15,3 2-1 16,-8-2-2-16,-5 1 0 15,4 3-1-15,-6-1 1 16,1-2 0-16,0 1 0 16,-5-4 1-16,-1 0 0 15,2-2 0-15,-5-2 0 0,1 0-33 16,4-1-29-16,-8-2-129 16,7-3-131-16,-1 1 202 15</inkml:trace>
  <inkml:trace contextRef="#ctx0" brushRef="#br0" timeOffset="37205.659">3280 9328 455 0,'3'-4'294'0,"0"5"14"16,-1-1-42-16,-2-1-47 16,0 0-24-16,-1 0-49 15,0 1-18-15,0 0-33 16,0 0-9-16,0 0-11 15,-11 4-4-15,-3 4-6 16,-28 21-6-16,25-14-14 16,-1-2-7-16,0 8-18 15,-1-3-5-15,4 4-9 16,1 1-1-16,1-5-2 16,5 0 0-16,4-5-1 15,3 1 1-15,4-1-1 16,4 0 1-16,4-1 1 0,0-1-1 15,5 0 1-15,0-4 1 16,5-1 1-16,1-2-1 16,6-4 1-16,2-3 0 15,4-7 2-15,-1-4 0 16,-1-8 1-16,-7-1-1 16,0-2-1-16,-4-1-1 15,-8 0 1-15,2 0-1 0,-14 0 3 16,4 1 1-16,-10-5 0 15,4 3 0-15,-8-4-2 16,-7 0-3-16,7 8-2 16,-14 2-2-16,11 11-1 15,-5 0-1-15,-1 5-1 16,7 2-2-16,-8 3-2 16,5 5 1-16,-3 3-2 15,3 3 0-15,4 7 24 16,2-2-38-16,5 1-86 15,1 0-72-15,2-3-220 16,2 4 248-16</inkml:trace>
  <inkml:trace contextRef="#ctx0" brushRef="#br0" timeOffset="37778.337">3563 9576 668 0,'0'-1'378'0,"0"0"-41"16,0 0-73-16,0 0-69 16,0 1-26-16,0 0-42 15,0 0-16-15,1 2-21 16,4 14-2-16,-7 29-5 15,-10-24-6-15,-3 3-12 16,2-5-10-16,-3 1-14 16,-7-9-8-16,9 0-17 0,1 4-4 15,6-8-9-15,7 1 0 16,-5-4 3-16,-1-5-1 16,7 1-3-16,3-1 0 15,6 1 0-15,2-2 0 16,2-4 0-16,3 3 0 15,1-5-2-15,7 3 0 16,-4 1 1-16,1-1-1 0,-5 4 0 16,-3 0 1-1,-12-3-35-15,7 0-28 0,1-1-119 16,-1 0-64-16,6 4 149 16</inkml:trace>
  <inkml:trace contextRef="#ctx0" brushRef="#br0" timeOffset="38119.811">3793 9535 1318 0,'2'0'568'15,"-5"0"-317"-15,-3 4-48 16,-1 4-89-16,-4 2-29 16,2 9-27-16,-1 1-8 15,-2 4-5-15,0 1-2 16,-3-1-9-16,2 2-8 16,0 1-11-16,1-6-3 0,-9 2-5 15,9-2-1-15,0-4-2 16,4 2-1-16,8-1 0 15,-5-4 0-15,1-3 4 16,0-5-15 0,3-1-54-16,-1-4-27 0,1-2-133 15,1 0 138-15</inkml:trace>
  <inkml:trace contextRef="#ctx0" brushRef="#br0" timeOffset="39121.646">3953 9089 250 0,'-3'-6'193'15,"1"3"10"-15,-3 1-30 16,2 3-3-16,2-1 1 16,0 0-1-16,0 0-11 15,0 0-11-15,0 0-27 16,-1 0-7-16,1 0-19 15,0 3-6-15,1 1-13 16,2 1-9-16,2 2-10 16,15 2-7-16,32 27-6 15,-24-26-3-15,-2-1-9 16,8 1-4-16,-2-2-10 0,0-1-4 16,0 0-5-16,-6-1-3 15,-5 0-2-15,-7-3-1 16,-5 0 0-16,-8-3-1 15,0 3 0-15,0 2 0 16,0-5-2-16,0 0 1 0,0 0 0 16,-1 11 0-16,-2 1 0 15,-6 25 0-15,0-25-1 16,4 4 0-16,0 0 0 16,0 8-1-16,0-2 1 15,0-2 0-15,-3 4 0 16,2-2 0-16,-1 3 1 15,1-1 0-15,-2 1 0 16,2 0 0-16,2 1 0 16,-4-1 0-16,3 1-1 15,-2 0 0-15,-7 5 1 16,10-5-1-16,-1 1 1 16,0-3 0-16,6-7 0 15,-5 6 0-15,0-5 1 16,1-4-1-16,0-4 2 0,0-4 0 15,1-6 3-15,-2 3-1 16,3-2 4-16,0-1-2 16,0 0 2-16,0 0 0 15,-1 0-2-15,1-1-1 16,-13-2-2-16,-2 0-1 16,-30-1-2-16,27 4 1 0,2 2-1 15,-4 0 0-15,2-2 0 16,6 4-1-16,0 0 0 15,5-2 0-15,3 3 1 16,-3-2-1-16,7-1-64 16,-3 2-64-16,0-4 80 15</inkml:trace>
  <inkml:trace contextRef="#ctx0" brushRef="#br0" timeOffset="40958.006">4588 9407 301 0,'0'-1'228'0,"-1"0"33"15,0 0-56-15,0 0-62 16,0 0-16-16,1 0-22 16,0 0-5-16,0 0 7 15,0-1 4-15,0 1 6 16,0 0 0-16,0 0-15 15,0 0-13-15,2 0-18 16,16 1-4-16,26 3-7 16,-18-1-3-16,5-2-7 15,0 0-9-15,1-2-17 16,-4 1-6-16,-1 0-9 16,-4 0-2-16,-3-2-2 15,-9-1 0-15,-3 2-2 16,4 0 2-16,-12-1-20 15,9 3-29-15,-8 1-138 0,-1 0-120 16,-2 8 184-16</inkml:trace>
  <inkml:trace contextRef="#ctx0" brushRef="#br0" timeOffset="41315.853">4575 9568 724 0,'0'-1'404'16,"-1"-2"-93"-16,2 0-119 15,-1 1-39-15,0 1-47 16,0 0-11-16,0 1-10 15,5 0-7-15,9 0 4 16,3 1 3-16,30 5-8 16,-21-4 0-16,1-1-15 15,6 0-7-15,-3-1-16 16,-8-4-9-16,-3 1-15 16,-4-2-6-16,-2 3-4 0,5 0 0 15,-2 1-27-15,-8-1-53 16,2 2-377-16,1 2 313 15</inkml:trace>
  <inkml:trace contextRef="#ctx0" brushRef="#br0" timeOffset="42299.49">5511 9389 335 0,'0'-4'282'0,"1"1"54"15,-1 2-61-15,0 0-75 16,0 0-25-16,0 0-35 16,0 0-14-16,0 0-41 15,0-1-17-15,-1 1-16 16,0 0-3-16,0 1-6 16,-12 7-4-16,-3 2-9 15,-28 34-6-15,27-23-8 16,1-1-4-16,4-2-5 15,3 2-1-15,5-1-2 0,5 1 0 16,0 1-1-16,2-1 1 16,5-1 2-16,-1-2 3 15,7 0 6-15,-2-4 2 16,4-2 1-16,3-4 0 16,-1-2-4-16,7 0-3 15,-4-5 0-15,-7-2-1 16,14-11 0-16,1-3-1 15,7-6-2-15,10-6 0 0,-9 2-2 16,-4-1-2-16,-14 1 0 16,-1 4-1-16,-17 1 5 15,-1-1 2-15,0 4 2 16,-8-4 0-16,-4 0-4 16,-3 4-1-16,-10 0-5 15,-3 4-1-15,-2 6-2 16,-3-3 0-16,1 5-1 15,6 7 0-15,2-1 2 16,2 2-2-16,3 4-1 16,0-4 0-16,2 6-1 15,1 0 0-15,3-1 0 16,2 5 0-16,3-3-9 16,1-2-21-16,6 4-85 15,1-3-63-15,5-3 107 0</inkml:trace>
  <inkml:trace contextRef="#ctx0" brushRef="#br0" timeOffset="42766.815">5964 9574 737 0,'0'0'425'0,"0"0"-18"0,0-1-104 15,0 0-78-15,0-1-47 16,0 2-79-16,0 0-26 16,-1 0-20-16,-1 4 0 15,-2 10 2-15,-1 1-3 16,-11 24-11-16,10-25-6 15,2-4-14-15,-2-5-4 16,4 3-5-16,3-6-2 16,-5-5 1-16,7-1-27 0,-3 3-11 15,0 0 15-15</inkml:trace>
  <inkml:trace contextRef="#ctx0" brushRef="#br0" timeOffset="45183.488">6341 9273 763 0,'-3'-29'405'16,"4"29"-89"-16,0 0-58 15,3 1-91-15,-4-1-40 16,0 0-57-16,-1 0-17 16,-1 0-7-16,1 1 5 15,-3 15 6-15,-7 30-1 16,6-22-7-16,-6 0-3 0,4 2-12 15,-4 4-4-15,2-4-11 16,-2 1-5-16,0-3-5 16,-1-1-2-16,-2-5-1 15,12-1-1-15,-6-5 0 16,8-2-1-16,0-5-1 16,-3-5 2-16,4-4-23 15,-1 3-33-15,0 0-89 16,3-4-119-16,9-14 163 15</inkml:trace>
  <inkml:trace contextRef="#ctx0" brushRef="#br0" timeOffset="45917.373">6831 9213 656 0,'-1'-1'417'0,"-2"0"-7"0,-2 1-177 16,5 0-36-16,0 0-50 16,-1 0-22-16,0 0-37 15,-2 0-10-15,-15 2-18 16,-20 8-12-16,15-4-16 15,2 0-7-15,-6 1-13 16,-9-2-4-16,4 2-4 16,2-2-1-16,3 3-2 15,8 3 0-15,7-2 0 16,3 0-1-16,8-2-2 16,-1-2-2-16,2 0-1 15,3-2 0-15,-3 2 1 16,9 2 1-16,4 2 0 15,0 0 1-15,13 2 2 16,-9 1 0-16,3 4 0 16,1 2 0-16,-4 1 0 0,-5-2-1 15,-3 1 1-15,-7-1 0 16,-2 1 1-16,-3-2 0 16,-7 2 1-16,-1-4 1 15,-4-1 0-15,-1 1 1 16,-1-4 1-16,2-1 0 15,-2-5 1-15,2-3 1 16,0-2 2-16,4-3 0 16,3-5 0-16,5-3-1 0,3-2-5 15,-3 1-1-15,3-3-2 16,-1 2-1-16,5 0 0 16,2-3-1-16,4 4 1 15,1-1 0-15,1 1 1 16,0-4 1-16,4 1 1 15,3-2 1-15,5-2 2 16,2 3-1-16,0 0 1 16,-2-2-1-16,2 9-2 15,-12-4-2-15,1 3-2 16,-3 2 0-16,-5 2-27 16,10 4-33-16,-11 2-81 15,4 4-59-15,-7 1 121 16</inkml:trace>
  <inkml:trace contextRef="#ctx0" brushRef="#br0" timeOffset="46354.534">7097 9169 1207 0,'0'0'532'0,"-3"2"-290"16,-1 3-59-16,3-5-94 15,0 0-29-15,-7 16-21 16,-21 35-3-16,17-22-3 16,-1 1 0-16,1 0 1 15,-1-1 0-15,0 2-9 16,-1-4-5-16,2 2-8 0,0-2-3 16,1-6-3-16,1 2-1 15,4-6 0-15,-2 1 1 16,5-6-1-16,1-3 1 15,2-4 3-15,1-4-7 16,1-3-50-16,-2 1-34 16,0 0-126-16,3-7 126 15</inkml:trace>
  <inkml:trace contextRef="#ctx0" brushRef="#br0" timeOffset="46918.054">7400 9180 732 0,'-3'2'485'0,"2"-2"42"16,-2 2-211-16,2-2-142 16,0 0-42-16,-1 0-60 15,1 0-8-15,-5 14-11 16,-22 27-4-16,15-22-6 15,-1 4-3-15,0-2-5 16,1 4-5-16,-4 1-12 0,7-1-5 16,-7-2-6-16,5-1-2 15,10-2-2-15,-2 1 1 16,8-1 0-16,-1-3 0 16,-4-3 0-16,1-2-1 15,2 0 1-15,1 1-2 16,9-2 1-16,-1-1-1 15,3-3 1-15,1-3 0 0,-1-4 2 16,7-5-1 0,3-7 0-16,2-2-1 0,4-4-4 15,-3 1-5-15,-5-1-4 16,-6 2 0-16,-4 2 3 16,-3 2 4-16,-9 2 4 15,1 2 0-15,-6 4-1 16,-7-1-2-16,-4 8-2 15,-8 2 0-15,-6 6 3 16,-3 2 0-16,2 2 1 16,1 1 0-16,5-2 2 15,4-1-1-15,3-5 0 16,7-1 1-16,-1-2-1 16,2-4-24-16,8-3-88 15,1-4 431-15,6-2-273 16</inkml:trace>
  <inkml:trace contextRef="#ctx0" brushRef="#br0" timeOffset="48253.441">8004 9397 430 0,'16'-30'299'0,"-13"25"40"16,1 3-42-16,-1-1-49 16,-3 2-18-16,0 0-38 0,0 0-27 15,0 0-52-15,0 1-24 16,0 0-40-16,0 0-10 16,-1 0-14-16,-3 5-7 15,-6 11-9-15,-21 34-2 16,19-25-3-16,7 1-1 15,-9 2 0-15,0-1 0 16,4-3 0-16,2 0-1 0,0-4 1 16,3-4 0-1,-1-6 1-15,3-4 1 16,2-3 6-16,1-4 2 0,0 0-2 16,0 0-2-16,4-13-10 15,8-11-4-15,20-33-21 16,-13 28-10-16,4-3-10 15,3 4-1-15,2 5 18 16,2 2 10-16,0 7 10 16,-7 1 3-16,0 4 2 15,1 9 1-15,-6 4 3 16,3 9 7-16,-8 7 5 16,-11-1 4-16,-1 5 4 15,-1-1-2-15,-9 1-3 16,7 1-3-16,-4 0-4 15,-3 2-3-15,0-2-1 16,-5 0 0-16,2-3 0 0,-2-5 1 16,6-4 1-16,7-2-1 15,-2-9 5-15,5-1-1 16,1-8-2-16,-2-5-1 16,11-5-8-16,-1-7-5 15,10-3-21-15,2-2-12 16,-1 0-15-16,7 0 2 0,1 4 22 15,2 2 12-15,-2 6 16 16,-3 1 1-16,-5 7 4 16,-2 6 7-16,-3 4 10 15,-6 6 6-15,1 5 1 16,-12 1-2-16,6 7-6 16,0 0-2-16,-11 6-5 15,9-2-2-15,-11 1-2 16,-2 0-2-16,2-5 0 15,-3 3-1-15,1-5 0 16,1-6 1-16,6-4 0 16,1-3-21-16,0-3-47 15,2-2-64-15,-1 0-173 16,0-1 194-16</inkml:trace>
  <inkml:trace contextRef="#ctx0" brushRef="#br0" timeOffset="48733.074">8795 9370 1315 0,'-10'6'556'0,"0"2"-323"15,1 3-41-15,-6 2-71 16,6 4-20-16,-3-2-19 15,-2 0-9-15,3 2-17 16,-1 0-10-16,6 2-15 16,1-3-7-16,8 3-8 15,-1-4-2-15,-2 1-5 16,2-2-1-16,-2-5-1 16,8 1 0-16,4-5 1 15,7-3-1-15,-2-2 0 16,0-7-1-16,1-4-1 15,-3-4-1-15,5-2 0 16,-5-2-1-16,-2-3 0 16,0 3 0-16,-9-4-1 15,-3-1 0-15,-3-2-2 16,-6 0 0-16,-4 4-4 0,-1 5 1 16,-1 4-2-16,0 7-1 15,-1 3 0-15,2 1 0 16,-2 4-1-16,3 0 2 15,2 7-19-15,2-2-20 16,4 5-73-16,0 0-44 0,-1 3-102 16,1 1-66-16,1-3 214 15</inkml:trace>
  <inkml:trace contextRef="#ctx0" brushRef="#br0" timeOffset="49135.69">9479 9036 968 0,'7'-12'528'0,"-2"4"-97"0,-3 5-145 16,0 3-131-16,-2 1-51 16,-1-1-46-16,0 0-5 15,-7 25 26-15,-14 37 16 16,2-14 10-16,-4 3 3 16,-2 0-22-16,1-2-19 15,3-10-24-15,4 0-13 16,3-2-11-16,0-2-3 15,3-5-9-15,-2-2-2 0,1-5 1 16,5-3-1-16,1-5 2 16,4-6-16-16,2-6-39 15,2-4-30-15,0-8-94 16,0-1 234-16,5-2-74 16</inkml:trace>
  <inkml:trace contextRef="#ctx0" brushRef="#br0" timeOffset="52254.458">5273 9889 373 0,'37'-11'274'0,"-37"9"-9"0,-2 0-52 15,5 2-19-15,-3 0-38 16,0 0-5-16,1 0-28 15,1 0-15-15,4 0-36 16,-4 0-14-16,1 0-21 16,8 0-4-16,-1 0 4 15,3 0 1-15,29 2 1 16,-24-3-1-16,8 0-3 16,0 0-5-16,7 1-6 15,-6-3-4-15,3 3-6 16,0-1-3-16,3-1-4 15,2 0-2-15,1 1-2 16,-2 1 0-16,-9 2 0 16,5 0-1-16,-9 0 1 15,-6-4 1-15,14 0-1 0,-7 0 0 16,7-2 0-16,5 0 0 16,-5 4-1-16,-2-1-1 15,-1 2 0-15,-15 3-1 16,13-3 1-16,0 1 0 15,2 0 0-15,14-2 0 0,-14 2 0 16,-2-1 0-16,7 0 0 16,-6 2 0-16,-4-3 1 15,0 0-1-15,-13-3 0 16,4 3-1-16,3 0 1 16,5 0 0-16,-2 0-1 15,6 1 1-15,-3 1 0 16,-1 1-1-16,2 2 1 15,-6-2 0-15,2 2 0 16,-2-3 0-16,-2 0 0 16,2 3 1-16,-1-5 1 15,0 1 1-15,2-1 0 16,-1-1 5-16,4-1 4 16,1-3 1-16,4 3 0 15,-1 1-3-15,-3 0-6 16,-3 1-1-16,-2 1-1 15,-3 0 0-15,-2 1-1 0,2-1 1 16,-3 0 1-16,2-1 1 16,2-2 2-16,4 0 0 15,-2-3 0-15,5 1-2 16,0 1-1-16,-5 1-1 16,2-2-1-16,-2 4-1 15,0-1 0-15,-1 1 1 16,-1 0-1-16,-3 0 0 0,1 4 0 15,-12-3 0-15,15 2 0 16,1-2 1-16,0 1 0 16,11-2 1-16,-10 1-1 15,1-1 0-15,1-1 0 16,3 1-1-16,-1 0-1 16,-4 1 0-16,2 3-1 15,-7-2 1-15,-3-2 0 16,4 1 1-16,-3 0 0 15,-2-2 0-15,6 2-1 16,-3-2 1-16,-3 0-1 16,13 2 0-16,-6-1 1 15,4 0-1-15,6 3 0 0,-6-3 1 16,2 0-1 0,1 0 1-16,-4 0 0 0,3 0-1 15,1 0 1-15,-1-4 0 16,2 2 1-16,-2-3-1 15,0 2 0-15,6 3-1 16,-4-2 0-16,2 1 1 16,3 2-1-16,-12-2 1 0,3 0 0 15,0-3-1-15,0 1 0 16,7 2 1-16,1 1-1 16,0-1 0-16,-1 1 0 15,-1 0 1-15,-1 0-1 16,0 1 1-16,-2-2 0 15,2-1 0-15,-2 1 0 16,2 0-1-16,0 1 1 16,3 1 0-16,-1 1 0 15,-3 0 0-15,0 0 2 16,0-1-1-16,-1-1 0 16,-3 0 0-16,3-2 1 15,0 0-1-15,1 0 0 16,8 1-1-16,0 1 0 15,-4 1-1-15,0 1 1 16,-3 2-1-16,-1 0 1 0,2-2 3 16,0 2-3-16,0-2 0 15,0 1-1-15,0-1-1 16,-1 0 1-16,-2-2 1 16,2 2 1-16,-5-2-1 15,2-1 0-15,2 1 0 16,0-2 0-16,5 0 1 15,2-1-1-15,-2 0 1 0,2 1-1 16,-1 1 2-16,-5-2-2 16,-3 1 1-16,3 1 0 15,-1-1-1-15,1 2 1 16,6-2 0-16,-7 0-1 16,-1 1 1-16,2 1 0 15,-3 1 1-15,1 1-1 16,-1 0-1-16,-4-1 1 15,-1 0-2-15,0 3 2 16,-2-4 0-16,-3 1-1 16,0-2 1-16,1 0 1 15,1-1 0-15,0 0 0 16,6 4 0-16,-4 0-1 16,1-2 1-16,-2 0-1 15,-4 0 1-15,-3 0 0 16,0 2 0-16,-3-2 0 15,0 1 2-15,-2-2 0 0,-2 1 0 16,0-1-1-16,-1 1-2 16,0 0-2-16,-1 0 16 15,1 0-19-15,0 0 347 16,0 0-255-16</inkml:trace>
  <inkml:trace contextRef="#ctx0" brushRef="#br0" timeOffset="53536.715">6541 10076 490 0,'5'-1'325'0,"-3"0"-20"16,2 0-60-16,-1 0-22 16,-2 0-40-16,0 0-19 15,0 0-44-15,-1 0-23 16,1 1-40-16,0 0-14 15,-1 0-16-15,0 0 0 0,0 0 1 16,0 0 1-16,0 0-3 16,0 13-3-16,-4 0-6 15,-23 31-2-15,7-24-7 16,0 0-1 0,1-3-3-16,-1-4 0 0,6-7-1 15,2 0 0-15,6-6 3 16,6 1 2-16,3-7-1 15,4-2-2-15,6-3-5 16,4-2-2-16,2-1-4 16,1-2-2-16,2 0-1 15,-1 4-1-15,-1 3 3 16,2 9 1-16,-6 3 1 16,-3 5-1-16,-3 9 0 15,-5 0 0-15,-2 8 4 16,-3 2 1-16,-8-4 4 0,-3 7 0 15,-10-3 0-15,-8-6 2 16,1 6-3-16,-5-1 2 16,-4-5 1-16,1 5-2 15,-3-11 1-15,0-4-1 16,7-6 2-16,4 1-1 16,5-7 2-16,5-3 0 15,4-2 2-15,0-4-1 0,6-3-3 16,-3 1-4-16,5 0-4 15,6 2-1-15,-1 0-1 16,5 2 2-16,1 5 2 16,-1-1 2-16,0-1 1 15,-1 2 0-15,5 0-1 16,3 0-1-16,2 3-2 16,-1-2-2-16,5 2-1 15,-2 4-1-15,7 2 2 16,5 2 4-16,-2 4 1 15,3-1 3-15,0 2 0 16,-2 1-3-16,-3-1-1 16,-3 1-1-16,-6-5-1 15,-2 0 3-15,-5-3 1 16,-5-4 6-16,-2-1-50 16,1-2-36-16,-2 0-123 0,1 0-114 15,0 0 201-15</inkml:trace>
  <inkml:trace contextRef="#ctx0" brushRef="#br0" timeOffset="54227.146">7078 10054 906 0,'5'-1'520'0,"-5"-2"-58"15,-1 2-163-15,0 1-125 16,0 0-57-16,-1 0-63 15,-1 5-12-15,-6 17-9 16,-13 28-1-16,13-20-6 16,-2 2-4-16,-4 0-5 15,1 0-3-15,-3-4-4 0,-3 0-2 16,2-3-1-16,3 1-1 16,2-4-1-16,0-3 1 15,1-3-1-15,0-3 0 16,7-4 0-16,0-4 0 15,5-3 2-15,0-2-1 16,2 0-1-16,-2 0-1 0,0 0 0 16,0 0 0-16,-1-1 1 15,1 0 0-15,0 0-2 16,0 0 0-16,0 0-2 16,0 0 0-16,0 0-1 15,10 1 1-15,1 0-1 16,4 0 1-16,29 2 1 15,-23 0 0-15,-2 0 2 16,-9-2 0-16,14 2 0 16,-2 0-1-16,6-1-1 15,10 1 0-15,-12 2-1 16,-1 1 1-16,-3 1-1 16,-2 0 0-16,-8-3 0 15,-3 0 1-15,0-2 0 16,-4-1 1-16,8-2 2 0,0-1 1 15,-9-4-3-15,1-1-12 16,-5-2-69-16,2 1 371 16,3 3-242-16</inkml:trace>
  <inkml:trace contextRef="#ctx0" brushRef="#br0" timeOffset="55997.836">9982 9587 434 0,'-1'0'291'15,"0"0"-9"-15,0 0-84 16,0 0-34-16,0 0-29 16,0 0-13-16,0 0-23 15,1 0-5-15,0 0-14 16,0 0-2-16,0 0 2 16,12 6 4-16,12 2 6 15,31 0-4-15,-20-8-14 16,-3-1-16-16,-5-2-28 15,2 3-10-15,-9 0-9 16,2 0-2-16,-7 3 1 16,-4-1 6-16,-6-2-63 0,-3 1-55 15,-2 0-126-15,-1-1 127 16</inkml:trace>
  <inkml:trace contextRef="#ctx0" brushRef="#br0" timeOffset="56348.619">9921 9814 1906 0,'8'-2'71'16,"-2"2"-18"-16,12 0 64 15,2-1-10-15,6 2-21 16,0-1-4-16,3 0-16 16,0 0-10-16,-5-1-15 15,2 1-10-15,-6 1-14 0,-3 2-5 16,4 0-4-16,-3 0-2 15,0-3 12-15,0 0-7 16,-3 0-85-16,-3-2-91 16,2 5 98-16</inkml:trace>
  <inkml:trace contextRef="#ctx0" brushRef="#br0" timeOffset="57322.656">11065 9523 575 0,'52'-8'363'0,"-52"8"-23"16,2 0-67-16,-7 0-91 16,4 0-42-16,-1 0-46 15,-7 1-16-15,-7 3-18 16,-32 19-5-16,26-9-5 15,0 5-2-15,-3-2-6 16,4 4-4-16,2 2-10 16,2-3-3-16,4 6-10 15,2-3-3-15,2-3-6 0,3 3-1 16,4-3-4-16,2 0 0 16,3 0-1-16,3-1 0 15,-6-6 1-15,11 2 1 16,7-2 1-16,2-2 2 15,15-3 4-15,-4-7 2 0,3-4 4 16,2-8 1-16,3-3-1 16,-11-5-1-16,1-4-2 15,-3-2-2-15,-6-4 1 16,-2-1-1-16,-10-3 2 16,-2-1-1-16,-9 0 0 15,-5 2-3-15,-6 6-2 16,-2 3-2-16,0 9-4 15,0 2 0-15,0 3-2 16,-3 2-1-16,-4 3 0 16,1 1 0-16,-7 3 0 15,1 0 1-15,0 2-1 16,1 2-1-16,7 3-2 16,0-1 0-16,0 4-1 15,9 0 2-15,5 1-23 16,-3 2-42-16,17 0-125 0,-4-1-129 15,8-2 196-15</inkml:trace>
  <inkml:trace contextRef="#ctx0" brushRef="#br0" timeOffset="57673.996">11491 9840 994 0,'7'-5'525'0,"-8"5"-106"16,-2 3-140-16,-5-3-85 15,0 4-50-15,0-1-59 16,1 3-18-16,-1-1-29 15,2 1-9-15,0 2-12 16,2-1-6-16,-2 3-4 16,1-4-1-16,1 2-3 15,-1 0 1-15,4-2 0 0,-1-1 0 16,1-4-45-16,1-1-35 16,0-1-158-16,0 0 144 15</inkml:trace>
  <inkml:trace contextRef="#ctx0" brushRef="#br0" timeOffset="58154.778">11975 9527 1127 0,'9'2'514'0,"-9"0"-214"16,-1 5-60-16,-3 2-65 16,-7 3-34-16,-7 6-54 15,1 3-20-15,-6 5-25 16,1 3-9-16,-3 1-15 16,2 2-3-16,2-6-8 15,1 1-1-15,8-4-4 16,3-4-2-16,8 1 0 15,3-4 0-15,5-1 0 16,3-1-1-16,4-3 1 16,0 1 1-16,-3-2 1 15,5-3 0-15,2-3 2 0,3-3 1 16,9-6 1-16,-6-6-2 16,5-3-4-16,0-4-1 15,-4-3-2-15,3 0-1 16,-17-5 0-16,1-2-1 15,-7-5-1-15,-8-5-1 16,-4-3-2-16,-3-2 2 0,-7 7-1 16,2 5-1-16,-4 13-2 15,-7 4 0-15,-3 10-25 16,-5 4-37-16,0 4-82 16,2 4 93-16</inkml:trace>
  <inkml:trace contextRef="#ctx0" brushRef="#br0" timeOffset="59288.729">12599 9596 300 0,'8'-4'226'16,"-1"3"48"-16,-5 0-30 15,0-2-46-15,-3 2-13 16,1 0-21-16,0 0-15 0,0-1-13 16,0 1-6-16,0 0-14 15,2-3-8-15,2-3-14 16,-3 3-7-16,0-2-13 15,0 1-3-15,-1 1-18 16,-1-1-11-16,-1 1-19 16,-1 1-9-16,-2 0-6 15,-11-6-2-15,-34-9-3 16,24 20-2-16,-7 4-1 16,-2 1 0-16,0 2-1 15,-4 1 0-15,12 2 0 16,4 1-1-16,6 1 0 15,6 2-2-15,5-5-1 32,3-6-1-32,1 2-1 0,-6 17-1 0,8-2 1 0,9 1 0 15,4-12 5-15,5-4 1 16,6-1 4-16,1-6 2 16,10-2 0-16,0-3 1 15,4-6-1-15,-1-2 0 16,-5-5 1-16,-4-4-1 15,-14-4-2-15,5 5 0 16,-12 1-1-16,0 2 0 0,-5 10-1 16,-3 1-1-16,0 7-8 15,-6 3-4-15,0 6-1 16,-2 3 1-16,-6 11 6 16,1 1 2-16,2 7 1 15,-7 3 0-15,1-2 1 16,-1 0 1-16,0-1 1 15,1-3-1-15,7-1 1 16,0 0 0-16,1-5 0 16,2-2 0-16,4-6 0 15,-1-2 1-15,4-5 1 16,2-1 2-16,3-6-7 16,4 0-33-16,3-10-91 15,5-3-52-15,4-5 98 0</inkml:trace>
  <inkml:trace contextRef="#ctx0" brushRef="#br0" timeOffset="59810.189">13035 9498 761 0,'7'0'450'0,"-10"2"32"16,-6 3-217-16,5 2-44 15,-2 2-38-15,-6 3-65 16,3 2-20-16,-10 5-33 16,-7 2-9-16,2 3-17 15,-1 3-7-15,0 1-11 16,3 0-4-16,7 0-5 16,3-3-3-16,3-6-4 15,5 0-2-15,4-6-2 16,1 1-1-16,7 1 1 15,2-4 1-15,5-2 0 16,1-3 1-16,4-4 2 16,2-1 2-16,2-5 1 15,0-1 1-15,4-7 0 16,-1-4-2-16,-3-3-7 0,1-6-5 16,-6-5-15-1,0-4-5-15,1-8 1 0,-4 0 4 16,-6 0 12-16,-7 3 3 15,-9 8 3-15,-8 4-1 16,-4 11-1-16,2 4-2 16,-4 6-5-16,2 4-1 15,1 4 0-15,-4 4 1 16,0 3 3-16,3 0 0 0,-2 5 22 16,1-2-27-16,7 3-63 15,1-1-40-15,6 2-130 16,3 0-62-16,4-3 200 15</inkml:trace>
  <inkml:trace contextRef="#ctx0" brushRef="#br0" timeOffset="60422.09">13644 9482 1060 0,'4'-2'579'0,"-4"-1"-166"15,-7 0-142-15,-1-1-59 16,-6 3-98-16,-2 1-30 16,1 1-38-16,-5 0-12 15,1 2-15-15,2 3-5 16,-14-1-6-16,1 3-3 15,-3-2-1-15,-3 1-2 16,17-2-1-16,2 2-1 0,11-4-6 16,3 2-3-16,7 0-2 15,6 2 1-15,5 2 5 16,1 3 3-16,7 4 2 16,0 2 0-16,1 5 0 15,-2 4 0-15,-5 3 0 16,-7-2 1-16,-5 0 0 15,-4-1 0-15,-1-3 1 16,-6-3 0-16,0 1 1 16,-7 0 0-16,-5-4 0 15,10 2-1-15,-15-11 1 16,1 0 0-16,-1-6 2 16,-3-4 0-16,4-2 2 0,4-6 2 15,2-6-1 1,5-5-3-16,9-6-8 0,-7-1-5 15,20-4-4-15,1 4 0 16,3-2 6-16,12 2 1 16,-7 4 2-16,2 2 0 15,0 3 1-15,1 4-1 16,0 2 0-16,-3 1 1 16,-2 1 0-16,-7 2 0 15,5 0 7-15,-5 0 12 16,8 3-11-16</inkml:trace>
  <inkml:trace contextRef="#ctx0" brushRef="#br0" timeOffset="61521.496">13859 9927 501 0,'0'-1'318'0,"0"0"-12"16,0 0-71-16,2 0-87 15,1 0-34-15,0 0-25 16,-2 0-5-16,1 1 5 15,0 0 1-15,0 0-3 16,3 0 8-16,-3 0 13 0,0-1 0 16,6-2-15-16,-2-1-20 15,7 0-41-15,35-42-11 16,-34 19-8-16,3-2 0 16,1-16-2-16,-1-6 0 15,9-12-3-15,0-3 0 16,-4 6-4-16,-5 7-1 15,-4 20-2-15,-5 9-1 16,-6 12 5-16,2 7 1 0,-7 5-8 16,1 3 0-16,1-3-6 15,0 2-1-15,-9 23 8 16,-9 29 1-16,12-23 0 16,2 3 0-16,4 0 0 15,-1-1 1-15,9-2-1 16,3-2 0-16,1-7 1 15,5-4 1-15,4-6 2 16,-1-11 3-16,9-7 3 16,-1-4 2-16,3-9-1 15,4-2-2-15,3-4-3 16,6-4-1-16,-2-3-2 16,5 1 0-16,-11-4 1 15,-10 2 1-15,-2 4-1 16,-8 3 0-16,-4 10-1 0,0 1-1 15,-6 7 1 1,-3 3-3-16,-1 6-9 0,-3 4-3 16,1-5-2-16,0 0 1 15,-1 17 10-15,-36 37 3 16,22-21 4-16,0 5 5 16,-2 8 7-16,1 2 4 15,0-1 2-15,1-2-2 16,5-8-6-16,-6-6-5 0,8 0-5 15,-1-6 1-15,-2-5 0 16,4-1 2-16,-2-9 1 16,2 0 1-16,0-7-6 15,1-4-9-15,2-1-70 16,0-1 121-16,4-3-52 16</inkml:trace>
  <inkml:trace contextRef="#ctx0" brushRef="#br0" timeOffset="68830.517">2406 11162 428 0,'0'-2'196'0,"0"1"-58"16,0 0-23-16,0 0-3 16,2 0 0-16,6-1-2 15,-5 1 1-15,4 0 1 16,-6 0 0-16,1-1-19 15,1 1-10-15,4 0-15 16,-4 0-9-16,-2 0-7 16,2 1 0-16,0 0 2 0,-3 0 6 15,0 0 13-15,0 0 2 16,0 0 1-16,0 0-3 16,0 0-13-16,-2 0-8 15,1 0-18-15,-4 2-8 16,-10 4-8-16,-33 8-4 15,21-14-4-15,-2 2-1 16,0-2-2-16,5-2-1 0,4 2-2 16,-1 2-3-16,2-2-1 15,3 7-2-15,1 0-1 16,2 2 0-16,0-1-1 16,0 1 0-16,3-1-1 15,0 0 0-15,4 3-1 16,0-3 1-16,4 1-2 15,2 2 0-15,1 0 1 16,3 3 1-16,-2-4 3 16,2 5 0-16,-1-1 2 15,-3-1 0-15,0 1 2 16,-1-2-1-16,-4 3 0 16,1 1 0-16,-1 2 0 15,-2 1 0-15,0 1 0 16,1-1-1-16,0 2 1 0,-1 0 0 15,1 0-1-15,0-1 1 16,1-5 0-16,2 3-1 16,-2-12 1-16,3 4 0 15,0-1-1-15,1-1 1 16,2-3-1-16,1-1 0 16,0-1-1-1,-2-3 0-15,0 0 1 0,0 0 0 0,3 2 0 16,6 2 1-16,2 2 0 15,30 13 0-15,-23-18 1 16,1 3 0-16,3-8 1 16,3 0 0-16,1-1 0 15,0 1-1-15,-2 0-1 16,-3-4 1-16,-4 3 0 16,-3-5 0-16,-4 6 0 15,0 4-1-15,-9 0 3 16,2 1-4-16,-3 0-61 15,-1-1-47-15,-1 0-182 16,1 0 177-16</inkml:trace>
  <inkml:trace contextRef="#ctx0" brushRef="#br0" timeOffset="69740.828">2559 11612 242 0,'-2'4'173'0,"0"0"18"15,2 1-27-15,-1-1-17 16,0-2-6-16,-1-2 5 15,1 0 0-15,0 0-4 16,0 0-1-16,0 0-9 16,0 0-9-16,0 0-23 15,1 0-1-15,0 0-8 0,0 0-11 16,0 0-20-16,0-1-17 16,0 0-27-16,8-14-3 15,18-41-5-15,-14 27 3 16,5-7 4-16,2-6 3 15,-9 0 8-15,10 0 1 16,-4 5-2-16,0 5-4 16,5 5-6-16,-11 6-5 0,-4 8-4 15,-2 3-1-15,-3 8-5 16,0 0-9-16,-1 4-5 16,-1-2 0-16,0 0 3 15,0 0 7-15,-1 13 4 16,-1 6 0-16,-3 31 1 15,4-27 0-15,3 3 0 16,-1 3 0-16,0 2 0 16,1 1 0-16,-1-1-1 15,2 1 1-15,1-6 0 16,1-3 0-16,0-3 1 16,-1-4 1-16,3-8 0 15,0 0 1-15,2-7 8 16,-1-8 3-16,2 1 3 0,2-5-1 15,3-7-6-15,7 2-3 16,-8-12-3-16,1-2-1 16,3-3-1-16,-6-2 1 15,9 6-1-15,-10 1 0 16,-1 3 0-16,-4-1 0 16,-6 3 0-16,9 3 0 0,-4-2 0 15,-1 4-1-15,7-3 0 16,-2 3-1-16,1 9-2 15,-5-3 0-15,1 11-3 16,-5 1-10-16,-5 1-46 16,5-1-50-16,0 0-200 15,1 11 200-15</inkml:trace>
  <inkml:trace contextRef="#ctx0" brushRef="#br0" timeOffset="70315.884">3230 11214 1245 0,'4'-4'558'15,"-3"1"-271"-15,-1 3-43 16,-1 0-104-16,0 0-43 16,-1 0-50-16,-4 9-4 15,-5 9-2-15,-35 32-2 0,25-27-12 16,-1 3-9-16,-1 5-8 16,0-1-3-16,4 0-2 15,2 2-1-15,6-5-2 16,5 0 1-16,2-8 0 15,2-2-1-15,4-2 1 16,3-6 1-16,6 1 1 16,3-1 0-16,1-6 0 15,3 2-1-15,-1-5 2 16,-1-5 0-16,3-5 2 16,3-5 1-16,3-8-1 15,3-7 0-15,-1-5-2 16,-1-2 0-16,-4 0 1 15,-3 2 0-15,-11-3 0 16,-3 2 0-16,-5 4-1 0,-6-3-2 16,1 12-1-16,-6 0-3 15,-1 9-3-15,0 8-2 16,-3-1-8-16,3 6-2 16,-3 6-2-16,2 3-13 15,1 7-31-15,-1 1-28 16,4-1-96-16,1 1-38 15,3 3 136-15</inkml:trace>
  <inkml:trace contextRef="#ctx0" brushRef="#br0" timeOffset="71050.87">3411 11696 761 0,'-9'-8'383'15,"-1"-1"-135"-15,8 3-61 16,0 1-89-16,0-2-32 16,2 2-32-16,-2 4-6 15,3 2 4-15,-2-1 5 16,1 0 26-16,0 0 17 16,0 0 15-16,0 0 3 15,0 0-9-15,0 0-10 0,6 2-23 16,9-2-8-16,33-5-20 15,-25-3-10-15,0 5-9 16,3 0-3 0,-4 5-1-16,-8 1-2 0,-8 2 0 15,-5-1 8-15,-6 6 14 16,-2 1 5-16,-8 4 6 16,-2 6-4-16,-4-1-12 15,-3 4-2-15,-1-1-5 16,3 1-2-16,-1-2-3 15,1 0-1-15,4-1-2 16,-1-2 0-16,3-1 1 16,3-4 1-16,0-5 0 15,2-3 0-15,0-3-3 16,2-1-1-16,8 0-3 16,-1-1 0-16,5 2 0 0,-3-3 0 15,0 0 1-15,2 0 2 16,17 1-1-16,31-2 2 15,-27 0-1-15,2-3 0 16,2-1-1-16,1 2-1 16,1-1 1-16,0 1-1 15,-10 0 1-15,0 2 1 0,-4-1-1 16,-4-2 1-16,-1-1 4 16,-2 1-4-16,-4-2-27 15,2 2-43-15,-3-5 42 16</inkml:trace>
  <inkml:trace contextRef="#ctx0" brushRef="#br0" timeOffset="71882.151">3749 11139 471 0,'-9'1'297'16,"1"3"-27"-16,2 1-87 15,0-2-29-15,5 1-23 16,0-1-4-16,1-3 8 16,0 0 12-16,0 0 2 15,0-1-8-15,0 0-39 16,11-1-26-16,9-1-36 15,34-4-13-15,-24 8-10 16,-2 1-4 0,6 6-5-16,-2-4-2 0,-6 1 0 15,3 1 0-15,-10-5 0 16,1 8-1-16,-7-1 1 16,-2-4 0-16,-4 2 0 15,-3-5 0-15,-1 2-3 16,1 3-2-16,-3 0-1 15,-1 3 0-15,0 2 0 0,-1 1 0 16,-2 4 0-16,0 2 0 16,-1 3 0-16,-4 2 0 15,-1 1 4-15,0 1 3 16,-1 2 7-16,1 1 2 16,-1 0-1-16,1 1-3 15,2-5-4-15,1-1-1 16,4-2-2-16,-2-4 0 0,0-1-1 15,1 0 0-15,-2-6 0 16,2 1 1-16,-3-5 1 16,-2 0 1-16,0 1 3 15,1 0-1-15,5 1-1 16,-6-3-1-16,4 2-1 16,-13-4 1-16,2-2 7 15,4 4 4-15,-8-5 5 16,12 4 2-16,-15-4-2 15,-1-2-5-15,3-1-10 16,-3 1-4-16,10 2-6 16,2 1 0-16,4-1-9 15,2 1-20-15,5-1 344 16,0-1-246-16</inkml:trace>
  <inkml:trace contextRef="#ctx0" brushRef="#br0" timeOffset="73494.211">4593 11306 729 0,'-1'-1'330'0,"-1"0"-141"16,1 0-20-16,0 0-19 0,1 0-5 16,0-1-18-16,0 2-16 15,13 2-24-15,8 0-7 16,34 9-6-16,-22-6-1 16,6 0-14-16,-7-1-10 15,-2-3-23-15,0 1-7 16,-11-2-8-16,5 0 1 15,-2-2 2-15,-7 0 3 16,-1-4-6-16,-4 2-35 0,-6-3-114 16,-4 1-129-16,3 4 157 15</inkml:trace>
  <inkml:trace contextRef="#ctx0" brushRef="#br0" timeOffset="73812.117">4648 11480 639 0,'-3'2'365'15,"3"-2"-53"-15,5 1-128 0,-5-1-13 16,0 0-19-16,2 0-9 15,19 3-31-15,28 2-11 16,-25 1-16-16,10 0-2 16,-12-3-5-16,4 3-11 15,-8-3-23-15,-9 2-10 16,8 0-19-16,-4-5-5 16,5 1 1-16,-2-3 12 15,1 0-15-15,0 0-12 0,6-8 4 31</inkml:trace>
  <inkml:trace contextRef="#ctx0" brushRef="#br0" timeOffset="74741.051">5458 11170 810 0,'0'0'403'16,"-2"2"-150"-16,-5 1-87 0,6-3-30 16,0 0-35-16,0 0-8 15,-9 9-17-15,-2 4-6 16,-30 28-12-16,24-26-7 16,6 2-11-16,-4-1-5 15,-1 1-9-15,8 2-1 16,-9 0 0-16,3 0-1 15,7 2-5-15,-1 0-4 16,6 1-6-16,3 1-2 0,4-1 0 16,5-1 0-16,6-3 0 15,4-2 2-15,-2-6 0 16,1-5 2-16,2-5 3 16,2-4 3-16,5-10 1 15,-2-8 1-15,4-7-4 16,-3-2-3-16,-3-2-1 15,0 2 0-15,-9-1-1 16,-5 1 1-16,-8-1-4 16,-4 2-2-16,-7 5-5 15,-3 1 0-15,-8 7-5 16,2 5-1-16,-5 6-1 16,1 6-1-16,0 1 2 15,2 1 1-15,-1 3 1 0,-1-5 1 16,4 6-1-1,5 2 0-15,0 1-18 0,8 3-24 16,2-5-69-16,-4 0-50 16,13 5-357-16,-2-4 351 15</inkml:trace>
  <inkml:trace contextRef="#ctx0" brushRef="#br0" timeOffset="75056.123">5780 11425 1108 0,'-4'1'539'0,"-1"2"-165"15,4-1-122-15,0-2-67 16,0 0-48-16,0 0-62 16,-3 4-14-16,-5 9-26 15,-22 28-8-15,22-31-10 16,4 3-3-16,-1-4-7 0,6-4 1 16,2 1 0-16,-2-6-1 15,0-1 7-15,0-1-10 16</inkml:trace>
  <inkml:trace contextRef="#ctx0" brushRef="#br0" timeOffset="75941.147">6126 11229 533 0,'37'-30'312'0,"-36"28"-26"15,0 0-83-15,-1 5-37 16,0-3-23-16,-1 0-10 16,0 0 7-16,-7 15-8 15,-22 30 0-15,11-23-19 16,1 2-10-16,-3 1-23 16,-2 2-15-16,2 4-23 15,-1-1-10-15,9-1-14 16,3-3-6-16,7-1-6 15,4-6-1-15,4-2 1 0,5-6 0 16,8-6 1-16,-1 4 1 16,8-9 1-16,4 1-1 15,-1-10 0-15,9-6 0 16,1-4-1-16,0-3 1 16,-6-1 0-16,-11-3-1 15,-6-2 1-15,-3-1 0 16,-9 1-1-16,-1 0 1 0,-9 4-2 15,-5-1-1-15,1 3-2 16,-2 2-2-16,-2 3-2 16,-1 6-3-16,-7 3 0 15,2 4-2-15,1 5 1 16,1-1-1-16,8 3 0 16,-1 3 0-16,6-4-17 15,1 2-26-15,1 2-74 16,4 0-43-16,0 2-176 15,0 0 215-15</inkml:trace>
  <inkml:trace contextRef="#ctx0" brushRef="#br0" timeOffset="76560.704">6506 11293 645 0,'0'-8'403'0,"0"1"2"16,0 1-104-16,0 2-74 15,0-1-33-15,0 4-50 16,0 0-27-16,0 0-48 16,0 0-17-16,0 0-14 15,-1 1 2-15,0 0 5 16,-1 0-1-16,-7 20-9 15,-33 29-5-15,28-27-10 16,-3 0-4-16,1-2-6 16,3 2-3-16,-2-3-1 0,9-3 0 15,-4-5 1 1,3-6 0-16,3-3 3 0,-1-1 0 16,12-1-3-16,-7-2 1 15,11-3-4-15,1 0-2 16,-2-2-1-16,7 2 0 15,-5-1-1-15,2 3 0 0,1 0-1 16,2 2 1-16,1 1 0 16,-1-1 0-16,2-2 0 15,0 2 1-15,0-1 0 16,-3-1 0-16,-1-1-3 16,-2-1-13-16,-2-1-41 15,1 0-38-15,-5 1-94 16,-1 1-60-16,-5 1 153 15</inkml:trace>
  <inkml:trace contextRef="#ctx0" brushRef="#br0" timeOffset="76938.545">6710 11172 1128 0,'7'0'538'15,"-6"4"-213"-15,-2-2-80 16,0-2-92-16,0 0-47 16,0 0-49-16,-7 11-10 15,-2 10-9-15,-32 28 0 16,25-21-4-16,2 1-2 0,2-2-10 15,-1 2-6-15,0 0-7 16,3 2-1-16,0 1-3 16,2-1 0-16,0-4-1 15,2-3 1-15,2-3 1 16,0-5 1-16,4-3 1 16,-2-2-8-16,1-10-35 15,2-1-15-15,0-6-120 16,0 5-39-16,0 0 129 15</inkml:trace>
  <inkml:trace contextRef="#ctx0" brushRef="#br0" timeOffset="77822.584">7225 11192 866 0,'0'-3'446'0,"-1"3"-115"15,2 0-51-15,-1 0-76 16,0 0-35-16,-1 0-55 16,0 0-26-16,-2 0-31 15,-9 0-8-15,-2 1-8 16,-35 11-4-16,24-1-9 16,-3-6-6-16,-4 2-8 15,7-5-3-15,4-1-2 16,2 1 0-16,9-2-2 15,-2 0-2-15,4 0-1 16,1-3-2-16,5 3-1 16,2 1 0-16,0-1-2 15,0 0-1-15,-1 0-2 0,0 0 0 16,-1 0-1-16,1 0 0 16,0 0 1-16,0 0 0 15,0 0 3-15,-3 7 1 16,-4 3 0-16,5 1 1 15,-39 26-1-15,32-26 0 0,-1-2 0 16,0 2 0 0,5-2 0-16,-4 0 0 0,5 0 1 15,1-4-1-15,5 2 2 16,-1-4-2-16,7-1 1 16,-3-2 1-16,2-3 0 15,2-2 0-15,8-3-2 16,2-1 0-16,7 2-1 15,1-2-2-15,-1 2-1 16,-4 3 0-16,-1 3 0 16,-2 1-2-16,-3 6 0 15,-1 2-2-15,-6 6 0 16,-2 1 3-16,-5 1 1 16,0 3 3-16,-2 0 1 15,-2 4 0-15,-4 1 0 16,-4-1 0-16,-3 1 3 0,-1-3 0 15,-5 0 2-15,-1 0 1 16,-2-8 2-16,-4 1 1 16,0-6 1-16,2-8 0 15,-2-1 1-15,-1-6-2 16,12 0 2-16,-3-7-2 16,7-5-1-16,3-3-1 15,-2-10-10-15,5 7-16 16,5 2-51-16,1 3-34 15,-1 6-108-15,3 2 130 0</inkml:trace>
  <inkml:trace contextRef="#ctx0" brushRef="#br0" timeOffset="78672.061">7615 11186 1049 0,'8'-4'517'0,"-8"-3"-144"0,2 6-107 15,0 1-62-15,-3-2-36 16,1 1-61-16,-1 1-24 15,0 0-34-15,0 0-2 16,0 0 3-16,-17 4-2 16,-38 8-7-16,33-6-7 15,0-4-15-15,-1 3-3 16,9-5-6-16,-7 0-2 16,4 1-4-16,2-1 0 0,5 4-3 15,0-4-1 1,6 2-2-16,-2 2 0 0,2-2 0 15,2 7 1-15,0-2 0 16,-2-3 1-16,2 4 0 16,-3-1 0-16,1 1 0 15,2 2 0-15,-1-4 0 16,-1 3 1-16,0-4 0 16,-2 3 0-16,1-3-1 15,6 2 1-15,-9-3-1 16,8 2 1-16,-7-4 0 15,1 0 0-15,7-1 0 16,1 0 1-16,2 1-2 0,-3-2 1 16,0-2-2-1,0 1-2-15,0 0-1 0,0 0-1 16,7-1 1-16,5 0 1 16,6 1 0-16,30 2 2 15,-24 3-1-15,-3-1 0 16,1 3 1-16,-1 5-2 15,-5-1 0-15,2 2 1 16,-7 1-1-16,-2 0 0 16,-5 4 0-16,-3 1 1 0,-5 2 1 15,-4 0 0-15,-4-2 1 16,-3 4 1-16,-7-2 1 16,-3-4 1-16,-6 2 0 15,-2-7 2-15,-1-6 1 16,5-2 0-16,6-4-1 15,0-1 0-15,7 1-2 16,4 1-1-16,-1-3 0 16,2-2-2-16,5 1 0 15,-7 1 1-15,4-3-8 16,2 3-12-16,-1-7-23 16,4-2-38-16,5-3-114 15,2-4 125-15,4-8 10 0</inkml:trace>
  <inkml:trace contextRef="#ctx0" brushRef="#br0" timeOffset="79378.298">8048 11191 544 0,'16'-12'382'0,"-6"2"70"16,-4 5-122-16,-3 3-73 15,-5-5-27-15,-5 7-66 16,-4 1-25-16,-9-1-40 16,-1 8-15-16,-8-1-14 15,-3 1-7-15,-6 0-26 16,-3-1-9-16,1-3-17 15,-2-2-6-15,16 2 2 16,-2-3-1-16,16 1-2 16,0 3-1-16,1-5-2 15,7 2-1-15,-4 1-4 16,9 0 0-16,-3 1-2 16,4 0 1-16,-2-4 3 15,0 0 0-15,0 0 1 16,6 8 1-16,0 4-1 0,32 29 1 15,-28-26 0-15,3 2 0 16,4 3 0-16,0 2-1 16,-1 1 1-16,-9 1 0 15,-1 3 0-15,-5 3 0 0,-4-5 0 16,-2 0 1-16,-11-3 1 16,3-4 1-16,0-4 1 15,-6-5 0-15,5-6 1 16,3-1 0-16,-8-6-1 15,5-3 2-15,0-4 1 16,-5-6 0-16,7-4 0 16,1-2-3-16,5-4-4 15,6 0 0-15,4 2-3 16,8 3-1-16,4 2 0 16,-1-1 1-16,2 1 0 15,-1-2 2-15,6 2 0 16,2 1-1-16,9 0 2 15,3 4-1-15,2 0 1 16,-4 3-1-16,-7 1 19 16,-4 1-1-16,-7 1-22 0,-4 2 298 15,-6 4-231-15</inkml:trace>
  <inkml:trace contextRef="#ctx0" brushRef="#br0" timeOffset="85695.165">5284 11678 325 0,'-1'0'233'0,"-1"0"24"16,1 0-46-16,0 0-52 16,0 0-19-16,0 0-15 15,1 0 0-15,0-1-12 0,0 0-7 16,16-3-22-16,22-7-9 15,-30 10-11-15,3 0-6 16,-3 4-12-16,-1-3-7 16,0 1-10-16,4 3 0 15,-4-5 1-15,10 3 2 16,7-3-3-16,2-1-2 16,11 2-8-1,3-3-3-15,7 2-6 0,7-4-2 0,-1 3-3 16,1 0 0-16,-8 0-1 15,-2 2 0-15,1 0-1 16,-4 0-1-16,-1 2 0 16,-5 1-1-16,-4 1 0 15,-3 1 0-15,1 2 0 16,-2-2 0-16,2 0 0 16,4 0 1-16,3 2 0 15,-1-5 0-15,-2-1 0 16,-3 0 0-16,6-1 0 15,0 0 0-15,6 2-1 16,2 3 1-16,-7-3-1 16,1 3 0-16,-1-3-1 15,-5 2 1-15,7-1 0 0,-5 0 0 16,4 2 2-16,0-3 0 16,-4-3 2-16,2-6 0 15,1-2 0-15,0 6 0 16,1-1-2-16,0 0-1 15,-2 2 0-15,-3 1 0 16,1-1 0-16,1 2 0 16,-1 0-2-16,1 1 0 15,-4 5 1-15,-4-5 0 0,-7 1 0 16,1-1 0-16,3-3 0 16,6 3 0-16,6 0 0 15,-6-1 0-15,2 0 0 16,-1-1 1-16,2-1-1 15,2 1 0-15,4-2 1 16,0 0-1-16,3 2 0 16,-3-2 0-16,-6 2 0 15,1 1 1-15,-2-4-2 16,4 2 1-16,-1 3 0 16,-1 1-1-16,-3 2 1 15,-7 0-1-15,0-1 0 16,1 1 1-16,-2-2-1 15,1 3 1-15,-4-3 1 0,0 2-1 16,1-2 0 0,-3-2 1-16,2 0 1 0,0-3 0 15,-4-1 2-15,-5 1 0 16,-1-2-1-16,-5-2 0 16,1 0-1-16,-3 2 0 15,-6 1 15-15,3 1-20 16,-13 1 68-16,3 2-46 15</inkml:trace>
  <inkml:trace contextRef="#ctx0" brushRef="#br0" timeOffset="86927.684">6162 11944 364 0,'1'0'277'0,"0"-1"53"0,1 1-69 16,-2-1-86-16,0 0-21 15,0 0-39-15,0 0-19 16,0 1-31-16,0 0-15 16,0 0-15-16,0 0-2 15,0 0 8-15,0 3 5 16,-4 13-3-16,-14 24-3 0,5-23-12 16,-1-1-4-16,-1 0-8 15,-2 0-4 1,3-9-4-16,1 3 0 0,4-8-1 15,2 3 0-15,4-5 3 16,2 0 0-16,1-2-4 16,0 1-2-16,0-1-5 15,1-1-3-15,5-14-2 16,37-26 1-16,-21 30-1 16,4 1 1-16,1 5 2 15,-1 7 0-15,3 3 1 16,-8 6-1-16,-5 8 1 15,-1-2-1-15,-10 8 2 16,-2 0 0-16,-2 2 1 0,-6 0 0 16,-4-1 3-16,-1 0 1 15,-14-1 4-15,2 4 2 16,-10-2 3-16,-4-2 1 16,0-3 0-16,-5-4-2 15,4-3-1-15,2-3-2 16,4-4 0-16,4-4 0 0,2-6-2 15,2-2 0-15,5-5 0 16,5-2-3-16,4-3-3 16,9 0-2-16,0 1-5 15,0-1-2-15,6 7 0 16,-5 0 1-16,9 4 3 16,2 3 1-16,-2 2 1 15,1 0 0-15,2 3 0 16,1 4 1-16,6 3 1 15,2 2 1-15,1 0 0 16,2 1 0-16,1-1 1 16,0 0 0-16,-1-2 0 15,-4-4-1-15,-3-1 0 16,-2-2 0-16,-5-3 0 16,1-1 7-16,0-3-32 15,-2-4-48-15,1 1-191 0,-3-3 169 16</inkml:trace>
  <inkml:trace contextRef="#ctx0" brushRef="#br0" timeOffset="87577.991">6717 11955 1090 0,'2'-2'501'0,"-2"2"-229"15,-1-1-45-15,0 1-98 16,0 0-34-16,0 0-39 15,0 0-1-15,-7 15 3 16,-13 31 1-16,8-26-3 16,3 2-5-16,-5 5-7 15,-3-4-5-15,3 1-11 0,-4 1-4 16,1-5-9 0,-2 4-4-16,3-3-4 0,1 1-1 15,3-5-1-15,2-3 0 16,2-6 2-16,2-3 0 15,5-1 2-15,-2-3 2 16,4-2 1-16,0 0-1 16,0 0-3-16,0 0-3 15,0 0-3-15,0 0-1 16,6-3 0-16,3-2-1 0,-9 5 1 16,9-5 0-16,3 2-1 15,30-6 0-15,-17 16 0 16,-9-1 0-16,1 0 0 15,8 0 0-15,3 1 0 16,7-3 1-16,-1 1 0 16,-10-4 0-16,-1 0 1 15,-6-2 0-15,0-1-1 16,4 3 0-16,-11 1-1 16,2 0 0-16,-5 2-2 15,-4-1-1-15,2 2 2 16,-3 2-21-16,-1 0-91 15,1-1 81-15</inkml:trace>
  <inkml:trace contextRef="#ctx0" brushRef="#br0" timeOffset="89326.295">8908 11443 370 0,'-4'-1'286'0,"1"0"67"0,0 1-104 15,2 0-70-15,0 0-32 16,0 0-52-16,0 0-17 15,0 0-15-15,0 0 0 16,1 0 9-16,0-1 5 16,20 0-9-16,34-1-9 15,-22 2-15-15,5 2-9 0,-1-1-13 16,-1 1-5 0,-4 0-8-16,-6 0-1 0,-7 0-3 15,-4-2-1-15,-6 0-2 16,-8 0-36-16,0-3-115 15,-4 2-418-15,3 0 380 16</inkml:trace>
  <inkml:trace contextRef="#ctx0" brushRef="#br0" timeOffset="89660.261">8810 11636 992 0,'-4'-6'440'16,"4"5"-224"-16,2 0-34 15,-2 0-69-15,0 1-13 16,12 0-12-16,9 0 3 15,33 2 2-15,-27-2 2 16,2 1 1-16,2-1-12 16,-3 0-23-16,4 1-16 0,-5-1-26 15,-2-1-6-15,-3-2-6 16,-3-1 2-16,-3 1-28 16,-3 2-50-16,0 0 47 15</inkml:trace>
  <inkml:trace contextRef="#ctx0" brushRef="#br0" timeOffset="90544.871">9869 11401 418 0,'0'-3'281'16,"0"0"-16"-16,0-1-47 15,0 0-16-15,0 2-21 16,0-1-9-16,0 0-13 16,0 2-14-16,0 0-47 0,-1 0-23 15,-1 0-40-15,0 1-7 16,-22 1 3-16,-25 49 2 15,21-20 1-15,5 2-1 16,6-2-7-16,-3-1-2 16,13-1-4-16,-3-5-2 15,4 2-2-15,7-4-3 16,4-4-3-16,-4-2 0 0,10-2 1 16,0-1 0-16,4-5 0 15,11-1 0-15,5-4-1 16,1-4-1-16,4-3 1 15,-5-6-1-15,-4-3-1 16,-1-4-2-16,-4-7-1 16,0 4-1-16,-1-6-2 15,-5-6-2-15,1-3-6 16,-5-3-1-16,-7 0-2 16,0 5 1-16,-10 8 1 15,0 4 1-15,-6 9 0 16,-7 3-2-16,-4 5 1 15,-3 0-1-15,-5 5 3 16,1 2 2-16,1 5 1 0,1-2 0 16,3 1 1-16,4 1 0 15,7-3 1-15,3-2 30 16,10-1-94-16,4-2-41 16,7-2-152-16,5-2 128 15</inkml:trace>
  <inkml:trace contextRef="#ctx0" brushRef="#br0" timeOffset="91032.701">10283 11636 912 0,'-2'-1'504'0,"1"-1"-127"16,0 1-162-16,0 0-31 0,0 0-85 15,0 0-24-15,0 1-27 16,0 0-11-16,0 0-18 16,-2 2-4-16,-1 5-6 15,2-2-3-15,1-5 18 16,0 2-24-16,0-2-91 16,0 0-72-16,-1 0 84 15</inkml:trace>
  <inkml:trace contextRef="#ctx0" brushRef="#br0" timeOffset="91809.889">10837 11366 544 0,'1'-5'264'0,"0"0"-93"15,0 1-27-15,-1 1-5 16,0-1 11-16,0 3 22 15,0 0-7-15,0 0-36 16,-1 0-20-16,0 0-37 16,-18 0-8-16,-35 16-9 0,28 7-3 15,-3 7-6-15,3 2-4 16,13 3-6-16,-2 0-3 16,5-3-6-1,-1-2-2-15,5-4-4 0,4 0-3 16,10-8-6-16,0-3 0 15,1 0-2-15,4-7 1 16,-1-2 0-16,11-1-1 0,3-6 1 16,6-1-2-16,3-7 0 15,3-1-2-15,-5-3-2 16,-3-8 1-16,-4 1 0 16,-5-1 2-16,-5-1-1 15,-1 2 5-15,-7-3 16 16,-4 0 5-16,-6-6 4 15,-5 4-4-15,-8-6-17 16,-2 1-5-16,-5 1-6 16,-2 0-2-16,-1 9-4 15,1 4-1-15,-2 7-3 16,3 7 0-16,-3 3-1 16,0 1 0-16,2 6 3 15,3 0-27-15,6 8-131 16,-1 1 36-16,10 6 47 15</inkml:trace>
  <inkml:trace contextRef="#ctx0" brushRef="#br0" timeOffset="94896.823">11356 11282 240 0,'0'-1'162'16,"0"0"16"-16,0 0-2 15,0 0-13-15,0-1-6 16,0 1-6-16,0 0 2 15,0 0-3-15,0 0-4 16,0 0-17-16,0 0-13 16,0 0-31-16,0 0-16 15,0 0-28-15,-1 0-8 0,-1 1-11 16,1 0-5-16,-6 2-6 16,-7 9-3-16,-27 29-2 15,28-29-1-15,1-1 0 16,2-2-1-16,2-5 3 15,5-1 3-15,3-4 2 16,2-2-2-16,-2 2-2 16,0 1-6-16,13-7-2 15,34-24 0-15,-26 19-2 16,-4 1 0-16,5 4 1 16,-3 3-1-16,-1 5-1 15,4 4 0-15,-10 6-1 16,-2 3-1-16,-8 6 1 15,-2 1 1-15,-9 7 2 16,-2 1 1-16,-6 3 0 0,-3 3 1 16,-3 0 2-16,-3-2 0 15,-5 4 0-15,-2-6 0 16,1-2 1-16,2-5 0 16,1-15 1-16,6 2 1 15,6-5 0-15,-3-5 1 16,2 0 0-16,6-8-1 15,-3-4-1-15,3-1-1 16,10-2-4-16,-10 0-1 0,12-2-4 16,-1 3-2-16,1 1-1 15,8 6 0-15,1 3 2 16,6 1 1-16,3 5 4 16,-2 4 1-16,4 6 0 15,-1 1 0-15,0 3 2 16,6 3 0-16,-1-5 0 15,1 2 0-15,-2-2-1 16,0-5 1-16,-5 0-1 16,0-4 0-16,-6-5 2 15,-2 0 1-15,0-7 15 16,-3-3-29-16,4-3-92 16,2-3-96-16,0-2 108 15</inkml:trace>
  <inkml:trace contextRef="#ctx0" brushRef="#br0" timeOffset="95729.315">11829 11260 983 0,'-2'-2'452'0,"0"2"-213"16,-1-1-50-16,2 1-84 15,0 0-32-15,0 0-30 16,0 0-7-16,0 0-5 15,-4 7-2-15,-3 8-3 16,-33 25-2-16,30-26-2 16,0 0-2-16,-2-3-5 15,1 1-3-15,5-7-3 16,1 1-2-16,4-4 4 16,3-3 1-16,5-4-2 0,1-1 0 15,7-7-8-15,3-1-2 16,1-1-5-16,5 0-4 15,0 4-9-15,-2-1-1 16,-4 3 1-16,0 5 5 16,-4 2 8-16,-1 5 1 15,-1 3 2-15,-2 4 0 0,0 3 2 16,-2 4 0-16,-4 1-1 16,-3 4 1-16,-2 4 2 15,-3 2 1-15,-8 5 1 16,-3 3 2-16,-6-3 2 15,-2-2 1-15,-2-1 1 16,-5-7 0-16,-4-3-1 16,4-1 1-16,-1-9-1 15,4-1-1-15,2-9 0 16,9-2 0-16,-3-5-1 16,4 1 1-16,10-6-3 15,-6-5-2-15,8-6-4 16,4 1-5-16,3 6-3 15,1 2-2-15,8 7 0 16,-5-2 2-16,-4 7 1 16,2 1 1-16,2 7 4 15,2 6 1-15,0 3 2 0,9 4 1 16,2-1 2-16,1 0 0 16,2-4 2-16,0 0 0 15,-3-4-1-15,3-1-1 16,0-6 1-16,-3-3-1 15,-1 0 3-15,-10-7 5 16,9-1-77-16,-1-2-66 0,3-1 82 16</inkml:trace>
  <inkml:trace contextRef="#ctx0" brushRef="#br0" timeOffset="96436.142">12185 11213 436 0,'-3'0'294'0,"0"-1"-3"0,0 1-77 15,2 0-21-15,0-1-30 16,0 0-21-16,0 1-36 16,-1 0-14-16,2 0-16 15,0 0-3-15,0 0-9 16,14 5-8-16,7 5-12 16,33 12-4-16,-28-19-8 15,5 2-3-15,0-5-11 16,-5 1-4-16,-1-1-5 15,-7 0-1-15,-8 0-2 16,-5-3 0-16,-3 1 0 16,-2 1 0-16,-1 1-1 15,0 0 0-15,0 0-1 16,0 0-1-16,-5 5-1 16,-7 7-1-16,-27 30 0 15,23-25 0-15,2 2 0 0,0 3 0 16,-4 4 0-16,1 0-1 15,1 2 1-15,-1 1-1 16,4-1 1-16,-1 1 0 16,-2-2 0-16,4-1 1 15,-3-5-1-15,4-1 0 16,3-4 0-16,-2-3 0 0,9-1 1 16,-5-4 1-16,7-5 8 15,0-3-19-15,0-5-87 16,0 4-65-16,0 0 87 15</inkml:trace>
  <inkml:trace contextRef="#ctx0" brushRef="#br0" timeOffset="96725.308">12142 11433 866 0,'-7'0'447'0,"10"1"-123"16,-3-1-60-16,0 0-103 16,0 0-41-16,0 0-47 0,0 0-12 15,11 2 8-15,16 5 2 16,33 5-8-16,-28-10 1 16,3 0-13-16,-4-3-9 15,-3 0-14-15,-3 0-9 16,-9-3-11-16,-3 0-2 15,-6 0 1-15,-2 0-28 16,-2-1-81-16,-1 1-72 16,2-4 97-16</inkml:trace>
  <inkml:trace contextRef="#ctx0" brushRef="#br0" timeOffset="97463.29">13017 11279 791 0,'4'-3'399'16,"-3"2"-153"-16,-1 1-49 15,0-1-20-15,0 1-33 0,-1-1-3 16,1 1-11-16,0 0-4 16,0 0-16-16,0-1-16 15,-1 0-34-15,0 0-15 16,-1 0-18-16,-18-5-7 16,-35-7-9-16,24 10-2 15,-2 3-5 1,2 0-1-16,-1 2-2 0,1 1 0 0,3 4-1 15,0 2 0-15,8 3 1 16,0-1-1-16,7 0 0 16,6 0 0-16,1-2 0 15,3 4 0-15,5-3 0 16,0 3 0-16,0-3 0 16,7 1 1-16,1-1 2 15,5 0-1-15,5-3 1 16,2-2 0-16,3-5-1 15,-2-2 1-15,7-7-1 16,-1-2 0-16,5-4-2 16,3 0 0-16,0-3 0 15,-3 1-1-15,-7 3 1 16,-10 0 0-16,-6 7-1 16,-6 1 0-16,-5 6-6 15,0 2 1-15,-1-2-1 0,0 0 1 16,-6 10 4-16,-3 10 0 15,-41 30 1-15,27-24 1 16,-2 5 0-16,0 2 0 16,4 1 2-16,-1-3-1 15,7 3 1-15,-2-7 0 16,5-4-2-16,2-3 2 0,1-7-1 16,5 0 0-16,2-1 0 15,-1-1-1-15,4-3 25 16,2 1-26-16,6-8-63 15,3 1-41-15,-5-5 44 16</inkml:trace>
  <inkml:trace contextRef="#ctx0" brushRef="#br0" timeOffset="98594.931">13437 11678 573 0,'0'0'269'15,"0"0"-85"-15,0 0-21 16,0 0-13-16,0 0 1 0,0 0-11 15,0 0-6-15,0 0-10 16,3 0-8-16,1-1-19 16,-1 0-12-16,8-4-28 15,3 0-9-15,27-49-17 16,-22 25-7-16,-2-15-5 16,-5-6-3-16,13-4-1 15,0-3 0-15,2 7-4 16,3 8 2-16,-13 13 2 15,-8 5-2-15,-8 11-2 16,-1 2-3-16,-4 8-9 16,1 6-2-16,-2 4-2 15,-3 11 0-15,-2 5 5 16,-1 1 0-16,6 10 0 16,-2-5 2-16,7 5-1 0,3 1 1 15,7-3 0-15,5 0 1 16,3-10 0-16,4-7 0 15,3-9 1-15,5-6-1 16,9-14 0-16,6-5-1 16,9-12-2-16,4-3-6 15,-9-3-6-15,-1 0-2 16,-13 1 4-16,-9-2 5 0,-5 2 5 16,-6-1 2-16,-8 10-1 15,-1 6-1-15,-5 11-6 16,-1 10-7-16,-7 5-1 15,-3 7-1-15,-3 8 6 16,0 4 6-16,0 8 3 16,2 2 0-16,-3 4 1 15,1 2 0-15,0 5 2 16,-2 2 0-16,1 0 0 16,1-1 0-16,-2-5-1 15,-2-5 0-15,1-6 0 16,-2-7-1-16,2-5 1 15,0-5 7-15,9-8-30 16,2-2-14-16,8-6-431 16,0-1 330-16</inkml:trace>
  <inkml:trace contextRef="#ctx0" brushRef="#br0" timeOffset="111467.307">2398 13173 349 0,'1'-10'266'0,"0"3"59"16,6-1-79-16,-3 3-48 15,-2 0-27-15,2 2-24 16,-4-1-17-16,0 3-20 16,0 0-7-16,0 1-29 15,-1 0-12-15,0 0-25 16,-1 0-13-16,0 8-10 15,-5 16-3-15,-16 36-4 16,6-24 0-16,7 16 0 16,-10-5-1-16,2-1 0 15,-1 1 1-15,-5-11 1 16,11 2 0-16,4-4 0 16,1-5-1-16,1-3-3 0,2-3-1 15,0-6 0-15,3-3 0 16,2-9 1-16,0-4 3 15,2-5-23-15,-2 3-32 16,0 0-139-16,8-23 121 16</inkml:trace>
  <inkml:trace contextRef="#ctx0" brushRef="#br0" timeOffset="111958.485">2756 13254 721 0,'2'4'402'15,"-2"0"-103"-15,0-1-96 16,-1-3-35-16,0 0-48 16,0 0-9-16,-2 0-32 15,-16 8-14-15,-37 10-13 16,25-11-8-16,-5 2-13 15,-4-2-5-15,-2 2-14 16,5-1-2-16,5-1-3 16,2 1-6-16,1-5-1 15,9 2 0-15,3-3-1 16,5-1 2-16,9 1-1 16,-4 0-1-16,4 3-4 0,2 1 1 15,2 3 1-15,-1 2 0 16,1 1 2-16,1-1 1 15,4 2-1-15,0 1 0 0,5 1 0 16,0 0 0 0,8 3 1-16,-2-5 1 0,2 3 1 15,7-1 1-15,-8-5 0 16,4 4-1-16,5-6 1 16,-6 0-1-16,4 1-1 15,-3-5 0-15,-7-3-1 16,-1-1-1-16,2-3-78 15,-6-2-85-15,-4 0 103 16</inkml:trace>
  <inkml:trace contextRef="#ctx0" brushRef="#br0" timeOffset="112706.553">2935 13608 854 0,'-5'-5'473'16,"5"4"-92"-16,-7 0-161 15,6 1-37-15,-2 0-80 16,2 2-32-16,0-2-45 15,0 0-8-15,1 9 1 16,0 11 3-16,-3 27-3 16,0-25 0-16,-3-1-1 15,-2-3-1-15,8-1-2 16,-2-4-1-16,-2-10-4 16,8 4 1-16,-4-8 13 0,2-5-1 15,4-7-1-15,-3-7-3 16,4-6-13-16,3-1-2 15,-9-1-2-15,1 3-1 16,-6 4-1 0,-1 5 0-16,4 7-3 0,-4 2-1 15,2 9-1-15,-11 0-1 16,-2 7 2-16,-4 3 1 16,-3 5 1-16,-1 3 1 15,-2 3 0-15,3 1 1 0,1 1 0 16,4 0 0-16,4 2 0 15,2-3 0-15,5-1 0 16,-8 1-1-16,17 1 1 16,3-1 0-16,6 0 1 15,14-4 1-15,-3-7 0 16,3-1 1-16,2-4-2 16,7-2 1-16,-1 0 0 15,-5-3 1-15,1-4-1 16,-8-6 2-16,1-4-6 15,2-3-38-15,3-8-151 16,3-1 131-16</inkml:trace>
  <inkml:trace contextRef="#ctx0" brushRef="#br0" timeOffset="113523.84">3607 13240 403 0,'-4'1'226'0,"0"0"-35"16,0 1-26-16,3-2-40 15,0 0-10-15,0 0-6 16,0 0 5-16,0 0 10 15,1 0-5-15,0 0-11 16,0 0-9-16,0 0-24 16,0 0-10-16,0 0-22 15,0 0-10-15,0 0 3 16,1 0 4-16,21 1 12 16,30 33 6-16,-15-28-1 15,2-3-1-15,3-3-10 0,2 0-9 16,-14-1-16-16,3-1-6 15,-13 2-8-15,-1-1 0 16,-1 1-1-16,-10 0 0 16,-9-1 4-16,-4-2 5 15,-2 1-50-15,1 0-35 16,-4 2-135-16,1 1-124 0,-5 2 211 16</inkml:trace>
  <inkml:trace contextRef="#ctx0" brushRef="#br0" timeOffset="113973.721">3549 13525 768 0,'-1'0'389'0,"0"0"-118"16,2 1-32-16,-1-1-80 15,0 0-27-15,0-1-34 16,0-1-12-16,2 2 10 16,10-2 1-16,0 1-11 0,36 0-6 15,-23 4-15-15,2 5 0 16,13-3-6-16,-7-1-6 16,1-3-13-16,2 4-9 15,-26-9-10-15,14 3-1 16,1 1-5-16,-2 1-4 15,11-1 1-15,-14-2 3 16,-6-5-44-16,-3-2-66 16,9 4 65-16</inkml:trace>
  <inkml:trace contextRef="#ctx0" brushRef="#br0" timeOffset="115290.245">4742 13116 397 0,'42'-31'273'16,"-35"26"-7"-16,-3 4-75 15,-4-5-22-15,1 5-17 16,-1 0-1-16,0 0 2 15,0 1-6-15,0-1-17 16,0 1-16-16,-1 0-38 16,0 0-15-16,-1 0-27 15,-22 11-9-15,-33 22-5 16,31-9-3-16,-5 0-5 16,2 6-3-16,-1 5-4 15,0 3 0-15,7 6-6 16,-2 0-2-16,4-2 0 0,4-2 0 15,6-3 3 1,3-3 0-16,8-5 0 0,1 0 0 16,6-4 3-16,4 0-2 15,-1-2 1-15,3-2-2 16,-2-7-19-16,2 1-34 16,3-8-105-16,1-4-116 15,-5-4 167-15</inkml:trace>
  <inkml:trace contextRef="#ctx0" brushRef="#br0" timeOffset="116225.693">4968 13591 655 0,'-2'-4'349'0,"1"2"-77"16,0 1-30-16,0 0-57 0,0-1-17 15,0 1-24-15,-1 0-9 16,1 0-23-16,0 0-17 16,0 0-39-16,0 0-14 15,0 0-19-15,-4 0-5 16,0 1-1-16,0 2-4 15,2 4-3-15,1 7-1 16,-2-4 2-16,-27 29 3 16,25-33-5-16,8-1-1 15,7-1-3-15,-12-2 4 0,5-1 10 16,-5-6 1-16,3 5-3 16,0 0-5-16,1-8-7 15,5-7-2-15,11-29-1 16,-9 29 0-16,-4 7-2 15,-2 3 0-15,-2 5-3 16,0 1-1-16,-2 0-1 16,1 0 1-16,0 0 3 15,0 0 1-15,-2 12 1 16,1-2 0-16,-9 26-1 16,11-26 1-16,1-1 0 15,-2-3-1-15,1 0 0 16,0-2 28-16,-4-3-83 15,4-1-44-15,0 0-550 16,0-1 427-16</inkml:trace>
  <inkml:trace contextRef="#ctx0" brushRef="#br0" timeOffset="118226.14">5917 13276 740 0,'-2'0'402'0,"1"0"-71"15,0 0-55-15,0 0-65 16,0 0-38-16,0 0-62 15,0 0-34-15,0 0-40 16,0 0-12-16,0 0-2 16,0 0-4-16,-8 5 1 15,0 7-1-15,-23 29-7 16,27-25 1-16,3-2-5 16,-4-3 0-16,4-4-3 15,-4-5 2-15,5-1 0 16,4 1 3-16,-3-4-1 15,0 1-3-15,0 0-4 16,0 0-2-16,1-2-1 16,8-7-1-16,9-2 0 15,32-22 0-15,-26 31-1 16,-2 3 0-16,-1 11 0 0,-2 2 0 16,-4 7 2-16,-1 1 0 15,-5 4 1-15,-5-6 4 16,-2 4-3-16,-2-3 0 15,-5 2 0-15,-2 4-1 16,-9-4 2-16,-2 4 1 0,-8-2-1 16,0-2 1-1,-2-3 1-15,-2-2 0 0,6-6 1 16,0-2 0-16,1-4-1 16,2-5 0-16,-3-5 0 15,0 0 0-15,4-7-2 16,-1-4 0-16,15 2-3 15,5 1-2-15,4 0-3 16,6 7 0-16,1 1 1 16,-2 0-1-16,9 5 3 15,0 3 0-15,-1 1 2 16,3 2 1-16,-1 1 0 16,-2 1 0-16,2 0 2 15,3-2-1-15,-4 0-1 16,4-1 1-16,1-4-1 15,-7 1 23-15,2-2-88 0,-3-1-59 16,-1-1-234-16,-1 0 205 16</inkml:trace>
  <inkml:trace contextRef="#ctx0" brushRef="#br0" timeOffset="118924.367">6370 13251 1140 0,'-2'0'510'0,"2"0"-271"16,0 3-51-16,-1-3-81 15,0 0-17-15,-1 0-3 16,-4 14-14-16,-16 32-22 16,8-25-6-16,1-1-10 15,3-2-7-15,-3 1-11 16,3-7-5-16,1-3-2 16,2 0 1-16,3-8 4 0,3-1 0 15,1-4-4-15,0 3-4 16,0 0-9-16,4-10-2 15,2-3-1-15,36-29 0 16,-26 31 1-16,4 1-1 16,-1 9 2-16,3 3-1 15,-4 8 2-15,-4 4 0 16,-3 5 1-16,-1 1 0 16,-5 7 1-16,-2 0 0 0,-5-3 1 15,-1 4 1-15,-6-4 0 16,-5 1 0-16,-5 3 0 15,-1-2 0-15,-6 0 1 16,3-1 0-16,6-5 1 16,-6-5 0-16,-4-4 0 15,-4-6 0-15,-3-4 4 16,7-2 0-16,8-9-1 16,4-3-1-16,6-5-17 15,3-1-6-15,7 5-2 16,5 3-2-16,5 4 10 15,2 4 3-15,2 4 1 16,3 2 3-16,3 8 4 16,-5 1 0-16,2 5 1 15,2 1 2-15,-8-1-1 0,6 1 1 16,-5-3-3 0,-2 0 0-16,8-5 1 0,3-4-17 15,12-5 13-15</inkml:trace>
  <inkml:trace contextRef="#ctx0" brushRef="#br0" timeOffset="119723.181">6616 13242 535 0,'2'0'319'16,"0"2"-51"-16,1 3-66 15,-3-5-13-15,0 0-40 16,0 0-15-16,11 3-9 16,15 5-1-16,33 3-11 15,-26-11-11-15,10-3-27 16,-4 0-16-16,3-4-23 0,3 1-10 16,-11 4-13-16,-7 2-5 15,-11 2-5-15,-8 3-1 16,-7 6 4-16,-3 4 2 15,-8 5 5-15,-2 6 2 16,-6 5-3-16,-4 5-3 16,-1 4-3-16,-1-3-1 15,4 0-2-15,4-2 0 16,-3-7 0-16,5-2-1 16,-4-4 1-16,6-3-1 15,4-4 1-15,3-1 0 0,7-5 1 16,-9-1-1-16,4-5 9 15,0-3-20-15,-9-1-95 16,6-6-72-16,1-5 96 16</inkml:trace>
  <inkml:trace contextRef="#ctx0" brushRef="#br0" timeOffset="120004.073">6697 13440 974 0,'0'2'460'0,"3"1"-213"15,0-1-49-15,-3-2-65 16,0 0-22-16,16 3-3 0,35 9-9 16,-21-7-22-16,-7-1-16 15,9 1-22-15,-5 0-9 16,0-3-17-16,-4-4-1 15,-5 2-3-15,-6-1-3 32,-5 0 18-32,-1 1-36 0,17-8-115 0,-4-5-111 15,-1-10 129-15</inkml:trace>
  <inkml:trace contextRef="#ctx0" brushRef="#br0" timeOffset="120637.366">7514 13314 1039 0,'1'-1'544'15,"-8"0"-160"-15,6 0-150 16,1 0-36-16,-7-1-75 15,7 1-26-15,-1 0-36 0,0-1-15 16,0 1-7-16,-4-2-5 16,-18-8-9-16,-29-6-6 15,22 14-8-15,-2 2-4 16,7 6-4-16,2 0 1 16,4 5-4-16,2 2 1 15,1 2-1-15,6 4 0 16,-1-1-1-16,5 4 0 15,6 2-1-15,-7-3 1 0,12 3 1 16,-1-7-1-16,-1-4 0 16,1 1 0-16,-2-5 0 15,8 0 1-15,1-7 2 16,7-1 0-16,1-10 1 16,2 1-4-16,4-6-3 15,4-6-2-15,0-4-6 16,-1-5 2-16,-6 3-2 15,-3 3 2-15,-8 9 4 16,-3 6 4-16,-7 8-5 16,-2 2 0-16,-4 10 0 15,-4 3-1-15,-3 9 7 16,-4 5 1-16,-1 4 0 16,1 0 0-16,-3 1 0 15,-1-5 0-15,-2 3 0 0,3-1 1 16,5-4-1-16,-1 0 1 15,6-5 0-15,6-2-1 16,-4-5 0-16,4-3 0 16,3-6-14-16,-3 0-33 15,3-5-73-15,0-2-59 16,0 1-447-16,2-1 427 0</inkml:trace>
  <inkml:trace contextRef="#ctx0" brushRef="#br0" timeOffset="121054.104">7787 13055 815 0,'0'-1'437'16,"0"-1"-128"-16,-1-1-98 15,1 3-46-15,0 0-77 0,0 0-29 16,9 4-22-16,5-3 1 16,29 48 11-16,-23-24 7 15,0 11 6-15,-2 3-5 16,-6 4-10-16,-1 6-4 15,-7 2-13-15,-2-1-2 16,-4 0-6-16,-8-4-4 16,-11-6 1-16,-4 2 1 0,-10-1 0 15,2-3-1-15,0 0-4 16,4-3-4-16,2-4-1 16,1-6 1-16,-1-11 3 15,3-5-36-15,5-9 18 16</inkml:trace>
  <inkml:trace contextRef="#ctx0" brushRef="#br0" timeOffset="122155.287">8276 12766 665 0,'4'-4'351'15,"3"3"-65"-15,-3 0-29 16,0 1-68-16,0 2-40 16,-5-2-62-16,0 0-16 0,0 0-4 15,0 0 2-15,-1 3-8 16,-5 10-4-16,1 1-12 15,-15 29-6-15,17-29-12 16,-7 1-7-16,3-3-9 16,-10-2-2-16,3-3-3 15,11-1 0-15,-4-1 0 16,9-3 2-16,2-3 0 16,3-5-1-16,12-4-4 15,-5-1-1-15,2-2-3 16,5 0-1-16,-1 2 1 15,8 2-3-15,3 6 2 16,-7 2 1-16,-5 5-1 16,-3 6 0-16,-6 9-1 15,-3 6 0-15,-5 6 2 0,-1 5 1 16,-9-2 1-16,-2 1 1 16,-10-2 2-16,-7-6-2 15,0 3 2-15,-5-6-2 16,3-1 3-16,3-2 3 15,-1-7-2-15,4-3 2 16,0-9-3-16,-4-2-2 16,8-7 3-16,0-4-1 15,5-8-5-15,7-1-2 0,7-2-7 16,3 0-5-16,11 8-2 16,1 1 2-16,6 8 3 15,-4 3 5-15,2 4 2 16,0 8 2-16,0 2 2 15,3 7 0-15,-5 0 3 16,-2-2-1-16,-2 0 0 16,2 0 3-16,2-3-4 15,5 1 0-15,1-6 5 16,1-4 30-16,1-5-23 16,0-3 0-16</inkml:trace>
  <inkml:trace contextRef="#ctx0" brushRef="#br0" timeOffset="129191.118">5358 13300 638 0,'-1'-1'333'0,"0"0"-74"16,0 0-26-16,0 0-35 16,0 0-19-16,0-1-30 0,-1 1-18 15,1 0-41-15,0 1-16 16,0 0-24-16,0 0-10 15,-1 4-14-15,0 12-3 16,-39 32-9-16,29-24-1 16,-8 1 2-16,1 1-2 15,-2 1-5 1,-2 0-3-16,8 0-3 0,3-1 0 0,4 0 0 16,2-3 0-16,3-1-3 15,3 0-1-15,4-4-2 16,4-3 0-16,2-4 3 15,3-2 1-15,7-3 1 16,-2-3 1-16,7-3 3 16,-6-3 3-16,6-11 3 15,0-7 0-15,3-11 1 16,4-8 2-16,-4-4-5 16,3-4-4-16,-3-2-1 15,-4 4-4-15,-7 2 4 16,-4 8 3-16,-11 4-1 15,-3 6 1-15,-8 7 7 16,-3 6 3-16,-3 8 3 16,-4 2 3-16,-4 3-11 0,0 6-2 15,-2 2-4-15,2 4-2 16,2 5 1-16,2-1-1 16,2 2 0-16,8-1 1 15,-1-1-1-15,3-2-3 16,6-1 41-16,-4-3-14 15,11-2-13-15</inkml:trace>
  <inkml:trace contextRef="#ctx0" brushRef="#br0" timeOffset="132392.536">4379 13945 407 0,'1'2'227'15,"-1"-2"-47"-15,-3-1-29 0,2 0-59 16,0 0-13-16,1 0-4 15,0 0 1-15,0 0 10 16,0 0 7-16,0-1-5 16,11 0-2-16,1 1-13 15,27 0-10-15,-24 5-13 16,-6-4-5-16,8 2-5 16,3 0 0-16,5-2-2 15,0 2-2-15,5-6-5 16,7-2-5-16,7 1-7 15,7-11-2-15,1 8-4 16,6-1-1-16,2-3-5 16,-1 2-1-16,4 4 0 15,-4 0-2-15,3 0-1 16,2 6 0-16,-8 0-1 16,-2 3 0-16,-6 3 0 0,-3-3 0 15,7 0 0-15,0-2 0 16,4-5 1-16,4 2-1 15,-1-4 0-15,2 2 0 16,-6 0-1-16,0 1 1 16,0 2-1-16,2-1 0 15,5 2 0-15,-3 0 0 16,6 3-1-16,-12 0 0 16,5 4 1-16,-8-2-1 0,-2 0 1 15,7 1 0-15,-13-3 0 16,14 4 0-16,-3-3-1 15,0-3 1-15,8 0 0 16,-7 3 0-16,-5-7 0 16,-1 2 0-16,-2 1 0 15,3-4 1-15,1 4-1 16,1 0 0-16,1 2 0 16,-2 0-1-16,-1-2 1 15,-5 4-1-15,0-3 1 16,-2 0-1-16,4 4 1 15,4-2-1-15,-6-1 0 16,1 2 1-16,-1 0 0 16,0 1 0-16,1-4-1 15,3 3 1-15,-7 0-1 16,-3-1 1-16,1 2-1 0,-2-2 0 16,8-2 1-16,5 1 0 15,-1 1-1-15,-2-3 1 16,6 5-1-16,-5 0 1 15,-4-4-1-15,0 7 0 16,-2-3 1-16,3 2-1 16,1 2 0-16,-1-1 0 0,-8-1 1 15,-3-3-1-15,-7 2 1 16,1 0-1-16,-1 2 1 16,-5-5-1-16,0 2 0 15,2-4 0-15,-6-1 1 16,2 3 0-16,-4-3 1 15,-2 2 0-15,0-1 1 16,2-1 0-16,-6 0 0 16,-7-1-1-16,2 1-1 15,-5 0-1-15,0 0 6 16,0 0 21-16,0 0-86 16,0 0 52-16</inkml:trace>
  <inkml:trace contextRef="#ctx0" brushRef="#br0" timeOffset="134285.322">4863 14163 321 0,'7'-2'184'0,"27"-9"-12"15,-22 8-3-15,-2-2-15 16,-3 3-12-16,-2 1-19 16,0 1-7-16,-5-2-22 15,0 2-7-15,0 0-11 16,0 0-3-16,0 0 11 15,0 0 7-15,0 0 12 16,-1 0-3-16,0 0-17 16,0 0-14-16,0 0-27 15,-19 1-10-15,-30 41-13 0,28-25-4 16,-1 4-8 0,1 3-1-16,-6 0-3 0,-6 3 0 15,-3 3 0-15,7 0-2 16,5 3 0-16,-2-6-1 15,12 3 0-15,4-2-2 16,5-4 0-16,6 4 1 16,1-8-2-16,3 0 0 15,5-4-2-15,4-1-1 0,4-3-16 16,1-5-48-16,2-3-111 16,-1-1 115-16</inkml:trace>
  <inkml:trace contextRef="#ctx0" brushRef="#br0" timeOffset="136234.688">5047 14522 574 0,'-1'-1'303'0,"0"-2"-54"15,0 1-17-15,0 0-21 16,0 1-10-16,0 0-51 16,-1 0-24-16,1 0-49 0,0 0-24 15,0 0-21-15,0 0-6 16,0 1-12-16,0 0-3 16,0 0-3-16,0 1-2 15,-2 1-2-15,0 1 1 16,2-3-2-16,0 0 0 15,0 0-3-15,0 0-28 16,0 0-125-16,1 0-221 16,0 0 236-16</inkml:trace>
  <inkml:trace contextRef="#ctx0" brushRef="#br0" timeOffset="136869.895">5558 14241 527 0,'0'-1'345'16,"-1"-2"24"-16,-1 2-92 16,1 1-69-16,0 0-40 15,0 0-63-15,-1 0-22 16,-16 7-27-16,-27 40-6 16,22-23-3-16,0 0 0 15,0-1-9-15,4 1-5 16,-2-2-12-16,3-1-6 15,6-4-7-15,-3-2-1 16,12-2-4-16,2-2 0 0,-1 1-3 16,7-2-1-1,2-2 0-15,3 4-1 0,6-3 2 16,-5 0 0-16,4-5 3 16,2-4 1-16,8-5 2 15,4-6 2-15,7-7 0 16,-3-3 0-16,1-6-1 15,-1 0-1-15,-7-6 0 16,-3 5 0-16,-10-4 1 16,-3 2 1-16,-10 6 0 15,-4 1-1-15,-7 7-1 16,-3-1-3-16,-4 7-1 16,-1 3-2-16,0 4 0 15,1 1-1-15,0 2-1 16,-2 3 1-16,1 1 0 0,1 1-1 15,3 3 0-15,4 0-1 16,4 1 17-16,-1-3-38 16,8 3-90-16,6-1-69 15,7-4 91-15</inkml:trace>
  <inkml:trace contextRef="#ctx0" brushRef="#br0" timeOffset="137618.108">6211 14220 806 0,'2'-1'360'0,"5"-4"-173"15,-1 2-19-15,0-2-32 16,2-2-12-16,-5 3-10 16,-1-1-3-16,2 2 1 15,-6 0 2-15,1 2-11 0,0 0-11 16,0-1-26-16,0 1-13 16,-20-3-8-16,-27-3-3 15,21 7-11-15,-1 0-5 16,-3 3-9-1,1-3-3-15,-1 4-5 0,-2 1-3 16,3 4-3-16,1 1-1 16,4 2-1-16,3 1 0 0,6 1-1 15,1 0 0-15,4-1-2 16,2 1 0-16,3 0-2 16,8 2 0-16,1-4-1 15,3-4 0-15,8 4 2 16,-4-2 0-16,9 0 3 15,1-3 0-15,-2-7 1 16,2-4 0-16,5-5 1 16,2-2 1-16,4-7-1 15,84-55 8 32,0 0-10-47,-115 73 0 16,-10-1 2-16,8 1-2 0,-6 5 0 15,-5 5 0 1,12 4 0-16,-9 7 0 0,-2 1 0 16,0 5 1-16,-9-1-1 15,2 3 1-15,2-2 1 16,0-1-2-16,2 1 1 16,1-2 1-16,-1-3-2 15,3 2 0-15,0 0 1 16,2-6 0-16,0 1 1 0,1-8-1 15,4-4 1-15,2-3-2 16,3-4 2-16,1-1 38 16,-1 0-30-16,0 0 326 15,5-15-240-15</inkml:trace>
  <inkml:trace contextRef="#ctx0" brushRef="#br0" timeOffset="139792.748">6500 14231 260 0,'0'0'220'0,"0"0"66"15,0 0-39-15,0 0-51 16,0 0-23-16,0 0-39 16,0 0-15-16,0 0-17 15,0 0-3-15,0 0-1 16,0 0 1-16,0 0-11 15,0 0-5-15,-2 7-15 16,-5 8-10-16,-26 34-12 16,14-25-12-16,-4 0-12 15,4 2-5-15,4 2-7 16,-1-7-2-16,7 3-5 16,0-1-1-16,7-6-1 15,-3 4-1-15,11-5 0 16,2 1 0-16,-2-3-1 15,11 0 1-15,-1-5 0 16,0-2 3-16,13-8 3 0,-1-7 4 16,5-8 4-16,3-9-1 15,6-3-2-15,1-9-2 16,-6-4-1-16,-2 1-1 16,-13-3 1-16,-10 4 1 15,-3 4-2-15,-13 4 1 16,-7 8-4-16,-1 6-2 0,-14 9-3 15,3 3-1-15,-1 5 0 16,-1 5 0-16,2 1 0 16,-3 2 1-16,9 1-1 15,0-2 0-15,5 3 0 16,5 1-2-16,-3-1 42 16,6-1-66-16,4-3-93 15,1 0-57-15,8-2 66 16</inkml:trace>
  <inkml:trace contextRef="#ctx0" brushRef="#br0" timeOffset="140525.41">7270 14220 440 0,'9'-4'265'15,"-8"-3"6"-15,0 1-45 16,0 2-5-16,-1 3-12 16,-1 0-26-16,0 0-22 0,0 1-48 15,0 0-17-15,-14 3-21 16,-13 5-9-16,-42 13-12 15,27-6-10-15,-3-1-19 16,1-3-2-16,7 0-9 16,2-2-1-16,10-5-5 15,3 3-2-15,8-4-2 16,7-2-2-16,5 1-7 16,6-1-3-16,3 2-2 15,-6-3 1-15,0 0 5 16,18 9 3-16,33 25 0 15,-29-22 1-15,1 6 0 16,1 2 1-16,-3-3 0 16,1 7 0-16,-7-1 0 15,-3-4 1-15,-8 2 1 0,-4-1 0 16,-8-1 1-16,-2 1 0 16,-4-4 0-16,0-2 0 15,-4-4 0-15,2-4 1 16,-2-4 2-16,1-3 1 15,0-6-1-15,1-3 0 16,3-3-1-16,3-1-1 16,6-3-3-16,4 0-1 15,4-3-1-15,1 1-1 0,4-1 1 16,1 1 0-16,4 0 1 16,0-2 0-16,3-1-1 15,1-4 3-15,3 1 10 16,3 0 5-16,2 1 7 15,2 0-3-15,-1 3-7 16,-3 1-4-16,-6 3-6 16,-1 5-1-16,-2 2-3 15,-2 4-1-15,-3 1 3 16,-3 4-3-16,-7 1-105 16,0 0-59-16,14 4 94 15</inkml:trace>
  <inkml:trace contextRef="#ctx0" brushRef="#br0" timeOffset="141093.397">7526 14117 473 0,'-7'-29'279'0,"4"32"-11"16,0 0-49-16,2 2-52 15,0-5-19-15,1 0-35 0,0 0-21 16,3 15-18-16,4 1-4 15,21 33-1-15,-9-26 5 16,5 6 4-16,2 4-4 16,-5-2-14-16,1 6-13 15,-7-2-14-15,-7-5-4 16,-6 2-2-16,-9-6 7 0,-6 4 4 16,-2-2 1-16,-6 0-8 15,1-1-8-15,-13-5-8 16,2-2-2-16,-1-7-1 15,2-4 25-15,5-8-38 16,7-3 9-16</inkml:trace>
  <inkml:trace contextRef="#ctx0" brushRef="#br0" timeOffset="142644.669">9684 13656 494 0,'1'-4'262'16,"-2"-1"-63"-16,1 2-44 0,0 2-9 15,0 0 6-15,0 0-3 16,0 0-13-16,0-1-8 16,0 1-21-16,0 0-15 15,0 0-32-15,0 0-14 16,2 0-20-16,12-1-3 15,14 1 0-15,28 1 1 0,-22-5-3 16,-1 1-3-16,0-2-7 16,2 2-3-16,-7 2-3 15,-2 1 8-15,-6 2-75 16,-6 1-91-16,-12 9 101 16</inkml:trace>
  <inkml:trace contextRef="#ctx0" brushRef="#br0" timeOffset="142995.26">9670 13885 821 0,'-1'-1'409'0,"3"0"-151"16,4 1-107-16,-6 0-29 16,0 0-36-16,0 0-2 15,17 5 0-15,31 7-7 0,-30-12-4 16,3-1-5-1,2-2-16-15,4-2-6 0,1-4-15 16,-2 0-9-16,-2-2-11 16,1 3-2-16,-2-1-12 15,-1-2-67-15,-2 4 51 16</inkml:trace>
  <inkml:trace contextRef="#ctx0" brushRef="#br0" timeOffset="143826.813">10851 13574 309 0,'0'0'160'0,"4"-1"-10"15,3-3 3-15,-2-1 39 16,1 1 5-16,-3-2 3 16,3 6-2-16,-4 0-23 15,-2 2-12-15,-1-2-36 16,0 0-17-16,-1 0-22 15,-14 12-17-15,-35 34-25 16,23-28-7-16,4 0-17 16,-2 2-5-16,5-1-9 15,5-1-2-15,1 2-3 0,7 1 0 16,4 0-2-16,0 2-1 16,4-1 0-16,0-3 0 15,2 1 0-15,9 0 2 16,4-6 0-16,2-1 2 15,4-7 2-15,4-3 1 0,5-6 5 16,7-6 0-16,1-6 2 16,-3-8-2-16,2-7-2 15,-2 0 0-15,1-5-1 16,-2 1 0-16,-7 3 1 16,1 3 0-16,-19 3 1 15,-3 4 8-15,-3 7 9 16,-15-3 2-16,2 8 0 15,-9 0-9-15,-10 2-11 16,1 2-4-16,-6-1-2 16,1 2 0-16,3-5-2 15,-1 2 0-15,3-1 0 16,1-2-1-16,5 4 0 16,3-1-1-16,7 2-1 15,0 1-4-15,5 4-12 0,4 4-26 16,3 4-99-16,5 4-53 15,7 12 112-15</inkml:trace>
  <inkml:trace contextRef="#ctx0" brushRef="#br0" timeOffset="144208.407">11292 13854 1312 0,'-3'-4'637'16,"1"0"-276"-16,0 4-133 16,0 0-62-16,1 0-89 15,0 0-22-15,0 0-28 16,-1 4-10-16,-1 6-5 16,-1-2-8-16,1-1-3 0,-12 30 1 15,14-32-2-15,0 1 2 16,-1 0-1-16,1-4 2 15,-2 0-14-15,2-2-37 16,1 0 34-16</inkml:trace>
  <inkml:trace contextRef="#ctx0" brushRef="#br0" timeOffset="145835.857">11750 13599 751 0,'27'-32'394'0,"-28"29"-106"15,-2 1-36-15,-1 0-90 16,2 2-35-16,1-2-56 0,0 2-21 16,0 0-31-16,-2 0-7 15,-11 6-6-15,-6-5 1 16,-27 46 2-16,27-28 0 16,6 4 1-16,-1 1-1 15,1 3-2-15,8 2 0 16,-3-1-2-1,5 1-1-15,4-3-2 0,-1-3 0 0,4-2-2 16,0-3 1-16,8-6 2 16,0-1 3-16,2-13 14 15,8-2 6-15,5-10 5 16,7-5-2-16,2-3-9 16,-1-6-5-16,-6-2-4 15,-3-2-2-15,-4 4-1 16,-3 0 1-16,-5 2 0 15,-6 2 0-15,-7 3-1 16,-5 1 0-16,-9 6-5 16,2 0 1-16,-2 6-2 15,-1 0-2-15,1 0 0 16,-4 2 0-16,-1 2-1 16,3 1-1-16,0 1-1 15,4 2 0-15,6 0-1 0,-3 1-2 16,7 4 0-16,0 1-11 15,2-2-94-15,4 1-69 16,4 1 107-16</inkml:trace>
  <inkml:trace contextRef="#ctx0" brushRef="#br0" timeOffset="146377.023">12212 13504 677 0,'-5'-5'465'15,"2"3"21"-15,0 5-271 16,-4 2-41-16,-5 4-75 16,5 3-18-16,-10 2-6 15,6 4-10-15,2 5-12 16,-10-2-5-16,7 4-11 15,-1 1-4-15,6-1-11 16,-6 0-6-16,4 0-5 16,-3-1-3-16,2-2-5 15,10 1-2-15,-1-5-1 16,7-1 0-16,1-3 0 0,3-3 1 16,6-1 0-1,-4-2 1-15,2-4 2 0,0-1 2 16,3-9 4-16,1-2 2 15,0-8 0-15,-1-5 0 16,2-5-3-16,2-3-2 16,-5-2-2-16,0 1 1 15,-7-1-2-15,-3 0 1 16,-6-2-2-16,-4 1-1 0,-5 2 0 16,-3 6-1-16,-7 5-2 15,-1 1-1-15,-2 7-3 16,0 2-1-16,3 9 0 15,4 3-1-15,6 5 1 16,1 2 3-16,7 6-40 16,-7-4-38-16,8 5-106 15,2 3-96-15,-2-4 177 16</inkml:trace>
  <inkml:trace contextRef="#ctx0" brushRef="#br0" timeOffset="147209.047">12898 13488 655 0,'1'-1'363'16,"0"2"-61"-16,-1 1-46 16,-1-2-38-16,0 0-28 0,-1 0-22 15,1 0-14-15,0 0-35 16,-6 1-18-16,-9 0-38 16,-30 0-13-16,24-2-21 15,-4 1-6-15,-4 0-13 16,3 3-3-16,5 2-4 15,1-1-1-15,7 6-2 16,1-5 0-16,2-1 0 16,2 0 0-16,2-2 0 15,3 0-3-15,-1 1 0 16,4 3 0-16,1-1 2 16,-2 3 1-16,2 1 0 15,-5-4 1-15,4 5 0 16,-1-7 0-16,-4 3-1 0,0 2 1 15,-2-5 0-15,4 6-1 16,3-2 1-16,1 1-1 16,-7 0 0-16,0-3 0 15,4 1-1-15,1-4-2 16,2-1-3-16,0-1-2 16,0-1-1-16,0 0 0 15,0 0 5-15,0-1 0 0,12-3 0 16,0 1 1-16,30-11 1 15,-26 13 0-15,4 1 1 16,1 1 0-16,-1 4 0 16,1 3 1-16,-5 4 0 15,-4 2 0-15,-5 2 0 16,-1 2 1-16,-4-2 0 16,-2 1 0-16,-3 1 0 15,-4 3 0-15,-4 1 2 16,-3 3 0-16,-5-4 1 15,-4 1 0-15,-2-2 1 16,1-4 0-16,0-4 1 16,5-1 1-16,0-6-1 15,0 2 1-15,-1-5-2 16,-1-5 0-16,3 0-1 16,0-7 1-16,2-4-3 0,3-4 0 15,2-10-9-15,1-2-24 16,6 3-61-16,4 4-46 15,6 8-115-15,3 4 153 16</inkml:trace>
  <inkml:trace contextRef="#ctx0" brushRef="#br0" timeOffset="147843.258">13137 13467 537 0,'-19'-2'367'0,"9"2"33"0,-3-1-110 16,8 1-89-16,6 0-41 16,-2-2-69-16,1 1-25 15,0 0-36-15,0 0-10 16,0 0 10-16,13-1 9 15,3-1 13-15,35 1 3 16,-26 2-6-16,2-4-2 16,6 2-7-16,-5-2-4 0,-2 4-12 15,-2 4-6-15,-6 0-9 16,-3 4-2-16,-7-1-2 16,-5 2 0-16,-6 4 1 15,-3 4 2-15,-5 1-1 16,-3 3 1-16,-1 4-4 15,-4-1 0-15,1 2-1 16,-1-1-1-16,2-2 0 16,0-2 1-16,0 3-2 15,-1-2 0-15,1 1 1 16,3 2-1-16,-1-5 0 16,6 3 0-16,-3-2-1 15,2-3 0-15,5-4 0 16,-4-4 4-16,7-2-43 15,-7-5-29-15,5 0-80 0,-3-4-62 16,5-9 135-16</inkml:trace>
  <inkml:trace contextRef="#ctx0" brushRef="#br0" timeOffset="148102.36">13123 13645 1161 0,'-5'-3'527'0,"5"3"-280"16,3-2-43-16,-3 0-84 16,0 2-31-16,15-1-7 15,38 1-11-15,-21-3-20 16,0 1-9-16,5-3-16 15,0-1-6-15,-2 0-9 16,2 1-3-16,-7-2-8 16,-5 2-22-16,-8 5 16 15</inkml:trace>
  <inkml:trace contextRef="#ctx0" brushRef="#br0" timeOffset="149115.387">13788 13481 527 0,'1'-4'334'0,"-1"2"-26"15,2 0-88-15,1-1-25 16,2 0-37-16,-2 1-17 16,-1 1-36-16,2 1-12 0,-3 0-10 15,-1 0-7-15,0 0-10 16,0 1-5-16,2 11-18 16,-3 4-7-16,-15 26-9 15,0-28-4-15,-3-2-7 16,1-4-3-16,-1-3-5 15,6 1-1-15,3-5-1 16,4 2 0-16,4-4 0 16,4-4-3-16,7-2-2 15,3-6-3-15,10 1-2 16,1-1 1-16,7 1 1 16,1 0 0-16,0 2 1 15,3 5-1-15,-2 5 1 16,-4 4-1-16,1 11 0 0,-7 2-1 15,-10 6 1-15,1 2 1 16,-14 5 0-16,-8-1 2 16,-4 3 2-16,-11 3 1 15,-8 2 4-15,-4-1 0 16,-10 0 5-16,-4 0 2 16,-3-7 5-16,-2-4 1 15,7-8 1-15,4-8-2 16,18-9-1-16,3-6-1 15,7-6-3-15,6-1-3 0,-1-6-5 16,8 2-2-16,3-1-6 16,0 2-2-16,2 5-3 15,4 3 0-15,3 5-1 16,3 3 1-16,-1 3 1 16,0 4 0-16,10 3 2 15,0 4 1-15,9 2 2 16,3 2 0-16,-2 2 0 15,1-5 0-15,-2 1-3 16,0-7-1-16,-3-3 0 16,0-4 53-16,-1-6-76 15,-1-2-46-15,3-4 61 16</inkml:trace>
  <inkml:trace contextRef="#ctx0" brushRef="#br0" timeOffset="154908.944">2222 15450 607 0,'27'-37'336'0,"-27"34"-66"15,0 0-25-15,0 2-49 0,0 0-28 16,0 1-50-16,-1 0-27 16,0 0-52-16,0 0-17 15,0 0-10-15,-2 12 0 16,-5 15 1-16,-10 31 0 16,6-20-2-16,-2 6-2 15,1-1-1-15,0 3 0 16,-1-2-1-16,-1-7 0 15,2-4 0-15,0-9 1 16,3-9-1-16,3-2 1 16,3-8 1-16,1-1-1 0,3-4 9 15,0-1-1-15,0 0 10 16,0 0-28-16,3-9-99 16,5-13-73-16,17-35 92 15</inkml:trace>
  <inkml:trace contextRef="#ctx0" brushRef="#br0" timeOffset="155365.14">2591 15458 657 0,'12'-2'362'0,"-8"2"-75"15,0 2-28-15,-4 6-80 0,-3 0-21 16,-4 4-24-16,-3 1-12 15,-9 1-19-15,-4 1-12 16,-7 1-30-16,-3 0-15 16,-2 0-21-16,-4 0-6 15,0-3-8-15,-2-2-1 16,2-4-3-16,4-3 0 16,10-2-3-16,1-1 0 15,8-1-2-15,5 2 0 0,7 0-3 16,2-2-4-16,3 2-3 15,-1-2-2-15,0 0 1 16,0 0 3-16,0 0 4 16,3 2 0-16,9 11 1 15,29 28 1-15,-26-25 0 16,0 5 0-16,1-4 0 16,0 5 0-16,1-2 0 15,-1-5 1-15,4 3 0 16,-8-6-1-16,3-6 0 15,-3-2 0-15,4-4 2 16,2 0 0-16,-1-2 6 16,2-4-10-16,-1-6-67 15,4-4-59-15,1-3 74 16</inkml:trace>
  <inkml:trace contextRef="#ctx0" brushRef="#br0" timeOffset="155875.728">2707 15750 951 0,'25'-49'451'0,"-27"38"-164"16,0 4-27-16,1 2-58 15,2 3-34-15,-1 3-71 16,0-1-30-16,0 0-45 0,-1 0-11 16,-4 19-7-16,-12 40 2 15,4-21 2-15,1 4 0 16,0 1-1-16,-2-3-1 16,1 0-1-16,1-2 0 15,-2-2-1-15,2 0-1 16,2-5 0-16,2-5-1 15,5-6 1-15,0-7-1 16,2-5 2-16,0-1-1 0,1-7-2 16,-1-2-10-16,1-2-78 15,0 3-61-15,0 0 87 16</inkml:trace>
  <inkml:trace contextRef="#ctx0" brushRef="#br0" timeOffset="156381.049">2728 15627 650 0,'-12'-2'426'0,"3"-1"5"15,5-1-202-15,-1 1-27 16,5 1-77-16,-1 1-35 16,1 0-50-16,0-1-16 15,0 1-15-15,2-6 0 16,17-2 2-16,28-27 2 16,-21 30 2-16,-1 3-2 15,9 4-2-15,-6 5-2 0,-1 6-2 16,-1 2 1-1,-7 6 0-15,3 0 0 0,-6 4 1 16,-1 3 0-16,-4 1 0 16,-7 2 1-16,-5-3 2 15,-6-1 2-15,-12-1 2 16,-3-4-1-16,2 1 0 16,-3-4-1-16,7-6-1 15,-9-2 1-15,-4-9-1 16,-4-1-2-16,-3-6-1 15,9-3-4-15,1-2-2 16,9 1-3-16,7-6-12 16,7 3-34-16,6-1-126 15,6-2-20-15,3 8 99 16</inkml:trace>
  <inkml:trace contextRef="#ctx0" brushRef="#br0" timeOffset="156892.343">3502 15686 664 0,'-33'25'450'16,"31"-28"19"-16,-1 1-219 0,3-1-29 15,0 3-78-15,0-2-28 16,0 2-50-16,0 0-17 16,15-1-15-16,34 4-3 15,-21-2 0-15,-1 0 1 16,4 0 0-16,2-2-2 15,-2-3-7-15,1 2-6 0,-1 1-6 16,-6-1-1 0,-3-1 0-16,-7-2-1 0,-7-1 21 15,-5-1-27-15,-4 1-104 16,-1-2-11-16,-9 2 42 16</inkml:trace>
  <inkml:trace contextRef="#ctx0" brushRef="#br0" timeOffset="157242.041">3406 15882 786 0,'-3'-5'436'16,"-3"5"-74"-16,3 0-143 16,5 2-95-16,-2-2-26 15,0 0-3-15,0 0 7 16,18 5 22-16,37 7-11 16,-21-8-11-16,-1-3-10 15,2-1-23-15,-3-2-13 16,-5-4-27-16,-2 3-8 0,-5-2-8 15,-6 1-3-15,-6 0 8 16,-2-1-17-16,-4-1 308 16,0 5-230-16</inkml:trace>
  <inkml:trace contextRef="#ctx0" brushRef="#br0" timeOffset="158410.504">4506 15351 711 0,'8'-11'368'0,"-4"0"-97"16,-1 3-30-16,1 2-59 16,-4 4-25-16,0 5-56 15,-4-2-29-15,3-1-41 16,-1 4-14-16,-7 24-3 16,-11 39 3-16,3-21 1 15,0 1 1-15,-2 5-2 16,-3-1-2-16,2-2-2 15,2 2-1 1,2-11-3-16,3-2-1 0,9-9-2 16,-4-11 0-16,2-8 1 15,0-6-1-15,4-2 10 16,-2-6-3-16,3-2-77 16,3-4-72-16,-2-12 80 15</inkml:trace>
  <inkml:trace contextRef="#ctx0" brushRef="#br0" timeOffset="158841.816">4854 15475 636 0,'11'5'380'16,"-8"3"-64"-16,-3 1-74 15,-3-3-28-15,0 3-38 16,2 1-16-16,-9-1-29 15,-4-1-21-15,-12-1-36 16,-12 1-16-16,-9-2-35 16,-3 3-7-16,-3-1-9 15,2-1-2-15,5-1-2 16,0-3 0-16,12-1-1 16,8 0 0-16,9 0-1 15,5-1 0-15,10 1-10 16,1 1-2-16,5 4-2 15,10 4 0-15,1 1 9 16,3 3 2-16,3 2 2 16,-3 2 0-16,2 3 1 15,-2 0 0-15,-2 1 1 16,0-4 0-16,-2-1 0 0,-3 0 0 16,2-7-1-16,0 4 1 15,0-3-1-15,3-4-1 16,-1-1 4-16,-1-6 36 15,8-2-78-15,1-3-46 16,2-7 124-16,5 0-88 0</inkml:trace>
  <inkml:trace contextRef="#ctx0" brushRef="#br0" timeOffset="159608.196">5068 15833 651 0,'16'-38'392'0,"-9"28"-51"16,-2 2-94-16,1 3-16 15,-4 0-45-15,-2 2-23 16,0 3-62-16,0 0-29 16,-1 0-35-16,0 0-8 15,-1 9-2-15,-4 7 2 16,-9 30-4-16,8-25-2 15,4-4-9-15,0 1-3 0,2-4-5 16,0-3-1-16,1-5-1 16,1-2 0-16,0-4 6 15,-1-1 5-15,0 0 4 16,0 0 0-16,0 0-5 16,0-2-6-16,3-9-4 15,4-1 0-15,24-28 0 16,-26 32-1-16,-5 1 1 15,-4-3-1-15,-5 8-1 16,0-3-2-16,-4 1-1 16,-3 4-1-16,-3 0-1 15,-8 2 0-15,-6 5 0 16,2 3 1-16,3 8-1 16,0-4 0-16,8 5 1 0,5 2-1 15,4 1 1 1,2 3 0-16,4 2-1 0,-4-1 0 15,5 3 0-15,4-1 1 16,4-1-1-16,7 3 1 16,1-8 2-16,3-3-1 15,5-8 2-15,5-4 2 16,9-3 3-16,5-3 0 16,-2-3 2-16,-5-5 0 0,-1-7-1 15,-2-3-1-15,-2 2-4 16,0 0 0-16,-3 7 23 15,-4 0-36-15,-3 4-68 16,-5 1-61-16,-6 2-60 16,-1 2 110-16</inkml:trace>
  <inkml:trace contextRef="#ctx0" brushRef="#br0" timeOffset="161623.873">5869 15446 326 0,'16'-2'209'0,"-7"-4"6"15,5 1-19-15,-3 0-24 16,-6 0-8-16,3 5-7 16,-6 0 3-16,-2 1-1 15,1-1 5-15,-2-1 3 16,0 1-14-16,0 0-37 0,0 0-25 15,-9 4-44-15,-8 3-14 16,-30 22-12-16,23-15-5 16,-3 5-8-1,-4-1-4-15,0 6-1 0,-2 3 0 16,1 3-2-16,0 4-1 0,6 2 0 16,2 3-1-16,10-5 0 15,2 2-1-15,7-7 1 16,5-1-1-16,2 1 0 15,1-7-1-15,5 2-1 16,-1-4 0-16,4-5 6 16,2 1-25-16,2-7-132 15,2-3-59-15,2-6 113 16</inkml:trace>
  <inkml:trace contextRef="#ctx0" brushRef="#br0" timeOffset="162376.513">5938 15880 714 0,'-6'0'361'0,"0"5"-113"15,3-4-67-15,1 2-76 16,1-1-37-16,0-2-37 16,1-1-5-16,0 0-2 15,0 0-1-15,0-1-4 16,0 1-6-16,0 0 27 15,0 0 23-15,1-2 42 16,1-3 23-16,-2 5-2 16,0 0-15-16,0 0-34 15,0 0-20-15,0 0-33 16,0 0-9-16,0 0-7 16,0 0 0-16,0 0-1 15,0 0 0-15,0-1 1 16,0 1 1-16,0 0 2 15,0 0 5-15,0 0 6 16,0 0 2-16,0 0-4 0,0 0-5 16,0 0-10-16,0 0-2 15,0-1-2-15,0 2 0 16,0 0 2-16,0 0-1 16,1 0 0-16,-1 0 0 15,5 7-1-15,-3-3 1 16,-2-4-1-16,0 0 0 0,0 2 0 15,0-2-1-15,0 1 2 16,1 1-1-16,-1-2 0 16,1 2-1-16,1 1 2 15,-2-2 0-15,1 2 1 16,-1-3 3-16,0 0 1 16,0 0 0-16,0 0 0 15,2 0-2-15,10-5-3 16,0-2-1-16,29-30-1 15,-28 22 0-15,-3 0 0 16,4 2-2-16,0-7-5 16,3 2-38-16,6-4-127 15,-3-5-129-15,3 4 176 16</inkml:trace>
  <inkml:trace contextRef="#ctx0" brushRef="#br0" timeOffset="162773.55">6246 15503 955 0,'-9'-3'534'16,"5"0"-116"-16,1 3-186 15,-4-1-36-15,5 1-90 16,1 0-26-16,0 0-40 16,0 0-13-16,-6 3-10 15,-7 17-2-15,-33 33 4 16,27-23 0-16,0 5 0 16,-2-1-2-16,2 4-3 15,-1-1-2-15,1-2-3 16,2-4-2-16,6-8-3 15,2-2 0-15,4-9-2 16,4 1 0-16,1-6-1 16,0-2 1-16,1-5 4 15,1-3 0-15,-1 2 2 0,0 0 3 16,3-8-43-16,5-10-40 16,20-33 45-16</inkml:trace>
  <inkml:trace contextRef="#ctx0" brushRef="#br0" timeOffset="163422.658">6186 15545 501 0,'-14'-2'347'0,"-1"-1"49"15,2 0-146-15,6-1-76 16,2 1-31-16,5-2-50 16,1 0-19-16,6-1-32 15,3 0-8-15,4-3-2 16,4 1 6-16,1 2 2 16,12-1-2-16,-1 6-4 15,-1 1-3-15,4 5-6 16,-6 3-3-16,5 5-9 15,2 3-3-15,-3-2-4 16,-5 1-1-16,-6 3-2 0,-7-1-1 16,-8 3 1-16,-3 1 2 15,-8-4 8-15,-6 3 6 16,-13-4 7-16,-6-1 1 16,-4-3-4-16,-2-1-4 15,-3-7-8-15,9-1-2 16,-10-5-3-16,1-8-1 15,6 1-2-15,-3-3-1 0,12 3-2 16,6 2 0-16,6 1 0 16,6 3-1-16,4 2-4 15,1 1-4-15,5 2-3 16,-3-2 0-16,0 0 3 16,2 4 5-16,12 11 3 15,33 29 1-15,-23-23 0 16,4 0 1-16,-3 1 1 15,0-1-1-15,-4-3 2 16,-4-2-1-16,-1 1 0 16,-1-3 0-16,-2-1-1 15,0-4-1-15,1-5 4 16,2-1 2-16,2-8 3 0,3-5 32 16,7-4-53-16,-2-9-58 15,2-8 54-15</inkml:trace>
  <inkml:trace contextRef="#ctx0" brushRef="#br0" timeOffset="163906.201">6909 15526 1006 0,'-3'-7'518'15,"2"1"-142"-15,1 3-161 16,0 2-34-16,0 1-69 16,0 0-37-16,0 0-40 0,0 0-8 15,0 0 0-15,1 7 2 16,-2 13 0-16,-4 30-1 16,-6-21-4-16,-3 0-2 15,8 7-4-15,-6-5-3 16,0 0-6-16,-2 0-2 15,-2-9-2-15,-1-2 1 16,8-4-2-16,5-1 0 0,0-5 0 16,0-2 0-1,4-4 2-15,1-4 10 0,-4-3-35 16,3 2-34-16,0-1-110 16,0 1-116-16,3-15 175 15</inkml:trace>
  <inkml:trace contextRef="#ctx0" brushRef="#br0" timeOffset="164190.58">6724 15432 978 0,'-1'-3'499'15,"5"2"-179"-15,5 0-138 0,-3 1-35 16,11 1-54-16,-1 1 2 16,3 2-17-16,8 3-9 15,5 2-15-15,-3-2-6 16,10 0-15-16,-2 0-5 16,-4-3-10-16,1-1-4 15,-7-3-4-15,-3-1 28 16,-7-1 13-16,-1 1-548 0,-10 2 392 15</inkml:trace>
  <inkml:trace contextRef="#ctx0" brushRef="#br0" timeOffset="164805.448">7334 15350 813 0,'-10'-9'418'0,"10"7"-161"16,0 3-56-16,5 11-87 15,13 7-27-15,4 6 10 16,0 3 13-16,7 6-15 16,-3-1-8-16,-2 4-26 15,1 1-12-15,-8 0-16 16,-1 4-5-16,-7-5-9 15,-1 2-2-15,-8-2-3 16,-4-4 1-16,-11 1 2 16,-3-4 2-16,-12-4-1 15,-2 1-1-15,-7-5-4 16,-4-3-2-16,7-8-4 0,1-3 0 16,8-8-15-16,9 0-33 15,1-7-43-15,2-2 49 16</inkml:trace>
  <inkml:trace contextRef="#ctx0" brushRef="#br0" timeOffset="165789.108">7823 15318 492 0,'-24'16'250'0,"24"-15"-72"15,0 0-25-15,0 1-24 16,-1-2-3-16,0 0-8 15,0 0-12-15,1 0-21 16,0 0-11-16,-1 0-3 16,1 3 1-16,-2-3 0 15,1 0 2-15,1 0 9 16,0 0 7-16,0 0-5 0,16 5-7 16,29-16-29-16,-26-12-18 15,10-8-16 1,-1-3-4-16,6-7-5 0,1-1-1 15,2 2-2-15,2 2 0 16,-7 11-2-16,-6 5 0 16,-4 10-1-16,-4 5-2 15,-10 5-4-15,-1 3-1 16,-10 6-2-16,2 2 1 16,5 9 3-16,-3 1 2 0,1 6 2 15,-4 3 0-15,5 3 1 16,-2 1 1-16,-2-1 0 15,3 2 1-15,-6-6-1 16,-3-1 0-16,7-5 0 16,-9-5 0-16,2-1 1 15,5 0 0-15,-9-3 2 16,0 0 1-16,-7-4 1 16,-5-1 1-16,1 0 0 15,-1-7 1-15,-1-4 1 16,-1-3 0-16,1-8-2 15,1 2 1-15,2-5-2 16,3 0-2-16,1 2-1 16,4 2-1-16,5 1-2 15,3 6-2-15,5 2-4 16,-1 5-5-16,4 5-18 0,-3-5-30 16,0 0-101-16,0 0-72 15,4 9 137-15</inkml:trace>
  <inkml:trace contextRef="#ctx0" brushRef="#br0" timeOffset="166374.075">8549 15032 663 0,'3'-11'408'0,"-4"9"-6"16,0 1-153-16,-2 6-122 16,2-5-36-16,0 0-43 15,-6 15 1-15,-16 41 8 16,9-22 2-16,-5 4-5 15,2 12-4-15,-3-4-13 0,3 0-7 16,0-10-13-16,3-5-5 16,5-8-1-16,0-8-3 15,6-3 1-15,0-7 1 16,1-4 16-16,0-4 1 16,2 2 0-16,0-1-3 15,6-19-18-15,18-40-3 16,-3 16-3-16,3-3-2 0,4-3-14 15,4 4-2-15,4 12-1 16,-1 7 3-16,1 14 10 16,-6 4 1-16,-8 10-1 15,-5 1-1-15,-6 8 0 16,-1 5 2-16,-3 6 3 16,2 7 2-16,-9 6 2 15,2 3 12-15,-2 5 6 16,-8-1 4-16,6-3 3 15,-5-1-8-15,-2-12-4 16,2 0-3-16,-6-8-1 16,1-5-2-16,3-2 41 15,0-5 6-15,6 1-31 16</inkml:trace>
  <inkml:trace contextRef="#ctx0" brushRef="#br0" timeOffset="168873.977">2143 16809 693 0,'3'-7'348'0,"-2"4"-102"16,-1 0-29-16,0-1-67 15,0 3-35-15,-1 1-58 16,0 0-25-16,0 0-21 16,0 2 3-16,-8 23 7 15,-9 32 2-15,4-17 6 16,-2 5-1-16,-3 5 0 16,1 3 0-16,-1-4-6 15,3-4-4-15,5-8-7 16,0-5-2-16,1-8-3 15,3-6 0-15,2-7-1 16,3-3 0-16,0-6 1 16,4 1 23-16,-2-3-66 0,0-1-59 15,0 0-304-15,0 0 247 16</inkml:trace>
  <inkml:trace contextRef="#ctx0" brushRef="#br0" timeOffset="169388.106">2650 16895 648 0,'0'2'395'0,"-7"9"-7"15,-1 0-100-15,-7 2-77 16,-2-1-32-16,-4 1-56 15,-2-1-23-15,-5 1-43 16,-3-1-15-16,-1 1-20 16,-5-1-8-16,-8-1-6 15,-1-1-2-15,-5 0-2 16,5-1 0-16,7 0-3 16,4-2 1-16,7-3-2 15,5 1 0-15,6-2 0 16,5 2-2-16,6-1 0 15,1 2 0-15,2-2-1 16,1 1 1-16,-2-1 1 0,-1 0 0 16,2 4 0-1,-3 1-1-15,4 7-1 0,2 1-2 16,4 0-2-16,2-1-1 16,8-1 1-16,3 2 1 15,4-1 3-15,3-2 1 16,0-3 2-16,2-2 1 0,1-4 1 15,1 3 1-15,-3-6-1 16,3 1 0-16,-6 0 1 16,-5-3 2-16,-1-2 1 15,-3-2 41-15,3 0-77 16,-1-4-64-16,-2-1 71 16</inkml:trace>
  <inkml:trace contextRef="#ctx0" brushRef="#br0" timeOffset="169903.57">2744 17284 571 0,'5'-11'396'16,"-2"0"3"-16,12-26-129 15,-12 31-20-15,-1 0-57 16,-2 3-30-16,2 3-73 16,-3 0-36-16,0 0-36 15,-1 0-8-15,-7 23 12 16,-13 38 3-16,6-24 1 16,1 3-1-16,0 3-9 15,-4-2-3-15,3-1-3 16,1 1-3-16,2-7-2 15,5-2 0-15,1-8-2 16,0-5 1-16,3-6 1 16,1-6-1-16,-1-1 1 15,3-2 0-15,1-1-9 0,1-2-30 16,-1-2-99-16,0 0-43 16,6-12 96-16</inkml:trace>
  <inkml:trace contextRef="#ctx0" brushRef="#br0" timeOffset="170387.64">2814 17172 506 0,'-5'-8'342'0,"-5"2"36"16,2-2-117-16,4 0-70 16,2 5-38-16,1-2-45 15,1-2-11-15,0 4-22 16,0-2-6-16,5 4-23 16,-5 1-13-16,0 0-17 15,14 1-3-15,13 3 1 16,28 7 2-16,-29-6 4 15,6 2 0-15,-3 6-2 0,2 0-3 16,-3-2-5 0,-5 5-2-16,-8-5-3 0,-5 1 2 15,-6 2 1-15,-4-2 4 16,-9 4 2-16,-5-1 1 16,-7 3 0-16,-7-2-2 15,-1 0-3-15,-1 0-1 16,2-3-2-16,9-2 1 0,-3-3-1 15,-1-3 0-15,-1-4-1 16,-6-1-2-16,5-6 0 16,5-3 14-16,3-2-55 15,3-3-36-15,5-4 48 16</inkml:trace>
  <inkml:trace contextRef="#ctx0" brushRef="#br0" timeOffset="170973.259">3529 16995 447 0,'-1'-5'298'16,"1"1"-9"-16,0-2-79 15,2 2-19-15,0-1-25 16,1 0-12-16,2 1-32 15,3 2-17-15,6 3-37 16,2 1-11-16,5 4 1 16,5-1 6-16,6-1 13 15,6 1-1-15,4-5-20 16,2 0-10-16,-7 0-20 0,-5-3-7 16,-13 3-8-16,-9-2-2 15,-7 1-2-15,1 1 1 16,-6 0-23-16,1 0-50 15,0 0-108-15,0 0-298 16,-16 1 309-16</inkml:trace>
  <inkml:trace contextRef="#ctx0" brushRef="#br0" timeOffset="171270.948">3499 17204 1030 0,'-2'-3'467'0,"3"-3"-228"16,5 3-38-16,8-1-65 15,0-1-23-15,5 1-18 16,3 4-5-16,4 0-17 0,1 3-7 15,1 2-16-15,0-2-11 16,0 2-14-16,-1-1-7 16,-5-1-5-16,2-3-1 15,-9 0 34-15,0-1 4 16,-1-1-28-16</inkml:trace>
  <inkml:trace contextRef="#ctx0" brushRef="#br0" timeOffset="173368.362">4559 17132 503 0,'-2'-3'253'0,"0"-1"-60"16,1 0-13-16,1 2-12 15,0 1 1-15,-1 0-1 16,1 0-2-16,-1 0-32 16,0 1-25-16,0 0-53 15,0 0-22-15,0 0-19 16,-5 17 0-16,-6 27-1 16,8-26-1-16,1-3-2 15,0-4-1-15,3 0-2 16,-1-4-2-16,1-4 2 15,0 0 11-15,0-4 10 16,0 0 2-16,0 0-2 0,2-11-12 16,5-10-10-16,11-27-1 15,-11 27-3-15,0 2-1 16,-3 10-3-16,1 6-6 16,-5 6-5-16,0 5 0 15,0 7 3-15,-2-5 6 16,1 6 3-16,0 0 0 15,-1-3 1-15,2 0 0 0,-2-3-1 16,1 0 0-16,0-1-11 16,1 2-35-16,0-5-134 15,1-5 121-15</inkml:trace>
  <inkml:trace contextRef="#ctx0" brushRef="#br0" timeOffset="173924.342">5163 16908 709 0,'1'0'401'0,"3"1"-123"16,-4-1-37-16,0 0-28 16,-2 0-51-16,1 0-14 15,0 0-38-15,-15 4-25 16,-35 40-33-16,26-24-9 16,-2 5-20-16,3 5-6 15,1 2-7-15,-2-2-3 0,9 3-4 16,3-2-1-16,5-6-1 15,7 5-1-15,6-10 0 16,4-2 0-16,6-3-1 16,5-4 1-16,-2-4 4 15,3-2 1-15,-1-5 6 16,-2-4 2-16,5-7 3 16,-2 0 0-16,3-10-2 15,-1-1-1-15,-2-7-2 16,1-4 0-16,-8-6-3 15,-2-2 0-15,-6 0-3 16,-6 3-1-16,-8 7-3 16,0 6-1-16,-5 10-2 15,-3 0-1-15,2 6-3 16,-4 2-2-16,5 5-13 16,-1 1-11-16,1 3-57 0,0 1-36 15,3 5-109-15,1 0-102 16,4 3 217-16</inkml:trace>
  <inkml:trace contextRef="#ctx0" brushRef="#br0" timeOffset="174406.972">5531 16904 949 0,'0'-2'511'16,"-4"-1"-131"-16,-2 3-179 15,5 0-40-15,0 0-71 16,-3 3-18-16,-16 6-19 16,-26 36-8-16,21-23-3 15,4 3-1-15,6 6-6 16,-1 1-5-16,6 2-9 15,0-5-7-15,5 1-7 16,1-7-2-16,4-7-4 0,3 3 1 16,0-7-2-16,10 6 3 15,4-6 2-15,3-5 1 16,4-5 3-16,-2-3 2 16,2-3 2-16,2-6 0 15,-4-6 1-15,-1-3-1 16,-4-7-1-16,-3 1 0 15,-4-12-2-15,-2-3-1 16,-7-7-3-16,-2-1-3 0,-7 6-3 16,-4 3-9-16,-3 11-18 15,-3 4-5-15,-1 11-34 16,-4 4-28-16,0 11-107 16,0 5 127-16</inkml:trace>
  <inkml:trace contextRef="#ctx0" brushRef="#br0" timeOffset="175592.082">6226 16859 537 0,'4'-1'281'16,"8"1"-61"-16,-8 0-24 15,2 0-37-15,1 0-22 16,-8 2-19-16,5-2-6 15,-2 1 3-15,-3-1 20 16,0 0 12-16,-1 0-2 16,1 0-12-16,-5 2-24 0,-22 8-43 15,-31 7-17-15,22-10-28 16,2-1-8 0,0 2-7-16,1-1 1 0,7-3-3 15,0 2-1-15,12-4-1 16,1-1-2-16,10 0-1 15,2 1-2-15,1 1-3 16,1-3-1-16,0 0 2 16,0 0 2-16,0 0 2 15,0 0 1-15,0 0 2 16,0 0-1-16,0 0 1 16,0 0-1-16,0 0 1 15,0 0 0-15,0 0 0 16,-1 0 1-16,-1 8-1 15,-2 3-1-15,-3 1 1 0,-18 29 0 16,16-29-2-16,4 1 1 16,-3-4 0-16,1-3-1 15,3-1 0-15,2-2 0 16,2-3-1-16,0 0-1 16,0-1 1-16,0 0 1 15,0 0 0-15,17-7 1 16,34-13-1-16,-27 14-2 15,6-2 1-15,-1 1-1 0,-3 5 1 16,0 2 0-16,-5 5 0 16,-2 5 0-16,-3 5 0 15,-2 4 0-15,-3 3 1 16,-4 0 0-16,-4 2 0 16,-3 0 1-16,-7 0 0 15,0 0 2-15,-5-2 0 16,-3 1 1-16,-3-2 0 15,-2-3 1-15,-3-5 2 16,-3 0 2-16,-6-4 10 16,-2 0 3-16,2-3-1 15,-2-4-1-15,5-2-9 16,6-3-2-16,0-5-3 16,-6-3 0-16,8-2-2 15,-7-3-1-15,3-1-4 0,10 1 12 16,1 3-46-16,8 1-30 15,13 3 14-15,6-1 4 16</inkml:trace>
  <inkml:trace contextRef="#ctx0" brushRef="#br0" timeOffset="176672.052">6532 16847 296 0,'32'-13'198'15,"-33"6"6"-15,-2 4-31 16,-2-3-36-16,0 5-11 16,-2 2-6-16,1-1 3 15,0 3 3-15,-2-3-8 16,3 2-17-16,-3 1-8 15,3 0-17-15,1 2-4 16,0-3-11-16,2-1-11 0,2-1-22 16,0 0-10-16,0 0-7 15,0 0 5-15,7 2 16 16,15 5 9-16,35 8 9 16,-22-11-1-16,1-1-13 15,1-2-7-15,3-1-12 16,-11 0-5-16,-3-1-3 15,-13 0-1-15,-10 1-1 16,7 0-1-16,-13 0 1 16,8 3 1-16,-8 4 2 15,-8 3-1-15,1 6-2 16,-3 0-1-16,-7 7-3 16,4 2 1-16,-2 7-1 15,-5 2 0-15,3 3 0 16,-6-3 0-16,3-1-1 0,4-2 0 15,0-5 0-15,1 0 0 16,2-1 1-16,2 0-1 16,1-6 1-16,3-1 0 15,1-5 0-15,0-5 0 16,7-3 0-16,0-2 4 16,1-3 19-16,1-1-14 15,0 0-99-15,1-8-76 0,8-19 85 16</inkml:trace>
  <inkml:trace contextRef="#ctx0" brushRef="#br0" timeOffset="176939.293">6499 17049 740 0,'-9'1'395'0,"6"2"-97"16,-1-3-54-16,5 1-118 15,-1-1-29-15,0 0-29 16,0 0 9-16,12 4 31 16,10 4-1-16,36 12-4 15,-24-16-7-15,5-3-19 0,3-1-16 16,-8-4-27 0,-3 1-11-16,-10-1-11 0,-9 0 3 15,-3-3-10-15,4 1-27 16,6-4 17-1</inkml:trace>
  <inkml:trace contextRef="#ctx0" brushRef="#br0" timeOffset="177839.072">7175 16879 285 0,'11'-6'248'0,"-3"-2"40"15,-3 4-42-15,1 3-9 16,-1 1-36-16,-5 1-19 15,0 2-35-15,-1-3-22 0,0 0-9 16,-2 4-13-16,-1 13-30 16,-39 28-14-16,27-27-30 15,-3-2-9-15,2-3-7 16,3-2-1-16,2-4 0 16,4-4 3-16,6-3 3 15,1-4 1-15,4-6-5 16,5-2-6-16,7-3-8 15,5 0-1-15,6 4-3 16,2 0 0-16,0 6 1 16,-3 1 0-16,-3 6 0 15,-1 2 0-15,-2 5 0 16,2 3 0-16,-2 1 2 16,-3 3 0-16,-3 5-1 15,-1 3 2-15,-6 4-1 0,-3 1 1 16,-8 4 1-16,-7 3 2 15,-9-3 9-15,-2 2 5 16,-7-3 6-16,-5-6 1 16,-8 1-7-16,-5-4-2 15,-3-5-4-15,3 1-2 16,5-10-1-16,5-1-1 16,8-8 1-16,5-4 1 0,8-7-1 15,3-5-2-15,6-1 1 16,2-4-22-16,6-2-24 15,2 0-2-15,7 7-7 16,1-1 19-16,2 10 17 16,3 7 1-16,4 0-1 15,3 6 2-15,2 6 5 16,-1 0 2-16,3 5 14 16,0-3 6-16,8 1 5 15,-1-1 2-15,-3-5-9 16,-5 2-5-16,-9-6-2 15,4-3-1-15,-7 0 45 16,0-3-24-16,-2-5-9 16</inkml:trace>
  <inkml:trace contextRef="#ctx0" brushRef="#br0" timeOffset="180465.8">7869 16842 320 0,'31'-31'192'0,"-30"30"2"16,0-2-10-16,-1 3-13 15,0 0-5-15,0 0-20 16,0 0-11-16,0 0-25 16,0 0-20-16,-1 0-31 15,0 0-15-15,0 0-17 16,-6 5 4-16,-14 12 1 15,-32 29-2-15,22-22-5 16,2 2-6-16,3 10-7 16,-1 4-1-16,-5 9-4 0,0 5-3 15,2-5-2-15,7 1 0 16,13-8-1-16,1-5-1 16,7-4 1-16,1-3-1 15,3-6 0-15,4-2 0 16,7-7 1-16,-3-1 1 0,3-8 15 15,0-3-9 1,3-3-127-16,1-2 94 0</inkml:trace>
  <inkml:trace contextRef="#ctx0" brushRef="#br0" timeOffset="181249.076">8326 16911 604 0,'-10'-3'367'16,"3"5"-2"-16,1 4-132 15,-3 1-87-15,-2 3-36 16,-3 2-47-16,1 0-10 0,2 5-13 16,2-1-6-1,3 2-11-15,-6-2-7 0,5-3-5 16,-3-1-2-16,2-6-1 15,7-3 6-15,-3-5 3 16,4-7-1-16,7-3-4 16,1-5-6-16,10-3-6 15,2 0 0-15,7 1-3 16,1 3-3-16,2 4-8 16,-3 3-1-16,-4 7 0 15,0 4 1-15,-1 12 8 16,-3 4-1-16,-5 7 4 15,-5 4 0-15,-9 4 3 16,-3 4 3-16,-11 0 4 16,-2 0 3-16,-9 1 6 15,-6-6 4-15,-4 2 9 16,-1-4 3-16,0-6-1 0,4-2-3 16,-2-7-9-16,-6-7-3 15,5-8-3-15,-2-4-1 16,10-6-2-16,6-2 0 15,5-6-4-15,2-5-5 16,11-4-5-16,4 3-4 0,8 6-1 16,2 4 1-16,3 5 2 15,0 4-3-15,2 5-1 16,6 6-1-16,0 11 1 16,3-2 3-16,-1 5 5 15,-9-4 0-15,6 1 2 16,-5-1 0-16,3-2 2 15,4 0-1-15,0-4 1 16,3-3 1-16,1-7 74 16,2-5-77-16,1-5-107 15,-2-4 98-15</inkml:trace>
  <inkml:trace contextRef="#ctx0" brushRef="#br0" timeOffset="181949.691">9197 16952 838 0,'7'-7'458'0,"-7"3"-62"16,-2-1-109-16,-2-2-84 16,0 3-35-16,2-2-63 15,0 0-22-15,-3 1-30 16,-3 1-7-16,-6 0-11 16,-2 2-7-16,-10 2-11 15,-2-1-6-15,-7 3-5 16,1 2-2-16,0 3-3 15,3 4-1-15,1 2 0 16,3 1 0-16,5 1-2 16,2-1 0-16,8 3-2 15,1 0 0-15,8 0-1 16,1 0 1-16,3-2 0 16,5 0 1-16,1-2 1 15,5-1 0-15,3-5 2 16,1-2 0-16,3-8 4 0,1-5 0 15,6-10 1-15,4 0 0 16,3-9 1-16,4-1-2 16,0 0 0-16,-5 0-1 15,-6 7-1-15,-11 3 1 16,-10 9 0-16,0 3-2 16,-5 6-4-16,3 6-3 0,-5 4 1 15,-10 5 0-15,0 9 4 16,-5 4 1-16,-5 9 0 15,4 6 0-15,-7-2 0 16,2 2 1-16,5-6 0 16,-2-6 0-16,7-2 0 15,2-5-1-15,3-2 0 16,2-5 0-16,3-5 0 16,3-2-1-16,1-8 0 15,5 1 1-15,2-5 12 16,3-4-14-16,4-6-84 15,5-5-17-15,4-7 46 16</inkml:trace>
  <inkml:trace contextRef="#ctx0" brushRef="#br0" timeOffset="182598.316">9677 16927 896 0,'9'-5'475'0,"-6"2"-127"16,-3 1-138-16,0 0-21 0,0 2-40 15,0-1-9-15,0 1-26 16,0 0-5-16,-1 0-31 16,0 0-16-16,0-1-27 15,0-1-17-15,-22 1-11 16,-32 0-3-16,19 1-3 15,-5 0 2 1,5 2-3-16,2 3 1 0,5 1-1 16,3 3 0-16,10-2-2 15,1 1 0-15,8 0-3 16,5 0-1-16,3 4-2 16,4 0 2-16,9 4 1 15,-1 1 2-15,9 1 2 16,2-1-1-16,3 2 2 15,3 2 0-15,-4-3 0 16,-1 2 1-16,-6 0 0 0,-5-2 0 16,-7 2 1-16,-5-3 0 15,-8-3 1-15,-2 4 0 16,-8-1 0-16,-2 0 0 16,-2-3 0-16,-1-4 1 15,0-5 0-15,3-1 0 16,0-4 0-16,2-3 2 15,5-6 0-15,2-5 0 0,8-3-2 16,3-3-3-16,8-3-1 16,4-2-1-16,5-6-1 15,4-1 1-15,4-2 1 16,5 1 0-16,-6 3 0 16,7 3 0-16,-8 5 0 15,-3 1 0-15,0 8 0 16,-10 3 0-16,1 4-4 15,-6 3-1-15,2 7 16 16,-2 1-19-16,3 10 9 16</inkml:trace>
  <inkml:trace contextRef="#ctx0" brushRef="#br0" timeOffset="184641.895">10044 17070 256 0,'3'0'227'15,"-1"-1"68"-15,2 0-39 16,-2 0-54-16,3-2-17 15,-4 2-28-15,-1-1-20 16,0 1-30-16,0 0-19 0,0 0-29 16,0 0-6-16,0 0-12 15,0 1-3-15,0 0 2 16,0 0-2-16,-1 1-4 16,-1 6-3-16,-1 0-6 15,-1-1-6-15,1 1-8 16,1 2-2-16,1-4-4 15,1-2-2-15,0-3 3 16,0 1 1-16,1-1 3 16,13 8 2-16,25 7 0 15,-28-25 1-15,-1 5 0 16,1-4 1-16,-3 1 0 16,-7 2 1-16,-1-2 0 15,-6 1 1-15,2 2-5 16,1 2-2-16,-5 6-5 0,-3-1-4 15,-1 4 0-15,1 1-1 16,0 0 0-16,8 3 0 16,-3 0 0-16,1-4-1 15,2-3 38-15,1 2-54 16,3-5-94-16,-1 0-68 16,0 0 75-16</inkml:trace>
  <inkml:trace contextRef="#ctx0" brushRef="#br0" timeOffset="189432.097">10736 17219 785 0,'5'-31'377'0,"-9"26"-141"16,3 3-21-16,-3 1-53 15,4-1-18-15,0 2-41 16,0 0-27-16,0 0-32 15,-2 0-9-15,1 1-1 16,-3 11 2-16,0-1-5 16,-11 30-5-16,13-30-9 15,2 1-4-15,-3-3-4 16,3-4-1-16,-2-3-3 16,1-2 1-16,1 0 2 15,0 0 6-15,0 0-89 16,0-2-59-16,11 0 81 15</inkml:trace>
  <inkml:trace contextRef="#ctx0" brushRef="#br0" timeOffset="190617.616">11340 16914 319 0,'33'-35'256'0,"-26"27"60"0,-4 1-57 16,0 2-64-16,-2-1-19 15,-1 3-23-15,0 1-16 16,-1 2-40-16,0 0-20 15,0 0-40-15,0 0-9 16,-2 4-7-16,-15 17 2 16,-32 32 5-16,27-26 1 15,-3 4-2-15,3-2 0 0,2 1-5 32,0-3-3-32,9-1-5 0,1 0-3 0,11 0-4 15,-3-4-3-15,2-9-2 16,2 2 0-16,-1-6-1 15,5 3 2-15,4 3-1 16,1-2 1-16,-1-6 1 16,4-1 1-16,1-4 6 15,0-5 6-15,9-4 8 16,2-4 0-16,7-13-2 16,3-2-6-16,3-7-7 15,-1-1-2-15,-6 0 1 16,-4 3 0-16,-9 0 0 15,-5-1 0-15,-7 7-1 16,-6-2 1-16,-8 5-2 0,-4 4 0 16,-6 0-3-16,-2 3-1 15,-2 2-2-15,0 0 0 16,3 3-1-16,2 2 0 16,2 3-3-16,0 1 0 15,1 4-4-15,1 0-1 16,2 5-2-16,1 3 0 15,4 6 2-15,-1 0-34 0,3 2-55 16,0 1-43 0,4 1-122-16,1 2-101 0,7-1 234 15</inkml:trace>
  <inkml:trace contextRef="#ctx0" brushRef="#br0" timeOffset="191284.97">12031 16840 912 0,'4'-6'405'0,"-1"1"-189"0,1-1-28 16,-3 1-30-16,-1 3-3 15,4 1-13-15,-5 0-20 16,-1 0-35-16,1 0-21 16,-10 0-29-16,-17 2-5 15,-37 11-14-15,24-2-4 16,-3 0-6-16,0-1-1 16,0 1-4-16,3 2 0 15,7-2-1-15,6-2-1 0,12-2 0 16,2-1-1-16,9 0-5 15,0 1-2-15,9 0-1 16,10 2 0-16,4 1 4 16,7 1 3-16,6 3 0 15,0 3 0-15,5 4 1 16,-5 1 0-16,-6 4 0 16,-5 0 1-16,-4 0 0 15,-5 4 1-15,-7-2 0 16,-4-1 2-16,-8-4 0 15,-4-3 2-15,-5-5-1 16,-6-5 0-16,-2-3 1 16,-2 0 0-16,-2-9 1 15,5-1 0-15,2-4 1 0,-2-8 0 16,10-2-1-16,-5-5 0 16,11-6-4-16,9 3-1 15,1 0-3-15,14-2 0 16,0 3-1-16,3-3 1 15,8 1 0-15,1 3 0 16,3 2 0-16,0 3 0 16,0 1 1-16,-1 1-1 15,3 1 0-15,-1 4 0 16,-3 3 72-16,0 3-66 0,-5 6 24 16,-4 0-3-16</inkml:trace>
  <inkml:trace contextRef="#ctx0" brushRef="#br0" timeOffset="192334.347">12314 16828 613 0,'2'0'325'0,"-2"-2"-91"16,1 2-47-16,-1-1-67 16,0 0-25-16,0 0-10 15,0 1-3-15,0 0 0 16,-1 0 4-16,0 0-9 15,-3 12-7-15,-5 5-15 0,-17 29-8 16,11-28-14-16,-1 0-5 16,-1-3-9-16,-1-2-3 15,0-4-4-15,8-3-1 16,6-3-1-16,0-1 5 0,9-4 2 16,-4-3 0-16,7-5-4 15,1-3-6-15,5-3-6 16,2-2-1-16,6-1-1 15,2 4-1-15,-1 4 0 16,0 3-1-16,-2 6-1 16,0 2-1-1,-1 5-1-15,2 4 1 0,-7 6 0 16,1 4 2-16,-7 7 1 16,-1 2 2-16,-8 6 1 15,-7 1 2-15,-10 7 2 16,-6 0 4-16,-9-4 3 15,-2-1 1-15,-3-11 1 16,-2-2 1-16,1-5 3 16,4-5 1-16,7-6 0 15,-1-5-3-15,10-4-4 16,-1-8 0-16,4-2-3 0,1-3 1 16,7-2-6-16,-2-2 0 15,8-1-5-15,4 6-1 16,2 1-2-16,7 6-1 15,-6 2-3-15,3 3-1 16,-2 8 0-16,2 2 1 16,4 6 3-16,-2-1 3 0,9 2 1 15,-1-3 0-15,8-2 1 16,5 0 0-16,2-7 1 16,2 1 1-16,1-3 1 15,0-4 0-15,2 0 4 16,0-4-4-16,-2-2-76 15,-1-1-60-15,-9-3 78 16</inkml:trace>
  <inkml:trace contextRef="#ctx0" brushRef="#br0" timeOffset="192745.504">12921 16787 1060 0,'0'-1'518'16,"-2"3"-164"-16,-1 10-204 15,-5 6-47-15,-6 11-7 16,0 7 4-16,-4 6-9 16,1 2-7-16,-5 7-30 15,0-4-13-15,1-2-18 16,2-6-6-16,3-12-6 15,4-1-1-15,4-12 0 16,0-4 1-16,7-2 4 16,-3-8 5-16,4-3-69 15,3-3-43-15,-3 5 54 16</inkml:trace>
  <inkml:trace contextRef="#ctx0" brushRef="#br0" timeOffset="193366.835">13264 16525 616 0,'-1'-10'355'15,"1"5"-39"-15,4 5-97 16,2 9-104-16,0 11-32 15,5 21-31-15,2 9 17 16,4 11 21-16,4 0-7 16,0-6-17-16,0-2-9 15,-4-5-9-15,-4 1-1 16,-5 3 14-16,-8-3 5 0,-9 3 9 16,-5-2 2-16,-15-5-19 15,-2-2-12-15,-12-6-19 16,-5-2-8-16,-3-6-6 15,-2-3-2-15,12-10-3 16,5-5 0-16,8-11-8 16,4-3-39-16,5-8-108 15,8-1 99-15</inkml:trace>
  <inkml:trace contextRef="#ctx0" brushRef="#br0" timeOffset="198235.095">13721 16247 509 0,'0'-1'258'0,"-1"0"-78"16,0-1-38-16,1 1-63 15,0 0-20-15,-1 0-23 16,0 0-1-16,0 0 5 15,-1 1 5-15,1 0 0 16,0 0-1-16,0 1-5 16,-3 9-2-16,-1-3-3 15,1-1-2-15,-1 2-10 16,-3-3-3-16,0 5-8 16,-27 27-3-16,29-28-3 15,-6-2 0-15,3-3-2 16,2 1 0-16,-2-2 4 15,11-2 3-15,3-1 3 0,2-4-1 16,8-2-2-16,-2-4-5 16,3-2-2-16,3-2-1 15,2 1-1-15,3 1 1 16,-3 0-2-16,-3 3 0 16,1 7-3-16,-4 3-2 15,-4 5-4-15,-2 4-1 0,-6 8 3 16,-3-1 1-16,-5 11 6 15,-5-1 5-15,-5 2 6 16,-5 4 2-16,-2 0 1 16,0-1-1-16,-8-1-3 15,-1-2 2-15,-4-3 22 16,0 0 8-16,11-8 11 16,-4-8 3-16,8-8-17 15,0-4-8-15,-1-11-7 16,8 0-5-16,4-10-6 15,3-2-4-15,7-2-7 16,2 3-1-16,6 6-2 16,3 5-2-16,-1 5-3 15,-3 3-1-15,0 5-4 16,-1 4 0-16,0 3 1 16,2 5 1-16,-2 7 4 15,-1 2 2-15,0 6 2 0,4-4 1 16,-1 0 0-16,1-4 2 15,-1-7-1-15,1-2 3 16,3-8 32-16,-1-2-42 16,7-2-107-16,-6-7-112 15,5-6 114-15</inkml:trace>
  <inkml:trace contextRef="#ctx0" brushRef="#br0" timeOffset="198688.462">13937 16435 851 0,'0'-1'405'16,"0"-1"-162"-16,0 1-40 15,0 0-81-15,0 0-19 16,0-1-18-16,1 1-7 0,13-9 0 16,33-8-5-16,-25 19-12 15,-1 1-11-15,6 3-17 16,-2-3-9-16,2 0-11 16,0 0-3-16,-9 2-4 15,-4 0 0-15,-7-1-21 16,-2 3-58-16,-4-1 51 15</inkml:trace>
  <inkml:trace contextRef="#ctx0" brushRef="#br0" timeOffset="199516.498">14624 16254 678 0,'0'-4'347'0,"2"3"-98"16,-2 1-39-16,0 0-75 15,-2 0-30-15,1 0-33 16,0 0-12-16,-5 14 0 16,-17 35 2-16,7-21-7 15,-1-1-5-15,7 4-12 16,-1 0-7-16,-3-4-11 15,5-1-3-15,-2-4-7 16,2-1-2-16,5-6-2 16,0-2 0-16,-3-7 1 0,6-3 6 15,1-5-11-15,3-4-59 16,-3 5-482-16,0 0 384 16</inkml:trace>
  <inkml:trace contextRef="#ctx0" brushRef="#br0" timeOffset="203940.402">14714 16996 367 0,'0'-1'227'15,"0"0"-30"-15,0-1-33 16,0 1 0-16,0 0-16 16,0 0-6-16,0 0-18 15,0 0-8-15,0 0-5 16,0 0-3-16,0 0-7 16,0 0-10-16,0 0-29 15,0-1-10-15,7 1-18 16,8 0-1-16,38-1 4 15,-22 2 2-15,12 1-5 16,2-1-6-16,-2 0-9 16,-4 2-5-16,-4 1-5 0,-3-1-3 15,-4 0 0-15,-3-1-1 16,-11 0 0-16,-2 0 1 16,-6-2 1-16,0 0 2 15,-5-2 10-15,-1-1-25 16,-1 3-80-16,0 0-63 15,0 0 78-15</inkml:trace>
  <inkml:trace contextRef="#ctx0" brushRef="#br0" timeOffset="204365.55">14716 17197 635 0,'-5'2'310'0,"3"-2"-115"0,1 3-34 15,0-3-60-15,1 0-12 16,0 0-2-16,0 0 6 15,0 0 17-15,0 0 4 16,0 0 5-16,0 0-2 16,6 1-4-16,7 4-3 15,33 27-10-15,-23-27-6 16,9-2-11-16,4-3-6 16,9 0-20-1,-1 0-12-15,-5-4-22 0,-4 1-8 0,-8 0-8 16,-3-3-2-16,-4 6-2 15,-4 0 0-15,-6 4-2 16,-4 1 5-16,-8 2-57 16,1 4-52-16,-7 1 410 15,4 2-273-15</inkml:trace>
  <inkml:trace contextRef="#ctx0" brushRef="#br0" timeOffset="206182.948">15692 16964 448 0,'11'-9'208'15,"-1"-1"-73"-15,2-1-23 0,-1-1-8 16,1-1 4-16,0 1-4 16,-1 0-4-16,-4 3-8 15,-2 3 2-15,-2 0 16 16,-2 4 7-16,-1-1-3 15,0 2-9-15,-1 0-25 16,0 0-13-16,0-1-16 16,0 1-7-16,0 1-15 15,0 0-3-15,-17 1-4 16,-30 44 0-16,23-25 0 16,-4 3-2-16,0 1-2 15,0 1-1-15,4 2-1 16,7-1-2-16,2-1-2 15,6 0-1-15,3-2-1 0,1-1 0 16,3-1-1-16,1-2-1 16,6-2-1-16,-1 2-1 15,6-3 0-15,-2-2 0 16,5 1 2-16,1-7 2 16,6-6 5-16,7 0 5 15,5-8 3-15,4-3 0 16,4-5-4-16,-1-10-2 15,-2-5-3-15,2-3-2 0,-3-8-1 16,-4 5-2-16,-4 0-2 16,-8 2 1-16,-9 7 1 15,-1 0-1-15,-9 3 1 16,-1 1-1-16,-9 3 1 16,-2 0-1-16,1 1-1 15,-5 1 0-15,-1 2-1 16,-5 3-1-16,-6 1-1 15,2 5-1-15,-3-1-3 16,3 5-1-16,5 4-4 16,2 5-1-16,5 4-2 15,3-1 1-15,5 6 0 16,1 3 1-16,5 1 2 16,0 6 4-16,5-3-80 15,1-3-45-15,3 0-140 0,4-2-112 16,3-4 246-16</inkml:trace>
  <inkml:trace contextRef="#ctx0" brushRef="#br0" timeOffset="206509.476">16188 17213 895 0,'-2'-5'476'0,"1"0"-89"15,1 0-95-15,-1 1-58 16,1 2-42-16,-1 2-68 16,0 0-32-16,-1 0-51 15,1 0-9-15,-5 12-8 16,4 4-4-16,-36 30-9 15,27-30-2-15,5-2-4 16,-1 1-1-16,5-3-2 16,1-1-1-16,1-5-5 15,3-2-24-15,5-8-84 16,1-5-60-16,5-8 99 16</inkml:trace>
  <inkml:trace contextRef="#ctx0" brushRef="#br0" timeOffset="206904.853">16624 16859 948 0,'3'-8'444'0,"1"2"-171"15,0 0-30-15,-2 3-45 16,-2 0-27-16,0 3-55 16,-1 0-31-16,0 0-46 15,0 0-12-15,-2 6-1 16,-9 18 7-16,-19 34 6 16,11-23-2-16,-1 4-10 15,4 2-8-15,4 0-8 16,0-2-3-16,0-7-3 0,7-2 0 15,-2-6-1 1,6-2-1-16,3-5 1 0,-1-3-1 16,0-7 14-16,-1-1-20 15,-1-3-53-15,4-3-45 16,-2-1-115-16,0-1-48 16,0 1-268-16,0-1 344 15</inkml:trace>
  <inkml:trace contextRef="#ctx0" brushRef="#br0" timeOffset="207298.641">16980 16819 877 0,'11'-8'507'15,"-8"1"-118"-15,0 8-194 16,-5 1-35-16,-5 4-65 15,3 6 1-15,-5 2 15 16,0 5-14-16,-3 4-22 16,1 1-12-16,-11 2-16 15,-2 3-9-15,-4-2-16 16,-3-1-4-16,5-4-4 16,4-3-3-16,9-7-3 0,3-3-1 15,7-1-5-15,3 0-2 16,2-1 0-16,4-3-1 15,8 0 1-15,5 1 3 16,5 0 1-16,6 2-1 16,-4-6 1-16,3 3 0 15,-4-4 0-15,-4-2 0 16,4 2 0-16,-6-5 0 16,-4-2 2-16,3 0-15 0,-5-7-54 15,-1-1-41-15,4-6 58 16</inkml:trace>
  <inkml:trace contextRef="#ctx0" brushRef="#br0" timeOffset="207653.707">17248 16875 926 0,'2'-4'542'15,"1"0"-79"-15,-3-2-179 16,0 4-41-16,0 2-88 16,0 0-41-16,0 0-57 15,-2 0-19-15,1 0-8 0,-6 12 3 16,0 12 4 0,-41 27-3-16,26-17-8 0,0 0-4 15,-1 5-8-15,1 0-4 16,1-4-4-16,3 0-3 15,6-4-1-15,1-3 0 16,9-4 0-16,-5-4 0 16,5-7 0-16,2-1 0 0,0-5-19 15,4-4-19-15,5-3-65 16,1-5-48-16,6-11 11 16,8-2 64-16</inkml:trace>
  <inkml:trace contextRef="#ctx0" brushRef="#br0" timeOffset="208216.823">17638 16875 2520 0,'0'-1'45'0,"0"0"7"0,-1-2 42 16,0 2-25-16,0 0-14 16,0 1-23-16,-8 1-7 15,-14 6-7-15,-32 20 0 16,27-12-1-16,1 1-3 16,0 7-4-16,7 0-2 15,2 4-3-15,2 0 0 16,10-2-1-16,-4 0-1 15,9 0 0 1,3-4-2-16,2-2 1 0,2-1-1 0,5-5 2 16,-2 1 0-16,8-1 1 15,0-5-1-15,4 5 0 16,-4-9 2-16,-2 0 0 16,7-2 2-16,-2-10 1 15,3-1 1-15,3-11-2 16,3-3-1-16,3-10-2 15,3-3-1-15,2-7 0 16,-6-1 0-16,-4 0-1 16,-6 2 2-16,-11 9-1 15,-2 3 0-15,-18 10 0 16,-10 5 0-16,-9 5-3 16,-11 6 0-16,-1 4 0 15,-1 1-1-15,-2 1 1 16,2 1-1-16,4 4 0 0,7 2-1 15,10 1 41-15,6-1 9 16,10-1 204-16,5 4-167 16</inkml:trace>
  <inkml:trace contextRef="#ctx0" brushRef="#br0" timeOffset="211527.882">18668 8536 531 0,'-1'0'282'15,"0"0"-69"-15,0 0-40 16,0 0-49-16,0 0-8 16,0 0 1-16,1 0 3 15,0 0-5-15,0 0-8 16,0 0-18-16,4 0-9 15,4 1-8-15,2-1 1 0,5-2-4 16,28-15-6-16,-18-1-17 16,3-5-11-16,5-8-17 15,2-4-5-15,-1-10-4 16,1-8-1-16,5-10-1 16,-2 0-1-16,0 3-2 15,1 10-1-15,-12 16-3 16,-2 4 0-16,-6 17-2 15,-4 3-1-15,-6 7-6 16,-2 4-4-16,-3 7-2 16,0 6 0-16,-1 10 9 15,-1 6 3-15,-2 3 3 16,-1 2 2-16,1 5 0 16,-3 1 0-16,3 1 0 15,2-3 0-15,1-3-1 0,0-2 0 16,-1-9 1-16,2 3-1 15,-2-8 0-15,-1-5 0 16,-2-3 0-16,-1-3 1 16,-5-1 2-16,-1-2 2 15,-4 0 2-15,-4-2 0 16,-4-3 0-16,-3 3-2 0,-5-3 0 16,-3 1-2-16,-5-1 0 15,-1-1-1-15,5-1 0 16,-2-1 0-16,11-3 0 15,5 2 0-15,4 0 0 16,-3-3 1-16,1 1-3 16,0-2 1-16,3 4-2 15,7 0 0-15,6 1 4 16,1-1-22-16,-1 2-73 16,0 0-52-16,5-1 77 15</inkml:trace>
  <inkml:trace contextRef="#ctx0" brushRef="#br0" timeOffset="212508.642">19728 8019 507 0,'15'-7'331'0,"-2"0"-12"0,2 1-120 16,-6 2-9-16,-4 3-45 16,0 1-16-16,-7 1-18 15,0-1-3-15,1 0 1 16,-6 4-1-16,-17 3-6 15,-32 35-9-15,23-24-26 16,1 4-12-16,-7 3-24 16,-3 3-8-1,-7 7-14-15,4 5-2 0,9 0-3 16,2-3-2-16,9-2 0 16,1-7-2-16,3-1 0 15,4 1 0-15,10-7-2 16,0-2-1-16,7-4-1 15,7 0 0-15,6 0 1 0,2-2 0 16,4-1 2 0,3-3 1-16,5-3 1 0,9-4 4 15,12-3 0-15,6-3 1 16,1-8 1-16,1-1 0 16,-6-2 0-16,1-1 0 15,-7 1-1-15,-9 0-1 16,-7 2 1-16,-16-6 0 0,-12 1 1 15,-1-1 0 1,-6-2 0-16,4 5-2 0,-5 5-2 16,3 1-2-16,-13 4-2 15,-8 2-1-15,-4 1 1 16,-9 3 0-16,1 0 1 16,3 2 0-16,3 7 0 15,1-3-1-15,5 4 1 16,2 0 1-16,6-3-1 15,5-1 1-15,4-6-1 16,4 0 2-16,5-4 0 16,0-1-2-16,11 1-1 15,1-1-2-15,9-2-1 16,4-1 2-16,2-2 1 16,4-2-1-16,1 0 1 0,2 4 0 15,0 3-1-15,-3 4 1 16,-7 1 0-16,2 5-1 15,-11 1 0-15,1 5 0 16,-7 3-1-16,-10-3 1 16,-2 1 2-16,-4-1 0 15,2 5 2-15,-3 2 0 16,-1 1 0-16,-2-1 1 16,-6 1-1-16,0 0 1 15,-6 0-1-15,0 1-1 0,1 0 1 16,3-2-1-16,3-1 0 15,3-2 1-15,2-4-2 16,5-1 0-16,1-4-2 16,2-3 26-16,5-2-58 15,4-3-34-15,-6 0-70 16,2 0 59-16</inkml:trace>
  <inkml:trace contextRef="#ctx0" brushRef="#br0" timeOffset="213037.783">20360 7729 684 0,'-5'-4'410'16,"3"2"-21"-16,3 1-82 0,-1 0-94 15,0 1-45-15,0 0-72 16,-1 0-26-16,0 0-18 16,-9 17 0-16,-22 33 8 15,14-27-2-15,1 1-6 16,-1 1-3-16,0-7-13 15,5-1-5-15,3-2-11 16,1-7-6-16,12 1-6 16,7 1-3-16,7-4 2 15,3 1 1-15,7-2 1 16,-2-5-1-16,-2-4 1 16,3-2 0-16,-3-10 0 15,2 2 0-15,4-6 0 16,-8-1 0-16,-4 0 0 15,-7-3 0-15,-10 2 0 0,-3-2-1 16,-9 6-4 0,-6 1-1-16,-6 9-3 0,-3 3-3 15,-4 3 1-15,4 2-1 16,1 2 1-16,8 1 6 16,1 2-38-16,0-3-18 15,7 1 32-15</inkml:trace>
  <inkml:trace contextRef="#ctx0" brushRef="#br0" timeOffset="-211212.598">20703 8266 570 0,'24'-3'349'0,"-26"4"-70"0,1-1-68 16,-5 0-25-16,6 0-71 16,0 0-27-16,0-1-30 15,0 0-6-15,0 0 1 16,5 0 9-16,6-1 7 16,5-1-2-16,28 0-6 15,-30 1-7-15,10 4-13 16,-4-3-6-16,5 1-10 15,4-2-4 1,-1-2-7-16,6 3-3 0,-7 1-4 16,-1-1-1-16,-11 1-1 15,-2-1 1-15,-7 1-31 16,-3 0-43-16,-1 5-145 16,-3-5-339-16,0 0 366 15</inkml:trace>
  <inkml:trace contextRef="#ctx0" brushRef="#br0" timeOffset="-210795.546">20660 8467 473 0,'0'0'283'16,"0"3"-44"-16,1-2-48 15,-1-1-25-15,0 0-23 16,0 0-9-16,0 0-9 15,0 0 3-15,9 3 2 16,5 3 0-16,35 8 0 16,-25-12 1-16,2-2-15 15,-1-3-12-15,-2-3-29 16,-2 2-18-16,0-2-25 0,3 0-10 16,1 3-12-16,-4-3-2 15,-3 2 4-15,-2 3-28 16,-2 1-110-16,-2 2-74 15,0 9 107-15</inkml:trace>
  <inkml:trace contextRef="#ctx0" brushRef="#br0" timeOffset="-209699.823">21660 8393 996 0,'0'-1'447'0,"0"0"-220"15,0 0-24-15,0 0-77 16,0 1-30-16,0 0-45 16,0 0-15-16,0 0-15 15,0 0-5-15,0 0 1 16,0 0 6-16,0 0 17 16,0 0 5-16,0 0 10 15,0 0 0-15,0 0-8 16,0 0-3-16,0 0-14 15,0 0-7-15,0 0-11 0,0 0-4 16,0 0-3-16,0 0-2 16,0 0 0-16,0 0-1 15,0 0-1-15,0 0-1 16,0 0 1-16,0 0 0 16,0 0 0-16,0 0 0 15,0 0 0-15,0 0-1 16,0 0 1-16,0 0 1 0,0 0-2 15,0 0 2-15,0 0-2 16,0 0 0-16,0 0 1 16,0 0-1-16,0 0 0 15,0 0 1-15,0 0-1 16,0 0-1-16,0 0 1 16,0 0 0-16,0 0 1 15,0 0-1-15,0 0 0 16,0 0 0-16,0 0-1 15,0 0 1-15,2 0-1 16,3 0 1-16,10 2 0 16,27 4 0-16,-24-9 0 15,7 2 1-15,5 1 2 0,9-3 0 16,10 0 2-16,1 1-1 16,-3-1 0-16,-3 1-2 15,-12 3 0-15,-5-1 0 16,-9 0-1-16,-6 0 1 15,-7 2 1-15,-3 0 0 16,-1-1 5-16,-2-1 3 16,0-1 2-16,0-1-1 15,0 1-4-15,0 0-4 0,0 0-3 16,0 0-1-16,0 0 0 16,-1 0-19-16,-1 0-70 15,1 0-63-15,1 0 89 16</inkml:trace>
  <inkml:trace contextRef="#ctx0" brushRef="#br0" timeOffset="-208780.586">22688 8057 532 0,'7'-3'288'0,"-5"1"-47"16,-1-2-33-16,6 4-48 15,-7-1-19-15,0 1-36 16,0 0-9-16,0 0 1 16,0 0 1-16,-1 0 0 15,-1 8-9-15,-4 7-21 16,-49 30-14-16,22-22-21 15,-6 6-8-15,2 7-12 16,-3 5-3-16,2 3-6 16,3 3-1-16,2-4-1 15,7-3-1-15,5-2-1 16,0-5 1-16,7-2-1 16,5-2-1-16,4 1-1 0,5 1 0 15,5-1 0-15,-5-3 1 16,7-3 1-16,5-3 20 15,9-4-62-15,5-3-47 16,8-11 61-16</inkml:trace>
  <inkml:trace contextRef="#ctx0" brushRef="#br0" timeOffset="-207914.123">23028 8197 505 0,'3'-2'279'0,"-1"0"-45"0,2-1-52 16,-4 2-47-16,0-1-10 15,0 1-11-15,0 0-2 16,0 0 3-16,0 0-2 15,0 1-2-15,-1 0-8 0,-1 0-21 16,-13 2-15-16,-42 10-31 16,23-6-10-16,-5-1-14 15,4 3-5-15,3-2-3 16,5 1-2-16,11 0-1 16,2-1 0-16,5-1-1 15,4-1 0-15,4-2-8 16,0 1-2-16,1-3 0 15,0 0 0-15,0 0 7 16,0 2 1-16,18 12 1 16,34 31 0-16,-28-28-1 15,-1 4 2-15,-5-2 0 16,-2 0 0-16,-6 1 3 16,-4-1 0-16,-5 0 1 15,-2 0 1-15,-7 0 1 16,-1-4-1-16,-8-2 2 0,1-2-2 15,-1-3 1-15,1-1 0 16,1-4 2-16,-3-3 0 16,3-2 1-16,1-3-2 15,0-1 1-15,6 1-1 16,1-3-2-16,-1 1 0 16,7 0-3-16,5-2-1 15,1-1-1-15,6 0-1 16,2-5 1-16,-1 2 0 0,0-7 0 15,2 2 5-15,5-4 15 16,0-5 8-16,8 1 12 16,0-6 0-16,2 0-8 15,-2 1-6-15,-2 3-12 16,1 6-5-16,-6 6-5 16,-1 2-2-16,-5 8-1 15,-4 1-1-15,-3 2-3 16,-3 3 8-16,-3 3-51 15,0 4-44-15,-1 4-158 16,-1 0 147-16</inkml:trace>
  <inkml:trace contextRef="#ctx0" brushRef="#br0" timeOffset="-207563.716">23285 8404 1492 0,'-5'-5'637'0,"-3"3"-374"16,1 2-65-16,-1 2-100 16,3 3-44-16,2 4-37 15,3 3-9-15,-3-2-7 16,-2 0-1-16,1-3 2 16,-4 1 7-16,6 0-54 15,2-1 46-15,0 3-10 16</inkml:trace>
  <inkml:trace contextRef="#ctx0" brushRef="#br0" timeOffset="-206060.884">23507 8140 375 0,'-1'-1'269'15,"0"0"12"-15,0 0-98 16,0 0-37-16,0 0-61 16,0 0-24-16,0 0-32 15,0 0 0-15,0 1 23 16,0 0 13-16,-1 0 22 15,1 0 5-15,0 0-7 16,0 0-10-16,0 0-29 16,0 0-8-16,1 0-8 0,0 0-2 15,16 5-4-15,46 2-4 16,-24-13-12 0,0 3-3-16,-11 1-1 0,-3 2-2 15,-1 2 0-15,-12 1-2 16,2 4 0-16,-11-3-1 15,-2 5 9-15,-1 2 9 16,-9 0 10-16,6 2 4 0,-15-2-6 16,6 2-7-16,-4 0-7 15,-10-2-4-15,0 0-1 16,-4 0-1-16,4 0-1 16,6-6 0-16,7-1-1 15,4 0 1-15,5-7-1 16,8 4-1-16,10-3-2 15,6-4-2-15,12 6-1 16,3 0-1-16,-1 5 1 16,-6 1 0-16,-2 4 2 15,-3 2-2-15,-8 6 3 16,-1 1-1-16,-13 0 1 16,0 3 0-16,-4-1 2 15,0 1 1-15,-1 1 0 0,-10-5 1 16,0 1 0-16,-9-4 0 15,-5-3 1-15,1-1 1 16,-4-7 4-16,7 2 6 16,3-7 11-16,1-5 5 15,7-2 0-15,0-7-4 16,4-1-14-16,3-5-6 16,6-2-8-16,1 3-21 15,6 3-74-15,0 2-60 0,3 5-221 16,1 2 237-1</inkml:trace>
  <inkml:trace contextRef="#ctx0" brushRef="#br0" timeOffset="-205508.322">24099 8075 772 0,'0'-1'384'0,"-2"1"-125"15,1-2-34-15,1 1-83 16,0 1-12-16,0 0-13 15,0 0-4-15,0 0 3 16,0 3-8-16,3 13-21 16,-2 31-10-16,-13-22-18 15,-3 5-12-15,-1 4-18 16,1 0-7-16,-3-3-10 16,3 3-3-16,0-9-3 15,0 1-1-15,6-3-2 16,0-9 0-16,4-1 1 15,2-7-1-15,2-4-11 16,1 1-18-16,0-4-64 16,0 0-56-16,0 0-10 0,18-9 77 15</inkml:trace>
  <inkml:trace contextRef="#ctx0" brushRef="#br0" timeOffset="-205048.013">24485 8036 887 0,'-3'-2'482'16,"1"2"-126"-16,1 3-157 16,0-3-24-16,0 0-53 15,0 0-14-15,-1 0-22 16,-1 10-15-16,-6 7-20 15,-20 29-3-15,10-24-13 16,-5 1-7-16,1 2-12 16,2-2-4-16,4-1-6 15,3-2-1-15,4-3-3 16,3-1 0-16,4-4-1 16,3-1-1-16,1-4 1 15,0-4 1-15,3-2 1 16,2-3 2-16,-6 1-1 15,3 0-1-15,19 0-1 0,30-4-1 16,-28 2 0-16,3 1-1 16,-1 2 0-16,2 1 0 15,-3-1 0-15,-3 2 1 16,-3-1 0-16,-1 4-1 16,-5-2 2-16,-1-2 0 15,-7-4 3-15,-1 2-18 0,0 1-106 16,-5-4-37-16,1 4 81 15</inkml:trace>
  <inkml:trace contextRef="#ctx0" brushRef="#br0" timeOffset="-204714.518">24832 8008 1140 0,'-7'-14'577'0,"4"10"-172"16,-1 4-140-16,-1 3-114 16,4-3-58-16,0 0-59 15,-6 3-8-15,-9 20-1 0,-27 33 2 16,28-20 3-16,0 4 0 15,3 7-6-15,-3-1-5 16,3-2-7-16,-5 0-4 16,1-4-2-16,3-3-1 15,-5-3 1-15,1-7-1 0,7-5-2 16,-3-4-12-16,11-8-75 16,2-2-27-16,6-8 59 15</inkml:trace>
  <inkml:trace contextRef="#ctx0" brushRef="#br0" timeOffset="-203981.863">24987 7990 811 0,'0'-3'361'0,"3"1"-169"15,4 4-21-15,-7-2-32 0,3 1-5 16,20 4-3-16,30 42-5 16,-27-21-13-16,3 5-7 15,-4 5-29-15,-9 3-13 16,-6 4-25-16,-9-3-8 16,-3-1-6-16,-2-1-1 15,-8-4-2-15,0 2-2 16,-15-6-4-16,-2-3-2 0,-2-4-4 15,-4-3-1 1,6-3-2-16,1-4 1 0,6-3-2 16,2 0-2-16,5-3-6 15,2-2-29-15,4-3-80 16,2-1-51-16,6-3 91 16</inkml:trace>
  <inkml:trace contextRef="#ctx0" brushRef="#br0" timeOffset="-203546.853">25673 7977 1127 0,'-3'-2'507'16,"2"1"-249"-16,1 0-48 15,-1 1-79-15,0 0-35 16,0 0-33-16,0 0-9 0,-5 6-4 16,-9 8 0-16,-41 34-9 15,21-26-5-15,-9 7-15 16,4 6-7-16,-1 8-7 15,3 3-2-15,4 3-3 16,0-4 0 0,11-1 0-16,0-8-2 0,12-2 0 15,4 1 0-15,7-7 0 16,6 2 0-16,4-3 0 16,3-4 0-16,6-1 2 15,0-1 2-15,3-7-4 16,2-1-29-16,5-9-207 15,0-5 168-15</inkml:trace>
  <inkml:trace contextRef="#ctx0" brushRef="#br0" timeOffset="-202730.884">26002 8075 868 0,'1'-3'486'15,"0"2"-112"-15,-1 4-154 16,-1-3-42-16,0 0-69 16,-1 2-22-16,-10 17-25 15,-18 31-8-15,13-25-19 16,1 2-7-16,-1-5-11 15,-1-3-2-15,4-2-7 0,2-9 0 16,7 0 4-16,1-5 6 16,4-10 1-16,5 0-1 15,5-12-9-15,4-4-9 16,8-1-17-16,1 1-12 16,3 4-5-16,0 8 0 15,-5 6 11-15,0 6 8 0,-8 9 0 16,0 4 1-16,-9 11 5 15,1 2 3-15,-5 7 6 16,-3 1 4-16,-7 1 13 16,-9 0 6-16,-7-3 9 15,-4-4 4-15,-3 1-4 16,1-5-3-16,-2-5-5 16,-1-2-5-16,-2-9-3 15,14-7-1 1,12-1-3-16,1 2 0 0,-33-6-2 15,11-4-1-15,2-6-3 16,15 2-1-16,13 3-4 16,-6 0-1-16,8 3-6 15,1-2-2-15,-1 1-4 16,5 5-1-16,8 1 3 16,4 3 1-16,3 2 4 0,2 1 2 15,3 0 6-15,4 0 6 16,6 3 5-16,0-2 1 15,1 2-4-15,-5-1-3 16,-3 1-4-16,-3-4 0 16,-1-3 8-16,-1-2-12 15,-3-4-68-15,-1-2-67 16,-3-5 77-16</inkml:trace>
  <inkml:trace contextRef="#ctx0" brushRef="#br0" timeOffset="-202115.421">26660 8138 1070 0,'-2'-8'569'16,"-6"1"-139"-16,1 0-232 15,-8 1-29-15,-1 0-79 16,4 2-22-16,-6-1-26 16,1 2-12-16,-12 1-19 0,-1 2-3 15,-3 2-6-15,1 5-1 16,5 3-1-16,0 1 0 16,4 2 0-16,5 2-4 15,3 3-1-15,2-2-2 16,8 5 2-1,1-2 0-15,5 3 1 0,3-1 1 16,5-2 1-16,3-3 2 16,3-7 0-16,2-1 3 0,2-7 4 15,0-6 3-15,5-8 3 16,2-2-2-16,6-8-5 16,1-2-3-16,0-6-3 15,-8-1 0-15,-2 1 0 16,-5 6 0-16,-14 10 0 15,5 5-1-15,-15 10-9 16,-3 4-2-16,-2 8-1 16,-4 5 5-16,-5 10 9 15,1 6 5-15,-5 9 3 16,-3 4-2-16,3-4 0 16,2-1-3-16,5-8-2 15,2-3 1-15,1-3-2 16,5-3 0-16,2-2 1 0,-2-2-2 15,4-4 1-15,-2-2 1 16,2-5-3-16,0-2-9 16,4-5-27-16,1-2-21 15,3-7-75-15,6-1-23 16,10-9 94-16</inkml:trace>
  <inkml:trace contextRef="#ctx0" brushRef="#br0" timeOffset="-201482.398">27080 8151 1144 0,'-4'-4'597'16,"2"0"-180"-16,2-2-189 15,0 3-42-15,-1 2-94 16,0 0-22-16,0-1-40 15,1 1-10-15,-1 0-8 16,0 0-6-16,-11-3-4 16,-18-1-1-16,-51-1 0 15,39 10 0-15,-3 2 0 16,6-1-1-16,5 2 0 16,1-2 0-16,14 1-2 0,3 1-1 15,12 0-4-15,4 2-1 16,3 1 0-16,7-1 2 15,9 7 3-15,4 1 1 16,9 5 1-16,-1 2-1 16,-2 4 0-16,-2 0 1 15,-5 3-1-15,-1 1 2 16,-9-6 1-16,-6 1 1 16,-7-5 3-16,-4-1 1 0,-8 1 1 15,-4-4 0-15,-4-2-2 16,-2 0 0-16,-1-8 1 15,-1-3 0-15,-5-6 1 16,3-6 1-16,3-5 1 16,1-4 1-16,10-5-2 15,6 1-2-15,8 0-4 16,4-1-3-16,13 6-3 16,-2-6-1-16,7-1 1 15,5 1 2-15,-3 2 1 16,4 0 0-16,-1 1 1 15,3-1 0-15,0-4 0 16,4 3 0-16,-2-1 0 16,-4 1 0-16,1 0 23 15,-3-6-7-15,0 5-70 0,-7 2 92 16,3 9-54-16</inkml:trace>
  <inkml:trace contextRef="#ctx0" brushRef="#br0" timeOffset="-201032.423">27341 7987 1266 0,'0'-2'524'0,"1"6"-308"16,5-2-42-16,-6-2-74 15,0 0-18-15,21 11-40 16,30 27-18-16,-27-11-14 15,-2 4-5-15,-1 11 2 16,-5 7 7-16,-5 9 18 0,-5 0 10 16,-7-6 9-16,-5-3-1 15,-9-9-6-15,-8-3 7 16,-11 3 6-16,-9-3-2 16,-6 1-8-16,2 1-13 0,-1-3-19 15,6-6-4 1,8-10 2-16,13-4 0 0,6-15-8 15,2-4 278 1,11-14-214-16</inkml:trace>
  <inkml:trace contextRef="#ctx0" brushRef="#br0" timeOffset="-199073.043">28085 7974 453 0,'1'-4'312'0,"-4"2"19"15,5 5-127-15,-2-3-79 16,0 0-26-16,0 0-15 15,0 0 7-15,0 0-11 16,2 5-7-16,-1 2-1 16,0 0-1-16,-2 3 5 15,-3 3-1-15,-29 32-14 16,4-23-11-16,-9 7-24 16,0 3-8-16,-2 9-9 15,2 1-4-15,5 7-2 16,1-5 0-16,8 4-2 15,1-2 0-15,4-9-1 0,-2 5 0 16,3-11 1-16,6 6-1 16,0 0-1-16,8 1-1 15,7-1 1-15,-1-2 0 16,12-6 2-16,0-4 2 16,1-4-13-16,2-7-35 15,0-8-118-15,2-2-320 16,0-15 319-16</inkml:trace>
  <inkml:trace contextRef="#ctx0" brushRef="#br0" timeOffset="-198340.963">28044 8620 475 0,'0'0'278'15,"2"0"-24"-15,2 0-48 16,-4 0-56-16,0 0-9 16,0 0-11-16,3 0-9 0,6-1-2 15,6 0-2-15,31-7-10 16,-24 2-5-16,12-5-19 15,-1-1-10-15,4-5-18 16,1-3-6-16,3-5-14 16,2 0-3-1,0-5-9-15,9 0-5 0,-15-7-3 16,0-5-2-16,-4-11 0 16,-14-6-1-16,10 1-3 15,-6-3 0-15,-5 14-3 16,2 6-2-16,-15 12 2 15,1 11 2-15,-8 9 3 16,-3 4-1-16,-2 6-9 16,-4 3-3-16,-4 7-8 15,-2 5 1-15,-2 8 5 16,0 2 0-16,-3 8 2 0,3 3 2 16,-6 8 0-16,-2 2 0 15,0 3 0-15,0-3 1 16,5-5 0-16,2-7-1 15,9-3 0-15,2-3 0 16,6-9 0-16,2 5 0 0,1-8 0 16,3-1 0-1,2-2 1-15,-2-5 2 16,2-2 5-16,0-5-16 0,3-2-102 16,4-4-45-16,8-6 82 15</inkml:trace>
  <inkml:trace contextRef="#ctx0" brushRef="#br0" timeOffset="-197824.989">28864 8266 1333 0,'-5'-2'593'0,"0"2"-316"16,-2 0-75-16,-1 10-94 15,1 0-40-15,-2 4-24 0,-3 6-6 16,-1-4-12-16,-3 4-6 16,-1 1-7-16,1 1-2 15,0 4-3-15,-1-2-1 16,-3 4-3-16,1-3 0 16,5-4-2-16,2 1 1 15,9-5 0-15,3-6-2 16,0-5 2-1,0-6 3-15,2-6 4 0,8-4 2 0,8-10 0 16,12-3-10-16,7-9-26 16,0-7-18-16,7-4-27 15,4-1 1-15,1 6 22 16,-7 7 14-16,-3 13 23 16,-8 5 0-16,-14 9 3 15,2 7 4-15,-5 6 16 16,-7 5 11-16,2 8 11 15,-5 3 5-15,-7 3-3 16,2 4-1-16,-4 2 1 16,1-2-2-16,-3-2-7 15,-2-1-3-15,4-2-11 16,-11-5-4-16,5-2-3 16,1-4 0-16,-5-7-5 15,10-3-9-15,5-7 313 16,10-3-234-16</inkml:trace>
  <inkml:trace contextRef="#ctx0" brushRef="#br0" timeOffset="-196357.87">29918 8194 406 0,'55'3'237'15,"-43"-9"-14"-15,5-3-26 16,-3 0-25-16,-1 0-7 16,2 3-21-16,-11 1-11 15,-3 3-40-15,-1 2-12 16,-1 0 6-16,0 0-1 16,0 0 11-16,-11 18-7 15,-35 32-36-15,24-25-10 0,-10 6-19 16,2 1-8-16,0 2-9 15,0 0-2-15,8-3-4 16,4-1-1-16,8-4-1 16,4 1-1-16,7-6-1 15,2 1 1-15,8-2 1 16,3-2 1-16,7-4 9 16,4-5 6-16,9-4 12 15,3-5 5-15,0-7 2 16,4-3-2-16,-1-9-6 15,-8-3-2-15,7-5-6 16,-8-1-1-16,-9-8-2 16,2 1 0-16,-13-7-3 15,-6 1 0-15,-8-2-3 16,-5-3-4-16,-6 8-4 0,-8 2-2 16,-2 12-9-1,2 8-2-15,2 11-3 0,3 3 1 16,-2 5 3-16,-1 1 2 15,3 4 2-15,0 1 0 16,13 2 9-16,-5 2-28 16,4-2-43-16,4 1-37 0,4-2-143 15,7 2-185-15,4-1 283 16</inkml:trace>
  <inkml:trace contextRef="#ctx0" brushRef="#br0" timeOffset="-196055.774">30484 8429 1082 0,'11'-13'508'0,"-7"7"-192"0,0 1-63 16,-8 4-51-16,-1-1-46 16,4 2-58-16,0 0-28 15,0 0-36-15,-4 8 0 16,-4 4-8-16,-22 27-6 16,15-28-8-16,2 4-4 15,6-4-2-15,0-1 12 16,3-4-35-16,3-3-43 15,10-3 43-15</inkml:trace>
  <inkml:trace contextRef="#ctx0" brushRef="#br0" timeOffset="-195225.46">30937 8083 685 0,'6'-3'392'0,"2"0"-90"16,-6 1-86-16,-2-1-33 15,4 3-51-15,-4-1-16 16,0 1-37-16,-1 0-15 16,0 0-23-16,0 0-6 0,0 0-5 15,-5 18 0-15,-45 40 1 16,23-19 0-16,-6 10-6 16,-2 1-2-1,7 0-7-15,-1-4-3 0,7-10-5 16,5-3-2-16,7-8-2 15,1-3 0-15,6-3-1 16,2-7 2-16,1-5 0 16,2-4 6-16,3-6 2 15,1-4-17-15,5-6-88 16,1-2-55-16,4-7 81 16</inkml:trace>
  <inkml:trace contextRef="#ctx0" brushRef="#br0" timeOffset="-194790.996">31186 8041 1067 0,'1'-2'545'0,"-1"2"-167"16,1 1-175-16,-1-1-45 15,-1 0-48-15,0 0-10 0,0 0-19 16,-6 8-4-16,-6 16-20 16,-33 30-9-16,23-22-14 15,-1 3-4-15,0-1-11 16,4-2-5-16,1-4-6 16,7-2-1-16,2-5-3 15,4-2 0-15,7-7 0 16,-6-7-1-16,9 2 0 15,-3-6 0-15,-1-1 0 16,10 4 0-16,-7-8 1 16,7 4-1-16,10-4 1 15,-1-4-4-15,12 5 1 16,0-8 0-16,2 1-1 16,-1 5 0-16,-5-4-8 15,-3 2-12-15,-7 5-35 16,-5-9-29-16,-5 7-95 0,-1-2-47 15,-6 2 138-15</inkml:trace>
  <inkml:trace contextRef="#ctx0" brushRef="#br0" timeOffset="-194425.053">31408 8074 795 0,'4'-8'527'0,"-10"5"65"15,-3 0-229-15,5 5-136 16,-8 1-58-16,0 4-89 16,-6 6-16-16,0 3-21 15,-1 3-9-15,-2 6-17 16,0 4-5-16,4 6-5 15,-3 3-2-15,-1 1-1 16,4 3-1-16,-6-6 0 16,4-1 0-16,5-8-1 15,-1-5 0-15,6-6 0 16,0-1 0-16,5-5 0 0,-1-4 5 16,5-1-28-1,7-3-14-15,1-7-47 0,7-2-44 16,7-9-104-16,0-3 142 15</inkml:trace>
  <inkml:trace contextRef="#ctx0" brushRef="#br0" timeOffset="-193958.936">31711 8080 983 0,'3'-2'524'16,"-2"2"-137"-16,-5 5-111 15,2-5-31-15,1 0-40 16,-12 16-24-16,-40 33-69 16,20-26-24-16,-2 5-28 15,3 2-13-15,3 0-7 16,6 0-6-16,10-2-21 16,1-4 0-16,11-1-10 15,-1-4-3-15,-1 1 5 16,3-1 3-16,3-2-4 15,2-2-1-15,7-5 2 16,2-1-4-16,-2-7 7 0,7 0 2 16,4-8 6-16,6-1 1 15,0-6-3-15,1-2 0 16,-6-4-11-16,-3-11-2 16,0-7-1-16,-4-9 0 15,-4-8-1-15,-3 2-2 16,-7 1-3-16,0 10 0 15,-7 13-2-15,-2 6-1 0,-6 13-4 16,0 3 0-16,-4 6-4 16,2 1-10-16,-3 4-28 15,-3 4-17-15,1 5-57 16,1 1-31-16,1 2-96 16,2-2-98-16,9 0 227 15</inkml:trace>
  <inkml:trace contextRef="#ctx0" brushRef="#br0" timeOffset="-193426.037">32089 7817 630 0,'-5'-8'367'15,"-1"3"-77"-15,0 5-90 16,5 0-12-16,-2 0-16 16,3 0 0-16,0 0-17 15,0 0-22-15,0 0-43 16,6 1-19-16,14 7-31 16,33 30-7-16,-23 3-20 15,2 4-1-15,0 7-1 16,-4-4 0-16,-8 9 4 15,-2 0 3-15,-11 8 6 16,-5-2 4-16,-4-7 0 16,-7-8-2-16,-5-11-2 15,-4-5 0-15,-9-6-3 16,-6 2-2-16,-4-3-7 0,-4-2-2 16,3-2-2-16,4-2-1 15,5-5 31-15,1-2-15 16,10-5-57-16,1-5 341 15,16-7-259-15</inkml:trace>
  <inkml:trace contextRef="#ctx0" brushRef="#br0" timeOffset="-184394.149">18558 10302 293 0,'-1'0'201'16,"0"0"7"-16,0 0-44 15,-1 0-56-15,1 0-7 16,0 0-3-16,0 0 0 15,0 0-6-15,0 0-5 0,0 0-7 16,0 0-3-16,0 0 3 16,0 0 6-16,0 0 6 15,-1 0 2-15,2 0-8 16,0-1-12-16,18-8-24 16,35-31-13-16,-21 5-21 15,8-6-6-15,6-9-3 16,4-2-1-16,-1-2 1 15,-3 3-4-15,-2 0-3 16,-2 3-1-16,-1 7-1 16,2 3 2-16,-9 7-1 15,-4 2 0-15,-8 13-3 16,-2 3-1-16,-3 7-5 16,-5 2-4-16,-2 9-2 15,-3 6 1-15,-2 14 6 0,-4 0 2 16,-2 8 6-16,-5-2 1 15,-1 1 0-15,0 4 1 16,0-4 0-16,1-2 0 16,3 1 1-16,-1 0 0 15,2-2-1-15,-1 2 0 16,-2-1 3-16,1-3-1 16,0-3-1-16,-2 0 0 0,0-7-2 15,-3 2 1-15,0-3 7 16,-1-5 2-16,-5 0 1 15,-1-7 2-15,-6-1-6 16,-6-2-1-16,0-4 0 16,-5 3-2-16,-1-4 9 15,6-1 4-15,-1-2 6 16,6-5 3-16,0-1-6 16,-1-4-4-16,4 2-9 15,1 1-2-15,6-2-5 16,0 4 0-16,7 6-3 15,1-2-2-15,4 8-8 16,1-2-19-16,-4-8-80 16,4 9-59-16,4 3 101 15</inkml:trace>
  <inkml:trace contextRef="#ctx0" brushRef="#br0" timeOffset="-183366.806">19639 9759 625 0,'8'-2'295'0,"0"-5"-113"15,0 3-22-15,1 4-36 16,-5-1-14-16,-1 1-4 16,-2 3 3-16,-2-3 0 15,0 0 2-15,0 0-16 16,-3 6-13-16,-15 9-20 15,-30 24-11-15,20-20-19 16,-1-3-10-16,-9 5-10 16,2 1-4-16,0 0-4 15,4 1 1-15,8 0-2 0,-4 1 1 16,6 3 1-16,-2 1-1 16,8 1 1-16,5 1-2 15,5-2-2-15,4 3-1 16,0-7 0-16,5-1 0 15,5-6 0-15,1-1-1 0,12-1 1 16,-3 0 2-16,3 0-2 16,7-3 2-16,-4-5 1 15,4-7-1-15,5-6 4 16,3-3 0-16,4-7 0 16,2-1 0-16,0-3-3 15,-4-5-2-15,-4 1 1 16,-5 3-2-16,-3 3 2 15,-6 4-1-15,-7 3 4 16,-4 0 1-16,-9 2 1 16,-5 2 0-16,-6 1-2 15,-1 1-2-15,-8 0-3 16,-2-2 1-16,-3 3 0 16,1-2 0-16,-2 1 1 15,-2-1-1-15,2 1 0 16,0-2 0-16,4 2 0 15,5 1 0-15,6-1 0 16,2 2-1-16,8 1 0 0,-2 1-2 16,8 0-1-16,-4-1-1 15,0 1-1-15,6 0 2 16,12-2 1-16,28-4-1 16,-22 5 2-16,-3 0-1 15,6 2 1-15,-1 0-1 16,2 0 2-16,1 1-1 0,-1-1 1 15,-3 2 0-15,-9 0 0 16,-2 1 0-16,-6 2-1 16,-3 1 0-16,-7 3 1 15,-3 2 0-15,-3 5 3 16,-3 0 0-16,0 2 0 16,-3 3 1-16,-6-1-2 15,2 2 0-15,-1-1-1 16,3 0 0-16,3 0 0 15,0-6 0-15,2-1 1 16,1-4-1-16,2-6 0 16,4 4 0-16,1-2 13 15,2 2-14-15,0-7-96 16,2 2-60-16,0-8 83 16</inkml:trace>
  <inkml:trace contextRef="#ctx0" brushRef="#br0" timeOffset="-182810.984">20192 9402 899 0,'2'-7'442'0,"-1"5"-156"16,0 1-39-16,-2 1-84 15,0 0-43-15,0 0-54 16,0 0-17-16,-4 1-19 15,-9 1-1-15,-1 12 1 16,-27 29 1-16,30-26-1 16,4-2-1-16,3-3-7 15,3-1-3-15,2-6-4 0,4 1-2 16,7-2 0-16,2 0 0 16,6-1-1-16,4-1-2 15,1-3-3-15,3-1 0 16,0-5 0-16,-3-2 0 15,1-2 1-15,-5-4 1 0,-5 1-2 16,-2-3 0-16,-8 1 0 16,0 1-1-16,-4 0 2 15,-4 2-2-15,-7 2-1 16,-1 3-3-16,-9 1-5 16,-2 4-2-16,-7 4 5 15,-5-1-28-15,-1 4-77 16,2 1-55-16,8 1 85 15</inkml:trace>
  <inkml:trace contextRef="#ctx0" brushRef="#br0" timeOffset="-181859.037">20974 9922 616 0,'-4'-2'361'0,"-10"-7"-42"16,-25-10-42-16,31 19-67 16,4 0-24-16,4 0-38 0,2 1-20 15,-2-2-45-15,0 0-22 16,0 0-23-16,12 0-6 16,7 0 1-16,34-1 1 15,-24 0 0-15,2 2 0 16,9 1-6-16,2 1-5 15,3 1-8-15,-2-1-6 0,-9 2-3 16,-6-2-2-16,-13-1-1 16,-3 0 5-16,-11-1-32 15,-1 0-22-15,-3 0-114 16,1 0-81-16,1 0 150 16</inkml:trace>
  <inkml:trace contextRef="#ctx0" brushRef="#br0" timeOffset="-181444.801">20783 10127 445 0,'1'3'332'0,"0"4"23"15,5-4-121-15,-2 1-16 16,-2-2-25-16,5-2-2 16,5 0-15-16,5 3-14 15,7-1-18-15,-5-2-10 16,10 4-17-16,-3-4-11 15,3 1-34-15,5 4-15 0,-6-2-30 16,2 0-11-16,-4 1-8 16,-2-3-2-16,0-5 0 15,-2 3-1-15,-3 1 0 16,0-3 1-16,-8 1-24 16,-2-3-44-16,-10-1-88 15,-1-2-97-15,-8 0 149 16</inkml:trace>
  <inkml:trace contextRef="#ctx0" brushRef="#br0" timeOffset="-180040.173">21973 9815 677 0,'1'-37'363'0,"-1"33"-76"15,-1-1-45-15,1 5-76 16,0 0-27-16,0 0-39 16,0 0-17-16,0 0-27 15,0 0-2-15,0 0 2 16,-1 0 7-16,0 2 6 16,-4 13-6-16,-18 30-20 0,3-24-9 15,-1 5-11-15,-5-3-5 16,1 3-5-16,8-1-4 15,-4-6-2-15,9 0-2 16,1-4 0-16,-1-2-1 16,10-3 2-16,1-2 0 15,2-7 6-15,0-1 1 16,0-4 0-16,-1 2-2 0,0 1-7 16,0 0-3-1,0 0-1-15,0 0-1 0,0 0 0 16,0 0-2-16,0 0 2 15,8 0-1-15,13 2 0 16,28 5 2-16,-23-3 1 16,6-1 1-16,-2-2 2 15,-1 2-1-15,-1-2 0 16,-2 0 1-16,-6-2-2 16,-1-2 0-16,-3 0 0 15,-3-1 0-15,-1 0 8 16,-4-1-14-16,-3-1-56 15,-1 2-37-15,-1-1-200 16,-2 2 190-16</inkml:trace>
  <inkml:trace contextRef="#ctx0" brushRef="#br0" timeOffset="-179628.644">22392 9727 867 0,'1'-13'537'16,"-2"4"-28"-16,-2 6-234 16,2 3-44-16,-1 3-111 15,1-3-45-15,0 0-56 16,-3 7-8-16,-16 17-2 15,-26 31 3-15,33-23 3 16,-11 0 0-16,12 3 0 16,-6 0-2-16,-7 2-3 15,1 3-2-15,-15-1-1 16,4 2 0-16,5-3-1 16,3-3 1-16,8-10-2 15,2-3 1-15,9-10 1 16,1 0 0-16,5-7 0 15,0-4-6-15,2 0-2 0,0-1 0 16,0 0-23-16,0 0-21 16,0-1-86-16,0 0-76 15,3-1 126-15</inkml:trace>
  <inkml:trace contextRef="#ctx0" brushRef="#br0" timeOffset="-178888.139">22885 9745 747 0,'6'-4'457'15,"-5"5"-32"-15,-1 2-196 16,0-3-15-16,-1 0-60 15,0 0-16-15,0 0-19 16,0 0-14-16,0 0-23 16,-3 1-14-16,-15 5-27 15,-33 8-8-15,25-14-16 0,-4 3-6 16,-6-1-6 0,0 0-1-16,-3 0-1 15,-4 1 3-15,7 3 1 0,3-1-2 16,11 3-1-16,6-2-4 15,8-1-2-15,3-1-2 16,6 4 0-16,4 2 0 16,5-2 1-16,3 1 0 15,8 2 0-15,4 1 1 0,8 3 0 16,1-1 2-16,-1 2 0 16,-4 0 0-16,-7 0 0 15,0 4 0-15,-18-3 1 16,4 2 0-16,-4 3 0 15,-11-1 0-15,8 2 1 16,-8-4 0-16,-10-1 1 16,4-3 0-16,-11-5-1 15,1-1 1-15,-3-4 1 16,1-4 0-16,4-1 0 16,4-2 0-16,0-5 0 15,4-2 0-15,4-4 0 16,0-4 0-16,6 2-3 15,1 0 1-15,6-3-1 16,0 2-1-16,7-5-2 16,1 1 0-16,7-3-1 0,5-3 1 15,8-2-1-15,5-2 1 16,4 1 0-16,2 5 0 16,-8 5 2-16,-7-1 0 15,-2 9 1-15,-11-1 0 16,-2 7-3-16,-4 3-2 15,-7 3-2-15,3 3-2 16,-3 4 1-16,7 4-20 16,-6 2-113-16,-4 0-54 15,7 9 107-15</inkml:trace>
  <inkml:trace contextRef="#ctx0" brushRef="#br0" timeOffset="-178279.738">23124 9683 482 0,'-1'-4'363'0,"-7"-1"92"15,0-2-125-15,4 6-65 16,2 0-34-16,1 1-60 0,1 0-28 16,0 0-46-16,0 0-12 15,0 0-13-15,0 0 0 16,11 4-4-16,10 8-5 16,27 26-11-16,-29-28-7 15,3-1-7-15,-2-2-5 16,9-7-10-16,4 0-7 15,3-3-9-15,0-2-3 0,-10 1-2 16,-1 0 2-16,-11-1 0 16,-6 3-2-16,-3 6-2 15,-4-3-1-15,-2 9 0 16,-4 2-1-16,-7-2 2 16,0 11 0-16,-7-3 0 15,-2 6 0-15,-2 4 0 16,-8-4 1-16,4 6 1 15,-1-3 0-15,11 3 4 16,1 3 0-16,0 3-6 16,0 3-1-16,-11 0-4 15,4 1 1-15,3-10 5 16,-1 0 0-16,4-13 1 16,4-5 0-16,6-3 0 15,1-6 1-15,5-3-1 16,1-3-13-16,0 2-42 0,0-2-44 15,5-27-134-15,42-34-146 16,-29 20 238-16</inkml:trace>
  <inkml:trace contextRef="#ctx0" brushRef="#br0" timeOffset="-177996.619">23202 9959 964 0,'-6'-2'489'0,"3"2"-129"16,0-1-54-16,3 0-100 16,0 0-41-16,0 0-62 15,0 0-20-15,14-3-17 16,6 1-7-16,35-4-23 16,-26 7-6-16,10-1-6 15,-2 1-6-15,-4 0-6 16,-3 4-3-16,-13-2-5 15,-6-2-2-15,-6 1 7 16,-5-1-21-16,-3 1-53 16,2-1-45-16,0 0-556 0,0 0 468 15</inkml:trace>
  <inkml:trace contextRef="#ctx0" brushRef="#br0" timeOffset="-177496.336">23829 9821 1271 0,'-3'-3'651'31,"1"2"-228"-31,1 0-187 0,0 0-53 0,0 0-90 16,0 1-19-16,-13 2-36 15,0 3-11-15,-30 26-16 16,26-13-3-16,-2 7 2 16,4 0-2-16,-6 1-2 15,0 3 0-15,4 0-3 16,1 3 0-16,7 1 1 16,6-2-1-16,6-1 1 15,1-5-1-15,10 0 1 16,3-2 0-16,4-7 0 15,0-6 2-15,2-6 1 0,2-3 0 16,4-8 1-16,3-3-1 16,7-13-2-16,2-7-1 15,-1-9-1-15,1-4 1 16,-10-8-1-16,-3 1 1 16,-15 1 2-16,-9 4-1 15,-11 4-6-15,-7 7-2 0,-9 14-8 16,-2 2 0-1,-10 12 6-15,-3 3-1 0,1 2 2 16,2 5 2-16,7 3-9 16,2-1-25-16,7 5 16 15,4 1 3-15</inkml:trace>
  <inkml:trace contextRef="#ctx0" brushRef="#br0" timeOffset="-176128.798">24828 9804 528 0,'-1'-36'344'16,"5"32"-31"-16,-4-3-72 16,3-2-18-16,-1 7-36 15,-2 1-10-15,0-4-46 16,0 5-27-16,-1 0-44 16,0 0-21-16,-1 13-10 0,0 8 3 15,-11 31 2-15,2-24 1 16,-4 5-5-16,-3 1-6 15,1 1-5 1,-7 1-3-16,6 2-4 0,1-4-2 16,1 0-1-16,4-6-1 15,-11-10 0-15,5 1 2 16,-4-10 2-16,4 2 2 0,0-7 3 16,-2-5-2-1,-1-11-1-15,1-6-4 0,5-7-5 16,3-3-5-16,4-3-32 15,1-5-18-15,5 8-52 16,0 4-40-16,4 9-79 16,2 6-54-16,-2 4 171 15</inkml:trace>
  <inkml:trace contextRef="#ctx0" brushRef="#br0" timeOffset="-175680.152">24578 9701 692 0,'0'-1'423'16,"4"1"-50"-16,-4 0-128 16,-1-1-20-16,0-1-58 15,1 1-25-15,0 0-42 16,2 1-21-16,20 2-9 15,32 12-1-15,-21-5-7 16,1-3-10-16,7-2-14 16,-4-4-8-16,6-2-10 15,-4 1-3-15,-4-6-7 16,-2-1-2-16,-9-1-2 16,0 1-1-16,-5 1 2 15,-7-3-15-15,0 8-84 16,-3-2-84-16,-5 5-156 15,0 7 191-15</inkml:trace>
  <inkml:trace contextRef="#ctx0" brushRef="#br0" timeOffset="-175213.592">25424 9477 952 0,'3'-8'511'15,"-1"2"-127"-15,-1 5-176 16,-1 1-44-16,-1 0-75 16,0 0-30-16,-5 21-16 15,-21 46 0-15,1-5-8 16,-8 5 4-16,-7 15 3 0,-1 3 0 16,-2 3 0-16,-2 6-8 15,-1-4-11-15,-8-4-3 16,-2-11-5-16,5-9-2 15,7-9-3-15,8-5-2 16,8-8-1-16,6-1-1 16,8-14 0-16,2-6-2 15,7-9 1-15,2-5 2 16,3-9-26-16,1-1-27 16,4-9-121-16,4-5-75 0,9-8 145 15</inkml:trace>
  <inkml:trace contextRef="#ctx0" brushRef="#br0" timeOffset="-174380.609">25473 9887 697 0,'10'-13'406'0,"-3"6"-25"0,1 1-104 16,3 3-57-16,-6 0-35 16,-2 4-64-16,-1 3-18 15,-3-4-35-15,0 2-3 16,-10 24 5-16,-16 32-6 15,4-20-16-15,-3 3-7 16,0 2-14-16,2 3-8 16,2-5-8-16,0-5-3 15,6-8-1-15,3-10 0 0,1-8 0 16,8-2 2-16,4-6 6 16,4-4-1-16,5-14-4 15,2-4-5-15,7-15-16 16,5-7-14-16,4-6-24 15,3-1-10-15,6 6-3 16,-2 6 12-16,4 13 24 16,2 4 11-16,-14 7 12 15,-3 3 2-15,-5 5 1 16,-11 4 2-16,-1 9 7 16,-1 7 7-16,-8 7 7 15,2 6 1-15,-5 8-2 16,-2 1-3-16,-7 6-6 15,-2 1-2-15,-2-2-4 16,-2-7-1-16,5-5-2 0,-1-5 1 16,10-12 0-16,0 0 1 15,8-9 6-15,2-4 2 16,1-8-1-16,4-5-1 16,1-6-8-16,7-6-4 15,6-12 0-15,-2-6-5 16,3-12-9-16,4 3-3 0,-8 9-1 15,8 9 3-15,-2 17 9 16,-6 6 2-16,1 7 2 16,-5 4 0-16,-4 8 2 15,-1 2 4-15,-6 4 4 16,-3 5 4-16,-3 6-1 16,-7 6 0-16,-5 0-3 15,2 2 0-15,-5-2-3 16,4-2-1-16,4-1-1 15,-3-9 0-15,8-3 2 16,-6-7 4-16,6-5-20 16,3-1-20-16,2-3-120 15,-1-1-74-15,0 0 135 16</inkml:trace>
  <inkml:trace contextRef="#ctx0" brushRef="#br0" timeOffset="-173962.497">26116 9904 1066 0,'0'-2'572'0,"-4"2"-154"15,-3 8-184-15,-6 1-44 16,2 8-81-16,-11 0-21 16,-2 5-36-16,5 2-12 0,-4 3-15 15,7 3-6-15,4-2-6 16,1 0-4-16,4-2-1 15,3-7 0-15,5 2-2 16,3-1 1-16,5-8-1 16,2 3 0-16,4-9 2 15,3-5-1-15,4-1 1 16,4-3-1-16,-5-11 0 16,1-2 0-16,0-11-2 15,-6-5-1-15,2-2 0 16,1-1 1-16,-9 0-1 15,-2 3 0-15,-7 7-1 16,-4 3-2-16,-3 7-1 16,-1 0-1-16,-2 6-5 0,-3 2 0 15,-4 4-19-15,7 3-16 16,-5 2-39-16,0 3-37 16,3 3-90-16,-4-1-75 15,3 1 177-15</inkml:trace>
  <inkml:trace contextRef="#ctx0" brushRef="#br0" timeOffset="-173564.539">26669 9461 1117 0,'4'-11'556'15,"-2"4"-223"-15,2 10-159 16,-3 3-28-16,-3 11-61 16,-6 6 0-16,-3 15 10 15,-1 8-1-15,-4 9-9 16,-3 8-4-16,-2-1-15 15,-1-1-13-15,-2-1-18 0,1-7-7 16,-3 1-10-16,-2 2-2 16,2-3-9-16,0-2-1 15,3-9-3-15,2-4 0 16,6-12 5-16,1-5-1 16,6-8 0-16,4-6-3 15,4-9-19-15,4-5-7 16,7-10 11-16</inkml:trace>
  <inkml:trace contextRef="#ctx0" brushRef="#br0" timeOffset="-172847.599">27108 9819 421 0,'-3'0'265'0,"3"0"4"15,-6-1-36-15,6 1-48 16,0 0-12-16,0 0-23 16,0 0-14-16,0 0-5 15,0 0-7-15,0 0-4 0,0 0-1 16,9 3-14-16,6 2-6 16,47 7-18-16,-24-12-10 15,10 0-24-15,8 0-13 16,-7-3-18-16,-2 3-4 15,-9-1-7-15,-4 0 0 16,-15 1-1-16,-2 1-2 16,-7 2-1-16,-6-2 3 15,-1 3-27-15,-3-2-32 0,-1-2-95 16,0 0-68-16,-21 5 131 16</inkml:trace>
  <inkml:trace contextRef="#ctx0" brushRef="#br0" timeOffset="-172494.001">27019 10033 673 0,'5'1'385'0,"-7"1"-41"0,2 1-102 16,0-3-59-16,0 0-19 16,0 0-11-16,0 0-4 15,6 4-9-15,8 0-4 16,34 33-21-16,-29-30-6 16,7-3-18-16,9 3-10 15,10-5-20-15,5-2-11 16,-2 0-23-16,-8-4-8 15,-5 2-11-15,-4 2-3 0,-8 2-3 16,-7 1-2-16,-9 0-11 16,-5 0-14-16,-6-1-81 15,2 5-45-15,-6 2 90 16</inkml:trace>
  <inkml:trace contextRef="#ctx0" brushRef="#br0" timeOffset="-170932.315">28122 9642 449 0,'10'-4'263'0,"7"1"-46"16,-5 0-69-16,-4-2-16 15,1 1-19-15,-5 3-4 16,2 1-6-16,0 0-3 16,-4 1-4-16,1 0-3 15,-4-1-7-15,-1 0-5 16,0 3-11-16,-1 18-5 16,-43 34-15-16,27-24-5 0,-5-2-14 15,7 3-4-15,-1-4-6 16,2-4-5-16,1-2-4 15,-4-4-3-15,0-5-6 16,1-1 1-16,5-6-1 16,4-1 1-16,9-5 4 15,1-2-2-15,11-4-2 16,0 0-2-16,2-3-2 16,-1 1 0-16,0 3 1 15,0-1 1-15,-4 3-1 16,0 3-1-16,-2 0 0 15,-1 1-1-15,5 5 1 16,2-1-1-16,2 0 1 16,8 0 1-16,1-5 2 15,6 0 0-15,1-4 1 16,-4-3 0-16,0 4-1 0,-7-3 1 16,-2 3-16-16,-5 0-34 15,-4-2-115-15,-1 2-28 16,-8 4 101-16</inkml:trace>
  <inkml:trace contextRef="#ctx0" brushRef="#br0" timeOffset="-170514.895">28650 9505 1131 0,'-10'1'480'0,"-3"10"-281"31,6-6-50-31,1 1-48 0,-21 25-18 0,-8 11-6 0,4 7-6 16,3-3-19-16,-5 0-7 16,-9 4-13-16,-4-1-8 15,-4-5-8-15,2-2-4 16,7-3-2-16,0-3-2 16,10-1-1-16,10-3-1 15,3-5-2-15,8-4 1 16,1-7-2-16,4-3 11 15,5-7-52-15,3 2-36 0,2-8-116 16,-2 0-152-16,6-7 225 16</inkml:trace>
  <inkml:trace contextRef="#ctx0" brushRef="#br0" timeOffset="-170214.658">28666 9938 1003 0,'-13'4'490'0,"3"7"-143"0,-4 0-130 16,0 5-65-16,-3 0-27 15,3 6-38-15,5 0-17 16,-3-2-26-16,7 2-11 16,-5-7-15-16,-1-1-4 15,7 1-4-15,-8-6-1 16,6-3 16-16,3-6-23 16,2-9-93-16,3-4-73 0,8-8 86 15</inkml:trace>
  <inkml:trace contextRef="#ctx0" brushRef="#br0" timeOffset="-169464.368">29369 9649 744 0,'7'0'415'0,"-5"-2"-50"15,-2-2-102-15,-2 3-69 0,1 0-35 16,0 1-58-16,-9 0-21 16,-16 2-34-16,-31 3-9 15,22-2-9-15,-5 1-4 16,-6 0-9-16,-2 1-2 15,7-1-5-15,5-1-2 16,7 3-2-16,10-2-1 16,2 2-2-16,3-2 1 15,8 1-2-15,-3-1-1 0,7 0-3 16,-1 2 0-16,6 6-1 16,4 3 1-16,1 4 0 15,8 1 1-15,-2-2 0 16,1 2 1-16,15 1 1 15,-6 1 1-15,3 1 0 16,1 3 2-16,-11-1-1 16,-3-2 1-16,-8-1-1 15,-4-1 1-15,-6 1 2 16,-5-1 2-16,-5-3 4 16,-3-4 1-16,0-5 1 15,-3-1-1-15,0-4 0 16,3-4 0-16,-5-2-2 15,5-6-2-15,3 0 1 0,2 1 0 16,3-5 1-16,1-1 2 16,3-2-2-16,3 0-1 15,9-1-2-15,2 1-2 16,8-3 0-16,-1-2 1 16,4-4 0-16,1-3 1 15,2-2 2-15,1-5 1 16,12-1 3-16,7 0 0 15,2 1 0-15,1 3 0 0,-10 10-4 16,-2 4-1-16,-9 10-4 16,-4 4-2-16,-11 3-3 15,-6 2-3-15,-4 5 7 16,0 5-7-16,-4-1-56 16,-3 4-76-16,-1-2 82 15</inkml:trace>
  <inkml:trace contextRef="#ctx0" brushRef="#br0" timeOffset="-168860.325">29645 9603 846 0,'-59'9'466'0,"42"-5"-109"0,6 2-134 15,4 2-25-15,3-3-59 16,3 2-22-16,4-1-30 15,-3-6-9-15,14 3-6 16,4-3-4-16,8-4-11 16,12 2-8-16,3-6-19 15,0 1-6-15,8-1-9 16,-2 2-3 0,-5 1-4-16,-3 3-2 0,-15 1-4 15,-3 3 0-15,-6 4-2 16,-6 4-1-16,-4 1 1 15,-5 2 2-15,-5 7 1 16,-3-1 1-16,-12 6-1 16,-3 1 0-16,-8-2-1 15,-2 6 0-15,1-1-1 0,-2 1 1 16,1 5-1-16,0-3 1 16,0-2 0-16,1 1-1 15,3-2 0-15,4-1 1 16,8 3-1-16,3-2 1 15,2-5-1-15,2 0 0 16,-5-10 2-16,6-2 3 16,4-6-30-16,-1-4-16 15,3-8-113-15,0-7-66 0,3-8-430 16,3-5 420-16</inkml:trace>
  <inkml:trace contextRef="#ctx0" brushRef="#br0" timeOffset="-168561.351">29630 9868 941 0,'-11'-6'504'0,"7"5"-94"15,2 1-118-15,2-3-82 16,0 3-45-16,0 0-48 15,7 0-9-15,20 5-15 0,33 7-8 16,-23-3-17-16,1-1-8 16,3 1-16-16,0-1-8 15,-2-3-15-15,-1-1-7 16,-13-4-5-16,-4 0-3 16,1-2 2-1,-18-1-17-15,3-2-41 0,-6-1 166 16,-2 5-106-16</inkml:trace>
  <inkml:trace contextRef="#ctx0" brushRef="#br0" timeOffset="-167366.44">30722 9590 774 0,'5'0'413'16,"-5"0"-85"-16,0 0-33 15,-1 0-86-15,0 0-40 0,0 0-67 16,-1 0-34-16,-18 26-27 16,-33 38-12-16,23-17-12 15,0 3-4-15,2-3-4 16,-2-2 2-16,5-3 0 16,-2-3-2-16,-2 0-2 15,7-1 0-15,1-3-3 16,2-3 2-16,3-5 1 15,0-4 0-15,3-7 0 16,6-5 10-16,5-7-34 16,0-4-37-16,4-7-145 15,0-3-138-15,7-9 208 16</inkml:trace>
  <inkml:trace contextRef="#ctx0" brushRef="#br0" timeOffset="-166928.041">31025 9752 873 0,'0'9'483'16,"-5"0"-75"-16,-3 4-94 16,-4 0-105-16,-13-4-40 0,5 4-66 15,-1-3-24-15,-8-1-26 16,1-1-14-16,-13-2-20 15,-7-4-5-15,0 2-7 16,1 0-4-16,6-3-4 16,-1 2 0-16,11-1-1 15,4 0 2-15,12 2 0 16,6-3-2-16,9 1-6 16,6 1-2-16,10 2 0 15,2 3 2-15,11 2 7 16,0 1 1-16,2 6 0 15,1-2 1-15,-7 4 1 16,-2-2 0-16,-7 2 1 16,-1 3 0-16,-7-2 1 15,-2 3-1-15,-6-1 1 16,-2-3 0-16,-4-2-1 16,1-5 1-16,-1-5-1 0,4-1 6 15,1-6-17-15,1 0-38 16,0-2-111-16,0 1-43 15,10-6 108-15</inkml:trace>
  <inkml:trace contextRef="#ctx0" brushRef="#br0" timeOffset="-166433.888">31505 9665 674 0,'0'-1'422'15,"0"-1"-32"-15,0 1-113 16,0 0-39-16,0 0-65 15,0 0-21-15,0 1-55 16,0 0-11-16,-1 15-6 16,-14 42-12-16,2-25-14 0,2 6-5 15,0 0-12-15,-1-3-7 16,-4-1-11-16,-1-5-6 16,-2 0-4-16,0-2-1 15,3-3 0-15,-5 0-1 16,-2-7 1-16,2-1 2 15,-2-8 1-15,3-6 1 0,1-1 1 16,1-3-2-16,1-8-2 16,-4-4-1-16,4-8-3 15,0-2-5-15,7 4-15 16,1 3-14-16,4 3-35 16,3 5-22-16,2 1-53 15,0 2-51-15,3 1-193 16,3 2 244-16</inkml:trace>
  <inkml:trace contextRef="#ctx0" brushRef="#br0" timeOffset="-166050.555">31325 9597 857 0,'-8'0'413'0,"5"0"-142"16,2 1-31-16,1 0-57 15,0-1-20-15,0 0-23 16,0 0-13-16,13 1-24 16,11 3-12-16,35 11-33 15,-30-6-11-15,9 0-17 16,-5 0-6-16,1-4-9 16,2 0-2-16,-12-2-5 15,0-2-2-15,-9-1 15 16,-7-1-16-16,-3-1 320 15,-2-2-238-15</inkml:trace>
  <inkml:trace contextRef="#ctx0" brushRef="#br0" timeOffset="-165566.285">32198 9355 767 0,'14'-25'428'0,"-8"16"-78"15,-5 8-130-15,-6 9-119 16,-4 11-32-16,-16 14-38 16,-3 13 6-16,-26 29 16 15,-10 17 3-15,1 20 7 16,-11 0-1-16,-7 0-6 15,-1-5 7-15,-16-11 24 16,4-11 15-16,30-18-5 0,15-11-16 16,20-14-38-16,9-1-19 15,4-12-14-15,1-8 0 16,7-10 2-16,6-8-1 16,6-11-42-16,5-4-37 15,5-12-84-15,2-3 86 16</inkml:trace>
  <inkml:trace contextRef="#ctx0" brushRef="#br0" timeOffset="-164543.383">32088 9824 380 0,'12'-41'283'0,"-3"39"60"15,-2-6-51-15,1 5-43 16,-3-3-12-16,-2 4-27 16,0 2-27-16,-3 0-62 15,-1 0-22-15,0 0-33 16,0 1-3-16,-10 21 3 16,-23 30-8-16,11-23-20 15,-5 1-5-15,4-2-11 16,0 2-4-16,5-3-7 15,10 2-2-15,0-3-3 16,3-2 0-16,6-5-1 16,-9-6 0-16,9-7 4 15,3-2 5-15,-6-10 4 16,12-2-1-16,0-7-3 0,0-6-6 16,18-2-6-16,-1-4-1 15,4-6-20-15,6 1-14 16,3-5-15-16,2-2-4 15,1 0 18-15,1-1 11 16,-7 7 14-16,-7 8 4 16,-12 14-2-16,-7 11 1 15,-10 11 5-15,-2 8 5 16,-6 9 15-16,-2 1 4 0,-1 6 2 16,-2 2-1-16,-5 0-4 15,-3-1-1-15,0-1-2 16,1 0-2-16,6-4-5 15,-2-2-1-15,6-8-1 16,0-6-1-16,2-5 1 16,8-5 6-16,1-8 2 15,7-5 0-15,7-10-3 16,3-6-5-16,8-8-6 16,2-2-1-16,3-5-4 15,3-3-8-15,0 2-14 16,0-1-1-16,-6 12 2 15,-8 7 7-15,-2 11 11 16,-8 11 0-16,-5 4-3 0,-2 8 3 16,-3 8 2-16,-3 1 4 15,-3 7 5-15,-5 2 4 16,-5 1 2-16,2-2 0 16,1 0-1-16,2-1-4 15,-1 2-1-15,4-2-1 16,-2-8 14-16,1-6-10 15,6-9-100-15,-1-5-53 0,0-5 75 16</inkml:trace>
  <inkml:trace contextRef="#ctx0" brushRef="#br0" timeOffset="-164050.194">32737 9783 967 0,'2'-1'489'0,"-7"5"-139"15,0-1-86-15,-2 4-45 16,-1 1-26-16,-1 2-28 16,-3 3-28-16,-1-5-52 15,-2 4-19-15,1-1-31 16,0 1-10-16,-5 5-11 0,1 2-4 15,-3 0-3-15,4 1 0 16,9 0-2-16,1-1 0 16,6 0 0-16,4 0 1 15,7-1 1 1,2 0 0-16,6-7 2 0,-1-5 0 16,1-6-4-16,0-5 0 15,5-7-1-15,1-5-1 16,4-5 2-16,-2-1-2 0,-4-2 1 15,-6 0-2-15,-3-6 1 16,-5 1-1-16,-9 2 0 16,-3 2-1-16,-4 7 0 15,-7 2-4-15,2 6-2 16,-4 0-1-16,-6 8-2 16,1 3 3-16,3 4-13 15,0 3-12-15,4 0-45 16,2 4-37-16,-1-3-83 15,3 3-55-15,3-2 156 16</inkml:trace>
  <inkml:trace contextRef="#ctx0" brushRef="#br0" timeOffset="-163617.708">33238 9390 1099 0,'21'-19'481'0,"2"8"-235"15,2 0-27-15,-5 5-27 16,-10-2-15-16,-13 1-38 16,-4 4-31-16,-9 8-63 15,-3 7-18-15,-10 15-19 16,-7 12 0-16,-9 16 5 16,-4 13 5-16,-5 11 7 15,3 3 4-15,10-5-2 16,7-8-3-16,21-11-8 15,-9-7-1-15,11-5-4 16,-2-4 1-16,-1-8-1 16,7-8-2-16,2-14 3 15,6-8-3-15,-6-10-47 16,6-6 318-16,-5-10-223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24:34.2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1174 7588 466 0,'2'-12'261'0,"1"3"-42"16,0 0-15-16,1-1-43 15,-2 4-22-15,3 0-33 16,-2 0-18-16,-1 3-23 16,1 0-7-16,-3 1-5 15,0 2-5-15,0 0-3 16,-1 0 1-16,1 0 4 16,-1 0-2-16,0-1-8 15,0-1-5-15,-16 2-20 16,-44 7-5-16,13 3-5 15,-5-2-1-15,3 7-2 16,-6 1-2-16,-7 7-3 0,1 9-1 16,-15 10-2-16,3 5 0 15,12 6 5-15,-3 5 1 16,12-2 5-16,12 1 0 16,3 0 0-16,7-3-1 15,12 1-3-15,3-3 0 16,29-7-2-16,12 2 0 0,18-6 1 15,10-7 3-15,16-6 5 16,7-9 3-16,27-12 6 16,-1-6 1-16,6-10 4 15,10-11 0-15,-6-14-4 16,9-7-2-16,-17-13 0 16,-10-4 3-16,-15-12 3 15,-13-2 2-15,-22 0 20 16,-12-5 12-16,-16 2 20 15,-23 2 5-15,-24-3-16 16,-9 5-12-16,-20 14-24 16,9 8-7-16,-5 12-13 15,-7 10-5-15,2 16-5 16,-23 9-3-16,0 15-2 16,2 12-1-16,-9 8 2 15,11 1 2-15,6 7 1 0,5-2 1 16,5-4 0-16,15 0-1 15,4-6 11-15,15-6 0 16,15-5-144-16,11-5 237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24:52.75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1521 11298 339 0,'7'-9'223'15,"6"-1"-27"-15,-8-8-19 16,-2 3-7-16,6-6-15 0,0-1-8 16,2 5-15-16,0-2-5 15,-6 0-11-15,2 0 0 16,-4-2-5-16,-3 1-1 16,-7 4-1-16,-4 3-3 15,-7 4-22-15,-2 2-17 16,-4 6-37-16,-4 6-13 0,-17 7-14 15,-7 7-3 1,-14 21-3-16,-2 1-1 0,1 16 0 16,1 1 1-16,7-2 2 15,0 2 1-15,17-4 5 16,12 1 5-16,14 6 1 16,8 6 1-16,3 7-2 15,5 0-1-15,9-11-2 16,5-7-1-16,21-15-5 15,1-3-1-15,21-7 1 16,3-3 1-16,4-6 4 16,14-13 3-16,0-9 1 15,7-9 2-15,0-18 6 16,-7-3 2-16,-10-24 6 16,-2-9 1-16,-9-24-3 15,-4-7-1-15,-6 1-5 0,-13-1-1 16,-12 10-3-16,-7 6 1 15,-13 4 0-15,1 10 5 16,-14 8 5-16,-4 7 2 16,-6 8 3-16,-6 3-3 15,-16 9-5-15,-1 6-4 16,-13 5-9-16,-7 4-5 16,0 14-6-16,-2 9-6 15,-4 20-1-15,-4 8 1 0,-2 10 4 16,4 9 4-16,8 5 1 15,14 1 0-15,15-1-2 16,7-5-3-16,12-7-1 16,15-4-2-16,14-6 27 15,11 1-35-15,12-6-100 16,9-1-57-16,22-4 79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34:33.62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11103 3307 467 0,'-1'0'324'16,"0"0"0"-16,-1 0-147 16,1 0-38-16,1 0-46 15,0 0-6-15,0 0 4 16,0 0 5-16,0 0 1 15,0 0-2-15,0 0 1 16,0 0-2-16,0 0-3 16,0 0-6-16,0 0-17 15,0 0-7-15,0 0-11 16,5 0 0-16,1-2 0 16,-4 1-4-16,15-9-14 15,28-31-11-15,-21 7-12 16,10-4-3-16,-2-12-1 15,6-2 5-15,2 1-2 0,2 1-3 16,4 8-3-16,-4-1-2 16,-2 8-2-16,-4 0 1 15,-10 10 0-15,-1 6-1 16,-9 8-1-16,-7 6-1 16,-6 5-5-16,6 10-1 15,-7 5 0-15,5 6 3 16,-8 3 3-16,-8-2 2 15,4 4 1-15,5 0 1 0,6 5 0 16,-6-3 1-16,-4 1-1 16,2 3 1-16,-1-1-1 15,2 1 0-15,1 0 2 16,-2-1-1-16,-2-5 0 16,-2-1 0-16,8 0 0 15,2-5 1-15,-4-1-1 16,-4-6 0-16,-1-3 0 15,-3 0 1-15,0-3 5 16,2-6 1-16,-13-1 3 16,4-4 1-16,-6-3-1 15,2 4-1-15,-4-8-5 16,-5 2 0-16,0 2-4 16,0 1 0-16,4 7-1 15,0-1-1-15,1 2-1 0,-1 1 0 16,2 1 1-16,7 1 1 15,4 1-1-15,3-1 1 16,6 1 0-16,0-7 0 16,4-1 0-16,-2 0 5 15,0 1-54-15,11-1-61 16,15-21-268-16,29-36 240 0</inkml:trace>
  <inkml:trace contextRef="#ctx0" brushRef="#br0" timeOffset="1132.509">12239 2819 586 0,'-1'-2'365'0,"0"1"-40"16,0 0-110-16,1 0-28 16,0 0-43-16,0 0-14 0,0 0-29 15,0 0-6-15,-1 0-14 16,0 0-5-16,0 0-6 16,-7 1-7-16,-9 5-17 15,-28 22-7-15,22-10-16 16,4 1-6-16,-6-1-8 15,1 4-2-15,-7 1-3 16,-3 1-1-16,-1 2-1 16,2-1 0-16,8 5-1 15,0-1 0-15,6 2 1 16,5 0-2-16,5-5 0 16,6 0 1-16,5-4-1 15,2-3 1-15,2-1 0 16,4-1 0-16,5-2 2 0,4-2 1 15,8-2 0-15,1-2 1 16,3-1-1-16,0-3 0 16,7 2 1-16,-6-6-2 15,3-1 2-15,0-5 1 16,-6-11-1-16,5 3 1 16,-6-7 0-16,0 1-1 15,-5 1 2-15,-4 0 1 16,-5-4 2-16,-3-4 0 0,-4-1 1 15,-4-4-1-15,-5 6-1 16,-1 3-2-16,-6 6-4 16,-1 7-3-16,-4 5-4 15,-5 3-1-15,-4 4-3 16,-1 4 1-16,-2 1 2 16,0 3 1-16,6 1 2 15,-2 0 1-15,16 0 1 16,-5-2 0-16,2-4 0 15,9 1 0-15,-12-6 0 16,11 1 2-16,1 0-1 16,-3-2 1-16,3 0 0 15,0 0-1-15,2 0 1 16,12-6-2-16,31-15 1 16,-20 11-1-16,0 1 0 15,5 4 0-15,1 0 0 0,-5 4 0 16,-2 0 0-16,-4 0-1 15,-6 2-1-15,0 0 0 16,-8 1 0-16,1 3-1 16,-4 3 0-16,-1-1-1 15,0 4 1-15,-2 4 1 16,-6 6 1-16,-2 3 0 16,-5 3 1-16,-1 1 0 15,-2 0 0-15,0 4 1 0,1-4 1 16,0-5 1-16,3 0 1 15,1-5 0-15,2-2-1 16,3-2 0-16,3-8-1 16,2-2 1-16,2-1 2 15,-1-2 10-15,0-2-25 16,0 1-55-16,6-10-196 16,11-18 168-16</inkml:trace>
  <inkml:trace contextRef="#ctx0" brushRef="#br0" timeOffset="1600.6">12962 2892 730 0,'-3'-6'413'15,"2"5"-94"-15,0 0-105 16,0 0-39-16,-1 0-53 16,1 0-14-16,1 0-16 15,0 0-3-15,11-4-4 16,16 1-6-16,24 2-10 16,-26 6-6-16,3-3-9 15,-1 0-5-15,7 1-13 16,-3-4-7-16,0 2-10 15,1-2-5-15,-8 0-5 0,-2 0-1 16,-4-1 4-16,-5-4 0 16,-4 5-66-16,-3 0-71 15,-8 1 76-15</inkml:trace>
  <inkml:trace contextRef="#ctx0" brushRef="#br0" timeOffset="1915.445">12887 3039 888 0,'5'-7'483'16,"4"-1"-129"-16,2 3-97 15,1-1-33-15,2 4-48 16,0 0-20-16,7 1-38 16,2 1-10-16,0 2-26 15,3 1-11-15,1 3-18 16,-4-1-13-16,2 0-16 16,2-1-11-16,-3-3-8 15,0 1 1-15,-1-2 10 16,-2-2 17-16,-1-2 227 15,-3-4-185-15</inkml:trace>
  <inkml:trace contextRef="#ctx0" brushRef="#br0" timeOffset="3035.279">13787 3214 487 0,'-10'32'316'15,"8"-27"-16"-15,2 1-105 16,-1-2-29-16,1 1-39 16,7-5-8-16,-7 0-4 15,2-1 2-15,2-2 7 16,-4 2 2-16,0 0-5 15,0 0-5-15,12-7-10 0,6 2-10 16,35-43-21 0,-28 24-12-16,8-11-22 15,0-7-9-15,5-2-13 0,0-3-3 16,5-3-6-16,4 2-2 16,-2-5-3-16,0 6-2 15,-6 8-2-15,-2 6-1 16,-7 11-2-16,0 6-1 15,-8 8-2-15,-4 4-3 0,-1 10-2 16,-5 6 0-16,-3 4 1 16,-3 8 2-16,-5 5 1 15,1 5 2-15,3 5 2 16,0-1 1-16,-3-2 1 16,3 0 0-16,-8-4 0 15,-3-1 0-15,4 3 1 16,-1 0 0-16,-2-3 0 15,2 3 0-15,-5-5 0 16,0-3 0-16,-1 3 1 16,-3-4-1-16,3 2 0 15,-4-10 1-15,-1-7 1 16,-2 1 2-16,-1-11 4 16,-1 1 3-16,-1-6 2 15,-2-7 0-15,-4-5-2 16,0-5-2-16,-5-7-3 0,1 0-4 15,4 7-3-15,-3 6-3 16,10 15-2-16,-5-1-1 16,-1 5 1-16,2 1 0 15,-3 1 1-15,5 4 0 16,7 1 1-16,3 0-1 16,8-3-3-16,1 3-20 15,11-5-61-15,11-3-65 0,8-5 91 16</inkml:trace>
  <inkml:trace contextRef="#ctx0" brushRef="#br0" timeOffset="4115.423">15072 2732 717 0,'0'0'425'0,"0"0"-79"16,0 0-110-16,0 0-43 15,0 0-52-15,0 0-16 0,0 0-16 16,-2 7-14-16,-1 0-18 16,-3 1-11-16,-1 1-22 15,-42 25-3-15,29-21-17 16,-5 3-6-16,-9 3-12 15,-1 2-2-15,-7 3-1 16,2-1 0-16,8 1 5 16,1-2 0-16,8 0 0 15,3 1-2-15,5 3-2 16,1 0-1-16,3 3-1 16,3-1-1-16,6 0 5 15,2-4-1-15,8-3 3 16,3 2-2-16,4-7 0 15,5 0 1-15,4-7-3 16,4-4 1-16,10 1-1 16,6-5-1-16,3-5 4 0,2-6 0 15,-8-11 0-15,3 1-1 16,-4-4 0-16,-1-1-1 16,-4 3-2-16,-8-3 1 15,-7 4 2-15,-6 3 0 16,-5 2 4-16,-6 3-1 0,-5 3 3 15,-6 0 0-15,-6 3-6 16,-1 1-2-16,-8 3-4 16,-1 0-1-16,-2 0-2 15,0 1 2-15,2 1 1 16,-1-1 1-16,2-1 3 16,-2-1-2-16,1-1-1 15,7 1 0-15,3 1 1 16,5 1 0-16,6 1-1 15,-1-1-1-15,7 1-2 16,-3 0-2-16,0 0-1 16,11-1 1-16,7 1 3 15,29-1-5-15,-27 1 5 16,0 1-1-16,1 0-1 16,4 1 3-16,1 2-4 15,-1-1 1-15,2 1 0 16,-4 0 3-16,-4-1 0 0,0 2 0 15,-7-1 0-15,-3-1-1 16,-6 1-2-16,1 2 0 16,-4 0-1-16,-1 1 0 15,-4 1 3-15,-5 3-1 16,-3 3 2-16,-4 5 0 0,-3 2 0 16,-2 2 0-16,0 2 0 15,3-1 1-15,2 1 1 16,1-2 0-16,8-6-1 15,-4 0 1-15,7-5-2 16,2 0 1-16,4-1 0 16,9 1 0-16,-2-5 13 15,6-2-13-15,7-7-101 16,-2-9-15-16,14-10 51 16</inkml:trace>
  <inkml:trace contextRef="#ctx0" brushRef="#br0" timeOffset="4620.208">15726 2562 851 0,'0'3'441'16,"-1"-2"-105"-16,0 1-55 15,1-2-75-15,-1 0-33 0,0 0-58 16,0 0-30-16,-1 0-30 16,-2 10-6-16,-4 4-7 15,-15 28 1-15,15-27-7 16,0 1-6-16,6 1-12 15,1 0-5-15,5 0-3 16,6 5-2-16,1-9 1 16,2 2 0-16,3-7 6 15,3-8 0-15,7-1 2 16,2-7 2-16,6 1-6 16,-6-5 0-16,-2-7-1 15,-1-5-1-15,-8-7 0 16,-3 1 1-16,-10-1-2 15,-4 2-6-15,-12 3-5 16,-3 6-1-16,-6 10-6 0,-6 1 1 16,-6 9 8-16,-5 2-2 15,1 4 2-15,-1-2-168 16</inkml:trace>
  <inkml:trace contextRef="#ctx0" brushRef="#br0" timeOffset="9187.757">16597 2908 609 0,'2'-32'319'15,"-3"26"-78"-15,1 4-35 16,0 2-52-16,-1-1-21 16,0 0-36-16,1 0-21 15,-2 1-29-15,1 0-12 0,0 0-13 16,0 0 0-16,-4 14 0 15,-3 13-1-15,-4 31-1 16,0-27 0-16,-7 7-3 16,-2 2 0-16,4 0-3 15,-5-2-3-15,20 5-3 16,4-3 0-16,-5-12-1 16,3-1-1-16,-8-19 2 15,-8-7 0-15,8 2 16 16,10-3 3-16,0-10-27 15,2-1-59-15,3-19 36 16</inkml:trace>
  <inkml:trace contextRef="#ctx0" brushRef="#br0" timeOffset="9537.949">16412 3009 894 0,'0'-5'461'0,"2"0"-122"15,8 1-78-15,-2-1-96 16,5 2-32-16,2 0-49 15,-10 0-12-15,26 4-19 16,-3 0-5-16,10 3-7 16,5 2-3-16,-10-3-5 15,3 1-3-15,0-1-7 16,0 1-5-16,-4-3-8 16,-3 0-1-16,-6-2-1 15,4 0 2-15,-8 0-32 16,-4-1-52-16,-3-2 50 15</inkml:trace>
  <inkml:trace contextRef="#ctx0" brushRef="#br0" timeOffset="10269.648">17651 2790 797 0,'6'-5'387'0,"-5"-4"-137"16,1 8-23-16,-1-4-72 15,-1 3-31-15,0 2-53 16,-1 0-20-16,0 0-14 16,1 0-4-16,-1 1-2 15,0 11-2-15,-2 10-2 16,-5 23 0-16,-2-19-3 16,-1 5 1-16,-3 0-4 15,-4 3-2-15,1-4-5 16,1 6-3-16,-2-2-3 15,1-2-1-15,10 5-1 16,-5-11-1-16,-3-10 1 16,11 6 0-16,-10-21 1 15,8 4 0-15,11-3 3 16,-8-6 0-16,10 5-24 0,-6-6-31 16,0-4-119-16,2 1-44 15,8-5 119-15</inkml:trace>
  <inkml:trace contextRef="#ctx0" brushRef="#br0" timeOffset="11236.92">17658 2838 482 0,'-1'-1'287'0,"0"0"-47"16,-1-2-68-16,2-4-29 15,2 2-32-15,-1-1-13 16,-1 5-14-16,1-2-4 15,1-3-12-15,-2 4 1 0,0 0-5 16,0 0 3-16,0 1 1 16,0 0-7-16,0 0-20 15,0-1-10-15,16-5-18 16,37-7-4-16,-9 18-5 16,-1-2-1-16,10 7-1 15,-4 1 0-15,-10-3 1 16,0 3 0-16,-8-2-1 15,-5 4 0-15,-6-1-2 16,-4 1 1-16,-9 2-1 16,-4 0 2-16,-6 4 1 15,-5-2 2-15,-9 1 4 16,-4 0 1-16,-8 0 2 16,-1 1 1-16,-7-2-1 15,0-3-2-15,-7-1 0 0,-4-4-1 16,0-5-1-16,0-3 0 15,7-5 0-15,5-3 1 16,4-8 1-16,4-3-1 16,7-2-2-16,6 1-4 15,5 6-3-15,6 1 0 16,4 5-5-16,2 2-2 16,7 4-2-16,2 4 0 15,3 6 3-15,2 7 1 0,3 3 4 16,-4 2 1-16,-1 1 1 15,1 1 1-15,-4 1 0 16,2 0 0-16,-2 2 0 16,-1 1-1-16,0 1 1 15,0-2 0-15,2-6-1 16,3 0 2-16,0-8-1 16,7 3 1-16,11 1 0 15,0-4 1-15,-1-5 0 16,0-5-1-16,-6-12 2 15,3 2 0-15,5-5-2 16,-3-1 0-16,-4-1-10 16,-4-6-17-16,-7 4-59 15,-3-4-49-15,-6 2-369 16,-3 4 339-16</inkml:trace>
  <inkml:trace contextRef="#ctx0" brushRef="#br0" timeOffset="11819.047">18534 2827 525 0,'11'-13'313'0,"-3"-2"-26"0,3 2-36 15,-3 3-48-15,-2 5-17 16,-4 2-27-16,-1 2-18 16,-2 1-55-16,0 0-23 15,0 0-39-15,-6 18-7 16,-17 29 1-16,12-22 1 15,-2 1 8-15,0 0 5 16,1 8 4-16,-5-2 0 0,3 0-7 31,1 3-7-31,5 0-9 0,1-2-3 0,-3-5-3 16,1-2 0-16,3-5 0 16,4 0 0-16,3-8 1 15,2-4 4-15,-9-18 7 16,4 1 9-16,3-11-48 15,-5-7-44-15,11-5-134 16,-2-9 115-16</inkml:trace>
  <inkml:trace contextRef="#ctx0" brushRef="#br0" timeOffset="12138.638">18299 2756 670 0,'-5'-6'429'0,"-1"-1"-41"16,8-2-151-16,3 0-53 16,4-1-68-16,5 0-18 15,8 0-19-15,-1-1-5 0,17 8-8 16,7 2-5-16,12 4-10 15,5-2-3-15,7 1-9 16,4 0-3-16,-3-2-9 16,-5 4-5-16,-10-3-10 15,-8 1-4-15,-13-2-3 16,-4 2 34-16,-12 0-63 16,-3 0 26-16</inkml:trace>
  <inkml:trace contextRef="#ctx0" brushRef="#br0" timeOffset="13135.984">19120 3176 505 0,'-3'29'325'0,"1"-29"-21"15,2 0-118-15,0 3-42 16,0-4-53-16,0 1-17 0,0 0-11 16,0 0 5-16,0 0 5 15,2 0 2-15,17 7 3 16,28 11 4-16,-15-11 12 16,2-4 2-16,6-10-2 15,0-5-7-15,7-7-24 16,5-2-11-16,6-4-20 15,7-3-9-15,1-5-11 16,-1 1-4-16,-5 0-3 16,-6 2 0-16,-16-1 1 15,-11-2 0-15,-3-4 0 16,-3-3 1-16,3 1-1 16,2-5 0-16,-8 5-2 15,-6-2-1-15,-5 8-3 16,-3 9 0-16,-9 8-1 0,1 7-3 15,-9 9-2-15,-5 3 0 16,-2 12 0-16,-6 2 1 16,4 15 1-16,-6-1 1 15,-4 10 1-15,6 1 0 16,-14-4 2-16,9 3 0 16,3-5 1-16,0-1 0 15,11-3 0-15,3-1 0 0,3 0 0 16,3-1-1-16,1 5 0 15,1-6 1-15,4-4 0 16,-1 2 0-16,1-10 0 16,2-2-1-16,1-3 0 15,3-1 6-15,1-5-39 16,-2 0-29-16,4-9-83 16,0-7-128-16,10-9 181 15</inkml:trace>
  <inkml:trace contextRef="#ctx0" brushRef="#br0" timeOffset="13636.835">20245 2903 915 0,'-1'5'464'0,"-3"4"-151"16,-8 3-126-16,-1-1-42 15,-6 2-52-15,2 3-18 16,0 2-28-16,-5 4-8 16,4 3-8-16,-3 3-4 15,0 2-5-15,1 0-1 0,3-4-4 16,-1-2-2-16,7-6-5 16,3-4-1-16,4-9-2 15,3 0 3-15,6-8 6 16,3-7 1-16,8-6 0 15,3-11-4-15,6-12-9 16,6-2-4-16,9-7-4 16,4 7-3-16,8 11-1 15,-12-1 2-15,3 11 4 16,-3 6 2-16,-10 3 1 16,4 8-1-16,-11 8 0 15,-5 3 0-15,-6 12 0 16,0 3 0-16,-9 1 2 15,-3 3 1-15,-3 3 1 16,-4 3 1-16,-5 2 0 0,0 4-1 16,-3-7 0-16,3 3-1 15,1-9 0-15,-10-11 1 16,10-1 1-16,1-9 9 16,5-5 0-16,10-4 377 15,14-17-289-15</inkml:trace>
  <inkml:trace contextRef="#ctx0" brushRef="#br0" timeOffset="14502.425">21360 2639 733 0,'0'-3'369'0,"-1"1"-132"15,-1 2-60-15,1 0-69 16,0 0-21-16,-2 9-1 16,-4 11-1-16,-17 35-4 15,5-27 0-15,-7 1-7 16,-8-1-6-16,-20 0-14 16,-2 2-12-16,-1 5-14 15,3 3-1-15,4-3-2 16,8 0 0-16,8-4-4 15,10 4-4-15,18 0-6 16,-2-1-2-16,10-3 3 16,2-7-1-16,7-4 1 15,14 1 3-15,13-2 0 16,6 1 4-16,11-5 2 0,1-6-2 16,8-6-8-16,-1-3 0 15,1-7 0-15,2-4-2 16,-6-11 3-16,3-3-1 15,-13-6-3-15,-7-6 0 16,-14-5 0-16,-2 0 1 16,-11-1 1-16,-5 0 2 0,-11-2 2 15,-9 3 3-15,-7-3 1 16,-4 6-2-16,-3 8-5 16,1 1-3-16,-4 7-5 15,-1 3-2-15,-2 4-1 16,-2 4-2-16,0 5-1 15,2 3-1-15,3 6 1 16,3 5 1-16,9 3 0 16,-7-2-1-16,-3-2 1 15,2 0 0-15,2 0-58 16,5-3-38-16,11 3-113 16,0-3 25-16,0-1 106 15</inkml:trace>
  <inkml:trace contextRef="#ctx0" brushRef="#br0" timeOffset="14986.596">21310 3097 745 0,'5'-21'397'16,"-2"1"-102"-16,8 7-92 16,-11 2-20-16,11 8-40 15,-7 3-24-15,-12 0-51 16,11 7-18-16,-17 6-28 15,6 3-5-15,2 9 3 16,-7-1 1-16,9 5 3 16,-3-3 1-16,-2-3 2 15,-2 0-1-15,7 3-4 16,1-2-3-16,3 0-6 16,9-1-3-16,-1-4 0 15,3 3 0-15,-4-6 2 16,-1-2 0-16,1-7 7 15,-1-1 2-15,23-4 1 0,3-3-1 16,13-5-6-16,9-4-6 16,-4-2 13-16,2 1-46 15,-5 0-132-15,-7 1-300 16,-6 5 283-16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35:39.65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21907 3327 707 0,'-4'-7'417'0,"2"4"-18"16,0-2-129-16,1 4-84 15,-1-2-38-15,0 2-61 16,1 0-22-16,0 0-38 16,0 0-12-16,0 0-9 15,0-1 0-15,0 2 6 16,0 0 5-16,-4 14 6 16,-1 5 0-16,-12 34-3 15,14-26-1-15,-8 3-7 16,-1 0-1-16,-1 2-4 15,1 1-1-15,7-3 0 16,3-1-1-16,-5-8-1 16,-2 0 1-16,-2-8-1 15,8-1 2-15,3 1 1 16,-4-8 3-16,3-4-1 16,-5-1-27-16,1-8-127 0,7-4-94 15,8-9 135-15</inkml:trace>
  <inkml:trace contextRef="#ctx0" brushRef="#br0" timeOffset="466.853">21830 3226 621 0,'-8'-3'384'0,"4"-3"-15"15,4 0-76-15,-2-4-74 16,1 0-35-16,5-1-41 16,1-2-19-16,12 1-36 15,4-2-16-15,7-1-28 16,6-1-10-16,3 2-17 15,2 2-3-15,-2 5-7 16,0 5-3-16,2 6-4 16,-2 5 0-16,-2 5-1 0,-6 2-2 15,-11 1 2-15,-3 3-1 16,-9-1 0-16,-6-1 1 16,-12 3 1-16,1 0 2 15,-11-3 3-15,-7 5 0 16,-4-5 0-16,-9-2 1 15,-7-5-1-15,6-2 1 16,4-1 1-16,1-8 2 0,10 0 2 16,0-6-1-16,7-4 12 15,8 1-32-15,13-4 23 16,9 0-11-16</inkml:trace>
  <inkml:trace contextRef="#ctx0" brushRef="#br0" timeOffset="5597.131">10833 4630 282 0,'0'-1'206'0,"0"0"27"15,0-1-47-15,0 1-61 16,0 0-16-16,0 0-12 16,0 0-6-16,0 0 0 15,0 1-5-15,0 0-5 16,0 0 1-16,0 0 2 15,0 0 3-15,0 0-10 16,0 0-12-16,-1-1-22 16,0 0-9-16,0 0-8 15,0 0-3-15,-6-1-2 16,-8 4-2-16,-32 7-5 16,25-2-2-16,2 6-5 0,-3-1-1 15,0 7-3-15,3-2 0 16,-13-4-1-16,13 5-1 15,-6-3 0-15,-4 0 0 16,13 6-1-16,-12-3 1 16,9 1-1-16,6 2 1 15,2-3 1-15,3 1 1 0,6-1 1 16,3 0 0-16,5 0 0 16,4 0-2-16,5 1 2 15,0-5 0-15,13 5 0 16,-4-5 1-16,6 0 0 15,8 1-1-15,-11-12 1 16,3 1 0-16,6-5 0 16,-4-4 0-16,10-5 0 15,6 2 0-15,-7-12 0 16,-1-5 1-16,0 1-1 16,-4-6 0-16,1 3 0 15,2 2 1-15,-12 0 0 16,-5 1 0-16,-5 1 2 15,-8 0 0-15,-11-3 15 16,3 4 9-16,-17-6 12 16,1 4 2-16,1 2-10 0,-8-2-10 15,4 12-11-15,-8-4-4 16,-1 7-4-16,0 2-2 16,-5 2-1-16,1 3-1 15,2 3-2-15,1 4 0 16,4 2-1-16,2 4 1 15,2-3-1-15,3 0-1 0,0-4 0 16,10 4-1 0,-3 3 2-16,10 1-13 0,3 3-84 15,-4-3-56-15,11 0-214 16,-7-1 224-16</inkml:trace>
  <inkml:trace contextRef="#ctx0" brushRef="#br0" timeOffset="6130.352">10809 4922 464 0,'-1'-1'314'0,"-2"-3"23"15,0-6-99 1,0 4-62-16,2 4-31 0,0 1-44 15,0 0-21-15,0 0-33 16,0 0-2-16,0 1 4 16,0 0 3-16,-7 4-3 15,0 13-8-15,-28 24-13 16,29-23-4-16,2-3-5 16,-4-5-4-16,9 4-4 15,2-1-2-15,-1-6-4 16,6 7 1-16,-6-6-1 15,1-5 0-15,10 8 0 16,-4-5-1-16,3-2 1 16,7 3 2-16,-7-9 2 15,2 0-1-15,1-3 0 16,0 0-2-16,2 1-3 16,0-3 0-16,-2 3-18 0,-1-7-24 15,2 0-73-15,-1 2-70 16,2-6 111-16</inkml:trace>
  <inkml:trace contextRef="#ctx0" brushRef="#br0" timeOffset="6779.693">11246 5012 735 0,'-4'-6'406'16,"1"2"-96"-16,1 3-110 15,1 0-45-15,0 0-64 16,0 0-26-16,0 0-43 16,-1 1-6-16,-10 3-7 15,6 3 1-15,-7 21 0 16,-12 27 3-16,20-21 3 15,-15-2 0-15,10 3-1 16,7 2-3-16,-12-4-3 16,15 0-1-16,-9-3-1 15,-10-2-1-15,10 0-1 16,-11-2 0-16,10-4 0 16,1-3 1-16,-1-4 0 15,6-6 0-15,1-4 10 16,1-6 3-16,2-5-65 15,-2-11-80-15,-1-12 79 0</inkml:trace>
  <inkml:trace contextRef="#ctx0" brushRef="#br0" timeOffset="7298.145">11202 4913 746 0,'-4'3'380'0,"-3"-3"-109"15,12 1-42-15,0-1-78 16,-7 0-38-16,2 0-53 15,0 0-14-15,0-1-2 16,7-1 6-16,15-1 10 16,32-9-4-16,-21 6-12 15,-7-2-5-15,5 1-13 16,0 3-7-16,-2 4-10 16,4 0-4-16,-4 4-3 15,-2 3-2-15,-5 2 0 16,0 2 0-16,-8 1-1 0,-5 1-2 15,-6 2 1-15,-3 3 1 16,-5 4 1-16,-1-3 3 16,-9 5 1-16,-9-1 1 15,-5-3-1-15,-1 5 1 0,0-8 0 16,4-3 0-16,1 0 10 16,2-8 6-16,0-2 6 15,0-4 0-15,0-7-5 16,2 3-7-16,-1-9-7 15,5 2 6-15,3-6-69 16,1 1-60-16,12 8 74 16</inkml:trace>
  <inkml:trace contextRef="#ctx0" brushRef="#br0" timeOffset="7962.836">12106 4722 595 0,'-5'-1'335'16,"2"4"-58"-16,5 0-52 16,-2-3-80-16,0 0-33 15,0 0-39-15,0 0-6 16,0 0-3-16,5 1 2 16,18 3 2-16,31-2-4 15,-21-4-4-15,0 0-2 0,-1 2-13 16,-7 2-8-16,2-4-16 15,-4 1-6-15,-4 0-9 16,4 1-1 0,-11 5-2-16,-5-6 0 0,-4-1-9 15,-2 1-38-15,-2 0-116 16,0 0 108-16</inkml:trace>
  <inkml:trace contextRef="#ctx0" brushRef="#br0" timeOffset="8347.608">12049 4867 787 0,'-3'0'440'0,"4"0"-114"15,2 1-107-15,-3-1-48 16,0 0-54-16,0 0-18 0,0 0 2 16,7 0 1-16,6 2-4 15,-3-1 2-15,36 7-13 16,-27-3-7-16,11-2-28 15,2 4-17-15,-7-2-18 16,-3-1-6-16,-7 0-2 16,-3-3-2-16,-3-2 10 15,0-1-5-15,-3-5 36 16,1-3-31-16</inkml:trace>
  <inkml:trace contextRef="#ctx0" brushRef="#br0" timeOffset="17353.735">13160 4541 381 0,'8'-3'253'16,"-1"-3"-13"-16,-1 1-78 15,3-1-24-15,-3-1-35 16,1 1-10-16,0 0-9 16,-2 3 1-16,-2 0 3 15,1 1 5-15,-4 2 1 16,0 0-4-16,0 0-10 15,0 0-5-15,-1 0-8 16,-1 0-5-16,1 0-8 16,-2 2-6-16,-14 13-16 15,-32 29-6-15,25-27-11 16,5 9-5-16,-11-2-5 16,0 2-1-16,5 4-3 0,-6-4 1 15,5 3-2-15,2 5 1 16,-4 0 0-16,4 2 0 15,6 3-1-15,2-1 0 16,9 3-2-16,3-2-1 16,4-2 1-16,3-2-1 15,3-9 1-15,0 1 1 0,1-7-30 16,1-6-44-16,3-4-152 16,5-3 145-16</inkml:trace>
  <inkml:trace contextRef="#ctx0" brushRef="#br0" timeOffset="18453.682">13472 4613 322 0,'0'0'215'16,"0"0"-12"-16,0 0-35 16,-1 0-9-16,1 0-19 15,0 0-6-15,0 0-11 16,0 0-4-16,-1 0-21 16,0 0-16-16,1 0-21 15,0 0-8-15,0 0-10 16,0 0-5-16,0 0-8 15,0 0-5-15,0 0 2 16,0 0 7-16,0 0 9 16,0 0 3-16,5 2-6 0,11 2-5 15,32-2-13-15,-24-12-2 16,10 5-8 0,1-3-2-16,4 5-5 0,-9 0-1 15,-4 3-1-15,-5 4 0 0,-6 3-2 16,0 0 1-16,-10-2-2 15,-2 4 0-15,-3-2 4 16,-9 3 1-16,-4 3 3 16,-3-1-1-16,-8 4-1 15,1 1-2-15,-2-2-1 16,-3-4 1-16,2-2-1 16,-1-5 1-16,7-2 0 15,4 2-1-15,6-5 4 16,3-3-1-16,-4-5 0 15,11 0-2-15,4-1-4 16,-1 2-2-16,8-1-2 16,-9 3 0-16,8 2 1 15,2 4 0-15,2-1 1 16,7 1 0-16,0 0 1 16,5 0 0-16,-2 10 1 0,0 0-2 15,-3 5 2-15,-5 1-1 16,-3 1 0-16,-3 2 0 15,-5 0 1-15,-2 0-1 16,-5 1 1-16,-4-1 1 16,-7 0 0-16,-2 4 1 15,-7-3 2-15,0 1 0 16,-7-4 2-16,-3-4 2 16,4-3 2-16,-1-3 0 15,3-8 2-15,4-6-1 0,-5-7-1 16,-3-4 0-16,6-1-5 15,0-2-1-15,10 2-4 16,4 4-4-16,4 4-6 16,4 3-29-16,2 3-99 15,4 2-73-15,5 0 121 16</inkml:trace>
  <inkml:trace contextRef="#ctx0" brushRef="#br0" timeOffset="19237.157">14285 4740 575 0,'31'-29'317'0,"-29"23"-47"16,0 4-34-16,-1 2-55 15,-1-1-12-15,0 1-42 16,-1 0-19-16,0 0-15 16,0 0-10-16,-2 9-8 15,-13 7-4-15,-32 32-22 16,27-27-12-16,-5-1-15 15,-1 3-6-15,-2-3-8 16,5-3-2-16,5 0-3 16,-4-7 0-16,11-1 4 15,-5-3-3-15,-2-5 3 16,14-1 5-16,-3-7-71 16,0-2-63-16,8-5 77 15</inkml:trace>
  <inkml:trace contextRef="#ctx0" brushRef="#br0" timeOffset="19520.308">14117 4735 680 0,'-2'-6'428'0,"-2"4"-28"16,4 3-113-16,-1-1-116 15,0 0-35-15,0 1-38 16,-6 14-9-16,-5 30-25 15,12-30-16-15,9 3-14 16,-5 0-2-16,6 1-3 16,-1-3-4-16,2-1-7 15,2-2-3-15,2-2-3 16,2-2-2-16,-1-6 0 16,3 0-1-16,-2-3-1 15,-2 0 19-15,-4 0-84 16,3-1-55-16,-1-3-159 15,1 1 144-15</inkml:trace>
  <inkml:trace contextRef="#ctx0" brushRef="#br0" timeOffset="19903.878">14842 4545 1329 0,'-3'0'580'0,"0"2"-322"16,-2 0-70-16,4-2-104 15,0 0-32-15,-2 6-27 16,-4 14-5-16,-15 27-1 15,10-16 3-15,-2 0 4 16,-1 1 2-16,-2 4-4 16,1-2-5-16,-3-3-7 15,1 2-3-15,-1-4-2 16,-1 1-1-16,4-3-2 16,3-6 0-16,5-8-1 15,6-5-2-15,3-8-10 16,2-4-43-16,11-15-131 15,2-8 123-15</inkml:trace>
  <inkml:trace contextRef="#ctx0" brushRef="#br0" timeOffset="20402.96">15210 4562 729 0,'-6'11'417'0,"-3"4"-49"15,-1-1-87-15,-2 2-97 16,-1 0-30-16,-2 1-55 16,-3-2-22-16,-2 2-31 15,0 3-10-15,-1-2-5 16,-1 2 0-16,5-1-2 16,8-1-2-16,-4 1-8 15,5 2-6-15,3 1-5 16,0-1-3-16,10 2-4 15,2-1 0 1,-1 0-1-16,2 1 0 0,-3-7 2 16,4-6 0-16,11-7 4 15,1-3 2-15,6-6 2 16,4-4 0-16,-5-7-1 0,2-2 0 16,-2-4-2-16,-5-4 1 15,-4-1 0-15,0 2 0 16,-10-4 0-16,0-3-1 15,-4 4 0-15,-3-1-2 16,-3 3-1-16,-3 4 0 16,0 8-1-16,-3 0-2 15,-1 2-2-15,-1 7-4 16,-5 1-1-16,-3 4 0 16,-3 4-1-16,-2 4 0 0,1 0-7 15,-1 2-30-15,6 5-90 16,3-4-72-16,7 0 119 15</inkml:trace>
  <inkml:trace contextRef="#ctx0" brushRef="#br0" timeOffset="20957.355">15597 4462 564 0,'-34'7'339'15,"28"-5"-59"-15,0-1-81 16,5 1-34-16,-5-1-59 15,3 3-18-15,2-4-9 16,0 0-2-16,1 0 4 16,0 0 8-16,0 0 11 15,0 0 8-15,13 2 13 16,10 2-12-16,36 2-24 16,-28-6-14-16,-6-3-25 15,2 0-8-15,-6 2-14 16,0-1-6-16,-2 1-7 0,-6-1-2 15,-7-2-3 1,0 3-2-16,-3 1-2 0,-1 0 1 16,-2 0-40-16,0 0-55 15,0 0-146-15,-1 0-144 16,0 0 234-16</inkml:trace>
  <inkml:trace contextRef="#ctx0" brushRef="#br0" timeOffset="21569.093">16157 4307 703 0,'-2'-5'467'15,"0"2"13"-15,-1 3-263 16,2 0-53-16,0 0-89 0,0 0-28 16,-6 3-20-16,-8 14-1 15,-29 31 6-15,24-25 2 16,-3 5 6-16,1 1 2 15,5 0-1-15,4 0-6 16,6-5-11-16,5 0-6 16,3 3-8-16,1-4-3 15,11 0-2-15,-7-5-1 0,-4-11 0 16,8 3 2 0,-5-5 1-16,12 1 1 0,7-4 6 15,-5-8 2 1,7-5 0-16,-1-1-2 0,-2-8-5 15,0 2-2-15,-5-2-3 16,-6-1 0-16,-6 7 0 16,-2-1-1-16,-5 7-1 15,-4 3 0-15,-6 6-2 16,-5 1-2-16,-3 5 0 16,0 2 1-16,-1 4 1 15,2 5 0-15,3-2 1 16,-1-1 0-16,7 0 0 15,5-4-1-15,-1-2-1 16,5 2-1-16,0-4 3 16,-2 0 4-16,10-1-84 15,-2-2-475-15,12 0 395 16</inkml:trace>
  <inkml:trace contextRef="#ctx0" brushRef="#br0" timeOffset="22163.003">16565 4409 1754 0,'-1'0'69'16,"0"-2"12"-16,-3 2 63 15,4-1-33-15,0 1-22 16,0 0-43-16,0 0-17 16,0 0-13-16,3 7-1 15,14 21 3-15,30 36 1 16,-27-20-3-16,-2 1-2 0,-4 2-3 15,-1-5-1-15,-8-4 1 16,-1-1-2 0,-6-4 3-16,-10 0-1 0,-7 2 2 15,-4 0 2-15,-9 1-4 16,3-1 1-16,-3-2-4 16,3-7-1-16,12-4-2 15,-3-6 0-15,14-5-1 16,-1-4-1-16,5-6 13 15,2 0-23-15,-2-8-97 16,2 6-95-16,0 0 111 16</inkml:trace>
  <inkml:trace contextRef="#ctx0" brushRef="#br0" timeOffset="22718.177">17262 4389 620 0,'4'-3'370'15,"0"-1"-71"-15,-1 3-85 16,-3 0-37-16,0 1-78 15,-1 0-16-15,0 0-5 16,0 0 0-16,0 1 15 16,-17 11-9-16,-33 32-18 15,26-25-5-15,-3 10-14 0,-2 5-7 16,-6 7-15-16,-1 4-6 16,5 2-3-16,1-4 0 15,10 3 7-15,6-2 3 16,2 0 5-16,4 4 0 15,0 3-6-15,0 0-3 16,5-4-10-16,1-1-3 16,8-10-3-16,5-1-1 0,5-7 0 15,-15-16 2-15,26 4 12 16,0-5-31-16,11-8 13 16</inkml:trace>
  <inkml:trace contextRef="#ctx0" brushRef="#br0" timeOffset="28987.996">17510 4597 396 0,'0'-1'286'0,"0"0"51"16,-1 0-111-16,0-1-61 15,0 1-29-15,0 0-43 16,-1 0-14-16,1 0-20 15,0 0-5-15,0 1 3 16,0 0 0-16,-1 0 2 16,-6 4-5-16,-2 11-10 15,-27 27-7-15,22-24-13 16,3 2-7-16,0-2-8 16,0-2-2-1,3-2-3-15,2 1 0 0,2-2-2 16,4 1 0-16,2 0-1 15,2-2 0-15,7 0 0 16,-1-1 0-16,3 0 1 16,-5-3 1-16,5-1 3 15,4-3 1-15,4-4 4 0,7 0 1 16,-1-6 1-16,2-2 1 16,-1-4-3-16,-2-1 0 15,2-2-3-15,-2 0 1 16,-1 0-2-16,-4-4 6 15,-2 1 16-15,-4-5 4 16,-6 2 9-16,0 6-2 16,-10-9-7-16,-1 5-1 0,-7-2-2 15,-3-2-4-15,0 12-7 16,-3 1-5-16,-3 8-8 16,-1 2 0-16,-5 3-2 15,1 3-2-15,0 3 1 16,1-2-1-16,3 0 0 15,3 3 0-15,0-8 1 16,4 0 1-16,7-2 1 16,-5-4 1-16,6-4 1 15,0 0-1-15,-1 1 3 16,6 0-18-16,4 5-90 16,-4-1-70-16,0 2-203 15,0 1 223-15</inkml:trace>
  <inkml:trace contextRef="#ctx0" brushRef="#br0" timeOffset="29356.451">17934 4794 887 0,'0'-10'479'0,"0"4"-91"16,0-1-70-16,-4 3-100 15,5 4-48-15,-4 1-78 16,3-1-33-16,-1 0-39 15,0 0-7-15,-2 3-5 16,-5 8-2-16,-1 0 1 16,-18 26-2-16,27-30 1 15,0-2-1-15,-3-4 12 16,3-1-20-16,0-1-141 16,0 0 233-16,0 0-114 0</inkml:trace>
  <inkml:trace contextRef="#ctx0" brushRef="#br0" timeOffset="30305.111">18480 4447 487 0,'-1'-1'330'0,"0"0"13"16,0 1-142-16,0 0-32 15,0 0-40-15,-2 2-16 0,-1 9-20 16,-4 0-7-16,-12 27-12 16,17-27-5-16,-3 0-10 15,-2 0-3-15,2 1-9 16,-1-2-6-16,0-1-14 16,2-5-4-16,-1-2-6 15,0-1-1-15,2-3-1 16,4 1-1-16,0-4-7 15,0 3-4-15,0 1-5 16,1-3-3-16,5-10-1 16,26-27 0-16,-8 28 1 15,-3 1 0-15,4 5 1 16,1 3 0-16,-4 6-1 16,1 7-1-16,-10 6-1 15,-1 4 0-15,-4 6 1 16,-5 4 3-16,-4-2 1 0,-3 5 2 15,-9-1 1-15,-4-3 1 16,-6 4 2-16,-4-5 1 16,0-2 1-16,-1-2 0 15,-1-5 2-15,2-4 1 16,-1-5 0-16,-2-4 2 16,0-5 1-16,1-4 0 15,5-7 2-15,2-2-3 16,11-6-3-16,5 0-7 0,7 2-4 15,5-1-3-15,7 6-3 16,2 5 1-16,-3-2 2 16,3 7-1-16,-2 1 0 15,-1 3 0-15,5 7 1 16,-9-1 2-16,9 6 3 16,-2-2 1-16,1 0 1 15,3 0 0-15,-5-2 0 16,6-1 0-16,-1-1-1 15,5-2 10-15,5-5-37 16,-1-1-33-16,5-7-155 16,-6 0 132-16</inkml:trace>
  <inkml:trace contextRef="#ctx0" brushRef="#br0" timeOffset="30892.21">19034 4516 950 0,'-4'-1'487'0,"-4"1"-133"16,-2 3-93-16,-4 1-101 15,-1 2-29-15,-1 2-46 16,0 0-16-16,0 5-27 16,1 2-11-16,1 1-13 15,0-1-5-15,1 3-4 16,3 1-2-16,-3-2 1 16,2 3 1-16,5-2 1 15,2-2-1-15,4 1-1 16,8 0-1-16,4-2 0 15,-3-1 0-15,6-3 0 16,4 0 0-16,-3-4-1 16,10-3 0-16,4-4 1 0,-1-3 0 15,9-8 0 1,-5-2-1-16,-3-7-2 0,-2-4 0 16,-4-2-1-16,-3-1-1 15,-5-2 2-15,-5-1 0 16,-8 2 2-16,-3-3 1 15,-9 5-2-15,-2 4 0 16,-7 2-2-16,-1 7 0 0,-1 3-3 16,-1 3 0-1,2 4-2-15,-1 2 1 0,0 0 0 16,2 0 1-16,1 1-1 16,3-1 5-16,1 0-26 15,3-2-28-15,1-4-120 16,-1-1-58-16,10 2 135 15</inkml:trace>
  <inkml:trace contextRef="#ctx0" brushRef="#br0" timeOffset="31390.128">19538 4323 857 0,'-2'-8'479'0,"2"7"-80"16,-1 0-105-16,1 1-113 15,0 0-47-15,0 0-58 16,0 0-23-16,8 4-22 16,12-2-8-16,34 46-11 15,-25-22-4-15,4 8-3 16,0 6-1-16,-5 6-1 15,-6 1 0-15,-10 1 1 16,-5-7-1-16,-11 0 3 16,-5-2 2-16,-12-4 4 15,-6 4 2-15,-12-6-1 16,1 3-1-16,1-5-3 16,0-2-1-16,5-6 16 15,-1-9-24-15,8-11 361 16,5-3-269-16</inkml:trace>
  <inkml:trace contextRef="#ctx0" brushRef="#br0" timeOffset="33588.311">12831 5401 312 0,'0'1'243'0,"0"-1"47"16,0 0-47-16,0 0-79 15,0 0-28-15,0 0-46 0,0 0-6 16,0 0-11-16,0 0-3 15,0 0 3-15,2 1-8 16,3 2 0-16,4 1 2 16,2 1-2-16,31 17 2 15,-27-18-5-15,3 1-3 16,6-1-9-16,1-2-8 16,6 0-11-16,-2 2-4 0,5-4-8 15,-2 0-4-15,2-3-6 16,6-1-1-16,-1 1-3 15,1 1-1-15,-1-3 0 16,-2 3-1-16,2-1-2 16,5-1 2-16,-1 2-1 15,-1 0 0-15,4 2-1 16,-3-3 1-16,6 1-1 16,5-1 0-16,-3 4 1 15,2 3-2-15,-2 0 1 16,4 3 0-16,-4-4-1 15,-2 2 1-15,-2-3 0 16,-1-2 1-16,8 0-1 16,0-5 1-16,7 2 0 15,1-4-1-15,0-1 2 16,3 0-1-16,2-3 0 0,-3 1 1 16,3 1-2-16,1 3 1 15,-1 1-2-15,-5 2 0 16,-5 2 0-16,0 1 0 15,-6 1 1-15,7 1-1 16,1 0 1-16,0 2 0 0,1-3-1 16,-2 0 0-16,-1-1 1 15,-5-2-1-15,-3-3 1 16,0 2 0-16,7 1 0 16,1 0 0-16,3-1 0 15,-1 1-1-15,0-1 2 16,-1 2-1-16,-7-3 0 15,-1 4 1-15,-2-2-1 16,3 1 0-16,2 1 1 16,4-1 0-16,-4-2 1 15,1 1 0-15,2 2 1 16,-2-4-1-16,-9 1-1 16,2 1 0-16,-1-1 0 15,-2 1 1-15,5 2-1 16,-1-3 0-16,-1 2 0 15,6 1-2-15,2-2 0 16,-4 1 1-16,-1 1 0 16,-7-2 0-16,2 0 1 0,3-1-1 15,2 0 0-15,2 0 0 16,2 2 0-16,0 0-1 16,-1-2 1-16,0 3 0 15,-5-1 0-15,3 0 0 16,-1 1 1-16,1-2-1 15,4-1 1-15,-3 1 0 0,10-3-1 16,-2 3 0-16,-2 0 1 16,-3-3 0-16,-3 1 2 15,2-1 0-15,3-1 0 16,1 1 0-16,-1 2-2 16,3 1 0-16,-2-1 0 15,-6-1 0-15,0-3 0 16,0 0 0-16,2 4 0 15,6 1-1-15,-5 1-1 16,2 0 1-16,-3-1-1 16,-2 2 0-16,-8-3 1 15,1 2-1-15,5 1 1 16,3 0 0-16,6 0 1 16,2-1-1-16,2 0 1 15,-3-1 0-15,2-2 1 16,-1-1 0-16,4 1 1 0,2-1 1 15,4 2-1-15,1 2 0 16,-4 0-1-16,-6 0 1 16,-6 1-1-16,0 0 0 15,-5 1-1-15,5 1 0 16,4 3 0-16,-6-2 0 16,-2 0 0-16,-8-1-1 15,-4 0 2-15,-5-2 0 0,-9 2 0 16,-4-1 0-16,-1-1-1 15,1 0 2-15,-7-5 0 16,2 0 0-16,-5-3 2 16,-9 0-1-16,-1 5-2 31,-1 1 6-31,1 1-36 0,-2 0-9 0,0 0 22 16</inkml:trace>
  <inkml:trace contextRef="#ctx0" brushRef="#br0" timeOffset="35931.077">13179 5743 411 0,'0'-1'238'0,"0"0"-18"0,2-1-35 16,0-1-41-16,3-2-15 15,-3 3-28-15,-1 1-12 16,0 0-10-16,-1 0-3 16,1 0-8-16,-1 0 0 0,0 0-2 15,0-1 2-15,0 1 7 16,0 0-2-16,0 1-8 16,-1 0-6-16,0 0-14 15,-7 4-8-15,-12 5-14 16,-8 16-5-1,14-13-8-15,1 0-2 0,-19 11-4 16,4 3 1-16,-7 3-3 16,6-4 1-16,4 0-2 15,-3 1-1-15,10 1 0 16,1 4 0-16,6 1 0 16,4 0-1-16,5 4 0 15,2-5-1-15,4 0 1 16,4-1 0-16,5-4-1 15,-1-1 4-15,3-3 1 16,3-1-21-16,-3-8-51 0,1-3-57 16,-6-9 71-16</inkml:trace>
  <inkml:trace contextRef="#ctx0" brushRef="#br0" timeOffset="37302.734">13442 5832 371 0,'28'-26'238'0,"-18"22"3"16,-10-1-29-16,7 0-40 15,3 2-13-15,-10 0-11 16,3 2-10-16,-2 1-14 16,-2 0-14-16,0 0-29 15,0 0-16-15,0 0-25 16,-1 0-7-16,-4 7-15 15,-9 12-3-15,-26 40-7 16,28-21-1-16,-5 0 3 16,3 0 1-16,1 1 2 15,0-4 3-15,3-4-5 16,2-1-1-16,1-11-3 16,2-3 0-16,1-3-2 15,-2-2 0-15,4-3 2 16,2-5-2-16,1-3 9 15,4-1 6-15,-4 0-18 16,-2 0-22-16,2 0-99 0,0-17-94 16,7-32 130-16</inkml:trace>
  <inkml:trace contextRef="#ctx0" brushRef="#br0" timeOffset="37683.61">13971 5838 431 0,'10'0'312'0,"-6"4"51"16,-5-2-71-16,-1 6-47 15,-8 1-43-15,-7-1-54 16,2 5-20-16,-6 2-38 16,6 4-9-16,-5 8-19 15,-3-2-12-15,-3 4-16 16,0-2-2-16,-3-7-17 16,4 3-3-16,4-6-3 0,3 3-6 15,3-7 2-15,1-3 0 16,2-9 1-16,4 2 10 15,5-4-53 1,2-2-46-16,4-4-131 0,-2-6-139 16,5-1 225-16</inkml:trace>
  <inkml:trace contextRef="#ctx0" brushRef="#br0" timeOffset="37947.793">13821 5853 1028 0,'-3'1'484'0,"0"6"-188"16,-1 0-80-16,-3 5-74 15,1 2-26-15,0 5-34 16,1 0-18-16,5 3-21 16,1 2-7-16,3 2-7 15,3 0-1-15,3 2-8 16,-1-5-3-16,5-1-6 15,0-4-2-15,0-1 2 16,0-2 0-16,4-5 0 16,-2-4 5-16,5-5-66 0,-1-2-78 15,1-7 83-15</inkml:trace>
  <inkml:trace contextRef="#ctx0" brushRef="#br0" timeOffset="38314.41">14428 5747 1058 0,'-8'0'540'15,"-3"4"-174"-15,-5 4-160 16,11 4-46-16,-12 7-67 16,3 4-18-16,-1 10-26 15,0 8-12-15,1-1-6 16,-1-2-6-16,5-3-11 16,1-5 1-16,3-2-7 15,2-1-5-15,-3-8-1 16,1 0 0-16,0-6 0 15,-2-3 4-15,6-2 4 16,-3-5-14-16,-1-5-84 0,3-2-73 16,1-13 92-16</inkml:trace>
  <inkml:trace contextRef="#ctx0" brushRef="#br0" timeOffset="38813.809">14776 5728 1113 0,'0'1'496'0,"-7"9"-240"16,-2 2-50-16,-4 2-68 16,-2 6-23-16,-4 2-32 15,-3 2-13-15,-4 7-19 16,1 3-9-16,-2 2-12 15,3 0-5-15,7-2-7 16,3-5-4-16,2-2-2 16,7-4-4-16,4-3-2 15,2 1 3-15,5-5-1 16,1-2 2-16,5-5-2 16,7-1-3-16,13-3 2 0,0-4-1 15,5-4 2-15,-6-8 0 16,1-7-2-16,2-4-1 15,-1-3-1-15,1-6 0 16,-7-5-1-16,-6-4 0 16,-12-11 0-16,-4 3 0 15,-9-1 1-15,-7 3 3 16,-2 15-3-16,-8 6 1 0,1 10-7 16,5 5-4-16,-5 2 0 15,6 3-2-15,-3 2 4 16,-1 2 0-16,3 2 0 15,-3 3-20-15,4 2-66 16,0 2-41-16,1 4-146 16,2-1-109-16,4 2 249 15</inkml:trace>
  <inkml:trace contextRef="#ctx0" brushRef="#br0" timeOffset="39182.692">15152 5749 957 0,'-2'-6'472'16,"0"0"-154"-16,-1-2-53 0,0 3-68 16,2 1-28-16,0 0-45 15,1 2-28-15,0 1-43 16,0-1-10-16,17-7-8 16,32-7-2-16,-22 20-5 15,3 0-4-15,-1-1-12 16,2 3-3-16,-1 0-3 15,-5 1-1-15,-9-4 6 16,-5-2-33-16,-5-1 333 16,-6 0-238-16</inkml:trace>
  <inkml:trace contextRef="#ctx0" brushRef="#br0" timeOffset="40028.806">15760 5539 589 0,'0'0'384'0,"0"1"-30"15,0-2-90-15,0 1-37 16,0 0-50-16,0-2-28 15,0 2-54-15,0 0-19 16,0 0-25-16,-1 0-1 16,0 0-2-16,0 2 1 15,-1 14-12-15,-40 26-10 16,24-23-8-16,1 2-4 16,0 0-5-1,3 0 0-15,4-3-3 0,3 2-3 0,6-3 0 16,2 0 2-16,5-3 2 15,5-1-3-15,3-4 7 16,2-1-7-16,2-3 0 16,0-1 4-16,3-4-5 15,2 0 7-15,3-6-4 16,5-2 0-16,-2-1-1 16,-1-2-4-16,-8 0 2 15,-1-1-1-15,-6 1 1 16,-4 2 1-16,-6 1 2 15,-6 2 0-15,-5 1-5 16,-5 3-1-16,-4 4-2 16,0 4 0-16,-6 0 1 15,3 4 0-15,4 1 1 0,0 1 0 16,0 0 0-16,5-1 0 16,6-2 0-16,-1-1 2 15,6-2 14-15,0 1-7 16,5 3-87-16,0-4 38 15,2-1 0-15</inkml:trace>
  <inkml:trace contextRef="#ctx0" brushRef="#br0" timeOffset="40695.442">16316 5673 535 0,'1'-2'360'15,"-2"-3"-17"-15,3 2-98 16,-2 2-29-16,0 0-25 16,0 0-10-16,0 0-34 15,11-1-20-15,4 1-58 16,30 8-20-16,-25 8-23 15,2 2-7-15,0 13 6 16,-9-1-1-16,-8 13-2 16,-1 3-1-16,-4 2-10 15,1 3 0-15,8-2-1 16,-9-5-2-16,-8-8 5 16,3 0 1-16,-16-6-2 15,2-4 1-15,-3-3-2 0,-5-6 1 16,-4-5-1-16,0-4 0 15,4-6-3-15,2-2 5 16,9-6-26-16,0 1-39 16,9-2-115-16,3-5-66 15,9 0 135-15</inkml:trace>
  <inkml:trace contextRef="#ctx0" brushRef="#br0" timeOffset="41333.362">17181 5585 663 0,'7'-6'346'0,"0"0"-77"16,-1-3-27-16,-4 4-36 15,0 1-11-15,-2 5-21 16,0-1-23-16,-1 0-31 16,0 0-24-16,0 0-29 15,0 0-11-15,0 0-12 16,-11 6-4-16,-2-5-4 15,-34 34-1-15,23-24-9 16,1-1-4-16,-3 4-10 16,-3-2-3-16,5 4-6 15,3 4 3-15,1 4-3 16,8 8 0-16,-6 5 1 16,4 6 3-16,3 3 4 15,-3 2 2-15,14 0 1 16,-6-6-5-16,18-4-4 15,0-4-1-15,7-4-1 16,2-3 2-16,-7-5 3 0,3-1-18 16,5-5-98-16,0-1 145 15,3-3-60-15</inkml:trace>
  <inkml:trace contextRef="#ctx0" brushRef="#br0" timeOffset="43106.276">17572 5696 352 0,'0'-5'247'0,"0"3"42"16,1-5-47-16,0-3-47 15,2 3-11-15,-1 1-26 16,1-1-13-16,-3 5-22 15,1-1-9-15,-1 2-26 16,0 0-17-16,0 0-23 16,0 0-17-16,0 1-12 15,2 12-1-15,-5 16 2 0,-13 42 0 16,1-33-8-16,3 3 1 16,1-5-5-16,4 2-3 15,1-7 0-15,5 0-1 16,0-2 1-16,-2-6-1 15,2-3 0-15,-2-6 1 16,-1-6 0-16,8 2 5 0,-4-7-1 16,0-2 0-16,-2 1-7 15,1-1-19-15,0-1-52 16,0 0-32-16,0 0-104 16,1 0-81-16,0 0 185 15</inkml:trace>
  <inkml:trace contextRef="#ctx0" brushRef="#br0" timeOffset="43478.651">18387 5707 963 0,'1'-1'510'0,"-2"1"-138"16,1 0-150-16,-1 0-36 15,0 0-82-15,0 0-27 16,0 0-37-16,0 1-7 16,-10 18 0-16,-34 26-3 15,15-23 0-15,1-2-3 16,-6 6-8-16,-2-3-5 0,6 4-1 15,0-3-8-15,0-2-1 16,3-1 0-16,7-8-4 16,4 0 2-16,7-7 3 15,3-4-20-15,4-6-65 16,3-1-71-16,4-10-239 16,7 2 249-16</inkml:trace>
  <inkml:trace contextRef="#ctx0" brushRef="#br0" timeOffset="43760.943">18230 5696 869 0,'-2'0'448'16,"1"2"-134"-16,-3 8-123 0,-1 2-34 15,2 6-44-15,-2 1-18 16,6 3-21-16,1 1-11 15,6 6-16-15,0 1-5 16,5 2-10-16,1 3-4 16,0-3-7-16,0-3-3 15,-1-9-6-15,3-1-2 16,-7-8-1-16,1 0 1 16,3-3 1-16,-6-8-20 0,6-6-100 15,5-5-43-15,-4-18 79 16</inkml:trace>
  <inkml:trace contextRef="#ctx0" brushRef="#br0" timeOffset="44109.219">18932 5571 1265 0,'-1'-5'566'0,"-3"5"-295"0,-5 1-68 16,-1 7-94-16,-4 5-33 16,1 8-16-16,5 6-11 15,-2 6-14-15,3 2 1 16,-2 5-11-16,-6-1-1 15,4-1-7-15,1-2-7 16,1-1-5-16,2-3 1 16,2-5 1-16,-4-7-1 15,2-10 2-15,2 1 1 0,0-11-3 16,0-2-30-16,5-15-75 16,-1-9-65-16,2-12 91 15</inkml:trace>
  <inkml:trace contextRef="#ctx0" brushRef="#br0" timeOffset="44582.849">19228 5590 724 0,'9'16'506'15,"-9"-3"33"-15,-4 4-237 16,-3 2-52-16,-5-4-71 15,-1 4-32-15,-6-3-53 0,-1 2-20 16,-2 6-35-16,2 1-7 16,-1 1-15-16,-1 1-4 15,4-1-2-15,3 1-3 16,5-2-3-16,6 0-3 16,4-2 3-16,1 0-1 15,8 0-1-15,2-5 0 16,3-1-2-16,2-3 1 15,1-7 5-15,2 1-1 0,3-10 3 16,4-4 0-16,7-7-1 16,2-7 1-16,4-8-1 15,-5-5-3-15,-25-13 1 16,16 4-3-16,0 3-2 16,-2 2 3-16,8 9-2 15,-27 0 4-15,-11 2 0 16,2 3 0-16,-9 5-3 15,4 3-1-15,-4 1-2 16,-9 0-2-16,2 4-3 16,-10 0 6-16,-5 2-29 15,-1 1-29-15,0 1-94 16,5-3-61-16,2 7 128 16</inkml:trace>
  <inkml:trace contextRef="#ctx0" brushRef="#br0" timeOffset="45162.075">19786 5453 499 0,'-6'-2'309'15,"4"3"-20"-15,0 1-39 16,2-2-60-16,0 0-31 15,0 0-34-15,0 6-11 0,0-2-19 16,4 5 2-16,-3-4 12 16,10-2 4-16,11 4 5 15,18 22-7-15,-18-28-20 16,2-1-12-16,-1-3-25 16,5-1-11-16,-7 0-23 15,0 4-7 1,-6-2-2-16,-2 1-4 0,-2-3-7 15,-4 1-42-15,2-4-107 16,-2-5 100-16</inkml:trace>
  <inkml:trace contextRef="#ctx0" brushRef="#br0" timeOffset="45800.044">20307 5343 663 0,'-9'-3'402'16,"1"2"-67"-16,6 1-71 15,2 1-31-15,2-1-39 16,-2 0-24-16,-1-1-62 15,1 0-29-15,0 0-42 16,0 1-4-16,0 0 4 16,9 0 7-16,17 0-1 15,32 1-5-15,-17 4-8 16,-6 0-5-16,-6-1-12 16,0 2-3-16,-8-2-5 15,-7 0-2-15,-6 1 0 0,-4 1-1 16,-5 0 1-16,-2 4 6 15,-8 3 1-15,-1 5 0 16,-5 5-5-16,0 2-5 16,-1 0 0-16,-1 1 1 15,2-4 4-15,0-1-1 16,4-1 0-16,-3-3-2 16,7 2-1-16,-2-4-1 0,0-2-2 15,5-3-3-15,-2-4-28 16,4 0-21-16,1 0-57 15,0-3-29-15,1-3-65 16,1-1-60-16,0 0 176 16</inkml:trace>
  <inkml:trace contextRef="#ctx0" brushRef="#br0" timeOffset="46077.736">20349 5502 798 0,'0'0'429'0,"-1"0"-97"16,1 3-43-16,-1-3-89 15,0 0-35-15,0 0-36 0,1 0-19 16,0 0-15-16,9 2-7 16,13 4-19-16,29 13-6 15,-24-9-13-15,1-1 1 16,1-3-15-16,-4-1-6 15,-7-10-9-15,3 1-8 16,-6-1-5-16,1-1 2 16,-3 1-12-16,-3-2-25 0,-5-5 76 15,-3-4-47-15</inkml:trace>
  <inkml:trace contextRef="#ctx0" brushRef="#br0" timeOffset="46627.136">20867 5384 651 0,'-12'-17'344'15,"12"2"-70"-15,-1 1-63 0,6 7-47 16,2 1-20-16,-2 3-24 16,0 3-19-16,5 6-35 15,6 6-21-15,6 15-19 16,2 7 4-16,7 12 12 16,-3 3 9-16,2-1-3 15,-1-1-3-15,-5-4-11 16,-4-3-4-16,-10 2 7 15,-6 0 7-15,-10 1 12 16,-5 3 5-16,-7 3-6 16,-3 2-7-16,-8-2-13 15,-1 1-7-15,-7-6-12 16,-2-3-3-16,2-6-4 16,3-4 0-16,8-7 25 15,-8-7-33-15,4-9-86 16,-6-4 69-16</inkml:trace>
  <inkml:trace contextRef="#ctx0" brushRef="#br0" timeOffset="47583.1">21825 4886 757 0,'-1'-1'382'0,"0"0"-125"15,0 0-31-15,0 0-69 16,0-1-23-16,0 2-44 16,0 0-13-16,0 0-9 15,0 0 4-15,1 0 31 16,0 0 8-16,26 2 8 16,39 23-7-16,-15-34-27 15,2 2-17-15,8-1-34 16,-5 1-10-16,-7 3-15 15,-2-3-2-15,-20-1-1 16,-3 2-2-16,-8 0-11 16,-8 2-19-16,-1 1-84 15,-10 1-90-15,-4 3-373 16,-9 4 371-16</inkml:trace>
  <inkml:trace contextRef="#ctx0" brushRef="#br0" timeOffset="47916.289">21817 5158 595 0,'-4'-7'425'0,"2"5"67"15,0-4-132-15,1 3-94 16,0 2-55-16,1 0-72 15,0 0-19-15,0 0-27 16,10-2 6-16,16-2-3 16,38-8-1-16,-17 6-20 15,2-2-12-15,0-10-24 16,8 11-19-16,-4 6-15 16,-7-2-3-16,-4 10-1 15,-14-9 4-15,-11-7-19 16,-3 1-7-16,2-2-85 15,-5-1 327-15</inkml:trace>
  <inkml:trace contextRef="#ctx0" brushRef="#br0" timeOffset="101449.461">23038 4664 512 0,'3'-3'266'0,"-2"2"-59"15,0 0-32-15,1 0-34 16,1 0-10-16,-1 0-16 15,0-1-5-15,-1 1-19 16,0 0-6-16,-1 0-13 0,1-1-7 16,1 1-15-16,-2 0-3 15,0 0-4-15,0 0-2 16,0 1-3-16,0 0 0 16,0 0-3-16,0 0-1 15,0 0 0-15,0 14-4 16,-3 1-6-16,-18 32-5 15,3-24-4-15,-2-3-1 16,-3 8-4-16,-2-2-2 16,-1 1-2-16,-3 2-1 0,4-1-1 15,2 3-1-15,5 2 0 16,1 0-1-16,0-3-1 16,5 1 1-16,1-8-1 15,8 0 0-15,5-3 0 16,-1-4 0-16,10-4 2 15,-1 0-1-15,9-3 1 16,4-1 5-16,6-4 0 16,6-4 0-16,5-3 2 15,-1-7-4-15,1-3-3 16,-4 1 1-16,0-1 0 16,-4-3 1-16,-10-1 2 15,0-4 1-15,-14-5 4 16,-2-1 1-16,-7 0 2 15,-6 3 0-15,-2 5-4 0,-3 3-2 16,-2 9-6-16,-2 4-3 16,-5 7-1-16,1 6-2 15,0 5-1-15,1 3 0 16,2 4 2-16,1-1 0 16,5 2 1-16,1 0 1 15,5-5 0-15,3 4 1 0,2-1 1 16,4-4-1-16,0-1 0 15,3-1 1-15,-1-5-1 16,3-2 22-16,1-6-86 16,-1-2-62-16,5-8-237 15,2 1 208-15</inkml:trace>
  <inkml:trace contextRef="#ctx0" brushRef="#br0" timeOffset="102047.981">24070 4814 572 0,'11'-8'367'0,"-4"-1"9"16,1 4-65-16,-2-2-67 15,0 4-44-15,-1 3-67 16,-3 0-22-16,-7 7-34 15,-6 2-7-15,-10 8-4 16,-2 4-7-16,-4 7-8 16,0 4-5-16,-2 8-10 15,-1 0-4-15,-3-5-14 0,-5 3-4 16,3-9-5-16,2-1-2 16,7-3-1-16,9-4 1 15,5-8 8-15,-2-4 1 16,8-8-1-16,-4-5-19 15,2-6-96-15,6 0-52 16,-1-9-128-16,4-1-68 0,9-6 226 16</inkml:trace>
  <inkml:trace contextRef="#ctx0" brushRef="#br0" timeOffset="102330.806">23879 4803 951 0,'-9'-2'445'0,"2"3"-183"16,-1 3-49-16,0 6-64 16,5 1-25-16,-2 5-29 15,5 5-11-15,5 5-19 16,0 1-8-16,7 3-9 16,-1 1-4-16,1-6-9 15,1 3-4-15,2-7-11 16,-1 1-5-16,1-5-5 15,-4-2-1-15,-3-7 0 16,-5-4 8-16,-1 0-81 0,1-7-63 16,-1-1-307-16,1 2 269 15</inkml:trace>
  <inkml:trace contextRef="#ctx0" brushRef="#br0" timeOffset="102714.622">24596 4647 952 0,'10'-4'500'0,"-5"8"-112"15,-3 0-124-15,-2 0-101 16,-1-2-39-16,0-2-47 16,0 0-13-16,0 0-15 15,0 15-5-15,-12 30-1 16,2-21 1-16,-8 7 8 16,2 3-2-16,-2 4-14 15,3 1-5-15,1 1-13 0,1-1-5 16,-1 1-3-16,-1-4 1 15,1-2 0-15,3-4-1 16,1-11-5-16,6 3-4 16,-2-12 5-16,4 0-11 15,2-11-36-15,1-7-78 16,4-16-251-16,4-10 243 16</inkml:trace>
  <inkml:trace contextRef="#ctx0" brushRef="#br0" timeOffset="103216.073">25014 4679 965 0,'0'15'477'0,"-6"5"-146"15,-5-4-55-15,-3 3-55 16,-5 2-27-16,-2-1-45 15,-3 4-24-15,3-5-41 32,11-9-20-32,0 1-24 0,-29 31-7 0,3 2-9 0,3-2-5 15,23-10-7-15,7-3-3 16,6-6-8-16,6 1 5 16,14-9 0-16,1-1 3 15,9-3 1-15,4-8-5 16,1-3-2-16,5-3-2 15,0-9 2-15,3 2-1 16,-1-7 2-16,-4-4-2 16,-11-4 1-16,-2-3 1 0,-12 0 1 15,1-1 1-15,-4 1 2 16,-8 2 0-16,-5-5 0 16,-2 1-1-16,-9-1-3 15,-1-4-1-15,-14-3-1 16,1 1-2-16,-3 1-2 15,-5 4-2-15,7 11-2 16,-8 4-2-16,0 10-2 16,3 6 4-16,6 9-38 15,3 5-21-15,9 9-109 16,3 1-77-16,8 3 159 16</inkml:trace>
  <inkml:trace contextRef="#ctx0" brushRef="#br0" timeOffset="104080.355">25860 3954 646 0,'2'-2'391'0,"-1"2"-59"15,0-1-106-15,-1 1-33 16,0-1-52-16,0 1-17 16,0 0-29-16,0 0-7 15,-1 0-8-15,0 0-4 16,0 2-1-16,-8 13-9 16,-26 36-16-16,14-25-7 0,-4 6-13 15,-4 3-5-15,8 3-9 16,0 0-2-16,4-4-4 15,4-2-2-15,3-8-2 16,0-1-1-16,6-1-1 16,0-3 0-16,4-1 0 15,0 0 1-15,3-3 0 16,2-3 1-16,4-3 0 16,9-3 1-16,3-3 0 15,7-4-1-15,8-6 1 16,1-2-1-16,6-6 0 15,-1 1-1-15,-6-4-1 16,-3 2-1-16,-7 4 1 16,-7 0 0-16,-8 2 2 15,-5 2 2-15,-6 2 0 0,-4 1-1 16,-9 4-2-16,-6 0-2 16,-9 2-2-16,-1 2 0 15,-3 4 4-15,2 2 3 16,6 2 5-16,-1 2 1 15,9 1-2-15,4 0-2 16,2 0-4-16,7 2-2 0,4 0 10 16,2 0 1-1,7 2-36-15,0 0 308 0,4-5-227 16</inkml:trace>
  <inkml:trace contextRef="#ctx0" brushRef="#br0" timeOffset="106968.241">9345 8043 236 0,'-1'-1'174'0,"0"0"28"15,0 0-33-15,0 0-42 16,0-1-21-16,0 1-24 16,0 0-4-16,-1 0 8 15,1 1 9-15,0 0 5 16,0 0 1-16,0 0-16 16,0 0-10-16,0 0-18 15,0 0-9-15,0 0-9 16,0 0-4-16,-1 0-6 15,1 0-2-15,0 0-4 16,0 0-2-16,0 1 0 16,-2 3-2-16,0 0 1 15,1-2 0-15,1 0 2 16,0-1 1-16,1-1 6 16,0 0 4-16,0 0 10 15,10 4 4-15,7-4 1 16,29-16-6-16,-31-6-10 15,9-1-6-15,4-11-10 16,4-1-2-16,13-6-4 0,1-5-3 16,-4-1 0-16,-2-4-2 15,-5 6-2-15,-7 5 0 16,-2 12-2-16,-4 6-1 16,-8 8 0-16,-2 7-1 0,-8 4-7 15,1 4-1-15,-4 4 2 16,-1 3 1-16,0 6 7 15,-4 1 3-15,-1 7 1 16,-1 3-2-16,2 6-1 16,0 2 0-16,1 2 0 15,3 1 0-15,0-2 0 16,6-2 0-16,2-2-1 16,-2-1 1-16,3-4-1 15,-8-8 0 1,0-10 0-16,0 2 0 15,-1 19 2-15,-2-1 1 0,-4-4 2 16,-1-11 1-16,-3-5 3 16,0 0 0-16,-3-3 0 15,0 0 2-15,-2-4-2 0,-4-3 1 16,-1-3 2-16,-7-2 4 16,-2-5 5-16,-5 2-1 15,2 0-2-15,2 1-1 16,6 6-6-16,4 2-1 15,5 0-7-15,3 3-4 16,4-1-5-16,3 0 0 16,5 1-4-16,0-1 2 15,0 0-26-15,0 0-35 0,0 0-103 16,13 1-76-16,12-1 148 16</inkml:trace>
  <inkml:trace contextRef="#ctx0" brushRef="#br0" timeOffset="107933.97">10348 7570 714 0,'-5'-3'416'16,"-2"6"-38"-16,-2-1-94 16,-3 5-82-16,0 0-29 15,-3 3-35-15,0 0-17 16,-6 2-30-16,0 0-14 15,1 1-29-15,0 1-11 16,2 3-17-16,4 4-4 0,-10 3-7 16,3 3-2-16,-8 4-3 15,-3-2-1-15,5 1-1 16,0-3 1-16,9-2-1 16,4-3-1-16,8 0 1 15,1-1-1-15,5-2 0 16,5-2 0-16,4-4 0 15,7 3 1-15,10-3-1 16,4 1 1-16,6-3 2 16,1-2-1-16,0-7 0 15,3-2 0-15,-1-7 0 16,0-5 1-16,1-5 0 16,-3-3 0-16,-5-5 0 15,-4-2-1-15,-6 2 0 16,-3-3 0-16,-6 9 1 0,-4 2 2 15,-6 0 1-15,-4 4 0 16,-7 2 1-16,-2 0-1 16,-6 4-1-16,-3 1-2 15,-5 6-3-15,-5 0 0 16,-6 7-1-16,0 4 0 16,-5-5 0-16,8 4-1 0,14 1-3 15,-7-4 0-15,16 2 0 16,1-4 5-16,-5-5 3 15,15 0 1-15,-1-9-3 16,6 0-2-16,6-6-2 16,-2 0-3-16,14 2 1 15,-3 0 2-15,10 3 0 16,4 0 0-16,-4 7 1 16,2 0-1-16,-10 3 0 15,-2 3 1-15,-7 1-1 16,-2 4 1-16,-1 5-1 15,-5 1 0-15,-4 3 0 16,-4-1 0-16,-6 4 1 16,-1-2 1-16,-4 5 0 15,-1 1 1-15,0-3 1 16,1 1-1-16,3-6 0 0,2 1 0 16,0-2 0-16,3 0-1 15,1 0 1-15,-1-2-1 16,0-1 1-16,1 0-1 15,0-2-2-15,-1-3-16 16,1 0-70-16,0-4-51 16,-2-1-170-16,0-2 189 15</inkml:trace>
  <inkml:trace contextRef="#ctx0" brushRef="#br0" timeOffset="108518.795">10830 7741 393 0,'-32'-4'253'16,"28"2"-18"-16,4 2-46 16,0 0-18-16,-1 0-19 15,0 0-12-15,0 0-5 16,0 0 2-16,1 0 14 16,0 0 5-16,0 0-10 15,0 0-6-15,0 0-19 16,2 1-9-16,17 4-16 15,33-2-7-15,-19-9-27 16,4 0-11-16,4-1-18 16,1 1-9-16,-5-1-8 15,-7 1-4-15,-6 0-5 16,-11 3-1-16,-6 0-3 16,-1 3-2-16,-7 0-1 15,2 2-7-15,-1-2-40 0,-1 0-42 16,0 0-136-16,-1 9-64 15,-28 1 172-15</inkml:trace>
  <inkml:trace contextRef="#ctx0" brushRef="#br0" timeOffset="108833.272">10729 7911 791 0,'-4'-2'526'16,"1"2"1"-16,3-1-220 15,-1 0-46-15,1 1-98 16,0-1-34-16,0 0-45 16,16-1-7-16,41 0-4 15,-24 6-2-15,5-3-4 16,5 1-3-16,5-4-14 15,-1-2-12-15,-3-2-18 16,-7-3-6-16,-13 2-8 16,-3-4 1-16,-11 0-1 15,1 0-19-15,-9-3-44 16,0 2-27-16,-2-2 43 0</inkml:trace>
  <inkml:trace contextRef="#ctx0" brushRef="#br0" timeOffset="111932.965">11511 7787 537 0,'0'0'316'0,"0"0"-54"15,0 0-87-15,0 0-24 16,0 0-41-16,0 0-11 16,0 0-12-16,0 0-4 15,0 0-8-15,0 0-6 0,0 0-13 16,0 0-5-16,0 0-13 15,0 0-1-15,0 0 2 16,3 1 4-16,0 0 3 16,-2-1-3-16,4 2-8 15,-5-2-6-15,6 2-3 16,2 2-2-16,0-2-4 16,1 0-2-16,1 0-6 15,1 0-3-15,33 0-3 16,-18-3-1-16,8-5-2 15,6 1 0-15,5 4-1 16,-7-2 1-16,-6 3-1 16,-4 0-1-16,-10-1 0 15,0 1 0-15,-8 2-1 16,-5-1 0-16,-4 1 0 16,-1-2 1-16,-1 0 3 15,0 0 1-15,0 0 2 16,0 0-2-16,0 0-1 0,0 0 3 15,-1 0-27-15,1-1-17 16,0 0-58-16,-1 0-63 16,-4-10-324-16,0-1 323 0</inkml:trace>
  <inkml:trace contextRef="#ctx0" brushRef="#br0" timeOffset="112499.188">12272 7562 763 0,'-2'-30'403'16,"2"24"-99"-16,0 2-35 0,1-1-72 16,-1 2-25-16,0 3-57 15,0 0-28-15,0 0-48 16,-1 0-19-16,0 0-14 16,-2 10 0-16,-4 11 0 15,-15 28-1-15,8-19-1 16,1 3 0-16,-4 6-1 15,0 0 1-15,5 4-1 16,-7-5 1-16,5-4 0 16,1-2 1-16,-1-10 0 15,8-1 0-15,-3-10 1 16,4-4 0-16,5-2 4 16,-1-4 9-16,6-7-53 15,-1-7-67-15,8-13-353 0,1-8 297 16</inkml:trace>
  <inkml:trace contextRef="#ctx0" brushRef="#br0" timeOffset="113264.347">12850 7552 810 0,'0'-3'459'16,"-3"0"-110"-16,1 2-110 16,1 0-41-16,0-1-57 15,0 1-20-15,0 0-26 16,-1 0-9-16,-1-1-25 15,-7-5-2-15,-5 0-16 16,-30-10-2-16,20 15-10 16,1 0-7-16,-2 5 1 15,-4-2-8-15,3 8-7 16,0 1-3-16,-1 0-7 16,3 5 0-16,1-3 5 15,-1 1 1-15,7 3-5 0,3-2 1 16,5 2-6-16,6 0 0 15,4 0 2-15,3 3 0 16,6-1 1-16,3 1-1 16,6 0 1-16,4-2 1 15,-2-5 0-15,-8-1 1 0,4-5 1 16,-3-3 0-16,0-9 3 16,4-4 0-16,4-10-1 15,-4-11-6-15,15-1-18 16,4-2-4-16,-5-3-3 15,4 4 4-15,-18 5 9 16,-6 3 4-16,-2 13 4 16,-7 5-3-16,-2 8 0 15,-1 6 0-15,-12 5 1 16,0 5 6-16,-4 8 7 16,-1 4 2-16,-2 2-1 15,-1-1 0-15,2 3-7 16,2 0-2-16,4 5 0 15,1-1 0-15,1-4 3 16,0-2 1-16,-1-7 0 0,4 0 0 16,6-4 1-16,-6-3 0 15,0-5 0-15,1-1 0 16,1-5 1-16,3-3 5 16,9-2-40-16,-3-2-47 15,-3 0-131-15,0 0-469 16,4-7 466-16</inkml:trace>
  <inkml:trace contextRef="#ctx0" brushRef="#br0" timeOffset="113914.111">13299 7541 989 0,'1'-4'471'0,"2"0"-173"16,0-2-45-16,-3 3-62 15,0 1-22-15,-1 1-43 16,0-1-22-16,0 1-31 16,-14-3-19-16,-8 0-18 15,-35 3-6-15,26 4-11 16,-5 2-2-16,2 2-9 0,5 2-1 15,-3-2-4-15,7 2 0 16,-4 1-1 0,4-1-1-16,9 1 0 0,1-4 0 15,9 2-2-15,3-3-2 16,6 1-1-16,4 0-2 16,7 1 1-16,6 1 1 15,7 1 2-15,1 1 2 0,1 2-1 16,-2 4 1-16,3 4 0 15,-6 3 2-15,1 6 1 16,3 0 0-16,-18 1-3 16,5 3-5-16,-12-6 2 15,-9 2 0-15,-2-3 3 16,-7-5 1-16,-3-2 4 16,-2-2 0-16,-1-7 5 15,-6-7 1-15,2-4-3 16,-7-9 3-16,0-4-4 15,6-3 1-15,1-9-2 16,10 1-3-16,10-3-4 16,5 0-4-16,7 0-3 15,7-1 0-15,8 0 1 0,2-1 1 16,6 5 3 0,5 2 1-16,-7 4 0 15,2 3 2-15,-1-2 0 0,-3 4 0 16,5 1 33-16,-2 1-12 15,-5 5 288-15,-4 6-218 16</inkml:trace>
  <inkml:trace contextRef="#ctx0" brushRef="#br0" timeOffset="115147.957">13778 7534 410 0,'4'-35'293'16,"-1"30"47"-16,-3 1-56 16,1 1-51-16,-1 3-17 15,0 0-37-15,0-1-27 0,0 1-57 16,0 0-27-16,-1 0-45 16,-1 0-11-16,-5 16-5 15,-16 35-1-15,11-20 3 16,0 2 1-16,-6 6 3 15,-2 5-6 1,0 1-1-16,0 0-2 0,0-3-3 16,6-4 4-16,-2-7 0 15,1-5-1-15,8-6 1 16,-4-6 0-16,9-4 2 16,2-5 3-16,-3-7 3 15,11-2-15-15,-3-12-72 16,1-6-66-16,11-12-309 15,0-11 291-15</inkml:trace>
  <inkml:trace contextRef="#ctx0" brushRef="#br0" timeOffset="115564.57">14197 7527 714 0,'-5'13'452'0,"-9"-1"-53"15,-2 1-132-15,-3 2-46 16,-2-2-73-16,-1 0-22 16,-1-1-29-16,3-4-18 0,-4-2-30 15,-4-1-11-15,-9-2-23 16,-5 0-3-16,-5 0-4 16,5 3-2-16,6-2-2 15,3 0-1-15,13-1-1 16,5-2 0-16,7 1-1 15,6-1-1-15,2 0-5 16,0 2-1-16,0-3 1 16,0 0 1-16,0 0 4 15,5 3 0-15,7 8 0 16,25 34 0-16,-24-22 0 16,1 0 0-16,-1 3 0 15,4-1 0-15,-3-3 1 16,-1-2 0-16,2-5 0 15,3-1-1-15,1-2 1 0,-2-1 0 16,1-7-17-16,-1-2-32 16,1-8-91-16,-3-4-54 15,5 0 112-15</inkml:trace>
  <inkml:trace contextRef="#ctx0" brushRef="#br0" timeOffset="116083.595">14586 7478 1199 0,'3'-7'545'0,"-4"3"-289"15,6 6-49-15,-5 4-88 16,-3 6-37-16,2 7-19 16,-10 1-5-16,-1 5-16 0,4 5-5 15,-2 4-10-15,1 2-4 16,-3 3-4-16,4 2-2 15,-4-2-7-15,-1-2-2 16,4-4-5-16,-6-4-2 16,5-4 5-1,1-2 4-15,-3-10 0 0,2 0 1 16,-8-8 6-16,-3-2-4 0,-3-4 3 16,-3-4-1-16,3-6 0 15,-2-3 0-15,6-3-2 16,0-5-2-16,4 2-12 15,4-3-4-15,6 5 0 16,4 3-17-16,2 4-46 16,2 1-38-16,1 3-112 15,2 1-68-15,-2 1 181 16</inkml:trace>
  <inkml:trace contextRef="#ctx0" brushRef="#br0" timeOffset="116465.201">14404 7457 705 0,'-1'-3'453'0,"1"2"-30"0,1 1-155 16,-1 0-55-16,0 0-65 16,0 0-26-16,4 1-19 15,15 4 1-15,33 12-19 16,-24-13-10-16,6-4-17 15,5 3-3-15,4-7-16 16,2 2-11-16,-9-6-15 16,4-2-9-1,-12 1 1-15,-4-3 8 0,-2 6-50 16,-11 0-28-16,-9 2 38 16</inkml:trace>
  <inkml:trace contextRef="#ctx0" brushRef="#br0" timeOffset="117164.735">15525 7500 602 0,'-2'-7'425'0,"0"3"31"0,1 4-198 15,-5 0-53-15,5 1-84 16,-1-1-29-16,1 0-37 15,0 9 4-15,-5 19 4 16,-4 33-4-16,0-27-1 16,2 6-7-16,0 1-9 15,-7 1-5-15,0-1-14 16,-4-5-1-16,-1-7-10 16,1-2-4-16,2-4-1 15,0-7 0-15,8-5-2 16,-1-3 2-16,5-8-42 15,2-7-39-15,-1-7-111 16,1-6-100-16,1-15 178 16</inkml:trace>
  <inkml:trace contextRef="#ctx0" brushRef="#br0" timeOffset="117430.629">15301 7618 824 0,'-3'-3'426'0,"4"1"-108"16,1 0-46-16,-2 1-63 15,0 0-21-15,24-3-39 16,34-3-20-16,-17 7-32 16,-3 0-14-16,0 0-24 15,2-2-11-15,-4 0-18 16,2-1-12-16,-4-1-2 15,-6 2 18-15,-10 0 60 16,-3 1-60-16</inkml:trace>
  <inkml:trace contextRef="#ctx0" brushRef="#br0" timeOffset="119387.658">16762 7514 380 0,'5'-3'271'15,"0"1"7"-15,0-1-86 16,-1 2-23-16,-2 0-34 16,1 0-12-16,-2 1-10 15,-1 0-1-15,1 0-5 16,-1-1-6-16,0 0-13 16,0 0-9-16,0 0-15 15,0 0-8-15,0-1-17 0,0 2-5 16,0 0-6-16,0 0 0 15,-1 0-1-15,0 0-5 16,-19 3-4-16,-30 7-2 16,19-3-6-16,2 3-1 15,-4-4-5-15,0-1-2 0,3-2 1 16,3 1 0 0,5 1-1-16,5 2-1 0,1 0-1 15,2-1-2-15,10 3 0 16,-4-4-1-16,8 2-2 15,0 0-2-15,8 3-2 16,5 1-1-16,14 1 2 16,6-1 0-16,2 0 4 15,0 4 1-15,-5 6 3 16,-4 4-1-16,-8 5 1 16,-6-1-1-16,-11 1 2 15,-4-4 1-15,-7-2 3 16,-6-3 5-16,-6-6 1 15,0-2 0-15,-4-6-1 16,-1-5-4-16,-2-7 3 16,2-3-1-16,12-8 4 15,1-4 0-15,11-2-8 0,3-2-3 16,-2 0-4-16,1 2-3 16,3 4 1-16,-2 0 1 15,12 3 3-15,2-1 1 16,2 1 0-16,4-1 1 15,-2-2 7-15,5 1 6 16,0-3 6-16,2-3 3 0,-4 0-6 16,1 0-4-1,-4 3-7-15,-1 4-2 0,-3-1-2 16,-2 6-2-16,-3 6 22 16,-1 2-36-16,-3 9-85 15,-1 2-67-15,-4 6 80 16</inkml:trace>
  <inkml:trace contextRef="#ctx0" brushRef="#br0" timeOffset="119765.495">17047 7722 927 0,'-7'3'556'0,"3"-2"-92"0,0 1-185 16,2-2-61-16,1 0-120 15,0 0-34-15,-7 12-32 16,2 4-1-16,-11 27 1 16,13-26-2-16,-5-3-11 15,3 0-5-15,2-5-5 16,-2-1-3-16,6-1 1 16,-5-4 3-16,2-3-21 15,-1-2-31-15,3 1-111 16,0 0-92-16,-1 0 148 15</inkml:trace>
  <inkml:trace contextRef="#ctx0" brushRef="#br0" timeOffset="120613.88">17500 7475 529 0,'-61'-9'293'16,"46"7"-74"-16,6-3-53 15,5 3-27-15,-4-2-31 16,6 1-1-16,-1 1 0 16,-4 0 13-16,8 0 13 15,-1 2-13-15,2 1-29 16,-2-1-15-16,0 0-18 16,0 0-1-16,9 4 4 15,7 5-4-15,35 14-2 16,-22-23-5-16,4 6-9 15,-3 0-4-15,-4 0-18 16,-3 4-6-16,-9-1-9 16,-4-2 0-16,-6 3-1 15,-4 0 2-15,-5-4 4 0,-4 2 1 16,-6-3-2-16,-3 1-1 16,-4-1-2-16,-1 1 2 15,-3-3 3-15,1 0 0 16,10-2-5-16,3-1-4 15,3 0-2-15,5-1-1 16,0 0 2-16,1-1 0 0,3 2-2 16,0 0-1-1,0 0-2-15,0 0 2 0,5 1 3 16,10 5-1-16,34 17 0 16,-31-12-1-16,3 3 0 15,-2 0 0-15,-4 5 2 16,-2-1 2-16,-1 3 3 15,-1 0-1-15,-2 1 0 16,-3-1-3-16,-5-2-1 16,-1 0 1-16,-4-2 1 15,-5 0 1-15,-4-4 1 16,-1 0-1-16,-4-4 9 16,-2-3 1-16,0 2 6 15,-2-3 5-15,-3-7-2 16,6 2-1-16,-2-4-3 15,1-4-4-15,4 3-6 0,0-4-1 16,3 0-4 0,1 3 1-16,0-7-3 0,-3-3 0 15,4-2-15-15,3-9-17 16,1-2-66-16,6 2-46 16,1-2-185-16,7 5 206 15</inkml:trace>
  <inkml:trace contextRef="#ctx0" brushRef="#br0" timeOffset="121047.711">18022 7453 981 0,'1'-10'539'16,"5"1"-124"-16,-3 0-154 0,-2 2-46 15,-1 7-100-15,0 5-42 16,-1 8-39-16,-1 7-5 15,-6 5 5-15,-3 4 6 16,0 3 3-16,3 4-3 16,-8 0-6-16,5-2-6 15,-1 0-15-15,-1-1-4 16,9-1-6-16,-4-1-2 16,1-8 3-16,3-3 0 0,-7-9 2 15,9-3 1-15,2-2-12 16,-1-5-10-16,1-5-70 15,0 2-31-15,0 1-327 16,4-19 295-16</inkml:trace>
  <inkml:trace contextRef="#ctx0" brushRef="#br0" timeOffset="121417.541">18337 7437 846 0,'8'-6'483'0,"-10"2"-42"15,3 6-132-15,-4 0-125 0,3-2-49 16,-1 0-75-16,0 0-8 16,-7 12 1-16,1 10-1 15,-43 29-2-15,26-27-6 16,1 3-4-16,-2-2-3 15,7-1-8-15,4-2-2 16,5-3-12-16,5-2-4 16,1-4-3-16,4 1-2 0,8-4 2 15,3 0 0 1,7-3 0-16,3-2 0 0,7-5-2 16,-1-2 3-16,5-4-2 15,-3-1 0-15,-6-4-4 16,2 1-20-16,-6-2-60 15,-2-2-41-15,0 2-136 16,-5-1 156-16</inkml:trace>
  <inkml:trace contextRef="#ctx0" brushRef="#br0" timeOffset="121729.544">18557 7397 885 0,'0'-8'563'0,"0"9"-34"16,-2 0-250-16,0 2-68 16,1-3-116-16,0 1-35 15,-6 23-23-15,-14 30 0 16,3-27 1-16,0 3-6 15,-2 2-4-15,4 5-2 0,3 5-8 16,-4-4-4-16,4 3-6 16,-4 0-1-16,1-4-2 15,13-1-1-15,3-7 14 16,-1-6-29-16,4-5-322 16,3-6 250-16</inkml:trace>
  <inkml:trace contextRef="#ctx0" brushRef="#br0" timeOffset="122362.574">19148 7561 1090 0,'2'-6'545'0,"-2"4"-189"0,-2 4-83 16,1-2-116-16,0 0-53 16,0 0-48-16,-8 8-7 15,-6 13-8-15,-31 29-2 16,19-20-8-16,1 3-3 15,-8-1-8-15,5 2-5 16,2-4-5-16,1-7-4 0,14-1 0 16,-2-5-1-1,11-9 1-15,-2-2-12 0,2-12-53 16,2-1-43-16,-1-16-164 16,6-1-171-16,6-5 280 15</inkml:trace>
  <inkml:trace contextRef="#ctx0" brushRef="#br0" timeOffset="122612.071">18936 7582 817 0,'-5'-7'439'0,"3"4"-88"16,1 1-71-16,1 3-95 16,0-1-33-16,0 0-47 15,0 0-9-15,2 11-7 16,5 8-13-16,15 33-20 15,-11-23-6-15,-5 2-16 16,1 1-6-16,-1-1-10 0,2-2-5 16,1-6-5-16,1 0 0 15,-5-7 0-15,-1-5-1 16,1-8-2-16,0-4-24 16,6-11-111-16,1-4-80 15,1-21 121-15</inkml:trace>
  <inkml:trace contextRef="#ctx0" brushRef="#br0" timeOffset="122929.345">19634 7355 1091 0,'5'0'559'16,"-3"2"-161"-16,1 10-194 15,-4 1-32-15,-3 6-61 16,-4 6-14-16,-5 4-40 16,3 4-14-16,-5 3-6 15,-2 2-2-15,-2 1 1 16,-3 0 0-16,2-1-11 16,1-4-3-16,8 0-9 15,3-5-3-15,3-9-3 16,2-3-1-16,2-8-1 0,1-3 0 15,2-8-23-15,5-6-27 16,1-7-111-16,4-7-53 16,7-5 122-16</inkml:trace>
  <inkml:trace contextRef="#ctx0" brushRef="#br0" timeOffset="123397.215">19999 7401 1148 0,'2'6'549'0,"-4"4"-204"15,-5 8-69-15,-7 3-82 16,-2 3-50-16,-4 8-50 16,0-4-24-16,3 5-28 15,-2 0-4-15,-1-3-20 16,4 2-3-16,2-1-5 15,-3-1-1-15,12 1-1 16,-2-4 0-16,2-5 0 16,10 1-1-16,1-6-4 15,6 1 5-15,5-5-5 0,-4-5 1 16,7-2 2-16,-3-3-5 16,10-3 5-16,3-4-1 15,2-11-1-15,6-7 1 16,-6-12-2-16,2-4 1 15,-6-6 0-15,-4-2 0 16,-8-4 0-16,-6-1 0 16,-10 4-1-16,-4 2 0 0,-10 10-3 15,-3 7 0-15,-3 10-4 16,-1 1-2-16,-4 13-1 16,2 1 0-16,-1 3-10 15,2 3-11-15,3-1-64 16,-1 3-39-16,8 2-108 15,1 2 140-15</inkml:trace>
  <inkml:trace contextRef="#ctx0" brushRef="#br0" timeOffset="123796.045">20383 7190 578 0,'-27'-35'366'0,"27"28"-8"15,-2 4-44-15,-3 2-55 16,3 0-21-16,1 1-51 16,1 0-29-16,0 0-49 15,0 0-19-15,0 0-10 16,21 4-5-16,33 8-23 16,-21-7-9-16,8-5-21 15,-6 0-5-15,-2-5-7 16,-2-2-1-16,-6-1-3 15,-3-1-23-15,-8-1 298 16,-6 5-216-16</inkml:trace>
  <inkml:trace contextRef="#ctx0" brushRef="#br0" timeOffset="124681.421">21062 6841 392 0,'-7'-3'312'16,"-1"0"26"-16,2 2-85 16,-1 0-28-16,0 2-47 0,-2 0-20 15,2 2-26-15,0 2-9 16,3-1-22-16,2-2-9 16,2-1-17-16,0-1-6 15,0 0-11-15,0 0-3 16,0 0-6-16,17 2-7 15,35 0-10-15,-24-2-6 16,6 2-10 0,3 1-3-16,-3 3-4 0,-2 2-3 0,-7 2-2 15,-6-1 0-15,-7 2-2 16,0 2 0-16,-13-4-4 16,0-1 1-16,-6-2 1 15,-4 1 3-15,-2 0 4 16,-2 2 0-16,-6-3 2 15,-5-3-1-15,-1-2 0 16,1-1-4-16,3 2-4 16,7-2 0-16,6 2-1 15,4 3 1-15,6-2-2 16,1-1-2-16,-1-3 1 16,0 1-1-16,10 0 1 15,11 2 5-15,34 13-4 16,-33-10-1-16,-2 5 2 15,2 4 0-15,-4 3 3 0,-3 0 1 16,1 2 0-16,-7-1-3 16,-6 0 0-16,-1 2 0 15,-5-2 0-15,-7 1 1 16,1-6 2-16,-5-2-2 16,-7-5 7-16,0-2 1 15,-7-5 3-15,-3-2 1 16,0-8 1-16,0-3-2 15,3-5-3-15,6-2 3 0,5 2-15 16,1 5-27 0,5 8 232-16,-1 5-162 0</inkml:trace>
  <inkml:trace contextRef="#ctx0" brushRef="#br0" timeOffset="126314.802">21289 7625 379 0,'31'-35'298'15,"-29"26"24"-15,-2 2-80 16,1 2-26-16,-2-1-35 16,-4 5-9-16,8 0-9 15,-3 0-3-15,0 0-29 16,0 1-23-16,0 0-50 15,-2 0-24-15,1 4-19 16,-5 17-3-16,-14 37-1 16,6-23-2-16,-4 6-5 15,3 1-1-15,-1-1-2 0,-1-3 0 16,-1-4 2-16,3-1 1 16,2-8 0-16,2-4-1 15,5-9 2-15,-2-5 1 16,5-6 7-16,-1-2 7 15,6-3-15-15,-2 3-26 16,0 0-113-16,7-17-71 16,22-46 119-16</inkml:trace>
  <inkml:trace contextRef="#ctx0" brushRef="#br0" timeOffset="126727.464">21565 7568 516 0,'2'6'402'16,"-3"4"36"-16,-3 4-163 16,-4 2-45-16,0-1-73 15,1-1-16-15,-4-3-23 16,-1-1-7-16,-5-3-16 16,-3-1-12-16,-5 1-29 15,-3-3-14-15,-5-2-20 16,1-2-6-16,7-1-6 15,3 0-1-15,8 0-3 16,3 1-1-16,4 1-3 16,-3 0-2-16,6 6-5 0,2 0-1 15,3 5 1-15,11 5 0 16,1 0 5-16,-3 1 0 16,4 4 2-16,1 1 0 15,-3-2 0-15,4-1 1 16,-1-1 1-16,-3 0-1 15,0-4 0-15,-3 3 1 0,-3-8-1 16,-2-2 1-16,0-1 0 16,0-7 0-16,2-1 3 15,2-7-28-15,4-2-77 16,3-5-414-16,7-6 353 16</inkml:trace>
  <inkml:trace contextRef="#ctx0" brushRef="#br0" timeOffset="127187.392">22014 7553 909 0,'5'-14'475'0,"-1"11"-99"0,-1 1-81 16,-2 1-98-16,-1 1-47 16,-1 0-72-16,0 0-26 15,-3 16-9-15,-10 38-3 16,3-24-3-16,-1 4-2 0,-2 5-3 16,3-1 0-16,0-1-6 15,5-2-1-15,-1-6-9 16,-3-5-2-16,0-5-5 31,-3-4 0-31,1-4 1 0,-1 2 2 0,-1-7 1 16,-2 0 1-16,0-7 0 15,-3-6-1-15,2-2-5 16,-2-3-3-16,-1-2 2 16,5 3-1-16,2-4 0 15,-2-2 0-15,12 9-7 16,1 0-2-16,0 4-30 15,5 3-22-15,-5-4-49 16,1 4-33-16,0 1-83 16,0 0-28-16,1 0-145 15,0 0 235-15</inkml:trace>
  <inkml:trace contextRef="#ctx0" brushRef="#br0" timeOffset="127561.807">21930 7514 705 0,'-6'-9'413'15,"3"3"-78"-15,2 3-89 16,-3-1-22-16,4 3-51 16,-1 0-25-16,1 0-41 15,0 0-17-15,0 1-22 16,19 5-5-16,37 14-9 16,-21-14-8-16,9 3-10 15,4-1-7-15,2-2-12 16,-5 2-2-16,-16-5-8 15,-2 0-1-15,-18-2-2 16,2 0 21-16,2 3-32 0,-10-2-39 16,-2 4-571-16,-2 2 432 15</inkml:trace>
  <inkml:trace contextRef="#ctx0" brushRef="#br0" timeOffset="128312.638">21079 8066 385 0,'-8'2'188'16,"1"0"-63"-16,1 2-24 16,0 0-33-16,0 0-15 15,-2 3 2-15,3-2 7 16,0 0 22-16,0 0 13 0,2 2 5 16,-2-4 4-16,1 1-5 15,2 1-2-15,-1-4-11 16,1 2-5-16,2-3-6 15,-1 0-7-15,1 0-9 16,0 0 0-16,0 0 4 16,0 0 6-16,0 0 13 15,0 0 7-15,14 6 1 16,6-2 3-16,28-4-8 31,-24 0-6-31,2 0-13 0,62-10-8 0,34-3-12 16,21-2-6-16,-15 2-15 15,0 2-6-15,-3 2-11 16,-8 2-3-16,-10 3 1 16,-19 0 3-16,-7 0 8 0,-13 3 4 15,-13-2-4 1,2-1-2-16,-20-1-7 0,-3 3-3 16,-10 2 1-16,-4 0-2 15,-8 1-3-15,-4-1 0 16,-6 0-3-16,-1 1 0 15,-1 0 2-15,-1-1-10 16,0 0-27-16,0 0-25 16,0 0-102-16,-1 0-97 15,1 0 164-15</inkml:trace>
  <inkml:trace contextRef="#ctx0" brushRef="#br0" timeOffset="129583.143">20947 8501 263 0,'-1'-1'201'0,"0"-1"45"0,1-2-21 15,1-4-20-15,0 1-1 16,0 2-6-16,3-2-9 15,-3 2-23-15,-1 3-9 16,0 0-21-16,0 1-16 16,0 0-36-16,0 0-16 15,0 0-30-15,-1 1-8 16,0 0-2-16,-8 13-1 16,-21 38-4-16,17-25-3 0,4 5-5 15,-5 1-5-15,-1 1-2 16,8-3-2-16,-4-4-1 15,2-5 0-15,7-4 1 16,-6-5 0-16,6-6 1 16,2-3 4-16,-2-8 0 15,3-1-2-15,-1-11-4 16,5-4-5-16,2-7-9 16,3-6-5-16,10-4-8 15,-1 2 0-15,7 6 4 16,4 0 6-16,-2 11 10 15,1 3 2-15,-7 4 0 16,-3 4 0-16,-5 4-1 16,-1 2-1-16,-3 7 1 15,-1 5 0-15,-4 8 2 0,-1 0 1 16,-3 3 1-16,-1 0 1 16,-2 2-1-16,-5 2-1 15,-2-1 1-15,-2 2-1 16,0 1 2-16,-2-3 0 15,0 0-1-15,0-4 1 16,1-9 0-16,2-2 0 16,3-6 4-16,2-6 0 15,5-2-1-15,0-1-2 16,7-14-5-16,4 0-3 0,5-10-3 16,-1-1-1-16,7-2-7 15,2 0 0-15,7 4 0 16,2 2 3-16,0 9 8 15,1 1 3-15,-11 5 0 16,-2 0 2-16,-4 8-1 16,-6 3 1-16,0 3 0 15,-4 6 0-15,-2 2 1 16,-2 4 0-16,-1 4-1 16,1 2 1-16,-3 2 0 15,-4 0-1-15,2 2 0 16,-6 0 1-16,-4 0-1 15,4 0 0-15,-4-3 0 16,2-3 0-16,3-3 0 16,3-4 11-16,-2-7-30 15,6-4-23-15,-3-5-100 16,0-6-77-16,5-7 135 0</inkml:trace>
  <inkml:trace contextRef="#ctx0" brushRef="#br0" timeOffset="130028.799">21620 8463 853 0,'-11'12'513'16,"-5"2"-70"-16,0 2-193 16,-3 0-44-16,0 4-80 15,0 1-23-15,-2-1-40 16,4 0-14-16,0 1-16 15,4-1-2-15,3 0-5 16,3-2-3-16,5-2-8 16,2-3-4-16,6 2-2 15,2-5-1-15,6-2 0 16,0 0-2-16,2-7 0 16,2 5-2-16,-3-6 0 15,3-2 0-15,0-6 1 0,0-8 0 16,0-4-1-16,-2-4 0 15,-2-6 0-15,0 3-2 16,-4-5 1-16,-1-1-2 16,-7 3-3-16,-4-2-2 15,-6 8-3-15,-4 3 1 16,0 11-3-16,1 4 0 16,0 6-2-16,0 2-1 0,-1 3-6 15,0 1-7-15,1 0-38 16,4 3-28-16,-1 3-98 15,3 2-51-15,1 2 149 16</inkml:trace>
  <inkml:trace contextRef="#ctx0" brushRef="#br0" timeOffset="130427.827">21992 8229 883 0,'10'-9'539'0,"-6"2"-16"16,1 4-322-16,-2 6-48 15,-3 9-77-15,0 1-24 16,-7 13-4-16,-3 1-3 15,-7 5-6-15,-3 4-2 16,0 0-1-16,1 2-1 16,1-1-4-16,3 1-3 15,-4-4-9-15,4-1-3 0,3-1-7 16,1 0-2 0,7-2-2-16,-3-2 0 0,0-5-1 15,1-4-1-15,-2-6 2 16,5-2-2-16,1-4-2 15,2-5-13-15,1-6-56 16,-3-4-45-16,4-7-156 16,1-4 168-16</inkml:trace>
  <inkml:trace contextRef="#ctx0" brushRef="#br0" timeOffset="130710.458">22168 8456 1124 0,'-3'2'545'0,"-5"2"-195"16,3 7-156-16,-3-1-29 16,-2 4-54-16,2 1-22 15,-1 0-32-15,1 0-13 16,3 1-15-16,-2-4-5 15,0-3-10-15,3-2-2 0,1-5-5 16,1 0 5-16,1-3-53 16,1 0-53-16,0 0-29 15,0 0 52-15</inkml:trace>
  <inkml:trace contextRef="#ctx0" brushRef="#br0" timeOffset="131043.473">22511 8186 1209 0,'0'-1'620'16,"1"1"-221"-16,1 0-178 15,-2 0-57-15,0 0-95 0,-1 0-20 16,-2 23-18-16,-10 33-5 15,-3-18-1-15,-3-1-1 16,-3 3 0-16,-1 2-1 16,-1-5-7-16,5 3-4 15,-2-6-4-15,3 1-2 16,2-2-1-16,3-3 5 16,6-2-1-16,0-1 0 15,1-12 1-15,2-2-6 0,1-9-5 16,3-7-10-1,0 1-40 1,0 1-34-16,0 0-114 0,2-8-51 0,0-21 151 16</inkml:trace>
  <inkml:trace contextRef="#ctx0" brushRef="#br0" timeOffset="131442.698">22735 8427 922 0,'19'-3'499'0,"-13"3"-104"16,0 2-89-16,-6-1-81 15,-2 1-45-15,1-2-48 16,0 0-22-16,0 0-30 16,-5 3-17-16,-14 5-18 0,-33 10-9 15,16-18-16-15,0 0-2 16,-1-4-9-16,3-1-3 15,7 7-2-15,2 1-1 16,11 1-3-16,1 1 0 16,4 1-2-16,3 2 1 15,7 2 0-15,2 7 0 16,7 0 1-16,6 3 1 0,4 2 0 16,5 2 2-16,4 0-3 15,-1-1 0-15,3 0-2 16,-3 0-1-16,-6-4 3 15,-2 1 0-15,-6-7 5 16,-6-3 1-16,-1-6 7 16,-2-4 249-16,-10-8-195 15</inkml:trace>
  <inkml:trace contextRef="#ctx0" brushRef="#br0" timeOffset="134611.172">23617 7663 891 0,'8'-4'431'0,"-5"1"-153"0,-3 2-39 15,1 1-64-15,-2 0-26 16,0 0-44-16,0 0-19 16,-3 1-29-16,-11 5-5 15,-31 41-9-15,22-26-4 16,0 5-10-16,0 1-5 15,-1 1-6-15,-2-1-4 16,2-4-4-16,-2-1-3 16,2-9-2-16,8 1 1 15,6-8 5-15,3-3-3 0,6-3-58 16,-1-6-58-16,5-6-206 16,3-5 194-16</inkml:trace>
  <inkml:trace contextRef="#ctx0" brushRef="#br0" timeOffset="134878.308">23373 7706 754 0,'0'-4'396'0,"0"1"-104"16,0 3-46-16,0 0-80 15,0 0-25-15,0 0-33 16,2 3-12-16,10 15-16 0,30 29-9 15,-27-26-18-15,-2 1-7 16,1-3-18-16,-1 1-6 16,2-1-10-16,-1-3-2 15,-4-3-3-15,-1-2-1 16,-5-2 2-16,0-4 0 16,-1 2 5-16,-2-7-16 15,-1-4 153-15,0 3-113 16</inkml:trace>
  <inkml:trace contextRef="#ctx0" brushRef="#br0" timeOffset="139473.241">24301 7565 510 0,'-1'-2'310'0,"1"2"-43"16,-3-2-53-16,2 1-30 15,0 0-45-15,0 0-26 0,0 0-46 16,0 1-13-16,-1 0-18 16,1 0-9-16,0 0-2 15,0 0-1-15,0 0 1 16,0 0 3-16,-2 1 0 16,-1 6 0-16,-5 4-5 15,-20 28-5-15,22-26-7 16,-1-1-2-16,-2-3-3 15,0-1 0-15,6-4-1 16,1-1 3-16,3-3 11 16,0-1 2-16,0 0-1 15,0 0-3-15,2-3-14 16,14-11 1-16,28-30-2 16,-23 31 1-16,2 4-6 15,-5 1-4-15,4 9-2 0,-1 0-1 16,-6 8 2-16,-2 3 2 15,-2 3 1-15,-3 6 1 16,-6 3 3-16,-3 2 0 16,-8 7 2-16,-3 0 0 15,-6 5 2-15,-2-3 1 16,-9 1 1-16,0 0 0 16,-8-6 1-16,5-1 1 0,0-12 3 15,-7-2 1-15,6-7 2 16,-9-4-1-1,7-3 1-15,9-4 0 0,4-10 0 16,7 1-1-16,6-8-4 16,5-6-4-16,7 6-6 15,2-2-4-15,6 8-2 16,4 8 0-16,-1 6 0 16,3 1 1-16,1 12 2 15,4-1 0-15,2 9 4 16,1 3 1-16,1-5 1 15,-3 3 1-15,0-6 0 16,-3-2 1-16,-4-1-1 16,4-5 1-16,-1-5 3 15,4-3 13-15,4-10-52 0,3 1-62 16,1-7-158-16,2-6 146 16</inkml:trace>
  <inkml:trace contextRef="#ctx0" brushRef="#br0" timeOffset="140223.2">25174 7588 1046 0,'-4'-6'515'0,"-1"3"-162"16,1-2-110-16,-3 1-71 15,-1-2-40-15,-3 1-46 16,-2-1-15-16,-6 2-27 15,0-3-8-15,-5 4-9 0,-1 0-5 16,0 4-8-16,0 2-3 16,-2 2-4-16,2 5-3 15,-2-1-2-15,3 3-1 16,1 4 0-16,1-2-1 16,7 2 0-16,-1-2-1 15,5-1-1-15,5 1 1 16,1-2-2-16,4 2 1 15,2-1 0-15,-1-2-1 0,8-1 1 16,-1-2 0-16,5-3 1 16,5 1 1-16,2-3 0 15,3 0 2-15,4-7 0 16,1-4 0-16,6-9 2 16,2-3 0-16,5-3 0 15,-1 0-1-15,-7 0 0 16,-6 4 0-16,-14 3-1 15,-4 4 1-15,-3 8 2 16,-3 0-3-16,-4 7-2 16,1-3-2-16,0 0-2 15,-13 7 2-15,-39 41 1 16,27-22 1-16,3 5 0 16,0 1 0-16,3 5 1 15,1-3-1-15,2-2 1 0,7-1 0 16,2-6-1-16,1-2 0 15,1-6 0-15,1-1 1 16,1-6 0-16,3 0-1 16,1-5 3-16,0-2-14 15,2-1-56-15,-2-3-40 16,0 0-135-16,5-4-136 0,17-23 244 16</inkml:trace>
  <inkml:trace contextRef="#ctx0" brushRef="#br0" timeOffset="140906.517">25618 7556 879 0,'6'0'471'16,"7"5"-135"-16,-8-4-121 15,-4 0-26-15,1 0-45 16,-3-1-7-16,0-1-17 15,0 0-11-15,-8 0-32 16,-2 0-16-16,-11-2-32 16,-29-4-10-16,18 4-11 15,-6-2-4-15,-1 5 1 16,-2 2-2-16,5 3-2 0,-1 3-1 16,8-1 0-16,3 1 0 15,10 1-1-15,6 0-1 16,8-1-2-16,0 1-2 15,5 1 0-15,7 1 0 16,4 0 2-16,9 2 2 16,5 2 2-16,3 1 0 15,4 3 1-15,0 2 1 0,-4 0 0 16,0 3 0-16,-8-1 0 16,-2 2-1-16,-11 0-1 15,-5-5 2-15,-8 0 1 16,-5-4 1-16,-8-2 1 15,1 1-1-15,-5-3 2 16,0 1-1-16,-2-9 3 16,0 2 1-16,-1-5 1 15,1-2-1-15,3-7 2 16,-2-5 1-16,8-6-2 16,3 1 0-16,6-9-4 15,6 6-4-15,7-2-2 16,2-2-2-16,10 6-1 15,2-4 1-15,2 1 1 0,5-1 1 16,1 1 0-16,3 0 1 16,2 5 1-16,1-2 0 15,-1 3 0-15,-1 1 0 16,-10 1 0-16,-6 2-1 16,-14 4 0-16,1 3 3 15,-3 3-20-15,-1 2-23 16,-1 0-68-16,0 0-83 0,0 0-507 15,0 8 476 1</inkml:trace>
  <inkml:trace contextRef="#ctx0" brushRef="#br0" timeOffset="141343.906">26115 7489 600 0,'15'-18'446'0,"-12"15"105"0,3 1-179 16,-7 2-132-16,1 0-48 15,-1 0-91-15,0 0-27 16,0 3-24-16,-6 17-5 16,-14 33-1-16,1-21-2 15,-8 1-5-15,-1 5-2 16,0 4-7-16,2 1-3 0,4 2-9 16,1-7-4-1,5-4-6-15,3-5-1 0,3-6-1 16,1 0 1-16,3-8-1 15,-1-3 1-15,5-5-1 16,-1-6-1-16,4 1-6 16,1-4-12-16,-1 1-46 15,0 0-45-15,4-5-100 16,0-19-45-16,49-37 151 16</inkml:trace>
  <inkml:trace contextRef="#ctx0" brushRef="#br0" timeOffset="141757.082">26387 7605 936 0,'6'0'489'0,"-4"0"-165"16,-2 3-87-16,-1-3-25 16,0 0-48-16,0 0-10 15,-6 3-44-15,-12 6-23 16,-36 10-27-16,26-17-8 15,-1 3-19-15,-9-2-11 16,6-1-13-16,0 0-4 16,1-2-4-16,4 7 1 15,0-2 0-15,5 4-2 0,4 3-2 16,12 0-1-16,8 5-2 16,1 0 1-16,14 6 3 15,2-2 3-15,6 0 2 16,7 4 1-16,2 0-5 15,-2-3 0-15,-3-6-2 16,1 3 0-16,-8-8 3 16,0 2 2-16,-1-1-1 15,-11-9 1-15,-1 1 0 16,1-3 1-16,0-1 5 16,2 0-15-16,1-3-79 15,0-2 380-15,1-1-250 16</inkml:trace>
  <inkml:trace contextRef="#ctx0" brushRef="#br0" timeOffset="144669.27">27447 7700 533 0,'42'-32'325'15,"-34"29"-41"-15,-1-2-83 16,1 1-22-16,-1-1-32 0,-5-2-11 16,-2 5-7-16,-1 1-1 15,0 0-15-15,0 1-10 16,-1 0-34-16,1 0-21 15,0 0-13-15,-20 8-2 16,-29 17-4-16,27-9 0 16,-5 7-12-16,-2 2-5 15,-5 2-4-15,-3 2 0 16,-1-4-2-16,1-2 1 0,-1-7-2 16,10-4 0-16,11-7 0 15,1 0 1-15,17-4 3 16,-5-3-23-16,5-8-73 15,3-5-69-15,6-3-271 16,-3-5 275-16</inkml:trace>
  <inkml:trace contextRef="#ctx0" brushRef="#br0" timeOffset="144965.506">27312 7618 845 0,'2'-3'457'0,"-1"1"-134"15,0 0-121-15,-1 2-50 16,0 0-67-16,0 0-18 16,0 2-5-16,1 15 2 15,5 35-9-15,-4-26-5 16,3 3-15-16,1 3-2 15,3-7-6-15,3-4-3 0,2-4-5 16,1-9-3-16,4-2 1 16,5 3 0-16,3-14 15 31,5 3-19-31,1-9-83 0,-4-8 195 0,1-2-125 16</inkml:trace>
  <inkml:trace contextRef="#ctx0" brushRef="#br0" timeOffset="146013.563">28165 7774 433 0,'-2'0'262'0,"-1"2"-34"16,-1 3-74-16,1 1-19 15,0-2-25-15,1-1-10 16,1 0-10-16,0-1 4 16,0 3 6-16,1-4 1 15,0 4 1-15,0-3-2 0,0-1-11 16,1 7-6-16,0-4-17 16,1 0-8-16,-1-1-19 15,2 1-4-15,-2-2-5 16,11 1-1-16,10 7-1 15,31-1-3-15,-19-24-5 16,7-3-5-16,9-7-4 16,7-8 0-16,2-4-2 15,-5-1 1-15,-3-3-4 16,-2-1 0-16,-3 3 1 16,-2-5-4-16,-7 3 3 15,-7-3-2-15,-11-3-1 16,-2 8 2-16,-7 4 1 15,-5 4-2-15,-5 9-1 16,-6 2 0-16,-5 6-3 16,-2 5-2-16,-6 6 0 15,1 3-1-15,-6 4 5 0,0 4 0 16,-5 7 0-16,1 4-1 16,-3 7-3-16,7 8 2 15,5 3 0-15,-1 0 0 16,2 3 0-16,-2-2 0 15,2 2 0-15,5 2 1 16,4 0-1-16,-2-4 0 0,8 2 0 16,-2-3 0-16,5-1 0 15,5-4 1-15,0-8 0 16,2-3 1-16,-5-11 0 16,-2-5 8-16,-1-2-31 15,1-5-32-15,0 1-94 16,0 0-58-16,7-11 124 15</inkml:trace>
  <inkml:trace contextRef="#ctx0" brushRef="#br0" timeOffset="146547.382">29055 7582 1006 0,'0'-1'539'0,"-3"1"-131"16,-2 1-207-16,4-1-40 15,0 0-58-15,0 0-6 16,-2 11-28-16,-3 5-10 16,-17 32-12-16,6-25-11 15,0 3-8-15,1 0-3 16,-4-2-10-16,4 1-4 0,-3-3-3 15,3-4-2-15,6-5 1 16,1-7-1-16,6-5 11 16,1-1 2-16,3-5 1 15,-1 4-1-15,0-1-12 16,4-25-5-16,47-35-2 16,-25 26-4-16,8 4-8 15,-3 1-6-15,6 10-5 16,1 0 1-16,-1 6 8 15,3 7 5-15,-5 4 6 16,-5 4 0-16,-6 4 0 16,-2 1 0-16,-5 5 0 15,-3 4 4-15,-4 5 2 16,-5-1 1-16,-6 4 3 0,-4 0-3 16,-4 3 0-16,-1 2-1 15,2 0 0-15,1-2 0 16,-1-5 0-16,-1-4 0 15,3-3 39-15,-2-5-12 16,3-4-44-16,1-2 27 16</inkml:trace>
  <inkml:trace contextRef="#ctx0" brushRef="#br0" timeOffset="147763.4">30276 7355 405 0,'4'-6'310'16,"1"-4"23"-16,-3 7-96 15,0 1-25-15,-2 1-63 16,0 1-37-16,-1 0-51 16,0 0-16-16,0 0-11 0,0 0 9 15,-8 19 11-15,-21 26-3 16,9-18-4-16,-4 2-5 15,-5 2-15-15,0 6-4 16,2-2-6 0,1-3-2-16,4 2 1 0,6-2-2 15,4 3-5-15,5 2-2 16,2-3-2-16,6 1 0 16,1-9 1-16,3-6 4 0,12-4 4 15,-1-4 2-15,8-7 3 16,4-3-1-16,5-5-5 15,5-9 0-15,4-4-5 16,-1-5-1-16,3-4 1 16,1-3-2-16,-7 1-1 15,-3 1 1-15,-12 2 1 16,-12 1 1-16,-6 5 2 16,0 3-2-16,-14 7-7 15,3 3-2-15,-16 7-4 16,-8 3 2-16,3 6 3 15,-5 1 3-15,10 4 0 16,2 1 1-16,5 3 0 16,4 2 2-16,3 2 0 15,2 0-2-15,7 0-2 0,2-1 0 16,4-7 0-16,2 5-3 16,0-9 6-16,3-2 4 15,2-1-61-15,4-6-60 16,-1-5-215-16,-2-12 198 15</inkml:trace>
  <inkml:trace contextRef="#ctx0" brushRef="#br0" timeOffset="148096.376">31051 7547 1121 0,'-1'-5'522'0,"-8"5"-227"16,0 5-86-16,0 1-69 16,-1 8-30-16,-10 1-12 15,2 2-13-15,-8 6-21 16,2 4-11-16,-7 1-20 16,-4 2-5-16,0-1-10 15,-2 2-4-15,9-5-5 16,2-4-3-16,5-7 0 15,3-5 0-15,7-6 0 16,0 1 4-16,6-5-15 0,1-3-29 16,4-11-93-16,3-6-71 15,9-9-172-15,2-2 223 16</inkml:trace>
  <inkml:trace contextRef="#ctx0" brushRef="#br0" timeOffset="148334.237">30839 7534 843 0,'0'-4'447'0,"1"6"-128"16,0 4-66-16,-1-6-88 16,0 0-21-16,-1 13-8 15,0 7-13-15,1 28-34 16,4-22-10-16,6 3-27 16,2 4-9-16,0 0-19 15,-2-1-6-15,-2-4-7 16,-6-4-2-16,6-4-1 15,-5-6 0-15,3-6 5 16,2-5 8-16,0-5-37 16,4-8-52-16,10-11 90 15,3-4-46-15</inkml:trace>
  <inkml:trace contextRef="#ctx0" brushRef="#br0" timeOffset="148668.67">31558 7290 955 0,'0'-7'543'0,"0"1"-67"16,5 6-142-16,-5 0-121 15,0 0-58-15,-1 0-82 16,-1 0-19-16,-1 11-30 15,-12 18-2-15,-31 38 1 16,21-24-2-16,8 0-5 16,-2 1-2-16,-2-1-4 15,7-6 0-15,-5-1-4 16,0-2 1-16,5-6-2 16,4 0-1-16,3-10 3 15,0-2-1-15,3-10 2 16,1-5 8-16,3-6-31 15,4-7-26-15,6-8-108 16,5-4-95-16,3-1 151 16</inkml:trace>
  <inkml:trace contextRef="#ctx0" brushRef="#br0" timeOffset="149213.307">31969 7274 1141 0,'-3'2'529'0,"-8"3"-230"15,-2 1-69-15,1 6-77 16,-5 0-14-16,1 5-17 16,-2 1-17-16,4 3-33 15,-3 1-16-15,-1 3-21 16,3 2-6-16,-7-2-8 15,3 3-2-15,-1-3-4 16,1 2-3-16,3 1-1 16,3 2-1-16,7-2-1 15,1 1-1-15,5-5 1 16,2-1-1-16,5-3 6 16,4-5-3-16,5-3 4 15,5-4 3-15,4-7-3 16,2-5 6-16,0-12-6 15,1-7-2-15,1-7-4 0,2 0-3 16,7-6 1-16,-2 1-1 16,2-3 5-16,-7 1 0 15,-12 2-1-15,-7 4-1 16,-13 3-6-16,-5 4-3 16,-10 6-3-16,-8 1-1 15,-6 6-3-15,-6 1 2 16,7 1 1-16,5 4 1 0,5 0 0 15,4 1 0-15,-5 2 3 16,-2-1-12-16,-7 3-34 16,0 2-30-16,-1 3-83 15,1-7-15-15,13 6-147 16,5 2 202-16</inkml:trace>
  <inkml:trace contextRef="#ctx0" brushRef="#br0" timeOffset="150031.172">32394 6676 96 0,'-2'-1'77'0,"-4"1"26"15,6 1-2-15,0-1 8 16,0 0 6-16,0-1 19 16,0 0 9-16,0 0 17 15,2 0 4-15,7 0-5 16,4-1-6-16,21-6-14 16,-22 1-4-16,-2 5-4 15,-8 0-3-15,8-2-4 16,-10 4-7-16,2-1-24 15,-5-2-15-15,2 3-34 16,0 0-12-16,-1 0-16 16,-11 7-4-16,-9-2-3 15,-27 39-1-15,31-23-3 16,1 3-1-16,3 6-1 0,0 1-1 16,3 6 0-16,2-2 1 15,6 1-1-15,2-3 1 16,3-2 0-16,2-4 1 15,3-10 0-15,1 2 2 16,0-8 4-16,4 0 1 16,7-7 4-16,4-4 1 0,8-7-2 15,10-1 0-15,4-2-4 16,-2 1 1-16,-6-2 1 16,-12 0-1-16,-9 2 2 15,-8-8-2-15,-6 6-2 16,-6-3-2-16,-8 1-7 15,-6 5 1-15,-16 4 0 16,1 2 0-16,-6 4 6 16,3 4-4-16,11 2-1 15,1-1 0-15,9 8-2 16,-2-4 1-16,7 3-1 16,1 6 0-16,5-1 0 15,4 2-3-15,5 1 3 16,-1-1 24-16,7-3-32 15,2 2 108-15,7-1-72 0</inkml:trace>
  <inkml:trace contextRef="#ctx0" brushRef="#br0" timeOffset="-190628.854">9137 10462 367 0,'2'1'261'0,"-1"-1"9"16,0 0-95-16,2 1-22 15,-2 0-36-15,-1 0-14 16,1 1-22-16,1 2-5 15,-2-2 1-15,0-1 4 16,1 2 5-16,0-1 1 16,0 1 2-16,0-1 0 0,3-1-8 15,-4-1-4-15,4 2-7 16,-3-2-5-16,5 1-3 16,-4 0-3-16,-2-1-7 15,12 4-5-15,-7-6-9 16,15-7-7-16,29-33-11 15,-25 10-6-15,9-6-5 16,-3 0-2-16,6-6-3 16,1-6-1-16,2-1-1 15,1-3-1-15,0 4 0 16,-1 7-1-16,-9 13 1 16,-3 4-1-16,-10 13 0 15,-6 3 0-15,-1 5-1 16,-7 2 0-16,0 3-4 15,-4 1 0-15,1-1-1 0,0 0 1 16,0 0 2-16,4 10 0 16,4 9 3-16,4 34 0 15,-8-26 0-15,-1 3 0 16,6 4 1-16,8 1-1 16,-10-6 0-16,2 1 0 15,-6-6 0-15,3 0 0 16,-4-1-1-16,-3-4 0 0,0-2 0 15,-8-5 1-15,3-1 4 16,0 0 1-16,-11-2 0 16,8 1 0-16,-2 3-1 15,-7 0-2-15,-5 1 1 16,-4 1-1-16,-9-2 0 16,4 1 1-16,2 1-1 15,1-4 1-15,2-3 2 16,1-3 2-16,0-11 3 15,4-5 2-15,0-9 0 16,6-2-3-16,1-1-2 16,5 1-2-16,6 3-5 15,-1-2-1-15,3 6-2 16,-1 4-2-16,2 5-1 16,1 5-25-16,2 5-85 0,-2-4-75 15,0 0 110-15</inkml:trace>
  <inkml:trace contextRef="#ctx0" brushRef="#br0" timeOffset="-189576.036">10353 9991 928 0,'3'-3'456'16,"-3"2"-146"-16,0 1-58 15,0 0-55-15,-1 0-32 16,0 0-53-16,0 0-27 16,0 0-42-16,-9 1-1 15,-10 3 3-15,-28 11 3 16,23-3-7-16,-3 0-6 15,3 2-14-15,-2 2-6 16,-11 2-6-16,-4 2-2 16,-6 4 0-16,-1 1-4 0,10-1 3 15,8 1-6-15,8 0-4 16,8-1 3-16,6-1-6 16,2-1 5-16,7-6 1 15,2 0-5-15,11 3 0 16,2-3 1-16,7 2 0 15,2-2 4-15,5-2 1 16,1 0 1-16,2-2 0 16,2 1 1-16,-2-4-1 15,-2-3 0-15,5-5 0 16,1-3 0-16,6-9 1 16,1-4 0-16,-4-7 0 15,-5-2 0-15,-7-1-1 16,-4 0-1-16,-7 1 1 15,0 3 1-15,-9 2 1 0,-4 3 0 16,-5 4 0-16,-3 0 0 16,-10 4 0-16,-1 3-1 15,-9 2-2-15,-4 5 1 16,-5 0-1-16,-2 0 0 16,0 1 2-16,1-3-1 0,8 0 0 15,1 3 1 1,8-2 0-16,-1-1-1 0,4-3 1 15,5-2-1-15,8 3-1 16,2-1-4-16,5-1-2 16,-5 4-1-16,5-1 1 15,19-4 3-15,40-6 0 16,-35 2 1-16,5 11 1 16,-4-1 1-16,-4 5-1 15,0 2 1-15,-11-1-2 16,-2 2 1-16,-5-4 0 15,-4 1 1-15,-1 2 0 16,-3 2 0-16,-3 7 1 16,-1-1-1-16,-6 3 1 15,-3 1 0-15,-4 3 0 16,-2 2 0-16,-1 0-1 16,3 0 1-16,-2-2-1 0,4-1 1 15,3 0-1-15,3-1 0 16,2-5 2-16,3-3 9 15,4-5-89-15,-1-3-60 16,1-5 45-16,0-6 9 16</inkml:trace>
  <inkml:trace contextRef="#ctx0" brushRef="#br0" timeOffset="-189065.887">10800 10107 787 0,'-52'-7'410'15,"49"6"-100"-15,0 1-40 16,3 0-61-16,0 0-36 15,0 0-40-15,0 0-11 16,5 0-20-16,17 1 1 16,34 1-16-16,-19-2-11 0,9 0-18 15,3 0-9-15,5-4-18 16,-4 1-9-16,-9 2-11 16,-13 1-3-16,-6 0-3 15,-7 2-1-15,-4 1-1 16,5 1 0-16,-8 1 5 15,-8-5-3-15,-4-5-46 16,-4 0-47-16,-9-2-158 16,6 4-119-16,-6 9 224 15</inkml:trace>
  <inkml:trace contextRef="#ctx0" brushRef="#br0" timeOffset="-188698.051">10761 10318 639 0,'-4'-4'377'16,"2"1"-28"-16,-2-1-60 15,5 3-58-15,-1 1-26 0,0-1-37 16,0 0-6-16,0 0-26 15,7 0-14-15,13 1-25 16,30 2-15-16,-16 0-14 16,3-2-4-16,8-2-12 15,8 4-4-15,-5-2-17 16,-2 0-8 0,-16 0-10-16,-8-3-5 0,1 2-1 15,-3 1-2-15,2 0 1 16,-1 0 0-16,-6 0-21 15,-2 1-30-15,1 3 6 16,-3 6 13-16</inkml:trace>
  <inkml:trace contextRef="#ctx0" brushRef="#br0" timeOffset="-180753.468">11789 10221 578 0,'-1'-1'333'15,"0"0"-73"-15,0 0-63 16,0 1-25-16,0 0-50 16,0 0-22-16,0 0-35 15,0 0-13-15,-1 0-7 16,1 0 4-16,0 0 13 15,0 0 8-15,0-1 3 16,0-1-2-16,0 1-15 16,0 1-7-16,0 0-7 15,0 0-5-15,1 0-7 0,0 0-6 16,-1 0-10-16,1 0-4 16,0-1-2-16,0 1 0 15,0 0 3-15,0 0 1 16,0 0 0-16,5 0-1 15,2 0-2-15,4 0-2 0,2-1 0 16,28-5-2-16,-18 8 0 16,2-3 0-16,9-3 0 15,6 2-1-15,3-4 2 16,-1 0-2-16,-5 3 1 16,2 0-2-16,-10 1 0 15,-6 1 1-15,-2 1-1 16,-6 0 0-16,-5 0 0 15,0 0 0-15,-5 0 2 16,-5-1 0-16,0 1 2 16,0 0 3-16,0-1 1 15,0 0 0-15,0 0-3 16,0 0 1-16,0 0-30 16,0 0-34-16,0 0-114 0,0-2-69 15,1-11 141-15</inkml:trace>
  <inkml:trace contextRef="#ctx0" brushRef="#br0" timeOffset="-171708.268">12862 9945 637 0,'28'-27'360'0,"-28"24"-87"15,0 3-92-15,1 1-28 16,-1-2-52-16,0 1-17 15,0-1-19-15,0 0-9 16,0 0 10-16,0 0 5 0,0 0 10 16,0 0 5-1,0 0-6-15,0 0-3 0,0 0-17 16,0-1-13-16,0 1-21 16,0 1-10-16,-1 0-6 15,0 0-3-15,-6 17-2 16,-14 28-2-16,7-22 0 15,5 4 0-15,2 6 1 16,-3 1-1-16,5-1 1 16,-2 4-1-16,-4-5 0 15,2-1 0-15,0-5-1 16,-1-6 1-16,3-3-1 16,1-1 1-16,2-3 1 15,1-5 1-15,3-5 4 16,-1-2 4-16,2-1 5 15,-1-1-32-15,0 0-140 16,0 0-175-16,0 0 196 0</inkml:trace>
  <inkml:trace contextRef="#ctx0" brushRef="#br0" timeOffset="-170791.496">13248 9908 552 0,'1'-10'306'16,"6"3"-41"-16,-3 2-26 16,-2 0-38-16,0 3-18 15,-2 1-35-15,0 0-19 16,0 0-33-16,0 0-15 16,0 0-14-16,0 0-1 0,0 0-2 15,0 1-2-15,-1 0-10 16,-3 16-8-16,-20 32-11 15,7-25-6-15,-1 7-10 16,-1-1-3-16,-1 5-5 16,2 3-3-16,7 2-2 15,-3 0 0-15,5-6-1 16,6-2 0-16,-9-10-2 16,7-4 1-16,1 2-2 15,-4-4 0-15,8 1 0 16,2 1 0-16,5-3-1 15,-1-1 0-15,0-1 0 16,4-2 2-16,5-3 2 16,8-4 2-16,11-5 4 15,-1-7 1-15,3-7 0 0,-1-4 0 16,0-5-1-16,-2-2-1 16,-1 3-2-16,-3 0-1 15,-8 1-1-15,-4 2 0 16,-12 1 2-16,-3 3 0 15,-5 7-2-15,-1 4-2 16,-10 6-5-16,-1 2-2 16,-5 6-1-16,-3 5 1 0,3 3 1 15,2 4 0-15,2-3 0 16,6-3 0-16,3 1 1 16,3-3-1-16,5 1-1 15,-2 0 2-15,4-2-1 16,3 0 3-16,-2-2 1 15,6 2 1-15,-3-5 2 16,2 2 9-16,-3-5-36 16,-1-2-33-16,3-1-82 15,-3-3-82-15,10-4 139 16</inkml:trace>
  <inkml:trace contextRef="#ctx0" brushRef="#br0" timeOffset="-170218.298">13937 9878 806 0,'-5'0'415'16,"1"2"-120"-16,-3 2-50 0,-4-1-64 15,3 3-25-15,-8 4-23 16,1 2-11-16,-4 7-28 16,0-3-17-16,-2 2-25 15,1 3-14-15,-1 2-11 16,3 2-3-16,0 6-5 16,2-2-2-16,5 2-5 15,0-1-2-15,3-1-3 16,3-4-3-16,5-3-2 15,0-1-1-15,5-1-2 16,4-2 2-16,2 0 0 16,3-3 0-16,5-6 1 15,3-3 1-15,8-6 6 16,7-4 2-16,10-7 3 16,2-4-1-16,-1-11-5 0,2 0 0 15,-12-7-2-15,-7-3 1 16,-1 4 0-16,-8-1 3 15,-6 0 3-15,-5 1 2 16,-20-4 2-16,-4 2-4 16,-13 3-4-16,-1 3-3 15,-2 8-5-15,-7 2 1 16,-6 8-1-16,-2 1 1 16,-1 5-1-16,1 2 0 15,9 3-1-15,5 2 0 0,13-1 36 16,6-1 12-16,11 2-25 15</inkml:trace>
  <inkml:trace contextRef="#ctx0" brushRef="#br0" timeOffset="-161892.883">15104 9961 770 0,'-2'-5'376'0,"1"-1"-136"16,0 2-44-16,0-3-65 15,-1 3-32-15,2 1-37 16,0-3-11-16,0 3-11 15,0 0 2-15,0 1 9 16,0-1 3-16,0 2 7 16,0 0-6-16,0 0-10 15,0 0-5-15,-1 1-7 0,0 0 0 16,-6 11-5-16,1 13-3 16,-31 34-7-16,20-26-4 15,7 6-5-15,-4-2-1 16,-1 0-1-16,10-4 0 15,-6-3-1-15,1-5 0 16,4-8 0-16,-5-1 0 16,7-8 3-16,4 1 1 0,-4-7 12 15,4-1 5 1,1-6-47-16,-1 5-53 0,0 0-187 16,7-15 159-16</inkml:trace>
  <inkml:trace contextRef="#ctx0" brushRef="#br0" timeOffset="-158753.196">15457 9973 206 0,'0'0'170'0,"7"2"16"0,-3-1-42 16,-5 0-32-16,1 3-24 15,-2-4-8-15,1 0-18 16,0 0-1-16,1 0 16 16,0 0 15-16,0 0 21 15,0 0 11-15,0 0 3 16,0 3-7-16,-1-2-16 16,0 2-10-16,-2 1-18 15,-10 0-5-15,-15 1-10 16,-33 25-8-16,27-25-17 15,-2-3-9-15,2 1-14 16,-1 2-3-16,2-2-4 16,-2-1-2-16,9 0-1 15,-1-1 0-15,8 1 0 0,2-1-2 16,4 1-1 0,2-2 0-16,6 1-1 0,2-1-2 15,0 0-6-15,3 0-1 16,0 0-1-16,0 0 1 15,0 0 4-15,0 0 3 16,0 0 2-16,0 0 0 16,8 2 0-16,-4 4 0 15,-2-2 0-15,4 1 1 16,6 1-1-16,32 30 1 0,-25-22-2 16,0-3 1-16,-1 0 1 15,4 3 0-15,-1-5 1 16,2 5 0-16,-4-4 1 15,-3 1-1-15,-1 1 0 16,-4 0 1-16,-2 3-1 16,-3-7 0-16,-3 0 1 15,-1-3 0-15,1-1-11 16,-3-1-21-16,0-3-54 16,0 0-36-16,0 0-93 15,0-1-88-15,0 0 196 16</inkml:trace>
  <inkml:trace contextRef="#ctx0" brushRef="#br0" timeOffset="-158113.271">15910 9967 880 0,'27'-29'460'0,"-27"29"-157"15,6 0-137-15,-7 1-47 16,0-1-76-16,0 0-15 15,-1 3-6-15,-4 15 4 16,-9 36 14-16,9-26 6 16,5 2 1-16,-3 1-3 15,1 1-15-15,-4-1-8 16,0-2-5-16,5-2-1 16,-11-6 4-1,3-4 3-15,-3 0 8 0,-6-5 4 16,1-7 6-16,-1 0 0 0,-3-6-5 15,1-2-4-15,-3-7-8 16,-2 2-6-16,0-4-6 16,2 1-4-16,4 6-5 15,3-2-2-15,3 2 0 16,4 1 0-16,4 1-1 16,0-2-5-16,6 3-51 15,2-1-41-15,-2 2-108 16,0 0-70-16,4 0 172 15</inkml:trace>
  <inkml:trace contextRef="#ctx0" brushRef="#br0" timeOffset="-157635.3">15783 9899 557 0,'-5'0'386'16,"1"0"9"-16,4 0-164 16,0 0-38-16,0-1-70 15,0 0-24-15,0 0-20 16,0 0 0-16,12-1 3 16,11 0-2-16,36 0-7 15,-26 3-3-15,3 1-6 16,3 2-2-16,-1-2-13 15,3 0-9-15,2 1-15 16,-4 0-5-16,-5 1-9 16,-3 0-3-16,-7-2 0 0,-3 2-2 15,-6-4 6-15,-6 0 5 16,-2-4-27-16,-5 1-38 16,-2-2-140-16,-2-2-394 15,-7 7 393-15</inkml:trace>
  <inkml:trace contextRef="#ctx0" brushRef="#br0" timeOffset="-156320.97">14740 10518 225 0,'-1'1'183'0,"0"-2"26"16,1 1-32-16,0 0-44 0,0 0-13 15,0 0-4-15,0 0-11 16,0 0-22-16,0 0-9 16,0 0-11-16,0 0 0 15,0 0-1-15,0 0-2 16,0 0 2-16,0 0-1 15,0 0 0-15,0 0-1 0,0 0-5 16,0 0-3-16,5 1-8 16,11 3 0-16,43 3-3 15,-25-8-1 1,14-2-5-16,6 1-7 0,17-1-7 16,8-1-1-16,13-1-3 15,15 3-1-15,3 1-5 16,4 1-3-16,-3 0-1 15,-7 3-2-15,-7 3-1 16,-14 1 1-16,-17 3 0 16,-11-1 1-16,-16-1 0 15,-8-2-2-15,-11 0 3 16,-6-2 0-16,-8-4 10 16,-3 0 7-16,-4-5 7 15,1-1 0-15,-1 5-11 16,0 0-9-16,0 0-3 15,0 0-16-15,0 0-58 0,0-1-56 16,0-1-162-16,0-3 175 16</inkml:trace>
  <inkml:trace contextRef="#ctx0" brushRef="#br0" timeOffset="-154950.776">14819 10864 624 0,'0'-1'307'0,"0"-1"-96"16,0 1-29-16,4-2-49 0,-2 1-12 16,2-2-23-16,-4 2-10 15,0 1-16-15,0 0-12 16,0 0-22-16,0 0-10 16,0 0-6-16,0 0 4 15,0 1 5-15,1 5 2 16,-2 18-5-16,-9 31-4 15,-1-24-6-15,-2 0-2 16,2 6-5-16,-2-3-1 0,2 0-3 16,1-3 0-16,-2-6-1 15,4-2 1-15,1-6-2 16,0-3 1-16,5-5 2 16,0-3 3-16,2-5 11 15,0-4-1-15,0 3-3 16,0 0-4-16,7-18-12 15,17-32-2-15,-10 21 0 16,3-5 0-16,5-4-1 16,4 0 0-16,-1 6-1 15,1 4 1-15,-4 8 1 16,1 5-1-16,-3 5 1 16,-7 5-2-16,-7 6-2 15,-2 1 0-15,-2 7 1 16,0 2 1-16,3 3 3 15,2 3 0-15,-5 5 1 0,4 5 1 16,-4 4 0-16,-4 0 0 16,-5-1 0-16,3-3 0 15,-6-1 2-15,-1-6-1 16,4-1 1-16,0-4 0 16,2 0 1-16,3-5 3 15,1-4 8-15,-4-5 5 16,1-6 2-16,3-1-3 0,1-6-10 15,0-4-5-15,10-7-6 16,0-3 0-16,0-9 0 16,9 7-1-16,-7-9 2 15,3 6-3-15,10 4-5 16,-8 3 1-16,10 10-3 16,-3-1 4-16,-2 8 5 15,3 2 1-15,-4 7 1 16,1 4-1-16,-6 6-5 15,-1 4 0-15,-4 2-2 16,-3 5 3-16,-7 3 4 16,-1 5 1-16,-6 0 1 15,-1 1 0-15,-2-4 1 16,-2-5-1-16,2 1 1 16,1-7-1-16,1-5 3 0,2-5 2 15,0-6 7-15,1-1-7 16,3 0-37-16,0 0-40 15,1 0-134-15,1-13-137 16,5-16 215-16</inkml:trace>
  <inkml:trace contextRef="#ctx0" brushRef="#br0" timeOffset="-154421.291">15613 10864 534 0,'-13'1'381'0,"3"6"64"16,1 2-159-16,1 2-98 15,-8-1-32-15,0 2-48 16,0 0-14-16,4 1-22 16,5 5-8-16,-2 0-15 15,3 3-1-15,-5 0 1 16,-2 0-3-16,6-4-9 15,-1 0-9-15,5 2-15 16,2 0-5-16,3 0-3 16,1-5-5-16,5-3 0 15,3-3 1-15,2-1 1 0,1-1 6 16,1-5 5-16,4-1-2 16,1-8 0-16,6 0 1 15,2-6-4-15,-2-1 2 16,-1-7 0-16,-5 0 1 15,-6-1-1-15,-3 0 2 16,-5 0 4-16,-4-2-4 0,-4 1 0 16,-4 1-2-16,-4 1-6 15,-3 1 2-15,-2 2-3 16,-4 0-1-16,-1 3-2 16,1 3 0-16,3 5-3 15,-2 2-2-15,6 5-2 16,1 0-3-16,-6 2-2 15,11 4 2-15,-3 3-37 16,1 1-27-16,8 2-58 16,-3 1-39-16,4 0-87 15,-1 0-122-15,0-2 251 16</inkml:trace>
  <inkml:trace contextRef="#ctx0" brushRef="#br0" timeOffset="-154017.169">16159 10713 1084 0,'-5'-8'545'16,"3"2"-184"-16,-1 6-141 15,-1 0-47-15,3 0-80 16,0 0-30-16,-2 8-31 16,-8 17 5-16,-15 39 15 15,13-28 2-15,1 7-3 16,3 5-8-16,-1 1-14 15,-3-1-8-15,0-3-7 16,2-1-3-16,4-7 0 16,1-3-1-16,2-7 2 15,-2-4 0-15,-3-10 4 16,3-5-11-16,-1-7-50 0,2-7-40 16,2-16 46-16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40:32.02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1728 8017 559 0,'2'-1'297'0,"-1"-1"-60"15,1 2-11-15,-2 0-28 0,0-1-14 16,0 0-24-16,0 0-20 16,0 0-35-16,2-2-10 15,5-10-18-15,-2 2-1 16,11-27 1-16,-20 30-4 15,-2-2-15-15,-4-1-10 16,-5 1-22-16,0 0-7 16,-3 0-10-16,-3 2-2 15,-5-3-5-15,-9 2-2 16,-9 8-1-16,-8 5-3 0,-10 13-2 16,-7 8-2-16,-14 12-4 15,-2 8 0-15,-7 12 1 16,7 5 1-16,10 13 2 15,3-6 0-15,11 3-1 16,9-3 0-16,12-3-7 16,15-1-2-16,20 6-2 15,5 3 2-15,18 3 7 16,11-5 5-16,23-10 4 16,3-8 2-16,18-15 2 15,12-1 2-15,1-17 2 16,17-4 1-16,-1-16 2 15,0-11 2-15,4-22 3 16,-1-14 3-16,5-27 3 0,-10-14 0 16,-12-18-1-16,-13-4-1 15,-28-8-1-15,-7 0-1 16,-15 7-4-16,-6 4-1 16,-15 19-5-16,-7 12 0 15,-21 16 2-15,-7 7-3 16,-20 18-4-16,-9 10-1 15,-30 20-1-15,-11 7-1 0,-18 19 3 16,-5 10-1-16,0 17-1 16,-6 7-1-16,12 9 2 15,9 0 0-15,34-1 1 16,19-3 1-16,25-5-3 16,11-7-2-16,23-3 30 15,8-1-41-15,39-5 17 16</inkml:trace>
  <inkml:trace contextRef="#ctx0" brushRef="#br0" timeOffset="3988.562">16056 9204 554 0,'0'-1'293'0,"0"-7"-58"16,0-1-43-16,0 6-43 16,0 0-15-16,0 0-24 15,0 1-8-15,0 0-5 16,0 1 0-16,0 0-8 15,0 0-3-15,-1 0-18 16,-1-1-5-16,-2 1-10 16,-12 2-5-16,-25 14-10 15,30 1-8-15,-11-3-13 16,-4 3-5-16,-10 1-6 0,-7 1-2 16,4 10-2-16,-2-4 0 15,5 5 0-15,1-2-1 16,5-2-1-16,1 3 0 15,8 2-1-15,5 2-1 16,9-1 0-16,7 3 0 16,9 1 2-16,5 1 0 0,7-4 0 15,5 4 0-15,6-12 5 16,4-2-2-16,10-7 0 16,8-5 1-16,7-1-2 15,-2-16 3-15,5-12 3 16,0-11-1-16,4-23 0 15,6 3 0-15,-1-4-2 16,-7 1 1-16,-11 10-1 16,-10-1 0-16,-21 1 3 15,-6 0 0-15,-13 0 4 16,-5 0 1-16,-9 0 2 16,-3 3 2-16,-9-1-2 15,-1 4-1-15,-9 10-7 16,-10 3-3-16,-14 8-4 15,-4 5-2-15,-2 7-1 16,3 3 0-16,7 2 0 0,7 3 1 16,14 4 0-16,0 1-1 15,11 0 2-15,-6-1 0 16,8 0-65-16,8 2-56 16,2 1-178-16,12 1 178 15</inkml:trace>
  <inkml:trace contextRef="#ctx0" brushRef="#br0" timeOffset="4545.17">16114 9428 898 0,'-6'1'432'16,"-5"7"-158"-16,-1 1-52 15,3 5-67-15,-8 0-30 16,5 1-40-16,3 3-15 16,-6-1-25-16,8 4-6 0,-5 2-7 15,1 6 0-15,1 0 0 16,-3-1-2-16,19 10-7 15,-10-8-3-15,2-2-5 16,8 0-2-16,-11-10-3 16,8 4-2-16,11-5-1 15,-10-5-1-15,8-1 2 16,9-4 2-16,2-7 2 16,13 3 0-16,5-3-4 15,-6-2-3-15,2 2-3 16,-5-3-1-16,-6 2 1 15,-1-1 14-15,-4-1-69 16,0 1-48-16,-3 2 66 16</inkml:trace>
  <inkml:trace contextRef="#ctx0" brushRef="#br0" timeOffset="5489.121">17378 9154 669 0,'8'-1'338'0,"-7"0"-96"16,3 1-51-16,2 0-43 16,-6 0-25-16,0 0-30 15,0 0-10-15,0 0-13 16,0 0 3-16,3 9 24 15,1 2 5-15,-5 3 4 16,-6 34-2-16,-16-27-18 16,5 9-10-16,-7 1-19 15,-16-7-9-15,3 7-20 16,-5-1-8-16,-2-3-9 16,-1 2-1-16,0-5-4 15,9-4 1-15,4-3-1 16,10-3-1-16,13-3 2 15,-13-5-1-15,15-4-1 0,2 0-1 16,2-2-4-16,11 1-1 16,4 2 0-16,0-1 1 15,-1 2 1-15,-1-1 2 16,5 0-1-16,1 3-1 16,7 3 1-16,1 2-1 15,-5-1-1-15,3 5 1 0,-8 2 0 16,2-4 0-16,0 7-1 15,-2 4 1-15,1-2-1 16,4-1 0-16,1-2 1 16,1-10 0-16,5-4 0 15,-2-1-1-15,6-5-7 16,-3-3-25-16,2-11-101 16,1 0-25-16,1-13 83 15</inkml:trace>
  <inkml:trace contextRef="#ctx0" brushRef="#br0" timeOffset="6294.332">18223 9091 504 0,'4'-8'304'16,"-1"2"-5"-16,4 1-38 16,-3 2-52-16,1-1-17 15,-4 2-35-15,-1 1-23 16,0 1-51-16,0 0-21 16,0 0-21-16,-1 0-2 15,-1 11 8-15,-1 11 1 16,-3 42-11-16,-2-28-4 0,0 13-9 15,-4-1-3 1,-1-4-6-16,2 3-4 0,-4-5-3 16,1-2-2-16,-2 3-1 15,0 2-1-15,2-1 1 16,-3 0-2-16,0-5 2 16,1-6-1-16,1-7 2 15,2-9 1-15,4-9 3 16,4 0 14-16,5-14-37 15,0-6-46-15,9-17-198 16,5-11 162-16</inkml:trace>
  <inkml:trace contextRef="#ctx0" brushRef="#br0" timeOffset="6744.634">18759 9194 715 0,'9'11'405'16,"-8"-4"-71"-16,-2 2-60 15,1 2-68-15,-6-3-33 16,-3 1-24-16,-1 0-15 0,-9-3-23 16,-3-1-11-16,-8 2-29 15,-8-3-15-15,-13 4-28 16,-9-3-8-16,0 3-12 15,0 2-1-15,3-2-3 16,8 1-1-16,2-2 0 16,4-3-1-16,17 0-1 15,8 1-1-15,9-3-2 16,7 2-2-16,5 7 1 16,6 1 0-16,5 3 3 15,3 1 0-15,4 2 1 16,4 2 0-16,3 3 1 15,-5 1-1-15,6 3 0 16,-1 2 1-16,-8 4-1 16,8 3 1-16,-7-3 0 15,-4-3-1-15,9-10 1 16,3-2 0-16,2-12 7 0,7-1-3 16,-2-12-53-16,0-11 2 15,-3-10 17-15</inkml:trace>
  <inkml:trace contextRef="#ctx0" brushRef="#br0" timeOffset="20052.675">15647 10771 618 0,'-2'-50'307'0,"3"44"-86"16,0-1-31-16,-1 6-49 16,-1 0-19-16,0 0-35 15,0 0-13-15,0 0-11 16,0 0-4-16,0-1-9 16,0 1-5-16,-1 0-15 15,1 1-6-15,0 0-11 16,0 0-5-16,0 0-2 15,-8 18 1-15,-12 32 0 16,14-26 0-16,-7 5-1 16,5 0 0-16,-5 0 0 0,-6 3-1 15,16 5-1-15,-11-4 0 16,3-1-1-16,12 1 0 16,-7-7-1-16,-1-8 1 15,8-6 1-15,-7-4 0 16,3-7 9-16,2-1-34 15,4-14-143-15,3-4-253 16,6-19 259-16</inkml:trace>
  <inkml:trace contextRef="#ctx0" brushRef="#br0" timeOffset="20366.461">15453 10833 649 0,'-5'0'355'0,"5"0"-71"16,-3-2-54-16,3 1-80 16,0 0-36-16,0 0-40 15,1-1-6-15,14 0-5 16,34-3-1-16,-23 1 2 15,9 3-3-15,-2-3-6 0,5-4-7 16,-3 3-21-16,-3-4-10 16,-3 5-9-16,-3 0-2 15,-6 0-2 1,-6 1 9-16,-9-2-74 0,-5 4-43 16,-4 1-233-16,3 0 204 15</inkml:trace>
  <inkml:trace contextRef="#ctx0" brushRef="#br0" timeOffset="21064.886">16081 10450 681 0,'-5'-4'402'0,"5"3"-31"0,2 0-124 15,-2 1-121-15,-2 0-42 16,2 0-58-16,-1 0-7 15,0 6-4-15,-2 15-1 16,-2 35 0-16,0-22 1 16,4 12 1-16,-2 5 3 15,-11-4 8-15,-1 1 1 16,-9-6 0-16,0-1-2 16,9 3-8-16,3 2-4 0,-3-4-5 15,-4-2-1-15,-5-7-2 16,-3-12-1-16,14-4 1 15,4-10 2-15,5-5 9 16,6-2-1-16,-2-18-1 16,0-5-4-16,13-14-11 15,1 0-2-15,13-2-2 16,7 2 0-16,1-2 0 16,7 5 1-16,-2 4 3 15,-4-2 0-15,-1 11 1 16,-6 5-1-16,-8 11-1 15,-5 8-2-15,-7 10-1 16,-3 4 1-16,0 4 3 0,-5 1 0 16,-1 3 1-1,-3 0 1-15,-6 3-1 0,4 0 0 16,-2 2 0-16,-2-1 0 16,-1 1-1-16,-2-1 1 15,1-2 0-15,-1-4 0 16,2-3 2-16,1-3-1 15,2-8 1-15,4-2 2 16,-4-13-27-16,5-5-58 16,4-11-491-16,6-9 401 0</inkml:trace>
  <inkml:trace contextRef="#ctx0" brushRef="#br0" timeOffset="21665.471">16421 10806 724 0,'3'1'340'0,"1"1"-118"16,-1 0-41-16,-3-2-40 15,0 0-12-15,0 0-30 0,0 0-12 16,17 9-19-16,35 31-7 16,-29-29-12-16,1-1-5 15,-2-4-8-15,1-6-4 16,-1-6-6-16,6-1-5 16,-9-8-5-16,3 0-3 15,-2-3-4-15,-3 0-2 16,-2 1-2-16,-6 2 0 0,-4 3 1 15,-5 0-1-15,-6 3-1 16,-1 3 0-16,-6 3-3 16,-1 3-1-16,-4 5-1 15,-2 4 1-15,-1 4 0 16,-2 0 0-16,-1 4 0 16,-2-2 1-16,1 2 0 15,4 2-1-15,3-1 0 16,4 2 1-16,2 2 0 15,-4 0 0-15,9 3 3 16,-4 1 0-16,-2 0 1 16,13 1 0-16,0-2 1 15,10 0 0-15,11 3 1 16,-5-10 0-16,5 2 0 16,0-4-1-16,3-10 2 0,1 0 1 15,5-11 1 1,1-10 1-16,5-4 19 0,3-8-39 15,-1-5-76-15,-1-1 66 16</inkml:trace>
  <inkml:trace contextRef="#ctx0" brushRef="#br0" timeOffset="22598.79">17619 10783 652 0,'9'-61'362'0,"-8"53"-69"16,0 5-37-16,-2-2-82 15,0 7-41-15,0-2-57 16,0 0-26-16,0 0-23 15,0 0 2-15,-5 10 6 16,-1 8 4-16,-12 31 8 16,12-22-2-16,0 2-2 0,-6-1-2 15,2 9-11-15,2-1-5 16,-6 0-8-16,-1 0-3 16,8-6-5-16,-3 0-1 15,2-14-1-15,7-4 0 0,-3-8 12 16,3-5 3-16,-3-13-1 15,5 0-1-15,1-18-14 16,4-8-3-16,10-3-5 16,0-4-2-16,4 1-5 15,1 6 0-15,7 6 3 16,-1 0 2-16,-2 12 4 16,-3 2 1-16,-4 11-1 15,-3 9 0-15,1 4-1 16,-1 1-1-16,-2 6 1 15,1 0 1-15,-1 5 0 16,-2 0 0-16,2-2 0 16,-2-1 0-16,-5-6 0 15,2 1 14-15,-5-4-94 16,-2-2-72-16,0 1 98 0</inkml:trace>
  <inkml:trace contextRef="#ctx0" brushRef="#br0" timeOffset="22948.357">18229 10721 728 0,'1'2'411'0,"-4"3"-40"16,-3 5-126-16,-1 4-75 16,-2 0-31-16,0 4-37 15,-3-3-13-15,-4 3-7 16,-3 3-2-16,-5 5-9 16,-1 2-7-16,-6-2-21 15,-1-3-11-15,3 5-16 16,-7-5-3-16,15 2-6 15,3-3-2-15,0-6-1 16,15 2-1-16,-14-13 7 16,2-1-27-16,4-7-89 15,1-8-87-15,16-5 108 0</inkml:trace>
  <inkml:trace contextRef="#ctx0" brushRef="#br0" timeOffset="23248.523">18019 10729 595 0,'-13'-3'415'0,"1"7"52"16,2 2-202-16,-1 3-93 16,3 7-39-16,7 3-33 15,-1 3-15-15,9 1-21 16,-7 1-5-16,4-1-7 15,4-1-1-15,-1 2-12 16,13 0-8-16,-5 1-12 16,2 0-6-16,-2-7-3 15,-1-2-2-15,0-8 1 16,-3 0 0-16,2-8-15 16,-1-5-43-16,2-12-137 15,1-5 123-15</inkml:trace>
  <inkml:trace contextRef="#ctx0" brushRef="#br0" timeOffset="23817.704">18559 10707 953 0,'-13'3'466'0,"5"5"-140"16,2 0-110-16,2 3-87 15,0-4-22-15,-5 1-39 16,3 3-12-16,-2 4-6 16,0 9-1-16,4 5 3 15,-2-1-1-15,-9 1-5 16,2-3-6-16,4 5-14 15,-5-2-5-15,8 1-8 16,-3-5-2-16,-10-12-4 16,7-2 1-16,4-8 6 15,7 0 2-15,2-9 2 16,1-7-2-16,3-16-9 0,-2-8-14 16,18-2-37-1,4-1-12-15,8 4-22 0,9 2 6 16,-2 5 32-16,2-1 12 15,0 13 22-15,1 2 6 16,-3 4 0-16,2 8 3 16,-6 2 1-16,-5 1-1 15,-10 12 2-15,-4 1 0 16,-10 2 4-16,0 4 0 16,-1 1 1-16,-6 1 0 15,-1 3 3-15,-4-2 2 0,-1 4 2 16,-3 0-1-16,6 2-5 15,3 2-3-15,-3-1-4 16,2-2 0-16,-5-4 36 16,2-5-41-16,-2-8 8 15</inkml:trace>
  <inkml:trace contextRef="#ctx0" brushRef="#br0" timeOffset="25166.968">19896 10681 493 0,'4'-1'279'15,"3"-1"-32"-15,2-2-32 16,-4 1-51-16,2-1-22 16,-3 0-26-16,-2 2-11 15,2 0-3-15,-4 1-5 16,0 0-21-16,0 0-10 16,0 0-10-16,0-1 3 15,0 1 13-15,0 0 5 16,-1 1-5-16,-7 1-8 0,-13 4-21 15,-32 7-11-15,38-5-18 16,-3 4-3 0,-12-3-6-16,-3-1 0 0,-8-4-1 15,-1-5-1-15,9 8-1 16,6-2-1-16,5 1-1 16,3 4 0-16,6-4 0 15,4 7-2-15,7-4-3 16,3 3-1-16,7-3 0 15,4-3 1-15,9 2 3 16,5-4 1-16,14 0 1 16,2-2 0-16,4 5 1 15,1 1 0-15,-15 5-1 0,-7 2 1 16,-8 2-1-16,-4-1 1 16,-3 3 0-16,-1 4 0 15,-6-1 2-15,-10 0 0 16,-8 2 1-16,4-1 1 15,-14-3 1-15,4 0-1 16,-11-6 0-16,-9-1 1 0,3-5 0 16,-5-4 1-16,11-2-1 15,1-3 0-15,6-7 0 16,4-1 0-16,2-9-1 16,3-5 0-16,3-3-5 15,4-6 6-15,3 0-47 16,4 1-36-16,6 8-108 15,1 5-88-15,6 8 172 16</inkml:trace>
  <inkml:trace contextRef="#ctx0" brushRef="#br0" timeOffset="25947.245">20266 10399 897 0,'14'-12'446'0,"0"6"-146"16,-11 0-56-16,-1 2-100 16,-2 5-47-16,0 3-61 15,0-4-16-15,-1 0-4 16,0 14 2-16,-6 14 0 15,-7 32-1-15,5-16 0 16,-12 6 1-16,2 4 0 16,-1 2 1-16,-3-1 0 15,3-5-1-15,1-3-1 0,-1-4 1 16,2-4-2-16,4 1 0 16,2-6-4-16,3-4-2 15,1-9-2-15,0-7 1 16,2-8 4-16,1-2 7 15,2-12 2-15,0 0-2 16,3-14-7-16,0-10-9 16,7 0-6-16,5-5-5 15,4 0-7-15,7-1-4 16,8 0 1-16,0 2 2 16,9 7 6-16,-1 2 6 0,1 12 3 15,-12 0 1-15,-9 6 0 16,3 5-1-16,-7 8-1 15,7 8 0-15,-4 8 0 16,-5 0 1-16,-10 0 2 16,2 1 0-16,-10 1 1 15,3 2 1-15,-6 1-2 16,-1-2 1-16,1-1 0 16,-8-2-1-16,0-4 1 15,4 2-2-15,6-3 1 16,-5-2-1-16,8 0-1 15,1-2 0-15,-2 2 0 16,3-1 4-16,-5-3-74 16,5 1-36-16,-1-8-104 15,3-1-94-15,6-5 204 16</inkml:trace>
  <inkml:trace contextRef="#ctx0" brushRef="#br0" timeOffset="26330.177">20705 10715 1005 0,'0'-2'494'0,"0"-5"-153"15,0 1-69-15,1 2-91 16,-1-4-38-16,4 12-63 15,-4-4-19-15,-6-2-22 16,6 2-7-16,-1 0-14 16,0 2-1-16,-10 21-1 15,-24 24 0-15,19-20 0 16,-4-2 0-16,4 5-3 16,4-3-2-16,0 5-3 15,3-3-1-15,1-5-2 16,0 3-1-16,2-6 0 15,0 0 1-15,2-8 0 16,1-6 1-16,1-5-7 16,2-8-28-16,4-10-97 0,0-6-34 15,4-7 85-15</inkml:trace>
  <inkml:trace contextRef="#ctx0" brushRef="#br0" timeOffset="26846.582">20852 11043 759 0,'-2'5'390'16,"0"-3"-129"-16,3-1-98 15,-2-1-35-15,0-1-19 16,1 0-4-16,0 0-6 0,0 0-3 16,1-5-20-16,2-10-3 15,20-30-13-15,-13 25-4 16,8-3-7-16,-3-3-4 15,-1-6-10-15,2-3-5 16,4-7-10-16,0-4-5 16,0-10-7-16,3-4-1 15,-1-1-4-15,6 4-1 16,5 13-2-16,4 7 0 16,-1 10-1-16,1 5-1 0,-9 6-1 15,-7 0 0-15,4 12-1 16,-12-1-2-16,2 8 0 15,4 3 0-15,-1 5 0 16,4 4 1-16,-1 4 2 16,-1 1 1-16,-7 1-17 15,-2 1-46-15,-7-1-73 16,-2-3-63-16,-4-2 114 16</inkml:trace>
  <inkml:trace contextRef="#ctx0" brushRef="#br0" timeOffset="27133.905">20978 10742 985 0,'-2'0'500'0,"1"0"-173"15,2 0-125-15,-1 0-23 16,0-1-44-16,2 0-9 16,18 1-23-16,30-6-15 0,-29 8-29 15,2-4-13-15,1 2-20 16,-1 5-8-16,-5-5-10 16,-1 0 0-16,-3-3-15 15,-4-6-51-15,-1 2 41 16</inkml:trace>
  <inkml:trace contextRef="#ctx0" brushRef="#br0" timeOffset="27563.608">21502 10682 1033 0,'6'-6'575'0,"-3"-1"-125"15,0 3-188-15,1 8-40 16,-3 1-102-16,-1 3-32 0,-1-5-51 15,-3 3-12-15,-3 2-5 16,-1 8-1-16,-3 7-3 16,0 1-2-16,-5 2-2 15,-3-3-2-15,1 6-4 16,1-1-1-16,-3-1 0 16,7 2-1-1,-1-1 0-15,-7-7 0 0,19 4-2 16,-7-6 1-16,8-6-2 15,3-1 0-15,-7-9-20 16,6-3-24-16,-2-8-130 16,2-4-77-16,8-5 149 15</inkml:trace>
  <inkml:trace contextRef="#ctx0" brushRef="#br0" timeOffset="27828.648">21306 10763 988 0,'0'0'488'0,"4"-1"-163"16,3 5-109-16,2-1-41 0,3 3-27 15,5 1-14-15,6-3-48 16,9 5-15-16,6-3-21 15,-3-2-14-15,0-2-14 16,-6-2-5-16,-5-4-10 16,-4 1 3-16,-7 1-14 15,-5-4-61-15,-3 2 47 16</inkml:trace>
  <inkml:trace contextRef="#ctx0" brushRef="#br0" timeOffset="28396.816">22211 10694 686 0,'15'-4'427'16,"-13"4"8"-16,-2 0-117 0,-3-3-85 16,2 3-45-16,0 0-64 15,-12 0-21-15,-16 1-35 16,-26 8-12-16,22-3-24 16,-1-2-9-16,-2 5-13 15,-4-4-2-15,4 2-4 16,2-2-1-16,7-1-2 15,10 2 0-15,0-5-1 16,11 6-2-16,6 2-2 16,0-4-1-16,13 7 2 15,4 0 0-15,6-3 3 16,5 3 1-16,6 2 1 16,-5 0 0-16,-2 3 0 15,-3 2 0-15,-4 0-1 16,-5-1 0-16,-7 0 0 15,-6 3 1-15,-7 2 2 16,-7 1 0-16,-6-2 2 0,-2 0 0 16,-5-8 10-16,-1-4 7 15,-5-8 10-15,-1-3 4 16,2-9-8-16,0-5-6 16,12-9-12-16,-4-6-4 15,3 0-4-15,3 5-8 16,0 6 39-16,6 7-710 15,-8 11 514-15</inkml:trace>
  <inkml:trace contextRef="#ctx0" brushRef="#br0" timeOffset="29705.718">22880 10699 861 0,'4'-6'425'0,"-1"3"-132"15,-3-2-35-15,-2 7-83 16,1-2-33-16,0 0-70 16,0 0-19-16,-5 9-22 15,1 9-3-15,-34 33 0 16,30-28-1-16,-8 1-3 16,2 5-3-16,2-2-3 15,-3 0-2-15,11 2-7 0,-4-3 0 16,-1 0-4-1,-2-4 0-15,0-5 0 0,-3-5-1 16,9-8 5-16,5-2-18 16,0-6-132-16,4-7-140 15,9-8 169-15</inkml:trace>
  <inkml:trace contextRef="#ctx0" brushRef="#br0" timeOffset="30204.657">23241 10640 1059 0,'7'4'512'0,"-15"-4"-170"16,3 7-128-16,-3 6-85 16,-4 3-18-16,2 9-27 15,-5-3-18-15,1 5-27 16,-1 2-11-16,-3 2-11 15,-2 2 0-15,-5-2-5 16,0 2 0-16,11-2-3 16,-1-1-2-16,3-6-2 15,2-1 0-15,4-12-1 0,3-4 0 16,3-8 7-16,3-8 1 16,7-11 1-16,4-4-2 15,9-11-10-15,5-6-4 16,8-3-24-16,5 0-1 15,0 5 0-15,-13 0 3 16,5 8 24-16,-4 5 1 0,-3 9 1 16,8 9 0-16,-13 8 1 15,-1 6 0-15,-2 8 3 16,-6 3 3-16,-2 5 1 16,-4 1 1-16,-3 5-1 15,-3-5-2-15,-3 6-1 16,-2-2 1-16,-5 0-2 15,2 0 1-15,-4-4-3 16,1 0-1-16,1-4 27 16,2-2-15-16,1-8 336 15,6-1-253-15</inkml:trace>
  <inkml:trace contextRef="#ctx0" brushRef="#br0" timeOffset="31038.627">24318 10534 619 0,'0'-3'319'0,"1"3"-73"16,-1 0-38-16,0 0-56 15,0 0-22-15,0 0-29 16,-1 0-8-16,0 3-6 15,-4 10-1-15,-6 9-19 16,-9 32-8-16,5-22-16 16,4 5-8-16,0 1-11 15,-3 0-5-15,-1-1-7 16,-5-6-3-16,-1 0-2 0,4-4-1 16,3-3-2-16,-1-2 0 15,10-6-2-15,-2-3 2 16,2-10-17-16,4-4-39 15,-1-9-98-15,-3-6-104 16,8-6 152-16</inkml:trace>
  <inkml:trace contextRef="#ctx0" brushRef="#br0" timeOffset="31304.642">24180 10662 817 0,'-1'1'446'16,"4"6"-113"-16,-6-8-139 16,9 4-35-16,1 1-45 15,-3-2-5-15,13 2-28 16,0 1-13-16,5 3-21 16,2-5-9-16,-2 3-15 15,-1-1-6-15,0-5-7 16,1 0-2-16,-3 0-3 15,-3-5-54-15,-6-1-163 16,-2 1 146-16</inkml:trace>
  <inkml:trace contextRef="#ctx0" brushRef="#br0" timeOffset="32239.25">24895 10288 1064 0,'-3'-7'538'15,"-5"1"-195"-15,1 1-164 16,2 5-51-16,-5 13-85 15,-1 2-19-15,-2 13-12 16,-1 6 0-16,-8 3 0 16,0 11 3-16,2 11-4 15,-4 0-2-15,7 3 0 16,0-3-5-16,1-10 5 16,-4-3-1-16,0-10 1 15,1-5-1-15,1-9-1 16,3-3 0-16,4-8 2 0,0-6 4 15,1-5 3-15,8-3 1 16,1-14-7-16,1-2-4 16,6-11-11-16,7-5-13 15,6-1-21-15,4 0-7 16,3 0 0-16,0 4 10 16,3 2 20-16,8 7 9 15,5 4 4-15,2 1 2 0,-4 12 1 16,-5 0 1-16,-6 12-1 15,-5 8 0-15,-2 12-2 16,-8 5 2-16,-7-1 3 16,-6 1 2-16,-10-5 9 15,-3-1 2-15,-5 3 1 16,2-1-1-16,-1-3-5 16,0 0-3-16,3-3-2 15,1-2 0-15,3-6-4 16,2-1 0-16,3-2-2 15,2 0 0-15,4-2 1 16,6 1-1-16,7-2 2 16,2-3 1-16,6-4 1 15,4-3 2-15,7-8 0 0,7-4 0 16,5-8-1-16,2-4-2 16,-8-3 0-16,1-4 0 15,-7-1 0-15,-3-1 2 16,-5-6 0-16,-5 5 2 15,-10 6-1-15,-7 3-1 16,-6 14 12-16,-7 4 1 16,-6 8 1-16,-5 4 3 0,0 6-12 15,-3 1 1-15,8 7-2 16,1 0-1-16,4 2-3 16,0 2 0-16,-3-3 2 15,3 0 1-15,-5-1 1 16,6 4 1-16,11 5-2 15,-6-4 0-15,12 7-1 16,-2-1-1-16,-6-3 0 16,11 1 0-16,2-6 1 15,6-4-1-15,12-6 2 16,3-3 0-16,4-8-9 16,2-5-37-16,-1-9 104 15,2-2-62-15</inkml:trace>
  <inkml:trace contextRef="#ctx0" brushRef="#br0" timeOffset="33221.468">26033 10879 346 0,'0'0'241'16,"0"0"4"-16,0 0-74 16,0 0-25-16,0 0-14 15,0 0-5-15,0 0-11 16,0 0-6-16,2 5-10 15,-1 1-4-15,-1-2-10 16,0 1-7-16,0-4-18 16,0 0-5-16,0-1 23 15,0 0 5-15,0 0 2 16,0 0-6-16,0 0-42 0,1-1-14 16,12-11-13-16,26-45-3 15,-32 18-3-15,15 1-1 16,-8-18-1-16,4-3-1 15,10-7-1-15,-7-1 0 16,10 9 0-16,-3 4-1 16,-4 12 1-16,-1 4 0 15,-3 3-1-15,2 5 0 0,-6 0 0 16,0 6 0-16,-1 4-1 16,-3 5-1-16,0 9-2 15,-1 1-1-15,2 5 0 16,1 4 0-16,7 5 1 15,3 4-1-15,0 1 1 16,4 4 1-16,1 2 22 16,-5-2-47-16,-4-1-89 15,-1-1-43-15,-16-3-229 16,4 2 250-16</inkml:trace>
  <inkml:trace contextRef="#ctx0" brushRef="#br0" timeOffset="33502.519">26050 10615 902 0,'-14'4'437'0,"5"2"-178"16,9-1-124-16,5 2-21 15,4-5-20-15,9 3 6 0,4-5 22 16,4-3-1-16,8 3-15 16,-8-5-12-16,7-1-39 15,-7 1-20-15,0 3-24 16,3 4-4-16,-9 0 31 16,-3 0-41-16,-3-1-133 15,-7-2-67-15,3-3 91 16</inkml:trace>
  <inkml:trace contextRef="#ctx0" brushRef="#br0" timeOffset="34022.295">26635 10692 910 0,'-4'2'462'16,"-2"1"-152"-16,-7-2-81 15,1 4-90-15,-5-1-43 16,-2 0-36-16,2 5-12 16,-7 1-16-16,3 4-6 0,2 6-8 15,-1-6-2-15,4 3-2 16,4 1-1-16,3 0-3 15,3 3-3-15,6 1-3 16,3-8 0-16,7 2-1 16,5 0 0-16,4-7 2 15,5 4-1-15,1-9 3 16,1-4-1-16,-2-7 1 16,0-4 0-16,-2-7-2 15,4-2 0-15,-2-7-8 16,-5-1-4-16,0-5-7 15,-12-4 0-15,0 3 5 16,-7 0 5-16,-9 6 4 16,-1 7-1-16,-3 9-3 15,-7 4-1-15,8 8-1 16,-6 2 0-16,-8 3 2 16,11 5 0-16,-9-2-2 0,5 3 1 15,3 3 5-15,-4-1-37 16,9 4-104-16,1 1-105 15,9 4 139-15</inkml:trace>
  <inkml:trace contextRef="#ctx0" brushRef="#br0" timeOffset="34487.184">27012 10681 977 0,'17'-14'519'0,"-8"7"-109"16,-4 3-158-16,2 5-119 16,-6 4-48-16,-4 5-49 15,-3 1-7-15,-8 3-2 16,1 8-1-16,-6 4-7 15,4 4-2-15,0 2-5 16,-2-4-1-16,3-4-4 0,-1-1-2 16,2-5 0-16,3-4-1 15,2-6 2-15,4-3 1 16,0-2 6-16,3-3 1 16,0-4-1-16,1 3-1 15,0 0-8-15,0-10-4 16,6-15 0-16,13-32-1 15,0 29-3-15,1 0 0 0,10 2-3 16,-3-6 1 0,8 3 1-16,0 2 0 0,-5 4 2 15,9 10 1-15,-9 2 51 16,4 2-49-16,-4 9-67 16,-7 1 53-16,-2 8-45 15</inkml:trace>
  <inkml:trace contextRef="#ctx0" brushRef="#br0" timeOffset="35603.83">27576 10672 440 0,'3'-10'339'0,"0"4"67"0,5 1-106 16,-7 5-70-16,2 0-36 15,-1 1-50-15,-3-2-23 16,0 1-46-16,0 0-18 15,0 0-18-15,-7 11 1 16,2 11-1-16,-37 23 0 16,30-23-8-16,-2 1-4 15,1-1-7-15,0 0-5 16,3 0-6-16,3-2-2 16,4 0-3-16,3 0-1 0,2-5-1 15,-1-2 0-15,2-1-1 16,1 0 0-16,5-2 0 15,2-4 1-15,2-9 6 16,9-4 1-16,0-11 0 16,6-2-1-16,6-7-5 15,-6-3-1-15,5-3-1 16,0-3 1-16,3 2-1 16,2-1 2-16,-4 2 0 15,-2 5-1-15,-9 5 0 16,-4 8-1-16,-7 6-1 15,-4 9-2-15,-8 9-2 16,-7 3 1-16,-6 12 3 0,-3 5 2 16,0 0 1-16,2 1-1 15,0-3-2-15,2-5 0 16,4-2 0-16,5 2 0 16,4-5 0-16,7 2 0 15,1-3-1-15,2-6 0 16,3-2 0-16,1-3 1 15,5-5 1-15,4 0 0 0,9-4 1 16,4-5 0-16,-1-5 0 16,-1-4 0-16,-5-4 1 15,-1-2 0-15,-5-3 0 16,1-3 0-16,2-4 0 16,-8-7 0-16,3-2-1 15,-7-1 1-15,-2 5-1 16,-2 10-1-16,-7 9 1 15,-2 5-1-15,-7 8-1 16,-1 1-2-16,-5 6-3 16,2 2-1-16,0 7 9 15,-3 0-28-15,4 6-103 16,1 3-98-16,11 0 127 16</inkml:trace>
  <inkml:trace contextRef="#ctx0" brushRef="#br0" timeOffset="36238.95">28642 10630 876 0,'-1'-8'500'15,"-4"-3"-75"-15,1 3-221 16,-1 1-26-16,-5 1-67 16,1 4-20-16,-7 2-25 15,3 5-10-15,-3 3-10 16,2 4-3-16,-9 4-10 16,-8-1-7-16,-6 4-12 15,-3 0-3-15,2-1-6 16,7 8-2-16,6-3-1 15,4-3-2-15,9 3 0 16,3-6 0-16,5 0-2 16,2 1 0-16,5-2 1 15,2 0-1-15,5-2-1 0,2-2-1 16,2-5-2-16,5-4-1 16,3-4-11-16,0-5-10 15,7-6-20-15,-3-5-11 16,7-7-2-16,0-3 8 15,-1-7 17-15,0-4 10 16,-3-6 5-16,1-1 2 16,-6 3 4-16,-2 6 4 15,-9 13 9-15,-5 8 2 0,-8 13-5 16,-1 4 0-16,-10 9 1 16,-1 1 3-16,-4 8 12 15,-1 1 2-15,2 3-1 16,5 3-2-16,-5 1-7 15,3-2 1-15,2 0-3 16,1-4 0-16,4 0 1 16,0 0-1-16,2 0-1 15,-1-1 0-15,3-2-11 16,0 0-39-16,1-7-114 16,2-3-92-16,7-7 146 15</inkml:trace>
  <inkml:trace contextRef="#ctx0" brushRef="#br0" timeOffset="36703.606">29051 10515 1196 0,'-7'11'503'15,"-12"4"-292"-15,12 4-52 0,-9 5-62 16,-2-5-19-16,4 6-20 16,-9-2-9-16,7 5-16 15,0 3-5-15,-1-2-7 16,3-1-2-16,2-3-6 16,0-2-3-16,2-1-3 15,0 0-2-15,2-5 0 16,1-1 0-16,3-9 1 15,1-2 6-15,3-8 4 16,4-7-2-16,6-6-2 16,3-6-7-16,5-7-18 15,2-4-19-15,7-12-45 16,2-4-27-16,5-4-46 16,7 3 9-16,-9 13 43 15,-2 9 27-15,-3 13 58 0,-3 4 7 16,4 11 3-16,-6 1 0 15,-5 10 6-15,-9 3 5 16,-3 3 4-16,-5 3 0 16,-3 1-4-16,-1 2 36 15,-2-1-137-15,3-3 81 16</inkml:trace>
  <inkml:trace contextRef="#ctx0" brushRef="#br0" timeOffset="37369.03">29832 10225 1296 0,'6'-2'524'0,"-1"3"-342"15,1 7-55-15,-3 4-59 16,-2 1-11-16,-4 8 2 16,-7 2 0-16,-4 9-4 15,-5 6-2-15,-3 8-12 0,-1 2-5 16,2 6-10-16,-1-1-4 16,-2-2-7-16,-1-3-2 15,7-10-5-15,-1-3-1 16,4-4-2-16,3-3 0 15,-2-6 0-15,3-4-1 16,4-8-1-16,2-4 2 16,3-6 5-16,2-3-10 15,6-7-23-15,2-6-18 0,6-6-46 16,-1-3-6-16,-2-8-24 16,1 1 0-16,-8-4 26 15,1 1 15-15,-7 3 35 16,-6 6 14-16,-10 7 9 15,-5 6 1-15,-2 10 10 16,-8 3 3-16,1 5 12 16,-4 4 8-16,-2 10 14 15,4 3 2-15,-1 6 0 16,2 4 1-16,11-2 8 16,2 0 9-16,9 0 15 15,3-3 2-15,6-2-5 16,2 0-5-16,6-2-8 15,5-2-4-15,5-1-5 16,4-5-4-16,9-3-10 16,2-4-3-16,12-6-5 15,0-5-2-15,3-9-4 0,1-6-4 16,-4-6 10-16,3 3-24 16,-2 0-68-16,-4 3 108 15,-7 10-55-15</inkml:trace>
  <inkml:trace contextRef="#ctx0" brushRef="#br0" timeOffset="39086.678">15748 11580 438 0,'7'-7'271'0,"-4"-2"10"15,0 1-28-15,0 4-33 16,0 2-12-16,-1 2-35 15,-2-1-15-15,0 0-27 0,0 0-20 16,0 0-40-16,0 0-22 16,-1 1-30-16,0 0-6 15,-1 2-6-15,-6 26 1 16,-10 33-2-16,9-20-1 16,-3 5 0-16,6-2 0 15,-10 9-1-15,1-1 0 0,0 0 0 16,-1-4 0-16,3-7-1 15,0-7 0-15,4-13 0 16,4-4 0-16,1-12 2 16,1-1 5-16,3-2 4 15,0-5-1-15,0 2-3 16,0 0-6-16,1-19-6 16,6-34-1-16,1 25-26 15,3-1-9-15,-1-9-29 16,-1 5-13-16,-2 1 9 15,-7 3 6-15,-2 5 22 16,-4 2 11-16,-8 5 15 16,0 7 4-16,-11 7 2 15,-5 3-1-15,-1 7 0 16,4 5 0-16,-3 9 7 16,1 2 1-16,-8 4 7 0,-6 3 2 15,7 0 3-15,2 4 1 16,12-2-3-16,3-3-2 15,10 2-1-15,3-6-1 16,5 3 1-16,5-4 0 16,6-4 3-16,2-1 1 15,9-7 3-15,1-1 3 0,10 0 3 16,6-7 1-16,3-3-1 16,2-3-1-16,-5-8-2 15,4 4-2-15,0-1-2 16,-4 0-2-16,-1 2-3 15,-9-4-1-15,-11-1-1 16,0 2 0-16,-8 0 0 16,-3 6-4-16,-2 3-46 15,-1 0-33-15,-3 1-128 16,0-2 128-16</inkml:trace>
  <inkml:trace contextRef="#ctx0" brushRef="#br0" timeOffset="39501.244">16028 11758 1245 0,'0'-4'538'0,"-2"-2"-282"15,-6 1-39-15,6 3-78 16,-3 1-31-16,4 3-53 16,1-2-22-16,-1 0-21 15,-3 9 0-15,-2 16 0 16,-15 28 1-16,15-19-2 15,4 7-1-15,-11-2-3 16,9 4-2-16,-9-8 0 16,-7-5-1-16,10 0 0 15,-1-11 0-15,3-3-1 16,6 0 2-16,-2-14-28 16,-2 2-18-16,7-4-124 15,3-7-113-15,2-13 177 16</inkml:trace>
  <inkml:trace contextRef="#ctx0" brushRef="#br0" timeOffset="40334.511">16315 11718 949 0,'0'1'488'16,"1"4"-136"-16,-1 2-166 15,-1 1-36-15,-2 3-45 16,-1 1-14-16,-2 4-19 16,-2 2-1-16,-1 3-6 15,-2 2-4-15,-5 7-12 16,1 1-8-16,2 6-16 16,-1-2-3-16,1-6-9 15,5 3-4-15,-1-13-3 16,2-3-2-16,5-7 1 15,0-7 0-15,2-6 6 16,0 1 0-16,0 1-1 16,0 1-3-16,0-1-7 15,4-11-1-15,3-3-2 16,16-30 1-16,-12 26-2 16,4-7-1-16,6-2-2 0,3-1 1 15,7-2 2-15,-2 1 2 16,5 3 2-16,-4 5-1 15,-10 9 0-15,-4 8-1 16,-16 6-1-16,5 5 0 16,-1 6 1-16,-2 6 2 15,-2 6 1-15,-10-1 0 0,6 3 1 16,-2-1-1-16,8-2 0 16,5 0 0-16,2-8-1 15,-6-4 1-15,13-3 1 16,-5-7 0-16,6-6 0 15,10-3-1-15,-2-6 0 16,9-1 0-16,-1-1 0 16,-3-1 1-16,-6-1 0 15,-2 1 0-15,-7 2 0 16,-2 0 0-16,-6 5 1 16,-3 3 2-16,-4 1-1 15,-3 2 1-15,-4 0-2 16,-1 1-1-16,0 2-1 15,-2 2 0-15,0 0-1 16,-2 1 0-16,-3 2 0 16,0 3-1-16,-3 3 0 0,2 5-2 15,-4 3 3 1,1 4 0-16,-2 5 1 0,0 3 2 16,2-1 0-16,7 3 0 15,7-1 0-15,5-2-1 16,7 0 0-16,2-3 0 15,1-6-1-15,1-4 0 16,2-5 0-16,-4-2 0 0,4-7 11 16,2-4-12-1,0-7-67-15,4-5-62 0,3-10 72 16</inkml:trace>
  <inkml:trace contextRef="#ctx0" brushRef="#br0" timeOffset="40718.58">17175 11765 1142 0,'-1'-2'573'16,"-1"2"-210"-16,-6 1-158 15,-3 0-50-15,-6 3-60 16,0 0-9-16,-6 1-18 15,-2 3-6-15,-2 0-17 16,3 2-8-16,0 3-5 0,-1-3-5 16,8 7-9-16,-7-1 0 15,6 2-9-15,7 5 0 16,1-1 0-16,6-3-3 16,1 3-3-16,-2-3 0 15,5 0-2-15,5 3 1 0,4-1 1 16,3-2-1-16,3-8 2 15,2 0 0-15,6-7 0 16,3 4-1-16,4-7 3 16,0-4-6-16,2-4-11 15,1-4-35-15,-3 0 29 16</inkml:trace>
  <inkml:trace contextRef="#ctx0" brushRef="#br0" timeOffset="41520.236">17635 11630 418 0,'1'-6'283'0,"2"-4"6"16,1 0-128-16,3 3-20 16,-3-1-20-16,0 0-4 0,-3 4-5 15,0 2-1-15,0 5-14 16,-1-3-11-16,0 0-10 16,-1 0-11-16,0 0-18 15,-4 9-2-15,-6 16-14 16,-12 28-7-16,10-16-7 15,-2 2-3-15,-5 0-6 16,2 4-2-16,-1-4-1 16,5 2-1-16,4-2 0 15,1-8 0-15,2-6-1 16,-3-7 2-16,4-13-22 16,1-3-36-16,4-8-81 15,0-9-57-15,-5-8-297 16,6-7 321-16</inkml:trace>
  <inkml:trace contextRef="#ctx0" brushRef="#br0" timeOffset="41939.234">17538 11681 668 0,'-5'3'425'0,"-1"0"-26"15,5 5-189-15,0-2-39 16,4 0-68-16,6 1-16 0,8 3-28 15,3-1-11-15,9 3-12 16,3-2-6-16,3-5-8 16,3 0-4-16,6-3-5 15,-3-2-3-15,-3-4 0 16,-7-4 0-16,-13-4 1 16,1 0 1-16,-5 1-2 15,-5-2-1-15,-2 6-1 16,1 2 0-16,-8 1-2 15,1 6-3-15,-2 4 0 16,0-6 0-16,0 0 0 16,-3 12 2-16,-1 8-1 15,-13 27 0-15,12-23-2 16,-6 1 1-16,9 3 0 16,-6 1-1-16,-8 1 1 15,5-1-1-15,-2-2-1 0,-1-1 1 16,4-5 0-16,1-7-1 15,0-5-6-15,6-6-27 16,0-3-59-16,4-2-55 16,0 1-166-16,0-3 197 15</inkml:trace>
  <inkml:trace contextRef="#ctx0" brushRef="#br0" timeOffset="42451.838">18327 11704 1149 0,'-21'9'531'0,"-4"5"-234"16,2-1-62-16,-3 4-90 16,5 1-33-16,1-3-42 15,1 1-17-15,5-1-18 16,1 1-9-16,4 1-5 15,3 2 2-15,1 2 0 16,3 1 1-16,4 2-5 16,2-1-3-16,4-4-4 15,4-2-2-15,6-6-2 0,2-1 1 16,7-3-2-16,3-7 1 16,2-7-3-16,2-7 1 15,1-4-3-15,-6-5 0 16,-6-2-1-16,-3 1-1 15,-3-2 0-15,1 4 1 16,-7 2 1-16,-5 1 1 0,-9 2 1 16,-2 1 1-16,-7-2-2 15,-2 3 1-15,1 2-3 16,-6-2-1-16,2 2 0 16,-2 3-1-16,-6 2-2 15,-1-1 0-15,-2 9-2 16,3 1 0-16,3 7-2 15,3 2 3-15,3 3-28 16,4 1-32-16,6 3-82 16,0 2-55-16,5 2-118 15,1 0-119-15,5-2 287 16</inkml:trace>
  <inkml:trace contextRef="#ctx0" brushRef="#br0" timeOffset="43036.289">18838 11777 1090 0,'0'-9'589'16,"0"4"-141"-16,-4 0-217 15,-1 4-47-15,-1 1-94 16,1 3-28-16,1 6-35 16,-4 2-7-16,-6 8 1 15,0 3 6-15,-7 7 6 16,0 3 3-16,2 3-5 16,0 0-6-16,5 0-10 15,2-3-3 1,4-6-5-16,1-3-1 0,5-12-1 15,1-3-1-15,0-8 5 16,2-3 2-16,6-5 0 16,3-7-2-16,7-12-6 15,5-5 0-15,3-15-29 16,8 4-17-16,5-6-35 16,-5 5-11-16,3 12 24 0,3 4 16 15,-8 14 34-15,8 5 10 16,-6 6 4-16,-5 2 1 15,-2 6 0-15,-6 5 1 16,-6 2 9-16,-4 2 11 16,-6 5 16-16,-2 0 6 15,-2 6 0-15,-1 2-8 16,-3 2-10-16,1 2-6 16,-2-1-7-16,-2 3-2 0,-1-4-4 15,-2-6-1-15,1-5 30 16,0-5 12-16,2-2 250 15,3-1-204-15</inkml:trace>
  <inkml:trace contextRef="#ctx0" brushRef="#br0" timeOffset="43920.65">20056 11411 401 0,'11'-4'263'0,"1"-3"3"16,-1 2-28-16,-1 0-46 15,1 0-19-15,-3 1-17 16,0 0-12-16,-4 2-35 16,0 2-5-16,-4 0-14 15,0 0 4-15,-1 0 12 16,0 0-4-16,-1 0-8 16,-2 3-9-16,-18 17-19 15,-28 29-12-15,19-17-21 16,-4-1-7-16,-12-2-7 15,15 15-7-15,-2-7-4 16,7 3-3-16,7 5-5 16,-10-11 3-16,-1 3-1 15,-2 0 0-15,11 0-1 16,1-1 0-16,15-1-1 0,5 2 0 16,4-7 0-1,7-1-2-15,7-8 0 0,3-6-2 16,6-6 5-16,4-3-14 15,5-5-81-15,1-2-75 16,9-5 97-16</inkml:trace>
  <inkml:trace contextRef="#ctx0" brushRef="#br0" timeOffset="44386.082">20395 11534 1101 0,'-4'-1'530'0,"1"-3"-184"16,-5 3-116-16,10 1-89 15,-4 0-44-15,5 8-57 0,-3-3-12 16,-6 8-11-16,4 4 3 16,-13 4 13-16,13 14 7 15,-12 0 8-15,7 2 0 16,0 3-10-16,-10-5-7 15,15 4-14-15,-15-3-4 16,-2-4-6-16,10 1-1 16,-5-8-2-16,4-1 0 0,10-4 0 15,-7-7 1-15,7-7-16 16,-2-3-19-16,-2-12-81 16,4-2-51-16,-2-8-143 15,2-3-78-15,3 2-209 16,-3-3 354-16</inkml:trace>
  <inkml:trace contextRef="#ctx0" brushRef="#br0" timeOffset="45001.475">20301 11735 788 0,'0'-6'399'0,"-3"1"-120"16,1 4-45-16,2-1-69 15,0 2-20-15,0 0-26 16,0 0-11-16,10 0-21 15,6 1-14-15,28 2-27 16,-27-3-10-16,10 0-17 0,-2 0-4 16,5 2-5-16,-3 1 0 15,-5-1-1-15,-4 1 0 16,-5-2 3-16,-3-2 4 16,-6 1 2-16,-2 0 2 15,-2 1-2-15,0-1-3 16,0 0-1-16,0 0 3 15,-1 1 10-15,-2 13 5 0,-1 2 4 16,-16 26-2-16,10-30-11 16,-2 2-5-16,3 1-7 15,-1 2-3-15,1 1-3 16,6-1-2-16,0-1-1 16,3-2-1-16,5 3 0 15,-1-2-1-15,5-1 1 16,1 3 0-16,3-8-1 15,3-1 1-15,4-8 0 16,2-1 1-16,5-5 1 16,3-4-1-16,4-2-1 15,2-5-1-15,-2-2 1 16,0-3 0-16,-13-2 0 16,-3 0 1-16,-4-1 3 15,-5 4 0-15,5 2 2 0,-16-3 2 16,-3 5-1-16,-2-2 0 15,-6 4-2-15,11 5-1 16,-12 2-4-16,-5 3-1 16,-3 3 0-16,-5 0-1 15,-3 1 0-15,1 2 1 16,-3 4-4-16,6-1 13 16,3 5-33-16,4 0-49 0,4-4 68 15,3 3-28-15</inkml:trace>
  <inkml:trace contextRef="#ctx0" brushRef="#br0" timeOffset="46167.393">21093 11773 500 0,'47'-34'276'0,"-36"23"-32"0,3 3-13 16,-6-2-20-16,-2 2-5 16,0 6 3-16,-4 0-10 15,-6 2-38-15,3 0-21 16,-1 0-60-16,1 0-19 16,-7 3-16-16,-7 5-5 15,-25 29-9-15,28-18-3 0,-1 2-6 16,1 2-4-16,1-1-6 15,2 3-5 1,3 0-3-16,4-2-1 0,2 0-2 16,2-2 0-16,4-5 0 15,1 2 0-15,1-5 0 16,1-1 1-16,2-4 1 16,0-3 0-16,4-5 2 15,3-4 2-15,9-10-1 16,6-4 0-16,4-7-2 15,0-6-3-15,-3-5 0 16,0-1-1-16,1-2 2 16,-2 2 0-16,-6 8 1 15,-7 4-1-15,-10 11 1 16,-5 5 2-16,-5 9-1 16,-6-2-2-16,-6 11-2 15,1 4 0-15,-8 4 0 0,4 4 0 16,1-3 1-1,-1 1 0-15,3-1-1 0,9 0 0 16,6 3 0-16,1-1 0 16,10 1 0-16,-6 2 0 15,4-4-1-15,3-1 1 16,5-2 0-16,1-2 0 0,3-4 1 16,1-5-1-16,1-5 1 15,4-5 1-15,-1-11 0 16,2-2 0-16,4-10 0 15,-3 1 1-15,-5-6 1 16,-2-3 0-16,-6-2 0 16,2-5 0-16,-9-1-1 15,-8 2-1-15,-3 5 0 16,-3 11 0-16,-4 13-3 16,2 8-1-16,-3 7-3 15,-3 2-2-15,5 4 0 16,-4 7 2-16,4 6-10 15,5 0-48-15,-2 5-86 16,1-2-37-16,0 5 98 16</inkml:trace>
  <inkml:trace contextRef="#ctx0" brushRef="#br0" timeOffset="46818.805">22214 11760 1211 0,'-1'-9'516'0,"0"-2"-303"15,3 1-24-15,-4 3-59 16,-1-4-14-16,-3 8-13 15,-2 0-15-15,-7-2-30 16,0 5-10-16,-11 3-12 16,-5-1-3-16,1 9-7 15,1 2-4-15,0 2-7 16,2 3-4-16,3 4-5 16,2-2-2-16,3 6-3 15,2 0 0-15,3 1-1 16,4 4 0-16,5-3 0 15,4 1 0-15,5-4-1 0,1-5-1 16,4-8 0-16,3-2-1 16,7-4 1-16,0-6 1 15,6-2 1-15,2-6 0 16,0-11-15-16,4-8-11 16,4-8-21-16,3-4-12 15,-2-7 0-15,-1 3 3 16,-6-1 19-16,-6 4 11 0,-9 6 19 15,-3 5 6-15,-8 13 3 16,-1 5 0-16,-2 14-2 16,-3 3 0-16,-5 4-1 15,3 3 2-15,-3 1 2 16,4 7 0-16,-2 1-1 16,-4 1 0-16,-1-1-1 15,-4 0 0-15,2-1 0 16,6 6 0-16,3-1-1 15,3 0 0-15,8 1 0 16,-6-7 35-16,-1-5-98 16,3-1-58-16,-2-10-191 15,0-4 161-15</inkml:trace>
  <inkml:trace contextRef="#ctx0" brushRef="#br0" timeOffset="47333.776">22606 11606 961 0,'-5'8'543'0,"-6"-2"-41"16,-2 5-316-16,-2 7-32 0,2 4-50 15,-2 1-19-15,1 3-25 16,1-1-12-16,-2 1-10 15,3 4-1-15,-2 2-3 16,1-3-3-16,-3 1-10 16,1-1-5-16,2 1-6 15,0-4-2-15,3-3-3 16,-1-7 0-16,2-11-1 16,6-4 2-16,3-4 3 15,3-3-1-15,-3 5-1 16,2-2-6-16,15-25-25 15,33-34-20-15,-23 26-37 16,-1-1-20-16,8 0-11 16,0-3 9-16,7 6 29 15,-3-1 22-15,-3 5 33 0,-3 7 10 16,-11 11 9-16,-1 4 0 16,-10 13 16-16,-1 5 12 15,-6 3 15-15,0 9 4 16,-3 2-7-16,-5-3-11 15,-3 5-14-15,-1 0-5 16,7-1-7-16,-4 1 1 16,6-7-1-16,3-2 3 0,-4-6-7 15,0-3-48-15,0-8 38 16</inkml:trace>
  <inkml:trace contextRef="#ctx0" brushRef="#br0" timeOffset="48004.568">23492 11382 917 0,'14'7'459'0,"-4"5"-138"16,-1-1-86-16,-5 5-69 15,-1 2-27-15,-3 5-31 0,-3 7-15 16,-4 4-15-16,-4 1-4 16,-5 2-7-16,-2-1 3 15,-1 1-7-15,-2 2-9 16,1-1-14-16,-1-2-7 16,5-1-13-16,0 0-5 15,8-4-6-15,4 1-2 16,-3-8-2-16,7-3-2 15,3-6 1-15,-3-9 0 0,6-6 2 16,0-1 0-16,2-13-1 16,7 0-4-16,-1-9-9 15,-2-5-3-15,-6-3-4 16,0-2-5-16,-7 1-2 16,-5-1 0-16,-5 8 0 15,-6 4 4-15,-13 6 7 16,1 6 3-16,-4 4 4 15,-3 0 2-15,5 5 1 16,-2 1 1-16,0 4 0 16,3 0-1-16,-3 4 1 15,6 3-1-15,-1 3-1 16,5 5 2-16,6 3-1 16,1-3 1-16,5 4 2 15,0 0 2-15,7 0 3 0,0 1 0 16,4-1 1-16,6-1 0 15,6 3 5-15,6-8 2 16,11 0 4-16,9-3 0 16,13-5-5-16,2-2-3 15,1-8-6-15,2-7-1 16,-3-11-1-16,2-1 8 16,-4-9-23-16,-6-1-18 0,-10 0 306 15,-5 0-225-15</inkml:trace>
  <inkml:trace contextRef="#ctx0" brushRef="#br0" timeOffset="48951.312">24394 11514 604 0,'6'-15'318'0,"-1"2"-75"16,2 2-24-16,-4 3-27 15,2 4-10-15,-4 4-18 16,0 0-18-16,-1 0-36 15,-1 0-9-15,0 3-7 16,-3 21-2-16,-10 40-11 16,0-26-17-16,-6-3-23 15,2 5-10-15,0 1-13 16,1-1-4-16,3 3-7 16,1-5-1-16,-4-1 1 15,1-5 0-15,3-1-2 0,4-6-1 16,6-12 0-1,-3-2 0-15,5-11-13 0,-7-7-25 16,5-8-73-16,5-2-52 16,1-12-156-16,8-1 194 15</inkml:trace>
  <inkml:trace contextRef="#ctx0" brushRef="#br0" timeOffset="49167.748">24267 11650 798 0,'-14'-2'450'0,"9"1"-53"16,5 2-106-16,0-1-81 16,0 0-58-16,0 0-70 15,0-1-12-15,0-1-22 16,19 2 3-16,41 8-6 16,-24-1-11-16,-9-2-13 15,-2-2-4-15,-3-3-9 16,-4 3-1-16,-5-2 22 15,-2-2-10-15,-2 3-124 16,-2-8-55-16,0-2 79 16</inkml:trace>
  <inkml:trace contextRef="#ctx0" brushRef="#br0" timeOffset="50065.444">24800 11287 1023 0,'14'-21'535'16,"-1"1"-163"-16,-1 7-136 16,-1 0-33-16,-4 7-73 15,-4 6-31-15,-6 7-43 16,-5 7-15-16,-7 18-7 15,-2 4 5-15,-7 19 1 16,-3 5-3-16,3 10-8 16,-10-4-5-16,7-1-5 15,0-5-4-15,-6-8-4 16,11-2-3-16,-7-8-2 16,6 0-1-16,6-14 0 15,4-3-1-15,9-12 1 16,3-7 5-16,1-8-2 15,3-7-3-15,7-14-5 0,2-5-16 16,12-9-32-16,3-3-21 16,11-4-40-16,3-4-1 15,4 5 25-15,3 0 26 16,-4 7 38-16,-3 6 14 16,-13 11 8-16,-7 5-1 15,-11 10 3-15,-5 8 10 16,-5 8 23-16,-1 10 7 15,-7 4 15-15,-1 2-6 0,-7 3-16 16,0-1-7-16,-1 0-9 16,2 0-4-16,1-2-8 15,4-5-1-15,4-2-3 16,2-1-2-16,7-2 0 16,-2-1-1-16,6-1 0 15,6 2 0-15,5-6 1 16,5-3 2-16,5-7 0 15,3-6 2-15,6-8-2 16,5-5 0-16,7-6-1 16,0-1-2-16,-3-5 0 15,-3 2 0-15,-3-5-1 16,-5-3 0-16,-4-3-1 16,-2-4 0-16,-15 3 1 15,-3 3 0-15,-11 9 1 0,-3 10 2 16,-11 8-2-16,-3 6 1 15,-7 7 1-15,-3 4 2 16,3 9 1-16,4 2 1 16,2 4-1-16,2 1 1 15,2 1 0-15,1 2 2 16,7 0 4-16,0 3 2 16,6 0 0-16,0 2-1 0,-1-2-5 15,6 1-2-15,-7-2-2 16,5-1-1-16,1-2-1 15,0-5-2-15,5-8 12 16,1-3 15-16,12-11 250 16,3-10-198-16</inkml:trace>
  <inkml:trace contextRef="#ctx0" brushRef="#br0" timeOffset="51350.893">26085 11587 764 0,'-7'-4'373'0,"-2"2"-127"0,1 4-30 16,-1 2-57-16,0-1-26 15,5 2-40-15,-1-3-19 16,1 2-31-16,4-1-6 16,0-3-13-16,2 2 0 15,0-1 17-15,1-1 8 16,4-1 6-16,1-2-1 16,19-7-23-16,25-16-10 0,-15 8-13 15,6 3-3-15,3 5-3 16,7 7-2-16,-8 10 0 15,-6 10-4-15,-10 6 1 16,-5 7 0-16,-13 0 1 16,-5 1 1-16,-11 1 1 15,-6-1 3-15,-7-1 1 16,-2-12 2 0,11-8 1-16,-1 0 0 0,-36 23 5 15,-4-5 2-15,-4-7 12 16,15-15 3-16,7-9 2 15,2-3-4-15,6-5-9 16,1-3-7-16,-1-5-5 16,-1-2-2-16,3-1-3 0,5 0-1 15,9 7-26-15,2 4-25 16,9 5-136-16,8 3 123 16</inkml:trace>
  <inkml:trace contextRef="#ctx0" brushRef="#br0" timeOffset="58608.61">26028 11671 641 0,'33'-16'327'0,"-28"13"-84"15,-5 2-33-15,1 0-49 0,-1 0-18 16,0 0-34-16,0 0-15 16,0-1-12-16,0 1-6 15,0 0-9-15,0 0-4 16,0 0-13-16,0 0-8 15,0 0-10-15,0 1-5 16,0 0-13-16,0 0-4 0,0 0-7 16,0 0-1-16,-1 0 2 15,-2 9 1-15,-4 15 7 16,-19 31 4-16,5-15 3 16,-5 3 1-16,-1 6 0 15,-4 8-4-15,2 2-1 16,-3-2-2-16,0-7-6 15,-2-7 0-15,7-7-1 16,2-4-1-16,9-6 0 16,3-4 0-16,0-12 0 15,5-2 0-15,4-7 6 16,6-1 13-16,7-5-40 16,2-3-66-16,8-10 57 15</inkml:trace>
  <inkml:trace contextRef="#ctx0" brushRef="#br0" timeOffset="59858.867">26587 11663 496 0,'0'-1'294'0,"0"0"-10"15,0 0-33-15,0-3-25 16,1-2-19-16,-1 5-39 15,0 0-28-15,0 0-60 16,0-1-22-16,0 1-30 16,0 1-4-16,-1 0-3 15,0 9-1-15,-4 8-1 16,-10 29 1-16,5-27 2 16,-2 2 1-16,-1 2-3 15,1-1-2-15,-2-1-9 16,-1-3-1-16,4-2-2 15,-1-4 0-15,6-7 2 0,1 0 7 16,3-8 7-16,3-2 1 16,3-9-3-16,2-4-9 15,6-7-8-15,0-3-1 16,6-3-3-16,0-3-2 16,4 4-2-16,2 1-1 15,1 4 3-15,-2 2-1 16,-7 2-1-16,1 6 1 15,-6 5-2-15,8 2-2 0,-3 10 1 16,-2 1 1-16,-1 3 1 16,-9 2 5-16,2 0 24 15,-3 2-31-15,-1-2-80 16,-1 1-66-16,0 1 73 16</inkml:trace>
  <inkml:trace contextRef="#ctx0" brushRef="#br0" timeOffset="60374.689">27095 11644 867 0,'-8'-6'465'16,"-5"3"-97"-16,11 4-124 16,-8-1-84-16,6 4-49 15,-7 3-47-15,-7 4-12 16,-7 3-13-16,-5 2 0 16,-4 8 0-16,1 1-1 15,1 5-3-15,0-3-4 0,9 1-12 16,2-3-3-16,7-3-8 15,6 0-5-15,8-4-3 16,7-1 0 0,9-4 0-16,4-5 2 0,7-7 5 15,5-6 2-15,10-11 0 16,3-4-2-16,4-7-3 16,-5 1-2-16,-15-4-1 15,-1 4 1-15,-16-1 0 16,-1-1 1-16,-5 5 2 15,-8-2 0-15,0 3-1 16,-8 2-2-16,-3 5-5 16,2 3-2-16,-6 7-3 15,4 5-1-15,-4-2 16 16,-3 2-23-16,-3 1-59 16,3 2-41-16,-1 0-176 0,3 1 185 15</inkml:trace>
  <inkml:trace contextRef="#ctx0" brushRef="#br0" timeOffset="61375.437">27790 11430 509 0,'5'-8'337'0,"-3"4"16"15,1-2-79-15,-2 3-65 16,0 0-28-16,3-1-43 15,-3 3-29-15,-1 0-56 16,0 0-21-16,0 0-25 16,0 1-1-16,0 0 2 15,3 25 2-15,-11 41-3 16,-6-20 1-16,-7 8-1 16,0-3-1-16,-2-2 0 15,-1-2 0-15,8-6-1 0,-2-5-1 16,5-5 0-16,4-4-1 15,1-7 1-15,1-3 1 16,7-9 4-16,-3-5 13 16,4-8 5-16,0-5 0 15,2-9-3-15,1-1-12 16,-3-7-7-16,4-2-2 16,-5-1-3-16,1-2-4 0,-1 6-3 15,-3 3 0-15,-4 8-3 16,-2 5-2-16,-9 5-3 15,-10 3-1-15,-3 3 4 16,-1 9 2-16,-3 2 5 16,3 4 0-16,2 2 1 15,-1-2 0-15,10 3-1 16,3 1 1-16,3 2 0 16,4-1 1-16,6 2-1 15,2 2-1-15,6-2 2 16,5 2 0-16,5-4 3 15,5-5 1-15,10-3 7 16,6-3 5-16,11-10 5 16,2 0 2-16,0-8-1 15,-2-7-2-15,-11-2-5 16,1-4 9-16,-5 0-42 0,-4 0-39 16,-1 1-143-16,-7-1 121 15</inkml:trace>
  <inkml:trace contextRef="#ctx0" brushRef="#br0" timeOffset="61959.191">28099 11598 868 0,'-5'-11'516'0,"3"8"-29"15,-2 0-182-15,-4 5-141 16,2 5-50-16,-8 5-61 16,-2 1-8-16,9 9-7 15,-8-1-2-15,2 4-8 16,4 4-2-16,-6 0 0 15,-1-1-2-15,7 2-7 16,-1-3-5-16,7-1-6 0,5 0-3 16,9-1-1-16,0-1 1 15,4-7 0-15,2-1 1 16,-2-9 5-16,0-5 1 16,3-9 3-16,-2-7 0 15,9-10-8-15,3-5-5 16,5-4-14-16,5-2-6 15,-5-3-3-15,2-3 4 16,-7-5 11-16,1 3 5 0,-7 5 3 16,-5 8 0-16,-9 12 0 15,-5 7-1-15,-7 8-11 16,-4 7-3-16,-4 10-1 16,-2 3-1-16,0 7 10 15,-2 0 2-15,2 2 1 16,1-1 2-16,1 3 0 15,2-1 1-15,3 1 0 16,1-3 0-16,0-1 11 16,2-1-14-16,1-4-81 15,3 0-68-15,0-7-226 16,2-3 232-16</inkml:trace>
  <inkml:trace contextRef="#ctx0" brushRef="#br0" timeOffset="62391.104">28833 11549 1059 0,'-8'2'567'16,"-4"3"-131"-16,-8 3-227 15,-2 6-38-15,-4 0-70 16,-2 2-20-16,0-1-35 15,2-2-15-15,0 2-17 16,2 1-6-16,-2 3-3 16,1-1-2-16,6-1 0 15,-6-3-1-15,9 6-2 16,0-1 0-16,-1 1 0 16,4 3 0-16,4-3-2 15,2 1 0-15,9 0-1 16,8-3 0-16,4-1 1 15,8-3 2-15,6-4 3 16,1-1 2-16,6-9 2 16,0-5-1-16,4-6-2 15,2-3-4-15,-4-1-9 0,1 2-11 16,-11-3-16-16,-4 2-12 16,-5 1-59-16,-6 2-38 15,-2 0-97-15,-6 4 142 16</inkml:trace>
  <inkml:trace contextRef="#ctx0" brushRef="#br0" timeOffset="62773.958">29297 11315 1153 0,'0'-14'570'0,"0"10"-168"16,1 4-148-16,-4 2-123 16,2-2-43-16,0 0-62 15,-7 13-7-15,-1 13-3 16,-40 37-2-16,23-16 1 15,0 7-1-15,0 2-1 16,1-1-1-16,4-10-4 16,3-2-1-16,6-2-1 0,-3-4 0 15,7 0-1-15,-3-6 1 16,-4-6 0-16,10-2 3 16,-7-10 3-16,5-3-2 15,0-8-49-15,-4-3-43 16,7-9-132-16,0-6-461 15,11-5 469-15</inkml:trace>
  <inkml:trace contextRef="#ctx0" brushRef="#br0" timeOffset="63039.885">28998 11506 1207 0,'-9'-2'569'0,"5"2"-249"16,6-3-50-16,7 1-96 16,1 1-53-16,2 1-53 15,7 2-17-15,7 6-22 16,7 2-3-16,8 4-9 16,3-1-3-16,-1-1-5 15,-3-1 1-15,-2 0-4 16,-4-6 2-16,-6 1 9 0,-3-6-13 15,-9-6-49 1,-2-1-48-16,-2-9 50 0</inkml:trace>
  <inkml:trace contextRef="#ctx0" brushRef="#br0" timeOffset="63578.564">29790 11534 992 0,'2'4'507'0,"-1"1"-106"16,-1-5-115-16,-1-2-51 16,0 2-29-16,0 0-52 15,0 0-29-15,0 0-52 16,0-1-21-16,-22-2-32 15,-31-3-7-15,10 0-7 16,4 5-1-16,-5 1-3 16,1 0-1-16,12 5 0 15,-2 1-1-15,11 2 0 16,2 1 0-16,8 2-2 0,3 1-2 16,9 0-2-16,1-2-2 15,10 5 3-15,5-1 0 16,7 3 2-16,4 0 2 15,1 1 0-15,6 2 1 16,2-1 0-16,2 0 1 16,-5 0 0-16,-7 1 0 15,-8 1-1-15,-4 0 2 16,-10 0 0-16,-4-2 0 0,-9-4 3 16,-2 0-1-16,-8-1 2 15,-5-5 1-15,-5-3 0 16,-3-5 0-16,4-5-1 15,3-5-2-15,-7-4-1 16,0-3 0-16,-3 0-8 16,2 1-17-16,10 4-42 15,3 3-40-15,8 3 62 16</inkml:trace>
  <inkml:trace contextRef="#ctx0" brushRef="#br0" timeOffset="64272.826">30188 11289 390 0,'-3'-5'254'15,"0"3"10"-15,-4-4-18 16,2 3-37-16,0 1-14 16,0-5-27-16,5 5-25 15,6-1-33-15,4-1-15 16,11 4-14-16,0-2 6 16,3 2-11-16,6 7-6 0,5 11-19 15,7 6-12 1,0 17-7-16,-7 11 0 15,-8 9-1-15,-9 5 0 0,-10-4-6 16,-1-5-2-16,-11-9-5 16,-4 0 0-16,-12-4 9 15,-8-1 3-15,-10 0 4 16,-7-3-2-16,-3-3-8 16,3-3-4-16,5-10-6 15,0-8 14-15,6-9-31 16,6-4-3-16,18-8 6 15</inkml:trace>
  <inkml:trace contextRef="#ctx0" brushRef="#br0" timeOffset="70225.183">30849 12051 1166 0,'4'2'570'0,"-3"-1"-196"16,-2-1-64-16,0 0-110 15,0 0-55-15,0 0-79 16,0 0-23-16,-7 1-21 16,-1 1-6-16,3 0-11 15,4-2 3-15,-1 0-14 16,2 0-29-16,0 0 26 16</inkml:trace>
  <inkml:trace contextRef="#ctx0" brushRef="#br0" timeOffset="71835.082">15308 12674 582 0,'2'-8'348'0,"0"3"-72"16,-2-1-65-16,2 1-30 16,0 1-46-16,-2 3-16 15,0 1-23-15,0-1-9 16,0 0-18-16,0 0-9 15,0 0-9-15,0 0-5 16,0 1-1-16,0 0 2 16,0 3-5-16,0 20-5 15,-8 34-13-15,-2-20-7 16,-1 7-9-16,-1 0-2 0,1 4 0 16,1-3-1-16,0-5-1 15,1-2 1-15,3-11 0 16,-3-4 0-16,3-5 2 15,1-4 1-15,2-5 3 16,1-3 0-16,1-3 2 16,0 0-9-16,1-5-59 15,0 1-55-15,0 0-216 16,0 0 205-16</inkml:trace>
  <inkml:trace contextRef="#ctx0" brushRef="#br0" timeOffset="72411.772">15658 12754 832 0,'1'-36'401'0,"-1"29"-135"16,0-1-32-16,0 4-43 16,0 2-15-16,0 0-46 0,0 2-31 15,-1 0-53-15,0 0-18 16,0 8-11-16,-5 16 6 15,-11 39 3-15,3-25-2 16,-1 8-4-16,1 2-3 16,0-4-5-16,6 1-1 15,0-7-1-15,0-2-2 16,-3-7-1-16,-1-7 0 16,3-10 3-16,0-1 2 0,5-7 18 15,3-4 7-15,-1-3-41 16,1 2-42-16,0 0-142 15,-1-21-114-15,0-35 187 16</inkml:trace>
  <inkml:trace contextRef="#ctx0" brushRef="#br0" timeOffset="72634.817">15504 12813 1066 0,'0'-1'499'0,"-1"1"-217"16,4 0-49-16,-3 0-85 16,0 0-29-16,3 0-35 15,20 2-12-15,41 7-29 0,-27-7-11 16,3 0-15-16,3-1-2 16,1-4 16-16,-3-3-16 15,-5-1-620-15,-5-1 462 16</inkml:trace>
  <inkml:trace contextRef="#ctx0" brushRef="#br0" timeOffset="73289.477">16523 12727 452 0,'1'-7'335'0,"2"1"57"16,-3 1-66-16,2 5-82 15,-2 0-49-15,-1 0-49 16,0 0-19-16,-4 10-21 15,-5 12-4-15,-9 37-33 16,11-27-15-16,1 8-18 16,3 2-6-16,-2-5-7 15,-7-5-2-15,8-5-8 16,-4-8-1-16,1-6-2 16,8 0 0-16,-3-9 6 15,-1-2 2-15,2-1 1 0,0-1-9 16,1-1-54-16,0 0-43 15,0 0-152-15,1 0-132 16,0 0 234-16</inkml:trace>
  <inkml:trace contextRef="#ctx0" brushRef="#br0" timeOffset="73861.184">17069 12735 1130 0,'-7'3'495'0,"3"1"-257"16,-2-2-27-16,2-1-54 15,-1 0-18-15,-1 0-24 16,-5-1-16-16,0 1-21 15,-8 0-14-15,5 1-20 16,-6 2-10-16,-11-1-19 16,-2 1-5-16,-12 2-5 15,3-1-1-15,8 2-1 0,6-2 0 16,9 1-3 0,1 2-1-16,11-5-4 0,4 1-2 15,3 1-6-15,7-1 0 16,2 3 2-16,6 1 3 15,8 2 7-15,3 0 1 16,9 4 0-16,-2 0 0 16,-3 3 0-16,-1 0 0 15,-10 6-1-15,-3-1 0 0,-4 0-1 16,-5 2 1-16,-8-6 1 16,-2 0 1-16,-2 0 3 15,-4-1 2-15,-1-1 2 16,-5-4 1-16,-11-2 3 15,-2-6 1-15,-8-2 3 16,1-2-1-16,-4-4-1 16,8-2-1-16,2-6-2 15,6-2-2-15,7 0 4 16,3-4-3-16,6 2-63 16,5 0 346-16,9-7-237 15</inkml:trace>
  <inkml:trace contextRef="#ctx0" brushRef="#br0" timeOffset="74860.082">18110 12755 406 0,'0'-2'219'0,"1"-2"-44"15,-1 3-37-15,3-2-38 16,1 0-2-16,-1-1 9 16,-1 2 3-16,-1 1 15 15,1-1 5-15,-2 1 14 16,0 0 6-16,0 0 1 16,0-1-9-16,0 2-28 15,-1 0-18-15,0 0-33 16,-15 8-15-16,-41 15-21 15,24-15-8-15,0-4-8 16,5 1-2-16,4-1-2 16,6-1-1-16,7 2-3 15,-2-3 0-15,2-2-1 16,8 0 1-16,-1 0-3 16,3 0-1-16,1-1-5 15,0 0-2-15,0 1 0 0,11-1 2 16,10 1 3-16,25 3 0 15,-22 7 0-15,5 4-1 16,-4 4 1-16,-2 4 0 0,-8 2 0 16,-3 3 1-1,-6 0 1-15,-6-1 1 0,-7 2 0 16,-4-7 3-16,-6-3 1 16,-1 2 3-16,-5-10 1 15,1 2 1-15,-2-8 3 16,3-1 0-16,4-3 0 15,-3-4 1-15,0-4-3 16,-4-6 1-16,1-5-3 16,4-4-2-16,5 0-4 15,6 1 1-15,2 5-20 16,4 5-20-16,2 3-102 16,5 7-70-16,5 7 126 15</inkml:trace>
  <inkml:trace contextRef="#ctx0" brushRef="#br0" timeOffset="75327.587">18375 12787 740 0,'4'-11'417'0,"-4"5"-60"16,0 3-76-16,0 2-85 15,-1 1-47-15,0 0-60 16,0 0-24-16,-4 18-22 16,-11 45 4-16,5-13 2 15,-1 4-3-15,2 5-7 16,-7 1-7-16,-5-2-10 16,0 2-5-16,-5 2-6 15,0 0-1-15,4-3-1 16,0-5-1-16,2-11 0 0,1-4 1 15,6-13 2-15,2-3-9 16,6-10-30-16,-1-7-18 16,3-7-78-16,2-5-61 15,-1-7 121-15</inkml:trace>
  <inkml:trace contextRef="#ctx0" brushRef="#br0" timeOffset="75859.968">18295 12865 836 0,'-2'-5'406'0,"0"-1"-157"16,-2 2-31-16,5 2-63 15,-1 1-24-15,0 0-28 16,0 0-10-16,0-1-17 0,0 1-7 16,3-3-2-16,10-5-7 15,32-27-16-15,-19 27-6 16,1 2-16-16,5-2-5 15,6 3-5-15,-4 2-5 16,6 4-4-16,-6 4-2 16,-6 6-3-16,-4 6 0 0,-6 6-2 15,-7 4-1-15,-7 7 1 16,-4 1 2-16,-12 2 2 16,-3-1 4-16,-10-5 1 15,-4-1 2-15,-5-1 1 16,-3 0 1-16,2-10 3 15,0-5 1-15,9-8 4 16,3-5 0-16,1-9 2 16,1-2-2-16,2-7-14 15,1-8-17-15,6-5-66 16,5-7-70-16,6-1-160 16,1 0 189-16</inkml:trace>
  <inkml:trace contextRef="#ctx0" brushRef="#br0" timeOffset="76377.324">19013 12785 1190 0,'-4'0'549'0,"-7"2"-256"16,-5 0-46-16,-2 3-91 16,-2 2-38-16,5 4-41 15,-2 2-21-15,-1 5-26 16,3 1-6-16,0 4-3 16,5-1-2-16,2 2-1 15,-3-2-3-15,7-1-6 16,7 1-3-16,6-5-2 15,2 3 1-15,4-5-1 16,0-1 2-16,3-7 0 16,5-2 0-16,-4-5-1 15,0-3 0-15,3-3-1 16,-1-4-4-16,2-4-7 16,-2-5-6-16,-2-7-14 15,-2-8-1-15,-6-7 1 16,-3 0 4-16,-5-3 13 15,-5 3 3-15,-5 8 2 0,-5 5 0 16,-5 10-4-16,-2 6-2 16,-5 9-1-16,1 3-2 15,-2 3 1-15,6 6 0 16,-4 1 2-16,8 2-21 0,2 4-76 16,-3 1-64-1,6 4-199-15,-2 2 228 0</inkml:trace>
  <inkml:trace contextRef="#ctx0" brushRef="#br0" timeOffset="76930.444">19368 12768 768 0,'-2'-11'465'0,"-2"5"-19"15,0 4-142-15,0 2-118 0,0 4-50 16,2-4-51-16,1 0-10 16,-7 19-9-16,-19 35 0 15,14-19-13-15,1 1-7 16,-11 2-9-16,5-3-6 15,-3-3-12-15,1-5-5 16,7-7-6-16,2 2-1 16,3-11 0-16,5 2-1 15,2-9 8-15,1-4 2 0,5-7-1 16,4-11-2-16,9-4-21 16,4-9-14-16,7-14-38 15,4-5-36-15,0-6-41 16,4 3-4-16,-3 14 25 15,-1 6 34-15,5 14 54 16,-5 4 12-16,-3 8 7 16,-2 7-2-16,-9 8 7 15,-4 4 12-15,-4 8 31 16,-6 4 18-16,-2 5 21 16,-1 4-3-16,-7 6-15 15,1-1-8-15,-5 0-18 16,-3-2-7-16,-2-6-8 15,-4-4-2-15,0-4 19 16,-1-2-12-16,1-3 158 16,2 0-127-16</inkml:trace>
  <inkml:trace contextRef="#ctx0" brushRef="#br0" timeOffset="77633.852">20025 12561 650 0,'9'-18'369'0,"-1"3"-53"16,-2 4-38-16,-1 2-58 15,-2 5-23-15,-1 2-47 16,0 2-30-16,-2 0-47 16,-1 0-15-16,0 12-14 15,-4 6 1-15,-17 46-6 16,9-21-8-16,-7 7-13 15,0 12-4-15,-1-1-1 16,-5-2-2-16,7-1 0 16,2-8-2-16,-2-11 0 15,6-4-1-15,2-10-1 16,1-3 1-16,8-8-3 16,0-8-8-16,-2-7-65 0,0-6-46 15,2-12-124-15,3-1-150 16,1-15 254-16</inkml:trace>
  <inkml:trace contextRef="#ctx0" brushRef="#br0" timeOffset="77860.965">19855 12664 1057 0,'-7'-2'508'0,"8"3"-229"15,3 2-50-15,1-2-84 16,-5-1-25-16,0 0-4 15,10 1-13-15,18 5-32 16,38 4-17-16,-27-6-28 16,3 1-6-16,0 0-8 15,-1-2-2-15,-4-2 2 16,-2-1-27-16,-13 0-109 16,-7 0-72-16,-10-2 106 15</inkml:trace>
  <inkml:trace contextRef="#ctx0" brushRef="#br0" timeOffset="78462.218">20597 12741 1070 0,'0'-6'614'0,"-1"2"-95"0,1-3-268 16,-2 1-41-16,-3-2-92 16,1 2-26-16,-4 2-37 15,-2 1-18-15,-5 4-19 16,-4 1-5-16,-8 7-5 16,-4 3 0-16,-7 6-5 15,2 5 1-15,3 7-3 16,1 3 0-16,10 5 0 15,-3-2-1-15,7 2 0 16,2-1 0-16,4-11-1 16,11 1 0-16,2-8 0 15,5-4 0-15,2 2-1 16,0-5 0-16,8-3-3 16,-1-4-6-16,3-5-14 15,2-7-9-15,4-8-25 0,3-6-6 16,11-9-6-16,1-5 6 15,-1-15 25-15,3-1 13 16,-4-6 18-16,-1 1 5 16,-4 16 0-16,-7 6 1 15,-12 18 0-15,-5 8-10 16,-9 9-6-16,-8 5-1 16,-4 11 2-16,-4 3 11 0,-3 12 7 15,-3 1 2-15,1 4-1 16,2 6 1-16,-2-2-1 15,6 2 0-15,0-9 0 16,0-6 1-16,9-6 9 16,-2-6 1-16,4-6-71 15,5 1-62-15,3-11-183 16,3-1 178-16</inkml:trace>
  <inkml:trace contextRef="#ctx0" brushRef="#br0" timeOffset="78960.847">21004 12674 756 0,'-3'-9'526'0,"-7"13"56"0,-3 6-251 16,-7 4-140-16,-3 6-52 15,-2 5-53-15,4 4-17 16,0 4-33-16,1 2-11 15,9 6-11-15,-7-1-1 16,4-4-4-16,3-3 0 16,-4-8-3-16,5-1 0 15,6-5-1-15,1-4 0 0,1-5-1 16,2-3 1-16,0-7 2 16,2-1 2-16,9-10-2 15,1-1-7-15,13-11-39 16,1-9-27-16,12-14-78 15,5-10-59-15,0-6-25 16,4 4 21-16,-5 13 80 16,-2 9 61-16,-7 15 80 15,-3 11 23-15,-8 8 27 16,-6 6 24-16,-6 9 29 16,-8 2 0-16,-8 7-2 15,-8 7-10-15,-7 8-31 16,-1 2-11-16,-2 7-15 15,2-1-8-15,2-7-16 16,4 1-6-16,3-10-7 16,1-3-2-16,3-2 9 0,1-8-18 15,5-4 57-15,1-5-41 16</inkml:trace>
  <inkml:trace contextRef="#ctx0" brushRef="#br0" timeOffset="79544.129">21305 12797 633 0,'0'0'388'0,"0"0"-21"16,0 0-53-16,0 0-98 16,0 0-32-16,0 0-45 0,8 4-17 15,5 2-21 1,30 15-11-16,-25-17-24 0,4 0-9 15,5-2-17-15,3-2-6 16,0-7-10-16,-5-4-3 16,-1-5-3-16,-2-1-1 15,-6-3-4-15,0 2 0 16,-7-3-2-16,-7 0-1 16,-7 1-1-16,-3 2-3 0,-9 11-8 15,2 1-5-15,-8 9-4 16,-3 3 0-16,-5 4 3 15,-4 5 1-15,1 6 1 16,0 1 2-16,7 5 1 16,-1 0 2-16,13 1 4 15,3 2 3-15,3 1 2 16,4 0 1-16,-7-4-3 16,8 0-1-16,4-2-1 15,5-4-1-15,10-1 1 16,-4-2 0-16,8-7 18 15,-1 1-3-15,11-8-30 16,5 1 16-16</inkml:trace>
  <inkml:trace contextRef="#ctx0" brushRef="#br0" timeOffset="80392.955">21971 12690 874 0,'0'-3'446'15,"0"2"-141"-15,0-1-19 0,-1 0-75 16,0 2-42-16,0 0-59 16,-1 0-26-16,-22 13-44 15,-29 19-4-15,26-11-9 16,0 2-3-16,5 8-7 16,7-1-5-16,-1 3-3 15,5 0-1-15,0-4-4 16,2-3 0-16,8-5-1 15,1 0-1-15,14-8 2 16,-1 3 2-16,15-5 2 16,2-2 2-16,0-9 1 15,5-8-1-15,0-8-1 16,-4-7 0-16,0-6-1 16,-2-2 1-16,-6-10-1 15,-5-4 1-15,-3-2 0 16,-4-2-1-16,-11 1-5 0,-5 5-2 15,-8 10-6-15,-3 10-5 16,-5 14-5-16,-3 8-3 16,-4 9 3-16,-2 3 2 15,-1 3 6-15,4 2 2 16,2 0 8-16,6 0-15 16,6-2-35-16,4 2-21 15,8 0-84-15,-1-2-41 0,4 0-120 16,3 0-204-16,11-1 341 15</inkml:trace>
  <inkml:trace contextRef="#ctx0" brushRef="#br0" timeOffset="81276.339">22427 12643 1375 0,'0'-7'614'0,"0"7"-319"16,-4 0-54-16,3 0-112 15,0 0-44-15,0 0-41 0,-12 8-12 16,-7 13-11-16,-27 29-3 16,24-21-6-16,3 3-1 15,-3 3-1-15,9 2-2 16,7 6-1-16,-4-5-2 15,11-2-1-15,-6-3 0 16,8-9 0-16,1-4 0 16,3-8 0-16,5-5 0 15,2-7-2-15,10-3 0 16,10-12-10-16,3-2-12 0,10-10-24 16,0-6-9-16,-1-13 0 15,0-6 9-15,5-2 25 16,-4 1 9-16,-4 11 10 15,-7 5 2-15,-22 11 1 16,-2 10 1-16,-8 8 7 16,-5 6 2-16,-1 7 4 15,-8 4 1-15,-8 6-1 16,3 5-3-16,-4 4-3 16,3 4-1-16,-2 0-5 15,3 2-1-15,2-2-1 16,2 1 0-16,9-2-1 15,0 0 0-15,4-1 1 16,8 0-1-16,5-6 2 0,3-4-2 16,6-5 1-1,-2-8-2-15,-2-5-1 0,1-2 0 16,6-7-12-16,-1-7-7 16,12-4-12-16,6-8-2 15,2-10 10-15,4-1 8 16,2-10 14-16,-2 0 2 15,2 7 0-15,-1 6 1 0,-10 15 0 16,-5 6 0-16,-12 12 1 16,-2 6-2-16,-9 8-1 15,-3 4-1-15,-3 8 1 16,-2-1 2-16,-2 11 2 16,-4 0 1-16,-3 3 1 15,-4 3-1-15,-5 0 3 16,3 2 3-16,-4 2 11 15,-4-6 5-15,-10-5 7 16,-9-3 1-16,-10-11-3 16,2-5 0-16,1-3-4 15,4-5-2-15,4-3-6 16,0-2-4-16,10-4-4 16,6-3 0-16,4-10-2 15,5-4-5-15,10-15-25 0,3-11-13 16,13-8 80-16,6-1-47 15</inkml:trace>
  <inkml:trace contextRef="#ctx0" brushRef="#br0" timeOffset="81926.595">24065 12638 865 0,'9'-10'451'0,"-6"5"-108"15,1 1-49-15,-4 2-61 16,0 1-42-16,-1 0-75 15,0-1-31-15,0 2-57 16,0 0-13-16,-12 23-9 16,-19 33 1-16,11-24 2 15,1 3 2-15,-3 5 3 16,2-2-1-16,2 6-2 16,-1-4-3-16,4-8-2 15,2-4 1-15,0-12 11 16,6-6-6-16,4-6-44 15,3-4-24-15,6-7-165 16,2-2-119-16,11-16 217 0</inkml:trace>
  <inkml:trace contextRef="#ctx0" brushRef="#br0" timeOffset="82411.781">24377 12616 839 0,'-1'-5'469'0,"-5"12"-33"16,0 3-147-16,-5 5-65 16,-1 3-42-16,-2 3-74 15,-2 4-21-15,-2 1-38 16,-1 2-10-16,1 4-11 16,-1 1-3-16,8 4-4 15,-1-2-3-15,4-2-6 16,2-4-2-16,-8-12 1 15,9-1-1-15,2-9 2 16,2-1 4-16,7-6-2 16,-3-8-2-16,6-9-4 15,2-6-7-15,0-11-8 16,8-2-9-16,8-7-25 16,3-5-19-16,12 2-26 15,0 3-10-15,3 8 11 16,3 8 19-16,-7 10 30 15,1 5 18-15,-10 10 10 0,-2 5 2 16,-5 10 15-16,-10 2 9 16,-1 7 21-16,-7 1 13 15,-9 4 4-15,1 3-1 16,-10 2-6-16,2 4-9 16,-3 0-14-16,3 1-8 15,-5-3-8-15,1-1-2 16,-3-6 2-16,1-6 9 0,4-4-17 15,-1-8-49-15,5-2 34 16</inkml:trace>
  <inkml:trace contextRef="#ctx0" brushRef="#br0" timeOffset="83125.664">25637 12582 904 0,'15'-12'440'0,"-13"0"-160"0,-1 3-26 15,-1 5-72-15,-5-1-26 16,3 5-55-16,0 9-29 16,-8 2-45-16,5 7-12 15,-5 10-7-15,-3 1 3 16,-7 14 6-16,-5 0 1 15,-5 4 2-15,-1 3 0 16,3-3-5-16,3-3-3 16,7-4-2-16,2-8 0 0,4-10-1 15,2-3 11-15,6-11-40 16,0-4-17-16,4-6-86 16,3-5-75-16,0-9-288 15,4-7 312-15</inkml:trace>
  <inkml:trace contextRef="#ctx0" brushRef="#br0" timeOffset="83345.008">25494 12691 611 0,'-3'-11'405'0,"-1"9"47"15,1-1-135-15,3-2-102 0,0 5-41 16,0-1-73-16,1 0-17 15,25 1-21-15,34 2-7 16,-34 4-15-16,0 0-8 16,-6 1-17-16,-5-1-3 15,0 3 4-15,1-2-39 16,-12-3-120-16,4 3 102 16</inkml:trace>
  <inkml:trace contextRef="#ctx0" brushRef="#br0" timeOffset="84209.215">26213 12309 1334 0,'1'-11'574'0,"2"5"-315"15,0 0-55-15,-9 5-91 16,6 3-41-16,-7 12-48 16,-5 12-18-16,1 20-8 15,-7 9 2-15,-1 12 1 16,-9-2 2-16,-7 1 4 16,-5-4 1-16,0-4 2 0,5 0 2 15,9-7-2 1,3-6-1-16,8-6 0 0,3-6-2 15,7-18 0-15,2-3 2 16,3-12 12-16,0-4 3 16,3-10-2-16,5-2-2 15,4-8-35-15,4-5-15 16,6-1-30-16,1-7-18 0,9-1-13 16,2 3-3-16,1 1 20 15,5 8 17-15,-1 4 32 16,-1 1 12-16,-3 13 7 15,-6-1 2-15,-10 11 13 16,-4 3 14-16,-11 10 42 16,-4 6 17-16,-14 5 16 15,-6 4-6-15,-2 8-26 16,-6-2-18-16,9 0-25 16,1 2-5-16,3-10-9 15,9-1-2-15,4-6-2 16,5-1 0-16,8-7-1 15,-2-1 0-15,8 1-1 16,1-8-1-16,13 0 0 0,6-5-2 16,6-10-9-16,3 1-7 15,0-9-7-15,1-4-1 16,2-6 9-16,1-7 6 16,-5-2 9-16,-13-7 1 15,-1-2 2-15,-2 1 0 16,-6 0 1-16,1 7 0 15,-13 12 1-15,-11 5 1 16,-9 14-3-16,-5 3-1 0,-7 5 4 16,0 5-1-16,-1 3 5 15,1 5-2-15,3 3 0 16,0 2 1-16,2 2 2 16,0 2 4-16,-1 0 0 15,4 1 1-15,3 4-3 16,1 1-2-16,10 2-3 15,1 1 0-15,4-2-2 16,2-5-1-16,6-1 1 16,0-8 0-16,7-4 22 15,3-3 37-15,3-9-42 16</inkml:trace>
  <inkml:trace contextRef="#ctx0" brushRef="#br0" timeOffset="85196.384">27467 12970 501 0,'-2'0'292'0,"2"0"-44"15,2 6-50-15,-2-6-56 16,0 0-20-16,0 0-16 16,-1 0-10-16,0 2-27 15,-1 6-7-15,0-3-10 16,-1 2-3-16,2 1 3 15,0-4 2-15,0 0 4 16,-1 2 3-16,1-2 3 16,0 1-3-16,0-4-6 0,0 0-6 15,-1-1-4-15,1 0-2 16,0 0-8-16,1 0-6 16,0-1-13-16,9-5-5 15,14-12-4-15,26-44 0 16,-21 17 0-16,1-6-1 15,2-5-1-15,1-2 0 16,-1 3-2-16,1-6-1 0,4-2-2 16,0-1 0-1,0 0-1-15,-3 10-2 0,4 13-2 16,-1 7-1-16,1 14-1 16,-2 6 1-16,-11 12-3 15,5 4-1-15,-9 11-1 16,-4 4 0-16,3 7 5 15,-7 2 2-15,-1 3 9 16,5 2-4-16,-9-3-60 16,3 1-46-16,-6-8 60 15</inkml:trace>
  <inkml:trace contextRef="#ctx0" brushRef="#br0" timeOffset="85478.723">27580 12745 716 0,'-5'0'415'0,"1"0"-68"0,8 1-190 16,-4-1-8-16,0-1-33 15,0 0-1-15,20 0 24 16,30-1-11-16,-23 0-40 16,9 2-19-16,-4 0-35 15,0 0-15-15,-3 2 12 16,-6-4-27-16,0 1-57 16,0-1 45-16</inkml:trace>
  <inkml:trace contextRef="#ctx0" brushRef="#br0" timeOffset="85976.276">28099 12796 897 0,'-10'-4'499'16,"4"1"-62"-16,0 1-161 15,2 2-106-15,-2 1-40 16,-2 5-59-16,-3 4-14 16,-6 4-23-16,2 5-10 15,-8 1-7-15,1 5-1 16,0 3 1-16,0 2 0 16,9-1-5-16,-1-3-3 0,9-3-3 15,5-4-1-15,8-1-1 16,4-3 1-16,10-4 0 15,-1-3 0-15,11-5 1 16,-4-6-1-16,2-9-3 16,2-3-7-16,-2-10-17 15,6-3-1-15,-4-7-3 16,-3-5 7-16,-8-5 11 16,-9 4 3-16,-8 3 3 15,-7 2 1-15,-12 12 0 16,-1 5-2-16,-11 7-6 15,3 5-4-15,2 7-3 16,-6 1 0-16,13 6 5 16,-3-1 3-16,7 3-5 0,-2-1-18 15,-6-2-59-15,11 1-39 16,-3-2-87-16,8 2-91 16,7 2 201-16</inkml:trace>
  <inkml:trace contextRef="#ctx0" brushRef="#br0" timeOffset="86425.045">28502 12747 870 0,'18'-9'521'0,"-18"5"-14"15,0 3-200-15,-4 1-129 16,4 0-37-16,0 0-56 16,-1 0-15-16,-7 21-22 15,-18 31-12-15,5-21-18 16,4 5-5-16,0 6-5 16,4-2-1-16,1-5-2 15,4-4 1-15,-2-8-1 16,-1-1 0-16,0-5 2 15,1-3-1-15,4-8 1 16,4-1 1-16,1-2 9 0,1-3 2 16,0-1-3-16,0-1-2 15,8-12-16-15,25-39-7 16,-13 18-15-16,7-6-10 16,6-9-22-16,3-2-12 15,3 5 0-15,-7 7 6 16,1 11 25-16,3 9 17 0,-7 7 1 15,3 7-18-15,-9 6-89 16,-4 5 81-16</inkml:trace>
  <inkml:trace contextRef="#ctx0" brushRef="#br0" timeOffset="87418.341">29114 12719 854 0,'-1'-7'416'0,"7"2"-137"15,-3-1-17-15,1 1-29 16,1 0-13-16,-5 3-39 16,1 1-26-16,-2 1-60 15,-1 0-26-15,1 0-27 16,-8 11-7-16,-7 13-6 15,-27 32-5-15,28-21-7 16,-6 3-4-16,1 5-7 16,0-3-1-16,6 0-1 0,8-3-1 15,2-11 0-15,2-3-1 16,3-10-2-16,2-4 0 16,11-5-2-16,6-4-4 15,6-8-15-15,-3-9-9 16,5-9-23-16,3-6-10 15,5-10 1-15,8-4 9 16,-2-5 24-16,-2 2 14 0,-1 5 15 16,-2 7 0-1,-8 12 0-15,-7 5 3 0,-14 10 3 16,-2 5 2-16,-12 6 4 16,-3 7 2-16,-5 9 4 15,-7 4 3-15,2 6 0 16,-2 1-2-16,6 2-7 15,3 3-2-15,3 1-6 16,2-2 0-16,-1 0-1 16,3-5-1-16,4-4 1 15,1-1 0-15,5-3-1 16,3-5 0-16,3-2 0 16,0-3 0-16,5-4 1 15,1-1 1-15,5-6 0 16,-1 0 2-16,6-5 0 15,-2-3 1-15,1-5-1 0,3-4 0 16,-3-10-1-16,-2-6 0 16,1-9 0-16,0-3 1 15,-2-4 0-15,3 4 0 16,-4 2-2-16,-6 3 0 16,-3 8-3-16,-4 8 0 15,-7 11-1-15,-1 1-2 0,-2 10 1 16,-1 1 1-16,1 3-55 15,0 0-42-15,0 0-152 16,-2 5 148-16</inkml:trace>
  <inkml:trace contextRef="#ctx0" brushRef="#br0" timeOffset="88324.124">30148 12799 1002 0,'-1'-10'538'16,"-3"0"-127"-16,0 0-198 15,-6-1-28-15,-1 2-64 0,-5 4-17 16,2 4-42-16,-3 2-17 15,-2 8-18-15,2 2-4 16,-15 9 2-16,-2 3 0 16,-2 10-3-16,-6 1-1 15,6 0-6-15,5 1-2 16,1-1-5-16,10-5-1 0,11-4-4 16,2-1 0-16,8-8 0 15,1 1-1-15,6-6 0 16,3-3-2-16,6-8 0 15,4 0-5-15,12-8-18 16,2-4-13-16,7-7-34 16,0-5-10-16,-10-12-1 15,4-8 8-15,-3-12 30 16,1-1 15-16,3 7 19 16,-10 4 6-16,-9 17 4 15,-6 8 0-15,-9 13 7 16,-3 7 1-16,-11 7 1 15,-4 6 6-15,-4 7 3 16,-5 1 0-16,4 6 4 0,2 0-4 16,2 4-7-16,4 0-3 15,1 0-3-15,2-1-1 16,10 0-2-16,1-3 0 16,5-2-1-16,1 0 0 15,2-6 0-15,3-1 1 16,7-7-1-16,2-5 1 15,0-5 0-15,-1-4 2 16,2-4-4-16,0-7-1 16,1-6-1-16,2-6 0 0,0-13 2 15,0-3 1-15,2-8 0 16,0-3-2-16,-1 7 0 16,-5 4-1-16,2 14-1 15,-6 7-2-15,-1 11-3 16,-2 1-2-16,0 5-1 15,1 2 0-15,5 5-1 16,0 4 0-16,-7 7 2 16,2 3 1-16,-6 8 7 15,-3 3 4-15,-8 2 10 16,-6 3 4-16,-8 1 2 16,0 3-1-16,-3-3-6 15,2 1-3-15,0-3-1 16,1-6-2-16,-3-1 0 15,1-6 0-15,2-6 1 16,1 1 7-16,11-9-24 0,-2 0-23 16,-1-3-111-16,6 0-26 15,9 3 97-15</inkml:trace>
  <inkml:trace contextRef="#ctx0" brushRef="#br0" timeOffset="88994.769">31405 12260 702 0,'21'-16'423'0,"-11"10"-17"15,3 4-152-15,-4 4-109 16,2 1-22-16,-7 4-32 15,-1 2-14-15,-4 7-13 16,-3 6 2-16,-11 14 3 16,-3 8 2-16,-1 13-4 15,-6 2-8-15,-2 2-15 16,-8-2-6-16,-2-4-9 16,4 1-7-16,2-1-9 0,5-1-2 15,3 2-3-15,0 0-1 16,5-13 1-16,1-5-1 15,2-15-1-15,5-6 1 16,4-7 0-16,3-2 3 16,3-5 8-16,0-6 0 15,6-6-7-15,2-2-8 16,2-4-20-16,2-2-6 0,-2-5-2 16,-3-6 1-16,0-6 7 15,-2-2 0-15,-5-5 2 16,-4 1 1-16,-10 3 3 15,-9 0 1-15,-10 7 1 16,-1 5-2-16,-7 11-1 16,3 4 1-16,1 10 5 15,0 2 5-15,-1 7 6 16,0 6 6-16,2 8 8 16,1 3 2-16,6 10 5 15,6 1-1-15,10 8-2 16,4 0 0-16,12-1-1 15,2-1 3-15,9-12 3 16,4-2 2-16,10-10 1 16,2-11-2-16,18 5-6 15,6-6-4-15,1-8-5 16,9 1-3-16,-6-16-11 0,-1-6-19 16,0-10 19-16,-7-4 259 15,-12-11-195-15</inkml:trace>
  <inkml:trace contextRef="#ctx0" brushRef="#br0" timeOffset="90892.007">15430 13638 872 0,'12'-14'413'0,"0"1"-158"15,-3 0-24-15,-2 6-57 16,-1 3-18-16,-2 4-40 15,-1 1-24-15,-3 5-31 16,-1-6-7-16,1 3-8 16,0 23 0-16,-5 45-8 15,-3-23-8-15,-5 13-5 16,1-16-3 0,5-24-4-16,1 2-1 0,-21 63-2 15,1-5 0-15,1-14-2 0,11-30 1 16,4-9-2-16,3-5-1 15,4-9 2-15,-2-8 6 16,3-7 11-16,2-3 0 16,-2-9-3-16,2-2-8 15,0-6-15-15,1-4-3 16,3-5-7-16,-1-5-10 16,0-3-26-16,-1 2-10 0,-3 4-6 15,-5 2 7-15,-4 2 23 16,-5 10 8-16,-4 7 5 15,-3 6-2-15,-8 11-3 16,-4 2 2-16,-1 9 5 16,3 5 2-16,0 0 5 15,4 3 1-15,3-3 3 16,0-3 0-16,6 1 1 16,6 0-2-16,-2 0 3 15,5 3 1-15,2-1 4 16,1 0 2-16,8 2 2 15,3-2 1-15,12 1 2 16,-1-1 2-16,12-4 3 16,6-4 2-16,8-5-2 15,10-4-2-15,3-9-4 16,-3-2-3-16,-4-4-2 16,-5-1 2-16,-6-1-13 0,-7-1-19 15,-8-5-65-15,-4 2-70 16,-13-2-187-16,-2 3 215 15</inkml:trace>
  <inkml:trace contextRef="#ctx0" brushRef="#br0" timeOffset="91269.803">15682 13885 996 0,'9'-14'537'16,"-4"-1"-144"-16,1 11-143 15,-4 3-41-15,-2 5-88 16,0 9-21-16,-3 5-32 15,-2 7-4-15,-2 4-5 0,-4-1-12 16,0 5-16-16,-2-5-8 16,1 5-9-16,0-3-3 15,0-3-4-15,0-3 0 16,4-4-1 0,1-4 0-16,4-6-5 0,3 0-12 15,-2-6-49-15,2-1-26 16,-1-3-98-16,1-1-77 15,0-1 170-15</inkml:trace>
  <inkml:trace contextRef="#ctx0" brushRef="#br0" timeOffset="92025.53">16010 13839 958 0,'13'-9'527'16,"-7"5"-139"-16,-6 3-138 16,3 5-31-16,-9 6-67 15,2 3-27-15,0 11-23 16,-3 3-18-16,-1 6-33 16,-3 0-9-16,1 2-13 15,-4 0-3-15,0-1-13 0,6 2-2 16,-12-8-6-16,6-2-1 15,3-5 4 1,-4-5-2-16,12-5 4 0,-1-4 4 16,4-8 8-16,0-6 1 15,7-8-7-15,1-6-7 16,10-10-16-16,1-6-12 16,3-5-23-16,1-3-12 0,1 3-7 15,5 5 9-15,2 6 21 16,-4 10 12-16,-7 12 13 15,-3 5 0-15,-9 12 1 16,0 3 2-16,-6 4 14 16,1 5 8-16,0-2 9 15,-1 0 0-15,5 1-9 16,3-2-6-16,3-5-4 16,6-1 0-16,5-10 0 15,1-1 1-15,10-4-3 16,-1-5-1-16,4-3 0 15,-2-2 0-15,-6-3 0 16,-6 0 1-16,-9-3 1 16,-2-4-1-16,-4-4 1 15,-3 1-1-15,-6 2-1 0,-1 6-1 16,-3 8-4-16,-1 4-2 16,-3 7-3-16,0 2-2 15,-6 5 2-15,-3 6 0 16,0 4 2-16,-6 1 0 15,0 5 0-15,-1-4-1 16,3 4 1-16,1 0 0 16,3-2 1-16,2 5 1 15,2 0 0-15,2 0 1 0,3 6 1 16,1-3-2-16,4-1 1 16,3-2 0-16,4-8 9 15,6 0-8-15,7-9-21 16,3-5 16-16,6-7-9 15</inkml:trace>
  <inkml:trace contextRef="#ctx0" brushRef="#br0" timeOffset="92441.523">16997 13890 1113 0,'5'-16'493'15,"4"-1"-241"-15,-5 2-27 16,-1 2-37-16,-2 5-11 16,-6 4-21-16,-5 4-15 15,-5 5-40-15,-1 2-22 16,-6 7-29-16,-7 5-10 15,-8 6-14-15,-6 2-8 0,-7 4-8 16,2-5-8-16,6-1-2 16,3 3-2-1,13-3-1-15,5 2 4 0,10-2 1 16,5-1-1-16,4-2 0 16,3-3 0-16,7-1 1 15,6-2 1-15,10 1 0 16,-4-2 1-16,13-6-1 15,1-5 3-15,4-6-22 16,8-5-5-16,-9-5 271 16,0-3-199-16</inkml:trace>
  <inkml:trace contextRef="#ctx0" brushRef="#br0" timeOffset="93141.488">17445 13643 876 0,'4'-13'476'0,"-1"1"-134"0,-1 4-84 15,-2 0-29 1,-2 6-60-16,3 2-31 0,-2 0-64 16,1 0-24-16,0 15-31 15,-3 14-2-15,-15 51 4 16,3-23 2-16,-9 6 2 15,2 4-1-15,-5-7-5 16,-2-2-4-16,0-8-4 16,0-10-1-16,5-3-1 15,3-7-1-15,6-8 3 16,4-2 2-16,5-15-14 16,2-7-35-16,4-13-84 15,0-7-61-15,5-12-121 16,3-6-115-16,2-9 272 15</inkml:trace>
  <inkml:trace contextRef="#ctx0" brushRef="#br0" timeOffset="93524.261">17277 13810 733 0,'6'-7'390'0,"-3"9"-78"0,-3 4-31 16,0 8-63-16,-2 1-17 16,3 4-51-16,2 0-25 15,5-2-41-15,7 1-15 16,6-6-20-16,8 0-8 15,4-5-13-15,1-7-5 16,11 0-6-16,0-7-2 0,6-4-2 31,0-3-2-31,-6-6-1 0,-4 2 0 0,-12-1-3 16,-4 6 1-16,-13 7-6 16,-5 1-2-16,-7 11-3 15,-2 7-1-15,-8 8 1 16,-2 4 3-16,-4 4 4 15,-2 1 2-15,1 2 6 16,-2-2 2-16,-1 2-1 16,3 3-1-16,-2-3-4 15,3 2-3-15,-1-4 0 16,2 0-1-16,3-4 0 16,-2-7-1-16,10-5 3 15,1-4-7-15,2-8-38 16,7 0-36-16,0-11-104 15,8-9 19-15,12-8 86 0</inkml:trace>
  <inkml:trace contextRef="#ctx0" brushRef="#br0" timeOffset="94574.811">18096 13907 1348 0,'-6'10'619'0,"-1"2"-278"15,-1-1-64-15,-3 0-108 16,-1 2-38-16,-2-2-54 16,-3-2-19-16,3 8-26 15,-5-1-8-15,6 5-12 16,1 4 1-16,-4-2-1 16,6 4-3-16,-6-6 2 15,-1 0-2-15,13 0-5 16,2 0 0-16,6-1-1 15,7-3 1-15,0-5 1 16,2-3 1-16,9-7-2 16,5-4 1-16,7-9-4 15,2-4-4-15,0-4-11 16,-4-5-4-16,-1-5-10 0,-4-2 1 16,-3-8-5-16,-3 2-1 15,-8-3 0-15,-5-2 2 16,-10-1 13-16,-7 0 4 15,-7 2 9-15,-3 6 1 16,-3 11-3-16,2 5-1 16,-2 12-4-16,-1 2-2 15,3 6 1-15,-1 5 0 0,4 5 0 16,0 1 1-16,7 4 2 16,1 1 1-16,9 5 6 15,0-3 2-15,4 1 2 16,5 8 2-16,1-6 2 15,6 1 0-15,8 0 1 16,-2-11 1-16,7-1-1 16,0-1 0-16,2-7 0 15,2-3 0-15,0-4 1 16,4-9-1-16,-1-1-1 16,-1-3 0-16,6-5-2 15,-7-3-1-15,4-3 0 16,3 5-1-16,-9 6-1 15,2 14 0-15,-11 10-2 16,-7-1-3-16,-3 11 2 16,-4 0 3-16,-4 4 6 0,-1 4 3 15,-7-1 3-15,-1 2-1 16,-6 2-4-16,0 0-1 16,-3 2-1-16,-3-3-1 15,0-3-2-15,-1-1 1 16,4-6 0-16,3-5 1 0,3-5 2 15,3-2 0-15,4-3-1 16,-1-1-1-16,1-2 1 16,0 0-1-16,6-1 0 15,16-7-4-15,32-19-17 16,-23 6-9-16,4-9-52 16,4-5-19-16,8-9-8 15,-1-5 8-15,7-8 49 16,0-1 21-16,0 15 20 15,-4 6 4-15,-12 19 11 16,-3 11 7-16,-13 17 14 16,-5 8 6-16,-10 17 7 15,-6 3 7-15,-6 6 11 16,-2 4 0-16,-3-1 0 16,0 1-9-16,-2-4-20 15,-1-4-7-15,-1-4-15 0,0-3-2 16,-2-7 1-16,2-2 0 15,4-8 4-15,1-4-4 16,7-8-23-16,-1-3-26 16,6-6-55-16,2-7 101 15,7-4-21-15</inkml:trace>
  <inkml:trace contextRef="#ctx0" brushRef="#br0" timeOffset="94840.826">19457 14159 1690 0,'-1'0'789'15,"-1"2"-305"-15,-1-1-275 16,2-1-54-16,0 0-53 16,0 0-17-16,0 0-41 15,0 0-17-15,0 0-36 0,0 0 48 16,0 0-33-16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1:25.5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1172 15597 505 0,'4'-7'282'0,"-2"0"-48"0,-2 4-21 15,0 0-50-15,-1-2-26 16,-1 0-43-16,-3-3-21 15,-2-2-26-15,3 0-6 16,-37-28-5-16,30 25 2 16,-6 0-2-16,-5 0-1 15,-5 1-4-15,-4 3-1 0,-3 2-1 16,1 5-3-16,-14 3-8 16,-6 6-6-16,-4 8-8 15,-5 6-4-15,-2 3-3 16,2 7-1-16,8 5 0 15,-1 1 0-15,16 10 0 16,-3 0 0-16,0 5-1 16,7 3 0-16,4 9 0 15,14-1 0-15,7 6 1 16,4-1 1-16,16-6 0 16,6-1 0-16,17-8 0 15,9-6 1-15,1-9 2 16,2-3 1-16,16-17 2 15,7-9 0-15,25-21 0 16,9-16 0-16,3-19-1 0,4-1-1 16,-4-5 2-16,-2 4 1 15,-8 0 5-15,-13-4 2 16,-22-4 4-16,-11-3 9 16,-19 0 25-16,-12-4 11 15,-12 5 21-15,-14 2-1 16,-17 0-17-16,-8 2-11 15,-23-2-22-15,-12 3-12 0,-17 10-14 16,-6 10-4-16,-1 15-4 16,8 12-1-16,3 12 0 15,2 7 1-15,11 15-2 16,2 4 0-16,9 5-1 16,8 4 2-16,10-1 1 15,5-1 1-15,17-1 28 16,10-2-53-16,14 1-492 15,20 8 391-15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9-02-18T18:11:31.996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29916 16386 0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2:10.3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1555 11578 555 0,'-19'-9'340'0,"4"1"25"16,0 4-150-16,5-1-72 15,-2 1-26-15,-5 3-54 16,3 5-16-16,-8-1-20 16,-5 12-8-16,-1 5-12 15,-4-1-3-15,-3 15-4 16,-9 0-1-16,4 13 0 0,-3 4 0 16,-6 7 0-1,4 0 1-15,-4 1 1 0,1 2 0 16,20-3 0-16,6 1-1 15,12-1 0-15,8-3 1 16,6-2 0-16,15-5 0 16,21-10 0-16,9-2-1 0,15-7 1 15,1 3 1-15,4-14 1 16,5-3 1-16,4-9-1 16,-8-12 0-16,0-1 0 15,-7-5-2-15,-8-9 0 16,5-2 2-16,-7-14-1 15,0-6 2-15,-11-17 5 16,-2-17 2-16,-21-13 3 16,-9-4 0-16,-12-1-4 15,-16 4 0-15,-12 6-1 16,-7 5 0-16,-19 13-2 16,9 7-1-16,-2 17-7 15,-1 8-3-15,10 14-5 16,-20 13-1-16,4 13-1 15,-7 9 0-15,-17 20 2 16,23 11 0-16,-22 15 4 16,10 11 3-16,7 6-1 0,-10-3 2 15,38 2-1-15,2-5-2 16,30 0 0-16,1 3-5 16,8-9-166-16,20-2 130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2:30.9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1788 12562 451 0,'29'-10'246'16,"-29"9"-31"-16,0-8-76 16,1 3-33-16,3 0-17 0,1-5-14 15,2 6-2-15,-2-5 0 16,-3-2-2-16,2 9 1 15,-1-3 4-15,-3 4 3 16,0 3-6-16,-1-1-25 16,-1 0-14-16,-24 2-25 15,-30 4-4-15,28 3-3 16,-5 4-2-16,-9 4 0 16,-1 3-2-16,-6 5-1 15,4 0-1-15,6 7 1 16,-4 4-1-16,-5 6 1 15,-1 5 0-15,0 3 1 16,10 3 1-16,13 2-1 16,10-4 1-16,16 3-2 0,9-1 0 15,16-2 0-15,4-4 0 16,20-9 0-16,8-4 0 16,5-12 1-16,6-2 2 15,-3-11 1-15,0-7 1 16,13-10 3-16,2-11 1 15,1-14 1-15,-6-10 1 16,-15-20-1-16,-5 1-2 16,-14-12 2-16,-6 1-1 0,-18-1 2 15,-11-7 0-15,-16 4-2 16,-9 0-1-16,-14 6-4 16,-5 10-1-16,-3 15-3 15,-3 7-4-15,-9 26-2 16,-9 9-1-16,-7 16 1 15,-6 12 1-15,-4 14 2 16,7 10 1-16,-2 2 2 16,11 2 1-16,8-1 0 15,4-6-1-15,16-1-48 16,7-4-94-16,27-10 97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2:52.0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23675 3361 447 0,'21'-33'248'0,"-12"27"-44"0,-1 0-64 15,-7-1-2-15,3-3-12 16,-2 3-8-16,-1-1-7 16,7-2-7-16,-8 0-7 15,0 3-1-15,1 1-5 16,-1 3 1-16,1 3-11 16,-1-1-9-16,0 0-28 15,-1 0-14-15,0 1-19 16,0 0-4-16,-1 0-6 15,1 0 0-15,0 0-1 16,-3 10 0-16,0 9-1 16,-6 28 0-16,5-23 0 15,-1-1 0-15,2 5 1 16,-1-2 0-16,-2 2 0 16,5 4 1-16,-5 0 0 0,-1 0 0 15,2-3 1-15,-1 1-1 16,1-7 1-16,0-6 0 15,-3-2 0-15,3-1 0 16,-1-8 3-16,5 2 4 16,1-9 0-16,-7-9 3 15,7-3-52-15,-3-5-43 16,3-6-143-16,2 0-135 0,1-4 229 16</inkml:trace>
  <inkml:trace contextRef="#ctx0" brushRef="#br0" timeOffset="349.279">23497 3404 753 0,'-3'-5'364'0,"2"-3"-129"16,2 4-35-16,4-4-59 16,0 1-22-16,5 3-35 0,2 0-13 15,3 1-23-15,3 2-7 16,6-1-12-16,2-2-4 16,7 4-4-16,0 2-3 15,-6-1-5-15,2 4-1 16,-5-3-5-16,0-1 0 15,1-1-2-15,-2-1 0 0,-1 1 0 16,-1-1 0-16,-6 0-21 16,0-1-43-16,-6-4-166 15,1 1 149-15</inkml:trace>
  <inkml:trace contextRef="#ctx0" brushRef="#br0" timeOffset="1665.829">24656 3018 616 0,'8'-5'313'0,"-8"3"-80"16,1 0-49-16,-1 2-71 0,-1 0-29 16,0 0-51-16,0 0-13 15,0 0-6-15,-1 0 0 16,1 8 6-16,-1 13 2 15,-3 29-1-15,4-23-1 16,-6 9-4-16,2 2-2 16,-6 3-1-16,-3 0-2 15,-1-3-1-15,-5 0-1 16,0-2-3-16,-1-3-1 0,2 2-1 16,4-1 0-16,1-3-1 15,2 1 0-15,1-7 0 16,2-2 1-16,1-5 0 15,3-5 1-15,0-5 4 16,1-1 3-16,4-8 10 16,0-2 1-16,3-10-4 15,3-6-4-15,0-3-12 16,4-3-2-16,3-3-1 16,6-2-1-16,9-3-2 15,4-2-1-15,10 2 0 16,0-2 0-16,0 4 1 15,-7 3 1-15,-6 7 1 16,-4 7 0-16,-9 6-3 16,2 7-3-16,-10 7-1 15,-6 3 0-15,-4 8 6 0,-5 1 3 16,-5 7 6-16,2 2 2 16,-3 0 0-16,3 1 0 15,0-1-3-15,0-3-1 16,1 0-2-16,-1-2-1 15,6 0-2-15,2-3 0 16,4-1-1-16,6 0 1 0,3-1 0 16,2-2 1-16,1-6 1 15,4 1 2-15,-1-8 1 16,6 1 2-16,6-5 1 16,-1-7 1-16,6-7-1 15,1-3 1-15,2-8-2 16,2-2 0-16,1-4 0 15,-5-1 0-15,-6 1 0 16,-3 1 0-16,-13 1-2 16,1 5-1-16,-9 3 0 15,1 7 0-15,-5 6-1 16,-3-1-2-16,-1 8-3 16,-7 4-4-16,-2 4 1 15,-3 4 0-15,-5 7 4 16,0-4 1-16,2 5-1 15,2 3 1-15,3 0-1 0,-1-1 0 16,4 1-1-16,0 1 0 16,8 2 0-16,2 0 0 15,6 1 1-15,1 1-1 16,6-2 1-16,1 0 1 16,-1-4 0-16,-1-3 1 15,-2-3-1-15,-4-7-37 0,1-6-150 16,3 0 131-1</inkml:trace>
  <inkml:trace contextRef="#ctx0" brushRef="#br0" timeOffset="2815.651">25966 3354 922 0,'0'-5'419'16,"0"-2"-181"-16,-1 2-35 15,-1-3-57-15,-4 2-18 16,-2 2-39-16,-1-3-10 15,-5 2-23-15,-1-2-10 16,-2 4-16-16,-2 0-7 16,-2 4-4-16,-4-1-4 15,-5 1-5-15,5 7-3 16,-2-1-3-16,6 6-2 0,0 3-2 16,0-2 0-1,8 6-2-15,-2-3-1 0,5 5 0 16,-1 0 0-16,0-1 0 15,0 1 0-15,8-1 0 16,2-2 1-16,3 0-1 16,6 0 0-16,-4-4-2 15,7-1 0-15,1-4 0 16,-1-3 2-16,5-7 3 16,-5-6 2-16,9-7 2 15,-1-6 1-15,5-7-3 16,10 0-2-16,-4-7-14 15,6 0-8-15,-3-1-12 16,-3-1-5-16,-3 4 0 16,0 4 4-16,-9 6 13 15,-1 9 7-15,-11 8 4 0,-5 4 1 16,-5 9 1-16,-7-3 0 16,-3 12 7-16,-3-1 1 15,-1 1 1-15,2 5 0 16,2 0 0-16,2 1 1 15,6 1-1-15,0-1 0 0,6-1 0 16,0 0-1 0,8-1 0-16,2-1-1 0,6-4 2 15,5-3 1-15,10-1 1 16,4-7 2-16,-1-7 0 16,5-1 1-16,-8-14 1 15,-3-2-1-15,9-11-1 16,-2-3 0-16,3-6-11 15,1 0-11-15,-5-7-21 16,-2-5-15-16,-3-18-9 16,-1-10 4-16,-3 3 20 15,0 6 13-15,-4 23 23 16,-1 12 7-16,-8 12 32 16,-5 5 20-16,-7 9 19 15,-3 5-3-15,-7 4-29 16,-5 7-21-16,-5 8-20 15,0 5 0-15,-3 8 1 0,4 3 1 16,-1 8-1-16,1 3 0 16,3 3 0-1,-1 0-2-15,4-5 0 0,1 0 1 16,1-3-1-16,0-4 0 16,3-1 0-16,-1-3 0 15,1-4 0-15,1 0 0 16,-1-1 0-16,3 0 0 0,3 0-1 15,3-2 1-15,5-5 0 16,0-5 0-16,9-4 3 16,1-1 2-16,10-5-1 15,3-2 1-15,5-3-2 16,3-4-2-16,5-3 1 16,0 2-1-16,-2-1 0 15,0 1-1-15,-9 3 0 16,-7 0-1-16,-2 2-9 15,-8-4-22-15,3-1-67 16,2-3-78-16,-1-2 108 16</inkml:trace>
  <inkml:trace contextRef="#ctx0" brushRef="#br0" timeOffset="3253.124">26189 3000 605 0,'-10'-2'413'0,"10"1"10"16,0 1-149-16,10 3-77 15,4 1-31-15,11 1-5 16,3 1-15-16,11 0-50 16,4 2-21-16,6-2-33 0,6 1-14 15,0-6-15-15,0-1-3 16,-8-2-7-16,-7-4-31 16,-7-1-132-16,-7-2 112 15</inkml:trace>
  <inkml:trace contextRef="#ctx0" brushRef="#br0" timeOffset="8597.376">1873 11452 523 0,'5'-7'309'16,"-1"-2"-19"-16,1 1-149 16,0-2-13-16,0 0-52 15,1-1-24-15,1 0-30 16,2 1-8-16,-2 0 10 0,-2 2 9 16,-5 0 27-16,-3-1 11 15,-3 0-5-15,-4 3-9 16,-11 0-28-16,-6 3-12 15,-17 3-14-15,-10 3-3 16,5 7-2-16,-5 3-3 16,1 9-2-16,6 3-1 15,-7 9-1-15,-2 6 0 0,7 4 2 16,-3 5 2-16,7 1 1 16,10-4 1-16,11 6-2 15,7-3 0-15,0 3 0 16,17 5 0-16,8-4 2 15,7-3 0-15,23-3 1 16,-6 2 0-16,9-4 0 16,4-2 0-16,0-4 2 15,-4-9-1-15,10-7 2 16,-2-6 3-16,10-14 2 16,11-6 1-16,11-21 2 15,5-13 0-15,5-17 2 16,-7-6 0-16,-19-7-1 15,-10-2 2-15,-21 2 6 16,-14-3 2-16,-29 3 9 0,1-6-1 16,-34-3-9-16,-8 2-5 15,-4 6-11-15,-14 13-1 16,0 20-2-16,-5 13 0 16,-4 22-2-16,-4 4-2 15,3 21 2-15,6 5 0 16,-4 13 2-16,6 4 1 15,4 2 0-15,4 2 0 16,18-2-2-16,6 0-2 0,12-3 3 16,7-1-19-16,7-7 15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8-06-28T17:24:42.982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6557 6890 0,'0'-16'141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19:03:13.59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23437 3232 288 0,'6'-13'180'16,"-3"3"-8"-16,2 0-17 16,-2 1-21-16,1 3-5 15,-1-2-3-15,2 2-4 0,-4-4-11 16,2 0-6-16,-1 5-12 16,0-3-3-16,2 7-8 15,-4 1-5-15,-1 2-20 16,0-2-13-16,0 0-23 15,-3 8-10-15,-7 20 0 16,-9 32 0-16,10-22-2 16,2-2 0-16,0 0-4 15,2 0 0-15,0-5 0 16,1 1-1-16,-2-2 1 16,1 0-1-16,-2-3 1 15,2-3 0-15,-2-5 2 16,3-4 3-16,1-7 7 15,-1-5 1-15,1-7-15 16,-2-5-19-16,1-6-80 16,2-2-67-16,2 1-193 15,3 2 220-15</inkml:trace>
  <inkml:trace contextRef="#ctx0" brushRef="#br0" timeOffset="335.116">23330 3385 687 0,'-28'-51'408'15,"27"39"-68"-15,6 7-112 16,0-1-25-16,5 2-65 15,-2 2-28-15,4-3-51 16,3 1-23-16,6 4-23 16,2-3-5-16,2 5-4 15,2 0 0-15,-3 0-1 16,1 5 2-16,-1-4-1 16,0-2 1-16,-2-1 2 15,-2-4 1-15,1 1-3 16,-4-2-23-16,-2 1-100 15,-3 1-106-15,0-2 134 0</inkml:trace>
  <inkml:trace contextRef="#ctx0" brushRef="#br0" timeOffset="1432.744">24162 2958 586 0,'11'-8'324'0,"-3"2"-51"16,-5 1-51-16,-1 4-64 16,1 1-37-16,-3 0-49 15,0 0-17-15,0 0-12 0,-1 4 2 16,-7 19-5-16,-15 32-6 15,15-18-11-15,-5 6-5 16,0 6-7-16,1-2-3 16,-3-2-1-16,-2-5 0 15,-2-5 0-15,0 0 0 16,1-6-2-16,3 3 0 16,5-6 0-16,-1-4-2 0,2-4 2 15,2-4 0-15,2-5 2 16,3-3 1-16,2-5 7 15,0-1 0-15,0-1-2 16,0 0-3-16,0 0-7 16,3-8-2-16,6-8-1 15,26-31-2-15,-12 20 0 16,7-3-1-16,7-7 0 16,1-3 0-16,-2-2-1 15,1 5 0-15,-7 7 1 16,-5 7-1-16,-4 14 0 15,-8 6-2-15,-6 8-1 16,1 5 0-16,-6 12 4 16,-3 2 2-16,-6 4 2 15,2 5 1-15,-6-6 0 0,1 0 0 16,4 4 0-16,0-5 0 16,1 0-1-16,0-3 1 15,4-3-2-15,1-1 0 16,1-1 0-16,3-1-1 15,2-3 1-15,3 1 0 16,5-5 1-16,6 0 1 16,-4-4 2-16,4-4 1 0,2-6 3 15,2-7 0-15,7-6-1 16,1-5-1-16,3-6-1 16,0-2-1-16,-5 1 0 15,-1-1 0-15,-6 3 0 16,-3 1 0-16,-2 5 1 15,-11-1-1-15,-2 7 2 16,-5 2-1-16,-7 4-4 16,-2 6-1-16,-6 4-3 15,1 2-3-15,-6 4 2 16,4 0 1-16,0 4 0 16,2 0 0-16,2 2 0 15,1 2-1-15,1 0 0 16,1 1 1-16,4 2 0 15,-1 0 1-15,6 1-1 0,-1 0 0 16,2 2 1-16,5 0 0 16,2 0 1-16,1-1 1 15,1-1 0-15,-1-1 0 16,1-1 2-16,0-2 4 16,0-6-45-16,-2-6-34 15,4-6-137-15,2-3-150 16,6-7 232-16</inkml:trace>
  <inkml:trace contextRef="#ctx0" brushRef="#br0" timeOffset="2464.936">25227 3246 712 0,'6'0'405'16,"-2"0"-102"-16,2 1-73 15,-5-1-30-15,-1-1-41 16,0 0-11-16,0-1-26 16,-1 1-16-16,0 0-39 15,-6-1-20-15,-8-1-20 0,-24-9-5 16,28 12-9-16,-10 2-4 15,3 6-5-15,-3-2-1 16,-2 0-3-16,3 3 0 16,-4 1 0-16,1 2 0 15,3 4-1-15,3-3-1 16,-1 0 0-16,6 2 0 16,0 2 0-16,2-1 0 0,2 2-2 15,4-2 1-15,2-1-1 16,2 2-1-16,2-3 1 15,-2-2-1-15,5-1 1 16,3-1 0-16,4-3 2 16,5-1 0-16,-1-4 2 15,3-2 0-15,5-7 0 16,2-4 0-16,8-7-14 16,-4-3-9-16,-5 1-23 15,-2-3-11-15,-7-2-8 16,6 4 2-16,0-1 9 15,-3 1 11-15,-4 8 18 16,-9 0 7-16,-6 8 9 16,0 6-2-16,-5 5 0 15,1 4-1-15,-5 4 4 0,-4-1 4 16,2 3 2-16,-1 2 1 16,7 2 0-16,5-3 1 15,0 1-2-15,0-2 1 16,-2 1 1-16,8-3 0 15,3-1 0-15,12 0 3 16,7-5 0-16,-6-1 1 16,9-4 0-16,-2-3 0 15,-2-5 1-15,4-2 1 0,-2-8-1 16,2 0 1-16,5-7-1 16,3 1-1-16,-7-8 1 15,3-2 0-15,-9-8-7 16,-5-10-7-16,0-5-11 15,-4-8-4-15,-2 0 5 16,-4 6 6-16,-3 10 11 16,-1 9 2-16,-2 14 2 15,-4 4 7-15,-1 12 10 16,-6 3 1-16,0 5 2 16,-1 7-6-16,-10 6-5 15,4 2 0-15,-7 8 1 16,4 2 0-16,6 8-2 15,4 5-1-15,2 6-4 0,3 6-2 16,3-4-1 0,-8-2 0-16,12-3 0 0,-5-6 0 15,0 0 1-15,2-6-1 16,-6-4 1-16,-1 1 1 16,-4-6 0-16,0-2 1 15,4-3 0-15,4-4 1 16,0-7 1-16,2-3-11 15,0-6-35-15,-2 3-64 0,0 0 63 16</inkml:trace>
  <inkml:trace contextRef="#ctx0" brushRef="#br0" timeOffset="2791.431">25515 3063 782 0,'-1'0'414'0,"4"1"-71"0,5 3-100 15,7 1-62-15,10 0-4 16,7 3-19-16,5-1-28 16,5 3-48-16,1 0-21 15,2-3-32-15,-1 0-8 16,0-3-9-16,-7-4 4 0,-4 0-57 16,-20-5-49-1,-6 3 56-15</inkml:trace>
  <inkml:trace contextRef="#ctx0" brushRef="#br0" timeOffset="15695.778">1564 13701 568 0,'-1'-1'284'16,"0"0"-95"-16,-1 0-25 0,1-5-40 15,0 0-18-15,0-1-21 16,1 1-4-16,-1-2-14 15,-1-2-5-15,-3-2-15 16,-11-29-10-16,7 29-15 16,-9 1-8-16,-4 1-3 15,-6 3-2-15,-10 2-3 16,3 5-2-16,-13 6-4 16,-4 6-2-16,4 5-3 15,0 9-1-15,6 3-2 16,1 6-1-16,0 12 2 15,-4 3 1-15,16 9 1 16,5-2 1-16,10 1-1 16,14 0 0-16,4-5 1 15,9 0 0-15,15-10 1 0,4-1 0 16,12-10 0-16,1-1 0 16,5-3 1-16,6-4 0 15,12 0 0-15,-3-5 0 16,6-7 0-16,-1-4 0 15,-7-16 1-15,-1-5 1 16,6-12 2-16,0-12 2 0,-5-11 4 16,6-7 1-16,-21-20 4 15,-6-3 1-15,-21-6 1 16,-15-4-1-16,-12 7-1 16,-16 0-2-16,-19 6-4 15,-9 4-1-15,-17 9-5 16,5 13-1-16,-5 21-3 15,3 16-4-15,5 20-1 16,-8 13-1-16,4 21 2 16,-3 8 2-16,2 16 1 15,0 10 1-15,10 8 0 16,8-1 1-16,15-1 1 16,7-5 0-16,13-14 15 15,8-9-38-15,18-18-205 16,9-9 170-16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06T21:11:02.0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1601 5466 424 0,'-1'-1'223'15,"0"0"-63"-15,0 0-28 16,0-1-49-16,-3-7-17 16,2 0-13-16,1-2-1 15,2-26 3-15,2 26 5 16,-3 2 8-16,-1 2 3 16,0-1-3-16,-4 0-5 0,-1 1-18 15,-3-1-8-15,-3 0-8 16,-1 0-5-16,-3-1-5 15,3 0-2-15,-6-2-6 16,3 1-2-16,-5-1-3 16,-6 3-2-16,-2 2-4 15,-7 4-1-15,-4 4-6 16,-1 4-1-16,0 10-4 16,1 4 0-16,-3 9 1 15,2 5 1-15,-5 10 4 16,1 3 3-16,5 4 1 15,6 2 1-15,11-2 0 16,4 0 0-16,9-5 0 16,-2-3 1-16,2 1 0 15,3 0 0-15,7 2 0 16,5 3 2-16,4-3 0 0,5-2 0 16,4-2 2-16,-1-6 1 15,11-4 1-15,7-4 3 16,8-8 4-16,9 1 5 15,1-12 12-15,0-3 7 16,9-8 5-16,5-9-2 0,6-7-9 16,4-9-7-16,-4-9-8 15,-5-5-2-15,1-7-3 16,-4-2 0-16,-5 0-2 16,-9 2 0-16,-12-2 0 15,-9 6 0-15,-13 0 2 16,-1 3 1-16,-7-4 1 15,-9-4 2-15,-6-4 1 16,-2-4 6-16,-14 0 6 16,3 2 0-16,-17 5-1 15,-9 6-7-15,-5 11-8 16,-8 3-3-16,-1 9-5 16,-2 7-1-16,7 6 0 15,0 6-3-15,0 5 1 16,-2 4 0-16,-6 10-3 15,-3 3 1-15,2 9-1 0,5-2-1 16,3 7 0-16,-2 1 0 16,12 4 1-16,9 6 0 15,14-2 0-15,7 0 1 16,8-1 0-16,1-2 1 16,6-1-30-16,3-3-58 15,5-3-475-15,8 0 393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4E496-CCDC-4F5F-BACB-C33A34C319D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79196-DC20-4F33-80B6-C34FC1A0F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8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87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9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17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82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54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32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84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25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89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F27FD-13DC-4978-9B42-7E278B871112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6DC43-1BB0-478E-BC47-983ECA47E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2" Type="http://schemas.openxmlformats.org/officeDocument/2006/relationships/tags" Target="../tags/tag56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tags" Target="../tags/tag69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tags" Target="../tags/tag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customXml" Target="../ink/ink15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tags" Target="../tags/tag52.xml"/><Relationship Id="rId7" Type="http://schemas.openxmlformats.org/officeDocument/2006/relationships/customXml" Target="../ink/ink3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9" Type="http://schemas.openxmlformats.org/officeDocument/2006/relationships/image" Target="../media/image220.emf"/><Relationship Id="rId2" Type="http://schemas.openxmlformats.org/officeDocument/2006/relationships/customXml" Target="../ink/ink7.xml"/><Relationship Id="rId41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0" Type="http://schemas.openxmlformats.org/officeDocument/2006/relationships/customXml" Target="../ink/ink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399" y="123824"/>
            <a:ext cx="1178242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Consider this system at equilibrium.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NO</a:t>
            </a:r>
            <a:r>
              <a:rPr kumimoji="0" lang="en-US" sz="2800" b="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+  Cl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⇋  2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NOCl</a:t>
            </a:r>
            <a:r>
              <a:rPr kumimoji="0" lang="en-US" sz="2800" b="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the volume of the container is suddenly doubled at constant temperature, when the system returns to equilibrium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number of moles of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NOCl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will have increased.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value of the equilibrium constant will have increased.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number of moles of Cl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will have increased.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number of moles of NO will have decreased.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882F78F-AEED-420B-BC52-DFB1BE62F38B}"/>
                  </a:ext>
                </a:extLst>
              </p14:cNvPr>
              <p14:cNvContentPartPr/>
              <p14:nvPr/>
            </p14:nvContentPartPr>
            <p14:xfrm>
              <a:off x="156600" y="1521000"/>
              <a:ext cx="11270520" cy="37288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882F78F-AEED-420B-BC52-DFB1BE62F38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7240" y="1511640"/>
                <a:ext cx="11289240" cy="374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8186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300" y="127000"/>
            <a:ext cx="118491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Consider the equilibrium system represented by the equation: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⇋  2 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2(g)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+  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2(g)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Given that the forward reaction is endothermic, which of these changes will decrease the equilibrium concentration of water?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Adding more oxygen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Adding a solid phase catalyst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Decreasing the volume of the container.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Increasing the temperature at constant pressure.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Adding helium gas.</a:t>
            </a:r>
          </a:p>
        </p:txBody>
      </p:sp>
      <p:grpSp>
        <p:nvGrpSpPr>
          <p:cNvPr id="5" name="SMARTInkShape-Group58"/>
          <p:cNvGrpSpPr/>
          <p:nvPr/>
        </p:nvGrpSpPr>
        <p:grpSpPr>
          <a:xfrm>
            <a:off x="9766300" y="2097781"/>
            <a:ext cx="1041401" cy="86612"/>
            <a:chOff x="9766300" y="2097781"/>
            <a:chExt cx="1041401" cy="86612"/>
          </a:xfrm>
        </p:grpSpPr>
        <p:sp>
          <p:nvSpPr>
            <p:cNvPr id="3" name="SMARTInkShape-183"/>
            <p:cNvSpPr/>
            <p:nvPr>
              <p:custDataLst>
                <p:tags r:id="rId14"/>
              </p:custDataLst>
            </p:nvPr>
          </p:nvSpPr>
          <p:spPr>
            <a:xfrm>
              <a:off x="9766300" y="2127250"/>
              <a:ext cx="847711" cy="35472"/>
            </a:xfrm>
            <a:custGeom>
              <a:avLst/>
              <a:gdLst/>
              <a:ahLst/>
              <a:cxnLst/>
              <a:rect l="0" t="0" r="0" b="0"/>
              <a:pathLst>
                <a:path w="847711" h="35472">
                  <a:moveTo>
                    <a:pt x="0" y="31750"/>
                  </a:moveTo>
                  <a:lnTo>
                    <a:pt x="0" y="31750"/>
                  </a:lnTo>
                  <a:lnTo>
                    <a:pt x="3373" y="31750"/>
                  </a:lnTo>
                  <a:lnTo>
                    <a:pt x="6907" y="29869"/>
                  </a:lnTo>
                  <a:lnTo>
                    <a:pt x="11556" y="26283"/>
                  </a:lnTo>
                  <a:lnTo>
                    <a:pt x="19044" y="25400"/>
                  </a:lnTo>
                  <a:lnTo>
                    <a:pt x="35044" y="25400"/>
                  </a:lnTo>
                  <a:lnTo>
                    <a:pt x="38624" y="27281"/>
                  </a:lnTo>
                  <a:lnTo>
                    <a:pt x="43300" y="30867"/>
                  </a:lnTo>
                  <a:lnTo>
                    <a:pt x="47480" y="31488"/>
                  </a:lnTo>
                  <a:lnTo>
                    <a:pt x="72268" y="31029"/>
                  </a:lnTo>
                  <a:lnTo>
                    <a:pt x="101757" y="25987"/>
                  </a:lnTo>
                  <a:lnTo>
                    <a:pt x="127996" y="22106"/>
                  </a:lnTo>
                  <a:lnTo>
                    <a:pt x="157665" y="19654"/>
                  </a:lnTo>
                  <a:lnTo>
                    <a:pt x="188823" y="17288"/>
                  </a:lnTo>
                  <a:lnTo>
                    <a:pt x="218941" y="13606"/>
                  </a:lnTo>
                  <a:lnTo>
                    <a:pt x="247702" y="17243"/>
                  </a:lnTo>
                  <a:lnTo>
                    <a:pt x="271576" y="17809"/>
                  </a:lnTo>
                  <a:lnTo>
                    <a:pt x="296524" y="15233"/>
                  </a:lnTo>
                  <a:lnTo>
                    <a:pt x="321790" y="18311"/>
                  </a:lnTo>
                  <a:lnTo>
                    <a:pt x="346444" y="22280"/>
                  </a:lnTo>
                  <a:lnTo>
                    <a:pt x="375977" y="19897"/>
                  </a:lnTo>
                  <a:lnTo>
                    <a:pt x="402325" y="17420"/>
                  </a:lnTo>
                  <a:lnTo>
                    <a:pt x="430593" y="15980"/>
                  </a:lnTo>
                  <a:lnTo>
                    <a:pt x="462058" y="18444"/>
                  </a:lnTo>
                  <a:lnTo>
                    <a:pt x="485529" y="15499"/>
                  </a:lnTo>
                  <a:lnTo>
                    <a:pt x="513730" y="13530"/>
                  </a:lnTo>
                  <a:lnTo>
                    <a:pt x="541055" y="12946"/>
                  </a:lnTo>
                  <a:lnTo>
                    <a:pt x="564083" y="10928"/>
                  </a:lnTo>
                  <a:lnTo>
                    <a:pt x="590076" y="9090"/>
                  </a:lnTo>
                  <a:lnTo>
                    <a:pt x="615738" y="10625"/>
                  </a:lnTo>
                  <a:lnTo>
                    <a:pt x="643138" y="11778"/>
                  </a:lnTo>
                  <a:lnTo>
                    <a:pt x="668955" y="11585"/>
                  </a:lnTo>
                  <a:lnTo>
                    <a:pt x="694684" y="8920"/>
                  </a:lnTo>
                  <a:lnTo>
                    <a:pt x="724372" y="15434"/>
                  </a:lnTo>
                  <a:lnTo>
                    <a:pt x="753830" y="23600"/>
                  </a:lnTo>
                  <a:lnTo>
                    <a:pt x="785306" y="26574"/>
                  </a:lnTo>
                  <a:lnTo>
                    <a:pt x="800968" y="33352"/>
                  </a:lnTo>
                  <a:lnTo>
                    <a:pt x="818904" y="34157"/>
                  </a:lnTo>
                  <a:lnTo>
                    <a:pt x="823219" y="35471"/>
                  </a:lnTo>
                  <a:lnTo>
                    <a:pt x="831776" y="35050"/>
                  </a:lnTo>
                  <a:lnTo>
                    <a:pt x="838873" y="32511"/>
                  </a:lnTo>
                  <a:lnTo>
                    <a:pt x="840765" y="30846"/>
                  </a:lnTo>
                  <a:lnTo>
                    <a:pt x="847174" y="23105"/>
                  </a:lnTo>
                  <a:lnTo>
                    <a:pt x="847710" y="20342"/>
                  </a:lnTo>
                  <a:lnTo>
                    <a:pt x="846426" y="13509"/>
                  </a:lnTo>
                  <a:lnTo>
                    <a:pt x="841734" y="5100"/>
                  </a:lnTo>
                  <a:lnTo>
                    <a:pt x="831850" y="0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SMARTInkShape-184"/>
            <p:cNvSpPr/>
            <p:nvPr>
              <p:custDataLst>
                <p:tags r:id="rId15"/>
              </p:custDataLst>
            </p:nvPr>
          </p:nvSpPr>
          <p:spPr>
            <a:xfrm>
              <a:off x="9766300" y="2097781"/>
              <a:ext cx="1041401" cy="86612"/>
            </a:xfrm>
            <a:custGeom>
              <a:avLst/>
              <a:gdLst/>
              <a:ahLst/>
              <a:cxnLst/>
              <a:rect l="0" t="0" r="0" b="0"/>
              <a:pathLst>
                <a:path w="1041401" h="86612">
                  <a:moveTo>
                    <a:pt x="0" y="67569"/>
                  </a:moveTo>
                  <a:lnTo>
                    <a:pt x="0" y="67569"/>
                  </a:lnTo>
                  <a:lnTo>
                    <a:pt x="3373" y="67569"/>
                  </a:lnTo>
                  <a:lnTo>
                    <a:pt x="34320" y="76989"/>
                  </a:lnTo>
                  <a:lnTo>
                    <a:pt x="59872" y="74437"/>
                  </a:lnTo>
                  <a:lnTo>
                    <a:pt x="82886" y="69918"/>
                  </a:lnTo>
                  <a:lnTo>
                    <a:pt x="112126" y="68265"/>
                  </a:lnTo>
                  <a:lnTo>
                    <a:pt x="135206" y="67878"/>
                  </a:lnTo>
                  <a:lnTo>
                    <a:pt x="157693" y="65825"/>
                  </a:lnTo>
                  <a:lnTo>
                    <a:pt x="180858" y="63266"/>
                  </a:lnTo>
                  <a:lnTo>
                    <a:pt x="207615" y="62129"/>
                  </a:lnTo>
                  <a:lnTo>
                    <a:pt x="235972" y="59742"/>
                  </a:lnTo>
                  <a:lnTo>
                    <a:pt x="265038" y="57035"/>
                  </a:lnTo>
                  <a:lnTo>
                    <a:pt x="294418" y="55832"/>
                  </a:lnTo>
                  <a:lnTo>
                    <a:pt x="325821" y="55297"/>
                  </a:lnTo>
                  <a:lnTo>
                    <a:pt x="342097" y="55154"/>
                  </a:lnTo>
                  <a:lnTo>
                    <a:pt x="373352" y="53114"/>
                  </a:lnTo>
                  <a:lnTo>
                    <a:pt x="403706" y="51267"/>
                  </a:lnTo>
                  <a:lnTo>
                    <a:pt x="433660" y="52798"/>
                  </a:lnTo>
                  <a:lnTo>
                    <a:pt x="461553" y="50186"/>
                  </a:lnTo>
                  <a:lnTo>
                    <a:pt x="488768" y="46438"/>
                  </a:lnTo>
                  <a:lnTo>
                    <a:pt x="517327" y="47124"/>
                  </a:lnTo>
                  <a:lnTo>
                    <a:pt x="544602" y="46017"/>
                  </a:lnTo>
                  <a:lnTo>
                    <a:pt x="570129" y="43174"/>
                  </a:lnTo>
                  <a:lnTo>
                    <a:pt x="593233" y="39558"/>
                  </a:lnTo>
                  <a:lnTo>
                    <a:pt x="619023" y="37481"/>
                  </a:lnTo>
                  <a:lnTo>
                    <a:pt x="645538" y="36558"/>
                  </a:lnTo>
                  <a:lnTo>
                    <a:pt x="669082" y="36147"/>
                  </a:lnTo>
                  <a:lnTo>
                    <a:pt x="698800" y="32545"/>
                  </a:lnTo>
                  <a:lnTo>
                    <a:pt x="728851" y="30380"/>
                  </a:lnTo>
                  <a:lnTo>
                    <a:pt x="751499" y="29874"/>
                  </a:lnTo>
                  <a:lnTo>
                    <a:pt x="780526" y="27707"/>
                  </a:lnTo>
                  <a:lnTo>
                    <a:pt x="810316" y="23522"/>
                  </a:lnTo>
                  <a:lnTo>
                    <a:pt x="817404" y="23198"/>
                  </a:lnTo>
                  <a:lnTo>
                    <a:pt x="817987" y="23877"/>
                  </a:lnTo>
                  <a:lnTo>
                    <a:pt x="818997" y="28593"/>
                  </a:lnTo>
                  <a:lnTo>
                    <a:pt x="815733" y="32581"/>
                  </a:lnTo>
                  <a:lnTo>
                    <a:pt x="814756" y="32954"/>
                  </a:lnTo>
                  <a:lnTo>
                    <a:pt x="814105" y="32498"/>
                  </a:lnTo>
                  <a:lnTo>
                    <a:pt x="813669" y="31488"/>
                  </a:lnTo>
                  <a:lnTo>
                    <a:pt x="812674" y="30815"/>
                  </a:lnTo>
                  <a:lnTo>
                    <a:pt x="809686" y="30067"/>
                  </a:lnTo>
                  <a:lnTo>
                    <a:pt x="790470" y="28176"/>
                  </a:lnTo>
                  <a:lnTo>
                    <a:pt x="764712" y="20776"/>
                  </a:lnTo>
                  <a:lnTo>
                    <a:pt x="738892" y="17956"/>
                  </a:lnTo>
                  <a:lnTo>
                    <a:pt x="711959" y="15710"/>
                  </a:lnTo>
                  <a:lnTo>
                    <a:pt x="689666" y="10183"/>
                  </a:lnTo>
                  <a:lnTo>
                    <a:pt x="660057" y="9252"/>
                  </a:lnTo>
                  <a:lnTo>
                    <a:pt x="630037" y="6702"/>
                  </a:lnTo>
                  <a:lnTo>
                    <a:pt x="607395" y="5239"/>
                  </a:lnTo>
                  <a:lnTo>
                    <a:pt x="583925" y="4589"/>
                  </a:lnTo>
                  <a:lnTo>
                    <a:pt x="561736" y="4300"/>
                  </a:lnTo>
                  <a:lnTo>
                    <a:pt x="536352" y="2290"/>
                  </a:lnTo>
                  <a:lnTo>
                    <a:pt x="509312" y="456"/>
                  </a:lnTo>
                  <a:lnTo>
                    <a:pt x="483183" y="1993"/>
                  </a:lnTo>
                  <a:lnTo>
                    <a:pt x="457458" y="1265"/>
                  </a:lnTo>
                  <a:lnTo>
                    <a:pt x="431915" y="0"/>
                  </a:lnTo>
                  <a:lnTo>
                    <a:pt x="406452" y="1790"/>
                  </a:lnTo>
                  <a:lnTo>
                    <a:pt x="382905" y="3056"/>
                  </a:lnTo>
                  <a:lnTo>
                    <a:pt x="359974" y="3619"/>
                  </a:lnTo>
                  <a:lnTo>
                    <a:pt x="335672" y="3869"/>
                  </a:lnTo>
                  <a:lnTo>
                    <a:pt x="310759" y="5862"/>
                  </a:lnTo>
                  <a:lnTo>
                    <a:pt x="285576" y="8393"/>
                  </a:lnTo>
                  <a:lnTo>
                    <a:pt x="260272" y="9519"/>
                  </a:lnTo>
                  <a:lnTo>
                    <a:pt x="234916" y="11900"/>
                  </a:lnTo>
                  <a:lnTo>
                    <a:pt x="210945" y="14605"/>
                  </a:lnTo>
                  <a:lnTo>
                    <a:pt x="181585" y="16833"/>
                  </a:lnTo>
                  <a:lnTo>
                    <a:pt x="155717" y="20943"/>
                  </a:lnTo>
                  <a:lnTo>
                    <a:pt x="132921" y="22474"/>
                  </a:lnTo>
                  <a:lnTo>
                    <a:pt x="101854" y="22991"/>
                  </a:lnTo>
                  <a:lnTo>
                    <a:pt x="91311" y="23102"/>
                  </a:lnTo>
                  <a:lnTo>
                    <a:pt x="118188" y="23117"/>
                  </a:lnTo>
                  <a:lnTo>
                    <a:pt x="143310" y="21236"/>
                  </a:lnTo>
                  <a:lnTo>
                    <a:pt x="169528" y="19460"/>
                  </a:lnTo>
                  <a:lnTo>
                    <a:pt x="192937" y="21023"/>
                  </a:lnTo>
                  <a:lnTo>
                    <a:pt x="222581" y="22498"/>
                  </a:lnTo>
                  <a:lnTo>
                    <a:pt x="249238" y="22935"/>
                  </a:lnTo>
                  <a:lnTo>
                    <a:pt x="278380" y="23065"/>
                  </a:lnTo>
                  <a:lnTo>
                    <a:pt x="305987" y="23103"/>
                  </a:lnTo>
                  <a:lnTo>
                    <a:pt x="335412" y="23114"/>
                  </a:lnTo>
                  <a:lnTo>
                    <a:pt x="363101" y="23118"/>
                  </a:lnTo>
                  <a:lnTo>
                    <a:pt x="384334" y="25000"/>
                  </a:lnTo>
                  <a:lnTo>
                    <a:pt x="407177" y="26777"/>
                  </a:lnTo>
                  <a:lnTo>
                    <a:pt x="429088" y="25215"/>
                  </a:lnTo>
                  <a:lnTo>
                    <a:pt x="452466" y="25932"/>
                  </a:lnTo>
                  <a:lnTo>
                    <a:pt x="477674" y="27192"/>
                  </a:lnTo>
                  <a:lnTo>
                    <a:pt x="505340" y="25399"/>
                  </a:lnTo>
                  <a:lnTo>
                    <a:pt x="534098" y="24132"/>
                  </a:lnTo>
                  <a:lnTo>
                    <a:pt x="563345" y="23570"/>
                  </a:lnTo>
                  <a:lnTo>
                    <a:pt x="592804" y="23319"/>
                  </a:lnTo>
                  <a:lnTo>
                    <a:pt x="620480" y="23208"/>
                  </a:lnTo>
                  <a:lnTo>
                    <a:pt x="647597" y="23864"/>
                  </a:lnTo>
                  <a:lnTo>
                    <a:pt x="676111" y="26508"/>
                  </a:lnTo>
                  <a:lnTo>
                    <a:pt x="705248" y="28153"/>
                  </a:lnTo>
                  <a:lnTo>
                    <a:pt x="733954" y="28884"/>
                  </a:lnTo>
                  <a:lnTo>
                    <a:pt x="760824" y="29209"/>
                  </a:lnTo>
                  <a:lnTo>
                    <a:pt x="783114" y="29354"/>
                  </a:lnTo>
                  <a:lnTo>
                    <a:pt x="813411" y="27553"/>
                  </a:lnTo>
                  <a:lnTo>
                    <a:pt x="842849" y="24433"/>
                  </a:lnTo>
                  <a:lnTo>
                    <a:pt x="869445" y="25390"/>
                  </a:lnTo>
                  <a:lnTo>
                    <a:pt x="885953" y="26951"/>
                  </a:lnTo>
                  <a:lnTo>
                    <a:pt x="913798" y="24085"/>
                  </a:lnTo>
                  <a:lnTo>
                    <a:pt x="931390" y="21524"/>
                  </a:lnTo>
                  <a:lnTo>
                    <a:pt x="945287" y="17047"/>
                  </a:lnTo>
                  <a:lnTo>
                    <a:pt x="941615" y="21893"/>
                  </a:lnTo>
                  <a:lnTo>
                    <a:pt x="940607" y="25632"/>
                  </a:lnTo>
                  <a:lnTo>
                    <a:pt x="938926" y="26911"/>
                  </a:lnTo>
                  <a:lnTo>
                    <a:pt x="933297" y="28332"/>
                  </a:lnTo>
                  <a:lnTo>
                    <a:pt x="902168" y="31201"/>
                  </a:lnTo>
                  <a:lnTo>
                    <a:pt x="873022" y="34907"/>
                  </a:lnTo>
                  <a:lnTo>
                    <a:pt x="841697" y="28807"/>
                  </a:lnTo>
                  <a:lnTo>
                    <a:pt x="812347" y="24804"/>
                  </a:lnTo>
                  <a:lnTo>
                    <a:pt x="790727" y="21987"/>
                  </a:lnTo>
                  <a:lnTo>
                    <a:pt x="767007" y="19793"/>
                  </a:lnTo>
                  <a:lnTo>
                    <a:pt x="742352" y="21170"/>
                  </a:lnTo>
                  <a:lnTo>
                    <a:pt x="715404" y="20371"/>
                  </a:lnTo>
                  <a:lnTo>
                    <a:pt x="687667" y="18370"/>
                  </a:lnTo>
                  <a:lnTo>
                    <a:pt x="661230" y="17481"/>
                  </a:lnTo>
                  <a:lnTo>
                    <a:pt x="631606" y="17085"/>
                  </a:lnTo>
                  <a:lnTo>
                    <a:pt x="615804" y="16980"/>
                  </a:lnTo>
                  <a:lnTo>
                    <a:pt x="599625" y="16909"/>
                  </a:lnTo>
                  <a:lnTo>
                    <a:pt x="583193" y="16863"/>
                  </a:lnTo>
                  <a:lnTo>
                    <a:pt x="566596" y="16831"/>
                  </a:lnTo>
                  <a:lnTo>
                    <a:pt x="549887" y="16811"/>
                  </a:lnTo>
                  <a:lnTo>
                    <a:pt x="533102" y="16797"/>
                  </a:lnTo>
                  <a:lnTo>
                    <a:pt x="516269" y="16787"/>
                  </a:lnTo>
                  <a:lnTo>
                    <a:pt x="500107" y="17487"/>
                  </a:lnTo>
                  <a:lnTo>
                    <a:pt x="468979" y="20145"/>
                  </a:lnTo>
                  <a:lnTo>
                    <a:pt x="453058" y="21137"/>
                  </a:lnTo>
                  <a:lnTo>
                    <a:pt x="436800" y="21797"/>
                  </a:lnTo>
                  <a:lnTo>
                    <a:pt x="420316" y="22238"/>
                  </a:lnTo>
                  <a:lnTo>
                    <a:pt x="388831" y="24609"/>
                  </a:lnTo>
                  <a:lnTo>
                    <a:pt x="358375" y="28014"/>
                  </a:lnTo>
                  <a:lnTo>
                    <a:pt x="328376" y="31880"/>
                  </a:lnTo>
                  <a:lnTo>
                    <a:pt x="300462" y="34068"/>
                  </a:lnTo>
                  <a:lnTo>
                    <a:pt x="274650" y="35746"/>
                  </a:lnTo>
                  <a:lnTo>
                    <a:pt x="251418" y="38844"/>
                  </a:lnTo>
                  <a:lnTo>
                    <a:pt x="229334" y="42573"/>
                  </a:lnTo>
                  <a:lnTo>
                    <a:pt x="206348" y="46582"/>
                  </a:lnTo>
                  <a:lnTo>
                    <a:pt x="179670" y="50716"/>
                  </a:lnTo>
                  <a:lnTo>
                    <a:pt x="156994" y="53023"/>
                  </a:lnTo>
                  <a:lnTo>
                    <a:pt x="129554" y="54504"/>
                  </a:lnTo>
                  <a:lnTo>
                    <a:pt x="108611" y="59867"/>
                  </a:lnTo>
                  <a:lnTo>
                    <a:pt x="101659" y="63675"/>
                  </a:lnTo>
                  <a:lnTo>
                    <a:pt x="99523" y="66384"/>
                  </a:lnTo>
                  <a:lnTo>
                    <a:pt x="97150" y="73157"/>
                  </a:lnTo>
                  <a:lnTo>
                    <a:pt x="97927" y="75528"/>
                  </a:lnTo>
                  <a:lnTo>
                    <a:pt x="99857" y="77109"/>
                  </a:lnTo>
                  <a:lnTo>
                    <a:pt x="122799" y="84217"/>
                  </a:lnTo>
                  <a:lnTo>
                    <a:pt x="148019" y="85907"/>
                  </a:lnTo>
                  <a:lnTo>
                    <a:pt x="174913" y="86303"/>
                  </a:lnTo>
                  <a:lnTo>
                    <a:pt x="198153" y="86479"/>
                  </a:lnTo>
                  <a:lnTo>
                    <a:pt x="228987" y="86577"/>
                  </a:lnTo>
                  <a:lnTo>
                    <a:pt x="251349" y="86600"/>
                  </a:lnTo>
                  <a:lnTo>
                    <a:pt x="277753" y="86611"/>
                  </a:lnTo>
                  <a:lnTo>
                    <a:pt x="305950" y="82852"/>
                  </a:lnTo>
                  <a:lnTo>
                    <a:pt x="335650" y="77889"/>
                  </a:lnTo>
                  <a:lnTo>
                    <a:pt x="351472" y="76566"/>
                  </a:lnTo>
                  <a:lnTo>
                    <a:pt x="367664" y="75683"/>
                  </a:lnTo>
                  <a:lnTo>
                    <a:pt x="384810" y="74390"/>
                  </a:lnTo>
                  <a:lnTo>
                    <a:pt x="402589" y="72822"/>
                  </a:lnTo>
                  <a:lnTo>
                    <a:pt x="420793" y="71071"/>
                  </a:lnTo>
                  <a:lnTo>
                    <a:pt x="439983" y="69198"/>
                  </a:lnTo>
                  <a:lnTo>
                    <a:pt x="459833" y="67244"/>
                  </a:lnTo>
                  <a:lnTo>
                    <a:pt x="480123" y="65236"/>
                  </a:lnTo>
                  <a:lnTo>
                    <a:pt x="499294" y="63191"/>
                  </a:lnTo>
                  <a:lnTo>
                    <a:pt x="517717" y="61123"/>
                  </a:lnTo>
                  <a:lnTo>
                    <a:pt x="535646" y="59038"/>
                  </a:lnTo>
                  <a:lnTo>
                    <a:pt x="554652" y="57648"/>
                  </a:lnTo>
                  <a:lnTo>
                    <a:pt x="574380" y="56722"/>
                  </a:lnTo>
                  <a:lnTo>
                    <a:pt x="594587" y="56104"/>
                  </a:lnTo>
                  <a:lnTo>
                    <a:pt x="613702" y="54987"/>
                  </a:lnTo>
                  <a:lnTo>
                    <a:pt x="632089" y="53537"/>
                  </a:lnTo>
                  <a:lnTo>
                    <a:pt x="649994" y="51864"/>
                  </a:lnTo>
                  <a:lnTo>
                    <a:pt x="669689" y="50043"/>
                  </a:lnTo>
                  <a:lnTo>
                    <a:pt x="690581" y="48124"/>
                  </a:lnTo>
                  <a:lnTo>
                    <a:pt x="712270" y="46139"/>
                  </a:lnTo>
                  <a:lnTo>
                    <a:pt x="731670" y="44816"/>
                  </a:lnTo>
                  <a:lnTo>
                    <a:pt x="749541" y="43934"/>
                  </a:lnTo>
                  <a:lnTo>
                    <a:pt x="766394" y="43345"/>
                  </a:lnTo>
                  <a:lnTo>
                    <a:pt x="783274" y="42248"/>
                  </a:lnTo>
                  <a:lnTo>
                    <a:pt x="800171" y="40810"/>
                  </a:lnTo>
                  <a:lnTo>
                    <a:pt x="817081" y="39147"/>
                  </a:lnTo>
                  <a:lnTo>
                    <a:pt x="847158" y="37298"/>
                  </a:lnTo>
                  <a:lnTo>
                    <a:pt x="873227" y="37182"/>
                  </a:lnTo>
                  <a:lnTo>
                    <a:pt x="904473" y="40378"/>
                  </a:lnTo>
                  <a:lnTo>
                    <a:pt x="934350" y="41638"/>
                  </a:lnTo>
                  <a:lnTo>
                    <a:pt x="959352" y="41306"/>
                  </a:lnTo>
                  <a:lnTo>
                    <a:pt x="980945" y="38728"/>
                  </a:lnTo>
                  <a:lnTo>
                    <a:pt x="1000891" y="42756"/>
                  </a:lnTo>
                  <a:lnTo>
                    <a:pt x="1029950" y="55847"/>
                  </a:lnTo>
                  <a:lnTo>
                    <a:pt x="1041400" y="61219"/>
                  </a:lnTo>
                </a:path>
              </a:pathLst>
            </a:cu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SMARTInkShape-185"/>
          <p:cNvSpPr/>
          <p:nvPr>
            <p:custDataLst>
              <p:tags r:id="rId1"/>
            </p:custDataLst>
          </p:nvPr>
        </p:nvSpPr>
        <p:spPr>
          <a:xfrm>
            <a:off x="425450" y="2451985"/>
            <a:ext cx="4367169" cy="85324"/>
          </a:xfrm>
          <a:custGeom>
            <a:avLst/>
            <a:gdLst/>
            <a:ahLst/>
            <a:cxnLst/>
            <a:rect l="0" t="0" r="0" b="0"/>
            <a:pathLst>
              <a:path w="4367169" h="85324">
                <a:moveTo>
                  <a:pt x="0" y="81665"/>
                </a:moveTo>
                <a:lnTo>
                  <a:pt x="0" y="81665"/>
                </a:lnTo>
                <a:lnTo>
                  <a:pt x="0" y="85323"/>
                </a:lnTo>
                <a:lnTo>
                  <a:pt x="0" y="75544"/>
                </a:lnTo>
                <a:lnTo>
                  <a:pt x="1881" y="70008"/>
                </a:lnTo>
                <a:lnTo>
                  <a:pt x="3371" y="67543"/>
                </a:lnTo>
                <a:lnTo>
                  <a:pt x="5775" y="66606"/>
                </a:lnTo>
                <a:lnTo>
                  <a:pt x="12209" y="67446"/>
                </a:lnTo>
                <a:lnTo>
                  <a:pt x="15901" y="65836"/>
                </a:lnTo>
                <a:lnTo>
                  <a:pt x="28543" y="55573"/>
                </a:lnTo>
                <a:lnTo>
                  <a:pt x="39497" y="52429"/>
                </a:lnTo>
                <a:lnTo>
                  <a:pt x="51421" y="54795"/>
                </a:lnTo>
                <a:lnTo>
                  <a:pt x="76323" y="64441"/>
                </a:lnTo>
                <a:lnTo>
                  <a:pt x="81926" y="64538"/>
                </a:lnTo>
                <a:lnTo>
                  <a:pt x="98671" y="60049"/>
                </a:lnTo>
                <a:lnTo>
                  <a:pt x="125740" y="60130"/>
                </a:lnTo>
                <a:lnTo>
                  <a:pt x="148312" y="55396"/>
                </a:lnTo>
                <a:lnTo>
                  <a:pt x="174337" y="52351"/>
                </a:lnTo>
                <a:lnTo>
                  <a:pt x="199544" y="50292"/>
                </a:lnTo>
                <a:lnTo>
                  <a:pt x="226341" y="44460"/>
                </a:lnTo>
                <a:lnTo>
                  <a:pt x="251841" y="34815"/>
                </a:lnTo>
                <a:lnTo>
                  <a:pt x="276565" y="28586"/>
                </a:lnTo>
                <a:lnTo>
                  <a:pt x="306122" y="28324"/>
                </a:lnTo>
                <a:lnTo>
                  <a:pt x="330592" y="25644"/>
                </a:lnTo>
                <a:lnTo>
                  <a:pt x="355716" y="24849"/>
                </a:lnTo>
                <a:lnTo>
                  <a:pt x="386119" y="27952"/>
                </a:lnTo>
                <a:lnTo>
                  <a:pt x="417576" y="29584"/>
                </a:lnTo>
                <a:lnTo>
                  <a:pt x="449086" y="27607"/>
                </a:lnTo>
                <a:lnTo>
                  <a:pt x="462766" y="28711"/>
                </a:lnTo>
                <a:lnTo>
                  <a:pt x="490677" y="27434"/>
                </a:lnTo>
                <a:lnTo>
                  <a:pt x="519787" y="33558"/>
                </a:lnTo>
                <a:lnTo>
                  <a:pt x="534876" y="31827"/>
                </a:lnTo>
                <a:lnTo>
                  <a:pt x="550284" y="28470"/>
                </a:lnTo>
                <a:lnTo>
                  <a:pt x="579304" y="28302"/>
                </a:lnTo>
                <a:lnTo>
                  <a:pt x="594724" y="26903"/>
                </a:lnTo>
                <a:lnTo>
                  <a:pt x="621870" y="29874"/>
                </a:lnTo>
                <a:lnTo>
                  <a:pt x="650986" y="30669"/>
                </a:lnTo>
                <a:lnTo>
                  <a:pt x="680256" y="26462"/>
                </a:lnTo>
                <a:lnTo>
                  <a:pt x="707049" y="25798"/>
                </a:lnTo>
                <a:lnTo>
                  <a:pt x="737662" y="31536"/>
                </a:lnTo>
                <a:lnTo>
                  <a:pt x="753299" y="33986"/>
                </a:lnTo>
                <a:lnTo>
                  <a:pt x="784349" y="31691"/>
                </a:lnTo>
                <a:lnTo>
                  <a:pt x="810014" y="29228"/>
                </a:lnTo>
                <a:lnTo>
                  <a:pt x="825673" y="27315"/>
                </a:lnTo>
                <a:lnTo>
                  <a:pt x="853617" y="28794"/>
                </a:lnTo>
                <a:lnTo>
                  <a:pt x="880789" y="26096"/>
                </a:lnTo>
                <a:lnTo>
                  <a:pt x="910164" y="25689"/>
                </a:lnTo>
                <a:lnTo>
                  <a:pt x="937055" y="28312"/>
                </a:lnTo>
                <a:lnTo>
                  <a:pt x="962897" y="25248"/>
                </a:lnTo>
                <a:lnTo>
                  <a:pt x="989134" y="20577"/>
                </a:lnTo>
                <a:lnTo>
                  <a:pt x="1018231" y="19585"/>
                </a:lnTo>
                <a:lnTo>
                  <a:pt x="1045040" y="22741"/>
                </a:lnTo>
                <a:lnTo>
                  <a:pt x="1070858" y="23989"/>
                </a:lnTo>
                <a:lnTo>
                  <a:pt x="1096381" y="24359"/>
                </a:lnTo>
                <a:lnTo>
                  <a:pt x="1122523" y="24469"/>
                </a:lnTo>
                <a:lnTo>
                  <a:pt x="1152298" y="23796"/>
                </a:lnTo>
                <a:lnTo>
                  <a:pt x="1183463" y="20147"/>
                </a:lnTo>
                <a:lnTo>
                  <a:pt x="1214334" y="18047"/>
                </a:lnTo>
                <a:lnTo>
                  <a:pt x="1242374" y="14681"/>
                </a:lnTo>
                <a:lnTo>
                  <a:pt x="1272711" y="16113"/>
                </a:lnTo>
                <a:lnTo>
                  <a:pt x="1303337" y="13402"/>
                </a:lnTo>
                <a:lnTo>
                  <a:pt x="1332011" y="11580"/>
                </a:lnTo>
                <a:lnTo>
                  <a:pt x="1354710" y="8653"/>
                </a:lnTo>
                <a:lnTo>
                  <a:pt x="1377029" y="6882"/>
                </a:lnTo>
                <a:lnTo>
                  <a:pt x="1399413" y="6095"/>
                </a:lnTo>
                <a:lnTo>
                  <a:pt x="1423472" y="5745"/>
                </a:lnTo>
                <a:lnTo>
                  <a:pt x="1446395" y="5590"/>
                </a:lnTo>
                <a:lnTo>
                  <a:pt x="1469048" y="5520"/>
                </a:lnTo>
                <a:lnTo>
                  <a:pt x="1493227" y="5489"/>
                </a:lnTo>
                <a:lnTo>
                  <a:pt x="1516203" y="3595"/>
                </a:lnTo>
                <a:lnTo>
                  <a:pt x="1538879" y="1106"/>
                </a:lnTo>
                <a:lnTo>
                  <a:pt x="1563068" y="0"/>
                </a:lnTo>
                <a:lnTo>
                  <a:pt x="1586049" y="1390"/>
                </a:lnTo>
                <a:lnTo>
                  <a:pt x="1608727" y="3654"/>
                </a:lnTo>
                <a:lnTo>
                  <a:pt x="1632918" y="4660"/>
                </a:lnTo>
                <a:lnTo>
                  <a:pt x="1655899" y="3226"/>
                </a:lnTo>
                <a:lnTo>
                  <a:pt x="1678577" y="1647"/>
                </a:lnTo>
                <a:lnTo>
                  <a:pt x="1702768" y="3298"/>
                </a:lnTo>
                <a:lnTo>
                  <a:pt x="1727630" y="4502"/>
                </a:lnTo>
                <a:lnTo>
                  <a:pt x="1751380" y="5037"/>
                </a:lnTo>
                <a:lnTo>
                  <a:pt x="1782029" y="5338"/>
                </a:lnTo>
                <a:lnTo>
                  <a:pt x="1805191" y="5408"/>
                </a:lnTo>
                <a:lnTo>
                  <a:pt x="1827714" y="9203"/>
                </a:lnTo>
                <a:lnTo>
                  <a:pt x="1849484" y="14182"/>
                </a:lnTo>
                <a:lnTo>
                  <a:pt x="1880868" y="16985"/>
                </a:lnTo>
                <a:lnTo>
                  <a:pt x="1909766" y="18521"/>
                </a:lnTo>
                <a:lnTo>
                  <a:pt x="1932518" y="21381"/>
                </a:lnTo>
                <a:lnTo>
                  <a:pt x="1954860" y="23122"/>
                </a:lnTo>
                <a:lnTo>
                  <a:pt x="1976549" y="23896"/>
                </a:lnTo>
                <a:lnTo>
                  <a:pt x="1997948" y="24240"/>
                </a:lnTo>
                <a:lnTo>
                  <a:pt x="2019217" y="26274"/>
                </a:lnTo>
                <a:lnTo>
                  <a:pt x="2040430" y="28825"/>
                </a:lnTo>
                <a:lnTo>
                  <a:pt x="2061617" y="29958"/>
                </a:lnTo>
                <a:lnTo>
                  <a:pt x="2082792" y="30462"/>
                </a:lnTo>
                <a:lnTo>
                  <a:pt x="2103963" y="30686"/>
                </a:lnTo>
                <a:lnTo>
                  <a:pt x="2125132" y="30785"/>
                </a:lnTo>
                <a:lnTo>
                  <a:pt x="2148181" y="30830"/>
                </a:lnTo>
                <a:lnTo>
                  <a:pt x="2171830" y="30849"/>
                </a:lnTo>
                <a:lnTo>
                  <a:pt x="2194100" y="30858"/>
                </a:lnTo>
                <a:lnTo>
                  <a:pt x="2217639" y="30862"/>
                </a:lnTo>
                <a:lnTo>
                  <a:pt x="2241506" y="30864"/>
                </a:lnTo>
                <a:lnTo>
                  <a:pt x="2263873" y="30864"/>
                </a:lnTo>
                <a:lnTo>
                  <a:pt x="2287455" y="28984"/>
                </a:lnTo>
                <a:lnTo>
                  <a:pt x="2312046" y="26501"/>
                </a:lnTo>
                <a:lnTo>
                  <a:pt x="2337088" y="25398"/>
                </a:lnTo>
                <a:lnTo>
                  <a:pt x="2362328" y="24907"/>
                </a:lnTo>
                <a:lnTo>
                  <a:pt x="2386951" y="24690"/>
                </a:lnTo>
                <a:lnTo>
                  <a:pt x="2409654" y="24593"/>
                </a:lnTo>
                <a:lnTo>
                  <a:pt x="2435267" y="24550"/>
                </a:lnTo>
                <a:lnTo>
                  <a:pt x="2462407" y="24531"/>
                </a:lnTo>
                <a:lnTo>
                  <a:pt x="2488581" y="24522"/>
                </a:lnTo>
                <a:lnTo>
                  <a:pt x="2512443" y="24518"/>
                </a:lnTo>
                <a:lnTo>
                  <a:pt x="2534808" y="24516"/>
                </a:lnTo>
                <a:lnTo>
                  <a:pt x="2556507" y="24515"/>
                </a:lnTo>
                <a:lnTo>
                  <a:pt x="2579792" y="24515"/>
                </a:lnTo>
                <a:lnTo>
                  <a:pt x="2604252" y="25220"/>
                </a:lnTo>
                <a:lnTo>
                  <a:pt x="2629234" y="27886"/>
                </a:lnTo>
                <a:lnTo>
                  <a:pt x="2654448" y="29541"/>
                </a:lnTo>
                <a:lnTo>
                  <a:pt x="2678355" y="30277"/>
                </a:lnTo>
                <a:lnTo>
                  <a:pt x="2709091" y="31396"/>
                </a:lnTo>
                <a:lnTo>
                  <a:pt x="2732274" y="34159"/>
                </a:lnTo>
                <a:lnTo>
                  <a:pt x="2756689" y="35856"/>
                </a:lnTo>
                <a:lnTo>
                  <a:pt x="2780945" y="37317"/>
                </a:lnTo>
                <a:lnTo>
                  <a:pt x="2803485" y="40317"/>
                </a:lnTo>
                <a:lnTo>
                  <a:pt x="2827143" y="42122"/>
                </a:lnTo>
                <a:lnTo>
                  <a:pt x="2851064" y="42923"/>
                </a:lnTo>
                <a:lnTo>
                  <a:pt x="2873454" y="43280"/>
                </a:lnTo>
                <a:lnTo>
                  <a:pt x="2895165" y="43438"/>
                </a:lnTo>
                <a:lnTo>
                  <a:pt x="2917279" y="44214"/>
                </a:lnTo>
                <a:lnTo>
                  <a:pt x="2941219" y="46911"/>
                </a:lnTo>
                <a:lnTo>
                  <a:pt x="2965969" y="48580"/>
                </a:lnTo>
                <a:lnTo>
                  <a:pt x="2990375" y="50027"/>
                </a:lnTo>
                <a:lnTo>
                  <a:pt x="3012982" y="53022"/>
                </a:lnTo>
                <a:lnTo>
                  <a:pt x="3042171" y="55304"/>
                </a:lnTo>
                <a:lnTo>
                  <a:pt x="3063754" y="55838"/>
                </a:lnTo>
                <a:lnTo>
                  <a:pt x="3086752" y="56781"/>
                </a:lnTo>
                <a:lnTo>
                  <a:pt x="3108732" y="59552"/>
                </a:lnTo>
                <a:lnTo>
                  <a:pt x="3130260" y="61253"/>
                </a:lnTo>
                <a:lnTo>
                  <a:pt x="3151588" y="62010"/>
                </a:lnTo>
                <a:lnTo>
                  <a:pt x="3172826" y="62346"/>
                </a:lnTo>
                <a:lnTo>
                  <a:pt x="3195906" y="62496"/>
                </a:lnTo>
                <a:lnTo>
                  <a:pt x="3218864" y="62562"/>
                </a:lnTo>
                <a:lnTo>
                  <a:pt x="3248361" y="63305"/>
                </a:lnTo>
                <a:lnTo>
                  <a:pt x="3279835" y="66974"/>
                </a:lnTo>
                <a:lnTo>
                  <a:pt x="3303438" y="68080"/>
                </a:lnTo>
                <a:lnTo>
                  <a:pt x="3326157" y="68572"/>
                </a:lnTo>
                <a:lnTo>
                  <a:pt x="3348720" y="68085"/>
                </a:lnTo>
                <a:lnTo>
                  <a:pt x="3372859" y="65516"/>
                </a:lnTo>
                <a:lnTo>
                  <a:pt x="3395817" y="63904"/>
                </a:lnTo>
                <a:lnTo>
                  <a:pt x="3418485" y="63188"/>
                </a:lnTo>
                <a:lnTo>
                  <a:pt x="3442671" y="62870"/>
                </a:lnTo>
                <a:lnTo>
                  <a:pt x="3467532" y="62728"/>
                </a:lnTo>
                <a:lnTo>
                  <a:pt x="3491986" y="62665"/>
                </a:lnTo>
                <a:lnTo>
                  <a:pt x="3514614" y="62637"/>
                </a:lnTo>
                <a:lnTo>
                  <a:pt x="3538312" y="62624"/>
                </a:lnTo>
                <a:lnTo>
                  <a:pt x="3562955" y="62619"/>
                </a:lnTo>
                <a:lnTo>
                  <a:pt x="3588019" y="62617"/>
                </a:lnTo>
                <a:lnTo>
                  <a:pt x="3611388" y="62616"/>
                </a:lnTo>
                <a:lnTo>
                  <a:pt x="3633534" y="62615"/>
                </a:lnTo>
                <a:lnTo>
                  <a:pt x="3655135" y="62615"/>
                </a:lnTo>
                <a:lnTo>
                  <a:pt x="3678377" y="62615"/>
                </a:lnTo>
                <a:lnTo>
                  <a:pt x="3702112" y="62615"/>
                </a:lnTo>
                <a:lnTo>
                  <a:pt x="3724420" y="62615"/>
                </a:lnTo>
                <a:lnTo>
                  <a:pt x="3746094" y="60734"/>
                </a:lnTo>
                <a:lnTo>
                  <a:pt x="3767486" y="58251"/>
                </a:lnTo>
                <a:lnTo>
                  <a:pt x="3798658" y="57559"/>
                </a:lnTo>
                <a:lnTo>
                  <a:pt x="3826082" y="60098"/>
                </a:lnTo>
                <a:lnTo>
                  <a:pt x="3852787" y="57714"/>
                </a:lnTo>
                <a:lnTo>
                  <a:pt x="3882728" y="56694"/>
                </a:lnTo>
                <a:lnTo>
                  <a:pt x="3913942" y="56392"/>
                </a:lnTo>
                <a:lnTo>
                  <a:pt x="3944828" y="55597"/>
                </a:lnTo>
                <a:lnTo>
                  <a:pt x="3974990" y="51207"/>
                </a:lnTo>
                <a:lnTo>
                  <a:pt x="4003037" y="47432"/>
                </a:lnTo>
                <a:lnTo>
                  <a:pt x="4032437" y="45283"/>
                </a:lnTo>
                <a:lnTo>
                  <a:pt x="4059850" y="44329"/>
                </a:lnTo>
                <a:lnTo>
                  <a:pt x="4091149" y="43791"/>
                </a:lnTo>
                <a:lnTo>
                  <a:pt x="4118297" y="43632"/>
                </a:lnTo>
                <a:lnTo>
                  <a:pt x="4144215" y="43585"/>
                </a:lnTo>
                <a:lnTo>
                  <a:pt x="4171885" y="43571"/>
                </a:lnTo>
                <a:lnTo>
                  <a:pt x="4196851" y="43568"/>
                </a:lnTo>
                <a:lnTo>
                  <a:pt x="4225189" y="43566"/>
                </a:lnTo>
                <a:lnTo>
                  <a:pt x="4245706" y="43565"/>
                </a:lnTo>
                <a:lnTo>
                  <a:pt x="4268936" y="43565"/>
                </a:lnTo>
                <a:lnTo>
                  <a:pt x="4293372" y="43565"/>
                </a:lnTo>
                <a:lnTo>
                  <a:pt x="4324187" y="43565"/>
                </a:lnTo>
                <a:lnTo>
                  <a:pt x="4353922" y="43565"/>
                </a:lnTo>
                <a:lnTo>
                  <a:pt x="4367168" y="43565"/>
                </a:lnTo>
                <a:lnTo>
                  <a:pt x="4367007" y="42860"/>
                </a:lnTo>
                <a:lnTo>
                  <a:pt x="4362450" y="37215"/>
                </a:lnTo>
              </a:path>
            </a:pathLst>
          </a:cu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MARTInkShape-186"/>
          <p:cNvSpPr/>
          <p:nvPr>
            <p:custDataLst>
              <p:tags r:id="rId2"/>
            </p:custDataLst>
          </p:nvPr>
        </p:nvSpPr>
        <p:spPr>
          <a:xfrm>
            <a:off x="249285" y="4922022"/>
            <a:ext cx="436803" cy="578285"/>
          </a:xfrm>
          <a:custGeom>
            <a:avLst/>
            <a:gdLst/>
            <a:ahLst/>
            <a:cxnLst/>
            <a:rect l="0" t="0" r="0" b="0"/>
            <a:pathLst>
              <a:path w="436803" h="578285">
                <a:moveTo>
                  <a:pt x="322215" y="221478"/>
                </a:moveTo>
                <a:lnTo>
                  <a:pt x="322215" y="221478"/>
                </a:lnTo>
                <a:lnTo>
                  <a:pt x="322215" y="195730"/>
                </a:lnTo>
                <a:lnTo>
                  <a:pt x="322215" y="165516"/>
                </a:lnTo>
                <a:lnTo>
                  <a:pt x="322215" y="155684"/>
                </a:lnTo>
                <a:lnTo>
                  <a:pt x="318452" y="146140"/>
                </a:lnTo>
                <a:lnTo>
                  <a:pt x="315473" y="141619"/>
                </a:lnTo>
                <a:lnTo>
                  <a:pt x="312076" y="138605"/>
                </a:lnTo>
                <a:lnTo>
                  <a:pt x="304538" y="135257"/>
                </a:lnTo>
                <a:lnTo>
                  <a:pt x="292722" y="137531"/>
                </a:lnTo>
                <a:lnTo>
                  <a:pt x="278768" y="141130"/>
                </a:lnTo>
                <a:lnTo>
                  <a:pt x="252563" y="137691"/>
                </a:lnTo>
                <a:lnTo>
                  <a:pt x="223633" y="133587"/>
                </a:lnTo>
                <a:lnTo>
                  <a:pt x="195717" y="136248"/>
                </a:lnTo>
                <a:lnTo>
                  <a:pt x="168474" y="141505"/>
                </a:lnTo>
                <a:lnTo>
                  <a:pt x="139157" y="154273"/>
                </a:lnTo>
                <a:lnTo>
                  <a:pt x="111499" y="168091"/>
                </a:lnTo>
                <a:lnTo>
                  <a:pt x="80274" y="184640"/>
                </a:lnTo>
                <a:lnTo>
                  <a:pt x="67930" y="194522"/>
                </a:lnTo>
                <a:lnTo>
                  <a:pt x="49786" y="220625"/>
                </a:lnTo>
                <a:lnTo>
                  <a:pt x="39798" y="242971"/>
                </a:lnTo>
                <a:lnTo>
                  <a:pt x="30656" y="265133"/>
                </a:lnTo>
                <a:lnTo>
                  <a:pt x="21889" y="286741"/>
                </a:lnTo>
                <a:lnTo>
                  <a:pt x="13288" y="308104"/>
                </a:lnTo>
                <a:lnTo>
                  <a:pt x="6644" y="335002"/>
                </a:lnTo>
                <a:lnTo>
                  <a:pt x="2045" y="363655"/>
                </a:lnTo>
                <a:lnTo>
                  <a:pt x="0" y="388150"/>
                </a:lnTo>
                <a:lnTo>
                  <a:pt x="2221" y="418401"/>
                </a:lnTo>
                <a:lnTo>
                  <a:pt x="5488" y="442114"/>
                </a:lnTo>
                <a:lnTo>
                  <a:pt x="11408" y="469117"/>
                </a:lnTo>
                <a:lnTo>
                  <a:pt x="23447" y="497581"/>
                </a:lnTo>
                <a:lnTo>
                  <a:pt x="42721" y="527888"/>
                </a:lnTo>
                <a:lnTo>
                  <a:pt x="68902" y="556386"/>
                </a:lnTo>
                <a:lnTo>
                  <a:pt x="92329" y="571026"/>
                </a:lnTo>
                <a:lnTo>
                  <a:pt x="108801" y="577445"/>
                </a:lnTo>
                <a:lnTo>
                  <a:pt x="137312" y="578284"/>
                </a:lnTo>
                <a:lnTo>
                  <a:pt x="164731" y="570694"/>
                </a:lnTo>
                <a:lnTo>
                  <a:pt x="185900" y="561540"/>
                </a:lnTo>
                <a:lnTo>
                  <a:pt x="209419" y="550416"/>
                </a:lnTo>
                <a:lnTo>
                  <a:pt x="233984" y="538417"/>
                </a:lnTo>
                <a:lnTo>
                  <a:pt x="259012" y="520385"/>
                </a:lnTo>
                <a:lnTo>
                  <a:pt x="283541" y="496848"/>
                </a:lnTo>
                <a:lnTo>
                  <a:pt x="306203" y="467573"/>
                </a:lnTo>
                <a:lnTo>
                  <a:pt x="329915" y="443271"/>
                </a:lnTo>
                <a:lnTo>
                  <a:pt x="353859" y="419536"/>
                </a:lnTo>
                <a:lnTo>
                  <a:pt x="376261" y="387821"/>
                </a:lnTo>
                <a:lnTo>
                  <a:pt x="394213" y="361966"/>
                </a:lnTo>
                <a:lnTo>
                  <a:pt x="408542" y="338245"/>
                </a:lnTo>
                <a:lnTo>
                  <a:pt x="419614" y="308887"/>
                </a:lnTo>
                <a:lnTo>
                  <a:pt x="424542" y="293156"/>
                </a:lnTo>
                <a:lnTo>
                  <a:pt x="429239" y="277025"/>
                </a:lnTo>
                <a:lnTo>
                  <a:pt x="436103" y="246165"/>
                </a:lnTo>
                <a:lnTo>
                  <a:pt x="436802" y="220691"/>
                </a:lnTo>
                <a:lnTo>
                  <a:pt x="434761" y="195728"/>
                </a:lnTo>
                <a:lnTo>
                  <a:pt x="430797" y="171228"/>
                </a:lnTo>
                <a:lnTo>
                  <a:pt x="424331" y="148580"/>
                </a:lnTo>
                <a:lnTo>
                  <a:pt x="412991" y="124873"/>
                </a:lnTo>
                <a:lnTo>
                  <a:pt x="398543" y="100226"/>
                </a:lnTo>
                <a:lnTo>
                  <a:pt x="382715" y="75161"/>
                </a:lnTo>
                <a:lnTo>
                  <a:pt x="364391" y="51791"/>
                </a:lnTo>
                <a:lnTo>
                  <a:pt x="344488" y="32467"/>
                </a:lnTo>
                <a:lnTo>
                  <a:pt x="313449" y="16916"/>
                </a:lnTo>
                <a:lnTo>
                  <a:pt x="281910" y="5096"/>
                </a:lnTo>
                <a:lnTo>
                  <a:pt x="250928" y="966"/>
                </a:lnTo>
                <a:lnTo>
                  <a:pt x="232441" y="0"/>
                </a:lnTo>
                <a:lnTo>
                  <a:pt x="211054" y="7097"/>
                </a:lnTo>
                <a:lnTo>
                  <a:pt x="188849" y="18952"/>
                </a:lnTo>
                <a:lnTo>
                  <a:pt x="160481" y="36823"/>
                </a:lnTo>
                <a:lnTo>
                  <a:pt x="133496" y="54190"/>
                </a:lnTo>
                <a:lnTo>
                  <a:pt x="104883" y="84893"/>
                </a:lnTo>
                <a:lnTo>
                  <a:pt x="89451" y="108562"/>
                </a:lnTo>
                <a:lnTo>
                  <a:pt x="75536" y="131312"/>
                </a:lnTo>
                <a:lnTo>
                  <a:pt x="62297" y="154593"/>
                </a:lnTo>
                <a:lnTo>
                  <a:pt x="49357" y="181403"/>
                </a:lnTo>
                <a:lnTo>
                  <a:pt x="38432" y="211663"/>
                </a:lnTo>
                <a:lnTo>
                  <a:pt x="33543" y="227635"/>
                </a:lnTo>
                <a:lnTo>
                  <a:pt x="29578" y="244633"/>
                </a:lnTo>
                <a:lnTo>
                  <a:pt x="26229" y="262314"/>
                </a:lnTo>
                <a:lnTo>
                  <a:pt x="23291" y="280453"/>
                </a:lnTo>
                <a:lnTo>
                  <a:pt x="21908" y="306250"/>
                </a:lnTo>
                <a:lnTo>
                  <a:pt x="25096" y="336437"/>
                </a:lnTo>
                <a:lnTo>
                  <a:pt x="29296" y="353710"/>
                </a:lnTo>
                <a:lnTo>
                  <a:pt x="32391" y="358316"/>
                </a:lnTo>
                <a:lnTo>
                  <a:pt x="40299" y="366962"/>
                </a:lnTo>
                <a:lnTo>
                  <a:pt x="50869" y="382563"/>
                </a:lnTo>
                <a:lnTo>
                  <a:pt x="57356" y="387429"/>
                </a:lnTo>
                <a:lnTo>
                  <a:pt x="72091" y="390954"/>
                </a:lnTo>
                <a:lnTo>
                  <a:pt x="99624" y="392343"/>
                </a:lnTo>
                <a:lnTo>
                  <a:pt x="119015" y="392928"/>
                </a:lnTo>
              </a:path>
            </a:pathLst>
          </a:cu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SMARTInkShape-Group61"/>
          <p:cNvGrpSpPr/>
          <p:nvPr/>
        </p:nvGrpSpPr>
        <p:grpSpPr>
          <a:xfrm>
            <a:off x="3581804" y="3016589"/>
            <a:ext cx="316651" cy="123671"/>
            <a:chOff x="3581804" y="3016589"/>
            <a:chExt cx="316651" cy="123671"/>
          </a:xfrm>
        </p:grpSpPr>
        <p:sp>
          <p:nvSpPr>
            <p:cNvPr id="8" name="SMARTInkShape-187"/>
            <p:cNvSpPr/>
            <p:nvPr>
              <p:custDataLst>
                <p:tags r:id="rId12"/>
              </p:custDataLst>
            </p:nvPr>
          </p:nvSpPr>
          <p:spPr>
            <a:xfrm>
              <a:off x="3613150" y="3054350"/>
              <a:ext cx="285305" cy="25140"/>
            </a:xfrm>
            <a:custGeom>
              <a:avLst/>
              <a:gdLst/>
              <a:ahLst/>
              <a:cxnLst/>
              <a:rect l="0" t="0" r="0" b="0"/>
              <a:pathLst>
                <a:path w="285305" h="25140">
                  <a:moveTo>
                    <a:pt x="0" y="12700"/>
                  </a:moveTo>
                  <a:lnTo>
                    <a:pt x="0" y="12700"/>
                  </a:lnTo>
                  <a:lnTo>
                    <a:pt x="6350" y="19049"/>
                  </a:lnTo>
                  <a:lnTo>
                    <a:pt x="9721" y="19050"/>
                  </a:lnTo>
                  <a:lnTo>
                    <a:pt x="10714" y="19755"/>
                  </a:lnTo>
                  <a:lnTo>
                    <a:pt x="11376" y="20931"/>
                  </a:lnTo>
                  <a:lnTo>
                    <a:pt x="12438" y="24517"/>
                  </a:lnTo>
                  <a:lnTo>
                    <a:pt x="14465" y="25008"/>
                  </a:lnTo>
                  <a:lnTo>
                    <a:pt x="15994" y="25139"/>
                  </a:lnTo>
                  <a:lnTo>
                    <a:pt x="19573" y="23402"/>
                  </a:lnTo>
                  <a:lnTo>
                    <a:pt x="23516" y="20984"/>
                  </a:lnTo>
                  <a:lnTo>
                    <a:pt x="31796" y="19432"/>
                  </a:lnTo>
                  <a:lnTo>
                    <a:pt x="60103" y="18349"/>
                  </a:lnTo>
                  <a:lnTo>
                    <a:pt x="88398" y="13289"/>
                  </a:lnTo>
                  <a:lnTo>
                    <a:pt x="119607" y="12735"/>
                  </a:lnTo>
                  <a:lnTo>
                    <a:pt x="147840" y="12703"/>
                  </a:lnTo>
                  <a:lnTo>
                    <a:pt x="179281" y="12700"/>
                  </a:lnTo>
                  <a:lnTo>
                    <a:pt x="209123" y="12700"/>
                  </a:lnTo>
                  <a:lnTo>
                    <a:pt x="217827" y="11995"/>
                  </a:lnTo>
                  <a:lnTo>
                    <a:pt x="229955" y="9042"/>
                  </a:lnTo>
                  <a:lnTo>
                    <a:pt x="235788" y="10603"/>
                  </a:lnTo>
                  <a:lnTo>
                    <a:pt x="244495" y="8005"/>
                  </a:lnTo>
                  <a:lnTo>
                    <a:pt x="253303" y="4263"/>
                  </a:lnTo>
                  <a:lnTo>
                    <a:pt x="255652" y="4253"/>
                  </a:lnTo>
                  <a:lnTo>
                    <a:pt x="258968" y="5418"/>
                  </a:lnTo>
                  <a:lnTo>
                    <a:pt x="285304" y="6347"/>
                  </a:lnTo>
                  <a:lnTo>
                    <a:pt x="27940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SMARTInkShape-188"/>
            <p:cNvSpPr/>
            <p:nvPr>
              <p:custDataLst>
                <p:tags r:id="rId13"/>
              </p:custDataLst>
            </p:nvPr>
          </p:nvSpPr>
          <p:spPr>
            <a:xfrm>
              <a:off x="3581804" y="3016589"/>
              <a:ext cx="88497" cy="123671"/>
            </a:xfrm>
            <a:custGeom>
              <a:avLst/>
              <a:gdLst/>
              <a:ahLst/>
              <a:cxnLst/>
              <a:rect l="0" t="0" r="0" b="0"/>
              <a:pathLst>
                <a:path w="88497" h="123671">
                  <a:moveTo>
                    <a:pt x="50396" y="12361"/>
                  </a:moveTo>
                  <a:lnTo>
                    <a:pt x="50396" y="12361"/>
                  </a:lnTo>
                  <a:lnTo>
                    <a:pt x="74976" y="424"/>
                  </a:lnTo>
                  <a:lnTo>
                    <a:pt x="78489" y="0"/>
                  </a:lnTo>
                  <a:lnTo>
                    <a:pt x="79708" y="593"/>
                  </a:lnTo>
                  <a:lnTo>
                    <a:pt x="80521" y="1693"/>
                  </a:lnTo>
                  <a:lnTo>
                    <a:pt x="81062" y="3133"/>
                  </a:lnTo>
                  <a:lnTo>
                    <a:pt x="80718" y="4798"/>
                  </a:lnTo>
                  <a:lnTo>
                    <a:pt x="78454" y="8529"/>
                  </a:lnTo>
                  <a:lnTo>
                    <a:pt x="76862" y="9807"/>
                  </a:lnTo>
                  <a:lnTo>
                    <a:pt x="73212" y="11226"/>
                  </a:lnTo>
                  <a:lnTo>
                    <a:pt x="69239" y="15619"/>
                  </a:lnTo>
                  <a:lnTo>
                    <a:pt x="57568" y="29938"/>
                  </a:lnTo>
                  <a:lnTo>
                    <a:pt x="49820" y="34284"/>
                  </a:lnTo>
                  <a:lnTo>
                    <a:pt x="41673" y="37627"/>
                  </a:lnTo>
                  <a:lnTo>
                    <a:pt x="17212" y="53512"/>
                  </a:lnTo>
                  <a:lnTo>
                    <a:pt x="6499" y="58041"/>
                  </a:lnTo>
                  <a:lnTo>
                    <a:pt x="0" y="62861"/>
                  </a:lnTo>
                  <a:lnTo>
                    <a:pt x="3087" y="66444"/>
                  </a:lnTo>
                  <a:lnTo>
                    <a:pt x="8438" y="68148"/>
                  </a:lnTo>
                  <a:lnTo>
                    <a:pt x="11841" y="68602"/>
                  </a:lnTo>
                  <a:lnTo>
                    <a:pt x="19384" y="72870"/>
                  </a:lnTo>
                  <a:lnTo>
                    <a:pt x="50808" y="94833"/>
                  </a:lnTo>
                  <a:lnTo>
                    <a:pt x="58340" y="99816"/>
                  </a:lnTo>
                  <a:lnTo>
                    <a:pt x="73448" y="116897"/>
                  </a:lnTo>
                  <a:lnTo>
                    <a:pt x="79255" y="120005"/>
                  </a:lnTo>
                  <a:lnTo>
                    <a:pt x="80861" y="123232"/>
                  </a:lnTo>
                  <a:lnTo>
                    <a:pt x="81995" y="123670"/>
                  </a:lnTo>
                  <a:lnTo>
                    <a:pt x="88496" y="120311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3" name="SMARTInkShape-Group62"/>
          <p:cNvGrpSpPr/>
          <p:nvPr/>
        </p:nvGrpSpPr>
        <p:grpSpPr>
          <a:xfrm>
            <a:off x="5881896" y="4495807"/>
            <a:ext cx="419897" cy="101716"/>
            <a:chOff x="5881896" y="4495807"/>
            <a:chExt cx="419897" cy="101716"/>
          </a:xfrm>
        </p:grpSpPr>
        <p:sp>
          <p:nvSpPr>
            <p:cNvPr id="11" name="SMARTInkShape-189"/>
            <p:cNvSpPr/>
            <p:nvPr>
              <p:custDataLst>
                <p:tags r:id="rId10"/>
              </p:custDataLst>
            </p:nvPr>
          </p:nvSpPr>
          <p:spPr>
            <a:xfrm>
              <a:off x="5924550" y="4521200"/>
              <a:ext cx="377243" cy="30268"/>
            </a:xfrm>
            <a:custGeom>
              <a:avLst/>
              <a:gdLst/>
              <a:ahLst/>
              <a:cxnLst/>
              <a:rect l="0" t="0" r="0" b="0"/>
              <a:pathLst>
                <a:path w="377243" h="30268">
                  <a:moveTo>
                    <a:pt x="0" y="12700"/>
                  </a:moveTo>
                  <a:lnTo>
                    <a:pt x="0" y="12700"/>
                  </a:lnTo>
                  <a:lnTo>
                    <a:pt x="0" y="9329"/>
                  </a:lnTo>
                  <a:lnTo>
                    <a:pt x="705" y="8336"/>
                  </a:lnTo>
                  <a:lnTo>
                    <a:pt x="1882" y="7674"/>
                  </a:lnTo>
                  <a:lnTo>
                    <a:pt x="6468" y="6525"/>
                  </a:lnTo>
                  <a:lnTo>
                    <a:pt x="36835" y="6357"/>
                  </a:lnTo>
                  <a:lnTo>
                    <a:pt x="60146" y="6352"/>
                  </a:lnTo>
                  <a:lnTo>
                    <a:pt x="88298" y="6350"/>
                  </a:lnTo>
                  <a:lnTo>
                    <a:pt x="115612" y="2979"/>
                  </a:lnTo>
                  <a:lnTo>
                    <a:pt x="136755" y="1324"/>
                  </a:lnTo>
                  <a:lnTo>
                    <a:pt x="166814" y="2274"/>
                  </a:lnTo>
                  <a:lnTo>
                    <a:pt x="195934" y="5545"/>
                  </a:lnTo>
                  <a:lnTo>
                    <a:pt x="222371" y="6112"/>
                  </a:lnTo>
                  <a:lnTo>
                    <a:pt x="252547" y="6279"/>
                  </a:lnTo>
                  <a:lnTo>
                    <a:pt x="280550" y="6336"/>
                  </a:lnTo>
                  <a:lnTo>
                    <a:pt x="309914" y="6347"/>
                  </a:lnTo>
                  <a:lnTo>
                    <a:pt x="329833" y="8231"/>
                  </a:lnTo>
                  <a:lnTo>
                    <a:pt x="342031" y="12125"/>
                  </a:lnTo>
                  <a:lnTo>
                    <a:pt x="372025" y="30267"/>
                  </a:lnTo>
                  <a:lnTo>
                    <a:pt x="373605" y="30056"/>
                  </a:lnTo>
                  <a:lnTo>
                    <a:pt x="377242" y="27940"/>
                  </a:lnTo>
                  <a:lnTo>
                    <a:pt x="3746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SMARTInkShape-190"/>
            <p:cNvSpPr/>
            <p:nvPr>
              <p:custDataLst>
                <p:tags r:id="rId11"/>
              </p:custDataLst>
            </p:nvPr>
          </p:nvSpPr>
          <p:spPr>
            <a:xfrm>
              <a:off x="5881896" y="4495807"/>
              <a:ext cx="156955" cy="101716"/>
            </a:xfrm>
            <a:custGeom>
              <a:avLst/>
              <a:gdLst/>
              <a:ahLst/>
              <a:cxnLst/>
              <a:rect l="0" t="0" r="0" b="0"/>
              <a:pathLst>
                <a:path w="156955" h="101716">
                  <a:moveTo>
                    <a:pt x="80754" y="6343"/>
                  </a:moveTo>
                  <a:lnTo>
                    <a:pt x="80754" y="6343"/>
                  </a:lnTo>
                  <a:lnTo>
                    <a:pt x="90214" y="6343"/>
                  </a:lnTo>
                  <a:lnTo>
                    <a:pt x="93896" y="4461"/>
                  </a:lnTo>
                  <a:lnTo>
                    <a:pt x="97883" y="1979"/>
                  </a:lnTo>
                  <a:lnTo>
                    <a:pt x="106121" y="0"/>
                  </a:lnTo>
                  <a:lnTo>
                    <a:pt x="86380" y="17885"/>
                  </a:lnTo>
                  <a:lnTo>
                    <a:pt x="54733" y="33523"/>
                  </a:lnTo>
                  <a:lnTo>
                    <a:pt x="24781" y="49793"/>
                  </a:lnTo>
                  <a:lnTo>
                    <a:pt x="0" y="68343"/>
                  </a:lnTo>
                  <a:lnTo>
                    <a:pt x="107" y="68138"/>
                  </a:lnTo>
                  <a:lnTo>
                    <a:pt x="2107" y="66028"/>
                  </a:lnTo>
                  <a:lnTo>
                    <a:pt x="7229" y="64620"/>
                  </a:lnTo>
                  <a:lnTo>
                    <a:pt x="37096" y="63592"/>
                  </a:lnTo>
                  <a:lnTo>
                    <a:pt x="50062" y="64948"/>
                  </a:lnTo>
                  <a:lnTo>
                    <a:pt x="75736" y="75435"/>
                  </a:lnTo>
                  <a:lnTo>
                    <a:pt x="100744" y="90966"/>
                  </a:lnTo>
                  <a:lnTo>
                    <a:pt x="103749" y="97105"/>
                  </a:lnTo>
                  <a:lnTo>
                    <a:pt x="104551" y="100717"/>
                  </a:lnTo>
                  <a:lnTo>
                    <a:pt x="106497" y="101715"/>
                  </a:lnTo>
                  <a:lnTo>
                    <a:pt x="109205" y="100969"/>
                  </a:lnTo>
                  <a:lnTo>
                    <a:pt x="117876" y="96939"/>
                  </a:lnTo>
                  <a:lnTo>
                    <a:pt x="130498" y="92207"/>
                  </a:lnTo>
                  <a:lnTo>
                    <a:pt x="156954" y="76193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SMARTInkShape-191"/>
          <p:cNvSpPr/>
          <p:nvPr>
            <p:custDataLst>
              <p:tags r:id="rId3"/>
            </p:custDataLst>
          </p:nvPr>
        </p:nvSpPr>
        <p:spPr>
          <a:xfrm>
            <a:off x="4565650" y="2114584"/>
            <a:ext cx="1581151" cy="19017"/>
          </a:xfrm>
          <a:custGeom>
            <a:avLst/>
            <a:gdLst/>
            <a:ahLst/>
            <a:cxnLst/>
            <a:rect l="0" t="0" r="0" b="0"/>
            <a:pathLst>
              <a:path w="1581151" h="19017">
                <a:moveTo>
                  <a:pt x="0" y="12666"/>
                </a:moveTo>
                <a:lnTo>
                  <a:pt x="0" y="12666"/>
                </a:lnTo>
                <a:lnTo>
                  <a:pt x="0" y="18133"/>
                </a:lnTo>
                <a:lnTo>
                  <a:pt x="705" y="18428"/>
                </a:lnTo>
                <a:lnTo>
                  <a:pt x="3371" y="18754"/>
                </a:lnTo>
                <a:lnTo>
                  <a:pt x="4364" y="18136"/>
                </a:lnTo>
                <a:lnTo>
                  <a:pt x="5026" y="17018"/>
                </a:lnTo>
                <a:lnTo>
                  <a:pt x="5467" y="15567"/>
                </a:lnTo>
                <a:lnTo>
                  <a:pt x="11602" y="13955"/>
                </a:lnTo>
                <a:lnTo>
                  <a:pt x="21384" y="11828"/>
                </a:lnTo>
                <a:lnTo>
                  <a:pt x="36675" y="4813"/>
                </a:lnTo>
                <a:lnTo>
                  <a:pt x="39267" y="4609"/>
                </a:lnTo>
                <a:lnTo>
                  <a:pt x="43557" y="5557"/>
                </a:lnTo>
                <a:lnTo>
                  <a:pt x="70980" y="6955"/>
                </a:lnTo>
                <a:lnTo>
                  <a:pt x="101749" y="15145"/>
                </a:lnTo>
                <a:lnTo>
                  <a:pt x="131393" y="13888"/>
                </a:lnTo>
                <a:lnTo>
                  <a:pt x="160245" y="12907"/>
                </a:lnTo>
                <a:lnTo>
                  <a:pt x="188356" y="12738"/>
                </a:lnTo>
                <a:lnTo>
                  <a:pt x="210713" y="12698"/>
                </a:lnTo>
                <a:lnTo>
                  <a:pt x="241018" y="11970"/>
                </a:lnTo>
                <a:lnTo>
                  <a:pt x="268735" y="7642"/>
                </a:lnTo>
                <a:lnTo>
                  <a:pt x="290821" y="8590"/>
                </a:lnTo>
                <a:lnTo>
                  <a:pt x="320023" y="12129"/>
                </a:lnTo>
                <a:lnTo>
                  <a:pt x="342864" y="12507"/>
                </a:lnTo>
                <a:lnTo>
                  <a:pt x="374303" y="12634"/>
                </a:lnTo>
                <a:lnTo>
                  <a:pt x="404999" y="12660"/>
                </a:lnTo>
                <a:lnTo>
                  <a:pt x="432874" y="12664"/>
                </a:lnTo>
                <a:lnTo>
                  <a:pt x="462378" y="9294"/>
                </a:lnTo>
                <a:lnTo>
                  <a:pt x="489450" y="10563"/>
                </a:lnTo>
                <a:lnTo>
                  <a:pt x="517394" y="7015"/>
                </a:lnTo>
                <a:lnTo>
                  <a:pt x="549079" y="10112"/>
                </a:lnTo>
                <a:lnTo>
                  <a:pt x="571912" y="7754"/>
                </a:lnTo>
                <a:lnTo>
                  <a:pt x="601099" y="6742"/>
                </a:lnTo>
                <a:lnTo>
                  <a:pt x="624167" y="6506"/>
                </a:lnTo>
                <a:lnTo>
                  <a:pt x="646648" y="6400"/>
                </a:lnTo>
                <a:lnTo>
                  <a:pt x="669105" y="6353"/>
                </a:lnTo>
                <a:lnTo>
                  <a:pt x="693196" y="6332"/>
                </a:lnTo>
                <a:lnTo>
                  <a:pt x="718015" y="6323"/>
                </a:lnTo>
                <a:lnTo>
                  <a:pt x="748262" y="6318"/>
                </a:lnTo>
                <a:lnTo>
                  <a:pt x="777866" y="6316"/>
                </a:lnTo>
                <a:lnTo>
                  <a:pt x="807938" y="6316"/>
                </a:lnTo>
                <a:lnTo>
                  <a:pt x="828984" y="6316"/>
                </a:lnTo>
                <a:lnTo>
                  <a:pt x="852448" y="6316"/>
                </a:lnTo>
                <a:lnTo>
                  <a:pt x="881933" y="6316"/>
                </a:lnTo>
                <a:lnTo>
                  <a:pt x="901488" y="4435"/>
                </a:lnTo>
                <a:lnTo>
                  <a:pt x="927058" y="849"/>
                </a:lnTo>
                <a:lnTo>
                  <a:pt x="952879" y="228"/>
                </a:lnTo>
                <a:lnTo>
                  <a:pt x="982873" y="3415"/>
                </a:lnTo>
                <a:lnTo>
                  <a:pt x="1007360" y="2085"/>
                </a:lnTo>
                <a:lnTo>
                  <a:pt x="1034763" y="3965"/>
                </a:lnTo>
                <a:lnTo>
                  <a:pt x="1061855" y="5619"/>
                </a:lnTo>
                <a:lnTo>
                  <a:pt x="1087755" y="6110"/>
                </a:lnTo>
                <a:lnTo>
                  <a:pt x="1116674" y="6255"/>
                </a:lnTo>
                <a:lnTo>
                  <a:pt x="1145665" y="5598"/>
                </a:lnTo>
                <a:lnTo>
                  <a:pt x="1176716" y="1948"/>
                </a:lnTo>
                <a:lnTo>
                  <a:pt x="1207867" y="553"/>
                </a:lnTo>
                <a:lnTo>
                  <a:pt x="1233873" y="140"/>
                </a:lnTo>
                <a:lnTo>
                  <a:pt x="1259780" y="0"/>
                </a:lnTo>
                <a:lnTo>
                  <a:pt x="1287198" y="1858"/>
                </a:lnTo>
                <a:lnTo>
                  <a:pt x="1318370" y="4995"/>
                </a:lnTo>
                <a:lnTo>
                  <a:pt x="1345480" y="5925"/>
                </a:lnTo>
                <a:lnTo>
                  <a:pt x="1376554" y="9610"/>
                </a:lnTo>
                <a:lnTo>
                  <a:pt x="1406372" y="12264"/>
                </a:lnTo>
                <a:lnTo>
                  <a:pt x="1434443" y="12587"/>
                </a:lnTo>
                <a:lnTo>
                  <a:pt x="1461076" y="13356"/>
                </a:lnTo>
                <a:lnTo>
                  <a:pt x="1490900" y="17689"/>
                </a:lnTo>
                <a:lnTo>
                  <a:pt x="1519458" y="18841"/>
                </a:lnTo>
                <a:lnTo>
                  <a:pt x="1549638" y="18993"/>
                </a:lnTo>
                <a:lnTo>
                  <a:pt x="1581105" y="19016"/>
                </a:lnTo>
                <a:lnTo>
                  <a:pt x="1581150" y="12666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SMARTInkShape-Group64"/>
          <p:cNvGrpSpPr/>
          <p:nvPr/>
        </p:nvGrpSpPr>
        <p:grpSpPr>
          <a:xfrm>
            <a:off x="3714750" y="1136752"/>
            <a:ext cx="158751" cy="155419"/>
            <a:chOff x="3714750" y="1136752"/>
            <a:chExt cx="158751" cy="155419"/>
          </a:xfrm>
        </p:grpSpPr>
        <p:sp>
          <p:nvSpPr>
            <p:cNvPr id="15" name="SMARTInkShape-192"/>
            <p:cNvSpPr/>
            <p:nvPr>
              <p:custDataLst>
                <p:tags r:id="rId8"/>
              </p:custDataLst>
            </p:nvPr>
          </p:nvSpPr>
          <p:spPr>
            <a:xfrm>
              <a:off x="3714750" y="1190730"/>
              <a:ext cx="158751" cy="9421"/>
            </a:xfrm>
            <a:custGeom>
              <a:avLst/>
              <a:gdLst/>
              <a:ahLst/>
              <a:cxnLst/>
              <a:rect l="0" t="0" r="0" b="0"/>
              <a:pathLst>
                <a:path w="158751" h="9421">
                  <a:moveTo>
                    <a:pt x="0" y="9420"/>
                  </a:moveTo>
                  <a:lnTo>
                    <a:pt x="0" y="9420"/>
                  </a:lnTo>
                  <a:lnTo>
                    <a:pt x="3371" y="9420"/>
                  </a:lnTo>
                  <a:lnTo>
                    <a:pt x="6907" y="7538"/>
                  </a:lnTo>
                  <a:lnTo>
                    <a:pt x="14927" y="581"/>
                  </a:lnTo>
                  <a:lnTo>
                    <a:pt x="18418" y="0"/>
                  </a:lnTo>
                  <a:lnTo>
                    <a:pt x="47433" y="2828"/>
                  </a:lnTo>
                  <a:lnTo>
                    <a:pt x="73810" y="3022"/>
                  </a:lnTo>
                  <a:lnTo>
                    <a:pt x="101284" y="3056"/>
                  </a:lnTo>
                  <a:lnTo>
                    <a:pt x="131328" y="3067"/>
                  </a:lnTo>
                  <a:lnTo>
                    <a:pt x="158750" y="307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SMARTInkShape-193"/>
            <p:cNvSpPr/>
            <p:nvPr>
              <p:custDataLst>
                <p:tags r:id="rId9"/>
              </p:custDataLst>
            </p:nvPr>
          </p:nvSpPr>
          <p:spPr>
            <a:xfrm>
              <a:off x="3778250" y="1136752"/>
              <a:ext cx="12701" cy="155419"/>
            </a:xfrm>
            <a:custGeom>
              <a:avLst/>
              <a:gdLst/>
              <a:ahLst/>
              <a:cxnLst/>
              <a:rect l="0" t="0" r="0" b="0"/>
              <a:pathLst>
                <a:path w="12701" h="155419">
                  <a:moveTo>
                    <a:pt x="0" y="18948"/>
                  </a:moveTo>
                  <a:lnTo>
                    <a:pt x="0" y="18948"/>
                  </a:lnTo>
                  <a:lnTo>
                    <a:pt x="9460" y="9489"/>
                  </a:lnTo>
                  <a:lnTo>
                    <a:pt x="11260" y="5807"/>
                  </a:lnTo>
                  <a:lnTo>
                    <a:pt x="12675" y="0"/>
                  </a:lnTo>
                  <a:lnTo>
                    <a:pt x="9322" y="6670"/>
                  </a:lnTo>
                  <a:lnTo>
                    <a:pt x="7231" y="20955"/>
                  </a:lnTo>
                  <a:lnTo>
                    <a:pt x="10888" y="45450"/>
                  </a:lnTo>
                  <a:lnTo>
                    <a:pt x="12342" y="74852"/>
                  </a:lnTo>
                  <a:lnTo>
                    <a:pt x="12653" y="106273"/>
                  </a:lnTo>
                  <a:lnTo>
                    <a:pt x="12696" y="133705"/>
                  </a:lnTo>
                  <a:lnTo>
                    <a:pt x="12700" y="155418"/>
                  </a:lnTo>
                  <a:lnTo>
                    <a:pt x="12700" y="14594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SMARTInkShape-Group65"/>
          <p:cNvGrpSpPr/>
          <p:nvPr/>
        </p:nvGrpSpPr>
        <p:grpSpPr>
          <a:xfrm>
            <a:off x="3048000" y="1111428"/>
            <a:ext cx="400051" cy="218421"/>
            <a:chOff x="3048000" y="1111428"/>
            <a:chExt cx="400051" cy="218421"/>
          </a:xfrm>
        </p:grpSpPr>
        <p:sp>
          <p:nvSpPr>
            <p:cNvPr id="18" name="SMARTInkShape-194"/>
            <p:cNvSpPr/>
            <p:nvPr>
              <p:custDataLst>
                <p:tags r:id="rId5"/>
              </p:custDataLst>
            </p:nvPr>
          </p:nvSpPr>
          <p:spPr>
            <a:xfrm>
              <a:off x="3276600" y="1193800"/>
              <a:ext cx="171451" cy="12701"/>
            </a:xfrm>
            <a:custGeom>
              <a:avLst/>
              <a:gdLst/>
              <a:ahLst/>
              <a:cxnLst/>
              <a:rect l="0" t="0" r="0" b="0"/>
              <a:pathLst>
                <a:path w="171451" h="12701">
                  <a:moveTo>
                    <a:pt x="0" y="12700"/>
                  </a:moveTo>
                  <a:lnTo>
                    <a:pt x="0" y="12700"/>
                  </a:lnTo>
                  <a:lnTo>
                    <a:pt x="0" y="9329"/>
                  </a:lnTo>
                  <a:lnTo>
                    <a:pt x="705" y="8336"/>
                  </a:lnTo>
                  <a:lnTo>
                    <a:pt x="1881" y="7674"/>
                  </a:lnTo>
                  <a:lnTo>
                    <a:pt x="3371" y="7233"/>
                  </a:lnTo>
                  <a:lnTo>
                    <a:pt x="20970" y="10183"/>
                  </a:lnTo>
                  <a:lnTo>
                    <a:pt x="50474" y="7316"/>
                  </a:lnTo>
                  <a:lnTo>
                    <a:pt x="71822" y="6779"/>
                  </a:lnTo>
                  <a:lnTo>
                    <a:pt x="93069" y="6541"/>
                  </a:lnTo>
                  <a:lnTo>
                    <a:pt x="114271" y="6435"/>
                  </a:lnTo>
                  <a:lnTo>
                    <a:pt x="143144" y="6367"/>
                  </a:lnTo>
                  <a:lnTo>
                    <a:pt x="1714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SMARTInkShape-195"/>
            <p:cNvSpPr/>
            <p:nvPr>
              <p:custDataLst>
                <p:tags r:id="rId6"/>
              </p:custDataLst>
            </p:nvPr>
          </p:nvSpPr>
          <p:spPr>
            <a:xfrm>
              <a:off x="3239803" y="1118545"/>
              <a:ext cx="146148" cy="211304"/>
            </a:xfrm>
            <a:custGeom>
              <a:avLst/>
              <a:gdLst/>
              <a:ahLst/>
              <a:cxnLst/>
              <a:rect l="0" t="0" r="0" b="0"/>
              <a:pathLst>
                <a:path w="146148" h="211304">
                  <a:moveTo>
                    <a:pt x="74897" y="138755"/>
                  </a:moveTo>
                  <a:lnTo>
                    <a:pt x="74897" y="138755"/>
                  </a:lnTo>
                  <a:lnTo>
                    <a:pt x="74897" y="127015"/>
                  </a:lnTo>
                  <a:lnTo>
                    <a:pt x="64784" y="122968"/>
                  </a:lnTo>
                  <a:lnTo>
                    <a:pt x="56056" y="123037"/>
                  </a:lnTo>
                  <a:lnTo>
                    <a:pt x="48179" y="125419"/>
                  </a:lnTo>
                  <a:lnTo>
                    <a:pt x="24092" y="137474"/>
                  </a:lnTo>
                  <a:lnTo>
                    <a:pt x="14766" y="148096"/>
                  </a:lnTo>
                  <a:lnTo>
                    <a:pt x="3095" y="168504"/>
                  </a:lnTo>
                  <a:lnTo>
                    <a:pt x="0" y="184494"/>
                  </a:lnTo>
                  <a:lnTo>
                    <a:pt x="1158" y="192715"/>
                  </a:lnTo>
                  <a:lnTo>
                    <a:pt x="5776" y="201310"/>
                  </a:lnTo>
                  <a:lnTo>
                    <a:pt x="13658" y="210535"/>
                  </a:lnTo>
                  <a:lnTo>
                    <a:pt x="16432" y="211303"/>
                  </a:lnTo>
                  <a:lnTo>
                    <a:pt x="23277" y="210274"/>
                  </a:lnTo>
                  <a:lnTo>
                    <a:pt x="31694" y="205729"/>
                  </a:lnTo>
                  <a:lnTo>
                    <a:pt x="38656" y="196542"/>
                  </a:lnTo>
                  <a:lnTo>
                    <a:pt x="49463" y="169753"/>
                  </a:lnTo>
                  <a:lnTo>
                    <a:pt x="55473" y="147059"/>
                  </a:lnTo>
                  <a:lnTo>
                    <a:pt x="55598" y="147113"/>
                  </a:lnTo>
                  <a:lnTo>
                    <a:pt x="55736" y="149055"/>
                  </a:lnTo>
                  <a:lnTo>
                    <a:pt x="52443" y="157486"/>
                  </a:lnTo>
                  <a:lnTo>
                    <a:pt x="45715" y="168613"/>
                  </a:lnTo>
                  <a:lnTo>
                    <a:pt x="44288" y="175779"/>
                  </a:lnTo>
                  <a:lnTo>
                    <a:pt x="45536" y="181786"/>
                  </a:lnTo>
                  <a:lnTo>
                    <a:pt x="52086" y="191391"/>
                  </a:lnTo>
                  <a:lnTo>
                    <a:pt x="61475" y="197939"/>
                  </a:lnTo>
                  <a:lnTo>
                    <a:pt x="76564" y="204347"/>
                  </a:lnTo>
                  <a:lnTo>
                    <a:pt x="86457" y="204831"/>
                  </a:lnTo>
                  <a:lnTo>
                    <a:pt x="96262" y="201989"/>
                  </a:lnTo>
                  <a:lnTo>
                    <a:pt x="113683" y="191750"/>
                  </a:lnTo>
                  <a:lnTo>
                    <a:pt x="134770" y="171566"/>
                  </a:lnTo>
                  <a:lnTo>
                    <a:pt x="141018" y="161099"/>
                  </a:lnTo>
                  <a:lnTo>
                    <a:pt x="146147" y="147039"/>
                  </a:lnTo>
                  <a:lnTo>
                    <a:pt x="145755" y="115723"/>
                  </a:lnTo>
                  <a:lnTo>
                    <a:pt x="144946" y="84660"/>
                  </a:lnTo>
                  <a:lnTo>
                    <a:pt x="142925" y="58992"/>
                  </a:lnTo>
                  <a:lnTo>
                    <a:pt x="139292" y="27984"/>
                  </a:lnTo>
                  <a:lnTo>
                    <a:pt x="137868" y="6233"/>
                  </a:lnTo>
                  <a:lnTo>
                    <a:pt x="136634" y="3840"/>
                  </a:lnTo>
                  <a:lnTo>
                    <a:pt x="132953" y="0"/>
                  </a:lnTo>
                  <a:lnTo>
                    <a:pt x="125573" y="6077"/>
                  </a:lnTo>
                  <a:lnTo>
                    <a:pt x="122114" y="12994"/>
                  </a:lnTo>
                  <a:lnTo>
                    <a:pt x="115348" y="43224"/>
                  </a:lnTo>
                  <a:lnTo>
                    <a:pt x="113461" y="71855"/>
                  </a:lnTo>
                  <a:lnTo>
                    <a:pt x="116460" y="98259"/>
                  </a:lnTo>
                  <a:lnTo>
                    <a:pt x="121862" y="122366"/>
                  </a:lnTo>
                  <a:lnTo>
                    <a:pt x="127932" y="150754"/>
                  </a:lnTo>
                  <a:lnTo>
                    <a:pt x="131940" y="180401"/>
                  </a:lnTo>
                  <a:lnTo>
                    <a:pt x="138104" y="206194"/>
                  </a:lnTo>
                  <a:lnTo>
                    <a:pt x="138907" y="206292"/>
                  </a:lnTo>
                  <a:lnTo>
                    <a:pt x="141681" y="204519"/>
                  </a:lnTo>
                  <a:lnTo>
                    <a:pt x="142703" y="203059"/>
                  </a:lnTo>
                  <a:lnTo>
                    <a:pt x="144747" y="195905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SMARTInkShape-196"/>
            <p:cNvSpPr/>
            <p:nvPr>
              <p:custDataLst>
                <p:tags r:id="rId7"/>
              </p:custDataLst>
            </p:nvPr>
          </p:nvSpPr>
          <p:spPr>
            <a:xfrm>
              <a:off x="3048000" y="1111428"/>
              <a:ext cx="158751" cy="208085"/>
            </a:xfrm>
            <a:custGeom>
              <a:avLst/>
              <a:gdLst/>
              <a:ahLst/>
              <a:cxnLst/>
              <a:rect l="0" t="0" r="0" b="0"/>
              <a:pathLst>
                <a:path w="158751" h="208085">
                  <a:moveTo>
                    <a:pt x="0" y="18872"/>
                  </a:moveTo>
                  <a:lnTo>
                    <a:pt x="0" y="18872"/>
                  </a:lnTo>
                  <a:lnTo>
                    <a:pt x="3371" y="15501"/>
                  </a:lnTo>
                  <a:lnTo>
                    <a:pt x="5025" y="10083"/>
                  </a:lnTo>
                  <a:lnTo>
                    <a:pt x="6327" y="0"/>
                  </a:lnTo>
                  <a:lnTo>
                    <a:pt x="1321" y="18686"/>
                  </a:lnTo>
                  <a:lnTo>
                    <a:pt x="174" y="50153"/>
                  </a:lnTo>
                  <a:lnTo>
                    <a:pt x="35" y="78935"/>
                  </a:lnTo>
                  <a:lnTo>
                    <a:pt x="7" y="105368"/>
                  </a:lnTo>
                  <a:lnTo>
                    <a:pt x="3373" y="129481"/>
                  </a:lnTo>
                  <a:lnTo>
                    <a:pt x="5468" y="154499"/>
                  </a:lnTo>
                  <a:lnTo>
                    <a:pt x="1208" y="186023"/>
                  </a:lnTo>
                  <a:lnTo>
                    <a:pt x="71" y="201516"/>
                  </a:lnTo>
                  <a:lnTo>
                    <a:pt x="2" y="179218"/>
                  </a:lnTo>
                  <a:lnTo>
                    <a:pt x="6908" y="151596"/>
                  </a:lnTo>
                  <a:lnTo>
                    <a:pt x="14927" y="123327"/>
                  </a:lnTo>
                  <a:lnTo>
                    <a:pt x="21199" y="109010"/>
                  </a:lnTo>
                  <a:lnTo>
                    <a:pt x="29873" y="95514"/>
                  </a:lnTo>
                  <a:lnTo>
                    <a:pt x="30498" y="93250"/>
                  </a:lnTo>
                  <a:lnTo>
                    <a:pt x="32327" y="93152"/>
                  </a:lnTo>
                  <a:lnTo>
                    <a:pt x="38121" y="96806"/>
                  </a:lnTo>
                  <a:lnTo>
                    <a:pt x="41637" y="105015"/>
                  </a:lnTo>
                  <a:lnTo>
                    <a:pt x="44203" y="134811"/>
                  </a:lnTo>
                  <a:lnTo>
                    <a:pt x="45123" y="160068"/>
                  </a:lnTo>
                  <a:lnTo>
                    <a:pt x="47807" y="168880"/>
                  </a:lnTo>
                  <a:lnTo>
                    <a:pt x="62340" y="188404"/>
                  </a:lnTo>
                  <a:lnTo>
                    <a:pt x="71737" y="198410"/>
                  </a:lnTo>
                  <a:lnTo>
                    <a:pt x="89116" y="206475"/>
                  </a:lnTo>
                  <a:lnTo>
                    <a:pt x="95581" y="208084"/>
                  </a:lnTo>
                  <a:lnTo>
                    <a:pt x="109930" y="205620"/>
                  </a:lnTo>
                  <a:lnTo>
                    <a:pt x="115885" y="202295"/>
                  </a:lnTo>
                  <a:lnTo>
                    <a:pt x="119944" y="198466"/>
                  </a:lnTo>
                  <a:lnTo>
                    <a:pt x="126451" y="194412"/>
                  </a:lnTo>
                  <a:lnTo>
                    <a:pt x="132165" y="186495"/>
                  </a:lnTo>
                  <a:lnTo>
                    <a:pt x="144064" y="155649"/>
                  </a:lnTo>
                  <a:lnTo>
                    <a:pt x="145658" y="137690"/>
                  </a:lnTo>
                  <a:lnTo>
                    <a:pt x="142563" y="123300"/>
                  </a:lnTo>
                  <a:lnTo>
                    <a:pt x="137177" y="110099"/>
                  </a:lnTo>
                  <a:lnTo>
                    <a:pt x="135196" y="107913"/>
                  </a:lnTo>
                  <a:lnTo>
                    <a:pt x="133169" y="107160"/>
                  </a:lnTo>
                  <a:lnTo>
                    <a:pt x="131113" y="107364"/>
                  </a:lnTo>
                  <a:lnTo>
                    <a:pt x="126947" y="111354"/>
                  </a:lnTo>
                  <a:lnTo>
                    <a:pt x="120634" y="123415"/>
                  </a:lnTo>
                  <a:lnTo>
                    <a:pt x="110770" y="151904"/>
                  </a:lnTo>
                  <a:lnTo>
                    <a:pt x="109203" y="161723"/>
                  </a:lnTo>
                  <a:lnTo>
                    <a:pt x="110388" y="170791"/>
                  </a:lnTo>
                  <a:lnTo>
                    <a:pt x="113973" y="179525"/>
                  </a:lnTo>
                  <a:lnTo>
                    <a:pt x="128377" y="200877"/>
                  </a:lnTo>
                  <a:lnTo>
                    <a:pt x="130740" y="203003"/>
                  </a:lnTo>
                  <a:lnTo>
                    <a:pt x="133021" y="203715"/>
                  </a:lnTo>
                  <a:lnTo>
                    <a:pt x="144596" y="202408"/>
                  </a:lnTo>
                  <a:lnTo>
                    <a:pt x="158750" y="196672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SMARTInkShape-197"/>
          <p:cNvSpPr/>
          <p:nvPr>
            <p:custDataLst>
              <p:tags r:id="rId4"/>
            </p:custDataLst>
          </p:nvPr>
        </p:nvSpPr>
        <p:spPr>
          <a:xfrm>
            <a:off x="7029526" y="5245112"/>
            <a:ext cx="526118" cy="129514"/>
          </a:xfrm>
          <a:custGeom>
            <a:avLst/>
            <a:gdLst/>
            <a:ahLst/>
            <a:cxnLst/>
            <a:rect l="0" t="0" r="0" b="0"/>
            <a:pathLst>
              <a:path w="526118" h="129514">
                <a:moveTo>
                  <a:pt x="18974" y="44438"/>
                </a:moveTo>
                <a:lnTo>
                  <a:pt x="18974" y="44438"/>
                </a:lnTo>
                <a:lnTo>
                  <a:pt x="15603" y="41067"/>
                </a:lnTo>
                <a:lnTo>
                  <a:pt x="12067" y="39412"/>
                </a:lnTo>
                <a:lnTo>
                  <a:pt x="2842" y="38139"/>
                </a:lnTo>
                <a:lnTo>
                  <a:pt x="5683" y="38095"/>
                </a:lnTo>
                <a:lnTo>
                  <a:pt x="6099" y="34719"/>
                </a:lnTo>
                <a:lnTo>
                  <a:pt x="5452" y="33725"/>
                </a:lnTo>
                <a:lnTo>
                  <a:pt x="4314" y="33063"/>
                </a:lnTo>
                <a:lnTo>
                  <a:pt x="791" y="32000"/>
                </a:lnTo>
                <a:lnTo>
                  <a:pt x="502" y="32618"/>
                </a:lnTo>
                <a:lnTo>
                  <a:pt x="0" y="37228"/>
                </a:lnTo>
                <a:lnTo>
                  <a:pt x="681" y="37515"/>
                </a:lnTo>
                <a:lnTo>
                  <a:pt x="27920" y="41457"/>
                </a:lnTo>
                <a:lnTo>
                  <a:pt x="57717" y="43849"/>
                </a:lnTo>
                <a:lnTo>
                  <a:pt x="79232" y="44176"/>
                </a:lnTo>
                <a:lnTo>
                  <a:pt x="108403" y="44360"/>
                </a:lnTo>
                <a:lnTo>
                  <a:pt x="134920" y="47787"/>
                </a:lnTo>
                <a:lnTo>
                  <a:pt x="160651" y="49899"/>
                </a:lnTo>
                <a:lnTo>
                  <a:pt x="183307" y="50393"/>
                </a:lnTo>
                <a:lnTo>
                  <a:pt x="207721" y="50612"/>
                </a:lnTo>
                <a:lnTo>
                  <a:pt x="236628" y="51441"/>
                </a:lnTo>
                <a:lnTo>
                  <a:pt x="267598" y="55803"/>
                </a:lnTo>
                <a:lnTo>
                  <a:pt x="290431" y="54861"/>
                </a:lnTo>
                <a:lnTo>
                  <a:pt x="317109" y="51593"/>
                </a:lnTo>
                <a:lnTo>
                  <a:pt x="346494" y="51026"/>
                </a:lnTo>
                <a:lnTo>
                  <a:pt x="367973" y="50895"/>
                </a:lnTo>
                <a:lnTo>
                  <a:pt x="389279" y="50835"/>
                </a:lnTo>
                <a:lnTo>
                  <a:pt x="418285" y="50802"/>
                </a:lnTo>
                <a:lnTo>
                  <a:pt x="437833" y="50788"/>
                </a:lnTo>
                <a:lnTo>
                  <a:pt x="434632" y="54159"/>
                </a:lnTo>
                <a:lnTo>
                  <a:pt x="433663" y="54447"/>
                </a:lnTo>
                <a:lnTo>
                  <a:pt x="433016" y="53932"/>
                </a:lnTo>
                <a:lnTo>
                  <a:pt x="432585" y="52884"/>
                </a:lnTo>
                <a:lnTo>
                  <a:pt x="431593" y="52185"/>
                </a:lnTo>
                <a:lnTo>
                  <a:pt x="428608" y="51409"/>
                </a:lnTo>
                <a:lnTo>
                  <a:pt x="427530" y="50497"/>
                </a:lnTo>
                <a:lnTo>
                  <a:pt x="422287" y="42004"/>
                </a:lnTo>
                <a:lnTo>
                  <a:pt x="390829" y="10609"/>
                </a:lnTo>
                <a:lnTo>
                  <a:pt x="379312" y="3448"/>
                </a:lnTo>
                <a:lnTo>
                  <a:pt x="371118" y="1013"/>
                </a:lnTo>
                <a:lnTo>
                  <a:pt x="361993" y="0"/>
                </a:lnTo>
                <a:lnTo>
                  <a:pt x="378488" y="694"/>
                </a:lnTo>
                <a:lnTo>
                  <a:pt x="404510" y="6896"/>
                </a:lnTo>
                <a:lnTo>
                  <a:pt x="431187" y="12854"/>
                </a:lnTo>
                <a:lnTo>
                  <a:pt x="462114" y="17816"/>
                </a:lnTo>
                <a:lnTo>
                  <a:pt x="488606" y="23866"/>
                </a:lnTo>
                <a:lnTo>
                  <a:pt x="517217" y="33933"/>
                </a:lnTo>
                <a:lnTo>
                  <a:pt x="526117" y="37723"/>
                </a:lnTo>
                <a:lnTo>
                  <a:pt x="524712" y="37925"/>
                </a:lnTo>
                <a:lnTo>
                  <a:pt x="518061" y="38055"/>
                </a:lnTo>
                <a:lnTo>
                  <a:pt x="514076" y="39956"/>
                </a:lnTo>
                <a:lnTo>
                  <a:pt x="512025" y="41449"/>
                </a:lnTo>
                <a:lnTo>
                  <a:pt x="485497" y="49348"/>
                </a:lnTo>
                <a:lnTo>
                  <a:pt x="476085" y="50853"/>
                </a:lnTo>
                <a:lnTo>
                  <a:pt x="444396" y="62268"/>
                </a:lnTo>
                <a:lnTo>
                  <a:pt x="416013" y="76783"/>
                </a:lnTo>
                <a:lnTo>
                  <a:pt x="389658" y="96610"/>
                </a:lnTo>
                <a:lnTo>
                  <a:pt x="359600" y="118380"/>
                </a:lnTo>
                <a:lnTo>
                  <a:pt x="353808" y="123868"/>
                </a:lnTo>
                <a:lnTo>
                  <a:pt x="351234" y="128658"/>
                </a:lnTo>
                <a:lnTo>
                  <a:pt x="351958" y="129513"/>
                </a:lnTo>
                <a:lnTo>
                  <a:pt x="356526" y="128580"/>
                </a:lnTo>
                <a:lnTo>
                  <a:pt x="368224" y="120638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5204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5100" y="215900"/>
            <a:ext cx="115951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For a specific reaction, which of the following statements can be made about K, the equilibrium constant?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It always remains the same at different reaction conditions.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It increases if the concentration of one of the products is increased.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It changes with changes in the temperature.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It increases if the concentration of one of the reactants is increased.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It may be changed by the addition of a catalyst.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SMARTInkShape-198"/>
          <p:cNvSpPr/>
          <p:nvPr>
            <p:custDataLst>
              <p:tags r:id="rId1"/>
            </p:custDataLst>
          </p:nvPr>
        </p:nvSpPr>
        <p:spPr>
          <a:xfrm>
            <a:off x="127447" y="3439526"/>
            <a:ext cx="600324" cy="756667"/>
          </a:xfrm>
          <a:custGeom>
            <a:avLst/>
            <a:gdLst/>
            <a:ahLst/>
            <a:cxnLst/>
            <a:rect l="0" t="0" r="0" b="0"/>
            <a:pathLst>
              <a:path w="600324" h="756667">
                <a:moveTo>
                  <a:pt x="405953" y="224424"/>
                </a:moveTo>
                <a:lnTo>
                  <a:pt x="405953" y="224424"/>
                </a:lnTo>
                <a:lnTo>
                  <a:pt x="414681" y="214990"/>
                </a:lnTo>
                <a:lnTo>
                  <a:pt x="416888" y="210118"/>
                </a:lnTo>
                <a:lnTo>
                  <a:pt x="418607" y="193942"/>
                </a:lnTo>
                <a:lnTo>
                  <a:pt x="418652" y="163752"/>
                </a:lnTo>
                <a:lnTo>
                  <a:pt x="418653" y="159123"/>
                </a:lnTo>
                <a:lnTo>
                  <a:pt x="416771" y="154715"/>
                </a:lnTo>
                <a:lnTo>
                  <a:pt x="397454" y="133410"/>
                </a:lnTo>
                <a:lnTo>
                  <a:pt x="389476" y="131057"/>
                </a:lnTo>
                <a:lnTo>
                  <a:pt x="359847" y="129339"/>
                </a:lnTo>
                <a:lnTo>
                  <a:pt x="332405" y="132578"/>
                </a:lnTo>
                <a:lnTo>
                  <a:pt x="304171" y="139306"/>
                </a:lnTo>
                <a:lnTo>
                  <a:pt x="280389" y="141113"/>
                </a:lnTo>
                <a:lnTo>
                  <a:pt x="254762" y="143060"/>
                </a:lnTo>
                <a:lnTo>
                  <a:pt x="225846" y="151947"/>
                </a:lnTo>
                <a:lnTo>
                  <a:pt x="199090" y="163516"/>
                </a:lnTo>
                <a:lnTo>
                  <a:pt x="173289" y="177293"/>
                </a:lnTo>
                <a:lnTo>
                  <a:pt x="147064" y="199327"/>
                </a:lnTo>
                <a:lnTo>
                  <a:pt x="117971" y="229296"/>
                </a:lnTo>
                <a:lnTo>
                  <a:pt x="99926" y="255047"/>
                </a:lnTo>
                <a:lnTo>
                  <a:pt x="82498" y="281073"/>
                </a:lnTo>
                <a:lnTo>
                  <a:pt x="65345" y="306752"/>
                </a:lnTo>
                <a:lnTo>
                  <a:pt x="48314" y="332275"/>
                </a:lnTo>
                <a:lnTo>
                  <a:pt x="33219" y="361493"/>
                </a:lnTo>
                <a:lnTo>
                  <a:pt x="20866" y="392588"/>
                </a:lnTo>
                <a:lnTo>
                  <a:pt x="13023" y="422871"/>
                </a:lnTo>
                <a:lnTo>
                  <a:pt x="4642" y="454203"/>
                </a:lnTo>
                <a:lnTo>
                  <a:pt x="1815" y="477302"/>
                </a:lnTo>
                <a:lnTo>
                  <a:pt x="558" y="503325"/>
                </a:lnTo>
                <a:lnTo>
                  <a:pt x="0" y="529003"/>
                </a:lnTo>
                <a:lnTo>
                  <a:pt x="3056" y="560517"/>
                </a:lnTo>
                <a:lnTo>
                  <a:pt x="8431" y="591099"/>
                </a:lnTo>
                <a:lnTo>
                  <a:pt x="14491" y="622503"/>
                </a:lnTo>
                <a:lnTo>
                  <a:pt x="24127" y="647408"/>
                </a:lnTo>
                <a:lnTo>
                  <a:pt x="39290" y="674936"/>
                </a:lnTo>
                <a:lnTo>
                  <a:pt x="59012" y="705703"/>
                </a:lnTo>
                <a:lnTo>
                  <a:pt x="70429" y="719137"/>
                </a:lnTo>
                <a:lnTo>
                  <a:pt x="84441" y="728400"/>
                </a:lnTo>
                <a:lnTo>
                  <a:pt x="99370" y="736986"/>
                </a:lnTo>
                <a:lnTo>
                  <a:pt x="113060" y="750209"/>
                </a:lnTo>
                <a:lnTo>
                  <a:pt x="120380" y="754158"/>
                </a:lnTo>
                <a:lnTo>
                  <a:pt x="136039" y="756666"/>
                </a:lnTo>
                <a:lnTo>
                  <a:pt x="160722" y="754110"/>
                </a:lnTo>
                <a:lnTo>
                  <a:pt x="189280" y="748884"/>
                </a:lnTo>
                <a:lnTo>
                  <a:pt x="220085" y="746238"/>
                </a:lnTo>
                <a:lnTo>
                  <a:pt x="251554" y="735341"/>
                </a:lnTo>
                <a:lnTo>
                  <a:pt x="274537" y="724549"/>
                </a:lnTo>
                <a:lnTo>
                  <a:pt x="298862" y="711990"/>
                </a:lnTo>
                <a:lnTo>
                  <a:pt x="323785" y="697002"/>
                </a:lnTo>
                <a:lnTo>
                  <a:pt x="348973" y="682814"/>
                </a:lnTo>
                <a:lnTo>
                  <a:pt x="374278" y="666631"/>
                </a:lnTo>
                <a:lnTo>
                  <a:pt x="399637" y="642976"/>
                </a:lnTo>
                <a:lnTo>
                  <a:pt x="425018" y="619762"/>
                </a:lnTo>
                <a:lnTo>
                  <a:pt x="450410" y="594863"/>
                </a:lnTo>
                <a:lnTo>
                  <a:pt x="463107" y="579333"/>
                </a:lnTo>
                <a:lnTo>
                  <a:pt x="475806" y="562630"/>
                </a:lnTo>
                <a:lnTo>
                  <a:pt x="499323" y="532782"/>
                </a:lnTo>
                <a:lnTo>
                  <a:pt x="520828" y="504700"/>
                </a:lnTo>
                <a:lnTo>
                  <a:pt x="539794" y="475756"/>
                </a:lnTo>
                <a:lnTo>
                  <a:pt x="557630" y="446429"/>
                </a:lnTo>
                <a:lnTo>
                  <a:pt x="572849" y="416932"/>
                </a:lnTo>
                <a:lnTo>
                  <a:pt x="581964" y="387359"/>
                </a:lnTo>
                <a:lnTo>
                  <a:pt x="590249" y="355871"/>
                </a:lnTo>
                <a:lnTo>
                  <a:pt x="597223" y="325178"/>
                </a:lnTo>
                <a:lnTo>
                  <a:pt x="600323" y="299778"/>
                </a:lnTo>
                <a:lnTo>
                  <a:pt x="599819" y="272966"/>
                </a:lnTo>
                <a:lnTo>
                  <a:pt x="596538" y="245293"/>
                </a:lnTo>
                <a:lnTo>
                  <a:pt x="590376" y="218882"/>
                </a:lnTo>
                <a:lnTo>
                  <a:pt x="584815" y="193033"/>
                </a:lnTo>
                <a:lnTo>
                  <a:pt x="578581" y="168139"/>
                </a:lnTo>
                <a:lnTo>
                  <a:pt x="568754" y="145316"/>
                </a:lnTo>
                <a:lnTo>
                  <a:pt x="559213" y="123413"/>
                </a:lnTo>
                <a:lnTo>
                  <a:pt x="549563" y="104036"/>
                </a:lnTo>
                <a:lnTo>
                  <a:pt x="524239" y="74454"/>
                </a:lnTo>
                <a:lnTo>
                  <a:pt x="500503" y="51107"/>
                </a:lnTo>
                <a:lnTo>
                  <a:pt x="473714" y="31489"/>
                </a:lnTo>
                <a:lnTo>
                  <a:pt x="452297" y="18025"/>
                </a:lnTo>
                <a:lnTo>
                  <a:pt x="426315" y="9689"/>
                </a:lnTo>
                <a:lnTo>
                  <a:pt x="398305" y="3632"/>
                </a:lnTo>
                <a:lnTo>
                  <a:pt x="369393" y="0"/>
                </a:lnTo>
                <a:lnTo>
                  <a:pt x="340080" y="737"/>
                </a:lnTo>
                <a:lnTo>
                  <a:pt x="310589" y="1535"/>
                </a:lnTo>
                <a:lnTo>
                  <a:pt x="280313" y="4007"/>
                </a:lnTo>
                <a:lnTo>
                  <a:pt x="264338" y="7629"/>
                </a:lnTo>
                <a:lnTo>
                  <a:pt x="248043" y="12161"/>
                </a:lnTo>
                <a:lnTo>
                  <a:pt x="216767" y="22840"/>
                </a:lnTo>
                <a:lnTo>
                  <a:pt x="187109" y="35348"/>
                </a:lnTo>
                <a:lnTo>
                  <a:pt x="159817" y="50314"/>
                </a:lnTo>
                <a:lnTo>
                  <a:pt x="133576" y="66373"/>
                </a:lnTo>
                <a:lnTo>
                  <a:pt x="108508" y="85035"/>
                </a:lnTo>
                <a:lnTo>
                  <a:pt x="85607" y="109792"/>
                </a:lnTo>
                <a:lnTo>
                  <a:pt x="65551" y="133495"/>
                </a:lnTo>
                <a:lnTo>
                  <a:pt x="47935" y="157200"/>
                </a:lnTo>
                <a:lnTo>
                  <a:pt x="33051" y="184199"/>
                </a:lnTo>
                <a:lnTo>
                  <a:pt x="21261" y="214542"/>
                </a:lnTo>
                <a:lnTo>
                  <a:pt x="12729" y="244727"/>
                </a:lnTo>
                <a:lnTo>
                  <a:pt x="5903" y="294274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2016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3" y="762001"/>
            <a:ext cx="1165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anose="05050102010706020507" pitchFamily="18" charset="2"/>
              </a:rPr>
              <a:t>G &lt; 0, a compound is ______________ relative to its elements.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  <a:sym typeface="Symbol" panose="05050102010706020507" pitchFamily="18" charset="2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anose="05050102010706020507" pitchFamily="18" charset="2"/>
              </a:rPr>
              <a:t>Stable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Symbol" panose="05050102010706020507" pitchFamily="18" charset="2"/>
              </a:rPr>
              <a:t>Unstable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0CB83-4F4F-4F04-96B0-B439100AE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D4F4307-E917-4C63-BBD0-2DFA5813524C}"/>
                  </a:ext>
                </a:extLst>
              </p14:cNvPr>
              <p14:cNvContentPartPr/>
              <p14:nvPr/>
            </p14:nvContentPartPr>
            <p14:xfrm>
              <a:off x="316080" y="1867320"/>
              <a:ext cx="397440" cy="3704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D4F4307-E917-4C63-BBD0-2DFA5813524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6720" y="1857960"/>
                <a:ext cx="416160" cy="38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6463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7175" y="228601"/>
            <a:ext cx="1157287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is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US" sz="2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for the reaction,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NO(g)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⇌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O(g) + NO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∆H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=-155.5 kJ/mol	 	∆S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=-171.5 J/mol K		∆G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=-104.4 kJ/mol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SMARTInkShape-918"/>
          <p:cNvSpPr/>
          <p:nvPr/>
        </p:nvSpPr>
        <p:spPr>
          <a:xfrm>
            <a:off x="8587022" y="233727"/>
            <a:ext cx="6152" cy="1"/>
          </a:xfrm>
          <a:custGeom>
            <a:avLst/>
            <a:gdLst/>
            <a:ahLst/>
            <a:cxnLst/>
            <a:rect l="0" t="0" r="0" b="0"/>
            <a:pathLst>
              <a:path w="6152" h="1">
                <a:moveTo>
                  <a:pt x="0" y="0"/>
                </a:moveTo>
                <a:lnTo>
                  <a:pt x="6151" y="0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A0F709-C861-4113-A86E-37FD81678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82682FE-AEB9-4E69-A126-1129024E78F8}"/>
                  </a:ext>
                </a:extLst>
              </p14:cNvPr>
              <p14:cNvContentPartPr/>
              <p14:nvPr/>
            </p14:nvContentPartPr>
            <p14:xfrm>
              <a:off x="1544400" y="2587680"/>
              <a:ext cx="7040160" cy="2356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82682FE-AEB9-4E69-A126-1129024E78F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35040" y="2578320"/>
                <a:ext cx="7058880" cy="237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9718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7175" y="304801"/>
            <a:ext cx="11658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 equilibrium, a 2.00 L flask contains 0.1816 moles of dinitrogen tetroxide and 0.04558 moles of nitrogen dioxide at 298 K.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(g) 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⇌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 NO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(g)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en-US" sz="2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to determine the standard Gibbs free energy (in kJ/mol) for the system?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EC9DC3-A035-46CC-8614-9E5CE9B6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F796112-32CF-4E62-9DD1-1F11E24DBD18}"/>
                  </a:ext>
                </a:extLst>
              </p14:cNvPr>
              <p14:cNvContentPartPr/>
              <p14:nvPr/>
            </p14:nvContentPartPr>
            <p14:xfrm>
              <a:off x="691920" y="2684880"/>
              <a:ext cx="11309760" cy="3679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F796112-32CF-4E62-9DD1-1F11E24DBD1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2560" y="2675520"/>
                <a:ext cx="11328480" cy="369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3646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4CF97E46-0B47-47CF-822C-D784132B5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494" y="503505"/>
            <a:ext cx="2895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When 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ymbol" panose="05050102010706020507" pitchFamily="18" charset="2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 = 0,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01506C77-9FD2-499B-B17B-6B044EA1B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40" y="2135767"/>
            <a:ext cx="4960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A.  The equilibrium constant is 1.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EA12DB8E-3241-4239-AA93-6D7E07420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41" y="2586617"/>
            <a:ext cx="59827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B.  The 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system has reached equilibrium.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6F9DB269-996F-426C-82C4-D16BFF78B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40" y="3039054"/>
            <a:ext cx="65501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C.  The reaction will be too slow to observe.</a:t>
            </a: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34B1B1C6-6281-447E-B4E8-A8878FF19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40" y="3489904"/>
            <a:ext cx="4724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D.  All of the above are correct.</a:t>
            </a: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D1DC79CB-A508-411E-A73C-3A7161BA8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041" y="3942342"/>
            <a:ext cx="5243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E.  A and B above are both correct.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83085A3-BD72-49A0-B481-EAAA638CE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42FE2786-EAAC-4EFB-B032-BE35C1F6A9D6}"/>
                  </a:ext>
                </a:extLst>
              </p14:cNvPr>
              <p14:cNvContentPartPr/>
              <p14:nvPr/>
            </p14:nvContentPartPr>
            <p14:xfrm>
              <a:off x="111960" y="2663280"/>
              <a:ext cx="496440" cy="3549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42FE2786-EAAC-4EFB-B032-BE35C1F6A9D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600" y="2653920"/>
                <a:ext cx="515160" cy="37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8136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1462" y="448422"/>
            <a:ext cx="1163002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∆G° = -RT ln 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 is large if ∆G° is…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negative and small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negative and large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positive and small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positive and large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2D4C01A-2ED1-4D6F-B5FA-DEA128F033F8}"/>
                  </a:ext>
                </a:extLst>
              </p14:cNvPr>
              <p14:cNvContentPartPr/>
              <p14:nvPr/>
            </p14:nvContentPartPr>
            <p14:xfrm>
              <a:off x="328680" y="3939120"/>
              <a:ext cx="376920" cy="4032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2D4C01A-2ED1-4D6F-B5FA-DEA128F033F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320" y="3929760"/>
                <a:ext cx="395640" cy="42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5633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F4690E-F9A1-439A-A9B5-8908F645D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BAFB-209F-4062-B9DB-83693585AF5A}" type="slidenum">
              <a:rPr lang="en-US" smtClean="0"/>
              <a:t>17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44693B-CA69-4ADB-98DE-B9F33EC6F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477" y="183827"/>
            <a:ext cx="1156273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At 25°C, Δ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° = -198 kJ for the reaction, NO(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) + O</a:t>
            </a:r>
            <a:r>
              <a:rPr kumimoji="0" lang="en-US" altLang="en-US" sz="24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)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Cambria Math" panose="02040503050406030204" pitchFamily="18" charset="0"/>
              </a:rPr>
              <a:t>⇌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NO</a:t>
            </a:r>
            <a:r>
              <a:rPr kumimoji="0" lang="en-US" altLang="en-US" sz="24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) + O</a:t>
            </a:r>
            <a:r>
              <a:rPr kumimoji="0" lang="en-US" altLang="en-US" sz="24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). Calculate Δ</a:t>
            </a: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under the following conditions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: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7C65B840-0FE5-40BA-B6E5-B5C55CB0A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5" y="1401766"/>
            <a:ext cx="22161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4368F11-7407-42FD-8DF6-4BFFA624B896}"/>
                  </a:ext>
                </a:extLst>
              </p14:cNvPr>
              <p14:cNvContentPartPr/>
              <p14:nvPr/>
            </p14:nvContentPartPr>
            <p14:xfrm>
              <a:off x="3995280" y="906120"/>
              <a:ext cx="3816000" cy="317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4368F11-7407-42FD-8DF6-4BFFA624B89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85920" y="896760"/>
                <a:ext cx="3834720" cy="33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0C1FB07-176A-4E33-A792-77CAD533222D}"/>
                  </a:ext>
                </a:extLst>
              </p14:cNvPr>
              <p14:cNvContentPartPr/>
              <p14:nvPr/>
            </p14:nvContentPartPr>
            <p14:xfrm>
              <a:off x="3289320" y="1107000"/>
              <a:ext cx="8458920" cy="2944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0C1FB07-176A-4E33-A792-77CAD533222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79960" y="1097640"/>
                <a:ext cx="8477640" cy="296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19441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463" y="228601"/>
            <a:ext cx="1158716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Q decreases by a factor of 2, and Q is less than K, then ΔG is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also reduced by half.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negative value.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positive value.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zero.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6B23DD-7C36-443E-B0C0-E5D42C8AB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4BAFB-209F-4062-B9DB-83693585AF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E21F531-3CA3-4399-8D96-19939EA86B0F}"/>
                  </a:ext>
                </a:extLst>
              </p14:cNvPr>
              <p14:cNvContentPartPr/>
              <p14:nvPr/>
            </p14:nvContentPartPr>
            <p14:xfrm>
              <a:off x="255960" y="2807640"/>
              <a:ext cx="11075760" cy="2339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E21F531-3CA3-4399-8D96-19939EA86B0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6600" y="2798280"/>
                <a:ext cx="11094480" cy="235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77983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1" y="304800"/>
            <a:ext cx="11515724" cy="5244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Increasing the temperature of an exothermic reaction: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Decreases K.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Increases K.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Has no effect on K.  K is a constant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6" name="SMARTInkShape-Group25"/>
          <p:cNvGrpSpPr/>
          <p:nvPr/>
        </p:nvGrpSpPr>
        <p:grpSpPr>
          <a:xfrm>
            <a:off x="4191000" y="1447083"/>
            <a:ext cx="146044" cy="214073"/>
            <a:chOff x="4191000" y="1447083"/>
            <a:chExt cx="146044" cy="214073"/>
          </a:xfrm>
        </p:grpSpPr>
        <p:sp>
          <p:nvSpPr>
            <p:cNvPr id="4" name="SMARTInkShape-72"/>
            <p:cNvSpPr/>
            <p:nvPr>
              <p:custDataLst>
                <p:tags r:id="rId42"/>
              </p:custDataLst>
            </p:nvPr>
          </p:nvSpPr>
          <p:spPr>
            <a:xfrm>
              <a:off x="4229100" y="1568450"/>
              <a:ext cx="100431" cy="6344"/>
            </a:xfrm>
            <a:custGeom>
              <a:avLst/>
              <a:gdLst/>
              <a:ahLst/>
              <a:cxnLst/>
              <a:rect l="0" t="0" r="0" b="0"/>
              <a:pathLst>
                <a:path w="100431" h="6344">
                  <a:moveTo>
                    <a:pt x="0" y="0"/>
                  </a:moveTo>
                  <a:lnTo>
                    <a:pt x="0" y="0"/>
                  </a:lnTo>
                  <a:lnTo>
                    <a:pt x="16606" y="705"/>
                  </a:lnTo>
                  <a:lnTo>
                    <a:pt x="48335" y="5467"/>
                  </a:lnTo>
                  <a:lnTo>
                    <a:pt x="75007" y="6176"/>
                  </a:lnTo>
                  <a:lnTo>
                    <a:pt x="99845" y="6343"/>
                  </a:lnTo>
                  <a:lnTo>
                    <a:pt x="100430" y="5640"/>
                  </a:lnTo>
                  <a:lnTo>
                    <a:pt x="952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SMARTInkShape-73"/>
            <p:cNvSpPr/>
            <p:nvPr>
              <p:custDataLst>
                <p:tags r:id="rId43"/>
              </p:custDataLst>
            </p:nvPr>
          </p:nvSpPr>
          <p:spPr>
            <a:xfrm>
              <a:off x="4191000" y="1447083"/>
              <a:ext cx="146044" cy="214073"/>
            </a:xfrm>
            <a:custGeom>
              <a:avLst/>
              <a:gdLst/>
              <a:ahLst/>
              <a:cxnLst/>
              <a:rect l="0" t="0" r="0" b="0"/>
              <a:pathLst>
                <a:path w="146044" h="214073">
                  <a:moveTo>
                    <a:pt x="0" y="57867"/>
                  </a:moveTo>
                  <a:lnTo>
                    <a:pt x="0" y="57867"/>
                  </a:lnTo>
                  <a:lnTo>
                    <a:pt x="3371" y="57867"/>
                  </a:lnTo>
                  <a:lnTo>
                    <a:pt x="4364" y="57161"/>
                  </a:lnTo>
                  <a:lnTo>
                    <a:pt x="5026" y="55986"/>
                  </a:lnTo>
                  <a:lnTo>
                    <a:pt x="5467" y="54496"/>
                  </a:lnTo>
                  <a:lnTo>
                    <a:pt x="6467" y="53503"/>
                  </a:lnTo>
                  <a:lnTo>
                    <a:pt x="9460" y="52400"/>
                  </a:lnTo>
                  <a:lnTo>
                    <a:pt x="10540" y="51400"/>
                  </a:lnTo>
                  <a:lnTo>
                    <a:pt x="12415" y="46127"/>
                  </a:lnTo>
                  <a:lnTo>
                    <a:pt x="12644" y="41698"/>
                  </a:lnTo>
                  <a:lnTo>
                    <a:pt x="14581" y="70561"/>
                  </a:lnTo>
                  <a:lnTo>
                    <a:pt x="17726" y="97847"/>
                  </a:lnTo>
                  <a:lnTo>
                    <a:pt x="18658" y="126393"/>
                  </a:lnTo>
                  <a:lnTo>
                    <a:pt x="18934" y="152724"/>
                  </a:lnTo>
                  <a:lnTo>
                    <a:pt x="19034" y="181601"/>
                  </a:lnTo>
                  <a:lnTo>
                    <a:pt x="18340" y="197775"/>
                  </a:lnTo>
                  <a:lnTo>
                    <a:pt x="13582" y="213857"/>
                  </a:lnTo>
                  <a:lnTo>
                    <a:pt x="13288" y="214072"/>
                  </a:lnTo>
                  <a:lnTo>
                    <a:pt x="7708" y="194855"/>
                  </a:lnTo>
                  <a:lnTo>
                    <a:pt x="8634" y="175832"/>
                  </a:lnTo>
                  <a:lnTo>
                    <a:pt x="15268" y="147491"/>
                  </a:lnTo>
                  <a:lnTo>
                    <a:pt x="21300" y="117819"/>
                  </a:lnTo>
                  <a:lnTo>
                    <a:pt x="27556" y="92328"/>
                  </a:lnTo>
                  <a:lnTo>
                    <a:pt x="38105" y="61369"/>
                  </a:lnTo>
                  <a:lnTo>
                    <a:pt x="46568" y="36530"/>
                  </a:lnTo>
                  <a:lnTo>
                    <a:pt x="64734" y="12725"/>
                  </a:lnTo>
                  <a:lnTo>
                    <a:pt x="75076" y="2002"/>
                  </a:lnTo>
                  <a:lnTo>
                    <a:pt x="78979" y="162"/>
                  </a:lnTo>
                  <a:lnTo>
                    <a:pt x="87077" y="0"/>
                  </a:lnTo>
                  <a:lnTo>
                    <a:pt x="102941" y="7246"/>
                  </a:lnTo>
                  <a:lnTo>
                    <a:pt x="117676" y="25073"/>
                  </a:lnTo>
                  <a:lnTo>
                    <a:pt x="130228" y="56380"/>
                  </a:lnTo>
                  <a:lnTo>
                    <a:pt x="137620" y="85979"/>
                  </a:lnTo>
                  <a:lnTo>
                    <a:pt x="143790" y="114669"/>
                  </a:lnTo>
                  <a:lnTo>
                    <a:pt x="145752" y="141347"/>
                  </a:lnTo>
                  <a:lnTo>
                    <a:pt x="145962" y="166484"/>
                  </a:lnTo>
                  <a:lnTo>
                    <a:pt x="146043" y="192092"/>
                  </a:lnTo>
                  <a:lnTo>
                    <a:pt x="145340" y="193917"/>
                  </a:lnTo>
                  <a:lnTo>
                    <a:pt x="144165" y="195134"/>
                  </a:lnTo>
                  <a:lnTo>
                    <a:pt x="142677" y="195945"/>
                  </a:lnTo>
                  <a:lnTo>
                    <a:pt x="141684" y="195780"/>
                  </a:lnTo>
                  <a:lnTo>
                    <a:pt x="141023" y="194964"/>
                  </a:lnTo>
                  <a:lnTo>
                    <a:pt x="140288" y="191471"/>
                  </a:lnTo>
                  <a:lnTo>
                    <a:pt x="139700" y="17851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" name="SMARTInkShape-Group26"/>
          <p:cNvGrpSpPr/>
          <p:nvPr/>
        </p:nvGrpSpPr>
        <p:grpSpPr>
          <a:xfrm>
            <a:off x="4559300" y="1504950"/>
            <a:ext cx="298408" cy="184149"/>
            <a:chOff x="4559300" y="1504950"/>
            <a:chExt cx="298408" cy="184149"/>
          </a:xfrm>
        </p:grpSpPr>
        <p:sp>
          <p:nvSpPr>
            <p:cNvPr id="7" name="SMARTInkShape-74"/>
            <p:cNvSpPr/>
            <p:nvPr>
              <p:custDataLst>
                <p:tags r:id="rId40"/>
              </p:custDataLst>
            </p:nvPr>
          </p:nvSpPr>
          <p:spPr>
            <a:xfrm>
              <a:off x="4629150" y="1663700"/>
              <a:ext cx="196589" cy="25399"/>
            </a:xfrm>
            <a:custGeom>
              <a:avLst/>
              <a:gdLst/>
              <a:ahLst/>
              <a:cxnLst/>
              <a:rect l="0" t="0" r="0" b="0"/>
              <a:pathLst>
                <a:path w="196589" h="25399">
                  <a:moveTo>
                    <a:pt x="190500" y="0"/>
                  </a:moveTo>
                  <a:lnTo>
                    <a:pt x="190500" y="0"/>
                  </a:lnTo>
                  <a:lnTo>
                    <a:pt x="196588" y="0"/>
                  </a:lnTo>
                  <a:lnTo>
                    <a:pt x="191360" y="0"/>
                  </a:lnTo>
                  <a:lnTo>
                    <a:pt x="191072" y="706"/>
                  </a:lnTo>
                  <a:lnTo>
                    <a:pt x="190755" y="3371"/>
                  </a:lnTo>
                  <a:lnTo>
                    <a:pt x="188553" y="4364"/>
                  </a:lnTo>
                  <a:lnTo>
                    <a:pt x="167379" y="6088"/>
                  </a:lnTo>
                  <a:lnTo>
                    <a:pt x="136363" y="860"/>
                  </a:lnTo>
                  <a:lnTo>
                    <a:pt x="108049" y="5543"/>
                  </a:lnTo>
                  <a:lnTo>
                    <a:pt x="81727" y="8125"/>
                  </a:lnTo>
                  <a:lnTo>
                    <a:pt x="51397" y="16461"/>
                  </a:lnTo>
                  <a:lnTo>
                    <a:pt x="31245" y="18709"/>
                  </a:lnTo>
                  <a:lnTo>
                    <a:pt x="0" y="12700"/>
                  </a:lnTo>
                  <a:lnTo>
                    <a:pt x="29806" y="20539"/>
                  </a:lnTo>
                  <a:lnTo>
                    <a:pt x="35825" y="23239"/>
                  </a:lnTo>
                  <a:lnTo>
                    <a:pt x="62576" y="25398"/>
                  </a:lnTo>
                  <a:lnTo>
                    <a:pt x="6350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SMARTInkShape-75"/>
            <p:cNvSpPr/>
            <p:nvPr>
              <p:custDataLst>
                <p:tags r:id="rId41"/>
              </p:custDataLst>
            </p:nvPr>
          </p:nvSpPr>
          <p:spPr>
            <a:xfrm>
              <a:off x="4559300" y="1504950"/>
              <a:ext cx="298408" cy="75808"/>
            </a:xfrm>
            <a:custGeom>
              <a:avLst/>
              <a:gdLst/>
              <a:ahLst/>
              <a:cxnLst/>
              <a:rect l="0" t="0" r="0" b="0"/>
              <a:pathLst>
                <a:path w="298408" h="75808">
                  <a:moveTo>
                    <a:pt x="0" y="69850"/>
                  </a:moveTo>
                  <a:lnTo>
                    <a:pt x="0" y="69850"/>
                  </a:lnTo>
                  <a:lnTo>
                    <a:pt x="8838" y="69850"/>
                  </a:lnTo>
                  <a:lnTo>
                    <a:pt x="10125" y="70556"/>
                  </a:lnTo>
                  <a:lnTo>
                    <a:pt x="10983" y="71732"/>
                  </a:lnTo>
                  <a:lnTo>
                    <a:pt x="11555" y="73221"/>
                  </a:lnTo>
                  <a:lnTo>
                    <a:pt x="13348" y="74214"/>
                  </a:lnTo>
                  <a:lnTo>
                    <a:pt x="28246" y="75807"/>
                  </a:lnTo>
                  <a:lnTo>
                    <a:pt x="45293" y="74202"/>
                  </a:lnTo>
                  <a:lnTo>
                    <a:pt x="77016" y="70423"/>
                  </a:lnTo>
                  <a:lnTo>
                    <a:pt x="101059" y="70020"/>
                  </a:lnTo>
                  <a:lnTo>
                    <a:pt x="129505" y="69900"/>
                  </a:lnTo>
                  <a:lnTo>
                    <a:pt x="160996" y="69860"/>
                  </a:lnTo>
                  <a:lnTo>
                    <a:pt x="178465" y="71734"/>
                  </a:lnTo>
                  <a:lnTo>
                    <a:pt x="196590" y="75318"/>
                  </a:lnTo>
                  <a:lnTo>
                    <a:pt x="228078" y="71058"/>
                  </a:lnTo>
                  <a:lnTo>
                    <a:pt x="259576" y="65645"/>
                  </a:lnTo>
                  <a:lnTo>
                    <a:pt x="283253" y="60412"/>
                  </a:lnTo>
                  <a:lnTo>
                    <a:pt x="298407" y="50830"/>
                  </a:lnTo>
                  <a:lnTo>
                    <a:pt x="289608" y="50803"/>
                  </a:lnTo>
                  <a:lnTo>
                    <a:pt x="285584" y="48920"/>
                  </a:lnTo>
                  <a:lnTo>
                    <a:pt x="281443" y="46437"/>
                  </a:lnTo>
                  <a:lnTo>
                    <a:pt x="275144" y="44333"/>
                  </a:lnTo>
                  <a:lnTo>
                    <a:pt x="246416" y="23257"/>
                  </a:lnTo>
                  <a:lnTo>
                    <a:pt x="228513" y="15517"/>
                  </a:lnTo>
                  <a:lnTo>
                    <a:pt x="219245" y="12829"/>
                  </a:lnTo>
                  <a:lnTo>
                    <a:pt x="203586" y="349"/>
                  </a:lnTo>
                  <a:lnTo>
                    <a:pt x="22860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SMARTInkShape-Group27"/>
          <p:cNvGrpSpPr/>
          <p:nvPr/>
        </p:nvGrpSpPr>
        <p:grpSpPr>
          <a:xfrm>
            <a:off x="5054600" y="1416833"/>
            <a:ext cx="182751" cy="207099"/>
            <a:chOff x="5054600" y="1416833"/>
            <a:chExt cx="182751" cy="207099"/>
          </a:xfrm>
        </p:grpSpPr>
        <p:sp>
          <p:nvSpPr>
            <p:cNvPr id="10" name="SMARTInkShape-76"/>
            <p:cNvSpPr/>
            <p:nvPr>
              <p:custDataLst>
                <p:tags r:id="rId38"/>
              </p:custDataLst>
            </p:nvPr>
          </p:nvSpPr>
          <p:spPr>
            <a:xfrm>
              <a:off x="5054600" y="1416833"/>
              <a:ext cx="182751" cy="207099"/>
            </a:xfrm>
            <a:custGeom>
              <a:avLst/>
              <a:gdLst/>
              <a:ahLst/>
              <a:cxnLst/>
              <a:rect l="0" t="0" r="0" b="0"/>
              <a:pathLst>
                <a:path w="182751" h="207099">
                  <a:moveTo>
                    <a:pt x="0" y="24617"/>
                  </a:moveTo>
                  <a:lnTo>
                    <a:pt x="0" y="24617"/>
                  </a:lnTo>
                  <a:lnTo>
                    <a:pt x="3371" y="21246"/>
                  </a:lnTo>
                  <a:lnTo>
                    <a:pt x="15580" y="15778"/>
                  </a:lnTo>
                  <a:lnTo>
                    <a:pt x="44829" y="10544"/>
                  </a:lnTo>
                  <a:lnTo>
                    <a:pt x="73296" y="3179"/>
                  </a:lnTo>
                  <a:lnTo>
                    <a:pt x="104685" y="0"/>
                  </a:lnTo>
                  <a:lnTo>
                    <a:pt x="121172" y="154"/>
                  </a:lnTo>
                  <a:lnTo>
                    <a:pt x="130525" y="2691"/>
                  </a:lnTo>
                  <a:lnTo>
                    <a:pt x="143723" y="11457"/>
                  </a:lnTo>
                  <a:lnTo>
                    <a:pt x="148543" y="17122"/>
                  </a:lnTo>
                  <a:lnTo>
                    <a:pt x="149830" y="19620"/>
                  </a:lnTo>
                  <a:lnTo>
                    <a:pt x="149376" y="26159"/>
                  </a:lnTo>
                  <a:lnTo>
                    <a:pt x="146822" y="33063"/>
                  </a:lnTo>
                  <a:lnTo>
                    <a:pt x="137407" y="48873"/>
                  </a:lnTo>
                  <a:lnTo>
                    <a:pt x="134643" y="51371"/>
                  </a:lnTo>
                  <a:lnTo>
                    <a:pt x="112658" y="59080"/>
                  </a:lnTo>
                  <a:lnTo>
                    <a:pt x="100870" y="59219"/>
                  </a:lnTo>
                  <a:lnTo>
                    <a:pt x="70162" y="56441"/>
                  </a:lnTo>
                  <a:lnTo>
                    <a:pt x="67166" y="56400"/>
                  </a:lnTo>
                  <a:lnTo>
                    <a:pt x="68187" y="56382"/>
                  </a:lnTo>
                  <a:lnTo>
                    <a:pt x="75297" y="60734"/>
                  </a:lnTo>
                  <a:lnTo>
                    <a:pt x="103685" y="62456"/>
                  </a:lnTo>
                  <a:lnTo>
                    <a:pt x="132507" y="72099"/>
                  </a:lnTo>
                  <a:lnTo>
                    <a:pt x="156702" y="83411"/>
                  </a:lnTo>
                  <a:lnTo>
                    <a:pt x="174577" y="98786"/>
                  </a:lnTo>
                  <a:lnTo>
                    <a:pt x="179425" y="106029"/>
                  </a:lnTo>
                  <a:lnTo>
                    <a:pt x="182750" y="118040"/>
                  </a:lnTo>
                  <a:lnTo>
                    <a:pt x="180364" y="140649"/>
                  </a:lnTo>
                  <a:lnTo>
                    <a:pt x="171817" y="162949"/>
                  </a:lnTo>
                  <a:lnTo>
                    <a:pt x="160348" y="179591"/>
                  </a:lnTo>
                  <a:lnTo>
                    <a:pt x="144642" y="193459"/>
                  </a:lnTo>
                  <a:lnTo>
                    <a:pt x="117419" y="205011"/>
                  </a:lnTo>
                  <a:lnTo>
                    <a:pt x="109101" y="207098"/>
                  </a:lnTo>
                  <a:lnTo>
                    <a:pt x="83509" y="203368"/>
                  </a:lnTo>
                  <a:lnTo>
                    <a:pt x="57340" y="193955"/>
                  </a:lnTo>
                  <a:lnTo>
                    <a:pt x="38529" y="182088"/>
                  </a:lnTo>
                  <a:lnTo>
                    <a:pt x="19050" y="16431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SMARTInkShape-77"/>
            <p:cNvSpPr/>
            <p:nvPr>
              <p:custDataLst>
                <p:tags r:id="rId39"/>
              </p:custDataLst>
            </p:nvPr>
          </p:nvSpPr>
          <p:spPr>
            <a:xfrm>
              <a:off x="5075811" y="1441912"/>
              <a:ext cx="22956" cy="155863"/>
            </a:xfrm>
            <a:custGeom>
              <a:avLst/>
              <a:gdLst/>
              <a:ahLst/>
              <a:cxnLst/>
              <a:rect l="0" t="0" r="0" b="0"/>
              <a:pathLst>
                <a:path w="22956" h="155863">
                  <a:moveTo>
                    <a:pt x="10539" y="31288"/>
                  </a:moveTo>
                  <a:lnTo>
                    <a:pt x="10539" y="31288"/>
                  </a:lnTo>
                  <a:lnTo>
                    <a:pt x="14903" y="21149"/>
                  </a:lnTo>
                  <a:lnTo>
                    <a:pt x="17006" y="10331"/>
                  </a:lnTo>
                  <a:lnTo>
                    <a:pt x="22955" y="0"/>
                  </a:lnTo>
                  <a:lnTo>
                    <a:pt x="19784" y="3046"/>
                  </a:lnTo>
                  <a:lnTo>
                    <a:pt x="16756" y="26310"/>
                  </a:lnTo>
                  <a:lnTo>
                    <a:pt x="12695" y="52705"/>
                  </a:lnTo>
                  <a:lnTo>
                    <a:pt x="10965" y="83183"/>
                  </a:lnTo>
                  <a:lnTo>
                    <a:pt x="10595" y="110768"/>
                  </a:lnTo>
                  <a:lnTo>
                    <a:pt x="9838" y="140807"/>
                  </a:lnTo>
                  <a:lnTo>
                    <a:pt x="5073" y="155707"/>
                  </a:lnTo>
                  <a:lnTo>
                    <a:pt x="4073" y="155862"/>
                  </a:lnTo>
                  <a:lnTo>
                    <a:pt x="1080" y="154153"/>
                  </a:lnTo>
                  <a:lnTo>
                    <a:pt x="0" y="152709"/>
                  </a:lnTo>
                  <a:lnTo>
                    <a:pt x="4189" y="13923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SMARTInkShape-Group28"/>
          <p:cNvGrpSpPr/>
          <p:nvPr/>
        </p:nvGrpSpPr>
        <p:grpSpPr>
          <a:xfrm>
            <a:off x="5435600" y="1356638"/>
            <a:ext cx="768351" cy="235809"/>
            <a:chOff x="5435600" y="1356638"/>
            <a:chExt cx="768351" cy="235809"/>
          </a:xfrm>
        </p:grpSpPr>
        <p:sp>
          <p:nvSpPr>
            <p:cNvPr id="13" name="SMARTInkShape-78"/>
            <p:cNvSpPr/>
            <p:nvPr>
              <p:custDataLst>
                <p:tags r:id="rId33"/>
              </p:custDataLst>
            </p:nvPr>
          </p:nvSpPr>
          <p:spPr>
            <a:xfrm>
              <a:off x="6007100" y="1428750"/>
              <a:ext cx="196851" cy="12701"/>
            </a:xfrm>
            <a:custGeom>
              <a:avLst/>
              <a:gdLst/>
              <a:ahLst/>
              <a:cxnLst/>
              <a:rect l="0" t="0" r="0" b="0"/>
              <a:pathLst>
                <a:path w="196851" h="12701">
                  <a:moveTo>
                    <a:pt x="0" y="12700"/>
                  </a:moveTo>
                  <a:lnTo>
                    <a:pt x="0" y="12700"/>
                  </a:lnTo>
                  <a:lnTo>
                    <a:pt x="0" y="9329"/>
                  </a:lnTo>
                  <a:lnTo>
                    <a:pt x="1411" y="8336"/>
                  </a:lnTo>
                  <a:lnTo>
                    <a:pt x="6742" y="7233"/>
                  </a:lnTo>
                  <a:lnTo>
                    <a:pt x="36871" y="10888"/>
                  </a:lnTo>
                  <a:lnTo>
                    <a:pt x="65802" y="12163"/>
                  </a:lnTo>
                  <a:lnTo>
                    <a:pt x="91856" y="12541"/>
                  </a:lnTo>
                  <a:lnTo>
                    <a:pt x="119979" y="10787"/>
                  </a:lnTo>
                  <a:lnTo>
                    <a:pt x="145918" y="7226"/>
                  </a:lnTo>
                  <a:lnTo>
                    <a:pt x="175082" y="2159"/>
                  </a:lnTo>
                  <a:lnTo>
                    <a:pt x="1968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SMARTInkShape-79"/>
            <p:cNvSpPr/>
            <p:nvPr>
              <p:custDataLst>
                <p:tags r:id="rId34"/>
              </p:custDataLst>
            </p:nvPr>
          </p:nvSpPr>
          <p:spPr>
            <a:xfrm>
              <a:off x="5936537" y="1356638"/>
              <a:ext cx="146764" cy="223847"/>
            </a:xfrm>
            <a:custGeom>
              <a:avLst/>
              <a:gdLst/>
              <a:ahLst/>
              <a:cxnLst/>
              <a:rect l="0" t="0" r="0" b="0"/>
              <a:pathLst>
                <a:path w="146764" h="223847">
                  <a:moveTo>
                    <a:pt x="76913" y="161012"/>
                  </a:moveTo>
                  <a:lnTo>
                    <a:pt x="76913" y="161012"/>
                  </a:lnTo>
                  <a:lnTo>
                    <a:pt x="76913" y="152173"/>
                  </a:lnTo>
                  <a:lnTo>
                    <a:pt x="76208" y="150886"/>
                  </a:lnTo>
                  <a:lnTo>
                    <a:pt x="75031" y="150028"/>
                  </a:lnTo>
                  <a:lnTo>
                    <a:pt x="71844" y="148369"/>
                  </a:lnTo>
                  <a:lnTo>
                    <a:pt x="68075" y="145280"/>
                  </a:lnTo>
                  <a:lnTo>
                    <a:pt x="62167" y="143437"/>
                  </a:lnTo>
                  <a:lnTo>
                    <a:pt x="58615" y="142945"/>
                  </a:lnTo>
                  <a:lnTo>
                    <a:pt x="31089" y="150887"/>
                  </a:lnTo>
                  <a:lnTo>
                    <a:pt x="22915" y="156747"/>
                  </a:lnTo>
                  <a:lnTo>
                    <a:pt x="1760" y="184417"/>
                  </a:lnTo>
                  <a:lnTo>
                    <a:pt x="0" y="188610"/>
                  </a:lnTo>
                  <a:lnTo>
                    <a:pt x="479" y="206335"/>
                  </a:lnTo>
                  <a:lnTo>
                    <a:pt x="4015" y="216931"/>
                  </a:lnTo>
                  <a:lnTo>
                    <a:pt x="6442" y="219458"/>
                  </a:lnTo>
                  <a:lnTo>
                    <a:pt x="12901" y="222266"/>
                  </a:lnTo>
                  <a:lnTo>
                    <a:pt x="21101" y="223846"/>
                  </a:lnTo>
                  <a:lnTo>
                    <a:pt x="31370" y="220944"/>
                  </a:lnTo>
                  <a:lnTo>
                    <a:pt x="39978" y="215615"/>
                  </a:lnTo>
                  <a:lnTo>
                    <a:pt x="50369" y="202826"/>
                  </a:lnTo>
                  <a:lnTo>
                    <a:pt x="54532" y="191590"/>
                  </a:lnTo>
                  <a:lnTo>
                    <a:pt x="62596" y="160204"/>
                  </a:lnTo>
                  <a:lnTo>
                    <a:pt x="63895" y="155757"/>
                  </a:lnTo>
                  <a:lnTo>
                    <a:pt x="60748" y="161729"/>
                  </a:lnTo>
                  <a:lnTo>
                    <a:pt x="58432" y="176388"/>
                  </a:lnTo>
                  <a:lnTo>
                    <a:pt x="58739" y="188695"/>
                  </a:lnTo>
                  <a:lnTo>
                    <a:pt x="64345" y="208874"/>
                  </a:lnTo>
                  <a:lnTo>
                    <a:pt x="67329" y="213563"/>
                  </a:lnTo>
                  <a:lnTo>
                    <a:pt x="69818" y="214391"/>
                  </a:lnTo>
                  <a:lnTo>
                    <a:pt x="76347" y="213428"/>
                  </a:lnTo>
                  <a:lnTo>
                    <a:pt x="87956" y="208920"/>
                  </a:lnTo>
                  <a:lnTo>
                    <a:pt x="94286" y="203236"/>
                  </a:lnTo>
                  <a:lnTo>
                    <a:pt x="101816" y="190221"/>
                  </a:lnTo>
                  <a:lnTo>
                    <a:pt x="114971" y="162609"/>
                  </a:lnTo>
                  <a:lnTo>
                    <a:pt x="123471" y="132557"/>
                  </a:lnTo>
                  <a:lnTo>
                    <a:pt x="131238" y="100854"/>
                  </a:lnTo>
                  <a:lnTo>
                    <a:pt x="133506" y="75777"/>
                  </a:lnTo>
                  <a:lnTo>
                    <a:pt x="130582" y="44065"/>
                  </a:lnTo>
                  <a:lnTo>
                    <a:pt x="123065" y="12863"/>
                  </a:lnTo>
                  <a:lnTo>
                    <a:pt x="121699" y="985"/>
                  </a:lnTo>
                  <a:lnTo>
                    <a:pt x="120881" y="0"/>
                  </a:lnTo>
                  <a:lnTo>
                    <a:pt x="119631" y="48"/>
                  </a:lnTo>
                  <a:lnTo>
                    <a:pt x="118092" y="786"/>
                  </a:lnTo>
                  <a:lnTo>
                    <a:pt x="117064" y="2689"/>
                  </a:lnTo>
                  <a:lnTo>
                    <a:pt x="115418" y="17764"/>
                  </a:lnTo>
                  <a:lnTo>
                    <a:pt x="118464" y="44287"/>
                  </a:lnTo>
                  <a:lnTo>
                    <a:pt x="120791" y="75997"/>
                  </a:lnTo>
                  <a:lnTo>
                    <a:pt x="123132" y="105256"/>
                  </a:lnTo>
                  <a:lnTo>
                    <a:pt x="130180" y="134633"/>
                  </a:lnTo>
                  <a:lnTo>
                    <a:pt x="138365" y="160819"/>
                  </a:lnTo>
                  <a:lnTo>
                    <a:pt x="144895" y="186374"/>
                  </a:lnTo>
                  <a:lnTo>
                    <a:pt x="146599" y="215720"/>
                  </a:lnTo>
                  <a:lnTo>
                    <a:pt x="146654" y="218651"/>
                  </a:lnTo>
                  <a:lnTo>
                    <a:pt x="145985" y="219899"/>
                  </a:lnTo>
                  <a:lnTo>
                    <a:pt x="144833" y="220025"/>
                  </a:lnTo>
                  <a:lnTo>
                    <a:pt x="143360" y="219404"/>
                  </a:lnTo>
                  <a:lnTo>
                    <a:pt x="143083" y="217579"/>
                  </a:lnTo>
                  <a:lnTo>
                    <a:pt x="146763" y="205462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SMARTInkShape-80"/>
            <p:cNvSpPr/>
            <p:nvPr>
              <p:custDataLst>
                <p:tags r:id="rId35"/>
              </p:custDataLst>
            </p:nvPr>
          </p:nvSpPr>
          <p:spPr>
            <a:xfrm>
              <a:off x="5695950" y="1403350"/>
              <a:ext cx="184151" cy="177378"/>
            </a:xfrm>
            <a:custGeom>
              <a:avLst/>
              <a:gdLst/>
              <a:ahLst/>
              <a:cxnLst/>
              <a:rect l="0" t="0" r="0" b="0"/>
              <a:pathLst>
                <a:path w="184151" h="177378">
                  <a:moveTo>
                    <a:pt x="0" y="0"/>
                  </a:moveTo>
                  <a:lnTo>
                    <a:pt x="0" y="0"/>
                  </a:lnTo>
                  <a:lnTo>
                    <a:pt x="0" y="3371"/>
                  </a:lnTo>
                  <a:lnTo>
                    <a:pt x="1881" y="6908"/>
                  </a:lnTo>
                  <a:lnTo>
                    <a:pt x="3371" y="8838"/>
                  </a:lnTo>
                  <a:lnTo>
                    <a:pt x="7839" y="39821"/>
                  </a:lnTo>
                  <a:lnTo>
                    <a:pt x="11260" y="64010"/>
                  </a:lnTo>
                  <a:lnTo>
                    <a:pt x="12273" y="89051"/>
                  </a:lnTo>
                  <a:lnTo>
                    <a:pt x="9245" y="119426"/>
                  </a:lnTo>
                  <a:lnTo>
                    <a:pt x="6520" y="148436"/>
                  </a:lnTo>
                  <a:lnTo>
                    <a:pt x="6357" y="164367"/>
                  </a:lnTo>
                  <a:lnTo>
                    <a:pt x="7055" y="136835"/>
                  </a:lnTo>
                  <a:lnTo>
                    <a:pt x="17333" y="106643"/>
                  </a:lnTo>
                  <a:lnTo>
                    <a:pt x="22082" y="95854"/>
                  </a:lnTo>
                  <a:lnTo>
                    <a:pt x="23893" y="93536"/>
                  </a:lnTo>
                  <a:lnTo>
                    <a:pt x="27788" y="90961"/>
                  </a:lnTo>
                  <a:lnTo>
                    <a:pt x="29814" y="90979"/>
                  </a:lnTo>
                  <a:lnTo>
                    <a:pt x="33947" y="92882"/>
                  </a:lnTo>
                  <a:lnTo>
                    <a:pt x="35332" y="94377"/>
                  </a:lnTo>
                  <a:lnTo>
                    <a:pt x="44845" y="121838"/>
                  </a:lnTo>
                  <a:lnTo>
                    <a:pt x="50917" y="136289"/>
                  </a:lnTo>
                  <a:lnTo>
                    <a:pt x="65393" y="162153"/>
                  </a:lnTo>
                  <a:lnTo>
                    <a:pt x="77436" y="172984"/>
                  </a:lnTo>
                  <a:lnTo>
                    <a:pt x="84040" y="175660"/>
                  </a:lnTo>
                  <a:lnTo>
                    <a:pt x="99778" y="177377"/>
                  </a:lnTo>
                  <a:lnTo>
                    <a:pt x="112271" y="174304"/>
                  </a:lnTo>
                  <a:lnTo>
                    <a:pt x="120689" y="167074"/>
                  </a:lnTo>
                  <a:lnTo>
                    <a:pt x="149199" y="136729"/>
                  </a:lnTo>
                  <a:lnTo>
                    <a:pt x="152383" y="133486"/>
                  </a:lnTo>
                  <a:lnTo>
                    <a:pt x="164819" y="103987"/>
                  </a:lnTo>
                  <a:lnTo>
                    <a:pt x="168503" y="93489"/>
                  </a:lnTo>
                  <a:lnTo>
                    <a:pt x="170140" y="81767"/>
                  </a:lnTo>
                  <a:lnTo>
                    <a:pt x="169871" y="77795"/>
                  </a:lnTo>
                  <a:lnTo>
                    <a:pt x="168986" y="75147"/>
                  </a:lnTo>
                  <a:lnTo>
                    <a:pt x="167691" y="73381"/>
                  </a:lnTo>
                  <a:lnTo>
                    <a:pt x="164370" y="71419"/>
                  </a:lnTo>
                  <a:lnTo>
                    <a:pt x="162497" y="70896"/>
                  </a:lnTo>
                  <a:lnTo>
                    <a:pt x="156652" y="72197"/>
                  </a:lnTo>
                  <a:lnTo>
                    <a:pt x="149351" y="75832"/>
                  </a:lnTo>
                  <a:lnTo>
                    <a:pt x="141402" y="82151"/>
                  </a:lnTo>
                  <a:lnTo>
                    <a:pt x="136929" y="89664"/>
                  </a:lnTo>
                  <a:lnTo>
                    <a:pt x="134410" y="103708"/>
                  </a:lnTo>
                  <a:lnTo>
                    <a:pt x="134195" y="128558"/>
                  </a:lnTo>
                  <a:lnTo>
                    <a:pt x="138461" y="140946"/>
                  </a:lnTo>
                  <a:lnTo>
                    <a:pt x="156647" y="162846"/>
                  </a:lnTo>
                  <a:lnTo>
                    <a:pt x="159697" y="164098"/>
                  </a:lnTo>
                  <a:lnTo>
                    <a:pt x="161498" y="164432"/>
                  </a:lnTo>
                  <a:lnTo>
                    <a:pt x="184150" y="15875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SMARTInkShape-81"/>
            <p:cNvSpPr/>
            <p:nvPr>
              <p:custDataLst>
                <p:tags r:id="rId36"/>
              </p:custDataLst>
            </p:nvPr>
          </p:nvSpPr>
          <p:spPr>
            <a:xfrm>
              <a:off x="5435600" y="1498600"/>
              <a:ext cx="120651" cy="6299"/>
            </a:xfrm>
            <a:custGeom>
              <a:avLst/>
              <a:gdLst/>
              <a:ahLst/>
              <a:cxnLst/>
              <a:rect l="0" t="0" r="0" b="0"/>
              <a:pathLst>
                <a:path w="120651" h="6299">
                  <a:moveTo>
                    <a:pt x="0" y="0"/>
                  </a:moveTo>
                  <a:lnTo>
                    <a:pt x="0" y="0"/>
                  </a:lnTo>
                  <a:lnTo>
                    <a:pt x="0" y="3371"/>
                  </a:lnTo>
                  <a:lnTo>
                    <a:pt x="1411" y="4364"/>
                  </a:lnTo>
                  <a:lnTo>
                    <a:pt x="13815" y="5957"/>
                  </a:lnTo>
                  <a:lnTo>
                    <a:pt x="44151" y="6298"/>
                  </a:lnTo>
                  <a:lnTo>
                    <a:pt x="72797" y="4458"/>
                  </a:lnTo>
                  <a:lnTo>
                    <a:pt x="104445" y="391"/>
                  </a:lnTo>
                  <a:lnTo>
                    <a:pt x="1206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SMARTInkShape-82"/>
            <p:cNvSpPr/>
            <p:nvPr>
              <p:custDataLst>
                <p:tags r:id="rId37"/>
              </p:custDataLst>
            </p:nvPr>
          </p:nvSpPr>
          <p:spPr>
            <a:xfrm>
              <a:off x="5480050" y="1444316"/>
              <a:ext cx="12622" cy="148131"/>
            </a:xfrm>
            <a:custGeom>
              <a:avLst/>
              <a:gdLst/>
              <a:ahLst/>
              <a:cxnLst/>
              <a:rect l="0" t="0" r="0" b="0"/>
              <a:pathLst>
                <a:path w="12622" h="148131">
                  <a:moveTo>
                    <a:pt x="0" y="9834"/>
                  </a:moveTo>
                  <a:lnTo>
                    <a:pt x="0" y="9834"/>
                  </a:lnTo>
                  <a:lnTo>
                    <a:pt x="3370" y="9834"/>
                  </a:lnTo>
                  <a:lnTo>
                    <a:pt x="4364" y="9128"/>
                  </a:lnTo>
                  <a:lnTo>
                    <a:pt x="5026" y="7952"/>
                  </a:lnTo>
                  <a:lnTo>
                    <a:pt x="6175" y="3367"/>
                  </a:lnTo>
                  <a:lnTo>
                    <a:pt x="6298" y="0"/>
                  </a:lnTo>
                  <a:lnTo>
                    <a:pt x="6350" y="27850"/>
                  </a:lnTo>
                  <a:lnTo>
                    <a:pt x="10714" y="54080"/>
                  </a:lnTo>
                  <a:lnTo>
                    <a:pt x="12308" y="81525"/>
                  </a:lnTo>
                  <a:lnTo>
                    <a:pt x="12621" y="110543"/>
                  </a:lnTo>
                  <a:lnTo>
                    <a:pt x="7226" y="137247"/>
                  </a:lnTo>
                  <a:lnTo>
                    <a:pt x="4857" y="142427"/>
                  </a:lnTo>
                  <a:lnTo>
                    <a:pt x="960" y="148130"/>
                  </a:lnTo>
                  <a:lnTo>
                    <a:pt x="639" y="147893"/>
                  </a:lnTo>
                  <a:lnTo>
                    <a:pt x="0" y="143184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9" name="SMARTInkShape-83"/>
          <p:cNvSpPr/>
          <p:nvPr>
            <p:custDataLst>
              <p:tags r:id="rId1"/>
            </p:custDataLst>
          </p:nvPr>
        </p:nvSpPr>
        <p:spPr>
          <a:xfrm>
            <a:off x="4572243" y="1822452"/>
            <a:ext cx="1066296" cy="76199"/>
          </a:xfrm>
          <a:custGeom>
            <a:avLst/>
            <a:gdLst/>
            <a:ahLst/>
            <a:cxnLst/>
            <a:rect l="0" t="0" r="0" b="0"/>
            <a:pathLst>
              <a:path w="1066296" h="76199">
                <a:moveTo>
                  <a:pt x="1060207" y="19048"/>
                </a:moveTo>
                <a:lnTo>
                  <a:pt x="1060207" y="19048"/>
                </a:lnTo>
                <a:lnTo>
                  <a:pt x="1066295" y="19048"/>
                </a:lnTo>
                <a:lnTo>
                  <a:pt x="1060214" y="19048"/>
                </a:lnTo>
                <a:lnTo>
                  <a:pt x="1060209" y="22419"/>
                </a:lnTo>
                <a:lnTo>
                  <a:pt x="1059503" y="23412"/>
                </a:lnTo>
                <a:lnTo>
                  <a:pt x="1058326" y="24074"/>
                </a:lnTo>
                <a:lnTo>
                  <a:pt x="1054740" y="25136"/>
                </a:lnTo>
                <a:lnTo>
                  <a:pt x="1054249" y="27163"/>
                </a:lnTo>
                <a:lnTo>
                  <a:pt x="1054119" y="28692"/>
                </a:lnTo>
                <a:lnTo>
                  <a:pt x="1053326" y="29710"/>
                </a:lnTo>
                <a:lnTo>
                  <a:pt x="1047586" y="31725"/>
                </a:lnTo>
                <a:lnTo>
                  <a:pt x="1047515" y="37213"/>
                </a:lnTo>
                <a:lnTo>
                  <a:pt x="1046806" y="37508"/>
                </a:lnTo>
                <a:lnTo>
                  <a:pt x="1015712" y="38098"/>
                </a:lnTo>
                <a:lnTo>
                  <a:pt x="986698" y="38098"/>
                </a:lnTo>
                <a:lnTo>
                  <a:pt x="970929" y="37392"/>
                </a:lnTo>
                <a:lnTo>
                  <a:pt x="941510" y="32631"/>
                </a:lnTo>
                <a:lnTo>
                  <a:pt x="914543" y="31922"/>
                </a:lnTo>
                <a:lnTo>
                  <a:pt x="888833" y="31782"/>
                </a:lnTo>
                <a:lnTo>
                  <a:pt x="863373" y="31755"/>
                </a:lnTo>
                <a:lnTo>
                  <a:pt x="837568" y="28379"/>
                </a:lnTo>
                <a:lnTo>
                  <a:pt x="814031" y="26723"/>
                </a:lnTo>
                <a:lnTo>
                  <a:pt x="789224" y="25987"/>
                </a:lnTo>
                <a:lnTo>
                  <a:pt x="759390" y="24867"/>
                </a:lnTo>
                <a:lnTo>
                  <a:pt x="732678" y="21086"/>
                </a:lnTo>
                <a:lnTo>
                  <a:pt x="706887" y="19652"/>
                </a:lnTo>
                <a:lnTo>
                  <a:pt x="681373" y="19227"/>
                </a:lnTo>
                <a:lnTo>
                  <a:pt x="655939" y="19101"/>
                </a:lnTo>
                <a:lnTo>
                  <a:pt x="629822" y="19064"/>
                </a:lnTo>
                <a:lnTo>
                  <a:pt x="600761" y="19053"/>
                </a:lnTo>
                <a:lnTo>
                  <a:pt x="573257" y="19049"/>
                </a:lnTo>
                <a:lnTo>
                  <a:pt x="543784" y="19048"/>
                </a:lnTo>
                <a:lnTo>
                  <a:pt x="516158" y="19048"/>
                </a:lnTo>
                <a:lnTo>
                  <a:pt x="486649" y="19754"/>
                </a:lnTo>
                <a:lnTo>
                  <a:pt x="459718" y="23412"/>
                </a:lnTo>
                <a:lnTo>
                  <a:pt x="432453" y="24810"/>
                </a:lnTo>
                <a:lnTo>
                  <a:pt x="410084" y="25136"/>
                </a:lnTo>
                <a:lnTo>
                  <a:pt x="380385" y="27163"/>
                </a:lnTo>
                <a:lnTo>
                  <a:pt x="349548" y="29710"/>
                </a:lnTo>
                <a:lnTo>
                  <a:pt x="326434" y="30842"/>
                </a:lnTo>
                <a:lnTo>
                  <a:pt x="297555" y="31480"/>
                </a:lnTo>
                <a:lnTo>
                  <a:pt x="271125" y="31669"/>
                </a:lnTo>
                <a:lnTo>
                  <a:pt x="245419" y="31725"/>
                </a:lnTo>
                <a:lnTo>
                  <a:pt x="219928" y="31741"/>
                </a:lnTo>
                <a:lnTo>
                  <a:pt x="194502" y="31746"/>
                </a:lnTo>
                <a:lnTo>
                  <a:pt x="164990" y="32453"/>
                </a:lnTo>
                <a:lnTo>
                  <a:pt x="140280" y="35406"/>
                </a:lnTo>
                <a:lnTo>
                  <a:pt x="111635" y="33145"/>
                </a:lnTo>
                <a:lnTo>
                  <a:pt x="85666" y="32162"/>
                </a:lnTo>
                <a:lnTo>
                  <a:pt x="65663" y="31165"/>
                </a:lnTo>
                <a:lnTo>
                  <a:pt x="51188" y="25664"/>
                </a:lnTo>
                <a:lnTo>
                  <a:pt x="80388" y="25408"/>
                </a:lnTo>
                <a:lnTo>
                  <a:pt x="109529" y="25398"/>
                </a:lnTo>
                <a:lnTo>
                  <a:pt x="126960" y="20328"/>
                </a:lnTo>
                <a:lnTo>
                  <a:pt x="138661" y="12533"/>
                </a:lnTo>
                <a:lnTo>
                  <a:pt x="150599" y="2225"/>
                </a:lnTo>
                <a:lnTo>
                  <a:pt x="158476" y="6"/>
                </a:lnTo>
                <a:lnTo>
                  <a:pt x="155126" y="0"/>
                </a:lnTo>
                <a:lnTo>
                  <a:pt x="124893" y="6465"/>
                </a:lnTo>
                <a:lnTo>
                  <a:pt x="96103" y="11258"/>
                </a:lnTo>
                <a:lnTo>
                  <a:pt x="66452" y="15785"/>
                </a:lnTo>
                <a:lnTo>
                  <a:pt x="34882" y="23927"/>
                </a:lnTo>
                <a:lnTo>
                  <a:pt x="3904" y="31228"/>
                </a:lnTo>
                <a:lnTo>
                  <a:pt x="576" y="31645"/>
                </a:lnTo>
                <a:lnTo>
                  <a:pt x="121" y="33584"/>
                </a:lnTo>
                <a:lnTo>
                  <a:pt x="0" y="35088"/>
                </a:lnTo>
                <a:lnTo>
                  <a:pt x="624" y="36092"/>
                </a:lnTo>
                <a:lnTo>
                  <a:pt x="1746" y="36760"/>
                </a:lnTo>
                <a:lnTo>
                  <a:pt x="5580" y="37504"/>
                </a:lnTo>
                <a:lnTo>
                  <a:pt x="26899" y="41391"/>
                </a:lnTo>
                <a:lnTo>
                  <a:pt x="54559" y="53983"/>
                </a:lnTo>
                <a:lnTo>
                  <a:pt x="79602" y="70851"/>
                </a:lnTo>
                <a:lnTo>
                  <a:pt x="100666" y="75142"/>
                </a:lnTo>
                <a:lnTo>
                  <a:pt x="126757" y="76198"/>
                </a:lnTo>
              </a:path>
            </a:pathLst>
          </a:cu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4" name="SMARTInkShape-Group30"/>
          <p:cNvGrpSpPr/>
          <p:nvPr/>
        </p:nvGrpSpPr>
        <p:grpSpPr>
          <a:xfrm>
            <a:off x="6838950" y="1352635"/>
            <a:ext cx="482601" cy="247566"/>
            <a:chOff x="6838950" y="1352635"/>
            <a:chExt cx="482601" cy="247566"/>
          </a:xfrm>
        </p:grpSpPr>
        <p:sp>
          <p:nvSpPr>
            <p:cNvPr id="20" name="SMARTInkShape-84"/>
            <p:cNvSpPr/>
            <p:nvPr>
              <p:custDataLst>
                <p:tags r:id="rId29"/>
              </p:custDataLst>
            </p:nvPr>
          </p:nvSpPr>
          <p:spPr>
            <a:xfrm>
              <a:off x="7219950" y="1486162"/>
              <a:ext cx="101601" cy="12439"/>
            </a:xfrm>
            <a:custGeom>
              <a:avLst/>
              <a:gdLst/>
              <a:ahLst/>
              <a:cxnLst/>
              <a:rect l="0" t="0" r="0" b="0"/>
              <a:pathLst>
                <a:path w="101601" h="12439">
                  <a:moveTo>
                    <a:pt x="0" y="6088"/>
                  </a:moveTo>
                  <a:lnTo>
                    <a:pt x="0" y="6088"/>
                  </a:lnTo>
                  <a:lnTo>
                    <a:pt x="0" y="621"/>
                  </a:lnTo>
                  <a:lnTo>
                    <a:pt x="705" y="326"/>
                  </a:lnTo>
                  <a:lnTo>
                    <a:pt x="3371" y="0"/>
                  </a:lnTo>
                  <a:lnTo>
                    <a:pt x="33845" y="7587"/>
                  </a:lnTo>
                  <a:lnTo>
                    <a:pt x="58706" y="11799"/>
                  </a:lnTo>
                  <a:lnTo>
                    <a:pt x="88867" y="12401"/>
                  </a:lnTo>
                  <a:lnTo>
                    <a:pt x="101600" y="1243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SMARTInkShape-85"/>
            <p:cNvSpPr/>
            <p:nvPr>
              <p:custDataLst>
                <p:tags r:id="rId30"/>
              </p:custDataLst>
            </p:nvPr>
          </p:nvSpPr>
          <p:spPr>
            <a:xfrm>
              <a:off x="7220832" y="1587500"/>
              <a:ext cx="94369" cy="12701"/>
            </a:xfrm>
            <a:custGeom>
              <a:avLst/>
              <a:gdLst/>
              <a:ahLst/>
              <a:cxnLst/>
              <a:rect l="0" t="0" r="0" b="0"/>
              <a:pathLst>
                <a:path w="94369" h="12701">
                  <a:moveTo>
                    <a:pt x="5468" y="0"/>
                  </a:moveTo>
                  <a:lnTo>
                    <a:pt x="5468" y="0"/>
                  </a:lnTo>
                  <a:lnTo>
                    <a:pt x="5468" y="3371"/>
                  </a:lnTo>
                  <a:lnTo>
                    <a:pt x="4763" y="4364"/>
                  </a:lnTo>
                  <a:lnTo>
                    <a:pt x="3586" y="5026"/>
                  </a:lnTo>
                  <a:lnTo>
                    <a:pt x="0" y="6088"/>
                  </a:lnTo>
                  <a:lnTo>
                    <a:pt x="27715" y="6340"/>
                  </a:lnTo>
                  <a:lnTo>
                    <a:pt x="57133" y="7054"/>
                  </a:lnTo>
                  <a:lnTo>
                    <a:pt x="88831" y="12438"/>
                  </a:lnTo>
                  <a:lnTo>
                    <a:pt x="94368" y="1270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SMARTInkShape-86"/>
            <p:cNvSpPr/>
            <p:nvPr>
              <p:custDataLst>
                <p:tags r:id="rId31"/>
              </p:custDataLst>
            </p:nvPr>
          </p:nvSpPr>
          <p:spPr>
            <a:xfrm>
              <a:off x="6858875" y="1409778"/>
              <a:ext cx="221376" cy="173644"/>
            </a:xfrm>
            <a:custGeom>
              <a:avLst/>
              <a:gdLst/>
              <a:ahLst/>
              <a:cxnLst/>
              <a:rect l="0" t="0" r="0" b="0"/>
              <a:pathLst>
                <a:path w="221376" h="173644">
                  <a:moveTo>
                    <a:pt x="164225" y="6272"/>
                  </a:moveTo>
                  <a:lnTo>
                    <a:pt x="164225" y="6272"/>
                  </a:lnTo>
                  <a:lnTo>
                    <a:pt x="176158" y="1246"/>
                  </a:lnTo>
                  <a:lnTo>
                    <a:pt x="181870" y="184"/>
                  </a:lnTo>
                  <a:lnTo>
                    <a:pt x="181632" y="96"/>
                  </a:lnTo>
                  <a:lnTo>
                    <a:pt x="179488" y="0"/>
                  </a:lnTo>
                  <a:lnTo>
                    <a:pt x="152731" y="14235"/>
                  </a:lnTo>
                  <a:lnTo>
                    <a:pt x="122719" y="27681"/>
                  </a:lnTo>
                  <a:lnTo>
                    <a:pt x="101092" y="37189"/>
                  </a:lnTo>
                  <a:lnTo>
                    <a:pt x="74728" y="48594"/>
                  </a:lnTo>
                  <a:lnTo>
                    <a:pt x="46436" y="58768"/>
                  </a:lnTo>
                  <a:lnTo>
                    <a:pt x="19445" y="62503"/>
                  </a:lnTo>
                  <a:lnTo>
                    <a:pt x="0" y="63386"/>
                  </a:lnTo>
                  <a:lnTo>
                    <a:pt x="6126" y="63411"/>
                  </a:lnTo>
                  <a:lnTo>
                    <a:pt x="11173" y="65299"/>
                  </a:lnTo>
                  <a:lnTo>
                    <a:pt x="34521" y="78168"/>
                  </a:lnTo>
                  <a:lnTo>
                    <a:pt x="40257" y="86204"/>
                  </a:lnTo>
                  <a:lnTo>
                    <a:pt x="48158" y="101217"/>
                  </a:lnTo>
                  <a:lnTo>
                    <a:pt x="58417" y="112171"/>
                  </a:lnTo>
                  <a:lnTo>
                    <a:pt x="77558" y="140188"/>
                  </a:lnTo>
                  <a:lnTo>
                    <a:pt x="95037" y="158840"/>
                  </a:lnTo>
                  <a:lnTo>
                    <a:pt x="107370" y="165802"/>
                  </a:lnTo>
                  <a:lnTo>
                    <a:pt x="132533" y="173643"/>
                  </a:lnTo>
                  <a:lnTo>
                    <a:pt x="160839" y="172552"/>
                  </a:lnTo>
                  <a:lnTo>
                    <a:pt x="169305" y="171896"/>
                  </a:lnTo>
                  <a:lnTo>
                    <a:pt x="199400" y="157113"/>
                  </a:lnTo>
                  <a:lnTo>
                    <a:pt x="221375" y="139622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SMARTInkShape-87"/>
            <p:cNvSpPr/>
            <p:nvPr>
              <p:custDataLst>
                <p:tags r:id="rId32"/>
              </p:custDataLst>
            </p:nvPr>
          </p:nvSpPr>
          <p:spPr>
            <a:xfrm>
              <a:off x="6838950" y="1352635"/>
              <a:ext cx="25401" cy="228506"/>
            </a:xfrm>
            <a:custGeom>
              <a:avLst/>
              <a:gdLst/>
              <a:ahLst/>
              <a:cxnLst/>
              <a:rect l="0" t="0" r="0" b="0"/>
              <a:pathLst>
                <a:path w="25401" h="228506">
                  <a:moveTo>
                    <a:pt x="19050" y="25315"/>
                  </a:moveTo>
                  <a:lnTo>
                    <a:pt x="19050" y="25315"/>
                  </a:lnTo>
                  <a:lnTo>
                    <a:pt x="19050" y="7248"/>
                  </a:lnTo>
                  <a:lnTo>
                    <a:pt x="25322" y="0"/>
                  </a:lnTo>
                  <a:lnTo>
                    <a:pt x="25400" y="30007"/>
                  </a:lnTo>
                  <a:lnTo>
                    <a:pt x="23518" y="52657"/>
                  </a:lnTo>
                  <a:lnTo>
                    <a:pt x="19638" y="82721"/>
                  </a:lnTo>
                  <a:lnTo>
                    <a:pt x="19128" y="114249"/>
                  </a:lnTo>
                  <a:lnTo>
                    <a:pt x="19059" y="145969"/>
                  </a:lnTo>
                  <a:lnTo>
                    <a:pt x="17172" y="165016"/>
                  </a:lnTo>
                  <a:lnTo>
                    <a:pt x="15393" y="177010"/>
                  </a:lnTo>
                  <a:lnTo>
                    <a:pt x="16947" y="191696"/>
                  </a:lnTo>
                  <a:lnTo>
                    <a:pt x="12791" y="221985"/>
                  </a:lnTo>
                  <a:lnTo>
                    <a:pt x="12700" y="228505"/>
                  </a:lnTo>
                  <a:lnTo>
                    <a:pt x="12700" y="225141"/>
                  </a:lnTo>
                  <a:lnTo>
                    <a:pt x="10818" y="221606"/>
                  </a:lnTo>
                  <a:lnTo>
                    <a:pt x="8336" y="217683"/>
                  </a:lnTo>
                  <a:lnTo>
                    <a:pt x="6232" y="211508"/>
                  </a:lnTo>
                  <a:lnTo>
                    <a:pt x="2160" y="205210"/>
                  </a:lnTo>
                  <a:lnTo>
                    <a:pt x="0" y="196765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4" name="SMARTInkShape-Group31"/>
          <p:cNvGrpSpPr/>
          <p:nvPr/>
        </p:nvGrpSpPr>
        <p:grpSpPr>
          <a:xfrm>
            <a:off x="7448811" y="1403350"/>
            <a:ext cx="627106" cy="762001"/>
            <a:chOff x="7448811" y="1403350"/>
            <a:chExt cx="627106" cy="762001"/>
          </a:xfrm>
        </p:grpSpPr>
        <p:sp>
          <p:nvSpPr>
            <p:cNvPr id="25" name="SMARTInkShape-88"/>
            <p:cNvSpPr/>
            <p:nvPr>
              <p:custDataLst>
                <p:tags r:id="rId20"/>
              </p:custDataLst>
            </p:nvPr>
          </p:nvSpPr>
          <p:spPr>
            <a:xfrm>
              <a:off x="7792332" y="1892562"/>
              <a:ext cx="195706" cy="272789"/>
            </a:xfrm>
            <a:custGeom>
              <a:avLst/>
              <a:gdLst/>
              <a:ahLst/>
              <a:cxnLst/>
              <a:rect l="0" t="0" r="0" b="0"/>
              <a:pathLst>
                <a:path w="195706" h="272789">
                  <a:moveTo>
                    <a:pt x="5468" y="6088"/>
                  </a:moveTo>
                  <a:lnTo>
                    <a:pt x="5468" y="6088"/>
                  </a:lnTo>
                  <a:lnTo>
                    <a:pt x="0" y="6088"/>
                  </a:lnTo>
                  <a:lnTo>
                    <a:pt x="2750" y="6088"/>
                  </a:lnTo>
                  <a:lnTo>
                    <a:pt x="22688" y="1062"/>
                  </a:lnTo>
                  <a:lnTo>
                    <a:pt x="52928" y="0"/>
                  </a:lnTo>
                  <a:lnTo>
                    <a:pt x="81071" y="3187"/>
                  </a:lnTo>
                  <a:lnTo>
                    <a:pt x="111751" y="5228"/>
                  </a:lnTo>
                  <a:lnTo>
                    <a:pt x="142879" y="6624"/>
                  </a:lnTo>
                  <a:lnTo>
                    <a:pt x="172297" y="16904"/>
                  </a:lnTo>
                  <a:lnTo>
                    <a:pt x="187058" y="23914"/>
                  </a:lnTo>
                  <a:lnTo>
                    <a:pt x="187912" y="25733"/>
                  </a:lnTo>
                  <a:lnTo>
                    <a:pt x="193126" y="51798"/>
                  </a:lnTo>
                  <a:lnTo>
                    <a:pt x="190219" y="82454"/>
                  </a:lnTo>
                  <a:lnTo>
                    <a:pt x="186078" y="110674"/>
                  </a:lnTo>
                  <a:lnTo>
                    <a:pt x="189214" y="140443"/>
                  </a:lnTo>
                  <a:lnTo>
                    <a:pt x="189565" y="171320"/>
                  </a:lnTo>
                  <a:lnTo>
                    <a:pt x="193971" y="200273"/>
                  </a:lnTo>
                  <a:lnTo>
                    <a:pt x="195705" y="222220"/>
                  </a:lnTo>
                  <a:lnTo>
                    <a:pt x="193970" y="227500"/>
                  </a:lnTo>
                  <a:lnTo>
                    <a:pt x="191552" y="232199"/>
                  </a:lnTo>
                  <a:lnTo>
                    <a:pt x="189693" y="246119"/>
                  </a:lnTo>
                  <a:lnTo>
                    <a:pt x="189624" y="252744"/>
                  </a:lnTo>
                  <a:lnTo>
                    <a:pt x="188916" y="253075"/>
                  </a:lnTo>
                  <a:lnTo>
                    <a:pt x="186249" y="253444"/>
                  </a:lnTo>
                  <a:lnTo>
                    <a:pt x="185255" y="254247"/>
                  </a:lnTo>
                  <a:lnTo>
                    <a:pt x="184151" y="257022"/>
                  </a:lnTo>
                  <a:lnTo>
                    <a:pt x="183151" y="258044"/>
                  </a:lnTo>
                  <a:lnTo>
                    <a:pt x="180158" y="259179"/>
                  </a:lnTo>
                  <a:lnTo>
                    <a:pt x="152784" y="263379"/>
                  </a:lnTo>
                  <a:lnTo>
                    <a:pt x="126368" y="270198"/>
                  </a:lnTo>
                  <a:lnTo>
                    <a:pt x="100767" y="272276"/>
                  </a:lnTo>
                  <a:lnTo>
                    <a:pt x="68968" y="27278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SMARTInkShape-89"/>
            <p:cNvSpPr/>
            <p:nvPr>
              <p:custDataLst>
                <p:tags r:id="rId21"/>
              </p:custDataLst>
            </p:nvPr>
          </p:nvSpPr>
          <p:spPr>
            <a:xfrm>
              <a:off x="7692541" y="2000250"/>
              <a:ext cx="98910" cy="12701"/>
            </a:xfrm>
            <a:custGeom>
              <a:avLst/>
              <a:gdLst/>
              <a:ahLst/>
              <a:cxnLst/>
              <a:rect l="0" t="0" r="0" b="0"/>
              <a:pathLst>
                <a:path w="98910" h="12701">
                  <a:moveTo>
                    <a:pt x="3659" y="12700"/>
                  </a:moveTo>
                  <a:lnTo>
                    <a:pt x="3659" y="12700"/>
                  </a:lnTo>
                  <a:lnTo>
                    <a:pt x="0" y="12700"/>
                  </a:lnTo>
                  <a:lnTo>
                    <a:pt x="26181" y="12700"/>
                  </a:lnTo>
                  <a:lnTo>
                    <a:pt x="53892" y="12700"/>
                  </a:lnTo>
                  <a:lnTo>
                    <a:pt x="82371" y="7674"/>
                  </a:lnTo>
                  <a:lnTo>
                    <a:pt x="93918" y="6612"/>
                  </a:lnTo>
                  <a:lnTo>
                    <a:pt x="95581" y="5819"/>
                  </a:lnTo>
                  <a:lnTo>
                    <a:pt x="98909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SMARTInkShape-90"/>
            <p:cNvSpPr/>
            <p:nvPr>
              <p:custDataLst>
                <p:tags r:id="rId22"/>
              </p:custDataLst>
            </p:nvPr>
          </p:nvSpPr>
          <p:spPr>
            <a:xfrm>
              <a:off x="7684797" y="1904387"/>
              <a:ext cx="106647" cy="202678"/>
            </a:xfrm>
            <a:custGeom>
              <a:avLst/>
              <a:gdLst/>
              <a:ahLst/>
              <a:cxnLst/>
              <a:rect l="0" t="0" r="0" b="0"/>
              <a:pathLst>
                <a:path w="106647" h="202678">
                  <a:moveTo>
                    <a:pt x="24103" y="32363"/>
                  </a:moveTo>
                  <a:lnTo>
                    <a:pt x="24103" y="32363"/>
                  </a:lnTo>
                  <a:lnTo>
                    <a:pt x="24103" y="17181"/>
                  </a:lnTo>
                  <a:lnTo>
                    <a:pt x="24103" y="18090"/>
                  </a:lnTo>
                  <a:lnTo>
                    <a:pt x="15265" y="49411"/>
                  </a:lnTo>
                  <a:lnTo>
                    <a:pt x="9177" y="76612"/>
                  </a:lnTo>
                  <a:lnTo>
                    <a:pt x="6275" y="107014"/>
                  </a:lnTo>
                  <a:lnTo>
                    <a:pt x="6000" y="135094"/>
                  </a:lnTo>
                  <a:lnTo>
                    <a:pt x="8783" y="157503"/>
                  </a:lnTo>
                  <a:lnTo>
                    <a:pt x="5999" y="184396"/>
                  </a:lnTo>
                  <a:lnTo>
                    <a:pt x="5109" y="202677"/>
                  </a:lnTo>
                  <a:lnTo>
                    <a:pt x="700" y="187674"/>
                  </a:lnTo>
                  <a:lnTo>
                    <a:pt x="0" y="166889"/>
                  </a:lnTo>
                  <a:lnTo>
                    <a:pt x="5727" y="140545"/>
                  </a:lnTo>
                  <a:lnTo>
                    <a:pt x="10282" y="111588"/>
                  </a:lnTo>
                  <a:lnTo>
                    <a:pt x="17813" y="87038"/>
                  </a:lnTo>
                  <a:lnTo>
                    <a:pt x="27930" y="58528"/>
                  </a:lnTo>
                  <a:lnTo>
                    <a:pt x="35272" y="39646"/>
                  </a:lnTo>
                  <a:lnTo>
                    <a:pt x="54093" y="12460"/>
                  </a:lnTo>
                  <a:lnTo>
                    <a:pt x="64243" y="3997"/>
                  </a:lnTo>
                  <a:lnTo>
                    <a:pt x="69913" y="752"/>
                  </a:lnTo>
                  <a:lnTo>
                    <a:pt x="74398" y="0"/>
                  </a:lnTo>
                  <a:lnTo>
                    <a:pt x="78094" y="910"/>
                  </a:lnTo>
                  <a:lnTo>
                    <a:pt x="81264" y="2928"/>
                  </a:lnTo>
                  <a:lnTo>
                    <a:pt x="86667" y="10814"/>
                  </a:lnTo>
                  <a:lnTo>
                    <a:pt x="95884" y="33124"/>
                  </a:lnTo>
                  <a:lnTo>
                    <a:pt x="98994" y="58380"/>
                  </a:lnTo>
                  <a:lnTo>
                    <a:pt x="104409" y="87675"/>
                  </a:lnTo>
                  <a:lnTo>
                    <a:pt x="106210" y="113426"/>
                  </a:lnTo>
                  <a:lnTo>
                    <a:pt x="106521" y="139872"/>
                  </a:lnTo>
                  <a:lnTo>
                    <a:pt x="106613" y="167464"/>
                  </a:lnTo>
                  <a:lnTo>
                    <a:pt x="106646" y="194908"/>
                  </a:lnTo>
                  <a:lnTo>
                    <a:pt x="105942" y="197876"/>
                  </a:lnTo>
                  <a:lnTo>
                    <a:pt x="104769" y="199855"/>
                  </a:lnTo>
                  <a:lnTo>
                    <a:pt x="103280" y="201175"/>
                  </a:lnTo>
                  <a:lnTo>
                    <a:pt x="101582" y="201348"/>
                  </a:lnTo>
                  <a:lnTo>
                    <a:pt x="93953" y="197463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SMARTInkShape-91"/>
            <p:cNvSpPr/>
            <p:nvPr>
              <p:custDataLst>
                <p:tags r:id="rId23"/>
              </p:custDataLst>
            </p:nvPr>
          </p:nvSpPr>
          <p:spPr>
            <a:xfrm>
              <a:off x="7508529" y="1886933"/>
              <a:ext cx="130106" cy="220242"/>
            </a:xfrm>
            <a:custGeom>
              <a:avLst/>
              <a:gdLst/>
              <a:ahLst/>
              <a:cxnLst/>
              <a:rect l="0" t="0" r="0" b="0"/>
              <a:pathLst>
                <a:path w="130106" h="220242">
                  <a:moveTo>
                    <a:pt x="111471" y="18067"/>
                  </a:moveTo>
                  <a:lnTo>
                    <a:pt x="111471" y="18067"/>
                  </a:lnTo>
                  <a:lnTo>
                    <a:pt x="129116" y="6511"/>
                  </a:lnTo>
                  <a:lnTo>
                    <a:pt x="129896" y="3994"/>
                  </a:lnTo>
                  <a:lnTo>
                    <a:pt x="130105" y="2335"/>
                  </a:lnTo>
                  <a:lnTo>
                    <a:pt x="128832" y="1229"/>
                  </a:lnTo>
                  <a:lnTo>
                    <a:pt x="123656" y="0"/>
                  </a:lnTo>
                  <a:lnTo>
                    <a:pt x="97867" y="6054"/>
                  </a:lnTo>
                  <a:lnTo>
                    <a:pt x="70560" y="11677"/>
                  </a:lnTo>
                  <a:lnTo>
                    <a:pt x="50038" y="17271"/>
                  </a:lnTo>
                  <a:lnTo>
                    <a:pt x="21528" y="35172"/>
                  </a:lnTo>
                  <a:lnTo>
                    <a:pt x="13638" y="45556"/>
                  </a:lnTo>
                  <a:lnTo>
                    <a:pt x="11546" y="50980"/>
                  </a:lnTo>
                  <a:lnTo>
                    <a:pt x="9936" y="81695"/>
                  </a:lnTo>
                  <a:lnTo>
                    <a:pt x="8009" y="96186"/>
                  </a:lnTo>
                  <a:lnTo>
                    <a:pt x="6222" y="106409"/>
                  </a:lnTo>
                  <a:lnTo>
                    <a:pt x="7770" y="116836"/>
                  </a:lnTo>
                  <a:lnTo>
                    <a:pt x="3281" y="146026"/>
                  </a:lnTo>
                  <a:lnTo>
                    <a:pt x="0" y="163696"/>
                  </a:lnTo>
                  <a:lnTo>
                    <a:pt x="3119" y="191411"/>
                  </a:lnTo>
                  <a:lnTo>
                    <a:pt x="3342" y="200001"/>
                  </a:lnTo>
                  <a:lnTo>
                    <a:pt x="4813" y="203562"/>
                  </a:lnTo>
                  <a:lnTo>
                    <a:pt x="14440" y="213282"/>
                  </a:lnTo>
                  <a:lnTo>
                    <a:pt x="32946" y="219728"/>
                  </a:lnTo>
                  <a:lnTo>
                    <a:pt x="35838" y="220241"/>
                  </a:lnTo>
                  <a:lnTo>
                    <a:pt x="54981" y="215995"/>
                  </a:lnTo>
                  <a:lnTo>
                    <a:pt x="73083" y="210243"/>
                  </a:lnTo>
                  <a:lnTo>
                    <a:pt x="81005" y="208607"/>
                  </a:lnTo>
                  <a:lnTo>
                    <a:pt x="98365" y="202303"/>
                  </a:lnTo>
                  <a:lnTo>
                    <a:pt x="95280" y="205613"/>
                  </a:lnTo>
                  <a:lnTo>
                    <a:pt x="94327" y="205892"/>
                  </a:lnTo>
                  <a:lnTo>
                    <a:pt x="92421" y="20221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SMARTInkShape-92"/>
            <p:cNvSpPr/>
            <p:nvPr>
              <p:custDataLst>
                <p:tags r:id="rId24"/>
              </p:custDataLst>
            </p:nvPr>
          </p:nvSpPr>
          <p:spPr>
            <a:xfrm>
              <a:off x="7448811" y="1720850"/>
              <a:ext cx="627106" cy="65705"/>
            </a:xfrm>
            <a:custGeom>
              <a:avLst/>
              <a:gdLst/>
              <a:ahLst/>
              <a:cxnLst/>
              <a:rect l="0" t="0" r="0" b="0"/>
              <a:pathLst>
                <a:path w="627106" h="65705">
                  <a:moveTo>
                    <a:pt x="6089" y="44450"/>
                  </a:moveTo>
                  <a:lnTo>
                    <a:pt x="6089" y="44450"/>
                  </a:lnTo>
                  <a:lnTo>
                    <a:pt x="2718" y="44450"/>
                  </a:lnTo>
                  <a:lnTo>
                    <a:pt x="1725" y="45156"/>
                  </a:lnTo>
                  <a:lnTo>
                    <a:pt x="1063" y="46331"/>
                  </a:lnTo>
                  <a:lnTo>
                    <a:pt x="0" y="49917"/>
                  </a:lnTo>
                  <a:lnTo>
                    <a:pt x="3188" y="53909"/>
                  </a:lnTo>
                  <a:lnTo>
                    <a:pt x="11972" y="59561"/>
                  </a:lnTo>
                  <a:lnTo>
                    <a:pt x="36995" y="65704"/>
                  </a:lnTo>
                  <a:lnTo>
                    <a:pt x="61107" y="65250"/>
                  </a:lnTo>
                  <a:lnTo>
                    <a:pt x="88399" y="64019"/>
                  </a:lnTo>
                  <a:lnTo>
                    <a:pt x="110405" y="63730"/>
                  </a:lnTo>
                  <a:lnTo>
                    <a:pt x="135002" y="62897"/>
                  </a:lnTo>
                  <a:lnTo>
                    <a:pt x="162397" y="60174"/>
                  </a:lnTo>
                  <a:lnTo>
                    <a:pt x="191036" y="56613"/>
                  </a:lnTo>
                  <a:lnTo>
                    <a:pt x="221637" y="52678"/>
                  </a:lnTo>
                  <a:lnTo>
                    <a:pt x="238688" y="50641"/>
                  </a:lnTo>
                  <a:lnTo>
                    <a:pt x="256405" y="48577"/>
                  </a:lnTo>
                  <a:lnTo>
                    <a:pt x="273861" y="47202"/>
                  </a:lnTo>
                  <a:lnTo>
                    <a:pt x="291142" y="46284"/>
                  </a:lnTo>
                  <a:lnTo>
                    <a:pt x="308308" y="45673"/>
                  </a:lnTo>
                  <a:lnTo>
                    <a:pt x="325396" y="44560"/>
                  </a:lnTo>
                  <a:lnTo>
                    <a:pt x="342432" y="43112"/>
                  </a:lnTo>
                  <a:lnTo>
                    <a:pt x="359435" y="41441"/>
                  </a:lnTo>
                  <a:lnTo>
                    <a:pt x="376414" y="39622"/>
                  </a:lnTo>
                  <a:lnTo>
                    <a:pt x="393378" y="37704"/>
                  </a:lnTo>
                  <a:lnTo>
                    <a:pt x="410332" y="35719"/>
                  </a:lnTo>
                  <a:lnTo>
                    <a:pt x="440459" y="33514"/>
                  </a:lnTo>
                  <a:lnTo>
                    <a:pt x="468664" y="32534"/>
                  </a:lnTo>
                  <a:lnTo>
                    <a:pt x="497663" y="32098"/>
                  </a:lnTo>
                  <a:lnTo>
                    <a:pt x="523251" y="31905"/>
                  </a:lnTo>
                  <a:lnTo>
                    <a:pt x="546383" y="31819"/>
                  </a:lnTo>
                  <a:lnTo>
                    <a:pt x="568423" y="31780"/>
                  </a:lnTo>
                  <a:lnTo>
                    <a:pt x="597295" y="35130"/>
                  </a:lnTo>
                  <a:lnTo>
                    <a:pt x="624442" y="38219"/>
                  </a:lnTo>
                  <a:lnTo>
                    <a:pt x="626464" y="39590"/>
                  </a:lnTo>
                  <a:lnTo>
                    <a:pt x="627105" y="41210"/>
                  </a:lnTo>
                  <a:lnTo>
                    <a:pt x="626827" y="41585"/>
                  </a:lnTo>
                  <a:lnTo>
                    <a:pt x="624637" y="40119"/>
                  </a:lnTo>
                  <a:lnTo>
                    <a:pt x="610058" y="26068"/>
                  </a:lnTo>
                  <a:lnTo>
                    <a:pt x="596639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SMARTInkShape-93"/>
            <p:cNvSpPr/>
            <p:nvPr>
              <p:custDataLst>
                <p:tags r:id="rId25"/>
              </p:custDataLst>
            </p:nvPr>
          </p:nvSpPr>
          <p:spPr>
            <a:xfrm>
              <a:off x="7900282" y="1403350"/>
              <a:ext cx="168204" cy="272301"/>
            </a:xfrm>
            <a:custGeom>
              <a:avLst/>
              <a:gdLst/>
              <a:ahLst/>
              <a:cxnLst/>
              <a:rect l="0" t="0" r="0" b="0"/>
              <a:pathLst>
                <a:path w="168204" h="272301">
                  <a:moveTo>
                    <a:pt x="5468" y="0"/>
                  </a:moveTo>
                  <a:lnTo>
                    <a:pt x="5468" y="0"/>
                  </a:lnTo>
                  <a:lnTo>
                    <a:pt x="0" y="5467"/>
                  </a:lnTo>
                  <a:lnTo>
                    <a:pt x="412" y="5762"/>
                  </a:lnTo>
                  <a:lnTo>
                    <a:pt x="29648" y="6327"/>
                  </a:lnTo>
                  <a:lnTo>
                    <a:pt x="52928" y="6343"/>
                  </a:lnTo>
                  <a:lnTo>
                    <a:pt x="81071" y="6348"/>
                  </a:lnTo>
                  <a:lnTo>
                    <a:pt x="107682" y="7055"/>
                  </a:lnTo>
                  <a:lnTo>
                    <a:pt x="125594" y="12125"/>
                  </a:lnTo>
                  <a:lnTo>
                    <a:pt x="139447" y="22251"/>
                  </a:lnTo>
                  <a:lnTo>
                    <a:pt x="145683" y="30115"/>
                  </a:lnTo>
                  <a:lnTo>
                    <a:pt x="148924" y="38314"/>
                  </a:lnTo>
                  <a:lnTo>
                    <a:pt x="154377" y="58447"/>
                  </a:lnTo>
                  <a:lnTo>
                    <a:pt x="152554" y="70426"/>
                  </a:lnTo>
                  <a:lnTo>
                    <a:pt x="150093" y="76584"/>
                  </a:lnTo>
                  <a:lnTo>
                    <a:pt x="149999" y="102106"/>
                  </a:lnTo>
                  <a:lnTo>
                    <a:pt x="151923" y="127831"/>
                  </a:lnTo>
                  <a:lnTo>
                    <a:pt x="157959" y="156445"/>
                  </a:lnTo>
                  <a:lnTo>
                    <a:pt x="163575" y="187902"/>
                  </a:lnTo>
                  <a:lnTo>
                    <a:pt x="165973" y="218183"/>
                  </a:lnTo>
                  <a:lnTo>
                    <a:pt x="167821" y="228909"/>
                  </a:lnTo>
                  <a:lnTo>
                    <a:pt x="166305" y="242881"/>
                  </a:lnTo>
                  <a:lnTo>
                    <a:pt x="168203" y="251645"/>
                  </a:lnTo>
                  <a:lnTo>
                    <a:pt x="167581" y="255958"/>
                  </a:lnTo>
                  <a:lnTo>
                    <a:pt x="163125" y="264513"/>
                  </a:lnTo>
                  <a:lnTo>
                    <a:pt x="158323" y="269256"/>
                  </a:lnTo>
                  <a:lnTo>
                    <a:pt x="156054" y="270520"/>
                  </a:lnTo>
                  <a:lnTo>
                    <a:pt x="146120" y="272300"/>
                  </a:lnTo>
                  <a:lnTo>
                    <a:pt x="121393" y="272196"/>
                  </a:lnTo>
                  <a:lnTo>
                    <a:pt x="96977" y="264192"/>
                  </a:lnTo>
                  <a:lnTo>
                    <a:pt x="74499" y="246382"/>
                  </a:lnTo>
                  <a:lnTo>
                    <a:pt x="68968" y="23495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SMARTInkShape-94"/>
            <p:cNvSpPr/>
            <p:nvPr>
              <p:custDataLst>
                <p:tags r:id="rId26"/>
              </p:custDataLst>
            </p:nvPr>
          </p:nvSpPr>
          <p:spPr>
            <a:xfrm>
              <a:off x="7734447" y="1447800"/>
              <a:ext cx="173228" cy="182571"/>
            </a:xfrm>
            <a:custGeom>
              <a:avLst/>
              <a:gdLst/>
              <a:ahLst/>
              <a:cxnLst/>
              <a:rect l="0" t="0" r="0" b="0"/>
              <a:pathLst>
                <a:path w="173228" h="182571">
                  <a:moveTo>
                    <a:pt x="25253" y="0"/>
                  </a:moveTo>
                  <a:lnTo>
                    <a:pt x="25253" y="0"/>
                  </a:lnTo>
                  <a:lnTo>
                    <a:pt x="11455" y="706"/>
                  </a:lnTo>
                  <a:lnTo>
                    <a:pt x="0" y="6272"/>
                  </a:lnTo>
                  <a:lnTo>
                    <a:pt x="27502" y="6340"/>
                  </a:lnTo>
                  <a:lnTo>
                    <a:pt x="52822" y="6348"/>
                  </a:lnTo>
                  <a:lnTo>
                    <a:pt x="77088" y="6350"/>
                  </a:lnTo>
                  <a:lnTo>
                    <a:pt x="106753" y="7055"/>
                  </a:lnTo>
                  <a:lnTo>
                    <a:pt x="129302" y="11817"/>
                  </a:lnTo>
                  <a:lnTo>
                    <a:pt x="130602" y="13523"/>
                  </a:lnTo>
                  <a:lnTo>
                    <a:pt x="132047" y="19180"/>
                  </a:lnTo>
                  <a:lnTo>
                    <a:pt x="131727" y="21959"/>
                  </a:lnTo>
                  <a:lnTo>
                    <a:pt x="129489" y="26928"/>
                  </a:lnTo>
                  <a:lnTo>
                    <a:pt x="120893" y="33692"/>
                  </a:lnTo>
                  <a:lnTo>
                    <a:pt x="91174" y="44427"/>
                  </a:lnTo>
                  <a:lnTo>
                    <a:pt x="80657" y="47968"/>
                  </a:lnTo>
                  <a:lnTo>
                    <a:pt x="50424" y="53798"/>
                  </a:lnTo>
                  <a:lnTo>
                    <a:pt x="26722" y="57063"/>
                  </a:lnTo>
                  <a:lnTo>
                    <a:pt x="26938" y="57798"/>
                  </a:lnTo>
                  <a:lnTo>
                    <a:pt x="29060" y="60495"/>
                  </a:lnTo>
                  <a:lnTo>
                    <a:pt x="60290" y="74155"/>
                  </a:lnTo>
                  <a:lnTo>
                    <a:pt x="91702" y="82564"/>
                  </a:lnTo>
                  <a:lnTo>
                    <a:pt x="119495" y="90786"/>
                  </a:lnTo>
                  <a:lnTo>
                    <a:pt x="147428" y="99464"/>
                  </a:lnTo>
                  <a:lnTo>
                    <a:pt x="157399" y="104413"/>
                  </a:lnTo>
                  <a:lnTo>
                    <a:pt x="162033" y="107709"/>
                  </a:lnTo>
                  <a:lnTo>
                    <a:pt x="169064" y="117015"/>
                  </a:lnTo>
                  <a:lnTo>
                    <a:pt x="171928" y="122460"/>
                  </a:lnTo>
                  <a:lnTo>
                    <a:pt x="173227" y="132273"/>
                  </a:lnTo>
                  <a:lnTo>
                    <a:pt x="168312" y="153442"/>
                  </a:lnTo>
                  <a:lnTo>
                    <a:pt x="164370" y="158033"/>
                  </a:lnTo>
                  <a:lnTo>
                    <a:pt x="136637" y="172915"/>
                  </a:lnTo>
                  <a:lnTo>
                    <a:pt x="112872" y="181199"/>
                  </a:lnTo>
                  <a:lnTo>
                    <a:pt x="90568" y="182570"/>
                  </a:lnTo>
                  <a:lnTo>
                    <a:pt x="63984" y="178568"/>
                  </a:lnTo>
                  <a:lnTo>
                    <a:pt x="48959" y="171285"/>
                  </a:lnTo>
                  <a:lnTo>
                    <a:pt x="40964" y="164086"/>
                  </a:lnTo>
                  <a:lnTo>
                    <a:pt x="32494" y="150218"/>
                  </a:lnTo>
                  <a:lnTo>
                    <a:pt x="30081" y="144595"/>
                  </a:lnTo>
                  <a:lnTo>
                    <a:pt x="29281" y="132704"/>
                  </a:lnTo>
                  <a:lnTo>
                    <a:pt x="31276" y="121774"/>
                  </a:lnTo>
                  <a:lnTo>
                    <a:pt x="37953" y="10795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SMARTInkShape-95"/>
            <p:cNvSpPr/>
            <p:nvPr>
              <p:custDataLst>
                <p:tags r:id="rId27"/>
              </p:custDataLst>
            </p:nvPr>
          </p:nvSpPr>
          <p:spPr>
            <a:xfrm>
              <a:off x="7772400" y="1448760"/>
              <a:ext cx="10010" cy="148414"/>
            </a:xfrm>
            <a:custGeom>
              <a:avLst/>
              <a:gdLst/>
              <a:ahLst/>
              <a:cxnLst/>
              <a:rect l="0" t="0" r="0" b="0"/>
              <a:pathLst>
                <a:path w="10010" h="148414">
                  <a:moveTo>
                    <a:pt x="0" y="11740"/>
                  </a:moveTo>
                  <a:lnTo>
                    <a:pt x="0" y="11740"/>
                  </a:lnTo>
                  <a:lnTo>
                    <a:pt x="3372" y="11740"/>
                  </a:lnTo>
                  <a:lnTo>
                    <a:pt x="4364" y="11035"/>
                  </a:lnTo>
                  <a:lnTo>
                    <a:pt x="5026" y="9858"/>
                  </a:lnTo>
                  <a:lnTo>
                    <a:pt x="6176" y="5273"/>
                  </a:lnTo>
                  <a:lnTo>
                    <a:pt x="6327" y="0"/>
                  </a:lnTo>
                  <a:lnTo>
                    <a:pt x="6348" y="31603"/>
                  </a:lnTo>
                  <a:lnTo>
                    <a:pt x="7055" y="58391"/>
                  </a:lnTo>
                  <a:lnTo>
                    <a:pt x="10009" y="79655"/>
                  </a:lnTo>
                  <a:lnTo>
                    <a:pt x="6971" y="107711"/>
                  </a:lnTo>
                  <a:lnTo>
                    <a:pt x="4550" y="133809"/>
                  </a:lnTo>
                  <a:lnTo>
                    <a:pt x="898" y="147957"/>
                  </a:lnTo>
                  <a:lnTo>
                    <a:pt x="599" y="148413"/>
                  </a:lnTo>
                  <a:lnTo>
                    <a:pt x="400" y="148010"/>
                  </a:lnTo>
                  <a:lnTo>
                    <a:pt x="79" y="135554"/>
                  </a:lnTo>
                  <a:lnTo>
                    <a:pt x="6350" y="10699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SMARTInkShape-96"/>
            <p:cNvSpPr/>
            <p:nvPr>
              <p:custDataLst>
                <p:tags r:id="rId28"/>
              </p:custDataLst>
            </p:nvPr>
          </p:nvSpPr>
          <p:spPr>
            <a:xfrm>
              <a:off x="7506180" y="1422662"/>
              <a:ext cx="170971" cy="221614"/>
            </a:xfrm>
            <a:custGeom>
              <a:avLst/>
              <a:gdLst/>
              <a:ahLst/>
              <a:cxnLst/>
              <a:rect l="0" t="0" r="0" b="0"/>
              <a:pathLst>
                <a:path w="170971" h="221614">
                  <a:moveTo>
                    <a:pt x="139220" y="6088"/>
                  </a:moveTo>
                  <a:lnTo>
                    <a:pt x="139220" y="6088"/>
                  </a:lnTo>
                  <a:lnTo>
                    <a:pt x="144688" y="621"/>
                  </a:lnTo>
                  <a:lnTo>
                    <a:pt x="144276" y="326"/>
                  </a:lnTo>
                  <a:lnTo>
                    <a:pt x="141938" y="0"/>
                  </a:lnTo>
                  <a:lnTo>
                    <a:pt x="112943" y="8599"/>
                  </a:lnTo>
                  <a:lnTo>
                    <a:pt x="81955" y="16958"/>
                  </a:lnTo>
                  <a:lnTo>
                    <a:pt x="53276" y="21798"/>
                  </a:lnTo>
                  <a:lnTo>
                    <a:pt x="22636" y="29306"/>
                  </a:lnTo>
                  <a:lnTo>
                    <a:pt x="10760" y="31547"/>
                  </a:lnTo>
                  <a:lnTo>
                    <a:pt x="4986" y="34572"/>
                  </a:lnTo>
                  <a:lnTo>
                    <a:pt x="3164" y="36366"/>
                  </a:lnTo>
                  <a:lnTo>
                    <a:pt x="1139" y="40241"/>
                  </a:lnTo>
                  <a:lnTo>
                    <a:pt x="0" y="46390"/>
                  </a:lnTo>
                  <a:lnTo>
                    <a:pt x="7378" y="76107"/>
                  </a:lnTo>
                  <a:lnTo>
                    <a:pt x="10068" y="85891"/>
                  </a:lnTo>
                  <a:lnTo>
                    <a:pt x="11937" y="116516"/>
                  </a:lnTo>
                  <a:lnTo>
                    <a:pt x="12194" y="146888"/>
                  </a:lnTo>
                  <a:lnTo>
                    <a:pt x="6750" y="175146"/>
                  </a:lnTo>
                  <a:lnTo>
                    <a:pt x="5948" y="197426"/>
                  </a:lnTo>
                  <a:lnTo>
                    <a:pt x="7785" y="202370"/>
                  </a:lnTo>
                  <a:lnTo>
                    <a:pt x="20799" y="217722"/>
                  </a:lnTo>
                  <a:lnTo>
                    <a:pt x="26852" y="220092"/>
                  </a:lnTo>
                  <a:lnTo>
                    <a:pt x="48977" y="221613"/>
                  </a:lnTo>
                  <a:lnTo>
                    <a:pt x="75714" y="215135"/>
                  </a:lnTo>
                  <a:lnTo>
                    <a:pt x="106214" y="204668"/>
                  </a:lnTo>
                  <a:lnTo>
                    <a:pt x="132313" y="192417"/>
                  </a:lnTo>
                  <a:lnTo>
                    <a:pt x="162283" y="190276"/>
                  </a:lnTo>
                  <a:lnTo>
                    <a:pt x="170970" y="19023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SMARTInkShape-Group32"/>
          <p:cNvGrpSpPr/>
          <p:nvPr/>
        </p:nvGrpSpPr>
        <p:grpSpPr>
          <a:xfrm>
            <a:off x="8109001" y="1089191"/>
            <a:ext cx="1454100" cy="387912"/>
            <a:chOff x="8109001" y="1089191"/>
            <a:chExt cx="1454100" cy="387912"/>
          </a:xfrm>
        </p:grpSpPr>
        <p:sp>
          <p:nvSpPr>
            <p:cNvPr id="35" name="SMARTInkShape-97"/>
            <p:cNvSpPr/>
            <p:nvPr>
              <p:custDataLst>
                <p:tags r:id="rId12"/>
              </p:custDataLst>
            </p:nvPr>
          </p:nvSpPr>
          <p:spPr>
            <a:xfrm>
              <a:off x="9298698" y="1179110"/>
              <a:ext cx="264403" cy="297993"/>
            </a:xfrm>
            <a:custGeom>
              <a:avLst/>
              <a:gdLst/>
              <a:ahLst/>
              <a:cxnLst/>
              <a:rect l="0" t="0" r="0" b="0"/>
              <a:pathLst>
                <a:path w="264403" h="297993">
                  <a:moveTo>
                    <a:pt x="131052" y="27390"/>
                  </a:moveTo>
                  <a:lnTo>
                    <a:pt x="131052" y="27390"/>
                  </a:lnTo>
                  <a:lnTo>
                    <a:pt x="131052" y="24019"/>
                  </a:lnTo>
                  <a:lnTo>
                    <a:pt x="130347" y="23026"/>
                  </a:lnTo>
                  <a:lnTo>
                    <a:pt x="129170" y="22364"/>
                  </a:lnTo>
                  <a:lnTo>
                    <a:pt x="127681" y="21923"/>
                  </a:lnTo>
                  <a:lnTo>
                    <a:pt x="112755" y="12279"/>
                  </a:lnTo>
                  <a:lnTo>
                    <a:pt x="97644" y="9507"/>
                  </a:lnTo>
                  <a:lnTo>
                    <a:pt x="69917" y="9276"/>
                  </a:lnTo>
                  <a:lnTo>
                    <a:pt x="58960" y="11813"/>
                  </a:lnTo>
                  <a:lnTo>
                    <a:pt x="44859" y="20580"/>
                  </a:lnTo>
                  <a:lnTo>
                    <a:pt x="39827" y="26245"/>
                  </a:lnTo>
                  <a:lnTo>
                    <a:pt x="31967" y="42892"/>
                  </a:lnTo>
                  <a:lnTo>
                    <a:pt x="29783" y="63463"/>
                  </a:lnTo>
                  <a:lnTo>
                    <a:pt x="31482" y="69999"/>
                  </a:lnTo>
                  <a:lnTo>
                    <a:pt x="32921" y="72729"/>
                  </a:lnTo>
                  <a:lnTo>
                    <a:pt x="35998" y="73844"/>
                  </a:lnTo>
                  <a:lnTo>
                    <a:pt x="45061" y="73201"/>
                  </a:lnTo>
                  <a:lnTo>
                    <a:pt x="58694" y="68872"/>
                  </a:lnTo>
                  <a:lnTo>
                    <a:pt x="75040" y="56379"/>
                  </a:lnTo>
                  <a:lnTo>
                    <a:pt x="98895" y="28908"/>
                  </a:lnTo>
                  <a:lnTo>
                    <a:pt x="120904" y="4005"/>
                  </a:lnTo>
                  <a:lnTo>
                    <a:pt x="123013" y="63"/>
                  </a:lnTo>
                  <a:lnTo>
                    <a:pt x="123576" y="0"/>
                  </a:lnTo>
                  <a:lnTo>
                    <a:pt x="123952" y="663"/>
                  </a:lnTo>
                  <a:lnTo>
                    <a:pt x="114415" y="16231"/>
                  </a:lnTo>
                  <a:lnTo>
                    <a:pt x="104408" y="30042"/>
                  </a:lnTo>
                  <a:lnTo>
                    <a:pt x="96546" y="57077"/>
                  </a:lnTo>
                  <a:lnTo>
                    <a:pt x="87666" y="83929"/>
                  </a:lnTo>
                  <a:lnTo>
                    <a:pt x="84254" y="100496"/>
                  </a:lnTo>
                  <a:lnTo>
                    <a:pt x="84048" y="130260"/>
                  </a:lnTo>
                  <a:lnTo>
                    <a:pt x="81377" y="154766"/>
                  </a:lnTo>
                  <a:lnTo>
                    <a:pt x="80585" y="179901"/>
                  </a:lnTo>
                  <a:lnTo>
                    <a:pt x="80349" y="210868"/>
                  </a:lnTo>
                  <a:lnTo>
                    <a:pt x="78885" y="235936"/>
                  </a:lnTo>
                  <a:lnTo>
                    <a:pt x="70830" y="267060"/>
                  </a:lnTo>
                  <a:lnTo>
                    <a:pt x="59239" y="291619"/>
                  </a:lnTo>
                  <a:lnTo>
                    <a:pt x="56365" y="294559"/>
                  </a:lnTo>
                  <a:lnTo>
                    <a:pt x="49410" y="297826"/>
                  </a:lnTo>
                  <a:lnTo>
                    <a:pt x="46285" y="297992"/>
                  </a:lnTo>
                  <a:lnTo>
                    <a:pt x="40933" y="296295"/>
                  </a:lnTo>
                  <a:lnTo>
                    <a:pt x="27210" y="288002"/>
                  </a:lnTo>
                  <a:lnTo>
                    <a:pt x="19518" y="278684"/>
                  </a:lnTo>
                  <a:lnTo>
                    <a:pt x="2876" y="250695"/>
                  </a:lnTo>
                  <a:lnTo>
                    <a:pt x="0" y="243524"/>
                  </a:lnTo>
                  <a:lnTo>
                    <a:pt x="1149" y="218966"/>
                  </a:lnTo>
                  <a:lnTo>
                    <a:pt x="0" y="214374"/>
                  </a:lnTo>
                  <a:lnTo>
                    <a:pt x="2486" y="203628"/>
                  </a:lnTo>
                  <a:lnTo>
                    <a:pt x="11819" y="187559"/>
                  </a:lnTo>
                  <a:lnTo>
                    <a:pt x="37808" y="155839"/>
                  </a:lnTo>
                  <a:lnTo>
                    <a:pt x="67111" y="129050"/>
                  </a:lnTo>
                  <a:lnTo>
                    <a:pt x="89860" y="110370"/>
                  </a:lnTo>
                  <a:lnTo>
                    <a:pt x="117741" y="93092"/>
                  </a:lnTo>
                  <a:lnTo>
                    <a:pt x="147334" y="76961"/>
                  </a:lnTo>
                  <a:lnTo>
                    <a:pt x="172801" y="65518"/>
                  </a:lnTo>
                  <a:lnTo>
                    <a:pt x="201779" y="56036"/>
                  </a:lnTo>
                  <a:lnTo>
                    <a:pt x="229227" y="53752"/>
                  </a:lnTo>
                  <a:lnTo>
                    <a:pt x="252725" y="53781"/>
                  </a:lnTo>
                  <a:lnTo>
                    <a:pt x="256619" y="54861"/>
                  </a:lnTo>
                  <a:lnTo>
                    <a:pt x="259214" y="56288"/>
                  </a:lnTo>
                  <a:lnTo>
                    <a:pt x="260944" y="57944"/>
                  </a:lnTo>
                  <a:lnTo>
                    <a:pt x="264402" y="6549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SMARTInkShape-98"/>
            <p:cNvSpPr/>
            <p:nvPr>
              <p:custDataLst>
                <p:tags r:id="rId13"/>
              </p:custDataLst>
            </p:nvPr>
          </p:nvSpPr>
          <p:spPr>
            <a:xfrm>
              <a:off x="9163113" y="1181746"/>
              <a:ext cx="106784" cy="111993"/>
            </a:xfrm>
            <a:custGeom>
              <a:avLst/>
              <a:gdLst/>
              <a:ahLst/>
              <a:cxnLst/>
              <a:rect l="0" t="0" r="0" b="0"/>
              <a:pathLst>
                <a:path w="106784" h="111993">
                  <a:moveTo>
                    <a:pt x="25337" y="12054"/>
                  </a:moveTo>
                  <a:lnTo>
                    <a:pt x="25337" y="12054"/>
                  </a:lnTo>
                  <a:lnTo>
                    <a:pt x="25337" y="6587"/>
                  </a:lnTo>
                  <a:lnTo>
                    <a:pt x="25337" y="9337"/>
                  </a:lnTo>
                  <a:lnTo>
                    <a:pt x="11031" y="29492"/>
                  </a:lnTo>
                  <a:lnTo>
                    <a:pt x="6519" y="55454"/>
                  </a:lnTo>
                  <a:lnTo>
                    <a:pt x="2907" y="74537"/>
                  </a:lnTo>
                  <a:lnTo>
                    <a:pt x="4266" y="89442"/>
                  </a:lnTo>
                  <a:lnTo>
                    <a:pt x="146" y="111992"/>
                  </a:lnTo>
                  <a:lnTo>
                    <a:pt x="0" y="106419"/>
                  </a:lnTo>
                  <a:lnTo>
                    <a:pt x="3327" y="92460"/>
                  </a:lnTo>
                  <a:lnTo>
                    <a:pt x="17830" y="62572"/>
                  </a:lnTo>
                  <a:lnTo>
                    <a:pt x="23113" y="45602"/>
                  </a:lnTo>
                  <a:lnTo>
                    <a:pt x="28441" y="27874"/>
                  </a:lnTo>
                  <a:lnTo>
                    <a:pt x="39512" y="6712"/>
                  </a:lnTo>
                  <a:lnTo>
                    <a:pt x="43253" y="4260"/>
                  </a:lnTo>
                  <a:lnTo>
                    <a:pt x="58633" y="807"/>
                  </a:lnTo>
                  <a:lnTo>
                    <a:pt x="70475" y="0"/>
                  </a:lnTo>
                  <a:lnTo>
                    <a:pt x="80911" y="3404"/>
                  </a:lnTo>
                  <a:lnTo>
                    <a:pt x="85669" y="6287"/>
                  </a:lnTo>
                  <a:lnTo>
                    <a:pt x="88841" y="10326"/>
                  </a:lnTo>
                  <a:lnTo>
                    <a:pt x="101094" y="38062"/>
                  </a:lnTo>
                  <a:lnTo>
                    <a:pt x="105872" y="63426"/>
                  </a:lnTo>
                  <a:lnTo>
                    <a:pt x="106783" y="87688"/>
                  </a:lnTo>
                  <a:lnTo>
                    <a:pt x="102367" y="99068"/>
                  </a:lnTo>
                  <a:lnTo>
                    <a:pt x="100679" y="98991"/>
                  </a:lnTo>
                  <a:lnTo>
                    <a:pt x="95041" y="97024"/>
                  </a:lnTo>
                  <a:lnTo>
                    <a:pt x="92973" y="95512"/>
                  </a:lnTo>
                  <a:lnTo>
                    <a:pt x="90673" y="91950"/>
                  </a:lnTo>
                  <a:lnTo>
                    <a:pt x="88837" y="75554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SMARTInkShape-99"/>
            <p:cNvSpPr/>
            <p:nvPr>
              <p:custDataLst>
                <p:tags r:id="rId14"/>
              </p:custDataLst>
            </p:nvPr>
          </p:nvSpPr>
          <p:spPr>
            <a:xfrm>
              <a:off x="9079412" y="1203206"/>
              <a:ext cx="13789" cy="100859"/>
            </a:xfrm>
            <a:custGeom>
              <a:avLst/>
              <a:gdLst/>
              <a:ahLst/>
              <a:cxnLst/>
              <a:rect l="0" t="0" r="0" b="0"/>
              <a:pathLst>
                <a:path w="13789" h="100859">
                  <a:moveTo>
                    <a:pt x="7438" y="9644"/>
                  </a:moveTo>
                  <a:lnTo>
                    <a:pt x="7438" y="9644"/>
                  </a:lnTo>
                  <a:lnTo>
                    <a:pt x="13527" y="3556"/>
                  </a:lnTo>
                  <a:lnTo>
                    <a:pt x="13710" y="0"/>
                  </a:lnTo>
                  <a:lnTo>
                    <a:pt x="13031" y="393"/>
                  </a:lnTo>
                  <a:lnTo>
                    <a:pt x="1572" y="14889"/>
                  </a:lnTo>
                  <a:lnTo>
                    <a:pt x="0" y="19491"/>
                  </a:lnTo>
                  <a:lnTo>
                    <a:pt x="664" y="43966"/>
                  </a:lnTo>
                  <a:lnTo>
                    <a:pt x="2844" y="63793"/>
                  </a:lnTo>
                  <a:lnTo>
                    <a:pt x="7171" y="94977"/>
                  </a:lnTo>
                  <a:lnTo>
                    <a:pt x="7360" y="100858"/>
                  </a:lnTo>
                  <a:lnTo>
                    <a:pt x="7385" y="100792"/>
                  </a:lnTo>
                  <a:lnTo>
                    <a:pt x="8129" y="93958"/>
                  </a:lnTo>
                  <a:lnTo>
                    <a:pt x="13788" y="79494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SMARTInkShape-100"/>
            <p:cNvSpPr/>
            <p:nvPr>
              <p:custDataLst>
                <p:tags r:id="rId15"/>
              </p:custDataLst>
            </p:nvPr>
          </p:nvSpPr>
          <p:spPr>
            <a:xfrm>
              <a:off x="8821076" y="1173962"/>
              <a:ext cx="220934" cy="114942"/>
            </a:xfrm>
            <a:custGeom>
              <a:avLst/>
              <a:gdLst/>
              <a:ahLst/>
              <a:cxnLst/>
              <a:rect l="0" t="0" r="0" b="0"/>
              <a:pathLst>
                <a:path w="220934" h="114942">
                  <a:moveTo>
                    <a:pt x="87974" y="38888"/>
                  </a:moveTo>
                  <a:lnTo>
                    <a:pt x="87974" y="38888"/>
                  </a:lnTo>
                  <a:lnTo>
                    <a:pt x="87974" y="35517"/>
                  </a:lnTo>
                  <a:lnTo>
                    <a:pt x="86092" y="31980"/>
                  </a:lnTo>
                  <a:lnTo>
                    <a:pt x="78514" y="23156"/>
                  </a:lnTo>
                  <a:lnTo>
                    <a:pt x="75317" y="22756"/>
                  </a:lnTo>
                  <a:lnTo>
                    <a:pt x="52404" y="26499"/>
                  </a:lnTo>
                  <a:lnTo>
                    <a:pt x="32716" y="34974"/>
                  </a:lnTo>
                  <a:lnTo>
                    <a:pt x="26256" y="42793"/>
                  </a:lnTo>
                  <a:lnTo>
                    <a:pt x="14889" y="59095"/>
                  </a:lnTo>
                  <a:lnTo>
                    <a:pt x="3760" y="73568"/>
                  </a:lnTo>
                  <a:lnTo>
                    <a:pt x="1155" y="80407"/>
                  </a:lnTo>
                  <a:lnTo>
                    <a:pt x="0" y="88150"/>
                  </a:lnTo>
                  <a:lnTo>
                    <a:pt x="2720" y="100443"/>
                  </a:lnTo>
                  <a:lnTo>
                    <a:pt x="7994" y="109651"/>
                  </a:lnTo>
                  <a:lnTo>
                    <a:pt x="10665" y="110758"/>
                  </a:lnTo>
                  <a:lnTo>
                    <a:pt x="17395" y="110106"/>
                  </a:lnTo>
                  <a:lnTo>
                    <a:pt x="29119" y="102401"/>
                  </a:lnTo>
                  <a:lnTo>
                    <a:pt x="54955" y="76154"/>
                  </a:lnTo>
                  <a:lnTo>
                    <a:pt x="66666" y="57691"/>
                  </a:lnTo>
                  <a:lnTo>
                    <a:pt x="74142" y="40659"/>
                  </a:lnTo>
                  <a:lnTo>
                    <a:pt x="75125" y="33747"/>
                  </a:lnTo>
                  <a:lnTo>
                    <a:pt x="74470" y="34049"/>
                  </a:lnTo>
                  <a:lnTo>
                    <a:pt x="71858" y="36267"/>
                  </a:lnTo>
                  <a:lnTo>
                    <a:pt x="60776" y="52873"/>
                  </a:lnTo>
                  <a:lnTo>
                    <a:pt x="51554" y="79737"/>
                  </a:lnTo>
                  <a:lnTo>
                    <a:pt x="47563" y="90910"/>
                  </a:lnTo>
                  <a:lnTo>
                    <a:pt x="47627" y="94736"/>
                  </a:lnTo>
                  <a:lnTo>
                    <a:pt x="49083" y="97287"/>
                  </a:lnTo>
                  <a:lnTo>
                    <a:pt x="58184" y="104751"/>
                  </a:lnTo>
                  <a:lnTo>
                    <a:pt x="66268" y="106966"/>
                  </a:lnTo>
                  <a:lnTo>
                    <a:pt x="76915" y="107245"/>
                  </a:lnTo>
                  <a:lnTo>
                    <a:pt x="103870" y="99796"/>
                  </a:lnTo>
                  <a:lnTo>
                    <a:pt x="127819" y="80837"/>
                  </a:lnTo>
                  <a:lnTo>
                    <a:pt x="143760" y="61665"/>
                  </a:lnTo>
                  <a:lnTo>
                    <a:pt x="159302" y="38111"/>
                  </a:lnTo>
                  <a:lnTo>
                    <a:pt x="184120" y="6861"/>
                  </a:lnTo>
                  <a:lnTo>
                    <a:pt x="190678" y="665"/>
                  </a:lnTo>
                  <a:lnTo>
                    <a:pt x="192427" y="0"/>
                  </a:lnTo>
                  <a:lnTo>
                    <a:pt x="201976" y="632"/>
                  </a:lnTo>
                  <a:lnTo>
                    <a:pt x="204896" y="2801"/>
                  </a:lnTo>
                  <a:lnTo>
                    <a:pt x="216880" y="20547"/>
                  </a:lnTo>
                  <a:lnTo>
                    <a:pt x="219348" y="29325"/>
                  </a:lnTo>
                  <a:lnTo>
                    <a:pt x="220933" y="48837"/>
                  </a:lnTo>
                  <a:lnTo>
                    <a:pt x="211095" y="68725"/>
                  </a:lnTo>
                  <a:lnTo>
                    <a:pt x="193171" y="90591"/>
                  </a:lnTo>
                  <a:lnTo>
                    <a:pt x="176059" y="103439"/>
                  </a:lnTo>
                  <a:lnTo>
                    <a:pt x="158288" y="111323"/>
                  </a:lnTo>
                  <a:lnTo>
                    <a:pt x="131509" y="114592"/>
                  </a:lnTo>
                  <a:lnTo>
                    <a:pt x="113102" y="114941"/>
                  </a:lnTo>
                  <a:lnTo>
                    <a:pt x="102434" y="111260"/>
                  </a:lnTo>
                  <a:lnTo>
                    <a:pt x="97614" y="108302"/>
                  </a:lnTo>
                  <a:lnTo>
                    <a:pt x="90377" y="99372"/>
                  </a:lnTo>
                  <a:lnTo>
                    <a:pt x="85514" y="89053"/>
                  </a:lnTo>
                  <a:lnTo>
                    <a:pt x="81624" y="6428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SMARTInkShape-101"/>
            <p:cNvSpPr/>
            <p:nvPr>
              <p:custDataLst>
                <p:tags r:id="rId16"/>
              </p:custDataLst>
            </p:nvPr>
          </p:nvSpPr>
          <p:spPr>
            <a:xfrm>
              <a:off x="8519070" y="1170204"/>
              <a:ext cx="301081" cy="135370"/>
            </a:xfrm>
            <a:custGeom>
              <a:avLst/>
              <a:gdLst/>
              <a:ahLst/>
              <a:cxnLst/>
              <a:rect l="0" t="0" r="0" b="0"/>
              <a:pathLst>
                <a:path w="301081" h="135370">
                  <a:moveTo>
                    <a:pt x="66130" y="36296"/>
                  </a:moveTo>
                  <a:lnTo>
                    <a:pt x="66130" y="36296"/>
                  </a:lnTo>
                  <a:lnTo>
                    <a:pt x="72402" y="30023"/>
                  </a:lnTo>
                  <a:lnTo>
                    <a:pt x="43862" y="38791"/>
                  </a:lnTo>
                  <a:lnTo>
                    <a:pt x="30447" y="48246"/>
                  </a:lnTo>
                  <a:lnTo>
                    <a:pt x="8144" y="74496"/>
                  </a:lnTo>
                  <a:lnTo>
                    <a:pt x="5081" y="83612"/>
                  </a:lnTo>
                  <a:lnTo>
                    <a:pt x="0" y="107804"/>
                  </a:lnTo>
                  <a:lnTo>
                    <a:pt x="4049" y="116526"/>
                  </a:lnTo>
                  <a:lnTo>
                    <a:pt x="17632" y="129369"/>
                  </a:lnTo>
                  <a:lnTo>
                    <a:pt x="28321" y="135369"/>
                  </a:lnTo>
                  <a:lnTo>
                    <a:pt x="37331" y="134892"/>
                  </a:lnTo>
                  <a:lnTo>
                    <a:pt x="46981" y="132328"/>
                  </a:lnTo>
                  <a:lnTo>
                    <a:pt x="53621" y="128836"/>
                  </a:lnTo>
                  <a:lnTo>
                    <a:pt x="80287" y="99001"/>
                  </a:lnTo>
                  <a:lnTo>
                    <a:pt x="94940" y="73769"/>
                  </a:lnTo>
                  <a:lnTo>
                    <a:pt x="108170" y="47435"/>
                  </a:lnTo>
                  <a:lnTo>
                    <a:pt x="123640" y="20283"/>
                  </a:lnTo>
                  <a:lnTo>
                    <a:pt x="136913" y="4284"/>
                  </a:lnTo>
                  <a:lnTo>
                    <a:pt x="141804" y="902"/>
                  </a:lnTo>
                  <a:lnTo>
                    <a:pt x="144096" y="0"/>
                  </a:lnTo>
                  <a:lnTo>
                    <a:pt x="145624" y="104"/>
                  </a:lnTo>
                  <a:lnTo>
                    <a:pt x="146643" y="879"/>
                  </a:lnTo>
                  <a:lnTo>
                    <a:pt x="147322" y="2101"/>
                  </a:lnTo>
                  <a:lnTo>
                    <a:pt x="151933" y="28750"/>
                  </a:lnTo>
                  <a:lnTo>
                    <a:pt x="150742" y="48642"/>
                  </a:lnTo>
                  <a:lnTo>
                    <a:pt x="144724" y="74326"/>
                  </a:lnTo>
                  <a:lnTo>
                    <a:pt x="139274" y="102766"/>
                  </a:lnTo>
                  <a:lnTo>
                    <a:pt x="136268" y="120480"/>
                  </a:lnTo>
                  <a:lnTo>
                    <a:pt x="138289" y="122052"/>
                  </a:lnTo>
                  <a:lnTo>
                    <a:pt x="154859" y="124575"/>
                  </a:lnTo>
                  <a:lnTo>
                    <a:pt x="159150" y="124782"/>
                  </a:lnTo>
                  <a:lnTo>
                    <a:pt x="178672" y="118331"/>
                  </a:lnTo>
                  <a:lnTo>
                    <a:pt x="209582" y="99903"/>
                  </a:lnTo>
                  <a:lnTo>
                    <a:pt x="229329" y="82319"/>
                  </a:lnTo>
                  <a:lnTo>
                    <a:pt x="245384" y="56388"/>
                  </a:lnTo>
                  <a:lnTo>
                    <a:pt x="257961" y="32033"/>
                  </a:lnTo>
                  <a:lnTo>
                    <a:pt x="265962" y="19746"/>
                  </a:lnTo>
                  <a:lnTo>
                    <a:pt x="268666" y="9273"/>
                  </a:lnTo>
                  <a:lnTo>
                    <a:pt x="266770" y="6992"/>
                  </a:lnTo>
                  <a:lnTo>
                    <a:pt x="259021" y="2576"/>
                  </a:lnTo>
                  <a:lnTo>
                    <a:pt x="254696" y="2527"/>
                  </a:lnTo>
                  <a:lnTo>
                    <a:pt x="246128" y="6236"/>
                  </a:lnTo>
                  <a:lnTo>
                    <a:pt x="239498" y="12587"/>
                  </a:lnTo>
                  <a:lnTo>
                    <a:pt x="231798" y="25979"/>
                  </a:lnTo>
                  <a:lnTo>
                    <a:pt x="217063" y="54249"/>
                  </a:lnTo>
                  <a:lnTo>
                    <a:pt x="209451" y="76203"/>
                  </a:lnTo>
                  <a:lnTo>
                    <a:pt x="209321" y="86017"/>
                  </a:lnTo>
                  <a:lnTo>
                    <a:pt x="214987" y="107187"/>
                  </a:lnTo>
                  <a:lnTo>
                    <a:pt x="220718" y="115546"/>
                  </a:lnTo>
                  <a:lnTo>
                    <a:pt x="224222" y="118763"/>
                  </a:lnTo>
                  <a:lnTo>
                    <a:pt x="227264" y="120201"/>
                  </a:lnTo>
                  <a:lnTo>
                    <a:pt x="229997" y="120455"/>
                  </a:lnTo>
                  <a:lnTo>
                    <a:pt x="246194" y="115793"/>
                  </a:lnTo>
                  <a:lnTo>
                    <a:pt x="274141" y="98644"/>
                  </a:lnTo>
                  <a:lnTo>
                    <a:pt x="301080" y="80746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SMARTInkShape-102"/>
            <p:cNvSpPr/>
            <p:nvPr>
              <p:custDataLst>
                <p:tags r:id="rId17"/>
              </p:custDataLst>
            </p:nvPr>
          </p:nvSpPr>
          <p:spPr>
            <a:xfrm>
              <a:off x="8422678" y="1175995"/>
              <a:ext cx="89667" cy="116171"/>
            </a:xfrm>
            <a:custGeom>
              <a:avLst/>
              <a:gdLst/>
              <a:ahLst/>
              <a:cxnLst/>
              <a:rect l="0" t="0" r="0" b="0"/>
              <a:pathLst>
                <a:path w="89667" h="116171">
                  <a:moveTo>
                    <a:pt x="48222" y="17805"/>
                  </a:moveTo>
                  <a:lnTo>
                    <a:pt x="48222" y="17805"/>
                  </a:lnTo>
                  <a:lnTo>
                    <a:pt x="44850" y="17805"/>
                  </a:lnTo>
                  <a:lnTo>
                    <a:pt x="43858" y="18511"/>
                  </a:lnTo>
                  <a:lnTo>
                    <a:pt x="43196" y="19687"/>
                  </a:lnTo>
                  <a:lnTo>
                    <a:pt x="42754" y="21176"/>
                  </a:lnTo>
                  <a:lnTo>
                    <a:pt x="43166" y="22169"/>
                  </a:lnTo>
                  <a:lnTo>
                    <a:pt x="44146" y="22831"/>
                  </a:lnTo>
                  <a:lnTo>
                    <a:pt x="48896" y="23763"/>
                  </a:lnTo>
                  <a:lnTo>
                    <a:pt x="71917" y="24132"/>
                  </a:lnTo>
                  <a:lnTo>
                    <a:pt x="78274" y="22263"/>
                  </a:lnTo>
                  <a:lnTo>
                    <a:pt x="80957" y="20777"/>
                  </a:lnTo>
                  <a:lnTo>
                    <a:pt x="82745" y="19081"/>
                  </a:lnTo>
                  <a:lnTo>
                    <a:pt x="89221" y="9228"/>
                  </a:lnTo>
                  <a:lnTo>
                    <a:pt x="89666" y="7148"/>
                  </a:lnTo>
                  <a:lnTo>
                    <a:pt x="89257" y="5056"/>
                  </a:lnTo>
                  <a:lnTo>
                    <a:pt x="88278" y="2956"/>
                  </a:lnTo>
                  <a:lnTo>
                    <a:pt x="86216" y="1555"/>
                  </a:lnTo>
                  <a:lnTo>
                    <a:pt x="80160" y="0"/>
                  </a:lnTo>
                  <a:lnTo>
                    <a:pt x="65446" y="2495"/>
                  </a:lnTo>
                  <a:lnTo>
                    <a:pt x="51051" y="7703"/>
                  </a:lnTo>
                  <a:lnTo>
                    <a:pt x="20747" y="32192"/>
                  </a:lnTo>
                  <a:lnTo>
                    <a:pt x="12257" y="37840"/>
                  </a:lnTo>
                  <a:lnTo>
                    <a:pt x="5662" y="46465"/>
                  </a:lnTo>
                  <a:lnTo>
                    <a:pt x="1790" y="55943"/>
                  </a:lnTo>
                  <a:lnTo>
                    <a:pt x="1745" y="59458"/>
                  </a:lnTo>
                  <a:lnTo>
                    <a:pt x="2421" y="62507"/>
                  </a:lnTo>
                  <a:lnTo>
                    <a:pt x="1289" y="69658"/>
                  </a:lnTo>
                  <a:lnTo>
                    <a:pt x="0" y="73540"/>
                  </a:lnTo>
                  <a:lnTo>
                    <a:pt x="449" y="83498"/>
                  </a:lnTo>
                  <a:lnTo>
                    <a:pt x="3706" y="94274"/>
                  </a:lnTo>
                  <a:lnTo>
                    <a:pt x="9858" y="103767"/>
                  </a:lnTo>
                  <a:lnTo>
                    <a:pt x="17295" y="108927"/>
                  </a:lnTo>
                  <a:lnTo>
                    <a:pt x="38453" y="116170"/>
                  </a:lnTo>
                  <a:lnTo>
                    <a:pt x="49525" y="114910"/>
                  </a:lnTo>
                  <a:lnTo>
                    <a:pt x="73622" y="94005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SMARTInkShape-103"/>
            <p:cNvSpPr/>
            <p:nvPr>
              <p:custDataLst>
                <p:tags r:id="rId18"/>
              </p:custDataLst>
            </p:nvPr>
          </p:nvSpPr>
          <p:spPr>
            <a:xfrm>
              <a:off x="8326503" y="1089191"/>
              <a:ext cx="99948" cy="197943"/>
            </a:xfrm>
            <a:custGeom>
              <a:avLst/>
              <a:gdLst/>
              <a:ahLst/>
              <a:cxnLst/>
              <a:rect l="0" t="0" r="0" b="0"/>
              <a:pathLst>
                <a:path w="99948" h="197943">
                  <a:moveTo>
                    <a:pt x="87247" y="22059"/>
                  </a:moveTo>
                  <a:lnTo>
                    <a:pt x="87247" y="22059"/>
                  </a:lnTo>
                  <a:lnTo>
                    <a:pt x="87247" y="18688"/>
                  </a:lnTo>
                  <a:lnTo>
                    <a:pt x="91010" y="15151"/>
                  </a:lnTo>
                  <a:lnTo>
                    <a:pt x="95974" y="11228"/>
                  </a:lnTo>
                  <a:lnTo>
                    <a:pt x="99423" y="4231"/>
                  </a:lnTo>
                  <a:lnTo>
                    <a:pt x="99792" y="0"/>
                  </a:lnTo>
                  <a:lnTo>
                    <a:pt x="99933" y="18000"/>
                  </a:lnTo>
                  <a:lnTo>
                    <a:pt x="91775" y="47761"/>
                  </a:lnTo>
                  <a:lnTo>
                    <a:pt x="92082" y="60293"/>
                  </a:lnTo>
                  <a:lnTo>
                    <a:pt x="88411" y="87467"/>
                  </a:lnTo>
                  <a:lnTo>
                    <a:pt x="89473" y="109643"/>
                  </a:lnTo>
                  <a:lnTo>
                    <a:pt x="91059" y="123074"/>
                  </a:lnTo>
                  <a:lnTo>
                    <a:pt x="87888" y="151961"/>
                  </a:lnTo>
                  <a:lnTo>
                    <a:pt x="87437" y="162227"/>
                  </a:lnTo>
                  <a:lnTo>
                    <a:pt x="85451" y="167376"/>
                  </a:lnTo>
                  <a:lnTo>
                    <a:pt x="83932" y="169737"/>
                  </a:lnTo>
                  <a:lnTo>
                    <a:pt x="82921" y="170605"/>
                  </a:lnTo>
                  <a:lnTo>
                    <a:pt x="82246" y="170479"/>
                  </a:lnTo>
                  <a:lnTo>
                    <a:pt x="81796" y="169689"/>
                  </a:lnTo>
                  <a:lnTo>
                    <a:pt x="81164" y="161835"/>
                  </a:lnTo>
                  <a:lnTo>
                    <a:pt x="84608" y="145834"/>
                  </a:lnTo>
                  <a:lnTo>
                    <a:pt x="79295" y="114472"/>
                  </a:lnTo>
                  <a:lnTo>
                    <a:pt x="74073" y="101181"/>
                  </a:lnTo>
                  <a:lnTo>
                    <a:pt x="72115" y="98091"/>
                  </a:lnTo>
                  <a:lnTo>
                    <a:pt x="64293" y="92775"/>
                  </a:lnTo>
                  <a:lnTo>
                    <a:pt x="59246" y="90370"/>
                  </a:lnTo>
                  <a:lnTo>
                    <a:pt x="53762" y="90177"/>
                  </a:lnTo>
                  <a:lnTo>
                    <a:pt x="42027" y="93726"/>
                  </a:lnTo>
                  <a:lnTo>
                    <a:pt x="22314" y="107503"/>
                  </a:lnTo>
                  <a:lnTo>
                    <a:pt x="9838" y="120362"/>
                  </a:lnTo>
                  <a:lnTo>
                    <a:pt x="3924" y="131366"/>
                  </a:lnTo>
                  <a:lnTo>
                    <a:pt x="0" y="149461"/>
                  </a:lnTo>
                  <a:lnTo>
                    <a:pt x="963" y="160056"/>
                  </a:lnTo>
                  <a:lnTo>
                    <a:pt x="9274" y="186360"/>
                  </a:lnTo>
                  <a:lnTo>
                    <a:pt x="13316" y="193389"/>
                  </a:lnTo>
                  <a:lnTo>
                    <a:pt x="16088" y="195546"/>
                  </a:lnTo>
                  <a:lnTo>
                    <a:pt x="22929" y="197942"/>
                  </a:lnTo>
                  <a:lnTo>
                    <a:pt x="41458" y="195920"/>
                  </a:lnTo>
                  <a:lnTo>
                    <a:pt x="53020" y="190818"/>
                  </a:lnTo>
                  <a:lnTo>
                    <a:pt x="84360" y="166918"/>
                  </a:lnTo>
                  <a:lnTo>
                    <a:pt x="99947" y="142709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SMARTInkShape-104"/>
            <p:cNvSpPr/>
            <p:nvPr>
              <p:custDataLst>
                <p:tags r:id="rId19"/>
              </p:custDataLst>
            </p:nvPr>
          </p:nvSpPr>
          <p:spPr>
            <a:xfrm>
              <a:off x="8109001" y="1194185"/>
              <a:ext cx="175059" cy="253126"/>
            </a:xfrm>
            <a:custGeom>
              <a:avLst/>
              <a:gdLst/>
              <a:ahLst/>
              <a:cxnLst/>
              <a:rect l="0" t="0" r="0" b="0"/>
              <a:pathLst>
                <a:path w="175059" h="253126">
                  <a:moveTo>
                    <a:pt x="171399" y="25015"/>
                  </a:moveTo>
                  <a:lnTo>
                    <a:pt x="171399" y="25015"/>
                  </a:lnTo>
                  <a:lnTo>
                    <a:pt x="171399" y="914"/>
                  </a:lnTo>
                  <a:lnTo>
                    <a:pt x="172104" y="481"/>
                  </a:lnTo>
                  <a:lnTo>
                    <a:pt x="174771" y="0"/>
                  </a:lnTo>
                  <a:lnTo>
                    <a:pt x="175058" y="577"/>
                  </a:lnTo>
                  <a:lnTo>
                    <a:pt x="173496" y="3100"/>
                  </a:lnTo>
                  <a:lnTo>
                    <a:pt x="162745" y="14552"/>
                  </a:lnTo>
                  <a:lnTo>
                    <a:pt x="160497" y="20600"/>
                  </a:lnTo>
                  <a:lnTo>
                    <a:pt x="159898" y="24188"/>
                  </a:lnTo>
                  <a:lnTo>
                    <a:pt x="141128" y="51783"/>
                  </a:lnTo>
                  <a:lnTo>
                    <a:pt x="125506" y="76612"/>
                  </a:lnTo>
                  <a:lnTo>
                    <a:pt x="110842" y="102941"/>
                  </a:lnTo>
                  <a:lnTo>
                    <a:pt x="88176" y="133463"/>
                  </a:lnTo>
                  <a:lnTo>
                    <a:pt x="69599" y="160472"/>
                  </a:lnTo>
                  <a:lnTo>
                    <a:pt x="48123" y="189277"/>
                  </a:lnTo>
                  <a:lnTo>
                    <a:pt x="34306" y="215274"/>
                  </a:lnTo>
                  <a:lnTo>
                    <a:pt x="26668" y="220997"/>
                  </a:lnTo>
                  <a:lnTo>
                    <a:pt x="26934" y="221286"/>
                  </a:lnTo>
                  <a:lnTo>
                    <a:pt x="29111" y="221608"/>
                  </a:lnTo>
                  <a:lnTo>
                    <a:pt x="40311" y="193231"/>
                  </a:lnTo>
                  <a:lnTo>
                    <a:pt x="47955" y="174790"/>
                  </a:lnTo>
                  <a:lnTo>
                    <a:pt x="50640" y="144189"/>
                  </a:lnTo>
                  <a:lnTo>
                    <a:pt x="49972" y="142564"/>
                  </a:lnTo>
                  <a:lnTo>
                    <a:pt x="48819" y="141481"/>
                  </a:lnTo>
                  <a:lnTo>
                    <a:pt x="47346" y="140759"/>
                  </a:lnTo>
                  <a:lnTo>
                    <a:pt x="41946" y="141838"/>
                  </a:lnTo>
                  <a:lnTo>
                    <a:pt x="38530" y="143114"/>
                  </a:lnTo>
                  <a:lnTo>
                    <a:pt x="32854" y="148294"/>
                  </a:lnTo>
                  <a:lnTo>
                    <a:pt x="15957" y="174440"/>
                  </a:lnTo>
                  <a:lnTo>
                    <a:pt x="2887" y="203669"/>
                  </a:lnTo>
                  <a:lnTo>
                    <a:pt x="207" y="234082"/>
                  </a:lnTo>
                  <a:lnTo>
                    <a:pt x="0" y="248032"/>
                  </a:lnTo>
                  <a:lnTo>
                    <a:pt x="688" y="249893"/>
                  </a:lnTo>
                  <a:lnTo>
                    <a:pt x="1854" y="251134"/>
                  </a:lnTo>
                  <a:lnTo>
                    <a:pt x="5421" y="253125"/>
                  </a:lnTo>
                  <a:lnTo>
                    <a:pt x="9410" y="250099"/>
                  </a:lnTo>
                  <a:lnTo>
                    <a:pt x="11210" y="246643"/>
                  </a:lnTo>
                  <a:lnTo>
                    <a:pt x="11690" y="244734"/>
                  </a:lnTo>
                  <a:lnTo>
                    <a:pt x="26871" y="226945"/>
                  </a:lnTo>
                  <a:lnTo>
                    <a:pt x="54419" y="210101"/>
                  </a:lnTo>
                  <a:lnTo>
                    <a:pt x="70887" y="201603"/>
                  </a:lnTo>
                  <a:lnTo>
                    <a:pt x="90344" y="197480"/>
                  </a:lnTo>
                  <a:lnTo>
                    <a:pt x="114249" y="196465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3" name="SMARTInkShape-Group33"/>
          <p:cNvGrpSpPr/>
          <p:nvPr/>
        </p:nvGrpSpPr>
        <p:grpSpPr>
          <a:xfrm>
            <a:off x="8073915" y="2120900"/>
            <a:ext cx="1501886" cy="593756"/>
            <a:chOff x="8073915" y="2120900"/>
            <a:chExt cx="1501886" cy="593756"/>
          </a:xfrm>
        </p:grpSpPr>
        <p:sp>
          <p:nvSpPr>
            <p:cNvPr id="44" name="SMARTInkShape-105"/>
            <p:cNvSpPr/>
            <p:nvPr>
              <p:custDataLst>
                <p:tags r:id="rId3"/>
              </p:custDataLst>
            </p:nvPr>
          </p:nvSpPr>
          <p:spPr>
            <a:xfrm>
              <a:off x="9309473" y="2286444"/>
              <a:ext cx="266328" cy="428212"/>
            </a:xfrm>
            <a:custGeom>
              <a:avLst/>
              <a:gdLst/>
              <a:ahLst/>
              <a:cxnLst/>
              <a:rect l="0" t="0" r="0" b="0"/>
              <a:pathLst>
                <a:path w="266328" h="428212">
                  <a:moveTo>
                    <a:pt x="120277" y="37656"/>
                  </a:moveTo>
                  <a:lnTo>
                    <a:pt x="120277" y="37656"/>
                  </a:lnTo>
                  <a:lnTo>
                    <a:pt x="151373" y="22108"/>
                  </a:lnTo>
                  <a:lnTo>
                    <a:pt x="153708" y="19530"/>
                  </a:lnTo>
                  <a:lnTo>
                    <a:pt x="156302" y="12902"/>
                  </a:lnTo>
                  <a:lnTo>
                    <a:pt x="155583" y="9864"/>
                  </a:lnTo>
                  <a:lnTo>
                    <a:pt x="151020" y="4608"/>
                  </a:lnTo>
                  <a:lnTo>
                    <a:pt x="144289" y="1801"/>
                  </a:lnTo>
                  <a:lnTo>
                    <a:pt x="125098" y="0"/>
                  </a:lnTo>
                  <a:lnTo>
                    <a:pt x="113248" y="3516"/>
                  </a:lnTo>
                  <a:lnTo>
                    <a:pt x="82675" y="20277"/>
                  </a:lnTo>
                  <a:lnTo>
                    <a:pt x="65343" y="39241"/>
                  </a:lnTo>
                  <a:lnTo>
                    <a:pt x="55944" y="57176"/>
                  </a:lnTo>
                  <a:lnTo>
                    <a:pt x="54761" y="71496"/>
                  </a:lnTo>
                  <a:lnTo>
                    <a:pt x="57292" y="85857"/>
                  </a:lnTo>
                  <a:lnTo>
                    <a:pt x="63121" y="96944"/>
                  </a:lnTo>
                  <a:lnTo>
                    <a:pt x="68061" y="100465"/>
                  </a:lnTo>
                  <a:lnTo>
                    <a:pt x="81077" y="104377"/>
                  </a:lnTo>
                  <a:lnTo>
                    <a:pt x="94388" y="102352"/>
                  </a:lnTo>
                  <a:lnTo>
                    <a:pt x="100901" y="99837"/>
                  </a:lnTo>
                  <a:lnTo>
                    <a:pt x="110018" y="91397"/>
                  </a:lnTo>
                  <a:lnTo>
                    <a:pt x="131310" y="63314"/>
                  </a:lnTo>
                  <a:lnTo>
                    <a:pt x="142635" y="42629"/>
                  </a:lnTo>
                  <a:lnTo>
                    <a:pt x="144776" y="35680"/>
                  </a:lnTo>
                  <a:lnTo>
                    <a:pt x="145076" y="35633"/>
                  </a:lnTo>
                  <a:lnTo>
                    <a:pt x="145276" y="36307"/>
                  </a:lnTo>
                  <a:lnTo>
                    <a:pt x="140598" y="63227"/>
                  </a:lnTo>
                  <a:lnTo>
                    <a:pt x="140174" y="69520"/>
                  </a:lnTo>
                  <a:lnTo>
                    <a:pt x="135940" y="80275"/>
                  </a:lnTo>
                  <a:lnTo>
                    <a:pt x="132835" y="85119"/>
                  </a:lnTo>
                  <a:lnTo>
                    <a:pt x="127148" y="112465"/>
                  </a:lnTo>
                  <a:lnTo>
                    <a:pt x="121843" y="142744"/>
                  </a:lnTo>
                  <a:lnTo>
                    <a:pt x="120740" y="172039"/>
                  </a:lnTo>
                  <a:lnTo>
                    <a:pt x="118532" y="203062"/>
                  </a:lnTo>
                  <a:lnTo>
                    <a:pt x="115291" y="232715"/>
                  </a:lnTo>
                  <a:lnTo>
                    <a:pt x="114331" y="259375"/>
                  </a:lnTo>
                  <a:lnTo>
                    <a:pt x="115928" y="285149"/>
                  </a:lnTo>
                  <a:lnTo>
                    <a:pt x="118989" y="310659"/>
                  </a:lnTo>
                  <a:lnTo>
                    <a:pt x="118014" y="336092"/>
                  </a:lnTo>
                  <a:lnTo>
                    <a:pt x="115139" y="365265"/>
                  </a:lnTo>
                  <a:lnTo>
                    <a:pt x="112405" y="395075"/>
                  </a:lnTo>
                  <a:lnTo>
                    <a:pt x="105159" y="420740"/>
                  </a:lnTo>
                  <a:lnTo>
                    <a:pt x="102439" y="424279"/>
                  </a:lnTo>
                  <a:lnTo>
                    <a:pt x="95650" y="428211"/>
                  </a:lnTo>
                  <a:lnTo>
                    <a:pt x="86049" y="428077"/>
                  </a:lnTo>
                  <a:lnTo>
                    <a:pt x="80525" y="427053"/>
                  </a:lnTo>
                  <a:lnTo>
                    <a:pt x="68743" y="418390"/>
                  </a:lnTo>
                  <a:lnTo>
                    <a:pt x="53972" y="399527"/>
                  </a:lnTo>
                  <a:lnTo>
                    <a:pt x="35945" y="367845"/>
                  </a:lnTo>
                  <a:lnTo>
                    <a:pt x="23234" y="336105"/>
                  </a:lnTo>
                  <a:lnTo>
                    <a:pt x="14507" y="306342"/>
                  </a:lnTo>
                  <a:lnTo>
                    <a:pt x="5990" y="279348"/>
                  </a:lnTo>
                  <a:lnTo>
                    <a:pt x="884" y="253633"/>
                  </a:lnTo>
                  <a:lnTo>
                    <a:pt x="0" y="231158"/>
                  </a:lnTo>
                  <a:lnTo>
                    <a:pt x="3555" y="216790"/>
                  </a:lnTo>
                  <a:lnTo>
                    <a:pt x="17337" y="186948"/>
                  </a:lnTo>
                  <a:lnTo>
                    <a:pt x="32861" y="168988"/>
                  </a:lnTo>
                  <a:lnTo>
                    <a:pt x="57776" y="150982"/>
                  </a:lnTo>
                  <a:lnTo>
                    <a:pt x="81689" y="141633"/>
                  </a:lnTo>
                  <a:lnTo>
                    <a:pt x="110098" y="130239"/>
                  </a:lnTo>
                  <a:lnTo>
                    <a:pt x="136703" y="118632"/>
                  </a:lnTo>
                  <a:lnTo>
                    <a:pt x="162460" y="110411"/>
                  </a:lnTo>
                  <a:lnTo>
                    <a:pt x="187260" y="103506"/>
                  </a:lnTo>
                  <a:lnTo>
                    <a:pt x="214962" y="94852"/>
                  </a:lnTo>
                  <a:lnTo>
                    <a:pt x="242839" y="84229"/>
                  </a:lnTo>
                  <a:lnTo>
                    <a:pt x="266327" y="75756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SMARTInkShape-106"/>
            <p:cNvSpPr/>
            <p:nvPr>
              <p:custDataLst>
                <p:tags r:id="rId4"/>
              </p:custDataLst>
            </p:nvPr>
          </p:nvSpPr>
          <p:spPr>
            <a:xfrm>
              <a:off x="9220463" y="2290322"/>
              <a:ext cx="101338" cy="158353"/>
            </a:xfrm>
            <a:custGeom>
              <a:avLst/>
              <a:gdLst/>
              <a:ahLst/>
              <a:cxnLst/>
              <a:rect l="0" t="0" r="0" b="0"/>
              <a:pathLst>
                <a:path w="101338" h="158353">
                  <a:moveTo>
                    <a:pt x="18787" y="8378"/>
                  </a:moveTo>
                  <a:lnTo>
                    <a:pt x="18787" y="8378"/>
                  </a:lnTo>
                  <a:lnTo>
                    <a:pt x="8663" y="36507"/>
                  </a:lnTo>
                  <a:lnTo>
                    <a:pt x="6595" y="61599"/>
                  </a:lnTo>
                  <a:lnTo>
                    <a:pt x="6153" y="93102"/>
                  </a:lnTo>
                  <a:lnTo>
                    <a:pt x="6106" y="116188"/>
                  </a:lnTo>
                  <a:lnTo>
                    <a:pt x="4209" y="147711"/>
                  </a:lnTo>
                  <a:lnTo>
                    <a:pt x="621" y="158197"/>
                  </a:lnTo>
                  <a:lnTo>
                    <a:pt x="326" y="158352"/>
                  </a:lnTo>
                  <a:lnTo>
                    <a:pt x="0" y="156642"/>
                  </a:lnTo>
                  <a:lnTo>
                    <a:pt x="8559" y="130234"/>
                  </a:lnTo>
                  <a:lnTo>
                    <a:pt x="17639" y="100222"/>
                  </a:lnTo>
                  <a:lnTo>
                    <a:pt x="26679" y="70163"/>
                  </a:lnTo>
                  <a:lnTo>
                    <a:pt x="38295" y="44088"/>
                  </a:lnTo>
                  <a:lnTo>
                    <a:pt x="52555" y="17783"/>
                  </a:lnTo>
                  <a:lnTo>
                    <a:pt x="64134" y="5502"/>
                  </a:lnTo>
                  <a:lnTo>
                    <a:pt x="76335" y="45"/>
                  </a:lnTo>
                  <a:lnTo>
                    <a:pt x="81847" y="0"/>
                  </a:lnTo>
                  <a:lnTo>
                    <a:pt x="91734" y="3714"/>
                  </a:lnTo>
                  <a:lnTo>
                    <a:pt x="94230" y="7385"/>
                  </a:lnTo>
                  <a:lnTo>
                    <a:pt x="95027" y="37855"/>
                  </a:lnTo>
                  <a:lnTo>
                    <a:pt x="90631" y="68737"/>
                  </a:lnTo>
                  <a:lnTo>
                    <a:pt x="85528" y="97840"/>
                  </a:lnTo>
                  <a:lnTo>
                    <a:pt x="73733" y="126589"/>
                  </a:lnTo>
                  <a:lnTo>
                    <a:pt x="72350" y="128813"/>
                  </a:lnTo>
                  <a:lnTo>
                    <a:pt x="71431" y="129590"/>
                  </a:lnTo>
                  <a:lnTo>
                    <a:pt x="70817" y="129403"/>
                  </a:lnTo>
                  <a:lnTo>
                    <a:pt x="70406" y="128572"/>
                  </a:lnTo>
                  <a:lnTo>
                    <a:pt x="69951" y="125768"/>
                  </a:lnTo>
                  <a:lnTo>
                    <a:pt x="76437" y="116851"/>
                  </a:lnTo>
                  <a:lnTo>
                    <a:pt x="101337" y="9092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SMARTInkShape-107"/>
            <p:cNvSpPr/>
            <p:nvPr>
              <p:custDataLst>
                <p:tags r:id="rId5"/>
              </p:custDataLst>
            </p:nvPr>
          </p:nvSpPr>
          <p:spPr>
            <a:xfrm>
              <a:off x="9156733" y="2286000"/>
              <a:ext cx="31718" cy="137713"/>
            </a:xfrm>
            <a:custGeom>
              <a:avLst/>
              <a:gdLst/>
              <a:ahLst/>
              <a:cxnLst/>
              <a:rect l="0" t="0" r="0" b="0"/>
              <a:pathLst>
                <a:path w="31718" h="137713">
                  <a:moveTo>
                    <a:pt x="31717" y="0"/>
                  </a:moveTo>
                  <a:lnTo>
                    <a:pt x="31717" y="0"/>
                  </a:lnTo>
                  <a:lnTo>
                    <a:pt x="20886" y="26732"/>
                  </a:lnTo>
                  <a:lnTo>
                    <a:pt x="12618" y="54826"/>
                  </a:lnTo>
                  <a:lnTo>
                    <a:pt x="4191" y="83815"/>
                  </a:lnTo>
                  <a:lnTo>
                    <a:pt x="523" y="114467"/>
                  </a:lnTo>
                  <a:lnTo>
                    <a:pt x="0" y="137712"/>
                  </a:lnTo>
                  <a:lnTo>
                    <a:pt x="1864" y="135053"/>
                  </a:lnTo>
                  <a:lnTo>
                    <a:pt x="3347" y="132369"/>
                  </a:lnTo>
                  <a:lnTo>
                    <a:pt x="5043" y="130579"/>
                  </a:lnTo>
                  <a:lnTo>
                    <a:pt x="12667" y="12700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SMARTInkShape-108"/>
            <p:cNvSpPr/>
            <p:nvPr>
              <p:custDataLst>
                <p:tags r:id="rId6"/>
              </p:custDataLst>
            </p:nvPr>
          </p:nvSpPr>
          <p:spPr>
            <a:xfrm>
              <a:off x="8872549" y="2298397"/>
              <a:ext cx="231655" cy="136033"/>
            </a:xfrm>
            <a:custGeom>
              <a:avLst/>
              <a:gdLst/>
              <a:ahLst/>
              <a:cxnLst/>
              <a:rect l="0" t="0" r="0" b="0"/>
              <a:pathLst>
                <a:path w="231655" h="136033">
                  <a:moveTo>
                    <a:pt x="74601" y="13003"/>
                  </a:moveTo>
                  <a:lnTo>
                    <a:pt x="74601" y="13003"/>
                  </a:lnTo>
                  <a:lnTo>
                    <a:pt x="74601" y="7536"/>
                  </a:lnTo>
                  <a:lnTo>
                    <a:pt x="73896" y="7242"/>
                  </a:lnTo>
                  <a:lnTo>
                    <a:pt x="71228" y="6914"/>
                  </a:lnTo>
                  <a:lnTo>
                    <a:pt x="70238" y="6122"/>
                  </a:lnTo>
                  <a:lnTo>
                    <a:pt x="69134" y="3359"/>
                  </a:lnTo>
                  <a:lnTo>
                    <a:pt x="68133" y="2341"/>
                  </a:lnTo>
                  <a:lnTo>
                    <a:pt x="65141" y="1209"/>
                  </a:lnTo>
                  <a:lnTo>
                    <a:pt x="63356" y="1612"/>
                  </a:lnTo>
                  <a:lnTo>
                    <a:pt x="42255" y="15085"/>
                  </a:lnTo>
                  <a:lnTo>
                    <a:pt x="22425" y="35441"/>
                  </a:lnTo>
                  <a:lnTo>
                    <a:pt x="7523" y="59885"/>
                  </a:lnTo>
                  <a:lnTo>
                    <a:pt x="413" y="81452"/>
                  </a:lnTo>
                  <a:lnTo>
                    <a:pt x="0" y="89991"/>
                  </a:lnTo>
                  <a:lnTo>
                    <a:pt x="2169" y="96139"/>
                  </a:lnTo>
                  <a:lnTo>
                    <a:pt x="4441" y="98060"/>
                  </a:lnTo>
                  <a:lnTo>
                    <a:pt x="10728" y="100195"/>
                  </a:lnTo>
                  <a:lnTo>
                    <a:pt x="25572" y="98026"/>
                  </a:lnTo>
                  <a:lnTo>
                    <a:pt x="33525" y="92889"/>
                  </a:lnTo>
                  <a:lnTo>
                    <a:pt x="60874" y="66156"/>
                  </a:lnTo>
                  <a:lnTo>
                    <a:pt x="75277" y="37843"/>
                  </a:lnTo>
                  <a:lnTo>
                    <a:pt x="79270" y="27418"/>
                  </a:lnTo>
                  <a:lnTo>
                    <a:pt x="80204" y="23643"/>
                  </a:lnTo>
                  <a:lnTo>
                    <a:pt x="80453" y="23624"/>
                  </a:lnTo>
                  <a:lnTo>
                    <a:pt x="80618" y="24317"/>
                  </a:lnTo>
                  <a:lnTo>
                    <a:pt x="77482" y="32034"/>
                  </a:lnTo>
                  <a:lnTo>
                    <a:pt x="66443" y="47990"/>
                  </a:lnTo>
                  <a:lnTo>
                    <a:pt x="62797" y="70792"/>
                  </a:lnTo>
                  <a:lnTo>
                    <a:pt x="63005" y="82432"/>
                  </a:lnTo>
                  <a:lnTo>
                    <a:pt x="65449" y="92308"/>
                  </a:lnTo>
                  <a:lnTo>
                    <a:pt x="70769" y="99520"/>
                  </a:lnTo>
                  <a:lnTo>
                    <a:pt x="74163" y="102431"/>
                  </a:lnTo>
                  <a:lnTo>
                    <a:pt x="83578" y="105666"/>
                  </a:lnTo>
                  <a:lnTo>
                    <a:pt x="89053" y="106528"/>
                  </a:lnTo>
                  <a:lnTo>
                    <a:pt x="100780" y="103723"/>
                  </a:lnTo>
                  <a:lnTo>
                    <a:pt x="111637" y="97773"/>
                  </a:lnTo>
                  <a:lnTo>
                    <a:pt x="138348" y="68154"/>
                  </a:lnTo>
                  <a:lnTo>
                    <a:pt x="163523" y="38785"/>
                  </a:lnTo>
                  <a:lnTo>
                    <a:pt x="194106" y="12923"/>
                  </a:lnTo>
                  <a:lnTo>
                    <a:pt x="212550" y="906"/>
                  </a:lnTo>
                  <a:lnTo>
                    <a:pt x="216661" y="0"/>
                  </a:lnTo>
                  <a:lnTo>
                    <a:pt x="223112" y="874"/>
                  </a:lnTo>
                  <a:lnTo>
                    <a:pt x="228330" y="3614"/>
                  </a:lnTo>
                  <a:lnTo>
                    <a:pt x="231119" y="12828"/>
                  </a:lnTo>
                  <a:lnTo>
                    <a:pt x="231654" y="25625"/>
                  </a:lnTo>
                  <a:lnTo>
                    <a:pt x="226248" y="51088"/>
                  </a:lnTo>
                  <a:lnTo>
                    <a:pt x="217380" y="79150"/>
                  </a:lnTo>
                  <a:lnTo>
                    <a:pt x="199757" y="107896"/>
                  </a:lnTo>
                  <a:lnTo>
                    <a:pt x="191021" y="121631"/>
                  </a:lnTo>
                  <a:lnTo>
                    <a:pt x="175782" y="132951"/>
                  </a:lnTo>
                  <a:lnTo>
                    <a:pt x="171687" y="135302"/>
                  </a:lnTo>
                  <a:lnTo>
                    <a:pt x="159614" y="136032"/>
                  </a:lnTo>
                  <a:lnTo>
                    <a:pt x="135609" y="130752"/>
                  </a:lnTo>
                  <a:lnTo>
                    <a:pt x="118312" y="118212"/>
                  </a:lnTo>
                  <a:lnTo>
                    <a:pt x="99985" y="96423"/>
                  </a:lnTo>
                  <a:lnTo>
                    <a:pt x="93651" y="82853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SMARTInkShape-109"/>
            <p:cNvSpPr/>
            <p:nvPr>
              <p:custDataLst>
                <p:tags r:id="rId7"/>
              </p:custDataLst>
            </p:nvPr>
          </p:nvSpPr>
          <p:spPr>
            <a:xfrm>
              <a:off x="8105578" y="2130983"/>
              <a:ext cx="212262" cy="218132"/>
            </a:xfrm>
            <a:custGeom>
              <a:avLst/>
              <a:gdLst/>
              <a:ahLst/>
              <a:cxnLst/>
              <a:rect l="0" t="0" r="0" b="0"/>
              <a:pathLst>
                <a:path w="212262" h="218132">
                  <a:moveTo>
                    <a:pt x="3372" y="53417"/>
                  </a:moveTo>
                  <a:lnTo>
                    <a:pt x="3372" y="53417"/>
                  </a:lnTo>
                  <a:lnTo>
                    <a:pt x="0" y="50046"/>
                  </a:lnTo>
                  <a:lnTo>
                    <a:pt x="227" y="42747"/>
                  </a:lnTo>
                  <a:lnTo>
                    <a:pt x="6121" y="24185"/>
                  </a:lnTo>
                  <a:lnTo>
                    <a:pt x="23379" y="1866"/>
                  </a:lnTo>
                  <a:lnTo>
                    <a:pt x="25176" y="0"/>
                  </a:lnTo>
                  <a:lnTo>
                    <a:pt x="26374" y="167"/>
                  </a:lnTo>
                  <a:lnTo>
                    <a:pt x="27174" y="1689"/>
                  </a:lnTo>
                  <a:lnTo>
                    <a:pt x="37517" y="31685"/>
                  </a:lnTo>
                  <a:lnTo>
                    <a:pt x="54767" y="63394"/>
                  </a:lnTo>
                  <a:lnTo>
                    <a:pt x="83387" y="93160"/>
                  </a:lnTo>
                  <a:lnTo>
                    <a:pt x="110821" y="113871"/>
                  </a:lnTo>
                  <a:lnTo>
                    <a:pt x="137980" y="133963"/>
                  </a:lnTo>
                  <a:lnTo>
                    <a:pt x="167226" y="150650"/>
                  </a:lnTo>
                  <a:lnTo>
                    <a:pt x="194892" y="175213"/>
                  </a:lnTo>
                  <a:lnTo>
                    <a:pt x="207898" y="193187"/>
                  </a:lnTo>
                  <a:lnTo>
                    <a:pt x="211433" y="202467"/>
                  </a:lnTo>
                  <a:lnTo>
                    <a:pt x="212261" y="207385"/>
                  </a:lnTo>
                  <a:lnTo>
                    <a:pt x="210747" y="211923"/>
                  </a:lnTo>
                  <a:lnTo>
                    <a:pt x="209356" y="214121"/>
                  </a:lnTo>
                  <a:lnTo>
                    <a:pt x="207722" y="215586"/>
                  </a:lnTo>
                  <a:lnTo>
                    <a:pt x="201348" y="218131"/>
                  </a:lnTo>
                  <a:lnTo>
                    <a:pt x="200973" y="217554"/>
                  </a:lnTo>
                  <a:lnTo>
                    <a:pt x="200222" y="21216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SMARTInkShape-110"/>
            <p:cNvSpPr/>
            <p:nvPr>
              <p:custDataLst>
                <p:tags r:id="rId8"/>
              </p:custDataLst>
            </p:nvPr>
          </p:nvSpPr>
          <p:spPr>
            <a:xfrm>
              <a:off x="8073915" y="2120900"/>
              <a:ext cx="162036" cy="170130"/>
            </a:xfrm>
            <a:custGeom>
              <a:avLst/>
              <a:gdLst/>
              <a:ahLst/>
              <a:cxnLst/>
              <a:rect l="0" t="0" r="0" b="0"/>
              <a:pathLst>
                <a:path w="162036" h="170130">
                  <a:moveTo>
                    <a:pt x="28685" y="69850"/>
                  </a:moveTo>
                  <a:lnTo>
                    <a:pt x="28685" y="69850"/>
                  </a:lnTo>
                  <a:lnTo>
                    <a:pt x="28685" y="66479"/>
                  </a:lnTo>
                  <a:lnTo>
                    <a:pt x="29390" y="65486"/>
                  </a:lnTo>
                  <a:lnTo>
                    <a:pt x="30567" y="64824"/>
                  </a:lnTo>
                  <a:lnTo>
                    <a:pt x="34153" y="63761"/>
                  </a:lnTo>
                  <a:lnTo>
                    <a:pt x="29490" y="63523"/>
                  </a:lnTo>
                  <a:lnTo>
                    <a:pt x="23288" y="68969"/>
                  </a:lnTo>
                  <a:lnTo>
                    <a:pt x="22419" y="99659"/>
                  </a:lnTo>
                  <a:lnTo>
                    <a:pt x="17282" y="126617"/>
                  </a:lnTo>
                  <a:lnTo>
                    <a:pt x="8263" y="157613"/>
                  </a:lnTo>
                  <a:lnTo>
                    <a:pt x="5497" y="162478"/>
                  </a:lnTo>
                  <a:lnTo>
                    <a:pt x="3576" y="170129"/>
                  </a:lnTo>
                  <a:lnTo>
                    <a:pt x="0" y="164317"/>
                  </a:lnTo>
                  <a:lnTo>
                    <a:pt x="179" y="155579"/>
                  </a:lnTo>
                  <a:lnTo>
                    <a:pt x="7241" y="127288"/>
                  </a:lnTo>
                  <a:lnTo>
                    <a:pt x="12691" y="97291"/>
                  </a:lnTo>
                  <a:lnTo>
                    <a:pt x="20577" y="65650"/>
                  </a:lnTo>
                  <a:lnTo>
                    <a:pt x="22332" y="38168"/>
                  </a:lnTo>
                  <a:lnTo>
                    <a:pt x="22334" y="41491"/>
                  </a:lnTo>
                  <a:lnTo>
                    <a:pt x="23040" y="42478"/>
                  </a:lnTo>
                  <a:lnTo>
                    <a:pt x="25707" y="43573"/>
                  </a:lnTo>
                  <a:lnTo>
                    <a:pt x="53648" y="44427"/>
                  </a:lnTo>
                  <a:lnTo>
                    <a:pt x="83057" y="44445"/>
                  </a:lnTo>
                  <a:lnTo>
                    <a:pt x="94243" y="44448"/>
                  </a:lnTo>
                  <a:lnTo>
                    <a:pt x="122325" y="32516"/>
                  </a:lnTo>
                  <a:lnTo>
                    <a:pt x="136158" y="23745"/>
                  </a:lnTo>
                  <a:lnTo>
                    <a:pt x="162035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SMARTInkShape-111"/>
            <p:cNvSpPr/>
            <p:nvPr>
              <p:custDataLst>
                <p:tags r:id="rId9"/>
              </p:custDataLst>
            </p:nvPr>
          </p:nvSpPr>
          <p:spPr>
            <a:xfrm>
              <a:off x="8420100" y="2286362"/>
              <a:ext cx="12622" cy="118286"/>
            </a:xfrm>
            <a:custGeom>
              <a:avLst/>
              <a:gdLst/>
              <a:ahLst/>
              <a:cxnLst/>
              <a:rect l="0" t="0" r="0" b="0"/>
              <a:pathLst>
                <a:path w="12622" h="118286">
                  <a:moveTo>
                    <a:pt x="0" y="18688"/>
                  </a:moveTo>
                  <a:lnTo>
                    <a:pt x="0" y="18688"/>
                  </a:lnTo>
                  <a:lnTo>
                    <a:pt x="3372" y="15317"/>
                  </a:lnTo>
                  <a:lnTo>
                    <a:pt x="5026" y="11780"/>
                  </a:lnTo>
                  <a:lnTo>
                    <a:pt x="6272" y="860"/>
                  </a:lnTo>
                  <a:lnTo>
                    <a:pt x="7004" y="452"/>
                  </a:lnTo>
                  <a:lnTo>
                    <a:pt x="9698" y="0"/>
                  </a:lnTo>
                  <a:lnTo>
                    <a:pt x="10699" y="1290"/>
                  </a:lnTo>
                  <a:lnTo>
                    <a:pt x="12107" y="10554"/>
                  </a:lnTo>
                  <a:lnTo>
                    <a:pt x="12621" y="41710"/>
                  </a:lnTo>
                  <a:lnTo>
                    <a:pt x="8320" y="69018"/>
                  </a:lnTo>
                  <a:lnTo>
                    <a:pt x="6738" y="94796"/>
                  </a:lnTo>
                  <a:lnTo>
                    <a:pt x="6373" y="118285"/>
                  </a:lnTo>
                  <a:lnTo>
                    <a:pt x="6350" y="9488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SMARTInkShape-112"/>
            <p:cNvSpPr/>
            <p:nvPr>
              <p:custDataLst>
                <p:tags r:id="rId10"/>
              </p:custDataLst>
            </p:nvPr>
          </p:nvSpPr>
          <p:spPr>
            <a:xfrm>
              <a:off x="8483600" y="2286883"/>
              <a:ext cx="94977" cy="129864"/>
            </a:xfrm>
            <a:custGeom>
              <a:avLst/>
              <a:gdLst/>
              <a:ahLst/>
              <a:cxnLst/>
              <a:rect l="0" t="0" r="0" b="0"/>
              <a:pathLst>
                <a:path w="94977" h="129864">
                  <a:moveTo>
                    <a:pt x="0" y="5467"/>
                  </a:moveTo>
                  <a:lnTo>
                    <a:pt x="0" y="5467"/>
                  </a:lnTo>
                  <a:lnTo>
                    <a:pt x="5468" y="0"/>
                  </a:lnTo>
                  <a:lnTo>
                    <a:pt x="6468" y="411"/>
                  </a:lnTo>
                  <a:lnTo>
                    <a:pt x="9460" y="2750"/>
                  </a:lnTo>
                  <a:lnTo>
                    <a:pt x="9834" y="5066"/>
                  </a:lnTo>
                  <a:lnTo>
                    <a:pt x="6749" y="32040"/>
                  </a:lnTo>
                  <a:lnTo>
                    <a:pt x="6428" y="60261"/>
                  </a:lnTo>
                  <a:lnTo>
                    <a:pt x="6365" y="89277"/>
                  </a:lnTo>
                  <a:lnTo>
                    <a:pt x="5647" y="112960"/>
                  </a:lnTo>
                  <a:lnTo>
                    <a:pt x="883" y="129620"/>
                  </a:lnTo>
                  <a:lnTo>
                    <a:pt x="588" y="129863"/>
                  </a:lnTo>
                  <a:lnTo>
                    <a:pt x="392" y="129320"/>
                  </a:lnTo>
                  <a:lnTo>
                    <a:pt x="261" y="128252"/>
                  </a:lnTo>
                  <a:lnTo>
                    <a:pt x="1998" y="125184"/>
                  </a:lnTo>
                  <a:lnTo>
                    <a:pt x="3449" y="123379"/>
                  </a:lnTo>
                  <a:lnTo>
                    <a:pt x="5061" y="117609"/>
                  </a:lnTo>
                  <a:lnTo>
                    <a:pt x="7849" y="106428"/>
                  </a:lnTo>
                  <a:lnTo>
                    <a:pt x="21495" y="77088"/>
                  </a:lnTo>
                  <a:lnTo>
                    <a:pt x="37003" y="45803"/>
                  </a:lnTo>
                  <a:lnTo>
                    <a:pt x="63570" y="17873"/>
                  </a:lnTo>
                  <a:lnTo>
                    <a:pt x="67074" y="16560"/>
                  </a:lnTo>
                  <a:lnTo>
                    <a:pt x="74731" y="16982"/>
                  </a:lnTo>
                  <a:lnTo>
                    <a:pt x="78043" y="18788"/>
                  </a:lnTo>
                  <a:lnTo>
                    <a:pt x="83605" y="24558"/>
                  </a:lnTo>
                  <a:lnTo>
                    <a:pt x="86547" y="33707"/>
                  </a:lnTo>
                  <a:lnTo>
                    <a:pt x="88435" y="60199"/>
                  </a:lnTo>
                  <a:lnTo>
                    <a:pt x="93173" y="86834"/>
                  </a:lnTo>
                  <a:lnTo>
                    <a:pt x="94976" y="110866"/>
                  </a:lnTo>
                  <a:lnTo>
                    <a:pt x="93247" y="117692"/>
                  </a:lnTo>
                  <a:lnTo>
                    <a:pt x="89758" y="124453"/>
                  </a:lnTo>
                  <a:lnTo>
                    <a:pt x="89472" y="124302"/>
                  </a:lnTo>
                  <a:lnTo>
                    <a:pt x="88900" y="10706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SMARTInkShape-113"/>
            <p:cNvSpPr/>
            <p:nvPr>
              <p:custDataLst>
                <p:tags r:id="rId11"/>
              </p:custDataLst>
            </p:nvPr>
          </p:nvSpPr>
          <p:spPr>
            <a:xfrm>
              <a:off x="8611241" y="2291303"/>
              <a:ext cx="259710" cy="138483"/>
            </a:xfrm>
            <a:custGeom>
              <a:avLst/>
              <a:gdLst/>
              <a:ahLst/>
              <a:cxnLst/>
              <a:rect l="0" t="0" r="0" b="0"/>
              <a:pathLst>
                <a:path w="259710" h="138483">
                  <a:moveTo>
                    <a:pt x="12059" y="26447"/>
                  </a:moveTo>
                  <a:lnTo>
                    <a:pt x="12059" y="26447"/>
                  </a:lnTo>
                  <a:lnTo>
                    <a:pt x="15431" y="26447"/>
                  </a:lnTo>
                  <a:lnTo>
                    <a:pt x="16423" y="25741"/>
                  </a:lnTo>
                  <a:lnTo>
                    <a:pt x="17085" y="24566"/>
                  </a:lnTo>
                  <a:lnTo>
                    <a:pt x="17527" y="23076"/>
                  </a:lnTo>
                  <a:lnTo>
                    <a:pt x="17115" y="22789"/>
                  </a:lnTo>
                  <a:lnTo>
                    <a:pt x="14777" y="24350"/>
                  </a:lnTo>
                  <a:lnTo>
                    <a:pt x="13267" y="27397"/>
                  </a:lnTo>
                  <a:lnTo>
                    <a:pt x="6613" y="56468"/>
                  </a:lnTo>
                  <a:lnTo>
                    <a:pt x="0" y="87840"/>
                  </a:lnTo>
                  <a:lnTo>
                    <a:pt x="121" y="116294"/>
                  </a:lnTo>
                  <a:lnTo>
                    <a:pt x="8204" y="133102"/>
                  </a:lnTo>
                  <a:lnTo>
                    <a:pt x="12227" y="137349"/>
                  </a:lnTo>
                  <a:lnTo>
                    <a:pt x="14288" y="138482"/>
                  </a:lnTo>
                  <a:lnTo>
                    <a:pt x="16367" y="137826"/>
                  </a:lnTo>
                  <a:lnTo>
                    <a:pt x="20558" y="133334"/>
                  </a:lnTo>
                  <a:lnTo>
                    <a:pt x="36140" y="102995"/>
                  </a:lnTo>
                  <a:lnTo>
                    <a:pt x="49037" y="73945"/>
                  </a:lnTo>
                  <a:lnTo>
                    <a:pt x="60103" y="46805"/>
                  </a:lnTo>
                  <a:lnTo>
                    <a:pt x="71241" y="22664"/>
                  </a:lnTo>
                  <a:lnTo>
                    <a:pt x="77403" y="15829"/>
                  </a:lnTo>
                  <a:lnTo>
                    <a:pt x="81020" y="13019"/>
                  </a:lnTo>
                  <a:lnTo>
                    <a:pt x="84845" y="11850"/>
                  </a:lnTo>
                  <a:lnTo>
                    <a:pt x="92856" y="12434"/>
                  </a:lnTo>
                  <a:lnTo>
                    <a:pt x="95557" y="14283"/>
                  </a:lnTo>
                  <a:lnTo>
                    <a:pt x="97358" y="16926"/>
                  </a:lnTo>
                  <a:lnTo>
                    <a:pt x="99892" y="27389"/>
                  </a:lnTo>
                  <a:lnTo>
                    <a:pt x="100865" y="58837"/>
                  </a:lnTo>
                  <a:lnTo>
                    <a:pt x="100947" y="85667"/>
                  </a:lnTo>
                  <a:lnTo>
                    <a:pt x="100250" y="101849"/>
                  </a:lnTo>
                  <a:lnTo>
                    <a:pt x="94870" y="120247"/>
                  </a:lnTo>
                  <a:lnTo>
                    <a:pt x="95489" y="120730"/>
                  </a:lnTo>
                  <a:lnTo>
                    <a:pt x="99729" y="121410"/>
                  </a:lnTo>
                  <a:lnTo>
                    <a:pt x="103470" y="121570"/>
                  </a:lnTo>
                  <a:lnTo>
                    <a:pt x="109365" y="117877"/>
                  </a:lnTo>
                  <a:lnTo>
                    <a:pt x="139797" y="95962"/>
                  </a:lnTo>
                  <a:lnTo>
                    <a:pt x="170316" y="70868"/>
                  </a:lnTo>
                  <a:lnTo>
                    <a:pt x="187546" y="52679"/>
                  </a:lnTo>
                  <a:lnTo>
                    <a:pt x="197483" y="32651"/>
                  </a:lnTo>
                  <a:lnTo>
                    <a:pt x="200349" y="10960"/>
                  </a:lnTo>
                  <a:lnTo>
                    <a:pt x="198520" y="2395"/>
                  </a:lnTo>
                  <a:lnTo>
                    <a:pt x="197044" y="535"/>
                  </a:lnTo>
                  <a:lnTo>
                    <a:pt x="195354" y="0"/>
                  </a:lnTo>
                  <a:lnTo>
                    <a:pt x="180832" y="4211"/>
                  </a:lnTo>
                  <a:lnTo>
                    <a:pt x="163355" y="16201"/>
                  </a:lnTo>
                  <a:lnTo>
                    <a:pt x="157383" y="21423"/>
                  </a:lnTo>
                  <a:lnTo>
                    <a:pt x="154259" y="29858"/>
                  </a:lnTo>
                  <a:lnTo>
                    <a:pt x="152254" y="52521"/>
                  </a:lnTo>
                  <a:lnTo>
                    <a:pt x="156925" y="76675"/>
                  </a:lnTo>
                  <a:lnTo>
                    <a:pt x="168774" y="107481"/>
                  </a:lnTo>
                  <a:lnTo>
                    <a:pt x="172963" y="111851"/>
                  </a:lnTo>
                  <a:lnTo>
                    <a:pt x="177175" y="113793"/>
                  </a:lnTo>
                  <a:lnTo>
                    <a:pt x="179287" y="114311"/>
                  </a:lnTo>
                  <a:lnTo>
                    <a:pt x="202248" y="105003"/>
                  </a:lnTo>
                  <a:lnTo>
                    <a:pt x="227898" y="89576"/>
                  </a:lnTo>
                  <a:lnTo>
                    <a:pt x="259709" y="70897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4" name="SMARTInkShape-114"/>
          <p:cNvSpPr/>
          <p:nvPr>
            <p:custDataLst>
              <p:tags r:id="rId2"/>
            </p:custDataLst>
          </p:nvPr>
        </p:nvSpPr>
        <p:spPr>
          <a:xfrm>
            <a:off x="306494" y="2902299"/>
            <a:ext cx="758718" cy="665944"/>
          </a:xfrm>
          <a:custGeom>
            <a:avLst/>
            <a:gdLst/>
            <a:ahLst/>
            <a:cxnLst/>
            <a:rect l="0" t="0" r="0" b="0"/>
            <a:pathLst>
              <a:path w="758718" h="665944">
                <a:moveTo>
                  <a:pt x="569806" y="126651"/>
                </a:moveTo>
                <a:lnTo>
                  <a:pt x="569806" y="126651"/>
                </a:lnTo>
                <a:lnTo>
                  <a:pt x="560968" y="126651"/>
                </a:lnTo>
                <a:lnTo>
                  <a:pt x="556941" y="124770"/>
                </a:lnTo>
                <a:lnTo>
                  <a:pt x="545236" y="117813"/>
                </a:lnTo>
                <a:lnTo>
                  <a:pt x="519957" y="111724"/>
                </a:lnTo>
                <a:lnTo>
                  <a:pt x="489027" y="112194"/>
                </a:lnTo>
                <a:lnTo>
                  <a:pt x="464262" y="116801"/>
                </a:lnTo>
                <a:lnTo>
                  <a:pt x="436226" y="123268"/>
                </a:lnTo>
                <a:lnTo>
                  <a:pt x="406124" y="122978"/>
                </a:lnTo>
                <a:lnTo>
                  <a:pt x="376215" y="132667"/>
                </a:lnTo>
                <a:lnTo>
                  <a:pt x="348130" y="140742"/>
                </a:lnTo>
                <a:lnTo>
                  <a:pt x="320837" y="150974"/>
                </a:lnTo>
                <a:lnTo>
                  <a:pt x="291505" y="162942"/>
                </a:lnTo>
                <a:lnTo>
                  <a:pt x="263842" y="178796"/>
                </a:lnTo>
                <a:lnTo>
                  <a:pt x="237772" y="196899"/>
                </a:lnTo>
                <a:lnTo>
                  <a:pt x="212173" y="219041"/>
                </a:lnTo>
                <a:lnTo>
                  <a:pt x="186714" y="246845"/>
                </a:lnTo>
                <a:lnTo>
                  <a:pt x="169767" y="268970"/>
                </a:lnTo>
                <a:lnTo>
                  <a:pt x="152828" y="292210"/>
                </a:lnTo>
                <a:lnTo>
                  <a:pt x="135891" y="314298"/>
                </a:lnTo>
                <a:lnTo>
                  <a:pt x="122720" y="335873"/>
                </a:lnTo>
                <a:lnTo>
                  <a:pt x="112162" y="358633"/>
                </a:lnTo>
                <a:lnTo>
                  <a:pt x="102766" y="385212"/>
                </a:lnTo>
                <a:lnTo>
                  <a:pt x="95768" y="407843"/>
                </a:lnTo>
                <a:lnTo>
                  <a:pt x="90306" y="428719"/>
                </a:lnTo>
                <a:lnTo>
                  <a:pt x="85526" y="452109"/>
                </a:lnTo>
                <a:lnTo>
                  <a:pt x="84813" y="474734"/>
                </a:lnTo>
                <a:lnTo>
                  <a:pt x="88379" y="505424"/>
                </a:lnTo>
                <a:lnTo>
                  <a:pt x="95785" y="532391"/>
                </a:lnTo>
                <a:lnTo>
                  <a:pt x="108798" y="560137"/>
                </a:lnTo>
                <a:lnTo>
                  <a:pt x="126059" y="585056"/>
                </a:lnTo>
                <a:lnTo>
                  <a:pt x="154226" y="612860"/>
                </a:lnTo>
                <a:lnTo>
                  <a:pt x="178638" y="630468"/>
                </a:lnTo>
                <a:lnTo>
                  <a:pt x="203746" y="644622"/>
                </a:lnTo>
                <a:lnTo>
                  <a:pt x="224374" y="651547"/>
                </a:lnTo>
                <a:lnTo>
                  <a:pt x="246947" y="656271"/>
                </a:lnTo>
                <a:lnTo>
                  <a:pt x="268739" y="658371"/>
                </a:lnTo>
                <a:lnTo>
                  <a:pt x="290184" y="661186"/>
                </a:lnTo>
                <a:lnTo>
                  <a:pt x="312179" y="664083"/>
                </a:lnTo>
                <a:lnTo>
                  <a:pt x="336066" y="665371"/>
                </a:lnTo>
                <a:lnTo>
                  <a:pt x="360794" y="665943"/>
                </a:lnTo>
                <a:lnTo>
                  <a:pt x="385895" y="665492"/>
                </a:lnTo>
                <a:lnTo>
                  <a:pt x="411162" y="662939"/>
                </a:lnTo>
                <a:lnTo>
                  <a:pt x="434622" y="659453"/>
                </a:lnTo>
                <a:lnTo>
                  <a:pt x="457513" y="654141"/>
                </a:lnTo>
                <a:lnTo>
                  <a:pt x="481798" y="644724"/>
                </a:lnTo>
                <a:lnTo>
                  <a:pt x="506702" y="633484"/>
                </a:lnTo>
                <a:lnTo>
                  <a:pt x="531177" y="621432"/>
                </a:lnTo>
                <a:lnTo>
                  <a:pt x="553813" y="609020"/>
                </a:lnTo>
                <a:lnTo>
                  <a:pt x="577515" y="594567"/>
                </a:lnTo>
                <a:lnTo>
                  <a:pt x="601454" y="577325"/>
                </a:lnTo>
                <a:lnTo>
                  <a:pt x="623853" y="555550"/>
                </a:lnTo>
                <a:lnTo>
                  <a:pt x="643686" y="533644"/>
                </a:lnTo>
                <a:lnTo>
                  <a:pt x="661203" y="511442"/>
                </a:lnTo>
                <a:lnTo>
                  <a:pt x="676044" y="487463"/>
                </a:lnTo>
                <a:lnTo>
                  <a:pt x="691576" y="460814"/>
                </a:lnTo>
                <a:lnTo>
                  <a:pt x="707182" y="433213"/>
                </a:lnTo>
                <a:lnTo>
                  <a:pt x="721173" y="406834"/>
                </a:lnTo>
                <a:lnTo>
                  <a:pt x="730684" y="380999"/>
                </a:lnTo>
                <a:lnTo>
                  <a:pt x="737968" y="354700"/>
                </a:lnTo>
                <a:lnTo>
                  <a:pt x="745910" y="326548"/>
                </a:lnTo>
                <a:lnTo>
                  <a:pt x="752261" y="299455"/>
                </a:lnTo>
                <a:lnTo>
                  <a:pt x="756731" y="274009"/>
                </a:lnTo>
                <a:lnTo>
                  <a:pt x="758717" y="250940"/>
                </a:lnTo>
                <a:lnTo>
                  <a:pt x="757718" y="227046"/>
                </a:lnTo>
                <a:lnTo>
                  <a:pt x="754923" y="202315"/>
                </a:lnTo>
                <a:lnTo>
                  <a:pt x="751328" y="177213"/>
                </a:lnTo>
                <a:lnTo>
                  <a:pt x="745497" y="153826"/>
                </a:lnTo>
                <a:lnTo>
                  <a:pt x="732400" y="122709"/>
                </a:lnTo>
                <a:lnTo>
                  <a:pt x="715113" y="95615"/>
                </a:lnTo>
                <a:lnTo>
                  <a:pt x="694704" y="69713"/>
                </a:lnTo>
                <a:lnTo>
                  <a:pt x="670783" y="46045"/>
                </a:lnTo>
                <a:lnTo>
                  <a:pt x="643940" y="27508"/>
                </a:lnTo>
                <a:lnTo>
                  <a:pt x="623216" y="17676"/>
                </a:lnTo>
                <a:lnTo>
                  <a:pt x="599894" y="8603"/>
                </a:lnTo>
                <a:lnTo>
                  <a:pt x="575417" y="3630"/>
                </a:lnTo>
                <a:lnTo>
                  <a:pt x="549722" y="1419"/>
                </a:lnTo>
                <a:lnTo>
                  <a:pt x="521839" y="437"/>
                </a:lnTo>
                <a:lnTo>
                  <a:pt x="492984" y="0"/>
                </a:lnTo>
                <a:lnTo>
                  <a:pt x="463696" y="1217"/>
                </a:lnTo>
                <a:lnTo>
                  <a:pt x="434216" y="6462"/>
                </a:lnTo>
                <a:lnTo>
                  <a:pt x="404651" y="11615"/>
                </a:lnTo>
                <a:lnTo>
                  <a:pt x="374343" y="16963"/>
                </a:lnTo>
                <a:lnTo>
                  <a:pt x="358358" y="20364"/>
                </a:lnTo>
                <a:lnTo>
                  <a:pt x="342058" y="24043"/>
                </a:lnTo>
                <a:lnTo>
                  <a:pt x="310775" y="35657"/>
                </a:lnTo>
                <a:lnTo>
                  <a:pt x="280409" y="49520"/>
                </a:lnTo>
                <a:lnTo>
                  <a:pt x="250450" y="62738"/>
                </a:lnTo>
                <a:lnTo>
                  <a:pt x="222553" y="77549"/>
                </a:lnTo>
                <a:lnTo>
                  <a:pt x="196044" y="93539"/>
                </a:lnTo>
                <a:lnTo>
                  <a:pt x="170151" y="110053"/>
                </a:lnTo>
                <a:lnTo>
                  <a:pt x="146413" y="128681"/>
                </a:lnTo>
                <a:lnTo>
                  <a:pt x="124104" y="148720"/>
                </a:lnTo>
                <a:lnTo>
                  <a:pt x="102429" y="169386"/>
                </a:lnTo>
                <a:lnTo>
                  <a:pt x="82918" y="194093"/>
                </a:lnTo>
                <a:lnTo>
                  <a:pt x="64839" y="220831"/>
                </a:lnTo>
                <a:lnTo>
                  <a:pt x="47397" y="246825"/>
                </a:lnTo>
                <a:lnTo>
                  <a:pt x="34000" y="272489"/>
                </a:lnTo>
                <a:lnTo>
                  <a:pt x="23342" y="298713"/>
                </a:lnTo>
                <a:lnTo>
                  <a:pt x="13902" y="326830"/>
                </a:lnTo>
                <a:lnTo>
                  <a:pt x="6884" y="355790"/>
                </a:lnTo>
                <a:lnTo>
                  <a:pt x="2118" y="385124"/>
                </a:lnTo>
                <a:lnTo>
                  <a:pt x="0" y="414624"/>
                </a:lnTo>
                <a:lnTo>
                  <a:pt x="2822" y="444198"/>
                </a:lnTo>
                <a:lnTo>
                  <a:pt x="8780" y="473100"/>
                </a:lnTo>
                <a:lnTo>
                  <a:pt x="16131" y="500056"/>
                </a:lnTo>
                <a:lnTo>
                  <a:pt x="23706" y="526701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624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10" y="94786"/>
            <a:ext cx="1188534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the temperature of a reaction is increased,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rate constants always increase and equilibrium constants always decrease.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rate constants always increase and equilibrium constants always increase.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rate constants always decrease and equilibrium constants always decrease.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rate constants always decrease and equilibrium constants always increase.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E. rate constants always decrease and equilibrium constants either increase or decrease.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F.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rate constants always increase and equilibrium constants either increase or decrease.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4BC79F7-8A48-403D-88A8-525D812B8396}"/>
                  </a:ext>
                </a:extLst>
              </p14:cNvPr>
              <p14:cNvContentPartPr/>
              <p14:nvPr/>
            </p14:nvContentPartPr>
            <p14:xfrm>
              <a:off x="96120" y="5532840"/>
              <a:ext cx="459360" cy="368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4BC79F7-8A48-403D-88A8-525D812B839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760" y="5523480"/>
                <a:ext cx="478080" cy="38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58692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360" y="2149"/>
            <a:ext cx="12091639" cy="6855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Indicate which of the following statements about catalysts are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In an equilibrium process, a catalyst increases the rate of the forward reaction, but leaves the rate of the reverse reaction unchanged. 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A catalyst is not consumed in the course of a reaction.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A catalyst must be carefully chosen to shift the equilibrium toward products.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Only statement 1 is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Only statement 2 is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Only statement 3 is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1 and 2 are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 2 and 3 are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F. 1 and 3 are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G. All of the statements are true.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 None of the statements are true.</a:t>
            </a:r>
          </a:p>
        </p:txBody>
      </p:sp>
      <p:grpSp>
        <p:nvGrpSpPr>
          <p:cNvPr id="5" name="SMARTInkShape-Group19"/>
          <p:cNvGrpSpPr/>
          <p:nvPr/>
        </p:nvGrpSpPr>
        <p:grpSpPr>
          <a:xfrm>
            <a:off x="190500" y="1105162"/>
            <a:ext cx="279401" cy="253533"/>
            <a:chOff x="190500" y="1105162"/>
            <a:chExt cx="279401" cy="253533"/>
          </a:xfrm>
        </p:grpSpPr>
        <p:sp>
          <p:nvSpPr>
            <p:cNvPr id="3" name="SMARTInkShape-64"/>
            <p:cNvSpPr/>
            <p:nvPr>
              <p:custDataLst>
                <p:tags r:id="rId5"/>
              </p:custDataLst>
            </p:nvPr>
          </p:nvSpPr>
          <p:spPr>
            <a:xfrm>
              <a:off x="190500" y="1105162"/>
              <a:ext cx="279401" cy="245498"/>
            </a:xfrm>
            <a:custGeom>
              <a:avLst/>
              <a:gdLst/>
              <a:ahLst/>
              <a:cxnLst/>
              <a:rect l="0" t="0" r="0" b="0"/>
              <a:pathLst>
                <a:path w="279401" h="245498">
                  <a:moveTo>
                    <a:pt x="0" y="6088"/>
                  </a:moveTo>
                  <a:lnTo>
                    <a:pt x="0" y="6088"/>
                  </a:lnTo>
                  <a:lnTo>
                    <a:pt x="0" y="621"/>
                  </a:lnTo>
                  <a:lnTo>
                    <a:pt x="6742" y="0"/>
                  </a:lnTo>
                  <a:lnTo>
                    <a:pt x="13815" y="3617"/>
                  </a:lnTo>
                  <a:lnTo>
                    <a:pt x="34014" y="22121"/>
                  </a:lnTo>
                  <a:lnTo>
                    <a:pt x="58424" y="50977"/>
                  </a:lnTo>
                  <a:lnTo>
                    <a:pt x="83507" y="72366"/>
                  </a:lnTo>
                  <a:lnTo>
                    <a:pt x="114907" y="100423"/>
                  </a:lnTo>
                  <a:lnTo>
                    <a:pt x="144916" y="129928"/>
                  </a:lnTo>
                  <a:lnTo>
                    <a:pt x="171226" y="157864"/>
                  </a:lnTo>
                  <a:lnTo>
                    <a:pt x="196806" y="181883"/>
                  </a:lnTo>
                  <a:lnTo>
                    <a:pt x="228039" y="209112"/>
                  </a:lnTo>
                  <a:lnTo>
                    <a:pt x="257095" y="237817"/>
                  </a:lnTo>
                  <a:lnTo>
                    <a:pt x="263137" y="243134"/>
                  </a:lnTo>
                  <a:lnTo>
                    <a:pt x="268174" y="245497"/>
                  </a:lnTo>
                  <a:lnTo>
                    <a:pt x="270505" y="244716"/>
                  </a:lnTo>
                  <a:lnTo>
                    <a:pt x="279400" y="234688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SMARTInkShape-65"/>
            <p:cNvSpPr/>
            <p:nvPr>
              <p:custDataLst>
                <p:tags r:id="rId6"/>
              </p:custDataLst>
            </p:nvPr>
          </p:nvSpPr>
          <p:spPr>
            <a:xfrm>
              <a:off x="234950" y="1105271"/>
              <a:ext cx="190233" cy="253424"/>
            </a:xfrm>
            <a:custGeom>
              <a:avLst/>
              <a:gdLst/>
              <a:ahLst/>
              <a:cxnLst/>
              <a:rect l="0" t="0" r="0" b="0"/>
              <a:pathLst>
                <a:path w="190233" h="253424">
                  <a:moveTo>
                    <a:pt x="177800" y="37729"/>
                  </a:moveTo>
                  <a:lnTo>
                    <a:pt x="177800" y="37729"/>
                  </a:lnTo>
                  <a:lnTo>
                    <a:pt x="177800" y="28890"/>
                  </a:lnTo>
                  <a:lnTo>
                    <a:pt x="179681" y="24864"/>
                  </a:lnTo>
                  <a:lnTo>
                    <a:pt x="182164" y="20722"/>
                  </a:lnTo>
                  <a:lnTo>
                    <a:pt x="183758" y="12315"/>
                  </a:lnTo>
                  <a:lnTo>
                    <a:pt x="183888" y="10203"/>
                  </a:lnTo>
                  <a:lnTo>
                    <a:pt x="185915" y="5975"/>
                  </a:lnTo>
                  <a:lnTo>
                    <a:pt x="190232" y="0"/>
                  </a:lnTo>
                  <a:lnTo>
                    <a:pt x="168117" y="27794"/>
                  </a:lnTo>
                  <a:lnTo>
                    <a:pt x="147273" y="58867"/>
                  </a:lnTo>
                  <a:lnTo>
                    <a:pt x="119975" y="88804"/>
                  </a:lnTo>
                  <a:lnTo>
                    <a:pt x="92182" y="120315"/>
                  </a:lnTo>
                  <a:lnTo>
                    <a:pt x="69950" y="146392"/>
                  </a:lnTo>
                  <a:lnTo>
                    <a:pt x="49356" y="177988"/>
                  </a:lnTo>
                  <a:lnTo>
                    <a:pt x="31322" y="199232"/>
                  </a:lnTo>
                  <a:lnTo>
                    <a:pt x="9636" y="222423"/>
                  </a:lnTo>
                  <a:lnTo>
                    <a:pt x="2855" y="234348"/>
                  </a:lnTo>
                  <a:lnTo>
                    <a:pt x="22" y="253423"/>
                  </a:lnTo>
                  <a:lnTo>
                    <a:pt x="3378" y="246826"/>
                  </a:lnTo>
                  <a:lnTo>
                    <a:pt x="3663" y="243449"/>
                  </a:lnTo>
                  <a:lnTo>
                    <a:pt x="0" y="228229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SMARTInkShape-66"/>
          <p:cNvSpPr/>
          <p:nvPr>
            <p:custDataLst>
              <p:tags r:id="rId1"/>
            </p:custDataLst>
          </p:nvPr>
        </p:nvSpPr>
        <p:spPr>
          <a:xfrm>
            <a:off x="69850" y="1924050"/>
            <a:ext cx="285751" cy="276801"/>
          </a:xfrm>
          <a:custGeom>
            <a:avLst/>
            <a:gdLst/>
            <a:ahLst/>
            <a:cxnLst/>
            <a:rect l="0" t="0" r="0" b="0"/>
            <a:pathLst>
              <a:path w="285751" h="276801">
                <a:moveTo>
                  <a:pt x="0" y="222250"/>
                </a:moveTo>
                <a:lnTo>
                  <a:pt x="0" y="222250"/>
                </a:lnTo>
                <a:lnTo>
                  <a:pt x="0" y="215508"/>
                </a:lnTo>
                <a:lnTo>
                  <a:pt x="1881" y="210317"/>
                </a:lnTo>
                <a:lnTo>
                  <a:pt x="4364" y="205657"/>
                </a:lnTo>
                <a:lnTo>
                  <a:pt x="6088" y="198149"/>
                </a:lnTo>
                <a:lnTo>
                  <a:pt x="6176" y="198422"/>
                </a:lnTo>
                <a:lnTo>
                  <a:pt x="8228" y="226966"/>
                </a:lnTo>
                <a:lnTo>
                  <a:pt x="11817" y="245210"/>
                </a:lnTo>
                <a:lnTo>
                  <a:pt x="14465" y="266657"/>
                </a:lnTo>
                <a:lnTo>
                  <a:pt x="17012" y="273031"/>
                </a:lnTo>
                <a:lnTo>
                  <a:pt x="17692" y="273743"/>
                </a:lnTo>
                <a:lnTo>
                  <a:pt x="18144" y="273512"/>
                </a:lnTo>
                <a:lnTo>
                  <a:pt x="18446" y="274064"/>
                </a:lnTo>
                <a:lnTo>
                  <a:pt x="18871" y="276800"/>
                </a:lnTo>
                <a:lnTo>
                  <a:pt x="22397" y="263570"/>
                </a:lnTo>
                <a:lnTo>
                  <a:pt x="27881" y="250093"/>
                </a:lnTo>
                <a:lnTo>
                  <a:pt x="51963" y="219854"/>
                </a:lnTo>
                <a:lnTo>
                  <a:pt x="76430" y="191281"/>
                </a:lnTo>
                <a:lnTo>
                  <a:pt x="106009" y="164549"/>
                </a:lnTo>
                <a:lnTo>
                  <a:pt x="134848" y="136586"/>
                </a:lnTo>
                <a:lnTo>
                  <a:pt x="159194" y="117846"/>
                </a:lnTo>
                <a:lnTo>
                  <a:pt x="189333" y="89601"/>
                </a:lnTo>
                <a:lnTo>
                  <a:pt x="215670" y="67297"/>
                </a:lnTo>
                <a:lnTo>
                  <a:pt x="244249" y="35761"/>
                </a:lnTo>
                <a:lnTo>
                  <a:pt x="274386" y="5755"/>
                </a:lnTo>
                <a:lnTo>
                  <a:pt x="285750" y="0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SMARTInkShape-Group21"/>
          <p:cNvGrpSpPr/>
          <p:nvPr/>
        </p:nvGrpSpPr>
        <p:grpSpPr>
          <a:xfrm>
            <a:off x="181234" y="2477221"/>
            <a:ext cx="295017" cy="259630"/>
            <a:chOff x="181234" y="2477221"/>
            <a:chExt cx="295017" cy="259630"/>
          </a:xfrm>
        </p:grpSpPr>
        <p:sp>
          <p:nvSpPr>
            <p:cNvPr id="7" name="SMARTInkShape-67"/>
            <p:cNvSpPr/>
            <p:nvPr>
              <p:custDataLst>
                <p:tags r:id="rId3"/>
              </p:custDataLst>
            </p:nvPr>
          </p:nvSpPr>
          <p:spPr>
            <a:xfrm>
              <a:off x="181234" y="2477221"/>
              <a:ext cx="269533" cy="250724"/>
            </a:xfrm>
            <a:custGeom>
              <a:avLst/>
              <a:gdLst/>
              <a:ahLst/>
              <a:cxnLst/>
              <a:rect l="0" t="0" r="0" b="0"/>
              <a:pathLst>
                <a:path w="269533" h="250724">
                  <a:moveTo>
                    <a:pt x="256916" y="62779"/>
                  </a:moveTo>
                  <a:lnTo>
                    <a:pt x="256916" y="62779"/>
                  </a:lnTo>
                  <a:lnTo>
                    <a:pt x="257622" y="48276"/>
                  </a:lnTo>
                  <a:lnTo>
                    <a:pt x="266375" y="19575"/>
                  </a:lnTo>
                  <a:lnTo>
                    <a:pt x="269532" y="0"/>
                  </a:lnTo>
                  <a:lnTo>
                    <a:pt x="247243" y="27450"/>
                  </a:lnTo>
                  <a:lnTo>
                    <a:pt x="224510" y="52508"/>
                  </a:lnTo>
                  <a:lnTo>
                    <a:pt x="199636" y="81055"/>
                  </a:lnTo>
                  <a:lnTo>
                    <a:pt x="169271" y="112146"/>
                  </a:lnTo>
                  <a:lnTo>
                    <a:pt x="144477" y="136359"/>
                  </a:lnTo>
                  <a:lnTo>
                    <a:pt x="119257" y="158664"/>
                  </a:lnTo>
                  <a:lnTo>
                    <a:pt x="93910" y="185577"/>
                  </a:lnTo>
                  <a:lnTo>
                    <a:pt x="69232" y="206878"/>
                  </a:lnTo>
                  <a:lnTo>
                    <a:pt x="38408" y="231577"/>
                  </a:lnTo>
                  <a:lnTo>
                    <a:pt x="24564" y="244654"/>
                  </a:lnTo>
                  <a:lnTo>
                    <a:pt x="13949" y="249445"/>
                  </a:lnTo>
                  <a:lnTo>
                    <a:pt x="8154" y="250723"/>
                  </a:lnTo>
                  <a:lnTo>
                    <a:pt x="4292" y="250164"/>
                  </a:lnTo>
                  <a:lnTo>
                    <a:pt x="1716" y="248380"/>
                  </a:lnTo>
                  <a:lnTo>
                    <a:pt x="0" y="245780"/>
                  </a:lnTo>
                  <a:lnTo>
                    <a:pt x="266" y="241929"/>
                  </a:lnTo>
                  <a:lnTo>
                    <a:pt x="12715" y="216778"/>
                  </a:lnTo>
                  <a:lnTo>
                    <a:pt x="41016" y="177079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SMARTInkShape-68"/>
            <p:cNvSpPr/>
            <p:nvPr>
              <p:custDataLst>
                <p:tags r:id="rId4"/>
              </p:custDataLst>
            </p:nvPr>
          </p:nvSpPr>
          <p:spPr>
            <a:xfrm>
              <a:off x="184626" y="2502330"/>
              <a:ext cx="291625" cy="234521"/>
            </a:xfrm>
            <a:custGeom>
              <a:avLst/>
              <a:gdLst/>
              <a:ahLst/>
              <a:cxnLst/>
              <a:rect l="0" t="0" r="0" b="0"/>
              <a:pathLst>
                <a:path w="291625" h="234521">
                  <a:moveTo>
                    <a:pt x="43974" y="31320"/>
                  </a:moveTo>
                  <a:lnTo>
                    <a:pt x="43974" y="31320"/>
                  </a:lnTo>
                  <a:lnTo>
                    <a:pt x="37232" y="24578"/>
                  </a:lnTo>
                  <a:lnTo>
                    <a:pt x="30159" y="21268"/>
                  </a:lnTo>
                  <a:lnTo>
                    <a:pt x="26297" y="20385"/>
                  </a:lnTo>
                  <a:lnTo>
                    <a:pt x="14120" y="12401"/>
                  </a:lnTo>
                  <a:lnTo>
                    <a:pt x="0" y="0"/>
                  </a:lnTo>
                  <a:lnTo>
                    <a:pt x="6407" y="9810"/>
                  </a:lnTo>
                  <a:lnTo>
                    <a:pt x="15283" y="16586"/>
                  </a:lnTo>
                  <a:lnTo>
                    <a:pt x="25578" y="23360"/>
                  </a:lnTo>
                  <a:lnTo>
                    <a:pt x="51386" y="47623"/>
                  </a:lnTo>
                  <a:lnTo>
                    <a:pt x="81003" y="69426"/>
                  </a:lnTo>
                  <a:lnTo>
                    <a:pt x="105667" y="84317"/>
                  </a:lnTo>
                  <a:lnTo>
                    <a:pt x="130849" y="101821"/>
                  </a:lnTo>
                  <a:lnTo>
                    <a:pt x="156185" y="119707"/>
                  </a:lnTo>
                  <a:lnTo>
                    <a:pt x="180860" y="134963"/>
                  </a:lnTo>
                  <a:lnTo>
                    <a:pt x="208518" y="156842"/>
                  </a:lnTo>
                  <a:lnTo>
                    <a:pt x="226078" y="172463"/>
                  </a:lnTo>
                  <a:lnTo>
                    <a:pt x="251395" y="196705"/>
                  </a:lnTo>
                  <a:lnTo>
                    <a:pt x="281231" y="224445"/>
                  </a:lnTo>
                  <a:lnTo>
                    <a:pt x="291624" y="23452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SMARTInkShape-69"/>
          <p:cNvSpPr/>
          <p:nvPr>
            <p:custDataLst>
              <p:tags r:id="rId2"/>
            </p:custDataLst>
          </p:nvPr>
        </p:nvSpPr>
        <p:spPr>
          <a:xfrm>
            <a:off x="134796" y="3297250"/>
            <a:ext cx="370789" cy="485386"/>
          </a:xfrm>
          <a:custGeom>
            <a:avLst/>
            <a:gdLst/>
            <a:ahLst/>
            <a:cxnLst/>
            <a:rect l="0" t="0" r="0" b="0"/>
            <a:pathLst>
              <a:path w="370789" h="485386">
                <a:moveTo>
                  <a:pt x="227154" y="176200"/>
                </a:moveTo>
                <a:lnTo>
                  <a:pt x="227154" y="176200"/>
                </a:lnTo>
                <a:lnTo>
                  <a:pt x="235992" y="146314"/>
                </a:lnTo>
                <a:lnTo>
                  <a:pt x="244982" y="120819"/>
                </a:lnTo>
                <a:lnTo>
                  <a:pt x="243780" y="114427"/>
                </a:lnTo>
                <a:lnTo>
                  <a:pt x="242471" y="111735"/>
                </a:lnTo>
                <a:lnTo>
                  <a:pt x="237254" y="106862"/>
                </a:lnTo>
                <a:lnTo>
                  <a:pt x="233887" y="104575"/>
                </a:lnTo>
                <a:lnTo>
                  <a:pt x="215665" y="101355"/>
                </a:lnTo>
                <a:lnTo>
                  <a:pt x="189293" y="105337"/>
                </a:lnTo>
                <a:lnTo>
                  <a:pt x="163701" y="112918"/>
                </a:lnTo>
                <a:lnTo>
                  <a:pt x="137092" y="122878"/>
                </a:lnTo>
                <a:lnTo>
                  <a:pt x="105454" y="137353"/>
                </a:lnTo>
                <a:lnTo>
                  <a:pt x="89810" y="147646"/>
                </a:lnTo>
                <a:lnTo>
                  <a:pt x="59385" y="178624"/>
                </a:lnTo>
                <a:lnTo>
                  <a:pt x="36832" y="207854"/>
                </a:lnTo>
                <a:lnTo>
                  <a:pt x="22517" y="235987"/>
                </a:lnTo>
                <a:lnTo>
                  <a:pt x="10750" y="263216"/>
                </a:lnTo>
                <a:lnTo>
                  <a:pt x="5931" y="293313"/>
                </a:lnTo>
                <a:lnTo>
                  <a:pt x="1053" y="323867"/>
                </a:lnTo>
                <a:lnTo>
                  <a:pt x="0" y="352519"/>
                </a:lnTo>
                <a:lnTo>
                  <a:pt x="2254" y="375214"/>
                </a:lnTo>
                <a:lnTo>
                  <a:pt x="7489" y="391886"/>
                </a:lnTo>
                <a:lnTo>
                  <a:pt x="18370" y="414850"/>
                </a:lnTo>
                <a:lnTo>
                  <a:pt x="27117" y="431139"/>
                </a:lnTo>
                <a:lnTo>
                  <a:pt x="56120" y="456838"/>
                </a:lnTo>
                <a:lnTo>
                  <a:pt x="85550" y="471106"/>
                </a:lnTo>
                <a:lnTo>
                  <a:pt x="116241" y="480718"/>
                </a:lnTo>
                <a:lnTo>
                  <a:pt x="143726" y="485385"/>
                </a:lnTo>
                <a:lnTo>
                  <a:pt x="169744" y="484887"/>
                </a:lnTo>
                <a:lnTo>
                  <a:pt x="195327" y="478389"/>
                </a:lnTo>
                <a:lnTo>
                  <a:pt x="220781" y="465645"/>
                </a:lnTo>
                <a:lnTo>
                  <a:pt x="246197" y="448463"/>
                </a:lnTo>
                <a:lnTo>
                  <a:pt x="276698" y="420323"/>
                </a:lnTo>
                <a:lnTo>
                  <a:pt x="296632" y="395916"/>
                </a:lnTo>
                <a:lnTo>
                  <a:pt x="311420" y="375451"/>
                </a:lnTo>
                <a:lnTo>
                  <a:pt x="325989" y="352951"/>
                </a:lnTo>
                <a:lnTo>
                  <a:pt x="337168" y="331191"/>
                </a:lnTo>
                <a:lnTo>
                  <a:pt x="346840" y="307879"/>
                </a:lnTo>
                <a:lnTo>
                  <a:pt x="355842" y="282702"/>
                </a:lnTo>
                <a:lnTo>
                  <a:pt x="364547" y="255049"/>
                </a:lnTo>
                <a:lnTo>
                  <a:pt x="369356" y="226296"/>
                </a:lnTo>
                <a:lnTo>
                  <a:pt x="370788" y="197054"/>
                </a:lnTo>
                <a:lnTo>
                  <a:pt x="369073" y="167594"/>
                </a:lnTo>
                <a:lnTo>
                  <a:pt x="362196" y="138038"/>
                </a:lnTo>
                <a:lnTo>
                  <a:pt x="352789" y="109850"/>
                </a:lnTo>
                <a:lnTo>
                  <a:pt x="343905" y="85563"/>
                </a:lnTo>
                <a:lnTo>
                  <a:pt x="324228" y="55427"/>
                </a:lnTo>
                <a:lnTo>
                  <a:pt x="307265" y="28624"/>
                </a:lnTo>
                <a:lnTo>
                  <a:pt x="295920" y="17007"/>
                </a:lnTo>
                <a:lnTo>
                  <a:pt x="271390" y="3800"/>
                </a:lnTo>
                <a:lnTo>
                  <a:pt x="252491" y="0"/>
                </a:lnTo>
                <a:lnTo>
                  <a:pt x="237944" y="4756"/>
                </a:lnTo>
                <a:lnTo>
                  <a:pt x="213888" y="19333"/>
                </a:lnTo>
                <a:lnTo>
                  <a:pt x="187005" y="37058"/>
                </a:lnTo>
                <a:lnTo>
                  <a:pt x="158578" y="59478"/>
                </a:lnTo>
                <a:lnTo>
                  <a:pt x="130400" y="90346"/>
                </a:lnTo>
                <a:lnTo>
                  <a:pt x="110774" y="114053"/>
                </a:lnTo>
                <a:lnTo>
                  <a:pt x="92645" y="138702"/>
                </a:lnTo>
                <a:lnTo>
                  <a:pt x="75179" y="165649"/>
                </a:lnTo>
                <a:lnTo>
                  <a:pt x="58715" y="193383"/>
                </a:lnTo>
                <a:lnTo>
                  <a:pt x="44342" y="219821"/>
                </a:lnTo>
                <a:lnTo>
                  <a:pt x="34662" y="243800"/>
                </a:lnTo>
                <a:lnTo>
                  <a:pt x="25245" y="275252"/>
                </a:lnTo>
                <a:lnTo>
                  <a:pt x="19868" y="302445"/>
                </a:lnTo>
                <a:lnTo>
                  <a:pt x="20021" y="318387"/>
                </a:lnTo>
                <a:lnTo>
                  <a:pt x="28041" y="336000"/>
                </a:lnTo>
                <a:lnTo>
                  <a:pt x="43004" y="360350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14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45744" y="66675"/>
            <a:ext cx="1158430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Consider a mixture of A, B, C, and D in which the reaction is at equilibrium.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 +  B ⇋  C  +  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 Adding some extra C will initially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 the forward 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 the backward 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Decrease the forward 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Decrease the backward 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 The amount of D will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increase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Decrease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Remain the same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 The amount of A and B will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Increase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Decrease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Remain the same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/>
              <p14:cNvContentPartPr/>
              <p14:nvPr/>
            </p14:nvContentPartPr>
            <p14:xfrm>
              <a:off x="10769760" y="5898960"/>
              <a:ext cx="360" cy="360"/>
            </p14:xfrm>
          </p:contentPart>
        </mc:Choice>
        <mc:Fallback xmlns="">
          <p:pic>
            <p:nvPicPr>
              <p:cNvPr id="9" name="Ink 8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760400" y="588960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SMARTInkShape-117"/>
          <p:cNvSpPr/>
          <p:nvPr>
            <p:custDataLst>
              <p:tags r:id="rId1"/>
            </p:custDataLst>
          </p:nvPr>
        </p:nvSpPr>
        <p:spPr>
          <a:xfrm>
            <a:off x="254000" y="5793168"/>
            <a:ext cx="339225" cy="424455"/>
          </a:xfrm>
          <a:custGeom>
            <a:avLst/>
            <a:gdLst/>
            <a:ahLst/>
            <a:cxnLst/>
            <a:rect l="0" t="0" r="0" b="0"/>
            <a:pathLst>
              <a:path w="339225" h="424455">
                <a:moveTo>
                  <a:pt x="234950" y="150432"/>
                </a:moveTo>
                <a:lnTo>
                  <a:pt x="234950" y="150432"/>
                </a:lnTo>
                <a:lnTo>
                  <a:pt x="236831" y="137880"/>
                </a:lnTo>
                <a:lnTo>
                  <a:pt x="241184" y="107248"/>
                </a:lnTo>
                <a:lnTo>
                  <a:pt x="241277" y="97765"/>
                </a:lnTo>
                <a:lnTo>
                  <a:pt x="240579" y="96976"/>
                </a:lnTo>
                <a:lnTo>
                  <a:pt x="239408" y="97156"/>
                </a:lnTo>
                <a:lnTo>
                  <a:pt x="237922" y="97981"/>
                </a:lnTo>
                <a:lnTo>
                  <a:pt x="236226" y="97826"/>
                </a:lnTo>
                <a:lnTo>
                  <a:pt x="228434" y="94389"/>
                </a:lnTo>
                <a:lnTo>
                  <a:pt x="223472" y="93501"/>
                </a:lnTo>
                <a:lnTo>
                  <a:pt x="194898" y="115648"/>
                </a:lnTo>
                <a:lnTo>
                  <a:pt x="165110" y="133209"/>
                </a:lnTo>
                <a:lnTo>
                  <a:pt x="155932" y="139955"/>
                </a:lnTo>
                <a:lnTo>
                  <a:pt x="124767" y="159559"/>
                </a:lnTo>
                <a:lnTo>
                  <a:pt x="93773" y="181405"/>
                </a:lnTo>
                <a:lnTo>
                  <a:pt x="76326" y="207220"/>
                </a:lnTo>
                <a:lnTo>
                  <a:pt x="60120" y="238579"/>
                </a:lnTo>
                <a:lnTo>
                  <a:pt x="48796" y="268979"/>
                </a:lnTo>
                <a:lnTo>
                  <a:pt x="45738" y="292880"/>
                </a:lnTo>
                <a:lnTo>
                  <a:pt x="49774" y="318924"/>
                </a:lnTo>
                <a:lnTo>
                  <a:pt x="55356" y="346640"/>
                </a:lnTo>
                <a:lnTo>
                  <a:pt x="69030" y="373713"/>
                </a:lnTo>
                <a:lnTo>
                  <a:pt x="77447" y="392037"/>
                </a:lnTo>
                <a:lnTo>
                  <a:pt x="81264" y="396169"/>
                </a:lnTo>
                <a:lnTo>
                  <a:pt x="100719" y="408444"/>
                </a:lnTo>
                <a:lnTo>
                  <a:pt x="110381" y="417504"/>
                </a:lnTo>
                <a:lnTo>
                  <a:pt x="121730" y="423883"/>
                </a:lnTo>
                <a:lnTo>
                  <a:pt x="128426" y="424454"/>
                </a:lnTo>
                <a:lnTo>
                  <a:pt x="157568" y="417115"/>
                </a:lnTo>
                <a:lnTo>
                  <a:pt x="187288" y="405291"/>
                </a:lnTo>
                <a:lnTo>
                  <a:pt x="215971" y="389367"/>
                </a:lnTo>
                <a:lnTo>
                  <a:pt x="246201" y="372634"/>
                </a:lnTo>
                <a:lnTo>
                  <a:pt x="259000" y="363488"/>
                </a:lnTo>
                <a:lnTo>
                  <a:pt x="280597" y="338489"/>
                </a:lnTo>
                <a:lnTo>
                  <a:pt x="298805" y="314808"/>
                </a:lnTo>
                <a:lnTo>
                  <a:pt x="317178" y="284893"/>
                </a:lnTo>
                <a:lnTo>
                  <a:pt x="328615" y="261690"/>
                </a:lnTo>
                <a:lnTo>
                  <a:pt x="334199" y="233571"/>
                </a:lnTo>
                <a:lnTo>
                  <a:pt x="339224" y="209638"/>
                </a:lnTo>
                <a:lnTo>
                  <a:pt x="338440" y="179029"/>
                </a:lnTo>
                <a:lnTo>
                  <a:pt x="333627" y="151618"/>
                </a:lnTo>
                <a:lnTo>
                  <a:pt x="326784" y="120620"/>
                </a:lnTo>
                <a:lnTo>
                  <a:pt x="322984" y="104452"/>
                </a:lnTo>
                <a:lnTo>
                  <a:pt x="314998" y="77080"/>
                </a:lnTo>
                <a:lnTo>
                  <a:pt x="302569" y="60259"/>
                </a:lnTo>
                <a:lnTo>
                  <a:pt x="275862" y="29020"/>
                </a:lnTo>
                <a:lnTo>
                  <a:pt x="254441" y="11918"/>
                </a:lnTo>
                <a:lnTo>
                  <a:pt x="230926" y="2460"/>
                </a:lnTo>
                <a:lnTo>
                  <a:pt x="216934" y="0"/>
                </a:lnTo>
                <a:lnTo>
                  <a:pt x="193785" y="5357"/>
                </a:lnTo>
                <a:lnTo>
                  <a:pt x="165043" y="19105"/>
                </a:lnTo>
                <a:lnTo>
                  <a:pt x="141878" y="28421"/>
                </a:lnTo>
                <a:lnTo>
                  <a:pt x="110967" y="49818"/>
                </a:lnTo>
                <a:lnTo>
                  <a:pt x="85326" y="68175"/>
                </a:lnTo>
                <a:lnTo>
                  <a:pt x="54327" y="96710"/>
                </a:lnTo>
                <a:lnTo>
                  <a:pt x="36166" y="124559"/>
                </a:lnTo>
                <a:lnTo>
                  <a:pt x="17388" y="154023"/>
                </a:lnTo>
                <a:lnTo>
                  <a:pt x="0" y="169482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MARTInkShape-118"/>
          <p:cNvSpPr/>
          <p:nvPr>
            <p:custDataLst>
              <p:tags r:id="rId2"/>
            </p:custDataLst>
          </p:nvPr>
        </p:nvSpPr>
        <p:spPr>
          <a:xfrm>
            <a:off x="323881" y="4394200"/>
            <a:ext cx="259939" cy="275125"/>
          </a:xfrm>
          <a:custGeom>
            <a:avLst/>
            <a:gdLst/>
            <a:ahLst/>
            <a:cxnLst/>
            <a:rect l="0" t="0" r="0" b="0"/>
            <a:pathLst>
              <a:path w="259939" h="275125">
                <a:moveTo>
                  <a:pt x="203169" y="44450"/>
                </a:moveTo>
                <a:lnTo>
                  <a:pt x="203169" y="44450"/>
                </a:lnTo>
                <a:lnTo>
                  <a:pt x="203169" y="13686"/>
                </a:lnTo>
                <a:lnTo>
                  <a:pt x="206540" y="9621"/>
                </a:lnTo>
                <a:lnTo>
                  <a:pt x="206827" y="8530"/>
                </a:lnTo>
                <a:lnTo>
                  <a:pt x="206314" y="7803"/>
                </a:lnTo>
                <a:lnTo>
                  <a:pt x="203353" y="6435"/>
                </a:lnTo>
                <a:lnTo>
                  <a:pt x="203185" y="890"/>
                </a:lnTo>
                <a:lnTo>
                  <a:pt x="202474" y="593"/>
                </a:lnTo>
                <a:lnTo>
                  <a:pt x="172256" y="0"/>
                </a:lnTo>
                <a:lnTo>
                  <a:pt x="141027" y="0"/>
                </a:lnTo>
                <a:lnTo>
                  <a:pt x="109671" y="0"/>
                </a:lnTo>
                <a:lnTo>
                  <a:pt x="103759" y="705"/>
                </a:lnTo>
                <a:lnTo>
                  <a:pt x="96427" y="3371"/>
                </a:lnTo>
                <a:lnTo>
                  <a:pt x="65315" y="25057"/>
                </a:lnTo>
                <a:lnTo>
                  <a:pt x="60056" y="28775"/>
                </a:lnTo>
                <a:lnTo>
                  <a:pt x="50931" y="33044"/>
                </a:lnTo>
                <a:lnTo>
                  <a:pt x="33057" y="46445"/>
                </a:lnTo>
                <a:lnTo>
                  <a:pt x="15543" y="71927"/>
                </a:lnTo>
                <a:lnTo>
                  <a:pt x="12815" y="79795"/>
                </a:lnTo>
                <a:lnTo>
                  <a:pt x="3943" y="97673"/>
                </a:lnTo>
                <a:lnTo>
                  <a:pt x="492" y="113504"/>
                </a:lnTo>
                <a:lnTo>
                  <a:pt x="15" y="140745"/>
                </a:lnTo>
                <a:lnTo>
                  <a:pt x="0" y="146746"/>
                </a:lnTo>
                <a:lnTo>
                  <a:pt x="3746" y="157178"/>
                </a:lnTo>
                <a:lnTo>
                  <a:pt x="20675" y="182749"/>
                </a:lnTo>
                <a:lnTo>
                  <a:pt x="39650" y="209274"/>
                </a:lnTo>
                <a:lnTo>
                  <a:pt x="70027" y="239382"/>
                </a:lnTo>
                <a:lnTo>
                  <a:pt x="101030" y="259624"/>
                </a:lnTo>
                <a:lnTo>
                  <a:pt x="127734" y="270838"/>
                </a:lnTo>
                <a:lnTo>
                  <a:pt x="140009" y="275124"/>
                </a:lnTo>
                <a:lnTo>
                  <a:pt x="152520" y="273737"/>
                </a:lnTo>
                <a:lnTo>
                  <a:pt x="181170" y="261347"/>
                </a:lnTo>
                <a:lnTo>
                  <a:pt x="203547" y="246179"/>
                </a:lnTo>
                <a:lnTo>
                  <a:pt x="232825" y="214559"/>
                </a:lnTo>
                <a:lnTo>
                  <a:pt x="251606" y="185156"/>
                </a:lnTo>
                <a:lnTo>
                  <a:pt x="258389" y="161039"/>
                </a:lnTo>
                <a:lnTo>
                  <a:pt x="259938" y="142269"/>
                </a:lnTo>
                <a:lnTo>
                  <a:pt x="255174" y="115539"/>
                </a:lnTo>
                <a:lnTo>
                  <a:pt x="248760" y="97028"/>
                </a:lnTo>
                <a:lnTo>
                  <a:pt x="221236" y="65480"/>
                </a:lnTo>
                <a:lnTo>
                  <a:pt x="193815" y="35975"/>
                </a:lnTo>
                <a:lnTo>
                  <a:pt x="182784" y="27513"/>
                </a:lnTo>
                <a:lnTo>
                  <a:pt x="176879" y="25398"/>
                </a:lnTo>
                <a:lnTo>
                  <a:pt x="149273" y="21890"/>
                </a:lnTo>
                <a:lnTo>
                  <a:pt x="140174" y="22194"/>
                </a:lnTo>
                <a:lnTo>
                  <a:pt x="116094" y="31509"/>
                </a:lnTo>
                <a:lnTo>
                  <a:pt x="85167" y="55198"/>
                </a:lnTo>
                <a:lnTo>
                  <a:pt x="60809" y="85368"/>
                </a:lnTo>
                <a:lnTo>
                  <a:pt x="58212" y="92714"/>
                </a:lnTo>
                <a:lnTo>
                  <a:pt x="57119" y="107950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SMARTInkShape-Group39"/>
          <p:cNvGrpSpPr/>
          <p:nvPr/>
        </p:nvGrpSpPr>
        <p:grpSpPr>
          <a:xfrm>
            <a:off x="3213178" y="1612900"/>
            <a:ext cx="647623" cy="62618"/>
            <a:chOff x="3213178" y="1612900"/>
            <a:chExt cx="647623" cy="62618"/>
          </a:xfrm>
        </p:grpSpPr>
        <p:sp>
          <p:nvSpPr>
            <p:cNvPr id="18" name="SMARTInkShape-119"/>
            <p:cNvSpPr/>
            <p:nvPr>
              <p:custDataLst>
                <p:tags r:id="rId4"/>
              </p:custDataLst>
            </p:nvPr>
          </p:nvSpPr>
          <p:spPr>
            <a:xfrm>
              <a:off x="3213178" y="1612900"/>
              <a:ext cx="647623" cy="62618"/>
            </a:xfrm>
            <a:custGeom>
              <a:avLst/>
              <a:gdLst/>
              <a:ahLst/>
              <a:cxnLst/>
              <a:rect l="0" t="0" r="0" b="0"/>
              <a:pathLst>
                <a:path w="647623" h="62618">
                  <a:moveTo>
                    <a:pt x="6272" y="57150"/>
                  </a:moveTo>
                  <a:lnTo>
                    <a:pt x="6272" y="57150"/>
                  </a:lnTo>
                  <a:lnTo>
                    <a:pt x="2901" y="57150"/>
                  </a:lnTo>
                  <a:lnTo>
                    <a:pt x="1908" y="57856"/>
                  </a:lnTo>
                  <a:lnTo>
                    <a:pt x="1247" y="59031"/>
                  </a:lnTo>
                  <a:lnTo>
                    <a:pt x="184" y="62617"/>
                  </a:lnTo>
                  <a:lnTo>
                    <a:pt x="0" y="59867"/>
                  </a:lnTo>
                  <a:lnTo>
                    <a:pt x="1385" y="58962"/>
                  </a:lnTo>
                  <a:lnTo>
                    <a:pt x="32433" y="52945"/>
                  </a:lnTo>
                  <a:lnTo>
                    <a:pt x="59257" y="50730"/>
                  </a:lnTo>
                  <a:lnTo>
                    <a:pt x="89881" y="45900"/>
                  </a:lnTo>
                  <a:lnTo>
                    <a:pt x="114536" y="44880"/>
                  </a:lnTo>
                  <a:lnTo>
                    <a:pt x="139715" y="42696"/>
                  </a:lnTo>
                  <a:lnTo>
                    <a:pt x="156597" y="40848"/>
                  </a:lnTo>
                  <a:lnTo>
                    <a:pt x="182673" y="43069"/>
                  </a:lnTo>
                  <a:lnTo>
                    <a:pt x="212428" y="43335"/>
                  </a:lnTo>
                  <a:lnTo>
                    <a:pt x="242882" y="39965"/>
                  </a:lnTo>
                  <a:lnTo>
                    <a:pt x="270798" y="38653"/>
                  </a:lnTo>
                  <a:lnTo>
                    <a:pt x="301099" y="38264"/>
                  </a:lnTo>
                  <a:lnTo>
                    <a:pt x="331714" y="38148"/>
                  </a:lnTo>
                  <a:lnTo>
                    <a:pt x="358973" y="38114"/>
                  </a:lnTo>
                  <a:lnTo>
                    <a:pt x="385629" y="37399"/>
                  </a:lnTo>
                  <a:lnTo>
                    <a:pt x="414851" y="33737"/>
                  </a:lnTo>
                  <a:lnTo>
                    <a:pt x="442402" y="31633"/>
                  </a:lnTo>
                  <a:lnTo>
                    <a:pt x="471184" y="26855"/>
                  </a:lnTo>
                  <a:lnTo>
                    <a:pt x="502468" y="18919"/>
                  </a:lnTo>
                  <a:lnTo>
                    <a:pt x="532245" y="13928"/>
                  </a:lnTo>
                  <a:lnTo>
                    <a:pt x="559920" y="8579"/>
                  </a:lnTo>
                  <a:lnTo>
                    <a:pt x="585731" y="6305"/>
                  </a:lnTo>
                  <a:lnTo>
                    <a:pt x="616224" y="970"/>
                  </a:lnTo>
                  <a:lnTo>
                    <a:pt x="631655" y="3658"/>
                  </a:lnTo>
                  <a:lnTo>
                    <a:pt x="634861" y="5261"/>
                  </a:lnTo>
                  <a:lnTo>
                    <a:pt x="636998" y="7035"/>
                  </a:lnTo>
                  <a:lnTo>
                    <a:pt x="641198" y="12602"/>
                  </a:lnTo>
                  <a:lnTo>
                    <a:pt x="644621" y="9300"/>
                  </a:lnTo>
                  <a:lnTo>
                    <a:pt x="647622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SMARTInkShape-120"/>
            <p:cNvSpPr/>
            <p:nvPr>
              <p:custDataLst>
                <p:tags r:id="rId5"/>
              </p:custDataLst>
            </p:nvPr>
          </p:nvSpPr>
          <p:spPr>
            <a:xfrm>
              <a:off x="3225800" y="1625600"/>
              <a:ext cx="550551" cy="16072"/>
            </a:xfrm>
            <a:custGeom>
              <a:avLst/>
              <a:gdLst/>
              <a:ahLst/>
              <a:cxnLst/>
              <a:rect l="0" t="0" r="0" b="0"/>
              <a:pathLst>
                <a:path w="550551" h="16072">
                  <a:moveTo>
                    <a:pt x="0" y="12700"/>
                  </a:moveTo>
                  <a:lnTo>
                    <a:pt x="0" y="12700"/>
                  </a:lnTo>
                  <a:lnTo>
                    <a:pt x="6742" y="12700"/>
                  </a:lnTo>
                  <a:lnTo>
                    <a:pt x="11933" y="14581"/>
                  </a:lnTo>
                  <a:lnTo>
                    <a:pt x="14306" y="16071"/>
                  </a:lnTo>
                  <a:lnTo>
                    <a:pt x="22586" y="15845"/>
                  </a:lnTo>
                  <a:lnTo>
                    <a:pt x="51891" y="13321"/>
                  </a:lnTo>
                  <a:lnTo>
                    <a:pt x="74642" y="12884"/>
                  </a:lnTo>
                  <a:lnTo>
                    <a:pt x="95733" y="12782"/>
                  </a:lnTo>
                  <a:lnTo>
                    <a:pt x="119454" y="12736"/>
                  </a:lnTo>
                  <a:lnTo>
                    <a:pt x="149380" y="12005"/>
                  </a:lnTo>
                  <a:lnTo>
                    <a:pt x="179570" y="8339"/>
                  </a:lnTo>
                  <a:lnTo>
                    <a:pt x="207409" y="6939"/>
                  </a:lnTo>
                  <a:lnTo>
                    <a:pt x="236981" y="6525"/>
                  </a:lnTo>
                  <a:lnTo>
                    <a:pt x="263931" y="6402"/>
                  </a:lnTo>
                  <a:lnTo>
                    <a:pt x="290495" y="5660"/>
                  </a:lnTo>
                  <a:lnTo>
                    <a:pt x="318985" y="2696"/>
                  </a:lnTo>
                  <a:lnTo>
                    <a:pt x="350170" y="3538"/>
                  </a:lnTo>
                  <a:lnTo>
                    <a:pt x="378685" y="1048"/>
                  </a:lnTo>
                  <a:lnTo>
                    <a:pt x="410183" y="311"/>
                  </a:lnTo>
                  <a:lnTo>
                    <a:pt x="439271" y="92"/>
                  </a:lnTo>
                  <a:lnTo>
                    <a:pt x="460520" y="41"/>
                  </a:lnTo>
                  <a:lnTo>
                    <a:pt x="484075" y="18"/>
                  </a:lnTo>
                  <a:lnTo>
                    <a:pt x="514395" y="5"/>
                  </a:lnTo>
                  <a:lnTo>
                    <a:pt x="546037" y="0"/>
                  </a:lnTo>
                  <a:lnTo>
                    <a:pt x="550550" y="0"/>
                  </a:lnTo>
                  <a:lnTo>
                    <a:pt x="539750" y="0"/>
                  </a:lnTo>
                </a:path>
              </a:pathLst>
            </a:custGeom>
            <a:ln w="127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1" name="SMARTInkShape-121"/>
          <p:cNvSpPr/>
          <p:nvPr>
            <p:custDataLst>
              <p:tags r:id="rId3"/>
            </p:custDataLst>
          </p:nvPr>
        </p:nvSpPr>
        <p:spPr>
          <a:xfrm>
            <a:off x="301540" y="2267407"/>
            <a:ext cx="274760" cy="287972"/>
          </a:xfrm>
          <a:custGeom>
            <a:avLst/>
            <a:gdLst/>
            <a:ahLst/>
            <a:cxnLst/>
            <a:rect l="0" t="0" r="0" b="0"/>
            <a:pathLst>
              <a:path w="274760" h="287972">
                <a:moveTo>
                  <a:pt x="136610" y="82093"/>
                </a:moveTo>
                <a:lnTo>
                  <a:pt x="136610" y="82093"/>
                </a:lnTo>
                <a:lnTo>
                  <a:pt x="136610" y="64194"/>
                </a:lnTo>
                <a:lnTo>
                  <a:pt x="142953" y="56701"/>
                </a:lnTo>
                <a:lnTo>
                  <a:pt x="125077" y="56693"/>
                </a:lnTo>
                <a:lnTo>
                  <a:pt x="118365" y="61057"/>
                </a:lnTo>
                <a:lnTo>
                  <a:pt x="87240" y="68035"/>
                </a:lnTo>
                <a:lnTo>
                  <a:pt x="84647" y="68487"/>
                </a:lnTo>
                <a:lnTo>
                  <a:pt x="55209" y="88288"/>
                </a:lnTo>
                <a:lnTo>
                  <a:pt x="30111" y="118388"/>
                </a:lnTo>
                <a:lnTo>
                  <a:pt x="22740" y="127889"/>
                </a:lnTo>
                <a:lnTo>
                  <a:pt x="9648" y="157087"/>
                </a:lnTo>
                <a:lnTo>
                  <a:pt x="5153" y="170636"/>
                </a:lnTo>
                <a:lnTo>
                  <a:pt x="0" y="198509"/>
                </a:lnTo>
                <a:lnTo>
                  <a:pt x="165" y="208152"/>
                </a:lnTo>
                <a:lnTo>
                  <a:pt x="3558" y="225066"/>
                </a:lnTo>
                <a:lnTo>
                  <a:pt x="20256" y="255177"/>
                </a:lnTo>
                <a:lnTo>
                  <a:pt x="24455" y="260854"/>
                </a:lnTo>
                <a:lnTo>
                  <a:pt x="30554" y="263848"/>
                </a:lnTo>
                <a:lnTo>
                  <a:pt x="34156" y="264646"/>
                </a:lnTo>
                <a:lnTo>
                  <a:pt x="54226" y="276085"/>
                </a:lnTo>
                <a:lnTo>
                  <a:pt x="83977" y="283637"/>
                </a:lnTo>
                <a:lnTo>
                  <a:pt x="94638" y="287614"/>
                </a:lnTo>
                <a:lnTo>
                  <a:pt x="105961" y="287971"/>
                </a:lnTo>
                <a:lnTo>
                  <a:pt x="133849" y="285822"/>
                </a:lnTo>
                <a:lnTo>
                  <a:pt x="160759" y="275964"/>
                </a:lnTo>
                <a:lnTo>
                  <a:pt x="180395" y="264610"/>
                </a:lnTo>
                <a:lnTo>
                  <a:pt x="208283" y="233792"/>
                </a:lnTo>
                <a:lnTo>
                  <a:pt x="237813" y="203239"/>
                </a:lnTo>
                <a:lnTo>
                  <a:pt x="245794" y="193791"/>
                </a:lnTo>
                <a:lnTo>
                  <a:pt x="262353" y="167671"/>
                </a:lnTo>
                <a:lnTo>
                  <a:pt x="271077" y="147588"/>
                </a:lnTo>
                <a:lnTo>
                  <a:pt x="274759" y="127134"/>
                </a:lnTo>
                <a:lnTo>
                  <a:pt x="272480" y="107668"/>
                </a:lnTo>
                <a:lnTo>
                  <a:pt x="260594" y="85124"/>
                </a:lnTo>
                <a:lnTo>
                  <a:pt x="233344" y="57650"/>
                </a:lnTo>
                <a:lnTo>
                  <a:pt x="222642" y="49357"/>
                </a:lnTo>
                <a:lnTo>
                  <a:pt x="191379" y="32583"/>
                </a:lnTo>
                <a:lnTo>
                  <a:pt x="163015" y="13404"/>
                </a:lnTo>
                <a:lnTo>
                  <a:pt x="143258" y="4747"/>
                </a:lnTo>
                <a:lnTo>
                  <a:pt x="117256" y="1085"/>
                </a:lnTo>
                <a:lnTo>
                  <a:pt x="93951" y="0"/>
                </a:lnTo>
                <a:lnTo>
                  <a:pt x="87710" y="1964"/>
                </a:lnTo>
                <a:lnTo>
                  <a:pt x="59685" y="22727"/>
                </a:lnTo>
                <a:lnTo>
                  <a:pt x="47887" y="32126"/>
                </a:lnTo>
                <a:lnTo>
                  <a:pt x="36552" y="52863"/>
                </a:lnTo>
                <a:lnTo>
                  <a:pt x="29513" y="81337"/>
                </a:lnTo>
                <a:lnTo>
                  <a:pt x="25463" y="100919"/>
                </a:lnTo>
                <a:lnTo>
                  <a:pt x="27820" y="126499"/>
                </a:lnTo>
                <a:lnTo>
                  <a:pt x="28100" y="132864"/>
                </a:lnTo>
                <a:lnTo>
                  <a:pt x="32174" y="143698"/>
                </a:lnTo>
                <a:lnTo>
                  <a:pt x="42916" y="158781"/>
                </a:lnTo>
                <a:lnTo>
                  <a:pt x="47337" y="160029"/>
                </a:lnTo>
                <a:lnTo>
                  <a:pt x="85810" y="158293"/>
                </a:lnTo>
              </a:path>
            </a:pathLst>
          </a:custGeom>
          <a:ln w="127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43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650" y="152401"/>
            <a:ext cx="1019175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Given the reaction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+ 3 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         2 NH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ΔH = -222.6 kJ/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mol-rxn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	K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 = 0.16 @ 450°C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What happens when more nitrogen gas is introduced to a system already at equilibrium?  The temperature and volume are constant.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Reactants are consumed and Products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Products are consumed and Reactants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Nothing changes.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53074" y="847725"/>
            <a:ext cx="542925" cy="190500"/>
            <a:chOff x="5029200" y="457200"/>
            <a:chExt cx="381000" cy="76200"/>
          </a:xfrm>
        </p:grpSpPr>
        <p:cxnSp>
          <p:nvCxnSpPr>
            <p:cNvPr id="4" name="Straight Arrow Connector 3"/>
            <p:cNvCxnSpPr/>
            <p:nvPr/>
          </p:nvCxnSpPr>
          <p:spPr>
            <a:xfrm flipH="1">
              <a:off x="5029200" y="457200"/>
              <a:ext cx="381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H="1">
              <a:off x="5029200" y="533400"/>
              <a:ext cx="381000" cy="0"/>
            </a:xfrm>
            <a:prstGeom prst="straightConnector1">
              <a:avLst/>
            </a:prstGeom>
            <a:ln>
              <a:headEnd type="arrow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32CDFEF-3CBA-44D7-B011-C435DC5564E8}"/>
                  </a:ext>
                </a:extLst>
              </p14:cNvPr>
              <p14:cNvContentPartPr/>
              <p14:nvPr/>
            </p14:nvContentPartPr>
            <p14:xfrm>
              <a:off x="334440" y="4125600"/>
              <a:ext cx="359280" cy="380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32CDFEF-3CBA-44D7-B011-C435DC5564E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5080" y="4116240"/>
                <a:ext cx="378000" cy="39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6000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899" y="114300"/>
            <a:ext cx="1172527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Given the reaction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+ 3 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         2 NH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ΔH = -222.6 kJ/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mol-rxn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; K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 = 0.16 @ 450°C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What happens when more ammonia gas is introduced to a system already at equilibrium?  The temperature and volume are constant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Times New Roman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Reactants are consumed and Products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Products are consumed and Reactants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/>
              </a:rPr>
              <a:t>Nothing changes.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38900" y="809625"/>
            <a:ext cx="381000" cy="76200"/>
            <a:chOff x="5029200" y="457200"/>
            <a:chExt cx="381000" cy="76200"/>
          </a:xfrm>
        </p:grpSpPr>
        <p:cxnSp>
          <p:nvCxnSpPr>
            <p:cNvPr id="4" name="Straight Arrow Connector 3"/>
            <p:cNvCxnSpPr/>
            <p:nvPr/>
          </p:nvCxnSpPr>
          <p:spPr>
            <a:xfrm flipH="1">
              <a:off x="5029200" y="457200"/>
              <a:ext cx="381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H="1">
              <a:off x="5029200" y="533400"/>
              <a:ext cx="381000" cy="0"/>
            </a:xfrm>
            <a:prstGeom prst="straightConnector1">
              <a:avLst/>
            </a:prstGeom>
            <a:ln>
              <a:headEnd type="arrow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AC4E5F5-B436-4C9E-BABF-0DA553DEDB82}"/>
                  </a:ext>
                </a:extLst>
              </p14:cNvPr>
              <p14:cNvContentPartPr/>
              <p14:nvPr/>
            </p14:nvContentPartPr>
            <p14:xfrm>
              <a:off x="437040" y="4455720"/>
              <a:ext cx="344880" cy="330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AC4E5F5-B436-4C9E-BABF-0DA553DEDB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7680" y="4446360"/>
                <a:ext cx="363600" cy="34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39258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275" y="104775"/>
            <a:ext cx="1163955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Given the reaction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+ 3 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         2 NH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ΔH = -222.6 kJ/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mol-rxn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		K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= 0.16 @ 450°C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What happens when the temperature is decreased for a system already at equilibrium?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Reactants are consumed and Products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Products are consumed and Reactants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Nothing changes.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343650" y="1234440"/>
            <a:ext cx="381000" cy="76200"/>
            <a:chOff x="5029200" y="457200"/>
            <a:chExt cx="381000" cy="76200"/>
          </a:xfrm>
        </p:grpSpPr>
        <p:cxnSp>
          <p:nvCxnSpPr>
            <p:cNvPr id="8" name="Straight Arrow Connector 7"/>
            <p:cNvCxnSpPr/>
            <p:nvPr/>
          </p:nvCxnSpPr>
          <p:spPr>
            <a:xfrm flipH="1">
              <a:off x="5029200" y="457200"/>
              <a:ext cx="381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H="1">
              <a:off x="5029200" y="533400"/>
              <a:ext cx="381000" cy="0"/>
            </a:xfrm>
            <a:prstGeom prst="straightConnector1">
              <a:avLst/>
            </a:prstGeom>
            <a:ln>
              <a:headEnd type="arrow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AA7633F-A077-4D7E-97CC-42811F402C48}"/>
                  </a:ext>
                </a:extLst>
              </p14:cNvPr>
              <p14:cNvContentPartPr/>
              <p14:nvPr/>
            </p14:nvContentPartPr>
            <p14:xfrm>
              <a:off x="407160" y="1050840"/>
              <a:ext cx="9214560" cy="33638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AA7633F-A077-4D7E-97CC-42811F402C4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7800" y="1041480"/>
                <a:ext cx="9233280" cy="338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8413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124" y="85726"/>
            <a:ext cx="1174432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Given the reaction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+ 3 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          2 NH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(g)</a:t>
            </a: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ΔH = -222.6 kJ/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mol-rxn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		K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 = 0.16 @ 450°C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What happens when the volume is increased for a system already at equilibrium?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Reactants are consumed and Products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Products are consumed and Reactants are produced to reach a new equilibrium condition.</a:t>
            </a:r>
          </a:p>
          <a:p>
            <a:pPr marL="596646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Nothing changes.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334125" y="1219200"/>
            <a:ext cx="381000" cy="76200"/>
            <a:chOff x="5029200" y="457200"/>
            <a:chExt cx="381000" cy="76200"/>
          </a:xfrm>
        </p:grpSpPr>
        <p:cxnSp>
          <p:nvCxnSpPr>
            <p:cNvPr id="4" name="Straight Arrow Connector 3"/>
            <p:cNvCxnSpPr/>
            <p:nvPr/>
          </p:nvCxnSpPr>
          <p:spPr>
            <a:xfrm flipH="1">
              <a:off x="5029200" y="457200"/>
              <a:ext cx="381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H="1">
              <a:off x="5029200" y="533400"/>
              <a:ext cx="381000" cy="0"/>
            </a:xfrm>
            <a:prstGeom prst="straightConnector1">
              <a:avLst/>
            </a:prstGeom>
            <a:ln>
              <a:headEnd type="arrow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32" name="Ink 231"/>
              <p14:cNvContentPartPr/>
              <p14:nvPr/>
            </p14:nvContentPartPr>
            <p14:xfrm>
              <a:off x="3884520" y="2474640"/>
              <a:ext cx="360" cy="6120"/>
            </p14:xfrm>
          </p:contentPart>
        </mc:Choice>
        <mc:Fallback xmlns="">
          <p:pic>
            <p:nvPicPr>
              <p:cNvPr id="232" name="Ink 231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3875160" y="2465280"/>
                <a:ext cx="1908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7DF1AF9-2961-4A41-923A-7EA92B5FA214}"/>
                  </a:ext>
                </a:extLst>
              </p14:cNvPr>
              <p14:cNvContentPartPr/>
              <p14:nvPr/>
            </p14:nvContentPartPr>
            <p14:xfrm>
              <a:off x="342360" y="1042560"/>
              <a:ext cx="8997120" cy="4134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7DF1AF9-2961-4A41-923A-7EA92B5FA214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333000" y="1033200"/>
                <a:ext cx="9015840" cy="415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91094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GHLIGHTER" val="false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5E36B7-DE0C-488D-AEA7-E0D26A64829B}">
  <ds:schemaRefs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06EB7C1-7FC9-45AE-929F-7033490B1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097333-2246-4AEE-9CEF-C7A2FF6E3D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988</Words>
  <Application>Microsoft Office PowerPoint</Application>
  <PresentationFormat>Widescreen</PresentationFormat>
  <Paragraphs>172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Cambria Math</vt:lpstr>
      <vt:lpstr>Palatino Linotype</vt:lpstr>
      <vt:lpstr>Symbol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10</cp:revision>
  <dcterms:created xsi:type="dcterms:W3CDTF">2020-07-05T18:30:27Z</dcterms:created>
  <dcterms:modified xsi:type="dcterms:W3CDTF">2021-06-10T14:48:14Z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