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61" r:id="rId7"/>
    <p:sldId id="257" r:id="rId8"/>
    <p:sldId id="262" r:id="rId9"/>
    <p:sldId id="263" r:id="rId10"/>
    <p:sldId id="258" r:id="rId11"/>
    <p:sldId id="259" r:id="rId12"/>
    <p:sldId id="264" r:id="rId13"/>
    <p:sldId id="265" r:id="rId14"/>
    <p:sldId id="266" r:id="rId15"/>
    <p:sldId id="267" r:id="rId16"/>
    <p:sldId id="26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57" d="100"/>
          <a:sy n="57" d="100"/>
        </p:scale>
        <p:origin x="837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zanne Ray Ellenberger" userId="811242cf-0bc3-4c9b-a5c6-7240e0c3158f" providerId="ADAL" clId="{3004A66F-9110-4F56-9B2D-10362DA4AE0C}"/>
    <pc:docChg chg="undo custSel addSld modSld sldOrd">
      <pc:chgData name="Suzanne Ray Ellenberger" userId="811242cf-0bc3-4c9b-a5c6-7240e0c3158f" providerId="ADAL" clId="{3004A66F-9110-4F56-9B2D-10362DA4AE0C}" dt="2020-09-28T17:45:20.794" v="1200" actId="20577"/>
      <pc:docMkLst>
        <pc:docMk/>
      </pc:docMkLst>
      <pc:sldChg chg="addSp modSp">
        <pc:chgData name="Suzanne Ray Ellenberger" userId="811242cf-0bc3-4c9b-a5c6-7240e0c3158f" providerId="ADAL" clId="{3004A66F-9110-4F56-9B2D-10362DA4AE0C}" dt="2020-09-28T16:23:34.518" v="162" actId="20577"/>
        <pc:sldMkLst>
          <pc:docMk/>
          <pc:sldMk cId="1791599669" sldId="256"/>
        </pc:sldMkLst>
        <pc:spChg chg="add mod">
          <ac:chgData name="Suzanne Ray Ellenberger" userId="811242cf-0bc3-4c9b-a5c6-7240e0c3158f" providerId="ADAL" clId="{3004A66F-9110-4F56-9B2D-10362DA4AE0C}" dt="2020-09-28T16:23:34.518" v="162" actId="20577"/>
          <ac:spMkLst>
            <pc:docMk/>
            <pc:sldMk cId="1791599669" sldId="256"/>
            <ac:spMk id="4" creationId="{4F504A9A-B25D-4B3B-9236-AF70A592F335}"/>
          </ac:spMkLst>
        </pc:spChg>
      </pc:sldChg>
      <pc:sldChg chg="addSp modSp ord">
        <pc:chgData name="Suzanne Ray Ellenberger" userId="811242cf-0bc3-4c9b-a5c6-7240e0c3158f" providerId="ADAL" clId="{3004A66F-9110-4F56-9B2D-10362DA4AE0C}" dt="2020-09-28T16:20:06.846" v="74" actId="113"/>
        <pc:sldMkLst>
          <pc:docMk/>
          <pc:sldMk cId="260317460" sldId="260"/>
        </pc:sldMkLst>
        <pc:spChg chg="add mod">
          <ac:chgData name="Suzanne Ray Ellenberger" userId="811242cf-0bc3-4c9b-a5c6-7240e0c3158f" providerId="ADAL" clId="{3004A66F-9110-4F56-9B2D-10362DA4AE0C}" dt="2020-09-28T16:20:06.846" v="74" actId="113"/>
          <ac:spMkLst>
            <pc:docMk/>
            <pc:sldMk cId="260317460" sldId="260"/>
            <ac:spMk id="2" creationId="{B08B3857-ADE2-421A-9D64-2E978563FF0D}"/>
          </ac:spMkLst>
        </pc:spChg>
      </pc:sldChg>
      <pc:sldChg chg="addSp modSp add">
        <pc:chgData name="Suzanne Ray Ellenberger" userId="811242cf-0bc3-4c9b-a5c6-7240e0c3158f" providerId="ADAL" clId="{3004A66F-9110-4F56-9B2D-10362DA4AE0C}" dt="2020-09-28T16:30:44.989" v="240" actId="58"/>
        <pc:sldMkLst>
          <pc:docMk/>
          <pc:sldMk cId="2935089855" sldId="261"/>
        </pc:sldMkLst>
        <pc:spChg chg="add mod">
          <ac:chgData name="Suzanne Ray Ellenberger" userId="811242cf-0bc3-4c9b-a5c6-7240e0c3158f" providerId="ADAL" clId="{3004A66F-9110-4F56-9B2D-10362DA4AE0C}" dt="2020-09-28T16:30:44.989" v="240" actId="58"/>
          <ac:spMkLst>
            <pc:docMk/>
            <pc:sldMk cId="2935089855" sldId="261"/>
            <ac:spMk id="2" creationId="{9F748ED4-A0E9-401A-9D9C-8DDA1A896D0F}"/>
          </ac:spMkLst>
        </pc:spChg>
      </pc:sldChg>
      <pc:sldChg chg="addSp delSp modSp add">
        <pc:chgData name="Suzanne Ray Ellenberger" userId="811242cf-0bc3-4c9b-a5c6-7240e0c3158f" providerId="ADAL" clId="{3004A66F-9110-4F56-9B2D-10362DA4AE0C}" dt="2020-09-28T16:58:41.535" v="924"/>
        <pc:sldMkLst>
          <pc:docMk/>
          <pc:sldMk cId="3153994883" sldId="262"/>
        </pc:sldMkLst>
        <pc:spChg chg="add mod">
          <ac:chgData name="Suzanne Ray Ellenberger" userId="811242cf-0bc3-4c9b-a5c6-7240e0c3158f" providerId="ADAL" clId="{3004A66F-9110-4F56-9B2D-10362DA4AE0C}" dt="2020-09-28T16:47:01.326" v="597" actId="20577"/>
          <ac:spMkLst>
            <pc:docMk/>
            <pc:sldMk cId="3153994883" sldId="262"/>
            <ac:spMk id="2" creationId="{55345609-62BC-46A3-AAC7-CDC15AA35CF3}"/>
          </ac:spMkLst>
        </pc:spChg>
        <pc:spChg chg="add del mod">
          <ac:chgData name="Suzanne Ray Ellenberger" userId="811242cf-0bc3-4c9b-a5c6-7240e0c3158f" providerId="ADAL" clId="{3004A66F-9110-4F56-9B2D-10362DA4AE0C}" dt="2020-09-28T16:58:41.535" v="924"/>
          <ac:spMkLst>
            <pc:docMk/>
            <pc:sldMk cId="3153994883" sldId="262"/>
            <ac:spMk id="3" creationId="{5A8A3184-F572-4CAB-A4E6-FB77ED9B67C6}"/>
          </ac:spMkLst>
        </pc:spChg>
        <pc:spChg chg="add mod">
          <ac:chgData name="Suzanne Ray Ellenberger" userId="811242cf-0bc3-4c9b-a5c6-7240e0c3158f" providerId="ADAL" clId="{3004A66F-9110-4F56-9B2D-10362DA4AE0C}" dt="2020-09-28T16:58:12.681" v="919" actId="20577"/>
          <ac:spMkLst>
            <pc:docMk/>
            <pc:sldMk cId="3153994883" sldId="262"/>
            <ac:spMk id="4" creationId="{10EFB41D-7EEB-4CD9-9301-A6B074FB6D67}"/>
          </ac:spMkLst>
        </pc:spChg>
      </pc:sldChg>
      <pc:sldChg chg="addSp delSp modSp add">
        <pc:chgData name="Suzanne Ray Ellenberger" userId="811242cf-0bc3-4c9b-a5c6-7240e0c3158f" providerId="ADAL" clId="{3004A66F-9110-4F56-9B2D-10362DA4AE0C}" dt="2020-09-28T17:27:14.818" v="1084" actId="20577"/>
        <pc:sldMkLst>
          <pc:docMk/>
          <pc:sldMk cId="1068626448" sldId="263"/>
        </pc:sldMkLst>
        <pc:spChg chg="add del">
          <ac:chgData name="Suzanne Ray Ellenberger" userId="811242cf-0bc3-4c9b-a5c6-7240e0c3158f" providerId="ADAL" clId="{3004A66F-9110-4F56-9B2D-10362DA4AE0C}" dt="2020-09-28T16:58:50.075" v="928"/>
          <ac:spMkLst>
            <pc:docMk/>
            <pc:sldMk cId="1068626448" sldId="263"/>
            <ac:spMk id="2" creationId="{937BE3EB-6150-4295-A528-343FB77129BF}"/>
          </ac:spMkLst>
        </pc:spChg>
        <pc:spChg chg="add mod">
          <ac:chgData name="Suzanne Ray Ellenberger" userId="811242cf-0bc3-4c9b-a5c6-7240e0c3158f" providerId="ADAL" clId="{3004A66F-9110-4F56-9B2D-10362DA4AE0C}" dt="2020-09-28T17:27:14.818" v="1084" actId="20577"/>
          <ac:spMkLst>
            <pc:docMk/>
            <pc:sldMk cId="1068626448" sldId="263"/>
            <ac:spMk id="3" creationId="{A057EE5F-477E-4E52-818A-C5F53156F5EA}"/>
          </ac:spMkLst>
        </pc:spChg>
        <pc:spChg chg="add mod">
          <ac:chgData name="Suzanne Ray Ellenberger" userId="811242cf-0bc3-4c9b-a5c6-7240e0c3158f" providerId="ADAL" clId="{3004A66F-9110-4F56-9B2D-10362DA4AE0C}" dt="2020-09-28T17:18:52.687" v="1083" actId="20577"/>
          <ac:spMkLst>
            <pc:docMk/>
            <pc:sldMk cId="1068626448" sldId="263"/>
            <ac:spMk id="4" creationId="{490E9370-EBEB-4EDF-A6B6-12A471053B6E}"/>
          </ac:spMkLst>
        </pc:spChg>
      </pc:sldChg>
      <pc:sldChg chg="addSp modSp add">
        <pc:chgData name="Suzanne Ray Ellenberger" userId="811242cf-0bc3-4c9b-a5c6-7240e0c3158f" providerId="ADAL" clId="{3004A66F-9110-4F56-9B2D-10362DA4AE0C}" dt="2020-09-28T17:38:48.056" v="1125" actId="20577"/>
        <pc:sldMkLst>
          <pc:docMk/>
          <pc:sldMk cId="1743004314" sldId="264"/>
        </pc:sldMkLst>
        <pc:spChg chg="add mod">
          <ac:chgData name="Suzanne Ray Ellenberger" userId="811242cf-0bc3-4c9b-a5c6-7240e0c3158f" providerId="ADAL" clId="{3004A66F-9110-4F56-9B2D-10362DA4AE0C}" dt="2020-09-28T17:38:48.056" v="1125" actId="20577"/>
          <ac:spMkLst>
            <pc:docMk/>
            <pc:sldMk cId="1743004314" sldId="264"/>
            <ac:spMk id="2" creationId="{4446FFA5-F6C5-47DD-AC12-0F5A664EBF31}"/>
          </ac:spMkLst>
        </pc:spChg>
      </pc:sldChg>
      <pc:sldChg chg="addSp delSp modSp add">
        <pc:chgData name="Suzanne Ray Ellenberger" userId="811242cf-0bc3-4c9b-a5c6-7240e0c3158f" providerId="ADAL" clId="{3004A66F-9110-4F56-9B2D-10362DA4AE0C}" dt="2020-09-28T17:40:39.810" v="1142"/>
        <pc:sldMkLst>
          <pc:docMk/>
          <pc:sldMk cId="3194623724" sldId="265"/>
        </pc:sldMkLst>
        <pc:spChg chg="add mod">
          <ac:chgData name="Suzanne Ray Ellenberger" userId="811242cf-0bc3-4c9b-a5c6-7240e0c3158f" providerId="ADAL" clId="{3004A66F-9110-4F56-9B2D-10362DA4AE0C}" dt="2020-09-28T17:40:36.007" v="1139" actId="20577"/>
          <ac:spMkLst>
            <pc:docMk/>
            <pc:sldMk cId="3194623724" sldId="265"/>
            <ac:spMk id="2" creationId="{FC07803C-42BF-4656-8711-820BA13AB8AD}"/>
          </ac:spMkLst>
        </pc:spChg>
        <pc:spChg chg="add del mod">
          <ac:chgData name="Suzanne Ray Ellenberger" userId="811242cf-0bc3-4c9b-a5c6-7240e0c3158f" providerId="ADAL" clId="{3004A66F-9110-4F56-9B2D-10362DA4AE0C}" dt="2020-09-28T17:40:01.162" v="1129" actId="478"/>
          <ac:spMkLst>
            <pc:docMk/>
            <pc:sldMk cId="3194623724" sldId="265"/>
            <ac:spMk id="3" creationId="{7A5FF3A7-23D3-45D7-A65D-37E6F8F19FB4}"/>
          </ac:spMkLst>
        </pc:spChg>
        <pc:spChg chg="add del mod">
          <ac:chgData name="Suzanne Ray Ellenberger" userId="811242cf-0bc3-4c9b-a5c6-7240e0c3158f" providerId="ADAL" clId="{3004A66F-9110-4F56-9B2D-10362DA4AE0C}" dt="2020-09-28T17:40:39.810" v="1142"/>
          <ac:spMkLst>
            <pc:docMk/>
            <pc:sldMk cId="3194623724" sldId="265"/>
            <ac:spMk id="4" creationId="{17E231AC-9425-49A8-A88D-0F0E2A5C71E8}"/>
          </ac:spMkLst>
        </pc:spChg>
      </pc:sldChg>
      <pc:sldChg chg="addSp delSp modSp add">
        <pc:chgData name="Suzanne Ray Ellenberger" userId="811242cf-0bc3-4c9b-a5c6-7240e0c3158f" providerId="ADAL" clId="{3004A66F-9110-4F56-9B2D-10362DA4AE0C}" dt="2020-09-28T17:45:20.794" v="1200" actId="20577"/>
        <pc:sldMkLst>
          <pc:docMk/>
          <pc:sldMk cId="386368845" sldId="266"/>
        </pc:sldMkLst>
        <pc:spChg chg="add del">
          <ac:chgData name="Suzanne Ray Ellenberger" userId="811242cf-0bc3-4c9b-a5c6-7240e0c3158f" providerId="ADAL" clId="{3004A66F-9110-4F56-9B2D-10362DA4AE0C}" dt="2020-09-28T17:42:36.752" v="1147" actId="478"/>
          <ac:spMkLst>
            <pc:docMk/>
            <pc:sldMk cId="386368845" sldId="266"/>
            <ac:spMk id="2" creationId="{18C1A6B3-7808-4CEB-9796-FEF2C60A7DB3}"/>
          </ac:spMkLst>
        </pc:spChg>
        <pc:spChg chg="add mod">
          <ac:chgData name="Suzanne Ray Ellenberger" userId="811242cf-0bc3-4c9b-a5c6-7240e0c3158f" providerId="ADAL" clId="{3004A66F-9110-4F56-9B2D-10362DA4AE0C}" dt="2020-09-28T17:45:20.794" v="1200" actId="20577"/>
          <ac:spMkLst>
            <pc:docMk/>
            <pc:sldMk cId="386368845" sldId="266"/>
            <ac:spMk id="3" creationId="{235D5FBD-E323-469F-A2A5-26BE654CAE88}"/>
          </ac:spMkLst>
        </pc:spChg>
        <pc:spChg chg="add del mod">
          <ac:chgData name="Suzanne Ray Ellenberger" userId="811242cf-0bc3-4c9b-a5c6-7240e0c3158f" providerId="ADAL" clId="{3004A66F-9110-4F56-9B2D-10362DA4AE0C}" dt="2020-09-28T17:44:28.845" v="1192"/>
          <ac:spMkLst>
            <pc:docMk/>
            <pc:sldMk cId="386368845" sldId="266"/>
            <ac:spMk id="4" creationId="{06C1F081-165D-4A60-A137-1EFB51D18144}"/>
          </ac:spMkLst>
        </pc:spChg>
        <pc:spChg chg="add del mod">
          <ac:chgData name="Suzanne Ray Ellenberger" userId="811242cf-0bc3-4c9b-a5c6-7240e0c3158f" providerId="ADAL" clId="{3004A66F-9110-4F56-9B2D-10362DA4AE0C}" dt="2020-09-28T17:44:28.846" v="1194"/>
          <ac:spMkLst>
            <pc:docMk/>
            <pc:sldMk cId="386368845" sldId="266"/>
            <ac:spMk id="5" creationId="{DAC0B3B3-D94C-4473-B72B-CF70D154A70A}"/>
          </ac:spMkLst>
        </pc:spChg>
        <pc:picChg chg="add mod">
          <ac:chgData name="Suzanne Ray Ellenberger" userId="811242cf-0bc3-4c9b-a5c6-7240e0c3158f" providerId="ADAL" clId="{3004A66F-9110-4F56-9B2D-10362DA4AE0C}" dt="2020-09-28T17:42:21.825" v="1144" actId="1076"/>
          <ac:picMkLst>
            <pc:docMk/>
            <pc:sldMk cId="386368845" sldId="266"/>
            <ac:picMk id="3074" creationId="{E6081677-5DA9-460E-AE98-6A8CDEB17141}"/>
          </ac:picMkLst>
        </pc:picChg>
      </pc:sldChg>
    </pc:docChg>
  </pc:docChgLst>
  <pc:docChgLst>
    <pc:chgData name="Suzanne Ray Ellenberger" userId="811242cf-0bc3-4c9b-a5c6-7240e0c3158f" providerId="ADAL" clId="{BA14120A-8672-46DE-BC49-F1CACE80A3A7}"/>
    <pc:docChg chg="undo addSld modSld sldOrd">
      <pc:chgData name="Suzanne Ray Ellenberger" userId="811242cf-0bc3-4c9b-a5c6-7240e0c3158f" providerId="ADAL" clId="{BA14120A-8672-46DE-BC49-F1CACE80A3A7}" dt="2020-09-29T01:55:45.261" v="77" actId="20577"/>
      <pc:docMkLst>
        <pc:docMk/>
      </pc:docMkLst>
      <pc:sldChg chg="ord">
        <pc:chgData name="Suzanne Ray Ellenberger" userId="811242cf-0bc3-4c9b-a5c6-7240e0c3158f" providerId="ADAL" clId="{BA14120A-8672-46DE-BC49-F1CACE80A3A7}" dt="2020-09-29T00:39:39.204" v="53"/>
        <pc:sldMkLst>
          <pc:docMk/>
          <pc:sldMk cId="1131686502" sldId="257"/>
        </pc:sldMkLst>
      </pc:sldChg>
      <pc:sldChg chg="modSp">
        <pc:chgData name="Suzanne Ray Ellenberger" userId="811242cf-0bc3-4c9b-a5c6-7240e0c3158f" providerId="ADAL" clId="{BA14120A-8672-46DE-BC49-F1CACE80A3A7}" dt="2020-09-29T00:43:13.108" v="59" actId="20577"/>
        <pc:sldMkLst>
          <pc:docMk/>
          <pc:sldMk cId="2936495150" sldId="259"/>
        </pc:sldMkLst>
        <pc:spChg chg="mod">
          <ac:chgData name="Suzanne Ray Ellenberger" userId="811242cf-0bc3-4c9b-a5c6-7240e0c3158f" providerId="ADAL" clId="{BA14120A-8672-46DE-BC49-F1CACE80A3A7}" dt="2020-09-29T00:43:13.108" v="59" actId="20577"/>
          <ac:spMkLst>
            <pc:docMk/>
            <pc:sldMk cId="2936495150" sldId="259"/>
            <ac:spMk id="2" creationId="{033F5D2C-234D-4E5E-B616-CF23B65C977F}"/>
          </ac:spMkLst>
        </pc:spChg>
      </pc:sldChg>
      <pc:sldChg chg="addSp delSp modSp">
        <pc:chgData name="Suzanne Ray Ellenberger" userId="811242cf-0bc3-4c9b-a5c6-7240e0c3158f" providerId="ADAL" clId="{BA14120A-8672-46DE-BC49-F1CACE80A3A7}" dt="2020-09-29T01:55:45.261" v="77" actId="20577"/>
        <pc:sldMkLst>
          <pc:docMk/>
          <pc:sldMk cId="3153994883" sldId="262"/>
        </pc:sldMkLst>
        <pc:spChg chg="mod">
          <ac:chgData name="Suzanne Ray Ellenberger" userId="811242cf-0bc3-4c9b-a5c6-7240e0c3158f" providerId="ADAL" clId="{BA14120A-8672-46DE-BC49-F1CACE80A3A7}" dt="2020-09-28T22:03:47.175" v="11" actId="20577"/>
          <ac:spMkLst>
            <pc:docMk/>
            <pc:sldMk cId="3153994883" sldId="262"/>
            <ac:spMk id="2" creationId="{55345609-62BC-46A3-AAC7-CDC15AA35CF3}"/>
          </ac:spMkLst>
        </pc:spChg>
        <pc:spChg chg="mod">
          <ac:chgData name="Suzanne Ray Ellenberger" userId="811242cf-0bc3-4c9b-a5c6-7240e0c3158f" providerId="ADAL" clId="{BA14120A-8672-46DE-BC49-F1CACE80A3A7}" dt="2020-09-29T01:55:45.261" v="77" actId="20577"/>
          <ac:spMkLst>
            <pc:docMk/>
            <pc:sldMk cId="3153994883" sldId="262"/>
            <ac:spMk id="4" creationId="{10EFB41D-7EEB-4CD9-9301-A6B074FB6D67}"/>
          </ac:spMkLst>
        </pc:spChg>
        <pc:picChg chg="add del mod">
          <ac:chgData name="Suzanne Ray Ellenberger" userId="811242cf-0bc3-4c9b-a5c6-7240e0c3158f" providerId="ADAL" clId="{BA14120A-8672-46DE-BC49-F1CACE80A3A7}" dt="2020-09-28T22:08:49.922" v="21"/>
          <ac:picMkLst>
            <pc:docMk/>
            <pc:sldMk cId="3153994883" sldId="262"/>
            <ac:picMk id="1026" creationId="{86097B38-BD59-4F89-937E-57D4198561D9}"/>
          </ac:picMkLst>
        </pc:picChg>
        <pc:picChg chg="add mod">
          <ac:chgData name="Suzanne Ray Ellenberger" userId="811242cf-0bc3-4c9b-a5c6-7240e0c3158f" providerId="ADAL" clId="{BA14120A-8672-46DE-BC49-F1CACE80A3A7}" dt="2020-09-28T22:09:32.527" v="25" actId="1076"/>
          <ac:picMkLst>
            <pc:docMk/>
            <pc:sldMk cId="3153994883" sldId="262"/>
            <ac:picMk id="1028" creationId="{1135B1C4-DF80-4BF3-9843-9FB19A9B29B0}"/>
          </ac:picMkLst>
        </pc:picChg>
      </pc:sldChg>
      <pc:sldChg chg="modSp">
        <pc:chgData name="Suzanne Ray Ellenberger" userId="811242cf-0bc3-4c9b-a5c6-7240e0c3158f" providerId="ADAL" clId="{BA14120A-8672-46DE-BC49-F1CACE80A3A7}" dt="2020-09-29T00:38:31.990" v="52" actId="1076"/>
        <pc:sldMkLst>
          <pc:docMk/>
          <pc:sldMk cId="1068626448" sldId="263"/>
        </pc:sldMkLst>
        <pc:spChg chg="mod">
          <ac:chgData name="Suzanne Ray Ellenberger" userId="811242cf-0bc3-4c9b-a5c6-7240e0c3158f" providerId="ADAL" clId="{BA14120A-8672-46DE-BC49-F1CACE80A3A7}" dt="2020-09-29T00:38:31.990" v="52" actId="1076"/>
          <ac:spMkLst>
            <pc:docMk/>
            <pc:sldMk cId="1068626448" sldId="263"/>
            <ac:spMk id="4" creationId="{490E9370-EBEB-4EDF-A6B6-12A471053B6E}"/>
          </ac:spMkLst>
        </pc:spChg>
      </pc:sldChg>
      <pc:sldChg chg="modSp">
        <pc:chgData name="Suzanne Ray Ellenberger" userId="811242cf-0bc3-4c9b-a5c6-7240e0c3158f" providerId="ADAL" clId="{BA14120A-8672-46DE-BC49-F1CACE80A3A7}" dt="2020-09-29T00:43:25.858" v="60" actId="20577"/>
        <pc:sldMkLst>
          <pc:docMk/>
          <pc:sldMk cId="1743004314" sldId="264"/>
        </pc:sldMkLst>
        <pc:spChg chg="mod">
          <ac:chgData name="Suzanne Ray Ellenberger" userId="811242cf-0bc3-4c9b-a5c6-7240e0c3158f" providerId="ADAL" clId="{BA14120A-8672-46DE-BC49-F1CACE80A3A7}" dt="2020-09-29T00:43:25.858" v="60" actId="20577"/>
          <ac:spMkLst>
            <pc:docMk/>
            <pc:sldMk cId="1743004314" sldId="264"/>
            <ac:spMk id="2" creationId="{4446FFA5-F6C5-47DD-AC12-0F5A664EBF31}"/>
          </ac:spMkLst>
        </pc:spChg>
      </pc:sldChg>
      <pc:sldChg chg="addSp modSp add">
        <pc:chgData name="Suzanne Ray Ellenberger" userId="811242cf-0bc3-4c9b-a5c6-7240e0c3158f" providerId="ADAL" clId="{BA14120A-8672-46DE-BC49-F1CACE80A3A7}" dt="2020-09-28T22:23:18.210" v="38"/>
        <pc:sldMkLst>
          <pc:docMk/>
          <pc:sldMk cId="2247374625" sldId="267"/>
        </pc:sldMkLst>
        <pc:spChg chg="add mod">
          <ac:chgData name="Suzanne Ray Ellenberger" userId="811242cf-0bc3-4c9b-a5c6-7240e0c3158f" providerId="ADAL" clId="{BA14120A-8672-46DE-BC49-F1CACE80A3A7}" dt="2020-09-28T22:23:18.210" v="38"/>
          <ac:spMkLst>
            <pc:docMk/>
            <pc:sldMk cId="2247374625" sldId="267"/>
            <ac:spMk id="2" creationId="{98366041-1E65-48E9-9D15-845E1E19694F}"/>
          </ac:spMkLst>
        </pc:spChg>
      </pc:sldChg>
      <pc:sldChg chg="addSp modSp add">
        <pc:chgData name="Suzanne Ray Ellenberger" userId="811242cf-0bc3-4c9b-a5c6-7240e0c3158f" providerId="ADAL" clId="{BA14120A-8672-46DE-BC49-F1CACE80A3A7}" dt="2020-09-29T00:45:20.301" v="61" actId="58"/>
        <pc:sldMkLst>
          <pc:docMk/>
          <pc:sldMk cId="2665743354" sldId="268"/>
        </pc:sldMkLst>
        <pc:spChg chg="add mod">
          <ac:chgData name="Suzanne Ray Ellenberger" userId="811242cf-0bc3-4c9b-a5c6-7240e0c3158f" providerId="ADAL" clId="{BA14120A-8672-46DE-BC49-F1CACE80A3A7}" dt="2020-09-29T00:45:20.301" v="61" actId="58"/>
          <ac:spMkLst>
            <pc:docMk/>
            <pc:sldMk cId="2665743354" sldId="268"/>
            <ac:spMk id="2" creationId="{DF93726E-EE6A-46C9-8EB9-7A1D9B5FFB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FEC1B-6E13-4EFB-A652-7C780E7A74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900037-0E85-4887-8B40-5F7536F2B2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F7C94-C00D-465E-B042-AFC55B797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B9228-B442-4353-8B6A-413BEF4F5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9840D3-2508-47C8-9C22-82F25A9B9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363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C9103-40C3-4BC6-A35A-71AB18A7E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48A497-C2BE-41EE-8521-E0656CBC4B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D41582-C118-47C4-88E6-BDA7965F1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5AD3B1-1945-4F82-9EE9-E4677FC86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BD103F-7FB5-4B2C-865E-D900D07E9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494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EF7906-5B6B-43FC-B016-D8A4113A35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B61E7D-6333-47E4-A8F8-3B9A971A89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95522C-DB98-4D29-905A-0C191D03A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C9AEE-D08B-42CC-AF4F-EBFEF930B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18AB37-56BF-4854-90A9-1D25DA8F1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133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C1C62-8725-4E37-87F8-C8541FE9D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EEF5E4-F312-4023-B691-71480D5663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764987-B008-4618-A1DB-506BC093E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EDECF6-EA0E-46E5-BF71-DEA82A485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F62EEE-FFCD-4E14-AA14-34139D744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287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9B58C-30D7-47F3-B53D-794C09D31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FCFBD6-2EE8-40C5-8AAF-4CDB25023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736B4C-A719-4B48-979D-8343B8007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B704B6-F6A5-45A0-BF9C-3058D2093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C63007-8692-45D0-BEED-2FDF4E69A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298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970D7-162A-4430-AF39-F263ED5BB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F3775-9006-4022-AE43-BA78E07219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A039AE-D91B-4472-82CD-3925493908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710460-E8CE-47BC-B0F0-CC87BE5E8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A7DC3F-2775-4AAA-A22E-E7316FFF4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7DC900-500D-42B3-B97F-4D10DA587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859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1EE8F-AB38-4E21-B5AD-7C81BBB9A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5195EB-F617-43B8-B91F-41F97CB40D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2017B2-767E-4888-87AC-39E72D728B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569590-D6D5-4F51-A0A8-0C893E7277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69E2E6-B0CD-4FD9-97CE-F535019203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A8E7F3-96B8-4AE8-9F98-23CDA1F8E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57C0FB-A630-4F46-9A65-90E411B8A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D33661-2F12-4FA4-A458-FD261DF40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313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0B3C1-04E5-443E-8253-1A22D2504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6E4FC6-A238-4BDF-AF90-196ADC8EE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FB879D-A632-423A-A815-F84F5B6CC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6FC7A2-9B86-4999-9FFF-38D61A761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557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87B7CC-C211-47E2-AE02-DF336D154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8D6ABA-9D2A-4136-A7C5-6FEEF9AC5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923457-31E3-479B-8F33-9066FAED8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65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D4C48-42C5-41BC-9EF8-0E312A339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9A34C9-B185-4231-9A9F-B169395DFF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0EB3D1-9EF1-4DE0-80A9-99CC3D752B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3FA35A-D3EB-4437-8AF0-1B7F1A33E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25F3A1-0E8E-4ACF-913E-F8137D494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2D6DA2-A67D-4F7D-A612-D0B8650E6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707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579F6-B550-41BB-B3E0-F9400FBD9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5A731B-BE24-4AD3-A0F8-EEE1F8A6A5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CABFE8-236A-45A1-AA2D-6C67159E91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6BF74B-2EDC-4805-B168-F537388E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123BE5-3411-42BE-8FA5-DBBC6849D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0DD7FE-C247-4648-A17B-03AA252A0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389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5B8F9-3AB4-4ED5-8E05-56E9CAC5D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12A569-D932-4363-839E-22733C957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CC709A-90DF-48D9-A6EC-66C6A44476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35B43-17C9-49DB-A143-60D2A63245E3}" type="datetimeFigureOut">
              <a:rPr lang="en-US" smtClean="0"/>
              <a:t>9/28/2020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536B9-381C-4F01-8796-29CA0C04B8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47FF10-FC21-4EDA-96AB-96002204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997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F504A9A-B25D-4B3B-9236-AF70A592F335}"/>
              </a:ext>
            </a:extLst>
          </p:cNvPr>
          <p:cNvSpPr/>
          <p:nvPr/>
        </p:nvSpPr>
        <p:spPr>
          <a:xfrm>
            <a:off x="315816" y="291802"/>
            <a:ext cx="1145019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Which of these statements is </a:t>
            </a:r>
            <a:r>
              <a:rPr lang="en-US" sz="2800" b="1" dirty="0"/>
              <a:t>true</a:t>
            </a:r>
            <a:r>
              <a:rPr lang="en-US" sz="2800" dirty="0"/>
              <a:t>? </a:t>
            </a:r>
          </a:p>
          <a:p>
            <a:endParaRPr lang="en-US" sz="2800" dirty="0"/>
          </a:p>
          <a:p>
            <a:pPr marL="514350" indent="-514350">
              <a:buAutoNum type="alphaUcPeriod"/>
            </a:pPr>
            <a:r>
              <a:rPr lang="en-US" sz="2800" dirty="0"/>
              <a:t>In a saturated solution at equilibrium, the rate at which solid material is dissolving differs from the rate at which solid material is reforming.</a:t>
            </a:r>
          </a:p>
          <a:p>
            <a:r>
              <a:rPr lang="en-US" sz="2800" dirty="0"/>
              <a:t> </a:t>
            </a:r>
          </a:p>
          <a:p>
            <a:r>
              <a:rPr lang="en-US" sz="2800" b="1" dirty="0"/>
              <a:t>B.</a:t>
            </a:r>
            <a:r>
              <a:rPr lang="en-US" sz="2800" dirty="0"/>
              <a:t>  For solids that dissolve in water, the primary reason is because dissolving results in increasing disorder. </a:t>
            </a:r>
          </a:p>
          <a:p>
            <a:pPr marL="514350" indent="-514350">
              <a:buAutoNum type="alphaUcPeriod" startAt="2"/>
            </a:pPr>
            <a:endParaRPr lang="en-US" sz="2800" dirty="0"/>
          </a:p>
          <a:p>
            <a:pPr marL="514350" indent="-514350">
              <a:buAutoNum type="alphaUcPeriod" startAt="3"/>
            </a:pPr>
            <a:r>
              <a:rPr lang="en-US" sz="2800" dirty="0"/>
              <a:t>Any solid that dissolves in water does so in an exothermic way.</a:t>
            </a:r>
          </a:p>
          <a:p>
            <a:pPr marL="514350" indent="-514350">
              <a:buAutoNum type="alphaUcPeriod" startAt="3"/>
            </a:pPr>
            <a:endParaRPr lang="en-US" sz="2800" dirty="0"/>
          </a:p>
          <a:p>
            <a:r>
              <a:rPr lang="en-US" sz="2800" dirty="0"/>
              <a:t>D.  The solubility of a solid always decreases at higher temperature.</a:t>
            </a:r>
          </a:p>
        </p:txBody>
      </p:sp>
    </p:spTree>
    <p:extLst>
      <p:ext uri="{BB962C8B-B14F-4D97-AF65-F5344CB8AC3E}">
        <p14:creationId xmlns:p14="http://schemas.microsoft.com/office/powerpoint/2010/main" val="1791599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FC07803C-42BF-4656-8711-820BA13AB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473" y="561573"/>
            <a:ext cx="11424491" cy="3385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Which of the following aqueous salt (NaCl) solutions has the greater concentration?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arenR"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0.5 M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B) 2.3 m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C) 3.0% by mass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D) 11.1 g/L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623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1">
            <a:extLst>
              <a:ext uri="{FF2B5EF4-FFF2-40B4-BE49-F238E27FC236}">
                <a16:creationId xmlns:a16="http://schemas.microsoft.com/office/drawing/2014/main" id="{E6081677-5DA9-460E-AE98-6A8CDEB17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792" y="4346154"/>
            <a:ext cx="4676775" cy="232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235D5FBD-E323-469F-A2A5-26BE654CAE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17" y="127325"/>
            <a:ext cx="11765365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Drawing (1) shows a system in which an equilibrium exists between dissolved and undissolved gas particles at P = 1 atm. According to Henry's law, if the pressure is increased to 2 atm and equilibrium is restored, which drawing (2)-(5) best represents the equilibrium at 2 atm?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A.  drawing (2)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B.  drawing (3)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C.  drawing (4)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D.  drawing (5)</a:t>
            </a:r>
            <a:endParaRPr lang="en-US" altLang="en-US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68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8366041-1E65-48E9-9D15-845E1E19694F}"/>
              </a:ext>
            </a:extLst>
          </p:cNvPr>
          <p:cNvSpPr/>
          <p:nvPr/>
        </p:nvSpPr>
        <p:spPr>
          <a:xfrm>
            <a:off x="514524" y="513636"/>
            <a:ext cx="1120489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An aqueous solution is 0.467 M in HCl. What is the molality of the solution if the density is 1.23 g/mL?</a:t>
            </a:r>
          </a:p>
          <a:p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0.380 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m</a:t>
            </a:r>
            <a:endParaRPr lang="en-US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3746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F93726E-EE6A-46C9-8EB9-7A1D9B5FFB00}"/>
              </a:ext>
            </a:extLst>
          </p:cNvPr>
          <p:cNvSpPr/>
          <p:nvPr/>
        </p:nvSpPr>
        <p:spPr>
          <a:xfrm>
            <a:off x="531303" y="341419"/>
            <a:ext cx="110119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 sealed container contains 0.352 L of water with an atmosphere of oxygen gas. What is the concentration of 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in the water if the external pressure is 4.24 atm given that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</a:t>
            </a:r>
            <a:r>
              <a:rPr lang="en-US" sz="2800" baseline="-250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for 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is 1.66 ×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-6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M/mm Hg at this temperature?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5.34 ×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M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743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08B3857-ADE2-421A-9D64-2E978563FF0D}"/>
              </a:ext>
            </a:extLst>
          </p:cNvPr>
          <p:cNvSpPr/>
          <p:nvPr/>
        </p:nvSpPr>
        <p:spPr>
          <a:xfrm>
            <a:off x="547170" y="334303"/>
            <a:ext cx="1116375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Which relationship is false for solubility in water? </a:t>
            </a:r>
          </a:p>
          <a:p>
            <a:endParaRPr lang="en-US" sz="2800" dirty="0"/>
          </a:p>
          <a:p>
            <a:r>
              <a:rPr lang="en-US" sz="2800" dirty="0"/>
              <a:t>A.  C</a:t>
            </a:r>
            <a:r>
              <a:rPr lang="en-US" sz="2800" baseline="-25000" dirty="0"/>
              <a:t>5</a:t>
            </a:r>
            <a:r>
              <a:rPr lang="en-US" sz="2800" dirty="0"/>
              <a:t>H</a:t>
            </a:r>
            <a:r>
              <a:rPr lang="en-US" sz="2800" baseline="-25000" dirty="0"/>
              <a:t>11</a:t>
            </a:r>
            <a:r>
              <a:rPr lang="en-US" sz="2800" dirty="0"/>
              <a:t>OH &gt; C</a:t>
            </a:r>
            <a:r>
              <a:rPr lang="en-US" sz="2800" baseline="-25000" dirty="0"/>
              <a:t>11</a:t>
            </a:r>
            <a:r>
              <a:rPr lang="en-US" sz="2800" dirty="0"/>
              <a:t>H</a:t>
            </a:r>
            <a:r>
              <a:rPr lang="en-US" sz="2800" baseline="-25000" dirty="0"/>
              <a:t>23</a:t>
            </a:r>
            <a:r>
              <a:rPr lang="en-US" sz="2800" dirty="0"/>
              <a:t>OH </a:t>
            </a:r>
          </a:p>
          <a:p>
            <a:r>
              <a:rPr lang="en-US" sz="2800" dirty="0"/>
              <a:t>B.  C</a:t>
            </a:r>
            <a:r>
              <a:rPr lang="en-US" sz="2800" baseline="-25000" dirty="0"/>
              <a:t>5</a:t>
            </a:r>
            <a:r>
              <a:rPr lang="en-US" sz="2800" dirty="0"/>
              <a:t>H</a:t>
            </a:r>
            <a:r>
              <a:rPr lang="en-US" sz="2800" baseline="-25000" dirty="0"/>
              <a:t>11</a:t>
            </a:r>
            <a:r>
              <a:rPr lang="en-US" sz="2800" dirty="0"/>
              <a:t>OH &gt; C</a:t>
            </a:r>
            <a:r>
              <a:rPr lang="en-US" sz="2800" baseline="-25000" dirty="0"/>
              <a:t>5</a:t>
            </a:r>
            <a:r>
              <a:rPr lang="en-US" sz="2800" dirty="0"/>
              <a:t>H</a:t>
            </a:r>
            <a:r>
              <a:rPr lang="en-US" sz="2800" baseline="-25000" dirty="0"/>
              <a:t>12</a:t>
            </a:r>
            <a:r>
              <a:rPr lang="en-US" sz="2800" dirty="0"/>
              <a:t> </a:t>
            </a:r>
          </a:p>
          <a:p>
            <a:r>
              <a:rPr lang="en-US" sz="2800" b="1" dirty="0"/>
              <a:t>C.</a:t>
            </a:r>
            <a:r>
              <a:rPr lang="en-US" sz="2800" dirty="0"/>
              <a:t>  CCl</a:t>
            </a:r>
            <a:r>
              <a:rPr lang="en-US" sz="2800" baseline="-25000" dirty="0"/>
              <a:t>4</a:t>
            </a:r>
            <a:r>
              <a:rPr lang="en-US" sz="2800" dirty="0"/>
              <a:t> &gt; CaCl</a:t>
            </a:r>
            <a:r>
              <a:rPr lang="en-US" sz="2800" baseline="-25000" dirty="0"/>
              <a:t>2</a:t>
            </a:r>
            <a:r>
              <a:rPr lang="en-US" sz="2800" dirty="0"/>
              <a:t> </a:t>
            </a:r>
          </a:p>
          <a:p>
            <a:r>
              <a:rPr lang="en-US" sz="2800" dirty="0"/>
              <a:t>D.  CH</a:t>
            </a:r>
            <a:r>
              <a:rPr lang="en-US" sz="2800" baseline="-25000" dirty="0"/>
              <a:t>3</a:t>
            </a:r>
            <a:r>
              <a:rPr lang="en-US" sz="2800" dirty="0"/>
              <a:t>OCH</a:t>
            </a:r>
            <a:r>
              <a:rPr lang="en-US" sz="2800" baseline="-25000" dirty="0"/>
              <a:t>3</a:t>
            </a:r>
            <a:r>
              <a:rPr lang="en-US" sz="2800" dirty="0"/>
              <a:t> &gt; CH</a:t>
            </a:r>
            <a:r>
              <a:rPr lang="en-US" sz="2800" baseline="-25000" dirty="0"/>
              <a:t>3</a:t>
            </a:r>
            <a:r>
              <a:rPr lang="en-US" sz="2800" dirty="0"/>
              <a:t>CCl</a:t>
            </a:r>
            <a:r>
              <a:rPr lang="en-US" sz="2800" baseline="-25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60317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F748ED4-A0E9-401A-9D9C-8DDA1A896D0F}"/>
              </a:ext>
            </a:extLst>
          </p:cNvPr>
          <p:cNvSpPr/>
          <p:nvPr/>
        </p:nvSpPr>
        <p:spPr>
          <a:xfrm>
            <a:off x="271749" y="274488"/>
            <a:ext cx="11571383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Which of the following statements is false? </a:t>
            </a:r>
          </a:p>
          <a:p>
            <a:endParaRPr lang="en-US" sz="2800" dirty="0"/>
          </a:p>
          <a:p>
            <a:r>
              <a:rPr lang="en-US" sz="2800" dirty="0"/>
              <a:t>A.  C</a:t>
            </a:r>
            <a:r>
              <a:rPr lang="en-US" sz="2800" baseline="-25000" dirty="0"/>
              <a:t>6</a:t>
            </a:r>
            <a:r>
              <a:rPr lang="en-US" sz="2800" dirty="0"/>
              <a:t>H</a:t>
            </a:r>
            <a:r>
              <a:rPr lang="en-US" sz="2800" baseline="-25000" dirty="0"/>
              <a:t>14</a:t>
            </a:r>
            <a:r>
              <a:rPr lang="en-US" sz="2800" dirty="0"/>
              <a:t> has very low solubility in water because it can’t hydrogen bond to itself or to water </a:t>
            </a:r>
          </a:p>
          <a:p>
            <a:pPr marL="514350" indent="-514350">
              <a:buAutoNum type="alphaLcPeriod"/>
            </a:pPr>
            <a:endParaRPr lang="en-US" sz="2800" dirty="0"/>
          </a:p>
          <a:p>
            <a:r>
              <a:rPr lang="en-US" sz="2800" dirty="0"/>
              <a:t>B.  NaCl has poor solubility in CCl</a:t>
            </a:r>
            <a:r>
              <a:rPr lang="en-US" sz="2800" baseline="-25000" dirty="0"/>
              <a:t>4</a:t>
            </a:r>
            <a:r>
              <a:rPr lang="en-US" sz="2800" dirty="0"/>
              <a:t> because strong solute-solute interactions are replaced by weak solute-solvent interactions, making the process strongly endothermic </a:t>
            </a:r>
          </a:p>
          <a:p>
            <a:pPr marL="514350" indent="-514350">
              <a:buAutoNum type="alphaLcPeriod"/>
            </a:pPr>
            <a:endParaRPr lang="en-US" sz="2800" dirty="0"/>
          </a:p>
          <a:p>
            <a:r>
              <a:rPr lang="en-US" sz="2800" dirty="0"/>
              <a:t>C.  C</a:t>
            </a:r>
            <a:r>
              <a:rPr lang="en-US" sz="2800" baseline="-25000" dirty="0"/>
              <a:t>6</a:t>
            </a:r>
            <a:r>
              <a:rPr lang="en-US" sz="2800" dirty="0"/>
              <a:t>H</a:t>
            </a:r>
            <a:r>
              <a:rPr lang="en-US" sz="2800" baseline="-25000" dirty="0"/>
              <a:t>14</a:t>
            </a:r>
            <a:r>
              <a:rPr lang="en-US" sz="2800" dirty="0"/>
              <a:t> has good solubility in CCl</a:t>
            </a:r>
            <a:r>
              <a:rPr lang="en-US" sz="2800" baseline="-25000" dirty="0"/>
              <a:t>4</a:t>
            </a:r>
            <a:r>
              <a:rPr lang="en-US" sz="2800" dirty="0"/>
              <a:t> . Neither the original nor final intermolecular interactions are very strong. </a:t>
            </a:r>
          </a:p>
          <a:p>
            <a:endParaRPr lang="en-US" sz="2800" dirty="0"/>
          </a:p>
          <a:p>
            <a:r>
              <a:rPr lang="en-US" sz="2800" b="1" dirty="0"/>
              <a:t>D.</a:t>
            </a:r>
            <a:r>
              <a:rPr lang="en-US" sz="2800" dirty="0"/>
              <a:t>  CH</a:t>
            </a:r>
            <a:r>
              <a:rPr lang="en-US" sz="2800" baseline="-25000" dirty="0"/>
              <a:t>3</a:t>
            </a:r>
            <a:r>
              <a:rPr lang="en-US" sz="2800" dirty="0"/>
              <a:t>OCH</a:t>
            </a:r>
            <a:r>
              <a:rPr lang="en-US" sz="2800" baseline="-25000" dirty="0"/>
              <a:t>3</a:t>
            </a:r>
            <a:r>
              <a:rPr lang="en-US" sz="2800" dirty="0"/>
              <a:t> has very low solubility in water because it can’t hydrogen bond to itself or to water</a:t>
            </a:r>
          </a:p>
        </p:txBody>
      </p:sp>
    </p:spTree>
    <p:extLst>
      <p:ext uri="{BB962C8B-B14F-4D97-AF65-F5344CB8AC3E}">
        <p14:creationId xmlns:p14="http://schemas.microsoft.com/office/powerpoint/2010/main" val="2935089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2A8B1D5-A72E-4498-AF21-FBCFEA7D7E3F}"/>
              </a:ext>
            </a:extLst>
          </p:cNvPr>
          <p:cNvSpPr/>
          <p:nvPr/>
        </p:nvSpPr>
        <p:spPr>
          <a:xfrm>
            <a:off x="304799" y="268203"/>
            <a:ext cx="113840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</a:rPr>
              <a:t>Calculate the </a:t>
            </a:r>
            <a:r>
              <a:rPr lang="en-US" sz="2800" b="1" dirty="0">
                <a:solidFill>
                  <a:srgbClr val="000000"/>
                </a:solidFill>
              </a:rPr>
              <a:t>molality</a:t>
            </a:r>
            <a:r>
              <a:rPr lang="en-US" sz="2800" dirty="0">
                <a:solidFill>
                  <a:srgbClr val="000000"/>
                </a:solidFill>
              </a:rPr>
              <a:t> of a solution that contains 51.2 g of naphthalene, C</a:t>
            </a:r>
            <a:r>
              <a:rPr lang="en-US" sz="2800" baseline="-25000" dirty="0">
                <a:solidFill>
                  <a:srgbClr val="000000"/>
                </a:solidFill>
              </a:rPr>
              <a:t>10</a:t>
            </a:r>
            <a:r>
              <a:rPr lang="en-US" sz="2800" dirty="0">
                <a:solidFill>
                  <a:srgbClr val="000000"/>
                </a:solidFill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</a:rPr>
              <a:t>8</a:t>
            </a:r>
            <a:r>
              <a:rPr lang="en-US" sz="2800" dirty="0">
                <a:solidFill>
                  <a:srgbClr val="000000"/>
                </a:solidFill>
              </a:rPr>
              <a:t>, in 500 mL of carbon tetrachloride. The density of CCl</a:t>
            </a:r>
            <a:r>
              <a:rPr lang="en-US" sz="2800" baseline="-25000" dirty="0">
                <a:solidFill>
                  <a:srgbClr val="000000"/>
                </a:solidFill>
              </a:rPr>
              <a:t>4</a:t>
            </a:r>
            <a:r>
              <a:rPr lang="en-US" sz="2800" dirty="0">
                <a:solidFill>
                  <a:srgbClr val="000000"/>
                </a:solidFill>
              </a:rPr>
              <a:t> is 1.60 g/</a:t>
            </a:r>
            <a:r>
              <a:rPr lang="en-US" sz="2800" dirty="0" err="1">
                <a:solidFill>
                  <a:srgbClr val="000000"/>
                </a:solidFill>
              </a:rPr>
              <a:t>mL.</a:t>
            </a:r>
            <a:endParaRPr lang="en-US" sz="2800" dirty="0">
              <a:solidFill>
                <a:srgbClr val="000000"/>
              </a:solidFill>
            </a:endParaRPr>
          </a:p>
          <a:p>
            <a:endParaRPr lang="en-US" sz="2800" dirty="0">
              <a:solidFill>
                <a:srgbClr val="000000"/>
              </a:solidFill>
            </a:endParaRPr>
          </a:p>
          <a:p>
            <a:r>
              <a:rPr lang="en-US" sz="2800" dirty="0">
                <a:solidFill>
                  <a:srgbClr val="000000"/>
                </a:solidFill>
              </a:rPr>
              <a:t>0.500 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31686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345609-62BC-46A3-AAC7-CDC15AA35CF3}"/>
              </a:ext>
            </a:extLst>
          </p:cNvPr>
          <p:cNvSpPr txBox="1"/>
          <p:nvPr/>
        </p:nvSpPr>
        <p:spPr>
          <a:xfrm>
            <a:off x="279094" y="286439"/>
            <a:ext cx="116338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Calculate the standard enthalpy of formation of one mole of nitroglycerine from carbon, hydrogen, oxygen and nitrogen using the given four equations.  (Hint: First write and balance the equation for the formation of nitroglycerine from C, H</a:t>
            </a:r>
            <a:r>
              <a:rPr lang="en-US" sz="2800" baseline="-25000" dirty="0"/>
              <a:t>2</a:t>
            </a:r>
            <a:r>
              <a:rPr lang="en-US" sz="2800" dirty="0"/>
              <a:t> O</a:t>
            </a:r>
            <a:r>
              <a:rPr lang="en-US" sz="2800" baseline="-25000" dirty="0"/>
              <a:t>2</a:t>
            </a:r>
            <a:r>
              <a:rPr lang="en-US" sz="2800" dirty="0"/>
              <a:t> and N</a:t>
            </a:r>
            <a:r>
              <a:rPr lang="en-US" sz="2800" baseline="-25000" dirty="0"/>
              <a:t>2</a:t>
            </a:r>
            <a:r>
              <a:rPr lang="en-US" sz="2800" dirty="0"/>
              <a:t>.)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10EFB41D-7EEB-4CD9-9301-A6B074FB6D67}"/>
                  </a:ext>
                </a:extLst>
              </p:cNvPr>
              <p:cNvSpPr txBox="1"/>
              <p:nvPr/>
            </p:nvSpPr>
            <p:spPr>
              <a:xfrm>
                <a:off x="198303" y="2390660"/>
                <a:ext cx="11795393" cy="27392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514350" indent="-514350">
                  <a:buAutoNum type="arabicPeriod"/>
                </a:pPr>
                <a:r>
                  <a:rPr lang="en-US" sz="2400" dirty="0"/>
                  <a:t>½ N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(g)  +  O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(g)  →  NO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(g)					</a:t>
                </a:r>
                <a:r>
                  <a:rPr lang="el-GR" sz="2400" dirty="0"/>
                  <a:t>Δ</a:t>
                </a:r>
                <a:r>
                  <a:rPr lang="en-US" sz="2400" dirty="0"/>
                  <a:t>H</a:t>
                </a:r>
                <a:r>
                  <a:rPr lang="en-US" sz="2400" baseline="-25000" dirty="0"/>
                  <a:t>f</a:t>
                </a:r>
                <a:r>
                  <a:rPr lang="en-US" sz="2400" dirty="0"/>
                  <a:t> = +34.0 kJ/mol</a:t>
                </a:r>
              </a:p>
              <a:p>
                <a:endParaRPr lang="en-US" sz="2400" dirty="0"/>
              </a:p>
              <a:p>
                <a:pPr marL="514350" indent="-514350">
                  <a:buAutoNum type="arabicPeriod" startAt="2"/>
                </a:pPr>
                <a:r>
                  <a:rPr lang="en-US" sz="2400" dirty="0"/>
                  <a:t>C(s)  +  O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(g)  →  CO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(g)						</a:t>
                </a:r>
                <a:r>
                  <a:rPr lang="el-GR" sz="2400" dirty="0"/>
                  <a:t>Δ</a:t>
                </a:r>
                <a:r>
                  <a:rPr lang="en-US" sz="2400" dirty="0"/>
                  <a:t>H</a:t>
                </a:r>
                <a:r>
                  <a:rPr lang="en-US" sz="2400" baseline="-25000" dirty="0"/>
                  <a:t>f</a:t>
                </a:r>
                <a:r>
                  <a:rPr lang="en-US" sz="2400" dirty="0"/>
                  <a:t> = -394 kJ/mol</a:t>
                </a:r>
              </a:p>
              <a:p>
                <a:pPr marL="514350" indent="-514350">
                  <a:buAutoNum type="arabicPeriod" startAt="2"/>
                </a:pPr>
                <a:endParaRPr lang="en-US" sz="2400" dirty="0"/>
              </a:p>
              <a:p>
                <a:r>
                  <a:rPr lang="en-US" sz="2400" dirty="0"/>
                  <a:t>3.  H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(g)  +  ½ O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(g)  →  H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O(g)					</a:t>
                </a:r>
                <a:r>
                  <a:rPr lang="el-GR" sz="2400" dirty="0"/>
                  <a:t> Δ</a:t>
                </a:r>
                <a:r>
                  <a:rPr lang="en-US" sz="2400" dirty="0"/>
                  <a:t>H</a:t>
                </a:r>
                <a:r>
                  <a:rPr lang="en-US" sz="2400" baseline="-25000" dirty="0"/>
                  <a:t>f</a:t>
                </a:r>
                <a:r>
                  <a:rPr lang="en-US" sz="2400" dirty="0"/>
                  <a:t> = -242 kJ/mol</a:t>
                </a:r>
              </a:p>
              <a:p>
                <a:endParaRPr lang="en-US" sz="2400" dirty="0"/>
              </a:p>
              <a:p>
                <a:r>
                  <a:rPr lang="en-US" sz="2400" dirty="0"/>
                  <a:t>4.  C</a:t>
                </a:r>
                <a:r>
                  <a:rPr lang="en-US" sz="2400" baseline="-25000" dirty="0"/>
                  <a:t>3</a:t>
                </a:r>
                <a:r>
                  <a:rPr lang="en-US" sz="2400" dirty="0"/>
                  <a:t>H</a:t>
                </a:r>
                <a:r>
                  <a:rPr lang="en-US" sz="2400" baseline="-25000" dirty="0"/>
                  <a:t>5</a:t>
                </a:r>
                <a:r>
                  <a:rPr lang="en-US" sz="2400" dirty="0"/>
                  <a:t>N</a:t>
                </a:r>
                <a:r>
                  <a:rPr lang="en-US" sz="2400" baseline="-25000" dirty="0"/>
                  <a:t>3</a:t>
                </a:r>
                <a:r>
                  <a:rPr lang="en-US" sz="2400" dirty="0"/>
                  <a:t>O</a:t>
                </a:r>
                <a:r>
                  <a:rPr lang="en-US" sz="2400" baseline="-25000" dirty="0"/>
                  <a:t>9</a:t>
                </a:r>
                <a:r>
                  <a:rPr lang="en-US" sz="2400" dirty="0"/>
                  <a:t>(l)  +  2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US" sz="24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400" dirty="0"/>
                  <a:t> O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(g)  →  3 CO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(g)  +  2 ½ H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O(g)  +  3 NO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(g</a:t>
                </a:r>
                <a:r>
                  <a:rPr lang="en-US" sz="2400"/>
                  <a:t>) </a:t>
                </a:r>
                <a:r>
                  <a:rPr lang="el-GR" sz="2400"/>
                  <a:t> </a:t>
                </a:r>
                <a:r>
                  <a:rPr lang="el-GR" sz="2400" dirty="0"/>
                  <a:t>Δ</a:t>
                </a:r>
                <a:r>
                  <a:rPr lang="en-US" sz="2400" dirty="0"/>
                  <a:t>H</a:t>
                </a:r>
                <a:r>
                  <a:rPr lang="en-US" sz="2400" baseline="-25000" dirty="0"/>
                  <a:t>f</a:t>
                </a:r>
                <a:r>
                  <a:rPr lang="en-US" sz="2400" dirty="0"/>
                  <a:t> = -1540 kJ/mol</a:t>
                </a:r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10EFB41D-7EEB-4CD9-9301-A6B074FB6D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303" y="2390660"/>
                <a:ext cx="11795393" cy="2739211"/>
              </a:xfrm>
              <a:prstGeom prst="rect">
                <a:avLst/>
              </a:prstGeom>
              <a:blipFill>
                <a:blip r:embed="rId2"/>
                <a:stretch>
                  <a:fillRect l="-827" t="-2000" b="-29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8" name="Picture 4" descr="Nitroglycerin-2D-skeletal.png (1100×1043)">
            <a:extLst>
              <a:ext uri="{FF2B5EF4-FFF2-40B4-BE49-F238E27FC236}">
                <a16:creationId xmlns:a16="http://schemas.microsoft.com/office/drawing/2014/main" id="{1135B1C4-DF80-4BF3-9843-9FB19A9B2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16" y="1743832"/>
            <a:ext cx="2975965" cy="2821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994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057EE5F-477E-4E52-818A-C5F53156F5EA}"/>
              </a:ext>
            </a:extLst>
          </p:cNvPr>
          <p:cNvSpPr/>
          <p:nvPr/>
        </p:nvSpPr>
        <p:spPr>
          <a:xfrm>
            <a:off x="503102" y="473152"/>
            <a:ext cx="113290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</a:rPr>
              <a:t>3 C(s)  +  2 ½ H</a:t>
            </a:r>
            <a:r>
              <a:rPr lang="en-US" sz="2800" baseline="-25000" dirty="0">
                <a:solidFill>
                  <a:prstClr val="black"/>
                </a:solidFill>
              </a:rPr>
              <a:t>2</a:t>
            </a:r>
            <a:r>
              <a:rPr lang="en-US" sz="2800" dirty="0">
                <a:solidFill>
                  <a:prstClr val="black"/>
                </a:solidFill>
              </a:rPr>
              <a:t>(g)  + 1 ½(g)N</a:t>
            </a:r>
            <a:r>
              <a:rPr lang="en-US" sz="2800" baseline="-25000" dirty="0">
                <a:solidFill>
                  <a:prstClr val="black"/>
                </a:solidFill>
              </a:rPr>
              <a:t>2</a:t>
            </a:r>
            <a:r>
              <a:rPr lang="en-US" sz="2800" dirty="0">
                <a:solidFill>
                  <a:prstClr val="black"/>
                </a:solidFill>
              </a:rPr>
              <a:t>  +  4 ½ O</a:t>
            </a:r>
            <a:r>
              <a:rPr lang="en-US" sz="2800" baseline="-25000" dirty="0">
                <a:solidFill>
                  <a:prstClr val="black"/>
                </a:solidFill>
              </a:rPr>
              <a:t>2</a:t>
            </a:r>
            <a:r>
              <a:rPr lang="en-US" sz="2800" dirty="0">
                <a:solidFill>
                  <a:prstClr val="black"/>
                </a:solidFill>
              </a:rPr>
              <a:t>(g)  →  C</a:t>
            </a:r>
            <a:r>
              <a:rPr lang="en-US" sz="2800" baseline="-25000" dirty="0">
                <a:solidFill>
                  <a:prstClr val="black"/>
                </a:solidFill>
              </a:rPr>
              <a:t>3</a:t>
            </a:r>
            <a:r>
              <a:rPr lang="en-US" sz="2800" dirty="0">
                <a:solidFill>
                  <a:prstClr val="black"/>
                </a:solidFill>
              </a:rPr>
              <a:t>H</a:t>
            </a:r>
            <a:r>
              <a:rPr lang="en-US" sz="2800" baseline="-25000" dirty="0">
                <a:solidFill>
                  <a:prstClr val="black"/>
                </a:solidFill>
              </a:rPr>
              <a:t>5</a:t>
            </a:r>
            <a:r>
              <a:rPr lang="en-US" sz="2800" dirty="0">
                <a:solidFill>
                  <a:prstClr val="black"/>
                </a:solidFill>
              </a:rPr>
              <a:t>N</a:t>
            </a:r>
            <a:r>
              <a:rPr lang="en-US" sz="2800" baseline="-25000" dirty="0">
                <a:solidFill>
                  <a:prstClr val="black"/>
                </a:solidFill>
              </a:rPr>
              <a:t>3</a:t>
            </a:r>
            <a:r>
              <a:rPr lang="en-US" sz="2800" dirty="0">
                <a:solidFill>
                  <a:prstClr val="black"/>
                </a:solidFill>
              </a:rPr>
              <a:t>O</a:t>
            </a:r>
            <a:r>
              <a:rPr lang="en-US" sz="2800" baseline="-25000" dirty="0">
                <a:solidFill>
                  <a:prstClr val="black"/>
                </a:solidFill>
              </a:rPr>
              <a:t>9</a:t>
            </a:r>
            <a:r>
              <a:rPr lang="en-US" sz="2800" dirty="0">
                <a:solidFill>
                  <a:prstClr val="black"/>
                </a:solidFill>
              </a:rPr>
              <a:t>(l)		</a:t>
            </a:r>
            <a:r>
              <a:rPr lang="el-GR" sz="2800" dirty="0">
                <a:solidFill>
                  <a:prstClr val="black"/>
                </a:solidFill>
              </a:rPr>
              <a:t>Δ</a:t>
            </a:r>
            <a:r>
              <a:rPr lang="en-US" sz="2800" dirty="0">
                <a:solidFill>
                  <a:prstClr val="black"/>
                </a:solidFill>
              </a:rPr>
              <a:t>H = 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0E9370-EBEB-4EDF-A6B6-12A471053B6E}"/>
              </a:ext>
            </a:extLst>
          </p:cNvPr>
          <p:cNvSpPr txBox="1"/>
          <p:nvPr/>
        </p:nvSpPr>
        <p:spPr>
          <a:xfrm>
            <a:off x="243685" y="4926764"/>
            <a:ext cx="183505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Equation 1: x 3 </a:t>
            </a:r>
          </a:p>
          <a:p>
            <a:r>
              <a:rPr lang="en-US" dirty="0"/>
              <a:t>Equation 2: x 3</a:t>
            </a:r>
          </a:p>
          <a:p>
            <a:r>
              <a:rPr lang="en-US" dirty="0"/>
              <a:t>Equation 3: x 2 ½ </a:t>
            </a:r>
          </a:p>
          <a:p>
            <a:r>
              <a:rPr lang="en-US" dirty="0"/>
              <a:t>Equation 4: flip</a:t>
            </a:r>
          </a:p>
          <a:p>
            <a:endParaRPr lang="en-US" dirty="0"/>
          </a:p>
          <a:p>
            <a:r>
              <a:rPr lang="en-US" dirty="0"/>
              <a:t>-145 kJ/mol</a:t>
            </a:r>
          </a:p>
        </p:txBody>
      </p:sp>
    </p:spTree>
    <p:extLst>
      <p:ext uri="{BB962C8B-B14F-4D97-AF65-F5344CB8AC3E}">
        <p14:creationId xmlns:p14="http://schemas.microsoft.com/office/powerpoint/2010/main" val="1068626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0BBAFA7-22DE-41CA-AECA-6EC5B949590D}"/>
              </a:ext>
            </a:extLst>
          </p:cNvPr>
          <p:cNvSpPr/>
          <p:nvPr/>
        </p:nvSpPr>
        <p:spPr>
          <a:xfrm>
            <a:off x="403952" y="428736"/>
            <a:ext cx="110535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</a:rPr>
              <a:t>What is the</a:t>
            </a:r>
            <a:r>
              <a:rPr lang="en-US" sz="2800" b="1" dirty="0">
                <a:solidFill>
                  <a:srgbClr val="000000"/>
                </a:solidFill>
              </a:rPr>
              <a:t> molality</a:t>
            </a:r>
            <a:r>
              <a:rPr lang="en-US" sz="2800" dirty="0">
                <a:solidFill>
                  <a:srgbClr val="000000"/>
                </a:solidFill>
              </a:rPr>
              <a:t> of an 8.6% aqueous glucose (C</a:t>
            </a:r>
            <a:r>
              <a:rPr lang="en-US" sz="2800" baseline="-25000" dirty="0">
                <a:solidFill>
                  <a:srgbClr val="000000"/>
                </a:solidFill>
              </a:rPr>
              <a:t>6</a:t>
            </a:r>
            <a:r>
              <a:rPr lang="en-US" sz="2800" dirty="0">
                <a:solidFill>
                  <a:srgbClr val="000000"/>
                </a:solidFill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</a:rPr>
              <a:t>12</a:t>
            </a:r>
            <a:r>
              <a:rPr lang="en-US" sz="2800" dirty="0">
                <a:solidFill>
                  <a:srgbClr val="000000"/>
                </a:solidFill>
              </a:rPr>
              <a:t>O</a:t>
            </a:r>
            <a:r>
              <a:rPr lang="en-US" sz="2800" baseline="-25000" dirty="0">
                <a:solidFill>
                  <a:srgbClr val="000000"/>
                </a:solidFill>
              </a:rPr>
              <a:t>6</a:t>
            </a:r>
            <a:r>
              <a:rPr lang="en-US" sz="2800" dirty="0">
                <a:solidFill>
                  <a:srgbClr val="000000"/>
                </a:solidFill>
              </a:rPr>
              <a:t>) solution by weight?</a:t>
            </a:r>
          </a:p>
          <a:p>
            <a:r>
              <a:rPr lang="en-US" sz="2800" dirty="0">
                <a:solidFill>
                  <a:srgbClr val="000000"/>
                </a:solidFill>
              </a:rPr>
              <a:t>0.52 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14338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33F5D2C-234D-4E5E-B616-CF23B65C977F}"/>
              </a:ext>
            </a:extLst>
          </p:cNvPr>
          <p:cNvSpPr/>
          <p:nvPr/>
        </p:nvSpPr>
        <p:spPr>
          <a:xfrm>
            <a:off x="448018" y="422438"/>
            <a:ext cx="1128494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</a:rPr>
              <a:t>Calculate the mole fraction of ethanol (C</a:t>
            </a:r>
            <a:r>
              <a:rPr lang="en-US" sz="2800" baseline="-25000" dirty="0">
                <a:solidFill>
                  <a:srgbClr val="000000"/>
                </a:solidFill>
              </a:rPr>
              <a:t>2</a:t>
            </a:r>
            <a:r>
              <a:rPr lang="en-US" sz="2800" dirty="0">
                <a:solidFill>
                  <a:srgbClr val="000000"/>
                </a:solidFill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</a:rPr>
              <a:t>5</a:t>
            </a:r>
            <a:r>
              <a:rPr lang="en-US" sz="2800" dirty="0">
                <a:solidFill>
                  <a:srgbClr val="000000"/>
                </a:solidFill>
              </a:rPr>
              <a:t>OH) in a solution that contains 46 grams of C</a:t>
            </a:r>
            <a:r>
              <a:rPr lang="en-US" sz="2800" baseline="-25000" dirty="0">
                <a:solidFill>
                  <a:srgbClr val="000000"/>
                </a:solidFill>
              </a:rPr>
              <a:t>2</a:t>
            </a:r>
            <a:r>
              <a:rPr lang="en-US" sz="2800" dirty="0">
                <a:solidFill>
                  <a:srgbClr val="000000"/>
                </a:solidFill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</a:rPr>
              <a:t>5</a:t>
            </a:r>
            <a:r>
              <a:rPr lang="en-US" sz="2800" dirty="0">
                <a:solidFill>
                  <a:srgbClr val="000000"/>
                </a:solidFill>
              </a:rPr>
              <a:t>OH, and 64 grams of methanol (CH</a:t>
            </a:r>
            <a:r>
              <a:rPr lang="en-US" sz="2800" baseline="-25000" dirty="0">
                <a:solidFill>
                  <a:srgbClr val="000000"/>
                </a:solidFill>
              </a:rPr>
              <a:t>3</a:t>
            </a:r>
            <a:r>
              <a:rPr lang="en-US" sz="2800" dirty="0">
                <a:solidFill>
                  <a:srgbClr val="000000"/>
                </a:solidFill>
              </a:rPr>
              <a:t>OH).</a:t>
            </a:r>
          </a:p>
          <a:p>
            <a:r>
              <a:rPr lang="en-US" sz="2800" dirty="0">
                <a:solidFill>
                  <a:srgbClr val="000000"/>
                </a:solidFill>
              </a:rPr>
              <a:t>.33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36495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446FFA5-F6C5-47DD-AC12-0F5A664EBF31}"/>
              </a:ext>
            </a:extLst>
          </p:cNvPr>
          <p:cNvSpPr/>
          <p:nvPr/>
        </p:nvSpPr>
        <p:spPr>
          <a:xfrm>
            <a:off x="525137" y="449193"/>
            <a:ext cx="112188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Commercial cold packs often contain solid NH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NO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and a pouch of water. The temperature of the pack drops as the NH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NO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dissolves in water. Therefore, for the dissolving of NH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NO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in water,</a:t>
            </a:r>
          </a:p>
          <a:p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Δ</a:t>
            </a:r>
            <a:r>
              <a:rPr lang="en-US" sz="2800" b="1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="1" baseline="-25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soln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 is (+ or -) positive and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Δ</a:t>
            </a:r>
            <a:r>
              <a:rPr lang="en-US" sz="2800" b="1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S</a:t>
            </a:r>
            <a:r>
              <a:rPr lang="en-US" sz="2800" b="1" baseline="-25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soln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 is (+ or -) positive.</a:t>
            </a:r>
            <a:endParaRPr lang="en-US" sz="20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004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4" ma:contentTypeDescription="Create a new document." ma:contentTypeScope="" ma:versionID="3491835cedd7fd1150cc3a254e9f2233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cac8ba54c1cd12632e56ee014882cff7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B484130-9C2B-42CD-B7CB-F3A16533AA1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86C4B2-25FC-40B5-897A-E01843697D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DB9EED6-B020-46FF-9B4D-DD87D6ABBDDE}">
  <ds:schemaRefs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elements/1.1/"/>
    <ds:schemaRef ds:uri="http://schemas.microsoft.com/sharepoint/v3"/>
    <ds:schemaRef ds:uri="http://schemas.openxmlformats.org/package/2006/metadata/core-properties"/>
    <ds:schemaRef ds:uri="6f89d419-4ffd-47bb-9324-452bed66a7b5"/>
    <ds:schemaRef ds:uri="http://schemas.microsoft.com/office/2006/metadata/properties"/>
    <ds:schemaRef ds:uri="330354a9-d728-46c7-abbf-3220e4bf05e8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764</Words>
  <Application>Microsoft Office PowerPoint</Application>
  <PresentationFormat>Widescreen</PresentationFormat>
  <Paragraphs>66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Palatino Linotype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10</cp:revision>
  <dcterms:created xsi:type="dcterms:W3CDTF">2020-09-28T16:08:08Z</dcterms:created>
  <dcterms:modified xsi:type="dcterms:W3CDTF">2020-09-29T02:34:02Z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