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8" r:id="rId5"/>
    <p:sldId id="274" r:id="rId6"/>
    <p:sldId id="260" r:id="rId7"/>
    <p:sldId id="262" r:id="rId8"/>
    <p:sldId id="263" r:id="rId9"/>
    <p:sldId id="289" r:id="rId10"/>
    <p:sldId id="312" r:id="rId11"/>
    <p:sldId id="311" r:id="rId12"/>
    <p:sldId id="266" r:id="rId13"/>
    <p:sldId id="313" r:id="rId14"/>
    <p:sldId id="314" r:id="rId15"/>
    <p:sldId id="31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60"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ink/ink1.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3:51:17.859"/>
    </inkml:context>
    <inkml:brush xml:id="br0">
      <inkml:brushProperty name="width" value="0.05292" units="cm"/>
      <inkml:brushProperty name="height" value="0.05292" units="cm"/>
      <inkml:brushProperty name="color" value="#0070C0"/>
    </inkml:brush>
    <inkml:context xml:id="ctx1">
      <inkml:inkSource xml:id="inkSrc18">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19-10-23T13:58:25.564"/>
    </inkml:context>
  </inkml:definitions>
  <inkml:trace contextRef="#ctx0" brushRef="#br0">1928 14735 413 0,'9'-9'236'16,"0"0"-26"-16,-3 4-28 0,-5-3-43 15,6 4-11-15,1 1-25 16,1 1-6-16,-1 0-9 31,-5-1-7-31,2-1-4 16,-11-1-3-16,8 2-14 15,-3-4-5-15,-18-5-13 16,12 4-6-16,-15-3-6 16,-1-1-4-16,-1 2-8 15,-1 0-4-15,-4-1-6 16,-5-1-3-16,-7 1-2 0,-5 1-3 15,-8 2 0-15,-2 5-3 16,-2 9-1-16,-6 9-1 16,3 8-1-16,-3 3-2 15,-2 8 0-15,1 1-1 16,3 13 0-16,4 10-1 16,1 18 3-16,4 6 1 15,2 5 1-15,0-2 0 0,17-10-2 16,9 5-2-16,19 4-2 15,7-3 0-15,6-7 1 16,19-8 2-16,17-23 3 16,15 0 3-16,15 0 2 15,0-3 0-15,1-1 3 16,-8-3 1-16,24-14 1 16,10-4 1-16,3-9 1 0,8-8 1 15,-9-15 0-15,-7-13 1 16,-6-18 3-16,-1-6 5 15,-13 0 8-15,-8-7 3 16,-10-19 1-16,-13-8 4 16,-17-19 13-16,-6 5 8 15,-21-1 8-15,-2-1-6 0,-17-2-13 16,-6-5-4-16,-10 13-3 16,-7 11-4-16,-2 16-6 15,-2 11-9-15,-2 18-12 16,-16 5-5-16,-6 25-7 0,-9 7-3 15,-6 16-1-15,14 14 1 16,-13 11 5-16,-4 7 1 16,7 4 2-16,-4 3 1 15,14 2-1-15,3-9 1 16,14 7 0-16,4-8-1 16,17-2 13-16,10 3-37 0,7-14-105 15,5-1 96-15</inkml:trace>
  <inkml:trace contextRef="#ctx0" brushRef="#br0" timeOffset="13809.984">9721 14415 245 0,'6'-6'171'0,"-3"0"17"0,2 0-19 16,-5-2-41-16,0 0-16 16,-3-1-28-16,2 4-8 15,-1-2-4-15,0-2 0 16,3 8-2-16,-9-9-6 0,-3 7-10 16,-2 2-3-16,-8-1-7 15,6 3-3-15,-3 0-7 31,-1-4-7-31,-6-5-7 16,2-2-3-16,-4 6-2 16,3-1 2-16,-7-1 0 15,0 3 2-15,-2-6-4 16,2 5-1-16,-8-2-5 16,6 0 0-16,-3-2-4 15,-4 1 1-15,5 4 5 0,-6 1 2 16,-1 1 4-16,0 1 0 15,3 2-3-15,2-1-2 16,-4 1-3-16,-4-2-1 16,14 4-4-16,-11-3 0 15,16 4-3-15,2 1 0 16,-20-6 0-16,13 6 0 16,-11-3-1-16,0-2 1 15,11 5 0-15,-3-3-1 0,3 8 1 16,3-3-1-16,-4-5 0 15,3 2 0-15,5-1 0 16,2 7-1-16,1 3-1 16,-3-1 0-16,4 3-1 15,-12-3 1-15,9 6 1 16,-1-2 0-16,-13-4 1 16,11 9 0-16,-6-6 0 15,6 3 0-15,3 0 0 16,-2-7 0-16,2 5-1 15,2 2 1-15,-2-4-1 16,3 5 0-16,-6-2-1 16,5 4 1-16,7 1 1 15,-10 0-1-15,8 1 1 0,-2-2-1 0,-4 0 0 16,16 1 0-16,2 4 0 16,4 2-1-16,-2 5 0 15,-7-4 1-15,-6-4-1 16,-3-1 1-16,7 3 0 0,7 3 0 15,3 3 0-15,0-1 0 16,-1-2 0-16,2 3 0 16,0 3-1-16,3-1 0 15,8-2 1-15,-5-2 1 16,13 6-1-16,-7-2 1 16,-8-2-1-16,13 4 1 15,-6-8-1-15,-2-2 1 0,11-2-1 16,-17-6-1-16,12 3 1 31,5 1 0-31,-4 1 1 16,11 1 2-16,-7-2 4 15,7 1 3-15,0-3 3 16,0-1 1-16,0 6-1 0,9 1 0 16,0-3 2-16,-1-1 1 15,5-5-2-15,1 2 0 16,-10 1-3-16,10 1-2 15,-6-7-1-15,-3 0-2 16,11 1 0-16,-4 2-1 16,-3-4-1-16,1-3 1 15,-2 0-1-15,-3-4-1 16,8 3 1-16,0-1-1 0,-8-4 0 16,6 5 0-16,-15-4 1 15,-4 2 1-15,-4-4-1 16,-1-3 10-16,9 5 8 15,0-3 1-15,7 3 4 16,-2 5-9-16,-6-9-8 16,2 5-3-16,5 3-2 15,-6-11 0-15,2 3 0 16,3 0 0-16,-1-6-1 16,2 5 0-16,1-5 0 0,-3-4 0 15,9 7 2 1,-7-1 0-16,-7 1 6 15,2 0 2-15,0-3 1 16,1-2 0-16,7-2-4 16,3 7-3-16,-12-7-3 15,5 7-1-15,0 4-2 16,-6-9 1-16,-2 5 0 16,3-3 1-16,2 1 1 15,-2 2 0-15,8-1 2 16,-3 0-1-16,-15-6 0 15,13 4 0-15,-9 0 0 0,-9-6-2 0,17 7 0 16,-6-6-2-16,-4-4 0 16,10 5 2-16,-6-7 1 15,2 2 0-15,4 0 1 16,4-3-1-16,-3-2-1 16,-3 0 0-16,-2-9 0 15,-2 3-1-15,-2-6 1 0,0 3-1 16,0 5 0-16,1 0 0 15,-5-1 0-15,5 6 1 0,-7-6 2 16,-2-6 0-16,5 5 0 31,-5-7 0-31,-4-2-1 16,2 1 0-16,4 1 0 16,-12-6-2-16,-1-1 1 15,-3 0 2-15,-5 5 16 16,4 1 4-16,2-4 9 15,3 7 1-15,-12-10-12 16,9 2-3-16,-1 5-6 0,-8-12-4 16,9 3-3-16,-9-5-2 15,-4-6-1-15,6 0-2 16,-4 5 0-16,2 7-1 16,-3-5 0-16,0 2 0 15,0-9-1-15,-3 1 0 0,-2 8 0 16,-1 0 0-1,-6 13 2-15,5 0 2 16,1 4 0-16,-4 2 0 16,4-4-1-16,-11-5-2 15,1 1 0-15,7 4 0 0,-4 2-1 16,8 2 1-16,-9-1-1 16,-4-5 0-16,4 4 0 15,-1 3-2-15,9 9-2 16,2 5-1-16,-1 5-3 15,2 1 1-15,-4 6 8 16,-4 6-24-16,4 10 52 0,3-1-24 16</inkml:trace>
  <inkml:trace contextRef="#ctx0" brushRef="#br0" timeOffset="15274.154">7762 16621 511 0,'25'0'262'0,"-27"4"-70"16,-2-4-36-16,1 0-41 15,3 0-18-15,-2 0-24 32,2 0-6-32,0 0-13 0,0 0-3 0,0 3-3 15,2 10-2-15,2 7-3 32,0 18-3-32,-6-11-11 0,-8-9-5 0,5 8-10 15,-1 11-3-15,-2-6-4 31,5 2 0-31,0-5-2 16,0-4 0-16,-3-7-1 16,0-3 0-16,0-6-1 0,6 1 0 0,1-5 4 15,-1-2 2-15,0-5 0 0,0 2-1 16,0 0-6-16,3-17-1 31,15-39-2-31,-9 24-3 16,10-3-3-16,-3-3 0 15,0 7 1-15,6 0 3 0,-4 7 2 0,6 11 1 16,-14-7 0-16,-1 7 0 16,-4 3-1-16,-1 5-1 0,15 10-1 15,-6 1 0-15,2 5 1 16,-6-1 0-16,-6 4 2 16,5 8 0-16,-3-2 0 15,0 6 0-15,0 2 0 31,0 1 1-31,-3 6 0 16,-9-9 1-16,5 4 0 16,-9-6 1-16,0-2-2 15,11 2 1-15,-5-6-1 16,-2-1 1-16,1-8 0 16,1 1-1-16,5-7 2 15,5 3 0-15,-3-6-1 16,-2 0 2-16,-1-1-66 0,1-2-64 0,5-18 80 15</inkml:trace>
  <inkml:trace contextRef="#ctx0" brushRef="#br0" timeOffset="15592.004">8272 16627 524 0,'0'-1'307'0,"-2"4"-36"0,-1-3-37 16,3 0-68-16,0 0-22 16,1 5-36-16,1 7-17 15,3 9-27-15,-2 23-9 16,-6-22-10-16,0 4-3 0,2 2-9 16,-3 6-4-16,-8-6-11 31,-2 2-3-31,-6-6-6 0,5-4-1 0,0-7-1 15,9-1 0-15,0-6-2 16,3-4 0-16,3-2-30 31,1-6-41-31,-1 5-179 16,0-2 161-16</inkml:trace>
  <inkml:trace contextRef="#ctx0" brushRef="#br0" timeOffset="15925.196">8548 16434 642 0,'0'-7'355'16,"0"3"-60"-16,2 4-110 15,0 7-56-15,1 2-18 16,-3 11-17-16,1 1-14 0,-1 9-32 15,-2 1-12-15,-2 3-12 16,0 13-7-16,-5-4-7 31,3 5-2-31,-1 2-2 16,-4-12-1-16,5 1-1 16,0-4 1-16,0-10 0 15,6 1 0-15,-3-7-1 16,-2-8 0-16,5-4 9 15,-1-5-24-15,1-10-76 0,1-1-57 16,-1-12 75-16</inkml:trace>
  <inkml:trace contextRef="#ctx0" brushRef="#br0" timeOffset="16514.418">8465 16635 428 0,'-4'5'293'15,"-3"-2"-7"-15,9 5-110 16,-2-3-31-16,5 2-47 16,1-5-9-16,3 4-26 15,4-2-9-15,4-1-15 0,7 2-8 16,0-4-9-16,-1-5-3 16,-2-9-5-16,-3-1-1 15,-1 0-2-15,-2 6 0 16,0 7 0-16,-4-2-9 0,-4-1 26 15,-4-3 4-15,-1 0 6 16,2 6 9-16,-3 0-27 16,-1 1-5-16,0 0-1 15,0 0 3-15,1 5 7 16,0 8 2-16,0 12 0 16,-1 20-3-16,-4-25-5 15,2 2-4-15,-4-2-6 16,3 6-2-16,3 0-1 15,-4 1-1-15,4-1 1 16,-2-3-1-16,-2-9 1 16,4 1 1-16,-4-11 2 15,1-1 5-15,0-4 3 16,2 0 1-16,0 0-3 16,0 0-7-16,-3-19-5 0,-1-25-1 15,4 22-1-15,2 5-1 16,8 7 0-16,-5-8-1 15,6 9-1-15,1-3 0 16,-2-1 2-16,10 4 0 16,-2-4 0-16,9 3 0 0,0-4-1 15,-9 0 0-15,8 3 0 16,-7 2 0-16,-1 8 0 16,5-3 0-16,-6 6-1 15,-6-4 13-15,-2 1-47 16,-2 6-14-16,4-4 33 15</inkml:trace>
  <inkml:trace contextRef="#ctx0" brushRef="#br0" timeOffset="17535.206">9142 16687 467 0,'33'0'222'0,"-22"4"-67"16,-4-3-16-16,1 5-6 15,-6-8 1-15,-2-5 5 16,-1 1-4-16,3 6-11 15,-1 0-13-15,-2-2-32 16,0 2-14-16,0-1-20 16,0 0-7-16,-12-1-13 15,-3 1-4-15,-28 5-10 0,26 7-2 16,2-3-6-16,-1-3-2 16,0 3-1-16,0 1-1 15,1 6-1-15,1-1 1 0,2 0-2 16,0 0 1-16,6 4-1 31,0-1 0-31,7-5 1 31,0-6 0-31,0 1 0 0,0 16 0 0,4-7 0 16,4 7 0-16,2-14 1 16,2 0 0-16,0-2 1 15,1-4 0-15,-1-1 1 16,3-2 0-16,-3-3 2 0,2-5-1 15,2-4 1-15,-3-5-1 16,6-8-2-16,-2 5 0 0,-3-7 0 16,4 2-1-16,-9 1 1 15,1 1 0-15,-7 2 1 16,-1 11 0-16,2 4-1 16,-8-2 0-16,2 14-5 15,-6-3 1-15,0 10-1 16,1 4 3-16,-1-1 1 0,1 0-1 15,1 2 1-15,4-1 1 16,0-2-1-16,-1-1 1 0,3 1 0 31,0-1 0-31,4 1-1 16,7-1 1-16,1-4 0 16,6-1 0-16,3-3 0 15,2-3 1-15,-3-3 2 16,2-3-1-16,-5-5 0 15,-1 0 0-15,5-3-12 16,-4-2-68-16,4-7 56 16</inkml:trace>
  <inkml:trace contextRef="#ctx0" brushRef="#br0" timeOffset="18331.17">9498 16334 697 0,'-2'-3'359'0,"2"5"-107"15,-3-3-77-15,3 1-73 16,-1 0-31-16,0 0-28 16,0 2-6-16,0 20-10 15,-2 32-3-15,-3-25-4 16,1 3 1-16,-3 8-6 0,1-1-2 15,-6 0-4-15,1 0-1 16,0-4-2-16,3 3-1 16,6-5 0-16,1 0-2 15,3-1 0-15,1-9 0 0,0 0 0 16,8-4 0-16,-2-8 0 16,0 0 0-16,9-2 3 15,-5-7 0-15,10-3 1 16,0-3-1-16,4-5-1 15,3-2-1-15,1-2-1 16,-2-6-1-16,-2-2 0 16,-3-2 1-16,-9-2 1 15,4 7 1-15,-8 1 3 16,0 8 2-16,-8-7-1 16,-2 4 1-16,-6-4-2 15,-2-2-1-15,2 14-2 16,-7-13-2-16,3 10-4 0,-1 1-2 0,0 8-2 15,7 9 0-15,-4 0 5 16,3-2 2-16,-2 4 4 16,3-1 4-16,4 6 6 15,0 7 4-15,5-4 4 16,4 4-2-16,2-3-5 16,0-6-2-16,5-1-4 15,3 0-2-15,6-4-2 31,-2 0 0-31,-5-8 0 0,-1-1 0 16,-6-6 1-16,0-2 0 16,2-3 8-16,-12-7-26 15,8 2-70-15,4 0-73 16,-2-6 83-16</inkml:trace>
  <inkml:trace contextRef="#ctx0" brushRef="#br0" timeOffset="18707.005">9264 16386 681 0,'9'2'377'0,"-10"-2"-26"15,10 3-175-15,5-1-8 16,1 2-18-16,8-1-22 15,15 0-41-15,9-2-22 16,1-1-29-16,6-4-10 16,-8 1-11-16,-4-1-2 15,-1-3 31-15,-9 1-30 0,-13-4-62 16,-4 1 46-16</inkml:trace>
  <inkml:trace contextRef="#ctx0" brushRef="#br0" timeOffset="20905.887">18094 14558 351 0,'-2'-10'210'16,"-4"-2"-34"-16,-5 0-46 16,12 4-7-16,-2 1-11 15,-2 1 0-15,3 6-14 16,-3-3-10-16,-7 0-23 15,-1 1-8-15,-2 0-19 16,-11-6-8-16,4 5-10 0,-6-4-1 16,-7-2-3-16,3 5 0 15,-9-4 1-15,2-3 1 16,-7-5 0-16,0 1 0 16,3 0 1-16,3 4-2 15,-6-5-3-15,1-2-3 0,-12-5-6 16,2 7-2-16,2 3-3 15,-2 4 0-15,3 5 0 16,-6-2-1-16,-1 4 0 16,-3 4 1-16,13 0 1 15,9 2 0-15,2 7 1 16,-2-6 0-16,-8 5-1 16,-7-3-1-16,2 1 0 15,7 1 1-15,-1-5 0 0,1 8 0 16,6-1 0-16,-2 1 0 15,11 7-1-15,0-7 1 16,-5 0-1-16,4 5 0 16,-7-4 0-16,2 1 0 15,-1 1 0-15,-3-3 1 16,10 7-1-16,-5-2 0 0,1 2 0 16,5 1 0-16,-4-6 1 15,9 4 2-15,-4 0 0 16,-5 0 0-16,13 4 0 15,-3 2-1-15,1 1-1 16,13 10 0-16,-15-3-1 16,0 1 1-16,3-5 1 15,-3-6 3-15,8 3 2 16,-1-6 0-16,6 5-2 16,4 0-3-16,5-2-2 15,0 3 0-15,4 0-1 16,6 1-1-16,5 5 1 15,6 2 0-15,5 2 1 16,-1 2 0-16,1 5 2 16,-3 1 1-16,-3-1 1 15,4-5 2-15,-9-7 4 0,5-3 3 16,13 0 4-16,1-1 2 16,12-1-2-16,2-1-2 15,-3-6-5-15,5 0-6 16,14 1 22-16,-2-3 3 15,4 1 8-15,0 0 10 16,-7-2-20-16,7 1-4 16,1-2-8-16,3 0-2 0,-3-5-3 31,1-3-1-31,-2 1 0 16,-5-2 0-16,-1-3 10 15,1 6 2-15,-8-15 4 16,3 3-2-16,-1-2-8 15,-3-6 3-15,-3 8 6 16,-5-9 2-16,1 4 2 16,0-4-5-16,4-3-9 0,0 4-3 15,-5-6-4-15,10 1-1 16,4 2 0-16,-10-5-2 16,7 3 1-16,-5-6-1 15,-2-5 0 1,10 0 1-16,-5-5 1 0,-3-2-1 15,-4-7 0-15,-3 3-2 16,-5-5 1-16,-7 3 0 0,-14 4 1 16,-7 0 1-1,-9 5 1-15,1 2 1 16,-11-5-1-16,-8-5 0 0,-8-2-1 16,-8-7-1-16,6-3-2 15,1 4 0-15,-3-3-3 16,0 3-2-16,-9 9-1 15,1 0-2-15,-12 9 0 16,10 8-1-16,-8 4-1 16,1 6 0-16,3 8 1 15,-15-5 2-15,9 8-1 0,-2-1 1 16,5 3 0-16,5 4-1 16,9 1 3-16,2 0-2 15,12-1-24-15,0-1-30 0,3-4-78 16,10 1-486-16,-6-1 439 15</inkml:trace>
  <inkml:trace contextRef="#ctx0" brushRef="#br0" timeOffset="22233.452">16621 16418 493 0,'22'-37'267'0,"-29"33"-55"15,0 1-40-15,5 2-55 16,-2 2-15-16,4 4-22 16,0-5-15-16,-1 0-24 15,0 0-7-15,0 0-8 16,-5 9-3-16,-3 11 3 16,-5 34 0-16,19-18-2 0,-1 1 1 15,-3 4-1-15,-14-7-3 16,2 1-2-16,-2-7-3 0,-2-10-5 15,11 5-1-15,1-8-3 32,3-1-1-32,0-10 1 0,-2-4 4 15,2-7 3-15,10-1 0 16,2-6-3-16,4-2-4 0,-10-17-3 16,-6-2-2-16,16 0-1 15,-8-6 0-15,15 9-1 16,2 0 0-16,-7 5-1 15,10 3 0-15,-4 0 0 16,5 5-1-16,-6-3 0 16,1 7-1-16,-2 9-1 15,-5 0 0-15,3 13-2 16,-4 3 1-16,-4 6 1 16,1 6 0-16,-6 4 2 15,-1 2 2-15,-5 6 0 16,1 1 1-16,-8-4 1 0,0 2-1 0,-3-7 1 15,0-1 1-15,5 0-1 16,-1-4 0-16,-1-4 0 16,2-2 1-16,0-11-1 15,3 5 0-15,3-2 1 16,1-7-1-16,0-4-11 16,4-5-50-16,-2-16 42 15</inkml:trace>
  <inkml:trace contextRef="#ctx0" brushRef="#br0" timeOffset="22578.645">17197 16403 927 0,'0'0'421'15,"0"0"-202"-15,-2 3-41 16,1-3-73-16,0 0-23 16,0 0-29-16,-1 2-5 15,-6 17-12-15,-7 30-4 0,8-25-6 16,-4 3-6-16,-3 3-5 16,8 2-3-16,-4-6-3 15,12 5-1-15,4-8-1 16,-9-7 0-16,5-5 1 15,-5-6 1-15,-4-4-2 16,8 3 1-16,3-2-13 16,-10-16-40-16,12 1-109 15,-8-10-104-15,8-2 152 16</inkml:trace>
  <inkml:trace contextRef="#ctx0" brushRef="#br0" timeOffset="22954.845">17526 16183 734 0,'1'-12'418'0,"3"7"-81"15,-7-2-170 1,1 10-33-16,4 13-51 15,-1 1-13-15,-3 12-3 16,-5 0-15-16,-3 5-13 16,-1 4-4-16,3 4-6 15,0 1-1-15,0 0-7 16,7-1-4-16,-8-4-4 0,1-2-2 16,1-1-3-1,-9-8-1-15,11 2 0 0,-5-12 0 16,10-3 2-16,0-3 1 0,0-11 4 15,0 2-21-15,-4-16-66 16,0-4-48-16,2-5-178 31,2-8-254-31,3-3 367 16</inkml:trace>
  <inkml:trace contextRef="#ctx0" brushRef="#br0" timeOffset="23584.237">17417 16429 556 0,'-8'1'305'16,"3"3"-60"-16,4-1-44 16,-1-1-57-16,1-2-14 15,1 0-14-15,0 0-7 16,2 0-23-16,18 5-15 0,29 6-28 16,-20-9-12-16,-12-3-9 15,5-1-4-15,-2-3-2 16,-2 1-2-16,6 3-2 15,-3-1 0-15,-10-3-1 16,-2 0 1-16,-6 0-3 16,-3 1-2-16,6 4-4 15,-6 0-3-15,0 0 1 16,0 0-1-16,0 0 0 16,0 0 1-16,3 6 2 15,3 6 2-15,0 2 1 16,2 27 0-16,-8-24 0 15,-6-1 0-15,6 6 0 16,1-1-1-16,-9-2-1 0,8 4 1 0,-7-6-1 16,6 7 0-16,-3-6 0 15,1-5 2-15,4 1 1 16,-1-7 0-16,-2-5 9 16,3 2 2-16,-1-8-1 15,-1 3-1-15,1 0-11 16,0 0-2-16,1-5-3 0,2-8 0 15,1 4 0-15,15-29 0 16,-9 27 1-16,1-1-1 31,6 0 2-31,-5-9-1 16,3-5 2-16,1 2-1 0,1-5-2 16,-1 5 0-16,2 3-1 15,2 5-1-15,-1 5-1 16,0-1 0-16,3 6 0 15,-5-3-1-15,7 10 1 16,0 1-1-16,-9 0 0 16,1 3 2-16,-7-1 0 15,-8-1 4-15,11 6-23 0,-6-2 95 16,1 1-59-16</inkml:trace>
  <inkml:trace contextRef="#ctx0" brushRef="#br0" timeOffset="24153.504">18137 16498 630 0,'0'-2'335'0,"0"1"-103"15,0 0-22-15,0 0-66 16,0 0-23-16,0 0-15 15,0 1-10-15,0 0-24 16,0 2-12-16,2 21-19 16,-6 26-7-16,-4-25-12 15,7 7-2-15,-9-11-8 0,1-2-2 16,1 1-2-16,4-6 0 16,5 0 1-16,-1-2 1 15,3-8 1-15,-3-8 8 16,7-9-81-16,-3-5-109 15,6-12 113-15</inkml:trace>
  <inkml:trace contextRef="#ctx0" brushRef="#br0" timeOffset="24906.645">18590 15992 1283 0,'-1'0'41'0,"-4"0"9"16,7 0 40-16,-4 0-14 15,2 0-2-15,-2 0-7 16,1 2-2-16,-1 26-9 0,-6 38-6 16,0-16-13-16,-11 2-5 15,-2 4-8-15,0-4-4 16,2 2-7-16,3-2-1 16,1-3-5-16,3-1 1 15,3-9 0-15,1-2 0 0,5 2 1 16,3-4-2-16,7-3-1 15,8 0-1-15,3-9 0 16,0-8 1-16,3-9 3 16,3-2 1-16,-3-14 0 15,6 4-2-15,12-8-4 16,-5-11-3-16,7 1-3 16,-6-9 0-16,-4 1 2 15,-2 1 0-15,-10 1 5 16,0 2 0-16,-6 5 2 31,-5-1 1-31,-5 1 0 0,-4 2 1 0,-10 0-2 16,0 4 0-16,-5 8-3 15,0 5 5-15,2 6 2 16,-2 1 1-16,2 7 3 16,1 1-3-16,2 4-1 15,3-2-1-15,-1 0-2 16,1 0-1-16,5 1-3 15,5 5 0-15,2 2 0 16,6 4 1-16,0-4 1 0,2 5-1 16,6-6 1-16,1 0 0 15,8 2 0-15,1-5 0 16,4-6 1-16,0-6 0 16,0-5-2-16,-12-11 1 15,-4-5-49-15,4-4-41 0,-10-13-34 16,13 4 55-16</inkml:trace>
  <inkml:trace contextRef="#ctx0" brushRef="#br0" timeOffset="25284.484">18283 16127 655 0,'9'4'410'16,"1"-3"-22"-16,12 6-166 16,8-3-6-16,16 1-73 15,0-5-32-15,10-7-46 16,11-2-22-16,-3-7-23 15,10 3-3-15,-7-7 14 16,-6-1-31-16,-8-3 4 0</inkml:trace>
  <inkml:trace contextRef="#ctx0" brushRef="#br0" timeOffset="-2166.876">7441 3687 371 0,'5'-3'218'0,"-7"2"-15"16,5 5-31-16,-3-4-39 15,0 0-18-15,0 0-21 16,10 3-5-16,9 5-6 15,27 14-1-15,-24-18-8 16,3-1-3-16,2-8-14 16,2-4-4-16,7 2-10 15,8 0-6-15,13 4-6 16,-4-2-4-16,4 3-8 0,-10-7-2 16,0 9-6-16,5 5-2 15,-4 0-1-15,3 1-1 16,-2-4-1-16,-1 4 0 15,4 2 1-15,0 6 3 16,-6-5 5-16,0-1 2 16,-3-10 4-16,5 4 0 15,4-7-3-15,1-2-3 16,10 7-5-16,-5-6-1 0,9 11-3 16,0-1-1-1,-1-4-1-15,-2 0 0 0,-6-2-2 16,-2-6 1-16,8 15-1 15,-1-1-1-15,-6-1 2 16,4 9-2-16,-6-14 3 16,0-4 0-16,7 0 1 15,-2 0 0-15,-3-8 1 16,1 9 5-16,-2-5 5 16,1-3 2-16,1 9 0 15,1 1-4-15,-2 1-5 16,-2 5-3-16,2 1-1 15,-6-6-1-15,6 7-1 16,-11-9 1-16,1 1-1 16,6 6 0-16,-5-9 2 0,9 8-1 0,2-4 1 15,-3-4 2-15,9 7 3 16,-11-8 1-16,7 8 0 16,-6-3 1-16,2-1-4 15,9 4 1-15,-10-5-2 16,5 4-1-16,-5-6-1 0,-8-5 1 15,10 7-1-15,0 1 1 32,-4 0 0-32,4-6-1 15,-5 3-1-15,0-4 0 0,9 6-1 16,0 1-1-16,3 0 1 16,-2-1 0-16,-14-7-1 15,4 6 0-15,-3-4-1 16,-2-1 0-16,8 13 0 15,-4-5 1-15,3 0-1 16,5 5-1-16,-6-4 2 16,5 5-1-16,-7-6 0 15,1-2 0-15,3-3 0 16,2 8 0-16,5 2 1 0,-7-7-1 16,-4 2 1-16,5-6 0 15,-1 3 0-15,4 1 0 0,9 4-1 16,-8-5 1-16,0-2-1 15,1 6 1-15,4-3 0 16,1 3 0-16,-7-5 0 16,4 3-1-16,-4-6 2 15,3 5-1-15,8 3 0 16,1-1 0-16,-7 2 0 16,-9-7 0-16,-3 3 1 15,-3-3-1-15,2 1-1 0,7 5 1 16,-2 0 0-16,-4-1-1 15,0 1 0-15,1 4 1 16,-2-7-1-16,0 1 1 16,6 1 0-16,-6-7 0 15,6 8 0-15,1 0 0 16,-5-7-1-16,-3 5 0 16,1 1 1-16,-2 0-1 15,4 3 1-15,2 1 0 0,-11-5-1 16,1-1 1-16,1-4-2 15,5 6 0-15,3 2 1 16,-14-1-1-16,-1 1 1 31,-2-2-1-31,0 0 1 0,11 1 0 0,-2 1 0 32,-5 0-1-32,-4-5 0 15,4 8 1-15,3 3-1 0,0-2 1 16,-13-1 0-16,-1-5-1 15,3 2 0-15,-12-3 1 0,18 1-1 16,-1 1 1-16,-4-1 0 16,7 0 0-16,-4 2 1 15,-1-2-2-15,-4-4 1 16,3 2 0-16,4 4-1 16,-6-2 1-16,-2 1 0 15,-1 1 0-15,-7-9-1 0,12 12 1 16,1-7 0-16,4 2 0 15,0 5-1-15,-6-7 1 16,1 0-1-16,-5-2 1 16,1-1-1-16,7 7 1 0,2 3-1 31,-1-1 0-31,2 1 1 16,-15-9-1-16,9 3 1 15,-8-7 0-15,-1-2-1 16,12 9 0-16,-6 1 1 15,5-4 0-15,-2 5 0 16,-2-2 0-16,0-3-1 16,6 8 0-16,0-3 0 0,-12-4 1 15,1 1-1-15,-5-4 0 16,-8 0 1-16,16 4-1 16,0 0 0-16,3 1 1 0,9 2-1 15,-8-1 1-15,-2-3-1 16,0 3 1-16,1 1-1 15,5 5 0-15,-3-4 0 16,1-3 1-16,-10-2-1 16,13 3 0-16,0 5 0 0,4-1 0 15,8 4 1-15,-16-14 0 16,4 5-1-16,-2 6 1 16,1-10-1-16,8 10 1 15,-7-5 0-15,6-2 0 16,-11 0 1-16,14 0 1 0,2-3 1 15,-3 0 2-15,16 5-1 16,-16-5 1-16,8 5-3 16,-6-4 0-16,2 2-1 15,-9-1-1-15,7 3 0 16,0-1 0-16,3-1 1 16,5 5-2-16,-8-3 1 15,2 1-1-15,-7-1 1 16,5 2-1-16,-6 3 0 15,-7-2 0-15,-4-2 0 16,-1-3 0-16,8-1 0 16,6 3 1-16,3-2-1 15,-4 6 1-15,-9-6 0 16,3 2 0-16,2 1 0 0,-5-6 0 31,-8 4 0-31,0-2 0 16,-5-5 0-16,13 4 0 15,18 3 1-15,-1-1-1 16,2 0 0-16,-10-4 0 0,-2 1 0 16,-1 1 0-16,-4 1 0 15,7 3 0-15,1 1 0 16,-1-2 0-16,9-1 0 16,-6-3 1-16,-3 0 0 0,5 3 1 15,-3 0 0-15,1 2 1 16,-7 0 0-16,3-2-1 0,-12 2 1 15,0-4 0-15,8 2 0 16,2-2 1-16,11 4 0 16,-6-3 0-16,-5 3 2 15,-9 1-1-15,-3-2 2 16,0 1-1-16,-5 1-1 16,0 1-1-16,-4 2-1 31,-10-4 1-31,8 4-2 15,4 3 0-15,-15-6-2 0,11 4 0 16,-13-3-1-16,4 0 1 16,9 0-1-16,-2-3 13 15,11-4 10-15,-5-4 302 16,9-6-236-16</inkml:trace>
  <inkml:trace contextRef="#ctx1" brushRef="#br0">16193 11186 0,'0'0'16,"0"0"-16,0 0 15,0 0 1</inkml:trace>
  <inkml:trace contextRef="#ctx0" brushRef="#br0" timeOffset="-583.3">9202 4140 536 0,'-1'-4'310'16,"-5"-2"-71"-16,-1 7-70 16,5 8-34-16,-3 1-38 15,0-6-12-15,4 9-18 16,-5-9-9-16,3 6-14 15,3 11-4-15,-7-4-8 16,3 6-3-16,-2 4-5 16,-1 4-2-16,-2-1-7 15,4 1-3-15,-2 1-2 16,-1-2-2-16,1-3-1 16,-3-3-1-16,-1-4 0 15,4-1 0-15,7-4 0 0,-1-6 1 16,6-4 11-16,-7-5 4 15,-2-13 2-15,2 4-2 16,-1-12-11-16,3 1-4 16,3 1-4-16,0-1-1 15,1 3 0-15,-3 0-1 16,-3-1 0-16,-1 5 1 16,-2 2-2-16,-4 2 0 0,-5 8-2 15,-6-3-1-15,-4 9 0 16,1 4-1-16,-1 2 1 15,-2 3 0-15,-1-1 0 16,3 2 0-16,4 4 2 16,1 2 0-16,2 1 0 15,-7-4 0-15,1-2-1 16,11 3 0-16,-3-2 1 16,14 9 0-16,-2-9-1 15,-3-3 0-15,7 0-1 16,-1-12-1-16,7 8 0 0,10-2 1 15,4-1 1-15,7 4 2 16,1-8 4-16,-10-6 2 16,7-8 5-16,0-7 1 15,2 1-1-15,3 1-2 16,-6-5-6-16,-2 10-1 16,-6 1-2-16,-4 6 0 15,-2 4-3-15,-6-3-1 16,-5-3-7-1,2 8-17-15,-4-2-64 16,2 0-57-16,-2 0 88 16</inkml:trace>
  <inkml:trace contextRef="#ctx0" brushRef="#br0" timeOffset="-237.759">9318 4345 926 0,'0'-2'414'0,"12"5"-208"15,-11 1-39-15,1 6-74 16,-4 1-18-16,-9 2-18 15,-2 3-8-15,7 6-6 16,2 2-5-16,-13 0-11 16,11 5-4-16,-4-7-8 15,-7-2-3-15,11-1-3 16,-11-8-1-16,11 3-2 0,-2-8-1 16,10 4 3-16,0-4 7 15,-3-11-45-15,0-1-55 16,-1-16 55-16</inkml:trace>
  <inkml:trace contextRef="#ctx0" brushRef="#br0" timeOffset="183.258">9483 4597 690 0,'-5'-3'418'0,"0"-2"-48"15,-2 1-161-15,3-6-41 16,-2-1-62-16,2 3-19 16,3-3-34-16,-5-6-11 15,8 0-18-15,-2-7-7 16,8-5-9-16,2 4-1 15,0-7-2-15,3 4 1 16,-1-5 4-16,3 1 4 16,1-9 8-16,-1 2 3 0,1-1-1 15,2 0-4-15,2 8-8 16,-4-4-5-16,4 14-4 16,-5 2-3-16,5 13-2 31,-4 3-3-31,-6 4-2 15,-1 0 0-15,-3 14-1 0,9 6 13 16,-11 5-75-16,13 5-63 16,-14-2 87-16</inkml:trace>
  <inkml:trace contextRef="#ctx0" brushRef="#br0" timeOffset="452.224">9414 4390 642 0,'-6'-2'450'16,"-4"-2"27"-16,11 3-229 15,-6-3-34-15,2-2-100 0,7 2-35 16,8 1-46-16,10 1-13 15,3 1-10-15,-1-1-4 16,-9-1-6-16,4 2 18 16,-4 0-78-16,4 1-60 15,1 1 80-15</inkml:trace>
  <inkml:trace contextRef="#ctx0" brushRef="#br0" timeOffset="930.903">9666 4643 686 0,'4'5'371'0,"-4"-9"-115"16,0 0-80-16,0-7-46 15,3 6-36-15,-1 4-5 16,8 1-6-16,-2-3 1 0,1-7-6 16,-2-2-5-16,-4-4-10 31,4-1-6-31,-7-5-13 16,2 0-4-16,-1-8-7 15,0-1-2-15,9-1-9 16,5-1-4-16,-8-6-8 15,9 2-4-15,-8-6-2 16,-8-8-1-16,10 5-2 16,-8-5 0-16,14 14-1 15,7 7 0-15,-9 6-2 16,8 7-2-16,-5 3-2 16,-6 3-1-16,8 10 0 15,-5-1 0-15,0 6 2 16,7 7 1-16,-1 1-1 0,-3 2 2 15,-6-1-33-15,-2 0-50 16,-5 1-131-16,0 2 133 16</inkml:trace>
  <inkml:trace contextRef="#ctx0" brushRef="#br0" timeOffset="1198.866">9699 4379 730 0,'-1'-4'437'0,"1"-1"-63"16,4 1-158-16,3-1-39 15,4 2-80-15,4 1-22 16,-2-1-36-16,1-3-10 15,10 2-13-15,-6 1-5 16,2-1-8-16,-4 1-2 16,-2 1-1-16,-2-1-38 0,5 1-238 15,2 2 198-15</inkml:trace>
  <inkml:trace contextRef="#ctx0" brushRef="#br0" timeOffset="2066.673">9983 4381 502 0,'0'2'352'0,"1"2"64"16,0 0-152-16,0-2-81 0,3 1-34 15,9 5-57-15,30 10-16 16,-22-25-30 0,0-3-10-16,-2-4-18 15,-2 0-5-15,-3-3-5 16,3 3 0-16,-8 4 1 16,-6-2-1-16,-3 1 0 15,-7 4-1-15,-2 1 1 16,1 6-1-16,-7 3 0 15,-1 3-1-15,-4 4-3 16,0-1 0-16,0 7-2 16,-3 0 0-16,0 0 0 0,0 2 0 15,2 3-1-15,5 2 1 16,5 0-1-16,4 0 0 16,8 1 0-16,-1-5 0 15,6 4-1-15,1-2 0 16,2-5 0-16,7 3 1 0,1-8 0 15,3-2 0-15,-1-6 1 16,3-8 1-16,2-5-1 16,4-4 0-16,1-11 0 15,4-1 0-15,4-7 0 16,1-1-1-16,-11 5 1 16,0 4 0-16,-8 7 0 15,-7 0-1-15,1 6 1 16,-5 2-1-16,-4 8-1 15,-4 1-2-15,-7 5 1 0,4 5 0 16,-5 3 2-16,-3 2 1 16,10 8 1-16,-18-3 0 15,8 7 0-15,7 4 0 16,-2-4 0-16,6 1-1 16,-2-6 1-1,-7-9-1-15,7-1 1 0,3-2-1 0,-2-6 1 16,10 5 3-16,-8-14 3 15,6 3 0-15,3-8 1 16,-5-9-2-16,0-5-3 16,-2-9 0-16,6-5-1 15,10-1-1-15,5 8-2 16,1 0-1-16,-2 8 0 0,-1 5 0 16,3 4 1-16,4 7 1 15,-3-1 3-15,-2 0 0 16,2 7 0-16,-4-3-1 15,2 7-3-15,-1 1 3 16,-12-4 24-16,1 2-43 16,-9 5 19-16</inkml:trace>
  <inkml:trace contextRef="#ctx0" brushRef="#br0" timeOffset="3073.843">11219 4033 675 0,'1'-14'397'16,"4"3"-87"-16,10 9-67 15,-8-3-44-15,3 8-83 0,-10 3-29 16,-10 6-51-16,6 9-10 16,-12 3-3-16,23 16-5 15,-17-2-4-15,-3 1-2 16,0 5-2-16,-12-11 0 15,19 7-3-15,-4-3 1 16,-8-7-3-16,6 2 0 16,-3-6 0-16,-3-4 0 0,13 1 0 15,-2-4 0-15,0-10 4 16,3-2 4-16,0-8 3 16,1-6 0-16,3 0-6 15,-1-4-5-15,4 0-6 16,4-2-2-16,1-4 0 0,5 1 0 15,10-4 0-15,-2-1 0 16,10-1 0-16,5 2 0 16,-2 1 2-16,-7 0 0 15,5 8 0-15,-15-2 1 0,1 10-1 16,3 3-1-16,-14 3-1 16,8 9 0-16,-13 0 1 31,7 8 0-31,-9-1 2 15,-5 3 0-15,-6-2 1 0,3 3 1 16,-9 6-1-16,-1-2 2 16,7 8-1-16,-7-2 1 15,1-7 2-15,0 3-1 16,-11-14 4-16,-2-4 1 16,1-4 7-16,0-4 2 15,2-6 1-15,1-1-1 0,7-7-7 16,-2-6-3-16,9 4-5 15,-1-10-3-15,3-1-13 16,7-1-15-16,0-7-80 16,5 5-67-16,3 9-346 15,2-1 338-15</inkml:trace>
  <inkml:trace contextRef="#ctx0" brushRef="#br0" timeOffset="3819.185">11496 4331 718 0,'-1'-6'466'16,"0"-2"-22"-16,-1 3-205 15,1 2-37-15,-5 2-102 16,5 1-33-16,0 0-43 15,0 0-10-15,-9 15-5 16,-18 30-2-16,19-25 0 0,2 1-2 16,5-4 0-16,4 3-1 15,6-6 0-15,3-3 0 16,4-6 1-16,-1-5-1 16,3-4 0-16,-1-7 0 15,5-3-1-15,1-5 0 16,-1-3-3-1,2-2-4-15,-1-1-16 16,-1 2-5-16,-2 9-10 16,4 4 0-16,-15 3 9 15,2 4 3-15,2 10 7 16,-9 0 4-16,5 15 4 16,-8 2 2-16,-14 7 4 15,1 6 1-15,4 17 1 16,-5 1 2-16,6 10 0 0,-7-1 0 15,-8-6 0-15,2 0 0 16,-1-10 3-16,3 2 3 16,2-4 5-16,2-1 4 15,1-7 2-15,1-4-1 16,0-10 2-16,-3-5 0 16,-1-8 0-16,-3-5 0 15,-2-11-6-15,-3-10-2 16,7-5-7-16,-1-9-3 0,-2-10-4 15,5 3-1 1,8 1-2-16,5 7 1 0,9 10 1 16,-4 2-1-16,1 2 0 15,-1-1-1-15,9 3 1 16,11-2-1-16,4-3 4 16,8 2 1-16,3-3 1 15,9-2 1-15,9 6-1 16,-5-6 0-16,0 0-1 15,2 11 0-15,-16-11 0 16,6 7 12-16,-9 1-45 16,-16-9-39-16,4 4 49 15</inkml:trace>
  <inkml:trace contextRef="#ctx0" brushRef="#br0" timeOffset="5540.103">12711 4309 605 0,'22'-27'334'0,"-23"25"-58"16,-2 1-43-16,-10-4-76 15,11 4-20-15,1 2-36 16,-9 1-10-16,10 10-16 0,-1-2-9 16,-19 0-22-16,2 3-12 15,-10-1-14-15,0 2-4 0,5 3-6 16,6 3 0-16,3-1-4 16,0-3 0-16,7 3-2 15,0-4-2-15,4-1-1 16,7 1 0-16,3-5 1 15,9 2 0-15,-1-6 2 16,2 1 0-16,6 0 0 16,-4-5 1-16,-5-2-1 15,2 0 2-15,4-6 1 16,-4-1 1-16,4-5 0 16,-1-5 1-16,-15-3 0 15,5 0 0-15,-3 0 1 0,1 2 0 16,-1 1-1-1,-7-1-1-15,4 4 1 16,-7-1-2-16,0 3 1 16,0 2-3-16,-17-4-2 15,2 5 0-15,-4 1-2 16,3 4-1-16,7 5-1 16,-4-1-1-16,7 4-2 0,-10-4-2 15,4 4 0-15,9 4-1 16,-4 1-11-16,9 2-34 15,5 3-96-15,-2-4-90 16,5 1 142-16</inkml:trace>
  <inkml:trace contextRef="#ctx0" brushRef="#br0" timeOffset="6416.351">12969 4267 944 0,'0'-6'486'16,"0"-1"-162"-16,-2 5-146 0,0 2-48 16,1 0-72-16,-1 1-20 15,0 17-16-15,-4 29-3 16,-1-25-6-16,-1 1-3 15,-2 2-3-15,-1-1-2 16,0 1 0-16,1-2 1 16,4-3-1-16,0-7 1 0,4-5 0 15,-1-3 5-15,3-5 4 32,-1-4 1-32,1 3-2 0,0-1-6 0,7-21-7 15,15-24-2-15,-7 27-3 16,3-2-2-16,1 0-1 15,3 2 0-15,1 5 2 16,-4-2 2-16,-2 7 2 16,0 3 0-16,1 3 1 15,1 6-1-15,-8-1 1 16,4 5 0-16,-3 2 0 16,-7-3 1-16,10 10-1 15,-13-6 0-15,3 7 0 0,-4 1-1 16,-12 3 1-16,6 3 0 15,-8-1 1-15,7 1 0 16,-4-2 0-16,-4-2 0 16,5-2-1-16,2-1 1 15,10 3 0-15,3-8 0 16,11 4 0-16,-3-5-1 16,12-2 0-16,1-3 1 0,-9-15-1 31,12 2 2-31,-12-15 0 15,4-2 0-15,15 4 0 16,-5-9 1-16,4 0 1 16,-4 1 2-16,-11-5 0 15,-2 4 1-15,-8 6-2 16,-2 1 0-16,-9 10-1 0,-3 4 0 16,-7 6-1-16,-1 1-2 15,-4 6 0-15,-5-2 1 0,0 4 2 16,2 5 0-16,-2-2-1 15,2 4 0-15,2 0-2 16,2 1 1-16,5 3-1 16,1 0 0-16,5 4 1 15,3 1-1-15,2 1 1 16,6 0 1-16,7-2-1 16,3-1 1-16,8-5 0 15,0-4-1-15,4-6 0 16,-2-8 2-16,2-7-36 15,-3-5 25-15,-3-12-3 16</inkml:trace>
  <inkml:trace contextRef="#ctx0" brushRef="#br0" timeOffset="7254.88">14002 4384 444 0,'17'-36'304'0,"-12"32"-3"16,-4-3-77-16,2 5-23 0,0-2-42 15,-2 2-25-15,-1 2-45 16,0 0-21-16,0 0-32 16,5 11-10-16,-4 16-8 15,-7 36-1-15,-1-9-4 16,-6 0-2-16,2 6-5 15,-4-2 0-15,3-12-2 16,1 0 0-16,1-11 0 16,1-1 0-16,-2-8 0 15,3-3 0-15,0-4 0 16,5-6 0-16,1-6 4 16,3-5 3-16,0-9-48 15,1-4-33-15,-1-10-149 16,4-3 132-16</inkml:trace>
  <inkml:trace contextRef="#ctx0" brushRef="#br0" timeOffset="7723.087">13938 4355 419 0,'-8'-3'284'0,"5"3"22"15,0-3-74-15,3-1-65 16,0 3-35-16,0 0-40 16,0 0-9-16,12-7-7 15,15-4-2-15,36-8-15 16,-21 15-9-16,4 2-18 15,-3 3-7-15,4 4-9 16,-10-2-3-16,-8 4-7 16,-3-2-2-16,-12 4-4 15,0 6 1-15,-8 6 2 16,-5-1 0-16,-6 6 3 16,-8 1 1-16,-9 2 0 0,-5 0 0 15,-4-1 0-15,6 2 0 16,-9-6 0-16,12 7 0 15,-4-8 1-15,-12-12 0 16,10-6 1-16,-8-8 0 16,5-10-1-16,7 0 1 15,5-7-30-15,4 0-39 16,7-1-131-16,3 2-110 0,7 6 182 16</inkml:trace>
  <inkml:trace contextRef="#ctx0" brushRef="#br0" timeOffset="8226.012">14497 4315 854 0,'0'-3'460'0,"0"1"-118"15,2 1-164-15,-2 1-40 16,0 0-71-16,0 0-26 16,-1 0-11-16,-1 14 0 0,-4 9-5 15,-10 29-3-15,9-23-5 16,2 3-5-16,1-1-4 15,-1 1-3-15,-2-3 1 16,1 0-2-16,-1-9 1 16,2-2 0-16,1-7-1 15,3-6 4-15,0-3 6 16,-1-16-2-16,2-8 1 16,4-2-6-16,3-12-7 15,5 2-3-15,2-7-9 16,5-2-7-16,8 9-7 15,2 3 3-15,-4 5 6 16,1 5 5-16,-3 9 7 16,-6 1 0-16,10 11 1 15,-16-2-1-15,1 2 16 16,4 4-31-16,-9-1-87 0,8 6-83 16,-1 1 101-16</inkml:trace>
  <inkml:trace contextRef="#ctx0" brushRef="#br0" timeOffset="8729.953">14932 4338 773 0,'-5'-1'405'0,"-3"2"-102"16,1 2-90-16,-1 2-61 16,-3 3-41-16,-1 3-41 15,-1 1-14-15,-6 2-23 16,4 1-6-16,-5 4-7 16,4 4-2-16,-1 1-4 15,7 7-2-15,10 0-3 16,0 0-1-16,5-1-4 15,0-11 0-15,6 0-1 16,1-8 0-16,6-6-1 0,0-5 1 16,3-4 1-16,1-7 1 15,0-5 0-15,1-6-1 16,2-11-7-16,-1 0-8 16,-1-6-10-16,-1 3-3 15,-10-1 3-15,-7-1 4 16,-5 6 10-16,-12 4 2 15,-4 8 1-15,0 9-1 0,-7 7-3 16,3 3-1-16,0 4 0 16,0 6 0-16,1 2 9 15,3 4-22-15,0 4-78 16,4-1-68-16,0 1 93 16</inkml:trace>
  <inkml:trace contextRef="#ctx0" brushRef="#br0" timeOffset="9738.364">15362 4161 756 0,'0'-5'435'15,"-2"5"-72"-15,-4 7-157 16,-1 3-38-16,-2 13-63 15,-5 4-21-15,-3-1-34 16,3 10-12-16,-1 0-15 16,5 0-6-16,3 9-8 0,1-3-2 15,0-5-2-15,6 3 0 16,-1-4-1-16,0-4-1 16,-4-11 1-16,-5-8 1 15,1-8 3-15,-2-5 2 0,3-5-19 31,5 0-26-31,-4-21-73 16,5 0-47-16,-2-7-135 16,0-5-84-16,2 4-65 15,2 5 41-15,6 6 159 16,0 4 129-16,6 10 239 16,-2 0 52-16,-1 4 87 0,-2 2 19 15,1-1-37-15,1 0-24 16,12 3-46-16,3-1-22 0,1-1-36 15,-1 2-15-15,-1-3-34 16,1 0-13-16,2-7-23 16,5 4-2-16,2 2 7 15,-11-6 3-15,-3 5 5 16,-7-3-2-16,-6 3-8 0,3 4-8 16,-5 2-15-16,-4 2-6 15,0 6-8-15,1 3-1 16,-1 2 2-16,0 2 0 15,-8-2-2-15,1 4 1 16,-3 1-1-16,0 3-1 16,0 6 0-1,1 0 0-15,-1 3 0 0,-1-3 0 0,8 3 0 16,-3-6 0-16,6-5 0 31,3 0 1-31,4-12-2 0,8 5 1 0,3-8 2 16,7 0-1-16,8-5-1 31,-14-15 0-31,9 0-2 16,0-1 0-16,-5-9-1 15,13 8 1-15,-6-3 1 0,-4-2 0 0,-6 2 3 16,-6 3 1-16,-10-2 2 31,-7-1 0-31,-10-1-2 0,-3 1-2 16,-15 4-2-16,3 4-3 0,-3 6-2 0,-4 2 0 15,8 6 0-15,-5 1 1 32,-1 4 1-32,2 1 1 15,4 1 1-15,3-2-11 16,9-2-33-16,2-1-19 16,8-2-116-16,4-1-86 0,5 1 171 0</inkml:trace>
  <inkml:trace contextRef="#ctx0" brushRef="#br0" timeOffset="10325.363">16015 4333 825 0,'-5'-8'381'0,"10"3"-161"0,-9-2-17 16,8 7-50-16,-4 0-27 16,-6 2-37-16,5-2-24 0,0 0-25 15,-5 10-3-15,1 10-7 16,-38 34 0-16,26-20-2 15,2 2-2-15,4 1-5 16,-1-1-4-16,1-4-6 16,6-7-3-16,2 0-3 15,1-3 0-15,2-8 1 16,2-2 1-16,2-16 5 16,4 2 0-16,4-19 0 15,5-6-2-15,9-12-8 16,3-10-2-16,6-3-9 15,11 4-7-15,-6 10-5 16,1 5-1-16,0 15 8 16,-10 0 5-16,4 14 7 15,-5 2 0-15,-7 4 0 0,-2 5 0 16,-6 8 2-16,-1 5 1 16,-6 9 4-16,-5 3 4 15,0 4 9-15,-5 3 5 16,-3 7 8-16,-3-4 2 0,-2-7-1 15,5-8-4-15,2-15-9 16,3 1-5-16,1-10 13 16,3-7 13-16,4-14-25 15</inkml:trace>
</inkml:ink>
</file>

<file path=ppt/ink/ink10.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5:59:43.33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12387 14815 294 0,'0'-1'182'0,"0"0"-6"16,0 0-36-16,4-2-40 15,-4 2-13-15,16-7-7 16,21-6 1-16,-33 18 4 15,-2-4 4-15,-30 2-8 0,24 0-4 16,-8-8-5-16,17 2-1 16,-4 4-6-16,-3-2-5 15,2 2-19-15,-1 0-8 16,0 0-19-16,0 0-5 16,0 0-4-16,1 0-2 0,0 0 0 15,-1 6 0-15,-4 7 2 16,0 7-1-16,-10 31 2 15,9-29 0 1,-4 8-2-16,-6-5 0 0,9 7-1 16,-4-2-1-16,7 2 0 15,4 9 1-15,-13-16-1 16,1 2 1-16,-5-4 0 16,-7-6-1-16,12 6 2 15,6-1 0-15,-4-7-1 16,8-1 2-16,-2-7-1 15,-1-3 1-15,6 1 2 16,-4-5 1-16,2 0-1 16,0-1 1-16,-1 0-60 15,1 0-53-15,1 0-176 16,1-7 169-16</inkml:trace>
  <inkml:trace contextRef="#ctx0" brushRef="#br0" timeOffset="662.128">12546 14755 335 0,'-4'-1'201'16,"-7"0"-18"-16,3 0-22 16,5 1-48-16,1 0-15 15,0 0-18-15,1 0-6 16,0 0-5-16,0 0-2 15,0 0-2-15,0 0-2 0,1 0-1 16,1 2-2-16,-1-2 2 16,12 8-2-16,-1-4-5 15,27 6-3-15,-20-13-11 16,-7-3-5-16,12 3-10 16,-1-2-3-16,1-3-9 15,9 1-3-15,-4 0-5 16,12 6 0-16,-10-5-2 15,9 4-1-15,-8 0 1 16,0-1-1-16,-6 2 0 16,-10 2-1-16,-2 3 0 15,-9-5 0-15,4 4-1 16,-6-6 1-16,8 6 0 16,-8-1-31-16,5-3-117 15,-2 5-103-15,-6-2 143 16</inkml:trace>
  <inkml:trace contextRef="#ctx0" brushRef="#br0" timeOffset="1291.54">12417 15067 323 0,'-8'5'201'16,"5"-2"-25"-16,3 1-50 15,5 3-17-15,-6-3-23 16,1 1-5-16,4-3-2 0,-6-3 3 16,1 0 9-16,0 0 1 15,0-1-3-15,1 1-7 16,0 1-14-16,0 0-3 15,0-1-2-15,0 1-1 16,2 0-4-16,8-1-3 16,-1 0-10-16,3-3-3 15,35-13-4-15,-21 10-1 16,-2 0-8-16,-1 2-3 0,-1 2-9 16,-2 0-4-16,-2-4-4 15,0 3-1-15,-2-2-3 16,0 2-1-16,0 9-1 15,1-3 1-15,-3 0 0 16,0 0 0-16,-6-3-1 16,3-5 3-16,-5 10-6 15,-2-4 2-15,0 9-2 16,-4 3-3-16,0-12-55 16,2 8-46-16,2-11-124 15,-4 0-112-15,1-12 216 16</inkml:trace>
  <inkml:trace contextRef="#ctx0" brushRef="#br0" timeOffset="2226.212">13312 14622 454 0,'-25'-4'215'16,"25"9"-77"-16,9-4-30 15,-11 0-32-15,2 4-5 0,2-6-1 16,-2 1 2-16,0 0 12 15,0 0 5-15,0 0 3 16,0 0-2-16,-1 0-16 16,1 0-7-16,0 0-17 15,0 0-7-15,0 0-10 16,-1 0-7-16,0 0-9 16,0 0-3-16,-1 0-2 15,1 0 1-15,1 0 1 16,0 0 2-16,0 0 2 15,0 0 0-15,3 0-1 16,-2 0 0-16,1 0-4 16,0 0-1-16,2 1-4 15,-4-1-1-15,4 0-3 16,0 0 0-16,-1 0 0 0,17 2-1 16,29 3-1-1,-33-5 2-15,13 5-2 0,-5-7 1 16,-4-2-1-16,6 4 0 15,-11-7 2-15,3 3 0 16,-5 4 0-16,-2-1 1 16,0 2 0-16,-5 0 0 15,0-1-2-15,-4-3 0 16,-5-2 1-16,2 6 0 0,0-1 1 16,0 0 0-16,0 8-1 15,0-1-1-15,0-4-1 16,-1-3 0-16,1 0 0 15,0 0 1-15,0 0 0 16,0 0 0-16,0 0-57 16,0 0-60-16,0 0 72 15</inkml:trace>
  <inkml:trace contextRef="#ctx0" brushRef="#br0" timeOffset="3459.916">14503 14974 297 0,'14'-33'223'15,"-14"32"4"-15,0 1-55 16,0-4-16-16,0 3-34 16,0 0-13-16,0 1-24 15,-1 0-12-15,-1 0-16 16,1 0-4-16,-1 10-9 16,0 10-4-16,0 22-1 15,-2-22-1-15,1-2-3 16,-2-10-1-16,-4 17-9 15,0-2-4-15,-2 1-6 16,-2 9-2-16,-1-7-4 16,3 4-2-16,-5-9-1 0,2 5-1 15,3-2 0-15,-7 1 1 16,6 1-1-16,-4-4 1 16,0-2 0-16,8-10 0 15,6-1 3-15,-2-5 1 16,4-6-1-16,0-3-1 0,0-7-37 15,0-2-57-15,6-4-200 16,2 0 184-16</inkml:trace>
  <inkml:trace contextRef="#ctx0" brushRef="#br0" timeOffset="3960.798">14345 15064 359 0,'-1'-2'269'0,"-16"-8"-54"16,11 6 57-16,2 2-80 15,9 2-69-15,-5 2-28 16,0-2-31-16,0 0-8 16,0 0 0-16,3 4-1 0,4 4-5 15,10-2 0-15,28 20-5 16,-15-19-2-16,1-2-6 15,-1-5-4-15,-2-5 0 16,0-3 0-16,0-3-2 16,2 9-3-16,-2 0-9 15,-4 1-4-15,-2 1-6 16,-5 0-3-16,-5 8-2 16,-2-2 0-16,-12 4-1 15,11 4 0-15,-15-6-23 16,0-2-51-16,5 2-172 15,-7-2-195-15,8 6 268 16</inkml:trace>
  <inkml:trace contextRef="#ctx0" brushRef="#br0" timeOffset="4941.281">15895 14887 329 0,'0'-1'228'16,"0"-4"-13"-16,0-1-46 15,0 0-13-15,0 3-26 16,0 2-10-16,0 0-19 16,0 0-13-16,0-1-21 0,1-4-7 15,-1 1-14-15,0 4-7 16,0 0-15-16,0 0-6 15,0 0-9-15,-1 0-2 16,0 0-2-16,0 1-1 16,-5 1-1-16,-8 24-1 15,-25 34 2-15,27-21-1 16,6 0 2-16,-4-1-1 16,-6-2 0-16,-3-3 0 15,8-5 0-15,-4-2 0 0,7-5 1 16,-2 0-1-16,3-2 0 15,-4-2 1-15,-1-4 1 16,5-5-1-16,-2-1 0 16,6-3-2-16,0 4-1 15,-4-1-1-15,0 3 0 16,0 4 0-16,4-6-1 16,2 3 2-16,-4-5-1 15,3-3 0-15,3-2 1 16,-1-1-15-16,0 0-85 15,0 0-106-15,6-10 125 16</inkml:trace>
  <inkml:trace contextRef="#ctx0" brushRef="#br0" timeOffset="5445.191">16473 14776 508 0,'-1'-7'300'15,"-6"4"-59"-15,6 0-65 16,-4 0-27-16,-1 6-52 15,5-3-19-15,-6 8-28 16,-6 0-6-16,4 4-6 16,-3 6-3-16,-3 0-3 15,3 5-3-15,-6 5-7 16,-3 0-5-16,1 6-5 16,0 6-3-16,3-1-1 15,2-3-1-15,9 1-1 16,-9-10 0-16,6-2 2 15,-4-2-1-15,-10-7 3 16,15 7 3-16,-16-4 0 16,9 0 2-16,9-3 1 0,-9-4-1 15,5-1-3-15,0-3-2 16,-6-2-3-16,9 1 0 16,3-5-3-16,0-1-1 15,6-1-2-15,-3-1-26 16,1 0-85-16,0 0-57 0,0 0-167 15,0 0 202-15</inkml:trace>
  <inkml:trace contextRef="#ctx0" brushRef="#br0" timeOffset="5908.007">15845 15057 324 0,'-7'-3'251'16,"0"-5"60"-16,7 5-64 16,7 2-64-16,-2-6-24 15,8 7-34-15,-6-4-13 16,6 2-23-16,4 4-10 0,-2-2-18 16,3 0-9-16,-6 6-10 15,0-4-3-15,0 3-11 16,0 3-7-16,3-7-8 15,3 1-4-15,-2-3-2 16,4 1-1-16,-1 2-2 16,1-1 1-16,1 2 0 15,-1-2-1-15,2-1-1 16,-2-1 3-16,6 4-73 16,-6-1-72-16,-9-10 88 15</inkml:trace>
  <inkml:trace contextRef="#ctx0" brushRef="#br0" timeOffset="7152.335">16943 14796 349 0,'25'-28'226'0,"-26"23"1"15,0 5-34-15,0 2-65 16,-1-2-22-16,1 0-26 16,0 0-11-16,0 0-12 15,-1 9-6-15,-4 7-19 16,-10 31-5-16,10-20-6 16,2 3-4-16,-7 1-4 15,3 5-1-15,0-6-3 16,-3-3 0-16,5-8 0 15,2-4 1-15,1-10 2 16,2-1 1-16,2-2 7 16,-1-3 0-16,0 0-1 15,0 0-1-15,0-1-8 16,4-16-3-16,13-32-2 16,-5 28-3-16,1-7-1 15,-1 5-1-15,2-2-3 16,-4 3-2-16,-2 5 0 15,-4 3 0-15,-2 4 0 0,-1 3 0 16,-6 5-2-16,-1 2-2 16,-5 1 1-16,-6 2 1 15,4 3 2-15,-4 1 2 16,-5 5 0-16,2 0 1 0,-8 2 0 16,2 1 2-16,-5 3 0 15,7 3 1-15,0 1 1 16,0 1 0-16,6 5 0 15,2-2-2-15,-6-2 1 16,6 2-1-16,8 0 3 16,-4 0 1-16,9 2 2 15,-2-3 2-15,-8-6 2 16,7 0 0-16,2-6 1 16,4 2 0-16,8-2-3 15,3 0-1-15,-2 1-1 16,-5-2 0-16,11 2-1 15,3 2 0-15,-6-3 0 16,11 0-1-16,-11-5 0 16,2-1 1-16,13-1-1 0,2-6 1 15,7-3 0-15,-3-2 0 16,4-2 0-16,-7 1-2 16,-5 2 0-16,-1-1 0 15,-4 3 0-15,0-2 0 16,-4 5-1-16,-2-3 0 15,2 3 0-15,-6 1-1 16,-3 1 0-16,-4-2 1 16,-1 0 0-16,-2 0 0 15,0 0 0-15,0 0 0 0,0-1-22 16,0 0-31-16,0 0-116 16,0 0-114-16,0 0 173 15</inkml:trace>
  <inkml:trace contextRef="#ctx0" brushRef="#br0" timeOffset="7690.214">17485 14711 782 0,'4'-6'372'15,"-5"8"-151"-15,-2-1-50 0,-5-1-80 16,0 12-27-16,4 0-32 16,-2 2-4-16,-3 6-6 15,-5 0 1-15,5 6-1 16,-4 2 0-16,3 3-4 16,2 5-2-16,-2 1-5 15,1 4-1-15,4 2-3 16,-1-5-1-16,-4-5 1 15,2-2-1-15,-2-8 5 16,-3 2 6-16,4 1 11 16,2 1 3-16,-5-6-2 15,5-4-5-15,1-2-11 16,-1-5-2-16,7-5-2 16,2 0 1-16,-7-7 1 15,5-3-1-15,1 1-50 0,-1-3-58 16,6 1-234-16,0-3 212 15</inkml:trace>
  <inkml:trace contextRef="#ctx0" brushRef="#br0" timeOffset="13865.305">18144 14993 152 0,'-1'-1'101'0,"-1"0"9"16,1 0-6-16,0-1-10 16,0 1-2-16,0 0-5 15,0 0-1-15,0 0-11 16,0 1-5-16,0 0-15 16,0 0-9-16,-1 0-12 15,1-1-5-15,0 0-1 0,0 0 1 16,0 0 5-16,0 0 2 15,1-1-1-15,-1 1-4 16,1 0-6-16,0 0-4 16,0 0-7-16,-1 0-2 0,1 0-2 15,0 0-1-15,0 0-1 16,0 0 0-16,0 0-1 16,0-1 0-16,0 1 0 15,10 1 1-15,4 3-1 16,24 9 1-16,-20-10 0 15,-7 4 1-15,-6-6-2 16,5 1 0-16,3 4-1 16,-2-7 0-16,7 1 2 15,-2-1 1-15,-1 1 1 16,1-2 0-16,-3 4 2 16,2 0-1-16,-1 3-1 15,0-1-1-15,0-3-2 16,-2 3-1-16,2-3-3 15,7 9 0-15,5 0-1 16,-3-2-1-16,12 2 1 0,-4-4 1 16,-1-5 0-16,4 2-1 15,-3-4 1-15,-5-4-1 16,5 4 0-16,1-2-1 16,-8 4 1-16,5 2-1 15,-9-2 1-15,1 0 0 16,1-4-1-16,0 4 1 0,5 1-2 15,1 6 1 1,-2-4 1-16,-6-3-1 0,-6-5 0 16,4 0 1-16,-5 2-1 15,-2-1 1-15,0 4 0 16,-9-5 1-16,10-2 0 16,5-1 0-16,12 10-1 15,-2-7-1-15,-12-2 0 16,4 3 0-16,-22-12 1 15,6 12-1-15,-1 4 0 16,-2 1 1-16,0-1-2 16,0 0 1-16,0-1 0 15,0 1-1-15,-1 0 1 16,0-1-1-16,0 0 1 16,-1 0 0-16,0 0 0 15,-6 1 0-15,2 0-1 0,-1 0 0 16,0-1 1-16,-12-1 0 15,-17-3 1-15,26 2 1 16,-7-2-1-16,11-1 0 16,0 1 0-16,-7-2 0 15,10 5-1-15,-7-4-1 16,2 2 1-16,-1 2 0 16,2-3 6-16,6 4 3 15,0-2 3-15,9 3 1 0,-7-4-6 16,-2 1-3-16,2 3-2 15,-1-1 0-15,0 0 0 16,0 1 0-16,13 1 0 16,0 1 0-16,36 10 0 15,-34-7 0-15,-4-1 1 16,13 6 0-16,-11-7 0 16,8 7-1-16,3 6 0 15,-20 3 2-15,18-7-3 16,-4-2 0-16,-3-7-1 15,7-3 0-15,-12 13 2 16,-3-10 0-16,-5 0 1 16,3 1-1-16,-5-6 1 15,0 2 0-15,0 0 1 16,0 0 1-16,0 0 0 16,-1 0 0-16,0 0-1 0,0 0 0 15,-1 0-1-15,1 0 0 16,-7 1 3-16,-11 4 1 15,-26 2 1-15,24-6-1 16,-1 8 0-16,4-7-2 16,-5 4 0-16,6-1-2 15,-2 4-2-15,8 2-1 16,5 1 0-16,-4 0-1 0,4-3 1 16,0-2-1-16,-3 1 1 15,9 2 0-15,-2-5 0 16,-6 4 0-16,10-2 1 15,-11-6-1-15,7 1-1 16,2-2 0-16,0 0-47 16,-1 0-43-16,0 0-134 15,0 0-184-15,0 0 265 16</inkml:trace>
  <inkml:trace contextRef="#ctx0" brushRef="#br0" timeOffset="21302.192">20174 14784 590 0,'0'-2'32'0,"0"-1"31"0,3 2 6 15,-1-4 12-15,-2 4-1 16,0 0 11-16,0-1-1 16,0 1 0-16,0 0 2 15,0 0 7-15,0 0-3 0,0 0-14 16,0 0-12-16,0 0-29 15,0 0-12-15,0 0-12 16,-1 1-2-16,0 0-4 16,-3 7-1-16,-3 13-2 15,-15 29-1-15,8-19 1 16,4 5 1-16,-3 9 2 16,5 3 1-16,-9-7-1 15,-3 0-2-15,-3-6-2 16,1-7 0-16,9 4-2 15,-2-2 1-15,1-6-1 16,-4-3 1-16,5-5 0 16,1-3 0-16,3-2 1 15,9 1 0-15,-5-2-2 16,2-4 1-16,1-1-1 0,-7-4-1 16,6 0-29-16,1-2-35 15,10 0-124-15,2-4-136 16,7-5 201-16</inkml:trace>
  <inkml:trace contextRef="#ctx0" brushRef="#br0" timeOffset="21771.712">20512 14754 212 0,'6'-8'165'0,"-5"3"40"16,8 2-16-16,2 1-25 16,-6-2-5-16,-5 4-16 15,3 0-14-15,-4 0-19 16,1 0-9-16,0 0-15 15,-2 0-4-15,-2 17-12 16,-20 31-7-16,12-24-16 16,6 2-5-16,-17-1-11 15,8 7-5-15,0 9-7 16,-10-2-2-16,9 3-5 0,-5-2-2 16,0-8-2-16,3 1-2 15,1-6 0-15,-1 0-2 16,3-1 1-16,5 1-1 15,2-6 2-15,-3-4 1 16,3-5 3-16,-2-2 2 16,3-4 3-16,3 0-1 0,5-6-30 15,-1-3-36-15,-2-5-108 16,-3-3-87-16,4 0 151 16</inkml:trace>
  <inkml:trace contextRef="#ctx0" brushRef="#br0" timeOffset="22235.088">20110 14986 619 0,'-2'-3'349'0,"5"-1"-70"0,-4-1-129 16,1 5-29-16,0 0-49 15,0 0-9-15,3 0-4 16,7 2 1-16,6 4-4 16,28 10-4-16,-24-7-9 15,-2-5-3-15,-1-2-2 16,2-2 0-16,0-6-2 16,0 4-2-16,2-5-10 15,1 5-6-15,-6-3-8 16,-1-2-3-16,-1 10-5 15,2-3 0-15,-7 5-19 16,4 3-32-16,-11-2-95 16,-2 3-88-16,3 1 140 15</inkml:trace>
  <inkml:trace contextRef="#ctx0" brushRef="#br0" timeOffset="22880.678">20902 14800 800 0,'18'-17'374'0,"-26"13"-159"0,16 3-35 15,-15 0-80-15,10 0-22 16,4 4-29-16,-10 0-11 16,2 3-4-16,-8 1 1 15,3 0 0-15,1 5 2 16,7 4-2-16,2 3-4 15,-12 4-10-15,-2 3-2 16,-5 0-4-16,4 7-3 16,3 6-2-16,-6-8-1 0,0 2-3 15,-2-5 0-15,-2-8 0 16,8 4-1-16,-1-2 2 16,0 0 0-16,2-6 0 15,2 0 0-15,-2-5-1 16,2-2 1-16,3-2 0 15,-5-2 0-15,6 0-1 16,1-4-1-16,-1-1-23 16,3 0-19-16,0 0-51 15,0 0-34-15,0 0-108 16,0-1-108-16,0 0 217 16</inkml:trace>
  <inkml:trace contextRef="#ctx0" brushRef="#br0" timeOffset="23452.071">20981 14710 367 0,'-4'-3'262'16,"2"0"19"-16,-3 2-108 16,4 1-24-16,0 0-31 15,1 0-8-15,0 0-11 0,0 0-3 16,9 4-6-16,6 5-7 16,31 14-12-16,-43-23-8 15,22 1-10-15,-10-2-7 16,9 2-10-16,0 1-5 15,-6-3-8-15,3 0-5 16,1 0-5-16,-3-2-3 16,4 5-4-16,-1-2 0 15,-6-1-2-15,0-5 1 16,3 3-2-16,1 3-1 0,-1-2-4 16,-2 2-4-16,-9 0-36 15,-4-5-20-15,2 10-51 16,-5 2-29-16,5-3-66 15,-4 4-84-15,0 1 192 16</inkml:trace>
  <inkml:trace contextRef="#ctx0" brushRef="#br0" timeOffset="23889.481">20949 14993 505 0,'0'3'308'0,"5"-3"-17"16,-2 0-43-16,-3 0-67 15,0 0-22-15,0 0-31 16,12 0-17-16,-3-1-22 16,3-1-14-16,36-1-23 15,-31 0-10-15,3 6-16 16,1 2-6-16,-8 2-10 15,3 0-1-15,-1 4-3 16,-3-5 0-16,0-4 0 16,0 4 0-16,-3-5 2 15,0 2 0-15,0-3-16 16,0-3-38-16,-3-2-160 16,0 2 138-16</inkml:trace>
  <inkml:trace contextRef="#ctx0" brushRef="#br0" timeOffset="25361.762">22361 14829 545 0,'1'-5'306'0,"5"5"-78"15,-14-5-61-15,8 1-29 16,3 3-44-16,2 1-17 0,-5 0-28 16,0 0-8-16,0 0-9 15,-1 0-2-15,0 0 5 16,0 0 2-16,-4 8 2 15,-6 10 0-15,-9 33-5 16,18-20-4-16,-5 5-5 16,-10 1-3-16,0-1-2 15,-7-3-3-15,8 4-6 16,0-5-2-16,2-6-2 16,5 0 1-16,-5-10-1 15,4 1 1-15,2-1 0 16,-1-4 0-16,3-4 1 15,0 0 0-15,0-1-1 16,3-5-2-16,1 3-34 16,-1-2-26-16,1-3-96 0,1 0-82 15,0-2 147-15</inkml:trace>
  <inkml:trace contextRef="#ctx0" brushRef="#br0" timeOffset="26051.205">22114 15002 589 0,'-1'0'293'15,"1"-2"-89"-15,0 1-19 16,0 0-31-16,5 0-14 0,6 1-30 15,-2 0-15-15,1 0-24 16,26 0-9-16,-28-3-10 16,-1 3-5-16,2 0-4 15,4 2-2-15,1 0-3 16,1-2-1-16,11 11-3 16,0-3 0-16,2-8-3 15,-1 2-1-15,-4-7-6 16,5-2-4-16,-4 7-6 15,8-1-2-15,-8 0-3 16,-2-4-2-16,-2 2 0 16,-3-3-1-16,-5 0 1 15,0 1-1-15,-4-2-2 16,-3 3 0-16,-3-5-8 16,-2 10-19-16,-4 6-85 15,-3 0-69-15,-3 15-312 0,-3-5 313 16</inkml:trace>
  <inkml:trace contextRef="#ctx0" brushRef="#br0" timeOffset="27600.462">23588 14792 144 0,'6'-2'133'0,"-2"-4"19"0,-2 4 7 16,-1-1-6-16,2 0-4 16,3 0-5-16,-3 1-9 15,3-1-5-15,-5 1-11 16,1 0-5-16,-1 1-12 16,-1 0-5-16,0 0-24 15,2-1-14-15,2-2-21 16,-2 3-12-16,-2 1-1 15,0 0 2-15,-3 17-3 16,-11 36 1-16,0-25-5 16,4-1-2-16,-2 0-4 15,0 0-3-15,7-4-3 16,-1 0 0-16,5-6 0 16,-2-4 2-16,0-3 3 15,1-9 2-15,2-1 5 16,0-3 0-16,0 2-4 15,0 0-2-15,1-5-8 0,4-10-1 16,7-36-2-16,-7 28-1 16,4 1-4-16,-6-1-4 15,6 3-12-15,-1-1-2 16,-3 3-1-16,2 5 3 0,-5 3 11 16,0 1 3-16,-3 6 2 15,-1-4-2-15,-1 7-3 16,-8 2-1-16,-1 0 0 15,1 2 0-15,-7 3 2 16,3 2 0-16,-5 3 0 16,1 7 1-16,-2 0 0 15,4 2 1-15,-5 4 0 16,-8-1 0-16,9 9 2 16,0 2 0-16,6-6 1 15,3 2 0-15,4-1 1 16,-11-3-1-16,3 2 1 15,6 1 1-15,-5-12 1 16,8-1 1-16,9 2 0 16,5-5 1-16,-3 1 1 15,1 2 2-15,1-8 3 0,-2 0 2 16,13-2 2-16,10-2 0 16,-1-1-2-16,4 1-1 15,5 0-4-15,-8-2-1 16,9 1-2-16,-1-2 1 15,-6 1 0-15,-2-4 0 16,-4-1-1-16,-3 0 1 0,0-4 0 16,3 5 0-16,-2-5-1 15,2 2-1-15,-1 2-1 16,-5-2 0-16,-7 3 0 16,8 0 0-16,-8-1-1 15,-1 0-1-15,-4 3-1 16,-2 2-5-16,4-1-35 15,-17 2-27-15,16-2-73 16,-11-1-50-16,-8 3-220 16,25 0 265-16</inkml:trace>
  <inkml:trace contextRef="#ctx0" brushRef="#br0" timeOffset="28124.033">24186 14744 892 0,'4'-11'410'0,"-4"6"-178"16,-1-2-29-16,-6 5-66 16,5 4-33-16,-1 3-56 15,6-1-17-15,-4-4-16 16,0 2 0-16,-3 14 4 15,-19 34 3-15,13-27 1 16,-2 1 2-16,-6 6-2 16,6 4-3-16,-2 8-5 15,1 5-4-15,2-5-1 16,-1-1-3-16,2-10-1 16,-1-6 0-16,-1 3-2 0,2-6 2 15,-3-2-1-15,3 0 0 16,1-6 2-16,-1-2 1 15,2-3 3-15,0-2 1 16,5-5 1-16,6 3 2 16,-3-8-61-16,0 2-52 15,0 0-149-15,0 0-261 16,6-13 336-16</inkml:trace>
  <inkml:trace contextRef="#ctx0" brushRef="#br0" timeOffset="29102.394">24486 14740 524 0,'-35'-29'288'0,"28"29"-41"16,2 0-43-16,0-1-45 15,11-1-22-15,-12 2-24 16,8 0-6-16,-2 0-12 15,-1 0-2-15,0 0-15 16,0 0-11-16,0 0-13 16,1 0-9-16,0 0-16 15,-1 0-6-15,0 0-6 16,0 0-2-16,0 0-3 16,-1 5-2-16,1 0-1 15,0-5 1-15,1 0-1 16,0 0 1-16,0 0 1 0,-1 0 1 15,0 0 1-15,0 0-1 16,0 0-1-16,1 0-2 16,0 0 0-16,0 0-1 15,0 0-2-15,0 0-1 16,-1 0-1-16,1 0-2 16,0 0 1-16,0 0-1 15,0 0 1-15,0 0-1 16,0 0 0-16,0 0 0 0,0 0 0 15,0 0-1-15,4 2 1 16,8 1 0-16,-7-3 1 16,4 2 1-16,31 10 0 15,-23-12-1-15,7-6 0 16,1 6-1-16,3 0-1 16,8 1 1-16,-1-1-1 15,23-11 0-15,-17-2 1 16,-33 13 1-16,10 0 0 15,-7-1 2-15,13 2 1 16,-17 6 0-16,-18-5-2 16,-31 8-1-16,12-10-2 15,67-8 1-15,-21 3-1 16,-13 5 1-16,-14 12 0 0,4-11 0 16,-2 6 0-1,25-11 1-15,-8-4 1 0,-6 8 0 16,8 1 3-16,-13 2-4 15,16-1-14-15,-34-2-26 16,20-3-66-16,-1-1-44 16,-4 3-153-16,5 0 188 15</inkml:trace>
  <inkml:trace contextRef="#ctx0" brushRef="#br0" timeOffset="31398.722">11093 15884 532 0,'5'-4'297'0,"-2"2"-75"16,-10 2-60-16,5-1-28 15,1 0-47-15,0 0-21 16,0 0-25-16,1 0-9 16,0 1-4-16,0 0 1 15,0 0 0-15,0 0 0 0,1 11 5 16,-1 4 0-16,-8 36 1 16,5-25 0-16,-6-2-6 15,3 2-6-15,-5-3-7 16,-5-1-4-16,13-1-4 15,-22 2 0-15,15 0-3 16,-8 1 0-16,4-6-1 16,24-3 0-16,-4-5 2 15,16-7 0-15,-20 2 5 16,-2-2 1-16,-2-7-27 16,1 3-59-16,-1 0 50 15</inkml:trace>
  <inkml:trace contextRef="#ctx0" brushRef="#br0" timeOffset="31832.829">10721 16244 725 0,'4'-9'350'0,"2"3"-133"16,2-3-42-16,-3 8-64 15,-2 0-29-15,6 6-32 16,0 3-9-16,8 3-5 16,2-1-2-16,6-3-2 15,9 7-4-15,7-1-8 16,7 6-4-16,-6-11-6 16,1-5 1-16,-2 2-1 15,-12-15 0-15,3 3 1 16,-8 1 0-16,-4-11-15 0,-2 5-41 15,-4 2-150-15,-1-2-203 16,-5 10 246-16</inkml:trace>
  <inkml:trace contextRef="#ctx0" brushRef="#br0" timeOffset="32348.288">10896 15843 822 0,'-1'-1'378'16,"-1"-3"-168"-16,-1-4-31 15,5-3-56-15,7 9-28 16,43-26-36-16,-33 24-15 16,-20 3-23-16,16-3-2 15,13 1-4-15,12 0-1 0,4 3 1 16,-3 0-2-16,-4-1 0 16,-4 1-1-16,1-2-2 15,-3 2-1 1,-2-1 0-16,-7 0 0 0,-6-1 1 15,-4-1 11-15,-9 0-92 16,3 1-92-16,2 2 107 16</inkml:trace>
  <inkml:trace contextRef="#ctx0" brushRef="#br0" timeOffset="36812.973">12149 16194 332 0,'0'-1'232'16,"0"0"-11"-16,0-1-64 16,0 1-30-16,0 0-39 15,0 0-12-15,0 0-15 16,0 0-4-16,0 0-16 16,0 0-7-16,0 0-5 15,0 0-1-15,0 0 8 16,0-1 2-16,0 1 2 15,0 0-1-15,0 0-6 0,0 1-3 16,0 0-11 0,-1 0-5-16,-1 0-7 0,1 0-2 15,0 0-2-15,0 2-1 16,0 1-1-16,0 1 1 16,0-3-1-16,1 2 1 15,0 2 0-15,0-3 0 0,1 1 2 16,1 0 1-16,3-1 3 15,1 2 0-15,-1-3 1 16,-1-1 0-16,-4-1-2 16,4-2 0-16,2-2-2 15,-1 1-1-15,-3 2 0 16,1-1-1-16,-3 2 0 16,2-3-1-16,-1 1-2 15,0-1 0-15,-1 3-1 16,0 0-1-16,0 0 1 15,-1 0 0-15,0 0 1 16,0 1-1-16,0 0 0 16,-1 0 1-16,1 0-1 15,0 0 1-15,0 0-1 16,0 0 1-16,0 0 0 16,-1 3 1-16,1 3 1 0,0-4 0 15,1 1-2-15,0-3-39 16,0 0-120-16,0 2-110 15,1 1 153-15</inkml:trace>
  <inkml:trace contextRef="#ctx0" brushRef="#br0" timeOffset="37605.955">12657 15866 409 0,'0'-12'304'15,"1"0"20"-15,-1 7-130 0,0-2-32 16,1 8-56-16,-1-1-17 16,0-1-24-16,0 0-7 15,0 0-6-15,-1 0 0 16,0 0-3-16,0 0-5 15,-1 0-12-15,2 0-5 16,0 0-8-16,-1 1-5 0,-1 7-1 16,-9 17-4-16,-16 31-1 15,14-32 0-15,2 1-2 16,1 2 1-16,-5-6-3 16,-1 2 0-16,4-7-1 15,-4-2 0-15,6 7-1 16,0-5 2-16,-2 0-1 15,10-2 2-15,-5-7 0 16,4 0 0-16,0-6 4 16,-7 0 0-16,14-2-1 15,-3-4 0-15,7 2-3 16,1-5-3-16,1 3-1 16,-2-5 0-16,3 3-1 15,1 0-1-15,-6-2-1 16,3 6 0-16,-6-3-2 15,0 7-1-15,0 4 2 0,3 2-1 16,0 3 3-16,3-1-1 16,-1-1 1-16,2 0 0 15,3 0 1-15,-2-3 0 16,2 1 1-16,0-1 0 16,-4-3 0-16,4-1 1 15,-1-2 0-15,-1-1 1 16,4-1 1-16,0-4-1 0,4 5-23 15,2 0-28-15,-5-1-70 16,1 1-59-16,3 3-313 16,-14-2 325-16</inkml:trace>
  <inkml:trace contextRef="#ctx0" brushRef="#br0" timeOffset="38046.429">12949 15837 738 0,'-9'-5'361'16,"2"2"-132"-16,-1 3-45 16,-2 0-75-16,6 5-30 15,7 12-26-15,0-2-11 16,-8 7-8-16,-7 1-3 0,-6 5-9 16,3 2-3-16,4 1-2 15,6 3-1-15,5-9-4 16,-8-1-3-16,-4-2-3 15,0 2-1-15,-12-2 0 16,7-2-1-16,7 2 1 16,-2-5 1-16,7-1 0 15,1 2 2-15,-1-11 0 16,-4-4 1-16,0-3-2 16,0-3-11-16,5 0-61 15,3-3-58-15,5-3-300 16,0-3 277-16</inkml:trace>
  <inkml:trace contextRef="#ctx0" brushRef="#br0" timeOffset="38714.547">13284 15859 807 0,'0'-4'386'0,"-15"13"-151"16,-7 1-42-16,-10-2-72 15,7 8-29-15,4 2-35 16,1 0-14-16,-2 0-20 16,-1 9-3-16,-1 2-7 15,0-2-3-15,6-3-5 16,1-7-1-16,6 0 0 16,2-3-1-16,-6 5 6 15,-3-2-1-15,-9-3-2 16,14 2 0-16,8-3-6 0,12 5 0 15,20-4 0-15,-14-3 0 16,12 3 3-16,-8-9 3 16,5-3 0-16,2 1 0 15,-2-8 0-15,0-1 0 16,0-4 1-16,0 0-1 16,1-7 1-16,1 1 0 0,5-2-1 15,1-2 1-15,-4 4-1 16,4-2 0-16,-9 3 1 15,-7-1 1-15,-6-2 0 16,-9-2 2-16,-2-4 0 16,-4-4 1-16,-3 2-3 15,-2 0 0-15,4 6 9 16,-1 7 3-16,-10-1 5 16,-3 6-2-16,-8-1-10 15,3 4-5-15,10 5-5 16,4 0-2-16,-2 8-1 15,1-4 4-15,2 4-94 16,5 0-77-16,3-7 105 16</inkml:trace>
  <inkml:trace contextRef="#ctx0" brushRef="#br0" timeOffset="42624.492">8954 16060 205 0,'0'-1'151'15,"-1"-3"-6"-15,1-3-22 16,0-1-11-16,-1 1-20 15,1 2 0-15,0 1-1 16,0 1 1-16,0 0 3 16,1-4-4-16,-1 5-8 15,2-4-4-15,-2 5-13 0,0 0-6 16,0 0-16-16,0 0-8 16,0 0-18-16,0 0-7 15,0 0-5-15,-1 1 0 16,0 0 0-16,-4 14-1 15,-3 6-1-15,-7 29-1 16,5-32 1-16,4-1 0 16,0-3-1-16,-3 0 2 15,3-1 0-15,0-2 0 0,-1-4 3 16,7-2 0-16,0-1 2 16,-2-1 1-16,2-2 3 15,0-1-2-15,0 0-2 16,0 0-2-16,0 0-5 15,0 0 0-15,3-10-2 16,0 1 2-16,2-4 0 16,28-26-1-16,-11 21 0 15,11 0-2-15,3-3-2 16,-4-2 0-16,-22 18 0 16,4-11-2-16,-14 10-1 15,9 2 0-15,-1-1-2 16,-16 15-1-16,17 12 1 15,-19-13 0-15,15 4 4 0,17-7 1 16,-31 2 2-16,18 12-1 16,-2-5 0-16,-7 2 0 15,10-8 1-15,-11 3 1 16,-4 2 1-16,0-1 1 16,0 1 1-16,-4-2 0 15,2-7 2-15,7 3 0 16,5-6 2-16,-6 0 1 15,2-3-2-15,-2 1-1 0,0 0-4 16,1 0 0-16,0-1-2 16,0-1 1-16,2-6-1 15,0 2 0-15,2 0 1 16,0 0-1-16,7-3 1 16,30-32-1-16,-33 23 0 15,5 2-1-15,3 4-2 16,-2-3 0-16,2 10-1 15,-2 0 1-15,-5 1 2 16,3 6 0-16,-1 5 1 16,-2 0 0-16,4 12 1 15,-3-4 0-15,-4 2 0 16,0 1 2-16,-6-5-1 16,1 1 1-16,-6-3 0 0,4 4 0 15,1-3-1-15,-3 0 1 16,6-2 0-16,-3-2 0 15,-4-5 3-15,4 1 2 16,-3-3 1-16,3 0 1 16,0-1-29-16,0-1-38 15,0 1-141-15,0 0-184 16,1-3 242-16</inkml:trace>
  <inkml:trace contextRef="#ctx0" brushRef="#br0" timeOffset="43162.132">9616 15991 744 0,'9'1'340'0,"-14"6"-152"15,-20 6-24-15,6-7-50 16,-1 6-16-16,17-10-20 15,4 3-9-15,8 2-7 16,-26-4-8-16,14 7-14 16,-8 3-3-16,-16 1-11 15,20 3-6-15,-18-6-8 16,11-1-5-16,6-1-1 0,3-2-2 16,9-3-2-16,-1 1 0 15,2-3 0-15,-1-1 1 16,20 3 1-16,-14-6 2 15,2-3-1-15,6 1 0 16,-14-4-1-16,18 2 0 16,-2-3 0-16,-6 1 0 0,3 0 2 15,-7-4 0-15,-3 2 0 16,3-2 0-16,-6 0 0 16,-3 3 1-16,2 3-1 15,-4-1-1-15,-14-1-1 16,11 0-2-16,-14-1-2 15,1 5 0-15,6 1-2 16,-8 4 0-16,16 5 0 16,0-2 1-16,0 3-1 15,-4-3-1-15,2 3-31 16,-3-6-34-16,6 7-88 16,7-1-58-16,-4-2-217 15,6 3 273-15</inkml:trace>
  <inkml:trace contextRef="#ctx0" brushRef="#br0" timeOffset="43533.132">10006 15815 744 0,'1'-4'392'0,"-1"-2"-81"16,8 3-86-16,-6 2-77 16,7 0-33-16,-5 7-51 15,-8 2-18-15,-3 5-18 16,0 6 0-16,-10-6 0 16,11 6 0-16,5 9-1 15,-18-7-2-15,4 11-5 16,6 5-3-16,-20-8-6 15,16 6-2-15,1-2-3 16,-5-7 2-16,2-1 2 16,6 8-1-16,-3-12 2 15,5-1-2-15,3 5-1 16,-1-15-16-16,1-7-97 16,-3-1-85-16,7-15 111 15</inkml:trace>
  <inkml:trace contextRef="#ctx0" brushRef="#br0" timeOffset="44096.776">8880 16257 699 0,'0'-2'361'0,"3"-5"-118"16,-3 6-100-16,0 0-23 16,9-4-43-16,-8 4-6 15,20 1-4-15,50 6-3 16,-55 12-4-16,38-18-5 15,-36 17-5-15,15-8-5 16,12-13-13-16,-14 5-5 0,42-17-12 16,-21 11-6-1,20 0-1-15,-3 1 0 0,2-1-3 16,-4-5 1-16,-12 6-1 16,4 4 1-16,-14-3 0 15,-4 8 0-15,-12-2-2 16,-8 1 0-16,-4 8-33 15,-4-4-28-15,-5 0-72 16,4 8-54-16,-12-9-292 16,-8 0 315-16</inkml:trace>
  <inkml:trace contextRef="#ctx0" brushRef="#br0" timeOffset="44628.518">8920 16377 628 0,'0'0'319'0,"-1"-11"-87"15,13 3-22-15,-1-4-48 16,-2 0-17-16,14 3-45 15,-1 5-18-15,2 3-34 16,9 1-16-16,-3 12-9 16,5-4 0-16,13 4 2 15,-4 3 1-15,14-3-4 16,7-10-1-16,-14 6-3 16,33-7-3-16,3-2-5 0,-8 0-1 15,9-8-5-15,-29 8 1 16,-19-3 2-16,4 4 1 15,-9 0 2-15,-4-2-1 16,-18 3 0-16,-6-4 1 16,-4 5-63-16,0 5-52 15,8 3-186-15,-13 2 176 16</inkml:trace>
  <inkml:trace contextRef="#ctx0" brushRef="#br0" timeOffset="52387.693">19807 16250 384 0,'0'0'263'15,"0"0"-13"-15,0 0-84 16,0 0-34-16,0 0-54 16,0 0-17-16,-2 0-24 15,1 0-6-15,0-2-7 16,0 2-2-16,0 0-2 15,0 0 1-15,0 0 5 0,0 0 0 16,0 0 0-16,0 0-1 16,0 2-6-16,-3 9-2 15,1 2-6-15,-29 24-2 16,31-27-4-16,1-1-2 16,0-5-1-16,1 2-1 15,4-1 0-15,-4-3 1 0,5 1 3 16,-1 4 1-16,-1-5 5 15,5-1 1-15,-3-5 2 16,0-12-1-16,1 4-4 16,4-1-2-16,-5 0-2 15,10 4 1-15,-12-2-2 16,-4-2 0-16,3 9 2 16,-12 0-2-16,5-1 5 15,3 10-1-15,-7-4-1 16,1 2-2-16,1 6-4 15,-3-9 1-15,3 5-1 16,1 3 0-16,3-4 0 16,2 6 0-16,1-6 1 15,0-4-2-15,0-4-11 16,-1 3-52-16,0 0-330 16,0 0 276-16</inkml:trace>
  <inkml:trace contextRef="#ctx0" brushRef="#br0" timeOffset="53601.333">20296 16009 316 0,'-3'-5'183'0,"2"4"-36"15,-1 0-31-15,1 0-41 16,0 0-6-16,0 0 12 15,0 0 8-15,0 0 7 16,0 0-3-16,0 0-8 16,0-1-8-16,0 1-13 15,-1 1-4-15,1 0-13 16,1 0-5-16,0-1-7 16,0 0-3-16,0 0-4 15,0 0-2-15,17-2-7 16,33-4-5-16,-13-7-7 15,7 14-2-15,-15-1 0 0,-9-1-2 16,0-3-2-16,2 1-1 16,4 4 0-16,1 0 0 15,-14 4 0-15,-17-2 0 16,3 7 2-16,1 3 4 16,-4 1 6-16,-7-2 3 15,-4-1 1-15,-12 0-3 16,14 4-5-16,-6 2 0 0,-13-6-3 15,22 8 0-15,-23-9 0 16,11 2-1-16,11-6 3 16,-14-4 0-16,15-2 1 15,3 1 0-15,2-3-2 16,4-1-3-16,1-1-3 16,6 0 0-16,0-1-2 15,0 3 0-15,4 2 0 16,0-1-1-16,5 4 1 15,7 2-1-15,-11-4 0 16,5 3 0-16,-2-1 0 16,-8-1 1-16,10 7 0 15,3 3 1-15,-9 1 2 16,25 0 0-16,-26 3-2 16,-7-1 0-16,-2 0 1 15,-22 6-1-15,18 2 3 0,-4-3 3 16,-2 6 4-16,-1-7 6 15,-14 0 10-15,7-3 4 16,-6-8 7-16,-9 0 1 16,-1-8-1-16,-2-1-2 0,5-4-5 15,7-3-4-15,6-2-7 16,0-1-3-16,2-2-6 16,0-1-3-1,3 4-3-15,1-4-1 0,5 6-2 16,0 1 0-16,3 3-4 15,3 4-8-15,1 1-54 16,0 0-33-16,0 0-105 16,0 0-79-16,1 0 183 15</inkml:trace>
  <inkml:trace contextRef="#ctx0" brushRef="#br0" timeOffset="54360.228">20936 16003 688 0,'0'-12'365'15,"0"5"-106"-15,-6 5-84 16,8 4-28-16,-2-5-50 16,-1 2-15-16,0 0-24 15,0 0-5-15,0 1-11 16,-7 1-7-16,-6 4-2 15,-30 16 0-15,23-14-3 16,1 5-3-16,-5 1-10 16,-1-3-3-16,5 6-7 15,3 4 0-15,2-7-2 16,2 5-1-16,3-2-1 16,1-4 0-16,9 8-2 15,1-5 0-15,7 2 1 0,4 7 1 16,4-4-2-16,0 4 0 15,-4-4 0-15,1 2-1 16,-4-1 4-16,4-10 0 16,2 1 3-16,7-3 2 15,1-14 2-15,3 5 1 16,2-16-3-16,0-6-1 16,3 1-4-16,3-8-1 15,0 0 1-15,-11 0-1 0,3 4 2 16,-6-2 1-16,-3 9 1 15,3-3 1-15,-13-1 2 16,-1 7 0-16,-9-4 1 16,0 3-2-16,-9 1-2 15,-5-1-1-15,-2 7-2 16,-2 1 1-16,-6-2 0 16,4 3-1-16,1-1 1 15,-3 3 0-15,6 3 1 16,-4-3 0-16,-1-2-1 15,2-3-1-15,3 1-2 16,8 0 1-16,5 4-73 16,1 2-72-16,4 8 89 15</inkml:trace>
  <inkml:trace contextRef="#ctx0" brushRef="#br0" timeOffset="56324.296">12151 16187 462 0,'-2'-4'519'0,"-5"6"-85"47,1 1-423-47,8-2 10 0,-2-1 17 0,-1 3 7 15,0-3 1-15,-1 0-2 16,1 0-3-16,0 0 0 16,0 0 0-16,0 0-2 15,0 0-5-15,0 2-12 16,0 1-5-16,0 3-10 16,0-2 0-16,1 2-1 15,0-1 1-15,0-2 1 16,0-1 3-16,0-2 3 15,0 0 0-15,1 0 0 16,3 1-2-16,5-1-4 16,-4-2 0-16,3-2-1 15,2-3 0-15,-7 4 0 16,-2-5-1-16,4 2 0 16,-3 1 7-16,-2 4 5 15,1-3 0-15,-1 3-2 0,0 0-7 16,-1 0-7-16,0 0 0 15,0-1 0-15,-1 1-1 16,1 1 0-16,0 0 0 16,0 0-1-16,0 0 2 15,0 0-2-15,0 0 1 16,0 1 0-16,-1 3 0 16,-1-2 1-16,1 1-1 0,1 2 2 15,0-4 1-15,1 0 12 16,0-1-30-16,0 0-169 15,0 0 136-15</inkml:trace>
  <inkml:trace contextRef="#ctx0" brushRef="#br0" timeOffset="61272.742">15698 16366 154 0,'0'-1'117'15,"1"-3"4"-15,-1 1-26 16,1 0-11-16,-1-3-16 0,0 5-8 15,1-4-16-15,-1 4-4 16,0-1-3-16,0 1-2 16,0 0 0-16,0 0 1 15,0 0 4-15,0 0 4 16,-1 0 9-16,0 0 3 16,0 0 3-16,0 0 3 15,0 0 5-15,0-1 2 16,0 1 1-16,-1 0-4 15,1 0-8-15,0 0-4 0,0 0-9 16,0 0-4-16,0 0-7 16,0 0-3-16,0 0-5 15,0 1 0-15,0 0-3 16,-1 0-2-16,0 2-6 16,-9-1-3-16,7 3-5 15,0 5-1-15,-8 25-2 16,14-26 0-16,2-4-1 15,-1-3 1-15,7-1 0 16,2 4-1-16,-12-5 1 16,2 1 1-16,-3 3 0 15,1-5 0-15,0 1 1 16,0 0-1-16,0 0 2 0,7-1 0 16,-2-1 0-16,0-2-1 15,2 2 0-15,3-17-2 16,0-21 1-16,-10 30-1 15,3 3 20-15,-3 8 3 16,0-4 2-16,-4 5 0 16,3-1-20-16,0 0-4 15,-1 0-3-15,-8 1 0 16,9-1-1-16,-5 2 0 0,2 0 0 16,-3 2-1-16,0-1 0 15,6-3 0-15,-4 2-1 16,4-2 0-16,-2 8 0 15,1-5 0-15,2 8 1 16,0-2 0-16,-1-5 1 16,4 9 0-16,10 19 0 15,-9-29 1-15,-1-1 2 16,-7-3-28-16,4 1-83 16,0 0-72-16,0 0 99 15</inkml:trace>
  <inkml:trace contextRef="#ctx0" brushRef="#br0" timeOffset="62207.774">16282 16016 249 0,'8'-8'176'15,"-8"-1"28"-15,12 9-25 16,-7-7-25-16,-9-1-4 16,8 2-10-16,-7-2-5 15,0 8-14-15,2 4-15 16,1 0-26-16,-1-4-10 16,0 0-11-16,0 0-5 15,0 0-7-15,0 0-4 16,-5 11-7-16,-3 5-1 0,-10 27-4 15,11-23-3-15,-1-2-10 16,4 2-3-16,-18 0-6 16,16 2 0-16,-4 1-3 15,-9-4 0-15,17 1-1 16,-12-3 1-16,1-8 1 16,14 1 2-16,-9-8 1 15,8 6 1-15,3-6 2 16,0 1-1-16,-2-6-2 15,-1 2-2-15,0 0-2 16,0 0-1-16,-2-7-4 16,2-3 0-16,2 1-1 15,12-31-1-15,5 33-2 16,-10-5 0-16,-6 3 0 0,1 3 0 16,1 2-2-16,11 5-1 15,-11 2-2-15,3 7 1 16,-3 1 2-16,5 4 0 15,5 5 3-15,11-3 0 16,-6-2 2-16,-5-2 0 16,9-4 1-16,-7-2 2 15,5-4 0-15,-1-2 1 16,-2-3 1-16,-1-7 1 0,0 2-1 16,-1-4-1-1,0 3-2-15,2 3 0 0,-4-5-45 16,3 4-34-16,0 3-107 15,-1-2-85-15,-1 8 170 16</inkml:trace>
  <inkml:trace contextRef="#ctx0" brushRef="#br0" timeOffset="62662.858">16683 15996 847 0,'-11'-14'388'15,"13"13"-180"-15,-5-1-46 16,-10-5-76-16,14 11-30 16,-4 0-32-16,0 4-3 0,3 9 3 15,-15-2 6-15,7 4 11 16,-2 3 3-16,-10-2 3 16,9 5-1-16,-8 0-11 15,7 2-4-15,-4-1-12 16,3 2-5-16,-1 2-2 15,-4-1-4-15,6 3 0 16,2-4 0-16,0-8 1 16,0 2-1-16,6-13 2 15,-2 1 0-15,4-5 0 16,0-5 0-16,-1 3-7 16,3-3-22-16,0 0-78 15,0-2-72-15,0 1 98 16</inkml:trace>
  <inkml:trace contextRef="#ctx0" brushRef="#br0" timeOffset="63405.244">16947 16024 574 0,'0'-4'302'0,"0"0"-62"15,0-1-40-15,0 5-49 16,-1-1-19-16,0 0-34 15,0 0-16-15,0 1-18 16,0-1-4-16,-1-1-7 16,-2 2-2-16,-9 3-4 15,-6 3-5-15,-33 22-8 16,24-14-6-16,5 0-6 16,-1 1-3-16,5 3-5 0,5-1 0 15,-5 4-2 1,-1 1 1-16,10 0-2 0,4 1-2 15,9 4-3-15,26 0 0 16,-18-1-3-16,-5 0 0 16,6-6 2-16,-15-5-1 15,14-5 6-15,14 1-2 16,9-11 1-16,-7 8 0 0,5-8-5 16,-6 8 5-16,-9-4-1 15,6-10 0-15,-3-4 0 16,7-6 1-16,-7-3-2 15,2 0 1-15,7 4-1 16,-5-8-1-16,3 5 0 16,-10-5 1-16,-4-8 0 15,0 1 3-15,-1-3-1 16,7 2 1-16,-16 0-1 16,-3 0-2-16,-20 2 2 15,-1 11-1-15,19 0-5 16,-5 6 3-16,10 7-3 15,-3-6 0-15,-24 6 4 16,-10 3-1-16,-1 0-5 16,3 2 0-16,2 1 0 0,9 1-1 15,3 4 1-15,-3 1 2 16,7-5 0-16,-1 2-11 16,2 1-91-16,5-4-71 15,5 15 100-15</inkml:trace>
  <inkml:trace contextRef="#ctx0" brushRef="#br0" timeOffset="67359.824">23589 16112 340 0,'0'-1'188'0,"0"-1"-37"16,0 1-20-16,0 0-26 15,0 0-7-15,0 0 0 16,0 0-3-16,0 0-2 16,0 0 4-16,0 0-3 15,0 0-1-15,0 0-7 16,0-1-7-16,0 1-15 16,0 0-8-16,0 0-19 15,-1 0-7-15,0 1-5 16,-13 3-4-16,-11 3-10 15,-23 12-3-15,25-3-7 16,-1-8-1-16,20 3 4 16,-19 0-1-16,-9 5-1 15,8 4 0-15,10 2-3 16,2 4-3-16,41-1 3 0,-24 9 0 16,-26 1 1-16,32-11 2 15,-11 2 0-15,27-9 0 16,-5 7 1-16,-28-2 1 15,-2-3 2-15,13-1 0 16,18-14 3-16,1 6 2 16,9-2 2-16,-17-7 0 0,1-2 1 15,20 1-3-15,-8-21-4 16,7 16 2-16,3-3-2 16,3-11 0-16,16-11 4 15,-18-6-6-15,14 1 4 16,-45 2 2-16,-20 13 18 15,32-10 10-15,-40-4 8 16,43 2 0-16,-18 2-15 16,-23 7-6-16,29 2-10 15,-31 6-3-15,7 3-2 16,-9 2-2-16,-23 4-5 16,14-7-1-16,-6 5-2 15,3-3 0-15,3 3 0 16,5 9 0-16,7 0-1 15,5 1 1-15,1 7 1 0,6-6-25 16,-1 5-125-16,-1 0-249 16,6 1 254-16</inkml:trace>
  <inkml:trace contextRef="#ctx0" brushRef="#br0" timeOffset="73071.662">11017 16915 464 0,'-4'-2'254'15,"5"1"-49"-15,2 3-24 16,-3-2-43-16,0 0-18 0,0 0-24 15,0 0-5-15,0 0-15 16,0-1-5-16,0 0-14 16,0 1-10-16,0 0-16 15,0 0-6-15,-1 0-8 16,-3 10-3-16,0 7-2 16,-10 31-3-16,10-30-1 15,1 4-1-15,-7-4 0 16,16 7-2-16,-12-4 2 15,4-5-2-15,10 5 1 16,-13-15 1-16,0-1-1 16,3 1 1-16,-9-8 2 15,9 2 3-15,6 0 0 16,-5-6 1-16,1 5-4 16,0 0-2-16,0 0-3 15,5-9 0-15,-4-8 0 0,27-26-1 16,-19 26-1-16,-5 0 1 15,6 6-1-15,6-1 0 16,-15-2-1-16,1 3 0 16,-19-6-1-16,2 5 0 15,6 7 0-15,-1-2-2 16,3 12-1-16,-7-3 0 0,1 3 0 16,-10 2 1-16,7 2 0 15,-5 1 0-15,-9 1 0 16,5 5 0-16,-7 0 1 15,7 2-1-15,5 1 1 16,3-2-1-16,1 2 0 16,2-1-1-16,3 5-2 15,2 1 0-15,4 2-1 16,3 3 1-16,2-7 0 16,2 5 0-16,8 0 1 15,0-8 0-15,5 1 3 16,4-2 1-16,4-7 0 15,8 10 1-15,7-6 0 16,-2-7 0-16,10 0 0 16,-1-5 1-16,-2 0 0 15,-4-1 0-15,-12-3 2 16,-3-5 2-16,-3-5 2 0,3-1 0 16,-5-1 0-16,1 2-1 15,-5-4-3-15,-7 4-2 16,-1 3-18-16,-5-11-47 15,3 15-356-15,-1 3 294 0</inkml:trace>
  <inkml:trace contextRef="#ctx0" brushRef="#br0" timeOffset="75305.018">15112 16910 707 0,'-1'0'264'0,"0"0"-201"15,0 0-2-15,0 0-6 16,0 0-5-16,0 0-12 15,1 0-6-15,0 0-5 16,0 0-1-16,0 0 1 0,0 0 1 16,0 0 4-16,0 0-1 15,0 0-1-15,12 3 2 16,1 5-10-16,36 15 0 16,-36-26-1-16,6 1-2 15,1 1-1-15,-5-6-2 16,15 9-7-16,-12-3-2 0,5-2-2 15,3 3-1 1,-7-6 0-16,2 6 0 0,-3-1 0 16,-10 1 1-16,1 1 0 15,-3-1 0-15,2 3-1 16,-4-2 0-16,-1 0-1 16,1 5 0-16,-4-2-2 15,0-2-19-15,2 7-82 16,-3-8-70-16,1-1 99 15</inkml:trace>
  <inkml:trace contextRef="#ctx0" brushRef="#br0" timeOffset="76052.862">15823 17026 602 0,'-39'-9'304'0,"28"9"-92"15,2 0-45-15,5 1-67 16,1 1-23-16,-1 3-32 0,3-5-6 16,-1 0-9-16,1 0-1 15,0 0-7-15,0 0-5 16,0 0-6-16,0 1-2 15,0 3 0-15,0 4 0 16,2-1 1-16,0 1 1 16,0-2 3-16,-1-5 1 15,0-1 2-15,3 2 2 16,12 3-2-16,-8-4-1 0,34 1-3 16,-29-16-3-16,-1 6-2 15,-4-3-2-15,-3 2 0 16,2 2 1-1,-1 3 12-15,-4 2 4 0,-10-3 4 16,5 3 5-16,-1 2-7 16,-7-2-1-16,8 3 4 15,-9 0-5-15,0 1-34 16,3 1-5-16,-2 1-8 16,3-1-3-16,2 2 27 15,7-1-11-15,1 0-101 16,-1 2-101-16,5 2 129 15</inkml:trace>
  <inkml:trace contextRef="#ctx0" brushRef="#br0" timeOffset="77127.464">16338 16809 385 0,'18'-48'215'0,"-14"39"-35"15,1 5-18-15,-5-2-27 0,-1 5-11 16,1 2-15-16,-2-2-15 16,1 1-28-16,1 0-8 15,-1 0-11-15,-1 8 1 16,-5 20 1-16,-14 29-5 15,6-22-8-15,2 0-4 16,-7-10-7-16,6 7-4 16,-1-10-6-16,-3 1-3 0,9-9-1 15,-5-3-1-15,9-2 4 16,-8-8 3-16,6-1 0 16,3-3-1-16,3-6-7 15,2-4-5-15,0-3-4 16,10-3-2-16,-12-2-1 15,8 7 0-15,1 0 0 16,-7 6 0-16,11 2-4 16,-4 3-2-16,-3 6 0 15,-3 0 1-15,3 3 1 16,2 1 2-16,9 0 2 16,6 3 0-16,1 0 3 15,2-3 0-15,-2-1 1 16,2 0 1-16,-1-2 0 15,-2-3 1-15,-1-1 1 16,0 1 0-16,0-4-5 16,-2-1-26-16,4-1-68 0,0 0-48 15,-6 0-161-15,-3 4-4 16,-2 1 183-16</inkml:trace>
  <inkml:trace contextRef="#ctx0" brushRef="#br0" timeOffset="77502.149">16717 16702 501 0,'-6'2'303'0,"-6"-2"-6"15,1 1-84-15,5 6-61 16,-10-3-27-16,5 5-36 16,9 4-18-16,-15-1-25 15,14 10-7-15,-8-4-10 16,-12 2-1-16,11 11-1 16,-7-10 0-16,3 10-6 0,-2-1-3 15,-1-6-5 1,4 8-2-16,7-3-4 15,-4 1-2-15,5-2-1 0,2 1 0 16,0-5 1-16,5-2 0 16,1-9 2-16,0-1 1 15,7-14-53-15,2-5-66 16,12-14 71-16</inkml:trace>
  <inkml:trace contextRef="#ctx0" brushRef="#br0" timeOffset="78101.861">17187 16692 613 0,'-9'4'348'0,"-1"0"-42"0,-16 3-80 15,6 10-67-15,-12 0-27 16,-10 9-33-16,15 5-17 16,-11-1-24-16,9-3-11 15,5 3-23-15,2-6-7 16,5-2-9-16,6 2-2 15,5-7-3-15,-1 1 0 16,7 0-2-16,1-2 1 16,5 1 0-16,2 1 0 15,6-3 1 1,-2 1 0-16,2-4 0 0,0-1 0 0,6 1 1 16,1-5 1-16,6-8 4 15,3-5 0-15,3-12 1 16,16-2-2-16,-17-6-3 15,6-3 0-15,-8 0-1 16,-11-2 0-16,8-2 1 16,-6 4 1-16,-7-2 2 15,-6-1 1-15,-10-4 3 16,-5-4 1-16,-6 6-2 16,0 4-2-16,-10 14 0 15,-1 6-2-15,6 4-1 16,-10 4 0-16,4 6-5 15,-4 2-1-15,-18 6-11 16,9 0-40-16,-1 8-154 0,1 5 140 16</inkml:trace>
  <inkml:trace contextRef="#ctx0" brushRef="#br0" timeOffset="79409.166">11745 17031 256 0,'-1'0'166'0,"1"0"-6"16,0 0-62-16,0 0-10 15,0 0-2-15,0 0 3 16,-2 0 3-16,2 0-4 0,0 0-10 15,0 0-5-15,0 0-1 16,0 0 2-16,0 0-4 16,0 0-1-16,0 0-15 15,0 0-10-15,0 0-9 16,3 1-4-16,5 2-3 16,4-1 1-16,6-1-1 15,32 25 0-15,-26-27-1 16,5-4-2-16,15 7 0 15,-25-6-2-15,20 3-4 16,-10 1-1-16,-12-4-5 16,11 4-3-16,-13-1-2 15,1 0-1-15,-6 1 1 16,1 0 0-16,-5 0-16 16,2 0-49-16,-6 3-199 15,-1 0 174-15</inkml:trace>
  <inkml:trace contextRef="#ctx0" brushRef="#br0" timeOffset="80020.16">12548 17171 421 0,'-5'3'285'15,"-1"-1"36"-15,4-2-103 16,-3 0-76-16,-3-1-28 15,4 1-48-15,-1 0-19 16,4 0-17-16,-2 1-6 0,-3 6-2 16,0 4-2-16,-12 30-2 15,19-30-2-15,5-2-1 16,-2-5-2-16,7-2-4 16,0-5 0-16,-1 2 1 15,5-3-1-15,-4-8 2 16,0 6 0-16,-3-8 0 15,-2-2 0-15,-1 5-1 16,-2-4 0-16,-3 3-2 16,-1 7 0-16,-4 2-7 15,-2 6 1-15,-1 1-2 16,0 1-4-16,-1 4-8 16,-2-3-59-16,4 5 51 15</inkml:trace>
  <inkml:trace contextRef="#ctx0" brushRef="#br0" timeOffset="81368.284">13032 16924 430 0,'2'-36'230'0,"-2"27"-43"16,5 5-21-16,-6-7-26 15,0 7-10-15,-1-1-20 16,-1-2-11-16,6 10-18 16,-1-3-11-16,-2 2-19 15,0-2-6-15,-2 0-10 16,1 3-1-16,-6 19-1 15,-9 32-4-15,9-28-8 16,-3-3-3-16,3 3-5 16,-8-5-2-16,-6 0-3 15,10-2 1-15,-5-3-1 16,4 4 0-16,6-7 2 16,-7-5 2-16,9-2 3 15,0-7 0-15,1-4-4 16,4-4-2-16,-1-5-7 0,7 3-2 15,4-2-2-15,-16 5-1 16,12 2-1-16,-9 1 1 16,2 5-4-16,7 0-2 15,-1 6 0-15,4 2 2 16,2 2 2-16,7 3 3 16,2-4 1-16,4 2 0 15,4-2 1-15,-4-1 1 16,0 4 0-16,2-1 0 0,-8-9 2 15,0-1 0-15,-5-5 2 16,3-4 0-16,-3 2-25 16,1-5-32-16,5-2-136 15,-8-3-129-15,0-2 196 16</inkml:trace>
  <inkml:trace contextRef="#ctx0" brushRef="#br0" timeOffset="81801.739">13361 16813 620 0,'-6'-1'332'16,"-2"-2"-66"-16,10 8-62 0,-11-7-70 15,9 7-32-15,0 11-42 16,-8-5-11-16,5 13-9 16,-9-4 0-16,0 6-7 15,7 1-5-15,-9 2-9 16,3 2-4-16,-4-1-4 15,-3 3-1-15,2 3-2 16,-3 0 0-16,4-3 0 16,4 2 0-16,0-7-1 15,6-8 2-15,2-4 0 16,0-10-1-16,3-1-15 16,-5-17-24-16,1-3-77 15,4 3-62-15,0-16 102 16</inkml:trace>
  <inkml:trace contextRef="#ctx0" brushRef="#br0" timeOffset="82383.962">13757 16885 688 0,'0'-4'388'16,"3"4"-86"-16,-3-4-106 16,-1 4-34-16,0 0-61 15,-2 0-21-15,-18 3-28 16,-33 8-8-16,30-1-7 15,3 4-5-15,3 5-9 16,-4 3-3-16,2 3-9 16,-2-5-3-16,0 1-3 15,2 4-1-15,0-2-1 16,2 3 0-16,8 3-1 16,4 0 1-16,6-6-2 15,3 0 2-15,6-2-1 0,5-5 1 16,3-2 2-16,4-7 0 15,1-8 2-15,2-3-1 16,3-2 0-16,-1-1 2 16,7-7-1-16,-5-11 1 15,7-5 0-15,-1-1-1 16,-5-1 0-16,0 7-1 16,-10 2 1-16,4 2-1 0,-11-1 2 15,-8-4 1-15,-3 2 0 16,-4-3 2-16,-5 2-2 15,-7 8 0-15,-3 1-4 16,-13-1 0-16,-3 3-4 16,3 4-2-16,-3-4-3 15,5 9-14-15,-1 5-91 16,8 0 73-16,-1 18-1 16</inkml:trace>
  <inkml:trace contextRef="#ctx0" brushRef="#br0" timeOffset="85519.497">19632 16893 325 0,'-7'-39'214'0,"4"31"11"16,3 7-26-16,2 0-40 0,-2 2-18 15,-1-1-26-15,0-1-12 16,-1 0-20-16,1 0-10 15,1 1-23-15,0 0-9 16,0 0-11-16,0 0-2 16,0 2-1-16,-3 12 0 15,-4 10-4-15,-13 26-3 16,3-27-4-16,7 0-2 0,-2 1-2 16,6-1-2-1,-7 1-2-15,2 0-1 0,1-1-2 16,2 0 0-16,14 1 1 15,-4-3 1-15,-7-10 2 16,2-7 3 0,1-2 3-16,1 0 1 0,0-3-7 15,0 0-30-15,0 0-83 16,-6-11-71-16,-2-7 100 16</inkml:trace>
  <inkml:trace contextRef="#ctx0" brushRef="#br0" timeOffset="85983.105">19419 16887 462 0,'-1'-5'262'0,"0"4"-34"16,0-1-26-16,1 2-51 16,0 0-20-16,0 0-35 15,0 0-15-15,0 0-21 16,7 1-4-16,2 0-7 15,14 5-2-15,18 3-1 16,-15-3-5-16,-4 2-9 16,-9-6-3-16,11 7-4 15,-13-5-2-15,4-1-4 16,3-6-1-16,-1-5-4 16,5-3-3-16,1-3-1 15,5 10-2-15,-13-7-3 0,0 9 0 16,-4-2-3-1,-5 1 1-15,2 4-31 0,-1 0-37 16,-2 14-130-16,0-9-129 16,-5 12 200-16</inkml:trace>
  <inkml:trace contextRef="#ctx0" brushRef="#br0" timeOffset="86531.638">19996 17071 520 0,'0'-3'305'0,"-1"2"-13"15,-4 2-89-15,5-1-58 16,-1-1-26-16,0 0-37 0,-1 0-12 16,-2 1-18-16,3 0-3 15,0 0-8-15,-6 1-3 16,1 1-8-16,-6 4-5 15,9-2-8-15,-6 9-4 16,-15 26-4-16,23-30-1 16,8-1-1-16,-7-3 1 15,1-5 3-15,1 1 2 16,-2-2 1-16,0 0 0 0,8-4-2 16,10 1-2-16,21-44 0 15,-36 30 0-15,1 2-3 16,-5 1-2-16,2 7-3 15,0 2-2-15,3 7-2 16,-10 2 0-16,5-3 0 16,-11 2 1-16,-8 1 1 15,-19 11 0-15,34-5 6 16,2 0-39-16,0-2-112 16,-1 0-97-16,4-3 134 15</inkml:trace>
  <inkml:trace contextRef="#ctx0" brushRef="#br0" timeOffset="87465.454">20380 16795 343 0,'43'-47'204'0,"-34"37"-19"16,-1 1-23-16,2 4-27 15,-3-9-8-15,1 7-8 16,4 1-2-16,-8-1-11 16,1 4-4-16,4 6-9 15,-9-6-13-15,-4 6-25 16,4 3-11-16,-12 1-16 16,5 13-1-16,6 9 2 15,-19 3 0-15,6 8-5 16,-6 0-4-16,-1-6-5 15,3-3-3-15,2-5-3 16,0-6 0-16,3 0 0 16,3-6-1-16,0-5 5 15,4-5 4-15,6-2 2 16,-2-4 1-16,2-5-6 0,0-4-4 16,-1-8-6-1,2 1-3-15,4 1-2 0,2 3-2 16,3 1-1-16,-3 3 0 15,0 7-2-15,2 2-3 16,-5 5 1-16,3 6-1 16,1-1 4-16,-1-1 2 15,9 6 2-15,2-6 1 0,-3 1 1 16,4 0 0-16,5-6 0 16,-2-1 1-16,9 0 0 15,-4-2 0-15,-10-3 2 16,4 2-13-16,-6-4-61 15,3-2-45-15,3 2-132 16,-1-1-161-16,0 3 267 16</inkml:trace>
  <inkml:trace contextRef="#ctx0" brushRef="#br0" timeOffset="87882.449">20802 16655 481 0,'0'-4'320'15,"-8"-2"27"-15,7 6-104 0,-1 2-87 16,-5 5-32-16,4 8-53 16,-4 6-14-16,-1 4-15 15,0 8-1-15,0 4 1 16,-1 0-1-16,-1-2-10 16,-1-1-4-16,-5-4-9 15,2-3-3-15,-2 0-5 16,4-2 0-16,1-5 0 15,1 1 1-15,5-9-1 16,-2-2 0-16,2-6-1 16,-1-3-5-16,0-1-30 15,2 0-27-15,2-3-75 16,2 2-68-16,0 0 124 16</inkml:trace>
  <inkml:trace contextRef="#ctx0" brushRef="#br0" timeOffset="88464.625">21190 16741 726 0,'-6'-10'361'16,"-3"4"-114"-16,-2 5-127 16,-1-5-26-16,-2 11-45 15,0 1-11-15,-8 3-10 16,1 0 0-16,-7 2 3 16,1 2-1-16,5 3-5 15,-1 11-1-15,7-1-3 16,-6-2-1-16,-2 1-5 15,7-4-2-15,2 3-4 16,1-1-2-16,6-3 0 16,4 0-1-16,4-5-2 15,10 2 0-15,13 1 1 16,0-2 0-16,7 2 0 0,-5-5 2 16,-5-8 1-16,2-5 2 15,4-5 2-15,6-5 0 16,5-7-1-16,-4-2-2 15,-2-5-1-15,-3-2-1 16,-1 0 0-16,-4-1-1 16,-7-1 0-16,-2-1 0 15,-5-6-1-15,-5 6 2 16,-3-1 0-16,-3 3-1 0,-4 15-1 16,-7-11-2-16,-5 9-3 15,-2 1 0-15,-6-1 0 16,4 9-2-16,-4 4 0 15,3 2 0-15,-3 2-47 16,-2-1-69-16,11 1 77 16</inkml:trace>
  <inkml:trace contextRef="#ctx0" brushRef="#br0" timeOffset="89416.207">22923 16920 602 0,'-1'-46'333'15,"-7"36"-60"-15,21 10-38 16,-6-2-72-16,-2-3-34 16,-3 5-54-16,-2-1-20 15,-1 1-24-15,0 0-7 16,0 0-3-16,-3 4 1 16,-6 14 6-16,-13 31 3 15,15-20 1-15,-1 0-2 0,1-1-9 16,-3-1-4-16,-7-3-7 15,0 1-2-15,2 2-1 16,3-6 1-16,1-7 1 16,0-6 3-16,10-4 4 15,4-2 0-15,-1 0-4 16,-1-2-20-16,0-1-60 16,-1 0-43-16,1-1-126 15,1-15-90-15,5-23 208 16</inkml:trace>
  <inkml:trace contextRef="#ctx0" brushRef="#br0" timeOffset="89747.625">22770 16890 1642 0,'14'6'47'0,"2"-3"11"16,15 4 46-16,8 0-16 15,-16-7-8-15,10-1-25 16,-4 1-12-16,-8-4-17 15,14 4-5-15,-18-3-5 16,-1-6-1-16,-3 3-23 16,-9-8-46-16,2 8-159 15,-6 2-224-15,-5 7 273 16</inkml:trace>
  <inkml:trace contextRef="#ctx0" brushRef="#br0" timeOffset="90214.483">23086 17170 736 0,'-2'-2'356'0,"-1"2"-124"16,0 0-55-16,2-1-55 16,0 0-25-16,-1 0-34 15,1 0-13-15,0 1-14 16,0 0-7-16,-3 12-8 15,-1 0-4-15,-3 26-5 16,9-30 0-16,2-1-2 16,2-7 1-16,4-1 2 15,0-6 1-15,1-2 1 16,-1 1-3-16,-2-10-1 0,1 1 0 16,-3-5-1-16,0 2-2 15,-3 5-3-15,-2 5-4 16,-3 7-4-16,-2 4 4 15,-6 3-79-15,-3-1-86 16,8 8 108-16</inkml:trace>
  <inkml:trace contextRef="#ctx0" brushRef="#br0" timeOffset="91197.136">23654 16822 416 0,'5'-8'271'0,"1"0"16"16,-3-2-68-16,-2 4-65 15,-1 0-33-15,-3 9-56 16,0 7-18-16,-4 13-17 16,-5 3-1-16,-4 3 2 0,-3 1-1 15,3 2-4-15,2-1-2 16,-2-3-4-16,0 2-3 15,-3-11-4-15,3 1 0 16,3-4 0-16,6-6 0 16,4-3 4-1,-1-3 3-15,5-4 0 0,1-6-2 16,4-7-8-16,4-4-4 16,1-1-6-16,-1-2 0 15,-1-1-2-15,2 9 0 0,-3-1-2 16,-2 2 0-16,-4 8-5 15,-2-1 1-15,-2 8-4 16,2-4 1-16,0 0 6 16,3 10 0-16,2 2 5 15,26 29 0-15,-13-28 1 16,6-2 1-16,6-1 0 16,1-4 2-16,3-5 0 15,-3-1 1-15,-7-6-16 16,5 3-44-16,-12-8-147 15,5 1 134-15</inkml:trace>
  <inkml:trace contextRef="#ctx0" brushRef="#br0" timeOffset="91621.983">23980 16750 926 0,'-3'-4'401'0,"-4"-5"-219"16,1 10-34-16,0 5-63 15,-3 5-22-15,0 13-23 16,-4 4-3-16,-10-1 1 16,17 12 1-16,-7-8-4 15,-6-1-3-15,19 6-10 16,-25-10-5-16,5 4-6 16,5 3-2-16,-10-5 0 15,21 5-1-15,-9-5 1 16,7-2 0-16,1-3 0 15,-8-10-1-15,13-2-4 16,-5-5-6-16,-1-5-27 16,4-2-19-16,4-3-56 0,-2 3-34 15,0 0-151-15,0 0 184 16</inkml:trace>
  <inkml:trace contextRef="#ctx0" brushRef="#br0" timeOffset="92264.185">24431 16870 1049 0,'-5'-5'95'0,"5"4"-1"16,-1 1 80-16,0 0-42 15,0 0-17-15,-4 0-26 16,-17 0-11-16,-19 10-20 16,14 1-7-16,7 4-8 15,-5-2-3-15,-15 6-9 0,10 4-7 16,-2 0-6-16,2 0 0 15,6-2-4-15,3-2 0 16,8 2-4-16,7 5-3 16,5 2-2-16,4 0-1 15,5-1 0-15,-4-1 0 16,8-9 2-16,4 4-1 16,0-10 2-16,7-4 2 15,0 2-1-15,1-10 1 0,4 1-1 16,2 1-1-16,4-5-2 15,-10-9-1-15,7 4 1 16,2-6-1-16,-8-9 2 16,8 4 0-16,-6-9 2 15,-9-5 0-15,4 5 1 16,-6-2 0-16,-2-4 1 16,-2 1-1-16,-7-4-1 15,-3 1 0-15,-4 8-4 16,-7 1-1-16,-10-1 6 15,-2 9 1-15,-13 4-1 16,-3 11 4-16,-5 15-11 16,-3-2-2-16,7 8-17 47,20-9-46-47,-1 1-129 0,-50 25 124 0</inkml:trace>
  <inkml:trace contextRef="#ctx0" brushRef="#br0" timeOffset="93951.607">10856 17908 172 0,'4'-8'154'0,"-2"4"56"16,3-4-15-16,-1 0-23 15,-3 4-4-15,2-2-21 16,-3 5-9-16,0 0-28 16,0 0-23-16,0-1-32 15,0 1-12-15,0 0-12 16,0 1-2-16,-1 10-5 0,-4 13-2 15,-4 42-5-15,-1-23 0 16,-2 14-1-16,2 1 1 16,-7-8-3-16,4-1-3 15,-3-16-2-15,4 3-3 16,2-6 0-16,3-5 0 16,2-7 0-16,1-5 2 0,0-5 1 15,6-7 2-15,-2-1-11 16,-1-6-27-16,1 6-105 15,0 0-100-15,0-9 138 16</inkml:trace>
  <inkml:trace contextRef="#ctx0" brushRef="#br0" timeOffset="94414.533">10919 17845 464 0,'7'1'283'0,"-10"-1"-47"16,1 1-67-16,2-1-24 0,0-1-41 15,0 0-8-15,0 0-18 16,0-1-9-16,0 1-9 16,19-6-5-16,31-8-11 15,-27 11-4-15,17 3-7 16,-12-6-3-16,11 2-7 15,-7-3-4-15,-3 4-6 16,0-3-1-16,2 3-5 16,4 7-1-16,2-4 0 15,-7-1-1-15,-10 1 1 16,-3-7-1-16,-17 8-1 16,14 5 7-16,-4-5-89 15,-8 4-83-15,12-4 103 16</inkml:trace>
  <inkml:trace contextRef="#ctx0" brushRef="#br0" timeOffset="94913.598">10896 18167 278 0,'7'0'182'0,"-12"0"19"16,5 0-27-16,-2 4-22 16,1-4-15-16,0 0-19 15,1-1-8-15,0 1-11 16,0-1-5-16,7 0-14 16,-7 1-6-16,0-1-6 15,2-1-1-15,8 2-1 16,-6 0 3-16,15 4-3 0,30 4-5 15,-25-8-15 1,4 2-8-16,-5-9-15 0,-2-5-5 16,-4-2-5-16,-1-1 0 15,2 14-3-15,-4 2 0 16,-8 1 1-16,1-7-27 16,-6 4-152-16,0 4-279 15,-1 8 284-15</inkml:trace>
  <inkml:trace contextRef="#ctx0" brushRef="#br0" timeOffset="97151.443">13050 18090 158 0,'-1'-1'148'15,"-1"0"18"-15,2 0-32 16,0 0-10-16,0-1-24 16,4-4-7-16,-1-2-7 15,-1 4-3-15,-1-1-1 16,1 0 2-16,-2 4 0 15,0 0-4-15,0 0-9 16,0 0-6-16,0-1-12 0,0 1-8 16,-1 0-13-16,-5 0-6 15,-16 4-8-15,-33 17-2 16,26 1-4-16,-2 6-4 16,-4 2-3-16,6-2-1 0,4-3-2 15,-1-7 0 1,7 0 0-16,2 5 0 0,3-3-1 15,6 2 0-15,5-2 0 16,1 0 1-16,8-2 1 16,1 0 2-16,8 2-1 15,4 0 1-15,5 0 0 16,2 0 0-16,4-1 0 16,2-3 0-16,-3-7 3 15,4-5 0-15,3-8 3 16,-3-7 1-16,2-8 1 15,-5-3 1-15,-1-8-3 16,6 1 0-16,-1-4-4 16,4-1 0-16,-5-1 1 15,-20 14 0 1,0 1 6-16,3-17 1 0,2-2 12 16,-13 16 6-16,-14 0 4 0,1-1 0 15,-27 2-9-15,6-7-7 16,0 13-8-16,-8 3-3 15,9 5-4-15,0 2-1 16,1 1-3-16,5 1 1 16,0 4-3-16,3 1 0 0,6 2-2 15,-1 2-2-15,4 4 1 16,5 4-2-16,-4-2-26 16,3 6-54-16,6 0 57 15</inkml:trace>
  <inkml:trace contextRef="#ctx0" brushRef="#br0" timeOffset="98641.332">16460 17987 256 0,'0'-1'158'16,"0"0"-1"-16,0 0-23 0,0-1-26 16,2-6-9-16,0 1-3 15,0 1 1-15,2-2 9 16,0-1 1-16,0 2-1 15,0 0-3-15,-3 4-13 16,-1 2-8-16,0 0-18 16,0-1-11-16,0 1-13 15,0 0-6-15,-1 0-10 16,0 0-4-16,-14 0-7 16,-8 3-3-16,-25 12-2 15,25-2-1-15,-3 7-3 16,-5 4 0-16,7 8-2 15,15-12 1 1,1 2-1-16,-14 15 0 0,5 3 0 16,-12-13 1-16,7-5-1 0,2 0-1 15,2-5 0-15,25 9 0 16,-2-1 1-16,1 3 1 16,12-6 0-16,-9-1 1 15,8-2 0-15,9-5 1 16,-2-1 1-16,3-2 0 15,2-3 1-15,4-1 1 16,1-3-1-16,1-3 2 16,-6-5-1-16,1-2 1 0,10-8 0 15,-2-1 0-15,5-7 0 16,-4-5 0-16,-11 1-2 16,4-1 0-16,-16 0-1 15,10 4 1-15,-8-11 1 16,-3-9 0-16,1 3 2 15,-13-5 4-15,4 8 5 16,-5 4 2-16,-6 1 1 16,-2 4-1-16,-10 8-4 15,-3-2-1-15,5 12-1 16,-8-1-3-16,-6-1-4 16,4 11-3-16,-16-5-3 15,5 5 0-15,1 8 0 16,-2-2 0-16,8 2 0 15,4 2 0-15,6-4-1 16,3 3 1-16,4-6-1 0,-2-1-1 16,4 0 0-16,0-3 0 15,9 5 0-15,-1 1-28 16,2 2-135-16,-1-5-114 16,0 0 161-16</inkml:trace>
  <inkml:trace contextRef="#ctx0" brushRef="#br0" timeOffset="101662.324">19835 18197 372 0,'-1'0'243'0,"0"0"-4"16,0 0-95-16,0 0-10 15,0 0-22-15,-1 0-8 16,1-1-18-16,0 0-8 16,0 0-5-16,0 0-1 15,0 0-2-15,0 0-3 16,0 0-6-16,0-1-3 15,0 1-8-15,0 0-7 16,-1 0-11-16,1 1-6 0,-2 0-10 16,-4 2-3-16,0 3-6 15,4-2-1-15,-4 8-4 16,-26 31 1-16,33-25-2 16,-2 1 1-16,2-1 0 15,-2 1 0-15,2-6 0 16,2-3 0-16,0-4 2 15,4-3 0-15,-1-2 2 16,2-5 2-16,-1-5 0 16,1-2-1-16,2-5 0 15,-2-4-2-15,2 4 0 16,0 2-2-16,-5 0 0 16,-4 7 1-16,-1 5-2 15,0-3-1-15,-3 5-1 16,4 1 0-16,-5 0-2 15,4 0 1-15,0 0 1 16,0 0 0-16,0 1 0 0,-5 5 0 16,1 1 0-16,-1 1 0 15,2-3 0-15,0 2-1 16,1-3-30-16,2 0-35 16,1 2-108-16,0-4-95 15,0-1 165-15</inkml:trace>
  <inkml:trace contextRef="#ctx0" brushRef="#br0" timeOffset="102307.559">20217 17919 565 0,'-33'2'272'0,"31"-3"-88"15,1 1-14-15,1 0-43 16,0-1-16-16,0 0-35 16,0 0-10-16,2 0-8 15,11-2-4-15,6-1-8 16,30-5-5-16,-23 3-8 15,5-2-7-15,3 2-11 16,4-3-2-16,-6 6-7 16,-14 0 0-1,-1 2-2-15,6 0-1 0,-9 1-1 16,-7 4 1-16,1 7-1 16,-10 2 1-16,2 6 2 15,-5 3 1-15,-14 6 1 16,-2 2 1-16,-5 11-2 15,0 4 0-15,-6-2-2 16,9 1 0-16,-3-9 0 16,5-2 0-16,4-6-1 15,0 1 0-15,5-6 0 0,4-6 1 16,3-8 1-16,5-3 0 16,-1-4 3-16,0-2 2 15,1 0-54-15,-1 0-38 16,0 0-155-16,0 0 142 15</inkml:trace>
  <inkml:trace contextRef="#ctx0" brushRef="#br0" timeOffset="102743.291">20215 18077 552 0,'-3'0'307'16,"2"2"-56"-16,1 1-60 16,0-3-50-16,0 0-26 15,14 2-21-15,9 1-2 16,34 2-13-16,-27-4-4 16,10 0-14-16,2-4-10 0,1-2-19 15,-12 6-8-15,-13-12-12 16,-7 8-1-16,-11 5-3 15,10-11-1-15,3 16-3 16,-13-7-2-16,1 4-10 16,4 3-43-16,-10-7-110 15,9 12-78-15,-4-3 134 16</inkml:trace>
  <inkml:trace contextRef="#ctx0" brushRef="#br0" timeOffset="103445.214">20989 17908 555 0,'-3'-1'311'15,"-3"-1"-69"-15,0 2-68 16,-14-1-23-16,15 4-32 16,-12 3-12-16,-7 0-28 15,5 3-11-15,-17 3-15 16,9 2-8-16,-2 7-10 15,5 3-3-15,2 6-4 16,7 1-3-16,0-1-5 16,3 5-2-16,3-9-8 15,2-2-3-15,10-2-3 16,0-9 0-16,4 3-2 16,2-2 1-16,2 0 0 15,6-1 1-15,0-4 1 16,6-1 0-16,2-6 1 15,-2-1 0-15,9-3 1 16,-7-2 0-16,7-8 0 16,0 0 0-16,-9-4-1 15,8-4 0-15,-11 5 0 0,2 0 0 16,3-4 0 0,-13-11 1-16,5-5 1 0,-6-7-1 15,-5-2 0-15,3 7 0 16,-9 4-2-16,-1-2 1 0,-6 6-2 15,-1 3-1 1,-10 6 11-16,-4 9 6 0,-3 4 6 16,9 7 0-16,-15-1-10 15,11 1-6-15,-8 4-6 16,-18 0-2-16,11 8-1 16,-6-1 0-16,7 1-1 15,5 2 0-15,14-2-1 16,4 0-6-16,7-1-111 15,4-3-88-15,1 0 125 16</inkml:trace>
  <inkml:trace contextRef="#ctx0" brushRef="#br0" timeOffset="104509.358">23368 18273 1115 0,'0'3'48'0,"3"-4"3"0,-11 1 48 15,5 2-11-15,-11-1-4 16,2 6-11-16,6-2-9 15,-2 1-18-15,4 1-7 0,-11 3-8 16,2 1-3-16,4 0-9 16,1-2-5-16,6 1-4 15,2-4-2-15,2 1 0 16,5-2 1-16,6-1 5 16,-6-4 2-16,4-8 2 15,3-1-1-15,-5-6-3 16,4 1-2-16,-3-2-2 15,-3 3-3-15,-3 2-1 16,0 2-3-16,-7 4-4 16,-4 4-2-16,-5 3-1 15,-4 1-10-15,8 7-148 16,-6-2 120-16</inkml:trace>
  <inkml:trace contextRef="#ctx0" brushRef="#br0" timeOffset="105282.061">23959 17952 540 0,'1'-7'266'0,"1"0"-75"16,2-1-9-16,-1 0-20 15,1 0-14-15,-2 3-38 16,1 3-15-16,-2 1-35 16,1-1-10-16,-2 1-11 15,0 1 2-15,0 0 6 16,1 16-1-16,-20 43-4 15,0-17-4-15,-1 1-7 16,-10-10-3-16,10 5-8 16,-3-11-4-16,-4-6-7 15,25 5 0-15,-4-12-3 16,1-2-1-16,3-3-1 16,-12 0-1-16,9-3-2 15,5-1 1-15,9 4-1 16,2-4 0-16,6 1 0 15,4-1-1-15,-7-3 1 16,12-1 0-16,1-1 0 16,-3 0 1-16,15-4 1 0,-10-5-1 15,-5 3 2-15,1-2 1 16,-5 0-20-16,-2 5-28 16,1-6-95-16,-3-1-93 15,3-1 142-15</inkml:trace>
  <inkml:trace contextRef="#ctx0" brushRef="#br0" timeOffset="105731.354">24322 17902 726 0,'-6'-11'372'0,"5"3"-86"16,-7 6-98-16,10 4-74 15,-4 1-32-15,-3 7-49 16,4-1-8-16,-16 2 0 0,6 9 2 15,-3 4 7-15,-2 10 2 16,-4 8-4-16,0-3-4 16,-7 7-8-16,3-6-5 15,3-6-6-15,2 2-1 16,6-4-2-16,-2-4 0 0,3 2-1 16,-1-6 1-16,2-8 0 15,3 0 0-15,0-6 1 16,4-2 0-16,2-4 2 15,2-5 9-15,4-4-58 16,-4 4-39-16,0 0-155 16,0 0-268-16,12-6 335 15</inkml:trace>
  <inkml:trace contextRef="#ctx0" brushRef="#br0" timeOffset="106395.469">24837 17934 755 0,'-5'-9'323'0,"-7"9"-166"15,-15-4-18-15,2 6-20 16,-5 5-14-16,-3 3-20 16,1 7-7-16,-9 9-19 15,5 3-5-15,1 14-11 16,0 6-2-16,3-4-5 15,0-2-4-15,5-9-8 16,0-8-6-16,12 0-8 16,1-2-3-16,12-5-3 15,11-2 0-15,7-1 0 16,8-3 0-16,5-3 1 16,2-3 1-16,-4-3 0 15,1-2-1-15,3-2 1 16,-2 0 1-16,4-3 0 15,7-5 1-15,-3-2 0 0,4-4-1 16,-9-4 0-16,4 1 1 16,-11-7 0-16,-2 1 1 15,0-6 1 1,-10-2-1-16,5-15-1 0,-7-2 0 16,-2-3-2-16,-3 4 0 15,-9 15 0-15,0 3 3 16,-11 11 6-16,-6-3 0 0,-9 11-1 15,-2-4-3 1,-6 7-8-16,5 1-1 0,-6 4-2 16,-2 5 0-16,7 0 0 15,-5 2 13-15,15 0-119 16,-1 0-97-16,10 0 130 16</inkml:trace>
  <inkml:trace contextRef="#ctx0" brushRef="#br0" timeOffset="109343.64">9404 18289 219 0,'-1'-1'90'0,"-8"1"-49"16,-6 0-26-16,-23 1-9 16,29-3-3-16,1-2-1 15,5 2-2-15,-2-2 1 16,2 3 0-16,2 1 0 16,0 0-1-16,0 0 1 0,0 0-1 15,0 0-1-15,-10 0-17 16,7 0-45-16,2-1-4 15,-2 0-1-15,1 0 17 16,2 0 50-16,-1-2 18 16,-5-9 69-16,2 1 31 15,-4-28 48-15,12 26 11 16,5 3-20-16,-5-5-9 0,-4 10-14 16,-3 4-8-16,2 2-16 15,1-1-15-15,1 0-27 16,-1 0-9-16,0 0-16 15,0 0 0-15,0 0 0 16,-1 4-1-16,-6 12-1 16,-12 27-2-16,9-26-9 15,1 2-5-15,-6 1-9 16,9-1-4-16,-5 0-3 16,4-5 0-16,8-4 1 15,-10-2 2-15,8-5 2 16,-5 1-1-16,11-3 2 15,-20-1 1-15,6-1-4 16,19-2-1-16,-31 1-5 16,43-4-3-16,-9-1 2 0,-3-4-2 15,10-5-1-15,-13-2-1 16,11-7-1-16,-9-1-2 16,19-7-1-16,2 1 1 15,-4 1-2-15,-1-2-1 16,-3 20-2-16,-5 1-1 15,-5 8-3-15,-1 10 1 16,1-4 4-16,-3 19 1 16,-1-1 4-16,-5-4 2 0,-2 11 0 15,0-13 1-15,0 8 1 16,-4 1 0-16,-5 3 0 16,1-3 2-16,-6-2 0 15,7 0 0-15,-1-7 1 16,4-1 0-16,0-3 3 15,0-2 2-15,2-8 2 16,0-4-1-16,7-7-4 16,0-3-4-16,2-3-3 15,2-2 0-15,3-5-1 16,1 6-1 0,-6 10-1-16,-1-1-1 0,33-22 0 15,-9 3-1-15,0-1-1 16,-2 16-2-16,-18 4-3 0,-2-1-2 15,3 23 1 1,-13-1 2-16,17 5 6 0,-7 5 4 16,-13-4 3-16,3 2 2 15,-9 0-1-15,14 2 0 16,-4-2 0-16,7-1 0 16,-8-1 2-16,-8-5 2 15,13-4 2-15,-9-5 0 16,0-1-1-16,6 0-1 0,8-5-56 15,-12-1-56-15,0-4-257 16,7-4 232-16</inkml:trace>
  <inkml:trace contextRef="#ctx0" brushRef="#br0" timeOffset="109808.041">9808 18152 826 0,'-1'1'382'0,"-5"8"-161"16,-1-1-60-16,-6 3-64 15,0-10-13-15,-4 5-20 16,0 5-7-16,2-2-15 0,0 5-7 16,2 4-11-16,3-2-5 15,3 1-9-15,-2-1-2 16,5-5-4-16,1 0-1 15,3-1-1-15,11 0 4 16,-1-3 5-16,5-2 4 16,6-6 3-16,-5-5 1 15,8-1-5-15,-4-4 0 16,-1-5-1-16,-1 0 0 16,-1-6-1-16,-1 1-1 0,-3 0-2 15,-2 2 0-15,-2-3 0 16,-2 0-1-16,-12 1-3 15,-1 1-2-15,-6 7-6 16,-4 10-1-16,2 3-3 16,1 0 2-16,-7 16 0 15,6-12 1-15,2 4 1 16,1 3 0-16,6-2-4 16,-5 3-12-16,4 1-43 15,0-4-30-15,5-8-75 16,1 4-54-16,1-3 142 15</inkml:trace>
  <inkml:trace contextRef="#ctx0" brushRef="#br0" timeOffset="110140.876">10182 17930 981 0,'-2'-4'431'0,"1"4"-222"16,-3 0-46-16,3 0-67 16,0 0-26-16,-2 2-23 15,-9 25 3-15,-15 40 6 16,13-21-2-16,-9 2-13 15,6 4-11-15,3-2-14 16,0-2-3-16,13-2 1 16,-18-10 1-16,-3-3 4 15,8-8-1-15,2-7-7 16,17-3-40-16,10-15-134 16,-14 0 112-16</inkml:trace>
  <inkml:trace contextRef="#ctx0" brushRef="#br0" timeOffset="111699.564">8983 17055 301 0,'11'-17'221'16,"20"15"6"-16,-30 5-58 15,-26-2-17-15,28-1-29 16,-36 1-14-16,39-6-38 15,-3 4-20-15,0 4-30 16,6-1-9-16,-2 7-8 16,-10-2-3-16,20 1-1 15,-32 10 1-15,-10-2 3 16,18 8 2-16,-28 8 1 16,60-18 1-16,-23 7-1 15,0 16 0-15,15-25 1 16,-52 24-1-16,42-12 2 0,-13-32-1 15,-5 8 3-15,12-6 1 16,-2-2 5-16,0 18-2 16,0-4-3-16,1-6-2 15,2-11-7-15,12-27-4 16,-5-4-11-16,15-2-7 16,4 3-3-16,-5 14 1 15,14 2 10-15,-23 6 4 0,0 4 2 16,-9 5 0-1,-13 11 1-15,22-3-1 0,1 7 4 16,-1 3 1-16,4 1 3 16,-21 11 1-16,-20 6 0 15,23-5 1-15,-14 19 0 16,25-10 0-16,-21 14 2 16,1-8 0-16,9-13 0 15,-26 8 0-15,50-36 3 16,-28 11 1-16,6-5 5 15,-4-3 1-15,-6 3-3 16,2-1-2-16,5-1-5 16,1-7-4-16,14-23-3 15,49-50 0-15,-44 44-5 16,3 2 0-16,-4 13-1 16,-4-3 1-16,0 7 0 0,2 5 2 15,-9 8 0-15,1 0 0 16,6 3 8-16,-5 3 2 15,-4 7 7-15,-5 8 4 16,-8 12-2-16,13-7 0 16,0 7-3-16,-2 5 0 15,-1 2-4-15,-14 5 1 0,7-9 0 16,-1-1 1-16,7-27 2 16,-5 17 0-16,4-14 4 15,2-14 1-15,-3 19-28 16,8-22-36-16,-1-6-197 15,0-1 162-15</inkml:trace>
  <inkml:trace contextRef="#ctx0" brushRef="#br0" timeOffset="112175.284">9569 17058 500 0,'10'5'306'0,"14"-3"-12"16,-58 7-67-16,2 12-70 0,36-9-28 16,-37 2-33-16,51-5-10 15,-33 7-18-15,-38 6-6 16,44 2-17-16,-16-13-5 16,40-11-8-16,-15 5-5 15,8 0-11-15,-12 10-4 16,8 13-4-16,-1-11-1 15,-8-1 5-15,-2 12 1 16,22-21 3-16,-6 1 1 16,-9-5-1-16,29-16-1 0,-12-1 0 15,20-2-1-15,9-6 0 16,-21 5 0-16,-19-14-1 16,11 0-1-16,-5-2 1 15,5-8-2-15,-12 13-2 16,-9 5-2-16,-15 9-6 15,-20 5-1-15,19 9-4 16,-4-10-2-16,21 2-1 16,20 4 0-16,-8 2 2 15,-32 14 2-15,22 1-1 16,-44 4 2-16,19 4-4 16,32-8-14-16,-4-4-51 15,34-3-33-15,-48 2-88 16,29-4-48-16,-11 9 154 15</inkml:trace>
  <inkml:trace contextRef="#ctx0" brushRef="#br0" timeOffset="112512.999">10132 16883 730 0,'-20'-1'402'0,"13"-7"-55"15,1 16-111-15,6-11-86 16,14-2-35-16,-29 27-50 16,-25-2-14-16,40-3-8 0,-50 18 0 15,32-5-3-15,39 9-4 16,-67 22-10-16,31-1-6 15,-9 5-5-15,10-25-1 16,13-1-1-16,4-16 2 16,-10-1 3-16,-30 4 0 15,35-20 0-15,-2 1-21 0,12-9-69 16,-11 2-61-16,1-5 76 16</inkml:trace>
  <inkml:trace contextRef="#ctx0" brushRef="#br0" timeOffset="113056.945">8841 17409 444 0,'0'1'235'0,"0"1"-36"16,1 0-47-16,-1-2-9 15,0 0-10-15,5 3-10 16,23 1-6-16,49 36-11 16,-37-31-3-16,14-4-11 15,1 0-10-15,-3-5-24 16,23 0-9-16,7-4-21 15,5-3-5-15,7 2-10 16,-6-2-2-16,-11 2-2 16,-7 0-1-16,-8 5-1 15,-7 4 0-15,-6 3-2 16,-4 2 1-16,-22-1 0 16,13 3-1-16,-17 0-28 15,-6-1-44-15,8-2-183 16,-22-1 164-16</inkml:trace>
  <inkml:trace contextRef="#ctx0" brushRef="#br0" timeOffset="113905.958">9186 18545 313 0,'-1'0'213'0,"0"-1"34"15,1 0-104-15,1-3-15 16,7-12-24-16,24-26-40 16,-16 29 12-16,-2 3-6 0,-4 2-5 15,5 2-6-15,-3 2-8 16,3-1-1-16,10 5-9 16,-5 0-2-16,12 5 2 15,10 6 2-15,6-2 2 16,9 2 1-16,2 3-6 15,1-2-7-15,-2 3-11 16,0-7-1-16,4-5-4 16,-3 1-1-16,11-4 2 15,-39-2 2 1,0 0 5-16,5-5 1 0,3-15-73 16,-29-3-65-16,2 3 67 15</inkml:trace>
  <inkml:trace contextRef="#ctx0" brushRef="#br1" timeOffset="129719.938">2745 2896 591 0,'17'-17'260'15,"-19"15"-126"-15,-8-2-42 16,2-1-27-16,5 2-1 16,-5 0 20-16,11 3 6 15,-9-1 0-15,-3-2-9 16,4 1-23-16,-9-3-5 16,4 3-1-16,0-2 4 15,-4 0-5-15,3 2-2 16,-8-3-9-16,-1 4-5 0,-11-3-9 15,-6-2-4 1,-8 2 1-16,0-3 1 0,-1-1 4 16,3 3 3-16,-13 0-3 15,-7-3-1-15,-6 4-5 16,-11-7-4-16,17 4-3 16,-11-4-1-16,-2-3-2 15,4 10-2-15,-14-12-4 16,5 14 0-16,1 4 0 15,-6-3-1-15,-2 19-1 16,-2-4-4-16,-5 16-3 16,-4-1-2-16,8 5-1 15,7 7 1-15,-7 6 0 16,8 9 2-16,-5 14 0 0,2-5 0 16,5 2 0-16,-2-1 2 15,4-4 1-15,1 7 1 16,6 2 1-16,14 4 0 15,6-5-2-15,8-5 0 16,24-5-2-16,4-8-1 16,41-3-2-16,15-2 0 0,21-6 0 15,14-2 1-15,7-4 0 16,-2 0 2-16,16-4 0 16,-2-5 0-16,8-9 1 15,3-1 1-15,4-5 1 16,4 0 1-16,1-2 0 15,22-4 1-15,-2 1 1 16,-8-3 1-16,16-3 2 16,-11 0 1-16,-3-5 4 15,10-3 1-15,-3-1 2 16,-6-5 1-16,1-11 0 16,-6 4 0-16,-6-10 3 15,-3 1 2-15,-6-13 3 16,-5-6-1-16,-20-7-3 15,13 4-1-15,-20 8-3 16,-8-7 0-16,-12 14 4 16,-33-8 2-16,-13-3 9 0,-9 3 11 15,-17-13 12-15,-9 0 0 16,-13 3-6-16,-3 1-13 16,-17 2-17-16,4 5-4 15,-8-4-6-15,-4-9-1 16,4 5-2-16,-1-8-1 15,-9 4-2-15,-1 12 0 16,-8 2 1-16,-7 4 2 0,11 18 3 16,-2-4 0-16,-15 3 0 15,5 7-2-15,-8 4-3 16,-8 7-1-16,16 9-1 16,-6 9-1-16,-7 3-1 15,13 9 0-15,-8 6-2 16,5 8-1-16,4 0-2 15,-6 1 4-15,22 6-85 16,1-4-56-16,18-3-135 16,21 1 150-16</inkml:trace>
  <inkml:trace contextRef="#ctx0" brushRef="#br0" timeOffset="140982.385">1333 5005 556 0,'-4'-2'292'16,"-4"1"-87"-16,8 0-65 16,-7-2-24-16,3 3-38 15,4-12-18-15,2-5-30 16,0 3-9-16,5-7-8 16,13 5-2-16,-20 3 3 15,4-1 9-15,-10-3 15 16,-14 0 5-16,8 1 1 15,-8 3-7-15,-3 5-12 16,-7 5-6-16,-2 6-6 16,-3 3-4-16,-9 7-6 15,-3 9-2-15,-11 2-1 16,3 8-3-16,-8 9-1 16,-15 0-1-16,12 13-2 0,-5 7 0 15,2 14 1-15,17 3 1 16,-11 4 7-16,-8-5 4 15,10-1 4-15,6 1 0 16,14-2 2-16,18 2-2 16,17-10 0-16,6-4-2 15,15-8-1-15,11-6-1 16,22 1 0-16,3-4 0 16,12-1 1-16,1 0 0 0,1-14 6 15,14-8 0 1,14-2 8-16,-11-20 5 0,26-12 10 15,-11-11 19-15,-9-33 17 16,23 2 1-16,-19-15-7 16,5 1-15-16,-5-8-21 15,-16-15-4-15,-18-12-1 16,-8-6-3-16,-6-6-1 16,-1 3 0-16,-5 5-4 15,-16 2-1-15,-23 5 1 16,-6 4 0-16,-29-1-2 15,3 6 1-15,-6 16-5 16,11 12-2-16,-21 26-9 16,-11 10-6-16,-16 15-5 15,-22 9-3-15,9 8 0 0,-2 11 0 16,-16 18 0-16,7 12 2 16,-7 39 3-16,9 4-1 15,19 16 1-15,-6 8 1 16,26-8 0-16,10 2 2 15,22-9 0-15,-1-13 0 16,32-18 15-16,5-8-56 16,30-11-139-16,19-2 133 15</inkml:trace>
</inkml:ink>
</file>

<file path=ppt/ink/ink1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6:02:34.325"/>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context xml:id="ctx1">
      <inkml:inkSource xml:id="inkSrc178">
        <inkml:traceFormat>
          <inkml:channel name="X" type="integer" max="12376"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20-11-06T16:05:34.783"/>
    </inkml:context>
  </inkml:definitions>
  <inkml:trace contextRef="#ctx0" brushRef="#br0">18740 6160 433 0,'-1'-1'269'16,"0"0"-38"-16,0 0-62 15,0-1-33-15,0-2-33 16,0 2-11-16,0-1-21 16,-1 2-5-16,1 0-9 15,0-5-4-15,0 5-2 16,2-9 0-16,-1 9-3 0,0 0-1 16,-1 0-8-16,0 0-9 15,0 0-10-15,0 1-6 16,0 0-5-16,-10 19-1 15,-15 32-2-15,16-28-2 16,0 7-1-16,7-1 0 16,-14-3 0-16,10 3-1 0,-4-5 0 15,-21 5 0 1,20 4 0-16,-9-2 1 0,5 5-1 16,16-5 0-16,-12-4 1 15,2-1 0-15,0-17 3 16,-3 2 2-16,6-9 1 15,1-2 3-15,6 4 1 16,6-8-24-16,4-7-102 16,1 0-91-16,5-8 117 15</inkml:trace>
  <inkml:trace contextRef="#ctx0" brushRef="#br0" timeOffset="482.816">19161 6126 692 0,'0'-4'330'0,"-3"-2"-114"16,3 2-49-16,-2 0-45 16,-1-5-21-16,2 5-29 15,-2 2-10-15,3 1-20 16,0 1-7-16,0 0-8 16,0 0-1-16,0 10 7 15,-4 19 3-15,-12 29-1 16,-3-29-3-16,6 8-7 15,-4-7-3-15,-1-1-5 16,3-2-1-16,3 1-5 16,-9 0-1-16,11 2-3 15,-5 0 0-15,-12-7 0 16,13 4 0-16,-8-3-1 16,8 3 1-16,5-2-1 15,-3-8 1-15,5-5 1 0,-2-3 1 16,3-7 3-16,4-2 2 15,0 1-30-15,2-2-42 16,0 0-153-16,0 0-199 16,4-17 258-16</inkml:trace>
  <inkml:trace contextRef="#ctx0" brushRef="#br0" timeOffset="886.899">18676 6367 777 0,'-4'1'365'0,"-2"-3"-139"15,-2 0-29-15,7 0-56 16,-2-4-29-16,13 4-39 16,-2-2-14-16,10-3-8 15,4 2-3-15,1 3-9 16,7 2-2-16,-3 4-7 16,-1 3-2-16,-4-2-5 0,1-2-4 15,4 1-4-15,-9-4-2 16,6 3-1-16,-4-1 0 15,-10-2 3-15,8 0 0 16,2-3 0-16,-2-1-2 16,-1 1-21-16,0-1-32 15,-12 4-101-15,-3-3-86 16,9 0 136-16</inkml:trace>
  <inkml:trace contextRef="#ctx0" brushRef="#br0" timeOffset="1399.04">19528 6157 732 0,'7'-10'412'0,"-15"4"-79"16,14 3-127-16,-9-2-37 15,-13 3-60-15,13 2-23 16,-9 4-44-16,-2-4-10 0,18 16-3 15,2 3-2 1,-11-1 0-16,3 10-1 0,-5-3-2 16,-2 2-2-16,3 6-2 15,-15-6-2-15,-3 2-6 16,1-2-2-16,-3 0-3 16,14 4-1-16,-1 1 0 15,1 0-1-15,-1-1 0 16,1-5 0-16,-2-7 0 15,5 4 1-15,4-9 4 16,1-2 2-16,-1-3 4 16,3-6 1-16,-2-5-39 15,2-4-34-15,2 5-122 16,0-4-130-16,6-23 197 16</inkml:trace>
  <inkml:trace contextRef="#ctx0" brushRef="#br0" timeOffset="1804.509">19491 6136 609 0,'-1'-1'347'16,"0"0"-52"-16,0 0-109 16,1 0-23-16,3-3-42 15,11 0-19-15,39-25-29 16,-42 23-9-16,17 6-9 15,0 1-5-15,7-1-13 16,3 0-7-16,-1 0-11 16,-9-3-3-16,-6 4-5 15,0-1-1-15,-9-1 3 0,1 0 0 16,-1-4 3-16,1 4 0 16,-2-1-38-16,-5 1-49 15,-6 0-191-15,-1-1 168 16</inkml:trace>
  <inkml:trace contextRef="#ctx0" brushRef="#br0" timeOffset="2165.917">19424 6378 581 0,'-2'0'355'16,"1"1"-40"-16,1-1-139 15,0 0-33-15,0 0-47 16,0 0-3-16,0 0-5 15,14 5 2-15,3-2-5 16,39 7-11-16,-39-12-20 16,-7-1-8-16,15 2-16 15,-15-4-4-15,10 1-8 0,-5 2-1 16,2-2-3-16,1 0-10 16,-6 0-96-16,1 2-90 15,-7 2 110-15</inkml:trace>
  <inkml:trace contextRef="#ctx0" brushRef="#br0" timeOffset="2734.044">20284 6248 521 0,'1'-16'329'15,"0"8"5"-15,2 6-80 16,-3 2-70-16,0-3-30 0,-1 2-43 16,0 0-20-16,0 0-31 15,0 0-8-15,0 1-11 16,0 0-1-16,0 0-3 15,-5 16-4-15,-11 36-8 16,4-27-6-16,-1 3-6 16,2 3-3-16,-3-5-3 15,0 2-1-15,-2 0-1 16,0 2 0-16,-1-2-1 16,6 1 0-16,2-11 0 15,4 1 1-15,0-4 1 16,4 1 2-16,0-2 3 15,-7-5 0-15,2-9-34 16,-4-1-28-16,8-6-97 16,8 1-76-16,8 5 141 15</inkml:trace>
  <inkml:trace contextRef="#ctx0" brushRef="#br0" timeOffset="3082.252">20119 6375 694 0,'-8'-5'394'16,"5"2"-75"-16,3 2-130 15,3 2-29-15,-3-1-49 16,0 0-8-16,8 0-19 16,9 1-6-16,36 6-8 15,-29-7-11-15,3 1-16 16,2-1-6-16,-4-3-14 16,5 0-2-16,-8-3-2 15,-3-2 0-15,1 4-1 16,-7-5-4-16,12 7-80 15,-12-1-80-15,-10 3 90 0</inkml:trace>
  <inkml:trace contextRef="#ctx0" brushRef="#br0" timeOffset="3719.935">21074 6052 522 0,'-6'-1'289'16,"6"3"-33"-16,1 3-70 0,-2 3-45 16,-1 3-23-16,-4 5-30 15,-4 2-9-15,-1 13-5 16,-4-3 0-16,0 12-12 15,-5 2-11-15,6 1-24 16,-4 4-7-16,-7-7-7 16,9 2-2-16,-16-6-2 15,6-1 0 1,5 0 0-16,0-3 0 0,9-7 1 16,4 1 2-16,-2-20 4 15,2-1 5-15,2-8 3 16,1-9-2-16,5 1-22 15,1-11-35-15,10-2-118 16,3-2-108-16,13 0 158 16</inkml:trace>
  <inkml:trace contextRef="#ctx0" brushRef="#br0" timeOffset="4214.732">21316 6263 1089 0,'-3'-1'470'15,"0"0"-238"-15,-1 1-50 0,3 0-53 16,0 0-24-16,-3 0-42 16,-13 2-12-16,-30 6-20 15,27-6-11-15,-12 2-11 16,3 4-3-16,-6-2-3 15,0-1 0-15,9 0-1 16,2 1 0-16,4-3-2 16,7 7 0-16,2-3-4 15,-3-3-1-15,4 3 0 16,8-3-1-16,4 3 0 16,-5 0 1-16,13 1 0 15,2 1 2-15,-6-2 0 16,3 1 0-16,8 5-1 15,-14-3 0-15,9 4 0 0,7 5 0 16,-9-2 2 0,9 4 1-16,-2 4 1 0,2-2 1 15,-8-1 1-15,0 3 1 16,-3-7 1-16,-4 0 1 16,-1-1 0-16,0-7 1 15,-3 2 3-15,0-6-9 16,3-5-58-16,0-4-47 15,4-8-179-15,2-5 176 0</inkml:trace>
  <inkml:trace contextRef="#ctx0" brushRef="#br0" timeOffset="4849.15">21694 6226 687 0,'1'-15'439'0,"-1"9"19"16,0-3-161-16,0 5-116 0,-3 0-31 16,-3-5-57-16,0 11-22 15,-4-5-37-15,1 3-9 16,-6 12-11-16,-2-8-4 15,-7 9-5-15,0 7 0 16,-1-1-1-16,-6 5 0 16,6 1-2-16,-3-3 1 15,6 3-2-15,3-4-1 16,9 3 0-16,-1-3-1 0,4-2-1 16,5 5 0-16,-2-3 0 15,12 2 0-15,0-1 2 16,4-3 0-16,7-3 1 15,3 4 2-15,7-10 0 16,-1 3 2-16,-5-11 5 16,-1-15 2-16,0 1 3 15,4-9-1-15,5-4-2 16,-2 4-2-16,-2-12-2 16,-3 0 0-16,-1-2 1 15,0 0-1-15,1 2-1 16,-9 0 1-16,-7 1-1 15,-5 2-1-15,-13-3-2 16,-1 1-2-16,-6 1-3 16,-1 8-4-16,-1 7-3 0,-2 5-2 15,2 8-1-15,-2 0-1 16,2 12 2-16,1 8 1 16,-5-1 1-16,2 2 0 15,2 2-3-15,0-7-25 16,7 11-59-16,1-4-34 15,8 4-94-15,5 4-56 16,1-5 182-16</inkml:trace>
  <inkml:trace contextRef="#ctx0" brushRef="#br0" timeOffset="5303.686">22028 6176 795 0,'-6'-12'404'0,"7"9"-131"16,-1-5-81-16,-3 5-24 16,3 3-41-16,1 0-18 15,-1 0-36-15,0 0-14 16,-1 0-14-16,0 0-6 16,-5 17-4-16,-15 31-2 15,6-24-3-15,9 10-1 16,-4-2-5-16,-2 1-1 15,1-3-6-15,-13-1-3 0,-6-1-5 16,7 1-1-16,-4 0-2 16,12-1 0-16,2-9 1 15,-2-4 1-15,11-10 3 16,0-5 2-16,5-1-9 16,3-3-22-16,4-11-74 15,6-2-65-15,1-10 92 16</inkml:trace>
  <inkml:trace contextRef="#ctx0" brushRef="#br0" timeOffset="5703.946">22450 6032 712 0,'-4'-4'449'0,"-3"-2"-12"15,21 10-198-15,-22-1-44 0,-1 5-74 16,9 4-31-16,-17 5-39 16,11 5-11-16,0 11-7 15,-9 6-1-15,-6-2-5 16,-9 4 0-16,0-3 0 15,-2-5-3-15,5 0-6 16,10 1-3-16,-4-5-6 16,6 1-3-16,-2 0-1 15,1 1 1-15,4-3-1 16,1-5 0-16,-1-4 2 16,6 2-1-16,1-12 2 15,-1 2-5-15,6-11-42 16,0-2-45-16,0-4-153 15,0 5-155-15,0 0 246 16</inkml:trace>
  <inkml:trace contextRef="#ctx0" brushRef="#br0" timeOffset="6037.18">21927 6315 915 0,'0'-3'447'15,"2"0"-151"-15,8 3-109 16,9 2-26-16,3 4-30 15,9 0-17-15,11 3-32 16,-4-1-9-16,2 1-22 16,-4-1-9-16,0-3-17 15,-3-3-3-15,0-3-1 16,0-4 1-16,-13-6-36 16,1 3-49-16,-2-2 40 15</inkml:trace>
  <inkml:trace contextRef="#ctx0" brushRef="#br0" timeOffset="7770.754">18554 6906 396 0,'43'-9'238'16,"-37"5"-17"-16,-8 0-26 0,7 4-35 16,-7-2-13-16,1 1-16 15,1 1-10-15,0 0-23 16,0 0-14-16,0 0-20 15,0-1-8-15,0 1-12 16,0 0-4-16,0 0-6 16,0 15-4-16,-3 32-7 15,-2-28-5-15,-12 9-9 16,2-1-4-16,-3 4-1 16,9 9-1-16,-9-6-1 15,8 5 1-15,-16-9 0 16,2-5 0-16,4-1 1 15,-2-6 0-15,15 0 0 16,1-2 2-16,4-8 3 16,1-1 2-16,1-5 5 0,-1-2-1 15,1-1-45-15,0 0-45 16,0 0-196-16,7-15 172 16</inkml:trace>
  <inkml:trace contextRef="#ctx0" brushRef="#br0" timeOffset="8647.043">18822 7042 947 0,'-2'-7'427'0,"-1"9"-200"16,-4-1-42-16,5 0-84 15,1-1-26-15,0 0-39 16,0 0-6-16,-7 11-2 16,6 5 0-16,-37 36 1 15,27-28-1-15,-4-1-2 0,-1 6-3 16,9-7-9-16,0-2-4 15,-7-8-1-15,10 3-1 16,-7-8 2-16,-6-1-1 16,23 0 2-16,-9-5 4 15,10 1 1-15,2-6 1 16,-5-3-4-16,3-4-5 16,0-4-5-16,-2-1-2 0,3-3-11 15,7-4-6-15,0-3-4 16,7 3 1-16,4-1 10 15,-1 4 2-15,1-2 2 16,-2-1 0-16,-4 5-1 16,4 5 0-16,-5 8-3 15,4 9-2-15,-6 7 0 16,0 13 2-16,-9 0 9 16,-7 3 4-16,-8 4 9 15,-12-14 1-15,6 13 0 16,-2-4-4-16,5-4-3 15,1 2-1-15,-2-7 0 16,2-4 2-16,3-3 2 16,4-3 3-16,0-6 6 15,5-1-1-15,-2-7-2 0,0-7-4 16,8-3-9-16,-2-3-1 16,13-9-13-16,-3-3-7 15,17-1-5-15,-9-6-3 16,9 10 11-16,-2 2 4 15,-9 8 3-15,1 6 0 16,-17 5-2-16,14 12 0 16,-14-1 2-16,4 13 2 15,0 7 7-15,-16-4 3 0,1 8 9 16,3 2 1-16,-2-3 0 16,1 0-1-16,-6-4-6 15,-1-4 0-15,2-4-1 16,3 0 0-16,5-5 3 15,1-2 2-15,-5-4 0 16,2-2 0-16,-4-1-15 16,5 0-23-16,1-1-63 15,-2 0-45-15,2 0-154 16,0 0-174-16,10-5 300 16</inkml:trace>
  <inkml:trace contextRef="#ctx0" brushRef="#br0" timeOffset="9114.681">19334 7108 593 0,'2'-7'353'15,"-1"3"-17"-15,-3-4-59 16,-3 15-57-16,1-7-34 16,-4 11-49-16,0 11-24 15,-3-8-26-15,-6 3-8 16,-4 2-18-16,1-5-5 15,-5 4-9-15,2 5-5 16,0-4-9-16,9-1-8 0,0-3-11 16,4-2-4-16,16 3-7 15,-5-3 0-15,12-2 0 16,9 4 0-16,-6-10 3 16,4-3 0-16,1-5 2 15,-4-5 2-15,2-3 2 16,-3-2 0-16,3-1-1 15,-4-6-1-15,2-1-2 16,-2 0 1-16,-8-10 0 16,-1 1 0-16,-7-6-3 15,-1 3-1-15,-6 9-4 16,4 8-1-16,-3 6-5 16,-5 2-1-16,4 4-3 15,-4-2-2-15,4 6 1 16,0 8-1-16,0 4 11 0,3 8-26 15,-3-5-57-15,3 2-39 16,4 3-116-16,1-4-70 16,5 0 199-16</inkml:trace>
  <inkml:trace contextRef="#ctx0" brushRef="#br0" timeOffset="9464.216">19721 6852 910 0,'6'-15'460'0,"-6"3"-117"15,2 8-60-15,-3 4-78 16,-4 0-44-16,4 0-71 15,0 0-25-15,-9 21-22 16,-20 36 2-16,11-14-3 16,-6 6-4-16,0-1-2 15,9 8-5-15,4-9-6 16,2-5-4-16,2-7-8 0,-9-8-3 16,-4-6-2-1,7-5 0-15,12 1 1 0,-2-7 0 16,9-3-12-16,3-1-29 15,-4-8-91-15,3-3-70 16,2-2 113-16</inkml:trace>
  <inkml:trace contextRef="#ctx0" brushRef="#br0" timeOffset="10463.622">20931 6848 493 0,'-1'-9'295'0,"-1"7"-8"15,1 1-37-15,-7 1-68 16,11 5-24-16,0 1-47 16,-10 2-10-16,-2 8-17 15,-5 0-11-15,6 15-21 16,7 2-7-16,-7 4-7 15,-6 7-3-15,-10-8-8 16,-1 2-6-16,4 3-7 16,2-5-3-16,1-3-2 15,1-3-2-15,0-12-1 16,5 0-2-16,3 0 2 0,3-4-1 16,4-4 4-16,0-5 3 15,3-3 3-15,3-7 7 16,-4 4-43-16,0 0-38 15,1-3-126-15,14-13-122 16,33-30 194-16</inkml:trace>
  <inkml:trace contextRef="#ctx0" brushRef="#br0" timeOffset="11329.266">21063 7104 1422 0,'4'-4'108'16,"-11"-3"-22"-16,-6-6 93 15,13 11-15-15,-3 1-41 16,-1-1-23-16,3 2-40 15,0 0-17-15,-3 3-19 0,-8 7-1 16,-21 45-1-16,20-27-2 16,2-1-4-16,8 5-3 15,-17-11-5-15,12 3 0 16,-8-6-1-16,-5-2 1 16,13-5 3-16,-3-4 3 15,7-8 6-15,2-1 2 16,0-5-3-16,6-6-3 15,8-3-10-15,-1-6-11 16,3-9-23-16,2 4-8 0,-7 0-8 16,7-2 6-16,1 3 18 15,7-2 6-15,10 9 8 16,-2-1-1-16,3 11-1 16,-9 3-2-16,-9 6-4 15,-1 3 0-15,-2 15 2 16,-3 1 3-16,-5 3 5 15,-4 4 3-15,-8-5 3 16,-2 4 1-16,-1-1 4 16,-3 1 0-16,3-2 1 15,2-4-1-15,-4-2 0 16,-1-5 0-16,4-2 1 16,-3-2 2-16,2-2 0 15,5-2 0-15,-2-5 1 16,7-2-1-16,3-3-3 0,3 0-3 15,4-4-4-15,0-1 1 16,6-5 0-16,1 0-1 16,2-5 0-16,6 2-1 15,3-13 1-15,-2-3 0 16,8 4-2-16,-5-4-1 16,3 16-1-16,-5 1-1 0,-2 11-4 15,-2 12-1-15,-14 8 4 16,-1 8 8-16,-13 3 14 15,1 0 6-15,-9 3 4 16,-6-3-6-16,3 2-6 16,-7-3-3-16,9-2-5 15,9 0-1-15,-7-9 1 16,2-3 1-16,4-7 3 16,-6 2 2-16,9-6 4 15,1 2 1-15,2-1-27 16,-1 0-23-16,0 0-84 15,0 0-64-15,7-4 113 16</inkml:trace>
  <inkml:trace contextRef="#ctx0" brushRef="#br0" timeOffset="11835.98">21626 7073 785 0,'-3'9'455'0,"-5"0"-83"16,-2-5-136-16,4 7-39 16,-7 3-65-16,1-4-23 0,-1 8-32 15,-3-5-8-15,5 1-10 16,1 0-5-16,-7-3-13 16,12 9-5-16,-8-10-15 15,13 10-6-15,0-4-6 16,-11-6-3-16,11 1-2 15,-5-5-1-15,11 1 0 16,1-1 1-16,5-1 3 16,-4-1 1-16,7-5 4 15,5-1 1-15,-2-4-3 16,3-1 1-16,-3-6-4 16,0 0-1-16,-2-5-2 15,-3 2 0-15,-2 0 0 16,-3-6 2-16,-3 4-1 15,0 1 2-15,-5 2-2 16,-3-1 1-16,-4-4-2 0,-5-1-1 16,1 6-2-16,-2-3-1 15,-2 11-5-15,4 3-1 16,-4 4-1-16,5 6 0 16,-3-2-1-16,-2 3 1 15,10 6-11-15,-4 2-25 16,6 5-71-16,3-4-58 15,0 1-169-15,8-5 211 0</inkml:trace>
  <inkml:trace contextRef="#ctx0" brushRef="#br0" timeOffset="12228.806">22058 6812 998 0,'0'-10'480'0,"-6"9"-167"0,0 1-87 15,-8 7-80-15,-5 3-34 16,4 10-38-16,0 11-10 15,4 11-9-15,-2 3-3 16,2 12-7-16,1-3-4 16,4-6-3-16,-9 0-3 15,-1-13-9-15,-4-1-5 16,-1-10-8-16,13 1-2 16,-1 0-1-16,9 1 0 0,-14-9 2 15,2-2 1-15,0-9 4 16,3-4 1-16,9-5-50 15,1-5-39-15,1-7 251 16,-2-5-168-16</inkml:trace>
  <inkml:trace contextRef="#ctx0" brushRef="#br0" timeOffset="13700.515">22991 6311 270 0,'-34'-33'207'0,"30"29"38"16,4 5-32-16,-10-3-44 16,17 3-22-16,-7 0-28 15,2 0-4-15,-2-1-6 16,0 0 0-16,0-1 4 15,0 0-7-15,0 0-17 16,0 0-10-16,4 1-20 16,18 3-5-16,24 3-9 15,-23-1-3-15,-1-5-14 16,3 3-5-16,5 1-10 16,5-2-2-16,5-2-3 0,7 0-2 15,5 4-2-15,-8-4-1 16,9 2 1-16,0 1 1 15,-4-1 1-15,0-5 0 16,-10 1-1-16,-4-2 1 16,-9-4-3-16,7 11 2 15,-6-3-1-15,-3-5 1 16,7 11 3-16,-15-11 0 16,-5 1 3-16,-6 1 1 0,-6-2 1 15,-6 1-1-15,5 0-3 16,3 2-3-16,-14-13-5 15,9 9-1-15,-12-1-3 16,2 3 0-16,-3 4 0 16,-2-2 1-16,2 4 2 15,-6-2 0-15,9 1 1 16,0-7 1-16,0-4 1 16,0 3-1-16,6-2 1 15,-5-4 0-15,2 3-2 16,2-2-1-16,-1 0 0 15,4 9-2-15,3-2-2 16,-1 0 1-16,3 3-5 16,1-2-2-16,0 4 0 15,0 0-1-15,1 0 3 16,14 2 3-16,31 33 7 0,-23-20 6 16,7-1 4-16,4-3 2 15,4 3-3-15,-11-5-1 16,-2-3-1-16,12 12 0 15,-17-13 1-15,12 3-1 16,-20-7 0-16,-11-5 0 16,0 2-2-1,0 1-1-15,-1-1-3 0,0 1 0 0,0 0 1 16,0 0 1-16,-1 0 0 16,0 1 0-16,0 0-1 15,-8 2 1-15,-7 3 1 16,-24 10 1-16,18-6-1 15,1 2 0-15,-9 0-3 16,-7 1 1-16,4 1-2 16,3 1 1-16,1-4 0 15,4-1 3-15,8 0 0 16,2-1 1-16,3 0-3 16,6-1-1-16,-2-3 0 15,6 0 0-15,-1-1-17 16,1-3-27-16,2-1-111 15,0 0-491-15,0 0 448 0</inkml:trace>
  <inkml:trace contextRef="#ctx0" brushRef="#br0" timeOffset="20411.011">24509 6002 557 0,'0'-3'303'0,"0"2"-61"16,0 0-31-16,0 0-63 15,0 0-27-15,0 0-34 16,0 0-12-16,0 0-2 15,0 0-3-15,0 1-6 16,-2 0-2-16,1 0-8 16,0 2-4-16,-4 23-5 0,-8 29-4 15,2-15-8 1,-8 4-4-16,-5-2-6 0,3 9-4 16,-9-12-3-16,12-3-1 15,9-3-5-15,-13-7-2 16,17 0 0-16,-7 0-1 15,2-5 1-15,9-4 2 16,-3-8 1-16,6 0 4 16,-11-11 4-16,7 0-1 15,6-6-31-15,-6-6-37 0,16-2-119 16,0-2-129-16,11 0 187 16</inkml:trace>
  <inkml:trace contextRef="#ctx0" brushRef="#br0" timeOffset="20859.932">24532 5979 659 0,'-3'-4'331'16,"2"2"-95"-16,0 1-36 15,0 0-47-15,0 0-16 0,1 0-19 16,0 0-10-16,3-6-19 15,6 0-11-15,13-2-22 16,33-1-9-16,-14 11-9 16,0-2-6-16,10-1-10 15,4-4-4-15,-9-3-6 16,2 4-2-16,-8-3-1 16,-9 5-1-16,-2 2 0 15,-7-3 1-15,-8 3-1 16,-3-1 0-16,-7 2-23 15,1 3-39-15,-8 3-82 16,-2-2-60-16,-5 6-195 16,-4 0 248-16</inkml:trace>
  <inkml:trace contextRef="#ctx0" brushRef="#br0" timeOffset="21260.484">24390 6307 746 0,'1'-7'362'0,"16"2"-126"16,-5-2-14-16,0-1-40 15,7-1-14-15,1 6-30 16,1-1-13-16,5 1-36 16,-5 5-21-16,-1-1-32 15,0-1-11-15,-4 2-13 16,-1 4-2-16,-1-3-1 15,2 3 2-15,0-7 3 16,12 3 0-16,-9-8 13 16,-1 1-34-16,3 2-112 15,-7-7-90-15,8-1 111 0</inkml:trace>
  <inkml:trace contextRef="#ctx0" brushRef="#br0" timeOffset="21873.672">25269 5719 522 0,'-12'-1'299'0,"4"-2"-28"15,3 3-44-15,6 0-66 16,4-1-31-16,-5 1-27 16,0 0-8-16,9 1 5 15,-6-1 2-15,7 3-12 16,-7-2-10-16,16 5-17 16,37 6-7-16,-22-12-22 15,5-4-9-15,-5 0-5 16,-9-6-3-16,3-1-1 15,-1 7-2-15,-14-8-3 16,6 11-1-16,-13-5-1 16,3 4-9-16,-8 2-91 15,1 0-95-15,-2 10 114 16</inkml:trace>
  <inkml:trace contextRef="#ctx0" brushRef="#br0" timeOffset="22846.954">26241 6177 575 0,'3'-9'318'16,"3"-4"-54"-16,11-27-37 15,-5 35-56-15,-10-4-22 16,-3 6-28-16,4 1-10 16,-12-1-22-16,9 1-16 15,0 7-26-15,-6 2-4 0,3 12-10 16,6 16 4-16,-17-7-6 15,16 13-6-15,-9-8-6 16,-17-7-3-16,11 7-4 16,-11-10-1-16,6 2-1 15,-3-2-1-15,11-1 0 16,-8-6 2-16,3-2 0 16,6 0 3-16,-1-10 2 15,9 4 0-15,-3-8-11 16,-1-6-16-16,1 1-56 15,1-5-40-15,-1-3-118 16,7 4-101-16,2-4 208 16</inkml:trace>
  <inkml:trace contextRef="#ctx0" brushRef="#br0" timeOffset="23176.071">26065 6201 822 0,'4'-6'397'16,"3"2"-139"-16,3 1-36 0,0-2-59 16,0-6-26-16,11 15-43 15,5-4-8-15,-6 7-17 16,15-1-5-16,-24-11-10 15,4 9-7-15,11-5-9 16,-9 5-6-16,11-4-8 16,-5 3-4-16,0-1-5 15,-9-5-1-15,1 3-3 16,-7-6 0-16,1 9-40 16,2-3-41-16,-4 3-127 15,1-2-117-15,-1-4 195 16</inkml:trace>
  <inkml:trace contextRef="#ctx0" brushRef="#br0" timeOffset="23664.369">27218 5837 934 0,'0'-5'464'16,"-1"-5"-153"-16,7 10-132 15,-6-2-31-15,2 7-56 16,-3-5-26-16,0 1-30 16,-2 27-4-16,-7 29-14 15,-6-22-2-15,-1 6-1 16,-4 3 0-16,-6 6 1 16,15 7-2-16,-6-7-1 15,-8-2-2-15,6-8-2 16,0-8 0-16,-3-7 0 0,8-1 0 15,-7-12 1-15,9 1 0 16,2-2 0-16,-1-2 1 16,7 0-2-16,-2-4 6 15,1 0-39-15,6 0-25 16,0-4-56-16,0 5-48 16,0-6-90-16,0 0-146 15,4-1 254-15</inkml:trace>
  <inkml:trace contextRef="#ctx0" brushRef="#br0" timeOffset="24142.684">27616 6012 792 0,'-5'-4'420'0,"-7"3"-69"15,-1 1-113-15,10 0-76 16,-12 0-23-16,3 1-40 16,-6-1-13-16,-7-1-18 15,5 1-6-15,-7 2-14 16,0 0-9-16,-4 5-14 0,-8-4-5 16,-8 4-11-16,3 6-1 15,3-2-5-15,-3 2 0 16,18 1-3-16,1-5 0 15,27 12 0-15,2-7-3 16,-10-3-2-16,10 3-2 16,-16-9 2-16,15 6 1 0,10 1 3 15,-11-1 1-15,16 6-1 16,2 1 1-16,10 6 0 16,0-4 0-16,-4-3 1 15,-5-2 0-15,0-6 1 16,3 6 1-16,-6-3 1 15,0-1 0-15,-3-1 4 16,0-6 1-16,-2 0 2 16,0-4 0-16,0 0-24 15,0-2-28-15,0-3-110 16,0 2-73-16,3 0 135 16</inkml:trace>
  <inkml:trace contextRef="#ctx0" brushRef="#br0" timeOffset="24625.883">28164 5480 775 0,'-1'-8'384'0,"1"8"-112"15,5 2-53-15,-17-2-51 16,9 5-23-16,-1 3-32 16,-1 5-11-16,-2 8-26 15,-1 4-13-15,6 13-25 16,-10 1-11-16,4 2-13 16,3 4-2-16,-4-4-3 15,-3-8 0-15,3-4 1 16,-3-9 0-16,-7-7 0 0,4 2 2 15,3-5 12-15,4-2-22 16,6-5-67-16,-1-3-55 16,-3-6-151-16,5-4 163 15</inkml:trace>
  <inkml:trace contextRef="#ctx0" brushRef="#br0" timeOffset="24891.436">27982 5589 779 0,'0'-7'435'16,"6"2"-75"-16,5-3-136 15,7 5-26-15,4-3-48 16,7 3-32-16,0 1-52 15,5 2-18-15,1 0-28 16,0 3-5-16,5 1-2 16,-8-4 1-16,5-1 2 15,-5-2 8-15,-9-3-86 0,-2 2-89 16,-5 3 96-16</inkml:trace>
  <inkml:trace contextRef="#ctx0" brushRef="#br0" timeOffset="25763.296">29262 6122 581 0,'8'-18'366'15,"-2"-2"-34"-15,2 9-95 16,0 1-17-16,-3-2-46 0,-2 5-15 15,1 0-36-15,0 4-22 16,-6 8-39-16,-3 1-18 16,-4 17-24-16,-3 8-2 15,-7 6-1-15,6 16-2 16,-10-11-2-16,-1-1-2 16,4-4-3-16,-8-14 0 0,14 4-1 15,6-4 0-15,-2-2 0 16,0-3 1-16,5-2 2 15,-6-2 0-15,-4-7 3 16,10 2 4-16,-1-8-41 16,6-1-31-16,5 0-80 15,-5-1-51-15,-1 0-154 16,0 0 214-16</inkml:trace>
  <inkml:trace contextRef="#ctx0" brushRef="#br0" timeOffset="26158.044">29100 6153 693 0,'8'0'409'0,"-17"-5"-67"0,29 10-111 16,-24-5-28-16,2-8-51 16,12 8-25-16,-3 1-25 15,22 2-6-15,13 10-18 16,0-3-3-16,7 0-12 15,-13-12-8-15,12 3-15 16,-1-5-7-16,0-5-11 16,1 12-3-16,-28-18-2 15,1 6-1-15,-5 1-9 16,-9-1-24-16,10 11-95 16,-6 1-83-16,-18-3 114 15</inkml:trace>
  <inkml:trace contextRef="#ctx0" brushRef="#br0" timeOffset="27977.043">30535 5902 473 0,'7'-7'264'0,"-1"1"-36"16,1-2-26-16,7-2-40 15,-13 0-6-15,10 6-13 16,-4 0-6-16,-7 5-10 16,3 0-12-16,-12-2-32 15,5 2-17-15,-5 4-29 16,-3 5-7-16,7 10-6 15,-6 3 1-15,-11 2-6 16,9 8-4-16,-18 6-6 16,0 1-1-16,10 12-1 15,-9-9 1-15,8-1-1 16,-1-4 0-16,-1-13-1 16,9 8 1-16,0-10 2 0,3-2 1 15,3-6 4-15,-4-6 2 16,6-8 2-16,1 2-6 15,5-3-31-15,1-1-30 16,0 0-110-16,0 0-81 16,0 0 148-16</inkml:trace>
  <inkml:trace contextRef="#ctx0" brushRef="#br0" timeOffset="28390.912">30959 5848 650 0,'5'-15'412'0,"-10"3"24"16,-2 9-141-16,16 3-100 15,1-5-23-15,-13 3-65 16,8 0-29-16,5 13-38 15,-26-5-14-15,24 18-6 16,-24 2 0-16,-15-6 6 0,15 14 2 16,-24-5 1-16,17 8-4 15,-7 1-9-15,7 5-5 16,4 5-3-16,2 3-1 16,6-10-2-16,-6-3 1 15,0-7-1-15,-4-11-1 16,1 5 2-16,6-3 0 15,-3-6 2-15,5 1 2 16,-2-8 4-16,1-6 2 0,13-1-2 16,-1-4-20-16,10 0-79 15,0-7-66-15,-1-5-431 16,3-4 390-16</inkml:trace>
  <inkml:trace contextRef="#ctx0" brushRef="#br0" timeOffset="28742.31">30477 6040 812 0,'0'0'389'16,"0"1"-135"-16,5-2-25 16,-5 0-44-16,0 0-17 15,2 0-25-15,12 1-12 16,9 1-16-16,29 3-11 16,-19-1-28-16,8 1-11 15,-6-1-19-15,-4-3-9 0,-2-3-12 16,-5-3-5-16,1-2-6 15,7 8-2-15,-7-2-7 16,-6-2-22-16,-7 2-81 16,-6-6-64-16,-6 4 93 15</inkml:trace>
  <inkml:trace contextRef="#ctx0" brushRef="#br0" timeOffset="29542.101">30984 6318 510 0,'0'2'330'0,"-4"-2"-5"0,6 0-122 15,-2-1-13-15,0 0-40 16,-1 1-16-16,0-1-15 16,0 0-6-16,0 0-14 15,-1 0-14-15,1-1-28 16,0 1-13-16,0 0-19 15,1 0-5-15,8-4-5 16,20-7-2-16,30-7-5 16,-27 15 1-16,-9 3-1 15,-1-3 2-15,-9 9-3 16,5-2-1-16,-12 6-3 16,0 1 5-16,-5-5 15 15,-6 13 3-15,-4-6 6 16,-3 1-3-16,-9 5-8 15,-6-5-3-15,1 5-3 0,-11-2-2 16,6 3-3 0,12 2 0-16,-12-4-1 15,13 5-2-15,-6-1 0 0,-5 0-1 16,8 0-1-16,-1-7 1 16,6-5-2-16,-5-6 0 15,11 0 0-15,-1 6 0 16,5-4-1-16,7 4-1 15,0 2 0-15,2-10 1 16,3 4 2-16,-1-2 0 0,0-8 2 16,6 5 0-16,7-2-2 15,0 0 0-15,11 2-1 16,-5 0 3-16,9 3 7 16,-1 1 2-16,-2-2 4 15,4 4 1-15,-8 0 1 16,3-6 1-16,3 3 0 15,-8-8-2-15,3 1-4 16,-4 0-2-16,-7-1-3 16,0-1-1-16,-1-5-1 15,-3 6-1-15,-7-5 0 16,-1 3-9-16,-3 6-48 16,0-3-37-16,-3 0-103 0,2 4-69 15,0-1 162-15</inkml:trace>
  <inkml:trace contextRef="#ctx0" brushRef="#br0" timeOffset="30306.649">31780 5947 704 0,'-1'-4'344'0,"1"3"-93"16,-1-2-43-16,1 3-20 16,0-1-15-16,0 0-34 15,0 0-16-15,0 0-28 0,0 0-7 16,0 0-10-16,-1-1-11 16,0 1-14-16,-12 0-7 15,-15 5-14-15,-27 14-3 16,20 0-9-16,-3 1-4 15,-5 11-7-15,0 1-3 16,2-1-3-16,13 9 0 16,8-11-2-16,-1 2 0 0,10 5 0 15,8-6-1-15,3 0 0 16,17 1 1-16,1-8 1 16,5 0 2-16,2-4 2 15,-11-9 2-15,24 0 3 16,-11-8 0-16,16-1 1 15,8 0 0-15,-7-6-3 16,7-1-2-16,-3-5-2 16,-9-4-1-16,1-2 1 15,0 0 2-15,1-7 1 16,6 9 2-16,-16-15 2 16,-7-7 1-16,-10 2-1 15,-8-6 0-15,-4 6-3 16,-2 3-3-16,-14 5-3 15,2 4-2-15,-18 5 4 16,-3 3 1-16,2 2 5 16,-2-3 1-16,8 5-3 0,-5 0-2 15,7 0-3-15,-9 0 0 16,3 2-3-16,5 7 1 16,-6-4-1-16,4 6-2 15,2 1-66-15,2-4-62 16,4 14 79-16</inkml:trace>
  <inkml:trace contextRef="#ctx0" brushRef="#br0" timeOffset="33993.714">24118 6881 218 0,'9'-12'194'16,"-2"0"67"-16,4 2-31 16,-1-2-42-16,0 5-15 15,-3 2-27-15,-3-3-7 16,1 6-20-16,-3 2-11 0,0 0-32 16,-2 0-17-16,-2 0-23 15,1 0-8-15,-9 23-3 16,-12 30-1-16,7-12-2 15,-1 5 1-15,-6 5-9 16,1 0 2-16,1-5-6 16,-1-3-4-16,2-3 3 15,0-3-4-15,-1-6 2 16,0-4 0-16,3-1-2 16,14 2 1-16,-3-10 0 15,6 4 0-15,-3-12-1 16,-5-1-1-16,8-7-4 15,-6-3-14-15,11 1-44 16,-5-1-25-16,0 1-57 16,0-1-42-16,1 0-157 0,11-5 217 15</inkml:trace>
  <inkml:trace contextRef="#ctx0" brushRef="#br0" timeOffset="35022.514">24419 7093 712 0,'-1'-1'360'0,"0"0"-95"15,0 0-66-15,-1 0-50 16,1 0-27-16,-3-6-31 16,3 6-8-16,0 0-2 15,0 0 2-15,0 0-14 16,-1-1-6-16,1 1-17 16,0 0-7-16,0 1-6 15,-5 16-3-15,-28 36-4 0,12-30-2 16,9-1-5-16,1 4-3 15,11 1-5-15,-7 3-2 16,-12-8-3-16,-1-4-1 16,5-6 1-16,7 1 1 15,7-3 0-15,2-2 0 16,4-1 1-16,-6-4 0 16,13-1 1-16,-12-5 1 15,3-3-2-15,8 0-3 0,-2-3-2 16,16 3-1-16,-17-5-2 15,4 1 1-15,7-5 0 16,-7-7 0-16,13-7-1 16,14 6 0-16,-10-12 0 15,8 1 0-15,1 9-1 16,-13-9-1-16,-3 11-2 16,2 10 1-16,-10 8-3 15,1 6-1-15,-2 13 0 16,-7 0 1-16,-3 3 3 15,2 11 2-15,-8-9 1 16,-4 5 1-16,-2 4 1 16,-6-9 0-16,4 11 0 15,1-1 1-15,1-5 0 16,0-3 0-16,0-4 1 0,3-6-1 16,-1-1 2-16,1-1-1 15,4-4 3-15,1-3 2 16,2-3-2-16,0 1 0 15,0 0-4-15,0 0-3 16,0 0 0-16,0 0-1 16,3-8-1-16,13-11 0 15,30-28 0-15,-21 27-1 0,4-5 2 16,4 0-2-16,7 0 1 16,-11-5-1-16,5 9-1 15,-11 1-1-15,-8 6 1 16,11 10 0-16,-13 2 1 15,3 4 0-15,-3 9 0 16,-6 0 1-16,-1 7 2 16,3 9 0-16,-9-5 3 15,-2 3 1-15,-7 0 0 16,-5-10 0-16,1 3-1 16,-1 1 0-16,3-3 0 15,6 1-1-15,8 2 1 16,-9-7-1-16,-7 2 0 15,6-1 2-15,-7-5 0 0,10 2 0 16,2-4-3-16,3-3 0 16,1-1-9-16,-2-1-23 15,0-1-73-15,2 0-66 16,21-10-175-16,14-16 212 16</inkml:trace>
  <inkml:trace contextRef="#ctx0" brushRef="#br0" timeOffset="35604.772">25146 7118 699 0,'11'-9'403'0,"-11"8"-37"16,-4-1-93-16,2 2-81 15,1 0-36-15,0 0-44 16,0 0-14-16,-8 3-20 15,-4 4-8-15,-33 18-14 16,29-16-8-16,0 4-5 16,1 5-3-16,3 0-10 15,-4 1-5-15,4-5-9 16,2 2-4-16,1-2-6 16,5 1-1-16,7 4-2 15,-2-9-1-15,5 3 2 16,1-5-1-16,3 2 1 15,4 2 0-15,1-5 1 0,1-2 0 16,0-6 3-16,0-4 1 16,2-4 0-16,4-2 0 15,3-3-2-15,0-3-2 16,-4 0-1-16,11 3 0 16,-6-2-1-16,-5 0 1 0,-4-1 1 15,-14-2 2-15,-2 2 1 16,8 4-1-16,-7-1 1 15,0 5-1-15,1-5-2 16,-7 1 0-16,-8 2-2 16,1-6-3-16,-7 4 0 15,7 4-2-15,6 4-3 16,-4 5-1-16,16 9-1 16,-14-9-1-16,3 4-3 15,5 4-6-15,-11-2-39 16,12 10-29-16,-7-6-70 15,-1-3-52-15,4-4-119 16,-1 2-177-16,10 4 328 16</inkml:trace>
  <inkml:trace contextRef="#ctx0" brushRef="#br0" timeOffset="36049.571">25735 6855 840 0,'4'-16'448'0,"-1"3"-77"15,-8 5-73-15,5 1-66 16,1 4-37-16,-2 1-77 16,1 2-28-16,-1 0-40 15,0 0-12-15,-1 2-6 16,-9 16-1-16,-29 36 2 16,22-19-2-16,-3 13 0 15,-7 0-1-15,-2 6-5 16,-1-7-2-16,9-5-5 0,0-1-2 15,7-9-6-15,-3-1 0 16,-1-8-3-16,10 5 0 16,-2-10 1-16,4 0-1 15,5-7 0-15,-3-6-1 16,4-2-12-16,0-4-21 16,1-1-79-16,0 1-62 15,0 0-147-15,0 0 188 16</inkml:trace>
  <inkml:trace contextRef="#ctx0" brushRef="#br0" timeOffset="37487.594">18723 7739 704 0,'-2'-2'349'16,"0"1"-115"-16,4 1-36 16,-4 0-69-16,1 0-24 0,0 0-29 15,0 0-5-15,-3 8-2 16,-2 6-3-16,-10 31-9 15,15-24-3-15,-8 2-10 16,1 9-8-16,3 4-11 16,-3 5-5-16,-11-5-4 15,2-2-1-15,-2-5-2 16,4 0-2-16,9-1-1 16,-1-4-1-16,-7-4 0 15,6-7 0-15,5-2 1 16,-3-5 1-16,9-3 2 15,-15-2-6-15,14-4-67 16,0-2-52-16,4-8-153 16,9-3-25-16,-13 3 172 15</inkml:trace>
  <inkml:trace contextRef="#ctx0" brushRef="#br0" timeOffset="37887.222">18757 7740 698 0,'-1'-5'353'0,"-1"2"-98"15,6 1-32-15,-4 1-58 16,0 0-22-16,0 1-44 16,0 0-11-16,4 0-10 15,11 3-7-15,31 14-4 16,-25-10-8-16,9-7-15 16,-1 0-7-16,11-10-9 15,4 2-5-15,3-4-7 16,-2-1-3-16,-5 2-3 15,-4-1-2-15,-7 6-3 16,-3 4-2-16,-7 4-42 16,-6 0-38-16,-8 7-78 0,-2 1-58 15,-5 3-211-15,-2 7 274 16</inkml:trace>
  <inkml:trace contextRef="#ctx0" brushRef="#br0" timeOffset="38253.668">18747 8014 864 0,'0'-6'418'0,"3"1"-143"15,1-6-41-15,7 4-60 16,3-3-27-16,5 3-40 16,2-2-18-16,3 1-25 15,2 8-9-15,1-7-17 0,2 11-9 16,-4 4-10-16,-2-5-5 15,3 11-8-15,-12-9 0 16,2 0 0-16,-14-1 0 16,-2-6-32-16,2 5-45 15,-2-3-156-15,0 0 144 16</inkml:trace>
  <inkml:trace contextRef="#ctx0" brushRef="#br0" timeOffset="38646.573">19423 7729 987 0,'-3'-4'462'16,"0"1"-182"-16,1 2-39 15,1 1-85-15,-1 0-36 16,2 0-44-1,0 0-15-15,0 0-7 0,2 0 6 16,22 7-23-16,40 10-8 16,-33-14-9-16,-15-6-11 0,7 0 4 15,-4-2 4-15,-5-2-65 16,5 3-61-16,-2 3 70 16</inkml:trace>
  <inkml:trace contextRef="#ctx0" brushRef="#br0" timeOffset="39453.66">20073 7816 293 0,'0'-18'222'16,"9"4"105"-16,-1 1-27 15,-7 3-68-15,15 5 14 16,-10 1-63-16,4 1-24 0,-9-2-35 16,-5 2-26-16,-1 4-30 15,5 7-11-15,0 12-5 16,-11 1 2-16,-2 12-9 15,4 9-4-15,-11-1-8 16,14 7-3-16,2 0-9 16,-18-12-1-16,16 0-9 15,0-6-1-15,-16-11-2 16,9 4-2-16,-5-9 3 16,-1-1 0-16,10-6-8 15,15-1-12-15,-9-5-59 16,3-5-47-16,3-4-143 15,-8-9-120-15,14 1 240 16</inkml:trace>
  <inkml:trace contextRef="#ctx0" brushRef="#br0" timeOffset="39722.413">19969 7904 646 0,'0'-1'411'0,"3"3"-37"16,9-5-129-16,9 6-33 16,-11-14-56-16,1 1-19 0,17 14-41 15,-14-9-12-15,21 12-24 16,-1 1-6-16,-13-12-10 16,5 5-6-16,-9 2-13 15,2-3-4-15,-3 7-9 16,-5-6 0-16,1-1 4 15,-4 5-22-15,0-14-97 16,3 8-81-16,0-5 103 16</inkml:trace>
  <inkml:trace contextRef="#ctx0" brushRef="#br0" timeOffset="40124.592">20704 7686 933 0,'4'-7'450'15,"-2"3"-162"-15,-6 2-45 0,0 7-81 16,3-5-31-16,-1 2-39 16,-1 20-13-16,-48 38-9 15,30-24-5-15,-11 10-17 16,11 9-6-16,3-4-11 16,-3-6-5-16,18-4-9 15,-9-14-3-15,-1-5-5 16,-6-7-1-16,4-7 0 15,12 2 0-15,2-7-8 16,6 2-20-16,-2-1-70 16,-3-6-44-16,8-2-136 15,-8-3-88-15,18 1 228 16</inkml:trace>
  <inkml:trace contextRef="#ctx0" brushRef="#br0" timeOffset="40466.54">21055 7689 1104 0,'-3'0'538'0,"0"4"-206"0,-9 2-131 15,11 5-35-15,-19 5-58 16,2 2-17-16,18 13-29 15,-26-6-5-15,14 7-10 16,9 8-7-16,-23-6-7 16,18 9-5-16,2 1-9 15,-16-12-5-15,8-2-5 16,-2-3-1-16,-7-4-3 16,-1-2 0-16,6-4-1 15,10 1 1-15,1-5-2 16,5-1-4-16,1-5-37 15,-6-5-40-15,6-2-120 16,0 0-76-16,1 0 166 16</inkml:trace>
  <inkml:trace contextRef="#ctx0" brushRef="#br0" timeOffset="40786.852">20611 7975 871 0,'-6'-7'489'16,"5"7"-114"-16,2-8-135 15,5 6-38-15,13 4-76 16,4-3-23-16,3 4-34 15,1-7-7-15,6-1-14 16,5 12-7-16,2-5-11 16,-1 4-6-16,-5-1-9 15,-3 1-4-15,-1 1 9 16,-9-1-20-16,-4 0-130 16,2-5 160-16,-3 7-65 15</inkml:trace>
  <inkml:trace contextRef="#ctx0" brushRef="#br0" timeOffset="41686.159">21172 8101 525 0,'-32'-14'376'0,"25"14"14"16,4-1-149-16,0-1-31 15,3 2-70-15,0 0-20 16,0 0-30-16,0 0-6 16,0-1-2-16,14 1-7 15,11 0-12-15,31 5-8 16,-25-3-16-16,-3-2-4 16,1-2-9-16,-5-2-4 0,3 6-7 15,-5 1-1-15,-18 5-2 16,4 2 3-16,-9 1 6 15,-9 0 2-15,-2 3 0 16,-4 2-2-16,-15 0-7 16,8 3-2-16,-1 3-3 15,-6-5-1-15,3 1-3 16,-5-1 1-16,3-5-2 16,4 2 1-16,3-3 0 15,4 2 0-15,4-6 1 16,2-1 0-16,4-5-2 15,4-1-1-15,4 2 0 16,-2-4-2-16,2 1 0 16,-2 0-1-16,1 0 0 0,0 0-3 15,1 0 0-15,0 1 1 16,1 0 0-16,11 5 2 16,5 3 0-16,29 12 1 15,-17-11 0-15,0-10 1 16,5 0 0-16,-2 5 0 15,0-6 0-15,5 9 0 16,-9-7 1-16,-1-3 0 16,-12-6 1-16,-8-2 0 0,15 12-1 15,-20-12 1-15,22 14-1 16,-8-10-1-16,-18-9-10 16,22 16-24-16,-17-13-77 15,7 10-48-15,0 0-182 16,-9-4 210-16</inkml:trace>
  <inkml:trace contextRef="#ctx0" brushRef="#br0" timeOffset="42304.049">21907 7766 1041 0,'-13'-13'470'16,"7"9"-223"-16,-2 0-47 15,-11 3-66-15,7 4-30 16,-8 3-27-16,-1 2-13 0,0 7-12 15,-5 6-4-15,1 11-13 16,6 2 0-16,-4 1 4 16,1-3 0-16,5-4 1 15,-2 1-4-15,10-2-13 16,5 0-4-16,5 2-7 16,9-3-2-16,3-1-1 15,0-4-1-15,5-6-1 16,-4-4 2-16,4-1-2 15,3-1 2-15,1-8 1 16,4 1 1-16,5-6 2 16,8-3 0-16,-2-6-1 15,6-4-2-15,-11-3-1 16,-6-6 0-16,0 1-1 0,-8-3 2 16,4-7 0-16,-6-6 1 15,-5 1-2-15,-6 0 0 16,-10 5-1-16,-6 7-2 15,-10 3-2-15,2 5 0 16,-6 9-4-16,-6 0 0 16,15 3 0-16,-13-5 0 15,3 1 1-15,4 5-1 16,-9-4 0-16,2-3-2 16,6 6-31-16,1-1-30 0,3 3-99 15,5 5-29-15,4 7 111 16</inkml:trace>
  <inkml:trace contextRef="#ctx0" brushRef="#br0" timeOffset="43552.681">22414 7775 229 0,'-6'0'176'0,"5"3"33"16,-13-2-41-16,8-1-40 15,4 4-9-15,0-3-9 16,0-1-6-16,2 0-5 16,0 0-5-16,0 0-2 15,0 0-1-15,0 0-4 0,0 0-3 16,0 0-9-16,3 3-3 15,-1 0-2-15,-2-3-1 16,2 4 4-16,0-3 0 16,26 11-8-16,34 1-5 15,-28-22-14-15,10 8-7 16,-1-8-11-16,5 2-6 16,18 6-7-16,-5-5-4 0,-2 2-5 15,4 3-1-15,-20-6-1 16,9 3 0-16,-3 4 0 15,-13-1 0-15,-6 1-1 16,-7 1-1-16,-5-1 0 16,-4 2 0-16,-4 2-1 15,-3-1 1-15,-2 3 1 16,-1-2 1-16,-3-4 3 16,-1 0 3-16,-1 0 3 15,0-1 1-15,0 0-2 16,0 0-2-16,0 0-3 15,0 0-2-15,0 0-1 16,0 0 0-16,0 0-1 16,-3-5-1-16,0 0 0 15,-2-1-1-15,1-2 1 0,2-1-1 16,-34-28 0-16,26 27 0 16,-4 6-1-16,0-1 0 15,-4 4-2-15,1 0 0 16,-5-6 1-16,7 7 1 15,-2-2 0-15,-2 3 0 16,2-1 0-16,-3-5 0 16,11 4-2-16,0-1 0 15,10 3-1-15,-9-1-1 0,3 1-1 16,4 2 1-16,-1-1-30 16,3-1-44-16,13 5-108 15,7 3-93-15,27 12 168 16</inkml:trace>
  <inkml:trace contextRef="#ctx0" brushRef="#br0" timeOffset="44351.863">23126 8039 655 0,'3'-5'381'0,"-2"0"-89"15,-1 1-64-15,0-4-33 16,0 4-61-16,1-1-20 15,-3-7-22-15,1 9-4 0,-7-4-11 16,0 2-6-16,-2 4-19 16,-2 4-7-16,-6 4-10 15,-1 0-1-15,-13 4-2 16,-1-2-3-16,-2 1-7 16,4 4-3-16,5-2-6 15,-16-11-2-15,-2 1-1 16,-7-4 0-16,1 4-1 15,15 5 2-15,0-6 0 16,3 7 0-16,-4-7 0 16,5 5-3-16,7 6-3 15,-12-9 1-15,5-3-2 16,1 1 0-16,0-3-1 16,14 2 0-16,-7 2 0 15,0-2-1-15,-2 0-1 0,-4-2 1 16,10 0-2-16,3 2 0 15,4 0 1-15,8 5-1 16,-2-5 0-16,0-3 0 16,0-3-1-16,-3-1 0 15,7 6 1-15,4 4-1 16,-2 0-2-16,0-3-1 0,0 0 1 16,0 0 1-16,0 0 1 15,0 0 1-15,13 3 0 16,5 0-2-16,38 7 0 15,-35-9 0-15,5 4 1 16,-4-3 1-16,-2 3 0 16,-1 1 0-16,-13-5 1 15,7 2 1-15,4-1 1 16,10 2 0-16,-11-2-1 16,-6 2 0-16,-4 1 0 15,-6-4 0-15,10 3 1 16,1-4 0-16,-4 1 2 15,-4-1-9-15,-2 0-71 16,-1 0-52-16,0 0-128 16,0 0 146-16</inkml:trace>
  <inkml:trace contextRef="#ctx0" brushRef="#br0" timeOffset="50050.418">24021 7806 344 0,'5'-9'254'15,"2"3"5"-15,-1-3-53 16,-2 3-22-16,2-2-23 0,-2 2-8 15,-2 3-13-15,-1-3-5 16,3 6-15-16,-5-1-9 16,0 0-22-16,-1 1-13 15,1 0-22-15,0 0-10 16,-2 15-10-16,-39 42-4 16,20-23-7-16,-3 10-3 0,-3-4-3 15,6 10-4-15,1-4-3 16,-1-9 0-16,13-5-1 15,-3-9 0-15,6-4 0 16,1 4 0-16,-15-11 1 16,7-1 2-16,-6-3 1 15,10-4 0-15,14-4-11 16,-10-2-21-16,11-7-64 16,-2-2-40-16,2-6-125 15,12-1-98-15,7-3 222 16</inkml:trace>
  <inkml:trace contextRef="#ctx0" brushRef="#br0" timeOffset="50435.758">24351 7768 761 0,'13'-9'452'0,"-13"-2"-74"16,3 4-138-16,6 5-32 15,-2-1-73-15,-2 3-21 16,-5-1-31-16,6-1-17 16,-7 2-23-16,-1 0-12 15,1 0-6-15,0 0 1 0,-2 4 5 16,-7 21 3-16,-19 35-5 16,9-25-4-16,1 9-3 15,-4-2-4-15,-8-7-5 16,2 6-2-16,-3-8-3 15,3-2-1-15,7-1-2 16,8-5 0-16,3 1-1 16,-1-7 0-16,3-3 0 15,-2-3 0-15,7-3 0 16,1-3-4-16,3-1-38 16,0-3-37-16,-2-3-73 15,1 0-28-15,1 0-90 16,0-1-63-16,0 0 217 15</inkml:trace>
  <inkml:trace contextRef="#ctx0" brushRef="#br0" timeOffset="50789.272">23967 7997 741 0,'-13'-15'401'0,"3"3"-62"15,6 4-66-15,4 7-62 16,6-1-36-16,0-2-58 16,2-1-21-16,3 4-30 15,4-2-7-15,7 6-12 16,5 1-4-16,-1-4-4 15,2 4-3-15,1-6-8 16,-3 4-5-16,4-2-8 16,-3 4-4-16,-7-3-3 15,5 4 0-15,-9 0 2 16,8-2-18-16,-8 7-86 16,-16-12-61-16,3-3-270 15,-2 3 267-15</inkml:trace>
  <inkml:trace contextRef="#ctx0" brushRef="#br0" timeOffset="51226.722">24709 7798 988 0,'3'-12'491'0,"-3"2"-138"15,5 2-98-15,-1 3-72 16,-1 0-36-16,7 3-52 16,-10 0-26-16,-6 6-32 15,15 9-11-15,-25 1-12 16,0 6 0-16,1 15 2 15,-12-5 0-15,8 14 1 16,3-1 0-16,-4-5-3 16,-2-5-2-16,8-5-3 0,1 1-2 15,-1-7-2-15,3 4 0 16,0-4 0-16,-2-2-1 16,5-3 1-16,0 1 1 15,1-9 0-15,1 0-1 16,3-4-2-16,3-2-5 15,-1-4-46-15,1 0-38 16,0 0-111-16,0 0-69 16,0-1 165-16</inkml:trace>
  <inkml:trace contextRef="#ctx0" brushRef="#br0" timeOffset="51628.248">24701 7749 931 0,'-4'-5'429'15,"6"0"-175"-15,-3-3-33 16,14 7-53-16,1-2-28 16,4-2-39-16,-1 3-16 15,-7-2-20-15,11 4-5 16,11 4-15-16,3 1-8 16,9 1-11-16,-2-1-3 15,-12-4-6-15,3 1-3 16,-4-2-3-16,3 4-1 15,-4-4-1-15,4-1 1 0,-9-1 0 16,-4-5-4-16,-12 3-57 16,-7 2-49-16,0 1-150 15,0 1-118-15,-1 0 231 16</inkml:trace>
  <inkml:trace contextRef="#ctx0" brushRef="#br0" timeOffset="51958.16">24657 8053 893 0,'5'0'426'16,"0"-4"-166"-16,11 4-18 16,2-2-53-16,4-6-20 15,3 10-34-15,-12-9-19 16,3 11-32-16,-10-4-18 0,13-5-25 16,12 6-9-16,1-1-14 15,2-2-5-15,-5 9 1 16,-6-5-2-16,-7-3-102 15,0 5 439-15,-8-4-289 16</inkml:trace>
  <inkml:trace contextRef="#ctx0" brushRef="#br0" timeOffset="52699.902">25844 7774 528 0,'5'-9'303'0,"0"-2"-19"0,-1 4-24 16,6 1-40-16,-4 4-23 15,-5 1-57-15,-2-2-19 16,0 3-24-16,0 0-9 16,-1 0-11-16,-1 18-7 15,-48 36-17-15,43-12-5 16,-11 2-11-16,-2 8-5 0,6-1-9 15,-10-11-6-15,8-2-6 16,-4-5-2-16,-1-7-2 16,-7-2 0-16,8-4 0 15,3-3 1-15,4-5 0 16,9-1 0-16,1-6-12 16,1-5-22-16,1-4-69 15,2 3-38-15,0 0-132 16,1-9-116-16,3-10 250 15</inkml:trace>
  <inkml:trace contextRef="#ctx0" brushRef="#br0" timeOffset="52983.034">25650 7921 794 0,'3'-7'412'0,"1"4"-106"0,-2 3-52 15,8 0-69-15,-12-6-30 16,12 4-39-16,14 2-15 16,-8 0-18-16,8 4-11 15,4 2-16-15,-3-6-5 16,9 1-13-16,2 0-7 16,-4-4-13-16,-5 0-4 0,3-1-5 15,-7-2 0-15,-8-3 1 16,0 5-10-16,-5-4-66 15,1 5-50-15,0 0-176 16,-4-1-344-16,3 6 427 16</inkml:trace>
  <inkml:trace contextRef="#ctx0" brushRef="#br0" timeOffset="53633.485">26697 7770 590 0,'3'-10'391'16,"4"4"58"-16,-1 3-120 0,0 2-84 16,-7 1-39-16,-16 3-79 15,9 3-28-15,-18 5-30 16,8 6-7-16,-4 9-14 16,-15 3-5-16,7 10-10 15,-7 0-4-15,10-1-8 16,-1-5-2-16,5-7-8 15,7-2-3-15,6 2-3 16,3 1 0-16,8-4-1 16,1-3 0-16,0-4 0 15,5-1 0-15,4-4 0 16,3 1 1-16,2-6 0 16,9-2 2-16,9-6 0 15,9-3 1-15,6-6-2 16,-6-4-1-16,1-6 0 15,-7-4 0-15,0-4 1 0,3-2 0 16,-10-13 1-16,0 1-2 16,-14-5 1-16,-1-2-1 15,-6 8 0-15,-10 14 0 32,0 14-2-32,1 0-1 0,-10-32-2 0,-5 11-2 15,-6 8-5-15,6 20 0 16,-5 5-3-16,-2 0 0 15,2 5-1-15,3 1 0 0,-2 3-17 16,-1 2-22-16,8 1-60 16,-2 1-32-16,10 3-93 15,6 1-73-15,-2 2 201 16</inkml:trace>
  <inkml:trace contextRef="#ctx0" brushRef="#br0" timeOffset="54049.64">27232 7675 1024 0,'-1'-13'511'15,"6"10"-124"-15,-4-2-106 16,-6 2-75-16,2 3-43 16,2 0-74-16,0 0-26 15,-1 0-28-15,-13 6-9 16,6 1-9-16,-35 45-2 16,13-24 1-16,7 8 0 0,-11 5-1 15,12 1-3-15,1-2-4 16,-1 0-1-16,10-3-2 15,-3-7 0-15,4-1-1 16,1-5 0-16,-4-10 0 16,6 2 0-16,3-3-2 15,-3-6-9-15,8-1-32 16,1-4-21-16,-2-6-67 16,2 2-32-16,0 1-87 15,0 0-101-15,6-9 228 16</inkml:trace>
  <inkml:trace contextRef="#ctx0" brushRef="#br0" timeOffset="54432.472">27537 7652 962 0,'18'-13'493'16,"-6"10"-121"-16,-12-5-70 15,-8 3-84-15,1 2-43 16,-4 3-66-16,10 6-27 0,-6 9-30 16,-11-1-10-16,-4 7-14 15,-1 2-1-15,0 6 3 16,0 3 0-16,3 5-2 16,-1 8-5-16,2 2-10 15,0 1-3-15,-1-9-4 16,-6-7-1-16,1-4 0 15,4-5-1-15,0 2 0 16,9 2 0-16,0-7-1 16,-11-2 0-16,19-1 0 15,-5-8-3-15,4-3-20 16,11 4-20-16,-13-12-62 16,-2-1-42-16,4-6-125 15,3-4-161-15,3 1 280 16</inkml:trace>
  <inkml:trace contextRef="#ctx0" brushRef="#br0" timeOffset="54716.107">26974 7903 752 0,'-8'-1'456'0,"1"0"-61"0,4-2-139 15,5 8-31-15,4-8-74 16,4-3-23-16,13 2-35 16,4-5-10-16,16 9-14 15,-6 0-12-15,9 3-15 16,-21 2-6-16,14 1-16 16,6-1-5-16,-17-2-5 15,17 7-2-15,-24-13 5 16,-3 4-21-16,-2-2-82 15,-1-4-65-15,-5 1 86 16</inkml:trace>
  <inkml:trace contextRef="#ctx0" brushRef="#br0" timeOffset="55132.759">27861 7644 1142 0,'-22'-33'523'0,"20"33"-228"15,2 0-31-15,4 0-61 16,-4-1-42-16,0 0-59 16,12 0-20-16,17-4-28 15,36 3-9-15,-22 2-13 16,5 4-8-16,2 7-11 15,-10-5-3-15,0 4 0 16,-2-7-2-16,-8-3 5 16,9 0-6-16,-14-4-65 15,-6-1 31-15,-8 1 1 0</inkml:trace>
  <inkml:trace contextRef="#ctx0" brushRef="#br1" timeOffset="60397.212">28182 8007 220 0,'-2'0'146'16,"-2"-1"20"-16,3 0-11 16,-1 0-22-16,-3 0 0 15,4 0-50-15,0 0-6 0,0-1 3 16,0 1-13-16,0 0 18 16,0 0-7-16,0 0-14 15,0 0-8-15,0 0-13 16,-1 0-4-16,1 0-4 15,1 1-1-15,0 0 4 16,0 0 0-16,0 0-1 16,0 0-1-16,3 1-3 15,1 0-2-15,5 1 2 16,6 0 0-16,34 5 0 16,-24-5-1-16,1-7-8 15,6 5-4-15,0-5-4 16,0 0-2-16,3 8 1 0,0-6 1 15,8 0-1-15,3 9 0 16,3-6-3-16,4 0-2 16,0 0-2-16,3-1-1 15,-5-8-1-15,2 0 0 16,1 2-3-16,4-1 1 16,-1 12-2-16,-10 0 0 15,-17 2 0-15,-4-5 0 16,-17-7 0-16,6 8 0 0,-2-6 0 15,-7 8 0-15,-4 3 0 16,-2-10 0-16,0 6 0 16,-1-5 0-16,0 1 8 15,1 0-16-15,0 0-80 16,0 0-101-16,0 0 112 16</inkml:trace>
  <inkml:trace contextRef="#ctx0" brushRef="#br1" timeOffset="61314.148">28325 7848 417 0,'2'-1'319'15,"3"-4"38"-15,0 4-127 0,0 0-24 16,-1-2-45-16,-4 3-21 16,0 0-25-16,0 0-9 15,0 0-22-15,0 0-12 16,0 0-14-16,0 0-4 15,0 0-4-15,0 0-1 16,0 0-4-16,0 0-5 16,-1 0-10-16,-5 9-3 0,-1 8-6 15,-38 35-1-15,14-32-4 16,-1 3-2-16,-6-1-4 16,6-9-2-16,-5 7-2 15,7-7-1-15,11 4 0 16,-4-13 0-1,12-2-1-15,0 0 0 0,-13 4 0 16,-1 1-2-16,3-6 0 16,19 1-2-16,3 3 0 15,-1-5 0-15,1 0 0 16,0 0 0-16,0 0 2 16,1 0 0-16,15 6-1 15,26 11 1-15,-27-15-1 16,-2-1 1-16,5 7-1 15,5 0 0-15,-3 0 1 0,0 0 0 16,-5-4 1-16,4-1 0 16,4 4 0-16,-5-4 0 15,2 1-2-15,-3-1 1 16,-3-4 1-16,4 2 0 16,-5 0-5-16,-5-1-51 15,-1 2-133-15,-3-1-120 16,-2 0 173-16</inkml:trace>
  <inkml:trace contextRef="#ctx0" brushRef="#br1" timeOffset="62812.915">29746 7672 185 0,'1'-6'153'15,"0"0"21"-15,1 1-25 16,1 0-2-16,1-1-3 15,1-4 1-15,0 2 4 16,17-28-1-16,-20 36-8 16,2-1-6-16,-5 2-28 15,0-1-14-15,0-1-31 16,0 1-15-16,0 0-23 16,0 0-7-16,-6 15-6 15,-18 29-1-15,12-19 1 16,-3 0 0-16,-1 8 0 15,-6 2 0-15,-2 9-3 0,-9 4-2 16,10 3-1-16,7 1 0 16,-2-9-2-16,13-4 1 15,-8-9-1-15,1-3 2 16,4-8-1-16,-2-5 1 16,0-5 3-16,2-4 2 15,4-6 9-15,3-5-1 16,3-4-2-16,3-6-4 0,8-3-8 15,4 2-3-15,-8-11-6 16,7-6-3-16,0 1-2 16,2 1-1-16,10 4 5 15,-9 6 1-15,13 4 2 16,-7-2-1-16,9 8 1 16,0 3 0-16,-13 6-1 15,2 6 2-15,-4 6 0 16,-2-1 1-16,2 10 2 15,-6-6 0-15,2 4 0 16,-3 3 1-16,-5 2 2 16,-3 1 3-16,-5 7 6 15,-6-8 2-15,-4-2 7 16,-2 5 0-16,-7-10 0 0,-1 7-1 16,0-6-2-16,-1-2 1 15,-2-4 3-15,-2-1 2 16,-3-3 3-16,2-3-1 15,1-2-4-15,5-2-3 16,10-6-5-16,-2-3-4 16,10-3-3-16,-3-3-3 15,4-1-4-15,-8 2-1 0,3-2-33 16,8 9-21-16,5 0-59 16,17 3-41-16,-3 3-116 15,-1-5-179-15,-1 13 296 16</inkml:trace>
  <inkml:trace contextRef="#ctx0" brushRef="#br1" timeOffset="63777.694">30279 7883 956 0,'2'-16'441'16,"5"15"-194"-16,-4-6-54 15,3 3-70-15,-1 0-30 16,-5-1-14-16,-4 4-1 16,-5 2-9-16,-5 4-7 15,-4 6-29-15,0 4-4 16,-12 11-5-16,2 1-3 15,-11 5-8-15,9-3-4 0,8-4-5 16,-10-7 0-16,9-2-2 16,2-1-1-16,11-2 0 15,5-1-1-15,14-1 0 16,-6-1 0-16,0-2 1 16,14 3 0-16,-17-9 0 15,13 0 2-15,6 0-1 16,-12-6 2-16,16-3 0 15,-7-6-1-15,3-5-2 16,8-6 0-16,6 1 1 16,-3-6-1-16,-3-6 1 15,2 2 1-15,-6-3-1 16,-1 3 0-16,-9 14-1 16,-3 9 0-16,-3 13-3 15,-9 1-1-15,-5 7 0 16,-4 2 0-16,-9 4 2 0,7 12 1 15,-2-2 0-15,1-3 0 16,4-3 0-16,-2-5 0 16,7 0 0-16,1 4 0 15,4-8 1-15,4 0-1 16,0-2 1-16,3-8 0 16,6 4 0-16,0-6 0 15,3-5 1-15,4-3-1 0,2-1 0 16,5 0 0-16,0-13-1 15,4 6 1-15,-3-17-1 16,3 1 0-16,2 0 0 16,-1-5 0-16,12 13 0 15,-8-1 0-15,1 8 1 16,-5 9-1-16,-17 3 1 16,1 5 0-16,-10 6-1 15,-1 7 1-15,-3 9-1 16,0 6 0-16,-4 6 1 15,-5-2 1-15,-2-2 1 16,-4-1 1-16,-10-6 2 16,1 4 2-16,-7-7 5 15,0-3 2-15,1 1 0 16,2-7 0-16,5-1-2 16,3-6 0-16,0-6 0 0,5-2-1 15,-10-7-3-15,0-2-1 16,2-3-5-16,-3 1-1 15,7-1-12-15,0-1-13 16,8 2-45-16,-2 1-29 16,8 4-79-16</inkml:trace>
  <inkml:trace contextRef="#ctx0" brushRef="#br1" timeOffset="64170.337">30982 7770 998 0,'10'-9'525'16,"-1"6"-162"-16,-9 0-129 16,-5 2-49-16,5 5-90 0,-1-4-31 15,0 0-31-15,-2 17 1 16,-22 32 3-16,-1-25-2 16,11 14-4-16,3-4-5 15,-1 2-8-15,-2-6-2 16,-14-10-6-16,10 5-1 15,3-7-2-15,3-2 0 16,0-7 0-16,3-6-1 0,2 0-2 16,4 4-3-16,3-6-26 15,0-1-22-15,0-1-50 16,-1 0-28-16,2 0-55 16,0 1-31-16,0 0-117 15,0 0 201-15</inkml:trace>
  <inkml:trace contextRef="#ctx0" brushRef="#br1" timeOffset="64646.568">31275 7821 951 0,'-4'-3'638'62,"2"2"-144"-62,1 0-134 0,0 1-136 0,1 0-162 0,-2-2-17 0,-4-1-18 16,-8-1-8-16,-22-7-10 16,31 15-3-16,-10 2-3 15,0 1 0-15,-4 9 1 16,-6-1 0-16,-2 7 1 0,-9-6 0 15,1 4 0-15,8-2-1 16,2 2-2-16,24 10 0 16,4-2-1-16,-1-4-1 15,-1-8 1-15,-11-6-1 16,5-4 0-16,7 2 0 16,-1-4 0-1,1 1 2-15,28 12 0 0,-4-5 1 0,6-5 0 16,-2-7-1-16,-9-5 1 15,12 2-1-15,-6-5 0 16,-4 1 0-16,-3-4-1 16,3 4 2-16,-2 1-42 15,1 0-29-15,-7 2-90 16,-4-1-66-16,-3 5 142 16</inkml:trace>
  <inkml:trace contextRef="#ctx0" brushRef="#br1" timeOffset="65246.505">31688 7761 649 0,'9'-6'412'15,"-2"4"-49"-15,3 1-103 16,-5 1-40-16,-6 4-72 15,-4 3-23-15,-8 10-25 0,4 8 1 16,-5 7-14-16,-1 11-12 16,-3 0-20-16,-6 7-10 15,-4-2-20-15,3-5-7 16,-1 1-8-16,-1-10-2 16,3-2-2-16,0 0 1 15,10-1 0-15,-7-8 0 16,12-1-1-16,-2-10 0 15,-4-10-11-15,16 3-19 0,-6-14-54 16,12 3-36-16,6-5-118 16,-8-5-6-16,11 2 142 15</inkml:trace>
  <inkml:trace contextRef="#ctx0" brushRef="#br1" timeOffset="65762.417">31691 7806 720 0,'-15'-5'357'15,"3"2"-104"-15,1-1-36 16,7-1-53-16,4 5-32 16,4 0-60-16,2-3-12 15,7 0-13-15,0-6-1 16,9 0 0-16,4 3-3 16,7-1-8-16,3 2-3 0,7 0-2 15,-4-1-2-15,-1 5-4 16,-4 2-6-16,-10 8-5 15,-1 4-1-15,-6 5-1 16,-4 3 2-16,-15 5 1 16,-3 5 1-16,-1 9 2 15,-12-2 0-15,-4-6 1 16,3 1-1-16,-24-20-1 16,8 1-3-16,-2-5-1 15,-14-3-1-15,17-4 0 16,-6-5 0-16,3-5 0 15,9-5-2-15,-3-2-1 16,9-2-1-16,7-11-16 16,2 7-23-16,9 0-80 15,-3 1-65-15,2 12-174 0,5-3 214 16</inkml:trace>
  <inkml:trace contextRef="#ctx0" brushRef="#br1" timeOffset="66279.662">32547 7490 813 0,'0'-23'424'0,"-4"12"-87"0,3-5-76 16,1 9-53-16,-5 10-35 16,-2 1-71-16,-4 8-31 15,-13 17-45-15,9 8-6 16,-7 13 0-16,-7-1 0 16,-1 3-3-16,-2-4-2 15,2 1-6-15,3-4 0 16,7 2 0-16,0-4-1 15,1-6 1-15,5-1 0 0,4-13-1 16,-3-9 1-16,9-7-22 16,0-6-22-16,0-6-65 15,6 2-59-15,2-15-134 16,2-6 180-16</inkml:trace>
  <inkml:trace contextRef="#ctx0" brushRef="#br1" timeOffset="66661.86">32807 7432 998 0,'13'-3'501'16,"-15"-3"-134"-16,3 3-103 15,-2-2-76-15,-8 4-41 16,4 8-61-16,0-1-22 16,-12 15-29-16,9 5-4 15,-13 9-7-15,-1 11 0 16,0 2-3-16,-4-5-2 16,9-4-5-16,-8 2-4 0,7-4-1 15,-1 1-2 1,1 5 0-16,8-4 1 0,-6 1-1 15,1-11 0-15,2-14 1 16,-3 0 0-16,7-10-3 16,0 0-5-16,2-3-39 15,2-8-36-15,5-3-87 16,-1 4-61-16,3-6-284 16,2 3 330-16</inkml:trace>
  <inkml:trace contextRef="#ctx0" brushRef="#br1" timeOffset="66911.774">32435 7648 819 0,'-4'-11'472'16,"10"9"-46"-16,7-2-97 15,7 4-108-15,-5 1-43 16,12 3-75-16,3 6-27 0,-2-1-39 16,7 0-9-16,-15 2-14 15,-1-4-3-15,-5 2-26 16,-2-2-53-16,-1-8 46 16</inkml:trace>
  <inkml:trace contextRef="#ctx0" brushRef="#br0" timeOffset="80891.405">17770 9901 373 0,'1'-4'202'0,"2"-5"-33"16,-2 6-16-16,0-2-15 16,1-4-9-16,0 2-16 15,0-3-7-15,-1 3-16 16,1 3-6-16,-2 2-12 16,0 1-4-16,0-1-9 15,0-1-5-15,0 2-8 16,0 0-4-16,0 0-11 15,0 0-7-15,0 0-12 0,-2 0-6 16,1 0-6-16,0 1 0 16,-6 14 0-16,-22 37 0 15,28-14 0-15,-26-5 1 16,5 3 2-16,5 8 1 16,-9-4-1-16,13-1 0 15,-1-10 4-15,-18 0-1 16,14-9 2-16,3 6-3 0,-5 1-2 15,17-12 1-15,-12-10 2 16,15-4 2-16,7-9-4 16,-7 8-9-16,23-11-109 15,11-4-116-15,-10-15 144 16</inkml:trace>
  <inkml:trace contextRef="#ctx0" brushRef="#br0" timeOffset="81282.004">18118 9777 758 0,'3'-10'398'0,"6"5"-127"15,2 3-83-15,-8 7-31 16,-1-5-61-16,-24-2-23 15,15 4-32-15,1 0-8 16,1 17-1-16,0-8 4 16,-8 15 1-16,-10 1 1 15,5 4-6-15,-5 4-6 0,-10-4-5 16,22 2-4 0,-19-4-1-16,11 8 1 0,5-5-7 15,-6 0-2-15,7-3-1 16,4-14 1-16,-2 11 4 15,3 3-1-15,0-15 0 16,-3-4-2-16,2-5-4 16,2-14-5-16,0 13-42 15,-2 12-24-15,12-16-74 16,-3 2-53-16,0-2-175 16,0-1-9-16,0 0 220 15</inkml:trace>
  <inkml:trace contextRef="#ctx0" brushRef="#br0" timeOffset="81625.341">17700 9962 787 0,'-3'-6'404'0,"0"4"-143"0,20-3-80 16,0 3-37-16,-13 5-45 15,15-7-13-15,-7 3-12 16,12-1 4-16,-3-3-14 16,-7 6-7-16,12 2-8 15,-11 0-9-15,8-3-9 16,-2 0-6-16,-4 0-7 15,2-1-3-15,-1 1-1 16,-2 1-1-16,-2-2-12 16,2 1-36-16,-4-2-119 15,-3-3-128-15,-4 5 168 16</inkml:trace>
  <inkml:trace contextRef="#ctx0" brushRef="#br0" timeOffset="82491.416">18471 9812 747 0,'4'-7'276'16,"2"5"-45"-16,-2 2-25 16,1 3-27-16,-5 0-55 15,-2-3-17-15,1 0-38 16,0 0-13-16,-14 8-4 15,-21 26-3-15,22-16-3 16,3 2 2-16,8-1-20 16,-10 4-5-16,5 0-8 15,-3-6-8-15,4 0 4 16,3-3 1-16,1-4 0 16,1-3 2-16,0-6 4 0,1-1 2 15,1-4-3-15,0 3-1 16,0 0-8-16,2-11-3 15,5-9-4-15,16-27-1 16,-15 25-5-16,5-1 0 16,-9 3 1-16,-3-1 1 15,-1 5 2-15,-3 4-1 16,-8 6-2-16,2 11 0 0,-4 3-3 16,-7 0 0-16,0 7-1 15,0-2 0-15,-8 6 4 16,4 2-1-16,-2 2 1 15,-6-1 1-15,10 4 1 16,-4 0 1-16,-9 9 2 16,36-13 0-16,-6 0-1 15,0 5-2-15,19-4-3 16,-29 3 1-16,6 6-1 16,13-12 4-16,-2-7 0 15,0 10 1-15,11-16 0 16,4 9-1-16,0-7 1 15,3-8-1-15,-2 5 2 16,7-11 2-16,-16 10 4 16,20 0-1-16,-3-15 1 0,-11 8-1 15,17-18 1-15,-19 18 4 16,3 13 2-16,1-20-1 16,-3 11-3-16,7-10-3 15,-9 3-2-15,-1 9-1 16,21-14-1-16,-20 8-2 15,-2-6-2-15,2 9 0 16,-24 12-25-16,17-8-29 0,0-4-84 16,-8-2-76-16,10-3 132 15</inkml:trace>
  <inkml:trace contextRef="#ctx0" brushRef="#br0" timeOffset="82890.959">18768 9838 918 0,'-4'-9'471'0,"-2"7"-158"16,-1 2-123-16,-8 13-39 16,10-4-62-16,-5 3-16 15,-19 9-14-15,23-7 0 16,-17 14-1-16,3 4-4 16,24 1-13-16,-6 12-8 15,-17-9-9-15,15 4-5 0,-14-10-7 16,0-4 1-16,11 0-4 15,-7-5 2-15,11 2 3 16,0-5-1-16,-8-9-28 16,4-7 3-16,0-5-165 15,5-4-114-15,16-13 189 16</inkml:trace>
  <inkml:trace contextRef="#ctx0" brushRef="#br0" timeOffset="83590.431">19273 9931 455 0,'7'-37'333'0,"-5"34"14"15,0 1-93-15,-1-1-35 16,-1 3-64-16,-1 0-27 16,0 0-35-16,0 0-7 15,-1 10 0-15,-5 15-1 16,-1 34-9-16,-9-26-7 15,0 3-22-15,-13-4-8 16,4 7-20-16,12-2-4 0,-7 2-5 16,31-4 2-16,-18-14-2 15,-6-3-1-15,14-4 2 16,-14-4-2-16,7-7 3 16,5 0-1-16,2-3-20 15,-3-2 0-15,3 1-93 16,-2 0-54-16,1 0-129 15,-1-22-248-15,20-25 361 16</inkml:trace>
  <inkml:trace contextRef="#ctx0" brushRef="#br0" timeOffset="83909.091">19137 9994 742 0,'-6'0'382'15,"10"-1"-102"-15,-2-1-61 16,-2 1-41-16,0 0-29 16,0 0-20-16,8-1-15 15,19 2-17-15,31 2-2 0,-38 0-10 16,9-1-4-16,-4-1-19 15,-4 1-12-15,8-5-19 16,1 1-10-16,-8-3-8 16,-2 1-3-16,-6 3-2 15,-7 0-1-15,-1 1-17 16,3 1-22-16,-9 1-106 16,0 0-85-16,0 7 136 15</inkml:trace>
  <inkml:trace contextRef="#ctx0" brushRef="#br0" timeOffset="85123.851">19975 9792 455 0,'3'-8'261'0,"-3"1"-36"16,-3-4-30-16,8 3-57 16,3 3-19-16,-3 2-28 15,2 3-8-15,-2-3-17 16,-7 3-11-16,-6 7-24 15,-2 4-8-15,-10 6-12 16,10 2-3-16,1 10 2 16,-15-1 2-16,-2 11 6 15,-7 2 3-15,3 1 3 16,8 7 0-16,3-4-4 0,3 0-2 16,-3-3-6-16,2-13-1 15,0-3-1-15,4-4 0 16,8-9 2-16,-2-1 2 15,6-7 3-15,-1-5 0 16,-4-9-5-16,5 0-10 16,1-9-70-16,4-2-71 15,4-10 86-15</inkml:trace>
  <inkml:trace contextRef="#ctx0" brushRef="#br0" timeOffset="85590.228">20302 9851 956 0,'4'-5'439'0,"-3"4"-215"16,-2 2 3-16,0-1-96 31,0 0-18-31,-8 4-34 0,-21 0-41 15,-37 39 4-15,31-32-20 16,0-3-6-16,-3 2-6 0,-2-3-2 16,3 0-2-16,-3-2-1 15,11-1-2-15,7 0-1 16,11-3-2-16,9 2 0 16,0-3-5-16,4 2-4 15,-1-2-2-15,0 0-2 16,12 3 5-16,17 9 0 15,19 17 4-15,-25-12 2 0,-1 2 1 16,-13-3 1-16,16 17 0 16,-15-15 3-16,3 4 0 15,-1 1 1-15,-15-17 0 16,13 13 0-16,-10-11 1 16,3-1 0-16,2-5 0 15,-3 1-8-15,5-8-58 16,0 1-41-16,-2-3-166 15,5-2-16-15,5-6 167 16</inkml:trace>
  <inkml:trace contextRef="#ctx0" brushRef="#br0" timeOffset="86157.947">20658 9833 1024 0,'-11'-11'472'16,"-6"6"-200"-16,-4 5-63 16,-1 4-71-16,-4 5-32 15,-2 3-36-15,4 1-14 0,-1 2-16 16,4 6-7-16,-11-1-14 15,1 2-5-15,-2-1-2 16,6 3 1-16,11 1 0 16,4 3-1-16,8 3-3 15,2-3 1-15,-2 15-3 16,12-11 0-16,3-16-3 16,4 2-2-16,7-25 2 15,1 12 1-15,0 0 2 16,-8-8 0-16,13 0 1 15,-10-13 1-15,6-1 0 16,4-1-1-16,-10-10-1 16,5 1-2-16,-4-5 2 15,3-1-1-15,-4 2-2 0,-7-4-1 16,-8 6-1-16,-3-2-1 16,-6 3-1-16,-3 4-1 15,-1 5-3-15,-4 4 0 16,-4 7 0-16,2 2-1 15,-5 7 0-15,-3 2-1 16,6 1 1-16,16 8-1 16,-7-2 3-16,5 1-23 15,5 5-63-15,-13-4-41 0,12 5-122 16,2 0-78-16,4 1 213 16</inkml:trace>
  <inkml:trace contextRef="#ctx0" brushRef="#br0" timeOffset="86594.102">20954 9827 1040 0,'-2'-11'477'0,"-5"6"-208"16,-3-1-42-16,8 1-64 0,-9 2-34 15,12 5-43-15,-1 5-22 16,-9-3-23-16,3 8-7 16,-14 5-11-16,3 1-2 15,-4 11-4-15,3-3 0 16,-4 2-1-16,8 6-1 15,-2-5-2-15,-1 6 2 0,3-3-6 16,-2-8-2-16,8 13-1 16,1-7-3-16,1-7 5 15,-1 2 1-15,2-18 0 16,-1-4-2-16,4 0-29 16,2-3-43-16,0-1-109 15,0 0-83-15,4-10 154 16,6-19-65-16</inkml:trace>
  <inkml:trace contextRef="#ctx0" brushRef="#br0" timeOffset="86905.959">21236 9743 1151 0,'3'-5'519'0,"-3"-1"-243"15,0 6-50-15,-2 0-85 16,1 0-36-16,0 0-49 16,0 0-13-16,0 3-8 15,-4 13-1-15,-16 34-2 16,5-24-2-16,0-2-3 16,0 9-5-16,-5-5-7 15,-1 3-3-15,13-1-2 16,-8 0 1-16,-12 9-5 15,4 1 0-15,-5 1-2 16,15 0-2-16,-12-16 8 16,27 2-4-16,-8-12 0 15,-6-9-12-15,27 0-45 16,-15-6-35-16,5 0-103 0,9 3-72 16,0-6 161-16</inkml:trace>
  <inkml:trace contextRef="#ctx0" brushRef="#br0" timeOffset="87172.098">20825 9969 568 0,'-1'-4'365'0,"3"0"21"15,-2-4-114-15,2 3-76 16,5 3-37-16,-4-1-59 16,10 3-22-16,13 3-36 15,-3-1-6-15,13 0-10 16,9 3-4-16,-15-3-5 16,5 0 11-16,-2 0-99 15,-14 0-99-15,8 3 111 16</inkml:trace>
  <inkml:trace contextRef="#ctx0" brushRef="#br0" timeOffset="88472.457">21601 9980 618 0,'-1'0'299'0,"0"0"-112"16,-7 0-31-16,7 0-49 16,0 0-5-16,0 0 1 15,227 38-889 63,-263-36 393-78,56-9 888 16,-1 0 671-16,16 1-775 0,6-5-384 16,32-3-4-1,-32 14 1-15,-2 0 0 0,-4-1-1 16,-8 1 0-16,5 0 55 62,0 0-57-62,-36-3 1 0,2 1 3 16,-1-1-3 0,-1-1 0-16,-2-2-2 0,-2-1-6 15,-1 0-7-15,-5-3-2 16,0 4 2-16,-1 2 3 15,-7 1 5-15,0-1 1 16,-6-1 1-16,5 3 2 16,11 2-2-16,0 0 2 15,5 1 0-15,3 0 0 0,2-1 1 16,3 2-2-16,0-2 0 16,0 0 0-16,0 0 0 15,0 0 2-15,18 2 2 16,32 5 3-16,-18-5 2 15,-1 1 3-15,3-1 1 16,-7 2 1-16,-4-4 0 16,-1-1-1-16,-5 2-1 15,-2-1-1-15,-1 3-1 16,-3 0-2-16,-5-3 1 16,-1 4 0-16,-4-3-1 15,-1 1 0-15,-1-2 1 16,0 0 1-16,0 0-1 15,-3 1 0-15,-12 8-2 0,-29 13-1 16,26-18-1-16,-3 5 1 16,-2-3 0-16,1 2 0 15,0 2-2-15,3-3 0 16,-9 0 0-16,15 4-1 16,-5 1-1-16,1-3 0 15,17 1 1-15,-17-4 0 16,15 0 0-16,2 4 8 15,-1-8-62-15,14 3-62 16,-2-6 75-16</inkml:trace>
  <inkml:trace contextRef="#ctx0" brushRef="#br0" timeOffset="91571.368">22684 9818 533 0,'4'-5'334'16,"-2"2"-45"-16,-1-2-66 0,3 5-28 16,-4-1-49-16,-2 0-22 15,1-1-49-15,0 1-21 16,0 1-29-16,0 0-8 16,-10 18-6-16,-14 39 4 15,5-33 2-15,3 11 2 0,-7 3 2 16,0 3-2-16,-2 3-3 15,6-3-2-15,-3-3-3 16,12-3-1-16,4-6-1 16,-7-8 0-16,0-9 2 15,2-2 1-15,-2-10 1 16,13 2-1-16,1-7-18 16,1-6-25-16,-4 2-65 15,5-2-43-15,10 2-94 16,-8-6-57-16,12-3 185 15</inkml:trace>
  <inkml:trace contextRef="#ctx0" brushRef="#br0" timeOffset="92071.747">22986 9901 885 0,'11'-8'424'15,"-3"7"-156"-15,-4-1-23 16,-1 0-53-16,-7 2-26 16,3 0-53-16,-1 0-26 15,1 0-43-15,-1 0-13 16,-14 3-12-16,-25 10-2 16,8-3-4-16,-13-2-2 0,2 3-4 15,-16-5 1-15,21 2-1 16,5 1-1-16,2-4-2 15,6 2-1-15,11 0-2 16,-1-3 0-16,10-3-2 16,5 2-3-16,1-3-5 15,0 0-1-15,0 0-1 16,0 0 3-16,4 1 4 16,7 3 2-16,2 1 1 15,28 25 0-15,-31-13 1 16,2 3 0-16,-4 7 1 15,0-5 0-15,1 1 1 16,0 0 0-16,0-9 1 16,2 6 0-16,-6-16 0 15,3 11-1-15,5-9 0 0,-5-6 0 16,13 12-1-16,-2-12-10 16,-6-2-53-16,11 2-37 15,-12-8-99-15,-2 3-62 16,26 4 166-16</inkml:trace>
  <inkml:trace contextRef="#ctx0" brushRef="#br0" timeOffset="92838.224">23415 9842 1039 0,'-10'-7'467'0,"-3"6"-213"15,14-12-21-15,2 11-61 16,-5 1-39-16,2 6-61 15,-1-5-28-15,0 1-30 0,-6 22 3 16,-12 30 6-16,-3-31 1 16,9 4 2-16,-8-2-3 15,9-1-8-15,14 2-2 16,-5-9-3-16,-1-3 0 16,-1-8 0-16,-5-4 3 15,11-2 2-15,13-5-1 0,-8-6-3 16,6-5-4-16,-1-5-7 15,-2-2-2-15,28-5-3 16,-47 10-2-16,14-2-6 16,-4 4 3-16,-22 9 2 15,37-7 1-15,-19 8 4 16,4 7-1-16,-19 1-3 16,-5 4 1-16,-10 6 1 15,-6-1 0-15,10 9 1 16,8 2 0-16,-1-2 2 15,9 5-1-15,-5-6 2 16,2 4-1-16,4 9 0 16,-3-4 0-16,10 2 0 15,1 2 3-15,5-5-1 16,0 1 1-16,1-4-2 16,6-7-3-16,-1 1 3 0,5-4-3 15,2-6 4-15,4-1 2 16,5-7 1-16,8 1 2 15,9-5-1-15,4 5-1 16,1-2 0-16,-6-5 1 16,-7 7-1-16,-2-12 0 15,-6 1 0-15,2-5-1 16,3 8-1-16,-8-1 0 16,-3 8-2-16,-1 1-1 0,-9-1-24 15,2 3-25-15,-3 1-60 16,-5-2-34-16,-1 2-64 15,-1-3-56-15,0 0 176 16</inkml:trace>
  <inkml:trace contextRef="#ctx0" brushRef="#br0" timeOffset="93220.648">23772 9833 928 0,'6'-20'457'16,"4"14"-131"-16,-1 5-60 15,-7 0-71-15,-4 3-44 16,-9 0-68-16,3 7-25 15,7 12-16-15,-1 1 3 16,-10 7-2-16,5 1-1 16,-14-3-6-16,7 4-5 0,6-3-11 15,-11 3-4-15,9 2-5 16,-7-4-1-16,4 3 1 16,-4-7 0-16,1-5 1 15,4 2-1-15,-1-7-5 16,3-1-13-16,5-5-73 15,2-7-53-15,3-1-129 16,1-6-315-16,-1 4 393 16</inkml:trace>
  <inkml:trace contextRef="#ctx0" brushRef="#br0" timeOffset="93936.944">24476 9826 632 0,'7'-11'360'16,"2"2"-32"-16,-4-2-64 15,-4 6-43-15,0 0-45 0,-5 12-73 16,-1 8-25-16,-13 5-34 16,0 4-1-16,-4 9 7 15,0-4 0-15,-1 8-6 16,-4 5-4-16,-2 0-14 15,1 0-2-15,9 0-6 16,1-5-2-16,1-3-3 16,1-4-2-16,-5-12-1 15,10-5 2-15,3-8 1 16,5-1 1-16,3-4-38 16,1 0-28-16,-1-1-71 15,0 0-52-15,4-19-142 16,17-37 199-16</inkml:trace>
  <inkml:trace contextRef="#ctx0" brushRef="#br0" timeOffset="94603.559">25185 9680 944 0,'2'-8'445'16,"-8"6"-171"-16,6 2-60 15,-12 0-70-15,4 13-39 16,-2 18-48-16,-12 1-4 0,6 8-2 15,-7 0-2-15,0-9-7 16,0 8-5-16,0 1-12 16,5 2-2-16,-3-4-7 15,-2-1-2-15,4-1-2 16,-2 3-1-16,1-12 1 16,6-6 0-16,12-1 0 15,0-15 0-15,2-2-8 16,0-2 0-16,-1-2-108 15,1-3-56-15,7-26-299 16,22-31-43-16,-2 22 302 16</inkml:trace>
  <inkml:trace contextRef="#ctx0" brushRef="#br0" timeOffset="94953.274">25579 9695 1061 0,'1'5'495'0,"-6"0"-192"16,-1 6-63-16,-5 7-60 15,-4-5-37-15,0 13-46 16,-4-1-17-16,-2 4-18 15,1 6-6-15,-7 0-15 16,-7-2-8-16,9 5-12 16,-12-4-5-16,10 1-7 15,6 1-1-15,-8-3-3 16,24 5 0-16,-7-6 1 16,4 0 1-16,1-13 0 15,-6-2-3-15,7-9-32 16,0-1-28-16,11 1-105 15,-6-14-73-15,-6-5 145 16</inkml:trace>
  <inkml:trace contextRef="#ctx0" brushRef="#br0" timeOffset="95236.531">25069 9927 834 0,'-4'-5'446'16,"0"-1"-65"-16,3 4-92 0,4 0-69 15,-3 1-44-15,0 0-72 16,20-1-14-16,20 1-26 31,0 1-4-31,10 3-22 0,15 3-13 16,-2-1-10-16,-27-5-5 15,2-1 0-15,-18-4-20 16,1 3-36-16,-5-1-155 16,0 1-129-16,-2 5 197 15</inkml:trace>
  <inkml:trace contextRef="#ctx0" brushRef="#br0" timeOffset="95801.755">25418 10235 1163 0,'-10'-7'518'16,"9"0"-259"-16,2 1-26 15,9 1-78-15,5-1-15 0,4 0-66 16,5-5-17-16,4 3-12 15,0 8-25-15,-2 6 17 16,-8-1-4-16,-4 5-6 16,-4-1-1-16,-6-1-2 15,2 8-1-15,-16-2-1 16,-4-1-4-16,-8 4-7 16,-1-1-3-16,-2 3-1 15,-3-1-2-15,2 2-1 16,-2 1 0-16,-2-4-1 15,-6 1 0-15,15 1-1 16,-11-3 0-16,12 1-1 16,1-1 1-16,0-5-1 15,15 3 1-15,4-2-2 16,13-2 0-16,-4-6-1 16,14 6 1-16,1-6 2 0,-1-3 1 15,13-2 0-15,-4-7 0 16,5-1 0-16,-2-3 0 15,-2 3 0-15,2 1 0 16,-8-3-1-16,4 5-1 16,-1 5 0-16,-9-5-1 15,-3 6 0-15,0 1-1 16,-11-2-6-16,2 1-16 0,0 0-47 16,-9 0-37-16,-3 2-93 15,3-2-11-15,-1 0 127 16</inkml:trace>
  <inkml:trace contextRef="#ctx0" brushRef="#br0" timeOffset="96352.551">26162 9922 1157 0,'1'-10'517'16,"-5"1"-250"-16,-1 6-62 15,-16 2-75-15,0 2-35 16,-3 6-41-16,-5-3-8 16,0 6-15-16,6 4-6 15,-7 2-2-15,2 10 3 16,3 2 11-16,-3 4 4 15,5 5-1-15,-1-4-5 0,10 2-10 16,5-4-4-16,9-1-7 16,3 0-2-16,9-8-1 15,7-3 1-15,7-10 0 16,4 2 1-16,7-4-1 16,-2-4-3-16,6-7-1 15,4-8-1-15,-1-9-1 16,-9-8 0-16,7-6 2 15,1 1 0-15,1-13 2 16,14 4 0-16,-22-1-1 16,-8-6-1-16,-19 12 1 15,-9 5-1-15,-7 5-1 16,-13 4-2-16,-12 9-4 16,-11 0-1-16,-8 10-2 15,-1-1 1-15,-4 0 0 16,3 2 1-16,5 1 8 0,3 1-17 15,12 2-47-15,9 4 335 16,10-3-232-16</inkml:trace>
  <inkml:trace contextRef="#ctx0" brushRef="#br0" timeOffset="105616.945">24292 9951 125 0,'-1'-1'77'0,"0"0"-9"16,0 0-10-16,-3 0-14 15,3 0-1-15,-7 0 7 16,2 0 4-16,5 0 13 16,-4 0 13-16,4-1 19 15,0 1 5-15,-5 0-2 16,4 0-6-16,-3 0-18 15,-1-1-10-15,1 1-23 16,-4 0-9-16,5 0-15 16,0 0-5-16,1-1 2 15,2 2 5-15,0 0 8 16,0 0 5-16,0 0 5 16,0 0 0-16,0 0 8 0,0 0 3 15,-4 0-3-15,2 0-5 16,-1 2-15-16,3-2-7 15,-3 1-8-15,0 0-3 16,1 0-2-16,-2 0-1 16,4-1 0-16,0 0 0 15,0 0-1-15,0 0 1 16,0 0-1-16,-1 0 1 0,1 0 1 16,-1 1 2-16,1-1 10 15,0 1 3-15,0-1 10 16,1 0 0-16,13 7-5 15,16-2-2-15,41 5-7 16,-33-10 1-16,-2-1 2 16,3 1 1-16,2-3-2 15,0 3-2-15,-7 0-5 16,-7-1-3-16,-7-2-2 16,-8 0-1-16,-2 2-3 15,-2 1 0-15,-4 0-3 16,0 1 0-16,-2-1 3 15,-2 0 1-15,0 0 2 16,0 0 2-16,0 0-94 16,0 0-86-16,-1 0 107 0</inkml:trace>
  <inkml:trace contextRef="#ctx0" brushRef="#br1" timeOffset="121078.505">26900 10122 671 0,'14'-34'332'0,"-15"32"-104"16,0-1-27-16,1-2-54 15,-1 4-29-15,-1 0-48 16,1 0-20-16,0 0-27 0,0 0-10 16,0 1-11-16,1 0 0 15,-1 0 4-15,-1 17 2 16,-9 43 1-16,-1-22-1 15,-5-1-1-15,4 4 0 16,-5-4-1-16,0-2-1 16,-3-2 1-16,-1 1 0 15,-3-3-1-15,4 0 1 16,7-4-1-16,-1-6 1 0,12-9 1 16,-5-2 0-16,11-20-17 46,-1 5-39-46,1 0-187 0,18-22 160 0</inkml:trace>
  <inkml:trace contextRef="#ctx0" brushRef="#br1" timeOffset="121644.8">26928 10064 528 0,'-1'-1'311'0,"0"0"-64"15,-4-1-65-15,4 1-29 16,0 0-53-16,0 0-16 0,0-1-21 15,0 1-4-15,0 0-2 16,1 0-2-16,1-3-3 16,8-4 2-16,18-2-4 15,34-28-3-15,-23 30-5 16,5 2-5-16,-12 3-11 16,2 3-6-16,-16 0-9 15,1 4-5-15,7 6-4 16,-13 2-1-16,12 11 1 15,-14 0 3-15,-18-4 7 16,7 9 1-16,-22-9 3 16,3 2 0-16,9 3-2 15,-11-7 2-15,13-1 1 16,-7 3 1-16,-21-10-1 16,2-5-1-16,-7-1-1 15,3-2-1-15,13-1 0 16,1-3 1-16,3-8-2 15,0-9-2-15,6 0-4 0,4-1-2 16,0-6-4-16,6 9-13 16,5 3-47-16,1 2-35 15,8 15-104-15,-1-6-63 16,5 3 164-16</inkml:trace>
  <inkml:trace contextRef="#ctx0" brushRef="#br1" timeOffset="122196.392">27616 9884 489 0,'4'-10'324'0,"8"0"-24"15,-4 1-87-15,-2 6-25 16,-3-5-46-16,-1 3-13 16,1 2-9-16,-3 0-4 15,-1 2-18-15,0 0-16 0,0 1-29 16,-1 0-7-16,1 0-24 16,-4 7-2-16,-5 16-3 15,-37 29-10-15,16-18 7 16,5 0-1-16,-4 2-2 15,2 2 2-15,5 2-6 16,4-2 1-16,3-2-1 16,3-5 0-16,1-9 2 15,2-6 1-15,0-6 4 16,2-2 1-16,6-6-5 16,-2 5-18-16,4-14-60 15,1-4-48-15,0-15-153 16,8-4-8-16,6-6 162 15,3-8-66-15</inkml:trace>
  <inkml:trace contextRef="#ctx0" brushRef="#br1" timeOffset="122544.556">27968 9785 1033 0,'0'-1'470'0,"0"4"-224"16,0-3-34-16,-1 0-75 16,0 0-28-16,0 0-31 15,0 0-11-15,-5 12-17 16,-4 7-6-16,-21 32-11 16,10-31-3-16,3 6-6 15,-1-2-3-15,-10 6-8 16,3 4-3-16,-2 4-4 15,-3-4-1-15,11 3 0 16,-6-8 0-16,8 1-1 16,28-1 0-16,-22-12 3 15,20 12 0-15,-15-25 0 16,-4-7-11-16,17 1-69 16,-10-12-60-16,24-4-181 15,-14 14 192-15</inkml:trace>
  <inkml:trace contextRef="#ctx0" brushRef="#br1" timeOffset="122798.211">27544 9961 828 0,'10'-5'413'0,"12"0"-127"15,4 1-26-15,-8 1-82 16,-19 3-27-16,8 2-35 16,2 1-39-16,15-1-1 15,0-3-16-15,-2 1-22 16,0-1-7-16,9-1-12 16,-2 1 1-16,-9-2-44 15,1 0-62-15,-9 1 57 16</inkml:trace>
  <inkml:trace contextRef="#ctx0" brushRef="#br1" timeOffset="123778.868">28342 9933 615 0,'3'-6'356'0,"-2"1"-73"0,-1 4-110 15,0 0-33-15,0 0-71 16,0-1-18-16,0 2-4 16,0 0 7-16,-1 9 13 15,-4 16-1-15,-16 32-2 16,1-28-5-16,1 11-12 16,3-1-8-16,-5-7-15 15,4 5-4-15,1-14-7 16,-9-5-1-16,15 1-1 15,-6-7 1-15,8-7 3 16,11 5 5-16,-1-12 1 16,-3-5-3-16,2-8-6 15,7-4-12-15,4-10-28 16,10-6-10-16,3 0-12 16,-3-9 2-16,6 10 18 15,6 3 9-15,-3 4 11 16,-2 4 2-16,-2 5 6 0,-4 3-1 15,3 3 2-15,4 6 0 16,-5 3 3-16,1 3 4 16,-12 6 10-16,2 3 2 15,-16 5 5-15,-7 5 0 16,1 5 2-16,-12 2 2 0,6 8 2 16,0-2-2-16,-3 3-6 15,-4-4-5-15,3-8-5 16,-1 1 0-16,5-7-1 15,1-2 1-15,5 1 1 16,-2-11 0-16,7 2 7 16,-1-4-19-16,2-8-76 15,1-2-52-15,3-9-206 16,5 2 208-16</inkml:trace>
  <inkml:trace contextRef="#ctx0" brushRef="#br1" timeOffset="124294.491">28732 9982 657 0,'-16'3'363'15,"4"1"-42"-15,4 0-109 16,-6-2-58-16,0-3-43 15,14 1-53-15,1 0-9 16,12 3-3-16,4 4 9 16,-8-2 9-16,3 1-2 15,2-2-5-15,4-3-8 0,-2 2-14 16,5-1-5-16,-2-1-7 16,0-3-2-16,0-7-1 15,-4-3-2-15,4-2-2 16,-1-3-3-16,-8 5-2 15,-1 0-1-15,-5 1-3 16,-6 4-2-16,-2 2-5 16,-3 2 0-16,-8 2-5 15,-1 3-1-15,-4 3 0 16,-3 4-1-16,-3 4 0 16,-3 3 1-16,5 6 1 15,-4-4 0-15,-1 8 1 16,5-1 0-16,-1 1 2 15,10 8 0-15,8-4 2 0,6 3-1 16,-1-12 1-16,1 1 0 16,3-6 2-16,2-4 2 15,5-1 2-15,4-4 2 16,8-9-8-16,-5 2-35 16,13-13-137-16,2-5-109 15,-3 2 163-15</inkml:trace>
  <inkml:trace contextRef="#ctx0" brushRef="#br1" timeOffset="124912.223">29106 9958 881 0,'-8'-8'467'16,"8"3"-131"-16,0-1-128 15,-5 4-29-15,10 1-59 16,-1 1-11-16,-3 1-39 31,-1-1-3-31,-1 0-20 0,-1 0-3 16,-28 18 2-16,-22 30-4 16,27-19-6-16,15-6-16 0,-9 16-5 15,1-2-8-15,10 0-2 16,-6 5-1-16,13-28-4 15,-4 5-2-15,5-10 1 16,6 2-1-16,-4 4 4 16,3-4 4-16,6-5 1 15,1-6 2-15,15-2-3 16,0-8-7-16,-3-5-9 0,7-5-19 16,-14-6-7-1,15-7-3-15,6 3 7 0,-5-7 18 16,7 1 8-16,-14 5 6 15,-7-5 3-15,-4 9 0 16,-1 3-1-16,-6 5-1 16,-1 5-1-16,-5 5 0 15,-2 6-3-15,-5 4-7 16,-3 2 0-16,3 6-2 16,-6 0 4-16,1 5 7 15,4 4 1-15,-3 2 2 16,1 1 1-16,2 2-1 15,-3 2 0-15,0 4 0 16,4-1 1-16,-4-5 2 16,-1-1 0-16,3 0 2 15,-3-3 3-15,11 3-32 0,-4-8 4 16,-1-12-115-16,7-2-59 16,-4-9-177-16,9-4 206 15</inkml:trace>
  <inkml:trace contextRef="#ctx0" brushRef="#br1" timeOffset="125278.109">29669 9760 1200 0,'-14'-5'521'0,"-2"5"-275"15,1 10-45-15,1 2-73 16,-2-2-37-16,9 10-45 16,2-6-12-16,-3 5-12 15,-3 5-5-15,-5 0-5 16,-3 1 0-16,-5 8 0 16,9 5-1-16,-7 1-1 15,1 9-1-15,-3-7-2 16,-1 0-1-16,2-7 2 15,-1-6-1-15,8-5 1 16,0-10 3-16,7-1 5 0,1-12-10 16,8-2-42-16,0-3-31 15,6-13-93-15,3 2-48 16,5-17-137-16,3-6-84 16,1-5 270-16</inkml:trace>
  <inkml:trace contextRef="#ctx0" brushRef="#br1" timeOffset="125827.841">29445 9977 406 0,'12'-16'321'15,"-2"10"72"-15,2 4-51 0,-11 0-92 16,2 2-36-16,-5 2-60 16,1-2-32-16,0 0-30 15,0 0-15-15,1 0-23 16,1 2-9-16,12 2-14 16,2-2-6-16,51 28-8 15,-29-32-1-15,0-3-2 16,8-1-1-16,-14-5-4 15,-3-1-1-15,-3 0-2 16,-2 3 0-16,-9 2-3 16,0 5-1-16,-6 4-5 15,-6 2-2-15,-8 2 0 16,-4 2 0-16,-8 3 6 16,-3 6 1-16,0 3 3 0,-2 3 0 15,2 2 0 1,1 6 0-16,2-1 0 0,2-2-2 15,-3-2 0-15,6-5-2 16,2 2 0-16,-8-1 1 16,17-7 2-16,-4-2 0 15,-1-6 2-15,7-3 0 16,-2-4 8-16,4-2 3 0,-2 1 1 16,5-12 1-16,8-12-9 15,22-20-5-15,-28 25-20 16,31-19-20-16,-22-4-25 15,20-11-3-15,-7 13 12 16,-4 12 17-16,-4 11 21 16,-1 4 4-16,2 4 1 15,2 6-1-15,-6 2-2 16,-1 1 1-16,-1 6 2 16,-6 0 2-16,-3 5 4 15,3-3 2-15,-9-1 0 16,7 0 15-16,2 2-78 15,-8-4-61-15,8 2 79 16</inkml:trace>
  <inkml:trace contextRef="#ctx0" brushRef="#br1" timeOffset="126727.815">30245 9939 830 0,'1'-2'429'16,"-1"2"-98"-16,-1-2-41 0,0 2-64 15,0 0-35-15,0 0-67 16,-5 0-25-16,-10 2-35 16,-35 9-17-16,26-4-21 15,-2 0-6-15,7 4-8 16,6 4-3-16,-14 2-4 15,-3-1-1-15,6 10-2 16,-4-2-1-16,18 5-1 16,6-2 0-16,-6-6 0 15,14 9 0-15,-4-9 1 16,2-1 0-16,5-5 2 16,-8-6 1-16,9-5 4 15,1 0 1-15,7-4 1 16,-6-7-1-16,10 0-12 15,-5-8-11-15,2-10-24 0,17 2-10 16,-8-17-13-16,13-1-3 16,-6 1 13-16,-4-2 9 15,-2 13 22-15,-7 9 10 16,-10 7 10-16,-5 6 2 16,-4 5-3-16,-6 1-1 15,-1 7 7-15,-3 5 4 16,-3 3 9-16,2 4 0 0,0 7-6 15,2-3-4-15,2 5-3 16,2 0-2-16,6 0-1 16,2 1 1-16,6-7 2 15,2 0 1-15,2-8 4 16,1-1 0-16,2-8 2 16,2 7 1-16,3-16 1 15,4-6-1-15,16-3-4 16,-6-19-2-16,10 6-6 15,-3-9-1-15,-2-12-5 16,12 4 0-16,-1-15-2 16,0 8 1-16,-4-11 5 15,-11-12 1-15,-3 4 1 16,0-1 0-16,-8 18 0 16,-2 17-1-16,-13 12 0 15,-10 7-1-15,-8 9-10 0,-5 5-1 16,-8 7 1-16,-4 6 0 15,-3 12 6-15,-7 6 2 16,-5 20 0-16,-4 7 1 16,-2 4 2-16,6-2 0 15,9-8 1-15,11-3 1 16,-8-6-1-16,5 1 1 0,0 0 0 16,-3-1-1-1,15 2 3-15,-3-6 1 0,5-2 2 16,1-5 1-16,3-12 6 15,7 4-11-15,4-15-51 16,18 9-55-16,-3-8 58 16</inkml:trace>
  <inkml:trace contextRef="#ctx0" brushRef="#br1" timeOffset="127943.284">31422 9855 458 0,'6'-6'289'0,"4"9"36"15,-5-1-104-15,-11-1-38 16,16 2-28-16,-10-3-52 0,-12-4-14 16,8 3-17-16,-10 0 1 15,-5 1 3-15,6 2 2 16,-11 2-3-16,-5 2-8 15,0 1-22-15,-4 0-14 16,1 0-18-16,-2-3-2 16,4 4-3-16,-2-3-1 15,2-3-1-15,7-1 0 16,12-1-3-16,9 3 0 16,5-1-4-16,5 0-1 0,1-2-1 15,1 1 0-15,10 1 1 16,-2-2-1-16,10 7-1 15,-3-6 0-15,2 4 0 16,7 7 0-16,-7-1 0 16,-5 0 2-16,-4 7-1 15,-9-2 2-15,-2 5 0 16,-3 6 0-16,-9-1 1 16,-10-8 2-16,-8 1 1 15,-5-5 2-15,3 5 1 16,2-1 2-16,-8-11 1 15,5 8 0-15,-12-15 0 16,-5 0 0-16,16-4-1 16,-4-3 2-16,11-4-2 15,5-2 1-15,6 6-1 0,-11-19-1 16,2 7-1-16,3-1 4 16,-3-4-44-16,15 7-34 15,7 3-108-15,10 3-110 16,1 2 183-16</inkml:trace>
  <inkml:trace contextRef="#ctx0" brushRef="#br1" timeOffset="128927.603">31749 9937 856 0,'-1'-5'395'0,"0"1"-162"15,-1-3-35-15,2 5-47 16,2 2-24-16,1-2-30 15,-3 1-14-15,0 0-18 0,0 1-7 16,-1 0-11-16,0 0-1 16,-13 2-6-16,-11 4-6 15,-27 11-12-15,22-7-6 16,-12 0-7-16,5 4-4 16,-9-4-3-16,18 9 0 15,1-4-1-15,8 1-1 16,15 8 0-16,-7-7 0 0,9 7-1 15,2-7 1-15,-8-8 0 16,15 10 2-16,1-11 1 16,-5 3 1-16,12-10 2 15,-6-9 0-15,24 7-1 16,3-4-1-16,9-4-6 16,-4 0-10-16,-3-14-16 15,-7-1-5-15,-3-1-9 16,-3-4 5-16,-7 10 13 15,-3-1 7-15,-11 6 13 16,-3 5 1-16,-3 3-6 16,-4 6-3-16,-1 6-2 15,-6 0 1-15,2 8 10 16,-4-3 4-16,3 3 7 16,6-1 1-16,-2-1-1 0,10 3-1 15,0 0-3-15,-1 1-1 16,6-2 2-16,-1-2-1 15,7-1 2-15,1-2 1 16,6-6 0-16,6 4 0 16,5-14 1-16,-3-3-1 15,11-3-1-15,-1-12-3 16,4-2-3-16,1-6 0 0,9-7 1 16,-4-3 2-16,-1-11 2 15,7 3 2-15,-3-18 2 16,8-3 1-16,-19 5-2 15,0 2-2-15,-30 23 18 16,-10 13 2-16,-2 15 2 16,-10 4-2-16,2 11-24 15,-16 6-3-15,-10 8-5 16,-14 3 1-16,0 9 2 16,1 5 0-16,4 10 2 15,9 4 0-15,6 7 0 16,1-9 0-16,11-1 1 15,1-3-1-15,0-13 1 16,9 6 0-16,8-1 0 16,-2 1 1-16,12 7 1 0,-1-2 1 15,-3-3 1-15,8 8 2 16,-15-15-23-16,2-7-21 16,5-4-66-16,1-16-47 15,9 0-284-15,-2-1 288 16</inkml:trace>
  <inkml:trace contextRef="#ctx0" brushRef="#br1" timeOffset="129425.962">32633 9692 508 0,'5'-18'300'0,"-1"1"9"0,-2 2-55 16,4 4-26-16,-6 4-19 16,0 7-48-16,-2 0-21 15,1 0-32-15,0 0-19 16,-4 9-33-16,-9 19-6 16,-16 38-9-16,10-30-5 15,-5 1-3-15,-4-2-4 0,1-5-9 16,2-1-6-16,13 4-4 15,-19-1-3-15,15 0 0 16,1 0-1-16,-9-2 2 16,16 1 0-16,-2-5 1 15,-4-6 3-15,20-5 8 16,-8-14-13-16,0-7-44 16,5 1-41-16,-14-10-106 15,14 3-64-15,9 1 154 16</inkml:trace>
  <inkml:trace contextRef="#ctx0" brushRef="#br1" timeOffset="129702.848">32343 9856 906 0,'17'-7'455'15,"-17"-3"-104"-15,12 9-64 16,4-3-45-16,-2 4-40 16,8 2-68-16,0-4-28 15,8 7-37-15,-5-5-13 16,12-1-28-16,-3 8-7 0,-11-7-5 16,2 7-2-16,-6-2 1 15,-3-12 0-15,0 7-43 16,-4-5-42-16,-1-1-101 15,0 9 99-15</inkml:trace>
  <inkml:trace contextRef="#ctx0" brushRef="#br0" timeOffset="137273.647">18201 11644 419 0,'26'-35'223'0,"-24"32"-43"15,1 0-24-15,-2 1-23 16,-1 1-2-16,0 1-8 16,0 0-2-16,-1-1-5 15,0 1-7-15,0 0-12 16,0 0-8-16,0 0-26 15,0 0-12-15,0 0-19 16,-11 0-6-16,5 1-9 16,4 0-4-16,-13 22-4 15,-8 34-2-15,18-23-4 16,-14-2 1-16,6 7-1 16,-3 1-1-16,-4-1 1 15,5-1 0-15,6-3 0 0,-16-5 0 16,9-5 0-16,0 1 1 15,0-5 1-15,6-3 2 16,0-6 1-16,2-6 2 16,4-3 3-16,-1-3 0 15,7-10-50-15,2-2-60 16,14-8-193-16,3-5 180 16</inkml:trace>
  <inkml:trace contextRef="#ctx0" brushRef="#br0" timeOffset="137641.397">18627 11555 892 0,'0'-9'460'16,"7"4"-150"-16,-5 6-103 15,-9-5-36-15,-3 3-73 16,-6 2-28-16,3 10-35 16,0-1-6-16,11 16-2 15,-11-2-2-15,-5 4-3 0,10 11-4 16,-21-3-5-16,8 8-3 16,-7-1-1-16,-8-1-2 15,10 5-1-15,1-6-1 16,6-1 0-16,1-5 0 15,3-6 0-15,1-1 1 16,1-17 0-16,1 0 2 16,7-7 0-16,2-3-18 0,-1-1-76 15,3-1-56-15,0 0-154 16,0-2 177-16</inkml:trace>
  <inkml:trace contextRef="#ctx0" brushRef="#br0" timeOffset="137974.628">18147 11791 836 0,'-4'-7'458'15,"-7"0"-126"-15,11 4-123 0,3 0-39 16,9 2-74-16,13 1-15 16,-6 0-21-16,11 2-2 15,0 0-4-15,-2 0-4 16,6 1-9-16,-4-3-6 16,3 0-10-16,-7-5-5 15,5 2-9-15,-7-4-2 16,0 2 3-16,0-1-32 15,4-5-93-15,6 6-78 0,-21-3 104 16</inkml:trace>
  <inkml:trace contextRef="#ctx0" brushRef="#br0" timeOffset="138873.736">19011 11613 717 0,'-1'-10'527'0,"-7"1"-264"16,7 6-84-16,2-2-36 15,-1 7-52-15,-1-2-19 16,0 0-20-16,0 0-2 16,-6 14 2-16,-32 33-3 0,23-23-8 15,1-1-4-15,-1 5-9 16,2 0-2-16,8 1-4 15,-4-2-3-15,3-1-5 16,1-10-1-16,1-4-3 16,5-1-1-16,0-11 6 15,2 0-2-15,1-6 1 16,-3 5-2-16,1-8-6 16,6-16-1-16,11-33 1 15,-8 29-8-15,1 0-17 16,6 2-6-16,-8 1-8 15,2 6 8-15,-9 2 14 16,-3 6 6-16,-6 6 1 16,-3-2 1-16,-3 10-5 15,-6 3-1-15,3 9 2 0,-5 1-1 16,1 4 6-16,0-2 0 16,4 6 0-16,-3 2 0 15,-4 2 0-15,-3 4 1 16,-2-1 0-16,0 5 1 15,5 0 0-15,6-3 1 16,9 1 0-16,-2-7-1 16,0-3 3-16,-17 0-1 15,36-10 1-15,-15 10 1 0,6-13-3 16,35-7 2-16,-35 9 0 16,18-12 1-16,-27 11 1 15,-8 2 0-15,29-12-3 16,9 2-1-16,36-3 1 15,-3-3 0-15,-24 5 2 16,-3-7 0-16,-1 2 3 16,-5-5 1-16,0-3 0 15,1 6 1-15,-1-6-1 16,-1 3-2-16,-2 1-2 16,-3 0-1-16,-6 7 0 15,0-2-1-15,2 5 0 16,-11-7 1-16,0-3-1 15,2 6 1-15,-9-3 0 16,2 8-3-16,-8-6-40 0,4-4-39 16,6 6-122-16,10-2-103 15,-1 7 188-15</inkml:trace>
  <inkml:trace contextRef="#ctx0" brushRef="#br0" timeOffset="139322.949">19262 11629 772 0,'4'-16'410'0,"1"3"-89"16,-3 7-67-16,-1-2-70 16,-1 7-32-16,2 0-52 15,-1 1-21-15,-1 0-32 16,0 0-7-16,0 0-4 0,-1 7-1 16,-3 9 0-16,-9 32-1 15,8-31 0-15,-4 4-1 16,-11 12-7-16,-1 3-2 15,-11 17-9-15,3-4-1 16,7-5-3-16,0-2-2 16,4-8-4-16,-3-6 0 15,11 1-2-15,6-4 1 16,-1-7 1-16,-1-2 1 16,0-9-1-16,1-2-1 0,30-9-47 15,-22 3-45-15,2-4-132 16,0-8-444-16,-5 7 456 15</inkml:trace>
  <inkml:trace contextRef="#ctx0" brushRef="#br0" timeOffset="140739.734">19926 11729 295 0,'56'-28'230'0,"-55"18"50"16,3 3-34-16,-2-1-44 16,3-1-17-16,-7 3-21 15,7-1-10-15,-1-2-20 0,-1 2-9 16,-8 3-20-16,3-3-7 16,-5 7-20-16,3 3-12 15,1 0-27-15,-2 7-12 16,-4 4-13-16,-7 6-2 15,-2 7 0-15,-4 6 0 16,-2 9 0-16,1 4-1 16,5 3-1-16,2-9-1 0,3-1-1 15,2-14-2-15,2-5 0 16,2 3 0-16,4-15 0 16,1 5 1-16,-4-10 4 15,6-1-2-15,1 1-4 16,-2-4-23-16,0 0-53 15,0 0-30-15,0 0-79 16,0 0-18-16,0 0-45 16,0-1-33-16,0 1 185 15</inkml:trace>
  <inkml:trace contextRef="#ctx0" brushRef="#br0" timeOffset="141124.667">19770 11695 643 0,'-8'-7'363'0,"2"2"-38"15,2 1-81-15,-1 1-45 16,4 2-26-16,5-1-40 16,-4 1-18-16,0 0-35 15,0 1-4-15,4 1-6 16,12 6 3-16,33 14 2 16,-26-16-8-16,18 2-16 15,-5-6-10-15,6-5-16 16,5 1-6-16,-15-10-6 15,3 3-3-15,-3 2-2 16,-11-4-2-16,-2 2-31 16,-1 3-43-16,-13 7-141 15,0 7-81-15,-1 10 170 16</inkml:trace>
  <inkml:trace contextRef="#ctx0" brushRef="#br0" timeOffset="142472.201">20552 12046 243 0,'-21'-4'210'0,"18"4"58"0,-1-2-46 16,7 2-64-16,-4-1-19 16,0 0-32-16,0 0-7 15,0 0-17-15,-1 1-5 16,1 0-4-16,1 0-2 16,0 0-5-16,-1 0-4 15,0 3-14-15,0 8-6 16,1-3-10-16,-1-4-4 0,1 3-4 15,-1-6-1-15,0-1 3 16,0 0 5-16,1 0 6 16,0 0 1-16,4 1-8 15,6-2-9-15,6-6-10 16,15-33-4-16,-15 13-1 16,2-10 0-16,7-4-1 15,5 0-1-15,-8-10-1 16,3 4 0-16,-3-2-1 15,2 9-1-15,-3 2 0 16,0 6-1-16,-5 9-1 16,0 6-1-16,-9 9-1 15,-5 3-1-15,-2 5 0 16,-7 5 1-16,1 11 2 16,-2 1 0-16,-3 10 2 0,1 1 0 15,5 6 3-15,-4 5-1 16,6-1 1-16,0 2 1 15,0 5-2-15,3-4 1 16,4 3-2-16,0-16 0 16,4-7 1-16,0-4-2 15,6-8 3-15,7 5 0 16,1-9 2-16,1-3 1 0,-5-12 2 16,-6 0-1-16,15 0-2 15,-7-8 0-15,3-12-2 16,-7-4 1-16,-6-11 0 15,6 5 0-15,7 4 0 16,6-1 0-16,-11 0 4 16,1 2 5-16,-10-1 6 15,1 2 1-15,2 6-4 16,-3-1-5-16,-2 7-7 16,0 8-2-16,-8 2-4 15,1 6 0-15,-3 6-6 16,-4-3-2-16,6 10-32 15,-2 6-30-15,-1 1-99 16,2 9-77-16,2 1 151 0</inkml:trace>
  <inkml:trace contextRef="#ctx0" brushRef="#br0" timeOffset="142922.355">21433 11598 622 0,'-3'-21'377'0,"7"11"-4"16,-6 3-112-16,-8 1-83 16,6 4-32-16,-16 5-55 15,18 2-19-15,2 18-23 16,-8-4-9-16,-12 8-5 16,-4 8 1-16,-13-8 5 15,14 10 0-15,5 3-6 16,-3-2-5-16,5 0-12 15,3 5-3-15,-1-10-6 0,1-1-2 16,1-6 0-16,2-5-1 16,3-5 1-16,0-10-1 15,7-2-6-15,-3-6-20 16,7-4-50-16,1 0-32 16,2-17-99-16,7 1-66 15,2-13 171-15</inkml:trace>
  <inkml:trace contextRef="#ctx0" brushRef="#br0" timeOffset="143272.271">21692 11491 1104 0,'0'-7'496'0,"0"2"-245"16,-1 8-47-16,-6-3-83 15,3 0-32-15,-1 10-34 16,4 2-8-16,-4 9-9 16,-1 5-1-16,-5-1-2 15,-3-3-1-15,-3 5 0 16,-1 1-2-16,-1 2-8 0,1 6-4 16,-5 4-6-16,9 1-4 15,-8 1-3-15,4 5-1 16,5-5-2-16,-1 0 0 15,0-11-1-15,8-4 0 16,-6-9 1-16,-11-10 0 16,13 1-35-16,-8-7-34 15,18-5-122-15,7 3-82 16,3-15 165-16</inkml:trace>
  <inkml:trace contextRef="#ctx0" brushRef="#br0" timeOffset="143571.735">21252 11802 509 0,'-18'-7'315'0,"6"7"14"15,-1-4-79-15,12-1-41 16,0 5-33-16,4-6-61 15,5 0-14-15,0 2-27 16,9-2-3-16,9 0 3 0,6 1-6 16,7 0-3-16,4 4-2 15,-9-1-8-15,-7-2-5 16,5 4-17-16,-8-2-7 16,-2 2-12-16,3 1-5 15,-16 0 13-15,4 2-38 16,-2-3-93-16,0-2-84 15,-2 2 100-15</inkml:trace>
  <inkml:trace contextRef="#ctx0" brushRef="#br0" timeOffset="144272.727">21602 12039 1039 0,'-3'-8'441'0,"5"1"-257"16,12 9-12-16,1-7-65 0,6 5-16 15,3 0-22-15,-4-11-12 16,4 9-13-16,1 2-5 16,-2 6-10-16,-6-1-2 15,-6 4 1-15,-6-4 1 16,-5 1 10-16,-3 7 3 16,-5-2-2-16,-3 0-5 15,0 0-10-15,-2-2-6 0,0-1-7 16,-2-1 0-16,-4-5-4 15,3-3 1-15,5 1-3 16,3 0-1-16,6 0-4 16,2 6-1-16,-1-3-3 15,1-3-1-15,0 0 1 16,0 0 1-16,0 0 0 16,5 2 2-16,6 4 0 15,3 1-1-15,28 19 1 16,-26-13 0-16,-2-1 0 15,0 3 0-15,-2 3 0 16,-2-1 1-16,-2 7 0 16,-1-1 0-16,-6 1 1 15,-6-2 0-15,-7-3 1 16,-7-5 0-16,1 0 0 0,-1-2 3 16,1 7 16-16,-3-7 6 15,-6-9 11-15,1 2 2 16,-14-14-9-16,6 9-4 15,-6-8-8-15,-2-2-3 16,22 3-7-16,-12-6-2 16,10-3-5-16,2 3-2 15,-8-8-17-15,15 5-26 0,8 6-101 16,14-1-56-16,-2 0 116 16</inkml:trace>
  <inkml:trace contextRef="#ctx0" brushRef="#br0" timeOffset="146466.153">22214 11721 366 0,'-1'-2'239'0,"0"1"2"16,0 0-36-16,0 0-58 15,-1 0-17-15,1 0-23 16,0 1-10-16,0 0-10 16,1 0-4-16,0 0-5 15,0 0 0-15,0 0-2 16,0 0-3-16,0 0-9 16,1 0-6-16,18 3-7 0,24 3-3 15,-27-6-6-15,11 1-3 16,3-1-7-16,3 0-4 15,18 1-4-15,-4-1-5 16,1 0-5-16,4 0-4 16,-15-2-2-16,1-3-1 15,-8 0-1-15,3 1 0 16,-7-1-2-16,3 0 0 16,-3 5-1-16,-13-5-1 15,2 4 1-15,-7 1 0 0,-1-3 1 16,-7 2-1-16,-7 1 1 15,7 0 0-15,-1 0 1 16,0 0-1-16,0-1-1 16,1 0 0-16,-1 0-1 15,0-1 0-15,-1 1-1 16,-18-4-1-16,-26-8 1 16,30 8-1-16,-3-1 1 15,4 0-1-15,1 1 0 16,2 3 0-16,1 1 0 15,-2-2 1-15,4 1 0 16,1 0 0-16,0-2 0 16,5-2 0-16,-1 7 0 15,4-4-1-15,0 3 0 16,0 0-1-16,0 0-1 0,0 0 1 16,0 0 1-16,1 0 0 15,14 8 4-15,21 9 1 31,-19-8 3-31,-8-5 3 0,1 2 0 0,29 9 0 16,1 1-1-16,0-2 0 16,-32-13-1-1,-5 0 0-15,2 0-1 0,13 0 1 0,1-1-3 16,-8 0 0-16,-13-1 0 16,-4 1 2-16,6 1 3 15,0-1 1-15,0 0-3 16,0 0 0-16,-1 0-2 15,-19 9 0-15,-41 14 1 16,18-18 1-16,8 6 1 16,7 1 1-16,-2 0-1 15,6 1 1-15,1-3-1 16,1-3-2-16,3-1-2 16,3-1-1-16,7 0-2 15,1-3 1-15,5 0-3 16,-1 1 0-16,3-5-1 15,1 2-24-15,0 0-88 16,0 0-70-16,0 0 103 0</inkml:trace>
  <inkml:trace contextRef="#ctx0" brushRef="#br0" timeOffset="149070.102">23095 12042 286 0,'0'-1'185'0,"0"0"17"16,0 0-13-16,0 0-24 15,0 0-14-15,0 0-30 16,0 0-10-16,0 0-11 0,0 0-3 16,0 1-8-16,0 0-5 15,0 0-17-15,0 0-6 16,0 0-9-16,-1 0-3 16,1-2 1-16,0 2-1 15,0 0-9-15,0-1-7 16,0 0-15-16,0-2-6 0,7-11-4 15,21-43-2-15,-10 20 1 16,1-6-1-16,5-11 0 16,9 8 0-16,3-2-3 15,-2 3 1-15,1 6-2 16,-10 6 0-16,-10 8 2 16,-2 3 2-16,-12 16 4 15,-3 1 0-15,0 9-4 16,-3 8 0-16,5 4-5 15,0 8 0-15,-12 1 1 16,2 5-1-16,-3 0 0 16,7-4 0-16,6 5 0 15,8-1-1-15,2 4 1 16,-3-3-1-16,-5-2 1 16,7 1 0-16,-1-9-1 15,6 2 1-15,1-5-1 16,-14-7 1-16,6 1 1 0,-2-6-1 15,9-3 1-15,7 4 0 16,-3-11 2-16,-3-2 2 16,-3-5 0-16,-1-11 1 15,-1 2-2-15,2-7 1 16,-1-1-2-16,1 2 1 0,-1-5-1 16,2-4 1-16,0-1-1 15,0-5 0-15,5 3 0 16,-2 0 0-16,2 2-1 15,3 6-1-15,-5 4-1 16,-4 7 0-16,-7 3 1 16,-3 2 0-16,-2 5-2 15,0-4-2-15,2 10-5 16,-2 2-3-16,3 7 2 16,-3-6 2-16,0 3-53 15,2 14-52-15,2 32-155 16,5-22-301-16,-3-4 375 15</inkml:trace>
  <inkml:trace contextRef="#ctx0" brushRef="#br0" timeOffset="149486.555">23950 11478 928 0,'0'-15'499'16,"2"10"-127"-16,-3 2-148 15,-1 1-42-15,2 2-86 16,-1 0-33-16,-4 12-40 15,-7 17-3-15,-14 40-1 16,20-33 0-16,-8 1 0 16,-4-2-1-16,-9-1-1 15,-8-2-2-15,12 1-3 16,4 0-3-16,4-4-2 16,5-3-1-16,-1-6 1 15,-3-1-2-15,7-3-1 16,-5-9-8-16,7 0-44 15,1-7-21-15,3-4-60 0,8 5-36 16,-2-11-62-16,8 5-51 16,3-7 177-16</inkml:trace>
  <inkml:trace contextRef="#ctx0" brushRef="#br0" timeOffset="149837.665">24204 11421 1054 0,'1'-8'506'0,"6"8"-191"15,-1 6-82-15,-7 1-81 16,-2 3-43-16,-12 6-43 16,-2 5-6-16,2 5-15 15,4 8-5-15,-4-5-9 16,4 3-5-16,-3-2-9 15,-3-4-2-15,3 4-6 16,-6 0-1-16,2 4-2 16,-1 2-1-16,0 2 0 15,0-7-1-15,-1 1 0 16,8 4-2-16,-10-16-1 16,12 1-3-16,3-11-31 15,-9-5-27-15,25 10-58 16,-9-4-20-16,3-12-131 0,-2-12-206 15,4-3 320-15</inkml:trace>
  <inkml:trace contextRef="#ctx0" brushRef="#br0" timeOffset="150137.072">23817 11668 875 0,'-9'-2'480'16,"-3"-1"-145"-16,11-1-115 15,1 1-35 1,0 2-93-16,0 0-21 0,0 0-15 16,4 1-2-16,20 3 2 15,22 10-3-15,-23-1-7 16,6-6-4-16,-3 1-10 15,5-2-7-15,-9-5-8 16,5-1-3-16,-4-5 7 16,-2 0-21-16,2-1-111 15,-3-1-99-15,0 2 118 0</inkml:trace>
  <inkml:trace contextRef="#ctx0" brushRef="#br0" timeOffset="150602.876">24255 11844 972 0,'11'-10'524'15,"-3"5"-148"-15,-8 1-131 16,6 1-43-16,-6 1-85 16,-1 2-29-16,1 0-41 15,-1 0-10-15,-2 3-12 16,-3 16-3-16,-20 30-4 16,9-25-2-16,-5-5-2 15,0 4-3-15,-2-2-3 16,5-1-3-16,5-1-2 15,0-3-1-15,8-7-2 0,3-5 0 16,3 0 0-16,4-1 1 16,-4-3 0-16,0 0 1 31,0 0 1-31,5 0 0 0,24 0-2 0,40 1 1 16,-28-9-1-16,-15 1 1 15,-4 1-1-15,9-1 0 16,-13 5 0-16,2-1-17 15,0-3-61-15,-13-3-42 0,9 3-171 16,-2-2 182-16</inkml:trace>
  <inkml:trace contextRef="#ctx0" brushRef="#br0" timeOffset="150969.006">24568 11767 990 0,'0'-13'523'0,"-2"6"-114"16,-2 1-116-16,2 5-104 16,2 3-58-16,-1-2-76 0,0 0-22 15,0 3-18-15,-7 11-2 16,-20 41 0-16,13-28 0 15,1 8-1-15,-6 4-1 16,0 0-2-16,1 6-1 16,-4-18-3-16,7 3 1 15,-8-6-2-15,10-1-1 16,8 2 0-16,-4-4-1 16,7-6 0-16,-4-2-1 0,-5-2-3 15,8 1-17-15,-1-5-62 16,-3 0-45-16,14-3-100 15,-6-3-62-15,13-4 184 16</inkml:trace>
  <inkml:trace contextRef="#ctx0" brushRef="#br0" timeOffset="151352.752">24979 11273 1020 0,'3'-10'452'16,"-3"4"-227"-16,0 3-27 15,0 3-69-15,0 0-32 16,0 0-28-16,0 0-7 15,-2 0 5-15,-1 19 8 16,-10 40 4-16,-1-28-5 0,-5 7-16 16,4 5-7-16,-5-14-19 15,6 11-7-15,-4-16-9 16,3-4-3-16,3 3-4 16,1-9 0-16,13-1 2 15,-3-10-1-15,-6-7-19 16,9 0-34-16,-7-7-83 15,6 3-71-15,23 2-176 16,-18-19 231-16</inkml:trace>
  <inkml:trace contextRef="#ctx0" brushRef="#br0" timeOffset="151602.199">24848 11335 694 0,'-7'-1'423'0,"3"1"-10"0,4-2-86 16,-8-1-84-16,6 3-51 16,11-3-63-16,-8 3-26 15,24 4-25-15,-5-2-9 16,8 1-26-16,7 0-10 16,-4-3-11-16,-1-3-4 15,1-1-5-15,5-3-2 16,-3-2-4-16,7 3-1 15,-14-3-2-15,-4-1-32 0,-2 5-22 16,-16-1 30-16</inkml:trace>
  <inkml:trace contextRef="#ctx0" brushRef="#br0" timeOffset="152271.403">25538 11673 592 0,'27'-37'393'16,"-27"35"-39"-16,0-1-109 16,1 3-31-16,-2 0-65 15,0 0-21-15,-3 11-18 0,-5 10-12 16,-13 32-22-16,9-23-9 16,0-2-17-16,-3 6-10 15,2 4-14-15,1-5-8 16,1 3-9-16,0-3-2 15,0-10-1-15,3 2-1 16,0-10-1-16,3-9 1 16,5 2-6-16,0-5-27 0,4-5-60 15,0 2-40-15,-3-1-113 16,0 0-84-16,0 0 211 16</inkml:trace>
  <inkml:trace contextRef="#ctx0" brushRef="#br0" timeOffset="152618.853">25446 11725 590 0,'-5'-4'385'0,"2"0"7"16,-2 2-179-16,3 1-12 15,2 0-67-15,0 0-26 16,0 1-28-16,0 0-12 16,15 0 8-16,4 3 3 15,33 5 3-15,-28-7-4 16,9-1-15-16,-4-2-13 0,1 1-20 15,3-5-8-15,-3 2-10 16,-9-3-1-16,-5 2-41 16,-2 2-63-16,-14-2 62 15</inkml:trace>
  <inkml:trace contextRef="#ctx0" brushRef="#br0" timeOffset="157050.688">26528 11514 359 0,'5'-4'256'15,"-4"-4"-1"-15,3-4-77 16,-2 3-21-16,0-2-26 16,5-1-5-16,0 9-10 15,-3-5-3-15,-1 8-8 16,-4-1-5-16,-1 4-7 16,2-3-8-16,-1 0-13 15,-1 13-5-15,-4 7-17 16,-15 27-9-16,7-23-16 15,2 1-7-15,2 2-6 0,2-3-3 16,1-1-3-16,0-8 1 16,3-2 0-16,2-4 1 15,-5-7 1-15,5 1-1 16,0-3-1-16,1 0 0 16,0 0 0-16,0 0 0 15,0 0 0-15,1-1-2 16,0 0-2-16,0 0-2 0,0 0-1 15,0 0-2-15,7-17 1 16,32-26 1-16,-25 27 0 16,1-6 3-16,-4 0-1 15,-6 1 0-15,-5 3-1 16,-3 6-1-16,-2 13-4 16,1-1-1-16,-11 1-1 15,1 0 0-15,-3 2 3 16,-2 3-1-16,5 13 1 15,-2-1 1-15,-3 5 0 16,-3 2-1-16,-2-1 2 16,-3 3-2-16,-3 1 2 15,11 3 0-15,3 0 0 16,-7 1 1-16,22 7-1 16,-18-1 1-16,11-3 0 0,-4-3 0 15,-2-3 0-15,9-12 0 16,-4-2 0-16,15 4 0 15,2-8 1-15,3 3-1 16,0-8 1-16,4 1 1 16,6-10 1-16,3 2 0 15,12 1 1-15,-4-6-1 0,-2-2 1 16,-1-1 0-16,-8-1 2 16,-2-2 0-16,-1 4 0 15,-2-4 0-15,-3 0-1 16,2 8-2-16,-1-2 0 15,-1 1-2-15,6 5 0 16,-9-6 0-16,-6 0-1 16,5 8 0-16,-6-1 0 15,4 1-20-15,-1-1-47 16,-6-2-29-16,-6 0-85 16,1 1-40-16,3 3-206 15,-3-2 271-15</inkml:trace>
  <inkml:trace contextRef="#ctx0" brushRef="#br0" timeOffset="157467.683">26883 11471 905 0,'5'-16'440'0,"-3"5"-152"15,-1 3-60-15,-1 0-79 16,0 8-37-16,-1 11-37 16,-3 3-12-16,0 21-10 15,-7-8-1-15,-3 9-7 16,-3-2 0-16,-3-2 1 15,5 9-3-15,-2-3-12 16,-1 1-5-16,-4-5-10 16,7 2-4-16,6-2-5 15,-15 0-1-15,14-4-1 16,-13-7-1-16,6 1 0 16,10-2 0-16,-2-3 0 15,10 3-1-15,-4-12-1 16,0 0 0-16,8-8-21 0,-1-2-27 15,1-6-74-15,10 0-73 16,-6-6 119-16</inkml:trace>
  <inkml:trace contextRef="#ctx0" brushRef="#br0" timeOffset="157867.799">27262 11421 812 0,'-1'0'448'16,"-1"0"-123"-16,-1-4-86 16,3 3-37-16,0 0-67 15,0 0-21-15,0 1-26 16,8 0-8-16,17 5-9 0,31 13-7 16,-26-13-15-16,0-2-8 15,6-6-12-15,1-6-6 16,2-1-8-16,7 3-4 15,-6-4-4-15,-11-1 12 16,-4 0-68-16,-10-3-50 16,-2 3 19-16,5 5 12 15</inkml:trace>
  <inkml:trace contextRef="#ctx0" brushRef="#br0" timeOffset="160766.14">17667 13104 250 0,'-6'3'155'16,"-5"1"-3"-16,2-1-19 16,-31 16-24-16,35-18-9 15,-2 1-18-15,15 5-3 16,-3 0-4-16,-6-2-2 0,4-1 1 15,-11-1 0-15,5-2-2 16,3 5-1-16,-6-2-4 16,8 0-2-16,-8 7-3 15,9-3-4-15,-5-3-3 16,-4-1-3-16,8-5 8 16,-5-2 1-16,8-2-8 15,-7-5-7-15,3-6-24 16,5-6-9-16,4-5-6 15,12-3-2-15,-2-6-1 16,6 4-1-16,-1-3-1 16,-3 1 0-16,3 2-1 15,-8-7 0-15,1 10-1 16,1 1 0-16,-6 6 0 16,-2 11-1-16,-8 6-5 15,-3 3 0-15,-1 14 1 16,-3 1 2-16,-1 8 5 0,-4 4 1 15,1 0 0-15,3 7 0 16,-3-7-2-16,7 10 1 16,-6-6 0-16,-3-3-1 15,5 3 0-15,-4-3-1 16,9 0 2-16,2 2-1 16,7-7-1-16,-3-7 1 0,3 1-1 15,2-3 1-15,4-3 2 16,1-1 1-16,-1-13 1 15,-1-7 0-15,2-7 1 16,-1-2-1-16,5-4 1 16,0-3-1-16,4-3-1 15,0-4 1-15,11 1-1 16,2-3 0-16,-16-5-1 16,2 5-1-16,-8 0-1 15,-8 3 1-15,9 11 0 16,-2 3 1-16,-10 6-1 15,7 0 0-15,-6 4-2 16,-9 0-1-16,4 7-4 16,1 5 0-16,-1 2 0 15,0-4 0-15,0 0-63 16,-1 1-55-16,-1 15 77 0</inkml:trace>
  <inkml:trace contextRef="#ctx0" brushRef="#br0" timeOffset="161199.638">18387 12822 674 0,'6'-22'441'16,"-3"1"-10"-16,1 7-163 15,-2 4-23-15,-5 6-73 16,2 6-35-16,-8 6-59 16,0 3-30-16,-1 15-28 15,-2-2-5-15,-1 5-3 16,-1 6-2-16,-8-2 0 15,2 5-2-15,-4-5-2 16,4 3-1-16,-4-4 0 0,2 1-1 16,6 2 0-16,-8-6 0 15,6-3-2-15,0-13 1 16,17-3-1-16,2-3-6 16,5-13-33-16,-2 3-25 15,-4-14-66-15,10-5-50 16,10-5-161-16,12-4 214 15</inkml:trace>
  <inkml:trace contextRef="#ctx0" brushRef="#br0" timeOffset="161549.919">18613 12738 1114 0,'1'-2'496'0,"3"2"-249"15,-3-1-42-15,-2 0-94 16,0 0-28-16,1 0-37 16,0 0-13-16,5 0-8 15,-5 0-5-15,0 1 4 16,0 0 2-16,1 11 7 16,-1 17 4-16,-4 52-6 15,-4-40-3-15,-20 1-7 0,-1-4-7 16,-19-2-4-1,7 7-2-15,12-4-3 0,3 1 0 16,8-5-1-16,1-4-1 16,6-3-1-16,4-9 1 15,4-13-3-15,3 3 0 16,3-10-36-16,0-2-39 16,4 0-99-16,1-20-91 0,6-5 163 15</inkml:trace>
  <inkml:trace contextRef="#ctx0" brushRef="#br0" timeOffset="161832.83">18334 12939 757 0,'-11'1'669'15,"5"-1"-335"-15,7-1-116 16,0-3-55-16,4-3-83 16,2 5-25-16,7-1-26 15,4 3 0-15,7 2 2 0,4-2 0 16,3 1 0-16,-2-2-2 16,4 0-5-16,-3-1-5 15,-7-1-6-15,0 1-2 16,-4 1 35-16,2 0-59 15,-4-5-136-15,7 6 117 16</inkml:trace>
  <inkml:trace contextRef="#ctx0" brushRef="#br0" timeOffset="162299.745">18719 13066 855 0,'0'-1'475'16,"2"-3"-136"-16,-1-1-99 15,-1 4-48-15,0 0-62 0,0 0-13 16,0 0-32-16,0 1-10 16,-3 3-26-16,-1 13-19 15,-41 33-8-15,27-24-4 16,8-1-9-16,0 4 1 16,-7-10-3-16,6-7-1 15,-5-2 0-15,2-8-3 16,12-2 0-16,2 6-2 0,4-8-3 15,-4 2-1-15,9-1-2 16,15-9 0-16,37-11-1 16,-39 6 2-16,3 8 1 15,-2-1 1-15,-9-1 2 16,7 8 19-16,-9-4-67 16,-1 6-30-16,-3-2-94 15,-1 2-87-15,-4-2 174 16</inkml:trace>
  <inkml:trace contextRef="#ctx0" brushRef="#br0" timeOffset="162665.882">18939 13008 912 0,'4'-9'515'0,"-3"4"-122"16,-1 0-110-16,-3 3-50 16,1 2-90-16,1 0-33 15,0 0-56-15,-2 3-9 16,-6 15-13-16,-29 31-2 0,22-21-5 16,-2 3-6-16,0 7 0 15,-7-8-4-15,6 11-5 16,-1 1-3-16,-1-5-3 15,5 4 0-15,0-17-2 16,-1-8 0-16,8 2 0 16,7-4-1-16,0-4-9 15,2 0-24-15,4-7-87 16,-4-3-44-16,11-5-154 16,2-5 189-16</inkml:trace>
  <inkml:trace contextRef="#ctx0" brushRef="#br0" timeOffset="163049.563">19288 12547 898 0,'2'-9'448'0,"1"1"-168"0,1 3-91 15,1 2-34-15,-3 3-64 16,-2 1-15-16,0-1-21 16,-1 0-2-16,0 5 2 15,-2 16-6-15,-14 30-10 16,11-23-3-16,-8 3-2 15,-2 1-5-15,2 6-7 16,-6-1-3-16,1-5-8 16,5 5-2-16,3-15-2 15,4-5-1-15,-1 0-1 16,-5-13 1-16,5 3-8 16,-3-5-31-16,15-1-95 15,2-5-86-15,-6-8 125 16</inkml:trace>
  <inkml:trace contextRef="#ctx0" brushRef="#br0" timeOffset="163325.604">19153 12646 825 0,'-3'-3'452'16,"-1"1"-106"-16,9-1-67 15,-5 2-99-15,0 0-46 0,0 0-41 16,11-3-17-16,10 0-19 16,32-3-7-16,-29 9-19 15,-5-2-6-15,2-3-9 16,-4 2-3-16,4-2-4 16,1 0 0-16,-4-1-2 15,5 1 0-15,-9-2-31 16,-3 0-51-16,-6 3-279 15,-3 1 238-15</inkml:trace>
  <inkml:trace contextRef="#ctx0" brushRef="#br0" timeOffset="164032.109">20009 12868 837 0,'0'-7'421'16,"-2"-1"-127"-16,-9 0-34 15,11 7-62-15,7-5-32 16,-6 5-46-16,1 0-22 0,5 0-39 16,-8 3-17-16,4 8-19 15,5 2-7-15,-12 7-1 16,3 3 0-16,-12 5-3 16,-3 7-3-16,-2 2-3 15,-9 1-1-15,-2 0-1 16,0-3 0-16,9 4 0 15,-1-10 0-15,9 3 0 16,0-7 0-16,5-7-1 16,3-3 0-16,3-13-1 15,0-2-12-15,1-8-69 16,1 2-38-16,5-15-121 16,1 0-89-16,-1-4 213 15</inkml:trace>
  <inkml:trace contextRef="#ctx0" brushRef="#br0" timeOffset="164324.86">19842 12973 750 0,'-5'-3'397'16,"4"-4"-86"-16,1 4-42 0,1 0-70 15,-1 1-33-15,0 1-59 16,0 0-22-16,18-2-26 16,42-4-4-16,-26 7 2 15,7-1-6-15,-8 0-12 16,2 3-9-16,-6-3-14 16,-11 0-4-16,0 1-4 15,-7-2 11-15,-1 3-70 16,5 0-62-16,-4-1-539 15,0 3 439-15</inkml:trace>
  <inkml:trace contextRef="#ctx0" brushRef="#br0" timeOffset="164749.365">20654 12652 747 0,'9'-11'389'0,"-3"4"-84"16,-4-1-20-16,0 5-64 15,-4 3-35-15,-5 5-68 16,-2 12-22-16,-7 9-31 16,-4 8-4-16,-3 10-15 15,-6 0-9-15,3 3-14 16,-5-5-3-16,18-5-7 16,-2-3-2-16,-1-4-2 15,5-1-4-15,-16-6 2 16,8-4-1-16,-1-8-2 15,5-3 1-15,5-5-25 16,1-1-27-16,7-2-59 16,1 0-36-16,5-1-56 0,-4 0-41 15,0 0 157-15</inkml:trace>
  <inkml:trace contextRef="#ctx0" brushRef="#br0" timeOffset="165100.066">20889 12597 931 0,'16'-13'473'15,"-11"8"-141"-15,5 0-53 0,-5 5-97 16,-8 0-43-16,9 6-52 16,-17-3-16-16,4 6-19 15,3 5-1-15,-18-1-7 16,22 9-3-16,-1 10-4 15,-8 2-3-15,-2 4-7 16,-9 6-3-16,-9-11-7 16,0 1-3-16,10 10-2 15,-3-12-2-15,0 3-3 16,5 1-1-16,-1-16-2 16,4 1 0-16,5 1-2 15,-2-9 2-15,1-5-2 16,4-3-1-16,1-3-16 15,2-2-25-15,6-4-85 0,-3 3-59 16,0 0-142-16,1 0 194 16</inkml:trace>
  <inkml:trace contextRef="#ctx0" brushRef="#br0" timeOffset="165398.505">20546 12844 1008 0,'-15'-2'464'0,"10"2"-210"16,3-2-47-16,13 4-99 16,-6-5-34-16,13 3-35 15,10 6-3-15,-2-6 6 16,6 6 1-16,1-7-6 15,-5 1-3-15,1 0-7 16,0-2-3-16,-2 2-7 16,-3-6-2-16,0 6-4 15,-8-5 32-15,-6 3-97 16,-1 1-75-16,0-3 91 16</inkml:trace>
  <inkml:trace contextRef="#ctx0" brushRef="#br0" timeOffset="166085.498">20790 13067 828 0,'-4'-1'431'0,"0"-2"-118"16,4 2-71-16,0 0-70 15,0-1-41-15,2 1-42 16,17-4-12-16,32-9-22 16,-16 9-9-16,-10 5-9 15,-4 0 1-15,4 5 5 16,-13-1 1-16,-2 3-1 15,11 2-4-15,-15 3 3 16,-2 3 3-16,-4 2 0 16,-20 0-1-16,6 7-13 0,-13-3-8 15,-3-3-9-15,13 10-4 16,-21-9-3-16,10 3-2 16,9-13 0-1,9-5-1-15,2 2 0 0,-28 4-1 16,14 1 0-16,4-6-1 15,17-5 0-15,-2 2-1 16,3-2-1-16,0-1 0 0,-1 0-1 16,1 0-1-16,0 0 1 15,0 1 1-15,0 0 0 16,0 0-1-16,0 0 1 16,6 0 0-16,11-1-1 15,35 4 1-15,-18 7 0 16,6-4 0-16,3 0 1 15,-11-6 0-15,-9-7 2 16,-6 1 1-16,-7-3 2 16,3 2 0-16,8 6-1 15,-5-9 1-15,-4 9-3 16,6 1 0-16,-11-4-1 16,-2 4-1-16,0 0-1 15,-7 0 0-15,2 0-30 16,0 0-27-16,0 0-93 0,0 0-73 15,0 2-150-15,0 0 223 16</inkml:trace>
  <inkml:trace contextRef="#ctx0" brushRef="#br0" timeOffset="166682.98">21467 12752 1033 0,'1'0'499'0,"-8"-2"-178"16,-6-3-73-16,13 6-87 15,-16-3-42-15,10 9-51 16,-2-1-15-16,-15 5-16 15,-2 5-3-15,-6 2-9 16,3 10-3-16,4-3-3 16,1 1-1-16,7 5 2 15,1-2 0-15,4-3 0 16,3 2 1-16,5-8-6 16,1-5-2-16,6 4-3 0,5-2-4 15,0-3 1-15,6 4-1 16,3-7 1-16,2 1-1 15,8-1 1-15,0-8 1 16,-6-4 0-16,3-7 0 16,5-8 1-16,-3-1-3 15,17-1-2-15,-9-4 1 16,-2-9-1-16,1 1 2 0,-9-7 1 16,2-2 0-16,-12 0 0 15,-1-2-1-15,-11-3-1 16,-3 3 1-16,-6 12-1 15,-5 6 0-15,-7 10-1 16,-4 5-1-16,-13 2-3 16,-7-1-1-16,9 12-1 15,-1-2-1-15,9 10 8 16,-7-3-19-16,-5-3-59 16,6 4-45-16,4-5-136 15,11 6 155-15</inkml:trace>
  <inkml:trace contextRef="#ctx0" brushRef="#br0" timeOffset="167897.312">22071 12876 430 0,'-37'-10'305'15,"35"6"-4"-15,1 4-85 16,1 1-26-16,-1-1-56 16,0 0-22-16,0 0-29 15,1 0-9-15,0 0-1 16,0 0 9 0,0 0-12-16,12 5 1 0,0-3-18 15,25 5-8-15,-20-8-2 16,3 1 2-16,2-2 2 15,10 2-3-15,2 0-4 16,10-8-11-16,5-2-8 16,11-1-7-16,3 1-3 15,-5 3-3-15,0 4-3 16,-16-4-1-16,-4 3 1 0,-6-2-2 16,-2 6 1-16,-5-6-2 15,7 7 1-15,-10-1-1 16,2 1 0-16,-7 4 1 15,-14-15-1-15,6 11 2 16,-11-11-2-16,8 9 1 16,-2 1-1-16,6 4 0 15,3 2 1-15,-14-6 2 16,10 4 1-16,-18-8 2 16,-6 1 0-16,12 2-1 15,-4-2-2-15,0 2 0 16,5-1-2-16,-4-3 1 15,-4-2-1-15,3 3 1 16,3 0-1-16,-5-7 0 16,-2 2 0-16,1-6 0 0,0 3-1 15,-2 2 0-15,1-1 0 16,3 5-1-16,-2-4 0 16,5 6 0-16,0-3 0 15,-4 1 0-15,3 2-1 16,-3 0 0-16,1 3 0 15,3-1 0-15,0 2-1 16,0 1 0-16,-2 1-2 0,3 1-1 16,-3-1 29-16,5 3-85 15,6 2-43-15,0 3-136 16,3 0-95-16,7 0 218 16</inkml:trace>
  <inkml:trace contextRef="#ctx0" brushRef="#br0" timeOffset="168665.708">22827 13026 588 0,'5'-5'377'0,"-3"4"8"0,1 1-101 16,-3-1-54-16,-1 0-41 15,0 0-44-15,0 0-19 16,-1 0-37-16,1-1-16 16,0 1-26-16,-12-3-9 15,6 2-11-15,-35-4-3 0,22 10-5 16,2 0 0-16,-8-2-2 15,3 5 1-15,-3-3-2 16,-5 2 0-16,-1 1-5 16,-1 0-1-16,-10-3-3 15,4 3-1-15,-3-4-1 16,-2 3-1-16,10-2-1 16,5 4 0-16,-2-4 0 15,4-1-1-15,-1 3 0 16,-1-5 0-16,9 3 0 15,2-2 1-15,3-2-1 16,3 0-1-16,5-2 1 16,1 2 0-16,4-2-1 15,0-1 0-15,1 2-1 16,0 0 0-16,-1-1 1 16,2 2-1-16,0 0 0 0,0-1 1 15,0 0-1-15,0 1 1 16,0-1-1-16,0 1 0 15,0 0 0-15,0 0 0 16,0 0 0-16,0 0 0 16,0 0 0-16,2 0 0 15,2 0 1-15,1 2-1 0,0-1 0 16,-1 2 0-16,-4-3 0 31,10 5 0-31,-1-4-1 0,3 11 1 16,27 28-1-16,-28-32 1 15,5 3 1-15,-4-3 1 16,6 1 0-16,-7-7-1 16,2 0 2-16,-7-4 0 15,-3-2 0-15,1-2 0 16,-1 3 1-16,2 1-21 16,1-4-52-16,-5 4-144 15,-4-3 137-15</inkml:trace>
  <inkml:trace contextRef="#ctx0" brushRef="#br0" timeOffset="170364.497">23278 13142 282 0,'0'0'223'16,"0"0"-92"-16,-1 0 3 16,0 0 3-16,0 0-1 0,0 0-1 15,0 0-13-15,-1 0-8 16,1 0-12-16,0 1-8 16,-3 4-14-16,-2 4-3 15,3-1-10-15,0 0-1 16,1 3 1-16,-8 18 0 15,7-27-10-15,-1-2-1 16,-7-3 0-16,12 2-5 0,2-6-6 16,0-3-8-16,2-10-19 15,1-1-5-15,7-6-5 16,8-3-1-16,5-7-2 16,11 4 0-1,-15-13 0-15,-9-4-1 0,5 2 2 16,-4-1-1-16,6 4 0 15,1 11 0-15,-9 6-2 16,-5 5 0-16,-1 16-2 16,3 6-1-16,-9 3 2 15,-5 10 0-15,-1 12 1 16,-9 5 2-16,3 10-2 16,6-2-1-16,4 2-1 15,-5-5 0-15,7-2 0 16,-3 0 0-16,0-3 0 0,6-2 0 15,3-4 0-15,-2-1-1 16,4 0 1 0,0-3-1-16,4 0 1 0,2-5 0 15,3-7 1-15,-2-5 1 16,-1-3 0-16,0-7 2 16,4-6 0-16,-2-1 0 15,5-6 0-15,0 0-1 16,3-6 0-16,3 1 0 0,1-8 0 15,4-1 1-15,-1-4 0 16,1 1 0-16,-9-10-1 16,-2-2 0-16,-14 0 0 15,6 4-1-15,-5 14-1 16,-8 5-1-16,5 13 0 16,-16 2-1-16,6 8-1 15,5 4-3-15,-2 6-3 16,2-6-1-16,-1 1 7 15,-1 22-42-15,-7 35-63 16,10-27-50-16,-1 10-118 16,0-3-57-16,11 3 212 15</inkml:trace>
  <inkml:trace contextRef="#ctx0" brushRef="#br0" timeOffset="170797.351">24082 12694 572 0,'3'-14'383'0,"-1"-3"47"15,1 8-104-15,-5 4-61 16,7 5-43-16,-8-1-86 16,3 1-31-16,-1 0-58 15,0 0-15-15,-8 16-14 16,-18 41 0-16,16-24 0 16,-7 0-1-16,-2 11 4 15,-2-5-4-15,-2-3-4 16,2 4-3-16,-1-8-3 15,-3-1 0-15,5-5-3 16,6-4 0-16,4-3-2 16,7-2-1-16,3-7-1 0,4 0-4 15,-1-8-38-15,-7-4-19 16,17-4-46-16,-4-7-29 16,17-6-80-16,4-3-90 15,1-8 196-15</inkml:trace>
  <inkml:trace contextRef="#ctx0" brushRef="#br0" timeOffset="171119.742">24431 12603 901 0,'10'-9'480'0,"-10"6"-102"16,-4 2-81-16,0 1-103 15,3 0-51-15,0 0-66 16,0 0-14-16,-10 5-13 15,-3 14-2-15,-30 32-8 16,25-23-5-16,4 8-7 16,5 7-2-16,-13-3-5 15,14 3-2-15,-21-8-4 16,-5-2-2-16,6-1-5 16,-6-3-1-16,14 0-3 15,0-7 1-15,12 0-3 16,3-2 0-16,4-6 0 0,0-2-2 15,0-7-5-15,3-2-25 16,0-3-67-16,-1-1-3 16,0 0-142-16,0 0-75 15,0 0 216-15</inkml:trace>
  <inkml:trace contextRef="#ctx0" brushRef="#br0" timeOffset="171431.671">23966 12895 843 0,'-3'-2'416'0,"11"1"-101"16,-2-6-84-16,8 3-51 15,7 1-11-15,4 1-42 16,4 9-14-16,0-6-29 16,-1-1-16-16,4-1-24 15,-4-8-9-15,12 7-16 16,-8 1-4-16,-17-4-5 0,7 0-3 16,-19-1-22-16,6 0-53 15,-4 4-142-15,-1-3-50 16,0-2 141-16</inkml:trace>
  <inkml:trace contextRef="#ctx0" brushRef="#br0" timeOffset="172368.75">24402 13096 627 0,'-43'7'353'15,"36"-7"-54"-15,-3 0-59 16,3 1-61-16,1-1-37 0,6 3-41 16,8 3-8-16,0-4-8 15,-23 5 1-15,35-13-5 16,2 0-8-16,4 1-20 16,31-1-14-16,-31 6-17 15,-5 0-4-15,1 0-1 16,-5 1-2-16,-2 4 2 15,-5 1 4-15,-9-1 9 16,-1 1 4-16,-7-1-1 16,3 5-4-16,-8 2-9 15,-3 1-5-15,-3-2-6 16,-3 4-1-16,-2-8-1 16,1 9-3-16,1-7-1 15,2-5 1-15,2 1-4 16,8-7 1-16,7 2-1 15,3 0-2-15,12-1 0 16,-5 1 0-16,6-5 1 0,-1 3 1 16,5 13-1-16,-3-7 0 15,0 8 1-15,-1-1-1 16,-2-4 1-16,2 11 0 16,-6-2 0-16,0 2 1 15,-1 0 0-15,-1 0 1 16,-6-3 1-16,0 7-1 0,-11-7 1 15,-4 5 0-15,2 2 1 16,-7-5 0-16,1 5 0 16,-5-5 1-16,1-2 7 15,-8 0 3-15,8-6 5 16,-8-3 1-16,-3-5-4 16,14-1-1-16,-16-8-5 15,9 0 0-15,-1-8-4 16,-1-2 0-16,7-7-5 15,4 0-1-15,8 4-23 16,-2-1-21-16,5 11-72 16,1 5-42-16,7 6-152 15,1 1 190-15</inkml:trace>
  <inkml:trace contextRef="#ctx0" brushRef="#br0" timeOffset="173680.448">25191 12792 540 0,'12'-14'337'0,"-6"1"-63"16,-7-5-52-16,14 14-25 15,-12-1-44-15,4-3-13 16,4 9-18-16,-15-1-19 0,-4 4-36 16,3 16-11-16,-7 13-19 15,-8 3-1-15,2 14 3 16,-10-5-2-16,-3 1-9 15,10 1-3-15,0-4-10 16,4-1-2-16,0-7-5 16,1 0 0-16,6-10-2 15,3-2 1-15,3-10-1 16,2-9 6-16,4-5-50 16,0-10-35-16,3-11-100 15,4-3-95-15,1-6 173 16</inkml:trace>
  <inkml:trace contextRef="#ctx0" brushRef="#br0" timeOffset="173929.073">25021 12926 845 0,'-4'-4'480'0,"1"0"-111"16,6-6-114-16,3 1-41 15,3 1-82-15,7-2-27 0,11 9-43 16,3 3-12-16,24 5-12 16,-10-5-3-16,-11-5-10 15,3 3-6-15,-20-9-7 16,6 4-2-16,2 2 5 16,-9-9-12-16,4-1-92 15,-2-1-79-15,3 2 97 16</inkml:trace>
  <inkml:trace contextRef="#ctx0" brushRef="#br0" timeOffset="174600.155">25970 12660 592 0,'7'-36'352'0,"-4"27"-66"15,4 2-58-15,-1 1-18 16,-4 5-60-16,0 2-30 15,-3 7-36-15,-2 6-16 16,-7 9-7-16,-1 5 4 16,-6 14-12-16,-4 6-8 15,-3 1-14-15,-5 3-6 0,-2-9-9 16,-1-3-3-16,-3-6-2 16,2-5-3-16,16-7 0 15,8-5-1-15,18-7-2 16,-4-8 3-16,-4-4-25 15,1-2-36-15,-3 3-94 16,0 0-81-16,1 0 138 16</inkml:trace>
  <inkml:trace contextRef="#ctx0" brushRef="#br0" timeOffset="174995.296">26427 12576 1131 0,'0'-7'518'0,"-4"0"-238"0,3 3-47 16,-1 0-84-16,0 1-37 16,1 3-47-16,0 0-17 15,0 0-23-15,-1 0-8 16,1 0-7-16,-2 9-1 15,-19 10 2-15,-29 36 3 16,23-17 2-16,0 5-1 0,3 7-1 16,1-2-3-1,6-2-4-15,-9-10 0 0,2-6-3 16,-7 2 1-16,0-6-1 16,10 7-1-16,4-8 0 15,7-5 0-15,1-8 1 16,-1-5-12-16,3-2-42 15,1-3-29-15,-1-3-79 16,2-4-40-16,-1-1-106 16,3-1-120-16,0 3 275 15</inkml:trace>
  <inkml:trace contextRef="#ctx0" brushRef="#br0" timeOffset="175345.561">25945 12823 623 0,'-12'-8'372'15,"2"8"-3"-15,0-2-88 0,1-1-60 16,5 0-35-16,2-1-61 15,1 1-26-15,1 3-38 16,0 0-16-16,3-1-15 16,19 0 2-16,34 0 8 15,-29 3 2-15,14 4 1 16,-3-3-4-16,2-9-11 16,-5 2-5-16,-6-7-10 15,-2 5-4-15,1-3-2 16,-1 3 0-16,2 1-38 15,-3-7-61-15,-8 5-174 16,4-4 166-16</inkml:trace>
  <inkml:trace contextRef="#ctx0" brushRef="#br0" timeOffset="176012.857">26312 13032 702 0,'-13'-4'429'0,"-4"2"-41"0,15-2-161 16,-6 1-25-16,10-4-89 15,2 1-36-15,7-1-40 16,11 1-7-16,4 5-1 15,7 1 2-15,-5 2 5 16,-3 2 1-16,-4 4-4 16,-1 3-3-16,-9 0-8 15,-2 0 0-15,-7 2 11 16,-3-1 7-16,-5 1 6 16,1 0-4-16,-6-3-13 15,-5-3-8-15,-1-2-9 16,-3-1-3-16,0-1-2 15,3-5-1-15,6-1-3 0,-1-2 0 16,9 4-3-16,1 3-2 16,2-1-2-16,0-1-1 15,0 0 1-15,0 0 1 16,13 4 3-16,-1 3 0 16,28 21 0-16,-29-15 0 15,0 8 0-15,-2-2 0 16,0 9 0-16,-3-1 1 15,-4-2 1-15,-1-1 0 16,-1-4 2-16,-3 5 0 0,-8-4 2 16,-3-1 2-16,-11-2 1 15,2-3 1-15,-6-5 3 16,-5-3 1-16,4-5 3 16,-10-3 2-16,6-1-4 15,-1-5-1-15,-1-5-6 16,3-2-3-16,1-7-2 15,9 7-2-15,2-1-1 16,7-5-17-16,5 5-43 16,1-7-40-16,5 6-112 15,2 1-50-15,4-2 160 16</inkml:trace>
  <inkml:trace contextRef="#ctx0" brushRef="#br0" timeOffset="176696.31">27015 12594 660 0,'4'-9'374'0,"1"1"-22"15,4-1-67-15,-9 5-54 16,1 2-32-16,-7 7-76 16,-9 1-24-16,1 5-26 15,1 1-11-15,-8 8-3 16,5 7-1-16,-7 12-14 15,-3-6-3-15,-13-1-9 16,0 7-4-16,-9 7-2 16,-4-2-3-16,40 2-6 15,-33-4-2-15,45-23-11 16,10 6 0-16,-10-4-3 16,36-9-1-16,-28 0 4 15,4-1-2-15,-9-6 3 0,6-3-1 16,15 1 2-16,-5-3 0 15,11-4-1-15,-4 0 1 16,1-8-1-16,2 1-1 16,0-10 1-16,0-1-1 0,7 0 1 15,-5-7-1-15,4 2 2 16,-11-4-1-16,-27-7 8 62,2 19 0-62,0 0-3 0,-11-50 0 0,-20 5-7 0,-2 4-3 16,16 52 0-16,-2 1 0 16,3 3 0-16,4 1 0 15,-1-1 0-15,4 1 0 16,4 1-1-16,2 0-2 16,3 0 0-16,0 0-27 15,1 1-33-15,0 0-84 16,0 0-68-16,0 0-409 15,0 0 419-15</inkml:trace>
  <inkml:trace contextRef="#ctx0" brushRef="#br0" timeOffset="177178.341">27607 12236 1014 0,'7'-12'532'15,"-4"3"-144"-15,-4 4-157 16,17 7-35-16,-24-2-71 16,13 1-37-16,-3 2-44 15,-4 0-16-15,1-3-17 16,-1 5-1-16,-7 24-2 0,-17 35 0 16,11-19 2-1,-9-4 1-15,4 0 2 0,-3-4 0 16,1-4-3-16,1-4-1 15,6-3-1-15,3-5-1 16,4-6 0-16,4 0 1 16,-2-8 1-16,1-3 0 15,1-4-11-15,3-3-34 16,1-6-88-16,2-3-65 16,5-5-149-16,-2-6-142 0,4 1 311 15</inkml:trace>
  <inkml:trace contextRef="#ctx0" brushRef="#br0" timeOffset="177429.186">27429 12360 587 0,'-9'-15'398'16,"1"4"-39"-16,1 4-58 16,4-1-25-16,1 5-63 15,0-2-25-15,5 2-47 16,-3 2-28-16,0 0-42 15,19 1-18-15,44 4-18 16,-19-1-5-16,3 6-7 16,-1-2-2-16,5 5-6 15,-7-8-4-15,0-4-1 16,0-7-2-16,-19 0 10 16,1 2 0-16,-15-2-98 0,-3 7 349 15,-6-6-228-15</inkml:trace>
  <inkml:trace contextRef="#ctx1" brushRef="#br0">9682 19045 0,'0'0'0,"0"0"16,11-83-16,21 81 15,-10 2-15,-5 0 16,-6 0 0,0 0-16,0 0 15,-6 0 1,-5 0 15,6 0 0</inkml:trace>
  <inkml:trace contextRef="#ctx0" brushRef="#br1" timeOffset="182565.192">27867 12868 265 0,'-1'0'182'0,"0"0"-6"16,0 0-13-16,0 0-53 16,0 0-23-16,0 0-18 15,0 0-5-15,0 0-5 16,-1 0 1-16,1 0 1 15,0 0 0-15,0 0 3 16,0 0 0-16,0 0-3 16,0 0-3-16,0 0-2 15,1 0-4-15,0 0-9 0,0 0-2 16,0 0-7-16,0 0 1 16,0 0 1-16,0 0-1 15,0 0-2-15,9 5-1 16,8 2-2-16,31 4 1 15,-15-12-3-15,-2-7-2 16,18 6-6-16,-8-9-3 16,-3 0-4-16,19 8-2 0,-8-4-1 15,16 3 1-15,15 4 3 16,-15-12 2-16,0 3-2 16,-3 9 0-16,-11-4-3 15,7 10-3-15,-14 0 0 16,-4-7-2-16,-9 2 1 15,-15-7-2-15,-6-1 1 16,-3 11 1-16,-7-5 0 16,2 11 1-16,-2-4 1 15,-2-6-1-15,2 2-1 16,-1-3-2-16,0 0 10 16,0 0-41-16,0-1-114 15,-3-9-118-15,-1-7 142 16</inkml:trace>
  <inkml:trace contextRef="#ctx0" brushRef="#br1" timeOffset="183443.745">28059 12734 374 0,'11'-3'253'0,"-5"-2"10"16,2-2-34-16,-4 0-45 15,2 0-15-15,5 3-16 16,-6-1-12-16,-10 3-28 15,4 4-14-15,-8 1-25 16,-1 5-10-16,-4 3-9 16,-2 6-4-16,-16 9-6 15,3 2-3-15,-1 4-14 16,-13-7-4-16,4-3-7 16,-6-1-3-16,0-1-4 15,5 0 0-15,-4-8-2 16,14 0 1-16,14-7 0 15,-15-5 0-15,22 0-2 16,-6-6 0-16,11 4-2 16,9-5-1-16,7 3-5 15,8 3-1-15,-11-3-1 0,2-4 0 16,0 2 2-16,-4 0 0 16,3 5 1-16,15 8-1 15,-9-3 1-15,5 1 0 16,3-2 0-16,-6 2 2 15,7 6 2-15,-2 1 0 16,0 3 0-16,3-1 0 0,-1 0 0 16,-4-1 0-16,-2-6 0 15,4 3 0-15,-2-5 2 16,-9-7 1-16,7 2-2 16,-2-1 3-16,-8-2-30 15,12 1-46-15,-7 0-154 16,-7-3 141-16</inkml:trace>
  <inkml:trace contextRef="#ctx0" brushRef="#br1" timeOffset="184615.925">29420 12775 402 0,'61'15'272'0,"-48"-14"11"16,1-1-28-16,-14-4-59 15,12-3-20-15,-10-6-34 16,0 9-21-16,0 3-32 16,-5-2-12-16,3 3-11 15,-1-1-5-15,-1 0-11 16,1 0-7-16,-5 1-11 16,-14 5-2-16,-27 10-4 15,15-11-4-15,0 7-7 16,-3-9-3-16,-8 1-6 15,3 10-1-15,2 1-3 16,13-1-1 0,13-6-1-16,0-1 0 0,-28 25 0 15,9-4-1-15,4-3-1 0,21-3 0 16,5-3 0-16,1 2 0 16,3-3-1-16,7 0 1 15,-4 0 0-15,-5-3-2 16,15-6 2-16,-14-4 0 15,21-6 2-15,6-6 1 16,0-5 2-16,11-2 0 16,-8-4 0-16,5-1 0 0,-2-3-1 15,-3-9 2-15,13 4-1 16,-13-11 1-16,2 4 0 16,-5 11 1-16,-11-7-1 15,-1 11-1-15,-17 0 0 16,1 1-1-16,-10 7-2 15,-7 5-2-15,6 10-2 16,-3 10 1-16,6 9 0 16,-2-3 1-16,-1 9 0 15,0-6 1-15,-5 3 0 16,5-1 1-16,1 0 0 16,-2 1 0-16,4-5 0 15,1 2 0-15,0-4 0 16,-1 1 1-16,0-5-1 15,4 1 1-15,-2-8 6 0,2-1-25 16,5-5-78-16,-1-4-53 16,-1 2-168-16,0 0 192 15</inkml:trace>
  <inkml:trace contextRef="#ctx0" brushRef="#br1" timeOffset="185109.188">29873 12744 763 0,'7'9'412'0,"-2"-13"-58"16,-2-4-124-16,7 3-70 16,4-7-46-16,-3 5-58 15,7 2-11-15,-5-3 4 16,-8 2 5-16,4 2 14 15,-14-2 3-15,-3 6-7 16,0 1-6-16,-11 2-21 16,2 1-8-16,-11 4-10 15,2 3-1-15,-5-3-6 16,-3 28-1-16,-2-3-4 16,2-2-6-16,-4 5-1 15,8-22-3-15,4 8-1 0,1-3 4 16,13 1 0-16,-27 4 2 15,60-7 0-15,-31 5 0 16,15-2-1-16,43-16-2 16,-37 5-1-16,31 0 0 15,-7-8-2-15,-11 2 3 16,-2-4-1-16,8-8-1 0,4-5 1 16,2 1-2-16,2-8-13 15,8 9-18-15,-10 3-36 16,1 3-19-16,-22 6-63 15,-20-8-27-15,5 10-86 16,-5 6-121-16,-5 6 257 16</inkml:trace>
  <inkml:trace contextRef="#ctx0" brushRef="#br1" timeOffset="185461.697">30281 12669 925 0,'2'-11'460'15,"-2"7"-132"-15,-5 0-81 16,-3 4-76-16,-3 3-51 15,-1 10-64-15,-2 12-14 16,1 12-2-16,-6-1 1 16,4 12-3-16,-5-7-4 0,-5-17-12 15,14 11-5-15,-5-18-7 16,5 2-2-16,4 3-1 16,-6-9-1-16,2-2 1 15,7-4-2-15,1-4-24 16,-1-1-41-16,16-5-108 15,-1-2-73-15,9-8 141 16</inkml:trace>
  <inkml:trace contextRef="#ctx0" brushRef="#br1" timeOffset="186242.255">30993 12417 1192 0,'2'-7'528'16,"-10"-3"-266"-16,5 6-40 15,5 4-81-15,-2 2-42 16,-1-2-58-16,0 0-11 16,-4 12-18-16,-5 0-4 15,-37 40-2-15,23-29-1 0,4 10 0 16,4 3 2-16,-5 2 2 15,0 4 2-15,1 1 1 16,1 1-1 0,4 2-2-16,1-2-1 0,2-13-2 15,-1 1 0-15,0-4 0 16,0-4 1-16,1-3 2 16,3-6 0-16,1-14 3 15,3-2 1-15,6-1-1 16,2-4-1-16,3-1-5 15,0-2-2-15,0-5-2 16,-2 2-1-16,-1-8 1 16,3 0-1-16,-3-1 1 15,-1-3-1-15,0 3-1 16,-2-1 0-16,-3-7-1 16,-2 5-2-16,-11-3 0 15,1 5-1-15,-1 15-1 0,-13-2 0 16,9 13-1-16,-7-1 1 15,3 5 1-15,10 9 0 16,-14-3 1-16,12 8-1 16,-9 2 0-16,6-1 1 15,-2 8 1-15,0 0 1 16,1-6 0-16,-2 0 0 16,14-1 0-16,-4-6 0 0,11 0 0 15,1-6 0-15,9 1 0 16,1-4 1-16,11-5 1 15,6 0 1-15,6-6 0 16,6-2 0-16,-3-4-2 16,-1-3 2-16,2-2-1 15,2 2 0-15,-3 5 1 16,0 1-1-16,-12 1 1 16,-5 1-1-16,-6 3 0 15,-3 0-1-15,-4 4-1 16,-2 1-2-16,-8-4 1 15,1 4-5-15,-7 0-46 16,-1-1-35-16,2 3-97 16,0-3-67-16,1 1-233 0,5-2 306 15</inkml:trace>
  <inkml:trace contextRef="#ctx0" brushRef="#br1" timeOffset="186608.515">31047 12670 1094 0,'-7'-15'560'16,"9"9"-184"-16,-5-1-156 15,-5 6-41-15,2 1-94 16,5 8-35-16,2 6-28 15,-5 0-6-15,-3 10-3 16,-21-5 0-16,11 8-2 16,4 7 2-16,-6-5-3 15,7 8-1-15,0-5-1 16,-10-8-1-16,5 1 0 16,-1-7-1-16,1-3 1 15,8 1-1-15,-1-8 0 16,8-1-1-16,2-4-15 0,-4-8-30 15,11-2-80-15,1-5-56 16,14-10-480-16,12 8 445 16</inkml:trace>
  <inkml:trace contextRef="#ctx0" brushRef="#br1" timeOffset="187027.26">31477 12669 1125 0,'-9'-3'570'16,"-5"1"-214"-16,8 0-129 15,-12-2-34-15,3 1-87 16,-1 0-28-16,-11-1-30 16,6 3-9-16,-4 0-17 15,5 1-3-15,-6 4-10 16,3 6-3-16,-5 3-2 15,0 7-1-15,-4 5-1 16,2 8 1-16,-7 4-2 16,3-11 0-16,21 9 1 15,-17-14-2-15,27 4 1 16,5 4 0-16,3-6-1 16,10-7 2-16,-6-3 0 15,11 1 0-15,-5-7 2 0,15 4 0 16,4-11 1-16,-7-3 0 15,6-9 1-15,1 0-2 16,12-4-1-16,3 4-1 16,-3 2-1-16,-8 5 0 15,-18-3-13-15,-1 3-21 16,-13 2-91-16,0 3-49 0,-5 8 102 16</inkml:trace>
  <inkml:trace contextRef="#ctx0" brushRef="#br1" timeOffset="187708.43">31956 12780 428 0,'27'-40'271'0,"-20"21"4"16,-9 2-28-16,5-4-42 15,15 8-20-15,-12 5-28 16,15 6-15-16,-17 2-35 16,-3 5-15-16,-5 10-34 15,-9 4-13-15,-2 25-12 16,1 8-2-16,-1 10 1 15,-12-6-1-15,0-8-3 16,-13-5-4-16,-2-6-8 16,14 6-3-16,0-4-5 15,10 0 1-15,5-3-1 16,1-4 0-16,3-9-1 16,4-5 0-16,4-11-37 15,2-6-31-15,1-5-75 16,2-9-47-16,5-2-177 0,0-2 230 15</inkml:trace>
  <inkml:trace contextRef="#ctx0" brushRef="#br1" timeOffset="188179.683">32092 12689 501 0,'-11'-3'351'16,"-6"-3"13"-16,7 3-141 16,4-1-25-16,7 1-59 15,4-3-27-15,9 5-35 16,-3-5-12-16,3 2-12 15,7 2-2-15,-1 0-1 16,4 4-3-16,1-2-11 16,1 6-2-16,3 1-12 15,6 6-4-15,18 9-8 16,-21 2-2-16,-9 5-2 16,-15-2 1-16,-17 4 3 0,9-3 3 15,-7-1 7-15,6-1 2 16,-35-9 5-16,-1 3-1 15,-1-9-4-15,-5 2-3 16,11-8-6-16,2 1 0 16,0-5-4-16,2 0 1 0,-3-5-1 15,10-5-1-15,2-1-2 16,4-8 0-16,12 1-27 16,-8-7-38-16,9 6-101 15,1-8-83-15,9 11 146 16</inkml:trace>
  <inkml:trace contextRef="#ctx0" brushRef="#br1" timeOffset="188690.927">32717 12466 668 0,'11'-8'381'16,"-1"1"-50"-16,-2 2-118 16,-6 1-15-16,-1 0-52 15,1 8-34-15,-2 5-50 16,-2-2-18-16,-7 18-17 16,-4-4-1-16,-7 12 2 15,-2 7 3-15,-3 0 3 16,3 4-2-16,0 1-6 15,-5 8-4-15,-5-12-6 16,2-3-2-16,-1-6-3 16,10-9 0-16,18 1 0 15,-7-10 1-15,9-4 3 16,-3-8 1-16,-2-11-3 16,5 1-2-16,2-7-17 15,10-3-38-15,9 3-118 0,3-6-216 16,12-5 242-16</inkml:trace>
  <inkml:trace contextRef="#ctx0" brushRef="#br1" timeOffset="189076.743">33136 12397 913 0,'0'-3'478'16,"-3"-5"-143"-16,-2 9-127 16,-4-7-24-16,-5 7-72 15,-5 4-29-15,-6 6-33 16,-6 7-9-16,-2 11-8 16,-10 7 2-16,11 3 6 15,3 3 2-15,4 0-3 16,8 1-5-16,-12 6-12 15,3 4-5-15,0-2-6 16,6-6-2-16,5-14 0 16,0-2 0-16,4-15 0 0,2 3 0 15,2-1 3 1,-3-9 1-16,6-2 0 0,-4-5-1 16,1-4-3-16,3-4-19 15,-2 0-51-15,6 3-30 16,1 2-100-16,0-4-45 15,-1 2 149-15</inkml:trace>
  <inkml:trace contextRef="#ctx0" brushRef="#br1" timeOffset="189425.845">32625 12619 492 0,'-6'-7'313'0,"-2"-3"36"16,5 5-80-16,4 1-28 15,4 2-20-15,-1-1-49 16,4 0-19-16,5 5-41 15,2 1-13-15,10 6-22 0,1-1-6 16,4 1-13-16,4 0-13 16,1 0-20-16,-16 0-7 15,2-2 28-15,-9 1-41 16,-7-3 5-16,7-3 5 16</inkml:trace>
  <inkml:trace contextRef="#ctx1" brushRef="#br0" timeOffset="16888.526">29395 18946 0,'-2'-3'16,"-1"1"-1,-3-4 1,4 3-1,-4 1-15,3-1 16,1 0 0,-1 0-16,0 1 15,0-1 17,1 0-17,-1 0 1,0 1-1,0-1-15,1 0 16,-1 0 0,3 3-1,-3 0 1,3-2 0,0 2-1,0 0 1,-2 0-1,-1 0 1</inkml:trace>
  <inkml:trace contextRef="#ctx0" brushRef="#br0" timeOffset="202037.412">20771 14326 311 0,'32'-35'218'0,"-30"30"-2"16,1-9-62-16,2 10-14 0,-3-6-16 15,3 0-6-15,-5 7-3 16,0-1-7-16,-4 0-14 16,4 4-7-16,0-1-19 15,0 0-12-15,0 1-27 16,0 0-10-16,0 0-14 15,0 0-3-15,-1 0-1 16,0 0 0-16,0 0 6 16,-4 10 2-16,-3 9 4 15,-15 28 1-15,12-20-3 16,-8 2-2-16,3 8-3 16,-5-2-1-16,-2 11-2 15,5-3 1-15,2-1-1 16,2-3 0-16,0-10 1 15,2 1 0-15,-4-10 0 16,12 5 1-16,-7-10 1 0,0-7 2 16,3-4 3-16,-9-5 1 15,11-1 0-15,6 2 1 16,0-11-62-16,0 1-78 16,-2-12 82-16</inkml:trace>
  <inkml:trace contextRef="#ctx0" brushRef="#br0" timeOffset="204034.307">21124 14351 262 0,'4'-4'182'16,"-2"2"-6"-16,0-4-22 15,2 3-6-15,0 0-13 16,-1 0-8-16,-1 1-17 15,0-1-8-15,-1 2-22 16,-1-1-8-16,0 1-16 16,0 0 1-16,0-1 3 15,0 1 1-15,-1 1 0 0,-1 0-8 16,-27 12-10-16,-43 32-3 16,33-21-8-16,-11-5-4 15,1-2-8-15,-4 1-4 16,3-5-3-16,9-5-1 15,6 1-2-15,7-3-2 16,-6-7-3-16,3 2 0 16,11-1-2-16,2 1 0 15,15 2-1-15,-1 2 0 0,0-6-1 16,3 2-1-16,0-1-2 16,0 1-1-16,1 0-1 15,0 0 0-15,5 1 3 16,12 2 0-16,32 5 1 15,-25-8 0-15,5 9-1 16,0-6 1-16,-4 0-1 16,5 9 1-16,4-5 0 15,-4 3-1-15,0 4 1 16,0-4-2-16,-10 6 2 16,4 2 0-16,1 5 0 15,-25-9 0-15,-4 0 0 16,-8 1 0-16,7 0 1 15,2 5 0-15,3 0 2 0,6-5-2 16,-22-7 1-16,14 4 0 16,-3-5 0-16,5 1 1 15,-2-4 0-15,2-3 1 16,3-3-34-16,-3 1-55 16,0 0-193-16,2-1 179 15</inkml:trace>
  <inkml:trace contextRef="#ctx0" brushRef="#br0" timeOffset="204744.947">21509 14322 498 0,'-4'-7'316'15,"-10"4"2"-15,1 4-88 16,13 0-65-16,-3 3-33 16,-8 4-41-16,7 0-9 15,-24 6-13-15,5 4-7 16,0 2-3-16,-8 5-2 0,8 8-8 16,-4 5-4-16,4-13-9 15,4 9-6-15,-2 7-8 16,4-7-3-1,11-5-6-15,-3-1-2 0,5-15-3 16,4 5-1-16,-5 11-1 16,6-16 1-16,19-13 0 15,-3-3 0-15,1-1-3 16,3 4 0-16,-8 0 3 16,3 0 0-16,13-12 4 15,-8-9-2-15,17 8-1 16,-8-16-1-16,-8-3-1 15,5 0 0-15,1-7-1 16,-7 3 2-16,1 0-1 16,-4 2 2-16,-23-5 1 15,7 8 0-15,-11 4-2 0,0 2-1 16,-9 9-4-16,1 2-1 16,-2 8-1-16,-5-2-1 15,11 3 0-15,3 4 0 16,8 1-1-16,-6 3 0 15,7 1-2-15,-11-3-3 16,9 5 26-16,8 1-68 16,-5 3-109-16,18 8-118 0,-4-1 139 15</inkml:trace>
  <inkml:trace contextRef="#ctx0" brushRef="#br0" timeOffset="205206.15">21887 14322 768 0,'0'-16'441'0,"-1"7"-47"0,1 0-102 16,6 7-96-16,-9-1-41 16,-4-1-63-16,4 4-22 15,-5 2-34-15,3 1-10 16,-3 11-13-16,-5 0-2 16,5 9-1-16,-10 0 3 15,2 4 3-15,0 3 2 16,-8 0 0-16,9 10-1 15,0-2-4-15,-1-6-3 0,3 9-2 16,-4-8 0-16,2-4-2 16,-1 6 0-16,-2-19 1 15,5 0-2-15,4-3 3 16,4-8 1-16,4-4-1 16,3-1-5-16,3-12-59 15,6-5-47-15,11-17-156 16,-3-7-219-16,14-7 313 15</inkml:trace>
  <inkml:trace contextRef="#ctx0" brushRef="#br0" timeOffset="205533.46">22176 14233 914 0,'-1'-3'458'16,"-3"2"-137"-16,-1 0-76 15,4-1-83-15,0 1-39 16,-1 0-45-16,1 1-16 16,0 0-17-16,-1 6-2 15,-13 17-7-15,-29 25-2 16,28-21-2-16,-5 5-3 0,-7 0-8 16,10 8-3-16,-7 5-7 15,5 3-3-15,9-2-1 16,-13-7-2-16,6-12 0 15,4 1 0-15,-8-7 1 16,15 3-1-16,-3-4 1 16,-1-9 0-16,10-4-1 15,-10-4 1-15,6-3-24 16,8 2-38-16,-3-5-108 16,0 2-58-16,0 0 128 15</inkml:trace>
  <inkml:trace contextRef="#ctx0" brushRef="#br0" timeOffset="205821.713">21779 14414 849 0,'-2'-7'406'15,"-1"-1"-164"-15,6 5-31 16,4 0-76-16,9 6-18 16,3 2-22-16,9 0-7 0,0-1-14 15,1-4-11-15,0 0-21 16,-10 1-9-16,6 1-15 16,-12-4-2-16,11 1 2 15,-2 0-15-15,-6-2-136 16,7 2 100-16</inkml:trace>
  <inkml:trace contextRef="#ctx0" brushRef="#br0" timeOffset="206490.591">22839 14248 835 0,'-9'-1'383'16,"-1"-2"-186"-16,-5 3-15 15,6 2-70-15,-2 6-30 16,-2 6-32-16,5 6-12 16,-8 5-7-16,2 1 2 15,2 10 2-15,-6 0 1 0,2 5-6 16,1 4-5-16,-3-4-6 16,0-4-3-16,0-5-4 15,2-2-1-15,2-8-1 16,2-1 1-16,5-13 0 15,5 1 4-15,-1-12-54 16,3-3-59-16,0-2-208 16,-1-13 189-16</inkml:trace>
  <inkml:trace contextRef="#ctx0" brushRef="#br0" timeOffset="206752.193">22593 14352 780 0,'1'-3'435'0,"3"-1"-115"16,-2-3-117-16,6 5-42 16,4 1-64-16,2 2-16 15,9 6-9-15,0-3-4 16,3 0-15-16,2 0-8 15,-2-1-23-15,6-1-7 0,-12 0-6 16,4-2-1-16,-1 0-20 16,-10-3-57-16,12 2-200 15,-10-1 179-15</inkml:trace>
  <inkml:trace contextRef="#ctx0" brushRef="#br0" timeOffset="207169.271">23459 14191 985 0,'0'-17'448'16,"-4"9"-214"-16,-3 4-38 15,3 4-91-15,-3 12-35 16,-15-2-34-16,15 15-1 16,-17 3 8-16,17 1 1 15,-2 10-7-15,-6-7-7 16,-3 5-11-16,-7 2-2 0,-6-7-5 15,-2 6-2-15,8-4-1 16,-1 0-1-16,14-4 0 16,-2-8 0-16,8-16 2 31,3-4-1-31,1 1-6 0,-7 2-36 0,5-9-120 16,4-7-77-16,8-7 128 15</inkml:trace>
  <inkml:trace contextRef="#ctx0" brushRef="#br0" timeOffset="207535.43">23751 14092 1048 0,'0'-5'546'0,"1"-1"-310"15,-4 7-127-15,5 4-35 16,2 10-22-16,-4 3 1 16,-6 6 12-16,-4 5 4 15,-11 5-3-15,-1-6-1 0,0 9-6 16,-3-3-8-16,-2-3-16 16,3 4-8-16,-1 0-11 15,-4 3-5 1,3 7-2-16,-2-10-2 0,11 0-3 15,-9-6 2-15,15-9-2 16,-4 1 0-16,2-6 1 16,13-2 0-16,-2-8 8 15,9 2-21-15,-8-9-84 16,0-6-60-16,-1-5-282 16,1-10 276-16</inkml:trace>
  <inkml:trace contextRef="#ctx0" brushRef="#br0" timeOffset="207798.917">23326 14310 901 0,'-4'-3'486'0,"5"0"-142"16,-3-2-151-16,2 4-40 15,0 0-76-15,11-1-16 0,17 1-10 16,28 0-3-16,-20 1-13 16,-10 1-7-16,-2 3-12 15,6 3-5-15,-15 1-4 16,-3-1-1-16,-5-2 2 16,-5-3-44-16,4-2-149 15,-4-2 129-15</inkml:trace>
  <inkml:trace contextRef="#ctx0" brushRef="#br0" timeOffset="208606.125">24085 14032 676 0,'4'-5'401'0,"4"6"-79"16,-6 8-141-16,-6-3-20 16,-1 9-59-16,-6 8-8 15,-1 9 12-15,1 2-9 16,-2 7-14-16,0-6-9 0,-4-5-18 15,5 10-8-15,-4-10-16 16,-1-4-7-16,6-3-9 16,-8-7-2-16,13-1-3 15,2-7 0-15,-2-4 6 16,6-4 4-16,-1-10-1 16,2 1-1-16,12-6-8 15,-2-3-6-15,4-7-2 16,3-4-2-16,-4-4-2 15,2 0-1-15,-4 6-2 16,-4-4 0-16,-4 9 2 16,-1 4 0-16,-7 5 0 15,-3 11-1-15,-4 5-1 0,-9-3 1 16,-3 6-1-16,3 4 2 16,-2 2 1-16,3 12-1 15,-1 2 0-15,-7-4 0 16,-5 2 1-16,3-5 1 15,1-1-1-15,4 5 0 16,0-3-1-16,1 3 1 16,5 5 0-16,0-6 1 15,10 2 0-15,3 2 0 0,2-7 1 16,7 3 0-16,2-5 1 16,7-1 1-16,4-5 0 15,6 5 0-15,4-6 0 16,-3-4 0-16,3-4 1 15,-1-10-1-15,-1-2 1 16,5-5-2-16,7-2 0 16,-4 0 1-16,5 1-2 15,-4 3 1-15,-12 4-1 16,2 2-1-16,-13 4 0 16,-7 0 0-16,4 2 0 15,-4 2-1-15,2 3 0 16,1 3-3-16,-6-1 3 15,-1 1 1-15,-1 0-11 16,1 3-32-16,-2-2-93 16,-3-5-88-16,-1-2 131 0</inkml:trace>
  <inkml:trace contextRef="#ctx0" brushRef="#br0" timeOffset="208987.244">24454 14062 693 0,'-2'-10'450'16,"4"9"1"-16,-4 3-240 15,-3 2-32-15,5-4-59 16,-4 19-17-16,-16 45 0 16,-1-21-5-16,-5-9-16 15,3 6-7-15,-1-2-17 16,5 2-9-16,4-2-13 16,3-2-9-16,-5 0-10 15,7 2-4-15,-5-3-3 16,-9-7 0-16,12 1 1 15,-7-14 2-15,1-5-32 0,13 1-51 16,-4-18-110-16,6 6-23 16,-4-18 110-16</inkml:trace>
  <inkml:trace contextRef="#ctx0" brushRef="#br0" timeOffset="210194.135">24841 14330 682 0,'-2'-1'347'0,"-5"-1"-123"0,5 1-27 15,1 0-70-15,0 0-29 16,1 0-24-16,0 0-7 16,0 0-14-16,-1 0-9 15,1-1-10-15,0 1-1 16,13-3 4-16,9 3 2 15,22 1 6-15,-23 4 1 16,652-37 158 78,-673 39-204-94,3-7 0 15,2 4 0-15,2 0 0 16,7 2 0-16,-4 6 0 16,-5-7 1-16,-10 2 3 15,-10-4 0-15,-2-1 2 16,2 3 0-16,1-3-1 16,0-1 1-16,-4-2-1 15,0-7 0-15,6 1-1 16,-1-4-1-16,-1-4-2 15,1 2-1-15,-5-2 0 0,2 2 0 16,-1 1 0-16,-1 8-1 16,2-1 0-16,0 3 0 15,2 2 0-15,2-6 1 16,3 6 0-16,5 1 0 0,3-2 0 16,-3-1-2-16,4 2-1 15,0 1 0-15,10 0 3 16,18 4 0-16,36 13 1 15,-35-16 2-15,4 11 1 16,-3-1 1-16,3-2 1 16,6 6-2-16,-2-2-2 15,-6-4 1-15,-8 3-1 16,-12-7 0-16,18 28-1213 62</inkml:trace>
  <inkml:trace contextRef="#ctx0" brushRef="#br0" timeOffset="210404.279">25714 14337 864 0,'-10'-2'1251'0,"-2"1"-832"0,-9-4-412 16,-4 4-2-16,-6 1 0 15,-9 0-2-15,6 1-1 16,-4 2-1-16,4 0 0 16,4-1 0-16,-3 7-1 15,8-3 0-15,-3 0 1 16,2 0-1-16,12-2 1 15,5 2 0-15,11-2-1 16,6 0 0-16,0 2 0 16,-10-3 0-16,2 2 7 15,-3 0-40-15,3-5-105 16,0 0 126-16,20 3-39 0</inkml:trace>
  <inkml:trace contextRef="#ctx0" brushRef="#br0" timeOffset="213401.688">26351 14093 924 0,'0'-6'433'16,"-1"3"-235"-16,-2 2-80 15,2 0-25-15,0 1-30 16,-1 0-11-16,1 0-23 16,0 0-6-16,0 0-1 15,-8 14 0-15,-23 40 5 16,19-18 0-16,1 3 4 16,-7 6 1-16,-2-2 1 0,-1-3-1 15,-8-1-9-15,7 5-5 16,-6-6-5-16,3 5-3 15,4-11-1-15,1-6 0 16,13-12 1-16,-2-10 0 16,8-3 3-16,-2-3 0 15,5-8-22-15,3-5-39 16,9-9-139-16,6-8-248 0,8-4 280 16</inkml:trace>
  <inkml:trace contextRef="#ctx0" brushRef="#br0" timeOffset="213868.285">26597 14195 504 0,'15'1'367'0,"-15"-1"75"15,1 10-151-15,3 1-105 16,-2-5-31-16,-4 4-48 15,-14-2-18-15,-7 0-20 16,-6-1-9-16,-3 2-25 0,-1-7-8 16,-1 3-14-16,-1 0-2 15,-5 0-4-15,6 1 0 16,-5-7-1-16,9-4-1 16,9 4-2-1,-5-3 1-15,24 5-3 0,-3 1 0 16,5-1-4-16,0-1-2 0,0 0-1 15,0 0 0-15,4 7 4 16,0 6-1-16,41 34 2 16,-35-26 0-16,13 1 1 15,-7-3 0-15,1 2 1 16,1 3 0-16,0-4 0 16,2 6 1-16,-5-8-1 15,-3-3 2-15,-4-2-1 16,-3-5 1-16,-2-2-2 15,0-6 2-15,-1 0-36 16,2 0-49-16,-4-1-132 16,0 0-118-16,0 0 202 15,0 0-88-15</inkml:trace>
  <inkml:trace contextRef="#ctx0" brushRef="#br0" timeOffset="214644.553">27034 14113 730 0,'11'-19'365'0,"9"8"-92"15,-14-4-64-15,1 7-53 16,-5-2-34-16,-7 9-59 16,4 13-8-16,-6 16-5 15,0 11 8-15,-14-2 11 16,9 7-8-16,-7-12-15 16,-2-7-9-16,9 3-13 15,-2-2-5-15,5-6-5 16,1-3-2-16,3-7-1 15,1-8-1-15,2-2 3 16,4-1 2-16,-2 0-4 16,0 0 1-16,1-6-6 15,12-14-4-15,26-34-2 16,-23 31-1-16,-5-4-3 0,-3 2-2 16,-6 3 0-1,-2 1 1-15,-3 9 0 0,-4 2 2 16,-6 8-1-16,-1 3 0 15,-5 12 1-15,-3 6 0 16,-1-1 1-16,-6 2 0 0,0-4 1 16,1 4-1-1,-3 3 1-15,-5-2 0 0,12 4 0 16,-3-2 0-16,10 0 0 16,12 3 0-16,-6-1 0 15,1 0 0-15,11 3 0 16,-2-6 1-16,7 0 0 15,8 3 1-15,-6-7 2 16,-3 5-1-16,14-10 2 16,-4-6 0-16,12-3 0 15,9-7 1-15,-6-2 0 16,3 0-2-16,-2-5 0 16,-4 3 0-16,-1-5-1 15,3 3 0-15,-3-3-1 16,1 0 0-16,0 6-1 0,-2-4 0 15,-5 7 0 1,-3 0-2-16,-5-1 6 0,-9 2-37 16,0 3-44-16,-2 1-28 15,-2-1-79-15,0 0-23 16,1 0-176-16,0 0 244 16</inkml:trace>
  <inkml:trace contextRef="#ctx0" brushRef="#br0" timeOffset="-214459.007">27505 14029 792 0,'2'-7'448'16,"-3"3"-37"-16,-4 8-222 15,0 10-40-15,-8 6-61 16,0 9-77-16,0 12 66 16,-1-1 1-16,2 6 1 15,-3-7-1-15,0-4-12 16,-3-5-8-16,0-1-21 0,-2 4-7 15,4-5-11-15,1 4-5 16,-2-6-3-16,2 0-1 16,-3-7 0-16,8-3 0 15,9 0 4-15,1-12-26 16,5-4-106-16,-4-9-76 16,12-9 107-16</inkml:trace>
  <inkml:trace contextRef="#ctx0" brushRef="#br0" timeOffset="-213741.234">28203 14092 585 0,'9'-16'361'16,"-6"4"-45"-16,-6 6-89 15,6 6 9-15,-11 0-115 0,-2 1-36 16,4 15-42-16,-13 3-42 16,7 20 33-16,3 4 1 15,-10 4-7-15,4 0-2 16,-19-6-4-16,0-3-2 16,2-1-3-16,2 2-2 15,11-5-3-15,-2-4-2 16,5-1-1-16,-1-4 0 15,10 6 0-15,-1-18 1 0,6-13 1 32,1 0 9-32,0 1-60 0,1-1-44 0,-1-1-187 15,0-16 162-15</inkml:trace>
  <inkml:trace contextRef="#ctx0" brushRef="#br0" timeOffset="-213428.579">27943 14256 857 0,'-7'-3'418'0,"6"1"-150"0,1-3-46 15,2 4-81-15,-2 1-34 16,0 0-32-16,7 1-1 15,21 5 11-15,39 5-1 16,-27-2-12-16,2-3-9 16,-3 3-19-16,-13-7-11 15,-1-5-15-15,-2 4-4 16,-9-8-5-16,5 3 0 0,-4-1-21 16,-3-6-52-16,0 10-148 15,-5-1-138 1,-3 11 207-16</inkml:trace>
  <inkml:trace contextRef="#ctx0" brushRef="#br0" timeOffset="-212605.798">29154 14109 398 0,'1'-14'306'0,"2"10"10"0,0-2-77 15,-15-4-35-15,10 8-54 16,-2-4-31-16,-9 6-44 16,14 12-19-16,-16 11-26 15,3 7 0-15,3 5 6 16,-16 4 3-16,7-6 2 16,-6 0-1-16,-11 0-8 15,5-2-4-15,-4 1-12 16,3-1-2-16,5-3-5 15,6-3-1-15,6-3-1 16,2-8 0-16,8-4 1 16,2-2-2-16,2-9 3 15,4-3-36-15,2-6-91 16,3-4-76-16,9-2 105 16</inkml:trace>
  <inkml:trace contextRef="#ctx0" brushRef="#br0" timeOffset="-212264.425">29557 13994 843 0,'9'-3'460'16,"-6"0"-100"-16,-20 0-178 15,18 8-34-15,-5 4-72 16,-13 1-27-16,3 16-12 15,-13-1 2-15,5 21 5 16,-4 1 3-16,-9-6 6 16,6 7-6-16,-11-16-12 15,8 0-8-15,9 2-12 16,-3-6-3-16,5-3-3 16,-1 1-1-16,1-3-1 15,7 1 2-15,-2-8 0 16,10-1 1-16,5-9 2 15,0-2-12-15,5-4-90 16,-8-5-70-16,3-2-391 16,3-5 356-16</inkml:trace>
  <inkml:trace contextRef="#ctx0" brushRef="#br0" timeOffset="-211964.551">29052 14251 520 0,'-7'-12'350'0,"3"-2"55"16,4 10-101-16,10-3-89 16,1 5-33-16,-3 7-68 15,-14-13-22-15,10 6-14 16,19 9-2-16,-1-4-4 15,22 11-2-15,-2-4-14 16,-17-8-11-16,7 8-19 16,-4-5-5-16,-5 1-11 15,-1-1 4-15,1-7 0 16,-3 0-14-16,1-7-118 16,5-3-87-16,-7 5 118 15</inkml:trace>
  <inkml:trace contextRef="#ctx0" brushRef="#br0" timeOffset="-211275.208">29534 14381 679 0,'-8'-1'383'15,"2"1"-74"-15,-5-1-112 16,5 0-17-16,-1-2-42 16,0 3-12-16,10-1-4 15,18 3-5-15,-7-2-27 16,8 0-20-16,-2-1-34 16,-9-4-9-16,16 6-7 15,0 1-4-15,1 1-5 16,-3 4-3-16,-11-4-4 15,-4 4 1-15,-2 4 0 16,-10 0 2-16,-7 2 4 16,-10 1 2-16,-3 4 7 15,-5-4 1-15,-4 6 2 16,7 4-3-16,-6-5-5 16,-5 0-3-16,11 2-4 15,-6-7-1-15,-3 4-2 0,8-1 0 16,-13-11-1-16,12 6-1 15,4-11 0-15,6 2 1 16,10 6-2-16,1-9-1 31,2 0 1-31,0 0-1 0,2 0 0 0,0 0-1 16,0 0 0-16,0 0 0 0,1 0 1 16,0 0 0-16,0 0 0 15,1 3 0-15,0 0 1 16,11 4 1-16,6 1 1 15,35 6 2-15,-20-15 3 16,3 1 2-16,6-6 5 16,-4-1 2-16,-5 4-1 15,2 2-3-15,-26-4-5 16,11 6-3-16,-6-1-2 16,-6 1 0-16,13 2-1 15,-10-2-1-15,-9-7 0 16,6 4-2-16,-3 2 0 15,-4-3-6-15,2 8-50 16,-3-5-72-16,-1 0 82 16</inkml:trace>
  <inkml:trace contextRef="#ctx0" brushRef="#br0" timeOffset="-210679.169">30423 14106 618 0,'1'0'357'0,"-23"-10"-13"15,2 5-85-15,1 7-84 16,-4 2-21-16,-5 14-55 16,3-3-14-16,-6 7-17 15,2 5-6-15,-6-7-8 16,2 13-2-16,3-6-5 16,2-3-3-16,10 4-11 15,1-10-8-15,12 4-8 16,1 0-3-16,-6-2-4 0,18 3 0 15,-8-5-1 1,12 3-1-16,17-3 1 0,-4-3 1 16,12-5 2-16,-6-11 1 15,3-6-1-15,-3-6-1 16,6-3-2-16,5-3-1 16,14-4 0-16,-24-2 0 31,-15 13 0-31,-1 0-2 0,52-43 0 0,-15-7-1 15,-14 5 1-15,-19 22-1 0,-25 6 0 16,-4 6-1-16,-12 4-1 16,-9 0 1-16,-12 0 1 15,6 12 0-15,-24-2 0 16,1 1-2-16,11 6 0 16,-6-4-1-16,20 1 23 15,8 3-19-15,14 2-81 16,6-2-558-16,11-4 440 15</inkml:trace>
  <inkml:trace contextRef="#ctx0" brushRef="#br0" timeOffset="-208079.909">20657 15289 377 0,'0'-1'210'0,"-1"0"-34"16,0 0-34-16,0 0-42 16,0 0-4-16,1 0-10 15,-1 0-13-15,1 0-11 16,0 0-5-16,0 0-3 15,0-1-1-15,0 2-6 16,0-1-3-16,0 1 2 16,0 0 2-16,0 0 2 15,-1 0-4-15,0 0-16 16,-9 3-5-16,-5 9-8 0,-23 26-3 16,32-23-4-16,3-2-2 15,4-2-2-15,2-1-1 16,1-5-3-16,-7-3 1 15,6-2 3-15,-3 0 0 16,0-1 5-16,0 0 1 0,4-2-1 16,4-1-2-1,8-2-2-15,25-34-1 0,-31 24 0 16,-1 5-1-16,-4-1 0 16,-3 3-1-16,2 7 0 15,-4-4 2-15,-2 6-2 16,1 0 0-16,0 0-1 15,0 0-2-15,0 0 1 16,-7 3-1-16,1 2 0 16,1-3 0-16,-2 6 0 15,1-3-1-15,3 0 0 16,-18 30 2-16,27-32-36 16,-3-2-46-16,1 1-183 15,-3-2 168-15</inkml:trace>
  <inkml:trace contextRef="#ctx0" brushRef="#br0" timeOffset="-207097.418">21422 15123 387 0,'0'-12'240'0,"-1"2"-26"15,9 5-35-15,-9-4-69 16,10 9-23-16,1 0-17 15,-13-9-3-15,10 6 5 16,-3-4 2-16,0 5 8 16,7 1 7-16,-15-1 11 15,0-1-6-15,4 7-17 16,-1-4-9-16,0 0-13 16,0 0-7-16,-20 9-7 0,-24 17-6 15,13-22-15-15,-1-3-3 16,2 1-6-16,-1 0-3 15,7 1-1-15,1-1-2 16,1-2 0-16,9 5-1 16,0-9-1-16,4 4 0 15,4-2-1-15,-4-8 0 16,2 7-2-16,6 3 0 16,2 7-1-16,-1-2-1 0,0 1 0 15,0 0 0-15,0-2 1 16,1-1 1-16,0 9 0 15,0-7 0-15,-7-2 1 16,6 12 0-16,-12-8 1 16,-1 1-1-16,5 4 1 15,0-1-1-15,9 3 0 16,0 0 0-16,-5-4 1 16,-13-5 0-16,9-2-1 15,-5-2 0-15,6 0 1 16,8 1-1-16,-7-5 3 15,7-1-1-15,1-2-1 16,14 1-1-16,6-2-1 16,-1 0 0-16,10 1 0 0,-9-8-1 15,1 5 0-15,5 6-1 16,-4-3 1 0,0 7-1-16,-5-1 1 0,-2 1 0 15,-2 5 0-15,-5-2-1 16,0 8 1-16,0-1-1 15,-8 4 1-15,3 2 1 16,-3 2 0-16,-5 0 2 0,0 2 0 16,-6 0 0-16,-3 3 0 15,-2 0 1-15,-3 5 0 16,-4-6 2-16,-8-3 4 16,3-5 12-16,-15-15 11 15,8 5 1-15,-4-13 1 16,8 2-10-16,7-3-10 15,-4-11-3-15,8 1-3 16,1 2-2-16,7 1-3 16,0-1-2-16,11 8 2 15,-14-5-16-15,13 12-74 16,5 1-48-16,-4 1-177 16,0 0 190-16</inkml:trace>
  <inkml:trace contextRef="#ctx0" brushRef="#br0" timeOffset="-205747.666">21564 15208 415 0,'1'-12'279'15,"32"-24"-16"-15,-33 26-63 16,0 3-20-16,0 2-38 16,-4 2-21-16,2 8-43 0,-1 0-24 15,-7 2-27-15,9 8-7 16,-7 0-4-16,-2 2 0 16,3 8-1-16,-14-3-3 15,0 3 0-15,8 8-2 16,0-5-4-16,13 4 1 15,-5-7-4-15,-3-6 2 16,1-5 0-16,-10-10 1 0,17-3 7 16,-11-3 1-16,5-9 0 15,12 1-2-15,-4-2-6 16,16-1-3-16,-7-3-2 16,-1-6-1-16,7-4 0 15,-2 2-1-15,15-2-2 16,-2 1 1-16,4-1 0 15,-3 0 0-15,-1 3 2 16,-4 3 1-16,-4 7-1 16,-4 4-2-16,-4 8-4 15,-3 2-2-15,-9 1 1 16,0 11 1-16,-4 6 4 16,3 7 1-16,-2 7 1 15,-2-7 1-15,-5 2 0 0,-3-5 1 16,5 3 0-16,-3-1 0 15,4 0 1-15,1-3 0 16,-2-7 0-16,4-6 1 16,2-5 7-16,1-1-1 15,3-11 0-15,0-6 0 16,3-10-5-16,4-6-2 16,2 3-1-16,3-4 1 15,4 2-4-15,2-1-1 0,0 2 1 16,6 4-2-16,-5 2 2 15,10 7 1-15,-10 1-1 16,-3 3-2-16,3 13-4 16,-13 0-1-16,-4 9 10 15,1 5 4-15,-3 5 7 16,-10-1 3-16,8 6-8 16,-9-2-1-16,1 1-3 15,1 2 1-15,-1-5-1 16,4 1 0-16,-4-8 2 15,7-3 1-15,-3-5 4 16,0-6 1-16,2-3-9 16,-3-8-26-16,4-7-97 15,2 0-73-15,-1-6 112 0</inkml:trace>
  <inkml:trace contextRef="#ctx0" brushRef="#br0" timeOffset="-205310.036">22130 15145 633 0,'0'0'372'16,"-3"1"-46"-16,0 8-48 15,-4-3-95-15,0 12-35 0,-6-4-44 16,-1 4-9-16,-3 0-17 16,0-1-6-16,1 2-19 15,-8 1-10-15,6 0-13 16,-1-3-4-16,6 1-9 15,7-7-3-15,3 1-7 16,0 0-2-16,3-9-1 16,9 2-1-16,2-12 1 15,13-1 1-15,6-5 0 16,2-3 0-16,5-1-1 16,-5-3 1-16,-8 0-1 15,-3 3 1-15,-7-1 1 16,-4-3-1-16,-3 5 1 15,-7-2 0-15,-7 3-3 16,-4 5-1-16,-2 0-3 16,0 3-1-16,-1 7-2 15,-2 6 0-15,0 4 1 0,2 2 0 16,0-1-32-16,5-2-34 16,2-4-76-16,3 2-48 15,4 1-120-15,2-3-160 16,4-1 311-16</inkml:trace>
  <inkml:trace contextRef="#ctx0" brushRef="#br0" timeOffset="-204966.733">22608 14865 1071 0,'-1'-8'487'0,"-8"1"-219"15,2 6-82-15,-8 11-76 16,8 3-34-16,-16 22-30 16,-22-11 5-16,14 28 2 15,-9 3 4-15,14-7-5 16,13 18-10-16,5-23-13 15,-17-3-6-15,-4-2-9 0,9 0-2 16,-14-4-3-16,20 6-1 16,4-11 1-16,4-7 0 15,3-11-1-15,0-6-23 16,8-12-105-16,0-5-46 16,12-8 88-16</inkml:trace>
  <inkml:trace contextRef="#ctx0" brushRef="#br0" timeOffset="-204078.022">23490 14961 321 0,'0'-4'234'0,"2"-5"-6"15,-5-2-20-15,3 2-6 0,0 3-10 16,-2-2-5-16,0 8-22 16,-1 0-26-16,-3 7-51 15,2 2-23-15,-5 6-29 16,-6 4-5-16,5 15 3 16,-10 8 2-16,-3-1-2 15,9 5-3-15,-2-3-9 16,-11-5-4-16,0 1-4 15,0-3-3-15,-6 0-3 16,12-2 0-16,10-1-3 16,-4-6 1-16,4-18 1 15,10 4 0-15,1-11 6 16,0-7-18-16,4-1-64 16,5-6-45-16,2-7-183 15,11-1 187-15</inkml:trace>
  <inkml:trace contextRef="#ctx0" brushRef="#br0" timeOffset="-203150.31">23752 15164 429 0,'-16'-5'241'0,"11"-10"-37"16,9-2-13-16,-12 1-13 16,17-10-3-16,-1 21 5 15,-20-6-8-15,16 2-44 16,-11 12-25-16,3-9-50 15,6 11-12-15,-6 27 0 16,-7-8 3-16,-5 6 3 16,-11 13-5-16,6-20-11 15,2 1-6-15,-1 7-10 16,9-11-3-16,-5-2-4 0,8-2-3 16,1-7 0-16,7-8 4 15,0 3 5-15,3-4 1 16,-3-2-3-16,0 1-3 15,3-12-7-15,4-11 0 16,15-23-20-16,-8 30-10 16,2-4-17-16,17-2-5 15,0-9 14-15,8 1 8 0,-6 2 16 16,-21 0 5-16,14 10 5 16,-1 3 1-16,-3 4-1 15,-8 8-3-15,-3 14 3 16,-17 0 7-16,1 16 10 15,7 7 6-15,-7 0 3 16,-5-4-6-16,11 4-5 16,-13-6-2-16,-24-3 0 15,40 7-1-15,-49-11-1 16,8 6-2-16,39-18-4 31,-2-4 4-31,0 0 3 0,-8 4 3 0,22-8-2 16,-2-9-5-16,-11 1-3 15,-5-4-3-15,6-5 0 16,8 0 1-16,0-3-1 0,0-2-1 16,16 0-2-16,0-5-1 15,9-5 0-15,-4 1-1 16,0-3 3-16,-3 6-1 16,-5 10 2-16,-4-10 0 15,-3 16-3-15,-5 8-1 16,-8 4 1-16,3 17-1 15,-17 22 4-15,7-6 2 16,-9 8 2-16,-6-2 0 16,9-14 0-16,-11 5 1 0,6-6 1 15,4 0-1-15,-6-6 1 16,4-2 0-16,4-3-1 16,2-5 2-16,5-5 0 15,2-3 0-15,-2-2-15 16,0 1-22-16,0 0-78 15,0 0-55-15,8-9-142 16,7-7 184-16</inkml:trace>
  <inkml:trace contextRef="#ctx0" brushRef="#br0" timeOffset="-202665.346">24352 15077 795 0,'2'-1'453'0,"-1"-2"-113"15,-9 4-132-15,5 5-39 16,-6 11-66-16,-2 3-8 16,-7-4-15-16,-14-1-7 15,8-3-13-15,-2 4-8 16,12 1-15-16,3 1-7 16,5 1-13-16,4-2-6 0,-4-3-4 15,6-1-3-15,-6-3-1 16,6 0 0-16,7-2 0 15,4-1 0-15,10 1 3 16,-14-5 3-16,18-3 3 16,21-6-1-16,-37-11 2 15,44-1-4-15,-24-4 0 16,-22-1-1-16,21-10 0 16,-27 10-1-16,8-14-1 15,-28 17 0-15,27-13-2 16,-4-2 0-16,-32 23-2 15,48-30-1-15,-43 49-2 16,9-6-2-16,21-6 0 16,-24 14 1-16,5-7-3 15,-14 2 0-15,-3 8 0 0,9 3-1 16,9-13 4-16,6 4 5 16,-1-5-48-16,0 1-30 15,10 3-73-15,4-3-43 16,-2-2-95-16,4 1-180 15,9-1 313-15</inkml:trace>
  <inkml:trace contextRef="#ctx0" brushRef="#br0" timeOffset="-202282.654">24703 14813 1049 0,'6'-13'464'0,"-3"0"-221"15,7 10-42-15,2-5-61 16,-8 8-35-16,0 7-53 16,-5-4-14-16,15 5-13 15,-26-1 4-15,2 10 10 16,-1 2 3-16,-8 12 7 15,19 10-2-15,-5 7-2 16,-6-2-4-16,-9-4-9 0,-2-2-7 16,-2-2-10-16,6 3-3 15,0-4-3-15,3-2-1 16,-3-8 0-16,0-2-1 16,5-4 2-16,1-4-1 15,5-9 2-15,4-7-1 16,5-8-48-16,1-3-54 15,8-5-123-15,6-2 126 16</inkml:trace>
  <inkml:trace contextRef="#ctx0" brushRef="#br0" timeOffset="-199351.463">19691 15208 366 0,'19'-36'217'0,"-17"20"-17"15,3 7-18-15,-1 2-28 16,1-3-8-16,-1 5-14 16,-2-5-7-16,0 8-18 15,-2-4-6-15,0 1-18 16,2 3-4-16,-2-2-12 15,0 3-12-15,0 1-14 16,-1 0-7-16,0 0-12 16,0 0-6-16,0 0-3 15,-3 13-2-15,-7 15-5 16,-11 36 2-16,5-28-1 16,0 1-1-16,-2-2 0 15,8 6 1-15,-11-3-2 16,10-3-1-16,4-3 1 15,-5-4-1-15,8-8 0 0,-2 0 2 16,7-4 1-16,-5-7 2 16,3 0 0-16,-7-9-29 15,10-5-137-15,-1-1-113 16,-1-8 155-16</inkml:trace>
  <inkml:trace contextRef="#ctx0" brushRef="#br0" timeOffset="-198932.919">19312 15543 452 0,'-5'-5'332'15,"1"2"14"-15,3-4-119 16,2 5-29-16,3 2-51 16,1-4-17-16,6-6-29 0,0 3-11 15,2 1-23-15,4 6-4 16,3 3-2-16,6-1-4 15,11 0-6-15,-8 4-6 16,7-4-17-16,-14-4-6 16,1 6-8-16,11-9-3 15,1-3-2-15,5 8-1 16,-2-11 2-16,-2-13 1 16,-13 10-3-16,-2-6 10 15,-5 7-57-15,-5 13-59 16,-2-8-174-16,-1 2 160 0</inkml:trace>
  <inkml:trace contextRef="#ctx0" brushRef="#br0" timeOffset="-198418.664">19501 15062 521 0,'-9'-1'292'0,"1"0"-49"15,4 2-62-15,-4-5-53 16,13 13-19-16,-5-1-3 16,9-5 3-16,4 1 6 15,-10-8-3-15,25 3-11 16,-15 3-5-16,14-6-10 15,14 7-6-15,-4-14-14 16,16-3-10-16,-19 16-22 16,5-11-8-16,-10 10-16 15,-5 2-1-15,22-13-4 16,-5 10 0-16,-8 0 2 16,2-2-4-16,-11 3 1 15,-2-2 0-15,0-1-10 16,-3 8-37-16,4-3-139 15,6-1-416-15,-11 12 399 0</inkml:trace>
  <inkml:trace contextRef="#ctx0" brushRef="#br0" timeOffset="-197418.329">19371 16267 703 0,'11'-11'374'0,"-10"8"-79"16,-4-5-50-16,-8 7-84 16,-6 12-47-16,7 2-69 15,-1 7-20-15,19-1-14 16,-1-5 1-16,-7 13-1 15,-9 7 2-15,-12 5 3 16,-2 9 1-16,18-8 2 16,-3-11-2-16,0 7-6 15,2-5-3-15,-8-3-4 16,5 1-1-16,2-7 2 16,0 1 1-16,4-9 1 15,2 0 3-15,5-16 9 16,3-4-6-16,-7-1-93 15,-10 2-78-15,5-8 92 16</inkml:trace>
  <inkml:trace contextRef="#ctx0" brushRef="#br0" timeOffset="-196983.801">19348 16189 425 0,'-1'-1'285'0,"1"0"21"16,0 0-86-16,0 0-47 16,0 0-20-16,0 0-22 15,1 0-7-15,23-11-22 16,41-8-12-16,-13 8-16 16,-5 10-10-16,-4-4-23 0,-7-2-8 15,0 3-17-15,0-5-6 16,-1-1-2-1,0 9-2-15,-11-6-1 0,-3 6 1 16,-5 2-3-16,-4-2 1 16,-4 5-35-16,-4-3-44 15,-4 6-123-15,0 2-212 16,-2 2 265-16</inkml:trace>
  <inkml:trace contextRef="#ctx0" brushRef="#br0" timeOffset="-196616.861">19384 16398 628 0,'16'-13'362'16,"-2"8"-20"-16,-6 6-99 16,8 9-52-16,-9-6-35 15,-6 3-50-15,-1-2-15 16,19-5-32-16,-7 0-12 15,2-1-18-15,25-2-8 16,-56 1-9-16,47-2 1 0,-15 0-1 16,-1-7 8-16,10 17-125 15,-15-19-289-15,26 13 269 16</inkml:trace>
  <inkml:trace contextRef="#ctx0" brushRef="#br0" timeOffset="-193701.239">21260 16231 203 0,'0'-1'142'0,"0"0"23"16,0 0-20-16,0 0-16 15,0 0-1-15,0-1-6 16,0 1-2-16,0 0-6 16,0 0-3-16,0 0-7 15,0 0-3-15,0 0-12 0,0 0-4 16,0 0-11-16,0 0-6 15,0-1-8-15,0 1-6 16,0 0-8-16,0 0-8 16,-1 0-15-16,0 0-5 15,-12 0-11-15,-12 4-3 16,-31 19-2-16,20-3-1 16,10 14 1-16,-6-4-1 0,5 1 0 15,-2-6 0-15,-3-9-1 16,18 9 0-16,-9-3 0 15,17 3 1-15,20 1 4 16,-28-4-2-16,12 2-1 16,-10 3 0-16,-11-7 2 15,34 1-1-15,-8-3 4 16,-3-2-1-16,40-1 0 16,-13-6 0-16,29-2-3 15,12-3 0-15,-32-7 1 16,7-1 6-16,-3-8 0 15,3-3 1-15,-1-5 0 16,-4-4 0-16,6 1-2 16,0 0 1-16,-11-6-1 0,0-2 0 15,-12-5 4-15,-10-5-2 16,-8-5 2-16,3 4-1 16,-7-2 0-16,-5 3 1 15,-5 9-2-15,-2 8-2 16,-6 12-3-16,-12 0-3 15,-3 11-3-15,-9 2 0 0,-8 0 0 16,10 5 0 0,7 2 0-16,5 0-1 0,11 3-2 15,4-1 2 1,4 0-43-16,4-3-57 0,3 0-184 16,12 0 178-16</inkml:trace>
  <inkml:trace contextRef="#ctx0" brushRef="#br0" timeOffset="-192570.246">23201 16460 204 0,'-9'-17'132'16,"-16"-11"-9"-16,17 27-16 16,3-6 0-16,-2 11-12 15,6-14-9-15,1-5-6 16,-8 23 3-16,12-22 27 15,2 4 14-15,-3 6 15 16,5-6 2-16,-5 9-10 16,0 1-7-16,-4 3-27 0,0-3-18 15,0 0-33-15,-7 13-14 16,2-1-13-16,-11 14-3 16,10-23-4-16,6 6-2 15,1-7-2-15,-4 26-2 16,7-24 0-16,-6 6 0 15,0 9 0-15,2-13-1 16,-1 8 0-16,13-19-1 16,-10 5 3-16,4-6 8 0,2-5 12 15,-8 13 2-15,7-5-2 16,4-2-6-16,3-17-8 16,0 5-2-16,2-15 0 15,-16 19-1-15,-2 9-4 16,3-7-3-16,-11 14-3 15,3-22-3-15,1 15-2 16,-9 18-1-16,8-6 2 16,5 22 1-16,-8-1 1 15,6-18 1-15,5-3 0 16,-1-4 17-16,5-4-83 16,8-3-50-16,-6 16-179 15,6-8 163-15</inkml:trace>
  <inkml:trace contextRef="#ctx0" brushRef="#br0" timeOffset="-191401.865">23947 16101 301 0,'13'-36'193'0,"-6"32"-2"0,4 1-34 15,-4 2-65-15,4-1-25 16,-3 0-24-16,-6-1-3 15,-2 3 17-15,2-3 9 16,-2 3 12-16,0 0 5 16,0 0 5-16,0 0 3 15,0 0 14-15,0 0-3 0,-1 0-6 16,0 0-8-16,0 0-28 16,0 0-9-16,-24 2-19 15,-37 29-8-15,30-20-12 16,1-5-2-16,-11 5 1 15,2-1 0-15,28-10-2 16,-4-3 0-16,3 2-4 16,17-5-2-16,-31 3 0 15,2 5 0-15,19-6-1 16,-6 1 1-16,-4 5 4 16,14-9 3-16,5 4 0 15,-10 3-2-15,15-6-7 16,-9 11-1-16,-2-3-2 15,13-1 1-15,-11 7 1 16,-7 1 0-16,8-6 0 16,-11 5 1-16,10-2 0 15,14-6 1-15,-19 14 0 0,7-7 0 16,-12 3 0-16,-10 9 1 16,13-8-1-16,1 5-1 15,2 6 0-15,0-13 0 16,2 11 0-16,-1-11 0 15,-3 0 0-15,13-5 0 16,-6-16 1-16,-5 17-1 16,15-19 1-16,-6 4 0 0,9 8 0 15,3-13 0-15,2 12-1 16,-2-4 0-16,0 2-1 16,-11 5 1-16,15-8-1 15,-11 4 0-15,30-1 0 16,-23 3-1-16,-16 6 0 15,30 3-1-15,-33 1 0 16,55-1 0-16,-46 19 0 16,3-17 1-16,11 23 0 15,-38-13 1-15,62-11 0 16,-25 16 0-16,-29 2 0 16,18 11 2-16,-28-5-2 15,20-4 6-15,10-27 16 16,-9 4 4-16,10 2 11 0,-25 2 1 15,-28 11-2-15,-4-8 1 16,-23-2-2 0,3 2-3-16,22-20-8 0,10 4-3 15,11-15-4-15,-2 10-3 16,0 9-4-16,-10 0-3 16,21 0-5-16,12-16-1 15,-14 3-1-15,9-2-4 0,-4 11-1 16,-2 10-6-16,21-6-73 15,-1 0-48-15,4 0-229 16,4 0 222-16</inkml:trace>
  <inkml:trace contextRef="#ctx0" brushRef="#br0" timeOffset="-189995.135">24119 16236 347 0,'8'-35'230'0,"-5"26"11"16,-1 0-26-16,1 1-35 15,1 0-12-15,-4 4-16 16,4 2-8-16,-2-1-23 15,-2 2-21-15,0 1-45 16,0 0-18-16,-1 0-21 16,-1 6-1-16,-5 20 10 15,-6 40 1-15,1-21-4 16,0-5-3-16,-1 2-7 16,-2-15-2-16,5 1-2 15,-1-2 0-15,0-13-1 16,2 1 1-16,1-17 8 15,6 3 2-15,1-5 1 0,0-4-1 16,3-2-8-16,3-7-4 16,2-7-3-16,4-4-2 15,2-2-1-15,0-4-1 16,6 1-1-16,0 3 0 16,0-2 1-16,1 7 0 15,0 9 1-15,1 0 0 0,-5 9-3 16,-2 1-3-16,1 7-5 15,-10 7 1-15,5 6 1 16,-2 8 3-16,-5 2 4 16,11 4 1-16,-14 4 1 15,5 1 1-15,-9 1 0 16,-2 2 1-16,-2 1 0 16,-5-9 0-16,1-8 0 15,-8-4 1-15,9-10-1 16,0 5 2-16,9-1 4 15,-2-5 1-15,1-4 2 16,2-5-2-16,1-5-7 16,7 2-1-16,2-4-1 15,-1-2 0-15,5-1 0 16,6-5 0-16,11-4-1 16,-4 0 0-16,1-12 0 0,1-2-1 15,-10 2 1-15,12-1 1 16,-6 12 0-16,1 4 0 15,-3 8-3-15,-7 8-2 16,-2 5-3-16,-6 5-2 16,1 8 3-16,0 2 0 15,-4 10 5-15,-2 1 1 0,-2 5 1 16,-6 3 0 0,4-1 2-16,-2 7-1 0,-6-9 1 15,6-3 0-15,-5-5 1 16,3-10 0-16,3-2 1 15,-2-1 0-15,2-6 2 16,0 0 1-16,2-1-20 16,0-5-34-16,0 1-91 15,0 1-65-15,1-1 119 16</inkml:trace>
  <inkml:trace contextRef="#ctx0" brushRef="#br0" timeOffset="-189418.919">24823 16216 608 0,'0'-1'356'15,"-5"-4"-14"-15,3 4-94 16,1 1-57-16,0-1-31 15,0 0-48-15,-7 1-16 0,5 0-23 16,-10 5-7-16,-29 26-9 16,31-13-2-16,-8-2-13 15,7 4-5-15,-9 6-12 16,5-1-4-16,5 0-7 16,1 3-4-16,3-15-4 15,3 4-3-15,4-1-1 16,1-5 0-16,6 5-1 15,5-5 0-15,3-3 2 16,-2 1 0-16,5-6 4 16,6-1 2-16,-18-4 3 15,6-7 1-15,-5-10 0 16,5 2-2-16,9-8-2 16,-11-9-2-16,8-5 1 15,-5-9-1-15,-2-1-1 16,10 6 0-16,-9 13 0 15,-20 1-1-15,4 15-2 0,-11 2-3 16,-7 7-3-16,9 5-2 16,-11 4 1-16,1 0 1 15,0 4 1-15,-1 2-1 16,6-2 1-16,8 2 0 16,2 1-1-16,5-3-10 15,6 3-54-15,-3-2-41 16,8-1-106-16,-6 0-65 0,17-4 176 15</inkml:trace>
  <inkml:trace contextRef="#ctx0" brushRef="#br0" timeOffset="-189037.676">25304 15961 876 0,'8'-31'455'0,"-9"8"-99"16,-10 3-95-16,11 20-81 0,-2 0-44 16,-1 5-75-16,2-5-19 15,-4 16-22-15,-23 35 2 16,17-10 18-16,-1-1 9 15,-8-4 2-15,6 10-3 16,-11-3-18-16,4 4-10 16,5 5-8-16,-3-5-2 15,5-2-3-15,0-9 0 16,1-3 0-16,6-1-1 0,2-11 3 16,-6 5 1-16,4-12 3 15,2-8 0-15,8-10-8 16,8-9-29-16,-6 4-87 15,-1-7-76-15,-4 4 109 16</inkml:trace>
  <inkml:trace contextRef="#ctx0" brushRef="#br1" timeOffset="-177308.329">26418 16036 157 0,'35'-27'132'16,"-22"13"20"-16,-3 6-21 15,-2-5-4-15,-1 15-18 16,1-2-8-16,-2 9-20 15,6-7-6-15,2-15-4 16,-13 14 2-16,-1-12 0 0,3-3-1 16,-8 9-8-16,21-18-6 15,3 16-5-15,-23 21-2 16,5-21-8-16,-8 24-9 16,-4-14-19-16,-3 6-8 15,-1-2-3-15,-1-6 0 16,-11 14 2-16,5-5 0 15,-9 15 1-15,-7-4 1 16,-15-8-1-16,38-10-1 0,-42 13 1 16,10-6-1-16,0 4 7 15,-42 8 5-15,30-13 7 16,-5 12 0-16,-11 2-4 16,27-6-5-16,15-2-5 15,9-4 0-15,7-8 0 16,18-3 1-16,-20 4 0 15,0-8 0-15,38 2-3 16,-65 0-1-16,27-4-5 16,4 4-1-16,9-1-2 15,12-2-1-15,21 2-1 16,-11 2-2-16,-16 1-2 16,32-3-3-16,-26 0-4 15,-2-3 0-15,20-1-1 16,-29 5 0-16,21-8 1 15,-30 10 0-15,21-5 0 0,13-2 0 16,12-2 1-16,35-10 0 16,-32 1 5-16,7 3 3 15,-23 8 4-15,2 7 0 16,-3-13 2-16,-9 9 3 16,-2-1 9-16,5-13 1 15,-20 18 1-15,3-10-1 0,-14 16-6 16,-6 0 1-16,5-3 3 15,7 7 3-15,-6-7 2 16,-23 23 2-16,4-11 0 16,8 0 0-16,-22 2 1 15,41-14 0-15,-8 17-4 16,-24-6-2-16,32-1-5 16,-26 1-2-16,31-3-2 15,-10 6-2-15,4-3 0 16,-2 1 0-16,-9 0 0 15,24-10 0-15,6-12 0 16,4 13 0-16,-22-1-1 16,-3 7 2-16,-1 1-2 15,4-6 1-15,11-7-1 0,11-16 1 16,-4 10 2-16,5-9 0 16,23 2 0-16,-29 21-1 15,36-12-2-15,-40 12-1 16,-14-5-1-16,36-6 0 15,-26-4 0-15,65-9 0 16,-9 8 2-16,-23-1 1 16,11 6 0-16,-21 2 1 0,1-1-1 15,4 1 1-15,-10 7-1 16,-9-4-2-16,-1-2-3 16,4 4-3-16,-8 0-86 15,-2 5-79-15,0 3 105 16</inkml:trace>
  <inkml:trace contextRef="#ctx0" brushRef="#br1" timeOffset="-176184.316">27146 15891 314 0,'27'-3'212'0,"-44"2"-14"15,31 0-62-15,1-15-18 16,4 14-17-16,18-4-5 16,-30 6-1-16,-39 10-11 15,16-23-20-15,16 9-1 16,-4-6-2-16,47-9 5 16,-42 22 4-16,-11-7-2 0,13 4-11 15,-40 1-6-15,14 0-11 16,-10 8-6-16,40-3-13 15,18-12-5-15,-13 2-8 16,16 2-3-16,-82 7-3 16,34 6 0-16,-3-2-1 15,-39 1 0-15,37 9 0 16,-28 5 0-16,24-9-1 16,11-4 0-16,7-6-2 15,1 12 0-15,-12 15-2 16,12 0 1-16,7-7 1 15,-11-5 1-15,12-17 1 16,7-2 0-16,1 8 0 16,6-4 3-16,-2-8 1 15,-1 5 2-15,-2-1 0 16,3-12 0-16,13 7 0 16,-17 1 1-16,10-13-1 0,17 2 1 15,-8-7-2-15,28-9 0 16,-30 11-1-16,-9-8-1 15,-5-1 0-15,19-9 1 16,28-8-1-16,-11 10 0 16,-1 9-1-16,-36 12 0 15,-21 6-1-15,17 5-3 0,-10 2-5 16,-11 1-3-16,12 9-1 16,-3 2 1-16,3 10 3 15,-8 23 2-15,9-12 1 16,-44 3 2-16,35 2 1 15,27-24 1-15,-38 2 0 16,22 19 2-16,-28-8-1 16,31-4 1-16,13-7 1 15,7-11 0-15,-16 0-2 16,-36-4-3-16,31 9-44 16,-4-5-33-16,9-8-111 15,18 0-92-15,5-8 179 16</inkml:trace>
  <inkml:trace contextRef="#ctx0" brushRef="#br1" timeOffset="-175771.674">27671 15788 417 0,'15'-16'288'15,"-3"5"47"-15,7 0-106 16,-22 11-74-16,4 4-15 0,4-5-29 15,-7 1-14-15,1-2-28 16,0 2-8-16,0 0-13 16,-20 8-3-16,-5 20 4 15,11-9-2-15,-30 5-11 16,-5-2-7-16,-13-3-12 16,14-2-4-1,31 18-5-15,8-24-3 0,-5 17-3 16,4-22-1-16,10-9-1 15,-13 13 0-15,18-5 0 16,1 15 1-16,-5 2 1 16,13-5 1-16,-7 3 1 15,12-18 1-15,21-6 0 16,12 0 1-16,-13 8-2 16,-11-1 0-16,-19 0 1 0,22 0-1 15,2-15-1-15,-25 16-2 16,15 0-21-16,-45-8-22 15,9 6-79-15,13-11-69 16,2 0 119-16</inkml:trace>
  <inkml:trace contextRef="#ctx0" brushRef="#br1" timeOffset="-175442.486">27997 15847 459 0,'6'-27'329'0,"-6"13"66"16,8 1-117-16,-10 3-84 16,-4 9-29-16,20-5-64 15,-15 2-24-15,-1 22-29 16,2-1-4-16,-32 6 4 15,16 11 1-15,-5-7-3 16,-5-3-4-16,14 2-10 16,-16 8-5-16,22-21-10 15,-2 8-3-15,-5 5-3 16,10-15 0-16,-5-2-9 0,7 2-20 16,11-17-88-16,-8-5-76 15,9 9 108-15</inkml:trace>
  <inkml:trace contextRef="#ctx0" brushRef="#br1" timeOffset="-174458.808">28779 15615 294 0,'-3'-7'241'0,"11"-4"-43"15,-7 9 81-15,-5-2-71 16,15 0-36-16,-18 4-23 0,12-8-43 15,-7 16-14-15,-2 1-17 16,4 2 6-16,-13 6-3 16,15-3-7-16,-18 12-9 15,-18 3-5-15,-8 10-6 16,22-3-3-16,-7-1-10 16,37 2-6-16,-31 12-12 15,1-2-3-15,1-5-5 16,-29-13-1-16,68-12-2 15,-50-5 0-15,5 7-1 16,26-14 2-16,-1-4 2 16,1 6 6-16,22-14 5 15,-23 2 0-15,-24 8-4 16,26-18-5-16,9-3-9 16,14 13-1-16,10-28-5 0,-41 15-6 15,21-10-16 1,-31-10-8-16,-21 7-14 0,62-7-6 15,-45 3 5-15,2 9 5 16,17 2 12-16,-38 13 9 16,3 10 5-16,16 6 2 15,-9 13 2-15,10-5 4 16,-8 15 2-16,-3 2 2 16,-8 8 3-16,5-13 0 0,-16 10 1 15,13-8 1-15,20-3 2 16,-12 5 0-16,61-24 0 15,-41 4 2-15,11-2-1 16,-9 10 0-16,-36 2-1 16,67-5 0-16,4-14 3 15,-11 2 2-15,36-2 2 16,-37-1 1-16,-3 8-2 16,28-6-1-16,-24 0-2 15,12-1-1-15,-2-8-1 16,-1-9-1-16,13 0 0 15,-16 12-1-15,-1-1 1 16,6 6-1-16,-29 5-1 16,27-13-1-16,-16 10-1 15,9 3-5-15,-10-5-13 16,-9 9-26-16,-10-6-81 0,-17 0-46 16,11 9-172-16,8-12 211 15</inkml:trace>
  <inkml:trace contextRef="#ctx0" brushRef="#br1" timeOffset="-174059.463">28980 15731 757 0,'6'-8'418'16,"7"-1"-74"-16,-12 5-145 15,-4 4-24-15,-8 3-58 16,-18 3-32-16,14 3-40 16,9-5-7-16,4 6 2 15,2 9 5-15,-21 21 4 16,10-10-5-16,-7 5-13 15,-8 8-5-15,14-18-9 16,2 10-2-16,-13 6-4 0,8-27-2 16,-2 12 1-16,2-4 0 15,7-17 3-15,10 8 1 16,2-15 0-16,-7-4-11 16,19-9-47-16,-14 4-40 15,8 1-128-15,12-6-125 16,-8-4 215-16</inkml:trace>
  <inkml:trace contextRef="#ctx0" brushRef="#br1" timeOffset="-173576.497">29293 15789 549 0,'7'5'298'0,"2"-9"-38"15,-4 5-79-15,4-2-33 16,2-2-20-16,1 11-18 16,0-14-2-16,-8 6 2 15,6-8 1-15,-10 5-6 16,-10 3-8-16,10 2-15 0,-13 7-8 16,-2-7-17-16,0-2-4 15,-20 5-13-15,-1 16-5 16,-17-11-9-16,-16 21 0 15,30-5-6-15,5-12-1 16,21 14-2-16,24-5-3 16,-19-7-2-16,14 8-1 15,1-2-3-15,-10-14-2 16,7 4 0-16,-4-4 0 16,6-1 1-16,6 4-1 0,3-2 1 15,2-4-2-15,9-4 2 16,10 5-1-16,7-3 1 15,-3-3 0-15,-5-1-1 16,-1-5-1-16,-4-5 0 16,1 2-2-16,6-2-1 15,-7 3-2-15,4 5-31 16,-3 3-21-16,-15 0-72 16,-5 0-68-16,-17 5-176 15,-11 2 228-15</inkml:trace>
  <inkml:trace contextRef="#ctx0" brushRef="#br1" timeOffset="-172726.937">30035 15930 330 0,'14'-13'224'0,"-3"0"10"16,-3-4-23-16,2 12-36 15,-6-12-22-15,5 7-25 16,1 1-6-16,-3 0-17 16,-3 12-15-16,-3 6-30 15,-10 3-15-15,-5 14-20 16,1 7-1-16,-13 11 4 16,5 3 1-16,-12-2-4 0,-2 2 0 15,-8-7-5-15,2 6-4 16,13 10-5-16,-2-9-1 15,14-2-2-15,3-8 0 16,1-11 1-16,3-7 1 16,5-1 1-16,4-16-7 31,0-1-58-31,0 1-47 0,0-3-184 0,0 0 177 0</inkml:trace>
  <inkml:trace contextRef="#ctx0" brushRef="#br1" timeOffset="-172192.731">30184 15857 438 0,'-12'0'262'0,"6"0"20"0,2-3-100 15,2 1-40-15,1 2-12 16,0-1-47-16,1 0-17 16,0 0-10-16,0 0 0 15,15-7 8-15,32-15 4 16,-25 12-9-16,0 4-5 15,6 0-15-15,-3 0-9 16,7 7-14-16,3 8-7 16,-9 4-9-16,-4 3 0 0,1 13-1 15,-18-8 1-15,2 3 0 16,-4 3 3-16,-11-4 2 16,6 2 2-16,-18-5 6 15,5 1 2-15,-19-7 3 16,-1 4 0-16,0-4-1 15,-4-1-3-15,5-3-1 16,-2-5-1-16,8 3-1 16,-2-4 1-16,2-3-3 15,8 0 1-15,2-6-5 16,-2 1-7-16,10-5-45 16,-4-3-48-16,5-2-116 15,9-2-99-15,0 7 191 16</inkml:trace>
  <inkml:trace contextRef="#ctx0" brushRef="#br1" timeOffset="-171708.793">31013 15603 875 0,'1'-7'382'0,"4"6"-203"15,-4 1-39-15,-8 1-39 16,6 8-19-16,-14 7-7 16,11 7 4-16,-16 9 1 0,-5 0-2 15,2 9-9-15,-15-2-9 16,9 8-20-16,0 2-6 15,-3-10-12-15,3 2-4 16,9-12-5-16,1-1-1 16,7-4-2-16,2-7 1 0,0-7 1 15,4-5-1-15,1-5-7 16,5-1-22-16,8-9-93 31,-5 4-57-31,2 2 95 0</inkml:trace>
  <inkml:trace contextRef="#ctx0" brushRef="#br1" timeOffset="-171310.349">31370 15570 868 0,'1'-10'460'15,"1"2"-113"-15,-1 5-149 16,3 6-37-16,-2 2-66 16,-3-5-27-16,0 0-24 0,-11 15 2 15,-36 44 6-15,24-28-2 16,-3-1-10-16,4 5-6 16,2 4-12-16,1 1-3 15,4 3-6-15,-5 0-1 16,-2-11-3-16,-6 0 0 15,11-1-1-15,-5-8-2 16,1-1 0-16,10-4-1 16,2-5 2-16,-4-2-1 0,9 4 0 15,0-4-2-15,-5-3-8 16,8 3-10-16,-5-7-43 16,6-1-27-16,11 2-70 15,-8-5-53-15,3-4 132 16</inkml:trace>
  <inkml:trace contextRef="#ctx0" brushRef="#br1" timeOffset="-171032.941">30951 15762 906 0,'-2'-5'426'16,"8"4"-163"-16,7-1-31 15,-11 2-65-15,12 0-28 16,3 0-46-16,-2 3-15 16,19 2-11-16,-9-1-10 15,10 3-17-15,-3-3-9 0,-3 2-13 16,-3-2-2-16,-16-3-22 15,-3-2-55-15,-7-5 42 16</inkml:trace>
</inkml:ink>
</file>

<file path=ppt/ink/ink1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0-11-06T16:07:39.264"/>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17089 5498 165 0,'-48'13'132'0,"48"-12"30"15,0 0-43-15,-1-1-49 16,1 0-17-16,0-1-28 16,0 0-8-16,0 1-9 15,0-1-5-15,0 0-14 16,-1 1-56-16,0 0 47 15</inkml:trace>
  <inkml:trace contextRef="#ctx0" brushRef="#br0" timeOffset="1264.543">17320 5176 362 0,'0'-1'187'0,"0"0"-37"16,0 0-15-16,3-5-18 15,0 0-2-15,1-3-4 16,1 1-4-16,-4 3-6 16,1-3 0-16,0 4-16 15,4-2 1-15,-4 2-11 16,-1 1-8-16,0-1 1 15,-1 3-10-15,0 0-10 16,0 0-12-16,0 0-22 16,0 0-6-16,0 1-5 15,-1 0 0-15,-5 17-1 0,-10 35 0 16,7-24 0-16,5 5 0 16,-5-11 1-16,5 2 0 15,-4-3-1-15,-2-7 1 16,4 2 0-16,-1-1-1 0,4-4 2 15,-2-4 0-15,3 1 0 16,-1-4 2-16,2 1 0 16,-1-5 2-16,0-1 1 15,1 0-1-15,0 0-1 16,1-1-1-16,1-2-2 16,10-21-2-16,17-29 0 15,-13 24-1-15,4-1 0 16,0-2 0-16,-4-2 0 15,-3 4 0-15,-7 12 0 16,-4 3 0-16,-1 10 0 16,-3 1-1-16,-5 1-1 15,-3 1-1-15,-4 7-2 16,-4 3 0-16,-3 7 1 16,-6 3 0-16,0 9 1 0,-8 2-1 15,-1 3 1 1,11 9 0-16,-11 1-1 0,2-1 3 15,4 0-2-15,-3-9-1 16,17-2 2-16,2-3-1 16,9-2 1-16,-1-3 0 15,2-4 0-15,5 0 0 16,1-2 1-16,2 2 0 16,5-3 1-16,4-1 0 0,4-4 1 15,3-5 0-15,12-2 3 16,-1-5 0-16,6-7 1 15,8-2 0-15,-9-5 0 16,3 3 0-16,-5-1-1 16,-10 4-1-16,-2 4-1 15,-9-2-1-15,-2 5-1 16,2 0 0-16,-8 3 0 16,3 1-1-16,-5 1 0 15,-2 0 0-15,0-1-31 16,-1 0-36-16,0 0-107 15,0 0-104-15,0 0 171 16</inkml:trace>
  <inkml:trace contextRef="#ctx0" brushRef="#br0" timeOffset="1782.302">17637 5072 538 0,'14'-2'327'0,"-20"-4"-4"15,14 3-82-15,-19 1-68 16,7 0-33-16,1 2-64 16,-8 3-21-16,3 6-19 15,9 5-1-15,-11 6 13 16,-5 4 2-16,6 8-2 15,-20 1-6-15,6 4-11 16,-5 6-6-16,-1-3-10 16,2-1-3-16,3 3-3 15,2-7-3-15,2-5 0 0,0-1-2 16,5-5 0-16,1-2-1 16,7-3 0-16,-1-4 1 15,4-7 2-15,3-4-1 16,1-6 2-16,4-3-1 15,5-8-41-15,2-3-48 16,9-7-216-16,-2-3 194 16</inkml:trace>
  <inkml:trace contextRef="#ctx0" brushRef="#br0" timeOffset="2219.513">17886 5034 764 0,'-4'-4'397'0,"3"-1"-104"0,-1 2-65 15,1 3-88-15,-1 0-11 16,1 0-77-16,0 0-14 16,-1 11-7-16,-7 11-23 15,-31 33 30-15,21-24-1 16,1 7-5-16,-8 1-3 16,7 8-6-16,-2 1-4 0,-6-12-5 15,7 2-3-15,2-8-3 16,10 1-2-16,-9-5 0 15,-1-3-1-15,-12-7 0 16,-1-3 0-16,14-1 2 16,1-2 0-16,8-3 1 15,1-3 0-15,7-3 4 16,1-1-39-16,0-3-149 16,-1 2-139-16,0 0 180 15</inkml:trace>
  <inkml:trace contextRef="#ctx0" brushRef="#br0" timeOffset="2583.751">17428 5365 819 0,'-6'-4'409'16,"6"-5"-116"-16,1 9-60 15,4-3-72-15,-1 0-5 16,-4 2-60-16,0 0 2 0,7-2-29 16,8 0-26-16,29-2 4 15,-24 5-20-15,0-1 4 16,13 7-4-16,-8-4-6 15,0-2-3-15,5 6-5 16,-18-13-2-16,10 4-2 16,0-3-1-16,-7-7-28 15,10 5-51-15,-4-3-156 16,-4 2-136-16,4 6 217 16</inkml:trace>
  <inkml:trace contextRef="#ctx0" brushRef="#br0" timeOffset="3323.921">17726 5554 936 0,'2'-5'416'0,"6"1"-199"16,-5-1-33-16,6-2-57 15,0 3-19-15,-6-4-34 16,8 4-8-16,1-1-17 16,2 0-10-16,6 6-13 15,-3-1-3-15,-1 3-6 16,-4 1-1-16,-4 1-6 15,1 1 0-15,-4 1-2 16,1 1-1-16,-3-2 1 16,1 5 2-16,-6-1 3 15,-3-1 1-15,-7-2 1 16,-4 1-1-16,-3 1-2 16,-1 3-5-16,-6 1-2 15,0 0-2-15,3-3 0 16,1 2 1-16,28-13 1 0,-27-5 3 15,10 4-4-15,5-4-1 16,-15 5-3-16,33 0-4 16,2-9 0-16,0 5 2 15,7-5 0-15,-1 2 0 16,2 1 0-16,2 1-1 16,-7 10 0-16,-1 4-1 0,0 7 2 15,-9-1 0-15,-3 4 1 16,0 5 0-16,-9 0 1 15,3-1 0-15,-3 11 1 16,-4-13 1-16,-6 0 0 16,-1 5 0-16,-7-10 3 15,0 12-1-15,-7-3 4 16,-5-9-2-16,-6-1 2 16,11-6 0-16,4-6-2 15,6 0 3-15,-4-8 1 16,-8-5 3-16,8-5 0 15,-6-4-3-15,15-4-4 16,2 6-4-16,0-5-16 16,5 2-37-16,5 1-119 15,-1-3-7-15,7 7 90 16,8-1-45-16</inkml:trace>
  <inkml:trace contextRef="#ctx0" brushRef="#br0" timeOffset="4557.045">18436 5137 244 0,'40'-12'188'0,"-29"5"47"16,-4 2-20-16,-3-2-18 16,-5 2-10-16,1 3-21 15,6 5-13-15,-6-3-37 0,0 0-19 16,-1 0-28-16,-1 0-9 15,1 0-10-15,-10 14-2 16,-31 31-8-16,28-27-4 16,3 5-9-16,-1-3-5 15,2-1-10-15,6 7-3 16,-1-11-2-16,2 1-1 16,4-4 1-16,-1-11 3 15,0-2 4-15,3-2 2 16,-3 2-1-16,0 0-3 0,3-17-6 15,10-36-2-15,-5 27-3 16,0-3-1-16,-2 8-5 16,-2-2 1-16,-2 9-3 15,-1 4 0-15,-3 3 0 16,2 6-3-16,-6 2 3 16,-3 2-1-16,1 8 2 15,-7 1 1-15,2 4 2 16,-2 4 1-16,-1 1 0 15,0 14 0-15,-5 1 0 16,1 0 0-16,0 5 1 16,1-10 0-16,2-2 1 15,5 4 0-15,0-10 0 16,-5-3 0-16,9 0 0 0,3-1 0 16,-9 1 1-16,7-1-1 15,2-3 1-15,-3-2 1 16,4-3-1-16,5 1 1 15,-14 1 4-15,-1 1 0 16,40-8 0-16,-6-2 0 16,24-11-2-16,1-5 1 15,-21 1 3-15,6-1-1 0,-10 0-1 16,5 4-1-16,-6 1-1 16,-5 0 0-16,4 4-1 15,-6-3 0-15,-2 3-1 16,-2 2-1-16,-2 1-1 15,-4 1 0-15,-5 2-1 16,2-2 5-16,0 0-84 16,0 0-61-16,0 0-225 15,0 0 216-15</inkml:trace>
  <inkml:trace contextRef="#ctx0" brushRef="#br0" timeOffset="5148.925">18793 5144 614 0,'-14'9'375'15,"-4"5"-13"-15,-3 4-101 0,-6 2-91 16,2 5-29-16,-5 4-43 16,6 5-19-16,0 0-27 15,8-2-5-15,-1-12-10 16,1-5-4-16,17 8-5 16,-3-4-4-16,2 1-7 15,7 2-3-15,-9-13-3 16,13 3-2-16,-11-1 1 15,3-6-1-15,12 4-2 16,-5-3 0-16,18-4 1 16,-5 3-1-16,-6-7 3 15,1 1 1-15,4-8-1 16,-6-3 1-16,10-1-3 16,-4-6-1-16,-6-1-1 15,2-4 0-15,-5 1 2 0,-3-5 0 16,3 3 0-16,-3-1 1 15,-5-9 0-15,-3-2-1 16,-3-4 1-16,-5 3 0 16,-5 5 2-16,5 9 0 15,-5 7 0-15,1 3-1 16,-1 6-4-16,-3 1-1 0,-3 2-5 16,1 5 0-16,3 6-1 15,-6-3-1-15,9 7-1 16,1-2-42-16,-5-3-111 15,10 6-66-15,-3-4 118 16</inkml:trace>
  <inkml:trace contextRef="#ctx0" brushRef="#br0" timeOffset="6181.333">18922 5529 639 0,'2'-2'335'0,"1"1"-84"15,-3 0-39-15,2 0-64 16,-2 1-29-16,0 0-39 0,0 0-9 15,0 0-11-15,0 0-6 16,0 0-5-16,0 5-4 16,-2 8-10-16,0-3-5 15,-15 29-11-15,0-30-5 16,4 1-2-16,4 3-5 16,1-3-1-16,2-2 1 15,4-3 0-15,3-5 2 16,5-5 0-16,-2-7-2 0,9-2-7 15,-1-2 0-15,5-2-1 16,9 6-2-16,-1 1 1 16,5 3-1-16,-3 4 2 15,-8 4 2-15,-8 3-1 16,2 4-3-16,-6 5-1 16,1 1-2-16,0 13 2 15,-6 2 4-15,0 6 0 16,-9-7 2-16,-11 2-1 15,-1-2 2-15,-4-3 1 16,-4 4 0-16,-1-8 1 16,-4 2 0-16,-11 0 6 15,16-1 0-15,-2-13-1 16,-3-5-2-16,14-11-1 16,-6 1-1-16,-2-5 4 15,9 1-1-15,3-5-4 0,5-3-2 16,8 4-6-16,1-4-1 15,9 14-3-15,-6-3 1 16,6 5 4-16,2 10-5 16,-2-6 0-16,5 1 3 15,8 11-3-15,-12 0 6 16,4 3-2-16,-2 2-1 16,-7 1 1-16,7-6 0 15,1 0 4-15,2-1 0 0,2-5 3 16,1-6 0-16,-1-3 0 15,14-1-3-15,-5-11-18 16,6-2-45-16,-2-7-183 16,-4-2 164-16</inkml:trace>
  <inkml:trace contextRef="#ctx0" brushRef="#br0" timeOffset="7696.118">19294 5048 386 0,'0'-1'237'15,"0"0"-36"-15,0 0-75 0,0 0-23 16,0-1-29-16,0 1-4 15,0 0 8-15,0 1 2 16,0 0-2-16,0 0-3 16,0 0-10-16,0 0-3 15,0 0-9-15,0 0-4 16,0 0-4-16,0 0 2 0,0 0 2 16,0 0 0-16,0 0-5 15,8 0-6-15,9 0-3 16,27 2-2-16,-24 1 2 15,-3-6-2-15,2 3-5 16,8 3-4-16,-4-4-9 16,-4 1-2-16,-7-4-5 15,-3-2-3-15,4 6-1 16,-1 1-1-16,-7-1 0 16,4 3 1-16,-13-3-1 15,-1 0-1-15,11 2 1 16,-21-2 0-16,16 6 1 15,4 0 1-15,-20-2-1 16,12 1 0-16,-13-4-1 16,-2 1 1-16,6-2 0 15,12 5 0-15,-16-4 0 0,1-1 1 16,3-1-1 0,-13-5 0-16,12 0 0 0,-1 0-1 15,5 4-1-15,-2-2-1 16,-4 4 0-16,2-1 0 15,-1-2-1-15,3 4 1 16,1-2-1-16,3 1 0 16,-1 1 0-16,-1-1 0 15,3 3-1-15,1-1 1 0,2-1-1 16,1-2 0-16,2 1 1 16,0 0-1-16,0 0 1 15,0 0 0-15,0 0 1 16,0 0-1-16,0 0 1 15,0 0 0-15,1 0-1 16,6 1 0-16,0 0 0 16,8 2 1-16,25 4-1 15,-26-6 1-15,6 0 0 16,-3 0 1-16,1-2-1 16,5 1 0-16,-5 0 0 15,-1 0-1-15,-5 1 0 16,-6 1 1-16,-2-2-1 15,6-1 1-15,4 1 0 16,-7 0 0-16,-6 2 0 0,-2 1-1 16,2-2-16-16,-2-1-33 15,1 0-107-15,0 0-118 16,0 0 168-16</inkml:trace>
  <inkml:trace contextRef="#ctx0" brushRef="#br0" timeOffset="10513.365">20770 5336 699 0,'0'-1'419'15,"-2"-5"-200"-15,1 0-56 16,0 6-21-16,-2 0-36 16,3 0-12-16,-1 0-20 15,0 0-11-15,0 0-18 16,0 0-7-16,0 0-9 16,-5 11-2-16,-2 5-4 15,-16 30-1-15,9-19-3 16,7-4 2-16,-7 5 2 15,2 4-1-15,-4-6 0 16,-6 13-5-16,-13 3-3 16,1 1-5-16,6 0-2 0,1-20-1 15,34-13-1-15,-3 2-2 16,29-14 3-16,-25 12-3 16,-14 4 0-16,6-11 7 15,-30 4-60-15,31-9-52 16,17-4-208-16,0-7 190 15</inkml:trace>
  <inkml:trace contextRef="#ctx0" brushRef="#br0" timeOffset="10896.012">20529 5461 748 0,'-10'-9'408'15,"11"6"-109"-15,6-3-92 0,5 2-40 16,3 4-54-16,2-2-19 15,5 2-21-15,-6 0-2 16,3 2-6-16,3 1-5 16,-2 5-8-16,1-1-4 15,3-3-9-15,-2-3-4 16,0-1-9-16,5-6-6 16,-3-4-7-16,6 4-1 15,-5-4-5-15,10 8-1 0,-15 0-3 16,-8-1 10-16,-8 7-79 15,-10-2-56-15,6 10 78 16</inkml:trace>
  <inkml:trace contextRef="#ctx0" brushRef="#br0" timeOffset="15679.716">15486 5591 281 0,'0'0'160'0,"0"0"-7"15,0 0-12-15,-2 0-21 16,1 0-11-16,0 0-30 15,0 0-9-15,1 0-8 16,0 1-2-16,0 7-2 16,0-8 1-16,-2 4 5 15,0 0 1-15,1 0 0 16,0 0-2-16,-1 1-10 0,1-3-6 16,0-1-8-16,0 2-1 15,0-3 4-15,0 0 0 16,1 0-5-16,0 0-2 15,0-1-13-15,0 0-4 16,4-9-4-16,-1-12-1 16,40-34-1-16,-26 22-2 15,2-4 0-15,0-6-1 0,8 5-1 16,6 2-3-16,-14-5 0 16,5 6-2-16,-8-1 0 15,-4 4 0-15,-1 12 0 16,-2 7-1-16,-18 4-1 15,2 3 0-15,3 7-2 16,1 5-1-16,14 9-2 16,-23 1 0-16,1 9 1 15,-2 3 0-15,-10 0 0 16,19 7 1-16,0 1 1 16,-8-3 0-16,18 6 1 15,-6-5 0-15,-5-5 0 16,3 2 1-16,4-5 0 15,-2-4 0-15,4-2 0 16,8-3 0-16,-14-6 1 0,12 2 0 16,7-3 0-16,-11-6 0 15,5-4 0-15,-3-2 1 16,-1-10 0-16,11 3 0 16,-2-5 0-16,5-5-1 15,0 2-1-15,-9-5 0 16,5 1 1-16,-10-1 0 15,7-5 0-15,2 5 1 0,-1-3 1 16,0 3-2-16,-3-6 19 16,-3-12 5-16,2-1 7 15,1-8 4-15,-1 13-18 16,1 2-4-16,-4 8-8 16,1 8-4-16,-5 4-2 15,-4 4-1-15,1 4-1 16,0 0-2-16,-1 9-3 15,7-2 0-15,-10 11-46 16,0 1-52-16,3 0-315 16,-8 10 277-16</inkml:trace>
  <inkml:trace contextRef="#ctx0" brushRef="#br0" timeOffset="16430.085">16169 5416 484 0,'7'-16'342'0,"-11"0"57"16,4 4-142-16,2 2-83 15,-2 2-35-15,-2 4-47 16,14-8-16-16,-24 2-28 16,4 10-8-16,8 5-14 15,-26 2-4-15,10 3-3 16,-2-7-1-16,-6 4-3 16,2 7-2-16,5 4-7 15,-6-2-1-15,2 4-2 16,2-3-1-16,3 0 0 15,4 4-1-15,2-7 0 16,2 4 0-16,1-4 0 16,3 0-1-16,3 1 2 15,1-5-2-15,2 1 1 0,1-1 0 16,1-5 0-16,2 4 1 16,-1-4 0-16,-2-3-1 15,4-4 1-15,3-4 0 16,-1-6-2-16,5 0 1 15,3-2-1-15,-5-7 1 16,10 0 0-16,-1-1 1 16,-2-4 0-16,17 8-1 0,-10-4 1 15,-11 1-1-15,-1 6 1 16,-8-1 1-16,-8 11-2 16,1 5-1-16,-8 3-1 15,-9 3-2-15,11 6 1 16,-4-2 1-16,-4 2 0 15,10 0 0-15,-13-3 1 16,14 5 0-16,0-3 0 16,-9 0 0-16,9 1 0 15,-1-1 0-15,3 1 1 16,0-2-1-16,4 1 0 16,-2-2 0-16,5 2 1 15,3-2-1-15,-2 1 0 16,0-2 1-16,3-1 0 15,-6 0 1-15,6-3-1 16,3-1 0-16,-10-8 14 0,10 0-27 16,-3-5-128-16,2-2-201 15,21-3 208-15</inkml:trace>
  <inkml:trace contextRef="#ctx0" brushRef="#br0" timeOffset="16898.466">16471 4748 706 0,'-1'2'408'0,"-9"-2"-72"16,5-1-139-16,2-1-50 15,-8 4-69-15,17 10-25 16,-11 0-29-16,-1 8-2 15,4 0-2-15,-5-1 0 16,0 13 0-16,0-7-2 16,0-1-2-16,0 4-2 15,-3-8-5-15,3 2-1 0,1-1-2 16,-3-6-1 0,3 1 1-16,-1-4 0 0,4-2 1 15,-1-2-1-15,4 0 3 16,-2-5-1-16,-4-3-70 15,8 6-67-15,-4-7 79 16</inkml:trace>
  <inkml:trace contextRef="#ctx0" brushRef="#br0" timeOffset="17226.206">16266 4926 884 0,'1'-4'409'15,"4"2"-171"-15,-9-6-39 16,10 5-72-16,-1 0-28 15,5 4-43-15,14 6-14 16,-3-6-14-16,1-2-4 16,3-6-6-16,-7-1-3 0,-2 6-4 15,-6 2-2-15,0-3-2 16,0 3 17-16,-16 0-96 16,17 1-125-16,-4 14 133 15</inkml:trace>
  <inkml:trace contextRef="#ctx0" brushRef="#br0" timeOffset="17877.878">16621 5326 728 0,'0'-5'400'16,"3"-2"-99"-16,-1-1-94 16,12 8-31-16,-12 3-58 15,3-3-22-15,-14 0-37 16,-1 2-14-16,6 2-17 16,-7 5-4-16,6 6-5 0,-11-2-1 15,13 12 1-15,-11-2-1 16,4 4 1-16,-1 1-2 15,-5-6-4-15,7 2-3 16,-1-4-2-16,0-3-1 16,2-1-1-16,1-1-1 15,5-2 1-15,2-1 1 16,-4-4 1-16,3-4 4 0,-1-5-42 16,-5-3-44-16,3-6-138 15,-1 0-131-15,4 1 214 31</inkml:trace>
  <inkml:trace contextRef="#ctx0" brushRef="#br0" timeOffset="18182.334">16448 5431 800 0,'-7'-28'408'0,"11"19"-107"0,-8 7-87 15,12-4-74-15,0 0-26 16,6 10-27-16,11-2-10 16,-3 2-14-16,1 1-4 15,10-3-10-15,-4-1-5 16,2-3-11-16,-2 2-5 15,-23-5-12-15,7-1-5 16,-6 0-2-16,5 2-2 16,2 2-8-16,-6 0-30 0,1 7 22 15</inkml:trace>
  <inkml:trace contextRef="#ctx0" brushRef="#br0" timeOffset="21930.485">21564 5253 572 0,'0'-4'297'0,"4"2"-71"16,-4-7-24-16,-4-3-49 16,3 5-13-16,-2-2-31 15,6 7-12-15,0 2-18 16,-4-5-10-16,0 4-8 16,0 0-6-16,-1 0-13 15,1 1-6-15,0 0-17 16,0 0-6-16,-4 3-9 15,-10 17-1-15,-37 32-1 16,43-16 0-16,-4 4 1 16,-9-10 0-16,1 5 0 15,-14-9 1-15,0 1-1 16,10 7 1-16,3-2-1 16,6 0-1-16,-1-7 1 0,1-4 0 15,3-4 1-15,0-2 0 16,5-8 3-16,4 3-1 15,4-9 3-15,-1 0-2 0,-1-1-11 16,2-1-20-16,0 0-98 16,2-9-75-16,4-11 118 15</inkml:trace>
  <inkml:trace contextRef="#ctx0" brushRef="#br0" timeOffset="22355.709">21961 5146 777 0,'0'0'412'15,"-12"0"-118"-15,12 0-114 0,-3 2-35 16,-4 1-69-16,13 6-19 16,-23-3-24-16,22 17 1 15,-12 2 3-15,-15-5-4 16,17 19 2-16,-31-8 3 16,19 10 3-16,1 1 1 15,-15-9-8-15,7 1-7 16,-6-7-10-16,1 0-4 0,8 0-4 15,-4 0-3-15,3 1-1 16,4 4 0-16,-1-6-1 16,7-4 0-16,-1-7 0 15,3-9 1-15,3-5 2 16,3 1-3-16,8-4-83 16,1-4-61-16,5-10 83 31</inkml:trace>
  <inkml:trace contextRef="#ctx0" brushRef="#br0" timeOffset="22744.524">21447 5438 618 0,'-5'-2'337'16,"3"-4"-73"-16,5 6-36 0,-3-1-62 15,2 0-20-15,26-5-23 16,27-5-16-16,-18 8-20 15,-12-6-12-15,7 9-11 16,-4-2-6-16,-4 4-12 16,-4-1-6-16,-5 2-15 15,-4-1-7-15,-1-2-6 16,0 0-2-16,-1 1 13 16,-3-1-56-16,1 0-193 15,2-1 164-15</inkml:trace>
  <inkml:trace contextRef="#ctx0" brushRef="#br0" timeOffset="24609.068">22403 5294 375 0,'-1'-8'212'15,"8"1"-22"-15,8 8-24 16,-6-6-37-16,-1-4-11 16,-2 7-17-16,-12-9-2 0,8 13 7 15,3 0-1-15,-9-2-19 16,3-1-12-16,0 1-34 16,0 0-12-16,-1 0-12 15,-3 20-4-15,-40 25-2 16,37-21 0-16,-2 0 4 15,-4-9 0-15,5 6 2 16,-8-9-1-16,12 0-3 16,-6 0 0-16,10-2-2 15,-1-3 1-15,-5-8 2 16,17 2 1-16,-8-8 0 16,2 0-2-16,14 3-4 15,-6-9-2-15,-8-4-3 16,-4-10 0-16,2-4-4 15,6 3-1-15,17 2-3 16,-9 1 0-16,-11 4 1 0,3 7 2 16,-9 6-2-16,5 4 1 15,0 11-6-15,-8 1 0 16,-10 3 0-16,-10-7 2 16,0 12 4-16,-11-8 0 15,-1 10 1-15,11 10 0 16,-9-10 1-16,8 9-1 0,4 1 2 15,1 1 0-15,6-1 0 16,-1-1 2-16,1-8-1 16,1 0 1-16,3-5 1 15,6 6-1-15,3-3 2 16,0 1-1-16,8 3 2 16,-5-6 0-16,3-1 1 15,2 3 1-15,-4-12-1 16,4 7 1-16,2-10 2 15,2 2 1-15,1 0 1 16,2-12 0-16,3 4-4 16,-2-7 0-16,8-2-3 15,3 9 0-15,1-6 2 16,7 2 1-16,-6-1 3 16,3 2 0-16,1 3-1 15,-1 3-1-15,-13 1-3 0,3 0 0 16,-17-2-2-16,-9-3 0 15,23 5 0-15,-18 0 0 16,10 3 0-16,-8 0-1 16,-8 0 1-16,17-3 0 15,-6 3 1-15,10-3 0 16,-2-5 0-16,-14-1-2 0,2-8-75 16,-1 2-74-16,5-4 91 15</inkml:trace>
  <inkml:trace contextRef="#ctx0" brushRef="#br0" timeOffset="25073.703">22842 5132 844 0,'-1'-7'417'15,"7"7"-128"-15,-6-3-61 16,-5 0-86-16,5 3-37 15,-1 0-57-15,0 0-14 16,-2 23-9-16,-17 27 0 16,8-16 7-16,-11 1 5 0,8 10 9 15,-7-6 3-15,5 0-7 16,0-9-4-16,-3-6-11 16,8 5-5-16,-3-7-8 15,4 1-3-15,5-2-2 16,-3-2 0-16,5-3 0 15,-2 1-1-15,-1-8 1 16,4-3-1-16,-1-3-1 16,0-5-3-16,2 1-66 15,2 0-49-15,0 0-158 16,0-1 160-16</inkml:trace>
  <inkml:trace contextRef="#ctx0" brushRef="#br0" timeOffset="40139.538">23521 5411 263 0,'-1'-1'186'16,"0"0"25"-16,0 0-32 15,0 0-42-15,0 0-16 16,0 0-19-16,-1 0-6 16,1 0-2-16,0 0-4 15,0-1-15-15,0 1-12 0,0 0-23 16,0 0-8-16,0 0-5 16,0 0 4-16,0 1 3 15,-1 0 1-15,1 0-2 16,0 0-2-16,1 0 8 15,0 0 2-15,0 0 0 16,12 4-3-16,6 0-17 16,26-10-7-16,-20 0-7 15,4-3-2-15,8 2-3 16,4 6 0-16,-3 0 0 16,-1 3 1-16,0-2 4 15,-6 0 3-15,9 6 10 16,-2-5 2-16,-5 4 3 15,4-2-3-15,-14-2-9 16,2 6-2-16,-6-7-4 16,-7-6 1-16,-3 8-1 0,-3-3 1 15,-6-5 3-15,3 16 0 16,0-13 5-16,-2 0 1 16,3 3-1-16,-3-1-1 15,-1-1-6-15,0 1-3 16,0 0-2-16,0 0-1 0,-3-4-1 15,0 0-2-15,-10-5-1 16,-24-18 0-16,24 28-1 16,-4-8 1-16,5 3 0 15,-2 2 0-15,-3 1-1 16,13 8 1-16,-19-6 0 16,9-1 1-16,0 0 0 15,-6-9 0-15,21 12 1 16,-6-2 0-16,19 8 0 15,-10-4 0-15,-3-7-2 16,2-4-1-16,-2 3-2 16,6-2-1-16,10 6 3 15,-4 3 0-15,1-1 2 16,11 8 4-16,-1-2 5 16,5 3 2-16,-4-3 2 15,-3-3-1-15,-2 0-4 16,-1-5-1-16,-4 1 0 15,4 2 0-15,-10-2 1 0,2 3-1 16,1-8 0-16,-6-2-1 16,-1 1-2-16,-2 5 0 15,-3 0-2-15,0 0 2 16,0 0 2-16,0 0 2 16,0 0 3-16,-2 3-1 15,-16 6 0-15,-32 25-1 0,22-28 1 16,-1 4 0-16,-4-3 3 15,5 2 2-15,0 3 3 16,10-2-1-16,-2-3-3 16,-2-2-5-16,22 2-3 15,-21-4-1-15,14 2-3 16,-1-1-1-16,-10-2 0 16,29 3-1-16,-6 1-2 15,-1 4-32-15,5 0-72 16,-17-4-76-16,10 5 104 15</inkml:trace>
  <inkml:trace contextRef="#ctx0" brushRef="#br0" timeOffset="42638.059">25084 5218 151 0,'0'-5'189'15,"0"-6"5"-15,0 8 87 16,2-2-49-16,1-1-51 16,-1 0-23-16,0 2-28 15,-2-1-6-15,0 1-10 16,-1 3-4-16,1 0-23 15,0 1-17-15,-1 0-32 16,0 0-14-16,0 0-16 16,-5 7-1-16,-8 21 0 15,-9 31-1-15,14-31-1 16,-3 1-1-16,4-7 0 0,0-6 0 16,6 5 0-16,-4-6 0 15,2-7 2-15,1 1 0 16,-2-7 4-16,5 1 3 15,1-1 1-15,-1-3 0 16,0 0-6-16,1-8-4 16,5-12-4-16,10-26-2 0,-10 14-10 15,6 9-6 1,-2-8-10-16,1 4 0 0,-5 7 6 16,-4-1 5-16,-2 9 11 15,-2 2 3-15,-7 6-1 16,5 5 0-16,-7 1-2 15,1 1 0-15,-2 4-1 16,-4 2 1-16,-1 13 1 16,-5 4 0-16,-11-1 1 15,10 0 2 1,0 1-1-16,-20 15 1 0,11 5 0 16,1-1 0-16,10-19-1 15,5 4-1-15,-8-8 1 16,10 5-1-16,4-3 4 15,-3-1 0-15,7 9 6 16,4-6 2-16,1-3 6 16,1-3 2-16,1-7 0 15,7 2-1-15,3 8-3 16,3-4 0-16,1-3 0 16,11 2 1-16,-6-8-1 15,-3-8 1-15,3-1-2 16,-7-10-1-16,19-2-1 15,6 8-1-15,2-11 0 16,-1 4 1-16,-14-5-3 0,0 3 1 16,-9 7-4-16,-1-3 1 15,-7 8-1-15,0-7 0 16,-4 3-1-16,1 5 1 16,-5 2-2-16,3 1-1 15,-3-3-19-15,0 0-23 16,0 0-88-16,-1 0-69 15,0 0 122-15</inkml:trace>
  <inkml:trace contextRef="#ctx0" brushRef="#br0" timeOffset="43094.678">25448 5136 657 0,'1'-5'354'16,"-4"5"-60"-16,2 0-82 15,0 0-55-15,-1 0-30 16,1 0-43-16,0 0-15 16,-2 5-23-16,-4 5-2 15,-5 13-7-15,-14 33-1 16,6-27 0-16,4 9-5 0,3 4-2 16,-8-6-3-16,8 2-9 15,-8-6-3-15,-10-8-5 16,10 3-1-16,1-1-1 15,-1 0-1-15,12-3 1 16,-4-2 1-16,-3-8 1 16,7-1 1-16,0-6-2 15,2-3-10-15,2-8-56 16,3-3-46-16,-1-7-130 16,4 0-16-16,10 1 147 15</inkml:trace>
  <inkml:trace contextRef="#ctx0" brushRef="#br0" timeOffset="43479.28">25700 5118 1006 0,'4'-1'495'0,"-5"1"-189"15,4 1-123-15,-4-1-37 16,0 0-69-16,0 0-23 16,0 0-23-16,0 0-2 15,-4 10-1-15,-3 7 1 0,-22 35 0 16,16-23 0-16,5 15-1 16,-6-5-3-16,-4 0-5 15,-6-7-1 1,-3-6-8-16,7 7-2 0,1-1-2 15,0-3-4-15,2 0 3 16,-4-2-1-16,3-2-1 16,1 0 1-16,6-6 0 15,5-2-1-15,-1-7-8 16,4-5-31-16,2-5-68 16,1-4-60-16,1 3-181 15,0 0 217-15</inkml:trace>
  <inkml:trace contextRef="#ctx0" brushRef="#br0" timeOffset="43806.759">25290 5421 824 0,'-5'0'448'16,"-4"-2"-121"-16,9 2-99 16,-1-2-24-16,6 0-57 15,-5 2-20-15,7 0-30 16,21 2-9-16,29 4-23 16,-17-4-11-16,-16-2-18 15,1-5-8-15,-6-5-12 16,4 5-3-16,-3-4-5 15,-1 5-1-15,1-3-4 16,-3-1-24-16,-4 0-89 16,4 0-74-16,3 11 104 15</inkml:trace>
  <inkml:trace contextRef="#ctx0" brushRef="#br0" timeOffset="44558.71">25598 5681 471 0,'-1'0'328'0,"1"3"67"15,-1-10-120-15,1 7-66 16,0-1-31-16,0 0-56 16,25 0-21-16,15-9-27 15,-17 10-10-15,5 0-18 16,-11-1-7-16,3 7-12 15,-6 0-3-15,-5 5-3 16,-1 0-3-16,-3 0 2 16,4 3-1-16,-15-4-3 15,-8 1-1-15,-10-4-5 0,1 3-2 16,7 4-1-16,-2-3 0 16,8 0 0-16,-13-11 0 15,4 3-2-15,11-2-1 31,4-1-2-31,0 1-1 0,-9 1-1 0,11 5-3 16,6-7 0-16,1-3-1 16,9 3 2-16,7 0 1 15,-8 0 0-15,3 0 0 0,3 4 0 16,-16-3 0-16,7 7 0 16,-3 1-2-16,-5-2 2 15,10 7-2-15,-2 1 2 16,-2 0 0-16,-5 1 0 15,-3 4 1-15,-9-3 0 16,-4 0 2-16,-3 3 0 16,-10-6 1-16,1 4 0 15,-2-3 2-15,-7-2 0 16,3 1 2-16,-3-8 1 16,1 0 0-16,-2-2 2 15,1-4 1-15,-3-5 1 16,3-5 0-16,0-7-2 15,1-3-2-15,4 0-6 16,7 3-2-16,11 5-39 0,9 3-31 16,9 5-113-16,1-2-119 15,4 4 193-15</inkml:trace>
  <inkml:trace contextRef="#ctx0" brushRef="#br0" timeOffset="45660.475">26399 5200 584 0,'4'-5'306'0,"0"-2"-79"16,-1 2-28-16,-2 1-59 16,-1 3-17-16,0 0-21 15,0 0-14-15,0 0-14 16,0 1-9-16,0 0-17 15,-1 17-5-15,-11 37-8 16,-1-29-3-16,-2 5-6 16,4-2-3-16,0-3-6 0,-1-5-4 15,6-13-3-15,-6-1 1 16,14 4-1-16,0-4 4 16,-6-7 1-16,9-3 0 15,-5 3-3-15,0 0-4 16,3-9-13-16,-2-12-15 15,38-36-39-15,-32 27-25 16,10 5-34-16,-7-1 0 16,-3 3 31-16,-2 0 25 15,-6 11 43-15,-3 5 12 0,0 10 7 16,-7 6 0-16,-8 5 2 16,0 6 2-16,-7 1 3 15,7 8 3-15,-5 0 4 16,9 5 0-16,-14 0 0 15,8-7 0-15,8 5-1 16,-12-8-1-16,20 5-2 16,-6 3-1-16,4-5-2 15,1-1 1-15,10 1 2 16,-16-6 2-16,2-2 0 16,4 1 0-16,-4-3 2 15,10 2 1-15,8 0 4 16,-1-4 0-16,2-5 2 15,2-3 1-15,1-6 3 16,6 3 0-16,1-9-4 16,2 1-4-16,25-13-9 15,6-1-3-15,0-6-3 16,-19 11 0-16,-6 7 0 16,-10 0 0-16,-4 4-1 15,-4 3-1-15,-5-1-6 16,-2 1-18-16,-2 0-8 0,-1 0-43 15,0 0-13-15,0 0-64 16,0 0-51-16,0 0 134 16</inkml:trace>
  <inkml:trace contextRef="#ctx0" brushRef="#br0" timeOffset="46227.575">26819 5167 849 0,'-6'4'430'15,"0"5"-94"-15,-5 3-113 16,-5 9-66-16,-3 10-24 15,-4 1-47-15,-2-2-19 16,-2 8-26-16,2-9-5 16,-4 2-11-16,1 3-4 15,2-7-2-15,2 0-2 16,5-1-2-16,5 0-2 0,4-4-5 16,6 2-2-16,1-1-2 15,3 0 1-15,7-7 0 16,1 2 2-16,8-7 0 15,2-4 1-15,0-6 0 16,18-1 1-16,-15-16-1 16,6-4 0-16,6 0-2 15,-23-14 1-15,21 1-1 16,-1-3 2-16,-4-10 0 16,5 1 0-16,-13-1 1 15,-13-7-2-15,-4 6 0 16,1 9-1-16,-12 1-2 15,-2 7-1-15,-1 10-2 16,-16-5 0-16,16 15-2 0,-6 2-1 16,1 2-2-16,7 3 0 15,-7-2 0-15,16 4 2 16,-2 1-41-16,7 5-39 16,-3-5-116-16,-1 0-103 15,1 0 189-15</inkml:trace>
  <inkml:trace contextRef="#ctx0" brushRef="#br0" timeOffset="46974.357">26885 5638 826 0,'-2'-4'400'16,"1"3"-135"-16,1-3-31 15,0 3-60-15,0 0-27 16,0 0-41-16,9-1-15 16,3-1-22-16,2 0-9 15,24-2-21-15,-21 8-10 0,-3 4-11 16,-1 1-5-1,-3 6-2-15,-10-7-1 0,-1 8 1 16,-1 4 2-16,-10-1 0 16,2 1 0-16,-5-4-5 31,7-8-1-31,0 1-3 0,-30 12 0 0,2 4-2 16,-1 8 1-16,15-15-1 15,-4 3-1-15,7-4 1 16,8-3-1-16,1-3 1 15,7 0-1-15,0 0 0 16,7 1 1-16,-10-5-1 16,14 2 0-16,1-2 1 15,-5-1 0-15,11 3 1 16,-12-7 1-16,5 2 4 16,3-5 1-16,10 0 5 15,5 1 2-15,4-6 2 0,-7 0-2 16,2 1-4-16,-1-1-3 15,0 2-5-15,0-2-1 16,-3 1-1-16,-2 0-1 16,-1 2-1-16,-8 2 0 15,-5 1-31-15,-6-1-27 16,-6 1-76-16,3-1-63 16,-1 1-438-16,7 2 431 0</inkml:trace>
  <inkml:trace contextRef="#ctx0" brushRef="#br0" timeOffset="47423.528">27494 5126 873 0,'1'-8'434'16,"-1"3"-126"-16,0 1-60 15,0 4-76-15,0 0-38 16,0 0-57-16,0 0-18 15,-1 6-15-15,-2 19-2 16,-14 35-8-16,2-28-3 0,2 13-4 16,-2-7-3-16,-2 3-3 15,2 0-3-15,-4-8-5 16,2 3-3-16,1-5-3 16,2-1-1-16,-1-2-1 15,1-2-2-15,9 1 3 16,-10-7-1-16,7-7 4 15,-4-4 1-15,-4-10-21 16,16 1-26-16,1-7-121 16,14-12-75-16,3-2 139 15</inkml:trace>
  <inkml:trace contextRef="#ctx0" brushRef="#br0" timeOffset="47803.268">27872 5062 868 0,'2'-2'479'0,"-2"1"-89"16,-4 2-175-16,2-1-30 15,1 0-60-15,0 0-25 16,-17 11-36-16,-26 34-13 15,26-9-14-15,2-1-5 0,5 14-3 16,-24-2 0-16,12-13-3 16,0 8 0-16,-9-9-8 15,27 5-2-15,-4 3-5 16,-7-11-2-16,5 0-3 16,-4-4 0-16,-11-2 1 15,7 8 0-15,2-15 1 16,-5 0 0-16,10-12-2 15,3-4-9-15,1-4-49 16,3-1-43-16,0-8-111 16,1-6-81-16,2-2 178 15</inkml:trace>
  <inkml:trace contextRef="#ctx0" brushRef="#br0" timeOffset="48057.557">27444 5400 652 0,'-7'-6'458'0,"2"3"46"15,1 2-201-15,2 1-26 0,2-2-75 16,0 1-41-16,0 0-61 16,0 0-19-16,23-2-21 15,30 0-8-15,-25 9-17 16,3-3-7-16,-3 4-12 15,4-3-5-15,-9 0-5 16,-11-10 1-16,2 5-36 16,-5-1-43-16,-6-1-108 15,9 3 108-15</inkml:trace>
  <inkml:trace contextRef="#ctx0" brushRef="#br0" timeOffset="48734.477">28693 5157 940 0,'16'-15'433'16,"-4"9"-171"-16,-6-2-42 15,-5 7-54-15,-4 1-39 16,-6 4-60-16,-3 8-22 16,4 20-12-16,-13 11 0 15,3 5 5-15,-3 2-1 16,-14-7-5-16,24-2-2 0,2 2-9 15,-6-5-3-15,-5-5-6 16,-7-3-2-16,-2-4-2 16,7-3 0-16,14-1 1 15,0 0 1-15,0-17 2 16,6 3-6-16,-2-9-54 16,-5-9-41-16,8 6-109 15,-2-9-96-15,3 1 188 16</inkml:trace>
  <inkml:trace contextRef="#ctx0" brushRef="#br0" timeOffset="49035.726">28495 5391 1175 0,'2'-5'519'15,"8"-4"-236"-15,-6 3-34 16,12 2-51-16,1-4-33 16,-1-1-59-16,8 6-20 15,-1-4-24-15,4 0-5 16,186 25 175 31,-211-21-290-47,7 11-60 15,1-5-1-15,5-1-1 16,0 2 94-16</inkml:trace>
  <inkml:trace contextRef="#ctx0" brushRef="#br0" timeOffset="50251.889">29751 5595 272 0,'-3'5'194'15,"2"-1"24"-15,1 3-35 16,0 0-48-16,0 2-12 16,0-1-17-16,-3-2-5 15,4 7-7-15,-1-7 0 16,2 1 1-16,-1-3 1 0,-1-6 4 16,2 0-4-16,-2 0-10 15,0 1-8-15,0 0-15 16,0 0-9-16,6-11-11 15,3-8-5-15,19-28-11 16,-13 31-3-16,9-11-3 16,5-6-1-16,10-9 1 15,2-9-2-15,-7-2-3 16,-1 2 2-16,-7 3 0 16,-1 7 1-16,2 11-1 15,-4 10-4-15,-12 13-3 16,-5 3-3-16,-5 7-7 15,-11 2-1-15,10 10-3 16,-2 4 1-16,-4 5 2 16,14 6 0-16,-11 7 0 15,1-5 0-15,-5 4 0 16,6-1 1-16,1-6-1 16,-6 2 1-16,11-4-1 0,-11-2 1 15,6-1 1-15,-1-2 0 16,-6-2 0-16,13-2 0 15,-5-5 0-15,18 1 2 16,-2-7 3-16,-6-6 1 16,7-7 2-16,0-5-1 0,5-3-1 15,0 0-1-15,0-5-1 16,4-3 0-16,-3-9 0 16,5 2 0-16,8-7 0 15,-5 0 0-15,1-8 2 16,8 6 3-16,-27-8 9 15,8 4 3-15,-2 14 4 16,-11-6-1-16,20 14-8 16,-15 1-2-16,-1 1-7 15,-4 2-2-15,-5 5-5 16,-1-2-1-16,4 6-1 16,-7 1-8-16,5 5-72 15,0 7-37-15,-1 3-109 16,1 6-105-16,-3 9 221 15</inkml:trace>
  <inkml:trace contextRef="#ctx0" brushRef="#br0" timeOffset="50950.174">30758 5434 839 0,'10'-9'483'15,"-3"0"-35"-15,6 3-261 16,-4 0-22-16,-4 1-57 16,2-2-22-16,-5 3-13 15,3 0-3-15,-3 2 1 16,-2 2-2-16,-1 0-20 15,0 0-8-15,-1-1-16 16,-6 0-5-16,-10 1-5 16,-30 3-1-16,30 6-7 15,-4 1-2-15,-10 1-2 16,5 1-3-16,-8 0 1 16,-1-7-1-16,9 10 0 0,5 2 0 15,15 3 0-15,1 3 0 16,0-2 0-16,-3 1 0 15,-10-3 0-15,18 5 0 16,5-1 1-16,-5-2-1 16,2-5 0-16,-1-7 0 15,8 1 0-15,13-6 2 16,10-3 2-16,-8-8-1 0,6-17 0 16,-3-4 0-1,7-6 0-15,9 11-1 16,-7-10 0-16,-2-3 1 0,-4 1-1 15,-3-6 1-15,-5 12-1 16,-2 1 0-16,-12 9 0 16,-1 1 0-16,-6 8-2 15,-2 11-3-15,-6 8-2 16,-7-1-1-16,-1 9 0 16,-1-1 2-16,0 3 2 15,8 7 0-15,0-1 2 16,-1-3-1-16,2-3 1 15,1-1 0-15,0-3 1 16,3 2-1-16,5-3-2 16,-1 2-22-16,0-3-50 15,1-7-38-15,-2-6-76 16,3-1-45-16,-2 0 149 0</inkml:trace>
  <inkml:trace contextRef="#ctx0" brushRef="#br0" timeOffset="51800.432">31471 5004 1001 0,'-8'-1'486'16,"-7"-4"-192"-16,14 8-113 15,0 1-26-15,-7-2-73 16,8 9-27-16,-10-5-27 16,3 5-3-16,31 9 2 15,-14-7 3-15,-20 15 3 16,-23 5 1-16,-4 1-2 16,-2 3-3-16,18 5-5 15,8-5-7-15,-21-1-5 16,14 5-2-16,2-17-2 15,4-6 2-15,7-3 1 16,-1-3 1-16,8-9 6 0,0-3 1 16,6-9-2-16,2-8-3 15,9-2-21-15,1-10-16 16,3-6-22-16,-1-4-9 16,-8-9 5-16,-2 7 13 15,-6 12 21-15,-4 5 7 16,-6 11 5-16,0 8-2 15,-7 1-2-15,1 5-1 16,1 1 2 0,-128 140 49 31,0 2-40-47,130-140 11 15,13 15-3-15,-7-4-1 16,-6 11-1-16,4 3 0 0,-8-6 1 15,6-1 0-15,-2-3 0 16,9 3-2-16,-3-5 1 16,7 1 1-16,7 1 1 15,-5-10 1-15,16 4 2 16,-15-11 0-16,10 0-2 16,-4-2-2-16,14-1-3 15,14-1-1-15,3-12-1 16,8 6-1-16,-10-9 2 15,-2 7 2-15,3 6 12 16,-2-2 2-16,-6 6 3 16,-7-6-1-16,-12 3-4 15,-12-2-1-15,-4-3 1 16,-5 3-2-16,6 2-8 16,7 0-1-16,3 3-6 15,1 0-1-15,-15-2-2 0,-3-1-5 16,-10-5-29-16,14 5-23 15,-4-1-68-15,15 4-32 16,-7 0-88-16,0-2-177 16,4-1 287-16</inkml:trace>
  <inkml:trace contextRef="#ctx0" brushRef="#br0" timeOffset="52223.809">31863 5074 1019 0,'9'-15'462'0,"-1"8"-184"16,-8 3-49-16,6 6-64 16,-5 4-23-16,-4 1-46 0,-4 5-18 15,-13 9-5-15,0 4-3 16,-11 9-9-16,4 16-5 16,-5 2-7-16,3-2-1 15,1 1-6-15,3-6-5 16,5-4-9-16,3 4-7 15,-7-5-7-15,3-3-3 16,-3-3-2-16,-6 0 0 0,17-5-1 16,-5-4 1-16,7-7 2 15,13-5 3-15,-8-13-21 16,2-7-23-16,9-11 94 16,2-5-64-16</inkml:trace>
  <inkml:trace contextRef="#ctx0" brushRef="#br0" timeOffset="71229.19">16848 6080 303 0,'-1'-3'214'0,"0"0"9"16,1 3-56-16,-1 0-24 16,0-1-23-16,1 0-19 0,-1-1-30 15,0 1-8-15,1 0-15 16,0 0-2-16,0 0 0 15,0 0 2-15,0 0-3 16,-1 0-5-16,0 0-12 16,0 1-6-16,0 0-9 15,-1 0-1-15,-4 22 2 16,-41 33-2-16,26-23-1 16,6 11-3-16,-1-6 1 15,5 0 1-15,-9-4 2 16,3-2 0-16,4-7 0 15,-3 2-1-15,8-3-2 16,-7-1-3-16,-11-1 2 16,2-5 0-16,5-3 1 15,2-5 1-15,14 0 1 16,-1-6 1-16,4-2-2 0,0-8 1 16,6-10-65-16,7-2-81 15,10-7 88-15</inkml:trace>
  <inkml:trace contextRef="#ctx0" brushRef="#br0" timeOffset="72277.705">17030 6263 665 0,'0'-9'333'0,"4"6"-91"16,-4 0-30-16,0 0-53 16,0 3-23-16,-2 0-52 15,1 0-21-15,0 0-31 16,0 0-6-16,0 0 0 15,0 0 4-15,-8 10 3 16,-1 6 1-16,-28 36-4 0,27-26-3 16,-8-6-7-16,3 0-5 15,5-4-6-15,-3 2-2 16,7-2-2-16,0 3 0 16,-1-5 0-16,0-3 0 15,4-3 1-15,1-4 2 16,2 0 5-16,1-2-1 0,-2-2 0 15,1-1-1 1,0 0-7-16,1-1 0 0,0 1-2 16,0 0 0-16,0 0 0 15,0 0-1-15,0 0-1 16,1-5 0-16,6-7 0 16,24-28-1-16,-18 21 1 15,4-1-2-15,4 0 0 16,3-3 0-16,6 4-1 15,1 0 1-15,0 5 1 16,2 4 0-16,-13 3-1 16,3 2 1-16,-10 1-2 15,-5 3-1-15,0 4 2 16,-7 7 0-16,-3 4 2 16,6 4 1-16,0 0 2 15,-8-2 0-15,1 6 0 16,-8-4 1-16,12 6 0 15,-15-4-1-15,1-1 0 0,-9-3 0 16,-10-4 0-16,17 4 0 16,4-3 0-16,11 1 1 15,-2-5 2-15,3-6 3 16,-3-2 1-16,0-5 1 16,2 4-2-16,-2 0-2 15,2-5-4-15,4-15-1 0,29-26-1 16,-13 25-1-16,8 1 0 15,-1-4 0-15,-19-1 2 16,26-1 0-16,-20 3-4 16,5 10-1-16,5 5-5 15,-19 7-1-15,12 2 4 16,-2-6 3-16,-4 8-2 16,-1 5 1-16,-2 4 3 15,-1 7-3-15,1 2 3 16,-7-6 2-16,1 4 2 15,-3-2-1-15,-4 1 2 16,4 1 0-16,-14 1 2 16,-2 2 1-16,-2-10 0 15,1 6-1-15,20-8-2 16,-1-3 0-16,13 1 0 16,-33-2 0-16,14 3 0 15,-13-2 0-15,3-2 0 0,36-4-13 16,-17-7-70-16,18 1-51 15,-5-6-203-15,0-6 207 16</inkml:trace>
  <inkml:trace contextRef="#ctx0" brushRef="#br0" timeOffset="72799.809">17661 6292 661 0,'-8'-11'380'0,"4"11"-47"15,2 4-75-15,-9-1-71 16,12 10-28-16,-6-5-35 16,0 2-16-16,-6 1-25 15,-18-2-9-15,4 2-17 16,1 2-9-16,4 2-13 16,3-1-8-16,4 3-11 15,-5-4-2-15,12-1-5 16,-2 1-3-16,6-1-2 0,2 1-2 15,3-2 0 1,5-3 1-16,1-2 1 0,2-6 1 16,9 2-1-16,-5-1 0 15,9-1 0-15,-5 2 0 16,5-4 1 0,-2-2 2-16,-11-7 2 0,5-2 1 15,-3 0-2-15,5 0 1 16,0-5-2-16,-2 0 2 15,-11-1 2-15,8-2 0 0,-8 2-3 16,-10-1 0-16,-6-4-4 16,-9 3 0-16,4 5-1 15,8 6-3-15,8 7 0 16,3 7-2-16,3 7-3 16,-12-9 1-16,-7 1-2 15,7 5 1-15,-18-2 2 16,18 11 0-16,-4 4 2 15,-1-5 10-15,18 4-74 16,-1-4-58-16,1-5-131 16,-2-3-117-16,8-3 236 15</inkml:trace>
  <inkml:trace contextRef="#ctx0" brushRef="#br0" timeOffset="73183.001">18076 6097 827 0,'15'-1'505'0,"-29"-10"-26"0,12 5-232 15,3 6-37-15,0-1-71 16,-2 0-27-16,0 0-53 15,0 0-19-15,-1 0-21 16,2 1-4-16,0 10 3 16,4 18 2-16,-22 26 5 15,-7-32 0-15,13 15-2 16,-18-8-2-16,12 9-6 16,1-1-3-16,-2-5-3 15,1-2-1-15,2-5-1 16,2 0-2-16,0-3 1 15,2-2-1-15,1-2 2 16,4-3 1-16,3-7-14 16,3-5-27-16,1-3-106 0,1-5-93 15,-1 3 140 1</inkml:trace>
  <inkml:trace contextRef="#ctx0" brushRef="#br0" timeOffset="75044.628">24963 6321 422 0,'33'-39'236'0,"-28"37"-37"15,-3-3-24-15,1-1-31 16,-2 5-10-16,-2-8-13 16,0 5-7-16,2 8-25 15,-1-4-12-15,0 0-14 0,0 0-5 16,-1 0-9-16,-2 9 2 15,-3 8-19-15,-14 26-5 16,6-20-2-16,0 6-8 16,-7 6 4-16,-1 3-1 15,-4 5-4-15,5 3-1 16,-4-7-3-16,-4-3-1 16,18-7-3-16,0-6-2 15,9-2 1-15,1-4 1 0,1-7 0 16,-10-1 2-16,19-2 1 15,-5-3 2-15,-8-8-35 16,16-1-45-16,-12-2-189 16,13-5 165-16</inkml:trace>
  <inkml:trace contextRef="#ctx0" brushRef="#br0" timeOffset="76377.865">25324 6447 545 0,'35'-14'349'0,"-28"11"-164"0,-1-2-35 15,-2 3-10-15,-1 0-18 16,0 2-6-16,-3-1-17 16,0 0-6-16,0 0-25 15,0 1-10-15,0 0-19 16,-1 0-10-16,0 0-7 16,-10 9-4-16,-13 15-7 15,-21 29-3-15,25-23-3 16,13 7-2-16,-3-3 1 15,0 2 0-15,-6-9 1 16,-1-3 0-16,-4-7 1 16,12-2-1-16,1-6 3 15,2-3 2-15,9-1 4 16,-10-11 2-16,15 1-4 16,2-8-2-16,-3-16-12 15,7-4-14-15,5-7-34 16,0-3-11-16,18 5-4 0,-5-2 12 15,5 9 32-15,1 2 9 16,-9 8 11-16,2 10 1 16,-8 2 1-16,-1 8 1 15,-6 4 1-15,-8 1-1 16,-1 13 6-16,-3-1 5 16,-5 6 10-16,-1 4 5 15,-6 6 2-15,0-1-2 0,-3 0-4 16,-1-1-5-16,-2-7-5 15,1 1-2-15,2-5-3 16,4 6 0-16,-2-10 1 16,-2-7 0-16,6-4 2 15,-4-8 1-15,10 4-3 16,2 2-2-16,-3-11-4 16,2-3-2-16,1-4-2 15,3-5 0-15,12 7-3 16,4-6-1-16,0-13-2 15,7 2-4-15,-1-8 1 16,0 2 1-16,2 7 3 16,1 6 3-16,6 8 1 15,-6 2 1-15,-4 6 2 16,3 5 0-16,-21 3 1 0,3 6 0 16,3 7 5-16,-17-2 3 15,-4 11 5-15,3 7 4 16,-14 0 5-16,2 0 1 15,5 5 1-15,-13-13-3 16,4 5-5-16,5-4-2 16,11-4-5-16,-4-6 0 0,10-3 0 15,-4 0 0-15,-2-8 0 16,10 4-1-16,-9-5-2 16,5 1-7-16,-8-2-44 15,4 1-27-15,1 0-78 16,0 0-67-16,3-1 140 15</inkml:trace>
  <inkml:trace contextRef="#ctx0" brushRef="#br0" timeOffset="76901.62">26024 6426 1801 0,'-5'1'70'0,"2"3"-17"16,-6 2 59-16,1 4-15 16,-4 1-18-16,-6 3-4 15,-1 2-9-15,-5-1-7 16,0 8-18-16,-4 0-7 16,1 5-12-16,7 4-3 15,0-2-5-15,7-3-2 16,6-3-5-16,1-5-3 0,2-6 0 15,6-2-1-15,0-5 1 16,10 3 2-16,7-2 3 16,0-7 1-16,4-6 2 15,1-1 1-15,0-9-2 16,4 3 0-16,-3-7-3 16,1 8-1-16,-3-15-1 15,-3-5 0-15,1 5-1 16,-5-6 1-16,-4 12 0 15,-7 4-1-15,-6-1 4 16,-11-3-1-16,-2 7-2 16,0 3-1-16,0 7-5 15,-1-1-1-15,1 3-1 16,0-1 0-16,-2 2 2 16,2 1 0-16,2 3 1 15,0-3-1-15,6 2 7 0,0-2-2 16,5 3-92-16,4 3-52 15,5 3-184-15,-1-3 184 16</inkml:trace>
  <inkml:trace contextRef="#ctx0" brushRef="#br0" timeOffset="77332.807">26670 6264 1136 0,'6'-19'487'0,"-10"2"-260"16,7 5-29-16,-4 1-55 15,-6 3-28-15,0 5-46 16,-10 3-17-16,11 16-21 16,-4 0-9-16,1 8-8 15,-5 2 0-15,-8-1 6 16,1 6 4-16,-5 3 6 0,10 3 1 16,-3 6-5-16,0 2-3 15,4 9-5-15,-7-9-2 16,1-1-2-16,1-1-1 15,-7-17-1-15,2-3-1 16,9-2 1-16,4-6 1 16,3-7 5-16,10 1-9 15,-2-14-69-15,-6-7 355 0,25 0-244 16</inkml:trace>
  <inkml:trace contextRef="#ctx0" brushRef="#br0" timeOffset="78908.133">14903 6272 450 0,'2'-37'280'16,"-2"33"-40"-16,0-1-55 16,0-1-18-16,0 5-31 15,-1 0-12-15,0 0-20 16,0 0-7-16,0 0-10 16,0 0-5-16,0 0-7 15,0 0-5-15,0 0-17 0,-1 0-8 16,1 1-15-16,0 0-7 15,-3 6-6-15,-6 12-1 16,-31 35-2-16,22-29-1 16,5 3 2-16,14 5-1 15,-11-3 2-15,3-1-2 16,-7 1-2-16,-13-5-1 16,21 4-2-16,-15-10-1 0,1-4 2 15,18 3 0 1,-19-15 4-16,21 12 2 0,0-11 8 15,-1 1-18-15,2-9-78 16,-1 4-58-16,0 0 69 16</inkml:trace>
  <inkml:trace contextRef="#ctx0" brushRef="#br0" timeOffset="79327.075">14437 6603 607 0,'-13'0'343'0,"1"4"-72"15,-1-3-86-15,6-1-22 16,7 0-49-16,2-1-19 15,5 0-18-15,-7 0-9 16,0 0-1-16,3-2 2 16,23-4 4-16,25 2 3 0,-23 14 4 15,0-2-3-15,-2-2-14 16,6-2-6-16,11 0-11 16,-2-3-5-16,-1-6-7 15,-6-6-5-15,1 4-11 16,-4-7-3-16,-3 6-3 15,4 2-1-15,-14-5 0 16,-2 2 0-16,1 4 0 16,-7 3-12-16,-6-3-40 15,-2 6-43-15,-3 1-119 16,-4-5-84-16,4 4 176 16</inkml:trace>
  <inkml:trace contextRef="#ctx0" brushRef="#br0" timeOffset="79814.391">14548 6111 589 0,'-6'3'308'0,"0"-1"-77"16,6-4-39-16,-5 7-49 15,9-2-20-15,9 2-20 16,-2 1 2-16,18-3 4 16,-3 3-1-16,13-3-4 15,-6 1-9-15,14 3-14 16,-7-6-9-16,6 0-17 0,9-1-4 16,-4 4-16-1,-3-1-6-15,-8-3-11 0,-1 3-5 16,-1-11-1-16,2 1-1 15,-6 3 1-15,-5-4 0 16,-20-2 0-16,0 9 0 16,-9-4-3-16,12 7-42 15,-7 6-121-15,2 1 105 16</inkml:trace>
  <inkml:trace contextRef="#ctx0" brushRef="#br0" timeOffset="82257.322">14632 6910 384 0,'3'-2'257'0,"0"-1"-14"16,0-1-56-16,3 0-17 16,2-1-20-16,-8 3-9 0,4-2-21 15,-4 3-9-15,0 0-30 16,0 0-8-16,0 0-13 16,0 1-9-16,4 14-2 15,-8 14-7-15,-20 44-14 16,6-29-4-16,4 1-7 15,0-4-2-15,-1-9-3 16,0 3-1-16,4-10-2 16,-4 6 86 31,0-1-90-47,14-35-6 15,1 0-17-15,2-1-64 16,1-5-48-16,5 1-199 15,-6-2 213-15</inkml:trace>
  <inkml:trace contextRef="#ctx0" brushRef="#br0" timeOffset="82711.866">14646 6876 769 0,'-1'-1'370'0,"0"0"-134"16,0 0-41-16,-1 0-65 15,1-2-24-15,0-1-27 16,1 3-4-16,8-4-5 16,7-4-4-16,40-6-6 15,-34 12-2-15,13 3 1 16,8 4-2-16,-4-4-13 16,2 0-9-16,-4-1-11 15,-7-5-3-15,-3 1-6 0,-14-2-1 16,7 1-3-16,0 2 1 15,0 0-2-15,6-1 0 16,-14 2-1-16,-2 1-5 16,-6 2-42-16,5 0-45 15,-7 2-126-15,4 4-99 16,-7 1 189-16</inkml:trace>
  <inkml:trace contextRef="#ctx0" brushRef="#br0" timeOffset="83102.2">14606 7115 617 0,'-5'-2'372'0,"2"-1"-32"0,3 3-86 16,0-1-70-16,0 0-29 15,0 0-20 16,0 0 1-31,0 0-28 0,27-9-9 0,45-2-19 16,-28 13-23-16,6 6-11 16,-30 6-7-16,0-8-17 0,-3 3-5 15,-5-4-3-15,-3-5 1 16,-4-3 4-16,3 2-8 16,-7-5-63-16,0 4-59 15,12 3 65-15</inkml:trace>
  <inkml:trace contextRef="#ctx0" brushRef="#br0" timeOffset="86625.334">15976 6929 401 0,'1'0'219'16,"-1"0"-36"-16,0 0-27 15,1 0-39-15,-1 0-15 16,1-1-28-16,1 0-5 15,-2-1-6-15,3 1-2 0,-3 0-1 16,1 0-2-16,-1 0-1 16,0 0-3-16,0 0-10 15,0 0-8-15,0 0-13 16,0 1-4-16,-1 0-4 16,0 0-1-16,-8 1-5 15,-9 9-2-15,-32 28-2 16,27-22-2-16,0 4-1 15,3-3 1-15,-1 1-2 16,9 2 0-16,-2-5-1 16,6 6 0-16,-4-6-1 15,4-2-1-15,7 2-1 16,-7-2 1-16,14 0-2 16,-6-3 1-16,10 1 1 15,-4-8 1-15,6 5 1 16,11 0 0-16,-13-8 0 0,14 5 2 15,-5-4 1-15,-6-5 1 16,8 4 2-16,-1-3 2 16,-6-1 0-16,-1 3 1 15,-7-5-1-15,2 3-1 16,-1 2-1-16,-10-6-1 16,10 5-1-16,-2-1-1 15,1 0-20-15,9 3-49 0,-10-2-184 16,-2 2 166-16</inkml:trace>
  <inkml:trace contextRef="#ctx0" brushRef="#br0" timeOffset="87211.77">16251 6970 898 0,'-14'-6'430'0,"-1"-2"-167"15,19 6-73-15,-15 2-87 0,5 2-36 16,5 6-35-16,-16-2-9 16,9 9-6-16,-11-4 0 15,4 9-6-15,-6-1-1 16,1 3-4-16,6 2 0 15,-8-13 0-15,18 16 2 16,-2-10 1-16,-5-5 0 16,14 2 0-16,0-5 0 0,4-3 1 15,14 7 1-15,2-6 2 16,-1-6 0-16,4 3 0 16,-13-5-1-16,1-2 0 15,-5 2 0-15,-2-7 3 16,12 3 1-16,-8 0-1 15,1-9-2-15,-4-1-1 16,1 4-1-16,-4-13 0 16,4 9 1-16,-6-10 0 15,-6-6-1-15,5 9-3 16,-4-7-2-16,2 13-2 16,-4-2-1-16,-14 6 0 15,9 7-2-15,-2 6-1 16,-8 1-1-16,5 6-1 0,2 1 0 15,-13-4 1-15,22 8 0 16,4 3 0-16,-19-4 0 16,23 4-28-16,-7 2-37 15,1-11-100-15,16 2-99 16,-6 4 164-16</inkml:trace>
  <inkml:trace contextRef="#ctx0" brushRef="#br0" timeOffset="87844.434">16450 6963 741 0,'4'-6'441'16,"10"2"-61"-16,-25 1-138 15,13 3-36-15,-2-3-61 16,-12 1-22-16,18-1-42 16,-7 7-18-16,-10 0-20 15,13 4-6-15,-6 11-6 16,-8-4-1-16,8 14-4 16,-4 1-5-16,-2-6-5 0,7-5-1 15,-3 3-6 1,1 0-1-16,2 2-1 0,-4-1-3 15,4-13 4-15,3-3-1 16,3 3 2-16,-3-4 1 16,-2-6 5-16,2 0 0 15,-1-1-2-15,1 0-1 16,1-4-9-16,6-20-3 16,14-25-27-16,-11 18-14 15,-7-12-17-15,13 10-4 0,0-2 24 16,4 5 12-16,7 16 17 15,-13-4 5-15,6 9 1 16,1 4-1-16,0 2 0 16,-1 4-2-16,-10 5 0 15,1 5 0-15,-2 8 4 16,1 1 1-16,2 8 3 16,-15-8 0-16,-7 3 2 15,13 9-1-15,-2-6 1 16,3 0 0-16,-6-3-1 15,-13-7 2-15,-3-2-1 16,10 2 0-16,-1-10 2 16,3 2 3-16,-3-6 4 15,2 0 0-15,7-2 16 16,6-5-26-16,6-1-114 0,-9-6-84 16,7-2 105-16</inkml:trace>
  <inkml:trace contextRef="#ctx0" brushRef="#br0" timeOffset="88323.9">16901 6917 1106 0,'-2'-5'484'0,"3"-1"-233"16,0 2-36-16,0 3-55 15,-1 0-22-15,-1 0-42 16,0 1-18-16,0-1-24 16,0 1-11-16,0 0-15 15,-4 2-5-15,-11 8-6 16,-48 36-3-16,41-29-6 16,-9 3-4-16,6 8-4 15,19-11 0-15,-9 12 0 16,-3-5-1-16,3-6 1 15,15 6-2-15,-3-6 1 16,9-5 0-16,5 2 1 0,-1-9 0 16,-4 1 0-16,7-1 0 15,5-5 2-15,1-1 0 16,14 2 0-16,-3 1 2 16,-1-7 0-16,1 0 0 15,-11-7 1-15,-2 7-1 0,0 0 0 16,-3-2 0-16,-2 5-1 15,-1-7-1-15,-8 6 0 16,1 7 8-16,-5 3-34 16,-10 7-55-16,9 2-176 15,-5-5 158-15</inkml:trace>
  <inkml:trace contextRef="#ctx0" brushRef="#br0" timeOffset="96117.31">24803 7288 430 0,'4'-2'260'15,"-5"1"-13"-15,-1-3-29 16,2 3-52-16,0 0-17 0,0 0-27 16,0 0-12-16,0 0-22 15,0 0-10-15,0 0-20 16,0 0-5-16,-1-1-9 16,0 2-3-16,0 0-8 15,-2 0-5-15,-12 5-8 16,-3 1-4-16,-44 16-6 15,32-9-1-15,-3-3-3 16,1 8-2-16,4-2-1 16,4 4-1-16,8 6-2 15,2-1 0-15,4 3-2 16,3-5 0-16,4-1-2 16,3 1 1-16,9 3-1 15,-1-10 0-15,6-1 0 16,2-9-1-16,5-9 2 15,6 8 1-15,-1-9 3 0,3 7 3 16,-3-3 3-16,7-6 0 16,-11 1-1-16,-5-4 0 15,-3 8-2-15,-8-3-1 16,4 4-4-16,-1-7-14 16,-1 6-35-16,-10 0-25 15,2-2-78-15,0 6-74 16,0-3 146-16</inkml:trace>
  <inkml:trace contextRef="#ctx0" brushRef="#br0" timeOffset="96669.716">25075 7270 842 0,'-5'-1'404'0,"-1"0"-144"16,-3-1-91-16,-2 4-63 16,4 3-31-16,0 5-33 0,-2 0-7 15,-4 2-8-15,-3 4-2 16,-4-1 2-16,2 10 2 15,-2 1 4-15,0 4 2 16,3 6 1-16,5-6-2 16,5-4-6-16,3-4-6 15,8-9-8-15,3 2-2 16,6-4-4-16,0-4 2 0,7 2 0 16,-2-8 0-16,5 2-1 15,-1-7 0-15,-3-10 0 16,0-2 0-16,1-9 0 15,-3 2-1-15,0-4 2 16,1-2 0-16,-7-2 0 16,-5 0 1-16,-9-4-3 15,0 7-1-15,-3 7-4 16,0 5-2-16,-7 6-1 16,0 0-1-16,-6 3-2 15,2 3 1-15,5 5-1 16,-7 1 1-16,6 2 1 15,2 1-12-15,3 3-54 16,2-1-42-16,6 1-127 0,-5 2-188 16,6-5 280-16</inkml:trace>
  <inkml:trace contextRef="#ctx0" brushRef="#br0" timeOffset="97518.073">25317 7304 602 0,'-9'-4'348'15,"8"3"-45"-15,0 0-40 16,-1 0-68-16,1 0-25 16,0-1-48-16,0 1-24 0,0 0-33 15,0 0-11-15,0 1-2 16,0 0 3-16,-1 11-3 15,1 16-6-15,1 33-12 16,-5-24-7-16,-9-3-6 16,-6-2-6-16,9 1-2 15,4-7-1-15,-5-7-1 16,2-4 2-16,-2-10 1 16,0 2 1-16,12-3 3 15,-7-5-2-15,3-9-6 16,-1-8-7-16,7-6-20 15,14-4-15-15,-2-9-30 16,19 7-11-16,-14-7 4 16,0 9 10-16,15 8 32 15,-17-2 13-15,18 10 10 16,-7 2 2-16,-4 6 1 16,0 2 1-16,-8 3 1 15,2 4 6-15,-6 5 8 0,-2 5 4 16,-1 5 3-16,-6-1-3 15,0 8-7-15,-4-3-1 16,-2 0 0-16,3 7 0 16,-8-7 1-16,1 1 1 15,-5-7-2-15,-1 2 0 16,5-6-2-16,1 2-2 16,5 4 0-16,0-13-2 0,1-2-2 15,0 1 0-15,3-4-10 16,-2-1-22-16,0 0-90 15,0-1-60-15,0 0 104 16</inkml:trace>
  <inkml:trace contextRef="#ctx0" brushRef="#br0" timeOffset="97952.476">25913 7301 1007 0,'0'-4'495'0,"-3"4"-161"0,-1-4-91 16,2 4-68-16,1 0-37 15,0 0-39-15,-8 4-16 16,-8 8-26-16,-28 29-10 16,20-27-19-16,4 9-8 15,-3-2-9-15,-4-1-2 16,7 5-6-16,-2-5 0 15,-1 0-1-15,3-2-1 0,2-2 0 16,10 2-1-16,7 2 0 16,4-2-1-16,8 1 1 15,3-3 0-15,-5-8 0 16,6 1 2-16,15 2-2 16,-15-8 0-16,9 2 2 15,7 0 0-15,-14-10 3 16,17 1 1-16,3-3 0 15,-9-7 0-15,2 1-1 16,-8-9-2-16,-3 4 1 16,-2 1-13-16,-5 12-51 15,-5 5-41-15,1 1-183 16,-4 3 182-16</inkml:trace>
  <inkml:trace contextRef="#ctx0" brushRef="#br0" timeOffset="123355.38">17404 6807 358 0,'0'-1'229'0,"0"0"-19"31,0 0-60-31,0 0-15 0,3-1-20 0,-1-1-10 0,-1 2-17 16,0 0-8-1,-1 0-12-15,0 0-3 0,2-1-4 16,2 0-3-1,-4 1-10-15,0 0-5 0,0-1-7 16,0 1-4-16,0 0-5 16,0 0-4-16,0 0-7 15,0 1-2-15,0 0-5 16,0 0-2-16,3 9-3 16,-1 7-1-16,-8 26-1 15,-4-18-1-15,0 3 1 16,1 6 0-16,5 7-1 15,-4-7 1-15,4 5 0 0,-4-10 0 16,4 2 0 0,-4-5 0-16,1-8 1 15,1 4 0-15,-1-15 2 16,6 1 2-16,1-6 5 0,1 3 0 16,1-9 0-1,-2 4-2-15,0 0-5 0,0-11-2 16,2-12-2-1,2-33-1-15,-2 33-14 0,-3-2-8 16,-1 8-10-16,-3 5 0 0,-2-3 10 16,0 8 6-1,-4-2 10-15,3 4 1 0,-9 3 2 16,1-1 0 0,-7 3 0-16,5 3 1 0,3 0 0 15,1 3 2 1,15-1 2-16,-9-2 2 0,8 3 5 15,-7-2 1-15,1 6 5 16,8 3 2-16,6-1 6 16,11 4 4-16,7 3 2 15,-6 0 1-15,1 6-2 16,-4-4-2-16,-12-4-5 16,3-5-4-16,-4-4-3 15,-3 1-2-15,5 4-2 16,-3 3-1-16,4-2-2 15,-2 2 0-15,-3-7-1 16,-1-4 0-16,0 1 0 0,2-3 0 0,-3-3-1 31,0 1 0-31,0 0 1 0,0 0 0 16,0 0 3 0,0 0 1-16,1 0 2 0,2-1-1 15,4-4 3 1,-2 2 3-16,5-19 8 0,32-23 2 0,-29 12-2 15,5 3-2-15,1 0-7 16,-2-1-1-16,9 15-2 16,-5 1-2-16,-3-2-4 15,0 11-2-15,-10 2-5 16,-6 0 0-16,-2 8 15 16,13 3-48-16,-16 2-33 15,7 8 47-15</inkml:trace>
  <inkml:trace contextRef="#ctx0" brushRef="#br0" timeOffset="125175.776">26560 7094 642 0,'-1'-4'356'0,"-2"-3"-98"0,4 7-90 16,-4-3-35 0,-2 0-63-16,4 1-19 0,0 1-26 15,0 1-7-15,0 0-6 16,0 0-1-16,-1 14 1 15,-1 2-1-15,-8 35 5 16,5-28 0-16,-5 4-1 16,-2-2-1-16,1 4-3 15,1 3-2-15,-5-4-1 16,2 1 0-16,0 8-2 16,-4-6 1-16,3-2 0 15,-2 0-1-15,6-10 2 16,-2-11-1-16,5-3 5 15,11 8 0-15,-4-21 1 0,4 6-17 16,5-13-75-16,-8-20-69 0,12 6 86 16</inkml:trace>
  <inkml:trace contextRef="#ctx0" brushRef="#br0" timeOffset="126005.77">26563 7055 1191 0,'0'-16'96'0,"-2"16"96"15,0-2-26-15,-2 0-63 16,3 2-20-16,0 0-28 0,-1 0-12 16,-17 8-9-1,-23 23-2-15,27-16 2 0,1 6 0 16,0-1-2 0,-3-3-4-16,0 7-6 0,-4-9-4 15,0 6-4 1,-3-8-2-16,0-1-4 0,-5 0 0 15,8-2-2-15,2 1 1 0,-2-9-1 16,16 4 0 0,-8-6 0-16,0-3 0 0,8 3-1 15,0-2 0 1,12-2-4-16,8 3-1 16,-8-11 0-16,6 5 0 15,-10-3 0-15,3-2 0 0,19 7 0 16,-9-5 1-1,11 0 0-15,1 3 0 16,-5-4 1-16,-1-1 0 0,-3 8 0 16,-4-7 0-16,-1 6 0 15,0-1 0-15,-1-12-1 16,4 9-1-16,0-5 1 16,1-2-1-16,8 21 2 15,-5-14 0-15,-2 0 1 16,6 4 1-16,-18-13 1 15,2 10 0-15,7 16 2 0,-10-5 1 16,4 0 1 0,-8-2 1-16,-12-10 3 15,2 6-1-15,4 7 0 16,14 9 1-16,8 1-2 0,-11 1 0 16,-3-10-1-1,2 6-1-15,-10 0-1 16,6 1 0-16,-10 3-1 15,12 0-1-15,-8 0-2 0,9 5 1 16,14 3-1-16,-21-11 1 0,7 4-1 16,6-5 0-1,-11-1 1-15,7-1 1 0,5-6 3 16,-6-2 1 0,-2-4 0-16,-5-4-2 0,13 2-21 15,-8-3-60 1,10 3-157-16,3 1 150 0</inkml:trace>
  <inkml:trace contextRef="#ctx0" brushRef="#br1" timeOffset="133696.139">15486 5764 148 0,'2'-12'103'16,"5"1"-1"-16,-13 4 2 16,16-5 3-16,-6-2-3 15,0 3-5-15,17-6-20 16,-14-1-11-16,3 3-18 16,3-5-8-16,2 1-11 15,9 0-2-15,13-2 2 16,6-5-1-16,13-10-3 15,3-5-2-15,6-16-10 0,4-6-2 16,9-15-5-16,7 0-3 16,7 5-11-16,1 2-23 15,-7 10-120-15,-6-6 103 16</inkml:trace>
  <inkml:trace contextRef="#ctx0" brushRef="#br1" timeOffset="136308.582">22062 5870 32 0,'4'-2'21'0,"-4"-1"5"15,0-3 4-15,0 5 7 16,0 0 18-16,0 0 5 16,0 0 5-16,5-9-2 15,4-9-6-15,20-19-3 0,-14 18 7 16,3-6 8-16,5-6 9 16,5-9 2-16,20-9-11 15,11 3-11-15,24-7-25 16,7-6-9-16,5-21-15 15,5-5-4-15,12-5-5 16,1 0-7-16,2 20-89 16,-5-4-111-16,-9-5 131 15</inkml:trace>
  <inkml:trace contextRef="#ctx0" brushRef="#br1" timeOffset="137840.945">29994 5860 307 0,'0'-1'153'0,"0"0"-47"16,2 0-17-16,0-3-12 16,15-6-3-16,41-42 5 15,-16 27 5-15,27-13 7 16,0-15-4-16,26-3-23 15,17 1-13-15,8-2-34 16,6 3-10-16,13 3-16 16,-11-15-11-16,1-5-24 15,-2 0-23-15,-9 3-55 16,1 13-44-16,-15 10-38 16,-7 5 113-16</inkml:trace>
  <inkml:trace contextRef="#ctx0" brushRef="#br1" timeOffset="142105.667">18713 3741 230 0,'-1'-1'175'15,"0"0"19"-15,1 0-55 16,0-1-67-16,0 1-11 16,0 0-4-16,0 0-3 15,0 0 2-15,0 0 0 0,0 0-1 16,0 0-2-16,0 0-10 15,0 0-6-15,0-1-13 16,0 1-4-16,0 0-4 16,0 0-1-16,0 0 6 15,0 0 7-15,0 0 9 16,0 0-1-16,0 1-6 16,0 0-7-16,-1 0-10 15,0 0-3-15,-19 10-4 16,-33 16-1-16,18-18-1 15,-2 0 1-15,6 0-2 16,-4-1 1-16,10-1-1 16,2 1 0-16,5-2-1 15,2 1-1-15,5-5-1 16,2 2 0-16,7-1-5 16,2 0-2-16,7 3 2 0,-3-5 1 15,8 0 4-15,5 1 2 16,8 1-1-16,6 6-1 15,1-3 0-15,7 6 0 16,-14-5 0-16,4 8 1 16,-6 0-1-16,-11-3 0 15,13 21 1-15,-19-14 0 16,-3 9 3-16,-1 2 0 16,-15-11 1-16,0 5 2 15,-13-5 1-15,1-3 0 0,-10-4 8 16,-3-4 5-16,-1-6 11 15,0 4 3-15,3-5 0 16,4-4-5-16,12 1-10 16,-1-13-5-16,9-3-10 15,5 0-5-15,6-7-6 16,3 7-8-16,4-3-26 16,4 1-29-16,3 13-140 15,1-1 137-15</inkml:trace>
  <inkml:trace contextRef="#ctx0" brushRef="#br1" timeOffset="142641.241">18889 3852 629 0,'0'-3'295'0,"0"-7"-117"16,1 3-23-16,6 4-42 15,-4-4-14-15,1 1-23 16,-1 3-13-16,-3-2-24 16,1 2-9-16,-1 3-12 15,0 0 0-15,-1 16 6 16,-7 41 1-16,-4-21-5 15,4 13-2-15,2-1-3 16,-3-2-1-16,1-5-3 0,-5-11-1 16,7-1-2-16,-3-2 0 15,-2-5-1-15,4 2-1 16,-4-4-1-16,7 0 1 16,2-8-2-16,2-7 1 15,0-5-19-15,0-8-27 16,2-7-100-16,2-7-127 0,5-5 170 15</inkml:trace>
  <inkml:trace contextRef="#ctx0" brushRef="#br1" timeOffset="143124.418">18889 3766 616 0,'-2'-10'329'16,"2"1"-86"-16,0 4-81 0,2 1-23 15,-1-2-42-15,3 2-20 16,9 1-27-16,0-1-7 15,21 4-8-15,-8-2-4 16,-1-4-8-16,5 5-3 16,-11-1-6-16,13 5-3 15,-1 5-4-15,0 4-2 16,-7 7-1 0,-10-2-1-16,-1 7 0 0,-9-3 1 0,-7 0 1 15,-1 4 2-15,-9 7 2 16,-1-3 1-16,-10-3 0 15,10-1 1-15,-12-9 1 16,-4-3 1-16,0-1-1 16,-13-5-1-16,8-7-2 15,-5-8 0-15,12-3-2 16,3-6-1-16,4-4-5 16,8-2-6-16,1-3-33 15,7 4-34-15,4 0-110 16,1 9-109-16,10 4 182 15</inkml:trace>
  <inkml:trace contextRef="#ctx0" brushRef="#br1" timeOffset="143789.887">19325 3804 518 0,'0'-1'276'0,"0"0"-64"15,0 0-33-15,0 0-59 16,0 0-17-16,3-2-20 16,6-2-4-16,8 1-5 15,26 3-4-15,-20 6-14 16,4 1-7-16,-9-2-13 16,8 3-6-16,-1-6-9 15,-8-1-4-15,6-1-1 16,-8-10-1-16,-6 0-1 15,-5 0 0-15,3-6-1 16,2 3-1-16,-9-1-2 0,8 2-1 16,-9 4-6-16,-1 2-3 15,-7 5-4-15,-6 0-1 16,1 5-1-16,-12 2 1 16,1 4 2-16,1 2 2 15,-3 4 0-15,2 1 1 0,2 2-1 16,3 0 0-1,1 3 0-15,11-2 1 0,-1 6-1 16,2 0 0-16,1-2 1 16,0 3-1-16,6-4 0 15,1 2 0-15,2-2-1 16,2-3 1-16,2 1 1 16,-1-4 0-16,4-5 1 15,1 6 1-15,-2-12 0 16,0 0 2-16,10-2 1 15,-3-3-3-15,15 5-93 16,-8-6-119-16,-4-8 133 16</inkml:trace>
  <inkml:trace contextRef="#ctx0" brushRef="#br1" timeOffset="144207.082">19958 3844 428 0,'3'-4'289'0,"8"1"-2"15,-8 1-85-15,12 2-22 0,-15-6-31 16,8 4-10-16,-11-2-25 16,-11-5-11-16,-1 5-20 15,-3-4-12-15,7 6-22 16,-7 0-9-16,2 4-14 15,-14 0-3-15,6 8-8 16,1 3-3-16,-1-2-5 16,6 7-1-16,-2 5-4 15,-2 0-1-15,4 2-1 16,5-4-2-16,6-7 0 16,3 2 0-16,12 7 2 15,-6-3 1-15,11 0 4 16,6-2 2-16,-2-11 1 15,8 8-1-15,3-2-1 16,-6-5 0-16,4-3 2 16,6-4 0-16,-5-6 0 15,1 0-2-15,5 1-38 0,-16-6-24 16,3 2-162-16,-1-7 141 16</inkml:trace>
  <inkml:trace contextRef="#ctx0" brushRef="#br1" timeOffset="144905.641">20521 3614 409 0,'11'-13'265'0,"1"9"17"16,-3-2-41-16,-19-4-60 15,15 10-33-15,-6 1-66 16,-14 2-24-16,-1 7-22 15,6 10 2-15,4 3 2 16,-1 3-2-16,6 9-10 16,-17-4-6-16,-5 9-7 15,0 4-2-15,7 11-3 16,-6-5 0-16,-2-3-2 0,6-1 1 16,-1-12-1-16,1-4-1 15,9-7 0-15,-1-5 0 16,2-9 0-16,5-1-15 15,-1-10-72-15,3-5-76 16,0-7 92-16</inkml:trace>
  <inkml:trace contextRef="#ctx0" brushRef="#br1" timeOffset="145205.242">20269 3787 781 0,'-5'-2'403'0,"5"2"-108"15,1 0-66-15,-1 0-80 16,0-1-38-16,0 1-42 16,0-2-12-16,14 1-6 15,9 0-1-15,37 0-9 16,-23 1-4-16,3 1-10 15,0 0-5-15,-9 0-7 16,1-1-2-16,-7-1-4 0,-2-1-8 16,4 1-52-1,-10-4-58-15,-4-2-231 0,2-1 218 16</inkml:trace>
  <inkml:trace contextRef="#ctx0" brushRef="#br1" timeOffset="145839.693">21113 3773 828 0,'0'-3'429'0,"0"-5"-108"16,0-1-108-16,-5-2-84 15,-4-2-36-15,-1 5-40 16,-5-1-11-16,-3 4-18 16,-2 3-5-16,2 2-8 15,-9 1-5-15,0 4-5 16,-4 2-1-16,8 4-2 16,-2 2-2-16,2 6-1 15,4 2 0-15,-12 5 1 16,13 4 1-16,9 4 0 0,-2-2 1 15,6-3 1-15,2-1-1 16,3-4 1-16,2-1-1 16,9 0 2-16,1-3 0 15,0-12 4-15,6 8 3 16,3-16 0-16,-2-11 0 16,9-11-13-16,4-4-11 15,-8-11-18-15,1-1-6 0,8-1 0 16,-12-13 4-16,10 12 10 15,-3 4 6-15,-16 9 12 16,2 12 5-16,-14 0 5 16,1 10 0-16,-2 8-1 15,-3 0 0-15,3-3 1 16,0 0 2-16,-5 15 4 16,-19 31 0-16,22-21-2 15,-15-5 1-15,14 5 0 16,5-2-1-16,-6 0 0 15,6 2-2-15,6-2-1 16,0-2 1-16,4-9 0 16,7 8 0-16,-8-18 2 15,6 4-7-15,2-3-68 16,-4-20-77-16,5 6 91 16</inkml:trace>
  <inkml:trace contextRef="#ctx0" brushRef="#br1" timeOffset="146138.286">21523 3592 1024 0,'-9'-3'463'0,"5"6"-214"16,-3 3-51-16,3 8-73 15,3 1-30-15,-2 0-36 16,0 6-14-16,-5-1-10 15,-6 1-3-15,1 7-4 16,0-1-4-16,0 5-7 16,-5 0-3-16,-2 3-4 15,2 3-2-15,4-5 1 16,0-4-2-16,-5-1 2 16,5-5-2-16,-5-2 0 15,7 1-9-15,5-16-61 16,1 3-39-16,6-9-136 15,-1-8-100-15,1-8 216 16</inkml:trace>
  <inkml:trace contextRef="#ctx0" brushRef="#br1" timeOffset="146789.02">21292 3777 839 0,'0'0'394'15,"3"0"-158"-15,2 1-38 0,-5-1-69 16,3 0-17-16,26 2-26 16,36 4-18-16,-17-5-23 15,-20-2-9-15,7 0-18 16,6-4-5-16,-7 0-5 16,10-3 0-16,-16-2 1 15,-3 0-1-15,-9 1-1 16,3 6 0-16,-11 2-5 15,-1 1-2-15,-5 1-6 16,-5 0-2-16,2-1 1 16,0 0 4-16,-4 16 4 15,-35 31 1-15,29-22-1 16,-5 2 0-16,3 0 2 16,3-2-1-16,1 0 0 15,7 0 1-15,5-3-1 16,-1 0-1-16,5-8 2 15,0-3 0-15,0-1 1 0,4-5 0 16,4 1 1-16,-3-5 1 16,7-3 1-16,-3 1 0 15,2-7 1-15,6 2-2 16,5-6 0-16,-5-5 0 16,4-6-1-16,-8-6 1 15,-14-4 1-15,11 2 1 0,-10-2 2 16,-5 3-1-16,8 5-3 15,-4 0-1-15,-23 7-5 16,0 2-1-16,-12 3-1 16,8 7-1-16,3 2-2 15,0 2-1-15,-4 2 0 16,-8 1 0-16,7 6 2 16,2-1 0-16,5 6 0 15,-5-1-11-15,8 3-50 16,3 1-23-16,-2-3-66 15,7 3-43-15,4-1-154 16,1 2 222-16</inkml:trace>
  <inkml:trace contextRef="#ctx0" brushRef="#br1" timeOffset="147254.389">22159 3787 976 0,'1'0'195'0,"-3"-5"-12"16,-1 3 175-16,3 2-175 16,-1 0-38-16,0 0-77 15,0 0-21-15,-1 1-15 16,-4 14-2-16,-18 34-2 15,18-22-2-15,-2 5-6 16,-1 6-4-16,2-8-2 16,-3 3-2-16,-1-16-3 15,4 2 1-15,-3-7 1 16,1-5 0-16,6 1 4 16,-5-8 4-16,9 0-1 15,6-3-1-15,-7-16-7 16,4-8-8-16,0-14-14 15,3-6-9-15,14 9-8 16,1 8 2-16,2 2 9 16,-4 5 8-16,3 5 5 15,1 1 0-15,8 3 0 0,1 7-1 16,9 1 3-16,-6-2 2 16,-2 6 1-16,10-3 0 15,-16 2-13-15,1 2-46 16,-1 1 41-16</inkml:trace>
  <inkml:trace contextRef="#ctx0" brushRef="#br1" timeOffset="147938.645">23091 3716 709 0,'28'-36'389'0,"-29"32"-67"16,-6 0-87-16,7 9-97 15,-4 4-41-15,1 6-62 0,-2 4-11 16,-9 4-12-16,0 7-4 16,-7 10-2-16,6 13 0 15,-8-9 0-15,4 9 1 16,5-10 1-16,1-12-1 15,5-2 3-15,3-14 0 16,-1-10-2-16,3-1-25 16,12-4-79-16,-5-5-85 15,18-12 105-15</inkml:trace>
  <inkml:trace contextRef="#ctx0" brushRef="#br1" timeOffset="148437.303">23597 3719 767 0,'0'-2'416'16,"1"3"-87"-16,-5 1-151 15,3-2-27-15,0 0-65 16,-5 3-28-16,-19 5-16 15,-26 42 1-15,21-16 5 16,-2 2 2-16,1 3-13 16,8 4-4-16,11-12-8 0,8-1-4 15,-1-12-7-15,5-2-5 16,5-4-1-16,-5-9 1 16,13 1 4-16,-11-4 3 15,14-5-3-15,13-6-1 16,7 0-4-16,3-3-3 15,-1-2 0-15,-8 3-1 16,-7-11-1-16,-2-5 2 0,-4-1 1 16,0 4 0-16,-5 1 1 15,-4 2-1-15,-8-1-2 16,-6 4-1-16,-5 2-2 16,0 3 0-16,-11 1-1 15,3-2-1-15,-2 7-2 16,-1 0-2-16,7 8-4 15,-3 0-1-15,4 7-1 16,0 5-26-16,0 2-76 16,4 3-61-16,3-3-419 15,1 2 396-15</inkml:trace>
  <inkml:trace contextRef="#ctx0" brushRef="#br1" timeOffset="149021.442">24078 3741 640 0,'5'-10'443'0,"-3"6"73"16,-2 0-213-16,0 3-120 15,-1 1-43-15,0 0-75 16,0 0-26-16,0 0-31 16,-7 11-4-16,-6 12 0 15,-28 34 0-15,27-22 1 16,3 1 1-16,1 3 1 16,-1-7 0-16,-14-8 1 15,6-8 1-15,3-7 2 16,5-2 0-16,19 0 7 15,-2-3 2-15,4-3-4 16,-1-14-1-16,8-18-21 16,4 0-21-16,2-19-37 0,7 4-22 15,-4 6-16-15,1-2 9 16,1 11 34-16,1 7 22 16,14 10 25-16,-12 2 3 15,-3 9 3-15,15 5 1 16,-24 7 13-16,-2 2 11 15,-6 6 22-15,-16 1 11 16,4 7 3-16,14 6-3 16,-3 4-15-16,-8 0-10 15,-10-6-10-15,2 11-4 0,-7-13-3 16,9 1 0-16,3-1 0 16,-6-19-1-16,6 6-2 15,-7-9-11-15,1-6-45 16,-2 2-26-16,8-4-90 15,-2-6-55-15,8-7 142 16</inkml:trace>
  <inkml:trace contextRef="#ctx0" brushRef="#br1" timeOffset="149571.12">24898 3680 705 0,'-2'-6'403'15,"-1"5"-43"-15,2 0-95 16,0 0-80-16,0 0-28 16,-1 1-45-16,0 0-9 15,-20 2-27-15,-24 7-12 16,17-10-24-16,1 1-13 15,-7 4-14-15,0 1-3 0,-2 0-5 16,5 6-1-16,5-4-2 16,0-4-1-16,10 2-2 15,3-3-2 1,7 0-4-16,3 5-7 0,4-3-2 16,7 2 2-16,7 0 4 15,6 1 6-15,11 4 4 16,10 5-1-16,-1 3-1 15,1 5 1-15,-19-2 0 16,2 5 0-16,-24 0 0 16,14 3 1-16,-4-1 0 15,-14-7 4-15,0-1 3 16,-8-5 2-16,2 1 2 16,-13-6 1-16,4-1 2 15,-19-7-1-15,-3-3 3 0,12-3 0 16,-2-7-1-16,3-4-1 15,1-10-5-15,0-8-1 16,8 4-33-16,1 3-21 16,7 0-43-16,5 16-50 15,6 4-309-15,1 6 308 16</inkml:trace>
  <inkml:trace contextRef="#ctx0" brushRef="#br1" timeOffset="150819.639">25555 3716 609 0,'20'-34'319'16,"-15"28"-62"-16,0 1-43 15,0 4-57-15,0 1-38 16,-5 2-64-16,0-2-18 16,-1 0-19-16,-1 1 6 15,-2 23 2-15,-10 31-2 16,0-20-1-16,-1 2-3 0,1 11-2 15,1 4-3 1,0-11-2-16,0-4 0 16,0-15-1-16,-1-9 0 0,10 3 0 15,0-5 2-15,5-13 6 16,3-2-1-16,5-21-3 16,1-3-7-16,8-3-37 15,-2-15-14-15,6 1-16 16,-1-3 2-16,7 4 25 15,4 11 13-15,-3 9 14 16,-3 5 3-16,-8 5 2 16,-1 3 2-16,-3 11-3 15,-1 4 0-15,2 9 4 16,-2 4 2-16,-15 2 6 16,3 2 2-16,6 3-2 15,-6-6-1-15,4 1-1 0,12 1-1 16,-7-14 2-16,10 2 2 15,20-8 2 1,-9-5 0-16,8-7-2 0,-1-3-2 16,-2-7-4-16,1 3 0 15,2-5 0-15,-9 3 0 16,-2 1-1-16,-7-2 1 16,-8 8-3-16,-3 1-2 0,-16 5-2 15,-2 2-3-15,-6 5-3 16,-9 1-2-16,0 2 0 15,-5 4 1-15,-4 10 0 16,10-2 3-16,1 7 1 16,3-2 0-16,0 2 2 15,1 3-1-15,2 2 0 16,1 4 2-16,0-6-1 16,6 13-1-16,1-4 1 15,2-4 0-15,5-1 3 16,1-6 1-16,9-1 3 15,3 2 1-15,4-7 0 16,5-5 2-16,0-10 2 16,3-2 8-16,9-8-57 15,8-3-64-15,2-14 67 0</inkml:trace>
  <inkml:trace contextRef="#ctx0" brushRef="#br1" timeOffset="151620.042">26583 3629 887 0,'5'-4'430'0,"-10"2"-173"15,3-5-70-15,-7 10-82 16,0 8-37-16,4 8-22 15,-8 5-2-15,0 3-3 16,-6 1-2-16,-2 1-8 16,1 2-5-16,3 7-7 15,1 1-2-15,1-1-5 16,3 3 0-16,-2-11-3 16,0-3 1-16,3-9 2 15,1-3 0-15,9-7 1 16,-1-7 5-16,5-2 2 15,3-7-2-15,5-11-1 16,6-12-21-16,4-14-49 0,3-5-25 16,6-1-43-16,5 5 10 15,11 11 40-15,4 5 23 16,-9 2 40-16,8 9 5 16,-12 6 7-16,-13 1 12 15,1 10 15-15,-7 4 1 16,-10 7 8-16,2 11-3 0,-3 11 2 15,-15-6 4-15,-5 12-6 16,0 0-4-16,-8 0-11 16,-3 6-4-16,9-12-6 15,-2 6 0-15,10-7-2 16,14-4-1-16,-7-2 1 16,-2-11 1-16,-2-6 1 15,-2-2 4-15,4-8 3 16,10-4-1-16,14 0-5 15,-15-20-8-15,18-2-30 16,-5-14-19-16,1-16-37 16,15 9-14-16,-7-5 16 15,10 12 15-15,-3 8 34 16,2 3 17-16,5 15 12 16,-10 3 5-16,-1 12 10 15,-12 6 1-15,-17 3 8 16,0 9 5-16,-5 9 10 0,-8-2 5 15,6 10-2-15,-2 1-6 16,-11 1-11-16,8 6-4 16,-5-8-5-16,-3 2-3 15,9-7-2-15,3-8-2 16,0 0-2-16,3-7-1 16,1-6-35-16,-1 4-33 15,2-6-114-15,-1-2-77 0,4 2 155 16</inkml:trace>
  <inkml:trace contextRef="#ctx0" brushRef="#br1" timeOffset="152124.687">27505 3674 1059 0,'2'-3'477'0,"-5"5"-209"15,-11-2-61-15,-6 5-73 16,-1 6-30-16,-6 0-46 16,3 4-10-16,4 1-12 15,-5 3-3-15,3 6-10 0,0 3-4 16,6 4-2-16,4 4-3 16,7 0 1-16,11 6-3 15,-6-13-1-15,4-5-1 16,6-4-1-16,-4-10 0 15,13 4 0-15,-7-5 2 16,3-4 4-16,0-8 1 16,3-8 0-16,5 1-1 0,1-13-11 15,8 2-9-15,1-19-19 16,2-8-9-16,-12-8-12 16,5 0 1-16,-10 14 7 15,-15 2 6-15,10 15 15 16,-25 4 6-16,-7 7 3 15,-1 6 3-15,-17 6-3 16,7 2-1-16,4 6 1 16,-3 2 0-16,6 1 0 15,4 3 2-15,-1-3 2 16,5 1 1-16,0 1-11 16,0-3-29-16,7 6-83 15,3-7-62-15,-1-1-226 16,6 0 260-16</inkml:trace>
  <inkml:trace contextRef="#ctx0" brushRef="#br1" timeOffset="152974.713">27852 3654 801 0,'-2'-8'417'0,"1"8"-106"16,-3-3-89-16,-2 6-73 16,5-3-34-16,0 0-45 15,-5 12-13-15,-5 11-22 16,-17 26-5-16,11-25-3 15,1 7 0-15,7 7 1 16,2 0-1-16,8 8-6 16,-1-7-2-16,2-7-9 15,-1-1 0-15,-1-13 0 16,4 0-1-16,3-9 3 16,4-4 1-16,2-2 5 15,3 0 1-15,5-6 1 0,2-3-3 16,8-15-8-16,-3-13-10 15,2-6-24-15,4-3-7 16,-1-4-6-16,-1 1 3 16,14 1 17-16,-13-3 6 15,-1 12 5-15,1 7 3 16,-20 9 1-16,2 5 0 0,-10 9-3 16,-2 4-3-16,-8 6 2 15,-1 3 1-15,-2 5 5 16,-6-1 5-16,4 2 6 15,11 5 2-15,-13-1-1 16,13 0 0-16,-1 1-4 16,0 0-2-16,17 0 1 15,-3-1 0-15,15-3 2 16,-2-5 2-16,8-4 2 16,-5-5 0-16,-3-8 0 15,4-5-2-15,-1-1-1 16,3-8 0-16,0-3 1 15,-5-4 0-15,3-5 2 16,-9 4-1-16,-9 1-5 16,-11 2-5-16,-11 10-13 15,-3 2-6-15,-16 5-4 0,5 19 0 16,-13 2 5 0,3 12 3-16,2 13 3 15,-3-11 2-15,7 12 4 0,3-2 1 16,4 6 3-16,1 5 1 15,1-4 2-15,-2-2 3 16,17 1-1-16,3-5 1 0,7-10 0 16,6-3 0-1,-7-11 4-15,10-2 1 0,4-4-42 16,3-4-34-16,6-10-113 16,-1-3-95-16,7-21 174 15</inkml:trace>
  <inkml:trace contextRef="#ctx0" brushRef="#br1" timeOffset="153585.96">29412 3205 941 0,'-2'-4'472'0,"2"-1"-165"16,0 6-127-16,-1-1-30 15,0 0-74-15,0 0-27 16,-5 18-25-16,-30 43-4 16,20-18-4-16,2 14 1 15,-5 10 2-15,-3 4 4 16,4-2 5-16,-2-8 1 16,-2-10-1-1,-4-4-3-15,5 3-6 0,-4-6 0 16,-1-1-2-16,15 2 1 15,-25-27 0-15,27 6 3 16,9-19 11-16,-5-5 3 0,21-6-1 16,-21-21-2-16,4-7-16 15,1-10-8-15,6-6-14 16,9 7-7-16,-12-3-12 16,3 5-3-16,-9 4 4 15,-11-1 2-15,4 13-1 16,-6 5 0-16,-4 17-1 15,-7 3 0-15,-11 4 4 16,-10 7 2-16,3 8 1 16,8 6 1-16,5 13 11 15,4 2 10-15,-2 1 19 16,8 11 11-16,6-1 15 16,6 8 3-16,12-10 11 15,6-11-4-15,13-4-10 0,1-17-5 16,9 3-16-16,5-6-4 15,8-12-3-15,3 1-2 16,17-13-4-16,-5-6-3 16,3-19-6-16,2 3-15 15,-17-10-86-15,3 5-41 16,-10 14 68-16,-10 1 4 16</inkml:trace>
  <inkml:trace contextRef="#ctx0" brushRef="#br0" timeOffset="160248.079">18482 8678 440 0,'0'-1'245'15,"2"-3"-42"-15,-2 2-23 16,1-3-36-16,-1 3-14 15,0 1-14-15,0-1-9 0,0-1-20 16,0 2-8-16,1-2-22 16,-1 2-13-16,0 0-17 15,0 0-7-15,0 1-7 16,0 0 1-16,8 21-1 16,-5 30-1-16,-12-20-3 15,-3-4-2-15,9 2-3 16,3-2 1-16,-5-5 0 15,2-5 1-15,0-7 2 16,3 3 2-16,2-6 4 16,5-2 2-16,-5-10 0 15,-3-1-2-15,4-5-5 16,-4-6-2-16</inkml:trace>
  <inkml:trace contextRef="#ctx0" brushRef="#br0" timeOffset="160474.115">18309 8952 1981 0,'-164'80'-2'0,"164"-68"0"16,2 1-1-16,1-1 1 16,0 9 0-16,12 0 1 15,-3-12 1 1,0 1 0-16,15 7 0 0,13-3 1 16,-8-7 2-16,-1-7-1 15,6-2-1-15,-2-6 5 31,1 0 0-31,13-13 0 0,10 2 1 16,-2-3-4-16,-40 15 0 16,9 3 0-16,-14 0-2 15,-16 1-1-15,-6-1 0 16,11 4 1-16,-4 0-52 16,3 2-52-16,-1-2-301 0,1 0 264 15</inkml:trace>
  <inkml:trace contextRef="#ctx0" brushRef="#br0" timeOffset="161650.49">18444 8695 493 0,'0'-1'264'0,"0"-1"-48"0,0 1-25 15,0 0-32-15,0 0-14 16,0 0-29-16,0 0-17 16,0 0-27-16,0 0-13 15,0 1-15-15,0 1-5 16,-2 20-8-16,-6 29-3 16,-2-26-7-16,2 5-3 0,1-9-5 15,3 4-3-15,2-4-3 16,-2-10-1-1,1 0 1-15,0-8 1 0,2-2 5 16,1-2 3-16,0 1 0 16,0 0-1-16,0 0-6 15,6-11-3-15,-4-8-2 16,35-36-3-16,-25 26-1 16,2 2 0-16,-14-6 0 15,8 9-1-15,-8 3 1 16,-3 7 0-16,-2 8 1 15,-9-2-1-15,2 9-3 16,-7-1-1-16,1 5-2 16,-1 8 1-16,-4 2 1 15,5 5 1-15,-5 6-1 16,2 5 0-16,-2 9-1 16,-2 1 1-16,-2 3 1 0,5-3 1 15,11-1 1-15,-2-2-1 16,8-2 1-16,-2 0 1 15,4-3-1-15,14 3 0 16,3-8 1-16,10 0 0 16,4-16 5-16,-5-5 3 15,15-6 6-15,-2-9 1 0,17 0-2 16,5-8-1-16,1-7-1 16,1 0 0-16,-6-4-1 15,-15 1-1-15,-7 3-4 16,-8 5-2-16,-14 11-28 15,0 4-55-15,-8 10 54 16</inkml:trace>
  <inkml:trace contextRef="#ctx0" brushRef="#br0" timeOffset="163420.473">18889 8657 649 0,'3'-8'347'0,"0"2"-100"15,-1 0-69-15,1-1-32 16,-2 4-35-16,4-4-15 0,-5 5-20 16,0 1-5-16,0-1-17 15,0 1-7-15,0 0-14 16,0-1-5-16,0 1-7 15,0 1-2-15,0 0-4 16,-3 18-2-16,-8 41-4 16,-1-22-1-16,-5 5-2 15,5 11-1-15,-1-7-1 16,-2-3-1-16,1-6 1 16,-2-7-1-16,2 1 0 15,4-2 0-15,1-3 0 16,1-8 0-16,6-6 0 15,0-7 1-15,4-5-25 16,0-3-58-16,-2 2-343 16,2-4 290-16</inkml:trace>
  <inkml:trace contextRef="#ctx0" brushRef="#br0" timeOffset="163771.887">19288 8516 1084 0,'2'-7'469'0,"0"5"-255"16,-1-3-31-16,-2-3-72 16,1 5-26-16,0 7-33 15,-1-3-10-15,0-1-9 16,0 5-6-16,-5 12-5 15,-8 39-3-15,-3-33-4 16,-2 6-3-16,-2 5-5 16,-7 4 0-16,7 13-2 15,-3-2-1-15,0-5 0 16,11 0 0-16,-2-13-1 16,5-2 0-16,8-4 0 15,-5-10 0-15,-5-4 1 16,13 0-19-16,-2-8-70 15,-5-3-53-15,8-2-198 16,-3 1 209-16</inkml:trace>
  <inkml:trace contextRef="#ctx0" brushRef="#br0" timeOffset="164100.852">18832 8860 673 0,'-11'-10'368'0,"5"11"-58"16,1 0-64-16,6 8-69 16,3 0-38-16,6-11-47 15,5 0-20-15,10 1-14 16,7-6 1-16,6 5-5 15,9-3-3-15,-6-5-12 16,1 6-6-16,-10-5-15 16,-7-4-7-16,1 3-4 15,-8 3-3-15,6 2-4 16,-7-4-38-16,0 9-133 16,-2-4-124-16,1 7 172 15</inkml:trace>
  <inkml:trace contextRef="#ctx0" brushRef="#br0" timeOffset="164782.897">19236 9057 829 0,'-6'-2'431'16,"-1"1"-145"-16,3-5-73 15,3 5-35-15,5-5-71 16,5 0-25-16,10 2-39 16,4-3-8-16,1 4-5 15,9 3-4-15,-5 2-11 16,1 4-3-16,4 2-3 15,-11-1-1-15,-3 3-1 16,-17-4 2-16,-4 2 3 16,-2 2 0-16,-10 2 2 15,4-1-2-15,-14 3-3 0,-3 0-1 16,-2 0-3 0,10-5-1-1,9-4-1-15,1 0-1 0,-23 9 0 0,3 1 0 16,9-3 0-16,11-12 1 15,9 0-3-15,2-6 0 16,9 1-3-16,5-2-2 0,-1-3 1 16,3 1 1-16,-1 4 1 15,-1 3 1-15,2 2 1 16,1 3-1-16,-2 4-1 16,3 8 0-16,-6 6 0 15,0 0-1-15,-7 2 2 16,-7 0 1-16,-10 3 2 15,-5-1 1-15,-8 7 2 16,1 0-1-16,-2-7 2 16,-3 5 0-16,-7-11 2 15,-3-6 0-15,-3-2-1 16,-6-7 2-16,11-2 0 16,-5-7 2-16,3-9 1 15,10 0 0-15,-8-8-5 16,10 3-4-16,5 3-10 15,0 3-32-15,8-2-87 16,7 8-52-16,0 5 99 0</inkml:trace>
  <inkml:trace contextRef="#ctx0" brushRef="#br0" timeOffset="165853.582">20068 8546 626 0,'8'-2'336'0,"-13"-4"-75"16,2 2-26-16,-3 4-71 15,6 0-28-15,4 7-50 16,-4 3-23-16,0 8-23 15,-8-1-5-15,-8 1-6 16,12 6-4-16,0-1-6 16,-1 4-5-16,3 2-6 15,-4-4 0-15,-5-1-2 0,4-7 1 16,-1-10 1-16,-4-6 0 16,9-2 10-16,-5-7 0 15,12 3 1-15,10-2-1 16,-14-9-9-16,6-4-3 15,-3-7-3-15,-4-1 0 16,19 3-3-16,6 2 0 16,-24 5-1-16,3 1-1 15,-10 6-1-15,-6 7-3 0,5 3-2 16,-10 1 0-16,-3 6 1 16,-3 2 1-16,0 5 2 15,-1 3 0-15,-6 2 1 16,2 3-1-16,9 4 0 15,1 6 1-15,5-1 0 16,-2 3 0-16,3 0 1 16,1 3-1-16,2-2 1 15,6 6 0-15,1-2 0 16,1-6 1-16,4-3 1 16,-1-7 0-16,5-2 3 15,2-2 0-15,0-6 4 16,3 0 1-16,4-6 3 15,3-5 2-15,5-3 1 0,2-5-1 16,6-5-3-16,2-3-1 16,0 1-4-16,-1-2-1 15,-10 2-2-15,1 4-1 16,-9 4-40-16,-5-1-36 16,0 6-103-16,2 1-108 15,-9 0 182-15</inkml:trace>
  <inkml:trace contextRef="#ctx0" brushRef="#br0" timeOffset="166435.848">20401 8616 920 0,'-4'-10'461'0,"-4"7"-139"15,0-1-95-15,-4 5-93 16,2 2-44-16,-3 5-53 0,-3 0-14 16,-1 5-6-16,6 7 0 15,-4 2 3-15,0 4 0 16,-2 16 3-16,-4 0 0 15,2 7-3-15,-1-3-3 16,6-7-5-16,2-5-2 16,5-5-2-16,5 4 1 15,-2-12-1-15,5-3-2 16,7-5 1-16,1-6 1 16,14-3 4-16,-1-4 2 0,5-6 0 15,2-4-2-15,0-8-3 16,12-4-1-16,6-4-2 15,3-6 0-15,-9-1 2 16,-6-8-1-16,-23-9 3 16,-7 2-1-16,3-1 1 15,-14 18 1 1,2 16-3-16,2-1-2 0,-23-31-6 16,-6 2-2-16,-13 11-2 15,10 29-1-15,7 2 3 16,4 4-1-16,0 3-2 15,-1 1-4-15,5 0-38 16,0 2-40-16,7 1-151 16,4 4-331-16,8 4 377 15</inkml:trace>
  <inkml:trace contextRef="#ctx0" brushRef="#br0" timeOffset="167415.483">20741 9038 602 0,'33'-13'344'16,"-36"10"-40"-16,-2 3-104 0,1 3-70 15,0 2-36-15,-3 3-36 16,3 1-8-16,-2 6-11 16,-3 0-3-16,-1 2-7 15,-2 5-6-15,-6-4-7 16,2 6-1-16,0-2-5 16,-1-5 0-16,9-2 1 15,-4-8-1-15,5-9 4 16,7-4-3-16,5-10-3 15,8 0-2-15,10-5-6 16,-1-1 0-16,-1 1-3 16,2 5-2-16,-5 4-1 15,2 2 1-15,-3 9-3 16,-2 2 0-16,-5 9 0 16,1 7 0-16,-1 13 4 15,-6 0 2-15,-4 6 3 0,-11 1 1 16,-5-2 3-16,-3 3 1 15,-1 0 2-15,-1 5 1 16,-6-7 2-16,-1-1 0 16,-11-11 2-16,3-1 0 15,-8-9 2-15,7-6 0 16,-1-4-1-16,12-7 0 0,10-8-1 16,-5-3-3-1,8-10-7-15,-1 1-3 0,6-2-7 16,8 3-1-16,12 9 1 15,6 5 2-15,-7 1-2 16,-2 5-1-16,3 4-2 16,-3 1 0-16,10 9 6 15,-3 1 2-15,2 1 3 16,-6 2 1-16,17 2 2 16,0-5 0-16,5 0-1 15,4-4 0-15,-13-7 2 16,6 5 1-16,-7-6 2 15,2-3 1-15,-3-7-27 16,0-2-38-16,7 0 36 16</inkml:trace>
  <inkml:trace contextRef="#ctx0" brushRef="#br0" timeOffset="167999.887">21016 8450 690 0,'-7'3'332'0,"1"-6"-108"16,6 8-26-16,3-5-46 15,-3 0-6-15,14 4-28 16,3 0-12-16,36 8-23 16,-29-16-8-16,3 1-11 15,8 8-5-15,-8-8-13 16,-1 3-8-16,-4-6-13 16,-6-6-5-16,-2 5-9 15,-3-2-1-15,-4 8-13 16,-7-2-48-16,-1 0 36 15</inkml:trace>
  <inkml:trace contextRef="#ctx0" brushRef="#br0" timeOffset="168780.731">21919 8850 255 0,'8'-8'193'0,"-6"-6"33"16,6 1-21-16,1 6-35 15,-9-5-7-15,7 15-12 16,-2-1-8-16,-3 1-18 15,1 6-10-15,-12 8-25 16,-3 5-8-16,4 15-24 16,-7-4-10-16,-3 3-14 15,0 7-6-15,-9-6-9 16,4 4-5-16,1-2-5 16,6 3-2-16,-3-16 0 15,5 5-1-15,8-7 2 16,-7-19-1-16,9 1-15 0,2-6-32 15,-3-18-150-15,2 2-298 16,1-9 319-16</inkml:trace>
  <inkml:trace contextRef="#ctx0" brushRef="#br0" timeOffset="169030.663">21703 8920 784 0,'-1'-11'430'16,"3"8"-94"-16,14 6-126 15,4-4-26-15,20 7-55 16,1-6-18-16,2-3-34 16,0 1-11-16,-10 2-23 15,6 0-11-15,-9 0-17 16,4-1-4-16,-8-10 7 15,-7 2-25-15,-1 3-116 16,-10-1-103-16,1 7 128 16</inkml:trace>
  <inkml:trace contextRef="#ctx0" brushRef="#br0" timeOffset="169614.977">23079 8661 566 0,'0'-9'335'0,"-1"0"-15"0,3 5-78 16,-2-1-63-16,-3 3-35 16,2 2-60-16,-1 0-21 15,-2 8-28-15,-7 20-2 16,-23 54 2-16,16-20-2 15,1 0-5-15,-18-11-1 16,14-2-8-16,-7-13-3 0,10-2-4 16,10-1-2-1,-1-5-2-15,-4-3 0 0,-5-12 1 16,12 5 0-16,0-16 4 16,2 0-21-16,-3-6-85 15,2-10-76-15,-4-6 95 16</inkml:trace>
  <inkml:trace contextRef="#ctx0" brushRef="#br0" timeOffset="169985.76">23430 8599 989 0,'20'-3'456'16,"-18"-2"-197"-16,8 5-45 16,-10 1-70-16,-7-1-34 15,6 8-37-15,-4 2-7 16,-7 7-16-16,3 9-4 16,-3 12-11-16,-6 8-3 15,13 10-4-15,-10-4-3 0,-4-4-7 16,-2-2-4-16,-14-10-5 15,3 1 0 1,4-4-4-16,4-5 1 0,8 1-3 16,2-2 1-16,1-3-1 15,2 0 0-15,7-1-1 16,-4-11-2-16,5-9-69 16,2-3-36-16,-2-5-153 15,3 4-237-15,0 0 333 16</inkml:trace>
  <inkml:trace contextRef="#ctx0" brushRef="#br0" timeOffset="170281.185">23022 8929 1019 0,'-3'-13'459'16,"9"2"-214"-16,6-6-26 16,8 11-62-16,2-6-28 15,-2 2-41-15,6 7-19 0,-1-7-23 16,5 12-10-16,0 2-17 16,-6 1-5-16,3 7-5 15,-7-3-2-15,-1-1-2 16,-3 3 6-16,-10-3-76 15,-6-6-63-15,5 1 82 16</inkml:trace>
  <inkml:trace contextRef="#ctx0" brushRef="#br0" timeOffset="170697.177">23982 8148 1003 0,'0'-14'508'0,"3"6"-170"16,-7-1-134-16,4 10-35 0,-6 9-85 16,-7-1-31-16,-6 15-35 15,-10 4-2-15,9 23 0 16,0 4-2-16,9 16-2 16,-1-4-1-16,-2-17 0 15,-1 0 1-15,10-13-2 16,-10-9 0-16,-6-1-1 15,2-8 1-15,-8-8 0 16,15 1 1-16,3-10 6 16,11 2-33-16,-9-11-94 15,-1-2-71-15,3-7 96 16</inkml:trace>
  <inkml:trace contextRef="#ctx0" brushRef="#br0" timeOffset="170981.674">23622 8403 937 0,'-1'-1'452'0,"1"0"-144"15,0 0-70-15,11-7-75 16,17-2-35-16,43-6-59 15,-29 18-20-15,7 10-19 16,-7-4-5-16,3-2-11 16,0-2-4-16,-15 0-2 15,2 1-1-15,-12 1 0 16,-7-6-42-16,0-3 284 16,-9 2-196-16</inkml:trace>
  <inkml:trace contextRef="#ctx0" brushRef="#br0" timeOffset="172621.414">24513 8999 371 0,'-2'-1'238'16,"-3"-2"-32"-16,4 1-48 15,0 1-23-15,0 0-30 16,0 0-7-16,0 0-10 0,0 0-1 16,0 1-2-16,0 0-4 15,0 0-4-15,-1 0-2 16,2 0-12-16,0 0-2 15,0 0-5-15,10 1-4 16,12 1-7-16,29 3-6 16,-14-6-11-16,1-2-6 15,10-2-9-15,-5 2-4 0,7-1-2 16,4 0-1-16,-1-1 0 16,10 2-1-16,-10-1 1 15,-2-2-2-15,-2 5 0 16,3-1-1-16,-8 2 0 15,-1 3 0-15,-11-3 0 16,-5 0 1-16,-1 0-1 16,-6-1 1-16,-2 0 0 15,-4 2 1-15,-3 0 0 16,-4-4-1-16,-4 1 0 16,1 0 0-16,0-1 0 15,-4 3 1-15,0 0 1 16,0 0 0-16,0-2 0 15,0 1 0-15,0 0-1 16,0 0 0-16,0 0-2 16,-1 0-2-16,-1 0 0 0,0-4 0 15,-2 0-1-15,-9-3 1 16,-31-28 1-16,23 31-1 16,-1-4 1-16,15 6-1 15,-20-10 1-15,22 4-1 16,-4 0 1-16,-22-7 0 15,20 5-1-15,-14-1 0 0,-4-8 1 16,13 9-1-16,1 2 0 16,-2-4 0-16,7 8-1 15,5-2 0-15,-2 2-1 16,6 5-2-16,3 2-4 16,-4-3-2-16,2 1-17 15,0 0-38-15,0 1-141 16,9 20 136-16</inkml:trace>
  <inkml:trace contextRef="#ctx0" brushRef="#br0" timeOffset="173450.512">25419 9145 788 0,'0'0'426'16,"-2"0"-124"-16,-3-2-94 15,4 1-31-15,0 0-73 16,-1 0-23-16,1 1-31 16,0 0-6-16,0 0-4 15,-2 0-2-15,-10 6-4 16,-6 0-1-16,-27 13-4 16,22-11-3-16,-5-5-1 15,7-2 0-15,-5 2 1 16,-7 0-1-16,-5 0-3 15,-12 0-5-15,2 0-8 16,3 4 0-16,5 0-3 16,4 5 1-16,-4-3-1 15,8-5-1-15,0 6-1 0,-2-5 0 16,4 4-1-16,-10 2 0 16,0-11-1-16,4 7 1 15,2-3-1-15,9 3 0 16,3 0 0-16,-3-9-1 15,5-2 1-15,-4-2-1 16,8 6 0-16,1-1 0 16,-3 1-1-16,11 4 0 15,-1-5 0-15,-1 0-1 16,8 0-3-16,3 0-1 0,4 5-1 16,-5-4 0-16,0 0 2 15,0 0 2-15,11 1 0 16,4-1 2-16,28 7-1 15,-25-5 1-15,-4-2 0 16,-1 2 0-16,0-3 0 16,-1 4 0-16,-2 2 1 15,5 3-1-15,-2 1 2 16,-1-2-2-16,0 4 0 16,-5-7 1-16,4 6-1 15,5 1 1-15,-5-7-1 16,3 2 1-16,6 0-1 15,3 2 0-15,-6 0 0 16,4-2 0-16,-6-4 0 16,-5 1 0-16,8-1 5 0,-18-2-33 15,1-1-81-15,3 0-57 16,-4-1 86-16</inkml:trace>
  <inkml:trace contextRef="#ctx0" brushRef="#br0" timeOffset="175979.666">24090 5607 403 0,'0'0'250'0,"3"0"-19"16,-1-1-44-16,2 0-72 16,-4 0-19-16,2 0-17 15,-1 0-5-15,-1 0-4 16,0 0-3-16,0 0-5 15,3 0-2-15,0-1-5 16,-3 1-6-16,0 0-12 16,0 0-3-16,0 0-2 15,0 1-2-15,-1 0-6 16,0 0-4-16,-4 7-9 16,2 9-1-16,-42 25-4 15,22-32 0-15,-2 9 0 16,-5-4-1-16,-8 0 5 0,1-2 1 15,-10-10 3 1,0-1 1-16,5 4-3 0,-6-4 0 16,13 1-3-16,2 4-1 15,5-7-2-15,6-1-1 16,3 2-1-16,2-9-1 16,2 4 0-16,4 3 0 15,4-9-2-15,0 6 1 16,8 0-3-16,0 5-3 15,6 2-1-15,0-2-2 16,1-3 3-16,4-8 0 0,1 5 2 16,5 0 0-16,-1 1-2 15,4 5-3-15,-1-4-1 16,1-5 0-16,2 1 2 16,-7-4 3-16,2 8 3 15,-8 1 1-15,3 0 3 16,-8 1 1-16,-5-2 1 15,1 0 1-15,-2 3 1 16,0 0 2-16,-4 0 6 16,-13 0 5-16,-28 0 9 15,34 4 4-15,-10-3 3 16,4 2 1-16,-5 4-5 16,-3-4-6-16,3 7-8 15,-1 0-6-15,-4-2-7 16,4 13-1-16,3-2-4 0,-1-4 0 15,7 1-1-15,-4-6 1 16,11 2-1-16,-1 2-1 16,10 1 0-16,-2-6-1 15,-3 0 1-15,2-3 1 16,-7-3 0-16,9 2-1 16,-1 0 0-16,6 7 0 0,10-3 1 15,-4-3 0 1,10 5 1-16,-3-9 0 0,2-1 0 15,3-2 1-15,0-8 0 16,4 5 0-16,-2 0 0 16,0 5 0-16,-7 0-1 15,-3-5 0-15,-5 5 15 16,-4 0-27-16,-2 5-90 16,-4 6-80-16,-5 6 97 15</inkml:trace>
  <inkml:trace contextRef="#ctx0" brushRef="#br0" timeOffset="179719.262">26276 8760 1570 0,'2'1'39'0,"0"0"13"15,-6 1-1-15,2 2-5 16,1-4-21-16,0 0-3 0,-6 19 1 16,-10 36-7-16,17-29-3 15,-4 0-4-15,4 5-1 16,-5-5-1-16,1-4 0 16,18-3 2-16,-8-11-3 15,-11 2 2-15,0 3 0 16,-10-9-1-16,-1 5 5 15,11-9-1-15,-3-7 0 0,0 0-3 16,19-1-3-16,-4-6-3 16,5 0-1-16,-3-10-1 15,-6 0-2-15,10-4-4 16,1 1-2-16,3-3-2 16,-8 2-1-16,-1 5 5 15,-11-6 3-15,1 16 3 16,2-4 0-16,-6 10-2 15,2 7-1-15,-9 4-2 16,-1 10-1-16,6 7 2 16,-2 3 0-16,-12 3 2 15,-4-1 1-15,-16-3-1 16,1 4 0-16,9 5 0 16,-1 6 0-16,12 0 1 15,-2 1 0-15,4-4 0 16,1-4 0-16,4 5 0 0,5-4 0 15,5-5-1-15,2 3 1 16,3-8-1-16,5 1 0 16,5-8 2-16,1 0 0 15,6-7 3-15,5-3 1 16,14 8 0-16,2-13 0 16,8 0-1-16,4 1-1 15,-14-15 1-15,2 9 0 0,-7-8 1 16,-14-10 0-1,6 10 0-15,-2-1-1 0,-5 4 1 16,7 3-1-16,-8-4 0 16,-2 2-1-16,-6 1-1 15,-4 1 0-15,2 7-14 16,-6-4-35-16,2 6-148 16,-1-2-134-16,-2 0 197 15</inkml:trace>
  <inkml:trace contextRef="#ctx0" brushRef="#br0" timeOffset="180144.548">26808 8654 732 0,'-14'0'370'0,"-3"3"-100"16,-1 8-94-16,4 12-68 15,-6 1-28-15,8 13-27 16,5 11-5-16,0 0-1 15,5 6 0-15,-3-4-5 16,-12-11-6-16,-8 2-10 16,-4-9-4-16,2 3-7 15,4-4-1-15,8-5-3 16,3 0 0-16,-1-9 0 16,5-4 0-16,4-7-12 15,-1-5-26-15,4-10-68 16,-2-6-51-16,5-11-274 15,3-5 277-15</inkml:trace>
  <inkml:trace contextRef="#ctx0" brushRef="#br0" timeOffset="180450.528">27067 8642 601 0,'6'-3'379'0,"-12"4"12"16,1 2-105-16,-10 8-136 16,0 4-25-16,-5 13-41 15,4 8-53-15,-1 3 25 16,3 7-8-16,1 4-10 16,4-1-5-16,-6-1-8 15,-1-4-3-15,2-7-4 16,-10-3-4-16,9 1-4 15,0 2-1-15,-4 4 1 16,1-7-1-16,0-3-1 16,6 0-1-16,-3-20-14 15,6 3-26-15,2-12-90 16,1-6-78-16,10-9 120 16</inkml:trace>
  <inkml:trace contextRef="#ctx0" brushRef="#br0" timeOffset="180768.063">26724 8992 836 0,'0'-11'420'0,"7"8"-114"16,-11-2-96-16,-1 0-70 15,19 8-33-15,1-5-36 16,9-1-8-16,14 3-8 16,-4 1-7-16,-1-1-15 15,-2 4-7-15,-5-3-10 16,-3-1-3-16,-1 3 1 16,-4-4 1-16,2 1 1 15,-5 0 2-15,-4 2-1 16,-4 2 1-16</inkml:trace>
  <inkml:trace contextRef="#ctx0" brushRef="#br0" timeOffset="181410.347">27047 9237 815 0,'-11'-3'413'0,"9"3"-153"0,9 0-121 16,7-2-29-16,2-6-67 15,24 5-15-15,-4-1-13 16,-9-2-2-16,6 9 6 15,-24-2 2-15,0 4 13 16,3 10 3-16,-9 0 6 16,-1 2 1-16,-9 1-4 15,-4-10-3-15,-7 3-12 16,-1-2-5-16,6 4-6 16,2 4-2-16,-13-12-3 15,1 1-1-15,-6-10-3 16,-1 0-1-16,28 12-3 15,-8-8-3-15,11 1-3 16,6 1-1-16,-6-8-1 0,12 4 3 16,-1 2 1-16,9 1 1 15,2 5 1-15,5 5-1 16,-6-5 2-16,-8 2-1 16,-3 0 1-16,-1-1-1 15,2 5 1-15,-1 0 0 16,-4 2 0-16,-1 1 0 15,1 6 3-15,-10-3 1 16,-14 2 3-16,-17-1 0 0,5 0-1 16,-1 0-1-16,-5 2 3 15,7-2 3-15,-18-5 11 16,5 2 2-16,9-7 4 16,1-3-4-16,4-3-6 15,1-7-3-15,5-3-4 16,2-8-2-16,7-7 2 15,7-3-15-15,-6-8-87 16,8 1-77-16,1-1 98 16</inkml:trace>
  <inkml:trace contextRef="#ctx0" brushRef="#br0" timeOffset="182311.108">27990 8754 336 0,'7'-7'272'0,"-3"5"56"0,2 2-75 16,-6 2-97-16,0 7-13 15,-1 12-64-15,-6 2-1 16,-2 6 3-16,-1 3-23 15,-3 0 7-15,0 0-10 16,4 0-18-16,-6 3-6 16,5-12-10-16,8-2-2 15,-4-10-8-15,7-6 0 0,2-3 6 16,-3-4 1-16,0 0-1 16,0 1-1-16,1-6-9 15,8-19-2-15,25-19-21 16,-26 8-16-16,2-4-26 15,-2 1-4-15,-2-8 12 16,-3 15 15-16,-6 13 24 16,-3 4 2-16,-5 15 4 15,-3 4 0-15,-9 5-1 16,2 10 2-16,-5 7-1 16,-2 9 0-16,1 7 1 15,-4 0 1-15,5 4 1 16,-5-8 1-16,11 2 1 15,1 0 0-15,0-9 2 16,6 10 1-16,1-9 2 0,5 3 0 16,14 0 1-16,8-5 2 15,0-4 2-15,-6-9 2 16,-2-5 7-16,2-3 3 16,6-6 4-16,11-2 0 15,6-5-5-15,-3-11-4 16,8 2-7-16,0-3-2 15,-5-3-4-15,5 13 0 0,-13-11-19 16,1 9-36-16,2 4-187 16,-17-13 161-16</inkml:trace>
  <inkml:trace contextRef="#ctx0" brushRef="#br0" timeOffset="182861.169">28467 8821 1027 0,'-2'-18'484'0,"-7"10"-175"0,5 7-118 15,-9-3-85-15,3 13-39 16,-2 6-50-16,-5 4-8 16,-1 8-4-16,-1 1 0 15,-2 7-1-15,-2-1 1 16,3 6 11-16,-1-5 4 16,-3-5 9-16,-1 2 2 0,13 1-5 15,-6-1-3-15,14 0-6 16,9 1-3-16,0-4-4 15,8-6 1-15,-2-9 1 16,1-6 2-16,5-8 3 16,6 0-1-16,6-13-1 15,-3-7-3-15,1-8-4 16,0-6-2-16,4 1-1 16,2-2 0-16,2-1 1 15,-1-2-1-15,-1 0 2 16,-1 0-2-16,-18-5-1 15,-10-3 1-15,-18-2-4 16,3 6 0-16,-11 9-1 16,-4 6-2-16,5 15-3 15,-20-5 1-15,10 12-2 0,2 5 2 16,-3 7-21 0,3 10-44-16,-7 4-132 0,-1 3-183 15,-2 8 238-15</inkml:trace>
  <inkml:trace contextRef="#ctx0" brushRef="#br0" timeOffset="183909.805">28740 9176 408 0,'31'-17'294'0,"-28"12"58"16,-3 2-82-16,0 5-89 15,-1-2-46-15,0 0-78 16,0 0-24-16,-6 15-14 16,-32 36 0-16,20-26-2 15,0 0 0-15,8 5-5 16,-6-9 1-16,14-2-4 16,-5-2-2-16,-10-17 1 15,21 13-2-15,-18-9 1 0,18-5-3 16,5-7-3-16,0-11-1 15,8-7-7-15,-5-2-2 16,12 10-9-16,-4-5-4 16,3 5 1-16,3 7 2 15,-4 0 9-15,-4 8 4 16,1 5-1-16,-7 13 0 16,-4 12 1-16,3 6 2 0,-6 10 4 15,-3-2 6-15,-5-4 12 16,-4-3 5-16,-8-4 6 15,-3-5 1-15,-8 5-7 16,-1 2-2-16,-8-2-2 16,-1-1-1-16,0-10-1 15,-3-6 0-15,7-7-2 16,-1-6-1-16,0-13-3 16,5-4-1-16,3-8-3 15,6-4-3-15,10 5-4 16,4 1-1-16,7 8-4 15,0 2-1-15,4 7-6 16,0 4 0-16,4 5-2 16,5 5 1-16,-1 2 7 15,4 3 3-15,4 2 8 16,9 5 5-16,0 1 5 16,4 2 1-16,11 0-2 0,-21-14-2 15,19-3-1-15,-2-7 0 16,-9-12 2-16,11 2-5 15,-4-3-71-15,1 1-75 16,3-4 84-16</inkml:trace>
  <inkml:trace contextRef="#ctx0" brushRef="#br0" timeOffset="184446.078">29500 8702 512 0,'0'-5'304'0,"2"2"-52"16,-2 0-47-16,0 3-24 15,0 0-37-15,0 0-14 0,0 0-25 16,0 0-5-16,-5 13-7 16,-6 14-7-16,-15 29-19 15,11-22-9-15,-6 7-16 16,-2-4-9-16,0 10-12 16,-2-2-4-16,4-5-5 15,-2-1-2-15,2-2-2 16,5-1 0-16,2 1 0 15,-3-7 1-15,9-5 1 16,1-4 2-16,5-9-6 16,5-8-21-16,6-8-88 15,-2-11-61-15,8-18 93 16</inkml:trace>
  <inkml:trace contextRef="#ctx0" brushRef="#br0" timeOffset="184814.202">29993 8619 832 0,'19'-3'421'0,"-17"3"-98"15,8 2-111-15,-18-2-71 16,-6 2-37-16,2 4-49 15,-5 6-7-15,0 6-5 16,3 9-3-16,-13 8-11 16,-2 2-5-16,2 12-2 15,-2-1 0-15,6 2-2 16,4-1-3-16,0-10-4 16,1-2-2-16,4-4-3 15,-2-3-1-15,4 3-1 16,2-5 0-16,-2 0 2 15,3-2 2-15,-1-9 3 16,5 1 1-16,0-14-30 16,-1-6-44-16,-1-11-136 15,-5-9-252-15,20-4 291 16</inkml:trace>
  <inkml:trace contextRef="#ctx0" brushRef="#br0" timeOffset="185092.393">29435 8937 857 0,'12'-12'440'0,"0"8"-74"16,10 4-109-16,0-2-64 15,4 0-22-15,16 6-58 16,-24-9-30-16,24 6-35 16,1 7-9-16,-7-8-13 15,15 8-6-15,-16-3-5 16,-2-2 10-16,-9-1-55 16,-1 4-26-16,-15-1 34 15</inkml:trace>
  <inkml:trace contextRef="#ctx0" brushRef="#br0" timeOffset="186826.452">2139 9569 720 0,'0'-8'334'0,"0"6"-129"15,0-2-32-15,0-1-42 16,-1 4-23-16,1-10-38 16,0 3-11-16,0-2-14 15,3-32-1-15,-11 29-1 16,-3 1-1-16,-1 6-3 16,-8-1-5-16,-11 4-12 15,-7-2-7-15,-4 5-9 16,12 13-3-16,-33 5-3 15,4 6 0-15,-15 5-1 16,-15 5 1-16,21 11-1 16,-15 4 1-16,-14 14-1 15,3 4 0-15,-8 3-1 16,5 3 0-16,11 4-4 16,5 3 0-16,7 17-9 15,13-2-3-15,18-3-2 0,6 1 1 16,32-16 9-16,5 8 3 15,17-7 4-15,20-11 2 16,8-11 0-16,0-11 0 16,32-12 2-16,-2-7 2 15,14-9 3-15,19-11 1 16,-11-15 5-16,5-8 3 0,0-18 3 16,-11-19 2-1,9-33 2-15,7-9 1 16,1-24 2-16,-7-9 1 0,-31 2 4 15,-22-7 3-15,-21 7-3 16,-3 18-1-16,-15 4-1 16,-14 3 3-16,-18 20 8 15,1 6 3-15,-19 22-1 16,0 13-7-16,-17 14-13 16,0 1-7-16,-19 14-12 15,-2 12-2-15,4 15-9 16,-13 11-2-16,3 16-2 15,9 10-1-15,21 4 5 32,28-29 2-32,0 2 2 0,-57 86 2 0,15 2-33 0,6-10-37 15,68-58-348 1,-16-5 290-16</inkml:trace>
  <inkml:trace contextRef="#ctx0" brushRef="#br1" timeOffset="208119.453">17972 11210 2048 0</inkml:trace>
  <inkml:trace contextRef="#ctx0" brushRef="#br1" timeOffset="208824.805">18247 10862 473 0,'0'-6'324'0,"-2"-1"10"15,-4 4-141-15,5-2-32 0,1 4-51 16,-4-1-19-16,4 2-31 15,0 0-13-15,-1 0-14 16,0 0-7-16,-1 5 3 16,-7 14 2-16,-16 49 5 15,12-20 2-15,-2 11-5 16,-3 2-2-16,5-7-9 16,-4-5-3-16,-5-11-7 15,8 2-2-15,6-6-1 16,-8-4 0-16,4-7 1 15,3-2 0-15,-4-10 6 16,5-8 3-16,1-9 9 16,-3-9-36-16,2-7-143 15,6 0-165-15,4 1 185 16</inkml:trace>
  <inkml:trace contextRef="#ctx0" brushRef="#br1" timeOffset="209268.093">17765 10901 618 0,'5'-7'325'16,"3"-2"-91"-16,5-1-63 16,2 1-16-16,8-2-37 15,4 1-21-15,15 2-29 16,5 3-11-16,22-1-11 15,-5 2-6-15,13 0-13 16,-4 1-7-16,-10 1-8 0,9-1-3 16,-8-1-2-1,-6 1 1-15,-5 2 1 0,-12-2 0 16,-12-1 1-16,0 0 1 16,-18-4-17-16,-2 3-40 15,-13-5-187-15,-6 8 158 31</inkml:trace>
  <inkml:trace contextRef="#ctx0" brushRef="#br1" timeOffset="210351.2">18763 10731 762 0,'-1'-10'382'0,"-1"8"-125"16,-2 0-60-16,-4 3-81 16,1 8-36-16,-3 1-41 15,3 5-7-15,-3 7-4 0,-2-3 0 16,0 15-1-16,1 6-2 15,-8 8-4-15,-3 5-1 16,4 4-3-16,-12-2-3 16,14-7-3-1,6-1 0-15,-10-6-3 0,7-9 0 16,-7-2-1-16,-3-3 1 16,8-10-1-16,3 2 2 15,3-13 6-15,3-4 2 0,2-6 0 16,3-5-2-16,2-5-10 15,3-5-3-15,5 2-2 16,0-2-1-16,10 3 0 16,2-2-1-16,8-1 1 15,-5-5 1-15,-4-5-1 16,6-3 0-16,0-3-1 16,6 6 0-16,8 7-1 15,-4 3-1-15,-11 15-1 16,-4 5 0-16,-10 11 0 15,-7 9 2-15,0 6 3 16,-8-4 0-16,-3 8 3 16,-4-3 1-16,-5-3 1 15,9 9 0-15,-4-11 0 0,-4-1-2 16,6 0 0-16,-6-5 0 16,10 2-1-16,4-3 0 15,-2-8-1-15,8-1 0 16,3-7 1-16,7 5 1 15,4-2-1-15,3 2 0 16,-3-5-1-16,-2-5 1 16,3-3 2-16,0-5 0 0,6-6 2 15,6 0 0 1,1-9 1-16,8 2 0 16,-8 1-2-16,7 1 0 0,-12 6-2 15,-9-2 1-15,-3 1 0 16,-9-1 0-16,-5 1 0 15,-7 0 0-15,-6 1-1 16,-7 3-1-16,6 15-2 16,3 2 0-16,-7 10-1 15,8 7 1-15,-4-6 3 16,-10-2 2-16,14 7 2 16,-10-2 2-16,2-2 0 15,7 6 0-15,0-3 2 16,3 3 0-16,4 1 1 15,7-2-1-15,7 0-2 16,4-2-1-16,6-3 0 16,-2-6-1-16,-1-2 1 0,6-2 0 15,-11-4 1-15,5-1 0 16,8-8 0-16,-3 2 11 16,6-3-80-16,-2-3-61 15,-7 7 78-15</inkml:trace>
  <inkml:trace contextRef="#ctx0" brushRef="#br1" timeOffset="-209247.199">19967 10802 315 0,'7'-7'199'15,"4"-1"8"-15,-2 2-25 0,-2 2-23 16,0-1-9-16,-7 0-15 16,4 0-8-16,-1 1-21 15,4 2-11-15,-11 4-24 16,-2-1-14-16,2 7-24 16,-18-1-9-16,11 7-14 15,-5 9-2-15,-8 6-3 16,9 12-1-16,-11 6-1 15,3 1 1-15,3 0-1 16,-5-1 1-16,12-3-1 16,1-1 0-16,1-7-1 15,1-6 2-15,2-6-1 16,-3-8 1-16,3-4 1 16,4-3 0-16,0-6 2 15,4-3-28-15,5-9-108 0,-1-4-99 16,7-10 131-16</inkml:trace>
  <inkml:trace contextRef="#ctx0" brushRef="#br1" timeOffset="-208881.604">20431 10745 745 0,'0'-8'368'0,"8"10"-132"16,-8-4-34-16,-6 1-71 15,6 4-32-15,-1-3-42 16,0 0-14-16,-5 2-12 16,-14 6 1-16,-21 41 2 15,27-23-2-15,-9 12-7 16,-2-2-5-16,2 15-8 15,-6-5-3-15,6-2-4 16,4 0 0-16,2-9-1 16,-1 2-1-16,0-13 0 15,9 2 0-15,-4-9 0 16,6-3 1-16,4-3 1 16,-6-8 6-16,9-2-62 0,1 1-61 15,4-2-194-15,-5 0 183 16</inkml:trace>
  <inkml:trace contextRef="#ctx0" brushRef="#br1" timeOffset="-208515.01">19866 10978 747 0,'-1'-3'416'16,"-1"-6"-92"-16,8 5-133 15,1-5-33-15,5 3-59 16,8 1-12-16,7-2-23 15,0 5-5-15,14 2-12 16,-4 4-8-16,-4-4-15 0,7 3-6 16,-16-3-6-16,-2-3-2 15,-2 4-3-15,-7 1-1 16,-4-1-18-16,4 3-42 16,-7-5-165-16,5 2 146 15</inkml:trace>
  <inkml:trace contextRef="#ctx0" brushRef="#br1" timeOffset="-207684.269">20791 10812 601 0,'-1'-6'327'16,"1"4"-92"-16,0-2-67 0,0 3-24 15,0 0-31-15,0 0-9 16,0-1-27-16,0 1-13 15,0 1-27-15,-1 0-10 16,-1 0-5-16,-1 8 0 16,-6 14 3-16,-12 27-1 15,14-17-3-15,-2 4-3 16,4-4-4-16,-1 3-1 16,0-11-4-16,5-5-1 15,-2-3-1-15,2-5 0 16,1-3 5-16,2-8 4 0,0-4 0 15,2-9 1-15,0-14-5 16,2-5-4-16,3-12-5 16,-2-2-3-16,0 7-14 15,0 4-3-15,-2 3 0 16,0 8 2-16,-5 6 9 16,0 5 1-16,-8 9-3 15,-1-2-1-15,-3 9-2 16,-5-1 0-16,2 7 2 15,-6 6 1-15,-4 4 2 16,0 5 1-16,-5 2 1 16,-5 5 1-16,9 7 0 15,-4 0 1-15,16 8 0 16,9 5 0-16,-5-14 1 0,9 2 0 16,-7-8 0-16,5-11 0 15,9 5 1-15,2-4 0 16,-4-5 0-16,2 3 0 15,7-5 2-15,-11-2 1 16,12-7 5-16,8 0 4 16,-5-9 1-16,9-1 1 15,8 2-2-15,-9-8-2 0,5 3-3 16,-1-2-2-16,-5-2 1 16,6 6-2-16,-5-4 1 15,-4 2-1-15,-5 6-2 16,2-1 0-16,-10 3-1 15,2 0-1-15,-7 1-2 16,-3 0 2-16,-3 4-50 16,2-5-39-16,0 0-143 15,0 0-127-15,-1 5 226 16</inkml:trace>
  <inkml:trace contextRef="#ctx0" brushRef="#br1" timeOffset="-207315.587">21260 10678 960 0,'-7'7'446'0,"-1"8"-201"0,2 12-84 16,-8-2-36-16,1 8-37 15,-3 2-12-15,-3 5-18 16,7 9-5-16,-2 7-11 16,0-3-9-16,-4-2-13 15,0-7-4-15,0-9-5 16,-2-2-2-16,8-6-1 15,1-3 0-15,0-5 0 16,7-4 2-16,3-8-88 16,-5-3-66-16,8-4 88 15</inkml:trace>
  <inkml:trace contextRef="#ctx0" brushRef="#br1" timeOffset="-205965.044">22042 10921 411 0,'-11'4'239'0,"5"3"-2"15,-9 2-78-15,5 6-19 16,1 2-30-16,3 4-36 0,-5 1-11 16,0 13-15-16,11-3-2 15,-10 8-15-15,7-4-5 16,-2-7-8-16,-8 1-3 16,9-6-6-16,-7-2 1 15,0-6-1-15,-7-1 1 16,1-9 5-16,12-2 2 0,-4-6-2 15,5-6-6-15,8-11-23 16,-6-4-14-16,13-5-17 16,6 0-5-16,10 5 14 15,1-4 9-15,5-4 16 16,3 4 7-16,-7-10 4 16,0 10 0-16,-6 9 2 15,-9 5 2-15,-4 8 5 16,0 9 7-16,-2 3 13 15,-1 1 5-15,0 9 5 16,-1-7-3-16,3 12-9 16,1-8-2-16,1-1-9 15,3 3-3-15,3-13-4 16,2 7-2-16,12-5 0 16,1 2-1-16,1-4 2 15,8 2 1-15,-18-11 2 16,3-6 1-16,-5-10-1 0,-4 4-1 15,1-1 0-15,-1-2-2 16,-2 5 2-16,-4-10-2 16,-3 6-1-16,-6 5 0 15,-2 5 13-15,-10 0 5 16,5 4 4-16,-4-1 0 16,-5 1-15-16,3 11-5 0,-9-2-7 15,-1 2-1-15,12 16-1 16,-10-10-2-16,8 19 1 15,-2 4-1-15,-25-9 0 16,12 9 1-16,1-5 0 16,2-2 0-16,14-3 1 15,6 4-1-15,-3-10 1 16,6 2 0-16,7 0 2 16,-1-3 0-16,10-1 0 15,-6 0 0-15,2-1 0 16,6-1 1-16,-7-4 13 15,7-6-36-15,-1-6-159 16,-6-5 132-16</inkml:trace>
  <inkml:trace contextRef="#ctx0" brushRef="#br1" timeOffset="-205349.663">23079 10975 1144 0,'3'-4'497'15,"-4"-3"-267"-15,-1 7-42 0,-5-3-74 16,-2-5-30-16,-1 2-29 16,-3-1-11-16,-3 7-10 15,-4 2-3-15,-6 0-14 16,-6 3-5-16,-6-2-6 15,7 4-2-15,0 6-3 16,5 1-1-16,-2 10 0 16,-7 3 0-16,8 2-1 15,-5 2 0-15,14-3-2 16,1-3 0-16,8 6 0 16,4-6 0-16,2 1 1 15,4 1 0-15,5-10-2 16,2 3 0-16,7-6 1 15,-1-3-1-15,0-2 2 16,3-6 0-16,5-5 0 0,-4-5-9 16,12-8-23-16,4-5-12 15,-5-6-26-15,2-5-4 16,-8-11 1-16,-1-2 8 16,-2-8 24-16,7 3 15 15,-4 11 21-15,-10 3 4 16,-5 17 3-16,-7 5 0 15,-5 13 0-15,-3 6 4 0,0 12 1 16,1 5 1-16,-6 2-1 16,8 13-2-16,-8-8-1 15,-7 2-1-15,14 4-1 16,-10-15 0-16,4 4 1 16,11-3 0-16,-13-2 0 15,13-1 9-15,4 0-68 16,-7-5-58-16,11-2-187 15,-1-1 177-15</inkml:trace>
  <inkml:trace contextRef="#ctx0" brushRef="#br1" timeOffset="-204965.801">23489 11021 907 0,'0'4'430'16,"-1"-4"-173"-16,-4-1-59 15,4 0-68-15,0 0-35 16,0 0-33-16,-12 1-6 0,0 0-10 16,-35 0-5-16,31 2-15 15,-2 7-9-15,-7-2-10 16,6 3-2-16,-14 7-3 15,3-4 0-15,-5 11-2 16,1-1 0-16,19 3 0 16,-5-2-2-16,12 3 0 15,6-3 0-15,3-2 0 16,7 0 0-16,6-8 0 16,4 1 0-16,8-3 2 15,6-2 0-15,4-4 3 16,0-9 2-16,2-3-18 15,7-6-30-15,-13-4-92 16,-3 1-100-16,4-5 144 16</inkml:trace>
  <inkml:trace contextRef="#ctx0" brushRef="#br1" timeOffset="-204576.338">24010 10660 943 0,'0'-8'502'15,"-2"6"-147"-15,-2 6-191 16,-6 1-49-16,-7 13-81 15,-2 7-13-15,-5 8 5 16,2 8 2-16,-2 5 3 16,2 6-1-16,-3 2-10 15,-4 2-3-15,7-1-7 16,5-5-1-16,-1-9-1 16,4-4-2-16,5-7 0 15,-9-5-1-15,8-2 1 16,4-3 1-16,-4-10 0 15,6 1 2-15,2-7-31 16,-1 0-41-16,2-7-143 0,1 2-131 16,0 0 207-16</inkml:trace>
  <inkml:trace contextRef="#ctx0" brushRef="#br1" timeOffset="-204303.392">23677 10917 1054 0,'-4'-7'490'0,"5"3"-221"15,6 1-58-15,9-3-82 16,-3-1-38-16,13 3-35 16,3 4-10-16,1 4-18 15,6 0-4-15,-4-4-8 16,9-1-3-16,2-2-2 15,-5 0-2-15,-7 2-1 16,-9-2 0-16,-7-2-40 16,-2-3-57-16,-2 0-204 15,2 3 187-15</inkml:trace>
  <inkml:trace contextRef="#ctx0" brushRef="#br1" timeOffset="-203764.787">24602 10848 908 0,'1'-3'467'0,"-3"-3"-113"15,-2 2-104-15,3 3-93 16,0 0-46-16,-14-4-69 15,-35-10-16-15,24 13-18 16,-6 1-3-16,1 4-4 16,-9 5-1-16,9 5 0 15,-13-1-2-15,4 2 0 16,13 2 0-16,0 1-2 16,22 5 0-16,7 7-2 15,1-1 0-15,15 7 1 16,7-5 1-16,4-3 2 15,11 0 1-15,-2-8 1 16,-8-7 2-16,9 0 0 16,-6 4 1-16,-8-6 0 15,0 10 1-15,-15-7 0 0,-7-5 3 16,-4 0 11-16,-7-1 5 16,-3 2 6-16,-9-2 0 15,-9 3-5-15,-5-1-3 16,-15-5-5-16,5 5-2 15,-4-3-5-15,-4-2 0 16,10 1-2-16,-4-2-1 0,8-1-1 16,6-2-1-16,7-4 0 15,4 0 0-15,7-5-29 16,5-2-43-16,9-3 40 16,6 0-4-16</inkml:trace>
  <inkml:trace contextRef="#ctx0" brushRef="#br1" timeOffset="-202432.746">25483 10891 324 0,'0'-1'242'0,"0"0"40"15,0-1-23-15,-1 1-52 16,0 1-26-16,0 0-45 15,0 0-18-15,-3 1-32 16,-4 17-15-16,-33 36-23 16,30-19-9-16,-2-3-9 15,-9 6-3-15,8 2-3 0,0-6-3 16,-2 3-8-16,2-2-3 16,-5-8-3-16,4 0-1 15,6-6-1-15,4-3 0 16,9-2-1-16,-10-9 0 15,0-4 6-15,11-3 1 0,-7-9 3 16,17-1-1-16,-3-8-5 16,-2-2-3-16,16-4-4 15,-6-8-1-15,20-1-3 16,-1 0 1-16,-3-5 1 16,3 4 1-16,-11-1 2 15,-4 4 0-15,-8 9 1 16,-6 6 0-16,-7 10-5 15,-3 1 0-15,-3 15 1 16,-2 8 1-16,-6 5 6 16,3 5 0-16,0 2-3 15,-4-9 0-15,5 6-3 16,4 0 1-16,1-7 0 16,2 6-1-16,4-4 0 15,-3-4 1-15,5 0-1 16,-3-6 0-16,5-4 1 0,5 3 0 15,1-9 2-15,1-1 3 16,8-7 1-16,0-6 0 16,15-2 1-16,-11-10-2 15,1 0 0-15,2-6-1 16,-14-10 2-16,11 0 0 16,-5-14 0-16,2 0-1 15,-5 5-3-15,-2 6-1 16,-8 16 0-16,-5 9 0 0,-6 8-3 15,0 5-5-15,-5 9-4 16,-2 1-1-16,2 10-15 16,-4 4-46-16,2 7-149 15,9 5 144-15</inkml:trace>
  <inkml:trace contextRef="#ctx0" brushRef="#br1" timeOffset="-202066.614">26201 10904 703 0,'7'-7'443'15,"-16"-1"24"-15,2 5-174 16,-1 4-136-16,3 8-43 16,-1 10-74-16,-2 1-15 15,-6 11-4-15,2 6-2 16,-6 2-2-16,-2-2-1 0,1 0-5 16,-8-9-2-1,12 1-2-15,4 0-1 0,5-10-2 16,-1 3 1-16,1-10-1 15,1-3 1-15,1-3-19 16,2-6-26-16,6-6-84 16,3-3-78-16,9-9 124 15</inkml:trace>
  <inkml:trace contextRef="#ctx0" brushRef="#br1" timeOffset="-201766.636">26595 10756 1022 0,'-5'-2'509'0,"-16"2"-177"15,9 10-162-15,-12-2-31 16,2 10-62-16,8 5-17 16,-3 4-17-16,2 4-9 15,0 12-12-15,-4-1-7 16,3 7-6-16,0-5-3 15,2-4-1-15,4 4 0 16,-1-13-1-16,-1 2 0 0,6-4 0 16,-8-12 0-16,5 0-24 15,5-3-32-15,-3-10-90 16,1-3-53-16,9-6-297 16,-1-4 321-16</inkml:trace>
  <inkml:trace contextRef="#ctx0" brushRef="#br1" timeOffset="-201550.268">26422 10978 713 0,'5'-6'431'0,"0"5"-25"16,-3 1-115-16,4 6-100 16,-4-4-37-16,7 13-56 15,1 1-10-15,3-2-30 16,1-1-13-16,3-7-19 0,3-3-6 15,1-3-7-15,5 0-1 16,-4-9-2-16,16 6-32 16,-18-13-124-16,2-6-106 15,3-4 143 1</inkml:trace>
  <inkml:trace contextRef="#ctx0" brushRef="#br1" timeOffset="-201012.257">27006 10531 1009 0,'-7'-5'501'16,"-8"2"-176"-16,7 17-173 15,-5 4-37-15,-8 17-67 16,3 12-15-16,-10 3-11 15,2 9 1-15,-7-3-3 16,-4 0 0-16,3 10-3 16,3 1 3-16,17 2 2 15,5-5 1-15,-6-16 1 16,1-9-2-16,-14-11-4 16,4-7-2-16,9-8-3 0,8-1-2 15,5-8 2-15,8-2 3 16,16-6 1-16,-10-13-1 15,15-10-4-15,9-2-22 16,1-18-56-16,13-4-19 16,0-8-15-16,-6-3 16 15,-4 15 53-15,-6 5 16 16,0 20 13-16,-9 9 1 16,-5 11 1-16,-5 5 9 0,-7 12 27 15,-2 5 10-15,-4 17 16 16,-6-2-4-16,-4 8-14 15,2 2-3-15,-13-10-10 16,5 6-3-16,-3-5-9 16,-5-6-5-16,8-2-6 15,-3-6-1-15,10-10-1 16,3 2 7-16,3-13-52 16,2 1-43-16,-2-1-161 15,1-2 145-15</inkml:trace>
  <inkml:trace contextRef="#ctx0" brushRef="#br1" timeOffset="-200151.26">27931 10846 752 0,'5'-8'378'0,"-3"5"-128"16,3 2-41-16,-8 6-88 0,-8 5-37 16,-1 14-39-16,-7 17-5 15,4 17-3-15,-2 5 0 16,-1 6-9-16,-1-11-5 15,-1-11-10-15,5 0-2 16,0-7-3-16,4 1-1 16,-5-6 2-16,5-4 0 15,2-8 5-15,-7-9-7 16,6-14-65-16,2-8-55 16,3-18-177-16,7-6 175 0</inkml:trace>
  <inkml:trace contextRef="#ctx0" brushRef="#br1" timeOffset="-199160.694">27803 11014 802 0,'-2'7'410'16,"3"8"-121"-16,9 1-109 16,0 2-24-16,4-2-47 15,-1-2-24-15,3 4-35 16,4-3-12-16,9 1-17 15,4-5-5-15,7-7-3 16,8-5 1-16,-8-12 3 16,2-8 2-16,2-14-1 0,-7-4-1 15,6-14-4-15,-4-6-1 16,-10 0-1-16,-2-4-1 16,0 1-1-16,-3 0-2 15,2 3-3-15,2 11-2 16,-12 6-2-16,-6 14-1 15,-4 18-10-15,-7 9-3 16,-9 23-1-16,-3 6 1 16,-10 18 8-16,-3 4 2 0,-4 7 2 15,2-5 1 1,14-26 1 0,1 0 0-16,-44 82 1 0,7 1 1 0,6-7-1 15,31-44 0-15,-4-20 0 16,2-4 0-16,9-5 1 15,-11-6 0-15,17 2 0 16,-9-10-1-16,3-7 5 16,6-4 2-16,10-15 0 15,3-2 0-15,4-13-3 16,5-3-10-16,2-9-24 16,9-4-11-16,12-7-12 15,4-1 6-15,-4-1 23 16,-1 5 11-16,-14 12 11 0,-7 9 1 15,-7 18-5-15,-13 3-1 16,-5 18 12-16,-5 4 4 16,-12 14 14-16,3 5 8 15,-3 0-6-15,2 1-1 16,4-5-8-16,-1 0-5 16,6-1-6-16,-4-6-2 15,6-5-2-15,3 1-1 0,6-4 1 16,8 6-1-16,0-8 0 15,3-2 1-15,3-6 4 16,-2-7 1-16,13-4 4 16,0-7 2-16,10-8-2 15,8-2 0-15,5-6-3 16,1-4-1-16,-6-10-1 16,-3-1 0-16,-4-9-1 15,-5 1-1-15,-8 8 0 16,-6-2-1-16,-15 11 1 15,-1 7 1-15,-5 7-2 16,-2 6-2-16,-8 12-2 16,-2 5-3-16,-7 9 0 15,-5 2 1-15,-1 16 3 16,-9-2 3-16,-1 8 7 16,-2 3 3-16,10-5 6 15,12 3 3-15,10-6-1 0,0 2-2 16,2-3-4-16,1 1-3 15,-4-1-4-15,6-4-1 16,22 1-1-16,-1-10 0 16,21-8 2-16,6-6 2 15,-9-19-1-15,7-1-21 0,-7-8-85 16,3-2-58-16,-4 1 85 16</inkml:trace>
  <inkml:trace contextRef="#ctx0" brushRef="#br1" timeOffset="-194068.025">18186 11960 236 0,'-1'0'152'0,"-6"-3"-3"16,5 2-45-16,1 0-37 16,0 0 1-16,1 0 12 15,2-11 8-15,2-10 13 16,12-14 6-16,-9 31 7 16,5 5 1-16,-10 3-2 15,-4-5-2-15,2 4-27 0,-1-2-16 16,0 0-31-16,-1 0-12 15,-6 11-9-15,4 18-2 16,-34 23-5-16,33-25-2 16,4 0-2-16,-1-4-1 15,1-1 1-15,-3-1 2 16,-5-6 0-16,-1-4 0 16,15-1 2-16,-4-5-1 0,3-4 1 15,-7-1 2-15,3-1-2 16,0 0 0-16,0 0-3 15,4-3-4-15,5-13-2 16,22-30-1-16,-28 19-9 16,10 2-1-16,-2-3 0 15,-3-3 2-15,-8 5 7 16,0 6 2-16,0 6 0 16,-6 0 0-16,-4 7 0 15,7 2-2-15,-19 1-2 16,9 5-1-16,-1 1-1 15,-11 0-1-15,25 13 0 16,-16 5-1-16,-6 2 1 16,7 9 1-16,-15 0 1 15,-3 0 0-15,7 11 2 16,-2-5 0-16,6 0 1 0,9 6 0 16,2-11 0-16,4 1-1 15,6 1 1-15,-1-4 0 16,7 7-1-16,2-5 2 15,0-12 1-15,3 0 0 16,4-13 4-16,4-1 2 16,10-6 3-16,-7-15 1 0,20-2-1 15,-10-4-2 1,6-2-2-16,1 4-1 0,-15-6-1 16,2 4-1-16,-8 8-1 15,5 3 0-15,-12 6 0 16,2 2-1-16,-7 3 0 15,0 1 0-15,-3 1-1 16,-2-2-28-16,0 0-95 16,0 0-75-16,0 7 113 15</inkml:trace>
  <inkml:trace contextRef="#ctx0" brushRef="#br1" timeOffset="-193518.483">18484 11941 869 0,'2'-11'429'0,"-2"3"-163"16,8 9-110-16,-10 5-40 15,-9 6-61-15,2 4-16 0,-11 7-14 16,0 1 1-16,1 3 0 16,4 8-3-16,-6-4-4 15,7 1-3-15,-3 1-3 16,1 0 0-16,4-2-3 16,1 2-1-16,9-7-1 15,-1-5-2-15,10-5-2 16,2-9 3-16,2-6 2 15,7 2 3-15,10-12 3 16,-1 1-1-16,3-9-1 16,2-6-2-16,-6-5-1 15,6-1 0-15,1-1-2 16,-2-1 3-16,-16 0-1 16,-9-4 1-16,-5 5 1 15,-14-5-2-15,9 10-3 0,-12-5-2 16,-16 4-5-16,8 17-1 15,-12 2-5-15,8 8 0 16,6 8 2-16,1-3-3 16,5 5 2-16,3 0 0 15,5 3 1-15,0-6 1 16,8 6-70-16,2-2-44 16,6-1-173-16,1 2 171 0</inkml:trace>
  <inkml:trace contextRef="#ctx0" brushRef="#br1" timeOffset="-192884.928">18897 11999 864 0,'-5'-26'440'16,"2"6"-161"-16,-5-3-87 0,5 7-39 15,1 6-52 1,-1 6-17-16,-1 11-32 0,2 3-12 16,-1 11-22-16,-8-3-8 15,3 9 3-15,-3 5 5 16,-4 2 7-16,7 8 0 15,-8-8-5-15,3 5-4 16,-1-4-7-16,-1-3-2 16,2-2-2-16,2 5 0 15,4-7 4-15,-1-10-3 0,5 0 3 16,-2-13 4-16,5-6 3 16,-3-4 3-16,3-13-2 15,2-4-5-15,4-7-8 16,9 3-2-16,-1-6-7 15,6-4-6-15,4 1-6 16,-3-5 0-16,5 3 5 16,-4-6 3-16,8 5 4 15,0 5 1-15,-4 1-4 16,12 23 0-16,-13 5-5 16,-5 8-2-16,2 16 4 15,-20-4 2-15,2 11 9 16,-7 5 4-16,-3 3 5 15,0 0 3-15,4 2 2 16,2 1-1-16,-12-3-3 0,12 5-2 16,-19-6-2-16,7-4 0 15,2 2 2-15,-9-10 12 16,10-7-65-16,-1-1-61 16,6-13-175-16,4-1 161 15</inkml:trace>
  <inkml:trace contextRef="#ctx0" brushRef="#br1" timeOffset="-191985.835">19296 11967 350 0,'0'-5'234'16,"-2"2"-18"-16,7 1-61 16,-5 1-18-16,0 0-8 15,0 0 0-15,0 0 2 16,0 0-8-16,0-1-42 16,0 1-11-16,0 0-14 15,0 1-5-15,2 18 7 16,0 50-3-16,-9-18-10 15,-4 14-4-15,-7 4-8 16,-2 8-5-16,-1-23-10 31,10-27-3-31,2 1-4 0,-30 79-2 0,-1-13 0 16,7 1-1-16,12-43 1 0,-6-7 0 16,6 2 0-16,-15-8 2 15,11-7 0-15,5-2 0 16,-3-10 1-16,8-7-2 15,-3-6 0-15,4-3-1 16,3-8-3-16,1-5-2 16,6-5-4-16,-1-3-1 15,3-14-4-15,2-3 0 0,4-8 2 16,1-7-2 0,7 2 3-16,2-2 0 0,8 3 0 15,1 6-2-15,3 7-1 16,6 3-3-16,-9 13-3 15,12 9 1-15,-4 5-3 16,-1 8 2-16,12 4 4 16,-13-2 2-16,8 10 5 15,-7-4 0-15,-5 5 4 16,0-2 1-16,-7-9 4 16,1-3 1-16,-3-4-6 15,3-1-30-15,-5-4-84 16,0-2-60-16,-2-3 95 15</inkml:trace>
  <inkml:trace contextRef="#ctx0" brushRef="#br1" timeOffset="-191303.018">19629 11989 750 0,'-7'-10'369'0,"2"3"-128"16,-9-1-35-16,7 8-60 15,1-2-30-15,-5 8-45 16,6 2-12-16,5 4-12 16,7 7 2-16,-3 1 9 15,-10 0-3-15,-1 4-13 16,-4-2-7-16,0 5-13 16,10 6-3-16,-3 0-9 15,-8-3-1-15,16 4-3 16,-4-9-3-16,2-3 0 0,12 1 1 15,-16-13 3-15,-4-7 1 16,12-3 6-16,4-5 0 16,3-9 0-16,16 3-2 15,-5-13-4-15,-1-5-2 16,10 1-6-16,-4-5-4 16,-1-3-4-16,-1-2-1 15,-2-3 5-15,-1-5 2 0,-2 0 2 16,-7-3 0-16,-5 10 0 15,4 13 0-15,-13 12-4 16,2 14-6-16,-10 7-5 16,-4 9-3-16,-2 11 4 15,-3 7 3-15,4 9 6 16,-1-5 2-16,5 2 2 16,4-3 1-16,-1-8 0 15,3-1 0-15,1 2 2 16,-1-5 1-16,2 1 1 15,0-3 1-15,3-4 27 16,-1 1-43-16,2-6-57 16,-2-5-47-16,0-6-139 15,2-13-52-15,6-6 194 0</inkml:trace>
  <inkml:trace contextRef="#ctx0" brushRef="#br1" timeOffset="-190652.279">20373 11990 1107 0,'0'0'504'0,"-8"-3"-246"16,-3-2-46-16,-2-1-95 16,-4-1-23-16,4 3-23 15,1 0-9-15,0 2-13 16,2 1-10-16,-5-2-16 15,-1 1-6-15,-3 2-12 16,-2 1-3-16,1 5-4 16,-4 5-1-16,8 10-1 15,-13-8-1-15,12 10 1 16,6 5 0-16,-4-10 0 16,11 7 0-16,-1-6 0 15,2-3 1-15,11 6 0 16,7-3 2-16,3-4 1 0,1-1 2 15,1-8 2-15,0-1-1 16,2-6-9-16,5-7-16 16,-4-8-29-16,0-4-14 15,1-7-2-15,1 4 11 16,1-5 24-16,-1-7 11 16,-4-1 7-16,-6-8-1 15,-7 7 3-15,0 16-8 16,-7 17-3-16,-7 12 1 15,4 24-2-15,-14-8 6 16,-3 15 9-16,4 5 2 0,-8 0 13 16,4 11 7-16,-4 6 12 15,7 10 6-15,-12 1 0 16,3 3-1-16,2-10-8 16,-10-2-6-16,3 1-7 15,3 3-2-15,6-3-1 16,-1-8 1-16,13-12 5 15,-10-14 2-15,-10-11 4 16,1-5 1-16,-8-10-3 16,6 9-4-16,1-9-13 15,1-4-11-15,4-6-26 16,2 0-18-16,13 0-66 16,0 1-81-16,9 4 131 15</inkml:trace>
  <inkml:trace contextRef="#ctx0" brushRef="#br1" timeOffset="-189729.632">20721 11996 283 0,'0'-4'168'16,"0"-4"1"-16,3 3-38 15,6 5-24-15,-4 1 3 16,3-1-12-16,3 0-1 15,-8-4-2-15,3-1 2 16,-3 4 6-16,-2-4-3 16,2 4-8-16,-3-1-3 0,0 1-9 15,0 0-5-15,0 0-14 16,0 0-6-16,-1 0-16 16,0 0-4-16,0 0-12 15,-5-4-7-15,-10-3-9 16,-29-11-4-16,23 21-2 15,-1 17-1-15,-4-4-2 16,-2 6 0-16,0-1-3 16,-3-5 1-16,10 8-1 15,12-1 0-15,9 1 1 16,-5-2 1-16,6 0 1 16,-1-3-1-16,2 2 2 15,7 0 0-15,2-1 0 16,-3-2 1-16,6-5 2 0,9-2 1 15,0-7 2 1,5-2 1-16,-6-7 1 0,2-4-1 16,2-10 0-16,0 1-3 15,4-5-3-15,-2-3 0 16,4-3-6-16,-4-5 1 16,-4-3-5-16,-4 4 1 15,-2 3 4-15,-8 2-1 0,1 18 4 16,5 5-3-16,-26 8-6 15,3 12-2-15,-8 1-2 16,-11 2 2-16,12 11 4 16,1 1 1-16,5 2 3 15,7 1 2-15,0-7 0 16,2-1 2-16,6-4 1 16,-2-6 0-16,9-1 2 15,7 1 1-15,4-8 3 16,-6-1 0-16,9-4-61 15,-7-5-61-15,6-7 72 16</inkml:trace>
  <inkml:trace contextRef="#ctx0" brushRef="#br1" timeOffset="-189054.184">21403 11497 700 0,'5'-10'404'0,"-7"9"-75"0,-11-3-142 16,4 4-44-16,-6 9-60 15,2-1-17-15,-5 15-10 16,3 9-2-16,-9 2-7 15,2 5-6-15,1 5-12 16,1 0-3-16,1 8-4 16,1 6-1-16,1 5 1 15,-3-4-3-15,3-5-5 16,4-8-2-16,2-11-6 16,8 1 0-16,3-9 0 15,-1 0-1-15,4-7 1 16,-1-3 1-16,7-3 1 15,4-3 1-15,6-4 1 16,-2-7 1-16,6-8-2 16,6-5-12-16,2-10-26 15,8-1-10-15,5-4-16 16,-5-3 11-16,1 0 22 0,-3 0 9 16,-17-6 13-16,-1 2 2 15,-9-1 1-15,-10 4 0 16,-1 10 1-16,-3 5-1 15,-8 8 0-15,-5 2 1 16,0 11 4-16,-11 4 4 16,4 17 4-16,-4-1 0 0,-1 7-2 15,10 4-1-15,1-4-3 16,9 1-1-16,10-4-2 16,7 1-1-16,5-5-2 15,9 0 0-15,1-6 1 16,2-2 3-16,6 0 2 15,-5-5 1-15,5-5 3 16,1-5-19-16,-2-13-51 16,5 3-57-16,-4-11-164 15,-5-2 176-15</inkml:trace>
  <inkml:trace contextRef="#ctx0" brushRef="#br1" timeOffset="-188733.335">20986 11627 884 0,'3'-2'396'0,"-2"0"-169"16,24-1-35-16,10 1-34 15,10 2-27-15,15 1-54 16,-9 2-20-16,10 1-29 16,-4-4-5-16,0 3 29 15,-7-7-48-15,-20 1-126 16,7 0 98-16</inkml:trace>
  <inkml:trace contextRef="#ctx0" brushRef="#br1" timeOffset="-187605.371">22466 11637 319 0,'6'-10'207'0,"9"1"4"16,-3 2-14-16,-7-4-32 15,6 8-18-15,-1-4-36 16,-4 7-13-16,0 4-2 15,-5 1-4-15,-2 13 1 16,-7-9-5-16,1 17-25 16,-1-5-9-16,-11 5-15 15,7 9-4-15,-7 7-9 16,-12 7-3-16,8 12-4 16,-8-4-2-16,6-1-7 15,3-2 0-15,-3-13-3 16,1-2 1-16,1-7-1 0,5-2 1 15,9-7 1-15,1-5 2 16,5-7 1-16,2-4 5 16,1-12-4-16,6-1-2 15,1-14-12-15,4-7-16 16,8-7-33-16,4-2-14 16,10-6-9-16,-2-1 8 15,-2 2 28-15,2-1 15 16,-3 10 14-16,8 8 2 0,-6 7-3 15,-4 10 0 1,-3 8-3-16,-5 3-1 0,-1 13 2 16,0 6 1-16,-4 4 6 15,0 8 1-15,-4 1 3 16,-1-5 1-16,-5 2 3 16,-3-6 0-16,-5-2 6 15,-5-1 5-15,-7-2 10 16,-5 1 2-16,-8-2 2 15,-2 1-2-15,-8-5-2 16,8-3 0-16,-6-12-2 16,7-5-4-16,2-6-6 15,-9-2-3-15,7-1-3 16,0-2-2-16,9-1-2 16,9-1 0-16,7 1-2 15,-2 2 6-15,6 2-39 0,-1-3-33 16,3 4-111-16,1 1-103 15,4 0 176-15</inkml:trace>
  <inkml:trace contextRef="#ctx0" brushRef="#br1" timeOffset="-186188.423">23108 11921 674 0,'4'-15'514'16,"-2"0"-264"-16,1 8-84 16,-4 3-29-16,-4 7-52 15,-3-3-8-15,-13 6-16 16,-5 2-3-16,-9 13-1 15,-8 1-8-15,6 8-12 16,1 5-6-16,4-15-12 0,10 11-3 16,-3-4-8-16,9 0-2 15,-3 5-4-15,0-11-1 16,8-1 0-16,4-2 0 16,9 2 2-16,4 1 2 15,3-7 1-15,11-3 1 16,-1-8 0-16,8-2 1 15,-12-6-13-15,-1-7-9 16,1-8-21-16,-5-8-14 16,22-3-20-16,-4-3-1 0,8-8-1 15,-5-3 13-15,-4 2 29 16,-4-2 9-16,-5 6 20 16,-3 14 0-16,-11 2 0 15,-2 6 1-15,-2 11-1 16,-1 2 0-16,-1 14 3 15,-2 3 0-15,-4 11 2 16,-1 9 0-16,-1-8-3 16,-2 8-1-16,2-1-1 15,3-8 0-15,2 11 0 16,2-5 0-16,-1-4 1 16,3 0 1-16,1-9 1 15,2 1-1-15,7-5 2 16,0-3 0-16,3-2 1 15,2-3 0-15,1-4 2 16,-5-3 0-16,5-10 0 0,5-3-2 16,6-4-2-16,6-3-3 15,11-5-3-15,-2-4-2 16,0-6 0-16,0-5-1 16,-5 2 4-16,3-1 2 15,-2 7-3-15,-3 6 1 0,-6 17-3 16,-11-1-1-16,-4 12-1 15,-5 13-3 1,-6-1 3-16,3 18 1 0,-5-1 8 16,-4 5 5-16,-6 1 4 15,-5-4 4-15,-1 3 10 16,-2-7 3-16,-1 0 2 16,1 2-3-16,-1-2-10 15,-7-5-4-15,10-2-1 16,-7-2 1-16,-6-10 0 15,4-1 2-15,-8-7-2 16,1-7-2-16,5-4-2 16,3-2-1-16,-3-8-3 15,9 1-6-15,3-1-20 16,4 0-3-16,6 3-5 0,3 5 5 16,0 3 15-16,2 4 3 15,0 2 2-15,1-1-1 16,1-1-2-16,-2 5-2 15,0 0 0-15,0 0 0 16,0 1 2-16,0 0 1 16,4 2 0-16,8 5 0 0,1-4 1 15,33 34 1 1,-20-27 1-16,9 5 1 16,-13-3 0-16,11 2 0 0,3 2 2 15,-5-4 2-15,16-2 1 16,-5-3 4-16,-8-6 1 15,1-3 1-15,3-10 1 16,-3 0-1-16,11-8-2 16,2-1 0-16,3-4 0 15,5 2-1-15,-19-13 1 16,2-1-1-16,-13-9-1 16,-4-6-1-16,-1 8-1 15,-8 6-1-15,-7 12-1 16,-6 5-1-16,-9 13-2 15,-4 2-1-15,-7 12 9 16,-5 7 8-16,-6 5 16 16,8 13 6-16,-7 1 5 15,5 6-1-15,0 0 8 0,-7-7 2 16,11 0-8-16,-4-3-2 16,18 1-17-16,7 1-6 15,7-6-6-15,8-2-3 16,16-1 1-16,-4-5 0 15,6-5 5-15,2-3 1 16,-11-13-16-16,6 1-38 16,1-9-53-16,2-4 53 0</inkml:trace>
  <inkml:trace contextRef="#ctx0" brushRef="#br1" timeOffset="-185370.429">25209 11641 544 0,'4'-5'300'0,"-8"0"-145"16,9-1-29-16,-5 4-3 16,16 5-1-16,-9 0-6 0,-11-1-22 15,-2-1-12-15,-21-1-22 16,14 9-3-16,-14-1-3 16,2 7-1-16,-4 4-8 15,-4 2-8-15,3 10-13 16,-2 1-4-16,-7 10-4 15,-1 4-2-15,3 12-3 16,3 0-1-16,12-7-5 16,-4-3 1-16,16-13-4 15,-2 6 0-15,7-2 1 16,11 3-1-16,0-1 4 16,9-6 1-16,-3-2 5 15,0-6-7-15,7-7-65 16,4-2-71-16,5-10 79 15</inkml:trace>
  <inkml:trace contextRef="#ctx0" brushRef="#br1" timeOffset="-183755.286">25750 11757 1050 0,'-5'0'102'0,"2"0"-30"15,10 5 59-15,-10 1-31 16,4 9-47-16,-6 5-12 15,-14 6-4-15,20 8-4 0,-11 6-11 16,3 1-3-16,4-5-8 16,-11-5-2-16,3-14-1 15,15 6 0-15,-4-5 0 16,-2-11 2-16,11 2 5 16,-15-11 2-16,6-7 3 15,5 1-1-15,-4-7-3 16,2-3-4-16,5-11-4 15,-4-9 0-15,15-7-4 16,-5-1-3-16,0 4-2 16,-4 11-1-16,-22 6-2 15,10 10 0-15,2 11-4 16,-12 3-1-16,-1 3-1 16,-9 7 1-16,-20 4 1 0,17 6 1 15,-1 12 1 1,1 0 2-16,0 6 1 0,1 4 0 15,4-5 2-15,0 5 0 16,5-4 1-16,3 1 0 16,3-4-1-16,4-4 0 15,3-5 0-15,2-4 1 16,5-1-1-16,2-3 1 16,3-3 0-16,6-1 0 15,4-3 3-15,5-2 0 16,6-11 2-16,0-7 1 0,7-7-1 15,1-4-1-15,5 6-2 16,1-2 0-16,-7 4 1 16,-5-3-1-16,-4 5 0 0,-7 1 1 15,-6 4-26 1,-5 2-27-16,-9 3-84 16,0 1-47-16,-6 4 108 15,3-4-47-15</inkml:trace>
  <inkml:trace contextRef="#ctx0" brushRef="#br1" timeOffset="-183373.802">26179 11677 642 0,'-5'-14'351'0,"3"14"-62"16,-7 2-82-16,-4 10-66 15,7 13-33-15,-23 7-33 16,7 11-1-16,-6 17-7 15,0 0-4-15,5-2-17 16,2-1-7-16,5-13-13 16,0-6-5-16,3-6-5 15,-3-7-1-15,3-8 0 16,-2-5 1-16,9-4 8 16,4-4-18-16,2-6-54 15,2-1-38-15,-2 2-94 16,0 0-53-16,8-21 150 15</inkml:trace>
  <inkml:trace contextRef="#ctx0" brushRef="#br1" timeOffset="-183039.723">26509 11638 698 0,'4'-5'438'0,"-2"4"-50"0,-5 2-154 16,2-1 1-16,0 0-133 16,-4 1-27-16,-14 21-19 15,-26 33-47-15,21-18 40 16,-3 1-3-16,2 19-7 16,1 2-5-16,-5-4-6 15,3-1-5-15,5-15-8 16,2-5-3-16,9-3-5 15,-7-3 0-15,14 1 1 16,-17-8 1-16,8-1-1 16,7-2-20-16,-10-13-72 15,16 1-38-15,0-9-135 16,-1-4-192-16,-7-4 303 16</inkml:trace>
  <inkml:trace contextRef="#ctx0" brushRef="#br1" timeOffset="-182755.62">26003 12040 729 0,'-6'-10'419'0,"4"-2"-87"15,7 5-128-15,0-8-30 0,12-1-60 16,9 7-19-16,3-5-17 15,9 9-11-15,0 3-17 16,2 2-5-16,-12 0-13 16,-2 0-7-16,0 2-8 15,-15-2-5-15,14 6 0 16,-4 3 9-16,-11-5-69 16,4 4-60-16,-5-4 69 15,4 3-71-15</inkml:trace>
  <inkml:trace contextRef="#ctx0" brushRef="#br1" timeOffset="-182154.355">26408 12215 504 0,'-2'-2'335'16,"-1"-8"30"-16,3-2-125 16,5-2-90-16,5 1-34 15,8 3-39-15,3-1-4 0,1 5 1 16,0-1 1-16,2 8-17 16,-1 5-11-16,0 2-17 15,-2 9-4-15,-15 0 13 16,-4 3 3-16,-11 4 4 15,-9-6-2-15,2 1-15 16,-3 0-6-16,-5-2-4 16,6 2-1-16,-2-9-2 15,3-1-1-15,4-10-1 16,-2-9-2-16,6 0-4 16,0-4-4-16,9 7-9 15,7 4-3-15,6 3-4 16,-2 3 1-16,0-1 4 15,2 15-1-15,-4-9 1 16,5 9 0-16,5 6 1 0,-4-7 0 16,3 7 1-16,-5 0 1 15,-8-2 2-15,-5-2 2 16,0 5 0-16,-3-1 1 16,-7 0 2-16,-2 3 1 15,-10 0 3-15,-1-1 0 16,-4-2 0-16,1 1 2 15,-12-7 2-15,-8-5-2 16,1-4 3-16,3-5-2 16,2-6 0-16,12-3 1 0,2-7-1 15,-3-5 9-15,12-6-53 16,-3-4-44-16,9-4-170 16,6-3 147-16</inkml:trace>
  <inkml:trace contextRef="#ctx0" brushRef="#br1" timeOffset="-181133.796">27190 11747 373 0,'-3'-3'249'0,"0"0"-22"0,3 3-49 15,0 0-27-15,0 0-41 16,0 0-14-16,5 1-14 16,-5-1-4-16,6 22-8 15,-4 40 2-15,-13-19-14 16,-2-1-4-16,-8-6-9 15,16 5-6-15,-7-17-13 16,12 4-4-16,4-14-6 16,-14-6 0-16,10-6 4 15,-5-4 4-15,5-7-1 16,14 0-1-16,-1-12-7 16,5-7-3-16,-9-10-3 15,3-2-3-15,2-2-5 16,-4-2-2-16,3 16-4 15,-13 0-2-15,-7 11-2 16,-3 11-2-16,-11 6-2 0,7 8 0 16,-17 7 1-16,1 6 2 15,3 14 1-15,-7 8 1 16,10 5 3-16,0 2-1 16,1-8 1-16,2-4 1 15,9-1 2-15,-2-6 0 16,8 2 0-16,1-2 1 15,6-5 1-15,2 5 0 0,1-7 1 16,7 1 1-16,-3-12 3 16,5-3 0-16,5-8 3 15,-1-9 0-15,11-2 1 16,2-8-1-16,14-4-1 16,2 5 14-16,-6-6-62 15,-17-2-49-15,8-2 60 16</inkml:trace>
  <inkml:trace contextRef="#ctx0" brushRef="#br1" timeOffset="-180556.608">27715 11731 828 0,'-17'-13'437'16,"4"9"-95"-16,0 4-123 15,4 8-88-15,-3 7-40 16,-11 8-44-16,-11 3-1 16,5 11-6-16,-3 7 0 0,5 2-13 15,5 0-6-15,-4-4-3 16,3-12-5-16,8 4-1 15,5 1 0-15,8-8-5 16,2 3-1-16,2-7-2 16,2-2 0-16,2-2 2 15,2-3 1-15,4-7 5 16,0-4 1-16,5-5 4 16,-1-3 1-16,4-7-1 15,5-2-2-15,-6-4-4 16,-1-4-1-16,13-1-2 15,-9-3 0-15,3-6-3 16,-7-2 1-16,-1-3-2 16,-2-4 0-16,8 0 1 15,0-3 0-15,-17-5 0 0,2 4-1 16,-11 8-1-16,-1 5-2 16,-10 9-1-16,5 9-2 15,-13 6-5-15,2-2-1 16,7 8-1-16,-13 1 1 15,12 8 14-15,3 1-30 16,-9 2-52-16,8 0-40 16,6 3-123-16,-3 4-76 15,11 4 202-15</inkml:trace>
  <inkml:trace contextRef="#ctx0" brushRef="#br1" timeOffset="-179740.59">27898 12239 484 0,'10'-10'346'0,"1"2"-1"16,-4-1-111-16,-3 1-22 16,-4 4-53-16,-7-1-20 15,5 8-19-15,-2 1-12 16,-4 3-26-16,-1 7-10 16,-7-4-22-16,2 5-8 15,-3 5-19-15,2 1-5 16,1 3-6-16,-1 1-2 0,2-6-1 15,3-5 0 1,4-2 1-16,0-12 3 0,6 1-1 16,4-5 1-16,-4 3-5 15,0-1-5-15,14-21-23 16,37-28-1-16,-28 25-36 16,1 1-7-16,2 6 14 15,-7 7-3-15,0 9 33 16,-4 5 5-16,-5 8 2 15,3 8 0-15,-6 11 3 16,-4-1 2-16,0 12 5 16,-3-6 1-16,-4 2 9 15,-3 3 8-15,-9-7 12 16,-6 3 3-16,-10-8 4 16,4 3-4-16,-6-8-4 15,1-3 1-15,0-6-8 0,-1-5-1 16,0-6-3-1,-7-6-4-15,17-4 0 0,-5-5-1 16,1-4-2-16,16 0-2 16,-10-6-5-16,11 7-1 15,8-3-4-15,-4 4-2 16,8 4-1-16,2-3-2 16,13 12-1-16,0-4 1 15,0 6-1-15,4 3-1 0,-1 3-2 16,-4-1 0-16,16 3 5 15,-3 3 3-15,4-2 8 16,11 6 4-16,-12-2 3 16,7-2 1-16,-5-4-1 15,-2-2 1-15,-6-5 0 16,2-2 2-16,-5-4-26 16,5 0-29-16,-6-1-95 15,-6 0-58-15,-7 3-164 16,-3 1 216-16</inkml:trace>
  <inkml:trace contextRef="#ctx0" brushRef="#br1" timeOffset="-179340.733">28313 11800 304 0,'-13'2'198'0,"5"1"10"16,-1-2-27-16,8 7-36 15,0-5-10-15,4-1-10 16,3 4 7-16,-2-10 15 16,7 5 2-16,0-1-6 15,6-2-7-15,-2 2-21 16,-3-5-13-16,7 5-19 16,-2-1-14-16,7-3-24 15,5 2-9-15,-2-3-14 16,3 0-4-16,0-2-9 0,-7 1-35 15,-3-3-111 1,1 2 93-16</inkml:trace>
  <inkml:trace contextRef="#ctx0" brushRef="#br1" timeOffset="-178587.347">29074 11666 367 0,'0'-7'243'0,"-1"4"7"15,4-4-20-15,10 3-48 16,-1 2-16-16,5 0-19 16,-2-1-12-16,4 6-22 15,-3 1-19-15,-2 10-28 16,8 11-12-16,-6 12-18 15,4 14 1-15,-8 13 1 16,-6 6 0-16,-3 5 0 16,-4-8-6-16,-7-8-10 15,-3-5-3-15,-7-2-3 16,-11-4-1-16,1 4 1 0,-3-4-1 16,-4-11 2-16,12 4 0 15,-16-19-4-15,-5-7-28 16,2-7-107-16,-6-6-83 15,17-1 116-15</inkml:trace>
  <inkml:trace contextRef="#ctx0" brushRef="#br1" timeOffset="-177623.784">29970 12170 172 0,'12'-9'134'0,"4"-3"35"16,-5-3 9-16,-6 3 1 16,5 4 1-16,-4 1-2 15,-2-1-6-15,2 4-16 16,-3 3-12-16,-3 0-47 16,-5 3-21-16,4-2-39 15,-1 3-15-15,-10 26-2 16,-23 54 5-16,8-13 4 15,-3 9 0-15,-11 0-5 16,5-1-4-16,-1-13-3 16,4-8-1-16,9 5 0 15,1-5 0-15,12-11-3 16,0-3 5-16,7-18-44 0,2-10-31 16,0-8-69-16,3-4-58 15,3-13-251-15,0 2 287 16</inkml:trace>
  <inkml:trace contextRef="#ctx0" brushRef="#br1" timeOffset="-177103.023">30063 12157 337 0,'-6'-5'200'0,"1"1"-22"15,9-2-29-15,2 2-35 16,6-3-8-16,9 3 3 15,-23-4 6-15,7 0 2 0,3 1-8 16,3-6-13-16,12 1-7 16,0-2-18-16,7 5-9 15,-4-6-21-15,6 7-10 16,0 5-15-16,4 3-5 16,5 18-10-16,-3-1-2 15,-11 10-5-15,-10-1 2 16,-18 9 3-16,-10 4 2 0,-4 4 12 15,-7 1 5-15,-9-5 7 16,1 0 3-16,-10-7-2 16,-1-7-1-16,-1-6-4 15,-8-6 0-15,7-13-1 16,1-3-1-16,7-10-2 16,5-8-3-16,-2-11-5 15,9 3-11-15,0-8-37 16,12 5-38-16,11 10-111 15,-1 3-95-15,14 14 175 16</inkml:trace>
  <inkml:trace contextRef="#ctx0" brushRef="#br1" timeOffset="-176525.318">30698 12047 1889 0,'-1'0'54'0,"-2"2"-22"0,-8 3 38 15,1 13-27-15,-11 5-12 16,4 5 3-16,-4 12 2 16,-3 0-5-16,3 5-8 15,-1 2-4-15,6-2-5 16,-5-9-1-16,2-12 0 15,6-6 1-15,5-6 4 16,10-4 1-16,14-7 12 16,0 0-1-16,-4-15-5 15,-16-15-1-15,11-11-16 16,-1-11-3-16,11-7-9 16,15 9-8-16,-5 1-9 15,6 2-1-15,4 15 3 16,-3 2 6-16,-7 9 5 15,-4 6 0-15,-8 3-4 16,5 12-2-16,-5 2 2 16,-3 6 2-16,-8 2 5 15,-2-6 34 1,0 1-84-16,2 10-60 0,-3 9-397 0,-1-3 318 16</inkml:trace>
  <inkml:trace contextRef="#ctx0" brushRef="#br1" timeOffset="-176075.183">31005 12084 987 0,'-24'-1'477'0,"-2"3"-165"15,1 2-69-15,9 4-79 16,-5 4-50-16,2 4-66 15,2 4-16-15,-3 3-13 16,-4-4-5-16,9 4-6 16,0 2-2-16,0 1-3 15,11 10 0-15,3 0 1 16,-2-9-1-16,7 0 1 16,-1-9 0-16,6-2 2 15,2-2 2-15,0-10 5 16,10 7 4-16,-3-19 1 0,13 5 0 15,1-8-3-15,-16-19-3 16,11-2-1-16,-4-5-2 16,-7-9-2-16,19 8-2 15,-24-4-4-15,-4 1-1 16,-10 8-4-16,-3 7-1 16,-2 6-5-16,-14 7-3 0,29 16-3 15,-19-2-1-15,-5 12 5 16,7 0-10-16,-27-1-48 15,18 9-28-15,0 1-97 16,9 7-68-16,3 0 171 16</inkml:trace>
  <inkml:trace contextRef="#ctx0" brushRef="#br1" timeOffset="-175390.82">31649 11764 771 0,'10'-15'407'15,"3"0"-60"-15,1 6-109 16,-6 0-65-16,-5 4-45 15,2 7-70-15,-7 4-17 16,-1 13-16-16,-7 11-2 16,-12 16 1-16,-1 13 1 15,-9 5 5-15,3 1 4 16,-1-6 0-16,-8-14-4 0,8 3-7 16,-2-4-4-1,0 5-5-15,7 6-3 0,-6-7-1 16,1-3-1-16,3-13 0 15,4-3 2-15,7-17-1 16,7 0 2-16,7-5 6 16,-3-13 4-16,13 6-1 15,1-7-1-15,7-13-9 16,4 1-9-16,2-20-14 16,0-3-7-16,-7-1-11 15,6-3 0-15,-14 12 9 16,1 6 4-16,-8 9 6 15,-5 4 1-15,-9 7-1 16,-11-1 1-16,-1 2 0 0,-5 3 0 16,2 2 1-16,5 5-2 15,2 6 1-15,-3 0-1 16,1 7 0-16,3-2 0 16,2 9 0-16,3 5 0 15,5 6 2-15,-8-4 1 16,13 2 6-16,-1-4 2 0,7 0 3 15,3-1 4-15,9-5 4 16,1-7 0-16,7-3 1 16,9-5 2-16,-12-6 1 15,11-1 1-15,-2-13 0 16,4 4-1-16,15-15-137 16,7-3-113-16,4-12 145 15</inkml:trace>
  <inkml:trace contextRef="#ctx0" brushRef="#br1" timeOffset="-174842.103">31795 12071 757 0,'-16'-5'445'16,"0"5"-86"-16,0 6-117 15,-4-5-30-15,3 13-77 0,-4-3-27 16,4 9-42-16,-2-3-16 15,3 5-22-15,-1 5-8 16,0 1-8-16,-3 7 0 16,-6-3-1-16,7 5-2 15,-2-5-1-15,10 2-2 16,7-5 0-16,-3-6-1 16,14-4 4-16,2-12 4 15,7-10 9-15,16 3 1 16,-3-7-1-16,4-4-4 0,-1-4-9 15,-2-14-6-15,7-14-16 16,7 1-7-16,1-9-4 16,-3 5 2-16,5 9 15 15,-25-6 4-15,6 16 3 16,-16 2 0-16,-16 3 0 16,19 10-1-16,-23-1-5 15,7 3-3-15,5 11-8 16,-17-1-2-16,0 11 0 15,7 5 4-15,-7-2 6 16,-1 7 3-16,10 1 2 16,-15 1 1-16,-3 7 2 15,6 3 0-15,-7 5 1 16,1 5 2-16,0-3 1 0,3 5 1 16,3-13 1-16,2-7 0 15,2-10 3-15,3-4-9 16,3-8-26-16,6 2-33 15,9-13-107-15,1-9-75 16,12-4 147-16</inkml:trace>
  <inkml:trace contextRef="#ctx0" brushRef="#br1" timeOffset="-174475.418">32420 12076 905 0,'-2'-13'451'0,"3"7"-127"16,-14-5-68-16,-10 3-52 15,17 9-44-15,-37-2-61 16,13 8-22-16,-7 4-34 16,-7-2-11-16,9 10-17 15,1 1-4-15,-3 2-7 16,8 2-1-16,1 4-2 15,0 2-1-15,15 6 0 16,-12-7 0-16,15 10 0 16,9-3 0-16,8 1 1 0,14-4 0 15,1-16 4-15,5 3 2 16,4-11 5-16,-3-4 3 16,5-5 0-16,-2-6-1 15,-3-12-5-15,9 0-10 16,2-1-38-16,11-4-35 15,0-9-98-15,-8-2-73 16,-10-2 151-16</inkml:trace>
  <inkml:trace contextRef="#ctx0" brushRef="#br1" timeOffset="-174107.826">32707 11996 1117 0,'0'-8'487'0,"0"4"-230"15,-10 9-41-15,2-2-71 0,-4 15-20 16,-5 7-54-16,6 1-23 15,-6 7-25-15,-4-2-5 16,-1 5-6-16,-3 0-3 16,-6-1-1-16,6 6-1 15,6-1-1-15,5-4 1 16,13-1 1-16,0-10 2 16,-4-12 3-16,2 3 2 0,6-11-28 15,-3-8-32-15,9-3-98 16,7-7-74-16,10-20 133 15</inkml:trace>
  <inkml:trace contextRef="#ctx0" brushRef="#br1" timeOffset="-173575.224">32942 12038 699 0,'-17'-1'382'0,"1"12"-21"16,-5 2-91-16,2-4-42 16,-1 5-25-16,17 1-70 15,-12 4-36-15,8 4-44 0,5 3-9 16,-16 6-4-16,6 0 1 16,-6 10-6-16,2-7-4 15,3-3-14-15,-1-7-4 16,1-11-1-16,4 1 2 15,3-12 2-15,6 4 5 16,6-7 1-16,3-6-1 16,8-9-20-16,6-8-16 15,7-17-38-15,6-9-20 0,20-10-39 16,-5-3-15-16,9 5 7 16,2 8 16-16,-9 11 49 15,6 17 26-15,-21 13 15 16,-5 12-3-16,-18 16 8 15,-9-4 16-15,-18 16 40 16,-14-1 21-16,-3 12 21 16,-8 4-4-16,-1 4-17 15,-1 5-10-15,-3 0-21 16,1-8-6-16,18-9-12 16,8-8-3-16,6-21 0 15,8 4 0-15,0-11 8 16,0-1 3-16,4-5-22 15,-3 2-22-15,0 0-75 16,28-20-60-16,37-40-312 0,-28 22 307 16</inkml:trace>
  <inkml:trace contextRef="#ctx0" brushRef="#br1" timeOffset="-172875.899">33573 12185 292 0,'0'-1'223'0,"5"0"60"16,-4 1-45-16,-1-2-32 15,0 1-18-15,0 0-23 16,0 0-14-16,0 0-21 15,0 0-9-15,0 0-27 16,0 0-13-16,-1 0-16 16,-2-3-8-16,-5-3-10 15,-7 0-4-15,-33-27-11 16,34 32-4-16,-9 2-8 16,1 0-4-16,4 6-2 15,-4-1-1-15,9 3-4 16,2 6-1-16,-1-3-4 15,4 3-1-15,-12 5-1 0,2-5 0 16,6 8-1-16,-7 2 1 16,25 2 0-16,-6 2-1 15,4-3 2-15,15-7 2 16,-17-7 6-16,16-11 3 0,-5-6 3 16,6-2-2-16,5-7-10 15,-6 0-5-15,10-10-9 16,2-5-3-16,3-6 1 15,8 0 2-15,-7 5 2 16,-11 4-2-16,-6 11-8 16,-9 11-8-16,-14 8-7 15,-7 8-1-15,-14 13 2 16,-10 5 6-16,-10 26 7 16,2 8 2-16,-13 7 25 15,-12 3 11-15,4-7 22 16,-7 0 12-16,9 6-2 15,12 0 2-15,4-1-4 16,3-4 0-16,-11-15-7 16,11-7-6-16,2-14-9 15,2-9-5-15,19-10 2 16,-7-9 1-16,5-8 3 0,0-5-3 16,4-16-20-1,6 3-22-15,2-11-75 0,2 0-56 16,5 7 88-16</inkml:trace>
  <inkml:trace contextRef="#ctx0" brushRef="#br1" timeOffset="-170958.33">17968 13333 188 0,'14'-13'150'0,"-5"-2"13"0,2 2-35 16,-4-1-7-1,-3 8-1-15,4-4 5 0,-15 15 7 16,11-14 0-16,-2 0-26 16,-1 10-14-16,19-4-36 15,-21 11-16-15,-9 6-18 16,-4-8-6-16,-14 9 1 16,7 18 2-16,-1 5 1 15,4 7-1-15,-2-1-5 16,2-2-2-16,1-7-2 15,3-2-1-15,3-5 1 16,1-4 0-16,3-8 3 16,4-4-1-16,1-8 4 15,4-3-2-15,3-16-6 16,4-3-2-16,6-12-9 16,1-10-5-16,8 5-20 15,-1-5-12-15,8-5-14 0,5 6 3 16,-1-2 21-16,5 5 12 15,-7 4 15-15,1 0 3 16,-4 15 2-16,-13 0 1 16,4 28 5-16,-18 4 2 15,0 15 4-15,-7 5 5 16,-3-3 2-16,2 10 2 16,-7-7-3-16,10 6-3 15,-12-10-6-15,-1-1-2 0,4-3-1 16,-9-8 0-16,8 2 1 15,3-6 2-15,-2-9 7 16,17-3 1-16,-8-7-2 16,0-9-2-16,14-7-10 15,-11-5-3-15,13-6-2 16,5 0 0-16,0-7-4 16,7 1-1-16,10-8-2 15,4 7 1-15,-3 0 1 16,-4-3 2-16,-9 13 2 15,-1 2 0-15,-6 12 7 16,1 11 3-16,-2 16 4 16,-4 9 2-16,-7 10 0 15,-2 4 2-15,-3 7 2 16,-3-10 2-16,-3 7-4 0,-3-3-4 16,-5-13-1-16,2 9-1 15,0-10 1-15,6-2 0 16,1 0 2-16,2-12 2 15,-4-4 8-15,0-5-18 16,5-10-77-16,2-1-65 16,3-10 73-16</inkml:trace>
  <inkml:trace contextRef="#ctx0" brushRef="#br1" timeOffset="-170492.965">18790 13158 461 0,'0'19'357'0,"-9"-2"68"16,-3 5-104-16,-8 1-117 15,-1 5-42-15,-4 0-59 16,1 0-16-16,-6-1-22 16,3-6-13-16,4 8-19 15,-9-1-6-15,6 1-3 16,-4-3 2-16,5-4 1 15,13 1 1-15,9-5-11 16,4-1-5-16,13-4-3 16,6-4-3-16,17-7 5 15,-1-7 0-15,11-13 1 16,-1-3 0-16,-6-3-3 0,2 1-1 16,-12-2-3-16,-1-2 0 15,-9-3-1-15,-2-1 2 16,-8 5 2-16,-4 3 0 15,-6 5 1-15,-6-4-1 0,-6 3-2 16,-3-5-1-16,-5 1-3 16,1 7-1-16,-3 1-1 15,-2 7 0-15,-3 0-2 16,-2 6-2-16,5-2-1 16,10 4-13-16,12 7-35 15,1 1-26-15,6-1-85 16,-3 3-51-16,6 0 135 15</inkml:trace>
  <inkml:trace contextRef="#ctx0" brushRef="#br1" timeOffset="-169675.495">19107 13242 897 0,'0'-19'458'16,"2"4"-134"-16,-2 4-53 15,0 9-90-15,9 10-55 16,-21 0-61-16,3 12-18 16,-3 10-10-16,-1 6 6 15,13 9-1-15,-6-5-6 0,-15 0-9 16,-14-11-6-16,6 4-6 15,0-5-3-15,20-4 0 16,5-5 1-16,4-4 1 16,-5-10-2-16,5-8-1 15,2-4-1-15,6-14-5 16,17 2-3-16,-3-13-13 16,1-5-16-16,7-5-29 15,-15-7-12-15,25 2-1 16,-1-2 12-16,1 12 29 15,5 1 13-15,-16 13 9 16,-3 11 1-16,-14 6 2 16,-2 11 3-16,-4 15 8 15,-2 2 4-15,-3 15 7 0,-2 1 3 16,-3-6 0 0,4 3-1-16,0-17-5 0,9 1-1 15,1-1-9 1,7-9 0-16,6-1 8 0,0-8 0 15,16-1-1-15,-4-2 0 16,7-3-1-16,-7-7-1 16,-3-12 0-16,1 0-2 15,-3-13-2-15,7-3 0 0,-10-5 0 16,1-2 0-16,-16 6-4 16,-4 8-1-16,-9 17-2 15,-8 4-2-15,-12 10-5 16,-8 4 1-16,-6 6-2 15,-8 10 1-15,12 10 3 16,-2 3 0-16,-7 0 0 16,12 3-1-16,-6 1 0 15,6 0 0-15,12 1 0 16,5 3 1-16,8-4 4 16,1-1 0-16,6-2 7 15,-4-7 2-15,5-2 4 16,5-3 1-16,4-3-2 15,8-1 0-15,7-5 1 16,7-2-1-16,0-13 4 16,-2-5-1-16,2-10-17 15,-6-6-29-15,6 2-82 0,-3-5-8 16,-7 10 63-16</inkml:trace>
  <inkml:trace contextRef="#ctx0" brushRef="#br1" timeOffset="-168260.897">20546 13173 540 0,'-18'-8'328'0,"44"2"-11"16,-32 4-69-16,-19 0-64 15,20 4-34-15,1-3-54 16,-5 0-18-16,27-3-39 15,5 7-11-15,-34 13-10 16,5 6-1-16,-3 13 7 16,2 3 1-16,-3 3-5 0,-3 3-2 15,1-7-5-15,-7-4-2 16,4-3-1-16,3-6-1 16,0-7-1-16,5-3 0 15,4-6-1-15,-1-4 0 16,11-3 3-16,4-5 2 15,10-6 0-15,5-6-1 16,0-7-10-16,0-3-4 16,9-8-14-16,0 0-6 15,9-3 1-15,-4-3 4 0,-7-1 13 16,-4-1 5-16,-8 4 1 16,2 5 2-16,-4 14-2 15,-7 1-1-15,-8 12 0 16,-4 2 1-16,-4 8 0 15,-3 8 1-15,-3 12 0 16,-2 1 1-16,-3 9 2 16,3 6 1-16,0-6 0 15,1 6 0-15,3-7-2 16,1-6 0-16,3 0 0 16,4-4-1-16,0-5 2 15,7-3-2-15,2-2 0 16,-1-4 1-16,13-2 2 15,-3-1 2-15,5-6 2 0,10-2 0 16,-8-7-1-16,5-3 0 16,12-4 0-16,-15-4-3 15,6-7-2-15,2-9 0 16,-6-9-2-16,8-6 2 16,-2-1 0-16,-9 10-2 15,-9 9-2-15,-5 11 0 16,-9 17-5-16,-3 1-2 15,-8 9-1-15,-2 7 0 16,-2 10 3-16,-4 3 1 0,3 5 1 16,0 4 1-16,7-6 1 15,5 2 1-15,3-12 1 16,9 0 1-16,0-15 3 16,3-1 1-16,8-2 2 15,-1-10-1-15,11 1 0 16,-1-10 0-16,7 0-2 15,1-1 0-15,-5-8 0 16,-4 2-1-16,-4-7 2 16,-12-1-1-16,4 4 0 15,4 3 0-15,-19 6-4 16,-1 4-1-16,-8 9-4 16,-14 4-2-16,-1 7-2 15,-1 8 2-15,-11 8-1 16,4 7 1-16,-6 11 0 0,0 10 1 15,6 4 3-15,2 0 0 16,9-8 2-16,4-8-1 16,8-2 1-16,3-4 0 15,6 0 1-15,1-4 0 16,5-6 5-16,1-4-9 16,4-5-60-16,3-5-46 0,4-4-172 15,6-1 173-15</inkml:trace>
  <inkml:trace contextRef="#ctx0" brushRef="#br1" timeOffset="-167640.649">21904 13122 1559 0,'2'-6'591'15,"3"7"-354"-15,-10-4-160 16,-13-3-20-16,0 5-30 16,-5-5-8-16,1 6-11 15,-1 1-2-15,-7 6-4 0,3 8 0 16,-3 3 0-16,5 5 0 16,-5 3-1-16,-3 0 0 15,4 6-1-15,5 4 0 16,-1-6 0-16,2-4-1 15,15 0 1-15,-11-8 0 16,12 6 0-16,2-1 0 16,3-8-2-16,17 9 0 15,-2-14 1-15,8-1 1 0,-2-9 6 16,-5-8 0-16,11-5-2 16,5-5-8-16,3-6-23 15,-1-5-11-15,-1-13-11 16,0-6 2-16,4-9 13 15,3-2 8-15,-5 6 12 16,2 7 3-16,-15 19 7 16,-9 6 1-16,-3 16-5 15,-11 5-3-15,-13 6-2 16,4 10 1-16,-11 11 7 16,-7 3 5-16,7 10 7 15,-7 7 3-15,10 0 6 16,7-1 2-16,5-9 0 0,8-3-1 15,3-6-6-15,4-3-2 16,6-4-1-16,1-8 2 16,10-3 2-16,-3-6 0 15,21-3 0-15,-3-1-1 16,-8-10-32-16,0-1-20 16,-9-7-93-16,1-3-68 15,10-6 127-15</inkml:trace>
  <inkml:trace contextRef="#ctx0" brushRef="#br1" timeOffset="-167289.727">22473 12732 831 0,'6'-17'415'0,"-16"6"-123"16,8 4-41-16,0 9-92 15,-7 6-36-15,2 9-53 16,-5 12-10-16,-9 7 7 16,1 5 0-16,-8 3-3 15,2-1-3-15,-8 6-9 16,-3 0-2-16,2 6-10 16,-1 9-5-16,5-5-9 15,4-1-5-15,3-9-5 0,4-2-3 16,1-13 0-16,3-5 0 15,5-11 0-15,2-7-1 16,7-6-17-16,5-2-25 16,7-7-47-16,3-6-30 15,17-12-86-15,-4-9 4 16,12-15 114-16</inkml:trace>
  <inkml:trace contextRef="#ctx0" brushRef="#br1" timeOffset="-166908.178">22605 13030 744 0,'7'-2'450'16,"-4"1"-69"-16,-3 1-128 15,0 3-37-15,-1-3-60 16,-1 0-20-16,1 0-25 16,-3 1-1-16,-19 4-36 15,-27 30-14-15,12-29-24 16,1 3-22-16,-7 3-3 15,4 5-5-15,-6 3-2 16,-2-1-1-16,7 2-1 16,0 4-1-16,18 1-1 15,4 3-3-15,6-3-2 0,1-7-3 16,10 1-4-16,3-1-1 16,6 1 0-16,9 2 4 15,7 7 8-15,3-11 3 16,11-1 5-16,6 0-1 15,2-10 1-15,2 2 0 16,-4-6 1-16,-5-4 1 16,-14-6-1-16,2 2-4 0,-6-2-46 15,-4 1-34-15,1 0-118 16,-5 2-68-16,-1 6 164 16</inkml:trace>
  <inkml:trace contextRef="#ctx0" brushRef="#br1" timeOffset="-165895.139">23407 13225 294 0,'14'-11'194'16,"0"1"-9"-16,-9-5-79 15,-1 0-32-15,2 7-15 16,4 0 3-16,3 0 9 16,-4 4 12-16,4 0 21 15,-9 0 12-15,-3 3 39 0,-1-2 8 16,-1 3-16-16,0-1-20 15,0 0-57-15,-12 1-22 16,-6 1-25-16,-20 11-6 16,21-4-6-16,-14 2-4 15,-9 4-4-15,-7-2-1 16,14 8-2 15,17-10-1-31,1 1 0 0,-42 34-4 0,15-2 0 16,8 9-2-16,32-30-2 15,6 1 2-15,2 0 2 16,6-3 2-16,-2 2 3 16,6-6 3-16,0-3 1 15,0-7 4-15,7-5 2 16,2-3 2-16,7-7 2 0,8-8-2 16,2-5-2-16,-4-10-3 15,10 7 0-15,-7-15 0 16,-11-9 0-16,5-2-1 15,-15-11-1-15,-4 16-3 16,-2 15-1-16,-5 13-3 16,-5 10-7-16,-7 14-6 15,-4 1 0-15,-6 15 1 16,1 4 6 0,6-14 6-16,2 1 1 0,-18 47 1 15,0-2 2-15,-4-5 0 16,19-21-1-16,7-5 2 15,-8-4 0-15,10-3 0 16,1-5 1-16,-15-8-3 16,11 4-3-16,0-4-16 0,-8-3-12 15,10-1-38-15,7-3-12 16,-7-4-34-16,10-1-29 16,6-4-100-16,-3-3 151 15</inkml:trace>
  <inkml:trace contextRef="#ctx0" brushRef="#br1" timeOffset="-165389.602">24043 13140 583 0,'5'-7'318'0,"-3"1"-64"16,0 2-26-16,-1 3-46 15,-1 0-17-15,-1 0-26 16,0 0-17-16,0-1-41 16,0 2-16-16,-11 0-16 15,-12 3-3-15,-38 8 0 16,30 1 0-16,2 6-8 16,-11-1-6-16,5 2-12 15,-2 7-6-15,-3 2-7 16,14 4-3-16,-2 2-2 0,2-11 0 15,6-2-2-15,7 3 0 16,8-4-4-16,6 7-3 16,3-10 3-16,8-1 4 15,9-7 3-15,4-2 7 16,18-3-2-16,5-1 1 16,5-8-1-16,-2-3 0 15,4-2-1-15,-8-3-2 0,-4 4-1 16,2 0-2-16,-22 3 0 15,-2 4-1-15,-5 0-2 16,-7 4-3-16,-3 3-2 16,1-1-3-16,-6 3-6 15,1-2-9-15,-1-1-34 16,-1 0-23-16,0-4-63 16,0 0-40-16,1 0-158 15,0 0 214-15</inkml:trace>
  <inkml:trace contextRef="#ctx0" brushRef="#br1" timeOffset="-165045.727">24448 13123 663 0,'7'-19'563'0,"-4"3"-257"16,-3 8-67-16,1 4-33 16,0 4-74-16,-4 1-33 0,2-1-39 15,-3 5-14-15,-14 24-9 16,-33 51 5 0,27-31 2-16,4 5-4 0,2-12-9 15,-5-5-6-15,11-9-10 16,-2-5-1-16,-8-8-3 15,11 0 0-15,-2-10-24 16,9-1-13-16,8-5-49 16,13-4-32-16,1-9-74 15,3-6-91-15,15-5 177 16</inkml:trace>
  <inkml:trace contextRef="#ctx0" brushRef="#br1" timeOffset="-164404.571">25295 12723 818 0,'13'-8'411'0,"0"4"-126"0,-9 2-44 16,-8 9-68-16,14 12-34 15,-15 12-45-15,0 8-13 16,-14 3-10-16,-5 6-3 15,-4 4-2-15,-4-3-4 16,12 12-15-16,-11-3-8 16,1 7-15-16,-1-5-5 0,2-7-7 15,7-6 0-15,2-10-1 16,4-2 0-16,3-8 1 16,-2-6 0-16,7-9 1 15,3-1 2-15,3-9 4 16,1-3-2-16,0-6-8 15,3-5-5-15,0-5-9 16,4-2-3-16,5-6-3 16,-6-3-2-16,8 3-2 15,3-3-2-15,-10-2-8 16,2-6-3-16,-9-3-5 16,-10 1 1-16,-6 8 3 15,-2 5 5-15,-11 11 5 0,-11 5 2 16,-4 10 6-1,1 7 0-15,1 4 4 0,12 5 0 16,6 1 2-16,-5 7-1 16,2 0 1-16,7 4 0 15,4 0 3-15,7-2 3 16,12 1 7-16,-2-7 4 16,6 4 8-16,12 0 0 15,-2-4 2-15,9 1-1 16,8-8 0-16,5-2 0 0,-4-10-1 15,6-3-1-15,5-7-2 16,-10-9-2-16,10-1-3 16,-2-8-1-16,-5 0-3 15,0-2-16-15,2-6-104 16,-5 2-72-16,-3 7 105 16,3 4-76-16</inkml:trace>
  <inkml:trace contextRef="#ctx0" brushRef="#br1" timeOffset="-163576.079">26142 12957 340 0,'17'-6'226'0,"-1"1"1"16,4 5-31-16,-12-4-47 15,0 3-10-15,-4 1-4 16,-8-4 0-16,-2 4-12 16,0-5-11-16,-3 7-27 15,12 5-14-15,-17 1-22 16,1 5-7-16,-19-1-12 15,-15-1-6-15,11 8-11 16,-4 5-4-16,3 3-5 16,-2 3-2-16,3 10-2 15,-5 7 0-15,4 7 0 16,-2-1 4-16,16 0 3 16,15-3 0-16,-1-6 1 15,9-3-2-15,-1-8-1 16,-11-5-2-16,20 0 1 0,-3 0 1 15,9-3 0-15,16-2-24 16,-6-10-114-16,11-1-130 16,3-12 159-16</inkml:trace>
  <inkml:trace contextRef="#ctx0" brushRef="#br1" timeOffset="-162729.539">26732 13031 674 0,'12'-9'370'15,"-4"-1"-169"-15,4 1-32 16,8 0-36-16,-17 1-63 15,1 5 22-15,-4 3-6 16,0 9-6-16,-12 0-9 16,-1 13-1-16,11 6-3 15,-18 6-8-15,15 6-3 0,-11-4-14 16,-1 3-9-16,0-12-14 16,15 4-4-1,-8-15-1-15,2-8-2 0,6-5 8 16,-7-12 2-16,11-4-3 15,2 4-1-15,5-15-11 16,-5-5-6-16,6-5-9 16,-5-9-11-16,9 7-15 15,3 3-4-15,-6 6 2 16,-5 3 9-16,-6 6 14 16,-5 4 5-16,-1 11 1 15,-6 3-1-15,0 9-3 16,-5 9 1-16,-14 1 1 15,1 5 3-15,-11 2 2 16,0 5 0-16,10 8 1 0,7 14 1 16,-1-6 0-16,1-4 1 15,2-1 1-15,-2-9 0 16,4 2 2-16,0-1 0 16,7-7 5-16,5-2 1 15,1-6 4-15,7-3 3 16,1-4 0-16,2-4 1 0,13-5-1 15,0 0-2-15,6-6-2 16,2-2-2-16,7-4-4 16,5-2 0-16,12 0-2 15,5 1 2-15,2 1-3 16,-6-2-2-16,-8 4 0 16,1 3-4-16,-12 3-24 15,3 3-20-15,-13 0-60 16,-9 2-35-16,-3 2-81 15,-8 1-66-15,0 1 189 16</inkml:trace>
  <inkml:trace contextRef="#ctx0" brushRef="#br1" timeOffset="-161995.752">27134 12994 573 0,'22'-12'297'16,"-6"-1"-74"-16,-2 5-32 15,-5 0-50-15,-12 2-28 0,-2 7-40 16,1 3-9-16,-9 9-9 16,-1 9 2-16,-10 11 5 15,5 15-3-15,-14 11-5 16,-3 4-5-16,2 6-10 15,-6-10-2-15,18-25-13 32,11-18-3-32,1 2-5 0,-28 43-6 0,7-18 3 15,6-4-1-15,17-29-3 16,7-6 0-16,5-7-27 16,1-7-23-16,10-5-64 15,2-9-60-15,4-6-256 16,5-6 275-16</inkml:trace>
  <inkml:trace contextRef="#ctx0" brushRef="#br1" timeOffset="-161684.524">27413 13030 624 0,'10'-9'358'0,"0"4"-71"16,-4 0-90-16,4 3-21 15,-5 1-53-15,-5 1-15 0,-3 8-17 16,-1 3-7-16,-6 13 3 16,-4 4-1-16,-7 10-7 15,-2 7 0-15,-6 5-18 16,-3-1-11-16,-1-2-17 16,1-4-12-16,4-6-6 15,5-2-2-15,6-4-5 16,6-4 0-16,1-6-2 15,5-3-1-15,2-9-16 16,-10-3-26-16,10-3-60 16,6-3-38-16,-2-1-149 15,-1 0-308-15,0 0 399 16</inkml:trace>
  <inkml:trace contextRef="#ctx0" brushRef="#br1" timeOffset="-161379.398">27034 13284 627 0,'-7'-12'394'0,"3"7"19"15,2-3-111-15,10 2-107 16,1-1-41-16,10-4-67 15,14 8-12-15,-1-2-7 16,8 3-5-16,-4 2-16 16,-9 0-12-16,-3 3-17 15,-2 0-5-15,-3-2-4 16,-4-1 0-16,3 8 0 16,-9-8-1-16,0 1-144 15,6 8-91-15,-4-5 136 16</inkml:trace>
  <inkml:trace contextRef="#ctx0" brushRef="#br1" timeOffset="-160745.985">27352 13483 813 0,'-11'-9'430'0,"6"5"-144"16,5-5-114-16,8-1-39 15,6-1-79-15,-1-1-20 0,10 3-12 16,0 1 1-16,5 7 4 16,0 2 0-16,-4 7 0 15,-2 2-1-15,-6 3-1 16,-1 2 7-16,-15-1 10 15,-6-3 3-15,-14-1 2 16,-6-1-6-16,1-2-14 16,2 3-4-16,0-4-8 15,4-1-2-15,3-2-1 16,4-2-2-16,4-2-4 16,5-1-1-16,1 1-5 15,2-2-2-15,0 2-1 16,0 0-1-16,0 0 2 15,0 1 1-15,8 1-1 16,3 1 0-16,-3 0 0 0,32 11 1 16,-30-6-1-16,1 6 1 15,0 1-1-15,-3 0 1 16,-2 7 0-16,-4-6 1 16,-2 13 0-16,-4 0 3 15,-8-4 6-15,-3 11 3 16,-4-9 6-16,-2 0 1 15,-8-2 2-15,-2-8 0 0,-6 0 1 16,-7-8-2-16,1-3-3 16,5 0-2-16,-7-8-1 15,9-1-2-15,-5-6 0 16,-2-9-3-16,13 3-5 16,5-6-6-16,8 1-39 15,7 6-25-15,7-2-68 16,2 6-48-16,3-3 115 15</inkml:trace>
  <inkml:trace contextRef="#ctx0" brushRef="#br1" timeOffset="-159496.127">28044 13114 359 0,'0'-1'209'0,"0"0"-12"0,0 0-19 16,0-3-24-16,0-1-3 16,0 1-10-16,0 2-11 15,0 0-37-15,0 1-18 16,-2 0-30-16,2 1-10 16,-4 29-4-16,-21 47-4 15,12-27-8-15,-7-6-2 16,9-7-2-16,1-7-1 15,6-12-1-15,2-7-1 0,2-6 12 16,0-4 1 0,3-10 1-16,5 1-2 0,3-14-12 15,5 1-2-15,21-2-4 16,-18-16-1-16,17 0-3 16,-25-12-1-16,-4-1-3 15,12 15-4-15,-17 7 1 16,8 12-1-16,-18 7-4 15,1 7-1-15,-23 9-4 16,8 8 0-16,-10 10 4 16,-7 8 3-16,11 12 5 15,-5 3 1-15,2 17 2 16,3-4 2-16,-4-12 0 16,4 3 1-16,8-17-1 15,5 1 1-15,7-8 15 16,0-2 2-16,8-5 3 0,1 0 1 15,11-1-13-15,5-4 0 16,3-5-1-16,4-8 2 16,-1-4 0-16,10-3-1 15,3-5-3-15,3 4-2 0,8-1-2 16,-6-2 0-16,4 2-10 16,-10-4 2-16,1 1-105 15,-5 0-78-15,-6-4 120 16</inkml:trace>
  <inkml:trace contextRef="#ctx0" brushRef="#br1" timeOffset="-158945.898">28646 13005 728 0,'-7'-12'434'16,"-7"-3"-30"-16,4 12-213 0,-3 2-44 16,-3 7-60-16,-2 8-24 15,-19 5-25-15,8 9-5 16,-9 7 0-16,1 4 2 15,7 14 6-15,1 2 2 16,0-2 0-16,4 2-4 0,1-19-9 16,9 1-5-16,7-5-10 15,0-8-2 1,12-1-2-16,-3-5 1 0,8-12 2 16,6-3 3-16,1-6 2 15,7-4 2-15,5-4-4 16,0-5-2-16,5-7-5 15,5-1 0-15,4-4-4 16,-7-9-1-16,4-4-4 16,-10-6-1-16,-18-9-2 15,1 10-2-15,-22 2 0 16,6 9-2-16,2 16-2 16,-6 3-2-16,-3 13-1 15,-16 3-1-15,-4 1 4 16,2 3 2-16,1 4 3 15,6 3-20-15,2 3-57 0,3 3-43 16,6 0-117-16,2 1-78 16,9 1 203-16</inkml:trace>
  <inkml:trace contextRef="#ctx0" brushRef="#br1" timeOffset="-158178.529">28748 13467 725 0,'5'-8'344'0,"2"0"-110"16,0 1-39-16,-2 2-13 15,-2 2-15-15,-2 0-28 16,1 3-18-16,-3 0-37 16,0 0-16-16,0 0-23 15,0 0-5-15,-6 14-5 16,-40 29-3-16,25-26-9 16,-7 1-1-16,5 1-8 15,2-1-2-15,9-1 0 16,13-1-3-16,-8-14 2 0,4 1 3 15,7-4-2-15,-10-9-2 16,9-2-5-16,7-4-7 16,-3-12-24-16,24 8-14 15,4 2-27-15,-3 4-12 16,2 10 10-16,-15-3 9 16,1 6 27-16,1 1 14 0,-6 3 9 15,-3 6 2-15,-3 2 1 16,-2 7 1-16,-8 5 11 15,1 7 11-15,-11 6 15 16,-2 8 6-16,-11-1 4 16,-4 2-4-16,-14-6-7 15,3-4-6-15,-13-7-7 16,9-2-3-16,8-3 0 16,-11-8 1-16,15-7 0 15,-5-6 0-15,11-7-4 16,5-3-6-16,5-11-17 15,6-2-13-15,5-3-20 16,8-5-3-16,7 3 11 16,0 2 7-16,1 6 17 15,3 16 3-15,-6-1-2 0,3 10 2 16,0 6 4 0,0-3 3-16,10 10 4 0,-4-5 2 15,10 4 1-15,2-1 1 16,-5-3 0-16,3-1 0 15,5-6 1-15,-11-4 1 16,11-2-2-16,6 2-20 0,-9-9-122 16,12-3-109-16,-7-6 146 15</inkml:trace>
  <inkml:trace contextRef="#ctx0" brushRef="#br1" timeOffset="-157724.487">29335 13005 900 0,'-3'-2'415'16,"2"2"-192"-16,-3 7-38 15,-8 6-55-15,1 11-19 16,-13 19-8-16,-3 10-4 0,0 12-11 15,-3 1-10-15,2-7-17 16,-3-9-10-16,5-10-18 16,2-7-6-16,12-6-11 15,3-3-1-15,-3-8 0 16,0-4 1-16,-1-8-3 16,12 0-2-16,0-6-43 15,1-6-34-15,4-5-67 16,-2-4-52-16,12-5-112 15,5 1-106-15,14-3 255 16</inkml:trace>
  <inkml:trace contextRef="#ctx0" brushRef="#br1" timeOffset="-157362.746">29624 13023 474 0,'15'-18'352'15,"-5"9"71"-15,-4 6-88 16,-11 0-109-16,-4 7-38 16,-4 8-65-16,-10 2-28 15,0 18-21-15,0 4 1 16,14 21-9-16,-19-5-4 16,5 2-4-16,3 2-5 15,-23-19-13-15,20 10-7 0,-1-9-12 16,-2-4-5-1,9 3-4-15,-1-13-1 0,5 0 1 16,-2-6 0-16,1-9 1 16,8 3-1-16,1-11-15 15,2-1-22-15,1-10-66 16,2-1-30-16,-1-5-69 16,5 0-43-16,3-4-122 15,-2-2-9-15,9 6 216 16,-6-4-73-16</inkml:trace>
  <inkml:trace contextRef="#ctx0" brushRef="#br1" timeOffset="-157114.161">29223 13221 827 0,'-12'-7'413'15,"4"-3"-122"-15,7 9-28 16,5-1-77-16,-3-2-41 15,-1 4-59-15,7 0-23 16,13 3-11-16,37 8 0 16,-32 2-4-16,3 2-7 0,2 3-13 15,-5-3-4-15,6-9-9 16,-4 0-1-16,1 2 1 16,-8-5 2-16,3 4-58 15,-4-3-57 1,-8-11-148-16,8 4 143 0</inkml:trace>
  <inkml:trace contextRef="#ctx0" brushRef="#br1" timeOffset="-156663.555">29961 12904 790 0,'-8'-14'389'16,"8"4"-118"-16,-1 3-35 0,2-1-59 15,-1 3-25-15,4 6-61 16,3 5-24-16,2 13-30 16,-2 2-10-16,18 18 2 15,-16-2 2-15,5 11 3 16,10 11 3-16,-17 9 5 16,4 4 2-16,-2-1 1 15,-10-7-2-15,-3-12-9 16,-2-1-3-16,-14-4-7 15,-2 2-1-15,-16-1-1 16,-2-1-1-16,-1-6-1 16,-2-8-2-16,10-10-4 15,5-8-27-15,4-7-107 16,3-1-62-16,3-6 99 16</inkml:trace>
</inkml:ink>
</file>

<file path=ppt/ink/ink2.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3:53:24.359"/>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3217 9514 250 0,'18'-31'151'0,"-14"29"-5"16,-1-2-22-16,0 2-21 31,-3 1-8-31,0 0-5 16,0 0-2-16,0 0-3 0,0 0-4 15,0 0-12-15,0 0-3 16,0-1-1-16,0 1 2 15,0 0-5-15,0 0-6 0,0 0-15 16,0 0-10-16,0 0-14 16,0 0-5-16,0 1-5 15,0 0 0-15,0 0 3 16,0 9 1-16,-3 8 0 16,-10 36-1-16,2-22 0 15,-4 5-1-15,6 7 1 0,-4-1 0 16,3-1 0-16,-1 2-2 15,-4-7 0-15,-3-4-1 16,3-5-2-16,2-5 0 0,5-3-1 16,6 1 0-16,-4-8-1 31,-2-2 0-31,4-5 1 0,4-2 1 0,4-1 7 16,-4-2 2-16,0-1-64 31,0 0-71-31,0 0 75 0</inkml:trace>
  <inkml:trace contextRef="#ctx0" brushRef="#br0" timeOffset="507.455">3501 9454 532 0,'9'-6'298'0,"0"-1"-53"15,-9 0-33-15,6 5-61 16,-4 0-25-16,-2 0-34 15,0 2-16-15,0 0-29 16,0 0-8-16,0 0-12 16,-2 0 0-16,1 11 3 15,0 11 2-15,-2 33 0 16,-9-26-1-16,-2 5-8 16,8 8-3-16,-17-7-7 15,18 8-2-15,-5-5-2 0,-10-3 0 16,11 1-1-16,-5-6 1 15,7-1-1-15,-6-7 1 16,5-1-1-16,2-1-1 0,-3-8-3 16,5 0 1-16,3-5-2 15,-4-2 1-15,5-4 0 16,0-1 1-16,0 0-18 16,0-1-40-16,0 0-123 15,0 0-140-15,0-14 193 16</inkml:trace>
  <inkml:trace contextRef="#ctx0" brushRef="#br0" timeOffset="873.873">3173 9706 680 0,'-7'-1'339'15,"5"-2"-117"-15,1-2-11 16,1 1-51-16,0 4-28 0,0 0-36 16,2-1-18-16,24 0-24 15,26-7-1-15,-23 3-7 16,1 3-3-16,5 0-9 15,2 6-8-15,-2-3-10 16,-7 0-5-16,-11-2-5 16,4 1-1-16,-10 0-4 15,7 4 1-15,-8 1-11 16,-10-6-48-16,3 1-139 16,-6-4-219-16,3 3 256 15</inkml:trace>
  <inkml:trace contextRef="#ctx0" brushRef="#br0" timeOffset="1469.585">3877 9454 564 0,'5'-5'332'0,"0"3"-23"15,-5 0-57-15,-6-2-74 16,5 3-42-16,0 1-67 15,0 0-23-15,0 0-21 16,0 5-4-16,-5 16-1 16,-8 31 0-16,6-18 1 15,-4 2-1-15,0 3 0 16,-1 2-1-16,0-5-4 16,3 0-1-16,-4-1-4 15,4 0-2-15,1-6-1 16,-2-6-2-16,9-4-1 15,-6-5-1-15,2-2 1 16,3 4 0-16,-3-7 1 16,2-3 0-16,-2-3 2 15,1-3 2-15,2-2 2 16,0 1-25-16,3 0-86 0,-1 0-74 16,1-1 98-16</inkml:trace>
  <inkml:trace contextRef="#ctx0" brushRef="#br0" timeOffset="1924.538">3825 9500 652 0,'-1'-2'330'0,"0"0"-90"0,0-1-26 15,1 2-53-15,0 0-28 16,6-5-47-16,18-3-17 15,35 3-25-15,-30 7-5 16,5-1-11-16,-5 0-5 16,3 1-6-16,-1-2-3 15,4 1-3-15,-3 0 0 16,-7-5-3-16,5 5 0 0,-13-2-4 16,0 0-1-16,-5 2-1 15,-12 0-1-15,7 2 0 16,0-1 0-16,-5 0 5 15,9 1-37-15,-11 0-97 16,0 1-87-16,-1 4 118 16</inkml:trace>
  <inkml:trace contextRef="#ctx0" brushRef="#br0" timeOffset="2322.084">3802 9707 369 0,'-4'8'271'0,"1"-6"13"0,3 5-103 16,1-3-22-16,0-4-20 16,4 10-6-16,4-12-8 15,5 5-8-15,9 0-25 16,0-3-10-16,3 4-11 16,7-1-3-16,-10-3-7 15,7 3-4-15,-4-5-13 0,-11-7-7 16,9 7-16-16,-9-4-5 15,0 7-10-15,-4-4-1 16,-10-4-3-16,4 5-1 16,-5-6-44-16,4 8-52 15,2 3 61-15</inkml:trace>
  <inkml:trace contextRef="#ctx0" brushRef="#br0" timeOffset="3238.069">5188 9603 343 0,'30'-34'287'16,"-26"31"34"-16,-2 0-78 15,-2 1-29-15,0 2-65 32,-1 0-31-32,0 0-46 15,-2 0-16-15,3 0-18 16,-5 9 0-16,0 18-8 16,-8 26-4-16,1-18 0 15,1 0-2-15,-4 3-5 0,4-2-1 16,0-1-6-16,3 2-3 15,-2-8-2-15,2 1-2 16,-1-7-1-16,-4-6-1 16,7 1-1-16,3-1 0 15,-4-7 0-15,7 0 0 0,0-7 6 16,-8-4 1-16,8-7-81 16,-1-5-116-16,5-4 120 15</inkml:trace>
  <inkml:trace contextRef="#ctx0" brushRef="#br0" timeOffset="3545.911">5023 9743 684 0,'-2'-3'386'0,"4"5"-112"16,2-1-66-16,-4-1-38 16,0-1-60-16,0 0-19 15,7-3-24-15,15-7-9 16,35-9-15-16,-21 15-5 0,1-1-6 16,1-1-3-16,9 6-9 0,-2-3-6 15,1 4-6-15,-9 1-2 16,-15-2-3-16,-2 0 0 15,-1 1-5-15,-1 0-45 16,4 0 35-16</inkml:trace>
  <inkml:trace contextRef="#ctx0" brushRef="#br0" timeOffset="5032.763">6493 9972 264 0,'-1'0'170'0,"0"0"15"0,1 0-20 16,0 0-25-16,0 0-2 15,0 3-16-15,0 1-9 16,-1-2-13-16,0-1-8 16,-2 2-11-16,3 0-3 15,0-2-3-15,0-1 4 0,0 0 2 16,0 0-4-16,0 0-14 16,0 0-10-16,3-1-11 15,9-7-2-15,5-7-8 16,25-41-4-16,-14 25-11 15,-3-8-4-15,5-15-6 16,3 3-1-16,-4-12-3 16,1 2 0-16,5 15-1 15,-4 2-1-15,-5 17 0 16,-4 5-1-16,-8 12 1 16,-1 3-1-16,-7 5-3 15,-11 0-2-15,2 4-1 16,2-2 1-16,0 0 4 0,-3 9 1 15,-3 14 0-15,1 34 0 16,2-24 1-16,-5 4 0 16,9 7 0-16,-2-2-1 15,1-4 0-15,7-2 1 0,-1-7-1 16,0 1 1-16,3-2-1 16,-3-2 0-16,-5-9 0 15,9 2 1-15,3-4-1 16,-1-2 1-16,5-4 0 15,-16-6 1-15,4-3 1 16,5 0 0-16,3-5 2 16,-2-4-1-16,3-4 0 15,1-1 0-15,-6-5-2 16,14 6 0-16,-7-2 2 16,-4-3-1-16,3 1 4 15,-2 1 4-15,3-6 9 16,0 6 3-16,-1-13 1 15,0-9-4-15,2-4-7 0,-2-7-3 16,2 1-4-16,-1 1-2 16,3 4-2-16,-4 2 0 15,0 12-1-15,0 7 0 0,-10 3-1 16,6 10 0-16,-1 9-3 16,-9-6-4-16,3 12-2 15,-5-4-1-15,0 9 0 16,2 8-27-16,-5 2-118 15,6 6-124-15,-2-2 165 32</inkml:trace>
  <inkml:trace contextRef="#ctx0" brushRef="#br0" timeOffset="5484.319">7586 9401 629 0,'-1'-8'400'0,"1"1"-23"15,-1 6-147-15,-1-2-39 16,2 3-83-16,-2 0-33 16,1 0-46-16,-3 11-7 0,-4 7-2 15,-13 34-1-15,6-28-1 32,-5 3 1-32,1 5-2 0,-1 3-1 15,7 11-3-15,-5-6-1 16,4-4-2-16,-1 3-3 0,-4-11-1 15,7 0-1-15,-4-3-1 16,7-7-1-16,0-7 0 16,15 5-2-16,-2-8 2 15,-8-8 11-15,9-1-57 16,-13-17-47-16,15-8-469 16,8-1 376-16</inkml:trace>
  <inkml:trace contextRef="#ctx0" brushRef="#br0" timeOffset="5838.931">7873 9297 638 0,'7'-5'412'15,"6"3"-7"-15,-7 5-197 16,-4 0-44-16,-2 0-71 15,-1 6-22-15,3 7-22 16,-1 6 1-16,-5 2-8 16,-7 0-3-16,-2 5-7 15,0 1-3-15,3 13-3 16,-4 0-3-16,-6 3-6 0,-5 2-2 16,-6-2-5-16,5 0-2 15,-3-10-2-15,11-1-1 16,-1-11-1-16,4-3 0 15,5-1-1-15,0-6-1 16,3-2 0-16,4-3-2 16,1-6 3-16,0-1-17 0,2-10-125 15,3 4-347-15,4-9 326 16</inkml:trace>
  <inkml:trace contextRef="#ctx0" brushRef="#br0" timeOffset="6136.229">7414 9644 866 0,'1'1'411'0,"-2"0"-171"16,4 2-27-16,-3-3-80 15,0 0-32-15,0 0-40 16,7 0-9-16,21 1-13 31,41 5-7-31,-33-3-13 16,2 0-2-16,-2 2-6 0,-2-4-2 16,-3-3-4-16,5-2 0 0,-11-7 8 15,6 3-39-15,-12-4-110 16,-2-3 97-16</inkml:trace>
  <inkml:trace contextRef="#ctx0" brushRef="#br0" timeOffset="6928.191">7847 9927 424 0,'0'-13'257'0,"10"-1"7"16,1-1-46-16,0 3-33 16,3 3-27-16,-4 5-45 15,1 1-18-15,4 2-26 16,2 3-6-16,1 4-20 16,-4 3-8-16,1 2-12 0,-2 2-5 15,-1 2-4-15,0 3-3 16,-4-1-2-16,-6-2 0 15,-2 1 1-15,-10-2 1 0,-3 2-1 16,0 2 1 0,-11-3-3-16,5 3 0 0,-5-7-1 15,3 0 0-15,7-9 2 16,-8-6-2-16,14-2-2 16,-7-3-2-16,9 3-4 15,2 2-5-15,0 1-4 16,6 0 0-16,-2 2 2 15,0 1 1-15,6 0 4 0,6 1 2 16,9 2-1-16,21 11 0 16,-26-4 1-16,3 3-1 15,-4 6 2-15,0 1-1 16,-1 7 0-16,-3 4 0 16,-4-3-1-1,-1 4 2-15,-5-6 0 16,-2-3 1-16,-8-3 1 0,-1 1 0 15,-3 2 1-15,-3-2 1 16,-4 0 3-16,3-2-2 0,-14-8 27 16,2-1 10-16,-15-4 20 15,-2-3 9-15,0-3-12 16,-1 0-7-16,12-8-14 16,-3-3-9-16,21 2-13 31,8 5-5-31,-1 1-4 0,-18-14-3 0,3-1-4 15,9 7-2-15,13 2-29 16,2 1-35-16,5 4-324 16,5 3 270-16</inkml:trace>
  <inkml:trace contextRef="#ctx0" brushRef="#br0" timeOffset="9192.023">9005 9551 289 0,'-1'-1'194'0,"0"1"-16"0,0-1-64 15,0 1-23-15,-1 0-19 16,2 0 5-16,-2 0 10 16,1 0 4-16,1 0 7 15,0 0-1 1,0 0-6-16,0 0-4 0,0 0-18 16,8 1-8-16,-3-1-12 15,4 0-6-15,-2 0-8 0,0-1-4 16,3-1-8-16,1 1-3 15,31-3-5-15,-28 4-2 16,5-2-3-16,2 1-2 16,4-2-2-16,1 1 0 15,10 2-1-15,-8-3 0 16,2 2-2-16,9 1 0 16,-12-3-1-16,14 0 0 0,10 5-1 15,-10-1 2-15,9 3 6 16,-8 3 3-16,-3-5 10 15,-1 1 4-15,-6 0-2 16,-1-2-3-16,1-1-8 16,2 2-2-16,6-2-6 15,-2-2 0 1,5 2-2-16,-4-3 0 16,-3-1 0-16,0 2-1 0,-4-4 1 15,1 4-1-15,-6 0-1 16,-5-2 0-16,2 4-1 15,-5-3 1-15,-4 2 0 16,-4 1 0-16,-11-1-1 0,0 1 0 16,-2 0-1-16,1 0 1 15,1 0 0-15,0 0 1 16,-1 0 0-16,0 0 0 16,0 0 0-16,0 0 0 0,-2 0 0 15,3 5 0-15,0-5 0 16,-1 0 0-16,0 0-1 15,0 2 1-15,0-1-1 16,-1 3 0-16,1-2 1 31,0 0-1-31,1 2 0 16,0-2 1-16,0-1-1 0,0-1-1 16,0 0 1-16,0 0 0 15,0 0 1-15,0 0 1 16,0 0 1-16,0 0-1 15,0 0 0-15,0 0 0 16,-1 0-2-16,-2 0-1 16,3 0-1-16,-1 0 11 0,-3 1-67 15,-3 2 47-15</inkml:trace>
  <inkml:trace contextRef="#ctx0" brushRef="#br0" timeOffset="36490.458">10263 9505 80 0,'-1'0'77'0,"0"0"32"16,0 0-2-16,-1 0-18 15,-1 0-10-15,1 0-19 0,1 0-9 16,0 0-3-16,0 0 2 15,0 0 4-15,0 0 2 16,0 0-5-16,0 0-5 16,1 0-6-16,0 0-2 15,-1 0 0-15,-2 0 2 16,3 0 4-16,-1 0-2 0,0 0-2 16,0 0-1-16,1 0 1 31,0 0 3-31,-1 0 9 0,0 0 4 15,0 0 9-15,0 0 3 16,0 0 1-16,-1 0 0 16,2 0-1-16,-2 0-7 15,1 0-13-15,0 0-8 0,1 0-11 0,0 0-2 16,-1 0 5-16,1 0 0 16,0 0 2-16,0 0 0 15,0 0-2-15,0 0 2 16,0 0 1-16,-1 0 1 15,0 0-3-15,0 0-2 16,1 0-3-16,0-1-1 16,0 0-2-16,-1-1 0 15,0 1-2 1,-3-11-3-16,-7-7-3 16,-18-25-2-16,6 21-3 15,1-1 0-15,8 4 1 16,-2-2 0-16,3 9 0 15,3 7-1-15,-1-1-2 16,1-2-1-16,2 2-4 16,-3-7-2-16,3 7-1 15,3 6-1-15,5 2-2 0,-1 4-2 16,1-5-5-16,0 0 15 16,0 0-64-16,0 0-48 15,0 0 72-15</inkml:trace>
  <inkml:trace contextRef="#ctx0" brushRef="#br0" timeOffset="38317.412">10316 9753 485 0,'0'-1'238'0,"3"2"-81"0,-5 2-20 15,2-3-16-15,0 0-9 16,0 0-13-16,0 0-9 16,-1 0-26-16,0 0-8 15,0 0-13-15,-2 0-6 0,3 3-6 16,-2-3-3-16,-12 7 0 16,-36 12 2-16,28-17 1 31,2 4 0-31,-5-4-3 15,-2-1-1-15,-2-1-5 16,4 5 0-16,0-3 0 16,2 3 1-16,-3-7-1 0,1 1-3 15,1 1-7 1,-3-8-3-16,6 10-4 0,0 0-2 16,-2-4 0-16,0 2 0 15,-10-2 2-15,10 4 2 16,-7 4 2-16,5 1 2 15,4 1 0-15,-9-5 0 16,10 5-1-16,-1 0 2 16,1-3 1-16,-1-5 0 15,-1-3-1-15,4-1 0 16,0-5-2-16,0 2-1 0,5 7-2 16,-2-1-1-16,2 1 0 15,1 0-1-15,-6-8-1 16,2 4-1-16,-6-1 0 15,3 0 2-15,9 7 0 16,0-2 2-16,2 3 0 16,-5-3 0-16,-16-7-1 15,11 4-1-15,1 3-1 16,-2-4-1-16,13 8-2 16,-15-4 0-16,10 2 1 15,0 2-1-15,-1-5 0 16,1 3 0-16,-5 2-1 0,-1-5 1 15,2 1 0-15,2 0 0 16,1 0 0-16,3 5 0 16,-1-1 1-16,-1-1-1 15,0-9 0-15,0 1 0 0,2-1 0 16,4 7 0-16,2 4 0 16,-2-6 0-1,3 1-1 1,1 0 1-16,0-2-1 0,0 1 0 0,0 0 0 15,0 0 0-15,-5-1 0 16,1 1 0-16,0 0-1 16,2 1 0-16,1 0 1 15,0 0-1-15,0 0 0 16,-4 1-1-16,5-1 0 16,0 0 0-16,0 0 0 15,0 0-1-15,0 0 1 16,0 0 1-16,-1 0 0 15,2 0 1-15,-2 0-1 16,2 0 1-16,0 0 0 16,2 3 0-16,2-1 0 15,1 1 1-15,12 9 0 16,24 20 0-16,-25-29 0 16,7 7 0-16,-4-5 0 15,6 7 0-15,-2-1-1 0,2 1 1 16,-8-1 0-16,0-1-1 15,7 7 0-15,-6-2 1 16,5-2-1-16,-3-1 1 16,-13-2 0-16,5 2 0 15,-6 0-1-15,6 2 2 16,0-4-2-16,4-1 1 0,-2-3 0 16,-2-4 1-16,0-2 0 15,-4-1 2 1,-2-1-1-16,0 1 0 0,1 0-1 15,-7-6-1-15,8 5-1 16,-5-2 0-16,-2 3 2 16,4 1-26-16,-5-1-94 15,0-1-55-15,0 1 92 16</inkml:trace>
  <inkml:trace contextRef="#ctx0" brushRef="#br0" timeOffset="41066.21">11087 9916 401 0,'0'0'204'0,"0"0"-52"16,0 0-18-16,0 0-13 15,0 0-6-15,0 0-4 16,0 0 1-16,0 0 10 16,0 0-1-16,0 0-11 15,0 0-6-15,0 0-26 16,0-1-7-16,7-1-8 16,2-2-4-16,4 1-1 15,28-40-3-15,-23 21-6 0,5-3-3 16,5-9-12-16,-6-13-6 15,2-10-10-15,-7-7-4 16,10 5-6-16,5 8-2 16,-1 12-2-16,6 9-2 15,-13 4 0-15,-3-1-1 16,-11 7 0-16,-1 8-1 0,-6 6 0 31,-1 5-5-31,-1 6 0 0,-1-4-1 0,-1-1 2 16,-1 11 3-16,-5 7 1 15,-13 35 0-15,11-30 0 32,2 3 0-32,5 2 0 0,1 0 1 15,1 3-1-15,-1 0 0 16,3-4 0-16,0 5 1 16,4-2-1-16,-2-7 1 15,2 4-1-15,-2-2 0 16,5-3 0-16,0 3 0 15,-1-6 0-15,3-10 0 16,-2-5 0-16,2-2 0 16,3-2 2-16,-2-3-1 0,4-5 2 15,-1 2 0-15,1 3-2 16,1-3 1-16,-1-3 0 16,2 0 0-16,-7-10 1 15,9 10 0-15,-2-5-1 16,3 0 0-16,-1-5 0 15,-3-11 0-15,2-2 0 16,-13-7 1-16,6-4 1 16,6 4-1-16,-7-4 0 15,8 2 0-15,-1 1-1 16,-6 7 0-16,-1 8-2 16,-2 1 1-16,-4 16-1 0,-4 1 1 15,-1 3-1-15,-1 2-3 16,1 3-3-16,-1-2-1 15,0 0-1-15,0 1 1 16,0 0-7-16,0 9-31 16,1 15-88-16,5 29-61 0,1-37 111 15</inkml:trace>
  <inkml:trace contextRef="#ctx0" brushRef="#br0" timeOffset="41541.644">12225 9412 826 0,'6'-6'397'16,"-12"-6"-141"-16,6 4-25 16,9 8-53-16,-9-4-18 15,-4 3-50-15,5 1-24 0,-2 0-44 16,0 0-17-16,0 0-11 16,0 0-2-16,-6 12-2 15,2 6-1-15,-16 28 0 16,2-28 1-16,2 5-2 15,-12 0 1-15,12 5-3 16,-2 1-2-16,-1 1 0 16,7 3-1-16,-1-6-1 15,-3-2 0-15,8-3-1 16,-2 2 0-16,3-4 1 16,4-1 0-16,-2-6 0 15,1-13 0-15,2 0 0 16,0 0 4-16,3-2-36 15,0 1-39-15,0 0-114 0,3-9-110 16,7-19 183-16</inkml:trace>
  <inkml:trace contextRef="#ctx0" brushRef="#br0" timeOffset="41924.965">12523 9255 837 0,'7'-4'398'0,"-1"4"-152"15,-6-7-30-15,0 6-79 16,3 2-33-16,-4-1-50 16,1 0-21-16,0 0-6 15,-2 3 6-15,-1 24 6 0,-8 25 5 16,-1-22 3-16,-2-1-4 15,-2-2-5-15,-3-1-4 16,-1 0-9-16,5 4-5 16,-4-1-6-16,-2-1-4 15,8 2-4-15,3 2-1 16,-3-7-3-16,-2-2 0 16,6-2 0-16,0 1 0 15,7-6 0 1,4-1 0-16,-4-13-1 15,-1-2 5-15,2 0-43 16,0-1-55-16,1 0-132 16,-1 0-236-16,1-2 296 15</inkml:trace>
  <inkml:trace contextRef="#ctx0" brushRef="#br0" timeOffset="42243.666">12093 9533 618 0,'0'1'374'0,"0"-1"-21"15,1 0-87-15,-1 0-75 16,0 0-44-16,4 0-51 15,19 0-18-15,29 4-19 16,-26-4-11-16,-2-3-16 16,3 0-7-16,2-3-9 15,0 0-3-15,-1 0-7 0,-9-1-2 16,-7 6-3-16,-3-1 7 16,-4 2-53-16,0 0-48 15,-1 2-169-15,-2 0 156 16</inkml:trace>
  <inkml:trace contextRef="#ctx0" brushRef="#br0" timeOffset="42878.272">12531 9716 809 0,'0'-6'401'16,"0"3"-141"-16,0 1-17 16,0 2-71-16,0 0-31 15,0 0-55-15,0 0-23 16,0 0-34-16,0 0-6 15,-1 9-3-15,-2 3 2 16,-5 3-2-16,-24 20-3 16,16-14-2-16,-3-3-2 0,2-3-4 15,4 7-2-15,0-10-1 16,0-2-1-16,5-3-1 16,0-1 0-16,4-5 1 15,0 1 0-15,1-3 1 16,2 0-1-16,0 0-3 15,0 0-2-15,1 0-3 16,0 0 0-16,1-3 1 16,2-2 0-16,-2 5 1 15,8-6 0 1,0 2 0-16,1 0 0 16,26-6 1-16,-26 16-1 15,-4 1 1-15,1 0 0 0,3-1 1 0,-1 0 0 16,9 0-1-16,-4-4 1 15,3 2 0-15,0 0 0 16,5-3 0-16,4 2-1 16,-3-3 0-16,-5-3 1 15,1 4-1-15,-5-5 0 0,0 2 3 16,1-2-18-16,-4-3-74 16,3 5-37-16,-3-2 66 31</inkml:trace>
  <inkml:trace contextRef="#ctx0" brushRef="#br0" timeOffset="43294.6">12833 9661 981 0,'-5'-1'468'0,"5"0"-197"16,1 1-64-16,-2 0-89 16,1 0-36-16,-1 0-33 0,-2 11-4 31,-6 11-13-31,-15 32-5 0,11-24-7 0,-1 9-2 15,-3-8-1-15,0 2-1 16,-2-4 0-16,0-1-2 16,-2 0-1-16,-2-4-1 15,6 3-3-15,-5-2-1 16,5 1-3-16,7 2-1 0,-6-10-1 16,6 0-1-16,0-8-1 15,5-8 1-15,3 0-3 16,1-6-22-16,4-7-94 15,0-8 252-15,6-16-134 16</inkml:trace>
  <inkml:trace contextRef="#ctx0" brushRef="#br0" timeOffset="43835.619">13338 8944 731 0,'0'-1'429'16,"-1"-3"-73"-16,1 4-133 15,0 0-32-15,0 0-80 16,0 0-30-16,-1 0-48 0,0 0-14 16,-1 4-8-16,-3 7 1 15,-5 5 2-15,-13 30 0 16,9-23 3-16,-2 3-1 16,-1 2 1-16,4 0-2 0,5 3-2 15,-6-9-2-15,3 0-4 16,0-1-1-16,4-6-3 15,4 2 0-15,1-5-1 16,-5-11 1-16,0 3-2 16,8-1 6-16,0-5-41 15,7 4-49-15,-6-10-121 16,-2 6-128-16,0-4 205 16</inkml:trace>
  <inkml:trace contextRef="#ctx0" brushRef="#br0" timeOffset="44143.189">13122 9062 819 0,'8'-3'434'16,"-3"-1"-136"-16,8 0-100 16,5 3-34-1,0 0-71-15,4 1-23 16,6 0-29-16,1 1-7 16,2 0-12-16,0-1-3 0,-5-1-9 15,-2-1-2-15,-4-1 4 16,-1 1 1-16,-10 1-76 15,0 1 52-15</inkml:trace>
  <inkml:trace contextRef="#ctx0" brushRef="#br0" timeOffset="45091.034">14371 9517 656 0,'30'-40'396'0,"-27"28"-69"15,-2 2-107-15,1 3-24 16,-2 4-73-16,0 3-23 0,1 1-45 15,-2-1-18-15,0 0-22 16,0 0-7-16,0 2-1 16,-4 15 2-16,-13 37 4 31,9-24 4-31,-3 3 3 0,-1 7 1 16,3-1-1-16,-4-5-3 15,4 0-3-15,1-6-3 16,-2-7-2-16,0-2-1 0,1-6-3 15,0 1 1-15,-1-5-2 16,9 3 0-16,0-2 0 16,-2-8 0-16,9 5 0 15,-5-6-2-15,1-3-70 16,5 1-61-16,-6 0 78 16</inkml:trace>
  <inkml:trace contextRef="#ctx0" brushRef="#br0" timeOffset="45397.615">14233 9605 902 0,'0'-7'420'0,"8"1"-178"0,2 1-27 16,-2-1-67-16,6 7-32 16,0-1-45-16,-4 0-15 15,11 3-20-15,4-1-7 16,3 1-10-16,2 3-5 0,1-5-8 16,0 1 0-16,-1-2-2 15,-1-2-1-15,-8 1 7 16,-6-4-50-16,-11 4 15 15,2 1 11-15</inkml:trace>
  <inkml:trace contextRef="#ctx0" brushRef="#br0" timeOffset="46371.182">15585 9390 341 0,'-2'-8'275'0,"10"5"55"16,-5-2-57-16,2 5-87 16,-5-2-48-16,-1 2-47 15,0 0-17-15,0 0-16 16,0 0 3-16,-2 7-12 16,-4 9-3-16,-12 30-7 15,15-23-5-15,-10 5-8 0,-10-2-4 16,3 9-7-16,-6 0-2 15,8 0-5-15,1-2-1 16,2-1-3-16,1-3-1 0,2-4 0 16,5 1-1-16,1-8 1 15,4-9-1-15,2-7 0 16,-1-2 4-16,3-8-3 16,4 3-23-16,4-5-61 15,2-8-99-15,5-8 110 16</inkml:trace>
  <inkml:trace contextRef="#ctx0" brushRef="#br0" timeOffset="46781.789">15580 9354 849 0,'6'-8'403'0,"2"2"-165"15,0-3-37-15,11 1-66 16,2-1-25-16,8 0-31 15,6-5-17-15,9 4-24 16,4-3-6-16,4 3-11 16,1 7-4-16,-1 0-8 31,-5 1-2-31,-4-3-3 0,-5 5-1 16,-15-1-1-16,9 4-1 15,-24 0 0-15,-2-2 0 16,2 1 5-16,-5-2-27 15,6 2-90-15,-6-2-89 16,-4 2 113-16</inkml:trace>
  <inkml:trace contextRef="#ctx0" brushRef="#br0" timeOffset="47184.534">15539 9615 329 0,'7'7'228'0,"3"1"9"0,7-1-44 16,4 3 3-16,-9-8-4 15,-2-3-9-15,6 0-17 16,-3-7-15-16,16 3-27 16,-1-3-20-16,0-4-35 15,2 0-19 1,0 3-27-16,-3 3-9 0,-6 1-8 0,1 3-2 15,-5 0-3-15,-2-1 3 16,-3 0-37-16,-6-1-45 16,0 2-102-1,-6 0 105-15</inkml:trace>
  <inkml:trace contextRef="#ctx0" brushRef="#br0" timeOffset="47816.477">16593 9107 431 0,'-5'1'304'16,"1"0"-11"-16,1 1-86 15,0-2-30-15,3 0-54 16,-1 0-14-16,0 0-16 16,0 0-2-16,1 0-7 15,-1 0-3-15,1 0-9 31,0 0-6-31,0 0-13 16,0 0-4-16,0 0-8 16,7 4-2-16,10 4-8 0,29 5-4 15,-28-17-8-15,-4-1-3 16,14-1-2-16,3-1-1 16,7 0-4-16,7 2-1 15,-4-1-4-15,-3 5-2 16,-6-2 0-16,-8 0-1 0,-8 3 0 15,-2 1-1-15,-10 0-3 16,2 4-1-16,-10-3 1 16,-2 1-5-16,-7 3-80 15,-3-1-42-15,0 2 74 16</inkml:trace>
  <inkml:trace contextRef="#ctx0" brushRef="#br0" timeOffset="58618.502">949 10852 177 0,'4'-9'110'0,"6"-1"10"0,26-27-1 16,-33 27-6-16,6 2-2 16,0 2-18-16,-6-3-6 15,3 2-14-15,-5-5-6 16,0 0-2-16,13 8-1 16,-4 1 1-16,-10-4 2 15,8 9-2-15,-8-2 1 0,-7-4-1 16,20 10-4-16,-22-10-17 15,12 7-9-15,5 6-12 16,-13-3 0-16,9 13 2 31,-19-5 0-31,-5 7-6 16,9 7-5-16,-9 1-3 16,7 0-2-16,-4 1-1 15,-3 0-2-15,6 1-2 16,2 1 0-16,5-2-2 15,1-3 1-15,-2-7-1 0,4-1 0 16,1 0 0-16,-1-4 0 16,3 0-1-16,0-4 1 15,1-4 0-15,0 0 0 16,0-7 1-16,0 0 4 16,1-7-32-16,1-3-51 15,7-6-231-15,3-3 201 0</inkml:trace>
  <inkml:trace contextRef="#ctx0" brushRef="#br0" timeOffset="59163.6">1391 10736 363 0,'0'7'283'0,"-3"-2"14"15,-1 3-81-15,-2-3-27 16,-1-3-62-16,1 6-20 0,-2-2-25 16,3 6-8-16,-4-4-12 15,0-2-4-15,-1 4-15 16,-2-3-8-16,-8 1-13 16,-3 0-7-16,-7-1-7 15,-1 2-2-15,2 2-2 16,-2-3-1-16,8 3 0 15,-10-4 0-15,7-2-1 16,-3 0-1-16,6-2 0 16,8 1 0-16,2-1-2 15,12 2-3-15,-8-2-3 16,9 5-2-16,7 0 0 16,-6-4 1-16,10 4 2 15,4-2 2-15,-7-1 1 16,11 2 2-16,-3-1 1 0,-2 3 0 15,5 0 0-15,-3 3 0 16,5 6 0-16,-4-5 0 16,-5 1 0-1,-3-2 1-15,-5-2 0 16,4 3 0-16,1 2 0 16,1-2 0-16,-1 1 0 15,-6-10 0-15,4 3 1 16,-3-8 2-16,0-2 8 15,4-2-20-15,-4-9-70 0,4 5-74 16,-1-11 84-16</inkml:trace>
  <inkml:trace contextRef="#ctx0" brushRef="#br0" timeOffset="59935.328">1644 10961 615 0,'5'-6'354'16,"-8"1"-87"-16,10 2-58 15,-3 2-34-15,-9-1-54 16,4 0-18-16,-1 2-32 0,2-1-9 16,-9 1-11-16,-5 1-3 15,-26 14-7-15,27-3-7 16,-6 1-13-16,-4 0-5 0,-1 1-8 16,-3-2-1-16,7 7-3 15,3-4-1-15,6 3-2 16,5-2-1-16,3-4-1 15,3 1 0-15,0-4-1 16,9 8 0-16,2-9 0 16,-1-5 0-16,6 0 2 15,-3-4 0-15,2-4 2 16,6 5 1-16,-2-9 0 16,1-2 0-16,-4-5 0 15,-9-7-2-15,3 2-4 16,0 0-2-16,1-2-1 15,-2 0 0-15,0 3 3 0,-8 0 2 16,1 9 1-16,8 3 0 16,-8 4 0-16,-2 3-2 15,0 2-3-15,-1-1-1 16,0 0 0-16,0 1 3 16,-1 16 3-16,-6 25 0 15,3-25 1-15,-8-4-1 16,10 3 1-16,6 0-1 0,-5-3 0 15,9 7 1-15,-7-8-1 16,-5 2 0-16,11-2-1 16,-6-7 0-16,11 5 0 15,3 1 1-15,-3-5 0 16,4 2 0-16,-3-7 0 16,-2-4 1-16,3-1 1 15,4-2 0-15,-4-1 1 16,-1-4 0-16,-2 3-1 15,-3-2 0-15,1 7-1 16,0 5-10-16,-3-3-45 16,-4 0-27-16,3 0 44 15</inkml:trace>
  <inkml:trace contextRef="#ctx0" brushRef="#br0" timeOffset="62718.613">2883 10725 288 0,'0'-2'147'15,"0"2"-38"-15,0 0-15 16,0 0-11-16,0 0-2 0,0 0 4 15,0 0 1-15,-3 0-2 16,3 0-3-16,0 0-8 16,0 0-5-16,0 0-11 15,0 0-4-15,0 0-9 16,0 0-3-16,0 0-7 16,0-1-4-16,0 0-11 15,15 0-6-15,4-2-6 16,35-5-2-16,-30-3-3 15,-9-3 1-15,-2 3-2 16,-3 0-1-16,13 11 0 16,0 1 0-16,-8 3-1 15,0-1-1-15,-14-5-1 16,-5 1-1-16,8 9 4 16,-3 4 3-16,-3 5 5 15,4 1 3-15,-11-2 2 0,-1-2 1 16,-3 1-2-16,-10-6-2 15,0 2-1-15,0-2 0 16,0 0-3-16,5 3 1 16,-2-8-2-16,0 0 0 15,3-3 1 1,3-1-1-16,3 0-1 16,3 0-1-16,5 0-1 15,0 0-1-15,3 2-2 16,0-2-2-16,0-2-1 0,0 1 0 15,0 0 2-15,0 0-1 16,2 0 3-16,11 0-1 16,3 1-1-16,24-1 1 15,-21 3-1-15,5 4 1 16,-9-3-1-16,-2 1 1 16,2 3 1-16,-13-4-1 0,4 5 5 15,16 6 5-15,-22-3 9 16,3 3 3-16,-6-3 3 15,-1 0 0-15,3 4-1 16,-1 0 0-16,2 5 1 16,-7 0 2-16,-2-5 6 15,1 4 6-15,-5-4 5 16,-8-5 0-16,1 4-9 16,-5-7-5-16,-3-5-9 15,0-1-3-15,-1-4-3 16,5 3-2-16,2-7-4 15,7 2-1-15,0-7-3 0,2-1-1 0,4 1-3 16,-4 1 0-16,4 5-4 16,3-2 4-16,0 3-51 15,4 2-29-15,1 2-125 0,1 1-133 16,0 0 220-16</inkml:trace>
  <inkml:trace contextRef="#ctx0" brushRef="#br0" timeOffset="63111.613">3244 10927 672 0,'0'0'374'0,"0"0"-35"0,0 0-114 0,0 3-54 16,0 6-39-16,-1 2-60 0,-1 0-21 31,-7 26-30-31,2-31-7 0,4-1-7 0,1-1-3 16,1-1 0-16,0-3-1 15,1 0-18-15,0 0-32 32,0 0-112-32,0-1-215 15,0 0 242-15</inkml:trace>
  <inkml:trace contextRef="#ctx0" brushRef="#br0" timeOffset="63798.872">3784 10632 523 0,'0'0'304'0,"-1"0"-68"16,-4-2-33-16,4 1-23 15,0 1-40-15,0 0-20 0,-1 0-32 16,-10 6-10-16,-5 0-17 16,-30 23-8-16,18-23-16 15,3 11-8-15,-1 0-13 16,2-8-3-16,6 8-7 16,-5-13-2-16,12 6-3 15,-5-5-1-15,13 5-1 16,1 0-2-16,-2-7-2 0,13 8-2 15,-9-9 0-15,15 4 1 16,-8-4 3-16,8 2 2 16,4-1 1-16,-5-1 1 15,21 8-1-15,-20-9 1 16,8 10-1-16,-3-1 1 16,-8 3-1-16,1 3 1 15,-8-3 0-15,-1 4 0 16,-3-4 2-16,0 3-1 0,-1 2 1 31,-3 0 1-31,-2 3 0 0,-7-5 1 0,0 2 12 16,-7-4 3-16,2-2 11 15,5 3 2-15,-13-13-6 16,12 7-3-16,-2-6-10 16,-5-3-2-16,3-6-4 15,5 0-2 1,-9-8-2-16,15 5-4 15,3 1-40-15,-16-7-40 16,12 6-114-16,-3-3-350 0,5 3 371 16</inkml:trace>
  <inkml:trace contextRef="#ctx0" brushRef="#br0" timeOffset="64765.289">4182 10819 517 0,'0'-4'316'15,"-2"1"-65"-15,1 4-39 16,0-1-34-16,0 0-50 16,0 0-18-16,0 0-25 0,0 0-8 15,-1 0-12-15,-6 2-7 16,-7 8-11-16,-29 29-8 0,27-24-13 15,-5 4-6-15,10-2-9 16,-3 2-3-16,-5-4-4 31,13 4 0-31,-14-6-1 0,8-1 0 0,-3-3-1 16,1-4-1-16,2-2 2 0,1-3-3 16,7-1-66-16,9-1-47 15,-2-6-303-15,1 2 270 16</inkml:trace>
  <inkml:trace contextRef="#ctx0" brushRef="#br0" timeOffset="65067.159">4002 10825 751 0,'-9'-2'432'0,"0"1"-96"0,4 2-148 32,10 2-40-32,-3 4-86 15,1 0-23-15,12 7-17 16,-10 0-5-16,15 5-4 16,6 3-3-16,-3-5-2 15,2 3-1-15,-5-3-1 16,-7-2-2-16,4 2-1 15,-5-8 0-15,0 2 0 16,-1-2 0-16,-7-11 1 0,4 5-1 16,-3-6-49-16,2-3-51 0,2 1-188 15,1-4 177-15</inkml:trace>
  <inkml:trace contextRef="#ctx0" brushRef="#br0" timeOffset="65453.484">4491 10641 1094 0,'0'12'450'16,"-3"-4"-274"-16,1 1-44 16,-3 12-37-16,-11-7-27 0,7 12-26 15,7 6-11-15,3 3-15 16,2 1-3-16,1-3-5 16,-9-7-1-16,-2 1-2 15,-3-5-1-15,-6-3 0 16,10 5-2-1,-4-10 1-15,7 2-1 16,3-3 0-16,-8-8-2 16,5-1-45-16,0-3-27 15,0-5-157-15,3 3-174 16,0 0 262-16</inkml:trace>
  <inkml:trace contextRef="#ctx0" brushRef="#br0" timeOffset="65964.66">4811 10635 1018 0,'0'4'444'0,"-4"5"-230"16,-3 1-33-16,-3 10-57 15,0 4-30-15,-5 3-40 0,-2-3-11 16,0 3-10-16,1 0-2 16,3-2-4-16,3 3-3 15,-1-6-7-15,1 2-5 16,8 0-5-16,-1-2-1 16,3-2-4-16,5-1 1 15,1-4-1-15,2 3 0 0,1-9 1 16,1 3-1-1,-2-6 0-15,-1-7 1 0,5 0 1 16,1-5 0-16,-1-9 0 0,5 1-1 16,-2-8 0-16,0-3 0 15,4 3 0-15,1-1 0 16,-3 0 0-16,0 0 0 16,-9-5 0-16,-4-1 0 15,-3 1 0-15,-1 1-1 16,-5 1-1-16,4 6-1 15,-6-2-2-15,-6 2-1 0,5 11-4 16,-7 1-1-16,6 9-10 16,-2 3-9-16,-1 3-32 15,0-5-36-15,0 5-124 16,1 0-248-16,4 6 307 16</inkml:trace>
  <inkml:trace contextRef="#ctx0" brushRef="#br0" timeOffset="66343.239">5055 10510 708 0,'-36'2'400'16,"40"-1"-101"-16,-4-1-99 16,5-1-42-16,-5 0-62 15,0 0-15-15,0 0-22 16,0 0-7-16,6 1-15 15,4 0-8-15,0 0-10 16,4-1-4-16,32 1-3 16,-32 0-2-16,-4-3-5 15,-2 1 0-15,-4-2-3 16,3 0-35-16,-5-2 25 16</inkml:trace>
  <inkml:trace contextRef="#ctx0" brushRef="#br0" timeOffset="66847.331">5455 10294 813 0,'0'1'422'16,"1"2"-131"-16,-1 6-101 16,-1 1-33-16,-5-3-48 15,-5 0-16-15,8 2-38 16,-6-1-8-16,3 3-19 0,12 4-4 16,-13-6-9-16,2 2-4 15,10-1-5-15,-5-1-1 16,12 0-1-16,5 0-1 15,-10-7 1-15,-6-2 0 0,2-4-1 16,9 2 1-16,-5-6-3 16,10 2-1-16,12 3 0 15,-12-2-7-15,10 3-37 16,-6-4-27-16,-8-3-76 16,0 4-62-16,-1-1 134 15</inkml:trace>
  <inkml:trace contextRef="#ctx0" brushRef="#br0" timeOffset="67210.48">5725 10273 1098 0,'19'-24'480'16,"-22"21"-251"-16,-3 3-40 15,2 9-79-15,-3 0-24 0,-7 4-32 16,8 3-8-16,1 5-12 16,-3-6-5-16,8 12-8 15,-4-4-4-15,-5 1-7 16,2 5-2-16,-3 0-3 15,-1-1-1-15,-2-3-1 16,4 2 0-16,-5-11-2 16,5 6 9-16,1-8-49 15,2-12 104-15,9-2-56 16</inkml:trace>
  <inkml:trace contextRef="#ctx0" brushRef="#br0" timeOffset="68816.45">846 12594 376 0,'2'0'202'16,"-2"-4"-31"-16,1-1-12 16,-1 4-17-16,0 0-8 15,0 0-23-15,0 0-15 0,0 0-12 16,0-1-4-16,0 2-5 15,0 0-6-15,0 0-17 16,3 7-12-16,2 9-16 31,1 37-4-31,-13-22-6 16,2 5-2-16,-2 5-4 16,-1 3-1-16,0 2-2 0,-4-4 0 15,-1-8-1-15,3-2-1 16,0-6 0-16,2-2 0 15,4-2 0-15,0-6 0 16,1-14 1-16,3 0 2 16,-2-6 9-16,2 3-20 0,0 0-48 15,0 0-49-15,4-18 54 16</inkml:trace>
  <inkml:trace contextRef="#ctx0" brushRef="#br0" timeOffset="69336.503">1191 12654 539 0,'-9'0'341'0,"1"4"-5"15,-4 0-151-15,2 1-22 16,5 5-59-16,0 1-21 15,-2 2-19-15,-13-5-4 16,-2 2-10-16,0 1-10 16,-14 0-18-16,1 2-7 15,-6 1-5-15,-8 0-1 16,16 1-1-16,0 1 1 16,5-4-1-16,5 0 0 0,1-7-4 15,11 2-1-15,3-5-6 16,5-1-4-16,8-1-1 15,-3 0 1-15,-2 0 3 16,0 0 4-16,11 1 0 16,10 1 1-16,18 3-1 15,-17 1 1-15,0 1-1 16,-6-3 1-16,18 8 0 16,-13-5-1-16,0 5 1 15,1 4-1-15,-13-7 1 16,5 9-1-16,-1-8 1 0,2 6 0 15,-3-5 1-15,-7-6-2 16,-4 2 1-16,8-4 0 16,-5-2 1-16,6 1 2 15,3-7-54-15,-12-4-47 16,17 4 60-16</inkml:trace>
  <inkml:trace contextRef="#ctx0" brushRef="#br0" timeOffset="70256.827">1369 12823 480 0,'5'-8'297'0,"-2"1"4"32,0 1-44-32,1 5-69 15,-1 0-31-15,-2 3-56 16,-1-2-19-16,0 0-21 16,0 2-5-16,-1 18-7 0,-6 27-5 15,1-24-4-15,0 12-4 0,1-4-5 16,-2 2-4-16,-2 9-7 15,0-17-4 1,0 9-6-16,4 1-2 0,2-7-2 16,-3 4 0-16,1-7-2 15,-3-2 0-15,1-4-1 16,2-1-1-16,1-3 1 16,0-8 0-16,0-2 1 0,1-5 2 15,0-4 2-15,3 5 0 16,-1-2-3-16,1 0-1 15,0 0-4-15,1-9 0 0,4-8-1 16,17-29 0-16,-10 26-1 31,-1-1-1-31,1-1 0 16,0-4 0-16,3 5 1 16,2 4 1-16,-1-1 0 15,6 9 0-15,-6-6 0 16,0 1 0-16,7 11-1 15,-5 1 1-15,1 10-2 0,1 5 1 16,-20-6 2-16,4 4 0 16,2 2 0-16,-4 2 1 15,12 11 0-15,-2-3 1 16,-7-2 1-16,-3 0 0 16,-2-2 1-16,0 0 2 15,-7 0 4-15,6 0 3 16,-7-3 8-16,-9 1 3 15,7-2 13-15,-25-8 5 0,-1-2 6 16,-1-3 0-16,-5-5-12 16,13 0-6-16,-1-10-12 15,4 1-6-15,4-2-8 16,5 3-3-16,7 4-2 16,1 0-4-16,5 4-8 15,1 1-34-15,5 6-66 16,-2-3 30-16,0 0 31 15</inkml:trace>
  <inkml:trace contextRef="#ctx0" brushRef="#br0" timeOffset="73938.739">6863 12722 404 0,'0'-1'298'0,"0"0"9"0,0 0-98 16,0 0-25-16,0-1-53 15,0 1-17-15,0 0-27 16,0 0-9-16,0 0-14 16,0 0-6-16,0 1-9 15,-1 0-3-15,0 0-2 16,1 10 0-16,-2 6-3 15,4 35 0-15,-13-27-10 16,-1 5-4-16,2 3-8 16,-4 0-4-16,1 1-6 31,-1-4 0-31,1-4-2 16,5-7 0-16,0-4-1 15,1-1-1-15,3-2-1 0,-2-1 1 16,3-6 0-16,1 1 0 15,0-5 1-15,1-1-2 16,0 0-11-16,0 0-27 16,-2-1-97-16,3 1-78 15,0-12 124-15</inkml:trace>
  <inkml:trace contextRef="#ctx0" brushRef="#br0" timeOffset="74298.657">6999 13022 2368 0,'0'0'8'15,"-2"1"-4"-15,1-1 0 16,-2 2-1-16,2-3-1 15,0 1-2-15,1-1-18 0,0 0-94 16,0 0-107-16,2-7 134 16</inkml:trace>
  <inkml:trace contextRef="#ctx0" brushRef="#br0" timeOffset="75044.431">7534 12667 593 0,'0'-9'308'0,"0"3"-61"0,2 1-85 16,0-4-37-16,1 6-12 15,-1 3-8-15,0-2-4 16,-2 2-6-16,-1 0-6 16,0-1-17-16,0 1-7 31,0 0-17-31,0 0-6 0,-26 6-11 0,-28 12-7 0,26-2-10 16,3-10-4-16,4 4-5 15,4-1-1-15,-5-2-2 16,5 1-2-16,-2-1 0 15,6 0 0-15,7 0-2 16,6-1 0-16,5 0-2 16,-4-1 0-16,2-1 1 15,0-1 1-15,-2-3 0 16,0 0 0-16,2 1 1 16,15 3-1-16,31 36 2 15,-30-28 0-15,-5 2 0 16,9 3 1-16,-2 0 0 15,-4 3-1-15,-13 4 1 0,0-1 0 16,0 8 2-16,-2-4 0 16,4-3 0-16,-14 0 0 15,-10-15 0-15,4 2 1 16,-2-5 1-16,1 2 0 16,0 0 0-16,5-4 1 15,-20-13-2-15,8-5 0 0,7 2-2 16,-8-5-2-16,19 4 0 15,1 1-2-15,3-2 0 16,7 11 0-16,1-7 1 16,8 2 0-16,6-4 1 15,-5-8 0-15,7 3 1 0,-5-6 0 16,1-2 0-16,-4-1 1 16,12 0 0-16,1 1 0 15,-3 1 0-15,3 1 0 16,-9 2-1-16,-2 3 1 15,-7-2 17-15,5 7-22 16,-9-1-44-16,1 7 39 16</inkml:trace>
  <inkml:trace contextRef="#ctx0" brushRef="#br0" timeOffset="75802.273">7980 12779 594 0,'7'-5'319'16,"-3"2"-66"-16,-1 1-31 15,-2 1-43-15,1-1-17 0,0 1-28 16,-1 0-19-16,-1-1-38 15,0 1-15-15,0 1-19 16,0 0-2-16,-1 0-5 16,-1 17-2-16,-46 32-8 15,31-22-3-15,-5 0-7 16,-1-4-2-16,-3 3-6 16,-4-7-1-16,2-5-4 15,11 8 1-15,-4-16-3 16,8 4-1-16,2-5 0 15,-6-9-19-15,11 4-82 0,0-4-50 16,5-1-220-16,1 1 229 16</inkml:trace>
  <inkml:trace contextRef="#ctx0" brushRef="#br0" timeOffset="76123.995">7854 12767 863 0,'3'0'413'0,"-7"-1"-163"16,4 5-48-16,0-4-76 16,-1 0-27-16,-2 9-27 15,1 11-13-15,6 32-12 0,10-29-2 16,-4-2-11-16,-2 5-2 0,-5-4-7 15,-1-2-5-15,10 3-7 16,-13-10-2-16,11 1-4 16,-8-3-1-16,-3-9-1 15,10 1 0-15,-8-3-2 16,14 6 0-16,-2-3-27 16,-2-2-50-16,9-2-279 15,-6-13 240-15</inkml:trace>
  <inkml:trace contextRef="#ctx0" brushRef="#br0" timeOffset="76512.554">8337 12659 1098 0,'3'0'545'0,"-2"-2"-194"0,-2 3-207 15,0-1-35-15,0 0-70 16,0 0-8-16,0 0-6 16,-4 10-7-16,-8 10-6 15,-4 28-2-15,9-19-1 16,9 3 1-16,-10 1-1 0,2 2-2 15,-5-1 0-15,-5 0 0 16,7-5-3-16,-6-2 1 16,6-7-2-16,1-6 0 15,2-4-2-15,1-5 1 0,5-5-1 16,1 0 1-16,0-1-35 16,0 0-51-16,1-5-127 15,10-17-327-15,18-30 357 16</inkml:trace>
  <inkml:trace contextRef="#ctx0" brushRef="#br0" timeOffset="77035.85">8645 12673 714 0,'2'-7'423'15,"-2"7"-22"-15,1 3-137 16,-2-3-95-16,0 0-21 16,0 1-38-16,-7 11-19 15,-1 7-36-15,-38 25-12 16,25-19-16-16,0 1-7 16,4 5-7-16,-3-4-1 0,2-4-4 31,4 4 0-31,5-1-3 15,2-1-1-15,8-3-1 0,-3-4-2 16,6-3 0-16,6 7 0 0,-2-9 0 16,5-4 1-16,-4-8-1 15,-2-1 2-15,7 0 1 32,6 6 0-32,2-17-1 0,1-1 0 0,1-8-1 15,-3-9 0-15,6 8-1 16,-1-6-1-16,-4-7 1 31,-4 1 0-31,-9-5 1 0,4 4 1 16,-7 8 1-16,-5 0 0 15,-2 6-2-15,-12 0-1 16,-2 5-3-16,-1 6-1 16,4 9-1-16,-1 0-1 15,2 4 1-15,1 2-1 0,-4-4-23 16,3 3-19-16,-1 0-72 15,1-1-48-15,7 3 104 16</inkml:trace>
  <inkml:trace contextRef="#ctx0" brushRef="#br0" timeOffset="77445.529">8795 12547 851 0,'-5'4'403'0,"7"-1"-157"15,-5-5-32-15,3 2-57 16,-1-1-26-16,0 0-41 16,0 0-20-16,0 0-28 15,1 0-6-15,10-1-8 16,13-1-6-16,30 1-8 15,-43-4-4-15,10 3-4 0,-8-5-3 16,-3 2 26-16,3 0-25 16,-10-3-89-16,9 8 72 15</inkml:trace>
  <inkml:trace contextRef="#ctx0" brushRef="#br0" timeOffset="78299.119">9435 12189 874 0,'-3'-1'386'0,"0"1"-173"16,-5 1-15-16,3 0-25 16,-1 5-15-16,6 1-36 15,-10-4-18-15,-2 0-23 16,8 5-8-16,-14-8-20 15,7 2-13-15,2 2-19 16,-11-8-8-16,17 8-7 16,-1 0-2-16,-8-4-3 15,5 2 1-15,-6-1-2 16,10 6 0-16,4 0 0 16,1 2 0-16,-6-7 0 15,-2 2 1-15,-5-2-1 16,7 2 0-16,2 4 0 15,2 0 0-15,-3-2 0 16,-3 1 0-16,-4-3 0 16,-3-1 0-16,13 5 0 0,-8-4 0 15,1 1 0 1,5-1-1-16,-4-3 1 0,6 4-1 16,6-1-2-16,-4-2-1 15,-2-2-1-15,0 0 0 16,0-1 2-16,0 0 1 15,14-1-1-15,4-1-1 0,14-9-2 16,-13 10 2-16,0 2 2 16,-10-2 1-16,4 2 1 31,-7 1 0-31,4 6 0 16,1 2 0-16,-1 6 0 15,-2-3 0-15,-6 3 0 16,-2 1 0-16,1 0 1 15,-8-2 0-15,5 8 0 16,-11-5 0-16,5 1 0 16,5 5 1-16,-10-12 2 15,11 2 0-15,-7-5 3 16,-5-7-1-16,-4-2 2 0,-5-1-1 16,4-5 1-16,3 8-1 15,-2-7-1-15,1-1-3 16,3 4-3-16,-1-6-2 15,10 14-3-15,-1-1 12 16,-1-1-44-16,3 2 14 16,1-1 14-16</inkml:trace>
  <inkml:trace contextRef="#ctx0" brushRef="#br0" timeOffset="105488.589">10920 10670 255 0,'0'-1'140'0,"5"-1"-18"16,-2-4-19-16,0 3-16 0,-1 0-9 15,2 0-10-15,-3 2 3 16,1-1 0-16,-1 1 2 16,-1 0-2-16,1 0-4 0,0 0-8 15,-1 0-7-15,0-1-5 16,0 2-1-16,0 0 7 15,0 0 3-15,0 0 1 32,0 0-2-32,0 0-12 15,0 0-5-15,-1 0-7 0,-1 3 0 16,-18 2 2-16,-30 28 1 16,26-22-2-16,0-3-2 15,0-3-9-15,-2 2-5 16,13-3-8-16,-6-2-3 15,6 3-3-15,13-1-1 16,-10-3 0-16,10 7-1 0,-3-7 1 16,-9-8 1-16,10 7-1 15,2 0 1-15,2 1-2 16,-2-1-2-16,0 0-2 16,0 0 0-16,0 0 1 15,0 0 0-15,0 0 2 16,0 0 0-16,0 0 1 15,0 0 0-15,0 0 0 0,-1 0 0 16,0 0 1-16,0 7-1 16,-2 3 1-16,-2-3 0 15,1 4 1-15,-15 31-1 16,9-35 0-16,6 6-1 16,-6-6 1-16,1-2 0 0,5-1 0 31,0-3-1-31,4 0 1 15,0 2-1-15,0-3 0 0,0-2 0 16,0 1 0-16,0 0 0 16,0 0-1-16,12-8-1 15,4 0-1-15,33-16 0 16,-31 19 0-16,-6-3 0 16,4 5 1-16,-7-4-1 15,10 8 0-15,2 7 0 16,-12-4 1-16,4 6 0 15,-13-2 0-15,8 4 1 16,-9 2 0-16,6 3 0 0,-1 2 1 16,-6-3 0-16,5 8 0 15,-3-3 0-15,-9-1 2 16,3 4 0-16,-6-3 2 16,-5-1 1-16,10 2 10 15,-13-10 9-15,8 0 16 16,-11-6 7-16,-5-7 5 15,5 1-5-15,-6-12-14 16,10 2-7-16,3-5-17 16,-2 0-4-16,8 3-5 15,0 1 0-15,5 7-4 0,2-1-3 16,4 4-17-16,2 0-31 16,-3 1-73-16,0 1-56 15,5 0 109-15</inkml:trace>
  <inkml:trace contextRef="#ctx0" brushRef="#br0" timeOffset="105897.72">11116 10936 476 0,'-3'1'342'16,"-4"0"61"-16,5 0-96 15,1-1-69-15,0 0-38 16,0 0-65-16,0 0-26 16,0 0-46-16,0 0-17 0,-1 0-25 15,2 0-7-15,-2 0-9 16,-2 2-1-16,1-1-3 16,-1 4-1-16,3-1-1 15,-3 1-1-15,-1-1-12 16,3-2-27-16,-1 3-90 15,0 0-64-15,2-3 113 16</inkml:trace>
  <inkml:trace contextRef="#ctx0" brushRef="#br0" timeOffset="106743.475">11646 10592 415 0,'-4'0'257'16,"2"0"3"-16,-3-1-58 0,4 1-29 15,1 0-28-15,0 0-31 16,0 0-10-16,0 0-14 16,-1 0 0-16,-1 5-6 15,-3 3-7-15,-16 3-21 16,-34 8-9-16,27-14-16 16,1 2-6-16,4 6-11 15,1-2-2-15,0-3-4 0,3-3-2 16,-3-2-1-1,5 3-2-15,-1-2-1 16,8 4-2 0,6-2 0-16,-6 0 0 0,10 3-2 15,2-1 0-15,1 7 1 0,-1-7-1 0,-2-2 2 16,0 1 0-16,0 0 0 16,0 1 0-16,6 4 0 31,-17-9 0-31,2 6 1 15,9 3 0-15,-13-7-1 16,14 7 1-16,-2-3-1 16,-2-2 1-16,1-2-1 0,-3-2 0 15,1-3 0-15,-3-5 0 16,18 2-1-16,-1-4 0 0,7-4-13 16,9 1-14-16,-3-1-31 15,6 4-9-15,4-3 1 16,-6 2 12-16,-1-1 31 15,-3 0 9-15,-3 11 11 16,3 2 0-16,-7 7 2 0,-3 3 0 16,-8-1 2-16,-4 3 0 15,-1 4 4-15,-4-2 1 16,-5 4 7-16,0-1 1 16,-6 1 0-16,-7 1 2 31,4 0 7-31,-1-4 6 0,-2-1 17 15,4-6 4-15,-5-4-3 16,0-3-6-16,1-6-14 16,4-1-6-16,2-3-10 15,-5-5-3-15,6-1-5 16,8-3-3-16,5 5-2 16,4 2-26-16,0-1-78 15,-2 1-76-15,-1-2 105 0</inkml:trace>
  <inkml:trace contextRef="#ctx0" brushRef="#br0" timeOffset="107374.965">11944 10561 655 0,'-1'3'359'0,"0"1"-80"15,-2 5-106-15,-3 5-18 0,0 8-43 16,-3 3-18-16,-1 6-31 15,-5-2-10-15,-1 3-19 16,-2-2-7-16,1-2-10 31,-6 2-2-31,10-4-5 16,-4-1-1-16,10-1-4 16,5 1 0-16,-12-9-3 15,12 0 1-15,-2-3-3 0,1-4 1 16,10-1 0-16,10-1 0 15,-3-8 1-15,11-1 1 16,11-1-1-16,-6-6-1 16,6 0 1-16,-2-1 1 15,-7-3 0-15,-6-3 2 0,-1 2-1 16,-5-1 0-16,-5 0 1 16,-5 3 1-16,-4 2-1 15,-4 1-1-15,-3 4-2 16,-5-4 0-16,-5 4-4 15,-1 5-1-15,1 1 0 16,4 9-2-16,1 3 3 0,-1-3 1 31,2 5 1-31,1-1 0 0,5 3 0 16,0-1-1-16,4 2 0 16,0-2-1-16,5-3 11 15,7 0-9-15,1-5 341 16,3 0-253-16</inkml:trace>
  <inkml:trace contextRef="#ctx0" brushRef="#br0" timeOffset="107943.835">12681 10719 727 0,'-2'-8'376'16,"-7"0"-91"-16,13 9-68 15,0 6-64-15,-13-4-34 16,1 12-41-16,-8-6-9 0,-14 5-13 16,11 8-9-16,-3 2-16 15,-2 4-7-15,-5-6-6 16,7 4-2-16,0-10-2 15,-1-5-1-15,11-2-4 16,-3-6-1-16,3-3-2 16,6 0 1-16,0-7-77 15,2-2-62-15,4-6 81 16</inkml:trace>
  <inkml:trace contextRef="#ctx0" brushRef="#br0" timeOffset="108192.686">12438 10787 570 0,'16'-23'359'15,"-16"27"-19"-15,6 5-59 16,3 3-110-16,-1 4-43 16,9 5-54-1,-6-4-14-15,2 0-16 16,0 1-6-16,0-2-15 0,0 0-5 15,6-4-8-15,-7-5 0 16,5-1-3-16,-1-4 1 16,-11-6-8-16,6-4-41 15,-4-7-343-15,10 0 275 0</inkml:trace>
  <inkml:trace contextRef="#ctx0" brushRef="#br0" timeOffset="108543.045">13017 10531 777 0,'-2'6'466'0,"-2"2"-13"0,-1 10-260 15,-1 1-38-15,-2 10-54 16,-2-1-23-16,-3 3-29 16,6 7-11-16,-1-2-16 15,2 4-6-15,3-2-7 16,-8-6-2-16,2-7-2 16,0 2 0-16,3-4-1 15,-2-3 0-15,5-6-2 16,-3-4 1-16,2-9-12 15,4-1-27-15,0-7-105 16,1-4-66-16,9-6 119 16</inkml:trace>
  <inkml:trace contextRef="#ctx0" brushRef="#br0" timeOffset="109017.832">13326 10578 936 0,'-2'6'440'0,"-10"1"-179"16,0 1-51-16,2 9-70 16,-13-9-32-16,15 15-42 15,-8-3-18-15,-7-5-25 16,23 16-5-16,-23-14-3 15,20 13-1-15,-7-7-1 16,-7-7 0-16,17 4-2 16,-1-3-1-16,18 4-2 15,-5-1-2-15,-1-5-1 16,-10-5-1-16,4-6-1 0,5 1 0 16,-5-4 1-16,3-1-1 15,3-3-1-15,1-4 1 16,12-1-2-16,3-2 1 15,-5-4 0-15,-5-7 0 16,2-4 0-16,-2 0-1 16,1-6 1-16,-4 3 0 0,-5-2 0 15,-3 1 0-15,-6 1 0 16,0 5-1-16,-5 5-1 16,-6-1-1-16,-4 12-3 15,-3 0-2-15,-4 4 5 16,-1 3-15-16,-1 0-87 15,1 0-346-15,9 0 307 16</inkml:trace>
  <inkml:trace contextRef="#ctx0" brushRef="#br0" timeOffset="111326.69">13451 10442 283 0,'0'-1'215'15,"0"0"37"-15,0 0-46 16,0 0-56-16,0 0-19 16,0 1-36-16,0 0-17 15,0-1-25-15,0 1-3 0,0-2-1 16,0 1 2-16,5 0-1 16,4 0-7-16,8-2-10 15,26-8-5-15,-21 8-10 16,-1-2-6-16,-6 1-6 15,2 3-2-15,-6 1-4 16,1 1 0-16,-2 4-2 16,-9-4-31-16,-1 3-131 15,-2 0 115-15</inkml:trace>
  <inkml:trace contextRef="#ctx0" brushRef="#br0" timeOffset="111776.178">13845 10266 644 0,'-4'-1'363'0,"-1"-3"-92"15,3 8-99-15,1-4-34 0,0 0-62 16,0 0-17-16,-2 3-25 15,-2 2-7-15,-6 6-12 16,-25 24-4-16,25-17-4 16,-1-3-1-16,8 5-2 15,-8-4 0-15,3-2-1 16,1 0-1-16,-4-5-1 16,2-1 0-16,10 1-9 15,0-2-30-15,0-4-103 16,0-2-132-16,0-2 167 15</inkml:trace>
  <inkml:trace contextRef="#ctx0" brushRef="#br0" timeOffset="112296.686">14151 10238 653 0,'-7'-4'364'15,"12"7"-67"-15,-8-3-129 16,4 2-21-16,-1-2-46 16,-1 0-14-16,0 0-26 15,0 4-10-15,-2 12-8 16,-22 23-6-16,0-31-11 15,7 5-4-15,-8-2-7 16,15 4-2-16,2-1-4 16,-3-2-1-16,6 1-3 15,3-2-2-15,2-1 0 16,0-4-1-16,1 1-1 0,4 0 0 16,6-3 0-1,1-1 0-15,10 1 1 0,-1-3 1 16,-4 1-1-16,-3-3 1 15,5-5 2-15,-3-1 0 16,4-8 1-16,-1 0-1 16,3-1-1-16,-6-4 0 0,5 3-1 15,2 0 2-15,-22-7-1 32,-2 1 0-32,-8 1-1 0,7 8 0 0,-13-1-3 31,9 10 0-31,-11 2-4 0,-6-1 0 0,8 13 27 15,-9-2-36-15,3 5 245 16,-6-6-170-16</inkml:trace>
  <inkml:trace contextRef="#ctx0" brushRef="#br0" timeOffset="116584.354">15030 12887 355 0,'0'-1'211'0,"0"0"-18"0,0 0-42 16,0 0-53-16,0 0-19 16,0 0-21-16,0 0 0 15,6-3 4-15,-6 3 1 0,0 0 2 16,0 0 0-16,0 0-4 15,0 0-6-15,0 0-11 16,0 0-8-16,0 0-7 16,0 1 1-16,0 0 0 15,-2 0-3-15,-1 6-2 16,-5 4-3-16,0 4-4 16,-19 30-2-16,20-30-6 15,-1 3-2-15,-4-13-2 16,5 8-1-16,2-9 0 15,-2-3 2-15,5 4 1 16,-1-9 1-16,3 3-2 16,0 1-2-16,0 0-4 15,0 0-1-15,1-16-4 16,49-28 1-16,-25 30-4 0,-2-3-4 16,3 3-3-16,-14-1-1 15,12 4 3-15,-7 5 3 16,3 4 5-1,0 3 0-15,-11 5 0 16,6 5 1-16,-22 0 1 16,9 10 1-16,-4 4 2 0,-9-1 1 15,11 10 7-15,-15-9 2 16,2 4 5-16,8 5 2 16,-18-9-2-16,8 4-1 15,-10-5-2-15,-12-8 2 16,13 7 10-16,-6-6 4 15,-2-4 4-15,9 0-1 0,-2-7-11 16,2-3-5-16,2-2-6 16,3-2-4-16,6-3 0 15,2 0-1 1,0-5 0-16,4 0-1 0,0-1-3 16,-1-3-1-16,5 2-1 15,3 2-2-15,0-1-3 16,9 7 1-16,-3-2 0 15,-1 0 0-15,7 6 1 16,-7-7 0-16,5 7-1 16,4 8 1-16,-5-7-1 15,2 3-1-15,1 6 3 16,-1-4 1-16,5 6 2 0,0 1 0 16,-2-4 0-16,1 0 1 15,-3-1 0-15,-2-2 1 16,0-2 0-16,-7-3 0 15,4 1 0-15,-1-2 0 16,5 0 0-16,4 1 0 0,2-3-6 16,7 1-31-16,-10-7-70 15,-4-1-57-15,7 2 91 16</inkml:trace>
  <inkml:trace contextRef="#ctx0" brushRef="#br0" timeOffset="116903.175">15423 13105 610 0,'-3'-5'404'0,"-1"-1"-3"15,1 3-168-15,3 3-37 16,-3-1-64-16,2 0-24 16,0 0-48-16,0 0-20 15,0 1-22-15,-2 0-8 0,3 0-2 32,-1 6-1-32,0 2-1 0,-1 2-1 0,1-9-2 15,-1 4 0-15,-1 3-2 16,0-4 9-16,1 2-71 15,1-6-55-15,0 0 75 16</inkml:trace>
  <inkml:trace contextRef="#ctx0" brushRef="#br0" timeOffset="117696.439">15952 12768 499 0,'0'-4'303'0,"-1"2"-9"16,-2 0-73-16,1 1-62 15,2 0-26-15,-2 0-44 32,-13 1-14-32,-30 2-15 15,28 3-7-15,-4-3-8 0,-3 0-6 16,1 2-15-16,0 1-7 16,-3 0-8-16,6 3-4 15,-2 1-3-15,8 3 0 16,3-1-2-16,6 1 0 15,12 1 0-15,-15-8-2 16,18 9-1-16,-6-3 0 0,5 1 3 16,14 7 0-16,-5-10 0 15,8 9 1 1,-2-4 0-16,-2-3 0 16,-2 12 0-16,-6-4 0 0,-7-1 0 15,-2 4 1-15,-5-5-1 16,-2-3 2-16,-3 6 0 15,-3-9 0-15,-2 2 1 16,-6-3 1-16,1 1 1 16,-2 2 1-16,-2-4-1 15,-3-3 0-15,0-1 0 16,9 0-2-16,-3-4-1 0,6 1 0 16,-2-2 0-16,-6-7 0 15,18 5 2-15,0 0 0 16,6-5-1-16,0 0 0 0,-16-10-4 15,4-4 0-15,12 7-1 16,-6-12 0-16,19 9 1 16,-3-6 0-16,-3-9 1 15,12 11 0-15,-9-11 0 16,5 8 0-16,2 4 0 0,-3-2 1 16,-2 7 3-16,-4-3 0 15,-1 5-2-15,-3 2-1 31,1 7-3-31,-1 2 0 0,0 2 6 16,-5 0-23-16,0 0-84 16,-4 3-91-16,-1-3 110 15</inkml:trace>
  <inkml:trace contextRef="#ctx0" brushRef="#br0" timeOffset="118325.3">16165 12754 491 0,'4'-1'331'0,"-2"1"40"15,2 1-133-15,-4-1-64 16,-1 0-26-16,-8 4-41 15,1 6-18-15,-35 39-41 16,38-19-9-16,-18-7-14 16,5 8-2-16,6-1-7 15,-10-4-2-15,20 8-5 16,-5-7-1-16,0-4-2 16,7 1-1-16,-11-12-2 15,-1-1 0-15,15 5-2 16,-1-4 0-16,16 6 0 0,2-3 1 15,-10-6 0-15,6-3 0 16,-9-8 2-16,-3-4 0 16,23 2 2-16,-15-6-1 15,14 1-1-15,1-4 0 0,-6-3-2 16,5-1 1-16,-6-3 0 31,-3 2 0-31,-8 0 0 0,1 8 1 0,-8-4 1 16,-1 3 0-16,-2 6-2 31,-4-6 0-31,-2 12-4 16,-1-1-1-16,-7 2-2 15,-3 2 0-15,2 5 2 0,-5 1 1 16,11 8 1-16,-10-6 1 16,7-1 5-16,3 4 1 15,6-5 2-15,6 8-2 16,6-2-3-16,-1-3-1 15,3 1-2-15,-4-5-1 16,-3-3 0-16,11 3 0 0,-9-8 0 16,9 2-15-16,-1-4-66 15,-9-8-90-15,4 1 104 16</inkml:trace>
  <inkml:trace contextRef="#ctx0" brushRef="#br0" timeOffset="121011.971">16932 12928 397 0,'13'-8'289'15,"-4"-1"6"-15,1 5-52 16,-6-2-12-16,-3 4-32 16,3 2-18-16,-7-1-53 15,3 0-27-15,-1 0-45 16,-8 1-17-16,-8 8-17 15,-30 33-3-15,17-20-4 16,4 1-1-16,-10-1-4 16,-1 1-1-16,1 2-4 15,-6-3-1-15,8-5 0 16,13 0 0-16,-4-13-1 16,14 2 1-16,13-2-2 15,-6-7-33-15,16 3-117 16,1-6-59-16,5-6 110 0</inkml:trace>
  <inkml:trace contextRef="#ctx0" brushRef="#br0" timeOffset="121280.305">16754 12888 591 0,'-7'5'379'0,"1"-4"16"16,6 2-126-16,0 5-104 15,0-1-37-15,6 10-55 16,1 0-12-16,8 5-11 16,3 3-6-16,-2-8-11 15,1 7-6-15,1-5-11 16,-4-4-3-16,3 2-6 16,-2-7-1-16,-5-1-2 15,0-5-1-15,-4-5 1 16,2 1 3-16,4-1-69 15,-4-4-60-15,5-3 76 16</inkml:trace>
  <inkml:trace contextRef="#ctx0" brushRef="#br0" timeOffset="121677.411">17379 12735 889 0,'0'0'482'15,"-3"0"-113"-15,-1 2-198 16,3-2-43-16,0 0-61 16,-1 5-14-16,-8 20-16 0,-11 27-8 15,11-20-13-15,-2-2-2 16,0 7-5-16,0-3-1 16,-1-6-2-16,1 0-2 15,1-9-1-15,0-1-1 16,0-5 0-16,7 1 0 15,-2-10 5-15,4 1-9 16,2-2-64-16,1-3-53 0,-1-1-180 16,0 0 183-16</inkml:trace>
  <inkml:trace contextRef="#ctx0" brushRef="#br0" timeOffset="122234.12">17706 12736 596 0,'-2'0'404'16,"-5"0"22"-16,1 8-207 16,-1 3-18-16,-3 3-63 0,-4-1-22 15,-8 5-45-15,3 4-16 16,0-1-22-16,-3 1-5 15,16 8-7-15,-11-7-1 16,6 1-1-16,13 7 0 16,-6-9-3-16,1-3-2 0,9 2-5 15,-15-9-4-15,2-5-1 16,14 8 0-16,-12-14-1 16,8 5 1-16,12 1-1 15,-5-3 0-15,0-4 2 16,10 0-1-16,-4-9-1 15,-2-2 0-15,5 0-2 16,106-100-1225 31,-119 98 612-47,-2-3 1166 16,1 0 423-16,-2-12-647 15,3-14-325-15,-2 3-1 16,-11 14-1-16,-2 8-3 15,-1 3 0-15,-4 3-1 16,3 7-2-16,-5 2 0 0,-1 3-1 16,-6 1-2-16,4 4-1 15,-3 3-5-15,-1-2-36 16,6 3-379 0,0-3 308-16</inkml:trace>
  <inkml:trace contextRef="#ctx0" brushRef="#br0" timeOffset="123020.627">18003 12502 502 0,'0'-3'279'0,"5"7"-46"16,-5-4-40-16,0 0-61 16,0 0-21-16,0 0-20 15,0 0-6-15,0 0 3 16,10 5-1-16,-2-2-10 15,3 0-4-15,33 13-13 16,-33-18-3-16,7-3-6 16,10 6-4-16,-3-8-14 15,2 7-6-15,3 6-13 16,-13-7-6-16,2 1-4 0,-5-2 0 16,-7-3-2-16,-3-4 0 15,-2 5 1-15,1 5-12 16,-3 0-86-16,0-1-67 15,0 0 93-15</inkml:trace>
  <inkml:trace contextRef="#ctx0" brushRef="#br0" timeOffset="123461.862">18601 12339 695 0,'0'-4'428'0,"1"0"-33"16,-1 3-177-16,1-3-39 16,-1 2-84-16,0 1-30 15,0 0-42-15,0 0-10 16,0 1-1-16,-1 0 0 16,-5 19 1-16,-13 29 0 15,9-27-3-15,8 5-1 0,-2-1-4 16,-4-3-1-16,1-5 0 15,-8-7-1-15,8 0-1 16,2 2 0-16,5 2-2 16,5-2 1-16,-8-12-11 15,3 0-30-15,2 1-77 16,-2-2-57-16,0-1 100 16</inkml:trace>
  <inkml:trace contextRef="#ctx0" brushRef="#br0" timeOffset="123797.237">18915 12290 520 0,'0'-2'362'15,"-4"3"60"-15,-7 0-156 0,9 7-88 16,-5-2-31-16,-2 5-53 31,3 1-21-31,-6 4-31 0,2 2-9 0,-1 8-7 16,-3-3 1-16,5 7-1 16,-1 4-1-16,1-6-6 0,3 1-5 15,-3-13-7-15,3-2-2 16,1-4-2-16,3 1 0 15,2 3 11 1,0-7-40 0,3-3 22-16</inkml:trace>
  <inkml:trace contextRef="#ctx0" brushRef="#br1" timeOffset="134416.696">3755 8425 322 0,'0'-2'224'15,"0"1"-3"-15,0 0-101 0,0 0-36 16,0-1-35-16,0 1-9 15,0 0 4-15,0 0 9 16,0 0 10-16,0 0 4 16,0 0 7-16,0 0 2 15,0 1 1-15,0 0 1 16,0 0-3-16,0 0-1 16,0 0-13-16,0 0-8 15,0 0-8-15,0 0-6 0,0 0-10 16,0 0-3-16,-1 0-7 15,0 0-2-15,0 0-2 16,0 0-2-16,-16 2-4 16,-29 12-1-16,23-7-4 15,0 2-1-15,2-2-2 16,-7-1-1-16,8 7 0 16,-6-8-1-16,1 3 0 15,14 3-1-15,-1-6 1 16,2 2 0-16,9-2-5 15,-1-1-1-15,1-4-2 0,1 0 1 16,0 0 4-16,6-1 2 16,23-4 2-16,29 2-1 15,-25-1 1-15,8 4 0 16,-10 1-2-16,-7 0 0 16,-4 10 0-16,-7-2-1 0,-6 6 3 15,-5-1 0-15,-4 4 2 16,-4 1 2-16,-6-1 0 15,-3 2 0-15,-5 1 0 16,0-2 0-16,-5 0 0 16,3-3 1-16,1-5 1 15,-2-1 0-15,0-7 2 16,0-2-1-16,7-3 2 31,3-7 1-31,4-3-4 0,5-5-2 0,-13-6-5 16,10 4-2-16,10 2-28 15,-2 0-31-15,14 7-105 16,-4 2-94-16,-1 1 161 16</inkml:trace>
  <inkml:trace contextRef="#ctx0" brushRef="#br1" timeOffset="134826.462">4004 8334 601 0,'-2'-14'350'0,"4"8"-15"16,-2 5-116-16,0 4-79 15,-1-3-43-15,1 0-60 16,0 0-15-16,-1 0-1 16,-2 16 3-16,0 34 5 15,1-27 1-15,2 8-4 16,1-5-1-16,-6-2-6 0,1 0-3 16,4 3-5-16,-10-3-4 15,4-3-2-15,3 2-1 16,3-3-2-16,2 0 1 15,-2-8 0-15,-3-5 3 16,-1-7-31-16,-3-5-46 16,-2-4-161-16,11-2 147 0</inkml:trace>
  <inkml:trace contextRef="#ctx0" brushRef="#br1" timeOffset="135426.576">3926 8482 511 0,'0'0'380'16,"6"3"11"-16,-2-3-162 15,5 1-42-15,-1-2-89 16,-8-3-21-16,14 4-33 31,0 2-10-31,7 4-11 0,3 0-5 16,-12-6-5-16,0-1-2 15,5 0-2-15,3 0 0 16,1 1-1-16,-3-3 2 16,-16-3 3-16,-1-3-2 15,1 6-3-15,0 3 4 16,-2 0 13-16,0 0 3 0,0 0 1 16,-1 0-4-16,0 0-18 15,0 0-2-15,0 2-1 16,-2 11-1-16,-1-5 1 15,-18 30-1-15,18-22-1 16,-4-4 1-16,0 2-1 16,3 3 0-16,4-2-1 15,-6 0 1-15,12 1-1 16,-10-5 0-16,-2-1 1 0,2-1 0 16,5-5 0-16,-2-1 1 15,2-3 4-15,0 0-1 16,0-1 2-16,0-1-1 15,9-3-4-15,-1-5 1 16,22-42-2-16,-21 29 0 0,1 1 0 16,0 0-1-16,6 5-1 15,-5-3 0-15,2 5 0 16,-1 1 0-16,2 1-1 16,3 9 1-16,-3 0-1 15,-5 2-1-15,0 2 0 0,-4 2-3 16,2 3 22-16,4 1-39 31,-8 3-124-31,1-2 111 0</inkml:trace>
  <inkml:trace contextRef="#ctx0" brushRef="#br1" timeOffset="135908.298">4480 8475 802 0,'-3'-2'487'0,"3"1"-64"0,-7-1-189 15,7 2-54-15,0 0-98 16,-1 0-31-16,0 0-35 16,-5 10-5-16,-1 4-5 15,-30 31-1-15,29-24-2 16,-11-5 1-16,9 2 0 15,-5-2 0-15,11 4 0 16,7-2-1-16,7-1-1 16,0-2 1-16,3-5-2 15,-5-4 1-15,-4-4 1 16,7-2-1-16,-10-5 1 0,1 0 1 16,20 0 1-16,-10-4 0 15,4-7 0-15,1 0 0 16,-17-6-1-16,12 2-1 15,5 5 1-15,-10-1 0 16,8 1 1-16,-12 1 1 16,-19-3-1-16,6 1 0 15,-3 6-4-15,-5-2-1 16,13 10-5-16,-1 2-1 0,4 2-1 16,2-2-1-16,-1 0 1 31,0 0-5-31,-12 9-51 15,-31 26-37-15,44-25-175 16,8 1 172-16</inkml:trace>
  <inkml:trace contextRef="#ctx0" brushRef="#br1" timeOffset="136489.493">4717 8482 813 0,'0'-12'444'15,"-1"8"-72"-15,1 1-105 16,0-3-94-16,0 7-44 0,0-1-68 16,-1 0-23-16,-2 0-24 15,3 5-3-15,-4 13-3 16,-7 32 1-16,2-29-1 15,0 0 0-15,0 2-2 16,-1-2 0-16,0-1-2 16,3-1 0-16,3-1 0 15,3-6-1-15,2-8 1 16,-1-4 2-16,2-9 1 16,0 2 0-16,4-9-2 15,3 1-2-15,-1-7-4 16,5-3 0-16,0 2-2 15,-3 3-1-15,6 3 1 16,-1-2 1-16,3 6-1 16,0-5 2-16,-6 5 0 15,7 3-1-15,-7 2 0 16,3 5 0-16,4 9-1 0,-10 0 0 16,4 11 1-16,-5-1 1 15,-7 3 1-15,-1 1 0 16,-6 0 1-16,-4-2 0 0,2-1 0 15,4 3 0-15,-1-4 0 16,3-1-1-16,0-3 1 16,-2-3-1-16,2-7 7 15,2 0-15-15,2-3-34 16,-2 0-30-16,0 0-110 16,2-8-83-16,9-13 166 15</inkml:trace>
  <inkml:trace contextRef="#ctx0" brushRef="#br1" timeOffset="137936.013">5229 8495 545 0,'0'-2'398'0,"0"2"17"16,0-3-160-16,0 3-38 16,0 0-71-16,0 0-22 15,0 0-26-15,0 0-14 16,0 0-21-16,7 1-8 16,4 3-11-16,0 3-7 15,30 14-8-15,-29-28-4 0,10 1-8 16,-8-3-3-16,1-1-6 15,0-4-3-15,-14-4-2 16,6 3 0-16,-1 0-1 31,-4 7 0-31,-9-1-2 0,-1 7 0 0,-16-3-2 16,2 8 1-16,4 10 1 16,-4 0 0-16,3 12 1 15,-1-2 0-15,4 0 0 16,-3 1-1-16,7-1 0 0,2-4 1 15,8 1 0 1,2 2-1-16,0-3 0 0,5 0 0 16,5-4 1-16,0-6-1 15,12-6 0-15,-1 2 0 16,3-9-1-16,-2-6 1 31,0-4-3-31,-1-5-1 0,2-1-9 16,0 0-1-16,12 0 2 15,-8 0 0-15,-12 1 10 16,8 2 2-16,-15 3 3 16,-2 0-1-16,6 8 2 15,-7 4 0-15,-11 0-2 16,10 6-1-16,-17 0 1 16,0 3-2-16,10 11 3 0,-11-2 0 15,13 6 1-15,-7-4 0 16,8-3-1-16,-2 1-1 15,-4-6-1-15,4 0 0 0,-7-5 0 16,18-1-1-16,-7-1 3 16,6-3 1-16,-4-4 1 15,-6-6 1-15,18-3-2 16,-3-3 0-16,-1-4 0 16,4-5-1-16,-6-2-1 15,5 2-2-15,3-1 0 16,-2 5-2-16,4 3 0 15,6 7 0-15,1 4-2 16,4 1 1-16,-3-2 7 0,2-6-13 16,1 6 123-16,1-7-86 15</inkml:trace>
  <inkml:trace contextRef="#ctx0" brushRef="#br1" timeOffset="139159.479">6147 8508 586 0,'28'-16'305'0,"-28"13"-66"15,6 1-31-15,-12 2-54 16,6 0-20-16,0 0-35 16,0-1-9-16,-1 0-8 15,0 0-2-15,0 0-12 16,0 0-8-16,0 0-16 15,0 0-6-15,-5 0-13 0,-7 0-5 16,-4 2-9-16,-30 6-3 16,25-1-4-16,-2 2-1 15,5 4-3-15,2 3 0 16,1 0-1-16,0-1-1 16,0 0 1-16,16 1 0 15,0-1-1-15,5 4 0 16,0-3-1-16,-10-2 0 15,15-3 0-15,4 0 2 0,2-6 1 16,8-3 0-16,-5-3 3 16,-4-8 0-16,6-5 1 15,0-3 0-15,0-2-1 16,-3-3-1-16,0-1 0 16,-3-1 0-16,-3-1 0 15,-2 2 0-15,-4 4-1 16,-2 6 0-16,-3 10-1 0,-2 0-1 15,-2 9-2-15,2-5-1 16,-2 0-1-16,3 0 1 16,-5 10 1-16,-3 7 2 15,-26 24 0-15,29-25 0 16,-1 1-1-16,2-2 1 16,2 4 0-16,2-2 0 0,2-2 1 15,0 0-17-15,2-6-42 16,-1 0-28-16,4-8-74 15,0-1-44-15,-5-3 133 16</inkml:trace>
  <inkml:trace contextRef="#ctx0" brushRef="#br1" timeOffset="139518.568">6558 8400 552 0,'2'-7'393'16,"4"9"-13"-16,-7 0-146 16,-2 7-37-16,-8 0-79 15,-10-4-16-15,0 8-21 16,5-1-7-16,-3 4-18 16,-2 0-8-16,1-4-15 15,1 4-7-15,-4-1-9 16,2 4-3-16,-4 1-8 15,-5-3 0-15,9-2-3 16,6 3-2-16,11-6 0 16,2-1-1-16,6-3-2 15,9-1 1-15,4-3 1 0,8-3 0 16,1-5 1-16,4-3 0 16,-2-4-1-16,-4-5 0 15,5 3-52-15,-4 0-40 16,1 1-81-16,-4 1-59 15,-9-2 147-15</inkml:trace>
  <inkml:trace contextRef="#ctx0" brushRef="#br1" timeOffset="139803.009">6608 8500 391 0,'1'-5'321'0,"-1"3"82"15,0 1-92-15,0 0-87 16,0 0-34-16,0 0-53 16,-1-1-21-16,0 2-43 15,0 0-18-15,0 0-27 16,-4 8-8-16,-5 6-9 16,-18 32-3-16,25-29-3 15,-4-4-3-15,6 1-1 0,-8-4-1 16,9 2 2-16,3-2-3 15,0-8-73-15,7 1-48 16,-5-9-184-16,5-3 183 0</inkml:trace>
  <inkml:trace contextRef="#ctx0" brushRef="#br1" timeOffset="140308.735">7029 8233 813 0,'10'3'463'16,"-10"-2"-72"-16,4 6-191 15,-8 4-39-15,2 9-65 16,0 9-23-16,-4 2-31 16,4 8-11-16,-5-4-14 15,-2-4-4-15,1 0-5 16,-2 0-1-16,5-3-3 15,2 3 0-15,-1-6-1 0,1-5 0 16,0-4 0-16,5-4-1 16,0-6 4-16,-11-7 1 15,8-7 1-15,-8-6-1 16,6-8-3-16,14 2-2 16,-11-5-9-16,-8-4-7 15,1 10-7-15,-4 1-1 0,-1 9 5 16,4 3 4-16,-9 6 5 15,-1 0 1-15,-6 6 2 16,7 9 2-16,-9-3 0 16,0 2 0-16,6 2-1 15,2 0 1-15,10-1 1 16,1-3 1-16,7-1 0 16,7-1 0-16,3-2 1 15,9 1 0-15,6-5 2 16,-1-3 0-16,3-3 0 15,-10-5 0-15,2-1 1 16,6-2-38-16,-2-4-96 0,3 0-381 16,0-1 343-16</inkml:trace>
  <inkml:trace contextRef="#ctx0" brushRef="#br1" timeOffset="140656.849">7367 8112 1076 0,'2'-11'491'0,"1"8"-218"15,-3-2-68-15,1 7-90 16,-1-2-33-16,0 3-44 15,4 25-5-15,-10 54-3 0,-17-27-3 16,8 15-6-16,-4 1-1 16,4 0-3-16,6 2-3 15,-5-10-4-15,-4-4-2 16,11 2-2-16,-2-10-1 16,6-8-1-1,-2-9-2-15,4-15 13 16,1 1-3-16,6-14 265 15,5-1-201-15</inkml:trace>
  <inkml:trace contextRef="#ctx0" brushRef="#br1" timeOffset="141706.963">7709 8118 533 0,'5'-4'314'0,"-4"2"-34"16,-1-2-34-16,-2 2-78 16,1 1-35-16,0 0-46 15,-1 1-18-15,2 0-11 16,-2 0-3-16,0 2-7 15,-10 18-4-15,-14 34-11 16,16-20-4-16,-1 11-9 16,-3-4-2-16,2 9-5 15,1 0-2-15,3-3-5 16,-1-2 0-16,2-8-1 0,-3-7-1 0,2-5 0 16,3-1-1-16,-1-7 1 31,2-2 1-31,-2-11 5 15,3-4 2-15,-4-5 0 16,4-5-2-16,2-5-7 16,-3-3-2-16,7-4-4 15,2-2-1-15,5 0-14 16,9 4-10-16,2 5-15 0,-7-5-4 16,10 5 10-16,-2-4 9 15,3 5 17-15,11 13 5 0,-9 0 2 16,3 7 0-16,-9 5-1 15,2 3 1-15,-1 8 1 16,-18-3 2-16,9 4 1 16,-19-6 3-16,-6 1 2 15,2 0 0-15,-21-4 4 16,8 1 0-16,-4-3 8 16,-2-1 1-16,-1-3 1 0,4-5 0 15,-1-1-5-15,1-2-4 16,8-3-4-16,-1 0-2 15,1-5-4-15,5 0-1 0,8 4-1 32,-2-4-5-32,7 1-39 15,1-3-59-15,8-2 67 16</inkml:trace>
  <inkml:trace contextRef="#ctx0" brushRef="#br1" timeOffset="142866.781">8145 8424 1093 0,'-6'0'490'0,"-6"3"-231"15,-3-2-56-15,-6 4-75 16,-4-4-34-16,2 6-43 15,0 0-16-15,0 4-19 16,4 3-4-16,1 2-8 16,-1 1-1-16,8 2-2 15,0 0 0-15,3-1-1 16,0 2 0-16,4-4-1 0,3 0-2 16,2-5 0-16,16 4 1 15,1-10 1-15,-1-5 1 16,3-3 2-16,-8-8 0 15,2-4-9-15,4-1-10 16,1-5-25-16,0-2-14 16,0-5-11-16,-4-3 0 15,1 1 18-15,-2-4 12 0,-2 16 21 16,-2 3 9-16,-8 5 1 16,1 17 1-16,-5 2 0 15,-2 6-1-15,-8 8 6 16,4-5 2-16,0 2 1 15,1-1 2-15,8-1-1 16,-6 0-1-16,9-6-2 16,3 1 0-1,4-3 0-15,1-1 2 0,0-7 0 16,3-1 1-16,-2-7 1 16,5-2 0-16,5-6 0 15,0-4-1-15,4-4-2 16,-8-8-1-16,3 2-1 15,-5-4 0-15,2 7-3 16,8 9 0-16,-14 0 0 0,3 9 0 16,-3 12-1-16,-3 2 0 15,3 10 1-15,-3 8 1 16,-13-7 2-16,0 7 3 0,-11 0 7 16,-4-4 2-16,4 6 4 15,-9-1-2-15,7-1-4 16,1-1-1-16,-6-8 0 15,0-2 0-15,-7-7 0 32,-2-5-1-32,3-4-2 0,4-6 0 15,3-5-3-15,7 0-1 16,4 0-2-16,8 3-2 16,2 2-3-16,3 1 0 15,1 0 0-15,1 1 0 0,2 3 0 16,3 3 0-16,6 4 2 15,-2 0 0-15,6 1 1 16,6 0 0-16,2 5 1 16,0 1 0-16,-5 0 1 15,-6-1 0-15,9-2 0 16,3-1 0-16,6-2-1 16,1-1 0-16,-8-8-5 15,-1-1 0-15,-1-6 1 16,1 0 1-16,0-5 5 15,3-2 1-15,-3-8 0 0,-3-7 2 16,2 2 0 0,-2-5 1-16,-10-5-1 15,10 11-1-15,-28-2 0 16,0 9-2-16,3 22-2 16,-21-3 2-16,15 19 13 15,-15 0 12-15,-2 11 20 0,10 6 2 16,-9-2 0-16,10 2-6 15,1-2-11-15,2-4-5 16,8-1-12-16,0-4-4 0,4-2-6 16,2-2-1-16,3-2-2 15,7 0-1-15,0-7 10 16,0 1-19-16,7-5-42 16,-10-4 16-16,1-4 3 15</inkml:trace>
  <inkml:trace contextRef="#ctx0" brushRef="#br1" timeOffset="144757.903">12389 8221 622 0,'0'0'325'0,"-1"-1"-93"0,-1 0-42 16,2 1-82-16,-2 0-27 16,1 0-33-16,0 0-9 15,0 5-2-15,-1 11 2 16,-10 29 0-16,8-20 0 16,-6-3-10-16,-3-3-7 15,11 9-10-15,-4-5-4 0,1-7-2 16,5 6-1-16,-1-13-1 15,0-2 0-15,1-3 1 16,0-6 3-16,6-1 2 16,3-4 0-16,10-12-2 15,2-2-2-15,4-12-4 16,-4-6-8-16,14 3-12 16,-2-3 0-16,-1 3-1 15,6 7 9-15,-16 11 9 16,3 9 1-16,-14 2-2 0,-7 7-1 15,-4 11 2-15,-13-1 1 16,-3 9 7-16,-1 1 5 16,0-1 2-1,3 4 3-15,4 1-4 0,1-7-3 16,6 3-4-16,2 2-2 16,2-6-2-16,5 7-2 15,2-10 1-15,0-3-1 16,5 6 1-16,1-4 0 15,7 5 0-15,3-3 1 16,-11-11 0-16,-1-1 0 0,3 0 2 16,-7-3 2-16,16 0 3 15,-3-8 1-15,-1-5-1 16,6-4-1-16,-11-11-2 16,3-7 0-16,-7-10 0 15,2-1 0-15,-1-2 0 16,3 7-1-16,-2 9-2 15,-4 6-1-15,-3 9-2 0,-3 7 0 32,-4 6-1-32,-3 4-3 15,-3 4-2-15,-2 1 0 16,0 5 0-16,1 1 1 0,5 5-10 16,2 2-27-16,2 4-108 15,7-1-131-15,2-2 173 16</inkml:trace>
  <inkml:trace contextRef="#ctx0" brushRef="#br1" timeOffset="145214.262">13040 8255 857 0,'-6'3'461'0,"-1"-3"-137"15,6 2-124-15,0 1-40 0,1-3-80 16,0 0-23-16,0 0-31 16,0 0-10-16,0 0-7 15,11 3-1-15,6 1-2 16,29 0 1-16,-33-16-1 16,3 1-1-16,-11-3 2 15,-1 2-1-15,-4-4 1 16,-6 1 0-16,12 6 1 15,-11-3-2-15,-5 6-5 16,-2 1 0-16,-14 7-3 16,8 4 0-16,-1 8 1 15,-2-1 1-15,-1 3-1 16,2 2 0-16,1 1 0 16,2 8 0-16,5 3 0 15,-1-3 1-15,2-3-1 0,2-1-1 16,5-5 0-16,5 6 0 15,6-6-1-15,-1-2 0 16,7 2-1-16,2-8 1 16,1-1 6-16,4-2-20 15,1-7-44-15,2-5-26 16,6-1-120-16,2-4-79 16,8-8 184-16</inkml:trace>
  <inkml:trace contextRef="#ctx0" brushRef="#br1" timeOffset="146999.544">13370 8239 528 0,'13'-20'324'0,"-5"9"-9"16,-5 2-40-16,-4 6-73 15,-1 3-36-15,-7 2-60 16,-1 4-24-16,-8 2-23 16,0 5-1-16,-2 5-5 0,4 3-4 15,-5 2-13-15,7 3-5 16,-4-2-11-16,5-1-3 15,3-1-4-15,-10-10-1 16,15 5-5-16,4 0-2 16,2-4-2-16,7 1-2 15,3-6 0-15,-8-3-1 0,6-3 2 32,9 0-1-32,-14-12 1 15,10 0 0-15,6-1 0 16,-13-8 0-16,15-8-7 0,-4-3-5 15,-2-7-5-15,6 2 1 16,-2-2 6-16,-4 2 3 16,-5 5 5-16,-1 6-1 0,-7 14-1 15,-2 6-3-15,-4 9-3 16,-5 4-1-16,0 7 3 16,-5-1 3-16,0 8 2 15,3 6 1-15,1-3 0 16,3 2 0-16,2-8-1 15,2-1 0-15,2-4 0 16,4 7-1 0,6 2 1-16,-1-3-1 15,3-1 0-15,-3-9 0 16,1-11 0-16,6 1 2 16,4-4 2-16,1-8 3 0,7-4-21 15,-2-8-16-15,9-4-25 16,-2-5-11-16,-5-9 19 15,10-1 17-15,-15-11 23 16,6 2 9-16,-6 1 3 16,-5 4 0-16,-2 8 16 15,-7 8 12-15,1 11 24 16,-10 6 9-16,-1 11-10 16,-1 4-12-16,-2 15-24 15,-7-3-7-15,-10 4-6 16,11 9 0-16,-10-1-1 0,4 10 0 15,10 2-1-15,-8 4 0 16,3-4 0-16,2 1-1 16,-7 0 0-16,0-8-1 15,9-2 0-15,7 3 0 16,-3-18 0-16,-2-1 0 16,3-6 1-16,-5-7 1 15,8 0 4-15,8 2 0 16,-6-13-1-16,-2-9-1 15,6-5-5-15,4-7 0 0,12 3-16 16,-1-2-6-16,5-1-8 16,3 3-3-16,-5-2 17 15,8 10 4-15,-1 5 8 16,-6 3 1-16,-2 13 1 16,-6-2 2-16,-2 8 1 15,-9 3 5-15,-1 4 10 16,-7 4 7-16,-7 2 7 15,-2 1 1-15,-10-2-4 16,-1 0-3-16,-10-6-3 16,-1 1-3-16,-1 0-4 15,3 1-2-15,0-8-5 16,7 2-2-16,7 0-2 0,-10-8-1 16,19 8-2-16,-3 3 0 15,-5-10 0-15,15 12-2 16,-4-5 0-16,-6-7 0 15,16 12-2-15,-2-3 1 16,2-4 0-16,9 6 1 0,0-4 2 16,8 1 0-16,-6-3 1 15,6 1 0-15,4-1 0 16,-7-9 0-16,16 3 0 16,-4-7 2-16,-4-7-1 15,8 1 1-15,-7-6-1 0,1-5 0 16,-1 2 1-16,-5-5 0 15,-2-3 0-15,-4 3 1 16,-6-2-1-16,-5 6 0 16,-9 6-2-16,0 6-1 15,-13 5 0-15,4 7-2 16,-5 9 1-16,-1 0 1 0,1 7 0 16,-2 0 0-16,3 5 0 15,5 1 0-15,2 3 0 16,3-5 0-16,2-3 0 15,3-2 0-15,8-3 0 16,2 5 0-16,8-2 0 16,1 0 0-16,5-8 0 15,2-6 1-15,5-2 0 16,-6-7 1-16,-3-8-1 16,-1-2 0-16,1-4 0 15,10 1 0-15,-2-7-1 16,-1-1 2-16,-8-6 0 15,-8 1-1-15,-2 12 1 16,2 8-1 0,-10 7-1-16,-6 0 0 15,-2 8-3-15,-9 0 1 16,0 10 0-16,4 8 1 0,-6 3 1 16,14 9 0-16,-16-8 1 15,18 9-1-15,-8-13 0 16,-10-2 0-16,19 4 0 15,-10-9 1-15,17 8-1 16,0-5 0-16,-1-4 0 16,2-3 0-16,-2-6 0 15,-7-3 1-15,2-6 2 16,-7-3 0-16,1-4-1 0,9-3 1 16,-3-5-1-16,15 6-1 15,-1-10-1-15,5-1 0 0,4-5-1 16,-2-9 0-16,5 8-1 31,3 5 0-31,0 2 2 0,3 2 0 0,2 6-1 16,-2 1 1-16,7 9-1 15,-1 0-1-15,-9 4 1 16,9 3-1-16,-20-3 22 16,1 3-14-16,2 1 391 15,-7 3-290-15</inkml:trace>
  <inkml:trace contextRef="#ctx0" brushRef="#br1" timeOffset="148051.187">15220 8184 294 0,'13'1'178'0,"-6"-1"-11"16,3 1-25-16,4-1-34 15,-6-3-6-15,2 1 9 16,-5 0 6-16,1-1 14 15,0 3 9 1,-7-1 6-16,1 0-10 16,-1 1-24-16,0 0-12 15,0 0-33-15,-6 0-9 16,-17 2-12-16,-26 5-7 0,23 0-11 16,-2 0-6-16,8 4-10 15,-2-1-4-15,9 7-5 16,-1-2-2-16,-4 3-2 15,4 0-1-15,0-2-1 16,0 2 0-16,14-1 0 16,0 2 0-16,2-1 0 15,6-4 0-15,10 0 1 16,1-4 0-16,-6-11 3 0,13 1 1 0,-3-6-3 16,2-1-11-16,9-3-30 15,-12-8-16-15,-4-10-24 16,2-1 1-16,-4-6 2 15,6 1 7-15,-7-1 8 32,-4-1 0-32,-6 10 22 15,-4 4 10-15,-2 15 14 16,0 7 6-16,-6 8 2 0,1 6 1 16,-3 10 5-16,-4-2 2 15,-2 2 1-15,8 4 1 16,-1-3 0-16,6 1 0 15,-1 1 0-15,0-6-2 0,9 1-121 16,-4-9-117-16,10-3 149 16</inkml:trace>
  <inkml:trace contextRef="#ctx0" brushRef="#br1" timeOffset="148493.779">15717 8115 1045 0,'-3'-3'470'0,"-11"3"-233"16,5 2-76-16,3 5-64 15,-11-2-34-15,12 6-26 16,-9-2-10-16,-9 2-14 15,0 3-4-15,-4 2-6 16,-2 1 0-16,7 4-1 16,2 5-2-16,-5-6 0 15,7 3 0-15,3-1 0 16,0-5-2-16,9 5 0 16,5-6-1-16,2-7 0 15,8 1 1-15,5-6 2 16,9 5 0-16,4-4 1 15,0-3 1-15,3-2-1 16,-3-4 0-16,-3 0-2 16,-3-4-1-16,0 1-2 15,-14-5 3-15,4 5-16 0,-7-2-14 16,-8 0-50-16,12 9-52 16,-4-4-365-16,7 8 339 15</inkml:trace>
  <inkml:trace contextRef="#ctx0" brushRef="#br1" timeOffset="148792.528">15891 8206 1118 0,'1'0'507'0,"2"3"-238"16,-1 2-63-16,-2-5-82 16,-1 0-30-16,0 2-40 15,-2 12-12-15,-4 9-25 16,-9 28-7-16,8-30-5 16,-2-4-2-16,3 0-1 15,-2-7-1-15,1 3-1 16,2 2 8-16,2-8-41 0,0-3-43 15,5 0-120-15,0-3-136 16,-1-2 210-16</inkml:trace>
  <inkml:trace contextRef="#ctx0" brushRef="#br1" timeOffset="149338.973">16519 7972 869 0,'6'2'425'0,"-5"7"-138"16,-5 1-64-16,4 13-72 16,-13-4-34-16,-6 5-47 15,-2 5-16-15,-1 3-19 16,2 4-6-16,2 7-9 0,0-5-4 15,4 3-7-15,1-8-1 16,3-4-4-16,4-2-1 16,1-11 0-16,3 2-1 15,-3-16 4-15,3-5 2 16,3-10-2-16,0 3 1 16,4-9-17-16,-1 2-10 15,-3-11-19-15,-2-8-13 16,-9 8-12-16,-1-2 1 15,-8 15 10-15,-2 4 11 0,-6 10 23 32,-9 2 5-32,5 7 9 15,-4 3 1-15,12 6 2 16,1-1 0-16,11 5-1 16,5 1 1-16,-4-3 1 15,13 5 0-15,-3-9 3 16,-3 1 8-16,16 2 10 15,-4-6 2-15,13 1 2 16,3-5-6-16,7-8-6 0,2-1-3 0,-1-7-3 16,3-2 8-16,-10-8-56 15,0-5-63-15,-3-3 71 16</inkml:trace>
  <inkml:trace contextRef="#ctx0" brushRef="#br1" timeOffset="149703.368">17001 7792 983 0,'-1'12'433'0,"-8"10"-228"16,-5 8-7-16,-8 9-54 15,-3 3-26-15,-7 1-39 16,-1 5-19-16,3 6-33 16,-3 8-10-16,5 11-8 15,3 0-2-15,-3-8-2 16,6-6 0-16,4-12-1 15,-4-6 0-15,6-10 0 16,3-3-1-16,1-11 12 31,8-2-35-31,-3-11 225 0,11-4-155 16</inkml:trace>
  <inkml:trace contextRef="#ctx0" brushRef="#br1" timeOffset="152324.782">17705 8189 428 0,'0'-2'292'15,"0"1"-4"-15,0 0-65 16,0 0-19-16,0 0-25 0,0 0-13 15,0 0-23-15,0 0-15 16,0 0-39-16,0 0-23 16,0-1-37-16,-1 1-8 15,-6 1-9-15,-19 8-1 16,-24 22-4-16,29-6-2 16,-10-5-3-16,21 13-1 15,-5-6 0-15,0 1-1 16,14 4 0-16,-14-14 0 0,15 4-1 15,-2-8 0-15,14 0 0 16,4 0 0-16,-10-11 2 16,10 2 1-16,-3-9 2 15,0-5-1-15,9-2-17 16,2-4-10-16,-3-15-21 16,5 1-8-16,1-8 5 15,0 0 8-15,-5 3 20 16,-2 3 9-16,-9 8 10 15,-4 9 1-15,-6 13-5 0,-3 2-1 16,-4 9 0-16,-1 2-1 16,-4 5 7-16,1 7 3 15,1 0 1-15,2 1-1 16,2 4-1-16,1-8-1 16,4 1 0-16,1 0-1 15,5-8 1-15,2 2 1 0,2-5 1 16,1-2 1-16,2-11 3 15,2-3-1-15,4-9-1 16,3-1-1-16,7-2-1 16,2-4-2-16,1-9 1 15,-4-3-2-15,-4 3 0 16,4 5 0-16,-5 12-2 0,0 6 0 16,-12 6-1-16,-7 3 0 15,4 9-1-15,-12-1 2 16,3 4 0-16,2 7 1 15,-3 4 1 1,2 6 2-16,-8 1 0 16,-12-5 0-16,1 1 1 15,-7-9 0-15,8 3 1 16,-1-3 0-16,-11-12 2 16,7 4 1-16,-4-8 1 15,3-2 0-15,1-10-2 16,5 3 1-16,4-8-4 15,5 4 0-15,7 6-3 16,0-3-1-16,4 4-1 0,1 1-1 16,3 3-1-16,0 0 0 15,4 4 1-15,3 4 1 16,2-2 1-16,4 1 1 16,11 3-1-16,-3-5 0 15,12 5 1-15,-9-6-1 16,3-1 6-16,3-2-16 0,-3-6-11 15,10 5 0-15,-7-7-5 16,-1-4 18-16,-1 2 10 16,-1-10 2-16,1 6 2 15,1-2 1-15,0-9 13 16,-5-1 6-16,-3-10 8 16,-14-2 0-16,-10 6-4 15,1 8 0-15,-5 9-6 16,5 10-2-16,-13 4-6 15,-2 2-5-15,-5 7 3 16,-5 0 5-16,10 4 8 16,-5 0 2-16,5-1-3 15,3 0-2-15,1 5-7 16,3-1-5-16,0 0-3 0,3 3-1 16,1-4-3-16,1 4 0 15,8 0-2-15,4 1 0 16,7-3-1-16,3-3-1 15,0-3 0 1,3-7 8-16,6-1-40 16,-9-6-29-16,7-2-115 15,0-3-72-15,2 5 154 0</inkml:trace>
  <inkml:trace contextRef="#ctx0" brushRef="#br1" timeOffset="179166.99">5138 8524 239 0,'0'-1'124'16,"0"-1"-25"-16,4 0-17 31,-3 1-10-31,-1 0 1 0,1 0-2 0,-1 0 5 0,0 0-8 31,0 0-7-31,0 0-4 16,0-1 0-16,0 1 3 15,0 0 2-15,0 0-8 16,0 0-5-16,0 0-10 16,0 0-2-16,0 0-9 15,0 0-4-15,0 0-4 0,0 0-2 16,0-1 0-16,0 2 0 15,0-1 0-15,0 1-1 16,-1-1-4-16,0 1-3 16,0 0-6-16,-3 0-1 15,-12 2-2-15,-23 10-1 16,29-5 1-16,-3 0-1 16,0-1 0-16,3 2-1 0,3 2 0 15,4 3-1 1,-1 0 0-16,-7-2 1 15,0 2 0-15,6-1 0 16,0 1-1-16,5 3-1 0,-4-5 0 16,-5-1 0-16,9-1 1 15,7 0 0-15,5-4 1 16,-1-3 1-16,8-2 2 16,-13-8 1-16,0-5 0 15,10-1-1-15,-2-8-1 16,4 1 0-16,4 0 0 0,-7 0-1 15,-2 3 1-15,-3-2 0 16,-1 6 0-16,-4 2 0 0,-5 0 0 16,0 3-1-16,-3 4-2 15,-4 5-1-15,3 8-1 16,-4 4 0-16,0 6 2 31,0 1 0-31,-2 5 0 16,1 2 1-16,-2 3 0 15,4 4 0-15,0 5 0 0,2 6 0 16,1-1 1-16,4 7 0 16,-2-7 0-16,-1-6 1 15,0-2 0-15,-7-11-1 0,2 5 1 16,5-4 0-16,-5-4 1 16,-4-3 0-16,5-7 1 15,-10-3 1-15,8-8 0 16,4-2 0-16,-2-11-2 15,-5-5-2-15,-3-4-2 16,11-2-2-16,-5 0-1 16,12 4 1-16,-2 0 1 0,-5-1 2 15,4 4 1-15,0-1 0 16,5 3 1-16,16 5 1 16,-5-6 0-16,7 6-1 15,0-3 13-15,-6 0 5 16,12 4 10-16,-9-8 1 0,6 8-13 15,-3-4-6-15,-3 1-5 16,0 7-19-16,-6-1 11 16</inkml:trace>
  <inkml:trace contextRef="#ctx0" brushRef="#br1" timeOffset="181911.057">17290 8029 252 0,'35'-40'160'0,"-27"34"0"16,-1-2-13-16,-2 7-26 15,-1 1-11-15,-3-2-15 16,-1 2-16-16,0-1-21 0,0 1-7 16,-1 0-15-16,0 0 0 15,0 2-2-15,-6 14-5 16,-18 35 0-16,14-24-3 16,-6 9-4-16,-1 1-3 15,0 9-5-15,-3 3-1 16,1-1 1-16,2-1 0 15,-1-6-2-15,3-3-1 16,-2-11-3-16,2-3-2 16,5-7-1-16,-1-5 0 0,6-3 0 15,4-3 2-15,2-4 3 16,-2-3 0-16,2 0-1 16,0 0-3-16,0 0-5 15,0 0-1-15,1-15-2 16,38-26 1-16,-28 21-1 15,2 2 1-15,-3-5-1 16,2-1 1-16,5 2 0 31,-3-6 1-31,6 10 1 16,-4 1 0-16,-2 5 0 0,2 6-1 16,-8 6 0-16,3 7-2 15,-3 5-1-15,-4 2 1 16,1 9 2-16,-3 0 4 15,-3 5 6-15,-5 2 4 16,0-5 6-16,-1 1 0 16,-4-2 0-16,2-1-1 0,-8-4 0 15,-4-4 2-15,-3-4 8 16,-1-1 6-16,2-2 6 16,2-1 3-16,2-6-3 15,-6-1-7-15,6-7-11 16,0-1-8-16,8-2-12 15,14 3-4-15,-7-1-40 16,12 3-15-16,-3 4 32 16</inkml:trace>
  <inkml:trace contextRef="#ctx0" brushRef="#br0" timeOffset="202235.032">1789 2728 487 0,'7'-9'275'0,"1"0"-55"0,-3-2-14 15,3 1-54-15,-3-1-20 16,-1 0-20-16,1-1-8 15,2 1-15-15,0 2-9 16,0 2-7-16,-1-2-5 16,-6 3-3-16,-4-2-5 15,-8 3-17-15,-5 2-9 16,-19 4-12-16,-7 6-3 0,-21 5-1 16,0 1 1-16,-13 10 2 31,-6-3 1-31,3 13 0 15,-3 3-2-15,9 2 0 0,8 5 3 0,7 1 1 32,-2 1 2-32,10 4-6 15,10 7-5-15,11 8-8 16,13 10-2-16,11-2 0 0,3-3 0 16,16-5 2-16,7-8-1 15,26 7-1-15,2-2-1 16,14-3 0-16,4 2 0 15,-1-2 2-15,3-3 0 16,5-10 1-16,7-3 0 16,-5-14 1-16,2-3 4 0,1-4 4 15,-1-7 3-15,14-15 4 16,1-13 0-16,5-26 1 16,7-15-1-16,-6-34-4 0,12-6-1 15,-12-23-3-15,0-5-2 16,-3-11-1-16,-22-4 0 15,-7 10 0-15,-22 3-1 16,-25 17 3 0,-12 8 1-16,-28 20-1 0,-17 8-1 0,-19 29-5 15,-17 8-6-15,-17 18-4 16,-5 9-3-16,-24 17-1 31,6 14 2-31,-24 12 1 16,-6 9 2-16,11 17 1 15,-12-1 0-15,19 16 0 16,17 6 0-16,7-10-1 16,12 1-1-16,28-8-2 15,14-4-1-15,17-7 3 16,16-2-34-16,24-13-94 0,1-13 374 16</inkml:trace>
</inkml:ink>
</file>

<file path=ppt/ink/ink3.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4:57:51.567"/>
    </inkml:context>
    <inkml:brush xml:id="br0">
      <inkml:brushProperty name="width" value="0.05292" units="cm"/>
      <inkml:brushProperty name="height" value="0.05292" units="cm"/>
      <inkml:brushProperty name="color" value="#0070C0"/>
    </inkml:brush>
  </inkml:definitions>
  <inkml:trace contextRef="#ctx0" brushRef="#br0">1831 8572 371 0,'0'-13'231'0,"4"0"-12"0,-2-2-32 16,0 1-49-16,2 2-19 15,0-2-9-15,0 1 1 16,-1 1 4-16,-3-3-4 16,-1 3-21-1,-2 1-12-15,-5-1-23 16,-2 2-11-16,7-1-15 15,-13 1-7-15,-11-5-9 16,0 3-3-16,-14 6-5 16,-1-7 0-16,-5 8-3 15,-4-4 0-15,-12 3-2 0,-1 6 0 0,4 5-2 16,-6 5-2-16,14 13-2 16,-2 9-2-16,-3 8-2 15,0 9-2-15,-5 8-1 16,1 4-1-16,7 9 0 15,9 7 4-15,22 3 6 16,10-3 4-16,11-7 7 16,2-3 1-16,1-13 3 15,5-2 0-15,16-1-1 16,8-5 1-16,22-1-3 16,2-10 0-16,6-5-1 15,5-1 1-15,-3-12 2 16,2-1-1-16,9-17 1 0,4-6 1 31,-2-12-3-31,11-4 0 16,-9-9 0-16,-6-6 0 15,-5-9 1-15,-3-4 1 0,-5-7-1 16,-5-7 1-16,-7-1 2 16,-13-1 2-16,-15-8 3 15,-7 2 0-15,-17-4-1 16,-6 1 16-16,-9 10 9 15,-12 3 3-15,-16 14 3 16,8 21-17 0,20 13-15-16,1 2-6 0,-76-25-9 15,7 6-1-15,-14 17-2 16,29 18-1-16,1 8-1 16,-9 5 1-16,16 5-1 15,5 2 1-15,7 2 0 16,3 2 1-16,10-4-1 0,-3 0 0 15,17-1 14-15,8-1-30 16,12 5-76-16,14 0 72 16</inkml:trace>
  <inkml:trace contextRef="#ctx0" brushRef="#br0" timeOffset="5510.571">1053 15774 362 0,'1'-4'288'0,"-2"0"20"16,0 1-91-16,1 3-38 15,-2-1-76-15,2 1-27 0,-2 0-40 16,1 0-6-16,1 4-3 15,0 10 1-15,0 6-4 16,5 36-1-16,0-17-2 16,6 4 0-16,-11 3-1 15,0-2-3-15,7-4-6 16,-9-1-1-16,8-4-1 16,-6-4-1-16,-4 0-1 15,5-2 0-15,-6-6 0 16,2-3 0-16,2-8 1 15,-6-3 5-15,7-9 2 16,-1-2 7-16,-8-13-82 16,0-5-86-16,5-2 94 15</inkml:trace>
  <inkml:trace contextRef="#ctx0" brushRef="#br0" timeOffset="6029.769">948 15818 386 0,'-5'-5'255'0,"4"-1"-5"16,3 0-59-16,4-2-63 16,4-1-23-1,4-6-21-15,1 0-4 0,7 2-9 0,3-1-6 32,5 6-8-32,-2 2-4 15,7 3-16-15,3 8-7 0,-4 0-13 16,3 7-4-16,-4 8-4 15,-7 2-2-15,-5 2 1 16,-4 3 0-16,-7-1 3 16,-3 2 1-16,-6 4 1 15,-7-3 0-15,-5 0 3 16,-4-7 2-16,-9-2 9 16,0-2 3-16,-8-5 3 15,2-2-1-15,-1-9-8 16,1-3-4-16,4-9-7 15,-2-2-2-15,8-5-7 16,-3-3-3-16,4 2-1 16,4 0-19-16,7 6-54 15,6 2-43-15,3 7-152 0,3-1-175 16,9 4 287-16</inkml:trace>
  <inkml:trace contextRef="#ctx0" brushRef="#br0" timeOffset="6541.365">1571 15444 649 0,'1'-13'371'0,"0"3"-58"15,-7 2-44-15,6 8-84 16,0 0-48-16,-3 4-67 15,3-4-28-15,0 0-29 16,0 8-4-16,3 14-2 16,10 30 1-16,-13-20-2 15,5 3 0-15,-3 3-1 0,-5 1 0 16,8 2 0-16,-5-1-1 16,-6 3 0-16,6-1 1 31,-3-3-1-31,-1-4 0 15,2-9 0-15,2 1 0 0,0-9 0 16,-2-2 1-16,2-8 3 16,-5-3 2-16,3-5 3 15,-1-3-2-15,2 1-15 16,0 1-40-16,0 0-149 16,-1-15 131-16</inkml:trace>
  <inkml:trace contextRef="#ctx0" brushRef="#br0" timeOffset="7038.972">1963 15623 871 0,'7'2'400'0,"6"1"-185"16,-8-1-25-16,-4 0-57 15,-1 1-16-15,-1-3-19 16,0 0-9-16,-8 2-22 16,-15 7-11-16,-36 6-14 0,26-7-7 15,-1-3-11-15,-1-1-5 16,-2-1-7-16,2-3-4 16,3 0-2-16,4 1-2 15,4-1-2-15,6 0-2 16,3 1-1-16,6 1-1 0,4 2-1 15,4 4 0-15,7 0 0 16,-3-2 0-16,9 2 2 16,-1 2 0-16,4 3 0 31,-3 2 0-31,3 1 1 16,3 0 0-16,6-2 0 15,5 5 0-15,-1 3 1 16,-2 0 1-16,-1 2-1 15,-1-6 0-15,-3 4-1 16,-2-1 0-16,-3-2 0 16,-1 0 0-16,-6-8 1 15,-1-3 0-15,-3-5 0 16,-2-3 13-16,1-1-49 16,-3 0-48-16,0 0-436 0,0 0 349 15</inkml:trace>
  <inkml:trace contextRef="#ctx0" brushRef="#br0" timeOffset="7739.428">2275 15964 571 0,'9'-2'306'16,"-1"-1"-62"-16,0-2-20 15,-8 1-43-15,2 0-15 16,-4-1-22-16,0 1-13 16,-2-2-20-16,-6 1-11 0,-5 1-25 15,-4-1-14-15,-4 3-23 16,-2-1-12-16,2 3-19 15,4 4-4-15,2 7-5 16,1 1-1-16,4 4 1 16,-3 1 1-16,2-2 0 15,3 3 1-15,3-4-1 16,6 1 0-16,1 2 0 16,4-1 0-16,4-2 1 15,-2-2 0-15,3-4-1 16,5 0 1-16,-1-4 1 0,4 1-1 31,-1-7 0-31,-1-2 0 0,-1-7 2 16,-4-2-6-16,3-3-16 15,0-4-7-15,-2-3-17 16,0-1-1-16,-6 0 9 16,0 1 7-16,-5 4 16 15,2 3 8-15,-2 7 5 16,-1 3 0-16,0 6-4 15,-2 3 0-15,1-3-2 16,2 0 1-16,-2 1 2 16,-1 14 1-16,-5 30 0 15,8-28 2-15,-2 3 10 16,1 0 6-16,1 1 7 16,2-2 2-16,6-1-5 15,0-3-3-15,4-4-3 16,2 1-3-16,1-3-2 15,4 1-4-15,1-10-1 0,0-2 22 16,2-5-22-16,-2-4-10 16,-4-4 9-16</inkml:trace>
  <inkml:trace contextRef="#ctx0" brushRef="#br0" timeOffset="8510.297">3112 15835 574 0,'0'-1'322'16,"0"0"-60"-16,0 0-31 16,-2 0-68-1,1 1-21-15,0 0-28 16,-10 6-17-16,-5 7-24 15,-27 30-11-15,31-28-17 16,6 4-7-16,-1-3-13 16,6 2-5-16,0-2-7 15,-4-1-2-15,10 1-4 16,-2 0 0-16,5 0-2 16,-2 1-1-16,2-4 0 15,3 2 1-15,4-7 1 0,4-1 0 16,-1-5 3-16,5-1 0 15,-5-4 3-15,-2-7 1 16,1-4 1-16,-7-5 0 0,-2-3-2 16,-4 1 0-16,-5-1-2 15,-3 2-1-15,-7-1-2 16,0 2-2-16,-5 2-2 16,1 4-2-16,-5 2-1 15,7 6 0-15,0 4-3 16,-2-1 1-16,12 3-1 15,-6 0-2-15,3 5 0 16,7 0 0-16,-7 1-31 16,6-2-37-16,10 2-145 15,-9-3 138-15</inkml:trace>
  <inkml:trace contextRef="#ctx0" brushRef="#br0" timeOffset="8951.836">3367 16139 623 0,'7'10'337'16,"0"-6"-81"-16,-1-3-34 0,-6-1-55 15,5 0-6-15,-5 0-15 16,-1-1-12-16,0-1-34 15,-2 1-24-15,3 0-29 16,-3-4-8-16,-4-8-13 16,-18-31-6-16,18 19-8 15,0-3-4-15,-4-9-4 16,2-2-2-16,-3-11-1 16,-6-7-1-16,9-3 0 15,0-1-2-15,3 3 1 16,8 6-1-16,-4 10 0 15,0 1 1-15,4 11-1 0,-4 1 0 16,8 6-1-16,1 3-2 16,1 4-2-16,4 3-3 15,3 7-3-15,0 8 0 16,7 5 3-16,8 6 2 16,3 4 3-16,0-3 29 0,-2 6-81 15,-8-3-66-15,-6 1 86 16</inkml:trace>
  <inkml:trace contextRef="#ctx0" brushRef="#br0" timeOffset="9221.364">3189 15867 1031 0,'0'-3'474'0,"0"-3"-211"15,9 3-113-15,7-1-14 16,5 2-42-16,6-3-14 16,4-2-33-16,-2 0-15 15,3 3-19-15,-5 0-6 16,-6 3 3-16,-4 2-36 15,-10 3 22-15</inkml:trace>
  <inkml:trace contextRef="#ctx0" brushRef="#br0" timeOffset="12679.015">4037 15572 715 0,'1'-5'354'0,"-3"1"-117"15,2 2-11-15,-1 2-76 16,0 0-32-16,-1 0-58 16,1 0-22-16,0 0-20 15,0 0-4-15,0 0 0 16,1 10 0-16,1 7 1 16,2 30 0-16,-3-20 0 0,0 6-2 15,5 3-3-15,-3 2-1 16,-1 3-3-16,-5-7-1 15,-4 0-2-15,4-4 1 16,0-2 0-16,8-2-1 16,-1-7 0-16,-3-5-1 15,0-8-1-15,-5-3 2 16,2-4 8-16,8-6-6 16,0-8-63-16,5-5-67 15,2-9 74-15</inkml:trace>
  <inkml:trace contextRef="#ctx0" brushRef="#br0" timeOffset="13022.345">4322 15566 617 0,'8'-10'386'0,"-1"4"2"15,-3 2-106-15,0 3-68 16,-2 0-51-16,-2 1-73 0,0 0-27 0,0 0-40 15,0 0-2-15,1 14 7 16,1 11 3-16,6 33 1 16,-7-27-2-16,1 2-5 15,2 5-2-15,-1 3-6 16,0 0-2-16,-2 1-5 16,0-7-3-16,1-2-2 31,0-4-1-31,-1-6-1 0,4-2-1 15,-1-8 1-15,-4-2-1 16,2-4-1-16,-2-4 11 16,0-5-47-16,0 1-46 15,0 0-148-15,0 0-400 0,-1-14 424 16</inkml:trace>
  <inkml:trace contextRef="#ctx0" brushRef="#br0" timeOffset="13313.538">4181 15801 598 0,'-16'-3'332'16,"3"-4"-48"-16,4-2-43 16,5 5-48-16,1 2-27 15,3 0-58-15,0 2-27 16,0 0-42-16,0 0-13 15,13 3 0-15,8 2 7 0,29 4 3 16,-27-1 0-16,0-3-9 16,0-4-7-16,2 5-11 15,2-3-2-15,-2-3-3 16,0 6-1-16,0-5-26 16,-10-3-57-16,8 2 54 15</inkml:trace>
  <inkml:trace contextRef="#ctx0" brushRef="#br0" timeOffset="13689.925">4679 15640 979 0,'-3'-13'496'16,"2"2"-161"-16,0 4-142 16,1 3-33-16,0 4-73 15,2 2-30-15,-2-2-36 16,0 0-10-16,1 21-2 16,1 33 1-16,1-21 1 15,0-1-1-15,1 1-2 16,1 5-1-16,-2-6-2 15,0 0-1-15,-1 0 0 16,-2-8 1-16,0 2-1 16,0-2-1-16,2-7 1 15,-1-2-2-15,-1-6 1 16,-3-1 0-16,3-4 1 0,-2-4-3 16,0-6-58-16,1 5-58 15,0 0 70-15</inkml:trace>
  <inkml:trace contextRef="#ctx0" brushRef="#br0" timeOffset="14040.884">4608 15578 853 0,'-6'1'405'0,"6"0"-170"16,-1-1-43-16,1 0-99 16,0 0-30-16,0 0-26 15,9 0 0-15,14 1 1 0,27 4 0 16,-21-3-6-16,5-1-1 15,1 1 1-15,5-1-1 16,-4 1-9-16,-1-1-4 16,-8 3-7-16,-2-1-3 15,-5 1-3-15,-7-1-2 16,0 2 0-16,-5-3-1 0,-7-2-40 16,3 0-42-16,-1-1 51 15</inkml:trace>
  <inkml:trace contextRef="#ctx0" brushRef="#br0" timeOffset="14402.602">4712 15803 742 0,'0'1'343'0,"6"3"-137"16,1 0-16-16,3-1-37 16,7 3-10-16,2-6-19 15,2 5-7-15,6-5-17 16,-2 5-8-16,2-3-29 15,2-1-13-15,-8 4-24 16,-5-3-10-16,-9 1-8 16,-3-3-3-16,-4-1 9 15,2-3-31-15,-2 3-145 16,0 0 120-16</inkml:trace>
  <inkml:trace contextRef="#ctx0" brushRef="#br0" timeOffset="14888.804">5372 15428 491 0,'1'-27'352'0,"-6"8"65"16,9 4-145-16,-2 6-93 15,2 3-19-15,-2 4-51 16,-5 1-27-16,3 1-49 15,0 0-18-15,1 8-13 16,8 18 1-16,3 34 2 16,-10-21 2-16,6 11 0 15,-6 2 1-15,0 10-1 16,-2 0 1-16,-4-4-2 0,3 0 1 16,0-4 1-16,5-1-1 15,-1 2-1-15,1-3-1 16,0-9 0-16,-6-5 0 15,3-11-2-15,-1-3 1 16,0-7-1-16,7-2-1 0,-10-9 4 16,1-3 1-16,0-4-82 15,1-1-78-15,0 1 94 16</inkml:trace>
  <inkml:trace contextRef="#ctx0" brushRef="#br0" timeOffset="17109.143">6036 15962 362 0,'-1'0'195'0,"0"0"-39"16,0 0-17-16,0 0-26 15,0 0-7-15,0 0-9 16,1 0-4-16,0 6-7 15,0-1-3-15,0 0-2 16,0-2 0-16,0-1-5 16,0 1-1-16,0-2-1 15,0 0 9-15,0 0 14 16,0-1-5-16,0 0-20 16,0 0-21-16,0 0-32 0,0-1-7 15,0 0-3-15,2-8-2 16,3-14-3-16,14-33 0 15,-9 19-1-15,0-3-1 16,3-7-1-16,1-1 0 16,2-2-1-16,-1 3 1 15,-3 10 0-15,-3 4-1 16,-4 15 0-16,0 3 0 16,-5 9 0-16,2 5-4 0,0 4-1 15,-3-3-1-15,1 0 2 16,-1 16 2-16,-3 41 2 15,6-25 0-15,1 5 0 16,2 2 0-16,2-3 0 16,1-1 1-16,1-3-1 15,0-4 0-15,5-3 0 16,0-3 0-16,1-3 1 16,2-4-1-16,-1-2 1 15,1 0 0-15,-1-3 0 16,1 0-1-16,-2-3 1 15,-1-4 0-15,-5-3 1 0,0 1-1 16,-1-1 1-16,-6-1 1 16,6-1-1-16,-6-5 2 15,-2-1 0-15,5 0 1 16,-6-5-1-16,8-1-1 16,-1-2 0-16,0-6-1 0,4-6 0 15,-9-4 1-15,2-11 0 16,1 2-1-16,0-7 0 15,0 2 0-15,6 3-1 16,-5 2 0-16,-5 6 0 16,4 0 0-16,-4 11-1 15,2 1 1-15,8 11 0 16,-3 3 1-16,-2 3-2 16,-5 3 0-16,0 0-6 15,0 2 0-15,0 1 0 16,0 0 0-16,0 0 36 15,3 10-56-15,2 3-113 0,13 26-115 16,-8-24 126-16</inkml:trace>
  <inkml:trace contextRef="#ctx0" brushRef="#br0" timeOffset="17823.368">6839 15740 438 0,'16'0'273'0,"0"3"2"16,-5-1-39-16,-7-2-39 15,-2-1-14-15,1-4-19 16,-3 4-9-16,0-1-23 0,0 1-11 15,0 0-23-15,0 0-14 16,0-2-23-16,-2-10-11 16,-1 0-22-16,-22-25-7 15,9 32-10-15,-5 3-4 16,-9 0-3-16,5 3-1 16,-3 9-3-16,3 0 0 15,4 8-1-15,0 3-1 0,1 1 0 16,2 5 1-16,6-1-1 15,0 1 1-15,7 2 0 16,1-6-1-16,4-2 1 16,3 0-1-16,3-2 0 15,3-1 0-15,2 0 0 16,0-4 0-16,2-3 0 16,3-5 1-16,2-4 0 15,3-3 0-15,3-8 1 16,0-4-2-16,0-10 0 15,3-1-8-15,-8-7-6 0,4 3-1 16,-7-4 3-16,0 0 4 16,-4 3 3-16,-8 1 0 0,0 7-1 15,-8 4 1-15,-2 10-4 16,5 5-3-16,-4 10-1 16,2 4-1-16,-4 8 8 15,0 1 3-15,4 6 4 0,-5 0 0 16,2 0 0-16,4-2 1 15,-4-3 0-15,8 1 0 16,2-2 1-16,4 1 0 16,4-2 0-16,-1-6 0 15,7-1 0-15,-5-3 0 16,4-3 1-16,3-3 0 0,-3-5 0 31,7-6 19-31,0-6-47 16,-1-3-42-16,4 0 49 15</inkml:trace>
  <inkml:trace contextRef="#ctx0" brushRef="#br0" timeOffset="18223.03">7373 15412 940 0,'0'-10'471'0,"-2"9"-153"16,-3 5-116-16,-2 4-83 15,-2 7-36-15,4 8-25 16,-5 4 0-16,8 12-9 15,2 2-4-15,0 7-10 16,3-1-6-16,-4 1-11 0,-2-2-3 16,3-5-6-16,1 1-3 15,0-11-1-15,0-1-1 16,-6-9-1-16,-5-6 0 16,10-4 0-1,-7-6 2-15,6-3 15 16,0-5-24-16,-6-10-61 15,4-4-51-15,3-10 57 16</inkml:trace>
  <inkml:trace contextRef="#ctx0" brushRef="#br0" timeOffset="18533.78">7298 15397 885 0,'-6'-3'424'16,"8"4"-188"-16,-2-2-50 16,0 1-95-16,0 0-25 15,10 3-13-15,10 4-8 0,35 12-8 16,-28-11-6-16,8-3-11 15,10 1-2-15,1-3-6 16,0-1-1-16,-3-3-3 16,-5-1-1-16,-1-4-3 0,-3-1 0 0,-5 4-2 15,-6-2 12-15,-12 3-82 16,-3 2-104-16,-8 2 116 16</inkml:trace>
  <inkml:trace contextRef="#ctx0" brushRef="#br0" timeOffset="18830.527">7367 15663 952 0,'10'2'419'0,"12"-2"-212"15,7 2-6-15,12 3-42 16,1 0-25-16,-2 2-44 16,-3-1-22-16,-6-1-36 15,-5 0-12-15,-6-2 43 0,-6 0-45 16,-7 0 1-16</inkml:trace>
  <inkml:trace contextRef="#ctx0" brushRef="#br0" timeOffset="19632.576">8185 15664 596 0,'9'-5'326'0,"30"-19"-57"0,-30 19-33 16,-4 3-55-16,4 2-31 15,-7 2-44-15,0 2-17 16,2 1-21-16,-5-5-4 16,1 0-12-16,1 13-4 0,2 15-13 15,7 24-5-15,-10-25-8 16,0-1-3-16,-5-1-5 16,4 1-3-16,-5-4-4 15,6 2-1-15,0-4-3 16,-1-2 0-16,1-1-2 15,0-5 1-15,0-3-1 16,0-3 0-16,2-1-1 16,-2-2-4-16,3-2-57 15,-3-1-50-15,0-1 67 16</inkml:trace>
  <inkml:trace contextRef="#ctx0" brushRef="#br0" timeOffset="20203.316">8892 15613 806 0,'2'3'423'0,"-4"0"-93"15,-1 1-86-15,-10-2-53 16,0-1-41-16,4 1-51 15,0 1-18-15,-7 2-37 16,-6-1-12-16,-10-2-19 16,-2 4-5-16,1-2-4 15,-2 2-1-15,6-1-1 16,2 2-1-16,6-1-1 16,6 2 0-16,9 2-1 0,0-3-2 15,6 1-3-15,4-2 1 16,4-3 1-16,7 0 1 15,4 5 2-15,6 3 1 16,8 2 0-16,-2 2 0 16,4-3 0-16,0-2 0 15,-8 4 1-15,1 2-1 16,-11 1 0-16,-8-1 1 16,-5-1-1-16,-4 2 1 15,-2 1 1-15,-2 1 1 0,-2-3 1 16,0-4 0-16,-7 1 1 15,-6-4 0-15,-10-3 2 16,-2-1 0-16,-7-5-1 16,7 0 1-16,1-6-2 15,4 0 0-15,5-1-3 16,4 1-1-16,4 1-1 16,3 2-3-16,2 0 3 15,3 3-24-15,5-2 430 16,5 2-309-16</inkml:trace>
  <inkml:trace contextRef="#ctx0" brushRef="#br0" timeOffset="21197.409">9794 15666 409 0,'0'-9'289'16,"3"5"35"-16,-3 2-70 15,0 0-67-15,0 2-37 0,-1 0-49 16,-1 0-22-16,2 0-30 16,-2 2-8-16,1 16-15 15,1 26-2-15,10 100 91 47,-15-145-113-31,3-1 3-16,2-2 12 15,-2-1 2-15,2 4 0 16,0 0-3-16,4-18-8 16,2-31-2-16,-4 23-2 0,-2 0 0 15,-5 2-2-15,2 0 0 16,-6 4-2-16,-1 4-1 15,-2 11-2-15,0 3-3 16,-7 6 1-16,0 5-1 16,-7 7 3-1,-2 2 2-15,2 7 0 16,-1 4 1-16,7-1 0 16,-2 1-1-16,5-3 1 0,4 1-1 15,6-3 0-15,3 2 0 16,5 3 0-16,2-4 1 15,5-2 0-15,-1-3 0 16,7-3 0-16,3-4 0 16,6-4 0-16,4-3 2 15,1-5 1-15,3 0 0 0,3-3 0 16,0-1 0-16,-10-3-1 16,-6-1-1-16,0-2-11 15,-7 1-40-15,6-1-126 16,0 2 117-16</inkml:trace>
  <inkml:trace contextRef="#ctx0" brushRef="#br0" timeOffset="21624.548">10158 15451 655 0,'-4'-10'421'0,"-4"4"-4"0,0 5-226 16,4 2-46-16,0 3-71 15,2 0-21-15,0 4-21 16,-2 135 145 31,4 2-170-32,-3-137 0-15,-1 11 7 0,0 22-5 16,-2-5-3-16,2-6-2 16,1-3-1-16,0-7-1 15,3 1 1-15,-4-9-1 16,3-1 1-16,-2-6 7 15,0-4-16-15,-1-1-42 16,3-1-26-16,0 0-77 16,0-1-28-16,0 1-123 15,0 0 188-15</inkml:trace>
  <inkml:trace contextRef="#ctx0" brushRef="#br0" timeOffset="22114.997">10439 15717 924 0,'-14'10'443'0,"2"3"-181"16,0 0-43-16,4 2-75 16,-2-2-35-16,3 4-29 0,4-2-13 15,-7 0-20-15,1 4-4 16,6-1-10-16,-3-3-5 15,4-1-9-15,9 1-5 16,-5-2-6-16,7 0-2 16,4-2-1-16,-1-4-1 15,4-2 1-15,-2-2 0 16,5-3 1-16,-1-2 0 0,-2-6 0 16,-1-4 0-16,-1-2-2 15,-2-7 1-15,-2-2-3 31,-1 0 1-31,-3-3-1 16,-5-2 0-16,-1-2 0 16,-6-2-1-16,0 6-1 15,-4 3 0-15,-3 10-2 16,0 5 0-16,-3 3 0 16,2 5-1-16,2 6 0 15,2 5 0-15,0 4-1 16,2 2 1-16,3 3-20 15,2-1-29-15,3 0-79 16,3-1-45-16,5-3-149 0,2-4 199 16</inkml:trace>
  <inkml:trace contextRef="#ctx0" brushRef="#br0" timeOffset="22641.236">10823 15663 965 0,'8'-5'456'0,"-4"4"-184"15,6-2-22-15,-10 1-74 16,-4-1-28-16,4 1-50 16,0 1-25-16,-1-1-37 0,0 1-11 0,-7 1-12 31,-9 0-5-31,-29 6-4 15,28-2-1-15,-3 2-1 16,1 0-1-16,2 4-1 0,5 0 0 16,2 1 0-16,4 1-1 15,5 1-1-15,2-3 0 16,6 0 0-16,5 3 1 16,0-1 0-16,7 2 1 15,0 1 0-15,1-3 0 16,4 1 0-16,-7-2 1 15,5 2-1-15,-4-1 0 0,-1-2 1 16,-2 4-1-16,-4-3 1 16,-4 0 0-16,-9 2 0 15,-2-4 1-15,-4 3 0 16,-3-2 0-16,-2 2 1 16,1-1-1-16,-4-2 0 15,1-1 1-15,1-3-1 16,-2-1 1-16,-3-4 0 0,-3 0 0 15,0-8-1-15,6-2-1 16,-2-6-3-16,7-4-37 16,1-2 341-16,2-1-237 15</inkml:trace>
  <inkml:trace contextRef="#ctx0" brushRef="#br0" timeOffset="23363.593">11186 15643 270 0,'0'5'189'0,"4"-2"22"15,-2-2-40-15,-2-1-36 16,0 0-3-16,0 0-9 16,0 0-8-16,4 2-10 15,6 4-8-15,3 1-10 16,20 22-1-16,-19-16-20 15,-5-7-7-15,9 0-16 16,0-4-8-16,0-8-11 16,1 1-5-16,-6-9-5 15,2 0-2-15,-9 1 0 16,-1-1 0-16,-6 0-3 16,-8 1-1-16,-7 5-5 15,-1 0-3-15,-6 7-4 0,5 3-2 16,-3 9 0-16,-2 3-1 15,-2 5 4-15,2 4 0 16,-4 2 1-16,2 1 1 31,3 3 0-31,1-2 0 16,9-2 1-16,2 3 0 0,7-4-1 16,1-1 1-16,7-1 0 15,4-4 0-15,4-1 1 16,6-2 2-16,4-3 0 15,2-2 0-15,3-5 0 16,-2-5 0-16,-4-2 1 16,1-4-43-16,6-6 30 15</inkml:trace>
  <inkml:trace contextRef="#ctx0" brushRef="#br0" timeOffset="23912.014">11732 15650 732 0,'-4'8'413'15,"4"-4"-23"-15,0 3-165 16,-5-6-50-16,5 0-32 16,-11-1-50-16,-2-2-14 15,3-2-34-15,-3 0-13 16,-4 2-14-16,4 1-5 0,-12 0-7 15,-6 1-2-15,0 3-3 16,-2 2-1-16,6 10 0 16,2 1 0-16,6 1-1 15,4 4-1 1,8-8-2-16,4 4-1 0,9-2 1 16,4-1-1-16,10 2 3 15,3-3 0-15,6 0 0 16,5-5 2-16,4 3-1 15,4-1 1-15,-8-3 0 16,0 5 0-16,-13-3 1 16,-8-1-1-16,0 1 0 15,-11-2 0-15,-4 2 2 16,2-3 1-16,-12 3 2 0,1 0 0 16,-12-4 0-16,-3 2-1 15,-7-3-1-15,-2-1-1 16,5-2 0-16,-5-2-1 15,7-5-1-15,0 1 0 16,8-3 1-16,3-1-10 16,4 0-32-16,4 4-34 15,6-2-111-15,3 2-376 0,9 5 386 16</inkml:trace>
  <inkml:trace contextRef="#ctx0" brushRef="#br0" timeOffset="24287.251">12080 15465 1116 0,'-7'-8'534'16,"1"2"-220"-16,1 5-167 0,1 1-44 16,-2 3-69-16,1 6-15 15,2 6-9-15,-2 5-1 16,2 7-4-16,-1 7 0 16,1 8 0-16,-3 1-2 15,6 4 1-15,-2-3 0 16,2-1-1-16,0-2-1 15,-5-9 1-15,3-2-1 0,-2-9 0 16,0-2 1-16,0-3-1 16,1-4 1-16,-3-6 2 15,1-3 0-15,0-6-52 16,-1-3-46-16,4-5-185 16,0 0 172-16</inkml:trace>
  <inkml:trace contextRef="#ctx0" brushRef="#br0" timeOffset="24523.824">11895 15692 1212 0,'15'4'500'15,"7"3"-324"-15,3-1-6 0,8-2-72 16,0 1-26-16,9 4-33 16,-1-5-14-16,0-1-16 15,-7 1 40-15,-13-2-594 16,-4-2 420 0</inkml:trace>
  <inkml:trace contextRef="#ctx0" brushRef="#br0" timeOffset="25253.369">12828 15562 554 0,'6'-12'318'15,"1"5"-33"-15,-1 0-28 16,-6 5-61-16,0 2-27 16,0 5-42-16,0-5-20 15,-2 4-14-15,1 22-8 16,-2 37-19-16,-4-22-8 16,6 9-19-16,-4-4-7 0,-2 5-14 15,1-5-5-15,-4-9-7 16,1 2 0-16,8-11-2 0,-7-4-1 15,5-8 0-15,-3-4-1 16,-2-6-1-16,7-5-39 16,2-7-158-16,5-3 137 15</inkml:trace>
  <inkml:trace contextRef="#ctx0" brushRef="#br0" timeOffset="25884.459">12781 15762 654 0,'2'2'362'16,"-4"-2"-79"-16,4 3-83 15,-2-3-35-15,0 0-29 16,0 0-8-16,4 1-48 16,15 3-15-16,36 4-19 15,-20-1-6-15,8-8-6 16,2-4-1-16,6 1-6 15,-3-5-5-15,-3 2-9 16,-7 0-3-16,-15 0-2 16,-2 1 0-1,-14 1-3-15,-4 3 13 16,-1 2 14-16,-2 0 0 16,-1 0 2-16,0 0-14 0,0 0-16 15,-8 12-1-15,-10 1 0 16,-18 33-1-16,26-26 0 15,6 1 0-15,4 1-2 16,-3-1 1-16,9-3-1 16,9 2 0-16,1-1 1 15,3-2-1-15,4 0 1 0,-6-2 0 16,7-5 0-16,8-1 0 16,3-7 0-16,3-1 0 15,-1-4 2-15,-1-6 0 16,-5-9 0-16,-1 0 0 15,-5-6 0-15,-4-2 0 0,-7 2 1 16,-3-2 1-16,-7-2-1 16,-4 0 0-16,-6-3 0 15,-4 5 0-15,-5 3-2 16,0 3-1-16,-7 8-1 31,-1 3 0-31,-3 7 0 16,-4 4-1-16,-1 5-1 0,-1-1 0 0,5 4-1 15,4 1 0-15,2-3 30 16,4 5-44-16,1-8-79 16,-1 2-82-16,18-1 83 15</inkml:trace>
  <inkml:trace contextRef="#ctx0" brushRef="#br0" timeOffset="27073.442">14078 15607 812 0,'0'-12'401'16,"5"2"-134"-16,-4 2-30 15,-1 3-71-15,0 1-26 32,-1 5-55-32,1-1-26 0,0 0-38 0,0 4-9 15,0 25-4-15,-1 32 0 0,-3-17-2 16,4 3 0-16,0-2-1 31,4-1-2-31,0-7 1 16,-3-4-2-16,-1-4 1 15,-2-3-1-15,-5-9 1 16,0-2 1-16,0-6 0 16,-2-4 4-16,2-7-23 15,1-3-42-15,1-7-111 0,0-6-126 16,-1-5 180-16</inkml:trace>
  <inkml:trace contextRef="#ctx0" brushRef="#br0" timeOffset="27302.889">14003 15747 733 0,'1'0'364'0,"-1"0"-97"16,2 0-48-16,-2 0-63 15,0 0-8-15,2 0-30 16,16 7-13-16,34 9-25 15,-33-11-10-15,-2 5-24 16,3-3-9-16,-11-3-17 16,14 3-7-16,-4-2-8 15,-3-4 0-15,4 1 16 0,-5-1-22 16,0-6-104-16,1-4-97 16,2-9 110-16</inkml:trace>
  <inkml:trace contextRef="#ctx0" brushRef="#br0" timeOffset="28102.383">14489 15485 721 0,'0'-12'421'15,"-2"5"-37"-15,2 4-125 16,-2 3-124-16,0 0-40 0,2 0-62 15,-2 0-9-15,-1 16-10 32,-6 39 0-32,7-10 0 0,-1 6-2 0,1 6 0 15,-3-1-1-15,0-7-2 16,-1-7-1-16,1-7-2 0,-1-3 0 16,1-5 0-16,-1-2 0 15,0-7-1-15,2-3 0 31,-1-9 6-31,4-6 1 16,4-8 0-16,3-6 1 0,5-10-6 16,2-4-11-16,6-6-59 15,-1-3-33-15,6 1-38 16,3 1 6-16,-6 3 56 16,4 8 33-16,-8 9 33 15,-2 10 2-15,-6 10 14 16,0 7 11-16,-5 10 23 15,-4-3 9-15,0 7-3 16,-11-5-6-16,6 4-17 16,-2-2-5-16,6-5-9 15,3 5-2-15,-1-5-4 16,5-1-1-16,5 2-2 16,-7-4 1-16,14-2-1 15,4-2 1-15,-4-6-1 0,16-2 2 16,-7-5 1-16,4-4 0 15,4-6 0-15,1-4-1 16,2-4-3-16,-4-3 1 16,-4-4-2-16,0 4 0 15,-9-2-1-15,-5 0 1 16,-7 2 0-16,-7-2 0 16,-9 0 2-16,-1 4 0 0,-7 6 0 15,-2 0-1-15,-2 9-1 16,-4 0 0-16,1 4-2 15,5 5 1-15,1 6 7 16,3 4 3-16,3 3 6 16,2 5 0-16,1 3 9 15,3 4 5-15,2 4 10 16,2-3 4-16,5-3-8 16,3-1-4-16,6-5-13 15,3-1-4-15,11-7-4 16,5-2-3-16,10-6-3 0,1-3 0 15,-3-6-7-15,-4-2-1 16,-6-4 1-16</inkml:trace>
  <inkml:trace contextRef="#ctx0" brushRef="#br0" timeOffset="28798.478">15644 15832 696 0,'7'-9'387'16,"-2"1"-119"-16,2 8-77 0,-2 0-24 15,-5 6-56-15,-3 8-13 16,-4 8-21-16,7 10-14 16,-3 9-8-16,1 5 0 15,1 12-9-15,-6 1-6 16,3 5-19-16,0-5-8 15,0-10-5-15,3-3-2 16,-3-10-2-16,-3 0 0 16,2-9 0-16,4-5-2 15,0-8 1 1,3-4 1-16,0-10-20 0,-5-3-35 0,2-11-86 16,-6-4-81-16,7-5 131 15</inkml:trace>
  <inkml:trace contextRef="#ctx0" brushRef="#br0" timeOffset="29302.502">15585 15886 587 0,'-2'-3'330'0,"-6"-4"-81"16,3 1-82-16,4 0-24 0,1-1-37 16,4 1-5-16,3-3-11 15,7 1-5-15,0-1-15 16,4 0-9-16,8 3-9 16,-3-2-5-16,6 4-14 15,7 2-8-15,-3 3-13 16,4 6-3-16,-1 5-5 15,-1 3-1-15,-2 3 0 16,-1 0-1-16,-5 4 0 31,-6-5 0-31,-10 3 2 16,-6 2 0-16,-13-2 2 16,-2 3 2-16,-9-3 0 0,-5 1 1 15,-2-2 0-15,-1-3-1 16,-1-2-1-16,-4-2 0 15,-1-8-1-15,-2-1-1 16,3-7 0-16,7-4 0 16,1-4-2-16,2-7-1 15,8 2-2-15,-4-1 4 0,12 4-53 16,1 2-40-16,5 4-159 16,10 2 149-16</inkml:trace>
  <inkml:trace contextRef="#ctx0" brushRef="#br0" timeOffset="29697.275">16309 15481 938 0,'2'-10'410'0,"-1"6"-226"16,0 4-37-16,-2 7-60 16,-1 6-18-1,-1 10-6-15,-1 9-3 0,-1 11-4 16,1 9-5-16,-1 6-9 15,2-3-4-15,1-7-10 16,0-3-5-16,0-8-9 16,2 0-3-16,-2-7-5 15,1-7 0-15,-1-6-2 16,0-4 1-16,-4-5 0 16,2-4 2-16,1-5-8 15,-3-6-30-15,4-6-85 16,2-2-97-16,3-4 126 15</inkml:trace>
  <inkml:trace contextRef="#ctx0" brushRef="#br0" timeOffset="30016.093">16636 15481 868 0,'0'-10'486'0,"-5"6"-91"15,2 3-133-15,-2 1-132 16,3 3-37-16,2-3-38 16,0 0 0-16,2 21-14 15,2 33-10-15,-15-17-9 16,9 7-4-16,-1 8 0 16,0 0-2-16,1-4-3 0,-8-5-1 15,8-6-5-15,1-1-2 16,1-5 0-16,3 0-1 15,-8-6 0-15,-4-4-1 16,1-4-1-16,-1-7 9 16,5-4-21-16,4-5-49 15,2-6 44-15</inkml:trace>
  <inkml:trace contextRef="#ctx0" brushRef="#br0" timeOffset="30269.759">16366 15719 1178 0,'-1'-1'504'16,"4"-2"-305"-16,3 0-40 15,-6 3-72-15,7 0-19 16,22 6-6-16,42 10-4 16,-26-8-21-16,-6 0-9 15,-5-3-16-15,-3-2 14 16,-10 5 401-16,6 1-317 16</inkml:trace>
  <inkml:trace contextRef="#ctx0" brushRef="#br0" timeOffset="33390.517">17373 15753 536 0,'5'-3'264'16,"-1"-1"-65"-16,0 2-25 15,-1 0-14-15,-1 1-8 16,0 0-20-16,-1 0-6 16,-1 0-19-16,0-1-6 15,0 2-21-15,0 0-11 0,0 0-20 16,-2 9-8-16,-7 7-14 16,-24 28-6-16,13-26-7 15,0 3-4-15,1 0-4 16,2-3-3-16,4 0-1 15,2-3 0-15,4 1-2 16,3 1 1-16,3-3-1 16,1 3 0-16,3-6 0 15,4-1 0-15,0-2 0 16,4-1 0-16,2-3 2 16,2-1-1-16,6-3 2 15,-1-2 0-15,0-2 1 16,1-4 1-16,-3-5 1 0,-1-1 2 15,-1-7-2-15,-2-2 1 16,-6 1-1-16,-5 0 3 16,-4 2 9-16,-3 3 3 15,-7 1 0-15,0 2-2 16,-5 2-12-16,-1 5-3 0,3 1-4 16,-1 2-2-16,1 4 0 15,1 0-1-15,2 3 0 16,1 4 0-16,3 3-2 15,1 3-1-15,2-1-19 16,2-2-19-16,3 1-74 16,2-3-65-16,6 0 114 15</inkml:trace>
  <inkml:trace contextRef="#ctx0" brushRef="#br0" timeOffset="33835.46">17644 16008 646 0,'0'6'410'0,"2"-1"-47"16,-2-3-129-16,0-2-40 16,0 0-47-16,0-1-15 15,0 0-34-15,0 0-21 16,0 0-40-16,3-9-9 15,4-11-9-15,5-30-1 16,-12 24-1-16,-4 0 0 16,-3-6-5-16,-1-3-2 0,-3-4-4 31,7-8-2-31,0 1-2 0,-3-3 0 0,2 2-2 16,-1 4 0-16,7 6 0 31,1 4-1-31,8 3-1 15,0 1 1-15,-2 4 0 0,2 1 0 16,2 2 0-16,-3 2-1 16,6 9 0-16,-1 1-1 15,1 5 1-15,5 2-2 16,-2 0 1-16,-1 4-1 16,4 5 0-16,-4 4 1 15,4 7-1-15,-1 0 26 0,-2 2-76 16,0 6-65-16,-9-1 84 15</inkml:trace>
  <inkml:trace contextRef="#ctx0" brushRef="#br0" timeOffset="34132.941">17610 15819 492 0,'-19'1'354'0,"10"2"74"0,3 2-152 16,4-2-92-16,0-1-41 16,5-1-66-16,-3-1 0 15,0 0-6-15,10 0 7 16,13-2 6-16,33-7-19 15,-29 1-29-15,0 2-12 16,-2 2-16-16,-5 1-5 16,-1 0 25-16,-7-1-92 0,-2 6 55 15</inkml:trace>
  <inkml:trace contextRef="#ctx0" brushRef="#br0" timeOffset="34901.014">18456 15607 818 0,'8'-17'391'0,"0"5"-163"0,-5 0-19 16,-2 7-76-16,-1 1-21 16,-2 4-40-16,1 0-21 15,0 0-29-15,0 3-9 0,-1 22-3 16,2 34-1-16,3-15-1 16,-6 1-2-16,3 2-1 15,-7-1-1-15,-2-8-1 16,4-2 1-16,-5-7-2 15,5-4 1-15,5-5-1 16,-3-3 0-16,1-9 16 16,-1-1-20-16,-5-7-69 15,1-1-56-15,1-6-258 16,-1-5 248-16</inkml:trace>
  <inkml:trace contextRef="#ctx0" brushRef="#br0" timeOffset="35139.206">18455 15716 855 0,'5'-9'421'15,"-3"5"-134"-15,2-1-46 16,4 5-75-16,-5-3-27 16,5 2-54-16,2 1-20 0,-3 4-31 15,3-1-12-15,0 2-14 16,-4 0-2-16,4 0-2 15,4 0 0-15,0 0-2 16,4-2 0-16,-2-4-15 16,1 0-51-16,2-9-152 15,0-4 142-15</inkml:trace>
  <inkml:trace contextRef="#ctx0" brushRef="#br0" timeOffset="35976.96">18966 15382 763 0,'0'2'443'0,"-7"3"-78"16,4 1-181-16,-3-2-43 16,-1 6-74-16,4 2-21 15,-2 8-15-15,0 7-8 16,1 6-11-16,-5 6-1 0,2 10-4 15,0 2 0-15,-5 5-2 16,7 0 0-16,-4-5-1 16,-1-3 0-16,2-7 0 15,0-6-1-15,-2-5 0 16,3-4 0-16,3-9 0 16,0-3 0-16,4-11 3 15,0-3 4-15,5-8 0 16,3-5 1-16,6-12-6 15,5-6-5-15,6-7-6 16,1-5-5-16,-2-3 1 16,0 6 0-16,-1 5 8 15,-5 8 2-15,-4 15 2 16,-8 2 0-16,-3 8-2 16,-1 2-2-16,3 9 1 15,-2 4 1-15,-3 9 2 16,0 3 3-16,-4 4-2 0,-2-3 0 15,3 1-1-15,-2-3-1 16,0-4 0-16,7 0 0 0,0-5 0 16,4-2-1-16,1 2 0 15,-1-3 0-15,4-3 0 16,3 0 1-16,8-4 1 16,1-2 0-16,4-4 2 15,-1-7 0-15,0-5 0 31,1-5 1-31,-3-5-1 16,0-3 0-16,0-3-1 16,-3 0 1-16,-4-3 1 0,-3 2 0 15,-7-2 0-15,-4 0 0 16,-4 5 0-16,-6 2-1 16,-5 7-9-16,2 4 14 15,-2 8 6-15,0 6 1 16,1 6 9-16,0 5-16 0,0 3-3 15,0 1 0-15,2 5-2 16,3 5 0-16,4 0-1 16,3 2 1-16,1 0 1 15,5-3 2-15,1 4 2 16,2-4 1-16,4-5 1 16,4-1-1-16,4-5-2 15,4 1-1-15,4-2-2 16,1-4-1-16,1-5 7 15,-2-2-1-15,-6-5 91 16,0-1-72-16</inkml:trace>
  <inkml:trace contextRef="#ctx0" brushRef="#br0" timeOffset="36885.818">20268 15642 394 0,'6'-2'246'15,"0"0"16"-15,-3 1-23 16,0 1-21-16,-3-1-14 15,0 0-29-15,0 1-20 0,-1-1-30 16,0-1-16-16,0 2-34 16,0 0-14-16,0 0-24 15,-12 0-7-15,-10 3-12 16,-30 5-5-16,20-1-7 16,-1 4-2-16,-1-2-2 15,1-1 0-15,10 3 0 16,-2-5-1-16,7 3 0 0,12 2-1 15,0-6 0-15,3 1-2 16,8-1-2-16,-5-3 0 16,7 5 1-16,7-3 1 0,1-1 1 15,8 6 1-15,5-2 0 16,-1 4 0-16,5 6 1 31,-5-6-1-31,-3 3 0 16,-2 2 0-16,-7 0 1 15,-4 2 0-15,-9 0 0 16,-1 0 1-16,-11-3 1 0,-2 0 1 16,-5 0 0-16,-2-2 0 15,-1-1 1-15,-2-4-1 16,1-3 2-16,-1-4 0 16,7-2 3-16,-4-4 0 0,1-6 0 15,4-3-2-15,0-3-4 16,8 1-3-16,-1 0-1 15,4 1-3-15,3 6-6 16,0 5-16-16,3 2-59 16,6 2-39-16,-4 0-119 15,4 2-91-15,3 3 216 16</inkml:trace>
  <inkml:trace contextRef="#ctx0" brushRef="#br0" timeOffset="37389.719">20597 15738 950 0,'1'-4'503'16,"-2"3"-123"-16,-3 0-130 15,3 1-91-15,0 0-53 16,-14 3-49-16,-3 4-6 0,-24 19-19 15,28-6-7-15,2-1-12 16,-2 2-2-16,0-1-5 16,-2-3-1-16,9 1-1 15,2 1-1-15,6-4 0 16,8 4 0-16,-1-3-1 16,2-2 0-16,0 0 1 0,8-3-1 15,4-6 2-15,3-2 0 16,5-3 1-16,-6-2-1 15,-1-7 1-15,-4-1-1 16,-3-5 0-16,-4-2 0 16,-5-1 0-16,-1-2 0 15,-6 1 0 1,-6-2-1-16,-2-3-1 16,-3 1-1-16,-6-1-1 15,3 1-1-15,0 6 0 0,0 4-1 16,-1 7-1-16,3 4-2 15,-1 7 0 1,1 1-2-16,1 6-45 16,2 1-25-16,7-1-78 15,0 2-52-15,9 4-200 0,-1-1 259 0</inkml:trace>
  <inkml:trace contextRef="#ctx0" brushRef="#br0" timeOffset="37757.934">20964 15491 790 0,'2'-9'450'0,"-3"3"-95"0,0 3-146 16,-2 3-52-16,2 0-68 16,1 0-21-16,-1 6-25 15,-3 18 2-15,-5 39-4 16,5-23 0-16,1 7 2 31,2 4-2-31,-4-4-9 16,4-2-7-16,1-7-11 15,-4-5-3-15,-1-6-4 0,-2-2-3 16,1-6 0-16,6-3-2 16,4-6 17-16,1-4 7 15,7-8-15-15</inkml:trace>
  <inkml:trace contextRef="#ctx0" brushRef="#br0" timeOffset="38277.72">21298 15325 905 0,'0'-16'444'0,"0"8"-153"16,0 2-32-16,-1 2-83 15,1 4-41-15,0 0-64 16,-1 0-31-16,0 9-27 15,-1 9-2-15,-7 33-1 16,5-30-2-16,0-2-2 16,2 3-1-16,-1-7-2 15,-1 1 49-15,4-4-98 16,0-4-52-16,0 1 75 16</inkml:trace>
  <inkml:trace contextRef="#ctx0" brushRef="#br0" timeOffset="38921.757">21353 15832 577 0,'5'-19'373'16,"5"8"9"-16,-10 6-96 15,1-1-65-15,5 5-46 16,-5 1-59-16,-1 0-22 15,0 0-39-15,0 0-2 16,2 7 1-16,2 14-1 16,3 25-3-16,-14-24-4 15,-3 1-11-15,-3-1-6 0,8-1-13 16,0-2-3-16,3-5-5 16,0-3-2-16,-1-6-1 15,0-1 1-15,4-5 3 16,-1-4 0-16,0 4-1 15,0 0-3-15,6-15-5 32,42-38 0-32,-29 24-1 15,6 1-3-15,5-1 0 16,-4 4 0-16,2 7 1 16,-5 2 2-16,0 11 0 0,0 2 1 15,-5 6 0-15,1 9-1 16,-3 3 1-16,0 4 0 0,-4 2 1 15,-2 3 1-15,1 0 0 16,-2-1-1-16,-2 1 0 16,-3-5 0-16,-2 1 0 15,1-1 0-15,-3-4-1 16,0-4 0-16,0-4 16 0,-3-4 119 16,0-2-98-16</inkml:trace>
  <inkml:trace contextRef="#ctx0" brushRef="#br0" timeOffset="40318.184">1253 16621 662 0,'1'-12'336'0,"0"5"-95"16,-1-1-23-16,0 6-50 15,1 1-18-15,-1 1-45 16,0 0-19-16,0 0-24 16,0 0-10-16,0 6-2 15,3 22-3-15,1 34-18 16,-4-20-7-16,2 9-9 15,0-2-4-15,0 1-4 16,1-8-1-16,-1-8-1 16,-1-5 0-16,0-7-1 0,1-3 0 15,-1-9-1-15,-1-1-1 32,0-7 0-32,0-2-26 15,-2-6-84-15,2 4-66 0,-1 1-382 16,0-11 366-16</inkml:trace>
  <inkml:trace contextRef="#ctx0" brushRef="#br0" timeOffset="40921.717">1204 16729 446 0,'-10'1'295'16,"4"4"-19"-16,3 3-99 15,2-2-41-15,2 0-45 16,5-5-9-16,4-1-5 15,5-2-1-15,7-2-12 16,2 0-10-16,1 3-14 16,1 1-3-16,5 0-2 15,3 2-4-15,8-2-9 16,-3-1-6-16,-3 2-9 16,-5 2-1-16,-14 0-1 0,-1 2-2 15,-14 3-1-15,4-3 1 16,-6 5 1-16,-3 2 1 0,1 6 0 15,-8 1-1-15,-4 8 0 16,10-2-1-16,-14-3-1 16,6-1 1-16,3-5-1 15,0 0 1-15,14-1 1 16,-3-3 1-16,9-2 2 16,0-2 2-16,-1-1 0 15,5-1 1-15,2-1 1 16,-3-4 0-16,8-1 0 15,2-2 0-15,0-6 1 0,3-2 0 16,0-6 1-16,-4-2 0 16,-2-7 0-16,-4-3 0 15,-7-6-1-15,-6-4 1 16,-4 5-1-16,-6-3 1 16,-3 11 13-16,-5-2 2 15,-6 2 2-15,-6 9-3 16,3 7-11-16,-3 5-3 0,1 11 0 15,-2-1 0-15,-2 6-4 16,-5-2-2-16,2 3-5 16,5-1-1-16,3 1-2 15,6-4 2-15,15 2-29 16,6 0 448-16,7 1-320 16</inkml:trace>
  <inkml:trace contextRef="#ctx0" brushRef="#br0" timeOffset="42542.251">2550 16437 478 0,'0'-5'282'0,"0"2"-24"16,0 0-41-16,0 3-72 15,-1-1-28-15,-2 1-33 16,3 0-13-16,0 0-8 0,0 0-2 31,0 2-13-31,4 14-7 0,3 37-8 16,-7-24-3-16,2 6-7 15,-2 5-4-15,0 5-6 16,3 4-4 0,-1 2-2-16,-4-3-1 0,-5-4-3 15,7-6 0-15,-2-8-1 16,6-4 1-16,3-6-1 15,-5-4 0-15,1-6-1 0,-4-4 3 16,1-6 7-16,0-4 1 16,0 3 2-16,-1 0-5 15,0-10-8-15,0-12-1 16,0-35-2-16,6 24-19 0,0-3-11 16,-1-1-4-16,8 5-4 31,1 5 20-31,4 9 11 15,5 8 2-15,-3 9 2 16,-3-1 0-16,3 11-1 16,0 4 1-16,2 9 2 15,-2 5 1-15,0 2 2 0,-5-3 0 0,1 2 0 16,-4-1 2-16,-5-2 0 16,-4-1 1-16,-4-2 1 15,-7-1 2-15,-6-1 1 16,-3-2 2-16,-5-4 0 15,-3-1 0-15,-2-7 0 16,-1-2-2-16,3-3-1 16,-5-2-1-16,8-5-1 15,8-2 0-15,3-3-2 16,6-2-2 0,4-2-1-16,-5-3-3 0,3-1-2 15,4 2 1-15,3 0-1 16,4 2 0-16,1 3 2 15,3 1 0-15,0 4 0 16,1 5 1-16,1 4-1 16,-2 2 0-16,0 4 1 15,0 4 0-15,2 5 1 16,2 4 1-16,-1 1 1 0,2-4 0 16,-2-4 0-16,2-3 1 15,-2-1 1-15,3 1-1 16,2-4 1-16,-2 1 0 15,4-4-1-15,2-2 2 16,6-1-1-16,0 0 2 0,6-1 9 16,-1-2 3-16,-4-6 2 15,-1-1 0-15,1-6-6 16,-3-5-1-16,-1-3-2 16,-1-3 0-16,-13-2-1 15,-1-3 0-15,-9 2 1 16,-6-2 1-16,-4 3-1 15,-3 3-1-15,-2 4 2 16,-1 6 4-16,-2 7 4 16,-1 5 3-16,-2 9-1 15,2 4-4-15,4 6-5 16,3 5-3-16,-3 2-2 16,3 0 0-16,1 2 1 15,2-1 3-15,6 4 14 16,2 6 4-16,9 0 5 0,-1-2-1 15,4-5-8-15,-1-4-5 16,3-6-6-16,6-3-2 16,7-3-3-16,5-4 0 15,3-5-3-15,-4-2 3 16,-4-7-41-16,-7-1-18 16,-5-2 30-16</inkml:trace>
  <inkml:trace contextRef="#ctx0" brushRef="#br0" timeOffset="43780.751">3983 16468 407 0,'-3'-3'252'0,"7"3"-23"32,-4 0-50-32,0 0-63 0,0 0-15 0,0 0-9 15,0 0 2-15,0 0-9 16,0 0-9-16,0 0-14 16,2 11-8-16,4 8-14 15,1 32-5-15,-7-23-9 0,0 3-4 16,0 8-5-16,3 4-4 15,-1 1-6-15,-2 2-1 16,-2-5-2-16,-4 0 1 16,4-6-2-16,0-3 0 15,3-7 0-15,3-4-1 16,0-6 1-16,-4-3 0 16,-4-8 1-16,0-1 3 15,1-6 5-15,3 2-1 0,0 0-1 16,0-1-4-16,6-14-5 15,15-31-1-15,-12 22 0 16,3-2-2-16,-6-4-1 16,3-3 0-16,9 5 1 31,1 2 1-31,4 2 0 16,0 9 0-16,-1 6-1 15,-2 2-1-15,2 13-1 16,-1 1 1-16,-3 8 1 0,1 6 2 15,-6 0 0-15,0 1 1 16,-3 1 0-16,-3 0 0 16,-4 3 0-16,-3-2 1 15,-3-1 1-15,-3-3 0 16,-4-2-1-16,-3-2 18 16,-8-1 13-16,1 1 5 0,-7-5 15 15,-1-4-11-15,-1-1-7 16,0-7-5-16,0-2-12 15,0-3-4-15,5-9-7 16,-3 2-2-16,10-5-3 0,3-1-2 16,-1 5 23-16,2-1-44 15,7 5-60-15,-1 3 490 16,10 8-351-16</inkml:trace>
  <inkml:trace contextRef="#ctx0" brushRef="#br0" timeOffset="46030.788">4506 16765 1085 0,'-4'2'69'0,"2"0"6"16,0 2 63-16,1-4-19 15,1 0-12-15,0 0-20 16,0 5-8-16,1 8-22 16,0 3-6-16,1 31-9 15,-2-25-5-15,2 1-6 16,-3-2-4-16,-2 0-9 16,3 0-3-16,-1-4-8 15,3 1-2-15,4-5-2 16,0-2 0-16,-2-4 0 15,5-3-1-15,2-2 2 16,-2-3 2-16,4-4 2 16,2-5 0-16,6-8-2 15,1-2-1-15,2-5-2 0,-2-2-1 16,-3-2 0-16,-2 0 1 16,-5-1-1-16,-2 4 1 15,-5 5 1-15,-2 1-2 16,-6 11-1-16,0 3-2 31,-1 8-1-31,-4 5-1 0,3 7 1 16,-4-2 2-16,1 2 1 15,2 6 0-15,3-2-1 16,0 4 0-16,3-4 0 16,1 0 0-16,1-2 1 15,3-1 0-15,3 2-1 16,-1-3 1-16,6 1-1 15,3-1 0-15,4-7 2 16,0-2 0-16,6-4 1 16,1-3 0-16,2-6 0 0,6-3 1 15,-4-8-1-15,-3 0-1 16,-3-7 1 0,-8-2-2-16,0-3 1 0,-1-3 0 15,-6-3 0-15,1 2-1 16,-8-4 1-16,-3 0-2 15,-4 6 1-15,-4 5-1 16,0 14-2-16,0 6-3 0,-1 12-2 16,8 5 0-16,-8 12 2 15,3 3 3-15,-1 9 2 16,-6 6 0-16,8 2 0 16,2 6 0-16,-2 0 0 15,-3-1 0-15,3 2 1 16,-1-7-1-16,-2-2 1 15,9 3-1-15,-1-4 0 16,5 2 1-16,-3 0-1 16,4-2 1-16,-3-3-1 15,-8 0 1-15,5-7 0 16,0-6 0-16,-2-7 0 16,2-6 2-16,-4-7 7 0,-4-2 0 15,-2-10 3-15,3-3-3 16,-4-9-5-16,1-4-1 15,1-9-3-15,-4-7-1 16,4-3 0-16,-3-1 0 0,1 5 0 16,5 6 1-16,-2 4 0 15,3 6 0-15,1 4-1 16,0 3 0-16,2 10 0 16,-1 0 0-16,3 5-3 15,0 2-1-15,4 1-3 16,-4 0 1-16,0 0 1 15,0 0 1-15,9 1 2 16,11 4 1-16,25 12 1 16,-24-10 0-16,4 1 0 0,-3 1 0 15,5-3 0-15,4 1 1 16,-1-3 0-16,1-4 0 16,1-2 2-16,-2-3-1 0,-3-9 3 15,-2-2 1-15,-3-6 0 16,-1-3 1-16,-5-7-2 15,0-2 0-15,-6-1 0 16,-3-2 1-16,-4-2-1 16,-3-1-1-16,0 4-1 15,-4 3-2-15,1 9-6 16,0 5 11-16,-1 8 5 16,1 6-1-16,0 9 7 15,-2 5-13-15,2 10-4 31,-1 4 0-31,0 3 0 0,0 5 1 16,2 4-1-16,-2 2 0 0,0 9 1 16,1 2 0-16,-4-2 1 15,2 2-1-15,-1-4 0 16,0-4 0-16,1-1-1 16,0-4 1-16,0-2-1 15,0 4 1-15,0-2 0 16,1 2 0-16,2-3-1 15,1-3 1-15,-1-6-1 16,1-5 0-16,1-6 1 16,1-2-1-16,2-4 1 15,0-4-1-15,2-1 1 16,-1-3 1-16,3 0 0 16,-1 0 0-16,3-3 2 0,0-2-1 15,2-5 0-15,3-3 1 16,1-8-1-16,4-4 0 15,5-7-2-15,4-2 1 16,-3-1 0-16,0 0-1 16,-4 3 2-16,-4 2-2 15,-3 3 3-15,-2 5 0 0,-12 3 3 16,-2 1-1-16,0-3 13 16,-10-1 5-16,-2-1 1 15,-3 2 1-15,-11 5-15 16,-1 3-5-16,-2 8-4 15,-7 1-2-15,5 4 0 16,2 2-1-16,1 4-2 16,5-1-1-16,2 2 2 15,5 2-20-15,-1 1-61 16,5-3-65-16,9 3 85 16</inkml:trace>
  <inkml:trace contextRef="#ctx0" brushRef="#br0" timeOffset="47777.284">5502 16777 311 0,'-1'-1'218'0,"0"1"-10"16,0 0-29-16,-1 0-16 16,2 0-29-16,0 0-13 15,0 0-19-15,0 0-6 16,16 5-9-16,24 32-4 15,-21-28-7-15,-2 0-6 16,-2-3-6-16,1-3-3 0,-1-6-5 16,1-1-3-16,-3-8-9 15,1 0-7-15,-2-4-14 16,-2-1-8-16,-2 2-6 16,-4-2-2-16,-3 5-1 15,-3-2-1-15,-5-2-1 16,-1 5-3-16,-5 4-3 15,-2-1-1-15,-2 12-2 16,1 6 1-16,-3 3 0 16,1 6 0-16,2 4 2 15,-3-6 1-15,3 2 0 16,-1-1 1-16,7-3-1 31,1 4 1-31,5 0-1 0,3 0-1 0,6-1 0 0,4 1 1 16,0-2 0-1,9-1 0-15,1-2 1 0,2-5 2 16,7-3 1-16,-3-4-1 16,6-3 1-16,2-3 0 15,3-5-1-15,3-4 1 16,3-6 0-16,-6-4-1 16,-1-4 1-16,-2-3-1 15,-12-3 0-15,-1 4 0 16,-2 0 0-16,-11 1-1 0,1 6 1 15,-1 2-2-15,-11 8-1 32,-4 8-4-32,2 8-1 15,-6 2 1-15,0 8 2 16,4 5 3-16,3 1 0 16,-3 9 0-16,4-5 1 15,4 1-1-15,-6-2 1 16,4-1 0-16,8 4 1 15,-3-4 0-15,0-4 0 16,4-2 0-16,-6-6 0 0,-3 1 0 16,6-5 1-16,2 0 0 15,-4-6 7-15,4-1 0 16,-4-9 2 0,-2 5-1-16,2 0-4 15,-2-23-3-15,3-8 0 0,1-5-2 16,-3 6-1-16,2 1-1 0,9 4 0 15,-4 2-2-15,4 14 1 16,3 4 0-16,-11 8-1 16,4 2 0-16,1 5 1 15,4 5 1-15,-1 6 1 16,3 5 1-16,-1-2 0 16,1 1 0-16,1-8-1 15,-4 0 0-15,3 0 1 16,3-4 0-16,4-2 2 15,3-6-1-15,5-1 1 16,-1-2 1-16,0-3-1 16,-2-2 0-16,-6-2 1 0,2-5 0 15,-10-1-1-15,1 3 0 0,-3-3 0 16,-9 3-1-16,5 2 0 16,-7 0 1-16,-7 1-1 15,7 1 0-15,-12 4 0 16,2 0-2-16,3 4 0 31,-9 1 0-31,5 1-1 0,-7 6 0 0,-5 1-1 16,-4 4 0-16,4 1 0 15,3 0 1-15,5 5 0 16,3-1 0-16,5 2 0 16,1 0 2-1,5 1 1-15,1 0 2 0,6 3 1 16,4-2 1-16,5-1 1 15,3-3 0-15,9-5 0 16,0-4-1-16,8-3-1 16,-2-5-2-16,-5-2-1 15,0-1 21-15,-2-7-55 16,5-3-32-16,3-5 45 16</inkml:trace>
  <inkml:trace contextRef="#ctx0" brushRef="#br0" timeOffset="48378.68">7042 16349 929 0,'-10'-7'500'15,"-1"-1"-121"-15,4 6-169 16,-1 2-46-16,0 6-75 15,2 5-31-15,-5 9-23 16,7 8-2-16,-3 7-1 16,2 3 6-16,6 6-4 15,-1 1-5-15,4 4-7 16,5-3-7-16,4 0-5 0,-2-4-2 16,2-12-2-1,-2 2-1-15,-4-10 0 0,1-3-1 16,-2-7 2-16,-2-6 3 15,-4-9 4-15,0-4 0 16,-2-7 0-16,-4-4-4 16,-5-1-7-16,-6-4 0 0,-3-8-2 15,-3 4 0-15,-9-5-3 16,-2 4-1-16,2 13 0 16,-2-1-1-16,3 14 1 15,0 2 1-15,-7 7 1 16,6 9 1-16,1 4 0 15,6 5 0-15,5-6 0 16,3 2 0-16,7-1-1 16,4-1 0-16,9 4 1 15,5 1 0-15,10 0 1 16,2 1 0-16,9-5-1 16,6-3 1-16,7-9 0 15,9-5 0-15,-6-5 1 16,1-4 1-16,-2-1 0 15,-6-6-1-15,5-5-1 0,-8 1 6 16,-7-6-27-16,-3 2-25 16,-10 0 31-16</inkml:trace>
</inkml:ink>
</file>

<file path=ppt/ink/ink4.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4:58:48.370"/>
    </inkml:context>
    <inkml:brush xml:id="br0">
      <inkml:brushProperty name="width" value="0.05292" units="cm"/>
      <inkml:brushProperty name="height" value="0.05292" units="cm"/>
      <inkml:brushProperty name="color" value="#0070C0"/>
    </inkml:brush>
  </inkml:definitions>
  <inkml:trace contextRef="#ctx0" brushRef="#br0">1741 10169 542 0,'4'-14'261'0,"0"4"-72"16,2-1-42-16,1-2-11 15,2 1-20-15,0 0-26 0,1-1-6 16,-1-1-7-16,-3-2-1 16,-2 3-3-16,-4-1-1 15,-2 3-10-15,-5-1-6 16,-8 2-18-16,-2 0-10 16,-6 3-13-16,-6-2-4 15,-2 1-6-15,-7 1-1 16,-3 2-2-16,-4 4-2 15,-13 4-1-15,-5 7-1 0,3 12-3 16,-3 7-1-16,5 16-2 16,10 16-1-16,-16 6-1 15,3 4 4-15,2 2 7 16,0-7 4-16,24 9 9 16,11-2 1-16,17 2-4 15,7-5 0-15,8-4-6 16,12-4 0-16,17-7-1 15,4 0 0-15,7-12 2 16,10-3 0-16,-1-10 0 0,3-2 1 16,7-9 0-16,1-10-1 15,11-8 1-15,6-10 3 16,8-15 0-16,-5-7 2 16,-6-18 2-16,3-8 0 15,-9-12-1-15,-6-3 0 16,-23-4 0-16,-14-2 3 15,-17 2-1-15,-3 0 0 16,-11 7-1-16,-4 5 0 16,-15 0 5-16,-5 5 2 0,-4 2 0 15,-3 4-2-15,-11 10-7 16,-7 3-3-16,-14 12-4 16,-11 5-1-16,-3 14-3 15,3 7 0-15,-13 13 4 16,0 6 2-16,7 18 4 15,-4 6 1-15,16 8-5 16,9 3-2-16,12-4-4 16,9 0 0-16,14-1-1 15,8-1 0-15,6-2 27 16,8 2-46-16,12-7-121 16,11-2-249-16,21-7 231 15</inkml:trace>
  <inkml:trace contextRef="#ctx0" brushRef="#br0" timeOffset="1100.446">1942 13320 422 0,'1'4'250'0,"3"4"-43"0,-1-4-44 15,1 4-5-15,-4-5-28 16,0-2-8-16,0-1 0 15,0-1-3-15,-1 0-6 16,0 0-9-16,0 0-28 16,0 0-15-16,-5-4-25 15,-14-4-7-15,-33-27-15 16,25 29-3-16,-7 4-5 16,-3 1-1-16,-4 6-3 15,-7 2 1-15,0 9-3 0,-14 2 0 16,-12 12-1-16,4 7-1 15,-10 10-1-15,8 5 0 16,13 7 0-16,-5 2 1 16,0 6 2-16,5 3 0 15,7 9 5-15,10 4 0 16,22 6 0-16,12-1 0 0,20-8-1 16,10-7 0-16,20-8 1 15,9-3 0-15,14-2 0 16,0-1 1-16,5-10-1 15,-4-8 1-15,7-17 1 16,12-8-1-16,0-13 0 16,13-2-1-16,-5-7-1 15,-2-11 0-15,6-16 0 16,-11-12 0-16,-2-15 1 16,-4-5 2-1,-13-1-1-15,-4-3 2 0,-11-6 3 16,-9-12 2-16,-18-3 4 15,-14-3-1-15,-21 2-1 16,-13 4-1-16,-15 5-5 16,-5 9 0-16,-11 11 5 0,1 6 0 15,-7 16 0-15,-9 1 1 16,-8 15-6-16,-6 8-1 16,-3 11-2-16,2 5-1 15,6 9-2-15,-2 3-1 16,2 12-2-16,8 6 0 15,5 6-1-15,10 4-1 16,15 0-1-16,4-1 1 16,14 4 42-16,1 0-44 15,15-1-28-15,13 1 33 0</inkml:trace>
  <inkml:trace contextRef="#ctx0" brushRef="#br0" timeOffset="4655.95">10224 7472 159 0,'0'4'127'0,"0"-1"28"16,2 2-8-16,-1 1-23 16,-1-3-9-16,1 3-9 15,0-2-1-15,-1 0 1 16,0 1-5-16,0-2-9 15,0 0-8-15,0-2-10 16,0 4-1-16,0-3 8 16,0-1 9-16,0-1 0 15,0 0-8-15,0 0-27 16,0-1-20-16,0 0-19 0,3-18-3 16,7-41-6-16,0 23-1 15,8-8-2-15,-4-9-1 16,6-5-1-16,0-5 1 15,6 1-1-15,1 4 0 16,-4 6-1-16,-1 4 0 16,-7 11 0-16,-3 4 0 0,-6 13 0 15,-2 8-1-15,-4 6-5 16,0 7-2-16,0 9 0 16,-3 2 2-16,0 10 5 15,-1 6 0-15,2 7 1 16,1 7 0-16,1 0 1 15,2 2-1-15,5 0 0 16,-3-3 0-16,4 4 0 16,0-1 0-16,-1 1 0 15,2-6-1-15,3-1 1 16,-2-5 0-16,-1-7-1 0,3 0 1 16,1-6 0-16,1-2 1 15,1-6 0-15,-2-4 3 31,-3-5 4-31,-1-5 4 16,-1-7 7-16,-2-1 4 16,1-9 0-16,-1 0-1 15,-1-3-1-15,0-2-4 0,-1-4-1 0,0 0 0 16,1-6-1-16,0-2-1 0,4-2-1 16,-4-4-1-16,5-1-2 15,-3-3 0-15,0-4-2 16,9-4-2-16,-11-1-3 15,6 1-1-15,0 7-2 16,-5 7 0-16,10 11-1 16,-6 5 0-16,-4 11-1 15,1 3-2-15,-6 6-8 32,-1 5-2-32,2 8-3 15,0 4 1-15,-1 9-9 16,7 6-39-16,-1 7-164 15,1 4-236-15,11 11 289 16</inkml:trace>
  <inkml:trace contextRef="#ctx0" brushRef="#br0" timeOffset="5490.718">11168 7275 587 0,'11'-13'320'0,"-8"-2"-57"16,3 2-79-16,2 2-51 15,-3 0-25-15,0 4-20 16,-6 3-3-16,2-1-2 15,4 2-2-15,-2 0-2 0,-2-2-5 16,-7 2-17-16,-5 0-8 16,-5-1-16-16,1 0-5 15,-5 2-6-15,-2 0-3 16,-1 2-6-16,3 3-4 0,-3 3-6 16,1 3-3-16,0 5-2 15,-4 1-1-15,1 7 0 16,-2 1-1-16,3 1-1 15,4 3 1-15,8 0-1 16,1 1 1-16,4-2 0 16,4-2 0-16,2-3 1 15,-1-2 0-15,6-3 1 16,-1 0-1-16,3-3 1 0,5-6 1 16,0 0 1-16,1-7 2 31,3-2 1-31,3-3 2 0,4-9 0 15,-2-4 0-15,6-8-1 16,-3-8-1-16,0-3 0 16,-1 1 1-16,-1-3 1 15,-3 4-1-15,-8 4 1 16,-3 5-2-16,-2 8-1 16,0 4 0-16,-5 8-3 0,-2 3-2 15,-6 5-4-15,-2 5-1 16,0 5 0-16,1 3 3 15,1 6 2-15,-2 1 1 16,1 2-1-16,2 2 1 0,1 2 0 16,3-1 0-16,2 3 2 15,1-3-1-15,2-4 1 16,4-3 0-16,0-4 0 16,2 0 0-1,1-6 0-15,2 5 0 16,4-7 1-16,1-1 1 15,7-7 1-15,0-3 1 0,-2-6 1 0,0-3 1 16,-7-6-2-16,3 2 3 16,1-2-30-16,1 0-42 31,-1 6-147-31,-4 0-126 0,0 10 204 16</inkml:trace>
  <inkml:trace contextRef="#ctx0" brushRef="#br0" timeOffset="6060.661">11686 6940 637 0,'5'-11'368'0,"-5"8"-37"15,-2 2-66-15,-6-6-62 0,9 7-37 16,-1 3-57-16,0-2-27 16,0-1-38-16,0 0-16 15,-2 8-13-15,-4 16-1 0,-10 33-1 16,4-27 2-16,-4 8-1 15,2 2-1-15,-1 2-2 16,4 3-2-16,-1 0-2 16,-1 0-1-16,3-1-3 15,0-4 0-15,2-7-1 16,0-2 1-16,4-9-1 16,-3-5 1-16,3-4 0 31,3-3-1-31,0-6 5 15,2-4-12-15,3-9-48 0,1-8-35 16,5-14-168-16,5-4 164 16</inkml:trace>
  <inkml:trace contextRef="#ctx0" brushRef="#br0" timeOffset="6396.253">11894 6890 730 0,'2'-14'433'16,"1"2"-71"-16,2 7-122 16,-4 0-31-16,1 5-77 15,-2 0-30-15,0 0-49 16,0 0-15-16,-1 0-9 16,0 17 1-16,-5 39 1 15,0-22-2-15,-1 9-5 16,-3-2-2-16,-1 6-4 15,-2-2-2-15,-1 2-4 16,5 4-1-16,-3-4-3 0,5 0-2 16,-2-7-2-16,-1-4 0 15,6-4-1-15,-2-1-1 0,5-8 1 16,-5-2 0-16,2-9-1 16,4-3 1-16,-2-6 7 15,5-2-20-15,-3-8-60 16,-1 6-56-16,0 0 68 15</inkml:trace>
  <inkml:trace contextRef="#ctx0" brushRef="#br0" timeOffset="6699.613">11568 7264 660 0,'-7'0'418'0,"4"3"-44"16,3-2-156-16,0-1-34 15,0 0-58-15,0 0-15 16,0 0-13-16,7 0-10 16,16 2-26-16,32-1-9 0,-22-7-15 15,1 0-5-15,-3-4-12 16,-6-2-4-16,3-1-7 15,-5 2-4-15,2 3-4 16,-1-1 7-16,-12 2-70 16,5-1-65-16,-7 3 81 15</inkml:trace>
  <inkml:trace contextRef="#ctx0" brushRef="#br0" timeOffset="7408.677">11987 7504 470 0,'-4'-1'312'16,"4"-3"10"-16,0-4-143 15,0 0-18-15,3 1-31 16,1-3-12-16,4 4-23 16,4 2-6-16,3-3-7 0,4 1-4 15,5-1-10-15,3-3-6 16,1 6-17-16,-3 2-6 15,-7-4-7-15,4 6-4 0,-8-1-10 16,3 3-3-16,-3 8-7 16,-15-3-1-16,0 6 1 15,-9-2 2-15,0 8 0 16,-2 5-1-16,-6 1-3 16,2 3-1-16,-18 1-2 15,10 0 1-15,-5 0-1 0,-4-2 0 16,7-3-1-16,0 0 0 15,8-5-1-15,-1-1 1 16,7-3 0-16,-1-3 0 0,3-3-1 16,3-2-1-16,2-1 0 15,3 0 0-15,2-2-1 16,0 1 0-16,5 0 1 31,3-3-1-31,5 2 1 16,6-4 2-16,-1-3 0 15,9 1 1-15,5-6-1 0,1 0 1 16,8 1 0-16,4 0 0 16,-7-2 9-16,-3 4 0 15,-8 0 2-15,-6 1 0 16,-4-1-7-16,-4-2 0 16,2 0-2-16,-5 2-1 15,-2 3 3-15,-4 0-2 0,-6-2-10 16,1 0-350-16,1 3 262 15</inkml:trace>
  <inkml:trace contextRef="#ctx0" brushRef="#br0" timeOffset="9783.404">12637 6929 353 0,'12'-10'253'16,"-5"1"34"-16,4-2-39 0,-4 0-52 16,-7 0-18-16,2 1-35 15,-2 2-13-15,2 5-22 32,0 0-14-32,1 3-34 0,-3 0-15 15,0 0-26-15,0 4-7 16,4 24 0-16,-9 33-1 15,0-18-4-15,-11 2-1 0,-2 0 0 0,1 5-1 32,-2-7 0-32,4 2 0 15,-1-3 0-15,4-6-2 16,1-5 0-16,0-7 1 0,7-10 1 16,0-5-2-16,3-7 9 15,0-3 8-15,0-9-44 16,-2-3-47-16,3-13-178 15,-1-5-256-15,0-3 325 16</inkml:trace>
  <inkml:trace contextRef="#ctx0" brushRef="#br0" timeOffset="10716.637">13352 6964 749 0,'-3'1'381'0,"-2"2"-138"0,-2-1-115 16,1 3-37-16,-2-3-57 15,1 1-10-15,1 0-13 16,-3-2-2-16,8-1-4 16,-4 0-3-16,5-2-3 15,0 2-1-15,0-1 0 16,0 1 1-16,-1 0 0 15,1-1-2-15,-1 1-48 16,0-1-29-16,0-1-44 16,1 1-8-16,0 1 42 15,0 0 29-15,0 0 47 16,0 0 13-16,0-1 7 16,0 0 6-16,0 0 14 15,0 0 13-15,0 0 18 16,0 1 7-16,0 0 3 0,0 0-12 15,-1 0-23-15,0 0-11 16,0 0-21-16,0 0-2 16,0 0-38-16,0 0-133 15,-1 0 121-15</inkml:trace>
  <inkml:trace contextRef="#ctx0" brushRef="#br0" timeOffset="19012.573">12693 6977 334 0,'-1'0'208'0,"1"0"-10"15,0 0-41-15,0-1-35 16,0 1-8-16,0 0-6 15,0 0 1-15,0 0-4 16,0 0-2-16,0 0 0 0,0 0-1 16,0-1-7-16,0 0-8 15,0 0-16-15,0 0-8 16,2-1-17-16,5-14-5 16,34-33-11-16,-23 25-4 15,7-3-10-15,10 0-4 16,-2 3-7-16,3 6-1 15,-4 5-3-15,-1 4 0 0,-3 10-1 16,-1 4-2-16,0 9 0 16,-3 2 0-16,-6 6 0 15,0 0 1-15,-8 4 2 16,-6 1 0-16,-8 0 2 16,-7 0 1-16,-9-3-1 15,-3 0 1-15,-5 0 0 0,-3-1 1 16,-1-1 2-16,-1-3-1 15,-2-5 0-15,-3-3 0 16,6-2 1-16,-1-2 0 0,13-3 2 16,-1-4-2-16,-1-1 0 15,7-3-3-15,-2 0-2 16,15 3-2-16,5-3-7 16,-3-4-30-16,7 0-175 15,-1-1 150-15</inkml:trace>
  <inkml:trace contextRef="#ctx0" brushRef="#br0" timeOffset="19863.783">13379 6962 391 0,'2'-2'292'16,"-1"1"3"-16,-1 1-61 16,0 0-24-16,-1-1-47 15,0 0-15-15,0 1-32 0,-1 0-14 16,2 0-23-16,-7 11-16 16,1 4-23-16,-40 30-10 15,26-25-12-15,-7-1-3 16,6 6-4-16,2 1-1 15,6-1-2-15,1 0-2 16,4-1 0-16,0 1-1 16,7 2 0-16,1 0-1 0,2-1-1 15,6 2-1-15,0-8 1 16,4 0-1-16,0-8 1 16,3-2-1-16,6-2 1 15,-3-6 2-15,8-8 1 16,0-3 2-16,4-13 2 15,3-2-1-15,4-6 1 16,-3-6-2-16,-3-1 0 31,2-2 1-31,-8 4 0 16,-4 0 2-16,-11 5-1 16,-8-1 1-16,-12 0-1 15,1 3-2-15,-11 3-2 0,-3 4-3 16,-3 8-3-16,-2 4-1 0,0 7-2 15,-1 3 1-15,0 0 1 16,2 1 0-16,8 3 1 16,-1-2-1-16,10 3-3 15,4 2-3-15,1-5 13 16,5 0-39-16,6 4-481 16,7 5 382-16</inkml:trace>
  <inkml:trace contextRef="#ctx0" brushRef="#br0" timeOffset="20688.362">13830 7268 639 0,'0'-5'327'0,"0"3"-88"15,2 0-34-15,-2 1-76 16,0 1-21-16,0 0-22 16,0 0 1-16,0 0 10 15,0 1 1-15,2 14-12 16,0 29-9-16,-10-21-22 16,1 3-11-16,-5-1-18 15,-1 3-8-15,1-4-9 16,0-3-2-16,-3-3-3 0,7 1-1 15,1-4 0-15,3-3-1 16,7-1-2-16,-3-5 0 16,6-5 0-16,2-1-2 15,10-2 2-15,9-1 0 16,11-2 1-16,0-3 0 16,6-2 1-16,2 0-1 15,-3-3-1-15,0 0 1 0,-9-1-1 16,-8 1-24-16,-8 2-79 15,-5 2-67-15,-10 2 97 16</inkml:trace>
  <inkml:trace contextRef="#ctx0" brushRef="#br0" timeOffset="21032.608">14166 7181 997 0,'1'-2'471'0,"-3"2"-202"16,4 2-38-16,-3-2-95 15,0 0-33-15,-5 12-37 16,-7 14-14-16,-11 37-16 16,18-22-6-16,-11 7-6 15,5 1-4-15,-2-2-2 16,-5-2-3-16,2-5-6 16,0-2-2-16,4-3-2 15,0-5-1-15,5-1-1 16,2-3-2-16,2-4 15 15,2-6-12-15,1-9 0 16</inkml:trace>
  <inkml:trace contextRef="#ctx0" brushRef="#br0" timeOffset="24507.094">15184 7090 247 0,'4'0'197'16,"-10"0"16"-16,8 1-39 16,-3-1-14-16,0 0-14 15,1 0-3-15,0 0-15 16,0-1-9-16,0 0-15 15,0 0-9-15,0 0-9 0,19-1-6 16,37-4-14-16,-29 5-11 16,4 1-19-16,-1-1-10 15,-2-2-14-15,5-3-2 16,-2 0-5-16,4-1 3 16,6 5-50-16,-6-1-124 15,-7 1 114-15</inkml:trace>
  <inkml:trace contextRef="#ctx0" brushRef="#br0" timeOffset="25709.627">16766 7132 384 0,'31'-19'259'0,"-26"14"-3"15,-5-2-70-15,1 3-17 0,0 1-24 16,-1-2-15-16,0 4-17 15,0 0-8-15,-1 0-12 16,0 0-5-16,0 0-23 16,0 0-12-16,-2 1-21 15,-7 0-8-15,-6 0-8 16,-31 3-3-16,25 1-4 16,-5 1-4-16,2 2-3 15,3 3-2-15,-1 3-1 16,5 2-1-16,-4 2-1 15,-3-1 1-15,1 2-1 0,5 2-1 16,5 0-2-16,4 2 0 16,4 2 0-16,0-1 1 15,6 0 0-15,5 0 1 16,7-1 1-16,-1-5 1 16,3-3 1-16,1-2 1 15,4-9 1-15,-1 1 3 0,2-10 4 16,-7-9 0-16,0-8 1 15,8-2-1-15,0-11-1 32,8-1-2-32,1 0 0 15,-9-3-1-15,-3 5 0 16,-5 3 1-16,-5 7-2 16,1 4 0-16,-3 10-2 15,-5 1 0-15,-1 10-6 0,-4 0-2 16,-1 3-2-16,4-3-1 15,0 0 4-15,-5 11 3 16,-1 9 1-16,-10 29 0 16,13-27 0-16,2 1 1 15,2 1 0-15,0 1 0 16,4 1 0-16,0-2 0 16,3-2 0-16,3-2 0 15,3-1 0-15,1-4 1 0,5 0 0 16,-2-10 3-16,4-5 1 15,1-1 1-15,1-10 0 16,2-2 6-16,3-7-91 16,-3-2-123-16,-2-7 133 15</inkml:trace>
  <inkml:trace contextRef="#ctx0" brushRef="#br0" timeOffset="26508.394">17098 7125 591 0,'-5'-30'351'0,"5"26"-33"15,0 4-52-15,0 0-70 16,-1 0-37-16,0 0-55 15,0 0-22-15,0 0-36 16,0 5-8-16,-4 13-11 16,-6 32-2-16,10-23-4 15,-3 5-1-15,-6-2-3 16,5 0-4-16,-3 1-6 16,0-4-1-16,5-2-2 15,-1-1-1-15,6-7 1 16,-1-3-1-16,3-8 0 0,-5-3 5 15,1-7 4-15,8-3 1 16,-8-13 0-16,9-5-5 16,-4-8-5-1,-5-5-1-15,18 0-2 16,-3 0-3-16,6 5-1 16,5 4 2-16,-5 6 0 15,-2 5 0-15,1 5 2 16,-5 3-1-16,3 7-2 15,-4 3 0-15,-2 5 0 16,-1 4 0-16,-2 10 3 0,-1 3 3 16,-4 6-1-16,-1 3 1 15,-3 1 0-15,0-1 0 16,-1 0 0-16,-2-4-1 16,1-1 0-16,1-6-1 15,-2-7 1-15,3 0-1 16,-1-7 2-16,1-3 1 0,4-4 4 15,-4 0 1-15,0 0 0 16,4-11-3-16,8-18-3 16,11-30-1-16,-8 21-2 15,3-2-1-15,3 3-2 16,4 3 1-16,2 9 0 16,-3 3 0-16,-2 11 0 15,1 3-1-15,-5 8-2 0,-8 2 1 16,-6 9 2-16,0 5 1 15,-4 6 4-15,0 5 3 16,4 5 1-16,-4-2 2 16,2 2-4-16,1 0 1 15,0-6-3-15,2-3-1 16,-5-5-1-16,2-4-1 16,4-3-1-16,-2-2-36 0,0-9 28 15</inkml:trace>
  <inkml:trace contextRef="#ctx0" brushRef="#br0" timeOffset="27274.845">17737 7172 447 0,'33'-36'344'0,"-29"29"15"16,-2 0-87-16,1 3-30 16,-2 0-66-16,1 2-34 15,-2 2-57-15,0 0-23 16,0 0-28 0,0 12-2-16,-1 17-6 15,-6 40-5-15,3-17-9 16,-1 5 0-16,-1 1-1 15,0-2 0-15,-1-6 0 16,-1-4-2-16,0-4-2 0,4-3-3 16,1-1 0-16,0-7-1 0,3-1-1 15,0-5 0-15,0-8-1 16,3-2-1-16,-1-12-3 16,0-3-16-16,0-7-74 15,2-9-46-15,1-9 80 16</inkml:trace>
  <inkml:trace contextRef="#ctx0" brushRef="#br0" timeOffset="27750.006">17755 7157 479 0,'-7'-4'344'16,"0"1"19"-16,4 1-132 15,1 1-14-15,1 1-69 16,1-1-36-16,0 1-51 16,0-1-13-16,0 0-4 15,13 0 6-15,12-2 0 16,30-5-8-16,-13 6-17 15,4 2-6-15,-2 3-9 16,0 0-4-16,-11 6-3 16,-3 2-2-16,-15 2-1 15,0 5 1-15,-4 2 0 16,-7 2 0-16,-2 5 2 16,-6-2 2-16,-7 1 1 0,-1 0 1 15,-8 3 0-15,-2-4 0 16,-9-4 0-16,2-3 0 15,-4-10 2-15,-3-1-1 16,3-7 0-16,-1-3 1 16,9-3-1-16,2-1-2 0,5-3-3 15,4-5-3-15,4 1-48 16,2-3-51-16,5 0-163 16,3 3-181-16,7 5 278 15</inkml:trace>
  <inkml:trace contextRef="#ctx0" brushRef="#br0" timeOffset="28449.684">18375 6766 604 0,'7'-16'377'16,"-7"4"6"-16,0 5-102 16,-2 4-82-16,-1 1-38 0,1 2-67 15,1 0-25-15,0 0-41 16,-3 11-8-16,-6 17-5 15,-5 38 1-15,5-18 2 16,-1 2 0-16,-1 6-1 16,-1 0-2-16,1-1-4 15,2 1-3-15,0-4-2 16,1 2-1-16,2-8-2 16,0-2 1-16,0-8 0 15,1-9-1-15,0-4 1 16,0-4 1-16,1-11 1 15,1-1 5-15,2-10 3 0,1-4-1 16,-1-9-2-16,2-3-6 16,5-9-5-16,3-7-5 15,6-4-12-15,1 0-4 0,6 1-4 16,2 4 3-16,3 6 11 16,-1 3 5-16,-2 8 4 15,3 3 0-15,-6 8-1 16,2 4-2-16,-8 5 0 15,1 6 1-15,-7 5 4 16,-2 3 1-16,-2 5 2 16,3 1 0-16,-1 2-1 15,0 2 1-15,-4-1-1 16,-2-2 0-16,-6-1 0 16,4-3-1-16,2 3 0 0,-4-6 1 15,5 4 0-15,-6-2-1 16,-6-8 1-16,7 4-1 15,-5-7-1-15,3-4 1 16,5 4-19-16,-2-4-30 0,2 1-85 16,1 0-80-16,0-5 129 15</inkml:trace>
  <inkml:trace contextRef="#ctx0" brushRef="#br0" timeOffset="28750.323">18784 7107 865 0,'-1'0'488'16,"-5"3"-99"-16,2 4-173 15,1 0-26-15,-1 4-71 0,4 0-20 16,1 3-32-16,-1 5-15 15,0 6-20-15,0 5-7 16,0 3-10-16,0-4-3 16,0 2-5-16,3-4-2 15,-2-4-3-15,-1 0 6 0,-1-9-33 32,-3-1-30-32,2 5 37 15</inkml:trace>
  <inkml:trace contextRef="#ctx0" brushRef="#br0" timeOffset="29654.87">19133 7206 585 0,'4'-34'380'0,"-7"29"-38"15,0 2-116-15,2 0-21 16,0 3-92-16,0 0-29 16,0 0-41-16,-4 14-12 0,-1 14 4 15,-9 45 4-15,11-21-5 16,-4 4-2-16,5 5-9 15,-5-5-4-15,4-2-5 16,-8-5-3-16,4-4-4 16,-1-4-2-16,-4-6-1 15,19 1 0-15,-12-11-1 16,3-5 0-16,6-6-3 31,-8-8 12-31,5-8-42 0,3-2-45 16,-7-15-120-16,4-1-124 15,4-8 198-15</inkml:trace>
  <inkml:trace contextRef="#ctx0" brushRef="#br0" timeOffset="30119.877">19104 7230 438 0,'-13'-6'307'0,"5"1"46"16,-1 0-104-16,5 2-48 15,5 0-41-15,5-2-58 16,1 1-15-16,7-4-30 16,2 0-6-16,4-2-3 15,4 2-7-15,3 0-8 16,-2 3-3-16,4 3-9 15,2 5-3-15,-1 5-7 16,1 7-4-16,-4 4-4 16,-2 4-1-16,-9 6 2 15,-6 0 0-15,-9 3 4 0,-1 1 1 16,-11-1 4-16,-1 4 2 16,-9-5 0-16,-6-4-1 0,-2 0 1 15,1-6 0-15,0 1 0 16,-2-4 1-16,1-10 0 15,-3-1-1-15,4-12-1 0,2-3 0 16,2-7-5-16,5-3-3 16,6-4-9-16,3 1-20 15,7 3-44-15,1 1-35 16,1 7-91-16,1-2-83 16,5 8 177-16</inkml:trace>
  <inkml:trace contextRef="#ctx0" brushRef="#br0" timeOffset="30728.348">19605 7176 736 0,'-1'-10'492'0,"0"3"13"16,0 3-265-16,0 1-29 31,-2 1-91-31,3 2-32 15,0 0-43-15,-2 0-19 0,1 3-17 16,-4 17 0-16,-6 41 2 16,5-26 1-16,0 3 2 15,5 0 0-15,1-1-3 16,-5-6 0-16,5-1-4 16,-3-5-2-16,-3-9-1 15,6 3 1-15,0-9 0 16,2-1 2-16,-1-9 5 15,-2-7-1-15,1-6 0 16,-6-6-3-16,6-4-5 16,2-7-1-16,4-8-2 15,-2 0 0-15,9-1-3 16,2 4-1-16,0 5 0 16,6 5 0-16,-5 4 2 0,4 5 0 15,0 1 2-15,-1 5-2 16,1 4 1-16,-4 2 0 15,2 5 1-15,2 0-1 0,-4 0 1 16,-1 1-1-16,3 0 0 16,-7 1-9-16,-4 0-45 15,1-1-40-15,-6-1-141 16,2 0-282-16,-9 4 345 16</inkml:trace>
  <inkml:trace contextRef="#ctx0" brushRef="#br0" timeOffset="31238.832">20021 7200 1057 0,'2'1'488'0,"-2"1"-218"15,0-1-22-15,0-1-90 16,-1 0-33-16,0 0-53 15,-4 12-22-15,-5 9-24 32,-12 30-7-32,13-26-7 0,-1-1-4 15,7 1-1-15,3 0-2 16,-2-4-1-16,-1-3 0 16,1-1-1-16,6-4-1 0,8 2 1 15,1 0 0-15,1-10 0 16,-1-1 1-16,9-1-1 15,4-8 0-15,2-4 0 16,0-3 1-16,0-6 0 16,-1-1 0-16,-5-6 1 15,-2-2-1-15,-9-7 1 16,-4 1 0-16,-7-3 2 16,-2 2 0-16,-8 3-3 15,-5 3-1-15,-5 9-3 16,-4 4-2-16,2 9-3 15,0 5 0-15,2 3 0 16,4 5 1-16,-1 1 0 16,-2 0-1-16,7 2 1 0,-8 0-8 15,17 1-60-15,2 0-45 16,1 0-161-16,6-1 170 16</inkml:trace>
  <inkml:trace contextRef="#ctx0" brushRef="#br0" timeOffset="31605.597">20536 7018 777 0,'-8'-18'417'0,"5"10"-89"15,3 3-91-15,0 2-53 16,0 2-54-16,0 1-56 16,0 0-20-16,-1 2-38 15,0 20 0-15,-4 36 1 16,1-25 2-16,2 10 4 16,-2 0 1-16,0 7-1 0,1 0-2 0,-3-7-8 15,3-2-2-15,3-4-5 16,-1-8-1-16,1-6-1 15,0-3 0-15,-4-9 0 16,-3-5 0-16,-1-1 9 16,3-4-11-16,2-9-56 15,3 0-53-15,0-8-205 16,-6-5 197-16</inkml:trace>
  <inkml:trace contextRef="#ctx0" brushRef="#br0" timeOffset="32034.153">20391 7250 718 0,'2'-3'394'0,"5"1"-96"16,0-1-76-16,8 3-41 0,2 3-36 16,-2-2-20-16,10 3-41 15,-14-2-12-15,10 0-15 16,6 0-5-16,2-6-8 15,9 0-7-15,-5-5-9 16,-3-2-3-16,-1-3-5 16,-3 0-2-16,-2-1-5 15,-1 3-2-15,-3 4-3 16,-5-1 0-16,-3 5-3 16,-3 2-2-16,-8 5-2 15,3 5 1-15,-7 7 1 16,-1 3 3-16,1 9 2 15,-5 1 2-15,0 3 2 16,4 3 2-16,-5-4-1 0,4 4-2 16,1 0-2-16,0-9-2 15,2 1-4-15,0-6 1 16,0-7-2-16,2 2 0 16,-2-8 0-16,2 0-2 0,2-5 9 15,1 0-15-15,-3-3-41 16,0 0-45-16,3-5-332 15,-2-20 291-15</inkml:trace>
  <inkml:trace contextRef="#ctx0" brushRef="#br0" timeOffset="32477.855">21407 7206 1081 0,'3'0'487'0,"-1"-1"-227"16,-4 1-6-16,1 0-75 15,0 0-29-15,0 0-50 16,-1-1-24-16,0 0-33 0,-14 0-10 16,-35 0-17-16,24 1-5 15,-2 3-6-15,-1-1-1 16,-1 4-3-16,4 3-1 15,0 4 0-15,1 0 0 16,6 4-1-16,-1 2 0 16,3 1-1-16,5 2 1 0,3 3-1 15,6 1 0-15,4-1-1 16,5 0 0-16,8-5 1 16,4 1 1-16,8-4 1 15,0-1 0-15,6-4 2 16,5-5-1-16,8-5 1 15,6-1-1-15,0-4-1 16,-5-7 2-16,-3 0-2 16,-5-5 2-16,-1-2-29 0,3 2-22 15,-10 1-44 1,-5 7 49-16</inkml:trace>
  <inkml:trace contextRef="#ctx0" brushRef="#br0" timeOffset="36007.789">21895 7585 305 0,'0'-1'247'0,"2"-1"27"15,-2 1-63-15,2-1-31 16,3-3-31-16,-5 4-13 16,3-2-25-16,-1 1-10 15,0-5-9-15,4 3-3 16,-2 2-23-16,0-3-14 15,-1 4-20-15,-1 0-9 0,-2 1-2 16,8 21 0-16,-8 36-8 16,-15-23-4-16,-1 0-4 15,3 2 0-15,-7-3-3 16,10-3 10-16,0-6-73 16,-1-9-102-16,15-6 109 15</inkml:trace>
  <inkml:trace contextRef="#ctx0" brushRef="#br0" timeOffset="37108.916">22718 7198 416 0,'52'-37'248'0,"-46"30"1"15,3 0-38-15,-6 3-21 16,2-1-11-16,-3 4-29 15,-1 0-18-15,-1 0-48 16,0 1-18-16,-1 0-30 16,0 0-8-16,-1 11-1 15,-3 9-3-15,-6 29-4 0,7-25-2 16,1-1-3-16,-2-1-4 16,5-3-3-16,0-5-2 15,0-8-2-15,0-2 2 16,2-5 11-16,-2 0 3 15,0-1 3-15,0-2 0 0,8-21-12 16,12-29-3-16,-12 21-2 16,-1 5-1-16,-6-1-2 15,0 4-1-15,-8 8-1 16,-1 3-1-16,0 9-4 31,-7 4-4-31,-5 8-2 16,1 2 0-16,-8 9 3 0,4 4 2 15,4 4 2-15,-2 3 0 16,5 3-1-16,2 6 1 16,2 1 0-16,1 3 1 15,6-3 0-15,-2-6 0 16,7-1 1-16,3-4-1 16,4-7 1-16,4-1 1 0,2-7 0 15,2-4 1-15,6-6 2 16,4-1 0-16,4-3 2 15,4 0 0-15,-3-5-1 16,-1 0 1-16,2 2-1 16,-10-5-2-16,-1 4-1 15,3 3 14-15,-10-3-65 16,5 3-56-16,-3-2 70 16</inkml:trace>
  <inkml:trace contextRef="#ctx0" brushRef="#br0" timeOffset="38208.975">23323 7201 917 0,'1'-10'482'15,"4"1"-141"-15,-5 0-164 0,0 4-18 16,-6 1-63-16,-5 0-12 16,-3 4-28-16,-6 1-15 15,-1 7-18-15,-6 3-6 16,-1 4-7-16,4 3-3 16,1 7-4-16,-1 7-2 15,2 2 0-15,0 5-1 0,4-2 0 16,5-4 0-16,3-2 0 15,3-9-1-15,9-2-1 16,-2-5 0-16,10-4 0 16,-1-4 0-16,2-1 1 15,4-3 1-15,2-9 2 16,1-3 2-16,3-8 0 16,2-4-1-16,2-4-1 15,4 0-2-15,-5-12-2 16,1 3 0-16,-5-4 0 15,-2-1 0-15,-3 8 1 16,-8 1 1-16,-7 12 0 16,1 4 0-16,-6 10-7 15,-5 6-4-15,0 10-2 16,-11 6 0-16,6 6 7 16,0 1 3-16,4 5 0 0,2-1 1 15,5-3 0-15,4 2 0 16,5-5 1-16,2-2 0 15,5-3 0-15,4-5 0 16,2-1 1-16,4-3 0 16,-5-6 1-16,3-1 2 15,2-5 0-15,-3-4 1 0,9-6 0 16,-1-3 0-16,-2-10 0 16,0-1-1-16,-2-7 2 15,0 1-1-15,-3-3 1 16,-4 1 0-16,-4 2 0 15,-5 3-2-15,-7 19 0 32,0 6 1-32,1-1-6 0,-1-6-3 0,-5 12-1 15,-5 8-2-15,-1 12 6 16,-1 2 1-16,0 5 2 16,-2 0 0-16,3 4 0 15,1 3 0-15,3-1-1 16,4 1 0-16,1-8 1 15,0-2-1-15,2-5 1 16,0-3-1-16,1-2 0 0,3-5 1 31,1-3 0-31,0-4 3 16,3-7 1-16,-1 2 2 16,6-10-1-16,0-5-1 0,2-5-3 15,1-10 0-15,5-9-1 16,3-4-1-16,9-3-2 15,5 4-1-15,5 9 0 16,-4 8 1-16,-8 13-1 16,-3 6 2-16,-12 9 1 15,5 3 0-15,-6 9 7 16,-1 4 3-16,-2 8 6 16,-1 3 0-16,-5 7-1 0,0 5-3 15,-6-2-2-15,0 2-1 16,3-4-1-16,-7-5 2 15,5-2-3-15,-1-7-1 16,0-5-2-16,4-1-1 16,-1-9 12-16,3-4 14 0,3-6-18 15</inkml:trace>
  <inkml:trace contextRef="#ctx0" brushRef="#br0" timeOffset="40046.536">14819 7864 423 0,'13'-31'251'0,"-9"23"-8"16,0 0-44-16,2 0-37 16,1-1-12-16,-3 4-30 15,0 0-15-15,-2 4-34 16,0 0-19-16,-2 1-14 15,0 0 2-15,0 0 3 16,-2 0 2-16,0 16-11 16,-6 39-7-16,0-22-11 15,-1-1-2-15,-1 6-3 16,1-1-2-16,0 1-3 16,1 2 0-16,0-3-2 15,1 0-1-15,0-3-1 16,0-2-1-16,2-4 0 0,3-2 1 15,1-6-1-15,1-1 1 16,1-7 2-16,-2-6 0 16,-1-3 9-16,2-2 1 15,0-2-2-15,0 0-2 16,0 0-10-16,2-16 0 16,9-36-7-16,-4 27-4 0,6-8-5 15,2 3-1-15,3-4 3 16,2 2 5-16,1 2 6 15,0-1 1-15,2 11 1 16,-1 0 0-16,1 10-2 16,-3 5-3-16,2 7-3 15,-3 6 0-15,-5 10 1 16,-2 2 3-16,-2 6 3 16,-2 3 2-16,-7-1 2 15,-1 4 3-15,-10-4 0 0,1 5 2 16,-5-2 2-16,-3-1 1 15,-4-1 3-15,-3 0 1 16,-3-6 7-16,2-5 4 16,2-4 3-16,-1-4-1 0,3-6-6 15,-1 1-5-15,3-7-6 16,0-3-2-16,4-7-3 16,-2-5-4-16,9-4-3 31,0-3-18-31,7-1-47 0,1 0-29 15,5 3-83-15,6 4-60 16,3 0 155-16</inkml:trace>
  <inkml:trace contextRef="#ctx0" brushRef="#br0" timeOffset="40682.94">15284 8064 676 0,'0'-1'330'0,"0"0"-126"15,-1-1-28-15,1 1-81 16,0 1-18-16,0 0-14 15,0 0 4-15,8 3 3 16,6 2-6-16,28 15-20 0,-29-17-10 16,-3-2-9-16,4 1-2 15,-1-3-2-15,0-2 1 0,-1-3 1 16,-1-2 0-16,-7-4-3 16,3 1-3-16,-5-2-4 15,1-1-3-15,-3 5 0 16,-4-4-2-16,-6 8-4 15,-3-2-2-15,-2 6-2 16,-2 4-1-16,-3 2 1 16,0 7 0-16,-4 1 1 15,-1 3 0-15,-3 2 0 16,0 1-1-16,5 0 0 0,0 1 0 16,6 3-2-16,3 0-1 15,2 1 0-15,5 0-1 16,5-3 2-16,3 0 1 15,8 4 0-15,3-1 1 16,0-1 1-16,4-4 5 0,-1-8 7 16,0-4 4-16,11 1 8 15,-1-6 1-15,5-3 0 16,-4-1-3-16,1-11-6 16,-3 4-4-16,-2-5-4 15,1-3-3-15,-4 4-7 16,-3-5-28-16,-5-1-152 15,-6 3-392-15,-5-4 381 16</inkml:trace>
  <inkml:trace contextRef="#ctx0" brushRef="#br0" timeOffset="41419.291">15793 7728 884 0,'0'-10'428'0,"-2"7"-157"15,-2 1-56-15,-1 1-71 0,4 1-39 16,0 0-46-16,0 0-14 16,0 2-16-16,-6 17-3 15,-10 32-5-15,10-26-2 16,2 10-1-16,-4 0 1 15,1 2-2-15,3 6-1 16,-4-3-4-16,5 2-3 16,-1 2-4-16,0-3 0 15,2 2-2-15,-4-5 0 0,5-5 1 16,-2-2-1-16,1-7 1 16,4-7 0-16,-2-7 1 15,1-1 4-15,0-12 3 16,0-3 0-16,6-8 0 15,0-11-6-15,2-7-3 0,0-5-4 16,3-4-27-16,1-2-14 16,5 5-10-16,2 3 2 15,-1 9 23-15,3 4 11 16,-2 9 10-16,-2 4 0 16,-1 7 0-16,-2 2-1 15,-2 8-1-15,-2 2-1 0,-4 8 5 16,-2 4 3-16,-4 5 9 15,-2 3 5-15,-1 2 6 16,-2-2 1-16,0-1-5 16,1-3-3-16,2-6-4 31,0-1 0-31,-2-5-3 0,4-2 0 0,-3-9 0 16,3 0 0-16,-1-3 2 15,0-1 12-15,0 0-30 0,1 0-47 16,0-3-321-16,2-21 257 15</inkml:trace>
  <inkml:trace contextRef="#ctx0" brushRef="#br0" timeOffset="42032.024">16236 8037 579 0,'14'-5'404'0,"0"2"3"0,-11-4-172 31,4 4-25-31,-5-2-56 16,-2 2-13-16,-3 0-24 15,2 2-13-15,0 0-28 16,-4 0-15-16,-17 1-19 16,-27 2-10-16,23 5-15 15,1 1-5-15,5 5-5 16,6 3-1-16,5 1-2 0,-3 1-1 0,-2-1-1 15,0 0-1-15,-1-1-1 16,11 4 1-16,2-1-1 16,-4 2 0-16,8-1 0 15,-4-3 0-15,6 1-1 0,4-4-1 32,2-3 2-32,7 0 1 15,-7-4 0-15,7-4 0 16,-3-5 0-16,-4-4 1 15,6-8 0-15,-1-2-1 16,3-8-1-16,7-4 0 16,-2-3-13-16,0-1-10 0,-4-1-14 15,-7 0-4-15,-5 2 14 16,-3 6 9-16,-4 8 14 16,0 7 3-16,-2 8-8 15,-5 2-1-15,0 10-2 16,-1 6 2-16,-3 1 10 0,2 6 2 15,4 0 3-15,-3-1-1 16,4 2 0-16,3 0-1 16,1 2-1-16,2-2 0 15,3-4 0 1,1-1-2-16,0-1 0 16,1-4-1-16,4-2 1 15,1-3 3-15,3-9-58 0,2-3-42 16,-1-9-169-16,2-4-290 15,-2-6 369-15</inkml:trace>
  <inkml:trace contextRef="#ctx0" brushRef="#br0" timeOffset="42860.619">16565 8062 800 0,'-1'-11'421'0,"0"3"-99"16,-4 0-41-16,1 7-85 15,-2 1-35-15,-1 0-61 16,-2 5-25-16,2 0-29 16,1 3-7-16,3 4-5 15,0 1-3-15,-6 3 0 16,2 3-3-16,2 5-2 16,2 0-1-16,7 3-4 0,2 0-1 15,2-3-7-15,4-2-3 0,0-4-3 31,0-3-1-31,5-6-1 16,-2-1 0-16,3-7 0 16,5 1 0-16,-4-5-2 0,2-5 0 15,1-5-2-15,-2-6-1 16,0-6 0-16,3 5 0 16,-3-3-2-16,-1 1 1 15,-4 1 1-15,-3 1 0 16,-5 2 0-16,-3-1 1 15,-2 0 0-15,-2 4 0 16,-1 7-1-16,-1 3 0 0,-1 7-2 16,-1 0-1-16,2-2 2 15,1 0 1-15,0 0 0 16,0 7 0-16,1 3 0 16,1 1 0-16,10 27 0 15,-1-25 0-15,2-1 1 0,5-2-1 16,4 0 1-16,1-6-1 15,8-4 0-15,-2-3 1 16,2-8 0-16,-2 0 1 16,2-4-1-16,-3 1 1 15,-7-4-1-15,-4-1 0 16,-3 3 0-16,-6-2-1 0,2 3 1 16,-2 4 0-16,-2 1 0 15,-1 4 0-15,-5 2-1 16,0 2 0-16,-6 2-1 15,-6 1 0-15,3 4 0 16,-10-3 0-16,1 1 0 16,6 5 0-16,-4 2 0 15,7 1 1-15,-3 3 0 16,-6-2 0-16,2 1 1 0,-1 2-1 16,5 4 0-16,3 1 1 15,3 3-1-15,6 1 2 16,1-2 0-16,2 2 0 15,12-3 0-15,-1-4-1 16,14-3 1-16,-2-5-2 16,-4-9 0-16,2-1 0 15,-9-9-18 1,6 0-14-16,-5-4-478 16,6 1 370-16</inkml:trace>
  <inkml:trace contextRef="#ctx0" brushRef="#br0" timeOffset="44082.71">17922 8062 373 0,'7'-2'252'0,"1"1"0"16,0-3-61-16,0 0-5 16,-1 0-13-16,-3-1-9 15,-3 2-15-15,3-2-11 16,-2 1-16-16,-1-1-8 0,-1 2-12 16,0 2-8-16,-1 0-24 15,0 0-13-15,-15 0-27 16,-36 3-10-16,24 4-9 15,3 2-3-15,0 5-4 16,2-1-1-16,2 4-3 16,3 0 0-16,6 1 0 15,0 1-2-15,3 4 0 16,5 2 0-16,3 2-1 16,2 5 2-16,4-6 0 15,4 2 0-15,1-4 1 16,1-6 0-16,2-3 0 0,-1-4 0 15,4-7 1-15,0-5 1 16,1-8 2-16,4-2 0 16,-1-8 1-16,2-2-1 0,1-5 0 15,-4-4-2-15,-5-3-1 16,0-1-1-16,-9 4-2 16,4 4-2-16,-5 10 0 15,-1 4 0-15,-2 10-4 16,-8 3-2-16,2 6-1 15,-3 5-1-15,-2 6 8 16,8 3 1-16,-3 7 3 16,5 2 0-16,0 1 0 15,0-4-1-15,2-1 1 16,-2-5 0-16,12 1 0 16,4-4 0-16,1-6-1 15,8 5 1-15,-8-15 0 0,2-1 2 16,8-10 1-16,-5-7 0 15,4-6-1-15,4-1 0 16,1-7-1-16,-2-4-1 16,4-2-3-16,-2-2-1 15,-2 4 1-15,4 7 1 16,-2 10 0 0,-5 3 0-16,-4 10-4 15,0 5-1-15,-5 8 1 16,-2 8 1-16,-4 8 4 15,-5 3 1-15,-7 2 1 16,-1 2 1-16,-1 0-1 16,-6-2 1-16,2 1 0 15,-5-5 0-15,-9-3 2 0,1 1 1 16,-9-6 1-16,1-1 0 16,-5-9 2-16,0-8 2 15,-2-7 4-15,3-3 1 16,2-4-2-16,1 4-1 15,2-8-8-15,-1-2-4 0,13 3 0 16,3 0 1-16,8 9-28 16,7 0 260-16,6-3-182 15</inkml:trace>
  <inkml:trace contextRef="#ctx0" brushRef="#br0" timeOffset="45866.159">19346 8101 469 0,'28'-12'250'0,"-28"9"-49"0,0-1-37 15,3 0-45-15,-3 3-11 16,0 0-22-16,0 0-9 16,0 0-13-16,0-1 4 15,0 1 3-15,0 0-2 16,0 0-8-16,0 0-11 0,-1 0-17 16,0 0-2-16,-14-3-2 15,-37 4 4-15,28 9-2 16,-1 3-1-16,-2 2-9 15,0 0-7-15,3 1-9 16,1-1-3-16,4 3-2 16,2 2 0-16,4 0-1 15,3 0-1-15,7-2 0 16,-2 0-1-16,9 0 0 16,-4-1-1-16,5-3 1 15,4 2 1-15,-4-10 1 16,5 1 1-16,9 1 2 15,-3-13 2-15,10-3 3 16,1-4 0-16,2-15 0 0,7-2-1 16,3-4-3-16,1 0 0 15,-7 1-3-15,-1 4-4 0,-10 6-3 16,2 5-1-16,-14 6 2 16,-2 3 2-16,-13 9-2 15,-7 2-2-15,-1 7-2 16,-4 5 2-16,-2 2 5 15,-2 4 1-15,2 2 2 16,4 2 0-16,4 3 1 16,5-3 0-16,6-1 0 15,3-3-1-15,11-2 0 16,1-5 0 0,10-4 0-16,4 3 1 15,-4-9 2-15,2-1 1 16,-3-7 0-16,1-7 0 0,3-3 0 15,8 0 0-15,-4-6 0 16,-1-1 1-16,-4-2-1 16,-3 0 0-16,-4 0 0 15,-3 3 1-15,-9 6-1 0,-1 3 1 16,-7 6-4-16,0 4-1 16,-7 7-5-16,0 4 1 15,-5 5 4-15,-3 4 4 16,3 3 5-16,-2 3 0 15,3 2-2-15,1-1-2 0,4 2-2 16,3-2-2-16,3 0 0 16,0-5 0-16,3-6 0 31,1-2 0-31,-2-7 2 16,4 2 0-16,-1-3 1 15,0-3 2-15,1-4 3 16,1-1 1-16,0-14 0 15,3 0-2-15,3-5-3 16,4-6-1-16,2-4-2 16,6-3-2-16,4 2-1 0,5 1-1 15,-2 15-1-15,1 4 1 16,-11 6-1-16,-3 5 5 16,-4 5 15-16,-3 7 8 15,0 6 17-15,-1 5 0 0,-3 7-5 16,1-1-6-16,1 6-13 15,-1-2-5-15,1-2-6 16,-5-2-1-16,-3-4-3 16,-2 0 1-16,-3-7 18 15,-3-4-26-15,6-1-18 16,-7-7-565-16,10 0 418 16</inkml:trace>
  <inkml:trace contextRef="#ctx0" brushRef="#br0" timeOffset="46972.774">21052 8035 264 0,'6'-4'217'0,"0"1"65"16,-1 1-24-16,-3 0-45 16,2 2-9-16,-5 0-32 15,-2-1-18-15,3 0-35 16,-1 0-12-16,0 1-24 15,-2 0-11-15,-16 0-19 0,-26 3-8 16,30 1-13-16,-3 0-6 16,-2 0-12-16,3 4-4 15,-10 3-6-15,-1 1-2 16,-2 6-2-16,-5-3 0 0,6 6-2 16,2-1-1-16,8 3 1 15,3 0 0-15,5 0 0 16,1 4-1-16,6-1 1 15,3-4-2-15,1-1 1 16,7-3-1-16,5-7 1 16,1 2 0-16,7-5 2 15,2-8 1-15,7-4 3 16,-1-8 2-16,10-6-1 16,-2-4-1-16,-3-7-1 15,0-1-1 1,-12-5-4-16,4 2-5 15,-4 1-3-15,-6 2 1 16,-6 5 4-16,-5 4 2 16,-8 7 1-16,-2 4-3 0,-7 10-6 15,0 3-1-15,-3 9 0 16,3 6 1-16,0 3 6 16,-1 4 1-16,6 1 1 15,0 2 0-15,6 1 2 16,2 0-1-16,0-2 1 15,-2-2 0-15,6 0 0 16,-1-3 1-16,5-3 0 16,4-7 3-16,-2-7-41 15,3-4-31-15,7-3-136 16,1-2-163-16,3-11 239 0</inkml:trace>
  <inkml:trace contextRef="#ctx0" brushRef="#br0" timeOffset="47461.996">21532 8063 774 0,'-5'3'461'16,"-3"2"-87"-16,2 1-146 16,-2-3-35-16,0 2-74 15,3-1-15-15,-3-1-29 16,4-1-16-16,-3-2-20 15,0 0-9-15,-4-1-10 16,-4 0-2-16,1 1-7 16,-5 1-1-16,-9 5-5 0,1-1-2 15,-8 3-2 1,2 0 0-16,4 2-1 16,3 3 1-16,5-1-1 15,4 3-1-15,1-1-1 0,9 0-1 0,-1 2 0 16,6 0-2-16,3 3 2 15,3-3-1-15,5 0 1 16,2 0 1-16,7-1 0 16,2-4 0-16,8-2 1 15,3-2 0-15,8-6 0 16,-2 3 1-16,-1-2 0 16,-7-2 0-16,-7-3 2 15,1 1 0-15,-4-2-1 16,0-2 1-1,-5-3 0-15,-2 1-3 16,-5 1-29-16,-1 4-18 0,2 1-53 16,-6 0-35-16,4 2-84 15,-3 1-80-15,-3-1 191 16</inkml:trace>
  <inkml:trace contextRef="#ctx0" brushRef="#br0" timeOffset="47777.2">21747 8112 883 0,'0'0'516'15,"-1"3"-93"-15,-2 4-190 16,-1 0-43-16,2 7-79 15,-1 1-21-15,2 7-34 16,0 2-16-16,-3 4-17 16,2-1-7-16,0-8-7 15,1 0-1-15,0-3-5 16,1-1 0-16,1 2-1 16,-1-6-2-16,2-7-9 15,-2 1-28-15,3-10-82 16,4 1-54-16,1-6 99 15</inkml:trace>
  <inkml:trace contextRef="#ctx0" brushRef="#br0" timeOffset="48360.867">22335 7947 773 0,'23'-11'437'0,"-13"8"-48"15,-6 0-110-15,4 5-70 16,-5 0-47-16,-3 7-52 16,3 0-16-16,-3 6-34 15,3 4-11-15,-6 4-24 16,3 5-5-16,-2 5-6 16,-1 3-2-16,3 4-3 31,0 0-1-31,0-4-3 15,2 0 0-15,4-6 0 0,1-1-2 16,0-11 1-16,-4-6 0 16,-2-8 2-16,-1-5 3 15,-1-9-1-15,6 1 0 16,-5-9-4-16,-2-5-4 16,8 3-11-16,-12-5-5 15,3 1-7-15,-4 5-4 16,-14-2 3-16,6 4 1 15,-12 5 2-15,-2 4 1 16,-9 4 6-16,-2 4 1 0,4 5 5 16,-3 2 2-16,8 7 1 15,0 0 0-15,8 7 1 16,2-3 0-16,7 3 1 16,5 1 1-16,3 2 1 15,2 2 1-15,9-1 1 16,0 1 1-16,7-7 2 15,5 2 0-15,1-4 4 16,8-4 2-16,2-6 3 16,4 0 0-16,2-4-4 15,-3-5-3-15,8-5 1 16,-7-7 24-16,1-4 191 16,5 2-158-16</inkml:trace>
  <inkml:trace contextRef="#ctx0" brushRef="#br0" timeOffset="49427.24">23296 8139 621 0,'3'-2'420'0,"2"1"-53"16,-10 0-87-16,4 0-50 0,-1 1-91 15,-21 2-19-15,-32 10-36 16,23-1-18-16,-3 8-23 15,2-1-12-15,4 7-20 16,1 1-3-16,8 1-6 0,3 1-1 16,9-3-1-16,4 2 0 15,7-4-1 1,5-3 0-16,8-4 1 0,4-1 0 16,6-6 2-16,5 0 1 15,5-8 0-15,2-3 0 16,-1-7 1-16,1-4 0 0,-1 2 0 15,-10-7 1-15,-4-1-4 16,-5-1-1-16,-14-6-4 16,2 5-3-16,-9-3-1 15,-6 2-2-15,-14-1-9 16,3 1-3-16,-5 4-5 16,-4 3 3-16,6 6 6 15,-5 2 4-15,6 5 7 16,2-2 1-16,8 4 2 15,4 2-5-15,10 0-4 32,4 0-1-32,12-3 0 15,5 0 5-15,13-5 6 0,0 2 0 16,-2 0 1-16,-1 2 1 16,-10 2 0-16,10 2 0 15,-2 4 1-15,0 2 0 16,-3 0 9-16,-10 1 9 15,-5 6 8-15,-2 3 8 16,-9 4-4-16,0 3-5 16,-7 1-7-16,-3 1-6 15,3-3-6-15,-3 1-2 0,4-7-2 16,-2 0 0-16,6-4-1 16,4-4-1-16,0-3 1 15,1-5 2-15,-1-2 2 16,2-5 2-16,0-1 2 15,1-5-1-15,0-3-1 16,0-4-1-16,0-11-1 16,2 2-1-16,1-11-2 15,1-1 0-15,5 4-2 0,2-3-1 16,6 11-1-16,2 4 0 16,2 7 0-16,0 3 0 15,3 6 0-15,-5 2 0 16,-3 5 0-16,-2 2 0 0,-6 0 26 15,-1 1 5-15,7 0-16 16</inkml:trace>
  <inkml:trace contextRef="#ctx0" brushRef="#br0" timeOffset="50130.309">24527 8217 691 0,'6'-1'361'16,"0"-1"-89"-16,1 0-54 0,-1-3-23 15,0 4-24-15,-3-1-15 16,1-3-9-16,-4 4-37 16,-3 0-18-16,3 0-39 15,-1 0-18-15,-12-1-24 16,-11-1-5-16,-30 3-6 16,25 5-2-16,0 5-1 15,3 4 0-15,6 3 1 16,2 3-1-16,-2 2 1 15,8 5 0-15,-1-4 0 16,6 3 1-16,6 1-1 16,-5-5 1-16,6 2 1 0,1-3 0 31,3-3 0-31,4-2-1 16,-4-8 1-16,6-1 0 15,7-6 2-15,1-1 1 0,8-4 0 16,-1-5-10-16,2-9-30 15,2-3-13-15,2-11-29 16,-1-3-3-16,-4-8 14 16,-4-5 12-16,-4-1 26 15,-1 3 14-15,-5 11 14 16,-2 11 2-16,-7 18-6 16,-3 5-2-16,-4 11 10 15,-4 5 7-15,-5 12 24 16,0 4 10-16,-1 9 3 0,1 1 0 15,3 0-3-15,3-3-4 16,4-7-5-16,3-4-4 16,7-6-9-16,3-1-4 15,8-8-7-15,1-1-3 16,10-6-1-16,5-1 3 16,-7-5-33-1,-13 1-12-15,1 0 21 0</inkml:trace>
  <inkml:trace contextRef="#ctx0" brushRef="#br0" timeOffset="51755.042">14843 8750 104 0,'2'-11'129'0,"1"3"25"15,-1-3 38-15,2 2 2 16,0 0-9-16,1-2-5 0,-5-2-8 16,3 3-7-16,-1 4-13 15,-2-3-6-15,2 6-20 16,-1 0-11-16,-1-1-20 16,0 4-14-16,0 0-32 15,-1 0-13-15,0 0-18 16,-1 12-4-16,-4 16-2 15,-6 44-1-15,3-26-3 16,2-1 0-16,-2 4-2 16,2-4 0-16,-1 1-2 0,1 0 0 15,2-6-2-15,0 0 0 0,1-2 0 32,1-4-1-32,-2-7 1 15,5 1 0-15,0-11 0 16,0-1 0-16,0-9 4 0,0-8 3 15,0-7 1-15,1-4 0 16,4-10-4-16,3 1-3 16,0-13-2-16,3-3-6 15,7-1-17-15,-1-2-10 0,5-1-11 16,3 3 5-16,3 4 16 16,-1 3 8-16,3 14 8 0,-3 5-2 15,-6 14-4-15,0 7-1 16,-9 7 2-16,5 7 2 15,-8 5 7 1,-6 3 3-16,2 3 7 16,-18-1 3-16,8 0 2 15,0 0 2-15,-4-5-2 16,9 2 0-16,-11-4-1 16,-3-5 1-16,-7-5 3 15,-1-4 0-15,-1-5 2 16,-1-5-1-16,0-7-4 15,1-4-1-15,0-5-3 16,4-1-2-16,0 2-3 16,2-4-1-16,2-1-3 15,1 5-2-15,6 5-3 0,0 4-1 16,6 4-14-16,0-1-25 16,5 2-94-16,-3-1-61 0,0 0 117 15</inkml:trace>
  <inkml:trace contextRef="#ctx0" brushRef="#br0" timeOffset="53156.92">15423 9020 719 0,'3'-5'482'15,"-3"2"17"-15,0 0-263 16,0 2-28-16,0 0-75 0,0-1-25 16,0 1-34-16,-1 0-16 15,0 0-22-15,0 0-10 16,0 0-10-16,-5 0-5 16,-7 1-5-16,0 2 0 15,-30 19-3-15,26-8 0 16,-2 3 0-16,0 3-2 15,0 0-1-15,3 0 0 16,5 2 0-16,1 1 0 0,8 3-1 16,-2-2 0-16,4-2 0 15,5-1 1-15,-2-4-2 16,5-3 1-16,3-2-1 16,2-2 1-16,0-9 1 15,3 0 0-15,2-7 0 16,-1-8 0-16,5-8 0 15,-1-4 0-15,3-8-3 16,1 3-3-16,2-5-1 16,-1 1 2-16,-2 3 4 15,-2 3 1-15,-11 9 1 16,-1 8 0-16,-8 8-6 16,-3 3-1-16,-1 8-2 15,-3 5 1-15,-8 6 5 16,1 2 1-16,1 4 1 15,-3 0 0-15,7 3 0 16,4 2 0-16,3-1 0 16,1 0-1-16,3-7 0 15,3 1 0-15,3-3 0 16,3-1-1-16,7 0 1 0,-3-5 0 16,3-6 1-16,0 0 0 15,-3-9 0-15,2-3 1 16,1-7 0-16,4-3 1 15,6-3-1-15,3-2 0 16,1-5 0-16,0-4 1 16,-6-4 0-16,1 2 1 15,2 4-2-15,-1 1-1 0,3 10 0 16,-3 3 0-16,-5 10-2 16,-10 4 1-16,-4 2 0 15,0 6 1-15,-9 5 0 16,1 1 0-16,-6 7 2 15,-2 2 0-15,-9 4 1 16,8 4 0-16,-12-3 1 0,-5-1-1 16,1 0 0-16,-8-5 0 15,0-5 0-15,2 0 0 16,0-5 0-16,0-7 1 16,4-1 1-16,1-4-1 15,-1-5-1-15,6-1 0 16,0-6 0-16,4-2 0 15,7-4-3-15,-2-4 0 16,11-2-4-16,-2 2-1 0,0 4-1 16,6 5-1-16,-2 5 1 15,5 5 1-15,-1 3 0 16,-2 1 2-16,3 2 1 16,0 4 1-16,0 4 1 15,3 1 0-15,3 8 0 16,0-3 1-16,7-2 0 15,-2 2 0-15,4-6 0 16,2 2 0-16,5-1 0 16,3-2 0-16,8-3 0 0,0-6 0 15,7-2 1-15,0-10 0 16,4-8 1-16,6 0-1 16,-3-7 0-16,1-1 0 15,-10-4 1-15,-3-2 1 16,-6-2 0-16,-9 2 2 15,-10 5-2-15,-6 4 2 0,-14 7-2 32,3 6-1-32,-12 7 0 15,-9 5 0-15,-6 8 2 16,-8 4 0-16,6 5 2 16,2 0 1-16,5 6 0 15,4 0 2-15,5 3 2 16,4 8 2-16,2-4 2 15,5 0 1-15,3 0-1 16,6-9-1-16,8 0-4 16,2-4-1-16,9-4-3 15,7 1 0-15,0-11-2 16,11 0-1-16,-8-4-1 16,-7-9-1-16,11-1 0 0,-13-9-8 0,11-4-26 0,-3 1-2 31,-8-4-350-31,-3 3 277 15</inkml:trace>
  <inkml:trace contextRef="#ctx0" brushRef="#br0" timeOffset="61280.786">12569 10323 277 0,'39'-36'198'0,"-28"27"36"16,-2-2-17-16,-2-2-23 15,0 0-11-15,-3 1-14 16,1 3-8-16,-1-1-10 15,5 7-4-15,-9-1-22 16,2 2-10-16,1 4-22 16,-3-2-13-16,0 0-26 15,-1 0-13-15,0 0-24 16,0 0-7-16,-4 5-5 16,-1 12 1-16,-17 37 2 15,11-21 1-15,-3 9 2 0,-4-3 1 16,0 7-2-16,6-1-2 0,4-7-2 15,3 5-3-15,3-8 1 16,0-5-1-16,3-1 0 16,0-7 1-16,0-7-2 15,-1-5 1-15,0-9 8 0,1 0 2 16,-1-9 1-16,1-1-1 31,1-11-52-31,1-4-46 0,4-9-214 0,0-3 191 31</inkml:trace>
  <inkml:trace contextRef="#ctx0" brushRef="#br0" timeOffset="61667.032">13028 10069 543 0,'22'-16'365'0,"-9"2"66"16,-2 3-126-16,-6 6-62 16,-2 0-30-16,-1 5-83 0,0 5-29 15,-2-5-44 1,0 2-10-16,-1 26 4 0,-9 42 0 16,1-24-2-16,-1 2 0 15,-3-4-7-15,0-1-5 0,1 0-9 16,0-3-5-16,3-1-6 15,0 1-3-15,0-2-6 16,-4 3-1-16,5-7-2 16,-1 1 0-16,6-8 0 15,3-4-1-15,-1-5 1 16,0-12 1-16,-1 0 5 0,-1-6 1 16,0-8-5-16,1 0-23 15,-2-13-65-15,0-2-71 16,2 0-468-16,-1-4 426 15</inkml:trace>
  <inkml:trace contextRef="#ctx0" brushRef="#br0" timeOffset="62025.847">12597 10456 618 0,'-21'-1'323'0,"11"0"-81"0,1 0-24 15,8 1-46-15,1 0-21 16,0-2-30-16,0 2-4 16,0-1-12-16,0 1-3 31,20 0-2-31,34 0-8 15,-30 1-15-15,4 0-6 0,-3 1-14 16,3-2-8-16,2 1-16 0,1 0-8 16,0 0-11-1,-5-1-3-15,-5 0-4 0,-2 0 1 16,-3-4 0-16,1-1 0 16,-2-6-2-16,0-4-20 15,-1 1-79-15,0 1-59 16,2 3-135-16,-3 6 169 0</inkml:trace>
  <inkml:trace contextRef="#ctx0" brushRef="#br0" timeOffset="64045.875">13038 10725 322 0,'0'0'249'15,"0"0"18"-15,0 0-65 16,0 0-30-16,0 0-42 16,0 0-24-16,0 0-20 15,0 0-1-15,0 0 4 16,11 2 6-16,3-3-8 16,31-9-7-16,-22-1-14 15,-1-2-8-15,4 1-14 16,-5-4-5-16,2 5-12 0,-1 0-5 15,-2 7-7-15,1 3-5 16,-5 4-6-16,-5 2-1 16,-7 2-2-16,-3 2 2 15,-8 2 5-15,-1 5 2 16,-6 1 3-16,-5 3-1 16,5 0-4-16,-5-3-1 15,1-4-2-15,3 1-2 0,-2-6 1 31,2 1 1-31,9-6 1 0,-2-3 3 0,11-2-1 16,0-5-2-16,9 1-4 16,1-1-2-16,0-1-2 15,-1 4-1-15,3 2 0 16,-2 2 0-16,5 9-1 16,0 1 2-16,-3 5 0 0,-3 3 1 15,-6 3 1-15,-6 0 1 16,-6 3 0-16,-4-3 3 15,-7-1 16-15,-2-2 10 16,-5-3 27-16,2-2 8 16,-4-6 1-16,-1 0-3 15,-12-5-17-15,-2 0-7 16,-6-2-15-16,7-3-7 0,5 2-10 16,2-3-3-16,7 4-4 15,2-1 0-15,11 1 13 31,6 1 130-31,9-5-103 16</inkml:trace>
  <inkml:trace contextRef="#ctx0" brushRef="#br0" timeOffset="80432.211">13724 10203 653 0,'0'-7'354'16,"2"6"-65"-16,-3-4-24 16,-3 3-73-16,4 2-26 0,-1 0-48 31,0 0-22-31,0 0-26 0,0 0-12 16,0 0-27-16,1 0-11 15,0 0-6-15,0 2 1 16,1 17 6-16,-3 34 3 15,-6-20-2-15,2 2-3 16,-5 5-4-16,-1-3-2 0,2 2-4 16,-6-1-1-16,9-3-4 15,1-1 0-15,2-6 0 16,1-2-1-16,3-5 0 16,0-2 0-16,-3-10-1 15,3-2 1-15,3-2 3 0,-10-8 4 16,9-3-18-16,5-7-30 15,-4-12-158-15,10-5 130 16</inkml:trace>
  <inkml:trace contextRef="#ctx0" brushRef="#br0" timeOffset="80958.791">13673 10233 608 0,'-4'-11'342'0,"-2"-3"-34"16,2 3-72-16,10 2-42 15,-6-2-29-15,3 6-42 16,3 0-16-16,-5-1-26 15,4 1-14-15,8 4-21 0,-1-1-6 16,9-1-10-16,4 3-1 31,6-4-5-31,3 3-2 0,2 1-7 16,5 4-3-16,-2 3-4 16,-2 2 0-16,-7 0-3 15,-1 1-1-15,-8 3 1 16,-6-3 0-16,-4 6 1 15,-8-1 4-15,-8-1 4 16,-9 0 1-16,-10 3 1 16,-6 0-2-16,-2 2-3 15,-2 0-1-15,-1 0-1 0,-1-3-2 16,1-3-1-16,5-2 0 16,4-5 0-16,1-1-1 15,11-4 0-15,-4-1-1 16,13-4 0-16,-2-4-2 15,5-1 6-15,-2-4-23 16,5-1-78-16,7 2-54 0,1-2-207 16,13 7 220-16</inkml:trace>
  <inkml:trace contextRef="#ctx0" brushRef="#br0" timeOffset="81652.705">14381 10231 822 0,'2'2'408'0,"1"1"-130"0,-2-1-16 16,-1-2-57-16,0 0-36 15,0 0-47-15,-1 0-20 16,0 0-28-16,0 0-14 16,-9 15-23-16,-37 28-10 15,26-22-11-15,-1-2-3 16,2 3-3-16,3 0-2 0,-5-2-1 16,1 0 0-16,9 2-1 15,-3 0-1-15,12 2-1 16,-4 3 1-16,9 0-2 15,-2-3-1-15,3-4-1 16,7-4 0-16,-3-3 1 16,4-3 2-16,7 1 0 15,5-2 0-15,4-5 2 16,5-1 1-16,-2-10 2 16,0-2 0-16,1-6 1 15,-2-8 0-15,1-2 1 0,-2-4-1 16,0-4 3-16,0 1 0 15,-5 4 3-15,-5 0 1 16,-8 5-1-16,-5-1-2 16,0 4-4-16,1-1-2 15,-7 2 0 1,1 1 0-16,-15-4 0 16,2 2 0-16,-9-2-1 15,-4 2 0-15,-5 1-2 16,-2 1 0-16,3 5-2 15,-2 4-1-15,4 9-2 16,-2-1 0-16,5 11-3 0,1 0 1 16,5 2-1-16,-3 2 1 15,4-4-1-15,4 5-1 16,-3-4 0-16,9 1-3 0,10 6-16 16,2-6-34-16,15 2-91 15,-1-1-75-15,5-6 132 16</inkml:trace>
  <inkml:trace contextRef="#ctx0" brushRef="#br0" timeOffset="82279.8">14709 10647 640 0,'13'-33'354'0,"-13"26"-52"16,3 3-39-16,-1 0-54 15,-2-1-20-15,3 4-37 16,-3 0-23-16,0 1-32 15,0 0-10-15,0 0-18 16,-1 0 2-16,-1 11-13 0,-4 2-10 16,-18 31-18-16,20-22-7 15,-7-4-10-15,4 5-4 16,-2-7-3-16,0-2-1 16,3 0-3-16,3-1 0 15,5 1-1-15,-2-2-1 16,3-3 0-16,-2 1 0 15,3-3 0-15,2-1 1 0,4 0 1 16,1-6 2-16,6 0 1 16,3-3 1-16,4-7-1 15,4 1 0-15,0-4-2 16,0 2 0-16,-8-3 5 16,0-3-19-16,-4 4-63 15,-2-3-47-15,-3 5-157 16,-3 5-115-16,-4 1 250 15</inkml:trace>
  <inkml:trace contextRef="#ctx0" brushRef="#br0" timeOffset="82598.555">14990 10550 718 0,'3'0'472'0,"-3"-3"27"15,1 2-137-15,-1 1-132 16,-1 0-51-16,0 0-67 16,-5 18-20-16,-16 39-15 15,8-27-8-15,-4 5-12 16,-1 8-7-16,1 0-8 15,1-2-7-15,5-1-13 16,2-3-6-16,3-4-10 16,3-3-1-16,1-5-3 0,3-4 0 15,2-5-6-15,1-9 4 16,0-11 0-16</inkml:trace>
  <inkml:trace contextRef="#ctx0" brushRef="#br0" timeOffset="132265.185">19493 14202 227 0,'0'0'166'0,"0"0"7"0,0 0-36 16,0 0 2-16,0 0-9 15,0 0-5-15,0 0-2 16,0 0-6-16,0 0-9 15,0 0-5-15,3 0-9 16,-2 4-1-16,-1-3 0 16,1 1 2-16,-1-1 4 15,0-1-2-15,0 0 3 16,0 0-7-16,0 0-25 16,0 0-14-16,0-1-35 15,8-3-9-15,2-26-6 16,30-48-1-16,-21 21-2 15,-1-5 0-15,6-9 1 16,-1-4-1-16,1 10 0 16,-2 2 0-16,-8 18 0 0,2 9 0 15,-9 12-1-15,-1 4 0 16,-2 9-3-16,-3 6-3 16,-1 5-5-16,1 6 0 15,-1 8-1-15,-1 4 4 16,1 11 4-16,-3 1 0 15,2 12 1-15,1 2 1 0,-3 4 1 16,3 3 1-16,1-2 0 16,0-3 0-16,5-6 0 15,2-2 0-15,2-3 0 16,0-3 1-16,3-3 1 16,2-4-1-16,-2-5 0 15,3-2 0-15,-9-5 1 16,3-1 1-16,-7-6 0 0,3-4 4 15,-4-4 3-15,-2-6 2 16,1-3-2-16,-1-1-2 0,1-4-4 16,5-3-2-16,3-3-1 15,3-5-1-15,4-6 0 16,-3 0 0-16,4-11 0 16,-1-6 0-16,0-8 1 15,4-8 0-15,0 2-1 16,-5 2 1-16,3 8-1 31,-4 1 0-31,-5 8 0 0,3 2 0 16,-1 12-1-16,-5 2 1 15,0 15-2-15,-1 6-5 16,-1 10-3-16,0 8 1 16,-5 7 16-16,-2 5-35 15,-1 8-103-15,5 5-294 16,8 7 267-16</inkml:trace>
  <inkml:trace contextRef="#ctx0" brushRef="#br0" timeOffset="132993.918">20408 13921 722 0,'6'-10'343'16,"1"1"-121"-16,-3 1-31 15,-3-3-49-15,-1 3-13 16,-2-3-31-16,0 1-11 15,-1 4-13-15,-5-2-6 16,-2 5-2-16,-2 2-4 16,-9-3-6-16,2 6-4 15,-4 3-10-15,-4 2-8 16,3 12-10-16,-1-1-6 16,-1 6-10-16,2 1-1 15,0-1-6-15,2 3-1 0,5 4 0 16,5-1-3-16,5 2 2 15,3-2-1-15,2-5 0 16,3-1 1-16,1-4 1 16,2-2 0-16,2-4 0 15,1-3 1-15,5-6-1 16,0-2 1-16,4-6 3 16,2-6-1-16,-1-8 2 15,4-5-1-15,3-8-1 16,-2-2-2-16,6-8 0 0,-1 1 0 15,-2 0-1-15,-3 0 1 16,-3 7 0-16,-11 3 1 16,-4 6 0-16,-1 10 0 0,-6 8-3 15,-1 6-2-15,0 13-1 16,-6 2-3-16,-2 6 3 16,-3 3 1-16,3 4 1 15,1 2 2-15,0 1 0 16,5 0 0-16,0-4 1 15,5-2 0-15,1-5 0 16,1-2-1-16,3-4 2 16,0 0-1-16,1 0 0 15,-1-2 12-15,1-2-52 0,0-2-48 16,-1-4-203-16,1-3 178 16</inkml:trace>
  <inkml:trace contextRef="#ctx0" brushRef="#br0" timeOffset="133618.632">20585 14277 781 0,'-31'34'366'16,"29"-34"-134"-16,0-4-31 15,2 4-53-15,0 0-12 0,0-1-23 0,0 1-3 16,0-1-7-1,10-1-2-15,9-2-17 16,29-13-13-16,-26 6-23 16,3 3-9-16,1-1-17 15,-2 3-6-15,-4 2-8 16,-4 2-3-16,-5 2-3 16,-6 1 0-16,-3 5 3 15,-5 5 1-15,-8 4 5 16,-3 3 3-16,-7 6 2 15,0 0-1-15,-6 4-3 16,0-2-3-16,1 1-3 16,-3-2-1-16,9-1-2 15,-1-2 0-15,4-4-2 16,5 1 1-16,7-4-2 0,3-1 0 0,2-1-1 16,2-2-1-16,5-3 0 15,0-2 2-15,9-4 0 16,2-2 0-16,7-4 2 15,5-1 0-15,1-4 1 16,-3-2-1-16,-3 0 0 16,-4 1 0-16,-6 4 0 15,-3 3 0-15,-4 3-1 16,-4-1 4-16,-4 3-37 16,-1 2 71-16,0-4-36 15</inkml:trace>
  <inkml:trace contextRef="#ctx0" brushRef="#br0" timeOffset="135685.531">21172 13656 561 0,'-3'-4'329'16,"3"0"-36"-1,-1 2-31-15,0 1-67 16,-1 0-31-16,2 1-57 16,0 0-32-16,0 0-36 0,0 0 0 15,0 0 6-15,0 5 4 16,2 17 4-16,-1 33-4 15,-4-21-7-15,-3 5-3 16,-2 4-11-16,-1-1-6 16,-4-4-9-16,1-4-2 0,1-2-4 15,2-4-1-15,1-3-2 16,0 1 0-16,2-10 0 16,1 0 1-16,3-6 1 15,2-1-1-15,-3-7 4 16,2-2 3-16,3-5-64 15,-2 4-48-15,0-2-221 0,11-20 198 16</inkml:trace>
  <inkml:trace contextRef="#ctx0" brushRef="#br0" timeOffset="136080.731">21508 13626 901 0,'4'-7'437'0,"-3"1"-153"16,-1 3-30-16,-1-1-78 15,-2 2-27-15,3 2-53 16,-1 0-23-16,0 0-27 16,0 0-6-16,0 0 1 15,-7 18 4-15,-19 35 2 31,23-25-1-31,-3 7-5 16,-2 0-6-16,6 5-12 16,-4 0-6-16,-6-6-7 15,12-1-2-15,1-1-4 16,-3-9 0-16,3 3-1 0,3-2 1 16,-3-5 1-16,5 5 0 15,0-8 1-15,-5 2 0 16,-2-3 1-16,-2-3-1 0,1-4 1 15,-7-3 2-15,1-5-21 16,3 0-22-16,-3-4-67 16,5-3-55-16,2 0-124 15,-6-4-130-15,4 1 263 16</inkml:trace>
  <inkml:trace contextRef="#ctx0" brushRef="#br0" timeOffset="136400.579">21185 13886 489 0,'-14'3'333'16,"5"-1"36"-16,2-2-84 0,3 5-52 15,2-3-48-15,4 1-41 16,-2-3-16-16,0-1-26 15,10-1 4-15,19-4-23 16,33-7-10-16,-15 9-23 16,-3 0-10-16,-2 0-16 15,-3 4-6-15,-17-3-9 16,3 2 0-16,-7 1-2 16,-5 0 8-16,-2 0-49 15,-6 0-46-15,-1 1-149 16,-4 0-307-16,0-1 356 15</inkml:trace>
  <inkml:trace contextRef="#ctx0" brushRef="#br0" timeOffset="136826.574">21906 13637 743 0,'0'-15'431'0,"2"10"-38"16,-2-4-106-16,0 2-67 16,0 6-50-16,-1 2-65 15,0-1-23-15,0 0-39 16,0 12 5-16,-1 15 3 15,-4 29-2-15,-3-20-6 16,1 1-7-16,2 3-10 0,-5 0-6 16,5 0-7-16,2-5-3 15,-6-5-2-15,8-2-2 16,-8-8 1-16,-3 1-2 16,8-7 0-16,-6-1 2 15,4-5-1-15,4-3 0 16,-4-1 1-16,3-3-14 15,1-2-47-15,0-4-39 16,3 4-120-16,0 0-64 0,0 0 171 16</inkml:trace>
  <inkml:trace contextRef="#ctx0" brushRef="#br0" timeOffset="137344.446">21858 13633 612 0,'-6'-3'362'0,"-9"-3"-39"0,9 6-65 31,8 0-61-31,-4-4-31 16,2 3-40-16,0 0-19 16,0 0-31-16,0-1-12 0,10-2-14 0,15-6-7 15,21-7-17 1,-18 12-9-16,2 5-8 0,0-2-2 0,5 4-5 16,1 3 0-16,-5 3 0 15,-3 3-1-15,-6 8 1 16,-7 1-1-16,-5 3 2 15,-4 0 2-15,-8 2 1 16,-3 0 3-16,-8-1 1 16,-2 4 1-16,-7-8 11 15,-2 1 4-15,-3-2 7 16,1-4 3-16,-2-3-8 16,4-3-3-16,2-9-7 15,-2-4-3-15,5-11-6 16,-4-2-2-16,9-1-5 15,0-1-2-15,8 8-1 32,0 1-21-32,-2 3-50 0,7 5-45 15,0 2-123-15,6 3-62 16,-5-3 186-16</inkml:trace>
  <inkml:trace contextRef="#ctx0" brushRef="#br0" timeOffset="137901.912">22564 13659 740 0,'4'-6'397'0,"-3"6"-98"15,-2 0-62-15,-6 6-47 16,-5 3-26-16,-11 6-13 0,-7 6-17 16,-4 5-24-16,0 6-9 15,7 8-13-15,2 0-6 16,-2-3-14-16,1-1-9 16,0-7-19-16,5-3-8 15,9-2-16-15,4-3-5 16,10 0-8-16,7-2-2 15,9-4-1-15,6-1 0 16,3-5 1-16,0-4 1 0,4-5 2 16,2-2 0-16,3-8 1 15,2-5-2-15,-1-4 0 16,-6-5 0-16,-3-4-1 16,-5-1 1-16,-8-7 0 15,-4-4 1-15,-4-3 0 16,-4-3 0-16,-5 4-2 15,-5 10 0-15,-4 2-1 16,-3 7-1-16,-8 4 0 16,0 5-2-16,-5 6-1 15,-3 3 0-15,5 5-1 16,0 1 0-16,7 5 0 0,0-2 9 0,1 0-36 16,8 4-24-16,0-7-54 15,4 3-90-15,5 1 134 16</inkml:trace>
  <inkml:trace contextRef="#ctx0" brushRef="#br0" timeOffset="138520.087">22847 13996 842 0,'5'-3'447'0,"-8"-1"-123"15,4 4-65-15,1 5-62 16,-2-5-30-16,-1 0-29 31,-1 7-11-31,-3 9-45 16,-15 28-13-16,14-24-19 0,-2 1-5 15,-8-2-16-15,4 1-6 16,-4-4-9-16,0 1-2 16,6-4-5-16,-1-1 0 15,6-4-1-15,-1-5 3 16,6-3 2-16,2-5-1 16,4-5-2-16,4-2-3 15,4-4-5-15,0 1-1 16,3 2-2-16,6 4-1 0,-10 5-1 15,9 5-1-15,-8 5 2 16,-4 2 0 0,3 4 3-16,-4-3 1 0,-1 1 0 15,0-2 1-15,7-1 0 16,-6 0 1-16,8-5 6 16,-3-3-10-16,-1-7-54 15,5 0-37-15,-3-5-207 16,1-1 192-16</inkml:trace>
  <inkml:trace contextRef="#ctx0" brushRef="#br0" timeOffset="138817.203">23150 13873 696 0,'-2'-2'463'0,"-3"2"16"16,3 3-153-16,1-3-104 16,0 3-42-16,-9 25-41 15,-13 31-12-15,8-22-34 16,-4 3-16-16,1 6-21 16,1 4-8-16,-3-2-19 15,3 2-5-15,2 1-14 16,-2-4-2-16,11-6-4 15,-4-6-1-15,6-12 6 16,3-6-9-16,-1-15-31 16,6-1-36-16,4-14 38 15</inkml:trace>
</inkml:ink>
</file>

<file path=ppt/ink/ink5.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5:01:20.997"/>
    </inkml:context>
    <inkml:brush xml:id="br0">
      <inkml:brushProperty name="width" value="0.05292" units="cm"/>
      <inkml:brushProperty name="height" value="0.05292" units="cm"/>
      <inkml:brushProperty name="color" value="#0070C0"/>
    </inkml:brush>
    <inkml:context xml:id="ctx1">
      <inkml:inkSource xml:id="inkSrc113">
        <inkml:traceFormat>
          <inkml:channel name="X" type="integer" max="12372" units="cm"/>
          <inkml:channel name="Y" type="integer" max="6960" units="cm"/>
          <inkml:channel name="T" type="integer" max="2.14748E9" units="dev"/>
        </inkml:traceFormat>
        <inkml:channelProperties>
          <inkml:channelProperty channel="X" name="resolution" value="400" units="1/cm"/>
          <inkml:channelProperty channel="Y" name="resolution" value="400" units="1/cm"/>
          <inkml:channelProperty channel="T" name="resolution" value="1" units="1/dev"/>
        </inkml:channelProperties>
      </inkml:inkSource>
      <inkml:timestamp xml:id="ts1" timeString="2019-10-23T15:03:35.519"/>
    </inkml:context>
  </inkml:definitions>
  <inkml:trace contextRef="#ctx0" brushRef="#br0">1348 9967 258 0,'3'-10'205'0,"1"-2"18"0,-1 0-59 16,0-2-20-16,0 1-8 31,-3-1 1-31,-1 0-12 0,-3 0-13 0,-4 1-18 15,-1 2-9-15,-8 1-12 16,-3 7-5-16,-10 2-16 16,-12 2-8-16,-6 9-13 15,-4-1-7-15,-16 13-8 16,-2 7-1-16,-2 6-3 0,-2 5-3 16,6 8-4-16,13 5-3 15,1 14-2-15,1 6-3 16,7 12-1-16,-2 2 5 15,17 4 14-15,9 2 6 16,22 6 19-16,11-4 3 16,16-5 2-16,11-9 0 15,13-18-10-15,4-9-6 16,13-16-7-16,4-8-4 0,17-25-3 31,6-11-2-31,9-17-3 16,2-11-2-16,-7-18 1 15,7-8-2-15,-15-28 2 16,-5-4-1-16,-21-8 1 16,-18-1 1-16,-24-2 1 15,-13 1 1-15,-22-1-2 16,-12 6 1-16,-15 9-1 16,-1 8-2-16,-13 15 6 0,-12 7 2 15,-4 14 5-15,-13 12 0 16,-5 14-6-16,8 11-6 15,-17 20-6-15,-1 11 0 16,-2 25 1-16,-2 10 0 16,23 15 0-16,-2 7-2 15,19 1 1-15,14 0-1 0,17-5-1 16,21-10-1-16,29-14 19 16,17-10 17-16,30-27-23 15</inkml:trace>
  <inkml:trace contextRef="#ctx0" brushRef="#br0" timeOffset="6281.325">11322 7519 245 0,'-1'0'185'16,"0"0"18"-16,0 0-65 31,0 0-11-31,0 0-12 0,0 0-2 16,1 0-14-16,0 0-10 15,-1 0-22-15,-1 0-11 16,1 0-19-16,0 0-10 16,0 0-11-16,1 0-4 15,0 0-3-15,0 0 2 16,0 0 10-16,0 0 7 0,0 0 18 15,0 0 6-15,0 0 13 16,0 0 1-16,0 0-4 16,0 0-3-16,0 0-10 15,0 0-4-15,0 0-3 16,0 0-4-16,0 0-8 16,0 0-4-16,0 0-7 15,0-1-3-15,0 0-3 16,3-2-1-16,4-8-5 15,5-4-1-15,27-38-3 0,-19 24-1 16,2-11 0-16,-2-8-2 16,4-3 1-16,-8 0-1 15,7 4-1 1,1 4 1-16,-2 12-2 16,4 2 0-16,-13 11 0 0,-4 3-1 15,-3 8-3-15,-3 2-4 16,1 7-4-16,-4 6 0 15,0 9 1-15,-4 3 4 16,1 6 4-16,0 3 0 16,-3 3 4-16,4 2 1 15,0 5 0-15,2 1 0 0,-1 1 1 16,2-1-1-16,1-4 1 16,2 3 0-16,4-6 0 0,0-4 0 15,-1-3 0-15,-1-6-1 16,3-4 0-16,-2 3 1 15,1-8 1-15,3-5 0 0,-5-5 6 32,5-4 1-32,6-8 2 15,-3-5-1-15,0-11-3 16,7-2-2-16,-9-14-2 16,2-4 1-16,4-8 0 15,-4-2-2-15,9 4 0 16,-4 3 1-16,3 8 0 0,-4 1 0 15,-2 2 8-15,1-1 2 16,-2 6 2-16,4-1 1 0,-5 9-9 16,-2 7-2-16,-6 2-5 15,-1 9-3-15,0 5-8 16,-5 3-1-16,1 8 1 16,-4 5-38-16,0 13-121 15,4-1-176-15,-2 11 209 16</inkml:trace>
  <inkml:trace contextRef="#ctx0" brushRef="#br0" timeOffset="7123.189">12205 7307 524 0,'-1'-2'316'16,"-3"-1"-25"-16,-2-2-53 15,7 2-66-15,-1 0-27 16,-6-1-31-16,6 3-12 16,0 0-14-16,-1 0-6 15,0 0-16-15,0 0-8 16,-9-2-13-16,-10-1-8 15,-28 4-10-15,24 7-5 16,2 3-8-16,4 2-3 16,-3 3-6-16,2 2-2 0,5 0 0 15,0 2-2-15,4 0 0 16,0 1-1-16,4 3 0 16,-1-8-1-16,3 3 1 15,2-1 0-15,2-2 0 16,0 2 0-16,4-6 0 15,0 1 0-15,4-3-1 16,-1 0 1-16,2-1 0 16,1-2 0-16,1-6 0 15,3-1 2-15,6-8 1 16,3-4 1-16,10-6 0 16,1-7 0-16,-1-5-1 0,1-3-1 15,-6-4 0-15,-5 1 1 16,-7 0 0-16,-2 1-1 15,-12 7-1-15,5 5 0 16,1 10-1-16,-3 5 0 16,-3 6-3-16,0 4-1 15,-5 6 0-15,-8 2-1 0,-1 9 4 16,-2 0 1-16,-2 4 0 16,7 6 0-16,3-4 1 15,-1 0 0 1,4 3 0-16,-4-4 1 15,2 0-1-15,2 0 0 16,-1-6 0-16,4-4-1 0,0 0 0 0,6-3 1 0,0-3-1 16,4 0 0-16,5-6 0 31,2-2 6-31,5-5-63 16,-1-1-60-16,2-10 75 15</inkml:trace>
  <inkml:trace contextRef="#ctx0" brushRef="#br0" timeOffset="9354.654">12911 7087 423 0,'-3'0'278'0,"1"1"-22"16,-1-1-103-16,3 0-38 15,-1 0-40-15,1 0-10 16,0 0-4-16,0 0-2 0,0 3-5 16,0 5-3-16,-1 4-5 15,0 0-3-15,-1 30-9 16,1-27-3-16,-1-4-9 16,0 0-4-16,2-1-5 15,-2-4-2-15,1 0-2 16,1-3 3-16,0-3 8 15,0-1 0-15,0 0 0 16,0 0-5-16,1-4-11 16,6-11 0-16,11-31-2 15,-10 28 0-15,-2 3-1 16,-2-1 1-16,-4 4-1 16,-2-2 0-16,-4 3-1 15,0 2 0-15,-3 6-1 16,-4 2-2-16,-5 2 0 0,-1 1-2 15,-5 5 2-15,-4 3-1 16,3 7 2-16,1 4 0 16,2 2-1-16,-4 3 1 15,-2 0 0-15,4 4 0 16,-2 3 0 0,6 0-1-16,3 5 1 15,-1-2-1-15,7-1 0 16,5-3 2-16,1 0-1 15,4-5 2-15,4-2 0 16,2 0-1-16,0-7 1 0,8-2 0 16,2-4 0-16,3 0 2 15,5-4 3-15,7-2 1 16,-7-5 2-16,-1-1-1 16,11-2 0-16,-6-7-1 0,7-1 0 15,0-1-1-15,-11-2-2 16,-1 4 0-1,-5 3-2-15,-2 1-1 0,-8 2 0 16,2 2-1-16,-6-1-8 16,-1 3-7-16,-2 1-48 15,-2-1-45-15,1 0-349 0,0 0 309 16</inkml:trace>
  <inkml:trace contextRef="#ctx0" brushRef="#br0" timeOffset="10174.944">13185 7540 546 0,'-4'5'290'0,"2"-2"-70"0,4 0-38 16,-4-3-62-16,1 0-11 15,0 0-13-15,0 0 14 16,1 0 11-16,0 0-3 16,0 0-10-16,0-1-19 0,0 0-20 15,0 0-4-15,1-9-8 16,0-11-5-16,38-31-9 16,-27 29-5-16,-1-10-11 15,12-2-5-15,-6-9-9 16,1-9-3-16,2 4-3 15,-1 3-3-15,-2 8-2 16,-1 5 0-16,-3 7-1 16,-1 10 0-16,-4 4 2 0,-1 6-1 0,-4 6-4 15,-3-1-2-15,0 11 0 16,-3-2-1-16,1 11 5 16,1 5 0-16,-1 0 1 31,1 6 0-31,-1 0 0 15,-2 1 0-15,3 3 0 16,0 1-1-16,1 1 1 0,1 1 0 16,2-6 0-16,-1 1 0 15,2-4 0-15,0-7-1 16,3 1 1-16,-1-7 1 16,0-10 0-16,1-2 0 15,3-5 2-15,3-5 1 16,2-3 0-16,3-3 0 0,3-4 0 15,2-6-2-15,6-7 0 16,-3-6 0-16,4-8 0 16,-5-1 1-16,-4-1 0 15,-3 0 0-15,-8 5 2 16,1 1 3-16,-8 3 7 16,5 4 0-16,1 1-1 15,-1 5-3-15,6 6-8 16,-5-2-2-16,-4 6-3 15,-2 1 1-15,-1 7-24 16,1 2-30-16,9 8 37 16</inkml:trace>
  <inkml:trace contextRef="#ctx0" brushRef="#br0" timeOffset="12184.484">14615 7179 778 0,'-1'-1'386'0,"0"1"-126"16,-4 0-24-16,5 0-70 15,-1 0-27-15,0 0-42 16,0 0-17-16,0 0-27 16,0 0-12-16,0 0-16 15,0 0-4-15,-2 2-6 16,-3 13 1-16,-34 37-4 15,27-26-3-15,-1 7-1 16,-3-1-1-16,-2-1-2 31,0 6 1-31,2-6-3 0,-2 2 1 16,4-4-1-16,3-9-2 16,-1-2 2-16,3-4-1 0,3-4 1 0,1-3-1 15,5-4 3-15,1-3 2 16,1-8-64-16,5-3-58 15,3-6-473-15,4-5 395 16</inkml:trace>
  <inkml:trace contextRef="#ctx0" brushRef="#br0" timeOffset="12444.145">14424 7252 822 0,'-7'-1'397'0,"5"1"-145"15,1 0-18-15,-1-1-65 0,2 0-28 0,0 0-38 16,0 1-17-16,7 0-24 16,16 2-5-16,34 7-12 15,-27-6-6-15,3 3-9 16,-2-3-6-16,-1-1-13 15,-3 1-3-15,2-2-6 16,-4-1 13-16,1-1-58 16,-3-3 4-16,0-3 22 15</inkml:trace>
  <inkml:trace contextRef="#ctx0" brushRef="#br0" timeOffset="13289.894">15513 7183 408 0,'53'-38'266'0,"-45"27"17"0,1 0-45 15,-8 0-52-15,4 1-17 16,4 5-32-16,-4-2-8 16,-1 5-9-16,-3 2-14 15,-1 0-30-15,-1 0-18 16,0 0-30-16,0 0-5 16,-7 12-2-16,5 8 1 0,-41 31 1 15,29-22 0 1,1 2 1-16,-2 1-1 0,5 0-5 15,-1-1-4-15,2-3-6 16,2 1-3-16,-1-2-2 16,0-3-1-16,2-4 1 15,0-3-1-15,1-7 1 16,0 0-1-16,2-8 2 16,1 0 1-16,3-4-5 15,0 1-18-15,0 0-57 16,0 0-46-16,3-19-171 15,16-33 186-15</inkml:trace>
  <inkml:trace contextRef="#ctx0" brushRef="#br0" timeOffset="13617.788">15846 7074 617 0,'11'-13'377'0,"-4"6"-22"0,-3 3-71 15,-3 3-67-15,-1 1-51 16,0 0-68-16,0 0-19 16,-1 0-29-16,0 0-2 15,-2 8 0-15,-2 9-6 16,-15 33-11-16,9-25-3 16,-2 4-2-16,-1 3-1 15,-1 0 0-15,0 3-3 16,1 5-4-16,0-6-3 0,1 2-5 15,0-3-1-15,0-8-4 16,5 1-1-16,-1-7-1 16,1 0-1-16,2-6 0 15,4 0 0-15,-1-7 3 16,3-2-2-16,0-3-49 0,-1-2-51 16,0 0-70-16,0-1 89 15</inkml:trace>
  <inkml:trace contextRef="#ctx0" brushRef="#br0" timeOffset="13915.591">15534 7275 478 0,'-5'-2'341'0,"0"-2"69"16,-1 0-114-16,9 3-52 15,0-1-38-15,-3 1-65 16,0 0-28-16,0 0-41 16,16-1-14-16,36-4-15 15,-28 5-5-15,1 1-8 16,-1 0-5-16,5 0-9 0,-1 1-4 16,-4 1-8-16,-2-1-2 15,-7 2 6-15,-4-1-14 16,-3-2-97-16,0 0-62 15,0-5 91-15</inkml:trace>
  <inkml:trace contextRef="#ctx0" brushRef="#br0" timeOffset="14801.677">16326 7107 650 0,'3'-5'372'0,"-2"2"-47"0,-1-1-42 16,0 4-90-16,0 0-39 15,0 0-59-15,-1 0-19 16,0 0-15-16,-1 6-3 16,-4 12-9-16,-9 28-8 0,6-24-16 31,1 1-5-31,0 0-7 0,0 0-3 0,2 0-4 31,2-3-2-31,2-1 0 16,-1 0-1-16,3-10 0 15,-2 2 0-15,2-8 4 0,0-7 1 16,6-4-1-16,-1-8 1 16,3-5-6-16,1-3-5 15,-2-4-13-15,2 2-5 16,-1-1-1-16,-3 4 3 0,-4 6 13 15,-1-2 5-15,-3 6 1 16,-4 1-1-16,-6 4 0 16,0 4-1-16,-4 1-3 15,-2 5 0-15,-2 2-2 16,-2 3 2-16,0 5 0 16,-2 0 2-16,-3 5-1 15,5 3 1-15,4 3 1 16,-1 3 0-16,6 3 0 15,1 4 0 1,3 3 2-16,6-1-1 0,1 1 1 16,-6-3 0-16,5-4 0 15,-1-2 0-15,4-8 0 16,1-2 1-16,4-4 0 16,5-2 1-16,3-3-1 15,1 0 2-15,1-4 0 16,2-2 0-16,6-2 2 15,6-2-2-15,8-4 0 16,4-4 0-16,0-3-1 0,-3-3-1 16,-1 2 1-16,-6 1 0 15,-4 4 0-15,-5 2-1 16,-2 5-1-16,-4 2 0 0,-4 0 0 16,-1 1-1-16,-6-1-1 15,1 0-1-15,-5 1 1 16,0-1-1-16,0 0-8 15,-1 0-30-15,-2 0-91 16,3 0-49-16,-1 0 101 16</inkml:trace>
  <inkml:trace contextRef="#ctx0" brushRef="#br0" timeOffset="15176.838">16801 7049 1113 0,'2'-8'504'16,"-2"4"-229"-16,1-1-49 15,-1 7-87-15,-1-2-30 0,0 0-47 16,-4 9-7-16,-3 14-13 16,-20 29-8-16,13-23-9 31,7-15 0-31,2 2-1 0,-22 51-2 0,-1 4-3 16,3 2-4-16,16-34-6 15,-2-3-2-15,6-12-4 16,-1-4 0-16,0-4 0 15,4-5 0-15,-1-5-9 16,4-4-18-16,6-8 16 16</inkml:trace>
  <inkml:trace contextRef="#ctx0" brushRef="#br0" timeOffset="18002.704">17334 7247 272 0,'-1'0'181'0,"1"0"-19"16,0 0-35 0,0 0-13-16,0 0-26 15,0 1-4-15,0 0-1 16,0 1 1-16,1 0-2 15,0 1-8-15,0-1-18 16,0 0-6-16,9 2-7 16,1 0-2-16,38 25-1 0,-22-29-2 15,11-2 0-15,8 0 1 16,13-1 5-16,2 3-1 16,8 0-9-16,3 0-8 15,-4 2-13-15,5 3-4 0,-12 0-4 16,-2 2-1-16,-14-3 1 15,-4-1-1-15,-5 0 0 16,-7-2 1-16,-3 2-1 16,-10-3-1-16,-5 0 1 15,-3-3 0-15,-5 2 4 16,-2 0 3-16,-1 0 2 16,-1 0-1-16,0 0-5 15,0 0-2-15,0 0-3 0,-1-1 0 16,0 1 0-16,-5-1 0 15,-1-4-2-15,-3-2 0 16,-30-26 0-16,27 28 0 0,-1 1-1 16,0 0 1-16,-4 1 0 15,0-1 1-15,5 1 0 16,-2-1 1-16,7 1 1 31,2 0-1-31,0 0 0 0,0 2-1 0,1-3 8 31,0 3 4-31,5 1 2 16,4 0 0-16,-3 1-7 0,0 0-2 16,7 0 3-16,3 0 3 15,13 1 1-15,29 7 2 16,-22-2 3-16,6 2 4 16,-4-1 4-16,-4-2 2 15,4 1-4-15,-2-2-4 16,-4-1-7-16,0 2-3 15,-7-2-3-15,-3-1-2 16,-7 0 0-16,-4-2 2 0,-5 0 7 16,-1 0 3-16,0-1 3 15,0 1-1-15,-8 0-8 16,-12 0-2-16,-34 8-4 16,26-1 0-16,-4 4-3 15,2 1 1-15,-3 3-1 16,2-3 1-16,-1 0 2 15,6 1 2-15,3 0 0 16,6 0-1-16,10 3-1 16,1-3-1-16,1-2-2 15,-1-2 0-15,4-2-2 16,2 2 0-16,6-3 2 16,5 2-39-16,-1 0-67 15,5-5 69-15</inkml:trace>
  <inkml:trace contextRef="#ctx0" brushRef="#br0" timeOffset="20081.865">19097 7058 351 0,'1'-3'243'0,"1"3"3"16,-1-5-59-16,-1 4-11 15,0 0-16-15,0-1-12 16,0 1-10-16,0 0-8 16,0 0-23-16,0 0-11 15,0 0-35-15,0 0-15 16,0 1-20-16,-1 0-7 15,-3 14-6-15,-6 5-4 0,-22 33-2 16,16-24-2 0,2 4-1-16,-2 5-1 0,2 0 0 15,-4-1 0-15,-5 0-1 16,7 1 0-16,-5-5-1 31,6-1 1-31,2-8-1 16,0-2 1-16,4-4-1 15,-1-4 0-15,6-3 1 16,-1-4 1-16,4-5-4 16,1-6-31-16,1-1-71 0,4-5-53 15,2-8 86-15</inkml:trace>
  <inkml:trace contextRef="#ctx0" brushRef="#br0" timeOffset="20450.148">19487 7006 880 0,'1'-9'444'0,"2"4"-136"16,-1-1-51-16,-2 7-83 15,-2 1-49-15,1-2-66 16,0 0-19-16,-5 7-22 0,2 12-2 15,-33 32-2-15,19-26 1 16,-4 4 4 0,-3-1 2-16,-2 6 1 0,2 2-3 0,4 3-6 15,-1-1-3-15,2-4-4 16,6 2-1-16,2-5-3 16,3-3 1-16,2-3-2 15,-2-5 0-15,2-3 0 16,1-5-1-16,0-3-6 15,1-4-14-15,-3-7-58 16,1-2-61-16,0-10-422 16,1-1 381-16</inkml:trace>
  <inkml:trace contextRef="#ctx0" brushRef="#br0" timeOffset="20736.383">19081 7216 696 0,'-4'-2'400'0,"5"0"-60"15,-1 0-60-15,0 0-54 16,0 1-50-16,0 0-52 31,17-3-27-31,34-7-46 16,-23 8-10-16,0 2-13 15,5-2-6-15,-2 1-9 16,3 2-4-16,-1 0-5 16,-1 0-3-16,0 0 3 15,-10-1-2-15,-7-1-84 0,2 1-63 16,-8-2 87-16</inkml:trace>
  <inkml:trace contextRef="#ctx0" brushRef="#br0" timeOffset="21507.698">19911 7062 706 0,'0'-7'366'0,"2"5"-102"16,-2 2-44-16,-1 0-77 16,0 0-22-16,-1 0-35 0,2 0-10 0,-4 13-20 15,0 5-8-15,-7 30-8 16,1-28-4-16,-1-2-8 15,2 2-6-15,3-4-8 16,5 3-4-16,1-5-3 16,0-3 0-16,2-3-2 15,-1-4 1-15,3-4 5 16,-3-2 2-16,-1 1-1 16,0 0-1-16,4-9-6 15,4-10-2-15,15-29-4 0,-14 26-3 16,3 1-6-16,-10 2-1 15,-2 4 2-15,4 4 2 16,-13 0 5-16,0 1-1 16,-4 5 0-16,-6 3-1 15,1 6-1-15,-2 5 0 16,-1 4 1-16,-5-1 1 16,0 5 1-16,-1 2 0 15,4 4 0-15,-1 2-1 16,1 0 1-16,2 2 0 0,4 2 0 15,2-1 0-15,4 2 1 32,3 0 0-32,0-1-1 15,8-1 1-15,0 0 1 16,0-4-1-16,7-3 1 16,-1-1 0-16,3-7 0 15,5 0 1-15,3-4 1 0,2-1 1 16,4-4 1-16,0 2 1 15,3-5-1-15,1-4 0 16,2-1-2-16,1 1 0 16,2-1 0-16,-6 1 0 0,-3 0 0 15,-6 0 0-15,-6-4 3 16,-3 4-7-16,-4-1-56 16,0-2-44-16,-3-2-340 15,7-1 296-15</inkml:trace>
  <inkml:trace contextRef="#ctx0" brushRef="#br0" timeOffset="22241.38">20114 7492 727 0,'-1'8'341'0,"1"-2"-129"16,0 0-28-16,0-2-54 31,1 2-11-31,-1-4-31 0,0-2-14 0,0 0-9 15,0 0 4-15,0-1 13 16,0 0 2-16,0 0-5 16,0-1-11-16,1-1-23 0,9-17-7 15,35-31-13-15,-28 19-3 32,3-9-6-32,2-4-4 0,0-7-3 15,5 0-3-15,-1 4-2 16,0 3-2-16,0 10 0 15,-8 4 3-15,1 13 5 16,0 5 1-16,-13 8 0 16,10 5-5-16,-17 2-5 15,-2 7 0-15,3 10 1 16,-12 3 1-16,12 7 1 16,-5 3-1-16,-5-1 0 15,10 4-1-15,-3 0 0 16,-1 2 0-16,9 0-1 15,-5-7 1-15,1-2-2 16,6-3 1-16,-2-7 1 16,7-6-1-16,7-3 2 15,-6-6 0-15,0-9 1 0,4 3 0 16,-4-17-1-16,9-1 0 16,3-2-1-16,-1-5 0 0,0-4 0 15,0-3 2-15,-3-3-1 16,1-3 1-16,-2 1 1 15,-1 3 0-15,2-3-1 16,-2-2 1-16,-1 5-2 16,1 0 1-1,-2 11-3-15,-1 5 0 16,-4 7-3-16,-3 2 9 0,-9 3-33 16,1 7 63-16,-4 4-30 15</inkml:trace>
  <inkml:trace contextRef="#ctx0" brushRef="#br0" timeOffset="24047.03">21526 7094 545 0,'29'-39'371'16,"-21"33"-17"-16,-3 1-124 16,1 0-13-16,-2 1-71 0,-4 0-18 15,5 4-44-15,-5 0-22 16,0 0-29-16,0 0-8 16,0 0-7-16,-1 3 0 15,-4 18 0-15,-10 31-1 16,-2-22-5-16,0 4-2 15,-3 5 0-15,1 1 0 16,6 4-2-16,-5-8-1 0,3-2-2 16,2 1-2-16,-2-14 0 15,9 6 0-15,-2-11 0 16,-1-4 0-16,4-4 2 16,-3-5 2-16,-3-8-15 31,2-4-23-31,2-4-90 15,1-1-70-15,6 1 115 16</inkml:trace>
  <inkml:trace contextRef="#ctx0" brushRef="#br0" timeOffset="24306.477">21379 7205 872 0,'3'-3'439'0,"0"3"-151"16,-3-1-23-16,0 1-89 15,0 0-36-15,0 0-38 16,15 1-21-16,36 5-21 0,-19-2-7 16,7-1-20-16,0-1-9 15,-1-1-11-15,-3 2-6 16,-3-1-4-16,-5-1 10 15,-6 0-53-15,-7-1-50 16,-3-2 61-16</inkml:trace>
  <inkml:trace contextRef="#ctx0" brushRef="#br0" timeOffset="25547.085">22323 7511 272 0,'-1'0'201'0,"0"0"37"16,0 0-41-16,0 0-49 16,-1 0-11-16,2 0-23 0,-2 0-15 15,1 1-14-15,1 2-3 16,0-1 0-16,0-1 3 16,0 2 0-16,0-3 3 15,0 0 7-15,0 0-4 16,0 0-15-16,0 0-12 15,0 0-32-15,1-2-9 16,18-8-11-16,30-44-2 0,-31 12-5 16,8-3 0-16,5-9-1 15,-4-7-1-15,8 7 0 16,-3 2-1-16,-7 12-1 16,1 6 0-16,-9 12-1 15,-6 8 0-15,-7 6 3 16,-2 4-2-16,-2 4-1 15,0 1 0-15,-1-1 0 16,0 0 2-16,0 9 1 16,-2 14 0-16,-5 33 0 15,3-28 1-15,1 2-1 16,-1 3-1-16,1 1 0 16,2 1 0-16,1-1-1 15,1 0 0-15,3-4 0 0,-1-1 0 16,1-4 0-16,2 2 0 15,0-7 0-15,1-4 1 0,0-2-1 16,-2-6 1-16,3-4 4 16,-2-1 2-16,7-6 4 15,2-9 1-15,4-7-1 16,4-4-1-16,3-8-4 16,2-2 0-16,0-11-1 15,-3-2-1-15,3-4 2 16,-7-3-3-16,-4 6 9 15,6 1 3-15,-8 8 4 16,3-1 4-16,-3 2-5 16,-3 1-3-16,-2 0-3 15,5 6-4-15,-1 7-4 16,-1 6-2-16,-3 5-3 16,-2 2 0-16,-1 8-7 15,-3 0-2-15,2 5-8 16,-1 2-19-16,0 3-107 0,0 4 364 31,2-2-202-31</inkml:trace>
  <inkml:trace contextRef="#ctx0" brushRef="#br0" timeOffset="26225.997">23340 7351 919 0,'4'-14'462'0,"3"-3"-178"16,1 0-78-16,-3 0-35 15,4-1-48-15,-11 0-9 16,-2 4-34-16,0 1-12 16,-1 4-17-16,1 3-9 15,-3 3-14-15,-11 1-7 16,-9 5-8-16,1 3-3 0,-10 6-5 16,5 2-2-16,5 5-1 15,-1 0-1-15,4 4-1 16,5 5 0-16,2-5-2 15,2 3 1-15,5-3 0 16,1-3 0-16,2-1 1 16,4-1-1-16,2-5 0 15,0 0-2-15,4-3 1 0,1-4-1 16,6-2-1-16,1-4 2 16,3-3 0-16,0-5 1 15,5-5-3-15,1-2-3 16,5-7-6-1,-1-4 0-15,6-4 2 0,-3-3 3 0,-7-5 8 32,1 1 0-32,-4 8 1 15,-10 2 0-15,4 14-1 0,-6 5-4 16,-6 8-5-16,3 5-2 16,-5 5 0-16,-10 4 4 15,-4 6 5-15,-1 2 1 0,-3 1 0 16,7 3 1-16,3 2 0 15,0-2-1-15,4 1 1 16,-1-5-2-16,2-4 4 16,5 0-8-16,0-5-44 15,5-1-35-15,3-6-72 16,1-8-31 0,-5 1 118-16</inkml:trace>
  <inkml:trace contextRef="#ctx0" brushRef="#br0" timeOffset="27007.533">23927 6912 867 0,'5'-5'431'16,"-2"5"-157"-16,-2 0-62 15,-1 0-74-15,-1 0-32 0,0 0-24 16,0 0-12-16,-2 19-27 16,-12 28-7-16,5-18-11 15,-4-1-2-15,5 4-5 16,-6-3-2-16,5-1-4 16,-1-3-3-16,4-2-4 15,3 0-1-15,-1-6-1 16,4 0 0-16,-2-7-1 15,3-5 1-15,0-5 5 16,0-4-1-16,0 3 1 16,0 0-4-1,9-20-14-15,15-32-13 0,-14 26-25 0,0-1-3 16,3 4 9-16,0 1 12 16,-8 5 26-16,-3 1 5 15,-9 4 1-15,2 4 0 16,-4 4-1-16,-2 2-1 15,3 4-4-15,-7-1 0 16,1 10-1-16,0 3 0 0,-7 5 0 16,1 5 0-16,-4 3 1 15,-6 1 0-15,0 1 1 16,0 6 1-16,6 2 1 16,4 2 1-16,2 0 0 15,5-1 2-15,3-4-1 16,1 0 1-16,5-5 0 15,-1 1 0-15,3-7 1 16,2-2 0-16,2-4 1 16,5-5 0-16,4-2 2 15,3-2 2 1,10-7-1-16,4-2 1 16,11-6-4-16,8 2-1 15,-4 2-2-15,-1-5-1 0,-3 4 2 16,-9-2-1-16,2-2 1 15,0 8 1-15,-13-2 3 16,0 3-1-16,-10 2 1 16,-6-2-2-16,-3 0-4 15,0 0 1-15,0 0 0 16,0 0 5-16,-1 0-30 16,0 0-39-16,0 0-99 0,0 0-102 15,0-1 163-15</inkml:trace>
  <inkml:trace contextRef="#ctx0" brushRef="#br0" timeOffset="27361.383">24441 6898 997 0,'2'-2'451'15,"-1"7"-206"-15,-1 4-69 0,-5 8-55 16,-2 8-15-16,-8 5-12 16,3 4-12-16,2 4-23 15,-3 0-7-15,2 4-11 16,0 2-3-16,-8 6-9 15,-5-3-3-15,7 4-10 16,-4-3-2-16,6-9-5 16,0 0-3-16,0-12-1 15,4-5-1-15,6-7-2 16,5-3 13-16,4-8 14 16,2-6 172-16,-3-9-141 15</inkml:trace>
  <inkml:trace contextRef="#ctx0" brushRef="#br0" timeOffset="30232.914">20994 6799 461 0,'0'0'249'16,"0"0"-56"-16,0 0-92 15,0 0-28-15,0-1-3 0,0 0 3 16,0 0 8-16,0 0 5 16,0-1-10-16,0 1-8 15,0 0-16-15,-2 0-10 16,2 0-10-16,-2 0-6 15,-13-8-8-15,-23-10-4 16,26 14-5-16,-9 2-2 16,4-3-1-16,0 0 0 15,-4 0-1-15,1 0 0 16,-6 0-2-16,-2 1 0 0,-2-2-2 16,2 4 1-16,-3 0-2 15,-1 1 3-15,-3 2 14 31,-1 0 8-31,1-2 13 0,1 2 1 0,3 2-7 16,0-2-3-16,-5 3-4 16,-4-1 0-16,1-2-2 15,-1 1-2 1,9-1-4-16,-2-1-2 16,-1 1-2-16,0 0-2 15,-6 0-4-15,4 3-1 0,3-1-3 16,0 3 0-16,4-2 0 15,-2-1-1-15,0 2-1 16,0-2 1-16,-1 1-1 16,1-1 0-16,-3 0 1 0,4 1-1 15,0-2 0-15,1 1-1 16,-3 1 1-16,-2 0 0 16,-1 2-1-16,3 1 0 15,-1 1 0 1,3 1 0-16,-2-1-1 15,0 3 1-15,-3 2-1 16,-3-2 1-16,2 2 0 16,-4-1 0-16,7 2 0 15,3 0 0-15,2 4 0 16,-1-2 0-16,-3 3 0 0,2 0 0 16,1 2-1-16,-1-3 1 0,3 2 0 15,1 3-1-15,3-1 1 16,3 2 0-16,-5-7 0 15,-4 3 0-15,0-4 1 16,-1 4-1-16,7-3 0 16,1 3 0-16,0-3 1 0,3 1-1 15,-1 3 0 1,0-2 0-16,1 5 0 0,1 0 0 16,3-3 0-16,0 4 0 15,2-4 0-15,-1 4-1 16,1 0 0-16,2-3 0 15,2 1 1-15,3-3 0 16,0 2-1-16,2 3 1 16,-2-6-1-16,0-1 0 0,5 1 0 15,-4-4-1-15,5 1 1 16,6 3 0-16,1-2 0 16,4 2 1-16,8 1-1 15,-4-1 1-15,5 4 0 16,2-1-1-16,3 0 1 15,5 0-1-15,3-4 1 16,6-1 0-16,6-3 1 16,3 1 0-16,2 0 1 31,-3-3-2-31,-2 1 1 16,0-4 0-16,-3 2 0 15,2-1 0-15,-1-4 0 16,-1 1 0-16,2-4 1 0,3 1-1 15,4 0 1-15,1-3-1 16,-3-3 2-16,0 1 0 0,1-2-1 16,1 1 1-16,-1 0-2 15,-5 3 0-15,-1 0 1 16,1-1 0-16,-2-4 0 16,1 2-1-16,-13-3 1 15,7 3-1-15,-7-3 1 16,-2-2 0-16,9 1 3 15,-4-2 2-15,2-2 3 0,0 0-1 0,0-3-1 16,-3 0-1-16,9 3-4 16,-3-1-1-16,-3 0 0 15,3-1-1-15,-7 1 0 16,-5-2 0-16,7 1 1 16,-3 1-1-16,-1 1 0 15,5 0 3-15,-4 0 12 16,-5-2 3-16,2 0 7 15,-1 0-1-15,0 0-8 16,6 0-2-16,-5 0-4 16,5 3-1-16,-3 2-1 31,-4 0 0-31,-3-4 0 0,-2-2 1 16,-2-2-3-16,-5-3 0 15,4 4-3-15,-6-3 0 16,-4-3 0-16,11 1 1 0,-7-4 2 15,-1-1 2-15,-4 0 5 16,-3 0 3-16,2 2 7 16,-1-2 1-16,0 2-2 15,4 1-5-15,-3 1-8 16,-1 1-2-16,-2 2-3 16,-3-3-1-16,-4 1-1 15,1 0 1-15,-4-5-2 16,-2 1 0-16,1-1 0 15,-2-1-1-15,-1 3 1 16,1-1-1-16,0 2 1 16,-3 0-1-16,-7-3 2 15,3 4-1-15,-1-1 2 16,3 1 0-16,-1 3-2 16,1-1 0-16,-13 3-1 15,-6 1 0-15,0 6 0 0,-5-1-1 0,3 4 0 16,3 2 0-16,-3 2 0 15,5 2 0-15,-1-1-1 16,1 3-1-16,4 0-1 16,5 2-1-16,7 1 7 15,3-1-36-15,6-1-35 16,1-2 45-16</inkml:trace>
  <inkml:trace contextRef="#ctx0" brushRef="#br0" timeOffset="32831.278">13963 6741 728 0,'0'-3'332'15,"-1"-1"-159"-15,0 2-29 16,0 1-70-16,1 0-24 0,0 0-27 15,-1 0-11-15,0 0-7 16,0 0 2-16,0-1 6 16,0 1 5-16,-1 0 19 15,-8 0 3-15,-8 0 0 16,-29 2-4-16,22-1-16 16,0 2-7-16,-4-2-7 15,3 4-1-15,0-3-2 0,4 0 0 16,-5-2 1-16,2-3-1 15,-6-1 0-15,-6-2 1 0,0 0 0 16,-3 1-1-16,-2-1-1 16,2 0 1-16,-4 2-3 15,1 0 5-15,2 3 11 16,1 0 1-16,2 0 3 16,2-1-4-16,-6 1-10 15,-2-2 1-15,2 2-2 16,-1 0 1-16,8-1-1 15,3 3 0-15,-1 0 0 16,1-1 2-16,-4 0 9 16,0 1 3-16,-1 0 1 15,2 0-2-15,-5-1-5 16,1 0 0-16,-6 0 5 16,-1 0 3-16,3 1 4 15,-1 0-1-15,8-1-4 16,1 1-4-16,1-1-6 15,-2 1-2-15,0 0-6 0,-1 0-1 16,-5 0 0-16,13 3-1 16,-4 1 1-16,-3 1-1 15,-3 1 0-15,-11 0 0 16,-1 1 0-16,0 2 0 16,2 1 0-16,-5-1 1 0,9 1-1 15,8-1 1-15,1 0 0 16,7 1 0-16,-1 1-1 15,-6 2 0-15,3 4 0 16,-1 1 0-16,1 5 0 16,3 6 1-16,2-2-1 15,3 5 0-15,-1-1 0 16,-4-6 1-16,1 4-1 16,-1-5 1-16,-1 0 0 15,6 6 0-15,1-4-1 16,4 0 0-16,-5 1 1 15,-6-3 0-15,5-1 0 16,-4 1 0-16,10-1-1 16,2 0 1-16,3-1-1 15,-1 2 0-15,7 1 0 0,0-1 0 16,2 1-1-16,1 3 1 16,6-2-2-16,1 1 1 15,9 1 0-15,3-3 0 16,7 1 1-16,3-1 0 15,10-2 0-15,6 0 2 16,-3-3-1-16,1 0 1 16,-3 1 0-16,2-3-1 0,6 1 1 15,3-3 0-15,3 1 0 16,-2-3 1-16,1-3 1 16,2 1 3-16,2-3 10 31,2-2 6-31,-1 3 8 15,-1-5 3-15,4-3-4 16,-4-1-3-16,3 0-8 16,-1-1-3-16,-1 1-7 0,1-1-2 15,-2 1-2-15,2 5-2 16,-5-5 1-16,4 3-1 16,-3-3 0-16,-6 0-1 0,0 2 1 15,-5-1-1-15,-1 3 2 16,3-2 1-16,-2-3 1 15,-2 0 2-15,-6-6 2 16,3 2-1-16,-7-5 0 16,3-1-3-16,5-1-2 15,1 0-1-15,9 2-1 16,0-3 0-16,-1 2 0 16,1-2-1-16,5 1 0 15,5 3-1-15,-9 0 0 0,-5-1 1 16,-4 3-1-16,-6-2 1 15,6 6-1-15,-1-2 1 16,-6 3 0 0,-1-1 0-16,-6-1-1 15,1 1 1-15,-1 1 0 0,-1-2 0 16,1-1 0-16,-2 1-1 16,5-2 1-16,0 3 0 15,-1 0-1-15,2-1 1 16,-8 0 0-16,4 0 1 15,-2-1 0-15,0 1 0 16,6-3-1-16,-4 1 0 0,2-1 1 16,2 1-1-16,-3-2 0 15,1-3 2-15,-2-2 0 16,-2-1 2-16,1-3 0 16,2-1 0-16,-1-4-1 15,2-3 0-15,0-2-2 0,2 1 0 16,-1 0-1-16,-6-4 0 15,-2 0 0-15,-2-2-1 16,1-4 1-16,-4 1 1 16,-6 3 0-16,-3 2 0 0,-2 0 1 15,-1 2 3-15,0 1 7 16,-3-4 3-16,-6-1 3 16,5 1-1-16,1-4-4 31,3 2-1-31,0-1-5 15,-3-1-1-15,-6-1-5 0,-2 1 0 16,0 8-1-16,0 3-1 16,-8 5 0-16,-4 3 0 15,-11 3-2-15,-2 1 1 16,-7 3 0-16,-3 2-1 16,-2 0 1-16,2 3 0 15,5 0 1-15,8 0 1 16,1-1 0-16,3-1 1 0,9-1 0 15,-1 1-1-15,8-1 0 16,3 2-1-16,2 0 46 16,-2 3 4-16,8 4-26 15</inkml:trace>
  <inkml:trace contextRef="#ctx0" brushRef="#br0" timeOffset="39643.49">10443 8310 523 0,'1'-4'289'15,"2"-3"-45"-15,-1 1-28 16,3-1-47-16,-4 4-17 15,1-2-33-15,3 1-16 16,-5 3-26-16,2 0-9 0,-2 0-21 16,0 0-9-16,0-1-15 15,0 1-6-15,0 1-2 16,0 0 1-16,4 20 0 16,-4 30-2-16,-10-24-3 15,0 2-1-15,-1-1-2 16,-1-2 0-16,1-1-3 15,-2-2-1-15,3-2-1 16,3 2 1-16,-4-3-1 16,1-3 0-16,-1-1 0 15,-2-2-1-15,2-3 2 16,1-1-1-16,2-4-1 0,5-2 2 16,2-2 23-16,1-3-32 15,-1 1-112-15,1 0-138 16,0 0 143-16</inkml:trace>
  <inkml:trace contextRef="#ctx0" brushRef="#br0" timeOffset="40120.862">10105 8598 387 0,'-8'3'226'15,"3"3"-26"-15,3-2-37 16,1-1-49-16,0 1-7 15,1-4-2-15,0 0 2 16,0 0 9-16,0 0 4 16,12 4-6-16,2 2-2 15,37 8-8-15,-25-13-11 16,0 2-12-16,2-1-9 0,-2 1-23 16,1 0-8-16,-3-2-17 15,3 1-7-15,0-1-5 16,0-1-3-16,9-1-2 15,-3-3 0-15,-3-4-1 16,-2-1-2-16,0 0-1 16,-4-1-2-16,-2 3-1 15,-5 2-2-15,-3 2-16 16,-6 0-34-16,-7 2-99 0,0 0-109 16,-2 1 158-16</inkml:trace>
  <inkml:trace contextRef="#ctx0" brushRef="#br0" timeOffset="40671.457">10210 8243 462 0,'-1'-3'252'0,"-3"-2"-38"15,3 2-26-15,1 3-39 16,0-1-18-16,0 0-30 16,0 1-7-16,0-1 5 15,0 1 2-15,2-1-2 16,6 0-7-16,12 0-18 15,24 0-3-15,-23 0-3 16,8-2-6-16,6 0-10 16,8 2-7-16,4 1-14 15,-2-1-5-15,0 0-5 16,1 0-2-16,-4-1-7 16,1 2-2-16,-7-2-4 15,-2 2-2-15,-12 0-1 16,-5 0-1-16,-10-1-2 15,-4-1 37-15,3 1-89 16,0 0-57-16,-1 0 79 0</inkml:trace>
  <inkml:trace contextRef="#ctx0" brushRef="#br0" timeOffset="44116.913">11563 8542 256 0,'-1'-1'161'15,"0"0"-1"-15,0 0-14 0,0 0-22 16,0 0-10-16,-2 0-17 16,3 0-4-16,0-2-4 15,0 1-6-15,0-2-1 16,0 2 0-16,0 1-1 15,0-1 1-15,0 1-7 16,0 0-6-16,0 0-18 16,0 0-3-16,0 0-8 15,0 0-3-15,-1 1 0 16,0 0-5-16,0 0-5 16,-2 5-3-16,-1 5-5 15,2-1-4-15,0-5-6 16,0 2-1-16,1-6 1 15,0 0 3-15,1 0 2 16,0 0 0-16,0 0-5 0,0-1-2 16,0 0-4-16,1-3-1 15,6-7 0-15,-1-1-2 16,18-23 0-16,-21 29-4 0,0 4-1 16,-3 2 0-16,-3 4 0 15,2-4 4-15,0 0 1 16,0 0 1-16,-2 8 1 15,-1 1-1-15,0-1 0 16,1-2 0-16,1-3-1 16,-2-1 0-16,3 1 0 15,-1 1 1-15,1-3 0 16,0-1 4-16,0 0-96 16,0 0-103-16,0 0 123 15</inkml:trace>
  <inkml:trace contextRef="#ctx0" brushRef="#br0" timeOffset="44789.022">12114 8358 547 0,'7'-1'347'0,"-3"2"-3"16,-6-1-77-16,0 0-70 16,0 0-41-16,1 0-46 15,0 0-23-15,-11 1-28 16,-1 2-8-16,-30 10-13 15,27-5-3-15,-1 3-6 16,-1 3-3-16,-1 1-9 16,0 0-3-16,0 1-5 15,1 0-2-15,4-3-3 0,0 2-1 16,3-1-1-16,1-2-1 16,6 2 1-16,0-2-2 15,8 1 0-15,0-2 1 16,-1-4-1-16,4-1 1 15,3 0-1-15,4-2 1 16,6-2-1 0,-1-2 2-16,4-4 0 15,0-6 1-15,4-3-1 16,1-1 1-16,3-4-1 16,-2 1 1-16,-2-1 0 0,-6 0 1 15,-11 2-1-15,0-1 2 16,-10-1 1-16,0 3-1 15,-5 5 1-15,-5 0-1 16,2 2-3-16,-8-3 1 16,0 3-2-16,-5 0-1 0,-1 2 0 15,5 6 0-15,2 2-2 16,3 0 0-16,1 3-3 16,0 2 0-16,3-1-3 15,3 4-1-15,3 1-27 16,3 0-52-16,3 0-166 15,3 2-334-15,7-2 380 16</inkml:trace>
  <inkml:trace contextRef="#ctx0" brushRef="#br0" timeOffset="45310.392">12402 8432 977 0,'-2'-3'474'16,"-3"2"-173"-16,2 1-46 16,2 0-109-16,0 0-33 15,-5 1-50-15,-12 5-16 0,-31 14-6 16,31-9-4-16,-1 2-8 16,1 0-4-16,8 3-10 15,-1-4-2-15,9 4-5 16,-3-2-1-16,1-1-3 15,1 0-1-15,-2-3-2 16,4 1 0-16,7 0-1 16,-6-1 0-16,8-1 1 15,5-4 0-15,0-3 0 16,12-2 0-16,-2-6 2 0,4-3-1 16,-2-6 0-16,2-2 0 15,-4 0 0-15,-2-2 0 16,-7-1 0-16,-2 3-1 15,-6-2 2-15,-6 1-1 16,1 3 1-16,-4-2 1 16,-2 5-2-16,0 4-2 15,-7 1 0 1,0 4 0-16,-2 2 0 0,1 1-1 16,-2 1-2-16,2 2 0 15,5 4-2-15,-4-4-9 0,6 7-46 16,-1-4-38-16,5 2-129 15,2 1-86-15,7 1 194 16</inkml:trace>
  <inkml:trace contextRef="#ctx0" brushRef="#br0" timeOffset="45676.698">12746 8300 972 0,'1'0'469'0,"-1"0"-189"15,0 2-56-15,0-2-90 16,-1 0-33-16,1 0-28 15,-1 0-12-15,-2 11-14 16,2 0-6-16,-2 10-12 16,-8 28-4-16,3-27-7 15,-1 5-3-15,-14-7-5 16,5 3-1-16,4 1-4 16,-3-2-2-16,7-1 0 15,-8-3-1-15,0-5 0 16,11 0-1-16,2-5 38 15,7-4-29-15,3-5 383 16,6-3-283-16</inkml:trace>
  <inkml:trace contextRef="#ctx0" brushRef="#br0" timeOffset="46892.859">12953 8457 731 0,'27'-28'412'0,"-27"27"-107"15,-1 0-82-15,-1 1-54 16,1 0-65-16,0 0-24 16,-2 0-30-16,3 0-6 15,-1 0 0-15,0 0-2 0,0 9-2 16,-1 2-5-16,-1 4-6 31,-12 26-2-31,9-24-6 16,-4-1-3-16,-2-2-5 0,0 2-3 15,-1-3-4-15,1 1-2 16,3-6 0-16,0-1-1 0,7-5 3 16,0-2 2-16,2-5-1 15,0 4-1-15,0-1-4 16,3-6-2-16,0-13-1 15,41-26-1-15,-25 27 0 16,-2 0 0-16,4 4 0 16,-2-4 1-16,-1 6 0 15,0-1 1-15,-4 5 1 16,-1 8 0-16,-1 2 0 16,0 3-1-16,-3 5 0 15,-2-3 0-15,-6 7 1 16,1-1 0-16,-7 0 0 15,0 1 1-15,-3-2-1 0,-2 1 0 16,1 0 1-16,0 1-2 16,0 0 2-16,-1-1-1 15,5-1 0-15,-2-2 1 0,4 0-1 16,0-2-1-16,-1-3 1 16,2-1-1-16,2-2 2 15,0-1-1-15,0 0 0 16,0 0 0-16,0 0-1 15,11-4 0-15,11-12-2 16,29-30 0-16,-26 24 0 16,5 0-1-16,-2 1 0 15,-1 2 2-15,-7 7 1 32,-9 1 0-32,3 8 0 0,-2 1 1 15,-1 6-1-15,1 3 0 16,-8 6 0-16,-4 0 0 15,-2 4 2-15,-3 0 0 0,-1-1-1 16,4 3 0-16,-6-2 0 16,2 0 0-16,-2-3-1 15,-3 0 1-15,6-3 0 16,2-2 0-16,-1-4-1 16,2 0 0-16,0-3 21 15,1-1-34-15,1-1-94 16,0 0-76-16,0 0 91 15</inkml:trace>
  <inkml:trace contextRef="#ctx0" brushRef="#br0" timeOffset="47349.466">13559 8393 582 0,'5'6'380'16,"-6"6"0"-16,-5-6-73 15,-9 2-96-15,-3 2-49 0,-1-2-64 16,0 0-25-16,4 3-29 16,-1 0-10-16,2 1-8 15,0-1-3-15,2 0-4 16,2-1-4-16,5-1-5 16,5-2-3-16,0 1-3 15,4-2-1-15,2-2 0 16,7-1 1-16,5-4 0 15,4-1 1-15,7-5-1 16,-1 0-1-16,-1-2-1 16,0-2 0-16,-5-2 0 15,-4 1 1-15,-3 3 1 16,-2-2 0-16,-13-2 1 16,0 4-1-16,-13-3 0 0,0-3-2 15,-1 8-2-15,-7-5 0 16,0 5-2-16,4 8 0 15,-2-1-1-15,4 1 0 16,2 2-2-16,0-1 23 16,-1 5-64-16,4-3-32 15,1 5-89-15,0-1-112 16,6-3 186-16</inkml:trace>
  <inkml:trace contextRef="#ctx0" brushRef="#br0" timeOffset="47729.831">13959 8204 654 0,'3'-6'438'16,"1"1"18"-16,-2 1-223 16,1 2-38-16,-1 4-74 15,-2-2-22-15,-1 0-42 16,-1 8-4-16,-6 21-3 16,-14 29-4-16,5-20-1 0,-4 4-2 15,-2-6-11-15,-1 3-4 16,3-7-13-16,-1-3-5 15,6-3-4-15,0-2-2 16,3-4-1-16,5-3 0 16,1-8-2-16,5-3 19 0,2-6-43 15,4-5 398-15,9-5-282 16</inkml:trace>
  <inkml:trace contextRef="#ctx0" brushRef="#br0" timeOffset="50142.772">15148 8587 672 0,'0'-1'379'16,"0"0"-66"-16,0 0-60 0,0 0-71 15,0 0-49-15,0 0-55 16,0 1-16-16,-1 0-22 15,0 0 0-15,0 0 1 16,0 0-1-16,0 0-5 16,1 1-5-16,0 2-12 15,-1-1-6-15,0-1-5 16,-2 1-2-16,3-2-2 31,0 0-1-31,0 0-33 0,0 0-59 16,0 0 60-16</inkml:trace>
  <inkml:trace contextRef="#ctx0" brushRef="#br0" timeOffset="52912.146">15586 8462 357 0,'35'-34'217'0,"-34"26"-7"15,6 2-24-15,-6 1-26 16,1-1-8-16,11 11-17 16,-8-5-10-16,3 0-25 15,-3 0-10-15,-8-3-1 16,3 3-1-16,-2 0-9 15,2 0-8-15,-2 0-27 16,1 0-12-16,-5 1-15 16,-6 9-4-16,-30 29-5 15,21-28-3-15,4 3-3 0,-12-1 1 16,6 3-2-16,5 1 0 16,-1-2 0-16,5 2-1 15,5-1 0-15,1 1 0 16,4 1 0-16,2 1-1 15,2-2 0-15,1 0 0 16,6-3-2-16,3 0 2 16,6-4 1-16,4-1 0 0,6-8 2 15,-7-5 1-15,13-3 1 16,-5-4-1-16,-2-10 1 16,3 0 0-16,-2-4-1 15,1-2 1-15,-2 5 0 16,-2 0 0-16,-10 0 1 15,-4 0 0-15,-6 0-1 16,-4 0 0-16,-6 6-3 16,2 1-1-16,-6 7-2 15,0 5-1-15,-3-2-1 16,3 7 0-16,-6 2 1 16,3-3 0-16,3 5 0 0,-2 2-1 15,5 1 17-15,2 0-39 16,6-1-125-16,1-1-100 15,9 1 134-15</inkml:trace>
  <inkml:trace contextRef="#ctx0" brushRef="#br0" timeOffset="53410.71">16080 8457 787 0,'-3'1'450'0,"-6"4"-105"0,-2-2-96 15,2 1-50-15,-8 1-82 16,4 2-26-16,-4 3-47 16,2 3-7-16,-6 1-9 15,2 0-4-15,0 6-7 16,0-2-3-16,5 1-4 15,1 1-2-15,3-2-4 16,2 0 0-16,3 1-2 16,3 1-1-16,78 39 3 47,-66-61-5-47,4-5 2 15,-3-1 1-15,11-10 0 16,0-4 0-16,0-5-1 15,-1 0 2-15,-2-2-1 16,-5 0 0-16,-8 3 0 16,-2-3-1-16,-3 7 0 0,-1 4-1 15,-5 2 0-15,-1 6-2 16,-5 1-1-16,2 3 0 16,-3 4-3-16,2 0 0 15,7 5-12-15,-4-2-22 16,3 4-72-16,1 1-65 15,-7 1 107-15</inkml:trace>
  <inkml:trace contextRef="#ctx0" brushRef="#br0" timeOffset="53932.058">16322 8457 719 0,'-4'-3'470'16,"-1"1"-28"-16,-1 1-178 15,-2 0-53-15,-1 6-91 16,2-1-28-16,-4 5-46 16,0 2-9-16,-3 2-5 15,-4 0-1-15,3 3-4 0,-2 0-5 16,2 2-9-16,1 1-3 15,3 1-6-15,0 0 0 16,5 1-2-16,6 1-1 16,-2-3-1-16,6-1 0 15,1-2 0-15,-5-3 0 0,12-3 0 16,-3-6 0-16,8-4 3 16,6-1 0-16,-1-11 1 15,3-2-1-15,-2-8 0 16,-1-8-2-16,-1 1 0 15,0-3 1-15,-1 0-1 16,-6 3 0-16,-1 1 0 16,-4 1 0-16,-7 6-1 15,-1 2 0-15,-3 4-2 16,-5 3-2-16,-1 9-2 16,-1 2 0-16,-2 5 1 0,2 5-14 15</inkml:trace>
  <inkml:trace contextRef="#ctx0" brushRef="#br0" timeOffset="54727.514">16896 8385 741 0,'3'-5'425'16,"0"2"-94"-16,-3-2-78 15,-2 4-43-15,1 1-53 16,-1 0-19-16,-2 1-39 15,-2 1-15-15,-2-1-18 16,-1 0-9-16,-8 2-19 16,-29 5-6-16,26-8-13 15,0 10-6-15,-3-6-7 16,0 0-2-16,4 2-2 16,-2-4 0-16,5 0-1 15,7 3 0-15,3-1-1 0,3 0 0 16,-2 2 0-16,-3-1 0 31,4-1 0-31,1 0 0 16,-1 0 0-16,4 2 0 0,-3 0 0 15,0 0 0-15,0 0 0 16,-10 0 0-16,7-2-1 16,2 3 1-16,-1 2 0 15,1-3 0-15,-6 1 1 16,1-1-1-16,1-2 0 15,6 1-1-15,1-3-1 16,-2-2 0-16,3 0-2 16,1-1-1-16,2-1-1 15,4-1-2-15,1-2 1 16,9-2-1-16,29-10 2 16,-26 11 2-16,4 2 2 15,-4 2 1-15,5 5 1 16,-4 2 0-16,-5 3 0 15,-1 0 0-15,-6 1 1 0,-3 5 0 16,-2 3 0-16,-3-1 1 16,-4 2 0-16,-3-1 0 15,-5 1 0-15,-1-1-1 0,-4 2 2 16,-3-2-1-16,-4-2 2 16,-2 0-1-16,-5-6 2 15,2-3-1-15,-6-4 0 16,3 1 0-16,3-2-1 15,-3 1 0-15,9-2-1 16,0-2 0-16,5 0-2 0,3-4 0 16,6 2-2-16,3-3 32 15,5-5-45-15,6 0 240 16,5-8-163-16</inkml:trace>
  <inkml:trace contextRef="#ctx0" brushRef="#br0" timeOffset="56207.86">17100 8481 608 0,'1'-4'319'0,"0"2"-68"16,-1 1-41-16,0 1-66 15,-1 0-28-15,-2 0-46 16,0 1-11-16,1 2-5 16,0 0 1-16,-1 1-2 15,-1 2-4-15,0 1-12 16,1 7-8-16,-13 32-12 16,9-27-4-16,-8 2-5 0,5-1-1 31,-4-3-4-31,7-1 1 0,0-3-3 0,3-2 0 15,3-5-1-15,-5-2 0 16,6-4 5-16,3-3 1 0,5-3 0 16,5-4 0-16,2-6-6 15,0-3 0-15,-1-3-4 16,3-1-8-16,-2 0-17 31,12 0-5-31,5 1-1 16,-5-1 8-16,6 6 19 15,-8 2 7-15,-4 6 2 16,-1 3 1-16,-10 5-2 16,-3 3-1-16,-5 8 1 15,-4 4 1-15,-6 5 11 16,-3-2 3-16,-4 3 3 16,2 1 0-16,1-4-7 15,0 1-4-15,0-3-3 0,2-2-1 16,3-2 0-16,-1-4 0 15,7-4 0-15,-2-2 3 16,4-3 1-16,0 1-1 16,2-2-1-16,4-3-3 15,3-1-2-15,33-30 0 16,-23 22 0-16,3-2-1 0,-1-1 1 16,1 2 0-16,0-3 2 15,0 3-1-15,0 0 1 16,-6 2-1-16,4 5-2 15,0 7 3-15,-10 3 9 16,0 4 3-16,-2 6 12 16,-9-3 0-16,1 5-3 15,1 3-2-15,-6-1-7 16,-3 3-4-16,0-1-4 0,-1 0-2 16,-2 0-2-16,2-1 0 15,-2-1 0-15,1-1-1 16,5-4 0-16,-2 0-1 15,3-6 0-15,1-3 0 16,4-3-26-16,-2 0-29 16,5-3-80-16,1-1-85 15,13-10 138-15</inkml:trace>
  <inkml:trace contextRef="#ctx0" brushRef="#br0" timeOffset="56596.477">17730 8433 619 0,'0'0'378'0,"-3"2"-39"16,-1 6-54-16,-6 4-89 16,-3-4-45-16,0 8-51 15,-4-2-25-15,0-1-32 16,1 4-7-16,2-4-8 16,1 1 0-16,3 1 1 15,1 1-1-15,4-3-2 16,-6-1-6-16,12 0-6 15,-2-2-5-15,5-2-4 16,9-1 1-16,-6-6 0 16,9-2 1-16,4-7-1 0,1-2 0 15,2-3-3-15,-2-1 1 16,-5-2-1-16,-3-3 0 16,-2 0-1-1,-4 3 0-15,-5-2-1 16,-2 3-1-16,-8 3 0 15,-3 2-2-15,-3 7-3 16,-1 0 0-16,-3 3-4 0,2 1 0 16,0 4-16-16,2 4-21 15,7 2-94-15,3 1-77 16,6 0 133-16</inkml:trace>
  <inkml:trace contextRef="#ctx0" brushRef="#br0" timeOffset="56958.818">18057 8255 776 0,'5'-4'478'0,"-5"0"-50"15,0 4-202-15,1 1-36 16,-2 1-66-16,0 2-18 16,0 4-23-16,-2 13-16 15,-4 37-27-15,0-25-4 16,-2 3-5-16,-1 1-2 16,-6-2-6-16,0-1-5 0,-4 0-7 15,-3-2-3-15,4-2-2 16,1-2-3-16,6-3 0 15,3-3-2-15,3-10-1 16,4-2 0-16,5-11-19 16,4-5-42-16,3-9 42 15</inkml:trace>
  <inkml:trace contextRef="#ctx0" brushRef="#br0" timeOffset="59730.359">19496 8481 110 0,'6'0'101'0,"-2"0"40"15,2 0-3-15,-2-1-3 16,6 0-1-16,-2 0-6 0,-3 0-3 16,2 1-8-16,-5 0-4 15,-1-2-7-15,2 1-3 0,0 0-14 16,0-1-8-16,4 0-12 15,-2 0-5-15,-5 1 1 16,0-1-1-16,0 1-4 16,0 0-6-16,0 0-15 15,-1 0-6-15,0 0-9 16,-12 0-3-16,-13 2-4 16,-24 10-4-16,26 0-6 15,-3 2-3-15,1 1-3 16,1 3 1-16,4-2-2 15,3 0 0-15,6 3 0 16,4-1 0-16,6 2-2 0,2 1 1 16,8 1 0-16,1 0 0 15,9 0 1-15,2-2 2 16,6-6 2-16,4-2 1 0,1-6 3 16,-6-3 1-16,6-2 1 15,-3-9 0-15,1-8 1 16,7 0 0-16,-3-9-2 15,0 0 0-15,-6 1-3 16,-1-2 0-16,-9 4-1 16,-3 2 0-16,-7 1 1 15,-5 3 1-15,-5 0 0 16,-7 2-2-16,-5 4-1 16,-4 1 0-16,-6 8 1 15,-2-2 1-15,-2 4-1 16,-1-1-1-16,2 1-2 15,3 4-1-15,3 1-1 16,-1 2-2-16,10 0-2 0,-1-1-1 16,1 1 3-16,11-1-49 15,0 0-314-15,2 1 263 16</inkml:trace>
  <inkml:trace contextRef="#ctx0" brushRef="#br0" timeOffset="66977.405">11319 9509 319 0,'0'0'214'15,"0"0"8"-15,0 0-33 16,0-1-41-16,-1 0-12 0,0 0-10 16,1 1-6-16,0 0-10 15,0 0-6-15,0-1-13 16,0 0-8-16,-1 0-24 15,1 1-10-15,-1 0-14 16,-1 0-7-16,1 0-5 16,0 0-4-16,0 0-9 15,-2 4-4-15,1-1-2 16,0-1-2-16,0-2 1 16,1 2 0-16,0-2 3 0,0 0 2 15,0 0 1-15,1 0-2 16,0 0-2-16,0 0-1 15,1-2-2-15,6-1 0 16,-6 2-1-16,2-2-1 16,-3 2 0-16,0 0 0 15,0-1-2-15,0 1 0 16,0 0 1-16,0 0 1 16,0 1 0-16,-1 0 0 0,0 0 0 15,0 0-1-15,1 0 1 16,0 0-1-16,0 2 1 15,-1 1 0-15,-1 0 0 16,2 2 0-16,-2-2 0 16,1 0-1-16,0-1 11 15,0-2-31-15,1 0-93 16,0 0-72-16,0 0 98 16</inkml:trace>
  <inkml:trace contextRef="#ctx0" brushRef="#br0" timeOffset="67667.696">11804 9323 674 0,'1'-10'351'0,"2"6"-88"16,-4-1-30-16,2 3-68 15,-1 1-20-15,-1 0-43 16,0 0-15-16,0 0-27 16,-3 1-9-16,-3 1-12 15,-4 2-4-15,-11 5-10 31,-17 16-4-31,18-12-8 0,-2 1-3 0,-3 2-5 16,-3 0-1-16,5 2-1 16,3 0-2-16,9-3-1 0,1 1 1 15,6-2-1-15,2-1-1 16,3 0 0-16,4 2-1 16,3-5 1-16,0 2 0 15,5-1 1-15,0-1 0 16,6 1 0-16,3 0 0 15,0-4 0-15,-1 0 1 16,2-6 2-16,-5-2 0 16,0-5 2-16,1-3 1 15,-2-4-1-15,-1-3 0 0,0-2-1 16,2-3 1-16,-3 0-2 31,3 0 0-31,-4 0 1 16,-7 2 0-16,-6 2 1 0,0 1 0 15,-8 2-2-15,-1 2-1 16,-5 2-2-16,4 5 0 16,-3 3-3-16,-2 3 1 15,2 2 0-15,-2 3 0 16,1 2 1-16,6 0-1 16,-1 2-1-16,3-3 0 15,-5 0-3-15,5 3-1 0,9-3 36 16,3 1-56-16,7 0-99 15,-2-1-105-15,2-2 111 16</inkml:trace>
  <inkml:trace contextRef="#ctx0" brushRef="#br0" timeOffset="68254.654">12123 9353 936 0,'-2'-7'460'16,"0"7"-154"-16,-3-1-40 16,-1-1-92-16,5 2-32 15,0-1-54-15,0 1-22 16,0 0-24-16,-8 1-7 0,-3 2-10 16,-3 2-3-16,-27 22-4 15,27-15-2-15,-3 0-4 16,6 4-1-16,1 3-3 15,1-3-2-15,5 2-2 16,1-3-2-16,5 0-1 16,1 0-1-16,6-4 0 15,-1 2 1-15,3-1 0 16,1 1-1-16,2 1 0 16,0-4 0-16,3-1 1 0,-3-3 0 15,0-5 0-15,2-1 0 16,1-3 1-16,1-4 0 31,2-7 1-31,-2-3-1 16,-1-5-1-16,-3-1 1 0,2 0 1 15,3 0-1-15,-5 0 0 16,0 1 0-16,-11-1-1 16,-4 2 0-16,-3 7 0 15,-4 0 0-15,-5 5-1 16,1 5 0-16,-5 1-1 15,3 3 0-15,-4 4 0 16,-4 0 1-16,4 3-1 16,-1 0 0-16,2 4-1 15,5 1-1-15,5 0-2 0,4-1-5 16,1-2-55-16,5 0-37 16,4-3-100-16,3 2-73 15,6-1 177-15</inkml:trace>
  <inkml:trace contextRef="#ctx0" brushRef="#br0" timeOffset="68801.465">12392 9376 753 0,'3'-6'444'15,"-2"3"-82"-15,-1-2-85 16,0 1-49-16,-1 4-66 15,0 0-34-15,0 0-53 16,0 0-14-16,-1 0-20 16,-12 8-5-16,-30 20-7 15,29-19-4-15,-1 4-6 16,6 2-2-16,-1-3-7 16,-2 0-2-16,10 2-3 15,-5-1-2-15,10 3-1 0,4-3-1 16,1-1 0-16,3 3-1 15,-2-3 1-15,3 0-1 16,-2-1 1-16,2-3 0 16,2-2 0-16,0-2 1 15,1-4 1-15,-1-2 0 16,0-7 1-16,1-2 0 0,-1-5 0 16,0 1-1-16,0-6-1 15,-2 0 1-15,1-4-1 16,-1 0-1-16,-2 1 1 15,-3-3-1-15,-4 10 0 16,-2 1 1-16,-8 2-1 16,-1 8 0-16,1-4-1 15,-3 1 0 1,4 9-3-16,-3-1 0 16,-2 9 0-16,0 0-1 15,-1 0 0-15,1 5 0 0,1-4-18 16,0 0-20-16,5 3-56 15,2-1-48-15,3-2-157 16,2 2 192-16</inkml:trace>
  <inkml:trace contextRef="#ctx0" brushRef="#br0" timeOffset="69632.257">13028 9278 655 0,'15'-2'319'0,"-6"-4"-104"16,-3 2-18-16,-5 2-54 15,-1 2-8-15,-1 0-26 16,0 0-2-16,0 0 15 15,-4 1-6-15,-12 8-10 16,-36 10-9-16,34-12-28 16,-4-3-7-16,2-3-16 15,2 7-8-15,-7-2-14 16,4-3-7-16,1 0-7 16,2-3-3-16,12 0-3 15,-5 0-1-15,7 5-3 16,-2-1 1-16,0-4-1 15,6 4 0-15,-1-3 0 0,0-1 0 16,2 0 0-16,-3 0 0 16,3 0 0-16,0 0 1 15,-1 1-1-15,0 3 1 0,-1 0-1 16,-4 7 0-16,1-1 0 16,-17 28 0-16,18-32 0 15,-1 0 0-15,3-1 0 16,0-1-2-16,-2 3 1 15,0-3-1-15,4-1-1 16,5 2 0-16,1-4-1 16,1 0 2-16,2-3-1 15,-2-2 1-15,4 0-1 16,6-1 0-16,-1-1-1 16,3 2 0-16,1 0 1 15,-3 1 1-15,-1 4 2 16,1 1 0-16,-4 1 1 15,-1 1 0-15,-2 3-1 16,-1 1 1-16,-1 5 0 0,-1 1 1 16,-5-1-1-16,-1 0 1 15,-3 1 0-15,-2 0 1 16,-5 3-1-16,-2-2 1 16,-4 3 1-16,0 0 1 15,-8-1 3-15,0-2-3 16,-4-5 21-1,-4 0 5-15,6-5 8 16,3-2 5-16,-1-4-17 16,0-4-4-16,-1-5-10 0,0 0-4 15,8 0-5-15,0 2-3 16,4-1-2-16,3 1-4 0,2 4-6 16,5-1-15-16,4 4 347 15,1-2-248-15</inkml:trace>
  <inkml:trace contextRef="#ctx0" brushRef="#br0" timeOffset="72025.578">15874 9424 228 0,'3'-5'190'0,"-3"3"59"15,0-1-39-15,5-3-37 16,0 3-2-16,-2-1-8 0,-1-3-2 16,0 3-19-16,-1 0-16 15,-1 2-29-15,0 1-12 16,0 0-10-16,-1 0 0 15,0 0-13-15,-9 2-8 16,-10 3-15-16,-29 8-10 0,26-3-10 16,-1 0-4-1,2 4-8-15,2 1-2 0,4 1-2 16,3-1-2-16,5 0-1 16,-1 0 0-16,9 5-1 15,-1-2 1-15,2 3-1 16,5 0 0-16,-1-3 1 15,5 1 0-15,7-4 0 16,2-2 0-16,8-4 2 16,0-4 1-16,0-5 2 15,5-5-1-15,2-8 2 16,2-5-1-16,1-5 0 16,-5-2 0-16,-7 1-1 0,3 0 0 15,-14 1 1-15,2 0 1 16,-4 3 1-16,-9 1 0 15,-9 1 1-15,-5 2 4 16,-13 1 4-16,0 3 2 16,-7 5 1-16,-5 6-3 15,-1 2-2-15,1 4-1 16,3 4-3-16,3-3-1 0,7 4-5 16,3-3-3-16,4 3-2 15,4 3-3-15,6 3 7 16,5 0 48-16,7 4-37 15</inkml:trace>
  <inkml:trace contextRef="#ctx0" brushRef="#br0" timeOffset="75207.974">18329 9545 365 0,'0'-1'216'0,"0"0"-11"16,0 1-79-16,0 0-17 15,0 0-8-15,0 0-8 0,0 0-13 16,0 0-6-16,0 0-2 16,0 0-4-16,0 0-11 15,0 0-8-15,0 0-14 16,0 0-6-16,0 0-8 15,0 0-4-15,0 0-5 16,0 0-3-16,0 0-3 16,0 0-1-16,0 0-1 15,0 1 0-15,0 4 1 16,0-2-1-16,0-1 2 16,-1 0 1-16,0-2 8 15,1 0 5-15,0 0 4 16,0 0-1-16,0 0-7 15,0 0-5-15,0 0-6 16,0-1 0-16,0 0-3 0,2 0 3 16,1-1 4-16,-3 1 3 15,0 0 1-15,0-1 0 16,0 1-1-16,0 1 2 16,0 0 2-16,0 0 0 0,0 0-5 15,0 5-1-15,0-1-4 16,0 0-1-16,0-1-2 15,0-1 0-15,0-2 1 16,0 2 0-16,0-2 1 16,0 0 12-16,0 0-65 15,0 0-75-15,0 0 83 16</inkml:trace>
  <inkml:trace contextRef="#ctx0" brushRef="#br0" timeOffset="75922.307">18924 9420 566 0,'0'-2'373'0,"0"-1"-31"0,-1-1-106 15,0 2-37-15,0 1-64 16,0 0-24-16,-2 0-35 16,-6 0-12-16,-5 1-14 15,-25 6-5-15,26-1-11 16,-3 2-4-16,-2 2-8 15,-2 1-4-15,-1 2-6 16,1 4-4-16,0 0-2 16,-1-1-2-16,5 2-2 15,1-2 1-15,5-3-1 16,4 1-1-16,6-1 0 0,1-2 0 16,4 1-1-16,1 0 0 15,2 0 1-15,1-1 0 16,1 0 1-16,7-1 1 15,-3-4 1-15,1-1 0 16,4-5 3-16,-2-1 1 0,2-5 5 16,3-4 1-16,1-4 2 15,5-2 1-15,0-1-2 16,-2 0-2-16,-5-1-4 31,-5 2-1-31,0 0-2 0,-9 2 0 0,-4 1 1 16,3 0-1-16,-10 1 1 15,-1 2-1-15,1 3-2 16,-15 0-2-16,2 1-1 16,-1 2-1-16,-6 0 0 0,7 4-1 15,-3 4 0-15,-1-1 0 32,7 5-2-32,0 0 1 15,3 2-3-15,2 0 0 0,7 1-3 16,2-1 11-16,7 1-61 15,2-1-52-15,7-4-48 16,2 2 71-16</inkml:trace>
  <inkml:trace contextRef="#ctx0" brushRef="#br0" timeOffset="76441.226">19327 9430 964 0,'-3'-3'461'0,"-5"1"-182"15,0 2-43-15,-4 0-73 0,-1 2-31 16,0 3-35-16,-1 3-20 16,1 2-29-16,1 1-7 15,-1 1-10-15,-1 1-3 0,0 1-5 16,0 3-3-16,4-1-6 15,1 0-2-15,7-1-6 16,0 2-1-16,2-2-2 16,4-1-2-16,5-2 0 15,2-2 0-15,3-4 1 16,0 1 1-16,5-5-1 16,-2-2 1-16,4-1 0 15,-1-8 0-15,0-1 0 16,-2-4 0-16,1-2-1 15,-2 3 1-15,0-3-2 16,-3-1 2-16,-4 0-1 16,-2-1 1-16,-8 0 0 15,0 3-1-15,-9-3 0 16,0 3 0-16,-4-1-2 16,-2 5 0-16,-1 4 0 0,2 3-3 15,2 3-1-15,0 1-1 16,3 5-3-16,0 2 16 15,3 5-57-15,-1-1-30 16,4-2-88-16,4 5-86 16,5-2-359-16,1 0 405 15</inkml:trace>
  <inkml:trace contextRef="#ctx0" brushRef="#br0" timeOffset="76974.915">19673 9432 738 0,'2'-5'436'0,"-2"1"-49"16,0 1-80-16,-1 2-89 16,0 1-55-16,0 0-62 15,0 0-31-15,0 0-34 16,-10 4-2-16,-7 11-1 15,-25 28 1-15,25-25-4 0,0 0-2 16,1-2-6-16,1 2-4 16,3-2-6-16,6 2-2 15,7-2-4-15,0-1-3 16,2 0-1-16,1-4 0 16,2 0 0-16,0-2 0 15,10-1 0-15,1-2 0 16,0-6 1-16,2-5 1 15,-2-2-1-15,3-2 0 16,-1-3 0-16,2-1-1 0,-5-6 1 16,1-3 0-16,-4 2-1 15,-1 0 1-15,-5 0 0 16,1 0-2-16,-5 2 1 16,-2-2-1-16,-2 4 0 15,-6 1-1-15,-1 4 0 16,-3 1-2-16,2 7-2 15,0 2-1-15,0 2-2 16,-2 5 3-16,0 0-30 16,1 1-22-16,-1 0-68 15,2 2-50-15,5-1-155 16,5 3 205-16</inkml:trace>
  <inkml:trace contextRef="#ctx0" brushRef="#br0" timeOffset="77757.817">20307 9354 734 0,'12'-10'429'0,"-4"6"-53"16,-4-1-83-16,-1 2-67 15,-3 2-40-15,-1 1-53 16,0 0-28-16,0 0-56 16,0 0-13-16,-5 1-10 15,-13 3-1-15,-29 14-5 16,24-11-3-16,-2 2-6 16,-1-3-2-16,1 2-4 15,2-1 0-15,-1-3-2 16,6-2-1-16,2 0-1 0,2-1 0 15,4 3 0-15,0-3-1 0,2 0 0 16,5 1 0-16,-2-2-1 16,6 5 1-16,-2-2-1 15,2 3 0-15,0-6 0 16,0 0 1-16,-1 0-1 31,0 0 1-31,0 0-1 16,0 0 0-16,-2 6 1 15,-1 0 0-15,2 1 0 16,-1-1-1-16,0 0 0 0,-1 0-1 16,2-1 0-16,0 1 0 15,1-4-2-15,0-1-1 16,0-1-1-16,1 0-1 16,0 0 1-16,0 0-2 15,7 0 0-15,12-2-1 0,36-5 2 16,-25 2 2-16,-7 1 3 15,4 2 2-15,-8 2 0 16,-2 4 0-16,-6 3 0 16,-3 3 1-16,-6 2 0 15,0 1 0-15,-2 4 1 16,-4-2 0-16,-2 4 1 16,-4 0-1-16,-4 1 1 15,-4 2-1-15,0 0 1 16,-2 0 0-16,-4-5 3 0,0-1 1 15,1-7 6-15,-3-5 2 16,2-3 4-16,5-2 3 16,-4-5-2-16,4-1-1 15,4-5-8-15,-5-2-4 16,6-1-5-16,-1 2-3 0,4 3 21 16,3 4-13-16,4-2 324 15,5 3-240-15</inkml:trace>
  <inkml:trace contextRef="#ctx0" brushRef="#br0" timeOffset="89768.97">14384 3018 201 0,'-1'0'119'0,"0"0"-8"0,0-1-13 15,-1 0-17-15,2 0-8 16,0-1-12-16,0 1-7 16,0 0-20-16,0 0-9 15,-2 0-17-15,1 1-3 16,1 0-3-16,0 0 5 0,-1 0 12 15,1 0 6-15,-1 0 10 16,0 0-1-16,0 0-1 16,0 0-2-16,0 0-8 15,0 0-2-15,-2 0 0 16,3 3 3-16,-1 2 15 0,0 0 10 16,0 0 13-16,0 0 5 15,0-2 0-15,0 1 0 16,0 0-4-16,0-2-6 15,-1 4-13-15,2-3-8 16,-2 2-7-16,2 1 0 16,0 2 5-16,0-2 6 0,0 2 5 15,0 0 2-15,-1-2 3 32,0 2 1-32,1-4-3 0,-1-3-3 15,1 0 1-15,0-1 4 16,0 0 1-16,0 0-3 15,0-1-12-15,7-5-10 16,17-24-15-16,31-41-2 16,-16 29-6-16,5-4 0 0,-2-3-1 15,1-4 0-15,-10-3 0 16,4 1-1-16,-8 3 0 16,-1 9-1-16,-5 14 0 15,-9 6 0-15,-3 13 0 16,-5 5-3-16,-6 5-7 15,-5 4 0-15,-1 10 0 16,-4 6 3 0,-1 11 5-16,3 5 1 0,-3 8 1 15,4 3-1-15,-3-2 1 16,2-2 0-16,0-5 0 0,3 0 1 16,2-4 0-16,-4-2-1 15,6-7 0-15,-2-5 0 16,8-2 0-16,6-2 0 15,0-7 1-15,2-3 1 16,5-11 3-16,2-5 1 16,8-12 2-16,2-5-2 0,0-10-2 15,2-3 1-15,1-10-2 16,-1-4 0-16,-1-7 0 16,2-1 0-16,-7 3-1 15,0 5 0-15,-4 14-1 16,-6 3 0-16,-3 14 0 15,-4 1 0-15,-6 7-1 16,2 4 1 0,-7 5-1-16,0 4-2 0,-6-1-8 15,5 6-2-15,3 2-2 16,0 1 28-16,0-6-92 16,-1 0-57-16,1 4-454 15,0 10 371-15</inkml:trace>
  <inkml:trace contextRef="#ctx0" brushRef="#br0" timeOffset="90534.786">15151 2901 537 0,'-5'-5'369'16,"8"5"24"-16,-3 0-150 16,0 0-71-16,0 0-50 15,0 0-39-15,0 1-9 16,2 8-24-16,1-1-5 16,0-2-5-16,1 0-1 0,5-1-3 15,9 2-2-15,30-5-6 16,-26-15-4-16,-2-8-9 15,0 1-2-15,-3 2-3 16,-3-6 0-16,-3 2-2 16,-4 2-1-16,-5 2-1 15,-2 5-2-15,-5 8-2 16,-2 4-2-16,-4 7-2 16,-4 3 0-16,-4 8 1 15,-3-2 0-15,-6 6 0 16,4 2 0-16,5 2 1 15,-1-1 0-15,7 1-1 0,2 2 1 16,-2-6 0-16,4 1-1 16,7 2-1-16,2-2 1 15,2 2 1-15,-4-3-1 16,7-3 1-16,4-2-1 16,2-6 1-16,14-2 1 15,-2-12 2-15,3-8 0 16,16-8 1-16,-5-9-1 0,14-2 0 15,-1 0 0-15,-1-2 0 16,4 2 2-16,-14 2-2 16,-9-1 1-16,-13 5-2 15,-1 2 0-15,-9 5 0 16,4 4 0-16,-8 3-1 16,-5 9-2-16,-3 7-2 15,-7 4 0-15,-7 5 0 16,-6 5 3-16,-6 0 1 15,3 3 1-15,5 3 2 0,1-3 0 16,13 1 0-16,-1-4 0 16,10-1-2-16,4-3 0 15,5-3 0-15,6 0 1 16,6-2 0-16,-1-2 1 16,9-4-2-1,-4-5 2-15,0-5-24 16,0-5-43-16,6-7-152 15,1-2-188-15,10-5 249 16</inkml:trace>
  <inkml:trace contextRef="#ctx0" brushRef="#br0" timeOffset="91088.18">16254 2537 416 0,'20'-16'353'0,"-4"1"44"16,-3 7-92-16,-6 1-27 15,-4 5-62-15,-3 1-34 0,-3 4-65 16,2-3-29-16,0 0-41 16,-1 11-7-16,-16 18-11 15,-31 38-7-15,25-17-8 16,0 3-1-16,8 1-3 16,0-8-1-16,4-8-4 15,3-3-1-15,-5-8-2 16,6-1 1-16,6-4 0 15,3-5 0-15,-1-5 1 16,4-3 1-16,-4-9 9 16,-2-2 1-16,2-9-1 15,-3-5 1-15,3-5-11 0,5-2-1 16,-5-8-3-16,5 4 0 16,-8-1-6-16,-2 4-1 15,2 10-5-15,-11 2-3 16,2 9-3-16,-11 3 1 0,-1 6 2 15,-5 5 3-15,-3 8 6 16,3-3 1-16,-2 7 3 16,8 1-1-16,4-3 1 15,5 1 0-15,3-1 1 16,3-1 1-16,2-2 0 16,5 2 0-16,5-3 0 15,5-1 0-15,8-3 1 16,6-2 0-16,10-3 1 0,5-4 0 31,0-6 1-31,-1-4-1 0,-5-5-6 16,-1-3-45-16,-1-3 35 15</inkml:trace>
  <inkml:trace contextRef="#ctx0" brushRef="#br0" timeOffset="92319.415">16858 2730 387 0,'72'-49'295'0,"-52"28"59"16,-4 5-53-16,-3 7-66 16,-3 0-27-16,-7 6-42 0,-2 1-23 0,-4 5-50 15,2-3-19-15,0 2-36 31,-10 20-6-31,-19 39-3 16,14-26-2-16,-8 1-5 0,3 5 0 16,-2-1-7-16,0 2-3 15,1-4-4-15,-1-2-1 0,2-3-3 0,-2-4 0 16,9-1-2-16,2-6 0 16,7-9 0-16,0-3 1 15,4-12 1-15,2-6-12 16,4-10-36-16,3-9-23 15,5-6-64-15,1-1-20 0,2 1 2 16,0-1 21-16,-3 5 61 16,-3 5 34-16,-6 2 33 15,-2 6 2-15,-2 10 5 16,0 3 3-16,-1 3 11 16,0 0 6-16,0 0 7 15,1 0 0-15,0 0-5 16,0 0 0-16,2 1 1 15,19 8 1-15,42 4-2 16,-22-13-3-16,4-4-8 16,-1-2 7-16,2 0 9 15,-4-2 3-15,-9 0 2 16,-2 4-11-16,-16-1-12 16,-3 3-7-16,-8 6 2 15,-4 1 6-15,-8 7 10 16,-9 0 8-16,-1 6-3 0,-5 1-7 15,1-1-10-15,6 5-4 32,3-1-4-32,7 1-1 0,-6-4-2 15,-3-1-1-15,10-2-2 16,-3-1 0-16,18 1 0 16,0-1 0-16,4-1 1 15,3-1 0-15,2-6 1 16,10-1 0-16,3-6 0 15,3-1 1-15,-2-9 1 16,-1-3 1-16,-2-7 2 0,-4-2 1 16,-4-4 3-16,-3 0 1 15,-10-5 4-15,-2-1 0 16,-9 0-4-16,-5 5 6 16,-6 2 3-16,-3 7-2 15,-6 10-2-15,-3-1-9 16,-5 10-9-16,-3 5-4 15,-2 2-2-15,7 5 6 16,-3 1-76-16,8 1 20 0,16 4 27 16</inkml:trace>
  <inkml:trace contextRef="#ctx0" brushRef="#br0" timeOffset="93284.475">18076 2486 730 0,'-1'0'345'0,"-7"1"-147"15,5 3-29-15,-2 4-57 16,-2-1-18-16,3 7-21 15,-5-1-12-15,3 10-15 16,0 6-1-16,0 14-6 16,-7 5-4-16,-8 10-9 15,-4-1-6-15,-7-4-6 16,3-1-2-16,0-7-4 16,2-1-1-16,6-3-3 15,4-4 0-15,6-2 0 16,3-7-1-16,5-9-1 15,1-6 3-15,2-14 6 0,1-9 1 16,7-13 1-16,1-8-4 16,7-7-6-16,4-1-3 15,3-1 0-15,4 2 0 16,4 6-1-16,-2 4 0 16,-1 6 1-16,-8 1-1 15,-2 11-3-15,-6 6-3 16,-9 4-1-16,6 11 0 15,-8 7 2-15,-1 3 3 0,2 7 3 32,-5-2 0-32,-5-1 1 15,6-1 0-15,-8 2 1 16,-2-2-1-16,1 2 0 16,0-3 1-16,0-5-1 15,10-1 0-15,1-9 35 16,-2-2-54-16,10-6-110 0,-2-7-290 15,9-9 251-15</inkml:trace>
  <inkml:trace contextRef="#ctx0" brushRef="#br0" timeOffset="93835.487">18536 2812 808 0,'-2'3'447'0,"-4"5"-94"15,-2-3-54-15,-7 4-81 16,-1-2-55-16,-7-2-54 16,-1 2-26-16,-2-1-36 15,0 3-12-15,-3 1-20 16,-1 1-5-16,-1 3-7 16,-1 3-1-16,4 4-1 15,2 1-1-15,8 1 0 16,1 1-1-16,5-2-1 15,6 1 0-15,6-2-3 16,2-2-1-16,11-5 1 0,-1-4 1 16,4-7 2-16,3-2 2 15,0-8 2-15,3-2 0 16,2-9-1-16,0-6-1 16,3-1-1-16,3 0-3 15,-2-3 1-15,-2 2 1 0,-9-3-1 16,2 0-1-16,-9 4-1 31,-1 6-1-31,-2 10 0 16,-7 3-2-16,-2 10-1 0,-3 4-1 15,1 5 4-15,-1 5 2 16,-5 0 3-16,-1 1 0 16,5 0-1-16,-3-3 0 0,7 0 0 15,2-1-2-15,-3-1 4 16,3 0-25-16,0-3-43 15,0 1-22-15,4-3-73 16,1-3-21-16,4-3-101 16,-3-6-236-16,9-5 350 15</inkml:trace>
  <inkml:trace contextRef="#ctx0" brushRef="#br0" timeOffset="94630.317">18824 2788 1089 0,'5'-12'524'0,"-3"9"-200"16,-1 3-69-16,-2 0-103 16,0 0-42-16,0 0-50 15,-2 4-14-15,-10 17-12 16,-15 29-6-16,15-27-8 31,0 1-4-31,4 3-6 0,-1-2-1 0,1 0-5 0,3-1-1 16,1 0 0-16,4 0-2 15,2-1 0-15,5-2-1 16,2-5 0-16,2-2 0 16,5-8 2-16,0-2 0 15,4-6 1-15,0-4-1 16,4-9 0-16,1-1-2 16,6-5-3-16,-2 2-1 15,0-1 0-15,-7-1 1 16,3 2 2-16,-9-3-1 15,2 1 2-15,1-1 0 0,-16-1 2 16,5 4-1-16,-7 4-1 16,5 6 0-16,1 9-5 15,-6 1-2-15,-5 7 0 16,-1 1 1-16,-1 3 3 16,4 0 2-16,6 2 0 15,0-1-1-15,2-2 1 16,3 2-1-16,5-4 0 31,-3-3 2-31,13 0 0 16,1-5 0-16,2-3 1 15,7-3 0-15,-2-7 0 0,2 2 0 16,3-5 0-16,-5-1 2 16,1-4 0-16,-6-2 1 15,-5 1 0-15,-3-2 0 16,-9 10 0-16,-2 1-1 15,-7 2-1-15,-2 7-1 16,-5-1-2-16,-4 5-2 16,-7 7 0-16,-4-2 1 15,-6 7 2-15,2-4 0 0,3 1 0 16,1 5 0-16,11-4 0 31,6-6 0-31,0 1-1 0,-10 19 1 0,5 3-1 16,5-2 1-16,7-8 0 15,2 2 0-15,6 0 0 16,2 0 0-16,5-4 0 0,-1-2 0 16,5-2 0-16,1-2 0 15,2-7 1-15,1-2 2 16,-4-8-9-16,-5-9-21 16,7 2 22-16,-4-4-5 15</inkml:trace>
  <inkml:trace contextRef="#ctx0" brushRef="#br0" timeOffset="95947.57">20207 2773 548 0,'0'-2'330'0,"-4"2"-62"0,3 0-66 15,0-1-46-15,1 1-56 16,-1 0-21-16,0 0-31 15,-1 0-4-15,2 0 5 16,0 0 7-16,-2 0 17 16,1 0 7-16,0 0-6 15,0 0-8-15,-8 5-16 16,-10 4-10-16,-31 10-13 16,24-15-7-16,-1 2-10 15,-1 3-3-15,2 0-3 0,2-2-1 16,-4-2-2-16,5-1 0 15,7 4-1-15,1-4 0 16,13 2-5-16,-1-4-1 16,8-1 0-16,-5-1 0 15,6 0 5-15,21 5 0 0,27 7 0 16,-25-4 0-16,-1-1 1 16,2 1 1-16,-4 7-1 15,-2 0 1-15,-12 2-1 16,-4 1 0-16,-12 1 2 15,-9 0 0-15,-8 3 2 16,-2 1 1-16,-7 0 3 16,-1-1 8-16,8-7 11 15,-1 0 4-15,8-11 7 16,-2-4-4-16,-1-5-7 0,5-6-4 16,-1-7-11-16,2-2-4 15,12 0-8-15,-3-2-3 16,10 6-3-16,3 4-21 15,-6 5-49-15,6 3-36 16,0 3-83-16,-3 1-49 0,10 4 157 16</inkml:trace>
  <inkml:trace contextRef="#ctx0" brushRef="#br0" timeOffset="96489.78">20674 2867 876 0,'-7'-9'444'16,"-5"4"-152"-16,0 2-81 15,-4 6-75-15,-2 2-40 0,-2 0-21 16,0 3-15-16,-5 4-26 15,2 2-7-15,2 4-9 16,1-1-3-16,5 1-3 16,-4-2 0-16,12 1-4 15,-8-2 0-15,13 3-3 16,4-1-1-16,-2 2-2 16,12 3 1-16,-2-7 0 15,1-2 2-15,8-2 0 16,-2-5 1-16,3-5 0 15,1-1 0-15,-3-10 3 0,1-2-1 16,-1-7-1-16,-1-3 0 16,-3-1-2-16,-1-1-1 15,-5-1-2-15,1 2 0 16,-6-2 0-16,-3-4-2 16,-2 6 0-16,-6 0-1 0,-2 8-4 15,-2 12 0-15,-4 3-3 16,-2 2-1-16,1 9 3 15,-1-5 0-15,1 7 0 16,3 3 0-16,5-1 17 16,1 4-43-16,7 2-51 15,2-3-33-15,-1 3-126 0,9-3-67 16,3-3 201 0</inkml:trace>
  <inkml:trace contextRef="#ctx0" brushRef="#br0" timeOffset="97521.853">20969 2840 723 0,'2'-6'437'15,"2"5"-47"-15,0 1-108 16,0 5-100-16,-11-1-50 0,0 10-44 15,-3-1-9-15,0 6-24 16,1 1-6-16,-2 4-12 16,-3 3-3-16,-5-1-6 15,0 2-4-15,-1 2-8 16,0-3-5-16,4 0-4 16,-2-5-1-16,6-8-3 15,4-2 1-15,6-7 3 16,3-5 2-16,7-9-1 0,3-9 0 31,9-9-5-31,5-5-3 0,9-3-5 16,-1-1-15-16,0 3-17 15,-2 0-1-15,2 6 4 16,1 1 14-16,-2 8 19 16,1 6 1-16,-9 6 0 15,-5 6 1-15,-3 6 0 16,-4-1 1-16,-8 6 4 15,-2 5 1-15,-4 3 4 16,-7 3 0-16,1 4-2 16,-7 0-1-16,3 0-4 15,-2 0 0-15,0 2-3 16,0-2 0-16,3-2 0 16,0-2 0-16,2-7 0 15,-1-3 0-15,9-4 2 0,-2-8 1 16,3-3-1-16,8-7 1 15,6-12-2-15,4 0-2 16,6-7-1-16,1-5-5 16,4-2-11-16,3-1-1 15,3 0 1-15,5 3 5 16,-1 8 10-16,-5 4 3 0,-7 8 4 16,-4 4 2-16,-9 6 3 15,-5 2 0-15,-5 8 3 16,-4 2 0-16,-5 7 1 15,4 4 0-15,-7 2-2 16,-2 2-3-16,-4 2-3 0,3-1-2 0,-2-2-2 16,5-1 0-16,5-1-2 15,4 0 0-15,6-1 1 32,2-1-1-32,1-4 1 15,0-6 1-15,8-8 2 16,0-7 0-16,10-8-1 15,8-3 1-15,1-3-1 0,4-2-1 16,-4-2 1-16,-7-2 1 16,-1-5-1-16,-2 0 2 15,-6-3-1-15,-2 3 0 0,-11 3 0 16,-3 6-2-16,-10 9-2 16,-2 7-2-16,-11 13-1 15,-1 1 0-15,-4 13 2 16,-4-5 1-16,3 10 0 15,2 0 1-15,3 1 4 16,1 7 2-16,3-7 2 16,3 3 0-16,3-5-2 15,6 1-1-15,6-2-3 16,6-2-1-16,8-4 19 16,4-6 19-16,8-10 311 15,4-4-249-15</inkml:trace>
  <inkml:trace contextRef="#ctx0" brushRef="#br0" timeOffset="98365.6">22450 2853 392 0,'15'-2'308'16,"-5"-3"33"-16,3-1-85 16,-2-1-12-16,-3 2-26 15,0 2-17-15,-7 1-25 16,-2-4-20-16,-6 1-48 15,-3 3-19-15,-4 4-39 16,-5 3-15-16,2 8-13 0,-8-4-5 31,-3 1-7-31,0 7-1 16,-7-3-6-16,1 6 0 16,-6 0-1-16,9 0-2 0,4 1 0 15,7-1 0-15,14-6-2 31,3-8 0-31,1 2-1 0,-3 21-1 0,11-3 1 16,4-3-1-16,7-13 2 16,4-4 1-16,10-6 1 15,1-1 2-15,6-11 1 16,-3-3 0-16,-6-7 0 16,-6-1 0-16,-1 2 0 15,-2-3-1-15,-9 1 0 16,3-1-1-16,-13-3-5 15,-1 0-4-15,-6 2-7 0,-7 3-2 16,-3 8-3-16,2 5 1 16,-2 8 7-16,3 3-10 15,-1 7-38-15,-1 0-41 0,4 3-113 16,5 0-90-16,6 3 191 16</inkml:trace>
  <inkml:trace contextRef="#ctx0" brushRef="#br0" timeOffset="98758.366">22705 3103 821 0,'-8'5'483'15,"4"0"-105"-15,-1-5-104 16,-1-1-49-16,4-6-87 15,2-1-23-15,0-7-57 16,2-3-18-16,6-5-14 0,2-1-2 16,5-8-2-16,6-1-2 15,2-10-1-15,-2-6-1 16,6-11-2-16,-3-5 0 16,1-7-2-16,6 5-1 0,-7 7-3 15,6 6-1-15,-2 8-3 16,-2 4-2-16,3 9 0 15,-4 4-2-15,-4 13-3 16,-2 3-2-16,-3 10-6 31,0 1-4-31,0 14 1 0,-2 9 0 0,-1 3 6 16,-1 8 2-16,-1-2 13 16,0-2-20-16,-3 2-100 15,-3-4-41-15,-5-3 75 16</inkml:trace>
  <inkml:trace contextRef="#ctx0" brushRef="#br0" timeOffset="99010.66">22710 2776 1075 0,'3'2'466'0,"8"-2"-240"16,8-4-15-16,8 3-29 15,4-3-38-15,-1-1-55 16,0-1-30-16,2-2-37 16,-2-2 43-16,6 3 273 15,-1 1-240-15</inkml:trace>
  <inkml:trace contextRef="#ctx0" brushRef="#br0" timeOffset="99580.373">23686 2648 791 0,'7'-14'425'0,"-2"7"-100"15,0 0-45-15,-4 7-80 16,-1 4-51-16,-7 8-64 16,-2 9-26-16,-8 10-25 0,-3 6-6 15,1 6-5-15,-2 0-2 16,2-3-9-16,-2-2-3 16,5-5-3-16,-1-4-3 15,1-4 0-15,0-2 0 0,-3-5-1 16,-2-2 2-16,1-5-21 31,2-3-29-31,3-9-81 16,2-5-49-16,5-6-328 15,-3-2 333-15</inkml:trace>
  <inkml:trace contextRef="#ctx0" brushRef="#br0" timeOffset="99802.048">23501 2830 871 0,'7'-10'438'16,"2"5"-136"-16,-1 5-32 15,7 0-87-15,-1 4-31 16,1-1-58-16,0 1-27 16,4-2-36-16,1 4-11 0,3 2-13 15,1-7-2-15,0 4-1 16,-2-2 14-16,-7-3-96 15,-2-3-59-15,0-1 86 16</inkml:trace>
  <inkml:trace contextRef="#ctx0" brushRef="#br0" timeOffset="100618.379">24183 2397 1102 0,'0'-2'482'15,"-3"2"-254"-15,1 6-48 16,1-6-51-16,-1 5-27 16,-10 23-28-16,-17 29-20 15,3-13-30-15,-4 6-7 16,0 13-6-16,-2 2 0 0,-5-4-3 15,-2-5-2-15,8-12-2 16,-2-3 0-16,15-3-1 16,0-5 1-16,6-4 1 15,-3-5 0-15,5-9 0 16,3-4 0-16,12-9 9 16,5-5 1-16,9-11 1 15,0-6-1-15,6-9-10 16,5-1-9-16,10-4-31 15,5 2-7-15,-8-4-3 0,-1 4 9 16,-10 8 29-16,-3 4 7 16,-6 14 5-16,-6 3-1 15,-10 3 1-15,-4 1 2 16,-10 8 2-16,0 2 4 16,-7 8-2-16,2 3-3 15,3-1-3-15,2 1-3 0,5-3-2 16,3 0 0-16,5 0 0 15,4-2 0-15,5 0 1 16,1-3 0-16,7-3 0 16,6-1-1-16,1-4 0 15,1 1 0-15,1-5-1 16,0-2-4-16,5-7-10 31,-1-4-2-31,4-6-3 16,-6-4 5-16,0-6 10 0,0-5 4 15,-5-5 1-15,2 2 1 16,-9 2 0-16,-4 7 2 16,-8 9 0-16,-4 3-1 15,-12 6-3-15,-6 5-3 16,-7 8 3-16,2 7 4 16,-1 7 9-16,0 0 3 0,7 4 2 15,1 0-2-15,0 1-1 16,5 2-1-16,4 0-2 15,1-1-3-15,10 2-2 16,3-1-2-16,4-3-1 16,3-1 0-16,7-2-1 15,2-3 0-15,16-6-10 16,2-4-18-16,4-5-73 0,0-6-24 16,-12-9 69-16</inkml:trace>
  <inkml:trace contextRef="#ctx0" brushRef="#br0" timeOffset="104052.957">14379 3743 190 0,'3'-5'164'0,"-1"1"43"15,0 0-18-15,-2 3-44 32,1-4-17-32,1 0-17 15,3 0-12-15,-3 3-17 16,0 0-6-16,1-1-8 15,-3 2-3-15,5-3 3 16,-4 3 4-16,0 0 0 16,0 0 4-16,-1 0-3 0,0 0-2 15,0 0-7-15,0 0-10 16,0-1-16-16,0 1-9 16,0 1-10-16,-1 0-4 0,-1 8-6 31,-6 6-2-31,-20 30-4 0,14-27-1 0,0 0-1 15,2 3 0-15,2 1 0 16,0-2 0 0,2 2-1-16,-1 0 1 0,3-3-1 15,2 2 0-15,1-3 0 16,4-1 1-16,2-5-1 16,5-3 0-16,7-9 4 15,3-7 1-15,7-12 0 16,2-5 1-16,11-3-4 15,-2-4-1-15,5 1 0 16,-2 6-1-16,-8 4 1 16,0 3 0-16,-17 0 0 15,0 3-1-15,-8 5 1 16,-6 3 1-16,1 12-2 16,-5 0 0-16,-7 5-2 15,-2 1 0-15,-8 3 2 16,2 1-1-16,1 2 1 15,3 2-1-15,0-4 0 0,6 2 0 16,4 0-1-16,0-2 1 16,9 3-1-16,-2-4 0 15,7-1 1-15,3-2 1 16,4-2 0-16,4-3 1 16,3-2 1-16,-2-4-1 15,2-4 2-15,2-3-1 0,2-8 1 16,2-2 0-16,-2-3 1 15,-2-4-1-15,-3-1 2 16,1 0-1-16,-3 0 0 16,-1-3 1-16,-11 1-1 15,0 0 0-15,-8 0-1 16,0 6 0-16,-6 4-1 16,1 3-1-16,-4 11-2 15,0 1-3-15,3 8-2 16,-4-1 1-16,2 4-40 15,-1 3-47-15,1 4-313 0,-1 5 270 16</inkml:trace>
  <inkml:trace contextRef="#ctx0" brushRef="#br0" timeOffset="104461.634">15194 3526 875 0,'0'-7'513'16,"1"5"-87"-16,1 3-236 15,-4-1-27-15,1 0-87 16,-1 6-10-16,-6 20-18 15,-11 31-15-15,5-21-12 16,-1 4-2-16,3 0-1 16,-10-3 0-16,-1-3-4 15,0-2-2-15,-5-2-5 16,5-2-2-16,1-3 0 0,1-2-2 16,9-4 1-1,1-3 1-15,4-4 0 0,2-4 0 16,3-3 0-16,-1-2 2 15,0-6-16-15,3 2-19 16,0 0-52-16,0 0-60 16,8-15-139-16,26-34 174 0</inkml:trace>
  <inkml:trace contextRef="#ctx0" brushRef="#br0" timeOffset="104850.637">15389 3674 823 0,'4'-2'449'0,"-4"3"-61"16,0 2-78-1,-2-3-74-15,1 0-42 0,0 0-69 16,-3 4-26 0,-11 1-34-16,-31 36-13 15,16-31-24-15,-2 0-9 0,2 3-10 16,-3-1-3-16,5 1-2 0,1-4-1 15,5 2-2-15,-2-3 0 16,6-2-1-16,5 7 0 16,3-7 0-16,5 2-1 15,4 0-1-15,2 0 0 16,6 2 0-16,7-1 1 16,1 0 1-1,4 0 0-15,4 0 0 16,-11 1 0-16,11-1 0 15,-4-1 1-15,3 0 0 16,5 0 0-16,-9-1 0 16,1-1-1-16,-6-2-35 15,-2 1-29-15,0-8 311 16,0 0-209-16</inkml:trace>
  <inkml:trace contextRef="#ctx0" brushRef="#br0" timeOffset="105821.941">16128 3778 374 0,'11'-2'274'16,"-5"-1"31"-16,-1-1-33 15,-4 0-60-15,-1-2-20 16,-3 0-29-16,0 2-16 16,3 1-31-16,0 1-12 15,-1 1-21-15,-1 0-9 16,2 0-18-16,-5-2-9 15,-10-2-18-15,-24-5-6 0,19 10-12 16,-5 2-4-16,2 6-5 16,-10 1-2-16,6 8-1 15,4-1-1-15,-2-1 0 16,4 2 1-16,3-2-1 16,1 4-1-16,3 3 0 15,1-1 1-15,2 0 0 16,1-3 1-16,6 1-2 15,0-1 1-15,9-2 1 16,1-1 0-16,6-6 1 16,5-2 1-16,4-11 1 15,0 0 0-15,6-10 0 0,2-2 0 16,13-3-1-16,-9-4-1 16,2-1 2-16,0-3-1 31,-23-1 1-31,10-2 1 15,-11 4-2-15,-6 0 1 0,0 8 0 16,-3 6-2-16,-10 5-1 16,2 8-3-16,-2 3 0 15,-3 7-2-15,3 6 1 0,-3-1 2 16,9 6-1-16,-2-3 2 16,-5 3 0-16,7 1 1 15,-8-2 1-15,1 1 0 0,8-1 1 16,0 0-3-16,-2-3-49 15,3-1-19-15,3-4-69 16,-1-3-38-16,5-6-107 16,2-5-188-16,4-8 310 15</inkml:trace>
  <inkml:trace contextRef="#ctx0" brushRef="#br0" timeOffset="106292.95">16634 3704 839 0,'2'-5'450'16,"-6"3"-117"-16,-1 4-64 15,5 2-82-15,-4 2-48 16,-8 0-40-16,2 0-21 16,-8 0-27-16,3 2-7 0,-1 4-10 15,-5-2-7-15,-5-2-11 16,-6 0-3-16,3 0-7 15,-5-1-2-15,3 5-2 32,3 1-1-32,0-2 0 15,3 4-1-15,2-1 0 16,2 1-1-16,8 1 0 0,-1-1-1 16,7 1 0-16,5-3-1 15,2-1 1-15,3 0 1 16,7-3-1-16,3 2 1 15,4-5 0-15,2 1 1 16,7-4 0-16,1-3 0 0,6-7 0 16,3 2 0-16,2-6-1 15,4 2 0-15,-8-1 3 16,0 1-10-16,-12 0-22 16,-8 0-12-16,0 4-49 15,-8 1-15-15,-4 3-43 16,1 1-33-16,-4 0-156 15,0 0 217-15</inkml:trace>
  <inkml:trace contextRef="#ctx0" brushRef="#br0" timeOffset="106626.074">16810 3764 1112 0,'0'-2'506'0,"0"4"-248"16,0-1-54-16,0-1-88 16,-2 0-29-16,1 0-24 15,0 2-19-15,-3 14-22 16,-15 32-5-16,6-28-9 15,0 3-1-15,0 0-4 16,-3-1 0-16,3 0-1 16,-3 0 0-16,6-2 1 15,6 0 0-15,0-4 1 16,4-6-29-16,7-10-94 0,4-6-4 31,8-9 54-31</inkml:trace>
  <inkml:trace contextRef="#ctx0" brushRef="#br0" timeOffset="107191.97">17400 3491 724 0,'5'0'448'16,"-1"2"-44"-16,1 5-166 15,-3 0-29-15,0 6-74 16,-1 3-25-16,-3 8-41 0,-2 3-17 16,-5 5-16-16,-3 4-4 15,-3 4-6-15,-2-1-4 16,0-1-6-16,-2 1-3 16,-1-4-7-16,2-1 0 15,0-4-1-15,3 0-1 16,3-6 0-16,2-1 1 15,4-6 0-15,0-6 2 16,5-8 9-16,0-7 1 0,2-10-3 16,1-2 0-16,0-7-16 15,4 0-3-15,-5-4-13 16,0 1-6-16,-4 0-19 16,-5 3-8-16,-8 2-2 15,-2 5-3-15,-7 5 11 16,0 2 7-16,2 5 10 15,-7 4 9-15,9 2 8 16,-3 2 2-16,2 9 1 16,8 0 2-16,-1 4 1 15,-1 4 0-15,8-2 2 16,-3 1 0-16,6 2 1 16,3 0 2-16,9 1 4 15,5-1 4-15,8 0 7 16,-1-5 1-16,8-5 1 0,1-5-1 15,4-6-4-15,10-3 1 16,0-10 70-16,3-3-220 16,-8-4 123-16</inkml:trace>
  <inkml:trace contextRef="#ctx0" brushRef="#br0" timeOffset="108469.52">18161 3595 611 0,'20'-12'316'0,"-4"1"-79"15,-3-2-30-15,-2 5-40 0,-5 3-12 16,-4 4-18-16,-2 1-1 15,-2 2-19-15,0-2-12 16,1 0-24-16,-3 5-19 0,-7 17-24 16,-33 32-9-16,24-21-11 15,1 5-4-15,-2 2-6 16,0-1-1-16,1 0-2 16,4-3-2-16,2-4 0 15,2-1-1-15,-5-6 2 16,0-1-2-16,10-6 2 15,-2-3-1-15,12-7 4 16,2-4 5-16,0-8 3 16,-1-6 0-16,2-8-6 15,3-4-5-15,1-3-3 16,-6-3 1-16,7-3-20 16,-5-2-13-16,-2 2-26 15,0 1-15-15,-8 4 4 0,0 3 10 16,-8 7 22-16,-3 5 10 15,-8 10 14-15,3 7 2 32,-3 3 3-32,-3 5 1 15,6 1 3-15,-3-1 1 0,7 0 0 16,6 1-1-16,4-1 1 16,5 0 0-16,6-1 3 15,4-2 5-15,12-2 10 16,5-2 8-16,7-4 12 15,3 0 1-15,-1-5-4 16,1-2-7-16,6-7-13 16,0 1-4-16,5-1 30 15,-5-2-8-15,-4 4 94 16,-7-1-77-16</inkml:trace>
  <inkml:trace contextRef="#ctx0" brushRef="#br0" timeOffset="109365.781">19158 3729 318 0,'8'-39'212'0,"1"35"24"16,-2-3-16-16,0 2-16 15,-1 1-5-15,-4-3-14 16,-1 2-8-16,-1 0-19 16,0 2-14-16,-1 3-32 15,-1 0-11-15,2 0-23 16,-2 0-6-16,-9 2-17 16,-7 2-8-16,-32 17-17 15,27-11-8-15,-4-2-10 16,6 7-3-16,3 0-5 15,-5 3-1-15,4 1-1 16,4 2-1-16,-3 0-1 0,1-2 0 0,-1 4 0 16,0-2 0-16,6 0 0 15,6 1 0-15,6-3 0 16,0-3 0-16,10-1 0 16,3-3-1-16,7-6 1 15,3 0 0-15,-5-7 2 0,10-2 0 16,-7-5 0-16,3-3 0 15,2-2 0-15,-4-2-1 32,2 0 3-32,-1 0-8 15,-2 0-36-15,-3 1-31 0,-2 7-121 16,-7-2-115-16,-4 5 194 16</inkml:trace>
  <inkml:trace contextRef="#ctx0" brushRef="#br0" timeOffset="109825.453">19496 3731 1027 0,'-3'-8'508'15,"0"5"-190"-15,-4-1-51 16,0 6-119-16,-2 2-37 15,-7 5-44-15,0 5-20 16,-10 0-20-16,4 4-9 16,-5 0-11-16,0 1-2 15,9 2-2-15,-1-3 0 16,10 1-2-16,-1 0 1 16,6-3-1-16,4-1 1 0,8-4 0 15,5-2 1-15,7-5 1 16,5-1-1-16,7-4 0 15,3-6 0 1,-4-4 1-16,0-3-1 0,-6-4 0 16,-2-1 0-16,-3-3-1 15,-9 1 2-15,-3-2-1 0,-6 3 1 16,-7-2-1-16,0-1-1 16,-11 4-3-16,1 1-1 15,-4 7-3 1,-3 7 1-16,-1 4-1 0,3 2 0 0,0 8 5 15,1-4-14-15,5 6-37 16,-4-3-38-16,11 0-164 16,6 5-233-16,1 3 315 15</inkml:trace>
  <inkml:trace contextRef="#ctx0" brushRef="#br0" timeOffset="110379.179">19801 3750 998 0,'1'-5'564'16,"1"3"-132"-16,-4 2-189 16,1 0-57-16,0 0-101 15,0 0-22-15,-7 11-29 16,-7 5-8-16,-29 32-7 15,28-24-3-15,0 1-6 0,3-3-2 16,2 3-3-16,2-6-1 16,1-3-1-16,1-2 0 15,4-8-1-15,1-1 1 16,4-6 2-16,2-6 1 16,5-4-2-16,3-4-2 15,6-7-3-15,0-2-2 16,6-6-21-16,0-1-11 0,2 0-4 15,0 2 2-15,2 9 19 16,-3 3 11-16,3 12 4 16,-6 1 0-16,-6 4 1 15,5 5 0-15,-16-2 1 16,11 5 0-16,-11 2 0 16,1 3 1-16,-2 6 0 15,-2-1 0-15,1 3 1 16,-7-1 0-16,-3-2 0 15,-4 4-1 1,-5-2 1-16,9-2 0 16,-2-1 0-16,6-4 1 15,-1-4 0-15,-2-2 24 0,8-4-55 16,-2-3-52-16,6-5-116 16,3-3-252-16,2-1 297 15</inkml:trace>
  <inkml:trace contextRef="#ctx0" brushRef="#br0" timeOffset="110877.524">20270 3750 832 0,'4'-8'498'16,"-3"7"-55"-16,-1 3-135 15,-2-2-104-15,1 0-54 16,0 0-45-16,0 0-18 15,-7 17-34-15,-16 27-13 16,16-20-17-16,-2 1-4 16,-3 6-8-16,-1 3-2 0,-3 4-4 15,1 8-1-15,-1 5-1 16,-1 2-1-16,-4 0 0 16,4 2-1-16,-3-6 1 15,3 0-1-15,6-4 1 16,-8-7 0-16,2 1 0 15,0-8 0-15,8-3 1 16,-1-7 1-16,3-11 3 16,1-6 1-16,-6-10 0 15,6-5-3-15,-1-10-7 16,1-6-8-16,7-4-7 0,4-3 0 16,3 1 3-16,0 2 5 15,6 7 5-15,0 1 1 16,4 0 2-16,0 4 1 0,4 1 0 31,3-1 1-31,8 7 0 16,2-4 0-16,2 4-1 15,-2 3 0-15,0-2 0 16,0 2-1-16,-2 1 0 0,3 0 20 16,-4 1-10-16,-10-4 185 15,-10-4-138-15</inkml:trace>
  <inkml:trace contextRef="#ctx0" brushRef="#br0" timeOffset="112191.509">21035 3513 453 0,'35'-44'311'0,"-27"34"-21"15,-2 2-58-15,0 2-22 16,-2 2-44-16,0 1-14 16,-3 2-42-16,-1 1-20 15,-1 0-25-15,0 0-11 16,-2 0-7-16,0 14-4 16,-4 12-13-16,-7 27-7 15,5-15-7-15,-4 2-2 16,1 6-4-16,-5 3-1 0,-1-4-3 15,0 0 0-15,2-8-1 16,-5-5 0-16,3-2-1 31,4-4 1-31,-6-4-1 16,9 0 0-16,0-9 2 16,0-2 0-16,7-9 6 0,-3-4 0 15,7-9-4-15,0-6-2 16,2-4-7-16,10-2-1 15,7-2-4-15,2 1-3 0,2-3-6 16,-4 1 0-16,10-2 2 16,1 2 3-1,6 9 6-15,1 5 0 0,-11 6-1 16,-3 6-1-16,-5 13 0 16,-5 0 0-16,-6 10 1 15,-4 1 2-15,-4-2 2 16,-5 7 1-16,-5-3 0 15,-1 1 2-15,-6-4 0 16,-1-2 1-16,-6-2 0 16,2-1 0-16,-1-1 2 15,0-6 0-15,8-5 2 16,-6-6 1-16,6-4-1 16,1-4 0-16,-6-5-2 15,2-3-1-15,2-1-2 16,2 1-1-16,10 1 14 0,3 0-26 15,3 6-68-15,-2 0-44 16,2 4-147-16,1 4-75 16,5 5 220-16</inkml:trace>
  <inkml:trace contextRef="#ctx0" brushRef="#br0" timeOffset="113451.737">21578 3827 787 0,'8'-12'463'0,"-3"10"-38"16,-1-3-144-16,-4 1-82 16,-4-1-55-16,-4 2-56 15,-7 2-17-15,-3 4-31 16,-3 1-8-16,-4 1-12 15,3 3-5-15,-1 3-7 16,-2 1-3-16,4 4-2 0,1 3-1 16,2 2-1-16,2-1 0 0,2-1-1 15,1 0 0-15,13 0 0 16,1-1 0-16,5-3 0 16,6 0 0-16,-1-4 0 15,1-5-1-15,6-1 0 16,-2-5 1-16,1-7 0 15,-2-3 0-15,6-8-15 16,-1-3-7-16,5-4-9 16,1-1-1-16,0-1 15 15,1 1 6-15,-6 2 10 16,-3 1 1-16,-7 8 1 16,-4 4 0-16,-6 9-4 15,-1 2-2-15,-3 8 1 0,-3 2-2 16,-4 1 5-16,0 5 1 15,0 1 0-15,-1-1 0 16,4 3 0-16,-1-5-1 0,8 2 1 16,0 0 0-16,3-3 0 15,0 1 0-15,4-1 0 16,0-1 0-16,4-2 0 16,1-4 0-16,1-4 0 15,4-3 1-15,1-7 0 16,6-1 0-16,5-7 0 31,0-2-1-31,11-3 0 0,-5 0 1 16,-1-2-1-16,0 1 1 0,-9 2 0 15,1 2-1-15,-4 7 0 16,2 5 0-16,-4 5 0 16,-2 1 0-16,-3 5 0 15,-4 4 1-15,-4 4-1 16,0 5 0-16,-6 2 1 15,-4 1-1-15,-7 1 2 16,-5 1 0-16,-5 0 0 16,1-1 0-16,-3-2 1 15,3-3 0-15,-8-6 2 16,3-3 0-16,-3-5 1 16,-1-4 1-16,-1-5-1 15,-2-3-1-15,4-2-1 0,1-2-1 16,6-2 0-16,5 1-1 15,0-1-1-15,4 4-1 0,6 0 1 16,-3 2-1-16,7 4-3 16,1 1-1-16,2 4-4 15,-2 0 1-15,0 0 2 16,0 0 1-16,7 3 2 31,7 2-1-31,30 19 1 16,-28-12 0-16,10 3 1 15,-6-1 0-15,12 0 1 0,-2-2 0 0,0 0 0 32,6-3 0-32,0-5 1 0,1-4 0 0,3-5 1 15,5-4 1-15,-3-7-1 16,0-2 2-16,-3-3-1 16,-2-1 0-16,-5 0 1 0,-3-2 1 15,-7-1 1-15,-5-1 0 16,-4-3 1-16,-6 2-2 31,-1 4-1-31,-6 2-1 16,-6 10 1-16,-4 5 0 15,0 7 1-15,-3 4 0 16,2 5-4-16,-1 4 0 0,-6 2 1 0,2 0 0 0,-1 4 1 16,2 0 0-16,2 5 0 15,2 0 1-15,2 0-1 16,4-1-1-16,6-1 0 15,5-3 0-15,12-3 0 32,6-2 11-32,11-9-37 0,1-6 17 0,-2-6 1 15</inkml:trace>
  <inkml:trace contextRef="#ctx0" brushRef="#br0" timeOffset="114541.58">23028 3721 229 0,'-2'-2'169'0,"2"-1"15"16,2 1-27-16,-2 1-49 15,0 0-3-15,0 0-2 0,0 0-1 16,9-2 15-16,1-8 9 16,26-24 28-16,-26 28 10 15,-6-1 3-15,-2 2-1 16,2 6-20-16,-4 0-13 16,0 1-37-16,-1-1-19 15,-2 0-26-15,0 9-10 16,-10 17-9-16,-16 29-4 15,8-21-10-15,-1 1-3 0,-1-2-5 16,-1 3-2-16,3-8-3 16,2 0-1-16,2-4 0 15,3-4-1-15,1-4 2 16,3-5-16-16,6-8-39 16,3-4-31-16,0-10-81 15,3-3-24-15,4-9-45 16,-1-4-2-16,7-4 29 15,0-2 34-15,3 1 80 16,-6 0 34-16,7 9 56 0,-5-1 31 16,-8 7 60-16,8 7 26 15,-5 4 49-15,3 6-3 16,4 5-17-16,1 0-12 16,-1-1-32-16,1-1-11 15,5 3-30-15,0-1-10 16,6 4-18-16,3 0-8 0,0-4-8 15,6 2-3-15,-1-7-3 16,-4 0 1-16,-6-2 6 31,-6-4 3-31,-8 0 4 0,-2 2 1 16,-7-2-1-16,3 5-4 16,-9 3-6-16,5-2-4 0,0 0-9 15,-12 7-1-15,-12 0 0 16,-30 36-1-16,30-26 0 15,2 3 0-15,7-2 0 16,4 1 0-16,7-1 0 16,3-1 0-16,5-3 0 15,4-1 1-15,7-1 0 16,3-3 0-16,7-1-1 16,8-2 0-16,1-6 0 15,3 0-1-15,-2-6 1 16,-12-5 2-16,3-4 0 15,-4-1 2-15,-7-5 1 0,5 0 0 16,-12-3 2-16,0 0 0 16,-5 0 1-16,-7-2-2 15,-9-2-3-15,-3 1-2 16,-11 4-3-16,7 9-3 0,-9 6-4 16,4 5 1-16,-2 6-33 15,-8-1-27-15,3 8-82 16,-3 3-118-16,10 10 174 15</inkml:trace>
  <inkml:trace contextRef="#ctx0" brushRef="#br0" timeOffset="115672.537">24004 3499 433 0,'13'-8'307'0,"0"2"9"16,-2 3-76-16,-4 1-30 15,-3 2-59-15,-4 3-15 16,-2 6-38-16,-6 7-6 0,-6 13 0 16,-6 6-15-16,-6 12-22 15,-6 6-10-15,2 0-17 16,-3 0-5-16,8-8-9 16,-3-1-3-16,6-8-5 15,3 3 0-15,-3-6-1 16,3-4 0-16,-1-3 1 15,6-6 0-15,2-10 4 16,4-3 4-16,7-15-1 16,2-5-2-16,10-13-8 15,6-5-4-15,10-6-3 16,5-4-2-16,2 4-3 16,6 1 0-16,3 5 1 15,-5 7 1-15,3 7 4 0,-8 5 1 16,-10 13-2-16,-5 0 0 15,-10 10 0 1,-5 1 1-16,-8 7 1 16,-6 5 2-16,-7 2 0 15,0 5 0-15,-6-4 1 0,0-1-1 16,5 2 1-16,2-4-1 16,3-2 1-16,2-3-1 15,5-7 4-15,-1-3-21 16,7-7-59-16,4 0-47 15,5-9-132-15,4-5-84 0,14-7 214 16</inkml:trace>
  <inkml:trace contextRef="#ctx0" brushRef="#br0" timeOffset="116151.061">24400 3796 817 0,'-4'0'478'16,"-4"4"-109"-16,-5-1-106 31,-3 4-59-31,-7-3-77 0,-1 0-17 0,2 2-50 16,2 1-17-16,-3 3-22 15,-1 3-9-15,-3 3-8 16,-5-1-3-16,5 8 0 16,0-1 0-16,4 4-1 15,7 1 0-15,7-2-1 16,7 2 1-16,8-5-1 15,3-1 1-15,9-6 0 16,3-6 0-16,2-7-1 16,5-2 1-16,-1-15-21 15,2-1-14-15,1-11-27 16,1-2-16-16,-3-3 2 0,4-3-10 16,-9 0-6-16,-3-1 8 15,-5 2 16-15,-9 3 22 16,-3 8 34-16,-5 5 5 15,-12 14 1-15,5 4-1 32,-5 11-1-32,4 4 0 15,6 5 6-15,-11 0 2 0,7 3 0 16,-5 1 1-16,6 1-1 0,6 2 0 16,1 2 1-16,-2-2 1 15,-1 0 10-15,0-3-45 16,4-7-209-16,1-5 176 0</inkml:trace>
  <inkml:trace contextRef="#ctx0" brushRef="#br0" timeOffset="116924.051">24626 3812 1121 0,'-2'-4'499'0,"-6"4"-249"16,-3 4-57-16,-2 2-81 0,-4 5-17 16,-1 5-26-16,-1 1-18 31,1 5-22-31,2 1-7 16,3 1-11-16,2 3-3 0,6 3-2 15,0 0-1-15,8 1-1 16,0-2-1-16,4-4 0 15,0-3 1-15,2-8-1 16,3-2 0-16,2-4 1 16,0-4 0-16,5-9 3 15,2-6-1-15,3-11-1 16,1-4-2-16,-1-4-2 16,1-2-3-16,-2-3-12 15,0-2-4-15,-2-2-6 16,-7 0 3-16,4 8 10 0,-8 3 6 15,-4 14 5-15,-4 4-1 16,-4 9-5-16,-1 4-1 16,0 4-2-16,3 6 1 15,-5 0 5-15,5 1 2 0,-2 4 1 16,-2-2 0-16,7 3 2 16,5-4-1-16,-5-3 0 15,8 0 2-15,3-4-1 16,-1 0 0-16,10-6 1 15,7-2 0-15,-1-7 2 16,1-3 0-16,0-6 1 16,-6-4-1-16,0-6-1 15,0-1 1-15,1 0-2 16,-1-3 1-16,-4-1-1 0,-2 1 0 16,-10 2 1-16,-2 4-1 15,-6 9-1-15,-4 3-2 16,-3 12-3-16,-4 7-2 15,-8 7 5-15,0 6 3 16,-3 2 4-16,1 2 2 0,-1 5-1 16,0 0 4-16,2 6 6 31,-2 1 4-31,1 3 1 16,3-1-3-16,-2 1-6 15,7-1-4-15,4-2-4 16,8-1-2-16,8-10-1 0,1-5 10 15,13-7-8-15,-1-10 24 16,6-6-19-16</inkml:trace>
  <inkml:trace contextRef="#ctx0" brushRef="#br0" timeOffset="118417.491">14539 4472 526 0,'3'-3'290'0,"-6"2"-41"15,3-2-45-15,0 2-47 16,0 0-18-16,-1 1-36 16,1 0-8-16,0-1-6 15,0 0-1-15,0 0 9 16,0 0-5-16,-1 0-20 16,0 0-13-16,0 0-24 15,-2-2-8-15,-16-5-11 16,-28-8-3-16,25 15-6 15,-2 1-2-15,-2 5-3 16,-2 1-1-16,-2 6-1 0,-4 1-2 16,3 6 0-16,-2 1 0 15,10 2-1-15,7 2 0 16,6 3-2-16,0 0 0 0,0 0 1 16,5-2-1-16,-2-5 2 15,7 2 0-15,2-7 1 16,4-1 0-16,4-5 0 15,4-4 1-15,2-5 1 16,3-4 0-16,-2-5 2 16,4-5 0-16,4-6-1 15,0-5-1-15,6-5-1 16,-1-1 0-16,-2-5-4 16,1 2-8-16,-8 2-3 15,-4 3 0-15,-7 10 3 16,-3 6 8-16,-7 10 0 15,-5 4-2-15,-5 9-1 0,0 3-2 16,-7 6 5-16,1 3 1 16,0 3 1-16,4 6 1 15,4-2 0-15,0 1 0 16,4-4 0-16,4-2-1 16,0-1 1-16,5-1 0 15,5-1 1-15,3-5 1 0,13-3 2 16,5-4 0-16,14-9 25 15,4 0-22-15,0-6 3 16</inkml:trace>
  <inkml:trace contextRef="#ctx0" brushRef="#br0" timeOffset="119622.949">15242 4369 667 0,'32'-39'381'0,"-30"34"-93"15,0 2-62-15,-2 0-39 0,0 3-58 16,0-1-24-16,0 0-51 16,0 1-17-16,0 0-10 15,0 0 1-15,0 0 8 16,0 0-1-16,0 5-4 15,-5 11-3-15,-17 35-14 16,5-24-4-16,-5 9-5 16,9 7-2-16,1 4-1 15,-1 2 0-15,6-6 0 16,-5-3-1-16,2-8 1 16,1-6 0-16,1-6 0 15,-1-1 2-15,4-8 0 16,9 1 2-16,-1-8 6 15,-10-4 2-15,6-6-3 16,-2-4-1-16,2-4-10 0,5-5 0 16,6-9-6-16,-2-4-7 15,4-4-6-15,6-2-1 16,-1 2 4-16,4 0 6 16,6 7 7-16,0 5-1 0,3 10-1 15,-3 7 0-15,-5 7-3 16,-3 7 0-16,-6 11 2 15,-1 4 0-15,-8 6 4 16,0 2 0-16,-2-1 2 16,-2-1 1-16,-3-3 0 15,-3 0 2-15,-4-2-1 16,-2-2 2-16,-5-5 0 16,-2-2 1-16,-9-7 1 15,-2 0 0-15,6-2 0 16,0-5 0-16,5-3-1 15,-1-2 1-15,5-4-1 16,-1-2-2-16,4 0-1 16,0-3-1-16,1-3-9 15,8 3-7-15,-4-1-34 0,9 7-31 16,-3 0-96-16,1 2-117 16,6 6 188-16</inkml:trace>
  <inkml:trace contextRef="#ctx0" brushRef="#br0" timeOffset="121867.718">15689 4491 991 0,'0'-7'475'0,"-5"4"-180"15,-1 0-64-15,-4 3-79 16,3 1-41-16,-1 5-45 16,0 6-15-16,1 6-22 15,1 4-4-15,-7 4-11 16,-1 3-3-16,-4 2-3 16,-3-2-1-16,12-1-2 0,1-5-1 15,7-2-1-15,2-6 1 16,9-3-1-16,1-1 0 15,1-5 0-15,3-2 0 16,-3-6 1-16,1-5 1 16,9-5-1-1,2 0-1-15,2-7-1 16,3-4-1-16,-2-7 0 16,-1-5 0-16,-2 1-1 15,-6 1 0-15,-3 8 0 16,-7 5 1-16,-8 8 0 15,-1 7-1-15,-6 6-2 16,-4 6-2-16,-2 8 0 0,-2 0 1 16,1 7 1-16,0 0-1 15,5 0 2-15,2 1 0 16,5-5 0-16,4 0 1 16,0-3 0-16,0-2-1 0,7 2 1 15,-3-6 0-15,6 5 0 16,-1-2 0-16,0-3 0 15,0 2 0-15,1-3 0 16,1-2 0-16,2-10 1 16,1-2-1-16,5-6-4 15,-2-4-5-15,12 1-13 16,-3-9-6-16,0-5-6 16,0-3 4-16,-5-10 10 15,2-1 7-15,-15-6 12 16,5 5 1-16,-3 12 0 15,-7 6 1-15,4 16-1 16,-8 6-3-16,-7 6-3 0,-1 8-1 16,-4 10-1-1,-3 4 3-15,-2 10 2 0,6 4 2 16,-9 5 0-16,0 2 1 16,-2 3 0-16,-7-1 0 15,-2-1 1-15,5-1 0 0,-2-6 0 16,4 2 0-16,0-5 0 15,4 3 0-15,6-17 1 32,7-11-1-32,-1 0 1 0,-18 25 0 0,6-11 1 15,-1-8 3-15,18-19 0 16,2-5 0-16,1-10-3 16,5-4-2-16,2-10-1 15,5-4-2-15,3-3-2 16,5-1-1-16,-3 5-1 15,-1 4 1-15,0 8 0 16,-2 5 2-16,-3 7 1 0,1 2 0 16,-3 6-1-16,-2 3-1 15,5 3 0-15,-4 4 1 16,9 4 2-16,1-3 1 16,9-1 0-16,0 1 2 15,2-7 0-15,-5-2 1 16,-4-6 1-16,2-2 0 0,2-7 2 31,0-2-1-31,4-3 1 0,-3-11-1 16,-1 3-1-16,1-5 0 15,-7-8 0-15,2 4 0 16,-7-10 0-16,-1 3 0 16,-3 8-2-16,-3 5-1 0,-2 15-1 15,-3 5 0-15,-2 11-5 16,-1 1-2-16,-6 6 2 15,-1 7 1-15,-1 6 6 16,-2 7 2-16,0 7 0 16,-4 4-2-16,-4 7-2 15,2-1 1-15,-5 2 0 16,-1-6 0-16,-3-1 1 16,4-1-1-16,-1-4 0 15,6 2 0 1,4-3 0-16,0 0 0 15,5 3 0-15,-5-3 0 0,6-3 0 16,-5 0 0-16,-3-7 0 16,11-5-1-16,3-7 2 15,1-2-1-15,3-10 3 16,3 0 1-16,2-13 0 16,4-4 1-16,7-8-4 15,-2-7 1-15,0-5-1 16,4-5 0-16,2-5 2 0,4 0-2 15,0 5 1-15,-1 4-1 16,-8 9 0-16,-1 9-1 16,-9 7 0-16,-1 3 0 15,-5 11-4-15,-3 1 1 0,-2 9 3 16,-2 5 2-16,1-2 7 16,2 2 0-16,0 1-2 15,3-2-2-15,3 3-2 16,2-1-1-16,5-3 0 15,0-3 0-15,4-3 3 16,5-3 0-16,3-5 0 16,1-3 0-16,6-6-1 15,-3-3 0-15,9-3 0 0,-7-2 0 16,1-7 0-16,2-1 0 16,-14-5 1-16,4-2 0 15,-5 0-2-15,0 3-1 31,-5 7-2-31,-5 5 0 16,-3 11-1-16,-7 1 0 0,-4 9-1 16,-2 8-1-16,-13 2-1 15,2 9 0-15,-1 2 2 16,-2 1 0-16,1 0-1 16,-3-1 0-16,0-2 0 15,3-1 0-15,9 3 1 16,3 0 0-16,10-1 1 15,0 0 0-15,7-3 0 16,3 0 1-16,3-6 1 16,7-1 0-16,4-5 0 15,3-6 1-15,3-5-1 16,0-7-1-16,3-8-1 16,-1-3 0-16,4-5-2 15,-3-1 1-15,-5-5 1 16,-1-3 2-16,-3-2 2 15,-2-4 0-15,-1 6 0 0,-3 7 1 16,-8 9 11-16,-5 7 6 16,-5 12 5-16,-2 2-1 15,-7 8-10-15,-2 5-6 16,-5 5-2-16,-3-1-1 16,0 8-1-16,4-1-1 15,2 2-2-15,0-1 0 16,1-6-1-16,1 1 1 0,3-8-1 15,1 1 0-15,4-4-1 16,0-2 2-16,3-3-1 16,0-3 1-16,1-3 3 15,-1-1 1-15,0 0 1 16,0 0 0-16,2-4-3 16,10-12 0-16,33-39-1 15,-22 25 0-15,8-11-2 16,8-3-1-16,5-1-1 0,-3-1 1 15,-3 7-1-15,-6 3 0 0,-10 13-1 16,6 4 0-16,-5 9 0 16,5 3-1-16,2 5 0 15,-8 1-1-15,-2 4 7 16,-7 3-13-16,-8 0 203 16,-1 3-145-16</inkml:trace>
  <inkml:trace contextRef="#ctx0" brushRef="#br0" timeOffset="122186.364">17138 4820 1749 0,'-1'-4'727'16,"1"3"-435"-16,1 0-80 0,-1 1-99 16,0 0-36-16,0 0-42 15,0 0-16-15,0 0 1 16,0 0-25-16,0 0 221 15,0 0-762-15</inkml:trace>
  <inkml:trace contextRef="#ctx0" brushRef="#br0" timeOffset="123319.723">17947 4449 702 0,'35'-36'391'0,"-29"28"-102"15,5 4-48-15,-8-1-27 16,0 3-47-16,0 1-26 15,-5 1-59-15,1 0-15 16,0 0-25-16,-3 24-4 16,-13 42-6-16,1-20-6 15,-5 1-10-15,0 2-2 16,-5-6-6-16,-3-4 0 16,3-3-2-16,-1-7 0 0,4-4 0 15,1-3 0-15,6-9 2 16,0-4 3-16,4-9-10 15,4-4-28-15,8-13-103 16,0-5-75-16,9-10 118 16</inkml:trace>
  <inkml:trace contextRef="#ctx0" brushRef="#br0" timeOffset="123585.097">17779 4372 463 0,'-7'0'362'0,"0"0"28"16,7 0-135-16,3 1-25 16,-3-1-51-16,0-1-15 15,12 0-21-15,13-1-25 16,37-4-48-16,-23 0-20 0,4 2-24 16,3-2-9-16,-2 4-9 15,0 1-1 1,-8-1-4-16,-1 2-1 15,-13-1 0-15,-4 1 3 16,-8 3-27-16,-6 0-34 16,-4 3-94-16,-4-3-93 0,1 5 149 15</inkml:trace>
  <inkml:trace contextRef="#ctx0" brushRef="#br0" timeOffset="125012.824">18280 4364 1144 0,'37'-35'508'15,"-33"29"-262"-15,-2 1-35 16,-2 5-95-16,0 2-33 0,-1-2-40 15,0 0-17-15,-8 28-7 16,-11 34-4-16,9-12-1 16,-5 0 0-16,-2 7-2 15,-2 0-1-15,-3-10-4 16,-2-1 0-16,4-6-1 16,1-4-1-16,1-9 1 15,4 0-2-15,3-12 1 16,3-4 0-16,2-8 6 15,3-4 1-15,8-9-4 16,5-4 0-16,5-8-6 16,8-5-11-16,-4-5-21 15,3 0-12-15,5-2-9 0,0 1 8 16,-1 6 21-16,-2 3 10 16,-1 11 8-16,-5 9-2 15,-4 11 0-15,-3 2 0 16,-8 8 2-16,-2-4 2 15,-7 5 5-15,0 2 3 16,1-1 5-16,2 3 0 16,0-5-3-16,4-2-2 15,-2-1-3-15,0 2-1 0,-1-2 0 16,0 0 0-16,0-2-1 16,2-2 1-16,6 0-1 15,2-5 0-15,8 0 1 16,4-4-1-16,10-3 0 15,1-3-1-15,4-4 0 16,4-3-1-16,-9-2 1 16,2 0 0-16,-2-5 1 15,1 2 0-15,-4-6 2 16,-2-2 0-16,-3-2 2 16,-5 1 0-16,-7-4 1 0,-2 4 0 15,-7 4-1-15,-6 3-1 16,-4 15-4-16,-7 7-2 15,-2 11 2-15,-4 5 4 16,7 7 7-16,1-2 2 16,-1 1 3-16,10 3-2 15,-6-4-1-15,11 3-1 0,4-2-4 16,-6-4-1-16,7 2-2 16,-8-5-1-16,2-1-1 15,9-3 1-15,1-4 1 16,9-4 1-16,2-6 1 15,-2-6 0-15,12-6-2 16,-1-5-2-16,4-3-3 16,0-3 1-16,1-6-1 15,-3 1 1-15,2-2 2 16,-3 1-1-16,-8-1 1 16,-1 6-1-16,-7 7 0 15,-2 6 0-15,-7 10-2 16,-4 5 0-16,-8 2 0 15,-5 4-1-15,-2 4 1 16,-4 1 0-16,3 3 0 16,0 0 1-16,3-2 0 0,2-2 1 15,3 2-1-15,3-3 0 16,3-2 1-16,2 0-1 16,1-7 2-16,3-1 0 15,4-4 2-15,1-3 0 16,1-6 0-16,-1-3-2 15,2 0-1-15,1-3 1 16,-5-2-1 0,2 4-1-16,-5-2 0 15,-1 4 0-15,4 12 0 16,-4-2-1-16,-3 2 0 16,0 0 0-16,-1-1 0 15,0 0 0-15,0 0 0 0,0 1-1 0,0 0 0 16,0 0 1-16,1 0 0 15,0 0 0-15,0 0 0 16,0 0 1-16,0 1-1 16,0-1 0-16,-1 0 0 15,-1 0 1-15,2 0 0 16,0 0 1-16,-1 0 0 16,0 0-1-16,0 0-1 15,0 0 0-15,1 0 0 16,0 0-1-16,0 0-1 15,-1 0 0-15,1 0-2 16,0 0-2-16,0 0 1 16,0 0 0-16,0 0 3 15,0 0 2-15,0 0 1 0,0 0 0 16,0 0 0-16,0 0 0 16,0 0 22-16,0 0-7 15,0 0 64-15,0 0-50 16</inkml:trace>
  <inkml:trace contextRef="#ctx0" brushRef="#br0" timeOffset="126089.04">19393 4723 687 0,'4'-1'390'0,"-3"-1"-50"15,-2-4-68-15,1 5-58 16,0 0-29-16,0 0-40 16,1-3-20-16,1-2-34 15,3-2-10-15,-1-2-11 31,-1 3-7-31,8-32-21 16,-22 31-9-16,-4 3-21 16,-3 5-5-16,-5 7-8 15,-3-4-1-15,-1 9-2 16,-2 1 1-16,3 3-1 16,2 8-1-16,4 0 1 15,2-3 0-15,5 3 2 0,3-3 1 16,6-2 0-16,4 0 1 15,7-5-2-15,4-2 0 0,7-6 0 16,1-5 2-16,6-6-20 16,3-5-18-16,1-6-36 15,5-3-18-15,-1-1-7 16,-2-4 7-16,-4-1 30 16,-3 1 16-16,-11-2 29 15,2 4 11-15,-11 6 6 16,-3 3 1-16,-1 11-4 0,-5 5-3 15,-8 8-4-15,0 5-1 16,0 9 3-16,-6 3 4 16,-7 6-33-16,1 2-17 15,-11 5-34-15,1 7-8 0,-1 9 35 32,-1 4 17-32,-5-2 38 15,1 0 6-15,1-11 4 16,3-4 4-16,9-8 7 15,2-6 2-15,6-9 0 0,6-3-2 16,9-8-4-16,1-6-1 16,4-3-1-16,-1-2 1 15,0 0-5-15,1 0-2 16,0 0-3-16,0 0-1 16,0 0 1-16,7-1 0 0,7-3 0 15,29-10 0-15,-18 5 0 16,2 0 0-16,6-6 1 15,7 2 1-15,-2-5 2 16,-3-1 1-16,-2-1 9 16,-5-5 5-16,-4-3 3 15,1 0 0-15,-7-6-8 16,-5 2-5-16,-6 3-3 16,-8 1-1-16,-11 9 7 0,-4 5 1 15,-10 8 0-15,-5 4 1 16,-8 4-7-16,-4 3-2 15,-7-1-2-15,1 2-2 16,8 2-1-16,0-3 15 16,5 1 23-16,11-4 37 15,-9-6-43-15</inkml:trace>
  <inkml:trace contextRef="#ctx0" brushRef="#br0" timeOffset="127186.261">19667 4645 883 0,'10'-10'426'16,"-2"1"-165"-16,-1 5-27 15,-6 2-108-15,-1 2-28 16,-5 6-40-16,-1 4-14 16,-4 8-3-16,-1 3-4 15,-2 5-8-15,-4 0-3 16,2 5-4-16,2 1-4 0,-1-5-6 16,6 1-3-16,4-3-3 15,0-4-2-15,4 0 0 16,0-7 0-16,5-5 0 15,1-7 1-15,8-6-1 16,4-5 1-16,6-8-1 0,3-4-2 16,4-8-2-16,2-1 0 31,4-3-2-31,3 0-2 0,-4-1 1 0,-7 2 0 16,-6 6 2-16,-6 2 1 15,-8 10 1-15,-4 2 0 16,-13 10-1-16,-2 5-1 15,-11 9-2-15,1 5 1 16,-2 3 0-16,0 2 1 0,6 2-1 16,-2 0 1-16,3 3 0 15,2-3 1-15,3 0 0 16,2-1 0-16,5-3 29 16,0 0-44-16,0-2-44 15,3-3-27-15,3-4-96 16,1-4 10-16,6-9-93 15,3-4-224-15,11-6 332 16</inkml:trace>
  <inkml:trace contextRef="#ctx0" brushRef="#br0" timeOffset="128148.469">20367 4642 775 0,'12'-6'470'0,"-16"4"-40"15,-7 2-143-15,-12 2-105 16,-2 0-48-16,-9 6-41 16,2 3-20-16,-2-2-33 15,0 4-12-15,1 0-17 16,3 2-4-16,-1 3-4 16,2 0-2-16,2 3-1 0,5 1 0 15,8 0 0-15,4 2-1 16,7-2 0-16,-4-2 1 15,7-1-1-15,0-3 0 16,2-4 0-16,14-1 0 16,-4-9 0-16,4-2-1 15,8-8-2-15,-5-6-7 16,11-7-18-16,1-2-10 16,2-4-8-16,0-1 4 15,-1-4 19-15,-4 1 5 0,-2-1-3 16,-6 2 1-16,-7 8 0 15,-4 4 6-15,-9 10 10 16,-3 8 0-16,-9 4-2 16,-2 5-1-16,-2 9 2 15,-1 3 3-15,2 7 2 16,5-1 1-16,-3-2 0 16,4-2-1-16,1-1 1 15,0-1 0-15,7-2 0 16,1 1 0-16,3-6 0 15,3 1 1-15,4-4 0 16,3-3 0-16,4-4 0 0,0-7 1 16,7-7 9-16,3-5-15 15,12-6-44-15,-2-2-18 16,2-2-21-16,-1-3 16 16,-9-6 43-16,-1-3 19 15,-5 1 11-15,-6-2 2 0,-6 12 10 16,1 13 15-16,-11 6 12 15,-2 6 4-15,-7 11 1 16,0-1-9-16,-3 13-4 16,-6 2-1-16,1 1-9 15,-2 1-4-15,1-1-9 16,5 5-2-16,1-3-3 16,-1 2 0-16,-3-4 0 15,5-4-2-15,-3-3 1 16,8-1-2-16,4-7 1 15,-6-4 2-15,12-7-2 16,-3-5-3-16,6-7-9 16,5-4-14-1,5-7-19-15,5-6-24 16,17-5-105-16,-2-8-104 16,5-3-186-16,1-4 28 0,-8 10 202 15,-1 5 175-15,-9 11 309 16,-3 8 45-16,-9 10-47 15,-4 10-47-15,-8 17-81 16,-3 4-35-16,-8 11-29 16,-4 0-7-16,-1-1-16 15,-1 3-4-15,-2-8-9 16,5 3-5-16,-2-5-10 0,4-3 0 16,4-4-3-16,0-5 14 15,6-7-49-15,1-6-115 16,5-7 104-16</inkml:trace>
  <inkml:trace contextRef="#ctx0" brushRef="#br0" timeOffset="128414.041">21071 4405 981 0,'0'6'514'16,"-4"6"-158"-16,-5 13-149 15,-4 5-33-15,-3 14-73 16,-5 5-18-16,0 0-28 16,-1-2-12-16,1-4-16 15,0-5-7-15,4-3-10 16,2 0-2-16,1-8-3 16,0-1-1-16,3-6 6 0,-2-3-19 15,2-9-76-15,9-4-68 16,-2-8-261-16,5-4 261 15</inkml:trace>
  <inkml:trace contextRef="#ctx0" brushRef="#br0" timeOffset="128589.153">20890 4701 848 0,'8'-6'433'0,"3"1"-125"15,0-2-41-15,10 4-91 16,-1 2-33-16,1 0-61 15,-3 0-27-15,3 3-33 16,0-2-10-16,-5 5-7 16,2 2 38-16,-10-3-79 15,-2 1-31-15,-2 2 50 16</inkml:trace>
  <inkml:trace contextRef="#ctx0" brushRef="#br0" timeOffset="128888.389">21300 4699 757 0,'-2'0'482'0,"-7"8"22"16,2 0-184-16,0 6-107 15,-1 1-42-15,-2-2-66 16,2 4-24-16,-4 2-43 15,0 2-13-15,-2 1-15 16,1-2-3-16,6 2-4 16,-3-1 0-16,4-2 15 15,1-3-25-15,0-9-67 16,5-4-55-16,4-6-233 16,1-4 231-16</inkml:trace>
  <inkml:trace contextRef="#ctx0" brushRef="#br0" timeOffset="129164.911">21663 4436 877 0,'2'0'528'0,"-2"2"-66"15,0 6-214-15,-1 2-13 0,0 8-86 16,-2 4-25-16,-2 11-39 15,-4 1-23-15,0 8-29 16,-6-1-9-16,0-1-12 16,-1 0-3-16,-1-4-4 15,1 0-1-15,-2 0-1 32,0-2-1-32,-1-4 7 15,0-2-15-15,8-7-41 0,0-5-29 16,8-9-110-16,1-7-101 15,0-8 187-15</inkml:trace>
  <inkml:trace contextRef="#ctx0" brushRef="#br0" timeOffset="129355.751">21506 4702 1006 0,'0'-5'490'0,"9"1"-165"16,2 4-37-16,8 1-96 0,-1 2-34 15,5 1-65-15,1-1-28 16,1 2-34-16,3-1-10 16,-5-4-9-16,-4-2 16 15,1-4 328-15,-6 2-261 16</inkml:trace>
  <inkml:trace contextRef="#ctx0" brushRef="#br0" timeOffset="130896.319">21961 4713 456 0,'45'-36'265'16,"-28"24"-21"-16,-1-2-29 15,0 0-39-15,-6 2-13 16,2 4-16-16,-4 0-3 16,0 5-2-16,-1 3-9 15,-5 1-40-15,0 6-8 16,-6 7-23-16,-4 3-11 0,-9 3-4 16,-2 6-12-16,-3 0-17 15,-6 0-4-15,1 2-5 16,4-5 0-16,5 0-4 15,1-2 0-15,6-5-2 16,0-2-1-16,1-3 0 16,8 0-1-16,4-2 0 15,3-1 0-15,7-6 0 16,4-2 1-16,13-8-1 16,9-3 0-16,11-5-1 15,7-3 0-15,4 0-1 16,-3-4 0-16,1 1 0 0,-10-3 1 15,-9-1 1-15,-6 3 1 16,-18-2 1-16,0 3 2 16,-8 5 0-16,-7-2 1 15,-3 11-3-15,-11 4-2 16,-3 10-2-16,2 3 0 16,-4 9 1-16,6 4 0 0,2 1 0 15,1 1 0-15,5 0 0 16,3-2 0-16,-3 0 0 15,6 0 0-15,7-2 0 16,-2 2 2-16,13 2-1 16,-4-3 0-16,-5-4 0 15,5-3 0-15,-2-7 1 16,-3-7 1-16,10-9 1 16,-1-7 0-16,6-8 0 15,11 1-2-15,4-8-1 16,2 0-1-16,2-7 1 15,2 0-1 1,0-1 0-16,3 5 0 16,-8 11 0-16,-6 3 0 15,-15 18 0-15,-7 2-2 0,-3 13-1 16,-5 6 1-16,-2 8 0 16,0 5 1-16,-10 1 1 15,-3 0 1-15,-1 1 1 16,-14-5-1-16,-3 1 2 15,-1-2-1-15,-9-1 1 16,3-6 1-16,1-9 4 16,-2-3 0-16,1-13 4 15,2-4-1-15,-1-9-2 16,2-5-1-16,1-5-3 0,3 0-2 16,6-1-10-16,1-3-25 15,5 5-92-15,-2 2-67 0,-7 8 111 16</inkml:trace>
  <inkml:trace contextRef="#ctx0" brushRef="#br0" timeOffset="131186.112">21974 4347 905 0,'3'0'514'16,"-2"6"-82"-16,5 5-223 15,-9 1-13-15,-8-1-100 16,3 0-37-16,-1-2-34 15,9 0-9-15,1-1 39 16,9-3 358-16,11-4-298 16</inkml:trace>
  <inkml:trace contextRef="#ctx0" brushRef="#br0" timeOffset="132135.04">23683 4416 486 0,'21'-11'316'0,"-5"4"-4"16,1 0-42-16,-4 2-41 15,-3 1-33-15,-8 2-49 16,-2 2-17-16,-3 6-41 16,1-6-15-16,2 0-8 15,-3 24-13-15,-44 41-13 16,24-22-6-16,-1 10-10 15,-1-1-4-15,4 0-9 16,1-4-2-16,5-8-4 0,1-1 0 16,1-10-1-16,2 1 1 15,3-7-1-15,0-5 1 16,4-7 4-16,0-5 5 16,4-13 1-16,0-6 0 15,3-7-5-15,1-5-6 16,0-3-2-16,-3-4-1 0,-2-5-5 15,-6-2-9-15,-2 1-16 16,-4 3-3-16,-3 11 1 16,-4 8 7-16,-3 9 11 15,-1 7 2-15,-1 10 3 16,5 4 0-16,-7 4 2 16,6 2-1-1,8 2 1-15,1 3 1 0,10 2 1 16,5 2-1-16,-6-1 3 15,10-2 0-15,2 0 2 16,-2-3 0-16,11-1 1 16,-7-2 1-16,11-7 0 15,-5-3-1-15,6-8 1 16,5-2 0-16,0-11 15 0,7-2-45 16,0-9 273-16,-1-2-188 15</inkml:trace>
  <inkml:trace contextRef="#ctx0" brushRef="#br0" timeOffset="132543.106">23917 4635 788 0,'-15'17'447'16,"2"-1"-105"-16,-4-1-82 15,9 5-44-15,-5-6-68 16,3 3-27-16,0-1-56 15,-4-4-19-15,4 6-20 16,-7-3-7-16,12 3-9 16,-4 0-3-16,4 1-1 15,1-1-2-15,2 0 0 16,7-2-1-16,2-2 0 16,3-4 1-16,6-5 1 0,-6-4 1 15,5-8 2-15,-1-5 0 16,1-8 0-16,4 0-2 15,-5-5-2-15,1 1-1 16,-8-6 0-16,-2 0 0 16,2 2-2-16,-14-3-4 0,0 3-9 15,-8-1-1-15,1 9-7 16,8 9 2-16,-5 13 4 16,1 5-10-16,-9 9-18 15,5 2-15-15,4 2-66 16,-4 2-28-16,11 0-133 15,-4-1 174-15</inkml:trace>
  <inkml:trace contextRef="#ctx0" brushRef="#br0" timeOffset="133084.957">24187 4727 572 0,'11'-25'426'0,"-7"9"75"16,-2 4-171-16,-4 1-121 15,-3 4-50-15,-1 9-62 16,-4 5-19-16,2 11-33 16,-5 6-5-16,-7 2-9 15,0 1-3-15,-4 5-4 16,3 1-3-16,5 1-6 15,0-3-3-15,5-2-6 16,4-2-1-16,4-5-1 16,1-4 1-16,2-7 0 15,0-7 1-15,4-6 1 16,1-8 0-16,5-4-2 16,2-4-3-16,5-6-1 0,1 1-8 15,6-11-20-15,3-2-13 16,3-1-28-16,3-3-1 15,-5 11 12-15,6 6 13 16,-9 5 25-16,-10 6 10 16,-3 10 4-16,-3 2-2 15,-6 8 0-15,0 5 8 16,-3 4 16-16,-3 2 8 16,-3 4 9-16,4 0-7 0,-1 0-11 15,-2-1-5-15,-4-2-7 16,-1 1-1-16,2 0 1 15,-5 0-2-15,9-1 2 16,-4-4 0-16,-5-5-8 16,3-2-12-16,1-7-71 15,1-2-46-15,8-8 79 16</inkml:trace>
  <inkml:trace contextRef="#ctx0" brushRef="#br0" timeOffset="133337.783">24658 4390 800 0,'1'-4'526'16,"-2"2"4"-16,-4 2-292 15,4 0-38-15,0 0-87 16,0 0-22-16,-2 6-22 15,-5 8-15-15,-15 27-24 16,18-30-10-16,1-5-12 16,1 0 15-16,1-5-31 15,1 1-64-15,0-2 56 16</inkml:trace>
  <inkml:trace contextRef="#ctx0" brushRef="#br0" timeOffset="133686.625">24991 4563 842 0,'1'0'489'0,"-1"-2"-55"16,0 1-139-16,-1 1-97 15,-2 0-45-15,1 7-48 16,-11 17-8-16,-22 37-30 31,9-25-15-31,2 3-21 0,-1 1-7 0,4-4-9 16,3-2-3 0,7-3-5-16,9 2 0 15,-5-3-3-15,3-3 0 16,-9-7-1-16,0-6 9 15,10-7-45-15,0-3-38 16,9-3-114-16,-4-2 106 16</inkml:trace>
  <inkml:trace contextRef="#ctx0" brushRef="#br0" timeOffset="133921.477">24751 4684 1033 0,'20'-4'561'16,"1"-1"-148"-16,4 0-205 15,4 4-45-15,5 1-92 16,3 0-23-16,6 0-23 15,-2 0-12-15,-13-1 20 0,-2-1 2 16,-6 1-19-16</inkml:trace>
  <inkml:trace contextRef="#ctx1" brushRef="#br0">20729 17619 0,'0'0'16</inkml:trace>
  <inkml:trace contextRef="#ctx0" brushRef="#br0" timeOffset="136117.004">14170 5037 373 0,'4'-8'272'0,"3"-1"40"15,-3-2-60-15,6 4-84 16,-5-3-29-16,3 4-45 0,4 1-12 15,-5 0-15-15,-1 0 1 16,0 3-6-16,-4 1-10 16,-2 4-1-16,0-3 0 15,0 0-1-15,-6 19 1 16,-15 37-12-16,5-24-11 16,-6-1-11-16,4 2-3 15,-1-4-5-15,3-2-2 0,4-5-1 16,-4-3 0-16,5-4-1 15,1-3 0-15,6-7 1 16,2-2 5-16,5-6-2 16,-3 2-1-16,0 0-2 15,11-6-5-15,13-18-1 16,29-33 0-16,-19 24-2 16,4-5-1-16,-1 0 0 15,1 3-1-15,-4 7 2 16,-4 9-1-16,-4 13 0 15,-4 7 0-15,-10 6-1 16,-3 11 0-16,-8 8 1 16,-7 0 2-16,-4 6 2 15,-2-2 0-15,-3 2 1 16,1 2 0-16,-3-4-1 16,0-5 0-16,3-3 0 15,-1-9 1-15,7-2-1 0,2 1 1 16,6-8 0-16,4 1 0 15,6-4-1-15,6-3 1 16,1 1-2-16,1-1 0 16,4-1 0-16,1-2 0 15,4-6 1-15,5-1-1 16,3-3 1-16,3-3 0 0,-4-1 0 16,-3 0 0-16,-4-4 1 15,-3 2 0-15,-3-3 1 16,1 1 1-16,-8 2 1 15,-4 4 0-15,-8 8-1 16,-5 2-2-16,-4 11-2 16,-1 5-1-16,-5 9 0 15,-3-1-2-15,-6 0 7 16,2 3 4-16,-3-4 1 16,4 5 4-16,5 0-6 15,-1-3-1-15,4-2-3 0,7 0-1 16,3-1-1-16,1-1 0 15,10 3 0-15,3-3 0 16,3-2 1-16,3-1 0 16,1-4-1-16,-1-2 1 15,8-1 0-15,2-3 0 16,4-7 0 0,0-1 0-16,3-6 1 15,-6-3 1-15,-2-4 0 16,-2 0-1-16,-6-3 3 0,-1-1-1 15,-7 1 2-15,-5 2 1 16,-2 2-2-16,-5 5 1 16,-6 4-4-16,-2 1 0 15,-5 6-4-15,0 0-1 16,-2 11-2-16,1 6 0 0,1 7 1 16,-1-4 0-16,5-3 1 15,-2-1 0-15,3 0 0 16,0 9 0-16,5 1 0 15,2 1 1-15,1 1 0 16,3 0 1-16,4-1 0 16,0 1 0-16,2-3 0 15,1-3 24-15,1-4-77 16,1-2-60-16,6-9 78 16</inkml:trace>
  <inkml:trace contextRef="#ctx0" brushRef="#br0" timeOffset="136651.626">15479 4916 845 0,'2'-7'494'0,"-1"4"-84"16,-1 3-172-16,-1 0-40 15,0 0-74-15,0 0-20 16,-3 17-29-16,-13 32-13 0,3-20-15 15,-4 5-7-15,2 1-11 16,-1 2-4-16,1 0-10 16,2-2-4-16,0-5-4 15,-2 0-2-15,3-9-1 16,3 2 0-16,3-6-1 16,2-3 1-16,3-7 1 15,1-3 3-15,1-5 1 16,2-6 0-16,2-2-3 15,0-6-3-15,1-3-3 16,1-1 0-16,-6-3-12 16,-2-3-4-16,-6 3-7 15,-5 1-3-15,-8 4 9 16,-2 6 3-16,-9 5 4 16,2 5 2-16,-1 7 1 0,-2 1 1 15,5 9 2-15,-5-3-1 16,4 4-1-16,2 1 1 15,7 1-1-15,8 1 1 16,8 2 3-16,5 3 0 16,8-2 2-16,1-3 0 15,11-2 2-15,4-6-1 16,4-2-1-16,3-4 1 0,-1-7 19 16,5-3-11-16,7-8 68 15,1-5-51-15</inkml:trace>
  <inkml:trace contextRef="#ctx0" brushRef="#br0" timeOffset="137449.4">16102 5049 922 0,'2'-2'452'15,"-4"1"-162"-15,-6-1-53 16,-4 7-100-16,3 5-19 0,1 7-34 16,-4 2-16-16,1 7-23 15,-6 3-9-15,-2 2-16 16,1 1-2-16,-1 0-7 16,0-2-3-16,6-3-3 15,4-2 0-15,2-5-2 16,2-4 2-16,3-6 0 15,1-5-22-15,-2-10-107 16,3-5-61-16,0-6-207 16,0-4-168-16,0-4 366 0</inkml:trace>
  <inkml:trace contextRef="#ctx0" brushRef="#br0" timeOffset="137985.472">15887 5108 501 0,'-1'-4'320'0,"1"2"-13"16,0 4-113-16,0-2-31 15,0 0-17-15,0 0-5 16,14 5-23-16,12 2-6 0,32 28-20 16,-24-30-12-16,3-5-22 15,0 0-12-15,5-5-22 16,4-2-4-16,-1 0-9 16,-3 0-2-16,-11 2-4 15,-8-1 0-15,-8 2 0 16,-6 1 0-16,-7 6 0 15,-2-2-1-15,-7 5 0 16,-5 0-1-16,-6 4-1 16,-4 4 0-16,-1 2-1 15,-3 4 0-15,-4 0 0 32,3 2-1-32,3-1 0 0,8-2 1 15,6-2-1-15,6-2 0 16,9-2-1-16,-4-2-1 15,10-1 2-15,2 1 0 16,10-1-1-16,7 0 1 16,6-5 1-16,1 0-1 15,-3-5 1-15,0-5 0 16,-4-6 1-16,-2-1 0 0,-3-4 2 16,-3-1 1-16,-7-1 2 15,-3-2 2-15,-11-4 0 16,-1 0 1-16,-11 0-3 15,-7 0 0-15,-5 0-5 16,-7 3-1-16,-2 6-2 16,3 6-2-16,-3 9 0 15,2 0 13-15,1 5-52 16,2 2-34-16,5 5 50 16</inkml:trace>
  <inkml:trace contextRef="#ctx0" brushRef="#br0" timeOffset="139471.81">17039 4957 605 0,'10'-15'307'0,"3"-1"-111"16,0 2-16-16,-4 1-59 0,3 1-18 16,-4 4-11-16,-1 3-6 15,-1 4-15-15,-2 1-8 16,-1 2-17-16,-2 3 1 16,-2-5-1-16,0 5 4 15,-6 23 5-15,-14 36-8 16,8-19-11-16,-3 2-2 0,-6-2-8 15,0 0-2-15,2-7-6 16,-4-2-4-16,4-4-6 16,2-4 0-16,-3-7-2 15,4-2 0-15,4-6 0 32,5-3 1-32,2-5 1 0,2-4 1 15,3-3-1-15,1-3-1 16,0 4-22-16,0-1-14 15,4-11-16-15,4-5-12 16,22-30-1-16,-10 26 2 16,10 0-6-16,-2-2-1 0,4 0 13 15,1-2 5-15,1 3 23 16,-2 1 10-16,-1 6 9 16,0 5 1-16,-7 8-1 15,0 4-1-15,-10 10 1 16,-4 3 0-16,-8 5 3 15,-2 5 1-15,-4-1 2 16,-5 3 2-16,-5 0 2 0,-8-2 5 16,-3-1 8-16,-6-3 4 15,2-2 10-15,-2-2-1 16,-5-3 3-16,2-2 0 16,-1-4-4-16,5-4-3 15,7-6-10-15,4-4-4 0,3-4-8 16,2-2-2-16,4 0-5 15,1-2 0-15,7-2-10 16,2 2-9-16,0 1-15 16,6 2-4-16,-2 3 7 15,1 4 7-15,0 3 14 16,-2 1 4-16,2 1 2 16,-5 0 0-16,0 0 1 15,0 0 0-15,5 1 1 16,6 9 0-16,33 31 1 15,-26-28 1-15,9-3 0 16,1-1 1-16,2-2 0 16,5-3 0-16,5 0-1 15,2-3 1-15,7-3 1 0,-5-4 0 16,0-3 1 0,0-3 0-16,-6-2 1 15,1-2 0-15,-10-5 2 16,-8 0 1-16,-10-3 2 15,-3 0 0-15,-7-1 11 16,-1-2 6-16,-3 7 13 16,-4 0 5-16,-7 7-6 15,3 8-7-15,-5 5-13 16,-4 4-5-16,5 3 1 16,-3 6 2-16,6 3 0 15,1 0-3-15,1 3-4 0,1 1 0 16,1 1-1-16,4 8 4 15,2-1 1-15,2 0 0 16,8-1-2-16,0-6-2 16,9-1-3-16,5-3 30 0,11-4 397 15,3-3-316-15</inkml:trace>
  <inkml:trace contextRef="#ctx0" brushRef="#br0" timeOffset="140762.903">17845 5152 341 0,'0'-1'237'15,"0"0"1"-15,0 0-105 16,0 0-29-16,0 0-16 16,2-1 6-16,7 1 8 15,5 0 0-15,29 1-7 16,-26 6-1-16,2 3-13 15,0-5-10-15,-2 4-13 16,2-5-9-16,-7 1-13 16,1-4-3-16,2-2 0 15,-2-2 3-15,4-4-1 16,4-3-1-16,1-3-8 16,-4-4-6-16,-1 1-5 0,-5 4-2 15,-9-3 0-15,-3 1 0 16,-6 2-3-16,-7 1-2 15,-4 6-4-15,2 4 0 16,-3 4 6-16,-1 3 3 16,-4 0 2-16,-3 5-2 15,4 3-6-15,2 4-1 16,-6 1-4-16,3 2 0 0,-4 1-1 16,3-2-1-16,9 6 0 15,-1-5 1-15,10 7 0 16,-1-2 0-16,7-1 2 15,1 1 0-15,4-4 1 16,1 0 1-16,3-6-1 16,3-2 1-16,4-4 2 15,-3-5-1-15,7-4 2 16,3-1-1-16,0-10 0 31,9-2 4-31,1-6-65 0,4-2-47 0,9-2 63 16</inkml:trace>
  <inkml:trace contextRef="#ctx0" brushRef="#br0" timeOffset="142114.349">18515 5133 816 0,'-6'3'465'16,"-1"-1"-103"-16,2 2-130 15,-2-5-38-15,1 1-66 16,-9-2-15-16,-1-2-42 16,3 4-17-16,-9 0-20 15,4 1-8-15,-1 3-12 16,-5 0-3-16,3 5-5 16,1 0-1-16,4 0-1 15,2-1-2-15,8-1-1 16,4 2-1-16,2-2 0 15,3 1 0-15,5-1 0 16,4-4 0-16,8-3 1 16,3-2 1-16,6-6-2 0,0 0 1 15,-3-3-1-15,-1 2 0 16,-6-6 0-16,-1 3 0 16,-2-2 0-16,0 2 1 0,-8 3 0 15,-4-2 0-15,0 9-1 16,-9-3-2-16,3 6-1 15,-5 5 0-15,-5 7 1 16,5 7 1-16,-6 6 1 16,5 2-1-16,-11 4 1 15,-4 2 0-15,-5 7 0 16,-6 6 0-16,-2 7 0 16,3 3 0-16,0-1 0 0,2-6 1 15,5-6-1-15,1-5 1 16,5-7-1-16,4-2 1 15,1-10 0-15,5-1 0 16,2-8 0-16,0-3 1 0,5-4 0 16,1-2 1-16,2-2 0 15,0-1 0-15,0 0 0 16,0 0-1-16,0 0-1 16,5-9 1-16,3-10-1 15,33-29 0-15,-21 22 0 16,0-4 0-16,-1-7 0 15,-3-7-1-15,-4-7 1 16,-2 1-1-16,-4 3-4 16,-1 8-2-16,-3 14-1 15,-1 5 1-15,-2 10 2 16,-2 3 1-16,1 5-3 16,-2 3-1-16,2 2-1 15,1-2-1-15,0 0 1 0,0 0-1 16,1 18 4-16,5 27 1 15,1-29 3-15,2 3 1 16,10-7 1-16,2 0 0 16,5-7 2-16,4-3-1 15,6-8 1-15,1-5 0 0,4-4 0 16,-8-4 0-16,-2-4 0 16,1-2 0-16,-4 0 0 15,6 1 0-15,-9-3 1 31,-3 2 1-31,-7 1-2 0,-4 1-1 0,-5 11-1 32,-3 3-1-32,-3 8-1 15,-5 3-1-15,-4 6 0 16,0 4-1-16,-3 5 3 16,1 2 0-16,-2 4 0 15,3-1 1-15,2 2-1 16,5-1 0-16,2-1 1 0,1 1-1 15,5-3 1-15,-1-2-1 16,10-2 1-16,0-5 0 16,1-5 0-16,5-2 0 15,4-7 0-15,3-2 1 16,4-6-1-16,2-4 0 16,5-3 0-16,1-4 0 15,-2-2 0-15,-2 0 2 0,-5-2 0 16,-1 1 1-16,-7-1 1 15,-8-2 0-15,-10 4-2 16,1 9 1-16,-9 4-3 16,4 8-1-16,-5 7-2 15,-2-1-2-15,0 9 1 16,-2 2 0-16,-5 2 3 16,4 2 0-16,3 4 2 15,0-2 0-15,2 4 0 16,-2-1-2-16,-1 0 1 15,4 2-1-15,4-2 0 16,-2-1 1-16,0-3 0 16,4-4-1-16,-1-6 2 15,6-1-1-15,0-6 0 16,2-2-15-16,5-10-85 16,0-5-67-16,6-4 96 0</inkml:trace>
  <inkml:trace contextRef="#ctx0" brushRef="#br0" timeOffset="142952.071">19411 5202 922 0,'1'4'444'0,"-3"-2"-163"16,3 1-32-16,-1-3-81 15,0 0-19-15,0 0-29 16,0 0-15-16,-1 0-15 15,0 0-7-15,-13 3-20 16,-10 1-12-16,-29-2-21 16,26-3-5-16,0 2-13 0,-1 1-2 15,1 6-6-15,3 3-2 16,-2 1-1-16,2 2 0 16,5 2 0-16,4 0-1 15,7 1 0-15,4 0-1 16,9 0 1-16,-3 1 0 15,9-4 0-15,0-1 0 16,3-3 0-16,7-3 0 0,2-7 0 16,2-3 0-16,-1-5-2 15,1-4-1-15,-1-2-2 16,4-2-3-16,-2-4-2 16,4 1 1-16,-7-3 2 15,5 1 3-15,-9 1 3 16,-5 4 1-16,-3 7 0 15,-13 0-1-15,-4 9-3 16,0 0 0-16,-3 8 0 16,2 3 1-16,0 4 2 15,-3 1 0-15,1-1 1 16,9 2-1-16,1 1 1 16,3-1 0-16,3 0 0 15,-4-2 0-15,14-1 0 16,0 0 0-16,7-5 1 0,-1-1-1 15,9-7 0-15,3-2 0 16,7-7 0-16,4-4 0 0,-2-4 1 16,-1-2-1-16,3-5 1 15,0-2 1-15,-2-4-1 16,-3-4 2-16,-15-1 0 16,-3-3 0-16,-9-5 0 15,-7-2 0-15,-6 6-1 0,0 6 0 16,-1 16-3-16,-6 6 0 15,-4 10-3-15,-9 6 1 32,-6 12 1-32,1 3 1 15,-6 8 0-15,3 1 0 16,-1 5 1-16,5 4 0 16,5 1 1-16,1 1 0 0,5-3 1 0,6-2 0 15,2-3 0-15,4-4-1 0,7-3 1 16,1-3-1-16,4-9 2 15,1-5 0-15,1-11 318 16,4-3-240-16</inkml:trace>
  <inkml:trace contextRef="#ctx0" brushRef="#br0" timeOffset="146042.147">23347 5160 301 0,'-1'-1'199'0,"0"1"-9"16,0 0-48-16,-1 0-9 0,2 0-8 16,-2 0-5-16,1 0-14 15,-1 0-11-15,-2 1-20 16,-2 0-8-16,-2 1-13 15,5-2-7-15,2 0-10 16,0 0-3-16,0 0-5 16,-2 5 1-16,2-2 5 0,-2 0 2 15,3-1 11-15,0-2 2 16,4 2 6-16,24 9 1 16,75 0-1-16,-19-14-1 0,35-6-14 15,15 2-7-15,14 5-18 16,8 2-5-16,-6 3-2 15,-11 2-1-15,-20 1-1 16,-14 1-1-16,-29 1-3 16,-15 0 0-16,-29-5-3 15,-12-2 0-15,-18-1-2 16,-8-1-1-16,-9 1 2 16,-4 0 1-16,-8-1 1 15,0 1-14-15,-4 0-49 16,0 1-44-16,13 2 60 15</inkml:trace>
  <inkml:trace contextRef="#ctx0" brushRef="#br0" timeOffset="154895.566">9781 12089 241 0,'0'0'159'0,"0"0"2"16,0 1-30-16,0-1-41 15,0 0-5-15,0 0-1 16,3 2 3-16,-2 2 13 16,0-2 0-16,-1 0-4 15,0 0-5-15,1 3-18 16,0-2-10-16,1 3-14 15,-1 0-5-15,-1-4-6 0,0 2-1 16,0-3-3-16,0-1 8 16,0 0 11-16,0 0 0 15,0 0-6-15,0 0-10 16,0-1-20-16,9-5-6 16,5-13-4-16,22-40-2 15,-21 21-3-15,3-8 1 16,4-6-1-16,1-1 0 0,3-6-1 15,0 0-1-15,-3 5 0 16,2 3 0-16,-3 14-1 16,-4 5 0-16,0 13 0 15,-8 2-2-15,-6 10-11 16,-1 8-2-16,-4 6 0 16,-1 9 2-16,0 9 13 15,-4 2 2-15,1 6 1 16,0 4 2-16,0-2 0 15,0 1 1-15,-8 3 1 0,7-4 0 16,3 1 0-16,-1-3-2 16,13-1-1-16,-7 0 0 15,2-3-1-15,0-4 0 16,0-3 0-16,2-3 0 16,1-7 0-16,-1-2 1 0,-2-10 5 15,2-6 3-15,1 3 3 16,-2-6 1-16,0-2-2 31,6 3-2-31,-2-8-4 0,3 3-1 0,-3-1-2 16,0-5 4-16,2 1 8 15,-3 0 3-15,7-5 4 16,2-3-3-16,-4-8-5 16,8-3-3-16,0-7-2 15,-1 1-3-15,-4-11-1 0,-1 1-2 16,1 0 0-16,0 0-2 15,9 13-1-15,-6 4-1 16,-3 10 0-16,-1 7-1 16,-9 11-8-16,-2 5-2 31,-2 8-3-31,-4 5 1 0,0 9 8 16,0 4 6-16,-1 6-92 15,2 6-112-15,1 1 131 16</inkml:trace>
  <inkml:trace contextRef="#ctx0" brushRef="#br0" timeOffset="155643.541">10581 11860 699 0,'8'-5'391'15,"-3"0"-94"-15,4 0-91 16,0 0-35-16,-1 0-58 16,2-1-20-16,-5 0-27 15,0-1-4-15,-3 0-3 16,-2 0 0-16,-2 2 0 15,-3-1-3-15,-3 3-6 16,-1-2-4-16,-7 2-13 16,-1 2-5-16,-5 2-13 15,0 4-5-15,1 2-5 16,-4 2-3-16,5 4 0 16,-7 0-2-16,4 5 0 15,-2 2 0-15,5 0-1 16,4 3 0-16,3 2-1 15,4 0 1-15,4-4-1 0,-1-1 0 0,5-3 0 16,4 2 0-16,-2-3 1 16,5-1 0-16,8 1 1 31,-5-7-1-31,3-2 1 16,-1 0 0-16,-1-7 0 15,3-1 0-15,3-5 2 0,6-7 0 16,1-9 1-16,1-2 0 15,2-14-1-15,2-1 0 16,0-4-1-16,4 1-1 16,-3 5 0-16,-3 5 0 15,-6 10 0-15,-8 2 0 16,-6 9 0-16,-5 6-2 0,-4 5-6 16,1 4 0-16,1-4-1 15,0 0 4-15,-9 16 4 16,-20 35 0-16,14-26 1 15,-2 1 0-15,5 6 0 16,1-4 0-16,3 1 0 16,4-2 0-16,2-2 0 15,0 0 0-15,7-7-2 16,-3 1 1-16,4-8 12 16,4-1-27-16,3-3-60 15,2-6-50-15,3-5-186 16,1-3 199-16</inkml:trace>
  <inkml:trace contextRef="#ctx0" brushRef="#br0" timeOffset="156305.018">11193 11548 2042 0,'-2'18'24'16,"-1"-5"-2"-16,-5 22 25 16,2 0-4-16,-3 1-5 15,-4-1-6-15,3-5-9 16,-5 0-3-16,4-7-7 15,4-1-3-15,2-4-2 16,4-7-2-16,1-6 3 16,0-3 5-16,0-6 3 15,0 3 0-15,0 0-4 0,3-14-5 16,7-8-5-16,13-30-1 0,-12 26-2 16,-9 0 0-16,2 3-1 15,-9 1 0-15,-1 7-1 16,1-3 0-16,-6 10-2 15,1 5-1-15,-7 2-3 16,-3 7-1-16,2 2 1 16,-4 1 1-16,0 9 3 15,-1 0 1-15,-3 6 1 16,1 4 0-16,2 0 0 16,0 2 1-16,4 3 0 15,2 2 0-15,4 5 1 16,1-1 0-16,10 2 0 0,-10-3 1 15,9-5-1-15,-1-1 0 16,1-7 1-16,11-2-1 16,3-5 1-16,3-8 1 15,2-3 1-15,6-3 0 16,2-5 2-16,3 0-2 16,3-7 0-16,0-4-1 0,-2 2-1 15,2 1 0-15,-8 1 0 16,0 5 0-16,-9-4 2 15,-1 5-7-15,-7 2-47 16,1 3-47-16,1 5 57 16</inkml:trace>
  <inkml:trace contextRef="#ctx0" brushRef="#br0" timeOffset="157046.433">11278 12112 608 0,'-1'3'360'16,"2"-2"-49"-16,4 3-126 15,-5-4-30-15,0 0-26 16,0 0-5-16,0 0-15 16,0 0-7-16,0 0-20 0,0 0-5 15,0 0 1-15,0 0 1 16,0 0-10-16,0 0-10 16,3-1-28-16,7-6-10 15,7-14-12-15,28-41-2 0,-19 14-2 16,2-5-2-16,0-2-1 15,0-1-1-15,-3 7 0 16,-2 4 0-16,-2 8-1 16,1 6-1-16,-8 12-1 15,-1 3-1-15,-9 13-3 16,1 3-2-16,-4 9 0 0,-2 3 1 16,-4 9 5-16,-1 4 1 15,-5 5 1-15,1 4 1 16,1-2 1-16,2 7-1 0,2 0 2 15,1-1-2-15,4 2 0 16,0-4 0-16,3-7-1 16,4 0 1-16,0-6 0 31,3-2 0-31,2-4 0 16,1-4-1-16,2-3 3 15,-1-7-1-15,2-4 3 16,2-5-1-16,4-7 0 15,-2-4 0-15,3-7-1 16,-4-3 0-16,-5-9 1 16,4-7-1-16,0-6 1 15,1-4-1-15,5-1-2 16,2 1 0-16,0 3-1 0,1 3 1 16,-3 8-1-16,0 3-2 15,-5 10-2-15,-3 5 1 16,-5 10 6-16,-4 5-15 15,-5 6 114-15,-2 4-78 16</inkml:trace>
  <inkml:trace contextRef="#ctx0" brushRef="#br0" timeOffset="160654.965">12605 11753 524 0,'33'-33'286'16,"-27"29"-39"-16,-4 0-20 0,-1 1-32 15,-2 2-23-15,0 0-53 16,0 1-21-16,0 0-30 16,0 0-10-16,-4 7-8 15,-1 11-8-15,-43 37-14 16,26-23-4-16,3 5-6 15,0 5-2-15,-3 1-5 16,4-1-2-16,6-4-3 16,0-4-1-16,4-7-2 15,-1 0 1-15,1-11-1 16,1-1-1-16,5-7 1 16,0-4 2-16,0-4 14 15,2 0-19-15,0-1-81 16,0 0-84-16,1-7 91 15</inkml:trace>
  <inkml:trace contextRef="#ctx0" brushRef="#br0" timeOffset="160941.544">12389 11854 623 0,'-3'-2'378'0,"0"2"-26"16,2 2-105-16,1-2-63 15,0 0-43-15,0 0-42 0,13 2-5 0,8 2-31 16,34 6-8-16,-26-10-14 31,7 0-6-31,3-5-13 0,-6-1-5 16,-3-1-7-16,3 0-2 15,-11 1-4-15,-1 0-1 16,-7 1-1-16,-7 1-29 16,-1 2-169-16,0 2 140 15</inkml:trace>
  <inkml:trace contextRef="#ctx0" brushRef="#br0" timeOffset="161639.123">13626 11600 472 0,'6'-7'323'0,"-5"0"25"16,2 3-51-16,1 4-69 16,-4 0-39-16,0 0-64 15,-1 0-29-15,0 0-42 0,0 0-16 16,-9 20-9-16,-13 29 1 16,8-23 3-16,-5 2 1 15,-1 4-8-15,-3 4-5 0,2-4-8 16,4 6-4-1,0-7-4-15,1 1 0 0,1-2-2 16,0-2-1-16,3-7 0 16,1-2 0-16,3-7 1 15,1-6 0-15,4-4-1 16,1-3-19-16,3-11-53 16,1-1-48-16,5-10-171 15,5-3 184-15</inkml:trace>
  <inkml:trace contextRef="#ctx0" brushRef="#br0" timeOffset="161983.938">13894 11589 739 0,'3'-7'443'16,"-2"7"-68"-16,-1 0-159 15,0 0-41-15,0 0-66 16,0 0-15-16,0 0-22 16,0 1-6-16,-1 11-10 15,-2 3-4-15,-4 34-3 16,0-29-4-16,-3 7-10 16,-1 0-3-16,-3 2-7 0,-2 0-3 15,-4 2-7 1,0 3-3-16,3 2-6 0,-3-1-1 15,4-3-2 1,6 1-1-16,-1-8 0 16,1-6-1-16,9-4 0 15,-5-9 6-15,4-2-33 16,2-4-36-16,2-6-118 16,-2 5-129-16,0-5 193 15</inkml:trace>
  <inkml:trace contextRef="#ctx0" brushRef="#br0" timeOffset="162256.143">13647 11775 642 0,'-2'0'399'15,"3"1"-67"-15,4-1-114 16,-5 0-45-16,0 0-65 15,0 0-11-15,0 0-21 16,0 0-8-16,0 0-17 16,22 4-9-16,30 4-11 0,-33-11-7 15,12-4-10-15,-3 0-4 16,-2-1-1-16,1 2 10 16,-8 0-94-16,-2 0-245 15,-6 6 222-15</inkml:trace>
  <inkml:trace contextRef="#ctx0" brushRef="#br0" timeOffset="162653.131">14300 11629 1010 0,'1'1'459'0,"0"6"-209"16,-1-1-18-16,-2 10-62 16,-2-3-28-16,-5 9-41 0,-4 4-25 15,-2 2-30-15,-1 5-12 16,0-1-16-16,0 0-4 15,5 0-6-15,-1-2-1 16,1-1-2-16,-3-4 0 16,3-1-2-16,2-2 0 15,-2-6-1-15,7 3 0 16,3-9-1-16,-4-4 0 16,5-3-3-16,-1-3-22 0,-1-8-64 15,1-5-48-15,3-9 77 16</inkml:trace>
  <inkml:trace contextRef="#ctx0" brushRef="#br0" timeOffset="163478.778">14247 11670 707 0,'-8'-6'347'0,"-3"-5"-120"16,7 8-24-16,2-3-63 16,0 5-19-16,2 0-35 15,0 0-14-15,0 0-8 16,0 0 1-16,0 0 6 15,0 1-4-15,0 0-18 16,11 0-10-16,9-2-16 16,30-4-5-16,-22 6-9 15,5-2-2-15,0 5-4 16,3-2-1-16,-2 0-1 16,-2 5 0-16,-3-2-1 0,-3 4 0 15,-13 5-1-15,-1 0 0 16,-12-1 1-16,1 0 1 15,-9-2 3-15,-7 0 2 16,-6 0 0-16,-7-1 1 0,1-4-2 16,-2 1-1-16,3-2 1 15,2-2-1-15,-1-1 1 16,4-2 0-16,3-1 0 16,1-2 0-16,10 0-2 15,0 0 0-15,5 2-3 16,3-2-1-16,3 3-3 0,-4 1 0 15,0-1-2-15,4 0 3 16,13 1 0-16,28 6 1 16,-25 1 0-16,-2 2 0 15,-1 3 1-15,1 0 0 16,0 7 1-16,-3-2 0 16,-2 4 1-16,-2 3 0 15,-5-1 8-15,-4 2 3 0,-3 1 8 16,-6 1 7-16,-1-1 3 15,-5-2 1-15,-5-2 3 16,0-4 0-16,-2-4 1 16,-1-5 3-16,-1 1 0 15,-2-7-3-15,-3-3-7 16,0 2-6-16,-2-12-10 16,1 4-4-16,2-4-5 15,2-6-1-15,6-3-3 16,3-4 0-16,3-2-24 15,1 2-9-15,4 7-24 16,3 5-19-16,0 7-15 16,0 0-23-16,4 7-27 15,7 2-26-15,2 3-95 0,0 1-74 16,-1-1 211-16</inkml:trace>
  <inkml:trace contextRef="#ctx0" brushRef="#br0" timeOffset="163968.687">14807 11798 1116 0,'3'-5'518'0,"-2"3"-216"15,0 0-62-15,-2 2-84 16,0 0-34-16,0 0-39 16,0 0-11-16,-5 11-12 15,-4 6-6-15,-20 31-13 16,19-24-5-16,-7 2-11 16,6-1-6-16,3 4-8 0,-4-4-3 31,13-1-4-31,-4-3 0 0,-2-13-1 0,6 2 0 0,-2-10 4 15,2-1 2-15,9-3-1 16,-8-7 1-16,8-7-4 16,-3-4-3-16,9-5-1 31,3-5 0-31,5 0-2 0,1 4-1 0,-1 4 0 16,2 2-1-16,-2 3 2 15,0 2 0-15,5 0 0 16,-1 4-1-16,3 7 1 15,-1 0 0-15,-6 2 0 32,4 2 0-32,-4-2-12 15,-5 1-14-15,2 3 225 16,-6 1-157-16</inkml:trace>
  <inkml:trace contextRef="#ctx0" brushRef="#br0" timeOffset="165408.938">15539 11833 422 0,'-1'0'250'0,"1"0"-8"15,-1 0-42-15,0 0-46 16,0 0-21-16,0 0-47 16,0 0-13-16,1 0-2 15,0 0 6-15,0 0 22 16,7 2 9-16,11 1-7 15,27 4-6-15,-22-7-14 16,1-1-8-16,7 1-11 16,12 0-4-16,6 2-12 15,5 0-6-15,12-1-12 16,3-1-6-16,2-2-10 0,2 1-3 16,-7 0-4-16,-4-1-1 15,-13 1 0-15,-10-2-2 16,-10 0 0-16,-9 0 0 15,-5-1 0-15,-7 1 2 0,-4 0 1 16,-3-1 2-16,-6-3-1 16,1 0-2-16,-6-1-2 15,0-1-2-15,2 1-1 16,-3 1-2-16,0 0-1 16,0 1-1-16,-5 1-1 15,2 2 0-15,-3-3-1 16,-1 2 2-16,-2 2 1 0,-3-1 2 15,4 3 1-15,-1-1 1 16,5-1 1-16,4 2 0 16,0 0 1-16,-1-2 0 15,11 2 0-15,-10-2 0 16,6 1-2-16,11 3 0 16,-7-2 0-16,1 0-2 15,1 0 2-15,13 0 0 16,12 1 0-16,26 3 0 0,-22 1 0 15,1 0 0-15,-3 4 0 16,0 0 0-16,2-2 1 16,-4 3 0-16,-1-3 0 15,-2-2 0-15,-9 0-1 16,0-2 1-16,-7 1-1 31,-1-1 1-31,-2 1 0 16,-6 0 0-16,-3 0 1 15,-1 0 0-15,-6 1 2 16,0 1-1-16,-6 1 1 0,-2 0 2 16,-9 5 4-16,-3-2 3 15,-5 4 8-15,-3-1 3 16,7 1 1-16,-5-1 0 16,11 0-6-16,0-1-3 15,10-2-6-15,6-1-5 16,1-4-4-16,9 0 32 0,-1-3 3 15,7-1 299-15,-5-2-234 16</inkml:trace>
  <inkml:trace contextRef="#ctx0" brushRef="#br0" timeOffset="167348.492">17141 11644 390 0,'11'-5'263'0,"1"2"-5"32,-1-3-60-32,1-1-9 0,-4 0-17 15,1 0-9-15,-5 4-8 16,0 3-9-16,-4 2-27 15,0-2-12-15,0 0-32 16,-1 0-12-16,0 0-15 16,-3 6-8-16,-19 13-14 15,-24 32-6-15,25-23-7 16,-3 4-2-16,7 6-3 16,-9-3-1-16,-1 2-1 15,2 1-1-15,-2-5-1 16,6-3-1-16,9-1-1 15,1-6 0-15,6-8-2 16,3-1 0-16,1-10 0 16,3-2 0-16,0-5 0 0,-1 2-12 15,0-1-55-15,3-9-60 16,7-16 75-16</inkml:trace>
  <inkml:trace contextRef="#ctx0" brushRef="#br0" timeOffset="167718.686">17477 11598 978 0,'9'-1'470'0,"-4"-2"-188"15,-1 1-35-15,-3 2-91 16,-1 0-36-16,0 0-41 15,0 0-14-15,0 4-8 0,-1 8-5 16,-1 10-7-16,-14 29-3 16,-1-23-9-16,-5 3-3 15,-7 2-5-15,1-2-2 16,1 3-5-16,-3-1-3 16,5 0-5-16,-1-2-2 15,3 0-4-15,5-5 0 16,2-8-2-16,5 1 0 0,0-13 0 15,1 2 0-15,6-5 2 16,-1-6 1-16,4-7-22 16,3-2-25-16,8-8-88 15,-2-6-56-15,8-1 112 16</inkml:trace>
  <inkml:trace contextRef="#ctx0" brushRef="#br0" timeOffset="168015.745">17134 11752 760 0,'-7'-2'384'0,"-1"-1"-116"15,8 3-29-15,-3 0-75 16,4 0-30-16,-1 0-32 15,0 0-10-15,0 0-13 16,11 1 1-16,15 4-9 16,29 4-6-16,-21-6-9 0,-2-1-7 15,1-3-18-15,-1-2-9 0,0-3-12 16,2 1-3-16,-8-2 10 31,-3 2-22-31,-4 0-92 16,-2 1 75-16</inkml:trace>
  <inkml:trace contextRef="#ctx0" brushRef="#br0" timeOffset="168780.533">18069 11635 978 0,'0'-7'468'0,"-3"7"-191"15,-2 0-75-15,0 1-63 16,2-1-36-16,3 0-27 0,-1 0-17 15,0 1-31-15,-5 11-8 16,-1 4-8-16,-7 26-1 16,8-24 0-16,1 0 0 0,0-1-1 15,0 0-1-15,4-2-2 16,1-1-2-16,-1-4-1 16,3-3-1-16,-2-2-1 15,-3-3 4-15,5-3 4 16,-2 0 0-16,0 0 2 15,0 0-4-15,2-7-5 16,4-7 0-16,8-30-17 16,-10 27-10-16,1 3-20 0,0-1-8 15,-5 2 10-15,-4 2 9 16,-6 2 15-16,-6 4 5 16,-3 2 4-16,-1 8 2 15,-12 3 2-15,3 3 1 0,-4 4 2 16,-1-3 0-16,4 7 0 15,-2-2 0-15,3 4 0 16,3 1 0-16,6-2-1 16,3 0-1-16,4 1 1 15,4 1-1-15,4 3 2 16,3 1 0-16,3 3 2 31,-2-1 0-31,1-2 5 16,3 0 4-16,4-2 6 0,6 0 3 15,0-6 2-15,3-5-2 16,3-9-1-16,3-2-2 16,6-6-4-16,3-2-1 0,6-3-4 15,3-1-2-15,-2-1-2 16,-7 0-1-16,-7 0 8 0,-9 5-16 16,-8 3-43-16,5 4-35 15,-2 2-134-15,-4-2-99 16,4 7 201-16</inkml:trace>
  <inkml:trace contextRef="#ctx0" brushRef="#br0" timeOffset="169588.498">18222 11953 559 0,'0'2'322'0,"0"2"-45"16,0 2-53-16,-1 0-36 0,0 0-27 15,-1 2-25-15,-2-1-17 16,3 1-30-16,-1 1-8 16,1-3-16-16,-1 0-9 15,1-2-16-15,0-1-9 16,-1-2-8-16,2-1 1 16,0 0-1-16,0 0-2 0,0 0-5 15,13-2-6-15,2-7-4 16,32-32-2-16,-24 12 0 15,2-5-1-15,7-1 0 16,3-1 0-16,-1-1-1 16,-3 0 0-16,-4 5-1 15,-7 5 0-15,-6 2-1 16,0 8 0-16,-10 4-2 16,4 6-1-16,-3 3 0 15,-3 4-2-15,6 6 4 16,-8-3 2-16,3 5 8 15,-1 5 3-15,-7-3 1 16,1 4 0-16,2 4-4 16,-8-4-2-16,7 7-2 15,-1-1-1-15,-3 6 2 0,5-2 0 0,-2 2 1 16,3 1 0-16,2-1-2 31,7 1 0-31,-3-4-2 0,3-2 2 16,0-6-1-16,-1-4 0 15,11-3 1-15,2-4 0 0,2-5 1 16,3-5 1-16,-1-4-2 16,1-7 0-16,1-4 0 15,2-3-2-15,-2-3 1 0,0-4 1 16,4-2-1-16,2 0 1 16,-1-2-2-16,-5-6 0 15,-1 2-1-15,0 1 0 16,-6 0 0-16,6 9 0 15,-10 2-2-15,-5 2 0 16,-4 6-1-16,-1 3-1 16,-1 7 24-16,-4 2-15 15,1 7 350-15,-1 0-260 16</inkml:trace>
  <inkml:trace contextRef="#ctx0" brushRef="#br0" timeOffset="171515.105">19644 11707 635 0,'30'-44'328'0,"-27"36"-83"0,1 0-13 15,-3 5-27-15,-1-1-21 16,0 1-30-16,-1 2-17 16,0 1-49-16,-2 0-21 15,3 0-32-15,-1 0-12 0,-1 14-4 16,-12 8 1-16,-32 29-5 16,28-22-3-16,-3-1-3 15,0 1-2-15,1-1-2 16,1-2-1-16,7 2-2 15,-1-1 1-15,-3-3-1 16,3-2 0-16,-6-3 0 16,1-4 0-16,6-2 0 15,-2-3 0-15,3-6 7 16,3-4-12-16,2-3-50 16,6 0-42-16,0-9-121 15,6 0-49-15,0-6 162 16</inkml:trace>
  <inkml:trace contextRef="#ctx0" brushRef="#br0" timeOffset="171783.837">19463 11756 784 0,'-1'0'388'0,"-3"-3"-145"15,2 2-35-15,2 0-66 16,0 0-14-16,5-1-14 16,17 0-12-16,40 0-24 31,-24 6-9-31,5 1-13 0,-2-2-7 0,0 1-18 0,-5-2-8 31,-5 1-15-31,-2-1-3 16,-7 0 14-16,-3 2-19 15,-6-2 3-15</inkml:trace>
  <inkml:trace contextRef="#ctx0" brushRef="#br0" timeOffset="172961.131">20353 12013 547 0,'-4'5'266'0,"-4"1"-88"16,6 2-24-16,1 0-23 15,-3-3-9-15,4 3-10 16,0 0-6-16,0-2-12 15,0-2-3-15,-2-1-4 16,1-4 4-16,0 1 6 16,0-2-3-16,0 1-17 15,0 0-11-15,1 0-26 0,0-2-8 16,7-17-11-16,26-30-4 16,-10 18-3-16,1-4 0 15,9-7 1-15,-8-2 0 16,9-1-4-16,1-1-2 15,-1 6-4-15,3 3-1 16,-5 10-1-16,-3 3-1 16,-14 5 0-16,-3 10-2 0,-4 9-5 31,-6 4 0-31,-1 11 0 16,-2-2 0-16,-7 5 5 15,1 3 2-15,-5 6-1 0,-3 3 1 16,5-3 0-16,0 6 1 15,-1-5-2-15,4 0 1 16,3 3-1-16,0-3 0 16,8 0-1-16,1-2 1 0,4-4-1 15,1-3 1-15,3-4 0 16,-2-2 1-16,1-6 0 16,0-4 1-16,1-5 2 15,5-10 0-15,3-4 0 16,6-2 0-16,0-7-2 15,0 1 0-15,0-5-1 16,2-2 0-16,-2-1 1 16,0-2 0-16,-2 1 0 15,-3-1 1-15,2-2-1 16,0-1 1-16,-2-1-1 16,-1 3-1-16,0 5 0 15,-6 4 0-15,-5 9-1 16,-2 4 1-16,-6 6-2 15,-2 5-3-15,-1 3-4 0,-4 1-3 16,5-1 6-16,-1 0-19 16,-2 17-74-16,-5 29-65 15,8-24 91-15</inkml:trace>
  <inkml:trace contextRef="#ctx0" brushRef="#br0" timeOffset="173668.373">21345 11825 686 0,'17'-5'388'16,"-7"-1"-62"-16,7 0-79 15,-9-1-48-15,2 0-35 0,-7 4-18 16,-2 1-8-16,0 1-31 16,-2 0-12-16,0 0-26 0,0 0-14 15,0-1-17-15,-6 1-5 16,-7 0-11-16,-31 0-5 16,22 2-8-16,-6 1-2 15,1 5-3-15,-2 0-2 16,2 5 0-16,2 0-1 15,-1 2 0-15,1 0-1 16,5 2 0-16,1 0-1 0,5 4-1 16,5-1 0-16,3 1 1 15,-1-2-2-15,2-5 2 16,6 2-1-16,3-1 0 16,7 2 0-16,5-2 0 15,-3-6-1-15,4-5 0 16,3-1-1-16,0-4-1 15,1-3-7-15,3-4-9 16,3-6-4-16,1-4 1 16,4-3 6-16,-1-5 13 15,0-2 3-15,2-2 2 16,-6 1 2-16,-3 0 0 0,-7 5 0 16,-6 8-1-1,-3 3-1-15,-9 8-4 0,3 3-4 16,-8 4 0-16,2 4-1 15,-2 5 4-15,-1 2 3 16,3 1 2-16,2 2 0 0,-3 3-1 16,-4-1 1-16,-2 2 0 15,-1 1-1-15,6 1 0 16,2-2 0-16,1 3 0 16,3 0 0-16,1-6-3 15,1 0-23-15,4-9-58 16,2 0-53-16,8-9 78 15</inkml:trace>
  <inkml:trace contextRef="#ctx0" brushRef="#br0" timeOffset="174025.348">21902 11525 726 0,'6'-2'452'16,"-8"-4"-3"-16,0 4-151 0,0 1-109 15,2 1-47-15,-2 0-65 16,1 0-16-16,-6 18-25 16,-19 34-8-16,12-22-1 15,-5 3 0-15,-6-2 0 16,1 0 0-16,4 2-8 0,-5 1-4 15,4-5-6-15,2 3-2 16,1-2-3-16,1-4 0 16,3-1-2-16,1 0-1 15,3-6 1-15,0-3-1 16,3-7 0-16,2-6 9 16,1-3-29-16,4-5-28 0,6-7-107 15,1-3-113-15,3-8 168 16</inkml:trace>
  <inkml:trace contextRef="#ctx0" brushRef="#br0" timeOffset="174818.76">21808 11581 497 0,'-12'-1'378'0,"1"-1"26"15,6-4-169-15,5 4-36 16,3 0-85-16,3 0-20 31,-6 0-25-31,0 1-8 0,0 1-2 0,13-2 0 16,3-2-11-16,35-3-6 15,-32 6-10-15,10 2-7 16,4 5-11-16,-5 0-5 0,3 7-5 16,-7 1 0-16,-3 2-3 31,-7-1 1-31,-7 1-1 0,-2 2 0 16,-6-4 8-16,-3 1 5 0,-5 0 6 15,-3-6 4-15,-7 1-2 16,-1 0-1-16,-7-4-3 15,-1 1-3-15,2-3-4 16,0-3-2 0,1-1-4-16,-2-1 0 15,-3-3-2-15,-2-3 1 16,9 2-2-16,3 1 0 16,13 1-1-16,1 3-1 15,6 1-4-15,3-1 0 0,-3 0 0 16,0 0 1-16,20 2 3 15,34 11-1-15,-30-5 1 16,0 2 0-16,-3 3 0 16,-3 0 0-16,7 6 0 15,-4 0 0-15,-7 0 2 16,-3 2-1-16,-4 1 0 16,-4 2 0-16,-1 1 1 15,-2 1 7-15,-7 2 14 16,-7-6 7-16,-2 0 16 15,8-2 0-15,-13-6 1 16,9 2-2-16,-10-8-5 0,-7-5-4 16,6-3-9-16,-9-3-5 15,5-2-9-15,3-2-2 16,-1-6-5-16,5-7-2 0,3-10-3 16,1 1-1-16,7-1-1 15,1 5-12-15,3 5-26 16,2 4-16-16,3 7-44 15,0 1-16 1,5 6-75-16,-2 2-44 16,2 1-146-16,-5-1 226 15</inkml:trace>
  <inkml:trace contextRef="#ctx0" brushRef="#br0" timeOffset="175328.973">22348 11788 970 0,'0'-5'519'0,"-10"2"-141"16,10 2-171-16,-5 1-30 0,4 3-65 31,1-3-11-31,-1 0-24 0,0 1-8 16,-5 15-14-16,-16 30-4 15,11-25-4-15,-2 3-4 0,-1 2-10 16,5-1-5-16,-2-1-12 16,0-4-5-16,1-4-3 15,4 1-2-15,2-12-2 16,1 6 2-16,1-13 5 15,2-5 1-15,5 0 0 16,1-11-2-16,7-3-7 16,0-5-1-16,7-7-1 15,0-2-1-15,10 0 0 16,-3 2-3-16,1 9 0 16,2 1 1-16,-4 6 0 15,7 1 1-15,4 6 1 0,3 1-1 16,-7 4 1-16,1-2 0 15,-6 1-1 1,-1 1 13-16,-4-3-37 0,1 4 22 0,-7-3 0 16</inkml:trace>
  <inkml:trace contextRef="#ctx0" brushRef="#br0" timeOffset="178254.4">12206 11326 459 0,'2'-6'292'0,"2"2"0"16,1 1-52-16,1-1-54 16,-7 1-22-16,-3 0-39 15,1-2-21-15,0 4-34 16,3 0-10-16,-1 0-14 15,0 0-7-15,0 0-17 16,-11-2-6-16,-14-4-9 16,-26-4 0-16,24 7-3 15,-2 0 0-15,2 3-2 16,-2-2 1-16,1-2-1 16,0 0-1-16,1 0 1 15,-4 0-1-15,-3 3 0 16,4-1-1-16,3 0 1 15,1-2 0-15,1 3 0 0,-3-1-1 16,-11 2 0-16,-1 0 0 16,-5 1-1-16,0 2 0 15,-1 3 0-15,2 5 1 16,0-2 0-16,3 0 1 0,7 0 0 16,2-6 0-16,4 1 1 15,1-2 1-15,-1-1 0 16,-3-1 1-1,3 1-2-15,-2-4 1 16,0 1-2-16,3 1 0 16,-1-2-1-16,2 1 1 15,-3 3-1-15,2-1 0 16,-8 1 0-16,-2 0-1 0,7 0 1 16,-1 3 0-16,6-2 0 15,-4-1 0-15,-6 0 0 16,-1-1 1-16,-3 1-1 15,4 4 1-15,3-3-1 16,0 3 0-16,5 3-2 16,-2-3 1-16,0 6 0 15,1-3 0-15,1-1 0 16,0 2 1-16,8 1 0 16,-1-2-1-16,1 3 1 0,-1 0 0 15,-5-1 0-15,-4 1 0 16,-2-2 0-1,0 0 1-15,1 3-1 0,3 0 0 0,0 2 0 16,1 1-1-16,-1 0 1 16,-1 0 0-16,-1 1 1 31,3 0-1-31,-1-1 7 0,2 6 3 16,6-2 4-16,-1-2 2 15,1 5-5-15,0-2-3 16,-6-1-3-16,-5 4-1 0,5-3 0 15,-8-1-1-15,9 4-2 16,2-2 1-16,-1 3-2 16,3-1 2-16,1 1-2 15,1 1 1-15,1 4-1 16,-1 1 0-16,2 4 0 0,1 2 0 16,5 0 0-16,0 3 1 15,7-2 2-15,2-1 1 0,4-4 1 16,11-4 2-16,0 0-1 15,2-3 1-15,6-1 0 16,3-3 5-16,5-2 6 16,10 1 1-16,10-4 0 15,5-1-4-15,-1-3-4 16,2-3 1-16,-1-4-1 31,-1 1 0-31,5-2-2 16,4-1-3-16,-6 1-2 15,-2 0 0-15,-3 2-2 16,-6 2 1-16,-10 0-1 0,1 0 1 16,-5-3-5-16,2 1 11 15,6-5 19-15,-2 0 3 0,0-3 9 16,0 0-11-16,-1 0-17 16,0 2-5-16,1 1-3 15,1 0-1-15,-5 3 0 16,-2-1 0-1,-4 0 0-15,-4-2 1 16,7 0 5-16,-2-2 2 0,4-3 3 16,2-1 2-16,-3-1 0 15,-1 2-2-15,0 2 0 16,-2 0-2-16,-2 3-1 16,5-1-3-16,-5 1-2 15,2 2-1-15,-1 1-2 16,-4 0 0-16,2 1-1 15,-7-2 0-15,-8-1 0 0,5 1 0 16,-11-1-1-16,9 1 1 16,10 0-1-16,-5 0 0 0,4-2 1 15,2 1-1-15,-5-4 1 16,2 1 1-16,4 0-2 16,-2-2 1-16,0 0-1 15,1 0 1-15,0-1 0 16,-1-1 0-16,1 2 0 15,-2-1 0-15,3 2-1 0,0-1 0 32,-4-2-1-32,2 2 2 15,-9 1-1-15,-1-2 0 16,3 2 0-16,-7 0-1 16,6-1 1-16,-2 0 0 0,2-2 0 15,1 1 1-15,-1-3 1 16,3 1 0-16,-1-4 2 15,2-5 0-15,-1-3 0 16,0-7 1-16,0-1-2 16,1-4 0-16,-3 3-2 15,1-2 0-15,-3 1-1 0,3 1-1 16,-1 1 0-16,0 1 0 16,-2 1 1-16,-5 1 0 15,3 1-1-15,0 0 1 16,1 2-1-16,3-2 1 15,-5-4 0-15,0 0 0 16,-3 2 0-16,-5-1 1 16,2 2-2-16,-1 3 1 15,1-7-1-15,-1 3 0 0,5-1 0 16,-1-3 0-16,-3 4 0 16,-3-1 0-16,-2-1 0 15,-2-2 0-15,-8 0 1 16,8 0 0-16,-9 2 0 15,-1 3-1-15,-1 3 0 16,-7 1 0-16,1 4 1 16,2 0 0-16,4 3 0 15,1 1-1-15,2 2-2 16,1 4-2-16,-1 2 2 16,1 2 13-16,2 8 296 0,2 7-226 15</inkml:trace>
  <inkml:trace contextRef="#ctx0" brushRef="#br0" timeOffset="180862.392">18963 11293 567 0,'0'-3'307'0,"0"-1"-80"15,0-1-70-15,0 4-23 16,0 0-30-16,0 0-12 16,0-1-24-16,0 1-8 0,0 0-15 15,-1 0-3-15,0 0-4 16,0 0-2-16,-8-4-6 15,-6-3-5-15,-39-11-11 16,30 18-3-16,-3 0-5 16,-5 0-2-16,3 1-2 0,-5-2-1 15,-4 1-1-15,0 1 0 16,1 1 1-16,1-2-1 0,1-2 1 16,1-7 0-16,-1-1 0 15,3 3 0-15,0-3 0 16,-1 3 1-16,1-2-1 31,-4 3 0-31,6 0-1 0,-4 0 0 0,2 2 0 16,-3 1-1-16,0 1 1 15,2 3-1-15,1 1 0 16,3 3 0-16,-4-2 0 16,-4 0 0-16,-7 3 0 31,-2-2 0-31,-1 6 1 0,1-2 0 0,-7 3-1 0,1-2 1 31,-3-1-1-31,2 3 1 16,7-1 0-16,4-1 1 15,-1 0-1-15,-1-3 1 0,0 3-1 16,2 0 0-16,2 2 0 16,2 1-1-16,-3 4 0 15,6-3 0-15,5 3 0 16,-3 0 1-16,4 1-2 15,4 1 0-15,-2 6 0 16,0 2 1-16,-2 5 1 16,-4 3 0-16,0 2 2 15,1 1 0-15,3-1 1 0,3-1 2 16,-3-4 1-16,1 2 2 16,-2-1 2-16,-2-3 3 15,6-2 3-15,3-1 2 16,0-3 2-16,9 3-2 15,3 2-6-15,-1 2-1 16,7 5-5-16,-4 1-1 0,2 2 9 16,4 0 4-16,7-3 6 15,4 1 7-15,7-4 5 16,3-3 0-16,6 0 2 16,4-3-2-16,12-2-8 15,1-2-4-15,2-3-6 16,1-1-3-16,8-1-5 15,5-2-1-15,-2 2-3 16,0-2 0-16,-5-2-1 16,1 0-1-16,2-1 0 0,1-2-6 15,-4-1 22-15,3-3 6 16,-1-4 14-16,2 1 12 16,1-3-15-16,-3-3-3 15,5 1-11-15,1 1-4 16,-4 1-9-16,1 3-3 15,-6 2-4-15,1 1 0 16,-4 2-2-16,-2-1 1 0,-8 1-1 16,-7-4 1-16,-1-1 1 15,5 0 0-15,-1-2 0 16,2-1 1-16,1 0-1 16,-7-4 1-16,4-2 0 15,2 1 0-15,3-4-1 16,4 0-1-16,5 0 1 15,-6-1-2-15,-1-1 0 16,1 2 1-16,-7-1-1 16,5 3 0-16,-1-2 1 15,-5 0 0-15,-1 0 0 16,-4-2 0 0,1 0 0-16,-2-1 0 15,0 2 0-15,1 1 0 16,-3 1-1-16,2-1 0 15,-4 2-1-15,1-1 0 16,-2 2 1-16,-9-3-1 16,3 5 1-16,-7-6 0 15,7 2 0-15,5 3 0 0,-4-4 0 16,5 0-1-16,-2-1 2 16,-2-1 0-16,1-3 0 15,0-1 1-15,0-1-1 16,0-3 0-16,-1-1 0 15,-3-1 0-15,-4-6 1 16,0-1 0-16,-6-2 1 16,-1-1 0-16,2 0-1 15,-5-2 0-15,2 2-1 16,0 0 0-16,-1 1 0 16,2-2 0-16,0 1-1 0,-2 1 1 15,0-6-2-15,0 3 1 16,-1-3-1-16,0 3-1 15,-1 5 1-15,-2-1 0 16,-3 5 0-16,-3-1 1 0,1 1 2 16,-7-1 1-16,-3-1 0 0,-4 4 1 15,-8-2-3-15,-4 2-2 16,3 3-1-16,-1 4-1 16,1 5-1-16,-4 1 1 15,-7 5 0-15,-7-2 0 16,-6 0 1-16,6 6 0 15,-4 1 1-15,1 0-1 0,5 0 1 16,-2-1 0-16,9-2-1 16,3 1 1-16,7-4 31 15,4-6-9-15,2-3 284 32,2-7-216-32</inkml:trace>
  <inkml:trace contextRef="#ctx0" brushRef="#br0" timeOffset="186354.455">8652 12732 499 0,'28'-16'321'15,"-28"16"-38"-15,0-1-81 16,0 1-37-16,0 0-61 15,0 0-14-15,0 0-27 0,0 0-4 16,0 0 1-16,-1 0-6 16,1 0-10-16,-1 0-7 15,-2 10-12-15,2 1-3 16,-3 4-5-16,-9 33-1 16,3-19-2-16,0 2 1 15,-4 4-3-15,2 0-1 0,-3-1-3 16,0 0-1-16,4-7-2 15,-5-4 0-15,6-4-1 16,2-7 0-16,4-2 0 16,1-4 0-16,1-6 2 15,2 5 1-15,0-8-10 16,0 2-43-16,0 0 32 16</inkml:trace>
  <inkml:trace contextRef="#ctx0" brushRef="#br0" timeOffset="186782.305">8346 13046 443 0,'-8'4'260'16,"7"-2"-20"-16,3 2-35 0,0 1-61 15,-2-5-7-15,0 0-18 16,0 0-5-16,0 0-5 16,0 0-9-16,10 4-15 15,11 2-7-15,26 6-9 16,-22-12-6-16,0-1-10 31,0 2-2-31,5 0-8 0,-1 0-4 16,-2 2-11-1,-1 2-6-15,-3-1-9 0,-2 0-3 16,-1 0-4-16,-2-4 1 16,-5-1 2-16,-1-2 1 15,0-4 12-15,-3-2-27 16,-1 1-81-16,0-1-59 15,-8-6 73-15</inkml:trace>
  <inkml:trace contextRef="#ctx0" brushRef="#br0" timeOffset="187180.907">8475 12701 555 0,'-1'-5'315'0,"3"-2"-31"16,1 2-59-16,8-2-49 15,1 3-21-15,3 0-38 16,1-1-18-16,7 2-23 16,1 1-8-16,6-1-6 15,4 2-3-15,6 2-10 16,1-2-4-16,-5 1-14 16,1 2-5-16,-7-2-12 15,-4 2-2-15,1 0-1 16,-4-2-1-16,-5-4 9 15,-3-1 0-15,-1 2-49 16,-2-4 28-16</inkml:trace>
  <inkml:trace contextRef="#ctx0" brushRef="#br0" timeOffset="190777.387">9453 13054 508 0,'0'-2'288'0,"0"0"-35"16,0-3-41-16,0 2-56 15,0-1-20-15,0 3-31 16,0 0-16-16,0 0-26 16,0 0-11-16,0 0-14 15,0 0-3-15,0 0-2 16,-1 0-1-16,0 1-10 16,0 0-5-16,-3 4-8 15,2 7-1-15,-1 3-4 16,-30 23 1-16,33-31-2 15,1-1 2-15,-1-6 3 16,0 0 1-16,0 0-1 16,0 0-2-16,1-3-3 15,3-13-2-15,39-27 1 16,-32 27-1-16,-1-1 1 16,-1 4-1-16,-5 5 1 0,1 2-1 15,-4 1 0-15,-1 6-1 16,-4 3-2-16,3-3 0 15,0 0 0-15,0 0 1 16,-4 9 1-16,-3 4 0 0,-17 24 1 16,23-27 0-16,-3 0-1 15,0-3 1-15,2-1-1 16,1 0 0-16,0-1 0 16,2-1-2-16,0-4 19 15,0 0-34-15,0 0-104 16,0 0-114-16,4 0 129 15</inkml:trace>
  <inkml:trace contextRef="#ctx0" brushRef="#br0" timeOffset="191415.362">9899 12770 653 0,'-4'-1'323'0,"0"1"-99"16,-1 1-26-16,5-1-38 16,-2 0-7-16,1 0-13 15,0 0-11-15,-4 10-23 16,-4 3-9-16,-24 29-19 15,18-27-6-15,3 5-14 16,-6-2-10-16,1 4-17 16,-3 3-9-16,-6-2-12 0,1 0-3 15,6 0-3-15,2-1-2 16,9-1-1-16,1-4 0 0,4-7-2 16,3-1 0-16,1-2-1 15,4 2 0-15,3-2 2 16,4-1 0-16,3-4 1 15,5-2 2-15,1-6 1 16,4 1 0-16,-2-3 0 16,3-2 0-16,0-5-1 15,-12-2 0-15,5-2-1 16,1 4 1-16,-2-5 0 16,2 1 0-16,-10-3 2 15,-2-1 1-15,-3 6 0 0,-5-2 2 16,-4 3-2-16,-2 1-1 15,-5-1-1-15,1 4-1 16,-1 1-2-16,2 1 0 16,-4 3-1-16,2-1 0 15,2 5-2-15,-1 1 0 0,3 2-3 16,-1 1 1-16,0 1-3 16,4 0 0-16,4 2 0 15,4 2-26-15,6 0-73 16,-2 1-78-16,10 0 107 15</inkml:trace>
  <inkml:trace contextRef="#ctx0" brushRef="#br0" timeOffset="191964.575">10258 12838 566 0,'0'0'407'0,"7"0"64"0,-7-2-147 16,-2 2-91-16,2-1-43 16,-1 1-65-16,0 0-27 15,0 0-39-15,-11 3-12 16,-1 2-10-16,-28 26-3 16,18-12-6-16,3 2-5 15,0 3-7-15,0 0-3 16,4 0-6-16,3-1-2 15,0-6-1-15,6 0-2 0,4-4-1 16,1 0 0-16,2 0-1 16,4 4 0-16,-1-5 0 15,5 0-1-15,0-4 1 16,3-5 1-16,3-2 2 16,1-2 1-16,3-6 0 15,5-2 1-15,0-5 0 16,-2-2 0-16,3-6-2 15,-3-1 0 1,2-4-1-16,-3-1 1 0,-9-2 0 16,1 3 0-16,-12-1 0 0,1 1 0 15,-1 5 0-15,-10 0-2 16,4 6-1-16,-3 2 0 16,-12 4-3-16,9 3-3 15,-6 5 0-15,6 2 0 16,6 4-3-16,-5 0-10 15,3 5-23-15,-1 3-16 16,4 0-43-16,2 2-22 0,0 0-68 16,7-1-56-16,3-5 159 15</inkml:trace>
  <inkml:trace contextRef="#ctx0" brushRef="#br0" timeOffset="192530.471">10580 12839 896 0,'-1'-2'474'16,"-2"0"-145"-16,0-2-95 15,2 3-42-15,0 1-61 0,0 0-24 31,-6 1-39-31,-5 3-13 0,0 1-12 0,-23 26-4 16,20-14-6-16,0-1-4 0,-2 2-8 16,4 3-4-16,-2-3-6 15,2 2-2-15,3 0-3 16,1-2-2 0,5-2-1-16,-1 1-2 0,4-4 0 15,0 0 0-15,2 0-1 16,5 2 1-16,-1-7-1 15,3 0 0-15,2-4 2 16,3-3 0-16,4-1 3 16,4-4 0-16,1-6 0 15,1-6-1-15,3-3-1 16,-1-3 0-16,1-2-2 16,-3 1 1-16,-4-2 1 15,-2-2 0-15,-7-2 1 16,-3 0 1-16,-7 1-1 15,-5 3 0-15,-4 2-2 0,-2 4 0 16,-1 4-2-16,1 4-2 16,0 5-2-16,-1 3-1 15,-3 2-2-15,2 2 1 16,-1 4-9-16,1 2-13 16,2 6-36-16,1 0-29 15,-1 4-70-15,5-1-50 16,4 1 134-16</inkml:trace>
  <inkml:trace contextRef="#ctx0" brushRef="#br0" timeOffset="193369.627">11232 12766 627 0,'4'-4'408'0,"-10"1"24"16,4 1-149-16,-1 2-89 0,2 0-43 15,-2 0-54-15,2 0-19 16,-13 3-26-16,-2 2-9 15,-34 15-12-15,29-10-5 16,-5-1-4-16,2-1-2 16,1-1-1-16,2 0-2 15,2-5-2-15,0 1-3 16,5-2-5-16,0-1-1 0,4 2-3 31,2-2-1-31,3-2-2 16,0 2-1-16,3 0-1 15,1 0-1-15,0 0 0 16,1 0 1-16,0 0 0 16,-1 0 1-16,0 0 1 15,-1 0 0-15,2 0 0 16,-2 0 0-16,1 6 0 0,-1 2 0 16,-1-2 0-16,-2 3 1 15,2 0-1-15,-2 1 0 0,-18 28 0 16,16-29 0-16,-1-2 0 15,3-1 1-15,0-2-1 32,-1-1-2-32,6 1 0 15,2-3-1-15,-2-1 0 16,0-1 0-16,12-3-1 0,7-2-6 16,32-16-9-16,-31 13-4 15,2 2 1-15,-2-1 5 16,-2 6 10-16,-1 2 3 15,-3 2 1-15,-2 6 1 16,-2 4 0-16,-2 0 1 0,-2 3 1 16,-3-1 0-16,-2 3 0 15,-2-1 1-15,-2 2 0 0,-1 1 0 16,-5 0 1-16,-2 1 0 16,-3 3 1-16,-4-6 0 15,0 1 13-15,-5 0 7 16,-3-6 13-16,2 5 7 15,-3-7-1-15,6-3-3 16,-1-6-9-16,4-3-5 16,-4-5-11-16,2-6-3 0,7-2-6 15,-4-2-3-15,8-1-2 16,0 4-9-16,-3 1-24 16,6 6-23-16,2 5 33 15</inkml:trace>
  <inkml:trace contextRef="#ctx0" brushRef="#br0" timeOffset="194909.159">11461 12847 435 0,'0'-1'263'0,"0"0"-20"15,0-1-20-15,0 2-65 16,0 0-16-16,-1 0-32 16,0 0-12-16,0 3-16 15,-4 8-4-15,-2 6-5 16,-15 32-3-16,11-18-10 15,-4 0-10-15,-3-5-19 16,3-1-7-16,-2-7-13 16,1-2-2-16,4-1-3 15,7 1-1-15,0-9-1 16,2-2 0-16,3-3 4 16,-6-6-1-16,10-5-1 15,4-1-1-15,4-10-5 16,3-2-2-16,2-6-6 15,3-4-3-15,4 0-2 0,2 2 1 16,-3 2 8-16,-2 6 1 16,-3 6 3-16,-2 2 0 0,-4 8 0 15,-1 3-2-15,-7 5 0 16,2 5-1-16,-6 6 2 16,-1 3 1-16,-5 6 2 15,-1 0 1-15,-3 2-1 16,2 1 1-16,-2 1-2 15,0-2 1-15,2-3 0 0,-4-6 0 16,1 0 0-16,1-5 0 16,2-4 0-1,3 1 0-15,3-7 3 16,0 1-1-16,4-4-1 16,-2 2-1-16,0 0-2 0,0-1 0 0,4-13 0 15,11 0-1-15,32-32 0 16,-27 21 0-16,6-3-1 15,3 0 0-15,4-2 1 16,4 8-1-16,-6 4 2 16,-4 3 0-16,-6 12 0 15,-6 4-2-15,-9 4 6 16,-2 6 8-16,-4 6 14 16,-4 1 10-16,4 5 3 15,-7-1-3-15,-3 0-8 16,0 2-9-16,-1-2-10 15,5 0-2-15,-2-7-3 16,1-1 0-16,2-2 1 16,0 0-1-16,5-1 0 0,-7-1-1 31,1-2-1-31,1-2 0 0,-3-1 3 16,8-4-12-16,3 1-36 15,7-3-23-15,7-6-69 16,0-4-35-16,8-9-152 15,3-1 204-15</inkml:trace>
  <inkml:trace contextRef="#ctx0" brushRef="#br0" timeOffset="195306.713">11970 12858 599 0,'9'-7'348'16,"-8"5"-47"-16,2 2-36 16,-9 8-58-16,-3 4-22 15,-4 5-28-15,-8 1-27 16,3 4-37-16,-1-2-16 15,-4 0-25-15,5 2-6 16,-5-2-10-16,4-3-3 16,9 1-8-16,3-9-3 31,5-5-11-31,0 0-3 0,0 8-6 0,5 1 0 0,3-6 2 16,6-5 1-16,9-2 1 15,-1-4 0-15,4-5 0 16,0-3-1-16,-1-1 0 15,0 0-1-15,-4 0 1 16,-2-4 0-16,-8 2 0 16,-2-4 1-16,-5-2 0 15,-2 5-1-15,-5-4-2 16,-1 6-1-16,-3 3-2 16,-2 1 0-16,3 5-1 0,-3 0-2 15,2 3 0-15,1 2-1 16,-2 0-43-16,3 1-30 15,-1 0-115-15,3 3-108 16,5-2 192-16</inkml:trace>
  <inkml:trace contextRef="#ctx0" brushRef="#br0" timeOffset="195674.748">12320 12638 969 0,'1'-12'495'0,"0"5"-141"16,-1 1-100-16,0 3-76 15,-1 2-42-15,1 1-53 16,0 0-19-16,0 0-28 0,0 3-1 15,-4 21 6-15,-10 32 0 16,-1-20-6-16,-2 5-2 16,2 6-5-16,-7 1-4 15,5 3-7-15,-2-4-4 16,6-6-6-16,4-2-1 0,-3-11-2 16,2-1 1-16,5-6-2 15,-3-8 10-15,8-5-27 16,5-8-27-16,0-8-27 15,3-4-409-15,-2-7 346 32</inkml:trace>
  <inkml:trace contextRef="#ctx0" brushRef="#br0" timeOffset="198480.062">13119 13099 576 0,'29'-17'332'15,"-32"16"-54"-15,1-2-43 16,0 1-84-16,2 2-43 15,0 0-50-15,0 0-20 16,0 0-18-16,-1 0 0 0,0 0 2 16,0 0 1-16,0 4 3 15,-1 4-1-15,2 0-4 16,-3-1-1-16,1 1 5 16,0-3 2-16,1-2 2 15,0 0 2-15,0-3 13 16,-2 0 3-16,3 0-1 15,-1 0-6-15,1 0-22 16,0 0-8-16,0-2-6 16,0 1-2-16,6-8 0 15,2-2 0-15,22-24-1 16,-29 31-1-16,-3 2-1 16,-2 1-3-16,2 1 4 15,2 0 1-15,-2 0 9 16,1 0 3-16,-2 8-1 15,1 0-1-15,0-1-5 0,-1-3-2 16,1 1-1 0,1-4 0-16,-1 1 1 0,1-1 36 15,0-1 87-15,0 1-85 16</inkml:trace>
  <inkml:trace contextRef="#ctx0" brushRef="#br0" timeOffset="200910.079">13663 12848 563 0,'28'-9'309'15,"-26"4"-83"-15,2 0-60 16,-3 2-33-16,8 3-43 15,-5-1-16-15,-4 0-26 16,0 1-7-16,0 0-1 16,-2 0 2-16,2 0 12 15,0 0 9-15,0 0 5 16,0 1-3-16,-2 12-14 16,-2-2-10-16,-19 35-16 15,2-29-6-15,4 3-8 16,-6 1-4-16,0-2-2 0,7-2-2 15,0 2-1-15,5-4-2 16,4 0 0-16,1 2-1 16,2-6 0-16,2 3 0 15,1-2 1-15,3 0-1 16,3-1 1-16,3-1 0 16,0-1 0-16,-4-2 1 0,6 0 0 15,-3-3 0-15,4-2 2 16,1-2 2-16,3-5 1 15,-1-6 2-15,6-5-1 32,1-5-3-32,7-3-2 0,3-5 0 15,2-1-2-15,-5-2 2 16,-6-2 0-16,-1 3 0 16,-11 3 2-16,-1 5 1 15,-10 3 2-15,-4 4-1 16,-6 4-1-16,0 3-3 15,-7 4-2-15,-2 4-2 16,-2 4 0-16,-1 2 0 16,2 2 1-16,3 0 0 15,2 1 0-15,2-2 0 0,0 2-1 16,4 0-1-16,1-2-2 16,3 0-1-16,8 3 12 15,2 0-41-15,9 0-114 16,-3-2-159-16,10-6 178 15</inkml:trace>
  <inkml:trace contextRef="#ctx0" brushRef="#br0" timeOffset="201459">14135 12845 578 0,'-3'2'397'16,"-1"0"14"-16,-1 0-192 15,4-2-26-15,0 0-68 16,0 0-19-16,-9 8-32 16,-9 6-11-16,-24 33-7 15,21-27 0-15,2 6-6 16,3 3-4-16,-5-10-13 15,4 3-8-15,5-3-11 16,3-4-4-16,4 3-4 16,1 0-2-16,5-4-3 15,1 3 0-15,6-6-1 16,0-1 0-16,3-3 2 16,5-1 0-16,1-5 4 15,4-2 2-15,1-8 0 0,2-4 1 16,2-8-2-16,1 1-1 15,0-5-1-15,-5-3 0 16,-5-2-1-16,-6-4 1 16,-3-1 0-16,-4 1-1 15,-5 1-1-15,-2 5-1 16,0 7-3-16,2 6 0 16,-4 7-4-16,0 2-1 0,-8 6 0 15,0 0-2-15,-2 4 1 16,3 4 20-16,1 3-47 15,0 1-17-15,2 1-43 16,-2-2-53-16,2 1-67 16,6-1-92-16,5-3 194 15</inkml:trace>
  <inkml:trace contextRef="#ctx0" brushRef="#br0" timeOffset="201996.248">14395 12817 817 0,'-1'0'445'0,"1"1"-109"16,0 4-97-16,-1-5-43 16,0 0-41-16,0 2-20 15,-8 13-44-15,-23 31-15 16,18-21-19-16,-3-2-7 15,0 3-8-15,0 0-6 0,0-8-11 16,-3 5-5-16,7-2-10 16,2 1-3-16,5-1-4 15,6-2-1-15,0-3-1 16,0-3-1-16,3-1 1 16,3 0 1-16,2-4-1 15,3-4 1-15,2-4 3 0,-1-1 0 16,2-5 3-16,6-3-1 15,0-7-2-15,2-1-1 16,1-5-1-16,0-2-1 16,1-1-1-16,-2-1 1 15,-5-6 0-15,-3-1 0 16,-6-4-2-16,-3 1 0 16,-5 6 0-16,-6 6 0 0,-3 9-3 15,-1 4 0-15,-3 4-3 16,2 5 0-16,-1 3-2 31,-1 4 1-31,0 5-17 0,0 1-17 0,1 1-35 16,1 2-26-16,3 4-50 15,2 1-55-15,3-2-250 16,3-2 297-16</inkml:trace>
  <inkml:trace contextRef="#ctx0" brushRef="#br0" timeOffset="202808.562">15028 12780 711 0,'8'-2'426'0,"-6"-2"-26"15,-4 4-113-15,2-2-77 16,0 1-42-16,-2 1-49 16,1 0-21-16,-13 0-33 15,-1 0-8-15,-35 9-10 32,30-2-6-32,-5 2-8 15,2 0-4-15,-3 0-8 16,2-5-3-16,1 1-7 0,2-3-2 0,5-2-4 15,3 1-1-15,6 0-3 32,2 0-1-32,2 1 0 15,3 2-2-15,0-4-1 16,0 0 0-16,0 0 0 0,0 0 1 0,0 0 2 0,-2 0 0 31,1 0 1-31,0 0 0 16,0 2 0-16,-2 3 0 15,-2 5-1-15,0 0 0 0,-21 28 1 0,18-28-1 32,1-1 0-32,5 0 1 15,1 3-1-15,-3 0 0 0,-1-7 0 16,-1 1 0-16,6-4-2 16,2-2 1-16,0 3-1 15,-2-3 1-15,0-1 0 16,0 0 0-16,0 0-1 15,17-8-1-15,32-15-9 16,-23 16-3-16,-4 4-3 0,1 2 3 16,-4-1 7-16,-4 1 3 15,-3 4 4-15,0 3-2 16,-3 2 1-16,0 6-1 16,-1 2 1-16,-1 3 0 15,-4 3 1 1,-2-5 1-16,-4 2 1 15,-2-1 0-15,-4 4 1 0,0 2 1 16,-4-4 1-16,-2-1 0 16,-4-5 4-16,-4-1 6 15,-1-1 10-15,-7-1 5 0,0-7 5 16,3-1-2-16,5-5-4 16,8-2-5-16,2-2-8 15,-2-4-4-15,3-3-7 16,-2 2-3-16,1-5 12 15,4 11-18-15,5 0 3 0,-2 1 303 16,4 9-237-16</inkml:trace>
  <inkml:trace contextRef="#ctx0" brushRef="#br0" timeOffset="205895.493">17660 12956 440 0,'1'-6'271'15,"3"0"-34"-15,-2 4-54 16,0-2-24-16,-2 3-21 16,0-1-5-16,0 1-9 15,0 0-2-15,0 0-21 16,-1 0-12-16,0 0-25 0,-6 1-7 15,-10 5-11-15,-34 23-8 16,32-11-14-16,-4 0-7 31,-4-1-6-31,4 0-2 0,3-1-4 0,-2-2-2 16,6 0-3-16,4 1-1 16,6 3-4-16,4-2 0 0,4 0 1 15,1 2 0-15,10-3 2 16,-1-1 2-16,8-1 1 15,1-1 1-15,2-5 3 16,-1-2 0-16,-1-6 2 16,6-2 2-16,-3-11 2 15,1-1 0-15,0-6-1 16,-4-3-1-16,-5 2 1 16,-2-4 0-16,-8 3 2 15,-3-2-1-15,-5-3-3 31,0 6 0-31,-4 0-5 16,-2 5-2-16,-2 10-1 16,-5-5-2-16,-1 13-2 0,-1 0 0 15,-3 4 0-15,4 5 0 0,0 0 2 16,1 0-2-16,2 2 0 16,3 4 25-16,0-2-65 15,4-1-121-15,6-4 120 16</inkml:trace>
  <inkml:trace contextRef="#ctx0" brushRef="#br0" timeOffset="210701.995">10084 13826 578 0,'0'0'312'0,"0"0"-78"16,0 0-35-16,0 0-60 0,0 0-28 15,0 2-24-15,-2 1-6 16,-1 3-16-16,-2 0-6 16,-3 2-13-16,-7 3-6 15,-32 26-14-15,28-24-7 16,1 3-10-16,1-1-5 16,1 5-3-16,0-4-1 0,6 0-2 15,2 0-1-15,8 0 0 16,-1 1 1-16,4-1 2 15,6-1 2-15,3-3 4 16,4 2 3-16,4-7 9 16,3 2 6-16,3-5 6 15,2 1 1-15,5-4-4 16,-1-2-5-16,5-6-3 16,3-3-2-16,-3-7-2 15,-3-4-1-15,-7-2-2 16,-5 0-2-16,-6-1 2 15,0 1-1-15,-13-3 1 16,4 2 0-16,-9 1-3 16,-7 1-2-16,0 6-3 15,-4 1-1-15,0 8-1 16,-6 2 0-16,-6 4 2 0,-6 1 1 16,-6 6-1-16,4 3 0 15,2 3-1-15,2-2-1 16,7-3 0-16,1-2-2 15,11-2 0-15,4 2 25 16,7-1-34-16,6-3-450 16,7-5 350-16</inkml:trace>
  <inkml:trace contextRef="#ctx0" brushRef="#br0" timeOffset="211814.011">13867 13795 637 0,'0'0'329'16,"0"0"-74"-16,0 0-27 15,0 0-51-15,-1-1-14 16,0 0-38-16,0 1-14 16,0 0-26-16,-14 0-9 15,-2 2-17-15,-34 8-9 16,26-1-15-16,2 4-8 0,-1 4-8 16,2 3-2-16,-4 2-2 15,-7-2-2-15,4-6-2 16,0 1-1-16,11 3 1 15,7-2 0-15,6 4-1 16,5-3-3-16,8-6-2 16,5 1 0-16,8-2 4 15,7-1 3-15,5-2 3 16,0-3 1-16,1-5-3 16,3-1-2-16,-2-6-2 15,5-1-1-15,-2-5 0 16,-6 0 1-16,-6-2 0 15,-5-3 1-15,-8 4 1 16,-4-4 0-16,-6-3 0 16,-3 2-1-16,-6-7-2 0,-1 3-3 15,-7 3-3-15,-1 4-1 16,-5 6-1-16,-2 5-1 16,-6 3 0-16,-3-2 0 15,-2 5 1-15,9 0 0 0,-3-1 0 16,12 2 0-16,6-1 4 15,-6-2 0-15,4-1 42 16,2-1-32-16</inkml:trace>
  <inkml:trace contextRef="#ctx0" brushRef="#br0" timeOffset="-210463.302">16655 14093 254 0,'0'-1'195'0,"0"0"33"0,0 0-41 16,0-1-33-16,0 1-8 16,0 0 0-16,0 0-4 15,0 0-25-15,0 0-12 16,0 0-20-16,0 0-2 16,0 0-2-16,0 0-4 15,0 0-18-15,0-1-8 16,0 1-19-16,0 0-6 15,0 1-2-15,0 0-4 0,-1 6-5 16,-2 8-2-16,-1-3-5 16,-4 27-1-16,8-31-2 31,1-3-1-31,0-4 7 16,2-1 3-16,-3 0 3 0,0 0 1 15,2-3-7-15,-1-14-3 16,39-27-3-16,-30 28 0 15,-2 1-3-15,0 5 0 16,-3 5-5-16,-5 4-2 16,-2 6-2-16,-2 2 1 15,-4 7 4-15,-1-4 0 16,1 3 2-16,0 0 0 16,6-3 0-16,2 1 0 0,0-2 0 15,0-3 0-15,-2 0-3 16,2-3-15-16,0-2-76 15,0 0-98-15,0-1 120 16</inkml:trace>
  <inkml:trace contextRef="#ctx0" brushRef="#br0" timeOffset="-209822.578">17261 13860 902 0,'-6'6'428'0,"-1"-1"-166"15,-1-1-26-15,-5 5-79 16,-2 2-27-16,0 3-48 16,-1 1-20-16,-3 2-21 15,-2-4-9-15,1-1-8 0,3 4-3 16,6 0-6-16,-5-4-2 16,11 5-5-16,-1-4-3 15,-2-3-3-15,12 7-1 16,-4-8 0-16,0 2-1 15,6 1 0-15,-5-5 0 16,2 1 1-16,0-2 0 16,7 0 2-16,3-1 1 15,5-5 4-15,2-1 0 0,3-10 3 16,6-1-1-16,0-4-2 16,-2-4-1-16,-2-4-2 15,-2 3 0-15,-4-2 0 16,-3 2-2-16,-5 5 1 15,-3-4 1-15,-8 5-2 16,-1-2 1-16,-6 5-2 31,-1 4-2-31,-5 3-1 16,-1 3-1-16,-4 2 0 0,-2-1 0 16,0 1 2-16,2 5 0 15,1-2-1-15,0 3 0 16,6 0-3-16,-1-4-5 15,4 4-61-15,6-1-56 0,3 0-168 16,10 3 178-16</inkml:trace>
  <inkml:trace contextRef="#ctx0" brushRef="#br0" timeOffset="-209337.093">17649 13806 621 0,'-7'1'416'0,"2"-1"38"15,1 0-165-15,1 7-74 16,-6 0-49-16,-4 3-58 16,0 4-13-16,-4 3-34 15,2 5-11-15,-2 2-12 16,1 2-4-16,2 1-8 0,-2-6-4 0,7 0-8 15,-6-5-3-15,10 0-5 16,-1 0-2-16,4-2-2 16,4-1-1-16,1-4 0 15,6 2 1-15,0-5 3 16,3-2 0-16,9-4 5 16,-8-4-1-16,10-5 1 15,-1-3-2-15,-3-6-3 16,4 0-2-16,-9-7-3 15,1-1-3-15,-3-4-5 16,0-1-2-16,-2 3-2 16,-8-3-1-16,-3 5 4 15,-3 4 1-15,-5 7 2 0,-1 6-1 16,-3 7-1-16,1 2 2 0,-4 6-1 16,2 2 7-16,4 2-46 15,-1 6-33-15,6-2-125 31,5 6-132-31,1 1 216 16</inkml:trace>
  <inkml:trace contextRef="#ctx0" brushRef="#br0" timeOffset="-208792.857">17910 13815 910 0,'1'0'503'16,"-1"0"-132"-16,-3 4-140 15,2-4-42-15,0 0-69 16,-6 9-15-16,-3 9-36 16,-34 34-19-16,28-31-14 15,-3 3-3-15,4-1-4 16,0-5-1-16,4-1-10 15,3-1-3-15,2-1-8 16,2-3-3-16,4 1-2 16,1-1-1-16,5-1 0 0,1-1 2 15,4-5 1-15,4-2 2 16,0-3 0-16,1-2 2 16,2-3-1-16,-1-3 0 0,3-5-2 15,2 2-1-15,0-4-3 16,-2-2-1-16,-1 0 0 15,-7-4 0-15,1-2-2 16,0 1 0-16,-12-3 1 16,4 3 0-16,-5 0 0 15,-5 0 1-15,7 3 0 16,-8 1 0-16,-2 1-1 16,1 4-1-16,-8 6-3 15,-1 1-3-15,6 8 5 0,-3 4-14 16,0 4-35-16,1 3-22 31,0 4-63-31,-2 3-21 16,4 3-116-16,0-2-170 0,6 1 294 15</inkml:trace>
  <inkml:trace contextRef="#ctx0" brushRef="#br0" timeOffset="-208007.514">18586 13755 1093 0,'-10'0'476'0,"-2"1"-263"15,1 1-17-15,-6 0-74 0,6 3-15 16,-1 2-20-16,-3 1-18 16,0 0-19-16,-7 0-7 15,-2 1-4-15,-3-5-3 16,2 1-5-16,2-3-5 16,6-1-11-16,4 4-5 15,2-4-6-15,2 3-1 16,2-1-3-16,2-3 0 15,3 1 0-15,-2 0 0 0,3-1 0 16,0 0 0-16,0 0 0 16,0 0 0-16,0 0-1 15,0 0 1-15,0 0 0 16,0 4 0-16,-2-1 0 16,1 4 1-16,-1-1-1 15,-2 4 0-15,-2 1 1 16,-17 26-1-16,17-27 0 15,1-2 0-15,2-3 0 16,1-3-1-16,3 1 0 0,0-3 0 16,0 0 0-16,0-1 1 15,0 0 0-15,11-1-1 16,8-2 0-16,31-3-1 16,-27-2-1-16,4 4-1 15,1 5 0-15,-6 0 0 16,1 10 0-16,-7-7 1 15,-4 5 0-15,0 2 0 0,-5-3 1 16,-4 7 0-16,-6-3 2 16,0 3 0-16,-4 0 3 15,-3-1-1-15,-2 3 2 16,-7 1 0-16,-4-1 2 16,-1 0 2-16,-4-2 12 15,0-4 5-15,-1-4 9 16,0 2 0-16,4-6-9 15,-2 0-3-15,4-2-8 16,0-3-3-16,3-4-3 16,-1 0-2-16,10-1-4 15,-1-1 2-15,8 4-42 16,6-2-36-16,4 5-65 16,9 2 74-16</inkml:trace>
  <inkml:trace contextRef="#ctx0" brushRef="#br0" timeOffset="-206526.125">18751 13869 996 0,'3'-2'92'15,"2"-1"-11"-15,2-2 82 16,1-1-11-16,-2 1-18 16,0 2-13-16,-3 2-11 15,-2-2-8-15,-1 3-26 16,0 0-11-16,0 0-17 16,-1 0-3-16,0 0-3 15,-2 7-3-15,-6 13-7 16,-15 27-2-16,8-21-7 0,-2-2-3 15,1-1-8-15,-2-1-2 16,0-7-2-16,2 4-1 0,4-5-1 16,-1-2 0-16,9-2-1 15,2-5 2-15,3-5 4 16,3-2-1-16,-3 1 0 16,0 0-3-16,14-19-5 15,37-35 0-15,-25 25-2 16,-1-3 0-16,2-2-1 15,-1 3-1-15,-2 9 0 16,-2 1 1-16,-5 13-1 16,-5 1-2-16,-4 8-3 15,-4 4-1-15,-5 9 2 16,-1 4 0-16,-7 4 5 16,0 4 1-16,-4 0-1 15,3 3 1-15,-3-5 1 0,3 1 0 16,-3-3 0-16,3-3 1 15,0-2-1-15,0-2 1 16,4-3 0-16,2-3 0 16,4-8 6-16,0 0-1 15,3-8-1-15,4-1 0 16,4-4-4-16,4-5-2 16,6 0 0-16,3-3 0 15,4 3 0-15,1-3-1 16,-1 0 0-16,0 3 0 15,-6 4-1-15,-6 3 0 0,-4 9-2 16,-4 2-2-16,-8 2 0 31,3 8 0-31,-5 5 2 16,-2 5 4-16,4 2 0 16,-2 0 0-16,-3-2 1 15,-2-4 0-15,-4 2 1 16,-2-6-1-16,9 2 1 0,0-2 0 15,1-1 1-15,0 0-1 16,-5-5-5-16,8-1-26 16,1-3-53-16,5 0-41 15,-6-3-141-15,0 0-272 16,23-4 359-16</inkml:trace>
  <inkml:trace contextRef="#ctx0" brushRef="#br0" timeOffset="-206100.834">19305 13913 640 0,'-3'6'363'0,"-9"1"-61"15,-4 1-51-15,1 6-70 16,-5 3-30-16,1-1-35 16,-1 2-20-16,-1-2-37 15,1-3-10-15,3 5-13 16,2-2-4-16,5-2-7 15,3 2-4-15,5-5-10 16,4-1-2-16,2-4-3 16,3-1 0-16,9-4 3 15,-2-4 2-15,11-2 1 16,-1-5-1-16,4-5-2 16,2 1-1-16,-3-4-3 0,-2-1 0 15,-8 1 0-15,-2-1-1 16,-10-1 1-16,1 5-1 15,-6 1-1-15,-6 0-1 0,-4 2-2 16,-4 4-3-16,-6 2-1 16,1 6-1-16,-1 5 1 15,2-2 1-15,0 7 0 16,2-8 0-16,2 0-32 16,2 3-27-16,4-3-80 15,6 3-48-15,5 2 118 16</inkml:trace>
  <inkml:trace contextRef="#ctx0" brushRef="#br0" timeOffset="-205750.338">19915 13558 892 0,'-2'-17'457'0,"4"6"-154"15,5 7-92-15,-3 0-40 16,2 10-60-16,-9-1-22 0,-7 13-42 16,2 5-2-16,-9 12 0 15,-5 3 0-15,-7 14-4 16,-4 7-4-16,1 4-12 15,6 1-5-15,3-7-5 16,3-10-3-16,4-13-2 16,0-4 1-16,9-7-2 15,-1-5 4-15,6-6-18 0,-1-8-12 16,5-6-286-16,6-4 216 16</inkml:trace>
  <inkml:trace contextRef="#ctx0" brushRef="#br0" timeOffset="-201773.998">10772 16357 292 0,'0'-1'192'0,"-1"0"7"15,0 0-20-15,0 0-41 16,0 0-14-16,0 0-25 16,0 1-8-16,0 0-10 15,0 0-6-15,0 0-6 16,0 0-6-16,-1 0-7 15,1 0-1-15,0 0-2 16,0 0 1-16,0 0 2 16,1 0 2-16,0 0-5 15,0-1-5-15,0 0-15 16,0-1-9-16,10-23-12 16,24-31-3-16,-19 15-4 15,3-2-1-15,5-8 0 0,8 0-1 16,-1 3 0-16,-1 3 0 15,-6 8-1-15,-6 3 0 16,-4 13-1-16,-4 4 0 16,-8 6 0-16,1 3 0 15,-3 2-1-15,0 6-1 0,-1 4-2 16,-3 6-1 0,2 4-2-16,-2 0 1 15,0 8 1-15,-1 1 2 16,1 5 1-16,1-2 1 0,2 1 0 15,1 2 0-15,-1 0 1 16,2 3 0-16,0-5-1 16,4 1 1-16,-2-2 0 15,1-1-1-15,2-4 1 16,-1 1-1-16,3-2 1 16,-1-7 0-16,3-2 0 0,2-3 0 15,2-3 2-15,-1-3 1 0,3-4 1 16,4-8 1-16,2-8-1 15,6-3 0-15,3-6-2 16,-4 0 0-16,-1-7 0 16,-8 0 2-16,0-4-1 15,1 2 6-15,-11-1 20 32,12 5 5-32,-15 0 8 0,0 1-3 15,3 5-15-15,-8-3-5 16,0 8-6-16,3 1-2 15,-3 7-5-15,1 4-3 0,3 6-4 16,-1 3-1-16,-2 0-6 16,0 0 0-16,0 0 15 15,0 0-16-15,1 2-108 16,3 11-50-16,11 1 84 16</inkml:trace>
  <inkml:trace contextRef="#ctx0" brushRef="#br0" timeOffset="-200946.476">11655 16249 538 0,'7'-1'353'15,"0"-4"69"-15,2-2-187 16,-1-3-49-16,1-1-28 16,-2 0-52-16,0 0-16 15,-5-1-17-15,0 2-5 0,-3 1 2 16,-2 1 2-16,-2 0-5 16,-4-1-3-16,0 3-16 15,-8-3-8-15,-1 5-12 16,-4-1-4-16,-3 1-6 15,4 3-4-15,-2 1-6 16,1 0-4-16,-2 3-2 16,1 4-2-16,4 5-1 15,-2-3-2-15,5 6-1 16,-2-1 0-16,5 0 0 16,3 1 0-16,3 1 1 15,2 0-1-15,5-2 1 16,2 3 1-16,5-3-1 0,2-3 1 15,0 1 2-15,-1-3-1 16,5-4 1-16,2 2 1 16,-2-7 1-16,2 0 0 0,-3-3 2 15,2-1-1-15,4-4 2 16,0-7-1-16,2-1-1 16,2-5 0-16,-1-5 0 31,-2 2 0-31,-1-5-1 0,-1 2 0 0,-4 2 0 15,-6 1 0-15,-2 7 0 16,-2 2 0-16,-4 7-2 16,1 5 0-16,-4 3-5 15,-2 3-1-15,-1 5 1 16,-3 2-1-16,0 7 4 0,-2-2 0 16,8 5-1-16,-2-1 1 31,2 2 0-31,-2-2-1 15,2 2 1-15,3 2-1 0,1-3 0 16,2-1 1-16,0-3 0 16,2-2 1-16,4-4 0 15,4 3 1-15,4-3 0 16,-3-3 2-16,6 0 0 16,-2-2 0-16,5-3 2 15,-3-2-1-15,-7-5 2 16,5-1 1-16,-1-5 8 15,3 0-29-15,4 1 15 16,-1-2-3-16</inkml:trace>
  <inkml:trace contextRef="#ctx0" brushRef="#br0" timeOffset="-199837.851">12332 16000 512 0,'34'-35'267'0,"-27"24"-68"0,-1 3-21 16,1 3-32-16,-1 0-10 15,-3 4-13-15,-2 0-8 16,-1 1-10-16,0 0-6 15,0 0-12-15,0 0-7 0,-1 6-21 16,-3 14-12-16,-9 28-17 16,4-25-5-16,-1 3-9 15,0 2-3-15,3-1-4 16,0-1 0-16,5-6-3 16,0-4 1-16,1-2-1 15,1-7 0-15,1-7 10 16,2-1 1-16,3-12 0 15,-1-1 1-15,4-10-9 16,-3-4-3-16,4-2-2 16,0-2-2-16,-6 1-2 0,3 5 0 15,-7 5-2-15,-1 3 0 16,-3 8-2-16,-9 0 1 16,0 8-2-16,-2 3-1 15,-9 3 1-15,4 5 0 16,0 2 2-16,-4 2 0 15,6 3 1-15,-9 1 0 16,3 4 0-16,-1 2-1 0,1 5 1 16,1 3 0-16,3-2 0 15,5 4 0-15,4-3 1 16,2-1-1-16,5-1 0 16,1-4 0-16,3-1 1 31,3-3 0-31,2 1 1 15,3-7 0-15,7-5 0 16,1 1 1-16,8-6 1 16,2 2 0-16,-1-3 1 15,-3-4 0-15,0-3 0 16,0-3 0-16,-1 0 0 16,5 1 0-16,-7-3 0 15,0 5-1-15,-2-1 1 0,-3-2 2 16,-1 7-42-16,-5-4-36 15,-1 4-154-15,0 0 141 16</inkml:trace>
  <inkml:trace contextRef="#ctx0" brushRef="#br0" timeOffset="-199000.018">12592 16390 102 0,'0'0'103'0,"0"0"48"0,-1 0 12 15,0 0 11-15,0 0-3 16,1 0-16-16,0 0-7 16,0 1-17-16,0 3-7 15,0-3-1-15,0 1 0 0,0-1 2 16,0-1 2-16,0 0-5 16,0 0-7-16,0 0-24 15,0 0-14-15,1-1-19 16,14-6-5-16,26-21-9 0,-26 8-4 15,1-7-10-15,-6-3-6 16,3-8-9-16,-6-3-4 16,11-2-6-16,-4 2-1 15,-4 6-3-15,6 4 0 0,-5 13-1 16,-1 5 1-16,-2 7 0 16,-7 3-4-16,-3 3-5 31,0 2 0-31,-1-2-2 0,3 0 5 0,0 7 4 31,-2 10 1-31,-6 33 0 16,4-23 0-16,1-1 1 15,3 1 0-15,2 2 0 16,3-3-1-16,-2-3 0 16,1-1 1-16,-1-4 0 15,7 2 0-15,-2-2 0 16,2-3 1-16,1-4 0 15,-1-3-1-15,3-2 1 16,0 0 1-16,0-5 1 0,0-2 1 16,1-6 1-16,3-3 1 15,-2-3-1-15,-1-2 0 16,4-5 0-16,-1-2-1 16,2-4 0-16,-1-7-1 15,0-7 1-15,-1-3 0 16,-1-2-2-16,5 6 1 0,-8 3-1 15,6 6 1-15,-3 5 0 16,-8 1-1-16,1 3-1 16,-2 2-1-16,1 6-1 15,0 2-1-15,0 6 7 0,-3-1-17 16,2 3-87-16,2 5 73 16</inkml:trace>
  <inkml:trace contextRef="#ctx0" brushRef="#br0" timeOffset="-197080.575">13907 16028 901 0,'-6'1'411'16,"-1"2"-187"-16,-1 4-33 16,-1 4-68-16,0 1-24 0,2 3-37 15,-1 1-16-15,3 4-13 16,0 5 0-16,1 3 0 15,-2 1-1-15,1 3-7 16,-3-5-5-16,-2-1-7 16,3-2-1-16,-6-7-3 15,3 3 0-15,0-3-2 16,2-1 0-16,-1-5-1 16,0-3 1-16,7-4 5 15,-3-4 10-15,5-7-52 16,2-2-58-16,3-10-352 15,6-1 288-15</inkml:trace>
  <inkml:trace contextRef="#ctx0" brushRef="#br0" timeOffset="-196806.281">13744 16114 830 0,'-7'0'409'0,"-1"0"-130"15,5 0-28-15,1 0-77 16,-2-1-32-16,4 1-40 16,0 0-18-16,0 0-10 15,14 3 4-15,5 1-9 32,31 4-3-32,-22-8-9 0,4-1-9 15,-3-1-19-15,-1 0-7 16,-4-1-11-16,-2 1-2 15,-3-2-1-15,-1-1 6 16,-2-1-25-16,1 1-39 16,-6-2 384-16,2 3-273 15</inkml:trace>
  <inkml:trace contextRef="#ctx0" brushRef="#br0" timeOffset="-196037.256">14855 16009 546 0,'36'-34'296'16,"-26"29"-56"-16,-4-2-26 16,-1 2-23-16,-2 1-12 15,-2 4-15-15,-1-2-11 16,0 2-42-16,0 0-19 15,-1 0-26-15,0 0-8 16,0 2-6-16,-7 15-3 16,-15 32-15-16,11-22-7 0,-3 7-9 15,-3 3-4 1,-2 4-5-16,3-4 0 0,-2-4-2 16,5 1-1-16,-1-12-1 15,4 1-1-15,2-2 0 16,4-6 0-16,-3-5 1 15,1 1 1-15,7-6 2 16,-4-3 4-16,8-2-25 16,3-5-23-16,-1-9-72 15,4-1-78-15,12-13 119 16</inkml:trace>
  <inkml:trace contextRef="#ctx0" brushRef="#br0" timeOffset="-195704.559">15270 15900 924 0,'-1'0'444'16,"-5"0"-173"-16,1 3-32 16,-1 3-68-16,0 3-26 15,-2 8-28-15,-4-1-17 16,2 6-23-16,-6 2-11 15,0 6-19-15,6 3-5 0,-8 5-12 16,0 3-4-16,2 4-8 16,-4-4-4-16,6-4-5 15,0-6-2-15,-3-8-1 16,2 1 0-16,3-8 0 16,3-2 0-16,4-7 5 15,-2-5-4-15,4-6-42 16,3-3-35-16,0-6-134 0,5-3 9 15,0-11 109-15</inkml:trace>
  <inkml:trace contextRef="#ctx0" brushRef="#br0" timeOffset="-195404.85">14912 16091 659 0,'-16'-2'329'0,"8"1"-90"16,1 0-23-16,3 1-46 16,0 1-10-16,4 0-44 15,0-1-7-15,0 0-13 16,0 0-2-16,0 0 1 16,0 0-5-16,21 11-16 15,32 13-6-15,-19-18-12 16,2-1-10-16,-4-3-19 15,1-1-8-15,-10-1-6 16,0-2-1-16,3-1 3 0,-6-6-22 16,6-1-81-16,-2-1-28 15,-1-3 56-15</inkml:trace>
  <inkml:trace contextRef="#ctx0" brushRef="#br0" timeOffset="-195039.013">15687 15978 642 0,'-9'-12'413'0,"14"3"34"15,-7 2-161-15,-2 2-82 0,6 2-43 16,-2 9-57-16,-3 3-19 16,-5 8-32-16,1 2 1 15,-9 8-9-15,10 6-5 16,-6 6-10-16,-3 2-4 16,2 0-10-16,-6-4-4 15,5-8-3-15,0 1-1 0,-2-11-1 16,2 0 0-16,-3-5 1 15,4-1 0-15,0-7 1 16,3 3 1-16,1-4-40 16,-2-5-31-16,6 0 411 15,0-2-289-15</inkml:trace>
  <inkml:trace contextRef="#ctx0" brushRef="#br0" timeOffset="-194684.959">15229 16347 835 0,'-9'4'456'0,"0"1"-126"16,5-4-131-16,7 5-34 15,3-2-42-15,8-1-1 16,7 0-7-16,3-1-8 0,10 1-22 16,0-2-11-16,7 0-18 15,1-2-10-15,9-2-16 16,-6 0-8-16,-8-3-10 16,-3 4-2-16,-13-5-2 0,0 4-1 15,-4 1 0-15,-8-2 2 16,-6 1-19-16,1-1-29 15,2-1-99-15,-1 0-60 16,3 0 115-16</inkml:trace>
  <inkml:trace contextRef="#ctx0" brushRef="#br0" timeOffset="-194347.573">15459 15854 1021 0,'0'-5'454'0,"0"5"-234"16,3 0-24-16,-3 0-59 0,0 0-13 31,16 6-11-31,36 16-17 16,-16-7-27-16,-3-3-12 15,7-4-23-15,-2-4-6 0,3-3-8 16,-1-2-3-16,-4-1-2 16,-4-5 0-16,-11 0 4 15,-1 0-30-15,-10-2-22 16,0 6 22-16</inkml:trace>
  <inkml:trace contextRef="#ctx0" brushRef="#br0" timeOffset="-193196.084">16255 16151 463 0,'-4'3'283'0,"-3"-2"-5"16,5 0-33-16,1-1-51 15,1 0-14-15,0 0-22 16,0 0-9-16,0 0-13 15,16-2-11-15,30-4-23 16,-25 3-8-16,3 1-18 16,6 2-7-16,8 0-10 15,7 1-4-15,6 2-10 16,2-3-3-16,12 0-10 16,2-1-7-16,5-4-7 15,5 1-4-15,-11 1-6 0,-4 3-2 31,-17 0-1-31,-12 0 0 16,-15 3-1-16,-6-3 1 0,-2 0 1 16,-6-2 3-16,-5-5 2 15,-1-1 0-15,-6-4-3 16,3 0-2-16,0-3-4 16,-5 1-1-16,-3-1-1 15,0 0 0-15,0 2-2 16,-3 1-1-16,-1 4-1 15,-1 2 0-15,-5 3 1 16,3 2-1-16,3 0 1 16,-2 1 1-16,5 1 1 15,-3 1 0-15,5 1 1 16,1 1-1-16,5-2-1 0,0 0 0 16,5 0-1-16,1 1 0 15,0-3 0-15,0 0 2 16,0 0 1-16,19 6 0 15,33 9 0-15,-22-5 0 16,6 0 2-16,-4 0-1 16,4-1 0-16,-11-2 1 15,-6-5 0-15,6 1-1 0,-14-2 1 16,9 0-1-16,-7 1 1 16,-10-1-2-16,0 1 0 15,-4 2 0-15,0-4 0 16,0 0 1-16,0 0 4 15,-14 9 2-15,-27 34 2 16,30-25 1-16,-12-1-2 16,0 5 0-16,-5-3 1 15,-1-2 1-15,2-6 3 16,0-2 0-16,4-9 0 16,2 3-1-16,5-1-5 15,3-2 0-15,7 3 2 16,2-3-1-16,4-3 7 15,2-1 249-15,-1 3-198 16</inkml:trace>
  <inkml:trace contextRef="#ctx0" brushRef="#br0" timeOffset="-190879.919">18047 15950 250 0,'5'-8'214'0,"0"2"53"0,-3-3-33 15,-2 0-41-15,5 2-20 16,3 3-16-16,-5-1-7 16,4 3-18-16,-8-4-10 15,-4 2-15-15,5 4-9 16,-2-1-31-16,2 1-15 0,-1 0-26 15,0 0-8-15,-2 16 3 16,-17 31 1-16,6-22 0 16,-9 4-3-16,1 4-5 15,-1 0-1-15,-2 2-1 16,1-1 0-16,-1-6-1 16,-1-4-2-16,6-5-2 15,1-5 0-15,2-2-3 16,7 1 1-16,4-1-1 15,2-2-1-15,1-2-1 16,3-4-1-16,0 0-8 0,4-2-20 16,-4-2-47-16,0 0-30 15,0 0-76-15,13 0-106 16,12-5 191-16</inkml:trace>
  <inkml:trace contextRef="#ctx0" brushRef="#br0" timeOffset="-190549.858">18372 15879 754 0,'5'-10'440'16,"-1"5"-72"-16,-4 1-135 16,-2 4-23-16,0 0-72 15,2 0-27-15,-2 0-37 16,-3 9-9-16,-5 11-9 15,-14 26-3-15,9-21-7 16,-2 0-4-16,-4 6-9 16,3 2-4-16,-4 2-9 15,1 3-3-15,-2-1-7 16,3-1-1-16,1-7-3 0,2-2 0 16,5-4-2-16,1-4 0 15,1-3 1-15,2-5 0 16,-2-8 1-16,7 4-6 15,-4-7-31-15,0 0-26 16,3-3-55-16,-1-1-35 16,6 0-150-16,1-1 193 15</inkml:trace>
  <inkml:trace contextRef="#ctx0" brushRef="#br0" timeOffset="-190221.155">17985 16045 738 0,'-6'-1'351'0,"-2"0"-120"15,5-1-2-15,0 1-39 16,0-1-21-16,3 1-34 15,0-1-20-15,8 1-24 16,7-1-6-16,26 0-14 0,-19 2-8 16,1 0-14-16,5 1-7 15,2 0-21-15,-9-1-6 16,-3-1-5-16,1 0 5 16,-4-1-24-16,2 0-38 15,-2 0-49-15,-3 1 51 16</inkml:trace>
  <inkml:trace contextRef="#ctx0" brushRef="#br0" timeOffset="-189477.936">18772 15916 852 0,'-5'-1'414'0,"0"3"-157"0,-2 0-54 15,-4 6-66-15,3 2-29 16,-3 4-29-16,3 6-11 15,-1 0-17-15,2 1-9 16,-1 2-12-16,-1-1-4 16,6 1-11-16,0 0-3 0,3-5-3 15,0-2-1-15,0-7-1 32,0-2 3-32,1-10 6 0,2-4 1 15,0-5-1-15,3-7-3 16,-1-1-8-16,0-4-2 15,0-1-3-15,-3 2-2 16,-2 4-5-16,0 4-1 16,-5 1 1-16,-3 3 1 15,-3 3 3-15,-3 2-1 0,-4 5 1 16,1 1-1-16,-2 2 0 16,-1 3 0-16,-2 2 0 15,2 2 1-15,1 2 1 16,5 2 0-16,-5 1 0 15,2 2 0-15,1 4-1 16,-4 1 0-16,8 3 1 16,-2 1 0-16,4 1 0 15,-1 2 1-15,1-2-1 16,3-1 1-16,4-2-1 16,2-2 0-16,4-1 2 0,0-4 0 15,5-2 0-15,1 1 1 16,3-2 1-16,-3-3 2 15,2-3 0-15,2-2 1 16,3-5 0-16,6 3 1 16,4-6 0-16,3 2-1 15,0-4-2-15,5 0 0 16,-2-2 4-16,-4 0 8 16,-3 0-67-1,-4 0-57-15,-4 10 69 16</inkml:trace>
  <inkml:trace contextRef="#ctx0" brushRef="#br0" timeOffset="-188387.331">18845 16378 520 0,'0'-1'278'15,"0"1"-79"-15,0 0-34 16,-1 0-16-16,0 0-17 16,1 0-3-16,0 0-26 15,0 0-3-15,0 0 6 16,0 0 3-16,0 0 0 16,1-1-5-16,9-3-18 15,5-6-7-15,33-27-9 0,-29 11-1 16,2-8-2-16,-6-1-3 15,-1-12-15-15,5-2-10 0,2 0-17 16,-2-2-8-16,-9 9-9 16,6 8-1-16,-10 12-3 15,-2 3 0-15,1 14-1 16,-4-2-2-16,-4 7-7 0,5 6-2 16,-11 5-1-16,0 3 2 15,3 8 6-15,-3 2 3 16,7 3 1-16,1 5 0 15,1 2 1-15,1 0-1 16,3-1 1-16,9-4 0 16,-3-3-1-16,3-1 2 15,1 0-1-15,0-4 0 0,0-6 1 16,0-4-1-16,-2-6 1 31,2 1 0-31,-5-4 1 16,4-2 1-16,-3-3 1 15,0-5 1-15,-1-2-1 16,0 4-1-16,-3-6-1 16,0 5-1-16,3-5 0 15,-1-2-1-15,4-1 0 16,5-6 0-16,2-6 0 16,2-3 1-16,6-12 0 15,2 0 0-15,2-6-1 16,4 2 1-16,-10-2 0 0,-3 4-1 0,-12 5 0 15,-1 6 0-15,-1 14-1 16,-6 2 0-16,3 12-2 16,-6 3-4-16,-5 4 0 0,3 8 22 15,-1 7-37-15,4 2-21 16,3 7 34-16</inkml:trace>
  <inkml:trace contextRef="#ctx0" brushRef="#br0" timeOffset="-186499.111">20230 16004 626 0,'33'-34'323'0,"-30"32"-80"15,-3-1-34-15,0 0-45 0,0 2-30 16,-2 1-35-16,2 0-16 16,-1 0-17-16,0 0 3 15,-1 7-3-15,-5 12-1 16,-16 36-9-16,9-23-6 0,-1-4-14 47,7-14-5-47,-1 1-8 0,-21 45-3 0,-3-2-5 0,2-5-2 0,15-25-3 15,-1-7-1-15,6-9 0 16,3-2 0-16,0-8 4 16,4-2 2-16,-5-8-13 15,9-2-27-15,1-7-107 16,-4-6-67-16,9-2 115 16</inkml:trace>
  <inkml:trace contextRef="#ctx0" brushRef="#br0" timeOffset="-186243.05">20027 16103 552 0,'-11'-1'325'0,"1"-1"-57"0,7 0-55 16,-2 0-20-16,6-3-21 15,-1 4-9-15,0 0-18 16,22-3-5-16,34-7-24 15,-28 7-12-15,5 3-19 16,8 0-8-16,-4 1-22 16,-1-2-14-16,3 2-20 15,-4 0-7-15,-4 0-6 16,-3 0-3-16,-10 0 14 16,1 0-19-16,-9-2-78 15,5-1 322-15,-5-3-214 16</inkml:trace>
  <inkml:trace contextRef="#ctx0" brushRef="#br0" timeOffset="-185067.91">20691 16460 440 0,'0'0'245'0,"0"0"-48"16,0 0-20-16,0 0-36 15,0 0-6-15,0 0-9 16,0 0-14-16,0 0-15 16,0 0-2-16,0 0-4 0,0 0-4 15,0-1-15-15,4-1-9 16,11-2-11-16,30-46-2 15,-17 24-1-15,3-5 0 16,6-10-7-16,6-8-5 0,-1-13-13 31,-2-1-4-31,-1 1-7 16,0 8-3-16,-7 15-1 16,-3 8-3-16,-10 12-2 15,-5 6-1-15,-10 6-3 16,1 4-6-16,-6 5-2 15,-4 2 1-15,-1 10 1 16,-2 4 5-16,-3 7 1 16,-1 5 0-16,1 8 1 0,-2 5-1 15,1 3 1-15,3 2 0 16,1-2 1-16,3-6-1 16,4-6 1-16,-1-4 0 15,3-5-1-15,3-1 0 16,3-5 0-16,2-1 0 15,1-5 1-15,4-4 0 0,-1-5 1 16,2-3 1-16,-1-3 1 16,-2-5 2-16,4-2-1 15,0-3 0-15,2-2-3 16,-2-2 0-16,0-1-1 16,-1 0 1-16,-1-3 0 15,0 2-1-15,3-4 1 16,0-4-1-16,4-8-1 0,2-5 1 15,0-9-2-15,3-1 2 16,-3-2-1-16,-1 6 0 16,2 8 0-16,-11 1-1 15,-2 10 0-15,-2 5 0 16,-9 8-1-16,3 9-4 16,-3 4-2-16,-1 6-1 15,0-6 2-15,0 0 3 0,0 15 5 16,0 33-25-16,1-28-86 15,-3 1 136-15,8-1-53 16</inkml:trace>
  <inkml:trace contextRef="#ctx0" brushRef="#br0" timeOffset="-184348.961">21726 16247 880 0,'10'-8'405'15,"-1"-2"-183"-15,0 1-15 16,-4-7-60-16,3 4-17 16,-5-2-27-16,-2 0-15 15,-1 4-18-15,-5 1-9 16,-4 7-14-16,-3 1-7 15,-6 4-17-15,-1 5-5 0,-3 4-8 16,0 3-3-16,-1 0-3 16,-1 5-1-16,2 2-1 15,0 1-2-15,4 4 1 16,0-5-1-16,7 1 0 16,3-4 0-16,2-6 1 15,6 3-1-15,-5-6 0 16,4 0 0-16,2-2 0 15,0-4 1-15,8-4 1 16,2 0 0-16,2-10 0 16,6 0 0-16,-1-6-5 15,3-3-7-15,1-1-15 16,1-10-7-16,3-2-6 0,0-4 7 16,-4-1 15-16,-4 5 7 15,-6 8 7-15,-3 6 1 16,-6 9 1-16,-3 0-2 15,-1 9-4-15,-4 2-1 16,-3 10 0-16,0 0 0 0,-2 6 6 16,2-1 0-16,-3 3 0 15,0 1 1-15,0 1-1 16,1-2 1-16,5 2-1 16,-2-4 0-16,2-1 1 15,-1-1 0-15,3-1 2 16,3 3 0-16,2-5 1 31,0 1 0-31,5-1-1 0,-2-4 0 0,6-4 2 16,4 1 0-16,3-6 2 15,2-2 0-15,3-3 0 16,-3-6 0-16,10 0-2 16,-1 0 20-16,-6-1-49 15,0 0-22-15,-5 0 33 16</inkml:trace>
  <inkml:trace contextRef="#ctx0" brushRef="#br0" timeOffset="-183731.863">22423 15976 1000 0,'-4'-7'462'15,"1"1"-214"-15,-4 5-29 16,1 3-89-16,3 6-32 16,-2 9-40-16,0 3-10 0,-8 10-8 15,1 5-1-15,-3 7-5 16,-8 0-4-16,8 0-8 15,-5-2-5-15,2-4-5 32,2-2-2-32,1-6-2 0,-1-5 0 0,2-8 2 15,0-1-1-15,5-5 4 16,1-5-12-16,0-4-61 16,1-2-88-16,1-4 91 15</inkml:trace>
  <inkml:trace contextRef="#ctx0" brushRef="#br0" timeOffset="-183402.06">21983 16375 998 0,'-4'1'443'0,"2"3"-225"16,-2-1-19-16,4-3-39 16,0 0-18-16,0 0-9 31,18 7-12-31,38 11-26 16,-26-18-10-16,11-2-26 15,4-4-13-15,5 2-20 16,2-3-7-16,0-2-10 15,-4 2-1-15,-9-1-3 16,-4 1-1-16,-13 3-1 16,-2 1 3-16,-10-2-22 15,-5 5-25-15,-2 0-76 0,-4-1-68 16,0 1 114-16</inkml:trace>
  <inkml:trace contextRef="#ctx0" brushRef="#br0" timeOffset="-183043.608">22207 15886 1084 0,'3'-3'466'0,"3"3"-250"15,1 0-15-15,8 1-35 16,3 0-19-16,10 0-29 16,9 2-22-16,2-4-35 15,2 1-13-15,6 0-20 0,-2-5-8 16,5 5-9-16,-3-4-2 15,-12-1-2-15,-3 2-1 16,-11-1-2-16,-5 2-34 0,-4 6 38 16,-5 1-14-16</inkml:trace>
  <inkml:trace contextRef="#ctx0" brushRef="#br0" timeOffset="-180938.382">19681 15700 287 0,'7'-3'203'0,"1"1"17"16,-4-1-19-16,1 0-20 15,-4 4 3-15,-1-1 6 16,-1 0-7-16,0 0-27 0,0 0-20 16,-2 0-34-16,3 0-10 15,-14 0-28-15,-3-1-12 16,-34-3-22-16,27-1-7 15,-1-2-7-15,0 1-1 16,-3 0 0-16,5-3 0 16,-4 0-4-16,-5-4-1 0,-5 1-4 15,-7 2-2-15,-1 2-2 16,1 0 0-16,-5 1-1 16,1 1 0-16,-5 3-1 15,-1-1 0-15,3 3 0 16,2 1 0-16,-4 0 0 15,-1 1 0-15,-5 1 1 16,-1 2 0-16,6-2 0 16,0 2-1-16,9 3 0 15,-5-2-1-15,5 3 0 0,2 1 1 16,-7 0 0-16,7 3 0 16,-1 2-1-16,2 1 1 15,-2 0 0-15,1 2 0 16,1-2 0-16,-1 1 0 15,11 2 0-15,2 1 0 0,3-1 0 16,-6-3 0-16,-5-3 0 16,-4-4 0-16,5 3 0 31,3 6 0-31,0-2 0 16,0 2-1-16,0-1-3 15,1-2 1-15,6 5-5 16,1 3 1-16,-3 1 2 15,12 2 2-15,-3 4 4 16,7 3 2-16,7 8-1 16,-7-2 0-16,3 5-1 15,-4-3 1-15,2-1 0 16,6 0 1-16,-3-7 3 0,4-1 1 0,5-4 1 16,-2-3 2-16,3-1-2 15,0 1 1-15,4-2 2 16,5 0 5-16,1 2 4 15,6 0 3-15,8 5 1 16,-3-3-1-16,14-4 2 16,6 3 0-16,7-9 2 15,10-2-2-15,12-2-5 16,-2-6-3-16,2-5-4 16,9 7-3-16,-7-7-1 15,1 0-1-15,8 5 2 0,-4-1 1 16,-3 1 3-16,-6 3-1 15,-8 0-1-15,-8-6-2 16,-4 5-4-16,0-3-1 16,-6-1-1-16,-4 1 0 15,1-2 1-15,1 0-1 16,-7-7 0-16,1 0 1 16,-6-5-2-16,2 1 0 15,2 2 2-15,-1-2-2 16,0-4 2-16,-5-5 0 0,4 0 0 15,-3-7 0-15,1 0-2 16,-3 0 0-16,1-1-1 16,-1 6-1-16,0 2 0 15,0 0-1-15,2 4 1 16,-2 0-1-16,-5 2 0 16,0 1 1-16,-6-1 0 0,5 0-1 15,0-2 0-15,-2 0 1 16,5-2 1-16,-5-3 0 15,-2-1 0-15,5-2 0 16,-6 1 0-16,0 1-1 16,-3 0 0-16,3 4-1 15,-4-3 0-15,-1 1 0 16,3 6 0 0,-3-3 1-16,-1-2-1 15,-1-3 1-15,1-4-1 16,-3 0 1-16,0 1-1 15,-1-2 1-15,-5-1 0 0,2 1-1 16,-2 2 0-16,0-1 1 16,-1 2-1-16,0 0 0 15,0 4 1-15,0-1-1 16,-1 5 0-16,2 1 0 16,-3-1 0-16,-1 0 0 15,2-5 0-15,-2 2 0 0,0 3 0 16,0-2 0-16,-4 0 0 15,-2-6-1-15,-3-5 1 16,0 1-1-16,-4 2-1 16,-1 4 0-16,-9 4-2 15,5 4-1-15,-6 5 1 16,1 2-1-16,3 4 3 16,-9 0 0-16,2 2 0 15,-6 0 2-15,2 3 0 16,3 0-1-16,7 0 4 15,4-2-1-15,8-2-37 0,3-1-11 16,10-4 24-16</inkml:trace>
  <inkml:trace contextRef="#ctx0" brushRef="#br0" timeOffset="-178687.453">13400 15720 547 0,'0'1'311'0,"-3"-5"-35"16,2 0-86-16,0 3-77 15,0 0-20-15,0 0-27 16,0 0-4-16,0 0 21 31,0 0 9-31,-2 0-13 0,3 0-2 16,-2-3-38-16,-2-1-17 15,-7 1-7-15,-12-2-8 16,-29-26-2-16,25 30-2 16,-4 0-1-16,5-2 0 15,-10-2 0-15,-6 0 1 16,-2-2 1-16,-8 1 2 15,4 1 2-15,-2-4 1 16,0 2 1-16,2-3-2 16,1-1 2-16,3 1 2 15,8-1 2-15,-2 1 2 16,-4 0 1-16,-4 1-2 16,-6 3-2-16,1 1-1 15,1 2 0-15,-5 1 1 16,2 0 1-16,0 2 0 15,0 1-2-15,-3 1-2 16,-5 2-1-16,-4-1-3 0,1 1 1 16,-1 2-2-16,4 0-1 15,1-1-1-15,-1 1 0 16,2 0-1-16,-6 0 0 16,3 2-1-16,0 0 0 15,8 3 0-15,5 0 0 16,7 2-1-16,5 1 0 15,3 2 0-15,4 2 0 0,0 2-1 16,-3 3 0-16,0 5 0 16,0 4 0-16,-1 0 0 15,3 2 1-15,2 3 0 16,-3-3 0-16,-3-3 1 16,0 2 0-16,-2-6 0 15,2 0 0-15,6-3 0 16,0-2-1-16,2 4 0 15,-1-2 0-15,-5 4 0 16,4 1 0-16,2 0 0 16,2 1 0-16,8 4-2 15,0-7 0-15,9 1 0 16,1-3 0-16,3-2 1 16,4 5 0-16,2-3 0 15,3 1-1-15,3 1 1 0,4-1-1 16,1 0 1-16,2-1 0 15,8 3 0-15,0 1 0 16,5 1 0 0,-4-1 1-16,3-4 1 15,3 2 1-15,4-4 0 16,9 2 1-16,0-5 1 0,7-6-1 0,0 1 1 16,0-1-1-16,9 1 0 15,-3 0 0-15,1-7 0 16,-2 0-1-16,-2-3 2 15,-2-1 1-15,2 3 1 16,0-6 0-16,0 2 2 16,3 0 0-16,3-3 0 15,-1 2 1-15,-1-2-2 16,-1-2 1-16,1-5-1 16,2 0 1-16,5-5-2 0,4 5 0 31,0-3-3-31,0 3-1 15,-3-3-1-15,-6 0 1 16,-1 4 0-16,-1-2 0 16,-3 4-1-16,2-3 1 0,-2-2-2 15,-5 2 1-15,-5-1 0 16,-2 2-1-16,-3 1 1 16,3-4 0-16,-1 2 0 15,-5-3 2-15,1-1 0 16,-3 0-1-16,0-3 2 15,-2 2-2-15,6-3 0 16,-7 0 0-16,5 1 0 0,-3 2-1 16,-7-2 1-16,7 1-1 15,-7-1 1-15,-1-2 1 16,3-1 0-16,-7-5 2 16,2 1-1-16,-3-2 0 15,-4 1 0-15,2 0-2 16,-4-1 0-16,1 1-1 0,0-1 0 15,-1 2 0-15,-1-2-1 16,-1 2 2-16,-4-4-1 16,-2-1 1-16,0 0 0 15,-2 0 1-15,-3 0 1 16,0 1-1-16,-4 0 1 16,-5 1-2-16,-4 1 0 15,-5 0 0-15,-5 4-1 16,-1 1-1-16,-2 2 0 15,-3-5 0-15,1 2-1 16,-3 1 1-16,3 1 0 16,5 7 0-16,-1-6-1 0,4 2 1 15,3 1 0-15,-4-4 0 16,1 6 0-16,-3-2 0 16,-7 1 0-16,1 1 0 15,1 3 0-15,-1 0-2 0,5 5 1 16,-3-1-1-16,5 5 27 15,0 1 2-15,4 2 162 16,8 1-128-16</inkml:trace>
  <inkml:trace contextRef="#ctx0" brushRef="#br0" timeOffset="-175938.279">9953 17322 292 0,'4'-8'179'0,"0"1"11"16,-1 1-5-16,0 0-6 15,2-1-11-15,-2 2-19 16,-1-1-8-16,1 4-17 15,2-3-5-15,-3 2-20 16,3 0-10-16,-2 0-11 31,-2 2-5-31,3-3-4 0,-1 2-5 0,0 0-14 16,-2 1-6-16,-1 0-10 0,0 0-3 31,0 1-3-31,0 0-1 16,0 0-4-16,3 13-2 0,-3 7-4 15,-10 34-2-15,-3-26-1 16,-1 2-1-16,1 3-2 16,-1-1-1-16,-1 1-3 15,6-1 0-15,0-2-2 16,1 0-1-16,3-7 0 16,1-4-1-16,1-8 2 15,2-3-1-15,3-7 7 16,-3-1 2-16,0-4-25 15,1 3-26-15,0 0-104 0,0-21-86 16,13-37 141-16</inkml:trace>
  <inkml:trace contextRef="#ctx0" brushRef="#br0" timeOffset="-175515.734">9735 17525 499 0,'-7'6'268'0,"0"0"-44"16,5 0-35-16,-1 1-28 16,-1-1-14-16,0 0-24 15,-2 0-6-15,2 1-13 16,4-2-5-16,6 9-13 15,-2-2-6-15,6 2-6 0,2-3-2 16,6-2 1-16,0-2-1 16,2-1-3-16,2 1-3 15,3-2-8-15,2-3-2 16,5-1-14-16,-3-2-7 0,-1 0-12 16,0 0-5-16,1-1-7 15,-4 1-2-15,-5-5 1 16,-3 2 0-16,-3-5 1 15,-4 0 0-15,-4 1-1 16,-1 0 1-16,-3-2-30 16,-4-3-29-16,0-3-91 15,-4 3-95-15,-3-5 147 16</inkml:trace>
  <inkml:trace contextRef="#ctx0" brushRef="#br0" timeOffset="-175153.043">9840 17291 738 0,'0'-9'368'0,"0"-3"-107"16,5 4-32-16,-1 2-59 16,2-1-11-16,-1 1-29 15,5 3-17-15,6-1-29 16,2 2-10-16,12 2-10 16,1 2-2-16,4 3-5 15,1-1-5-15,1 4-15 16,-1-6-8-16,-2-1-10 15,-3 0-3-15,-10-2-2 16,3 2 1-16,-9 1 14 16,-7-4-4-16,0-2-58 15,-13 0 378-15,-8-6-277 16</inkml:trace>
  <inkml:trace contextRef="#ctx0" brushRef="#br0" timeOffset="-171337.844">10840 17587 264 0,'0'-1'152'0,"0"0"-7"0,0 0-9 15,0 0-9-15,0 0-6 16,0-1-4-16,1 0-6 15,3-1-1-15,2-4 1 16,-1 2-8-16,-3 1 1 16,1 0 1-16,-1 2-2 15,-2 1-10-15,0 0-10 0,0 0-24 16,0 0-10-16,0 0-14 16,0 1-3-16,0 0-11 15,0 0-6-15,1 9-5 16,-1 0-3-16,0 2-1 15,4 25-1-15,-4-31 0 16,0-4 1-16,-4 0 3 16,4-2 3-16,0 0 1 15,-1 0 0-15,1 0-5 16,0-1-2-16,6-13-2 16,11-29-1-16,-11 29 0 15,-1 3-2-15,-2 5 0 16,-3 5-2-16,-3 4-2 15,2-2-1-15,0 0 1 16,0 0 0-16,-2 15 3 0,-5 0 0 31,-19 27 0-31,25-27 0 16,0-2 0-16,2-4 1 16,-6 0 0-16,5-1 0 0,0-4-1 15,-2-2 7-15,7-4-32 16,-4 0-34-16,0 1-133 15,0 0 119-15</inkml:trace>
  <inkml:trace contextRef="#ctx0" brushRef="#br0" timeOffset="-170688.318">11261 17378 510 0,'1'-4'324'0,"-1"0"-33"16,1 0-69-16,-2 3-23 15,0 0-38-15,0 0-19 16,0 1-48-16,-1 0-19 15,2 0-24-15,-6 3-5 16,-9 8-8-16,-33 32-6 16,25-28-11-16,5 3-7 0,-1 2-7 15,6 0-1-15,4 0-4 16,-1-3 0-16,4-2 0 16,3 1-1-16,-1-1 0 15,4-1 0-15,4-1-1 16,-2-2 0-16,5-2 1 15,1 4-1-15,2-3 0 16,3-2 1-16,2-2 0 16,1-4 2-16,1-9 3 15,4-1 2-15,-3-9 1 16,-2-2-1-16,2-1-2 0,0 0-1 0,0-4-2 16,-4-1 1-16,-5 5 0 15,-4-3 2-15,-6 5-1 16,1 2 1-16,-5 3-1 15,0-1 0-15,0 3-1 16,-6 2-1-16,3 2-3 16,-3 3 0-16,2 3-3 15,2-1 1-15,6 4 1 16,-10-1 0-16,2 1 0 16,-3 0 1-16,-7-1 0 15,11 1-1-15,0 1 5 16,1-1-6-16,6 0-79 15,2 1-56-15,-1-3-133 16,0 0 151-16</inkml:trace>
  <inkml:trace contextRef="#ctx0" brushRef="#br0" timeOffset="-170167.38">11542 17420 536 0,'-1'-2'365'0,"-5"-1"30"16,0 2-113-16,-1-1-72 15,-2 1-35-15,1 2-49 16,-4 0-24-16,-1 7-44 16,-1 1-16-16,-3 7-12 15,1 4-4-15,-1 5-7 16,3-1-3-16,1 3-6 15,-1-1-1-15,5 0-5 16,4-3 0-16,5-6-2 16,3-4 0-16,2-6 1 15,1 2 0-15,1-5 1 16,4-2 1-16,5-2 3 16,-1-4 0-16,4-7 2 15,0-3-1-15,0-4-3 16,-1 1 0-16,-1-2-1 15,-2 0 0-15,-1 1 2 0,-7 0-1 16,-1 1 1-16,-5 1 0 16,-5 2-1-16,2 0 0 15,-6 1-2-15,-5 0-1 16,1-1-1-16,-2 1 0 16,2 0-2-16,-1 2 0 15,1 4-1-15,-1 0-3 16,2 7-3-16,1 0 0 0,2 4-1 15,3 4-11-15,4 0-35 32,1 0-30-32,9 3-98 15,1 3-51-15,6 0 145 16</inkml:trace>
  <inkml:trace contextRef="#ctx0" brushRef="#br0" timeOffset="-169743.37">11820 17407 751 0,'-4'-5'409'0,"2"1"-62"16,2 0-84-16,-4 3-68 15,4 1-41-15,-2 0-50 16,1 0-19-16,0 0-23 15,0 0-1-15,-3 6-10 16,-4 5-7-16,4 4-13 16,-34 28-4-16,28-28-11 15,6 0-3-15,0 0-6 16,-7-3-2-16,4 0-2 16,1 0 0-16,2 0-2 15,3 1-1-15,5-7 0 16,0 1 1-16,4-1 0 15,3-1 2-15,3-2 0 16,1-1 0-16,-1-6 1 0,8-1-1 16,-4-2 1-16,1 0 0 15,0-1 2-15,1-3 2 16,-5-2-14-16,-5-2-20 16,-2 0-66-16,-2 3-77 15,2-1 105-15</inkml:trace>
  <inkml:trace contextRef="#ctx0" brushRef="#br0" timeOffset="-169381.154">11969 17378 848 0,'28'-32'418'0,"-28"30"-122"15,-1 0-32-15,-2 2-64 16,2 0-33-16,0 0-54 16,0 0-18-16,-3 13-18 15,-3 6-11-15,-12 32-23 16,9-25-9-16,-3 3-12 16,0 1-5-16,3 2-6 0,-3-2-3 15,3-5-2-15,0 1 0 16,0-9-2-1,4 0 1-15,1-2-1 0,1-5 1 16,4 2-1-16,-5-3 0 16,5-4-16-16,0-1-17 0,3-2-48 15,-3-2-33 1,0-1-105-16,2 0-83 16,12-6 190-16</inkml:trace>
  <inkml:trace contextRef="#ctx0" brushRef="#br0" timeOffset="-168870.293">12240 17424 941 0,'0'-3'427'16,"1"4"-184"-16,-1-1-30 15,-1 0-59-15,0 0-10 16,0 0-26-16,-2 0-16 15,3 11-18-15,-5 3-11 16,-18 33-14-16,12-28-6 16,-4 4-14-16,4 1-7 15,-2-2-13-15,-3-1-4 0,2-2-8 16,6-1-2-16,5-4-2 31,1-4-2-31,7-2 1 0,2-2 0 16,1-2 0-16,2 4 0 15,3-1 2-15,2-4-1 16,6-2 3-16,-8-2 0 16,8-10 0-16,-10 7-1 15,1-14-1-15,9-1 1 16,-14 3-1-16,13-7 0 16,-9 2 1-16,-5-1-1 15,5-5 1-15,-7 1 0 0,-4-1-1 16,-3 1 0-16,-1 1 0 15,0 2-2-15,-7 2-1 16,4 5-1-16,2 6-2 16,-10 0-1-16,11 8-2 15,-9 0-1-15,-5 3-3 16,11 5-18-16,-7 2-82 16,8 1-35-16,-1 2 78 15</inkml:trace>
  <inkml:trace contextRef="#ctx0" brushRef="#br0" timeOffset="-167698.561">12704 17456 440 0,'3'-10'272'0,"7"2"-2"15,-5 0-35-15,-3 3-38 16,1 1-5-16,-2 3-20 15,-2-1-23-15,0 2-43 16,0 0-23-16,0 0-29 16,-1 8-2-16,-4 17-6 15,-13 31-3-15,6-23-10 16,-1 1-4-16,0-5-7 16,1 0-3-16,-2-5-7 0,2-5-1 15,0-6-3-15,2-1 0 16,7-7 3-16,3-1 3 0,0-2 0 15,0-3-1-15,1 0-6 16,0 0-5-16,8-20-3 16,25-27-10-16,-20 22-18 15,3 1-8-15,0-2-13 32,2 0 3-32,-5 2 17 15,4-1 7-15,0 6 17 0,-7 4 3 16,4 5 2-16,-5 4-2 15,-6 7-4-15,8 4 2 16,-10 10 5-16,0 2 5 16,-1 6 9-16,-10 2 1 0,0 0-2 0,4 4-3 15,1 0-3-15,4-3-2 16,0 2-1-16,-1-8 0 16,-9-4 0-16,2-2 1 15,6-9 1-15,0-1 0 16,8-1 4-16,2-6 1 0,-8-3-2 15,2-4-2-15,6-9-6 16,3-2-1-16,12-6 0 31,-1-3-7-31,0-1-7 0,1 3-1 0,-5 5 1 16,2 3 5-16,-4 6 7 16,-1 3 1-16,-1 8-2 15,-5 2 1-15,-1 5 7 31,-5 4 6-31,-2 6 6 16,-2 4 1-16,-3 5-3 16,1 1-4-16,-2 2-3 0,-1 2-1 15,1-3-2 1,3-1 0-16,-1-2 1 0,1-3 1 16,-2-6-1-16,2-1 0 15,2-11-6-15,2-1-17 16,5-9-42-16,1-3-31 15,7-5-94-15,-1-7 115 16</inkml:trace>
  <inkml:trace contextRef="#ctx0" brushRef="#br0" timeOffset="-167300.306">13093 17459 827 0,'0'3'419'0,"0"2"-124"15,-6 2-40-15,1 4-77 16,-3 0-32-16,-3 5-48 15,1 0-14-15,-2 3-17 16,4-1-3-16,-2-1-13 16,1 3-8-16,5-1-15 15,0-1-8-15,3-3-8 16,2-5-2-16,0 0-3 16,5-2-1-16,2-1 0 0,-1-3 1 15,5 1 3-15,4-5 3 16,1-7 0-16,5-3 0 0,3-12-2 15,-5 2-3-15,-2-6-2 16,-3-1-1-16,-5-2 0 16,-3 2-1-16,-6-2 1 15,3 1-2-15,-12 4 0 16,-2 3-2-16,-2 8-1 16,-3 3 0-16,5 7-4 15,0 1-1-15,-1 2 0 16,0 3-15-16,-1 1-45 15,-1 1-28-15,4 1-96 16,5 1-42-16,4 0 146 16</inkml:trace>
  <inkml:trace contextRef="#ctx0" brushRef="#br0" timeOffset="-166951.252">13423 17268 543 0,'3'-24'373'0,"1"6"38"16,3 3-148-16,0 7-94 15,1 0-32-15,-1 8-51 16,-2 1-17-16,0 1-20 15,-3 11-2-15,-4 8 12 16,-2 3 3-16,-6 10-2 16,-2 4 1-16,-3 2-5 0,-4 6-3 15,-3 7-15 1,4-2-9-16,-1-1-14 0,4-4-4 16,6-11-4-16,5-3-1 15,4-10 1-15,0-8 7 16,3-3-35-16,-1-4 2 15,4-8 9-15</inkml:trace>
  <inkml:trace contextRef="#ctx0" brushRef="#br0" timeOffset="-164215.011">14539 17543 342 0,'28'2'262'0,"-30"-5"47"15,-2-1-60-15,1 0-62 16,2 3-18-16,0 1-20 16,0-1-13-16,0 1-20 0,1 0-16 15,0 0-28-15,0 0-8 16,0 0-18-16,-2 0 0 16,2 2-5-16,-5 8-7 0,0 1-13 15,-21 28-3-15,23-30-5 16,-2-1 1-16,0-2 1 15,2-6 3 1,0-3 0-16,2 2-2 0,-2 0-5 16,3 0-4-16,0-8-4 15,5-6 0-15,9-30-2 16,-6 30-1-16,1 1 0 16,0 6-1-16,-1 4-2 15,-6 2-1-15,-2 5-1 16,-5 1 1-16,4-4 2 0,-2 0 2 15,1 4 0-15,-3 5 0 16,-2 3 0-16,-14 27 1 16,17-31-1-16,-3 2 0 0,4-2 0 15,0-2-1-15,-1 3-9 16,1-1-6-16,2-2-23 16,0 0-13-16,1-4-23 31,1-1-10-31,-1-2-44 15,0 0-35-15,0 0 106 0</inkml:trace>
  <inkml:trace contextRef="#ctx0" brushRef="#br0" timeOffset="-163701.787">14928 17367 641 0,'-9'1'348'0,"1"5"-55"16,-2 0-69-16,1 2-48 16,0 1-24-16,2 0-33 15,-2 1-16-15,-2 0-30 16,-3 1-13-16,-2 3-20 16,-2 4-7-16,-2 3-10 15,3 3-5-15,1 0-7 16,1 1-3-16,2-1-3 15,-2-1-2-15,12-3-1 16,2-3 0-16,2 0-1 16,2-4 0-16,2-3 0 15,3-4 2-15,9-6 2 0,4-3 2 16,4-5 1-16,-1-4 1 16,2-9-3-16,-1 3-1 15,-6-6-1-15,-1 2-1 0,-5 2 1 16,-4-1 1-16,-6-1 0 15,-2 3 1-15,-8-3-1 16,0 3-1-16,-4 4-1 16,0 2-2-16,-1-1 0 15,1 3-1-15,-2 1-1 16,-1 0-2-16,0 4 0 16,2 3-1-16,6 3-3 0,0 0-14 15,6 2-55-15,2 3-36 16,-2-5-98-16,0 0-82 15,0 0 190-15</inkml:trace>
  <inkml:trace contextRef="#ctx0" brushRef="#br0" timeOffset="-163242.798">15211 17432 777 0,'-4'-4'446'31,"1"1"-97"-31,-2 1-113 0,-2 1-38 16,-3 1-62-16,5 1-19 15,-8 5-40-15,0 2-14 16,0 5-20-16,-1 5-5 16,1 5-9-16,2 2-4 15,-5-1-11-15,1 0-4 0,5 0-5 16,0-2-1-1,7 2-1-15,2-4-1 16,1-5 1-16,5 1-1 0,7-4 0 16,0-1 1-16,3-7 2 15,-6-2 3-15,0-6 3 16,5-3 1-16,-1-7-1 16,4-5 0-16,4-5-3 15,-6-9-2-15,3-2 1 16,-1-2-1-16,-11-1-1 15,4 4 0-15,-11 3 0 16,-3 5-1-16,-6 11-2 16,-6 1-2-16,3 8-3 15,1 3-2-15,-3 5 0 16,3 2 12-16,-5 5-47 16,-2 1-36-16,0 0 51 15</inkml:trace>
  <inkml:trace contextRef="#ctx0" brushRef="#br0" timeOffset="-162249.013">15362 17409 448 0,'0'-2'290'0,"0"1"-8"15,0 0-102-15,0 0-30 16,0 0-22-16,0 0-9 16,0 0 1-16,12-6-1 15,7 0-6-15,31-10-7 16,-22 14-10-1,4-3-9-15,-5 3-15 16,-1 1-8-16,-8 2-24 0,-6 3-9 16,-6 2-11-16,-5 3 1 15,-10 3 5-15,0 1 2 0,-4 3-3 16,-2 0-5-16,-6 4-9 16,-4 0-2-16,-7 3-3 15,2 1-1-15,3 1-2 16,3-1 0-16,8 4-1 15,-2-2 0-15,6-3-1 16,0-4 0-16,2-3 0 16,4-3-1-16,2-6 1 15,1 3 0-15,3 0-1 16,1-5 1-16,1 0 1 16,4 1-2-16,0-4 2 0,5 1 0 15,3-2 0-15,2 0 1 16,7-5-1-16,2-1 0 15,7 0 1-15,-3-4-1 16,-2 3 0-16,-5-6 1 16,-3 3 2-16,0 0-14 0,-9-3-58 15,3 5-38-15,-6-5-105 16,-4 1-46-16,1-5 162 16</inkml:trace>
  <inkml:trace contextRef="#ctx0" brushRef="#br0" timeOffset="-161435.155">16043 17320 660 0,'0'-3'325'16,"0"5"-96"-16,0-1-14 15,-1-1-34-15,0 0-9 0,0 0-21 16,-1 0-16-16,-11 3-25 16,-6 2-16-16,-33 3-26 15,27-4-12-15,0-3-22 16,0 1-7-16,-2-1-10 15,3 0-3-15,1 2-5 32,1-2-3-32,5 2-2 15,1-1-2-15,3 2-2 16,5 1 0-16,1 0-1 0,-1-1-1 16,5 0 0-16,0-1-1 15,1 2 1-15,2-1 0 16,0-4 1-16,0 0 0 0,-2 0 1 15,2 0 1-15,-2 4 0 16,1 4 0-16,0 1 1 16,-1-2-1-16,-1 1 0 15,-3 1 0-15,2-2 0 16,-2 3 1-16,-11 22-1 16,17-27 0-16,2-1-1 15,0-4 0-15,-2-1 1 16,0 0 0-16,0-1-1 0,0 1 0 15,1 0 0-15,11-4-1 16,10-4 0-16,25-6 0 16,-24 11-1-16,1 3 1 15,-4 3-1-15,0 3-1 16,-5 5 0-16,-2 2 0 0,-3 2 0 16,1 4 1-16,-3 1 1 15,-2 3 1-15,-1 2 0 16,-4-3 0-16,-5 2 1 15,-2-1 0-15,-4-3 1 16,-3 2-2-16,-4 0 18 16,-3-7 10-16,-5 0 15 15,-4-8 7-15,-3-3-10 16,3 0-8-16,1-3-10 16,5 0-4-16,3-5-5 15,0-2-4-15,6-1-3 16,-2-3-3-16,14 3 4 0,-3 1-15 15,0 2-41-15,4 1 49 16,-5 3-18-16</inkml:trace>
  <inkml:trace contextRef="#ctx0" brushRef="#br0" timeOffset="-159464.404">18195 17466 360 0,'3'-2'237'0,"1"2"-2"15,0 2-24-15,-4-2-37 16,0 0-4-16,0-2 15 15,0 2 3-15,-2 0-11 16,2 0-13-16,-2 0-38 16,1 0-20-16,-19 8-27 15,-28 13-11-15,27-9-19 16,1 0-7-16,-1 2-17 16,2 2-8-16,1 3-8 0,-2 0-3 15,8 4-3-15,-5 1 0 16,1-3-2-16,3 3-1 15,2-6 1-15,7 2-1 16,6-2 1-16,3-4 0 16,9-3 1-16,2-2 1 15,-1-4 1-15,10-4 1 0,0-4 2 16,6-7 2-16,10-6 0 16,-7-3-1-16,2-5-1 15,-7 1-2-15,-6-6 1 16,-4 3 0-16,-10-1 2 15,-5-3 0-15,-5 7-1 16,-4 0-1-16,-6 5-3 16,-4 3-2-16,-3 6 0 0,-3 0-1 0,-2 3 0 31,1-2 0-31,0 1 0 16,3 2 0-16,2-2 0 15,2 4 7-15,8 0-13 16,3 3-13-16,4 2 15 15</inkml:trace>
  <inkml:trace contextRef="#ctx0" brushRef="#br0" timeOffset="-134119.579">9902 18181 238 0,'3'-6'145'0,"0"2"8"16,2-2 9-16,-2 1 4 15,-4 1-4-15,1-1-20 16,3 1-5-16,-3 3-11 15,0-1 3-15,0 1 3 16,0 0-7 0,0 0-24-16,0 1-19 15,-1 0-26-15,0 0-13 16,0 0-9-16,-2 8-4 16,-3 15-6-16,-12 33-4 0,2-20-6 15,2 0-1-15,-4 1-4 16,3 0-2-16,9-3-3 15,-3 4 0-15,1-8-1 16,7-2-1-16,-4-11 0 16,3-4 0-16,-1-11 2 15,-2 0 2-15,0-2-1 16,5-2 5-16,-1 1-71 16,-1-13-61-16,-1-14 76 15</inkml:trace>
  <inkml:trace contextRef="#ctx0" brushRef="#br0" timeOffset="-133794.993">9904 18139 685 0,'-3'0'306'16,"3"2"-135"-16,1-2-12 0,-1 0-40 0,0-1 3 16,3 1-13-16,15 0-15 15,29 0-8-15,-24 0-9 16,2 0-12-16,1 0-6 16,4-2-17-16,1 1-7 0,6 0-13 15,1-8-6-15,-1 0-8 16,-2 1-1-1,-14-2-5-15,-6 4 0 0,-7 4 19 16,-8 0-45-16,2-4-100 16,-1 6 92-16</inkml:trace>
  <inkml:trace contextRef="#ctx0" brushRef="#br0" timeOffset="-133484.916">9895 18332 659 0,'20'-8'379'0,"3"-1"-92"16,6 0-46-16,-3 2-33 0,2 0-58 0,-3 1-32 15,-2 2-56-15,-1 2-17 16,-5 2-29-16,-4 1-7 16,-3 1-6-16,-3 1 51 15,-1-1-40-15</inkml:trace>
  <inkml:trace contextRef="#ctx0" brushRef="#br0" timeOffset="-131979.283">8352 13704 513 0,'4'-4'326'0,"-3"-1"-42"16,0 2-67-16,-1 2-32 15,0 0-63-15,0 0-24 16,0 1-25-16,0 0-9 16,0 0 0-16,0 0 1 0,0 0-13 31,1 9-3-31,0 8-6 16,0 32-4-16,-1-19-7 15,-4 4-4-15,-4 5-10 16,-1 0-4-16,-5-3-6 15,3-1-1-15,-2-7-3 16,2 2 0-16,0-6-2 16,2-3 0-16,3-4 0 15,-3-6 0-15,7-4-1 16,1-4 1-16,-3-8 9 16,8-3-29-16,0-10-104 15,1-1-118-15,5-7 138 0</inkml:trace>
  <inkml:trace contextRef="#ctx0" brushRef="#br0" timeOffset="-131662.351">8308 13792 592 0,'0'-1'404'15,"0"0"14"-15,0-1-177 16,3-6-28-16,2-3-68 16,6 1-30-16,31-27-48 15,-19 29-20-15,2 4-24 16,7-1-4-16,4 4-4 16,0 0 0-16,-10 1 2 15,6 0-2-15,-5 0-2 16,-4 0-2-16,5-1-3 0,-13-1-2 15,-4-2-2-15,-1 2-1 16,-8 0 20-16,1 1-29 16,-4 0-92-16,0 1-62 15,0 0 77-15</inkml:trace>
  <inkml:trace contextRef="#ctx0" brushRef="#br0" timeOffset="-131342.753">8348 13965 657 0,'3'-5'378'0,"3"3"-36"15,-1 2-58-15,5-2-54 16,0 2-34-16,3-1-47 16,1 0-30-16,3 5-34 15,-2 1-17-15,0-2-29 16,1-1-9-16,-2-2-13 16,0-1-5-16,5-2-7 15,-2-1 1-15,7-2 25 16,-7-5-11-16,-8-9-7 15</inkml:trace>
  <inkml:trace contextRef="#ctx0" brushRef="#br0" timeOffset="-129874.054">10311 9220 236 0,'-41'27'144'0,"36"-24"-1"15,2-2-10-15,2-1-20 16,0-1-11-16,0 0-14 0,1-1-7 16,0 1 4-16,0 0 5 15,1-8 1-15,2-5 0 16,12-26-3-16,-6 29-1 0,1-1 6 16,-3 5 4-16,-6 3-6 15,0 4-5-15,-6 5-16 16,-1 7-11-16,3 11-16 15,-5 8-7-15,0 6-12 16,-3 3-5-16,1-1-7 16,-6-4-2-16,9-1-5 15,-6-4 0-15,3-2-1 16,-3 1-2-16,-1-4 0 16,2-1 1-16,1-3 0 0,1-4 0 15,3-4 0-15,-1-3-1 16,2-3 0-16,2-1-1 15,2 1-1-15,-2-2 0 16,1-1-1-16,3 0 0 16,0 0-2-16,0-4 3 15,0 0-38-15,0-1-37 0,0 0-165 16,4-3 150-16</inkml:trace>
  <inkml:trace contextRef="#ctx0" brushRef="#br0" timeOffset="-129495.119">10237 9216 705 0,'0'0'338'0,"5"-6"-129"0,-5-4-24 31,5-1-53-31,-7-4-19 0,10 3-13 0,4 0 0 16,7 2 0-16,0 0-7 16,0 4-24-16,3 1-15 15,6 5-19-15,6 2-1 16,-1 3-1-16,-2-3 0 0,0-2-8 15,-6 0-4-15,-1-1-8 16,-3-1-5-16,-3 0-3 16,-2-2-2-16,-5 0-2 31,-5 0 2-31,-2-2-34 16,-4 1-52-16,-4 1-179 15,0 1 166-15</inkml:trace>
  <inkml:trace contextRef="#ctx0" brushRef="#br0" timeOffset="-129143.724">10330 9425 760 0,'1'-3'379'0,"0"-2"-120"16,0-1-24-16,8 3-43 16,1-1-31-16,-1 2-46 15,5 3-18-15,0 2-31 16,0 3-5-16,4-2-6 15,-5-3-2-15,5-1-7 16,0-5-7-16,1-1-15 16,-2 0-4-16,2-4-12 0,-1 2-5 15,-2-3 2-15,1 3-4 16,-6 7 0-16</inkml:trace>
  <inkml:trace contextRef="#ctx0" brushRef="#br0" timeOffset="-124438.672">10877 18449 258 0,'-2'0'216'0,"1"0"43"0,0 0-57 16,0 0-57-16,0 0-21 16,1 0-15-16,0 0-6 15,0 0-17-15,0 0-8 0,0 0-22 16,0 0-2-16,0 0-7 15,-1 7-2-15,0 4-2 16,0 0-6-16,0 33-14 0,2-30-6 16,0 0-7-16,-1-6-2 15,0-2-1-15,0-5 4 16,1-1 7-16,-1 0 4 0,0-1 1 16,0 0-2-1,7-14-9-15,16-36-4 0,-14 30-4 16,-1 0 0-16,-4 5-2 15,2 6-1-15,-5 7-5 16,-1 3-1-16,0 4 0 16,-1-4 1-16,0 0 4 15,0 2 1-15,-3 7 1 32,1-1-1-32,0-2 0 15,1 2 0-15,-1-2 0 16,2-2 0-16,0 0 1 0,0 0 0 0,0-2-2 15,0-1 4-15,0-1-53 16,0 0-96-16,0 0 98 16</inkml:trace>
  <inkml:trace contextRef="#ctx0" brushRef="#br0" timeOffset="-123815.872">11394 18223 528 0,'0'-2'363'0,"0"2"-21"15,-2 0-129-15,1 0-29 16,0 0-64-16,0 0-9 0,-2 1-26 31,-8 8-16-31,2 0-20 16,-36 29-8-16,33-24-11 15,0-1-4-15,-7 2-8 16,8 2-5-16,1 5-5 16,-3 1-2-16,3 4-3 15,-3-1-1-15,1-3-1 16,1 1 0-16,4 1 0 15,1-1-1-15,4-4 0 16,2-2 0-16,8-6 0 0,-2-1 0 16,2-4 2-16,1 1 1 15,4-5 3-15,-1 3 1 16,8-10 4-16,-4-6-1 16,3-7 0-16,2-11-3 15,0-4-1-15,4 1-1 16,-5-2 0-16,-2 3 1 0,-7 5 2 15,-4 2 1-15,-7 3 3 16,-3 3 3-16,-9 3 1 16,-1-1 0-16,2 2-5 15,-3 1-2-15,3 1-4 16,1 1-3-16,1 3-2 16,-3 1 0-16,3 3-2 15,2 1 0-15,-6 2 0 16,6 0-2-16,6 3-3 15,-8 3 1-15,6 1-57 16,8 1-51-16,0-2 72 0</inkml:trace>
  <inkml:trace contextRef="#ctx0" brushRef="#br0" timeOffset="-123286.524">11754 18288 1057 0,'0'-2'481'16,"-4"-2"-220"-16,-3 3-37 15,0 1-83-15,-7 0-30 16,0 4-46-16,-3 1-23 16,2 4-20-16,1 4-4 0,-7 3-6 31,1 2-3-31,-2 6-3 0,1 0-2 0,5 6-2 15,1-1-1-15,4 1 0 16,1 0-1-16,4-4 1 16,3 0-1-16,3-9 0 31,1-2 0-31,5-4 0 16,2-4-1-16,5 3 1 15,2-5 0-15,2-7 2 16,4-1 2-16,4-6 0 15,-1-2 0-15,5 0 0 16,-3-8 0-16,-3-6-1 16,-4 0 0-16,-5-4 1 0,-4-1 0 15,-4 1 0-15,-6-2-1 16,0 3 0-16,-6 2-1 16,-3 6-2-16,7 3 0 15,-8 5 0-15,0 2 0 16,-1 4-3-16,-2 2-1 15,0 4-4-15,4 2-1 0,-2 1-23 16,1 2-23-16,3 3-83 16,2 0-60-16,5 2 121 15</inkml:trace>
  <inkml:trace contextRef="#ctx0" brushRef="#br0" timeOffset="-122918.254">12001 18312 548 0,'7'-19'372'16,"-2"2"29"-16,2 3-123 15,-2 4-87-15,-1 4-31 16,-1 6-39-16,-3 0-19 0,0 0-33 15,-1 0-12-15,-1 0-16 16,0 6-3-16,-6 17-8 16,-14 27-8-16,12-20-7 15,-1 0-4-15,1 2-4 16,-2 1-2-16,1-4-1 16,0-1-1-16,3-2-2 15,4-5 1-15,0 0-1 16,-1-3-1-16,4-3 0 0,-3 1-1 15,2-6 2-15,-1 0-26 16,3-7-102-16,0 3-80 16,7 1 114-16</inkml:trace>
  <inkml:trace contextRef="#ctx0" brushRef="#br0" timeOffset="-122041.666">12584 18211 336 0,'4'2'242'0,"-2"0"-4"15,-2 5-6-15,1-2-6 16,0 0-22-16,-2 4-12 16,-6-2-35-16,-4 1-16 0,-6-1-22 15,1-1-11-15,-3 1-23 16,-3-2-9-16,-1 0-25 15,-1-2-9-15,1-1-18 16,-3-2-6-16,3 0-7 16,-1-1-1-16,3 0-5 15,-1 0 0-15,3 0-2 16,4 0-1-16,0 1 0 0,9-1-1 16,5 2-1-16,-6 2 0 15,1 1 0-15,1 3 0 16,-1-1 0-16,7 0-1 15,3 2-1-15,-7 0 2 16,3 2 0-16,-5 0 0 16,3 0 0-16,-3 1 0 15,-2 1 1-15,2 0-1 16,-2 0 1-16,10-2 0 16,-8 0-1-16,-4 1 0 0,0-3 1 15,-2-2-1-15,11-1 0 16,0-2 0-16,4-5 0 15,-4 1 0-15,0 0 0 16,0 0-1-16,6-1-2 16,10-13 1-16,27-27 0 15,-28 29-1-15,7 3 1 16,3 2 1-16,4 5 1 16,-1 3 0-16,-13 9 0 31,-8-5 0-31,1 1 0 0,15 15 0 0,-9 10 0 15,-2 3 0-15,-12-8 0 16,-3 5 1-16,-4-6 1 0,-5 2-1 16,-4-4 2-16,0-11 1 15,-7 2 1 1,2-8 0-16,2 2 2 0,-10 6-1 0,3-8 8 16,1-2 3-16,-3-5 2 15,13-7 0-15,-2-5-8 16,-2 6-5-16,3-3-5 15,-3 2-1-15,8 9 12 32,6-4-11-32,7 0-81 0,4-3 421 15,8-14-285-15</inkml:trace>
  <inkml:trace contextRef="#ctx0" brushRef="#br0" timeOffset="-120763.948">12809 18400 521 0,'2'-8'282'16,"1"0"-47"-16,-1 2-19 15,-1 2-43-15,-1 3-25 0,0 0-43 16,0 0-10-16,0 0-18 16,0 1-3-16,0 0-13 15,2 20-12-15,-5 37-17 16,-5-25-5-16,-1 5-9 15,-5 1-4-15,0-11-6 16,1-3-2-16,4-4-2 16,2-6-1-16,7 4-1 15,-8-5 0-15,1-10 2 16,2 0 2 0,2-6 1-16,10-7-2 0,1-5-3 15,9-10-3-15,1-13-2 16,0 0 0-16,9-5 1 15,-4 2 1-15,-3 8 1 16,3 1 0-16,-4 13 1 16,-4 3-1-16,-4 11-3 15,-2 5-1-15,-6 7 0 16,-3 3 0-16,-1 9 2 0,-3 5 2 0,1 2 0 16,-1 1 0-16,-1 2 0 15,1 0 0-15,-4-4 1 16,1-2 0-16,1-7 1 15,-1 0-1-15,3-8 2 16,-2-2 1-16,4-8 2 16,1-4-1-16,1-6-1 15,4-1-3-15,3-8-2 16,4-6-3-16,5-7-5 16,1-2-3-16,0 5-1 15,1 1 2-15,-3 11 4 16,0 5 5-16,1 5 2 0,-1 3-2 15,-2 6 1-15,1 0-1 16,-1 8 0-16,-5 1 0 16,-2 4 1-16,-2 3 0 15,-4 3 0-15,0 4 1 16,-4 2 0-16,-4 1 1 16,-3-5 0-16,3-1-1 15,-2-2 1-15,2-6 0 0,0 1 0 16,3-6 0-16,1-4-1 15,1-1 3-15,2-1-31 16,1-2-28-16,0 0-53 16,0 0-41-16,0-1-109 15,7-10-107-15,6-8 235 16</inkml:trace>
  <inkml:trace contextRef="#ctx0" brushRef="#br0" timeOffset="-120356.009">13224 18415 503 0,'0'0'319'0,"3"4"7"16,-8 1-54-16,5 6-70 0,-9 0-27 16,0 9-51-16,3 0-23 15,-2 3-33-15,8 2-9 16,-6-7-14-16,-5 1-3 16,3-2-5-16,-4-6-3 15,12 1-7-15,0-4-4 16,0 0-5-16,5 2-4 0,-2-5-4 15,2-1-1-15,2 0-2 16,4-4 0-16,-1 0 2 16,0 1-1-16,0-7 1 15,1 0-1-15,1-2-2 16,5-9-1-16,0 0-1 16,-5-7-1-16,-2-3 0 15,-2 3 0-15,-3-1 1 16,-2 3-1-16,-3 3 1 15,-3 2-2-15,-2 8-2 16,-4 2 0-16,-3 3-1 16,3 3-1-16,-3 1-1 15,5 0-1-15,-1 3-1 16,1 1 16-16,3 0-63 16,-4 2-44-16,2-1-100 15,-1 2-96-15,7-3 187 16</inkml:trace>
  <inkml:trace contextRef="#ctx0" brushRef="#br0" timeOffset="-120022.39">13536 18172 909 0,'6'-6'461'16,"-2"0"-155"-16,-2 6-136 15,3-2-38-15,-2 4-40 16,-3-2-7-16,-1 0-5 16,0 4-4-16,-5 20-17 15,-8 35-8-15,1-18-9 16,-1 3-4-16,-1 10-6 0,-2 8-6 15,2-4-10 1,1-6-4-16,4-16-6 0,2-7-1 16,3-9-3-16,1-6-1 15,1-3-6-15,0-7-24 16,3-4 402-16,0-2-288 16</inkml:trace>
  <inkml:trace contextRef="#ctx0" brushRef="#br0" timeOffset="-117692.78">15095 18373 751 0,'26'-4'347'0,"-32"2"-142"0,1 2-30 15,-4 0-45-15,6 2-12 16,-3 2-20-16,-2 1-11 16,-2 0-16-16,-5 2-7 15,-5-1-16-15,1 2-9 16,2 3-14-16,-3 1-6 16,0 8-8-16,3-2-3 0,-1 5-2 15,1 0-2-15,5-1 0 16,3-1-1-1,5 0-1-15,2 1 0 0,4-5 0 16,3 0-1-16,6-6 1 16,4 0 0-16,13-6 2 15,4 3 1-15,7-6 0 0,1 0 1 16,0-2 0-16,0-2 1 16,-7-8 0-16,1-5 2 0,-4-6 0 15,-5-7 1-15,-3-5 0 31,-4-6-1-31,-10-4 16 16,-3-1 4-16,-8 5 9 16,-6 5 8-16,-6 11-9 0,-4 6-3 15,-7 6-10-15,-1 4-7 16,3 7-10-16,-5 1-4 16,3 5-1-16,-2 0-1 15,-3 1 0-15,3 1-1 16,5 0-1-16,4 0 35 15,8-2-105-15,3-2 66 16,9-3-4-16</inkml:trace>
  <inkml:trace contextRef="#ctx0" brushRef="#br0" timeOffset="-115260.08">17601 18561 393 0,'0'0'271'16,"0"-2"27"-16,0 1-36 15,0 0-56-15,0 0-22 0,0 0-41 16,0 0-16-16,0 0-34 16,0 0-20-16,0 0-30 15,0 0-11-15,0 1-12 16,0 0 2-16,1 16-4 15,0 26-3-15,-4-31-4 16,0-2-1-16,2-3-3 16,3-2 0-16,0 0 1 15,-2-6 3-15,0 1 2 16,0 0 0-16,0 0-2 31,0 0-4-31,1-5-3 16,7-14 0-16,13-25-3 0,-13 32 0 15,-2 5-1-15,-6 0-2 16,0 10-2-16,1-2-1 16,-5 6 0-16,4 5 1 15,0 1 2-15,-3-1 22 16,8-5-106-16,-2-1-87 16,8-7 115-16</inkml:trace>
  <inkml:trace contextRef="#ctx0" brushRef="#br0" timeOffset="-114261.941">18181 18332 557 0,'0'-1'336'16,"2"-1"-61"-16,-4 2-83 16,2 0-33-16,-2 0-44 15,1 0-12-15,-4 3-20 16,-10 0-10-16,-31 41-20 0,29-29-11 15,1 7-15-15,0 0-5 16,4 2-9-16,-6 3-3 16,-2 1-4-16,2-2-2 15,-1 4-2-15,1-6 1 16,5-8-1-16,1 4-1 16,8-9 0-16,4 0 0 15,1 2 1-15,4-5-1 0,4-2 5 16,2 0 2-16,9-3 9 15,4-3 5-15,0-2 2 16,2-5 1-16,5-7-6 16,-6-4-3-16,7-4-6 15,-1-1-1-15,-8-6-3 16,0-5 0-16,-6-4 1 16,-11-2-1-16,-6 2-1 15,-3 6 0-15,-10 7-4 16,0 4-1-16,-5 9-2 15,-1 2-2-15,1 9-2 16,0 1-3-16,2 6 1 0,1 2 1 16,-2 2 3-16,6 3-5 15,3 3-82-15,1-4-51 16,9 2-277-16,-2-3 262 16</inkml:trace>
  <inkml:trace contextRef="#ctx0" brushRef="#br0" timeOffset="-113788.894">18565 18357 914 0,'-6'-5'445'0,"-5"2"-168"15,4 1-57-15,-5 2-82 16,-2 2-23-16,-6 7-33 15,3 3-17-15,0 2-29 16,-5 4-11-16,6 7-9 16,-7 2-3-16,3 6-5 15,3 2-1-15,2 1-2 16,4-7-1-16,3-5-2 16,5-4 0-16,3-3-1 15,3 1-1-15,7 0 1 16,3-6 0-1,9-2 1-15,4 0 0 0,5-5 2 0,5 3 0 16,-5-14 2-16,-6-4-1 16,-1-8 2-16,-7-3-1 15,-2-4-1-15,2 0 1 16,-11-10-1-16,1-4 1 16,-10-4-2-16,-4-4-1 15,-5 6-1-15,-4 8-2 0,-2 15-1 16,1 4-1-16,1 11-3 31,2 3-2-31,-8 4 14 16,0 4-21-16,-3 2-81 15,-2 2-78-15,15 1 95 16</inkml:trace>
  <inkml:trace contextRef="#ctx0" brushRef="#br0" timeOffset="-112842.935">18767 18385 258 0,'-1'0'205'0,"0"0"52"16,0 0-42-16,0 0-41 15,0 0-3-15,0 0-25 16,0 0-14-16,0 0-22 15,1 0-16-15,0-1-8 16,0 0 0-16,16-7-5 16,37-18-4-16,-25 17-16 15,4 2-11-15,2 2-21 16,-7 3-9-16,-4 2-9 16,-5 5-5-16,-12 2-4 15,1 1 0-15,-7 6 1 0,-10 3 2 16,-3 4 3-16,-1 6-1 15,-16 1-1-15,4 5-1 16,-12 3-2-16,-2 3 0 16,5-7 0-16,1-1-1 15,5-6-1-15,2-3 1 16,4-3-1-16,4-6 0 16,2-3 0-16,7-3-1 0,6 2 0 15,3-2 0-15,4-3 0 16,3-2 1-16,4-2 1 15,5 0-1-15,8 1 1 16,2-1 1-16,7-5-1 16,3-1 0-16,3 1 1 15,1-3-1-15,0 1 0 16,0-2-1-16,-8 2-1 0,-8 1-1 16,-7 4 13-16,-5-2-35 15,-7-4-77-15,-2 3-57 16,-2-1 77-16</inkml:trace>
  <inkml:trace contextRef="#ctx0" brushRef="#br0" timeOffset="-111974.2">19476 18273 620 0,'3'-4'341'16,"-4"2"-63"-16,6 0-40 15,-7 1-69-15,1 1-26 0,0 0-30 16,0 0-8-16,0 0-12 16,-2 1-6-16,-21 8-23 15,-28 10-13-15,24-14-23 16,-3-1-7-16,5 2-8 16,0-3-3-16,5 0-4 15,1-1 0-15,6-1-2 16,3 1-1-16,2-2 0 15,0 1-1-15,4 1-1 16,0-1-1-16,2 1 0 16,3-2-1-16,0 0 0 15,0 0 1-15,0 0 0 16,-1 0 0-16,0 3 0 16,1 4 1-16,-1 2-1 0,-1 1 0 15,-2 2 0-15,-10 27 0 16,6-27 1-16,0 0-1 15,-3-1 0-15,4-1 1 16,1 0-1-16,3-3-1 16,3-2 0-16,0-2-2 15,0-3 1-15,0-1 0 16,0 0-1-16,0 0 2 0,0 0-1 16,11-3-1-16,4 0 0 15,26-6 1-15,-27 7 0 16,6 3 2-16,-4 0-1 15,-1 0 1-15,0 8 0 16,-3 1 0-16,2 6 0 16,2-1 1-16,-2 6-1 15,-3-7 0-15,-6 5 0 16,-1 4 0-16,-8-6 1 0,0 3 0 16,-7 1 2-16,-2 0 0 15,-6 1 3-15,-4 2-2 16,-1-2 17-16,-4-5 6 0,-3-3 11 15,-2-1 8-15,5-8-11 16,0 1-4-16,3-4-9 16,7-4-4-16,-1-6-6 31,6-1-1-31,3-10-6 16,-4 2-4-16,8 0 1 15,-4-2-23-15,15 6-51 16,1-3-53-16,2 1 254 0,9-5-129 0</inkml:trace>
  <inkml:trace contextRef="#ctx0" brushRef="#br0" timeOffset="-110794.626">19664 18449 248 0,'42'-40'199'0,"-30"31"48"16,-2 0-39-16,-3 2-38 16,1 1-1-16,-1 1-5 15,-2 3-7-15,-2 5-27 16,-3 4-16-16,-1 8-26 16,-2 6-7-16,-5 9-11 15,1 5-9-15,-5 4-17 16,-3-1-8-16,-2 0-14 15,-2-7-5-15,2-3-9 16,-1-6-2-16,3-7-2 16,1 1-1-16,5-7 0 0,4 1 0 15,0-10 4-15,5-2 0 0,2-9-4 16,4-1 0-16,6-3-6 16,3-11-1-16,7-9-12 15,3-6-15-15,5-14-8 16,0 2-1-16,6 5 13 15,-3 4 15-15,3 17 12 16,-5 7 0-16,-10 13-1 0,-8 4-2 16,-4 11-1-16,-10 5 0 15,-1 11 3-15,-7 7 2 16,-7 6 1-16,1 5 2 16,-6-1-1-16,3 0 0 15,1-8 1-15,-2-10-2 16,8-2 1-16,3-4 0 15,2-9 0-15,6 0 3 0,2-11 1 16,3-9-2-16,8 1 1 16,5-7-5-16,4-9-2 15,3-1-1-15,0-10-2 16,0-2 0-16,1 3-1 16,-3 5 3-16,0 8 2 15,-1 3 0-15,-7 8 0 16,2 3 0-16,-5 6 0 15,-6 4-1-15,-1 8 0 16,-5 4-1-16,-6 7 2 16,3 5 0-16,3 4 1 15,-5 1 0-15,3 4-1 0,-5-4 1 16,-2 1 0-16,4 0-1 16,0-11 1-16,-2 5-1 15,5-16 0-15,-3 1 1 16,0 0-2-16,4-9 0 15,2 0-61-15,3-3-34 16,-4 2-107-16,0-1-105 0,2-7 202 16</inkml:trace>
  <inkml:trace contextRef="#ctx0" brushRef="#br0" timeOffset="-110384.596">20246 18404 661 0,'2'0'391'15,"-2"2"-49"-15,-3 9-121 16,-5 4-50-16,-6 7-46 16,-2 3-24-16,1 7-37 15,0-1-10-15,2 3-10 16,0-6-3-16,6-10-10 16,1 0-5-16,6-7-14 15,0 4-5-15,5-2-2 16,0-9-2-16,5 2 1 0,-1-5 2 15,5-3 0-15,2 2 2 16,-1-8-2-16,2-2-2 16,1-3-2-16,-1-6 1 15,2-5-2-15,-6-2 1 16,-1-8 0-16,-4-1-1 16,-8-2 1-16,-1 1-1 15,-6 10-1-15,-4 7-1 0,-1 10-2 31,0 8-1-31,-3 3-1 0,2 3-1 16,-3 9 1-16,4-1-3 16,0 3-69-16,0 4-44 15,6-5-178-15,-1-2 180 16</inkml:trace>
  <inkml:trace contextRef="#ctx0" brushRef="#br0" timeOffset="-110052.172">20606 18184 758 0,'6'-6'382'15,"0"6"-121"1,-2 1-68-16,1 3-47 16,-2 2-22-16,-3 7-10 15,0 2-6-15,-4 12-14 16,-3 4-3-16,-6 10-8 16,-3 9-8-16,-4 15-16 15,-1-1-10-15,-1 2-21 16,3-8-7-16,1-17-9 15,4-4-5-15,5-9-3 16,0-1-2-16,10-12-16 16,2 0-23-16,0-15 24 0</inkml:trace>
</inkml:ink>
</file>

<file path=ppt/ink/ink6.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5:08:04.012"/>
    </inkml:context>
    <inkml:brush xml:id="br0">
      <inkml:brushProperty name="width" value="0.05292" units="cm"/>
      <inkml:brushProperty name="height" value="0.05292" units="cm"/>
      <inkml:brushProperty name="color" value="#0070C0"/>
    </inkml:brush>
  </inkml:definitions>
  <inkml:trace contextRef="#ctx0" brushRef="#br0">6687 2993 119 0,'0'-1'121'0,"0"-1"62"16,1-2 2-16,2-2-22 15,1-1-9-15,-2 3-27 16,2-3-8-16,-2 3-6 16,3-3 0-16,-4-1-4 15,3 3-8-15,1-3-15 16,0 2-11-16,-1-2-15 0,0 3-6 15,0 0-8-15,-3 3-3 16,0 1-9-16,-1 0-6 16,0 0-9-16,0 0-6 15,0 1-1-15,-1 5 2 16,-7 24 2-16,-18 41 2 16,9-21-2-16,0 0-3 0,1 6-2 15,0 0-3-15,3-10-1 16,-2-1 0-16,3-6-1 15,-1-7 0-15,0-2 0 16,2-5-1-16,0-4 1 16,3-5 1-16,6-7 5 15,-4-4 3-15,6-8-6 16,0-8-18-16,0-9-112 16,7-8-107-16,6-10 138 15</inkml:trace>
  <inkml:trace contextRef="#ctx0" brushRef="#br0" timeOffset="515.52">6689 2953 451 0,'-13'0'300'0,"3"1"-14"0,6-1-102 16,0-1-33-16,3-3-53 16,1 3-16-16,0 0-20 15,0 0 0-15,0-1 7 32,6 0 2-32,10-10 4 15,28-28-2-15,-24 23-10 16,4 2-6-16,3 0-19 15,3-1-9-15,6 5-15 0,-5 2-5 16,2 4-6-16,-2 2-2 16,-3 4-1-16,-2 3 0 15,-6 7-1-15,-1 5-1 16,-7 3 2-16,-3 1 0 16,-9 4 2-16,-2-1 3 15,-10 3 4-15,-6 1 5 16,-8 0 6-16,-5 0 1 0,4 3 3 15,2 0 1-15,-6-5 5 16,4-4 1-16,-11-9 1 16,2-4-2-16,7-9-7 15,-2-4-3-15,6-14-7 16,2-5-3-16,9-1-6 0,3-1-3 16,5 6-4-16,6 7-20 15,-1 5-39-15,0 4-36 16,2 3-114-16,-1 1-42 0,0 0 154 15</inkml:trace>
  <inkml:trace contextRef="#ctx0" brushRef="#br0" timeOffset="1116.729">7467 2454 442 0,'13'-14'299'15,"-1"5"-13"-15,0-1-61 16,-5 2-11-16,0 1-28 15,-4 2-12-15,-2 3-26 16,0 1-15-16,-1 1-41 16,0 0-22-16,-1 0-38 0,0 0-15 15,-4 19-11-15,-37 35-1 16,22-19 2-16,6 10 0 16,-5 11 1-16,-2 3 1 15,7 6-2-15,-9-7-1 16,3-7 0-16,-2-5-1 15,-3-6 1-15,3-2-1 16,0-6 0-16,3 0 0 16,7-3 2-16,-2-4 0 0,5-5 2 15,-1-7 2-15,1-7 6 16,4-6-16-16,0-8-69 16,1-7-66-16,4-11 75 15</inkml:trace>
  <inkml:trace contextRef="#ctx0" brushRef="#br0" timeOffset="1669.52">7890 2630 444 0,'17'2'306'15,"-3"2"2"-15,-2-3-121 0,0 2-8 16,-3 0-44-16,-2 1-8 16,-7-1-1-1,0-1 3-15,-12 4-8 0,-1-1-11 16,-7 6-28-16,-6 3-16 16,-7-2-24-16,-3 1-7 15,-14 2-13-15,-2-3-6 16,-1 4-7-16,-2-4-3 15,7-3-1-15,5-2-1 16,4-5 0-16,7 3-1 0,7-5 0 16,6 3 0-16,7-1-3 15,-2-5-2-15,12 7-3 16,-6-3-3-16,8 3 0 16,8 2 0-16,-6-4 2 15,5 3 1-15,-2-4 2 16,3 7 0-16,4 4 1 0,-2-2-1 15,7 6 1-15,-3 1-1 16,1-1 1-16,0 3 0 16,1 1 1-16,-1-2 1 15,0 2 0-15,0 0 0 16,-3-2 1-16,-1 0 0 0,1-3 0 16,-1-1 2-16,-2-5 1 15,1-3 1-15,-4-5-2 16,2-4-23-16,-2-2-85 15,0-4-54-15,1-3 89 16</inkml:trace>
  <inkml:trace contextRef="#ctx0" brushRef="#br0" timeOffset="2360.807">8087 3017 888 0,'0'-5'412'0,"-1"4"-185"15,-1-1-19-15,1 1-69 16,0 0-29-16,0 0-39 16,-14 1-12-16,-33 4-16 15,27 2-7-15,-6 5-11 32,2 0-5-32,3 6-6 15,2 2-1-15,5 2-4 16,-3-2 0-16,3 0-4 0,0-1-1 15,7-1-3-15,4-2-1 16,2 1 0 0,6-3 0-16,0-7 0 0,9 2 3 15,4-8 1-15,-2-6 3 16,2-3-1-16,-2-8 0 16,3-5-2-16,2 0 0 15,5-3-2-15,-2-1 0 16,-4 1-2-16,-5 1 0 15,-1 6 0-15,-3 5 1 0,-5 5-1 16,-2 4 0-16,-3 3-4 16,-3 1-1-16,2 0 0 15,0 0-1-15,-3 4 4 16,-5 14-1-16,-18 30 1 16,21-26-1-16,0 0 1 15,-1-4 0-15,4-1 1 0,2 0 0 16,2 0 0-16,5 2-1 15,5-3 2-15,-2-4 0 16,6-3 2-16,1-1-1 16,3-1 1-16,0-5 1 15,1-2 0-15,0 0 3 0,0-8-1 16,-1 3 6-16,2-9-47 16,0-6-36-16,-1-2 45 15</inkml:trace>
  <inkml:trace contextRef="#ctx0" brushRef="#br0" timeOffset="3115.083">8832 2787 667 0,'-1'0'341'0,"0"0"-89"15,1-1-29-15,0 0-41 0,0 0-22 16,12-4-46-16,4 1-20 15,39-5-30-15,-28 9-12 16,9-1-12-16,1-1-7 16,-10 1-14-16,-1 2-6 15,-7-1-6-15,-4 0-1 16,-4-1 3-16,-4-4 11 0,-4 5-45 16,-4-2-45-16,-3-2 46 15</inkml:trace>
  <inkml:trace contextRef="#ctx0" brushRef="#br0" timeOffset="3446.134">8778 2948 471 0,'0'0'279'15,"0"1"14"-15,7 1-82 16,-7-2-4-16,0 0-8 16,20 2-24-16,26 4-16 15,-18-6-34-15,-6-2-17 0,3-3-32 16,2 0-12-16,-4-3-22 15,6 3-12-15,-8 0-15 16,0 1-4-16,-7 2 7 16,-2-2-26-16,-3 2-116 15,2 2-110-15,-4 6 132 16</inkml:trace>
  <inkml:trace contextRef="#ctx0" brushRef="#br0" timeOffset="4176.536">9657 2888 500 0,'-1'-2'285'0,"1"1"-36"16,0 0-35-16,0 0-67 15,0 0-26-15,0 0-33 16,0 0-10-16,0 0 0 16,1 0-1-16,15 0-3 15,36 1-3-15,-29 1-9 0,4-5-3 32,2 3-15-32,2-1-12 15,0 0-18-15,-1 3-4 0,-4-4-3 16,-6-1 0-16,-3-1 18 15,-3 1-25-15,-3 3-92 16,-2 1-63-16,-7 2-352 16,-2-1 326-16</inkml:trace>
  <inkml:trace contextRef="#ctx0" brushRef="#br0" timeOffset="4683.681">10481 2517 636 0,'0'-4'369'16,"0"1"-57"-16,0 2-140 15,0 1-29-15,0 0-72 16,0 0-20-16,-1 0-22 15,0 3 3-15,-8 22 7 16,-12 36-1-16,1-18-5 16,-1 8-5-16,-3 0-9 0,1-1-5 15,1-1-4 1,-6-6-1-16,5-1 0 16,-3-4-2-16,0 0-1 15,7-3-3-15,6-1 1 16,1-1 0-16,11-4 0 15,-2-7 0-15,5-11-1 16,1-8-20-16,3-12-151 0,6-6 121 16</inkml:trace>
  <inkml:trace contextRef="#ctx0" brushRef="#br0" timeOffset="5141.802">10689 2813 739 0,'-2'12'389'0,"-7"-3"-76"16,-1 3-103-16,-3 1-52 0,0 0-34 16,-8 4-42-16,4 0-13 15,0 1-24-15,0-2-8 16,5 4-11-16,1-2-5 15,4-1-7-15,4 1-2 16,3-2-5-16,4-1-1 16,5 0-1-16,3 0 1 0,7-7 2 15,2-2 2-15,4-7 2 16,0-7 0-16,1-8-1 16,2-2 1-16,-4-3-2 15,-1-3 1-15,-7-1-2 16,-5-4 0-16,-9-3-1 15,2 1 0-15,-11 1-1 16,-2 1-3-16,1 5-3 16,-11 3-1-16,6 12-2 15,-3 4-3-15,0 10-2 16,-1 3 0-16,-3 4 1 0,-4 2 0 16,-3 2 2-16,4 3 0 15,5-1-54-15,2 4-33 16,11-5-109-16,5-2 114 15</inkml:trace>
  <inkml:trace contextRef="#ctx0" brushRef="#br0" timeOffset="5899.704">11356 2867 700 0,'-9'-11'445'0,"5"5"-3"31,-4 1-148-31,-8-4-108 16,2 4-55-16,-11 1-62 16,-2 4-17-16,-1 1-24 0,-3 6-5 15,-4 3-8-15,4 0-3 16,5 5-7-16,1-1-5 15,12 3-3-15,4 2-2 16,7 0 2-16,3-4 1 16,9 0 2-16,2-4 1 0,12-3 2 15,5-1-1-15,3-7 1 16,5 0-1-16,-10-7 0 16,-1-1 1-16,-5-2 0 15,-8 0 1-15,7-1 0 16,-18 0 1-16,4 1 0 15,-4 1-2-15,-1 9-6 16,-2 3-2-16,-8 6-2 16,3 4 0-16,-14 6 3 0,7 6 0 15,-1 14 2-15,-9 3-2 16,8 13 3-16,-9 0-1 16,1-3 1-16,4 2 0 15,-5-6 1-15,5 4 0 16,4-3 1-1,-3 1 1-15,2 1 0 0,1-4 1 0,-5-4 1 16,0-2 0-16,-3-11 1 31,0-4 0-31,0-10 1 16,3-7-3-16,-1-10-11 0,3-7-13 16,1-10-27-1,0-11-10-15,8-7-5 0,0-7 7 16,8 1 23-16,-2 5 11 0,11 8 14 15,3 4 5-15,4 4 2 16,8 2 0-16,2 1 1 16,6 0 4-16,7-1 7 15,3 0 1-15,9-1 1 16,9 4-1-16,0-2-5 16,-3 1 0-16,-13-5-3 15,1 2 0-15,-7-4 20 16,-2-1 12-16,-2 0-21 15</inkml:trace>
  <inkml:trace contextRef="#ctx0" brushRef="#br0" timeOffset="8260.639">12262 2501 337 0,'2'-2'233'16,"3"0"10"-16,-3 1-79 15,-2 1-19-15,0-2-20 16,0 1-14-16,0 0-28 15,0 0-7-15,0 0-10 16,0 1-4-16,0 0 0 16,-2 0 0-16,1 0-8 15,-6 9-5-15,-16 6-13 16,-31 33-7-16,22-21-14 16,-3 3-4-16,-1 9-5 15,-1-3-2 1,8 9-2-16,3 0-1 15,6-3-1-15,4 0 0 0,4-6-1 16,1-2 1-16,4-6 0 16,4 2 0-16,3-4 0 15,3-2 1-15,5 5 1 16,0-6-1-16,0-2 1 16,2-5 1-16,-1-8-12 15,1-4-40-15,-1-4-173 0,-1-4 151 16</inkml:trace>
  <inkml:trace contextRef="#ctx0" brushRef="#br0" timeOffset="8664.626">12473 2581 736 0,'0'-8'408'16,"2"5"-103"-16,-1 3-111 16,-1 1-34-16,-1-1-57 15,0 0-18-15,-4 21-16 16,-12 36-8-16,4-16-13 0,-1 3-7 15,-4-3-13-15,2 4-4 16,-2-8-9-16,2-2-2 0,-1-4-5 16,3-4-1-16,1-3-1 15,4-2 0 1,2 0 1-16,-4-4-1 0,3 1 3 16,5-4 1-16,4-6 2 31,-6-3-6-31,1-7-36 15,-5-5-37-15,-1-9-115 0,10-1-72 16,5-4 155-16</inkml:trace>
  <inkml:trace contextRef="#ctx0" brushRef="#br0" timeOffset="9166.572">12780 2638 711 0,'11'2'374'0,"-1"-2"-78"15,-4 0-80-15,-2 3-55 16,-1 1-32-16,-3 0-31 16,0-4-10-16,-3 0-10 15,2 3-1-15,-8 12-11 16,-27 25-6-16,10-30-14 15,-1 2-7-15,-1-2-14 16,-11-3-6-16,-3 0-7 16,1 0-3-16,-1-5-4 15,7 0 0-15,10 2-3 0,1 1-1 16,7 1-2-16,7 2-4 16,4-1-2-16,4-2 1 15,3 3 2-15,3 2 1 16,4 1 3-16,5 4-1 15,2-5 1-15,3 3 0 16,-1-2 1-16,5 0-1 16,-2 4 0-16,-1 2 0 15,0 2 0-15,-2-2 0 0,-3 2 0 16,-2-1 1-16,-4-2 0 16,-2 5-1-16,0-1 2 15,-1-3-1 1,-2-5-2-16,2-6-20 15,3-8-64-15,4-5-23 0,6-7 57 16</inkml:trace>
  <inkml:trace contextRef="#ctx0" brushRef="#br0" timeOffset="9907.493">13004 3138 444 0,'2'0'310'0,"-1"0"37"16,-1-2-119-16,0 1-64 15,0 0-41-15,-1 0-42 0,0 0-13 16,0 1-14-16,-2 0 1 16,-11 1-8-16,-1 2-5 15,-31 15-13-15,29-6-3 16,-2 0-4-16,-1-5-2 15,5 7-8-15,-1-1-3 16,1 1-6-16,8 5-2 16,0-5-1-16,3 1 0 15,4 3 0-15,-2-7 0 0,2 1 0 16,3-4 0-16,1-1 0 16,6 3 1-16,1-6 1 15,2 2 2-15,3-6 2 16,-1-6 0-16,5-3-1 31,-2-6 0-31,-3-5-3 16,2-2 0-16,-1-2-2 15,-2 2 0-15,3 5 0 0,-5-1 0 16,-5 7 0-16,-3 3 1 16,-5 1-1-16,1 6 0 15,-4 4-2-15,-1 2-1 0,1 9 2 16,-4 1-1-16,3-2 2 15,0 3 0-15,3-6 0 32,1-6 3-32,1 1 4 0,-1 12 1 0,3 2 2 0,3-6-2 15,2-5-3-15,3 3-1 16,1-4 1-16,1 3-1 16,4-5 1-16,0-4 1 15,6 2 1-15,-4-7 0 16,4-1 8-16,2-1-19 15,-4-7-35-15,6 6 29 0</inkml:trace>
  <inkml:trace contextRef="#ctx0" brushRef="#br0" timeOffset="10515.567">13474 2568 622 0,'1'-10'311'16,"2"4"-81"-16,3 1-26 15,-2 0-37-15,2 1-15 0,0 4-33 16,-1 4-14-16,2 2-23 16,4 6-9-16,4 12-13 15,2 8-7-15,5 14-8 31,1 8-5-31,-1 5-10 0,-5-3-2 0,-5-2-2 16,-7-5-3-16,1-8 1 16,-6 2 0-16,-10-4-3 15,3 0 0-15,-16-4-5 16,5-1 0-16,-3-9-1 16,-2-2 2-16,1-12-18 15,-6-10 10-15,2-7-9 0</inkml:trace>
  <inkml:trace contextRef="#ctx0" brushRef="#br0" timeOffset="17755.171">15345 2578 579 0,'7'-10'348'0,"-3"0"-73"16,0 2-65-16,-2 2-33 0,-2 0-52 15,0 1-16-15,0 1-30 16,0 3-13-16,0 0-21 16,0 0-9-16,0 0-14 15,0 1-6-15,0 0-8 16,0 0-3-16,-1 0-1 16,-3 20-1-16,-13 41-1 15,3-18 0-15,-6 7 0 0,0 6 0 16,-4-6-1-16,2-2 2 15,-1-8-1 1,-4-4 0-16,6-4 1 16,-1-3 0-16,3 0 1 15,1-3-1-15,6-3 0 16,-6-3 0-16,7-8 2 16,4-3 1-16,-2-7 2 0,5-2 1 15,-2-11-57 1,5-2-61-16,1-9 68 15</inkml:trace>
  <inkml:trace contextRef="#ctx0" brushRef="#br0" timeOffset="18295.348">15691 2728 628 0,'6'0'408'16,"-7"-1"-9"-16,1-1-211 16,0 2-14-16,-1 0-72 15,0 0-20-15,-2 0-17 16,-3 13-6-16,-4 2-5 16,-44 25 3-16,26-26-7 15,-14-2-7-15,-6-1-17 16,1-1-7-16,-2-1-8 15,2 2-3-15,6-8 0 0,4 2-2 16,6-4 0-16,3-2 0 16,6-1-3-16,9 2 0 15,7 4-4-15,1-2-3 16,2 5-1-16,5-2-2 16,-6-3 2-16,10 5 2 15,4 1 1-15,-1-1 2 16,9 3 1-16,-7-3-1 0,3 2 0 15,1-1 1-15,-1 3 0 16,3 0 0-16,-2 1 0 16,-1-1-1-16,1 1 1 15,0 1 0-15,-3 1-1 16,1-1 1-16,2 2 0 16,-2-1-1-16,1 0 1 0,0 0-1 15,-3-5 0-15,0-2 0 16,-5-5 12-16,-4-2-20 15,-2-2-58-15,0 1-52 16,0 0-224-16,-1 0 221 16</inkml:trace>
  <inkml:trace contextRef="#ctx0" brushRef="#br0" timeOffset="19024.826">15854 3109 553 0,'2'1'384'0,"-1"-2"47"0,-1-1-131 15,0 0-92-15,-1 1-46 16,-1 0-71-16,2 0-23 16,-2 1-31-16,-4 1-10 15,-14 5-2-15,-28 11-3 16,23-2-2-16,1-1 0 16,-3 2-5-16,6 4 0 15,4-2-4-15,-2-2-1 0,13-1-3 16,-2-4-2-16,6-2-1 15,4 3-1 1,4-3-1-16,-2-3-1 0,3 1 1 16,-1-3 2-16,5-2 0 15,3-2 1-15,6-5-1 16,1-7-1-16,-1-1 1 16,0-5-2-16,1-6 1 15,-1 3-1-15,-4-4 0 16,-2 5 0-16,-5 7-1 15,-2 1 1-15,-6 7 0 16,-1 1-1-16,0 3-2 16,-1 1 0-16,0 0-1 15,0 0 0-15,-3 5 2 0,-2 8 0 16,-16 28 0-16,14-25 0 16,4 0 1-16,1 2-1 15,0-1 0-15,2-4 1 16,2 2-1-16,3-3 0 15,3-2 0-15,2 1 0 16,1-4 0-16,2 1 0 16,0-3 1-1,3 2 0-15,4-5 2 16,2-2-1-16,1-3 1 16,1-6-1-16,3-3-1 15,-4-4 1-15,4-3-18 16,-4-2-34-16,-6-5-107 15,2 3 100-15</inkml:trace>
  <inkml:trace contextRef="#ctx0" brushRef="#br0" timeOffset="19654.576">16611 2817 436 0,'-5'-12'268'0,"4"7"4"16,-6-6-35-16,10 8-35 16,0 3-17-16,-6-5-33 15,3 5-14-15,-1 0-28 16,0 0-12-16,1 0-16 15,0 0-2-15,15 6-4 16,39 12 0-16,-23-11-12 16,2-6-9-16,-1 1-18 15,-1-4-9-15,-6-1-15 16,-2 1-4-16,-4-3-5 0,-2 2 0 16,-8-1 1-16,-2-3-5 15,-4-2-65-15,-2 3-58 16,-1-1-449-16,-1 7 386 15</inkml:trace>
  <inkml:trace contextRef="#ctx0" brushRef="#br0" timeOffset="19955.085">16577 3001 615 0,'-2'2'391'0,"5"-2"5"15,-8-2-117-15,4 1-58 0,1 0-47 16,0 0-53-16,0 0-18 16,16 0-36-16,31-1-8 31,-24 0-7-31,1-1-4 0,6-1-8 0,1 1-5 15,-2-1-12-15,1 1-7 16,-7 2-9-16,-1 1-3 16,-7 0-3-16,-1 0-1 15,-6 2-6-15,-5 0-31 0,-2 2 27 16</inkml:trace>
  <inkml:trace contextRef="#ctx0" brushRef="#br0" timeOffset="21955.512">17779 2640 632 0,'2'-4'323'0,"2"0"-79"16,-1 4-32-16,-3-1-50 16,0 0-21-16,0 1-45 15,0 0-17-15,0 0-23 31,-1 0-9-31,-1 9-5 0,-5 13-3 0,-13 30-1 16,7-21 0-16,-5 1-3 16,-2 2-3-16,0 0-9 15,-2 0-4-15,1-3-6 0,-1-1-2 16,2-3-3-16,0-1-2 16,5-5-1-16,2 0-1 15,5 0-1-15,2-3 0 16,2-4 0-16,2-4-1 15,2-8 2-15,0-2 2 16,0-7-4-16,-1 6-18 16,1 0-88-16,3-14-59 15,14-33 92-15</inkml:trace>
  <inkml:trace contextRef="#ctx0" brushRef="#br0" timeOffset="22259.378">17801 2977 793 0,'-3'0'401'0,"3"0"-112"0,-1-1-30 16,0 1-94-16,1 0-33 15,-1 0-53-15,0 0-20 16,0 2-8-16,-4 10 0 16,0 2-13-16,-17 25-7 15,14-25-14-15,-2-1-4 0,5-2-6 16,0-1-2-16,1-5-1 16,3-2-1-16,1-3 13 15,0-1-20-15,0 0-95 16,0 0-74-16,2-16 93 15</inkml:trace>
  <inkml:trace contextRef="#ctx0" brushRef="#br0" timeOffset="23059.666">18414 2725 427 0,'11'-9'321'16,"-3"3"11"-16,-1 1-107 15,-3-2-43-15,-4 4-60 16,-1 0-20-16,-6-2-28 0,2 2-7 31,-6 3-8-31,-3-1-1 16,-6 3-6-16,-6 0-4 0,-3 3-11 16,-2 0-6-16,0 2-10 15,-2-1-5-15,4-1-6 16,-1 4-3-16,6-4-2 0,1 2-1 15,5 4-3-15,5-3 0 16,8 2-2-16,3 1-1 16,1-3-1-16,5-1-1 15,7 3 2-15,5 1 2 16,13 2 0-16,-1 4 1 16,3-2 0-16,0 2-1 15,-4 2 0-15,-1-1 1 16,-6 1-1-16,-5 0 0 0,-7 1 0 15,-7-2 1-15,-6-1 2 16,-5-2 1-16,-7-1 0 16,1 0 1-16,-5-2 1 15,2 2 0-15,-2-7 0 16,-1 1 1-16,1-6 2 16,1-2-1-16,5-6 18 15,5-6 3-15,1-3-1 16,6-1 2-16,3 1-20 15,3-1-5-15,9 1-2 16,2 0-1-16,4-2 1 16,-3-2 1-16,5 1 6 0,1-1 3 15,5 2 10-15,2 0 5 16,0-5 5-16,-1 1-1 16,3-7-8-16,-4 1-5 15,0 3-11-15,-9-3-4 16,-1 10-4-16,-1 2-2 15,-9 9-23-15,4 4-37 16,-9 4 185-16,-1 6-112 16</inkml:trace>
  <inkml:trace contextRef="#ctx0" brushRef="#br0" timeOffset="23767.332">19132 2867 395 0,'15'-9'277'0,"-3"0"35"16,2 2-50-16,-6 0-70 15,-1 2-18-15,-4 5-34 16,-3-5-9-16,0 2-15 16,-1 3-17-16,0 0-31 0,0 0-13 15,0 0-17-15,-13 2-3 16,-16 16-1-16,-28 23-2 0,27-23-6 15,-1-1-6 1,1-1-7-16,-3-1-2 0,-2-1-5 16,1 1-2-16,7-3-1 15,1 1-1-15,6-5 0 16,5-1 0-16,4-3-2 16,2-2 0-16,5-2-11 15,4 0-28-15,2-1-98 16,-1 0-60-16,0 0 114 15</inkml:trace>
  <inkml:trace contextRef="#ctx0" brushRef="#br0" timeOffset="24052.024">18924 2870 567 0,'6'-5'377'0,"-4"2"7"0,0 2-62 16,-2 5-118-16,-1-4-45 15,0 0-51-15,1 0-18 16,0 0-12-16,1 8-6 16,1 3-18-1,3 5-9-15,18 30-10 16,-12-27-4-16,0 0-9 16,-2-2-4-16,-1 1-7 15,-1-1-2-15,2 1-3 16,-2-2 0-16,5-6-2 15,-6-3 2-15,0-7 4 16,8-6-11-16,-2-7-74 16,9-2-57-16,7-5 75 15</inkml:trace>
  <inkml:trace contextRef="#ctx0" brushRef="#br0" timeOffset="24479.475">19651 2690 613 0,'0'-6'424'0,"3"0"49"16,0 3-155-16,-2 2-97 16,-1 1-53-16,-1 0-77 15,-2 0-28-15,3 2-42 16,-7 22-5-16,-17 34 3 0,9-25 0 16,1 3-1-16,-5-3-2 15,6 0-6-15,-1-3-1 16,3-5-3-16,3-1-1 15,2-3-1-15,-1 1 0 16,-3-4-1-16,3 3 0 16,-1-6-1-16,2-4 0 15,4-6-13-15,-2-5-29 16,8-8-116-16,1-4-102 16,9-6 154-16</inkml:trace>
  <inkml:trace contextRef="#ctx0" brushRef="#br0" timeOffset="25003.148">20004 2717 847 0,'10'-2'455'0,"-6"-1"-101"15,-2 3-78-15,4 1-79 0,-6-1-49 16,0 0-52-16,0 0-23 0,-3 0-26 15,0 7-5-15,-6 9-13 16,-32 34-6-16,19-31-8 16,4 6-2-16,3 1-5 15,-10-8-2-15,5 7-1 16,0-2-2-16,1-4-1 16,8 5 0-16,3-6 1 15,3-1-1-15,6-1 0 16,3-1 0-16,7 0 1 15,4 0 0-15,7-3 2 16,6-3-1-16,-1-5 1 16,0-4-1-16,1-9 0 15,-7-3-1-15,4-4 0 16,1 1 0-16,0-1 0 0,1-3 2 16,-7-3-1-16,-1-1 1 15,-5 0 0-15,-3-2 1 16,-3-1-2-16,-6-4 0 15,-4 4-2-15,-4 6 0 16,-1 3-2-16,-4 5 0 16,-2-6 0-16,-4 2-2 15,1 4 0-15,-3-1-1 0,2 8-2 16,1 4 2-16,2 1-41 16,0 1-43-16,4 5 173 31,3-1-95-31</inkml:trace>
  <inkml:trace contextRef="#ctx0" brushRef="#br0" timeOffset="25615.295">20370 2463 602 0,'0'-1'349'0,"-2"1"-45"0,1 0-38 16,0 0-44-16,0-1-34 15,0-1-39-15,1 1-23 16,0 0-38-16,4-1-8 15,14-2-17-15,27-6-7 16,-29 7-16-16,2 3-6 16,-8-2-13-16,6 2-4 15,1 0-8-15,-2-3-4 0,3 2-3 16,-5-2-1-16,2 3 12 16,-1 0-20-16,-3-1-104 15,-1 1 466-15,-4 5-305 16</inkml:trace>
  <inkml:trace contextRef="#ctx0" brushRef="#br0" timeOffset="26468.407">21231 2140 741 0,'0'0'416'0,"-1"-1"-77"15,-2 1-109-15,2 0-79 16,0 0-44-16,0 0-32 16,-2 0-11-16,-10 4-18 15,-2 1-8-15,-28 14-10 16,22-12-4-16,1 1-7 16,-2-1-2-16,-2-3-3 15,1 2 0-15,4-3-2 16,0 3-2-16,7 0-3 15,-3-4-2-15,9 5-1 16,-1-3 0-16,1-4 0 16,5 6-1-16,-1-6-1 15,2 0 1-15,0 0-1 16,0 0 1-16,0 0-1 16,0 0 1-16,0 0-1 15,0 0 1-15,0 5 0 16,0 1-1-16,-1 1 1 15,0 0-1-15,-1-3 0 16,-1 1 1-16,-1-1-1 16,0-3 1-16,-1 2-1 15,3 1-2-15,1-3 1 0,0-1 0 16,0 0 1-16,1 0 0 16,0 0 0-16,1 0-1 15,16 4 1-15,27 5 0 16,-24-9 0-16,-2 3 0 0,-2 1 0 15,1 6 0-15,-7 3 0 16,3-5 0-16,-5 4 0 16,-1-2 0-16,-2 4 1 15,-4-4 0-15,-2 5 0 16,-2-5 0-16,-5 4 2 16,-1-1 1-16,-6-1 6 0,0 0 2 15,-5-3 10-15,-2-3 5 16,4-1 8-16,-2-4 2 0,2-2-3 15,8-4-5-15,2-1-10 16,-9-3-5-16,5 0-8 16,-2 0-3-16,0 2-10 15,8 3-29-15,1 2-49 16,4 4 53-16</inkml:trace>
  <inkml:trace contextRef="#ctx0" brushRef="#br0" timeOffset="31105.081">3499 4475 165 0,'0'-1'135'0,"0"0"42"15,1 0-7-15,0 0-10 16,-1 0-6-16,0 0-18 16,0 0-9-16,1 0-15 15,1-2-7-15,2 0-8 16,-2 1-2-16,-2 1-10 16,0 0-7-16,0 0-20 15,0 0-14-15,0-1-17 16,0 1-8-16,0 0-6 15,0 1 1-15,2 12-3 16,8 11-1-16,-1 27 0 0,-8-29-3 16,-9-2-2-16,7-1 0 15,1 1-2-15,-1-4 1 16,4-2-1-16,-3-5 0 16,0-4 0-16,6-1 4 15,-3-5 5-15,-3 1 1 16,0 0 1-16,0-4-3 15,2-17-8-15,8-30 0 16,-4 24-3-16,-1-1-4 16,-2 0-8-1,0 3-3-15,0 7 1 16,-3 3 1-16,0 7 8 16,-3 3-1-16,-6 6 0 15,-1 2-2-15,-3 8 1 16,5 2 1-16,-5 6 3 0,-7 1 1 15,-4 5 0-15,-3 6 0 16,-5 0 1-16,7 5-1 16,-3-2 2-16,1-1 0 15,8-1 0-15,-1-4 0 0,9-2-1 16,2-2 0-16,5-1-2 16,0 0 2-16,2-2-1 15,1-2 0-15,1-2 1 16,2-1 0-16,1-2 1 15,-3-1-1-15,8-3 1 16,3-6 2-16,8-4 2 16,6-5 1-16,8-6-1 15,3 1 0-15,7-1-1 16,-3 1-1-16,-6 2 0 16,-4-1 1-16,-11 3-1 15,1 3 1-15,-6 3-1 16,-2 0 0-16,-2 1 0 15,-4 0-1-15,-2 2 1 16,-1 0 0-16,-3 0 2 16,0-2 1-16,0 0 0 0,-1 0 3 15,0 0-43-15,1 0-46 16,0 0-410-16,0 0 335 16</inkml:trace>
  <inkml:trace contextRef="#ctx0" brushRef="#br0" timeOffset="31488.717">3878 4409 799 0,'-3'-6'450'16,"3"3"-99"-16,1 2-137 16,-1 1-47-16,0 0-85 15,-1 0-27-15,0 1-23 16,-6 21 1-16,-12 35 5 16,9-26 1-16,0 8-6 15,-3-1-4-15,-1-2-8 0,2-1-4 16,-2-4-7-16,3-4-3 15,1-4-3-15,0-2 0 0,5-5-2 16,0-1 0-16,-1-4 0 16,3-3 0-16,-1-3 5 31,2-2-13-31,0-3-39 16,2-1-31-16,0 0-83 15,0 0-44-15,0 0 128 16</inkml:trace>
  <inkml:trace contextRef="#ctx0" brushRef="#br0" timeOffset="31851.854">4043 4427 741 0,'11'-13'429'0,"1"2"-93"0,-6 3-110 16,2 3-41-16,-4 2-76 15,-3 3-29-15,0 2-40 16,-1-2-11-16,-1 0-1 16,-1 9 4-16,-5 19 6 15,-8 32 0-15,5-26-5 16,1 6-3-16,-2-1-7 16,4-2-4-16,1-2-6 15,-5-4-3-15,7-10-2 16,-6 1-3-16,6-4-1 15,5-2-1-15,-7-4 0 16,4-1 0-16,-6-7 0 16,-4-1 1-16,9-3-4 0,3 0-13 15,-3 0-48-15,2-1-37 16,-1 0-118-16,2 0-100 16,-2 0 202-16</inkml:trace>
  <inkml:trace contextRef="#ctx0" brushRef="#br0" timeOffset="32159.037">3819 4631 1043 0,'-4'1'487'0,"1"-2"-207"15,0-2-34-15,3 3-96 16,0-2-38-16,0 1-54 16,0 0-19-16,12-1-15 0,12-1-1 15,34-5-4-15,-31 5-2 16,2-2-6-16,-10 1-2 16,-3-1-4-16,2-1-1 15,-8 1-3-15,12 1 8 16,-9-3-44-16,-3-2-53 0,5 1-176 15,-9-3 162-15</inkml:trace>
  <inkml:trace contextRef="#ctx0" brushRef="#br0" timeOffset="41162.27">4123 4847 318 0,'-1'0'235'16,"0"0"9"-16,0 0-68 16,0 0-22-16,0 0-42 15,0 0-18-15,0 0-23 16,-2 0-8-16,3 0-6 16,0 0 3-16,-1 0 2 15,0 0 4-15,0 0 6 16,0 0-4-16,1 0-7 0,0 0-8 31,0 0-3-31,0 0 0 0,0 0-5 16,9-2-4-1,13-3-17-15,33-13-8 0,-29 8-9 16,3 1-2-16,-2 4-2 16,-7 1-1-16,3 5-2 15,-7 1 0-15,-4 4-2 16,-5 1 0-16,-8 3 4 0,-5 6 3 15,-13-2 4-15,-3 4 0 16,2 3-1-16,-1-2-2 16,-2 2 1-16,0-6-1 15,1-5 0-15,1 0 1 0,9-7-1 16,2 0 1-16,6-2-2 16,2-1 0-16,4-4-4 31,-2 3-1-31,0 0-3 15,0 0 0-15,15-8 2 16,31-13 1-16,-30 18-1 16,2 0 1-16,-5 4-2 0,1 6 1 15,-3 4-1-15,-1 3 0 16,-3 1 1-16,-4 4 0 16,-3 4 1-16,-3 1 0 15,-7 2 1-15,-1-1 1 16,-5-1 1-16,-1 0-1 0,-4-1 2 15,-1-2-2-15,-2-5 11 16,1-2 5-16,-2-7 10 16,0-4 5-16,4 0-4 15,-1-7-2-15,5-2-8 16,2-4-5-16,0-8-8 16,3 4-4-16,3-4-5 15,4 1-2-15,3 3-28 16,-4 0-36-16,9 6-107 15,-3 3-105-15,13 1 172 16</inkml:trace>
  <inkml:trace contextRef="#ctx0" brushRef="#br0" timeOffset="42257.908">4915 4452 372 0,'0'-1'260'0,"-2"0"30"16,2 1-47-16,-1 0-69 16,0 0-24-16,-2 0-45 15,3 0-14-15,-1 0-26 16,0 0-10-16,0 0-15 15,0 0-5-15,-2 8-7 16,-3 7-3-16,-11 30-9 16,9-26-5-16,-2 1-6 0,0 6-1 15,5-3-1-15,0-3 2 16,-3-9-1-16,3 0 1 16,3-5 4-16,-1-4 4 15,4-2 2-15,-1-1-1 16,0 0-5-16,1-7-4 15,6-13-4-15,12-32-1 16,-9 23-19-16,2 3-8 16,-7 0-4-16,-4 14 2 15,0 7 18-15,0-1 6 0,-1-9 4 16,-3 3-1-16,-6 10-1 16,-2 8 0-16,-10 2 0 15,2 6 1-15,-1 2 1 16,-3 1 0-16,4 6 1 15,-4 2-1-15,1 7 0 16,0-2 0 0,-3 2-2-16,4 2 1 0,3-8 0 15,2 4-1-15,4-5 1 16,4-5-1-16,5 2 0 16,3-2 1-16,7-4-1 15,3-1 1-15,4-4 2 16,1-4 1-16,6-6 3 15,4-6 1-15,4-5 0 16,5-2-1-16,2 1-2 16,5 0 1-16,-3 2-2 0,-3 0 1 15,-9 3-1-15,-11-1-1 16,-9 6 0-16,-6 2-4 16,0 5 1-16,-1-5-19 15,0 0-69-15,-3 6-57 16,-2 6 85-16</inkml:trace>
  <inkml:trace contextRef="#ctx0" brushRef="#br0" timeOffset="42805.689">5257 4442 926 0,'-12'5'486'0,"1"4"-142"16,-4 5-154-16,0 1-38 16,-3 8-64-16,1-1-18 15,-3 4-20-15,2 3-4 16,-3-2-14-16,3 4-6 15,4-2-8-15,-5-6-4 16,14 3-3-16,-3-6-1 16,4-2-3-16,6 2 0 0,-1-9-2 15,4-2 2-15,10-2 1 16,2-5-1-16,6-2 1 16,4-4-2-16,0-4-1 15,3-3-2-15,-2-2 0 16,0-1-1-16,-3-6 1 15,-2 0 0-15,-2 0 1 16,-3-4 1-16,-5-3 1 16,-3 0 0-16,-9-6 1 0,0 3 0 15,-9-1-2-15,-7 2-1 16,-1 2-2-16,-5 1 0 16,2 4-2-16,0 2 0 15,-1 5-2 1,3 4-3-16,-3 6-4 15,1 5 2-15,4 5-30 16,-3 3-45-16,6 4-104 16,2 5 111-16</inkml:trace>
  <inkml:trace contextRef="#ctx0" brushRef="#br0" timeOffset="43808.325">5461 4796 619 0,'31'-33'332'0,"-26"31"-63"16,-3-1-31-16,-1 3-52 15,-1 0-20-15,0 0-40 16,0 0-14-16,0 0-34 15,-1 0-14-15,-1 0-29 16,2 0-13-16,-5 4-13 16,-3 6-2-16,6 2-3 15,-42 26-1-15,39-27-1 16,0-3 0-16,1-4-1 16,0-1 0-16,0-3 2 15,4-1 0-15,0-1-1 16,0 1-2-16,0 0-8 0,14-8-5 15,30-30-13-15,-29 25-6 16,3 3-1-16,-1 2 5 16,2 4 11-16,4 5 7 15,-6 3 4-15,-3 6 1 16,-3 2 1-16,-3 2 0 16,-7 3 2-16,-2 2 0 0,-10 4 2 15,-3 2 3-15,-6 2 2 16,-5 1 2-16,-1 6 1 31,0-3 1-31,2-1 2 0,0-2 1 0,-10-9 1 16,-1-2 0-16,-5-10-3 15,6 0-1-15,6-7 0 16,6-6-2-16,9-4-1 16,0-5-2-16,5-5-4 15,6 5-2-15,2 1-4 16,6 1-1-16,3 5 1 15,1 0 0-15,6 5 1 0,-1 2 0 16,3 2 0-16,2 3 1 16,8 7 3-16,-6 2 2 15,2 1 5-15,-1-1 1 16,-10-1-1-16,4 3 1 16,2-4-3-16,-4 2-1 15,4-8 0 1,-3-1-1-16,4-3 0 15,2-7 2-15,1 1-12 16,3-10-36-16,7-6-66 0,-2 1 67 16</inkml:trace>
  <inkml:trace contextRef="#ctx0" brushRef="#br0" timeOffset="44340.937">5977 4388 610 0,'2'-9'349'0,"2"0"-38"15,-4 4-44-15,4 3-58 16,-4-2-30-16,-1 3-55 15,1 0-27-15,0 1-32 0,-1 0-12 16,0 0-5-16,0 2 1 16,-6 20-6-16,-9 30-5 15,11-20-9-15,-7 5-6 16,-1-1-4-16,-2 3-5 16,-7-1-5-16,3-2-3 15,2-5-2-15,-2-6-1 16,5-7 0-16,3 1 0 0,1-5-1 15,2-1 0-15,5-6 0 16,-1-4-1-16,5-3-7 16,2-3-18-16,-3 1-47 15,0 1-40-15,8-5-129 16,7-18-186-16,38-30 278 16</inkml:trace>
  <inkml:trace contextRef="#ctx0" brushRef="#br0" timeOffset="44675.825">6265 4337 718 0,'9'-7'434'0,"2"1"-79"16,-4 6-111-16,-5-1-48 16,-2 3-62-16,-1-2-21 15,0 0-21-15,-5 13-8 16,4 14-24-16,-42 29-6 15,23-21-8-15,0 3-5 0,5 4-10 16,-4-3-5-16,4-2-11 16,-2-3-3-16,3-3-5 15,0-2-1-15,3-5-2 16,-1-3 0-16,0-3-1 16,7-4 0-16,-3-4-1 15,1-2 0-15,4-6-3 16,-2-2-18-1,-4-5-85-15,7-2-62 16,-1-5-502-16,3-5 449 16</inkml:trace>
  <inkml:trace contextRef="#ctx0" brushRef="#br0" timeOffset="44886.559">5956 4522 1362 0,'3'2'177'16,"-3"-2"-48"-16,0 1 119 16,0-1-35-16,0 0-71 15,0 0-29-15,15 2-27 16,33 7-18-16,-14-2-32 16,-4-1-9-16,-2-2-17 15,2 2 26-15,-6-6 335 16,0 2-271-16</inkml:trace>
  <inkml:trace contextRef="#ctx0" brushRef="#br0" timeOffset="45761.032">7085 4470 657 0,'5'-2'347'0,"-3"1"-69"16,-2-1-28-16,0 1-44 16,0 0-19-16,0 0-50 15,0 0-28-15,0 0-47 16,0 0-16-16,0 1-15 16,0 10 0-16,-4 14 3 15,-12 35 0-15,4-26-3 16,-1-1-3-16,0-1-9 15,1-2-5-15,3-5-7 16,-1-3-1-16,3-5-2 0,-2-3-1 16,1-3 0-16,-1-1-2 15,2-4 3-15,4 0 2 16,-5-6-42-16,9-2-31 16,-2-6-101-16,-4-2-123 31,13-2 190-31</inkml:trace>
  <inkml:trace contextRef="#ctx0" brushRef="#br0" timeOffset="46012.356">6966 4606 896 0,'-6'-42'450'16,"10"37"-141"-16,-4-3-39 0,4 1-86 15,4 2-31-15,5 3-48 16,2-1-24-16,6 6-19 16,0-3-9-16,1 2-12 15,0-2-5-15,-4 0-15 16,2 0-7-16,-5-1-8 16,3 2-2-16,0-2 6 15,-3-3-14-15,-2 0-65 16,-1-5-2-16,0 3 28 15</inkml:trace>
  <inkml:trace contextRef="#ctx0" brushRef="#br0" timeOffset="46660.441">7982 4398 638 0,'2'-6'346'16,"3"3"-69"-16,-4 1-25 15,2 1-66 1,-3 1-28-16,0 0-44 16,0 0-19-16,0 0-23 15,0 0-2-15,-1 0-5 16,-1 8-2-16,-5 14-4 15,-7 34-6-15,4-23-14 16,-2 3-7-16,0 0-10 16,-5-2-6-16,5 2-5 15,-1-5-2-15,0 0-3 16,6-4-1-16,-2-8-1 16,0-1-1-16,1-6 0 15,-2-1-1-15,2-4 0 0,6-3 2 16,-3-5 1-16,9-2-19 15,0-6-66-15,0-4-44 16,9-7 67-16</inkml:trace>
  <inkml:trace contextRef="#ctx0" brushRef="#br0" timeOffset="47008.751">8263 4334 828 0,'4'-4'456'0,"-3"4"-86"16,2 1-102-16,-4-1-85 15,0 0-47-15,0 0-50 16,0 0-10-16,-1 12-20 16,-3 4-6-16,-11 32-12 15,5-22-3-15,0 6-6 16,0 4-3-16,-4 5-5 0,2 0-4 15,-4-9-5-15,4 4-3 16,-1-12-2-16,-3 2-1 16,7 1-2-16,-3-6 0 15,7-3-2-15,2-5-1 16,0-7-1-16,1 0 2 0,1-2-25 16,1-2-23-16,1-4-109 15,0 1-104-15,0 0 163 16</inkml:trace>
  <inkml:trace contextRef="#ctx0" brushRef="#br0" timeOffset="47328.068">7883 4570 495 0,'-13'-3'350'0,"4"0"66"16,11 4-122-16,0 2-78 0,5 0-34 15,-7-3-57-15,0 0-20 16,0 0-23-16,3 0-10 16,18 2-12-16,34 9-4 15,-29-8-10-15,4-3-4 16,-2-1-12-16,-5-3-8 15,0-4-11-15,-1 0-3 16,-3-4 9-16,0 1-20 16,-2-2-4-16,-3-1 7 0</inkml:trace>
  <inkml:trace contextRef="#ctx0" brushRef="#br0" timeOffset="47990.945">8223 4785 501 0,'0'0'336'0,"0"0"19"0,0 0-108 16,0 0-59-16,0 0-26 16,16 5-18-16,32 4-16 0,-23-10-31 15,-3-1-16-15,3-1-23 16,-5 1-5-16,-6 0-6 15,-3 0 0-15,-2 1-10 0,-2 2-7 16,-7 3-11-16,1 0-3 31,-5 5-3-31,-11 0 1 16,6 6-1-16,-5 0-2 16,-8 4-5-16,9 2-1 15,-15-2-2-15,3 3-1 16,4 0 0-16,-4-2-1 0,4 1 0 15,1-3 0-15,4-3 1 16,6-2-1-16,4-6 0 16,2-3 0-1,4-2 0-15,0 0 0 0,0-2 1 16,0 0 0-16,0 0 1 0,0 0-1 16,18 4 2-16,30 3-1 15,-20-11 0-15,0 1 1 0,-2-2 0 16,-2-5 0-16,-3 5 0 15,-2-4 0-15,1 6-1 16,-4-1-1-16,-3 0-1 16,1 5-1-16,-9-1 0 15,-1 2-3-15,-4-2 7 16,-1-1-15-16,0 0-73 16,0 0-60-16,0 0-183 15,-1-5 198 1</inkml:trace>
  <inkml:trace contextRef="#ctx0" brushRef="#br0" timeOffset="48540.315">8905 4417 918 0,'-13'-2'450'0,"5"2"-139"16,2 3-79-16,-7 1-65 0,9 3-36 16,-10 4-44-16,-8 1-17 15,7 7-21-15,-1 1-11 16,-5 3-18-16,-1 1-6 15,1 3-5-15,-3 2-1 16,6-3-2-16,4 0 1 16,7-2 2-16,2 0 2 0,8-2 1 15,2 0 1-15,6-8-1 16,4 1 1-16,7-6 0 16,2-2 0-16,1-4-3 15,3-3-1-15,-4-2-3 16,-5-6-1-16,6-1-2 15,-1-3 0-15,2-6 0 16,1 3 1-16,1-2-1 16,-4-6 1-16,-4 0 1 15,-2-7-1-15,-5-5 1 0,-5 3-1 0,-5-2 1 16,-3 5-1-16,-5 4-2 16,-2 4 0-16,-10 7-3 15,-4 1-3-15,-9 6 2 31,-4 0 3-31,1 4-55 0,0-1-47 16,6 3 64-16</inkml:trace>
  <inkml:trace contextRef="#ctx0" brushRef="#br0" timeOffset="50000.971">9509 4547 355 0,'-1'0'252'0,"-1"0"23"16,2 0-45-16,-2-2-64 15,1 1-25-15,0 1-38 16,0 0-13-16,0 0-14 16,0 0 4-16,0 0 4 15,0 0 0-15,0 0-5 16,1 0-10-16,0 0-7 15,0 0-3-15,0 0-6 16,0 1-3-16,2 3-6 16,6-3-3-16,11 9-9 15,33 7-1-15,-21-20-3 16,9 0-1-16,6-1-1 0,4-1 0 16,5 4-4-1,0 0-2-15,-1 1-3 0,-1-1-4 16,-6-2-2-16,0 1-2 15,-5-1-2-15,-1 1-1 16,-2 1-1-16,-9 0-1 16,-5 1 1-16,-6-2 0 15,-5 1 1-15,-3-3-1 16,-3 1 1-16,-7-1 0 0,-1 1 2 16,3 0 1-16,-3 2 3 15,0 0-1-15,-1 0-2 16,0-1-1-16,1 1-4 15,-1 0-1-15,0 0-3 16,-2-4 1-16,0 0-1 16,3 3 0-16,-3-1 0 15,2 2-1-15,-4-4 1 16,-6-1 1-16,1 1 0 0,-26-17 1 16,20 18-1-16,2-4 0 15,-1 0 1-15,1 0-1 16,-3-3 0-16,2 2 0 0,1 1 0 15,2 1-1-15,3 5 0 16,0 0-1-16,1 2-1 16,3 1 0-16,0 2-1 15,1-1 0-15,3 1 0 16,1-3 2-16,0 0-45 16,0 0-39-16,0 0-126 15,7 5 125-15</inkml:trace>
  <inkml:trace contextRef="#ctx0" brushRef="#br0" timeOffset="50668.307">10287 4721 685 0,'0'-9'389'0,"1"8"-41"15,-1-5-92-15,3 4-66 16,-3 1-30-16,0 0-39 16,0 0-13-16,0 0-27 15,-3 0-13-15,3 1-10 31,-1 0-2-31,0 0 2 0,-2 0-1 0,-20 6-11 16,-35 15-9-16,26-13-11 16,0-1-4-16,-7 0-8 31,5-3-2-31,-4-3-5 16,1-1-1-16,1 3-1 0,-1-3-1 15,2 1-1-15,0-1 0 16,-1-4-1-16,-2-2 0 15,0-2 0-15,2-1-1 16,2 4 1-16,7 3-1 16,1-3 0-16,4 5 0 15,5 0 0-15,3 0 0 0,7 4-1 16,2-4 0-16,2 0 0 16,3 3-2-16,0-3 1 15,0 0-1-15,0 0 2 16,0 0 1-16,1 4 0 0,11 1 0 15,2 1 0-15,26 26 0 16,-28-27 0-16,-1 2 0 16,-4-4 0-16,1 2-1 15,0-2 1-15,-3-1-1 16,2 4 0-16,-2-1 1 0,0 0-1 16,2-2 0-16,-1-2 0 15,0 0-1-15,2 0 16 16,-2 1-12-16,3 0-3 15,3 1 314-15,-12-3-247 16</inkml:trace>
  <inkml:trace contextRef="#ctx0" brushRef="#br0" timeOffset="53380.04">11045 4418 584 0,'0'-1'313'0,"0"0"-61"16,0 0-37-16,1 0-43 15,-1 0-16-15,0 0-27 16,0 0-12-16,0 0-31 15,0 0-12-15,0-1-26 16,0 1-10-16,0 0-16 16,0 1-5-16,0 0-8 15,0 0-1-15,-1 13-1 16,-3 5-1-16,-12 25-1 0,12-25-2 16,-2 0-1-1,2-4 0-15,2 2-1 0,-2-7 1 16,4 1 0-16,-5-4 0 15,4-5 3-15,-1-1 4 16,1-1 2-16,1-1 1 16,0 1-3-16,0-1-5 0,2-15-3 15,7-28 0-15,-5 25-1 16,0-1-1-16,2 3 0 16,1 1 0-16,-6 6 1 15,-5 2-1-15,1 6-2 16,-4 0 0-16,-6 3-3 15,-2 3 0-15,-3 5 3 16,-5 2 1-16,2 7 1 16,-4 3 1-1,-1 2 0-15,1 2 0 16,2 3 0-16,7-3 0 16,-2 7 0-16,1 0-1 0,5-5 0 15,-4 4 0-15,1-10-1 16,3 1 1-16,-2 1-1 15,4-2 1-15,5-1 1 16,3 0-1-16,2-6 1 16,0-1-1-16,5-3 0 15,5-2 0-15,7-3 1 16,3-3 1-16,2-4 1 16,3-4 1-16,0 0-1 15,6-2 0-15,2-1-1 16,-6 1 1-16,-1 3-1 15,-6 0 0-15,-7 2-1 16,-1 3 0-16,-5-2 0 16,-4 2 0-16,-2 0 0 0,-1 1 0 15,-1-1 0-15,0 1 2 16,0 0-1-16,0 0 4 16,-2 0-48-16,3 0-43 15,0 0-119-15,0-1-376 16,0 0 399-16</inkml:trace>
  <inkml:trace contextRef="#ctx0" brushRef="#br0" timeOffset="53787.654">11307 4402 1020 0,'0'-3'485'0,"-9"-1"-189"16,8 4-70-16,-6 4-101 16,3 2-44-16,2 8-50 15,-5 6-1-15,1 5 2 0,-1 4 0 16,-4 7-6-16,-1-1-4 15,-3 3-6-15,-5-2-4 16,-5-4-2-16,3 0-3 16,-2-8-2-16,3 0-1 15,5-5-2-15,-1-4 0 16,7-3-1-16,4-3 0 16,5-5-1-16,-3-1 0 0,4-5 0 15,0 1-16-15,0 0-47 16,0 0-44-16,16-13-188 15,37-32 190-15</inkml:trace>
  <inkml:trace contextRef="#ctx0" brushRef="#br0" timeOffset="54120.183">11524 4399 897 0,'11'-7'447'0,"-6"3"-133"0,2 0-41 15,-6 3-85-15,0 0-41 16,-1 2-72-16,0-1-15 16,0 0-11-16,-1 0 1 15,-2 16 4-15,-14 32-6 16,5-19-9-16,0 4-5 16,-6 8-6-16,1-2-4 15,-7-6-6-15,-1 2-3 16,3-9-7-16,0 2-3 0,7 0-3 15,-3-9 0-15,3-1-1 16,6-2 0-16,6-5-1 16,3 1 0-16,-1-5-1 15,1-2 0-15,-6-3-20 16,6-3-25-16,0 0-55 16,0 0-60-16,0 0 105 15,3-9 6-15</inkml:trace>
  <inkml:trace contextRef="#ctx0" brushRef="#br0" timeOffset="54427.939">11244 4582 678 0,'-16'4'362'16,"8"2"-81"-16,-1-2-39 15,3 2-55-15,6-1-28 16,-7-5-42-16,13 1-17 0,-1-1-30 31,7 1-8-31,6-1 0 0,0-2 5 16,3-7 1-16,4-4-4 16,6-2-17-16,-2-2-14 15,5 1-16-15,-3 1-6 16,-6 2-8-16,-2 3-3 15,-5 5 16-15,-3 2-46 16,0 6-92-16,-2 4-63 16,-8 6 90-16</inkml:trace>
  <inkml:trace contextRef="#ctx0" brushRef="#br0" timeOffset="55120.974">11501 4825 974 0,'-2'-4'461'0,"0"-1"-195"0,6 2-32 15,-4 2-91-15,0-1-29 16,0 1-34-1,0 0-11-15,25-4-20 0,37-8-5 16,-26 8-15-16,-1 3-6 16,-18 4-12-16,-3 3-3 15,-11-1-4-15,1 3-1 0,-8 1 4 16,-3 1 2-16,-11 2 2 16,-6 1-2-16,-2-1-2 15,-5-1-3-15,5-4-1 16,2 1 0-16,5-4-1 15,6 2 1-15,5-5-2 0,2-1 1 16,4-1-2-16,2-2-2 16,5 1 0-16,5-2-1 0,5 1 1 15,1 0 2-15,2-1-1 32,1 3 1-32,-1 0-1 15,1 2 1-15,-2 2 0 16,-2 0 0-16,-5 5 0 15,1-2 0-15,-5 4 0 16,-2 2 1-16,-1 3 0 16,-6 2 0-16,-3 1 1 15,-4 1 0-15,-5-1 1 0,-2 2-1 16,-4-2 0-16,-5 3 1 16,-3-1 8-16,-1-4 7 15,-2-6 11-15,-1-8 3 0,1 1-3 31,0-2-4-31,1 0-9 16,6 0-3-16,5-5-5 0,2-2-2 16,5-2-5-16,3-2-1 15,4 1-1-15,2-1 5 16,4-1-29-16,0 0-24 0,3-4 383 16,8 2-275-16</inkml:trace>
  <inkml:trace contextRef="#ctx0" brushRef="#br0" timeOffset="55999.28">12216 4441 538 0,'3'-3'362'15,"5"0"-25"-15,0 1-77 0,-2 1-39 16,-3 2-57-16,-3 1-22 15,-1-2-43-15,0 0-10 16,-1 11-20-16,-4 10-10 16,-8 29-15-16,3-24-9 15,0-4-11-15,1 1-5 0,-1-2-8 16,0-7-2-16,7-2-4 16,0-4 0-16,2-6 2 15,3 1 2-15,-1-5 1 16,0 1-1-16,0 0-4 15,2-10-2-15,5-13-3 16,19-28 0-16,-20 24 0 16,1 1-1-16,-5 4-1 15,-5 1 2-15,3 9-1 16,-4 3 0-16,-1 5-2 16,4 5-1-16,-10 4 1 15,-1 0 0-15,-6 7 3 16,-6 2 0-16,1 2-1 15,-3 6 0 1,2 3 0-16,-1 3 0 0,4 1 1 0,2 2-1 16,2-4 1-1,1 2-1-15,1 0 1 16,0-4 0-16,4 1 1 16,1-6-1-16,4-1 0 15,3 0 0-15,4-3 0 16,1-1 0-16,11-4 0 15,-3-2 1-15,7-5 2 16,-2-1 0-16,10-5 0 16,4-2 0-16,3-4-1 0,6-2-1 0,-10-1 0 15,4 3-1-15,-9 0 0 16,-4 2 21-16,-16 1-60 16,8 0-48-16,-7 3-179 15,1 3 152-15</inkml:trace>
  <inkml:trace contextRef="#ctx0" brushRef="#br0" timeOffset="56533.393">12508 4509 940 0,'-2'2'504'16,"-6"0"-95"-16,0 0-137 16,-5 2-95-16,0 4-56 0,0 6-66 15,-1 2-15-15,-1 0-16 16,-2 3-6-16,1 1-5 16,-1 3-4-16,3 5 0 15,-4-8 0-15,5 3 1 16,5 1 0-16,2-4-2 15,1 2 0-15,-1-7-3 16,6-3 0-16,2 1-2 16,9-5 0-16,6 0 0 15,-3-3 1-15,7-6 1 16,1-2 0-16,2-8-1 16,2-1-1-16,3-5-1 15,-1-2 0-15,2-2 1 16,-3-6-1-16,0-2 1 0,-2-4 0 15,-9-4 1-15,-2 1-1 16,-11 1 0-16,-3 3 0 16,-3 8-1-16,-6 1 0 15,-6 9-1-15,-4 1-1 16,-4 6 0-16,-1 5-2 16,-3 2-2-16,1 5 0 15,-3 5 11-15,2 1-19 16,0 5-81-16,0 2-47 0,5 1 72 15</inkml:trace>
  <inkml:trace contextRef="#ctx0" brushRef="#br0" timeOffset="57474.706">12730 4827 595 0,'0'-1'403'0,"0"0"-36"15,0 0-84-15,0-1-48 16,0 1-78-16,0 0-28 16,0 1-46-16,0 0-13 15,0 0-22-15,-2 7-9 16,-3 5-16-1,0-1-6-15,-21 26-9 0,21-27-3 16,-5-5-2-16,2 0-1 16,5-4 0-16,3-1 0 0,-1-6-2 15,1 5 0-15,0 0-3 16,0 0-2-16,9-9-4 16,7-1-3-16,31-23-2 15,-27 30 0-15,3 6 3 16,2 4 5-16,-8 2 3 15,-1 4 2-15,-7 6 0 16,-2 1 0-16,-4 4 1 16,-6-4 0-16,-7 4 2 15,-2 4 0-15,-9-2 1 16,-2 0 1-16,0 0-1 16,-10-6 0-16,0-3 0 0,3 5 1 15,-11-9 1-15,8 0 1 16,3-4-2-16,1-8 1 15,12-2-1-15,1-5 0 16,5-4-1-16,4 1-2 0,6-3-2 16,4-2-1-16,5 2-2 31,3-1-1-31,5 2 1 16,1 4 0-16,5 3 2 15,-1-1 1-15,-1 8 0 0,3 2 1 16,-4 6 1-16,-2 2 0 0,-4 2 1 15,-7-2-1-15,-2-2 0 16,1 2 0-16,6-2-1 16,-6-5 0-16,3-2 33 15,-3-4-34 1,-5-8-101-16,7 2-95 16,2-9 98-16</inkml:trace>
  <inkml:trace contextRef="#ctx0" brushRef="#br0" timeOffset="57802.153">13066 4416 740 0,'2'0'459'15,"0"-1"-23"1,9-2-184-16,1 2-42 16,7-1-59-16,4-1-27 15,-5 1-48-15,3-1-20 16,2 2-23-16,-2-3-9 15,1 2-14-15,-2 0-4 0,-2-1 34 16,-6 2 21-16,0 2-36 16</inkml:trace>
  <inkml:trace contextRef="#ctx0" brushRef="#br0" timeOffset="58514.861">13846 4555 722 0,'0'-7'375'16,"-1"0"-99"-16,0 4-12 15,-1 3-78-15,1 0-34 0,0 0-57 16,-4 11-27-16,-6 17-19 15,-10 37-3-15,7-29 0 16,-8-1-2-16,7-2-8 16,-3-4-5-16,4 0-14 15,5-4-4-15,0-5-6 0,1-2-3 16,7-3-1-16,-9-4-1 16,9-7 3-16,-2-4-23 15,-2-7-117-15,10-1 97 16</inkml:trace>
  <inkml:trace contextRef="#ctx0" brushRef="#br0" timeOffset="58750.58">13688 4684 1176 0,'5'-2'527'0,"5"3"-269"15,-7-1-22-15,6 4-85 16,-3-4-38-16,7 1-41 16,5 1-18-16,7-3-20 15,6 1-7-15,3-8-13 16,-1 3-5-16,-4-3-6 16,2 0 31-16,-4 3-42 15,2-2 39-15,-7 3-17 16</inkml:trace>
  <inkml:trace contextRef="#ctx0" brushRef="#br0" timeOffset="59382.196">14674 4459 839 0,'-2'-2'411'0,"2"0"-142"16,0 0-31-16,0 2-87 16,-1 0-36-16,0 0-51 15,-5 20-7-15,-10 38-11 16,9-21 0-16,-10 1-6 15,4 1-7-15,-13-4-12 16,-2-5-5-16,3-1-8 16,-4-1-2-16,7-5-3 0,7 0-1 15,1-6-1-15,3-3 1 16,3-5-1-16,2-3 1 16,3-8-12-16,3-2-22 15,7-6-67-15,2-5-43 16,7-5 83-16</inkml:trace>
  <inkml:trace contextRef="#ctx0" brushRef="#br0" timeOffset="59702.316">14946 4363 1018 0,'-1'1'510'15,"-3"1"-184"-15,1 5-142 16,-3 2-37-16,-4 4-61 16,1 5-11-16,-2 5-24 15,0 8-11-15,-2 9-9 16,-4 1-3-16,-4 1-6 16,1 2-3-16,-2-9-7 15,2 0-3-15,0-4-4 16,2-7-1-16,1-2-2 15,2-2 1-15,2-6-1 16,4-2-1-16,2-7 15 16,-1-4-19-16,7-3-74 0,0-5-51 15,3-7 64-15</inkml:trace>
  <inkml:trace contextRef="#ctx0" brushRef="#br0" timeOffset="59945.118">14591 4624 630 0,'-11'-1'411'15,"3"0"-32"-15,8-1-156 0,0 2-57 16,8 3-64-16,3-2-18 16,5 6-15-16,2-7 5 15,7 1-21 1,0 3-7-16,7-2-11 15,2 1-6-15,-1-3-10 16,0 0-5-16,-6-6-8 16,-2-1 28-16,-4-3-33 15,-2-2-229-15,-6-9 179 0</inkml:trace>
  <inkml:trace contextRef="#ctx0" brushRef="#br0" timeOffset="60701">14960 4912 505 0,'-7'1'350'0,"3"-1"35"16,3 3-105-16,1-2-58 16,0-1-45-16,0-1-42 0,0-1-17 15,0 1-37-15,14-3-8 16,10-3-22-16,30-6-8 15,-28 10-12-15,-6-1-8 0,-4 2-8 16,-4 2-4-16,-4 3-6 31,-2 1-1-31,-2 3-1 16,-4 0 1-16,0 4 3 0,-9 1 1 16,-9 1-1-16,-1 1-1 15,-12-2-3-15,5 1 1 16,-3-4-2-16,2-2 0 15,8 1 0-15,4-4-1 16,8-4-2-16,5 4-2 16,4-4-2-16,5 4 0 15,8 1 2-15,0-2 2 0,2 0 1 16,0-2 0-16,3 7 0 16,-4-4 0-16,-4 3 0 15,1 5 0-15,-8-4 1 16,2 3 0-16,-1 6 0 15,-1-5 0-15,-5 2-1 16,0 4 1-16,-3-2 0 16,-1 3 1-16,-15-4 1 15,0 1 1-15,-15-3 10 16,-2 0 8-16,2 0 18 16,-4-2 8-16,1-3 7 15,0-1-5-15,5-4-13 16,-1-2-7-16,7-4-15 15,1-6-5-15,8-3-6 0,6-1-1 16,2-8-27-16,5-3-17 16,4-11 22-16,-3-1-4 0</inkml:trace>
  <inkml:trace contextRef="#ctx0" brushRef="#br0" timeOffset="61399.41">15642 4534 739 0,'0'2'387'0,"2"-2"-102"15,-4 0-20-15,1 0-57 16,0 0-28-16,0 0-34 16,-3 12-28-16,-15 8-31 15,-31 32-9-15,27-27-20 16,-4 1-10 0,6 1-19-16,-4-9-7 15,8 0-10-15,6 0-1 0,3-3-5 16,8 3-1-16,5-2-3 15,4-1 1-15,9-1 0 16,4-3 0-16,4-2 1 16,1-3-2-16,4-5 2 15,-5-1-1-15,2-5 1 0,-2 1 0 16,-4-7 1-16,-1 0 0 16,-3-5 1-16,-1 0 1 15,-2-2 0-15,-4-3 0 16,-7-2 0-16,-4-5-1 15,-4 0-2-15,-4-2-1 16,-6 4-2-16,-3 1-1 16,-5 5-3-16,1 5-1 0,-1 5 0 31,5 3 0-31,-3 5 1 16,-2 1-1-16,4 3 11 15,0 3-25-15,8 3-51 0,1 2-50 16,7 1-139-16,1-5-105 15,9 4 229-15</inkml:trace>
  <inkml:trace contextRef="#ctx0" brushRef="#br0" timeOffset="61812.355">16270 4057 951 0,'7'-17'475'0,"3"3"-133"0,0 2-87 16,-2 6-70-16,-1 1-37 15,-3 5-57-15,-3 0-26 16,-2 4-32-16,-2-4-11 16,3 0-8-16,-6 18 0 15,-15 44 2-15,9-30 0 0,0 7-2 16,0-9-2-16,0-2-5 16,2 0-2-16,-1-6-2 15,2 1 0-15,-1-9-2 16,4 0-1-16,0-6-5 15,2-3-22-15,0-3-56 16,0-3-50-16,4-5-143 16,0 5 171-16</inkml:trace>
  <inkml:trace contextRef="#ctx0" brushRef="#br0" timeOffset="62078.63">16076 4089 912 0,'2'-2'511'16,"-2"-4"-96"-16,5 0-160 16,4-1-39-16,5 2-70 15,9-1-36-15,10 4-47 16,7 3-16-16,7 3-23 31,-1 0-6-31,-1 0-8 0,-1-2-4 0,-5-3-3 16,-4-4 21-16,-9-5-15 15,-6-1 250-15,-12-2-186 16</inkml:trace>
  <inkml:trace contextRef="#ctx0" brushRef="#br0" timeOffset="65229.026">2070 5566 359 0,'4'-6'294'16,"-4"0"33"-16,0-1-77 15,6 3-27-15,-5 2-49 16,1-3-20-16,0 4-30 15,-2 0-11-15,-1 0-24 16,0 0-12-16,1 0-31 16,0 1-14-16,0 0-15 15,-1 0-5-15,-2 12-3 16,-5 12 0-16,-11 31-3 16,9-27-1-16,-1 3-2 15,-1-3 0-15,-4-2 0 0,2-2 0 16,1-5 0-16,-3 0 0 31,3 0-1-31,3-4 0 16,4-1-1-16,5-4 0 15,-5-4-1-15,5-2 31 0,-5-5-77 16,3-2-65-16,1-5 80 16</inkml:trace>
  <inkml:trace contextRef="#ctx0" brushRef="#br0" timeOffset="65590.113">1783 5857 568 0,'-33'28'342'15,"32"-27"-83"-15,2-5-52 16,4 0-33-16,-5 3-44 16,0 0-6-16,7-4-4 15,9-3-8-15,30-16-16 0,-27 19-9 16,6 5-15-16,4 0-4 16,2 2-9-16,-1 2-6 31,1-1-15-31,-5-1-9 0,-2 0-13 15,-1 1-3-15,2-3-6 16,1-2-2-16,-4-4-1 16,-1-3-1-16,-1-1 31 15,-2-1-36-15,-3-1-95 16,-4 0-43-16,-2 1 56 0</inkml:trace>
  <inkml:trace contextRef="#ctx0" brushRef="#br0" timeOffset="65983.527">1882 5452 491 0,'11'-2'369'16,"1"0"36"-16,3-3-157 15,5-1-21-15,6 6-73 0,4 0-25 16,0 2-35-16,2 0-12 15,-3-2-18-15,2 0-11 16,5-4-16-16,-1-3-7 16,3 0-11-16,-4-1-6 15,-6 0-6-15,-3 3-3 0,-7 3 11 16,-4 0-42-16,-3 7 347 16,-3 2-244-16</inkml:trace>
  <inkml:trace contextRef="#ctx0" brushRef="#br0" timeOffset="67125.044">2080 6480 667 0,'0'-6'368'16,"0"-1"-70"-16,-2 1-28 16,3 5-76-16,0 1-39 15,-2-2-61-15,0 2-25 16,0 0-36-16,-2 0-8 15,2 6-10-15,-2 10 1 16,-1 28 3-16,4-24 2 16,0-2-1-16,-6-2-2 0,6-2-4 15,1-4-3-15,-1-6-3 16,1 3-1-16,-2-6 3 16,-1-1 4-16,1-1 0 15,1 0 0-15,0 0-4 16,0 0-3-16,2-7-3 15,0-12-1-15,5-30-1 16,-6 28-1-16,-2 1-1 16,6 2 0-16,-5 4-1 15,-3 3-1-15,-7 2-1 0,-3 5-1 16,1 5-1-16,-3 4 1 16,-6 5-1-16,-5 3 1 15,-4 4 2-15,-3 1 1 16,5 5 0-16,0 1 0 15,3 0 0-15,2 3 1 16,2-3-1-16,1-2 0 0,4 0 1 31,2-1-1-31,4 0-1 16,2-1 2-16,6 0-1 16,0 0 0-16,6-1 0 15,4 1 0-15,5-3 0 0,8 0 1 16,-2-5 1-16,7-1 1 15,7-6 2-15,1-4 0 16,10 0 0-16,-4-3 1 16,-7-3-1-16,-8-1 0 0,-7-2-1 15,-4 0-1-15,-6 0-2 16,3 2 2-16,-6-1-30 16,-4-2-50-16,5 3 53 15</inkml:trace>
  <inkml:trace contextRef="#ctx0" brushRef="#br0" timeOffset="67908.352">1809 7265 459 0,'0'-2'323'0,"3"-7"-6"0,-1 1-74 16,0-1-26-16,0 3-35 16,0 1-17-16,2-3-23 15,-3 5-12-15,-1 2-40 0,0 0-18 16,0 0-31-16,0 0-10 16,0 0-3-16,-1 1 1 15,0 4-2-15,-7 16-2 16,-12 30-7-16,7-24-3 15,-5 1-5-15,1 1-2 16,1-2-3-16,-5 0-1 16,3-2-2-16,-2-5 0 0,6 7 0 15,2-6-2-15,6 1 1 16,-3-2-1-16,6-5 0 16,1-1 0-16,2-3 0 15,4 2-1-15,1-2 0 16,4-1 0-16,0-3 1 15,2-1 0-15,0-5 2 16,5 0 0-16,5-3 0 16,3 1 1-16,2-2-2 15,-3-2 1-15,1 1-1 16,-3-3-1-16,0 1 0 16,0-1 1-16,-5 2-1 15,0 0 1-15,-8-1-21 0,1 1-36 16,-6-2-132-16,1 1 120 15</inkml:trace>
  <inkml:trace contextRef="#ctx0" brushRef="#br0" timeOffset="68220.955">1759 7415 597 0,'-5'-2'387'0,"5"2"16"15,0 0-134-15,0 0-57 16,0-1-42-16,2 1-39 16,13 1-17-16,30 6-33 15,-25-4-6-15,2 0-14 0,1-2-10 16,5-1-19-16,0-1-8 15,2-5-12-15,-4-2-4 16,-3-1-4-16,-2-4-1 16,-6 1 3-16,-5-4-22 15,-3 3-90-15,-2 1-347 16,3-4 306-16</inkml:trace>
  <inkml:trace contextRef="#ctx0" brushRef="#br0" timeOffset="68544.355">1860 7187 807 0,'8'-7'424'0,"1"0"-50"16,7 3-126-16,7 0-48 15,4 2-32-15,8 3-62 16,3 0-24-16,1 2-25 16,-4 0-9-16,3-3-17 15,-2 0-8-15,2-4-13 16,1 0-3-16,-11-4 27 15,0 0-11-15,-8-1-500 16,-6 2 371-16</inkml:trace>
  <inkml:trace contextRef="#ctx0" brushRef="#br0" timeOffset="71275.894">3727 5787 413 0,'0'-1'261'0,"0"0"-3"15,0 0-50-15,0 0-54 16,0 0-19-16,0 0-29 16,0-1-8-16,0 1-16 15,0 0-9-15,0 0-24 16,0 0-7-16,0 0-10 16,0 0-3-16,0 1 3 15,-1 0-2-15,0 0-9 0,0 8-3 16,-2 0-6-16,1 1-2 15,0-2-3-15,0-2-1 16,1-3 4-16,0-2 3 16,-1 0 3-16,2 0 0 15,0 0-5-15,0 0-4 16,0-1-4-16,0 0-1 16,4-7 0-16,2-5-1 0,17-24-1 15,-19 28 0-15,-3 6-3 16,-1 2-1-1,2 2-1-15,-3-1-1 16,0 0 3-16,0 0 2 16,-3 3 1-16,0 8 2 15,-2-1 1-15,-17 27 0 0,19-28 0 16,0-1 0-16,2-3 0 16,-1 0 0-16,3-4 0 15,0-1-1-15,0-1 15 16,0 0-42-16,0-1-149 15,0 1 128-15</inkml:trace>
  <inkml:trace contextRef="#ctx0" brushRef="#br0" timeOffset="71947.26">4278 5577 710 0,'-4'0'416'15,"0"-3"-84"-15,0 0-102 16,-1 2-40-16,-5 1-68 0,3 0-25 15,0 5-31-15,-4-1-9 16,1 0-15-16,-2 7-6 16,-3-2-12-16,0 3-2 15,-2 0-5-15,-1 3-2 16,-2 2-4-16,0 3-4 16,-2-1-2-1,2-2-1-15,6 3-2 16,2-4 0-16,9 0-1 15,-1 1-1-15,-1-3 0 16,2 1 0-16,3 0-2 16,4-2 1-16,5-2 0 15,9-1 1-15,-2-7 1 16,7-1 2-16,9-3 1 16,-4-7 0-16,8-5-1 0,-2-3 0 15,0-5-1-15,0 0 1 16,1 0-1-16,-1-2 1 15,-9 0 1-15,-4 1-1 16,-12-3 2-16,0 4-1 16,-10 1 2-16,-1-3 1 15,-7 3-2-15,-12-5 0 0,3 7-3 16,-5 4-2-16,-1 5 0 16,2 6-2-16,-1 2 0 15,3 3-1-15,-2 6 0 16,0 2 0-16,3 2-1 15,4 1 0-15,4 4-4 16,2-6 7-16,8 6-55 16,2 0-55-16,9-4-180 15,4 9 175-15</inkml:trace>
  <inkml:trace contextRef="#ctx0" brushRef="#br0" timeOffset="72787.353">4972 5517 702 0,'2'1'413'0,"-2"0"-23"16,0-1-109-16,-1-1-69 15,0 0-39-15,0 0-51 0,0 0-19 16,0-1-35-16,-1 2-11 16,-6 0-17-16,-3 3-7 15,-7 2-8-15,-34 11-4 16,23-7-9-16,-8-4-2 16,2 0-4-16,3 1-2 0,5-8-1 15,3 7-1-15,9-3-1 16,-4-2-1-16,6 8 0 15,2-5 0-15,0-2 0 16,5 2-1-16,1 0-1 16,3 2 1-16,2 5-1 15,0-1 1-15,1 1 1 16,-1 0 0-16,0-3 0 16,0 2 0-16,-3-4 0 15,1 2 0-15,0-3 0 16,0 3 0-16,0-1 1 15,-3-2-1-15,-1 0 1 16,0-1-1-16,3 0 0 16,0-1-1-16,3-2 1 15,-1-1-3-15,1 0-2 16,0-1-2-16,0 1-2 16,0 0 0-16,2-1-4 0,15-7-1 15,29-13 1-15,-26 16 2 31,2 4 6-31,-2-1 3 16,2 6 1-16,-1 2 1 0,-2 3 0 16,-2 2 1-16,-3 4-1 15,-3 0 1-15,-6 3 1 16,0 1-1-16,-7 0 3 16,-6-2 0-16,-4 0 1 15,-5 0 0-15,-5 0 1 16,-1 0 0-16,-3-1 1 15,-4-2 0-15,-2-5 2 16,-9-2-1-16,7-4 0 16,5-2-1-16,8-2-1 15,5-3 0-15,2-5-2 16,-4-1 0-16,4-1-2 16,1 2-2-16,7 0-1 15,2 3-3-15,2-1-2 16,2 0 6-16,6 3-55 0,4-3-61 15,7 2-154-15,6-1 158 16</inkml:trace>
  <inkml:trace contextRef="#ctx0" brushRef="#br0" timeOffset="73371.261">5096 5562 849 0,'0'-10'469'15,"1"3"-118"-15,-1-3-120 16,-1 3-37-16,-3-4-60 16,0 5-21-16,0 5-40 15,0 1-17-15,-3 10-32 0,0 1-10 16,-3 9-7-16,0 3 0 15,-3 0 1-15,0-1 0 16,-2 3-1-16,2 1 0 16,-4-2-1-16,6 2-1 15,4-2-1-15,-9-2-2 0,14-1 0 16,-3-1-1-16,2-3 0 16,11 1-1-16,1-2 0 15,1-3 0-15,1-3 1 16,-3-6 1-16,10-4 1 15,5-4 1-15,9-6-1 16,7 0 0-16,-3-5-1 16,-3-1-1-16,-1 1 0 15,-3 1 1-15,-6 0-1 16,0 3 1-16,-8 1 1 16,-8-1 1-16,-6 5 0 15,-2 0 1-15,-11 3-2 16,-2 3-1-16,-9 1-1 15,-4 5-1-15,-3 2 2 0,-1 3-1 16,6 1 3-16,0 0 1 16,4 3 2-16,7-1-1 15,5 0-1-15,4 0-4 16,5-3-1-16,5 1-2 16,7-3 23-16,5-2-15 15,8-5 2 1</inkml:trace>
  <inkml:trace contextRef="#ctx0" brushRef="#br0" timeOffset="77845.172">11497 5629 266 0,'-1'-1'217'0,"1"-2"24"16,1 0-68-16,-1 3-30 15,0-1-30-15,0 0-8 16,0 0-4-16,0-1 2 0,0 1 9 15,0 0 4-15,0 0-10 16,0 0-11-16,0 0-24 31,-1 1-10-31,0 0-10 16,-1 0-1-16,-17 1-7 0,-30 34-4 16,26-24-13-16,0-3-6 15,-2 3-9-15,2 3-3 16,3-4-4-16,-1 1-2 15,8 2-1-15,1-2 0 16,4 3-1-16,3-1 0 16,5-1 0-16,-3 0-1 15,3 0 1-15,2 0 1 0,7 0 6 16,8 0 5-16,7-3 10 16,7 0 2-16,4-8 2 15,2-1-3-15,-1-5-3 16,0-3-1-16,-3-5-1 15,0-3 1-15,-1 0-2 16,-2-3-2-16,-7 3-2 16,-4-3-2-16,-8 1-1 15,-2-2 1-15,-6 0 0 16,-6 0 0-16,-4-1 0 16,-3 2-2-16,-5 3-1 0,-1 6 0 15,-5 7-4-15,-3-3 0 16,-4 9-3-16,0-2 0 15,0 5-1-15,-1 6 0 16,3-4-1-16,-4 0 1 0,5-1-2 16,4-2 0-16,4 1 4 15,14 5 4-15,3-6-15 16,3 2 9-16</inkml:trace>
  <inkml:trace contextRef="#ctx0" brushRef="#br0" timeOffset="79244.663">14775 5651 317 0,'6'-5'213'15,"0"-2"-10"-15,-1 3-44 16,-1 2-14-16,-2-2-10 16,-1 3 3-16,-1 0 2 15,1 0-5-15,-1 0-20 16,0 0-10-16,0 0-19 16,0 0-1-16,0 0-1 15,-1 0-5-15,0 0-15 16,0-1-10-16,-15 2-17 15,-3 2-7-15,-25 7-13 16,29-2-5-16,-1 7-5 16,0-2-3-16,-4-1-2 0,3 5-1 15,-2-1-1-15,4 2 0 16,7 2-1-16,-5-1 0 16,11-2-1-16,-2 1 1 15,4-2-1-15,7 0 1 16,7-1 1-16,9-1 3 15,0-4 4-15,2-2 3 0,5-8 2 16,4-4 0-16,8-8-2 16,0-1-1-16,-2-4-2 15,-5-1 0-15,-4 0-2 16,2 0 1-16,-9 1 0 16,-8-1 3-16,-12 1 2 31,-5-1 2-31,-14 3-1 15,-2-3-3-15,-10 4-3 16,-4 3-3-16,-3 3-1 16,-3 7-1-16,-1-1 0 0,3 3 1 15,7 1 0-15,1-3-2 16,9 4-2-16,4 1 10 0,6 1 1 16,8 0-106-16</inkml:trace>
  <inkml:trace contextRef="#ctx0" brushRef="#br0" timeOffset="82337.537">3747 6661 535 0,'0'-1'279'0,"0"0"-60"16,0 0-27-16,0 0-35 16,0-2-14-16,0 0-21 15,0-1-7-15,0 2-11 16,0 0-6-16,0 1-13 15,0 0-9-15,0 0-13 16,0 0-3-16,0 0-7 16,0 0-4-16,0 0-5 15,4-1-1-15,8 1-3 16,2-1 1-16,37 5-8 16,-20-2-3-16,-1-7-10 15,9 4-5-15,-5-6-7 16,-5 3-1-16,7 3-4 0,-11 0 0 15,-2 0-1-15,-4-2 0 16,-6 5-2-16,-3-1-2 16,-6 5-15-16,1 2-22 0,-7 2-92 15,-2 1-51-15,-4 1-175 16,4 0 214-16</inkml:trace>
  <inkml:trace contextRef="#ctx0" brushRef="#br0" timeOffset="82767.7">4705 6546 1061 0,'2'2'483'0,"-2"0"-231"0,0-2-15 0,-1 0-67 16,0 0-29-16,0 0-36 16,-1 0-15-16,2 0-25 15,-8 8-10-15,-12 3-13 16,-29 30-5-16,21-28-13 15,-3 0-4-15,3 1-9 16,-4-2-3-16,7-1-4 16,1 0 0-16,-1-1-2 15,2-2-1-15,-2-3-1 16,5-1 0 0,7-1-1-16,3-1 6 0,7-1-46 0,-3-1-37 15,6-1-106-15,0 0-73 16,0 0 160-16</inkml:trace>
  <inkml:trace contextRef="#ctx0" brushRef="#br0" timeOffset="83052.241">4455 6527 861 0,'0'-1'437'15,"5"1"-136"-15,-8 0-37 16,3 0-88-16,0 0-25 16,0 0-37-1,6 9-9-15,-5 7-17 16,43 33-7-16,-40-30-15 0,13 2-6 16,-7-4-14-16,-1-5-8 15,14 2-13-15,-9-4-7 16,6-1-9-16,-2-4-1 15,-4-5-3-15,2 0 0 16,-3-4-2-16,2-3 11 16,-1 2-10-16</inkml:trace>
  <inkml:trace contextRef="#ctx0" brushRef="#br0" timeOffset="84269.832">11183 6551 506 0,'7'-8'293'16,"-4"-1"-48"-16,2 1-93 16,2 2-23-16,-1 2-24 15,2 3-5-15,5 1-19 16,-7 0-1-16,-4-1 4 0,-2 1 4 16,-1-1 7-16,0 0 6 15,0 1 0-15,0 0-7 16,-1 0-10-16,-18 16-14 15,-43 29-20-15,26-27-2 16,-1 1-5-16,-2-3-1 0,4-4-9 16,1 3-6-16,2-5-11 15,7 1-4-15,6-4-6 16,2-3-1-16,6-2-4 16,4-2 0-16,5 0 8 15,6 0-18-15,3-3-95 31,0 1-58-31,6-4 88 16</inkml:trace>
  <inkml:trace contextRef="#ctx0" brushRef="#br0" timeOffset="84561.221">10961 6522 713 0,'0'-7'438'0,"5"6"4"15,0 1-109-15,3 0-84 16,1 0-44-16,1 7-70 16,2-2-21-16,7 10-27 15,0-1-10-15,6 0-18 16,0 7-9-16,2-3-14 16,-2 1-7-16,4 1-14 15,-5-4-5-15,-6-4-4 16,4 1-1-16,-6-6-1 15,-1 0 4-15,-6-4-39 16,-2-3-25-16,2-2-650 16,5-1 503-16</inkml:trace>
  <inkml:trace contextRef="#ctx0" brushRef="#br0" timeOffset="85174.843">10526 6514 558 0,'-1'-9'288'0,"0"4"-65"16,0-4-14-16,0 5-23 15,1-1-9-15,0 4-20 16,0 0-6-16,0-2-31 15,0 2-20-15,-2 0-35 0,2 0-17 16,-2 1-17-16,1 0-3 16,-9 16-7-16,-20 33-6 15,18-28-8-15,-1 2-1 16,3 0-2-16,1-3-2 16,-1-3 1-16,0-3-1 15,0-5-1-15,4 1 1 16,0-4-2-16,4-1 1 0,-1-3-17 15,1-2-21-15,2-1-102 16,0 0-105-16,0 0 152 16</inkml:trace>
  <inkml:trace contextRef="#ctx0" brushRef="#br0" timeOffset="85433.371">10418 6534 791 0,'-2'-3'400'16,"2"3"-126"-16,3 0-32 15,-3 0-60-15,0 0-25 16,0 0-25-16,2 0-19 0,16 0-32 16,33 3-11-1,-23-2-22-15,3 0-10 16,3-1-15-16,-1-4-5 15,-1 0-11-15,4 0-2 0,-1 1 30 16,-6 1-32-16,0-2 376 16,-4 3-276-16</inkml:trace>
  <inkml:trace contextRef="#ctx0" brushRef="#br0" timeOffset="86723.54">14331 6452 332 0,'40'-48'244'0,"-29"36"49"0,-2 0-29 15,-3 3-33 1,-2 0-12-16,0 5-22 16,-1 0-11-16,-3 1-41 15,-1 3-31-15,0 0-56 16,0 0-23-16,-5 8-24 16,-4 14-2-16,-36 34-3 15,28-24 0-15,1 6-3 16,-1-4 0-16,2-2-1 15,2-1 0-15,1-8 0 0,7 2-1 16,-2-6 0-16,1-2 0 16,4-5-1-16,-5-3 3 15,6-6-35-15,0-3-50 16,1-4-150-16,1 3-141 16,0 0 228-16</inkml:trace>
  <inkml:trace contextRef="#ctx0" brushRef="#br0" timeOffset="86950.618">14243 6469 658 0,'-5'-1'363'15,"0"1"-65"-15,4 1-31 16,0-1-73-16,1 0-27 16,0 0-41-16,0 0-22 15,18 4-25-15,28 4-13 16,-21-5-23-16,5-2-11 15,-1 2-16-15,-1 0-6 0,-4-2-6 16,0 3-1-16,-3-2-19 16,-1-2-61-16,0 0-177 15,-1-3 167-15</inkml:trace>
  <inkml:trace contextRef="#ctx0" brushRef="#br0" timeOffset="87307.003">15168 6431 1085 0,'-1'1'575'0,"3"-2"-199"15,-1 2-151-15,-2-1-42 16,0 0-96-16,0 0-17 15,0 0-25-15,-6 10-16 16,-4 9-14-16,-38 28-5 16,23-24-4-16,-6-5 0 15,-5-1-3-15,5 1 1 16,-2 2-2-16,1 1-1 16,1-7 0-16,3 3-1 0,2-8 0 15,4 1 0-15,7-1 8 31,5-2-23-31,2-6-67 16,9 1-37-16,5-4-133 0,1-3-86 0,13 0 222 16</inkml:trace>
  <inkml:trace contextRef="#ctx0" brushRef="#br0" timeOffset="87567.93">14912 6394 831 0,'0'3'429'0,"1"3"-89"15,0 3-85-15,4 7-58 16,5 3-25-16,3 7-48 16,8 2-14-16,3 6-29 15,4-2-10-15,1 1-20 16,0-4-12-16,-3-5-18 15,-3-1-6-15,-4-4-8 16,1-2-2-16,-7-6 1 16,3-1 5-16,-4-6-61 15,-9-3 108-15,8-1-56 16</inkml:trace>
  <inkml:trace contextRef="#ctx0" brushRef="#br0" timeOffset="90786.629">3328 7604 467 0,'26'-28'310'0,"-29"28"-25"0,0 0-81 15,0 4-24-15,2-4-56 16,-2 0-17-16,3 0-32 16,-1 0-10-16,0 0-15 15,0 0-8-15,0 0-8 16,0 0-5-16,0 0-8 15,0 0-2-15,0 0-3 16,-1 0 2-16,2 0 1 16,-2 0-1-16,1 0-3 15,1 0-4-15,0 0-5 16,0-1-1-16,0 0-2 16,0-1-1-16,0 1 0 15,0 0 1-15,0 0-1 0,0 0 4 16,0 0 9-16,0 0 3 15,0 1 5-15,0 0 0 16,0 2-5-16,-2 7-4 16,0 0-4-16,-1-2-2 15,-1 1-4-15,0 1 0 0,1-4-1 16,-2 1-1-16,1-2 0 31,1-1-1-31,-1 2 0 16,3-4-1-16,0 0 6 15,0-1-26-15,0 0-104 16,0 0-80-16,1 0 113 16</inkml:trace>
  <inkml:trace contextRef="#ctx0" brushRef="#br0" timeOffset="91456.166">3861 7412 657 0,'-4'1'340'0,"0"-1"-95"16,-1 0-23-16,0 0-56 0,0 5-19 15,-3 1-30-15,-1 1-12 16,-3-3-24-16,-2 5-9 16,-3 3-16-16,-1 2-5 15,-3 5-12-15,0-1-6 16,-2-1-11-16,-1-1-5 16,0 1-6-16,2 0-3 15,3 1-2-15,7 0-1 0,1-1-2 16,1-5-1-16,2-1-2 15,3-1 0-15,5 1 0 16,9-3-1-16,4 1 0 16,-5-3 1-16,11-3 0 15,-4 0 2-15,6-2 1 16,1-1 0-16,1-5 1 16,2-2 0-16,-3-3 1 15,4-1-1-15,-1-2 0 16,-1-2 0-16,2-6-1 15,-5 0 2-15,-4 3-1 16,-3-1 1-16,-7 3 2 16,-3 0 0-16,-5 2 2 0,-5 0 0 15,-4-3-1-15,0 4 0 16,-3 0 0-16,0-2-1 16,0 5-1-16,0-1-2 0,4 8-3 15,-2-1-1-15,1 2-1 16,3 2-1-16,-9 1-2 15,11 4-1-15,3 3-2 16,2 1 4-16,14 0-38 16,-6 1-56-16,7 1-138 15,1 1 141-15</inkml:trace>
  <inkml:trace contextRef="#ctx0" brushRef="#br0" timeOffset="92296.35">4437 7413 855 0,'8'-3'429'16,"-2"0"-120"-16,0-2-58 15,-6-1-49-15,-4 4-39 16,-3-5-49-16,7 9-20 15,-12 0-33-15,2-1-8 16,-4 5-13-16,-9-3-4 0,-1 4-6 16,-2-1-4-16,-1 0-9 15,1-2-3-15,3 1-6 32,1-2-1-32,5 3-3 15,-2-1-1-15,7 0-2 0,2 0 0 0,5 0-1 16,1 1 0-16,4-4 0 31,-4-2-1-31,3-1 0 0,0 1 1 0,0 0 0 16,1 0 0-16,0 0 0 31,0 0-1-31,-1 0 1 16,0 0 1-16,0 4 0 15,-2 4-1-15,0-1 1 16,-1 2-1-16,1-4 0 0,-2 0 0 0,2-1 0 15,1-1 0-15,-2 0 0 16,3-2-1-16,0-1-1 0,0 0-1 16,0 0 2-16,0 0 0 15,1 0 0-15,0 0 1 16,0 0 0-16,11 4 0 16,3 1 0-16,28 5 0 15,-29-10-1-15,3-1 1 16,2-3 0-16,-1 4 0 15,6 5 0-15,-4-2 0 16,-3 3 0 0,2 4 0-16,-7 0 0 15,-5 2 0-15,-1 6 1 16,-5-6 0-16,-6 3 1 16,2 0 0-16,-10 1 1 15,-3 1-1-15,-4 3 1 16,-2-1 0-16,-3 0 1 15,0 0 0-15,-1-4 4 16,-3-4 2-16,4-4 4 16,0-3 0-16,3-8-2 15,8 4-2-15,2-9-2 0,2-2-2 16,4-3-3-16,2-3-2 16,1 1-3-16,3 3-1 15,-1 1-21-15,7 4-20 16,2 2-57-16,0 0-40 15,8 4-89-15,-1 2-100 16,7-2 214-16</inkml:trace>
  <inkml:trace contextRef="#ctx0" brushRef="#br0" timeOffset="92911.667">4673 7401 772 0,'3'-10'465'16,"-3"3"-54"-16,0 1-151 15,-3 3-32-15,-4 3-83 16,2 4-35-16,-4 5-55 16,-4 0-17-16,-1 3-11 15,0 0-3-15,-2 7-6 16,3 2-2-16,0 4-7 15,-2-1 0-15,-3-1-2 16,3-3 1-16,0 1 0 16,5 0-2-16,6-1-1 15,-1-2-1-15,6-1-2 32,-1-2-1-32,8-2-1 0,-1-1 0 15,3-2 1-15,4-1 0 16,-5-7 1-16,5 0 1 15,4-6 2-15,2-6 0 16,5-3-1-16,-2-5 0 16,0-2-1-16,-3-3 0 0,-4-1 0 15,0 2 0-15,-15 4 0 16,8-1 0-16,-5 6-1 16,-7 3 1-16,3 4-3 15,-6 6 0-15,-6 2-3 0,1 5 0 16,-6 4 1-16,1 3 1 15,-1 2 0-15,3 1 0 16,3 2 0-16,1 0 0 16,3 1 1-16,1-4 0 15,1 1 0-15,0-1 0 16,5 0-1 0,5 2 0-16,2-4 0 15,4-1 0-15,0-5 1 16,-1-1 5-16,1-7-26 15,0-2-38-15,3-5-99 0,0-3-85 16,4-4 146-16</inkml:trace>
  <inkml:trace contextRef="#ctx0" brushRef="#br0" timeOffset="93232.028">4977 7576 847 0,'-6'2'427'0,"4"-2"-135"16,2 0-36-16,4 0-73 16,-5 0-25-16,1 0-39 15,0 0-13-15,0 0-20 16,12 1-13-16,4 1-17 0,28 2-2 15,-21-5-15-15,2 1-7 16,-4-2-15-16,-2 2-6 16,-4 0-6-16,-2-1-2 15,-2 1-2-15,-2 1 13 16,-3 0-51-16,-2 0-51 0,2 2-168 16,-2-2 152-16</inkml:trace>
  <inkml:trace contextRef="#ctx0" brushRef="#br0" timeOffset="93589.725">5701 7420 1026 0,'9'-1'481'0,"-7"4"-199"0,0-2-29 0,-3 3-66 31,0-4-37-31,0 0-45 16,-4 10-22-16,-2 10-24 16,-40 26-9-16,20-26-16 15,-2 1-8-15,-6-2-12 0,2 2-5 16,-1-4-4-16,6-3-1 15,4-3-2-15,-4-1-1 16,12-3-1-16,-8 0 7 16,7-4-40-16,9 0-39 0,-2-3-119 15,5-1-101-15,5 0 181 16</inkml:trace>
  <inkml:trace contextRef="#ctx0" brushRef="#br0" timeOffset="93892.474">5506 7423 1126 0,'-5'1'501'15,"5"7"-243"-15,-1 1-23 0,3 9-60 16,-3-1-32-16,1 0-40 15,4 5-13-15,3-2-18 16,6 3-7-16,9-1-18 16,-1-1-9-16,0-4-17 15,2-1-7-15,2-4-8 16,-4 1-1-16,2-6 5 16,-5 0-2-16,-7-3-25 15,-1-3 315-15,-9-4-232 31</inkml:trace>
  <inkml:trace contextRef="#ctx0" brushRef="#br0" timeOffset="94855.2">10946 7501 624 0,'0'-9'375'16,"0"5"-16"-16,0 4-121 15,-4 3-49-15,3-3-32 16,0 0-37-16,-9 1-8 0,-16 14-36 31,-30 30-14-31,29-25-15 16,0 2-4-16,-1-2-8 15,3-1-2-15,-9-4-12 16,-1-2-2-16,5-3-6 16,2-4-3-16,11-3-4 15,2-3 0-15,5-4 8 0,4-3-29 16,6-2-106-16,5-2-41 16,7 0 78-16</inkml:trace>
  <inkml:trace contextRef="#ctx0" brushRef="#br0" timeOffset="95093.357">10690 7492 734 0,'1'-1'426'0,"3"2"-49"16,0 0-68-16,-4-1-75 16,0 0-29-16,12 2-35 15,1 12-27-15,32 30-46 16,-31-25-17-16,-7 0-35 15,4-1-11-15,1-1-17 16,6-2-5-16,9-1-6 16,-3-1-2-16,-2-4 8 0,-3 0-10 15,4-5-35-15,0 0-9 16,0-4 16-16</inkml:trace>
  <inkml:trace contextRef="#ctx0" brushRef="#br0" timeOffset="95901.806">14873 7572 482 0,'3'-7'341'0,"0"5"61"16,-1 1-121-16,-2 0-57 15,0 0-26-15,0 0-39 16,0 0-15-16,-1 0-38 15,0 1-23-15,0 0-36 0,-8 1-14 16,-20 11-18-16,-36 14-2 16,23-6-6-16,-2 1-3 15,3 3-1-15,0 0-1 16,1-2 0-16,4 0-1 16,3-6-1-16,5-3 2 15,18-6-7-15,0-3-39 16,10-8-98-16,3-3 94 15</inkml:trace>
  <inkml:trace contextRef="#ctx0" brushRef="#br0" timeOffset="96143.899">14654 7532 1067 0,'-6'0'520'15,"2"3"-167"-15,0 4-104 16,4 4-55-16,6 1-44 0,-4 6-48 16,9 5-15-16,-4 2-28 15,2 1-14-15,11 3-21 16,0-1-9-16,8 0-9 16,5 0-2-16,-1-5 8 15,-4-1-20-15,-7-13-68 16,-5 1-45-16,-3-4 62 15</inkml:trace>
  <inkml:trace contextRef="#ctx0" brushRef="#br0" timeOffset="101514.107">16999 5247 206 0,'7'-5'137'0,"3"-2"5"16,-4 3-7-16,26-23-18 16,-27 20-4-16,-2 1 1 0,4 1-5 15,-5 0-11-15,2 3-2 16,2 2-15-16,-6 0-2 15,0 0-5-15,0 0-5 16,-1 0-13-16,0 0-3 16,1 0-8-16,0 0-2 15,0 0 7-15,-1 0-2 16,0 0-2-16,1 2-3 0,-2 15-9 16,-5 29-2-16,-7-23-6 15,-1 1-5-15,1 5-4 16,0-2-5-16,-5-1-4 15,2 2-1-15,-1-3-2 16,0-1 0-16,3-3 0 16,1-3-1-16,4-6 0 15,4 3 1-15,0-7-1 16,3 1 0-16,1-6 0 16,0-3 0-16,2 1-35 15,0-1-26-15,0 0-71 16,0-1-71-16,0 0 129 15</inkml:trace>
  <inkml:trace contextRef="#ctx0" brushRef="#br0" timeOffset="101836.495">17211 5381 594 0,'0'1'357'0,"-3"1"-22"16,1 1-80-16,1-3-53 15,0 0-36-15,0 0-37 16,0 0-15-16,-1 0-25 16,-2 5-10-16,2 6-15 15,-11 1-10-15,-24 33-18 0,23-31-8 16,1 1-12-16,4 0-5 15,3-4-4-15,5 1-1 16,0-8 0-16,-3 0 0 16,6-4 8-16,-2-1-15 15,0 0-74-15,0 0-66 0,0 0 78 32</inkml:trace>
  <inkml:trace contextRef="#ctx0" brushRef="#br0" timeOffset="102650.226">17807 5170 758 0,'-1'-3'395'15,"1"3"-121"-15,-1-5-92 16,0 4-32-16,0 0-29 16,-1 0-11-16,2 0-26 15,-2-1-10-15,1 1-17 16,0 0-9-16,0 0-14 16,-10 1-7-16,-6 0-10 15,-31 5-3-15,23 0-5 16,1-1-2-16,-1 3-4 15,-1 0 0-15,2-3-1 16,3 2 0-16,2 0-1 16,5 1 0-16,-2-3-1 15,7 2 0-15,2 2-2 16,4-2-1-16,3 3 0 0,0-1 0 16,0-2 0-16,1 0 2 15,11 1-1-15,2 2 1 16,3-2 1-16,0 1-1 15,3 1 0-15,-1-2 0 16,2 4 0-16,2 1 0 0,-5 5 0 16,-4-1 1-16,-3 3 0 15,-4 0 0-15,-7 1 1 16,-4 0 0-16,-3 2 1 16,-3-3 0-16,-3 0 2 15,0-1-1-15,2-2 0 16,-7-5 1-16,6 1-1 15,-1-3 0-15,-5-8 1 16,5 2-1-16,1-8 2 16,-1-3 1-16,2-5 0 15,1-1-1-15,5-4-2 16,-2-3 0-16,9 3-3 0,-2-1 0 16,3 0 0-16,8 4-1 15,-8 0 0-15,3-3 0 16,11 2 1-16,-7 3-1 0,3-6 1 15,10 3 1-15,-10 0 0 16,11-1 0-16,1 2 1 31,-3-2 2-31,2 2 2 0,-4 3-1 0,-2 2-1 32,-3 1-2-32,-6 4-1 15,-2 1 0-15,-2 4 2 16,-1 3 2-16,-1 2-73 0,1-2-51 15,0 5-220-15,-1 3 204 16</inkml:trace>
  <inkml:trace contextRef="#ctx0" brushRef="#br0" timeOffset="103015.031">18257 5273 945 0,'11'-9'450'0,"-2"3"-171"16,-3 2-34-16,-3 3-73 16,-3 1-25-16,-5 5-37 15,4-5-20-15,0 0-18 0,-9 8-10 16,-13 7-14-16,-29 28-8 15,19-23-16-15,-1-3-7 16,2 4-10-16,5 1-1 16,8-1-2-16,-4 0-1 0,-1-5 0 15,1-2 0-15,2-5 0 16,7 2-1-16,4-7-12 16,2 0-18-16,5-7-59 15,1-4-53-15,12-2-116 16,1-5-122-16,4-5 241 15</inkml:trace>
  <inkml:trace contextRef="#ctx0" brushRef="#br0" timeOffset="103289.089">18057 5277 691 0,'-5'-4'403'16,"3"4"-49"-1,-4 0-73-15,5 3-79 16,-1-3-32-16,1 0-45 15,0 0-18-15,-1 16-35 16,-5 29-10-16,7-24-10 16,-1-1 0-16,5 0-9 15,3 1-4-15,2-1-13 16,5-1-7-16,4-5-9 16,4-2-1-16,1-4-1 0,1-4-1 15,-3-4 8 1,-1-6-10-16,1-6-61 0,-1-2-51 15,0-9 205-15,-3 2-111 16</inkml:trace>
  <inkml:trace contextRef="#ctx0" brushRef="#br0" timeOffset="103637.241">18650 5175 628 0,'-3'-15'427'0,"3"11"60"15,0 2-149-15,-1 2-118 16,0 0-33-16,0 0-69 16,-4 7-25-16,0 9-28 15,-36 32-15-15,25-27-21 16,-4 1-7-16,9 7-8 15,-3-1-2-15,4 1-5 16,3 2 0-16,0 1-3 0,0-13 0 31,4-8 0-31,0-2-2 0,-7 30 1 16,-2-9 0-16,-1-7 1 16,9-12 5-16,2-3-33 15,0-6-16-15,0-2-74 0,2-10-55 0,6-14 110 16</inkml:trace>
  <inkml:trace contextRef="#ctx0" brushRef="#br0" timeOffset="104104.799">18876 5205 1003 0,'3'3'481'0,"-4"0"-173"15,-5 0-53-15,-1 4-55 16,-1 1-40-16,0 4-54 0,-5 3-24 16,1 2-35-16,-2 3-12 15,-3 3-18-15,-2 1-3 0,-1 4-8 16,-2-3-1-16,3 3-1 31,1 0-1-31,5-1-1 0,6 3 0 16,1-8-1-16,4-3 0 15,2-6 0-15,4-2 1 16,9-7 1-16,6 1 1 16,6-7 1-16,6-6-1 15,6-4-1-15,-1-5 0 0,4-2-2 16,0-2 0-16,-9-3 1 16,-7-1-1-16,-7-1 2 15,-5 4 0-15,0 2 1 16,-5 4 0-16,-8-1 1 15,-1 2-1-15,-11 1-2 0,6 1-1 32,-6 2-2-32,-8 2 10 15,-4-1-35-15,-7 2-16 16,3 2-69-16,4-2 22 0,7 7 50 16</inkml:trace>
  <inkml:trace contextRef="#ctx0" brushRef="#br0" timeOffset="104678.05">19135 4951 542 0,'-3'2'328'15,"-1"-2"-27"-15,0 0-32 16,4 0-57-16,0 0-29 16,0-1-41-16,0 0-14 15,0-1-31-15,0 1-7 0,13-2-14 16,5 0-11-16,28-4-19 31,-29 5-10-31,3 1-14 0,-4 1-6 16,0-1-10-16,-1 0-1 15,-5 0-1-15,0-2 20 16,-3 2-41-16,-1 0-47 16,-4-1-157-16,3 0 129 15</inkml:trace>
  <inkml:trace contextRef="#ctx0" brushRef="#br0" timeOffset="105487.136">19948 4686 460 0,'7'-12'315'0,"-10"3"32"16,8 2-105-16,-7 1-39 16,-2 0-26-16,5 5-36 15,-12-1-12-15,9 2-31 0,1 4-11 16,-7 3-11-16,5-1-6 16,-13 3-19-16,-9-4-11 15,-4-3-14-15,-5 4-8 16,3 2-7-16,-3 1-4 15,8-1-2-15,1 0-1 16,5-3 0-16,4-3-1 16,4 1 0-16,1-1 0 0,2-2-2 15,1 2 0-15,5-1-1 16,1 3-1-16,1 1-1 16,0-5 1-16,0 0 1 15,-1 0 1-15,2 0 0 16,-2 0 0-16,1 0-1 15,0 0 0-15,-2 5 1 16,-3 0-1-16,3 2 1 16,0-3-1-16,-1-1 0 0,2 1 0 15,1-2 0-15,0-2 0 16,1 0 0 0,0 0 0-16,0 0 1 15,13 5-1-15,10 0 0 16,24-2 0-16,-24-10-1 15,2 6 1-15,-7-2-2 16,3 5 1-16,-5 3 0 16,0-2-1-16,-4 5 0 0,-3-1 1 15,-1 4 0-15,-3 0 1 16,-8 3 0-16,0 4 0 16,-6-3 2-16,-2 2-1 15,-1 0 0-15,-2 1 1 16,-2-1-1-16,-3 4 1 0,-1-2-2 15,0-4 11-15,-2-4 12 16,-2-9 1-16,-2-2 6 16,2-3-8-16,5-5-10 15,0 2-1-15,5-7 0 16,3 0-4-16,0-1-41 16,5 3-50-16,3 3 52 0</inkml:trace>
  <inkml:trace contextRef="#ctx0" brushRef="#br0" timeOffset="106121.491">20013 5331 455 0,'-2'-4'299'0,"-1"1"5"16,0 1-38-16,3 1-66 16,0 0-21-16,0-1-31 15,0 1-9-15,0 0-17 16,13 0-9-16,10 1-19 15,28 1-12-15,-21-1-24 16,-1 0-12-16,3-2-18 16,0 0-7-1,-6 0-10-15,-1 0-2 0,-10-1-4 0,0 1-1 32,-8 1 14-32,-4 0-11 0,-4 1-72 15,0 0-54-15,0 0 63 16</inkml:trace>
  <inkml:trace contextRef="#ctx0" brushRef="#br0" timeOffset="106414.611">19895 5517 556 0,'5'0'343'16,"1"-5"-7"-16,5 2-84 15,2-2-45-15,12 1-38 16,-8 0-25-16,5 0-10 0,3 2-24 16,-5 1-10-16,10 1-34 15,-8 1-16-15,-4 2-27 16,-3-3-8-16,-7 3-11 15,2 0 4-15,-4 3 14 16,0 1 375-16,-1-6-292 16</inkml:trace>
  <inkml:trace contextRef="#ctx0" brushRef="#br0" timeOffset="107269.094">21463 5240 655 0,'13'-7'359'0,"7"1"-84"0,-3 3-39 16,-5 2-86-16,-5 1-28 16,-4 5-13-16,-6 0 1 15,0 3 1-15,-2 4-3 16,-11 2-16-16,-3 0-10 15,-7 6-18-15,-6-1-8 0,-6 4-15 16,-6 2-7-16,-10-1-9 16,3 0-1-1,2-1-7-15,6-1-3 0,13-6-4 16,-2 0-2-16,12-10-3 16,7 0 0-16,4-7 12 0,7-4-20 15,4-7-83-15,6-1-72 16,5-6 85-16</inkml:trace>
  <inkml:trace contextRef="#ctx0" brushRef="#br0" timeOffset="107589.431">21211 5218 913 0,'0'-6'513'16,"0"3"-131"-16,4 2-154 16,-4 1-40-16,0 0-87 0,0 0-16 15,12 6-26-15,3-1-7 16,32 42-9-16,-23-24-4 16,-2 2-10-16,-1 0-4 15,-1 2-7-15,-3-2-3 16,-2-3-5-16,7 2-2 15,-9-2-3-15,-6-7 0 16,3-1-1-16,-9-6 0 0,8-4 8 16,-1 2-16-16,0-10-86 15,3-2-20-15,4-5 51 16</inkml:trace>
  <inkml:trace contextRef="#ctx0" brushRef="#br0" timeOffset="108268.015">21904 4809 749 0,'-9'-1'366'0,"-1"0"-128"16,2-1-22-16,3 0-52 16,7 1-22-16,6 1-36 15,2 1-9-15,-3-1-14 16,-1-1-5-16,5 0-6 15,1-3-13-15,10 3-22 16,4 1-8-16,1 0-9 16,2 2-3-16,-3 2-3 15,-3 0-2-15,-8 2-6 16,-4 0-1-16,-11 3-1 16,-2-2 5-16,-10 2 9 15,-2 1 1-15,-7 1 3 16,-4 0-6-16,-2 1-7 15,-1 0-3-15,4 0-2 16,4 0 0-16,11-1-2 0,-4-2 1 16,8-4-1-16,-5 0 1 15,-1-5 3-15,8-2 1 16,1 0 0-16,6-1-2 16,-4 2-2-16,0 0-1 15,0 0-1-15,4-1 1 16,18-2-2-16,29 0 1 15,-22 5 0-15,9 2 0 0,-10 0 4 16,0 2 10-16,2-2 13 16,-7 1 5-16,-2-2 3 15,-3 0-7-15,-5 1-14 16,0 0-5-16,-6-1-6 16,1-2-1-16,-5 0 3 15,3-2 19-15,-2 2 144 16,-4 0-120-16</inkml:trace>
  <inkml:trace contextRef="#ctx0" brushRef="#br0" timeOffset="108993.18">20681 5804 460 0,'-2'0'249'0,"-1"0"-48"15,1 0-27-15,2 0-46 16,0 0-13-16,0 0-10 15,0 0-1-15,0 0 8 16,13 0-3-16,14 0-5 16,37-2 5-16,-14 2 0 15,8 0-2-15,15-1-13 16,11 1-12-16,18-1-11 16,10 1-6-16,13 0-12 0,7-1-6 15,7 1-12-15,-8-3-7 16,-3 1-7-16,-3 0-4 15,-18-4-7-15,1 2-2 16,-28-1-4-16,-12 0 0 16,-21 0-2-16,-14 0 1 15,-9 1 0-15,-10-1 0 0,-17 1-12 16,-6 1-23-16,-9-2-70 16,-1 2-50-16,-3 1-174 15,0-2 205-15</inkml:trace>
  <inkml:trace contextRef="#ctx0" brushRef="#br0" timeOffset="110910.723">20765 6431 198 0,'0'-1'159'0,"0"0"37"15,0 0-16-15,4-3-35 16,2 1 1-16,0 0 1 16,0 0-2-16,-1 0-3 0,-4 2-2 15,0 0-3-15,1 0 0 0,-2 0-2 16,3 0-6-16,-1 0-13 15,-2 1-10-15,0 0-25 16,0 0-12-16,0 0-23 31,0 0-12-31,0 2-13 16,-1 11-4-16,0-2-9 16,-8 26-1-16,9-25-3 15,-3-9-1-15,-1 0 0 16,4 0-1-16,-1-4 6 15,1 0-14-15,0 0-86 16,0 0-73-16,0 0 95 0</inkml:trace>
  <inkml:trace contextRef="#ctx0" brushRef="#br0" timeOffset="111557.895">21319 6247 875 0,'-1'-2'445'15,"-5"0"-167"-15,1-1-59 16,4 2-29-16,0 1-57 15,-1 0-23-15,-11 1-43 16,-1 3-15-16,-32 13-13 16,29-7-3-16,-2 4-9 15,-2 1-3-15,0 3-10 16,3 4-2-16,1-1-7 0,1 2-2 16,5 0 0-16,2 1-2 15,4 0 0-15,0-4 0 0,5 3 0 16,3-6 0-16,3-2 1 15,2 2-1-15,2-8 1 16,1 0-1-16,3-3 2 16,2-5 0-16,3-2 1 15,1-3 0-15,4-3-1 16,0-5 1-16,4-1-2 16,2-4 0-16,-3-5 0 15,-2 0 0-15,-2-2 1 16,-1 3-1-16,-9-1 1 15,-5-1 2-15,-2 3 0 16,-7-3-1-16,-6 1-1 16,5 3 0-16,-10-1-2 0,2 3 0 15,2 7-1-15,-2 0 0 16,3 4-3-16,-8 4-2 16,0 3-5-16,-1 3-8 15,0 4-22-15,3 1-21 16,1 2-62-16,2 0-29 15,3 3-81-15,-1 0-94 16,7 1 217-16</inkml:trace>
  <inkml:trace contextRef="#ctx0" brushRef="#br0" timeOffset="112348.577">21932 6225 749 0,'9'-5'430'16,"-5"3"-47"-16,-4-3-109 16,-1 1-64-16,-5-2-42 15,-3 4-49-15,3 1-21 0,-1 2-40 16,-5 1-11-16,-5 3-12 15,-4 1-4-15,-6 2-6 32,-2-2-2-32,-1 1-8 15,4 1-3-15,6-2-5 16,2 1-1-16,4-3-2 16,3-1-2-16,2 0 0 0,5-1-1 15,2 0 0-15,1-1-1 16,1-1 1-16,0 0-1 15,0 0 0-15,0 0 1 16,0 0 0-16,0 0-1 16,-1 0 1-16,0 1 0 15,-3 5-1-15,0 1 0 16,-1 2 0-16,-2 0 0 16,-22 29 1-16,24-29-1 0,0-5 1 15,1 1-1-15,4-3 0 16,0-1 0-16,0-1 0 15,0 0-1 1,0-1 1-16,0 0 0 0,8 0-2 16,3-3 1-16,4 1 0 15,28-6 0-15,-25 8 0 16,5 0 1-16,-1 1-1 16,-2 1 1-16,0 4-1 15,-3-1 1-15,-5 4 0 16,-1-1-1-16,-8 5 1 15,0 2 0-15,1 2 0 16,-4 2 0-16,-7-1 1 0,0 3 0 0,-7-5 1 16,-1 3-1-1,-1-5 1-15,-3 0 0 0,-6-4 0 16,1-5 0-16,0 5 1 16,-1-6 1-16,3 6-1 15,0-5 2-15,3-6 0 16,1 0 0-16,3-7 0 15,2 1-1-15,5 0-1 16,1-1-2-16,2-3 14 16,2 2-24-16,3-2-36 0,5 3-33 15,7 4-117-15,0-3-65 16,8 5 162-16</inkml:trace>
  <inkml:trace contextRef="#ctx0" brushRef="#br0" timeOffset="112932.795">22255 6222 698 0,'3'-7'356'0,"-3"4"-102"16,-2 2-24-16,-1 1-53 16,2 0-20-16,0 0-23 15,0 0-11-15,-9 4-14 0,-4 2-7 16,-30 36-21-16,27-25-8 16,-1 5-28-16,-1 2-9 0,-1 3-18 15,2 0-5-15,-1-3-6 16,6 2-2-16,3-5-1 15,4 0-2-15,3-2 0 16,3-6 0-16,8 5 0 16,1-6 0-16,6-3 1 15,5-1-1-15,0-3 2 16,4-3-1-16,2-4 1 16,3-3-1-16,7-7-1 15,-1 6 0-15,1-4-1 0,-6-3 0 16,-4-1 1-16,-6-2-1 15,-10-1 3-15,-3 0 0 16,-8 2 1-16,-4 1 1 16,-3 6-3-16,-3 2-2 15,-10 2-1 1,1 5 0-16,-6 7-1 0,0 5 1 16,6 7 0-16,-2 0 2 15,7-2 2-15,3 0 1 16,6-4-1-16,1-2 0 0,7 4-4 15,2-2 1-15,6-1 10 16,3-5-11-16,2-4 349 16,2 1-259-16</inkml:trace>
  <inkml:trace contextRef="#ctx0" brushRef="#br0" timeOffset="119617.52">16711 7575 414 0,'4'-4'229'0,"1"3"-33"16,-1 1-22-16,-2-1-24 16,-2 0-14-16,-1 0-19 15,0-1-8-15,0 1-18 16,0 0-10-16,0 0-14 15,0 1-6-15,-1 0-7 16,2 0 0-16,-3 0 5 16,-7 3 2-16,-2 4-1 15,-28 25-2-15,22-20-11 16,-6 2-6-16,1 2-10 16,-1 2-3-16,-3 3-7 15,-4-1-4-15,1-1-7 0,1-1-2 16,5-5-3-16,8 0-1 15,3-4-1-15,4-2-1 16,3-1 1-16,2-3-1 16,0-3 8-16,4 0-14 15,0-1-60-15,0 0-50 16,0 0-171-16,0 0-241 0,0 0 344 16</inkml:trace>
  <inkml:trace contextRef="#ctx0" brushRef="#br0" timeOffset="119948.105">16467 7558 570 0,'2'-7'372'15,"-8"5"12"-15,4 0-117 16,-1 2-87-16,2 0-40 15,0 0-48-15,1 0-15 0,0 4-27 16,3 10-6-16,5 4-7 16,20 28-1-16,-16-27 2 15,3-1-2-15,-5 2-6 16,3 1-3-16,2-3-9 16,-1 0-3-16,-3-3-5 15,-3-1-3-15,-5-3-1 16,0-1-1-16,-1-2 0 15,3 0 0-15,-1-3 0 16,-5 1-1-16,1-4 2 16,-2-2-17-16,2 0-71 15,0 0-51-15,0 0-198 0,0 0 205 16</inkml:trace>
  <inkml:trace contextRef="#ctx0" brushRef="#br0" timeOffset="120366.048">17060 7610 488 0,'-3'-7'301'0,"2"5"0"15,0-4-68-15,0 3-38 16,-1-2-27-16,0-1-39 0,2 5-14 16,0 0-23-16,0-2-10 0,11-4-2 15,11-1-4-15,24-3-13 16,-15 13-6-16,3-2-21 15,-6-2-7-15,3 3-13 16,-7-1-4-16,-3 1-5 16,-5-1-2-16,-6 0-1 15,0 0 0-15,-7 0 7 32,0 0-15-32,-5-3-92 0,1 2-53 15,0 0 81-15</inkml:trace>
  <inkml:trace contextRef="#ctx0" brushRef="#br0" timeOffset="120724.22">17010 7721 772 0,'1'0'383'0,"2"0"-132"16,4-1-13-16,-7 0-62 16,0 0-19-16,0 1-26 0,8 0-14 15,8 0-23-15,29 4-10 16,-31-4-20-16,3 1-12 15,3 0-21-15,0 0-8 16,3-3-12-16,-4 0-3 16,-2-2-1-1,-2-2 0-15,0 2-7 16,-3-4-36-16,-3 3-143 0,-1-2 123 16</inkml:trace>
  <inkml:trace contextRef="#ctx0" brushRef="#br0" timeOffset="121719.995">18064 7437 471 0,'5'-4'280'16,"2"3"-18"-16,-2 0-25 15,-2 1-58-15,-3 2-13 16,-1-2-13-16,1 0-8 16,-1 0-11-16,0 0-8 0,0 0-34 15,-8 2-19-15,-9 1-25 16,-24 8-12-16,19-6-14 15,-7-2-3-15,-6-3-7 16,-1 0-1-16,4-5-2 16,5 2-3-16,10 1-1 15,0 2-2-15,5 0-1 16,3 0-2-16,3 0 0 16,1 2-2-16,3 4-1 0,0-5 0 15,0 6 0-15,3-1 0 16,-2 3 2-16,2 3 0 15,-1-1 0-15,0-2 1 0,0 3 0 16,0 1 0-16,-1 2 1 16,1-1-1-16,-4 3 1 15,0-3-1-15,-2-1 1 16,2 3-1-16,-3-3 1 16,-1 2 0-16,1 0-1 15,-3 3 0-15,2 2 1 16,0-3-1-16,4 2 0 15,0-4 0-15,0-2 1 16,0 1 0-16,1-3-1 16,2 2 0-16,-4-3 1 15,3 0-1-15,-5-2 1 16,8 1-1-16,4 2 1 16,-5-6-1-16,4 3 1 0,-10-5-1 15,4 1 0-15,5 6 0 16,-3-4 0-16,2 0 0 15,0-4 0-15,-1 1 0 16,0-3 0-16,0 0 0 16,0 0 0-16,1 0 0 15,8 4 0 1,0 0 0-16,5 2 1 0,27 7 1 16,-25-13 0-16,2-3 1 15,3-1 0-15,0-1 0 16,0-3 2-16,0 4 1 15,-3-2-1-15,-1 3-1 16,-4 2-2-16,-1-1-2 16,-3 2 0-16,-4 0 21 15,1 1-46-15,-2 1-47 0,-3-3-151 16,-1 0 128-16</inkml:trace>
  <inkml:trace contextRef="#ctx0" brushRef="#br0" timeOffset="122258.523">18217 7526 624 0,'1'-5'346'15,"1"-1"-58"-15,-2 0-30 16,3 4-61-16,-2 0-24 16,-1 2-50-16,0 0-15 15,-1 0-25-15,0 0-8 16,-1 5-7-16,-5 12-10 16,-15 28-19-16,10-24-9 15,-5 1-9-15,-3 1-4 0,-3 1-8 16,-3 0-1-16,5 4-3 15,2-2-1-15,12-3-2 16,1-2 0-16,0-8 1 16,2 1 0-16,-3-8-1 15,9 1 1-15,3-4-1 16,-5-4 1-16,11-3-14 16,-11-5-22-16,7-2-75 15,4 0-62-15,6-3-176 16,6 0 212-16</inkml:trace>
  <inkml:trace contextRef="#ctx0" brushRef="#br0" timeOffset="122591.141">18517 7443 772 0,'5'-3'409'15,"-4"3"-102"-15,1 4-64 16,2 5-59-16,-8 1-25 0,-3 2-29 16,0 4-21-16,-4-1-41 15,3 6-13-15,-6 1-12 16,1 1-4-16,-8 2-5 16,2-1-3-16,1 1-9 15,-3 3-5-15,3-3-8 16,-1 0-1-16,1-2-4 15,-1-2 0-15,5-6 0 16,-1-1 0-16,9-5 7 16,-1-4-8-16,2-5-33 0,0-1-39 15,2-11-124-15,0-3 121 16</inkml:trace>
  <inkml:trace contextRef="#ctx0" brushRef="#br0" timeOffset="122875.888">18149 7674 600 0,'-4'-3'368'0,"4"3"-23"15,4-4-85-15,-4 3-60 16,0 0-33-16,6 0-35 15,20 0-22-15,29-2-41 16,-23 0-15-16,0-2-22 16,-4 2-5-16,1-1-9 15,-6 1-5-15,-1 0-4 0,-4 1-1 16,-7-2-3-16,0 3 0 16,-11-2 0-16,0 1-52 15,1 2-489-15,-1 0 390 16</inkml:trace>
  <inkml:trace contextRef="#ctx0" brushRef="#br0" timeOffset="123566.684">18512 7830 695 0,'3'0'361'16,"-3"0"-98"-16,7 0-79 15,-5-3-36-15,6 0-13 0,6 1-17 16,-3-4-40-16,9 5-14 31,1 1-17-31,-7-1-2 16,-1 1 2-16,-9 1-4 0,0 2-10 15,-4 6-3-15,-6 0-3 16,-1 0 0-16,-8 2-4 16,-3-1-5-16,2 2-9 0,3 0-3 15,3 0-1-15,-3-5-1 16,1-1-1-1,4-5 0-15,3-1-1 0,7 2-2 16,1-2 0-16,-3 0 0 16,0 0 0-16,0 0 0 15,2 0 0-15,9 3 0 0,2 3 0 16,27 15 0-16,-27-10 0 16,-2-3 0-16,-3 2 0 15,-2-1-1-15,-3 2 11 16,-2 2 7-16,-4-2 15 15,-4-1 6-15,0 2-4 16,-2 0-4-16,-7-1-10 16,0 3-4-16,-3-1-4 15,4-1 0-15,-1 1-2 16,-3-2 1-16,5-1-1 16,-7-2-1-16,4-3 0 15,3 1 1-15,-3-6-2 16,4-1 1-16,-5-7-2 0,7-3 8 15,-1-4-30 1,2-4-26 0,2-7-112-16,1-1-175 0,1 2 215 15</inkml:trace>
  <inkml:trace contextRef="#ctx0" brushRef="#br0" timeOffset="124201.461">18973 7621 724 0,'3'-7'398'0,"-5"-2"-106"16,2 3-57-16,2 3-26 15,-2 2-49-15,0 1-23 16,-2 0-50-16,1 0-18 16,0 0-15-16,-2 0 0 0,-13 7-9 15,-27 17-7-15,24-11-10 16,-4-1-7-16,8 2-9 15,-3 1-1-15,5 2-6 16,4 0-1-16,5 4-1 16,2-1-2-16,2-1 2 15,3-2-1-15,5-2 0 16,0 0 1-16,8-2 0 16,-1 1-1-16,5-4 1 15,1-1-1-15,-4-9 3 0,5-3 0 16,-6-6 1-16,3-7 0 15,4 0-2-15,-1-7-1 16,3-7 0-16,-3 0-1 16,0-4 2-16,-2 1-1 15,-6 2 1-15,-2 2 0 16,-10 3 0-16,-5 4-1 0,-4 8-1 16,-3 3-2-16,-13 5-2 15,4 4-2-15,-8-1 0 16,6 6 1-16,4 2 1 15,-5-1 0-15,6 4-12 16,-5-2-20-16,3 0-85 16,1 3-49-16,6 1 98 15</inkml:trace>
  <inkml:trace contextRef="#ctx0" brushRef="#br0" timeOffset="124579.04">19440 7208 961 0,'1'-4'511'16,"-1"2"-143"-16,2 2-144 16,-2 0-30-16,0 0-73 15,-1 0-26-15,-1 3-47 16,-8 15-19-16,-18 33-18 16,11-23-3-16,2 2-2 15,-1 1-1-15,4-5 0 16,0-1-1-16,2-5-1 0,3-2 0 15,2 1 0-15,1-3-1 16,1-7 13-16,-1 2-14 16,2-8-51-16,2-3-36 15,0-4-176-15,0 3 166 16</inkml:trace>
  <inkml:trace contextRef="#ctx0" brushRef="#br0" timeOffset="124814.286">19257 7269 725 0,'2'-2'441'16,"1"-1"-46"-16,7 3-168 15,1 0-24-15,8 3-61 16,-1-3-22-16,13 1-45 15,-3-2-26-15,4-5-30 16,0 1-5-16,-7-7-4 16,5 1 32-16,-7-3-30 0</inkml:trace>
  <inkml:trace contextRef="#ctx0" brushRef="#br0" timeOffset="126110.002">19629 7466 435 0,'-34'-14'223'0,"30"11"-43"15,2 2-23-15,1 0-26 16,-2 0-11-16,3 0-17 16,-1 0 3-16,0 0 15 15,0 0 9-15,0 0-9 16,1 0-17-16,0-1-28 15,0 1-7-15,0 1-7 16,0 0 2-16,3 0-10 16,13 3-9-16,35 9-13 0,-27-8-5 15,4-3-9 1,-1 1-4-16,-2-1-7 16,-4 3-1-16,-7-3-3 15,-1 4-1-15,-7 2 0 0,-5 0-1 0,-1 9 1 16,-6-3-1-16,-4 6 1 15,-3-4 0-15,-2 3 0 16,-1 3-1-16,0 0 1 0,3 5 0 16,2-3 0-16,-1 0-1 15,4 0 0-15,0 0 1 32,2 0-2-32,3 0 1 15,-1 4 0-15,-2-4 0 16,1 3-1-16,-2-3 1 0,2-3 0 0,0-4-1 15,1-2 2-15,1-3 0 0,-1 0 0 16,-1-3 0-16,1-3 1 16,-4 1 0-16,-2-5 2 31,1 1 1-31,-3-1 2 16,1-1 0-16,-4-1 0 15,1-1 0-15,1-4-3 16,-4 1-1-16,11 4-2 0,-4-4-1 15,-1 0 0-15,3 2-1 0,-6-3 0 16,7 6 0 0,3 0 0-16,3 0-1 0,1 1-4 31,0-1 0-31,0 0-6 0,0 0-31 0,0 0-95 16,0 0-76-16,10-1 123 15</inkml:trace>
  <inkml:trace contextRef="#ctx0" brushRef="#br0" timeOffset="126553.287">20190 7550 648 0,'-8'0'349'0,"2"-1"-61"15,-1 2-36-15,3-1-58 16,0 1-20-16,4 0-49 15,0-1-18-15,0 0-17 32,0 0-7-32,0 0-3 0,8 0-3 15,14 0-18-15,33 0-9 16,-23-1-10-16,4-1-5 16,-3 2-9-16,3 0-4 15,-6 0-7-15,-4 0-5 16,-3 1-4-16,-9-1-3 15,-7 0 0-15,4 1-2 16,-10-1 7-16,-1 0-17 16,6 4-72-16,-7-4-48 0,0 0 69 15</inkml:trace>
  <inkml:trace contextRef="#ctx0" brushRef="#br0" timeOffset="126883.58">20151 7686 701 0,'-5'0'439'0,"0"0"-56"16,5-1-126-16,0 1-32 15,0 0-70-15,0-1-21 16,6 0-28-16,15 1-10 15,33 1-15-15,-23 4-4 16,2 0-8-16,3-1-7 16,-1 0-17-16,-4-3-11 15,-6 1-16-15,-1-1-4 0,-4-5-8 16,2 1 0-16,-3-5-1 16,-3-3 12-16,-5 2-28 15,-2-6-30-15,-2 3 30 16</inkml:trace>
  <inkml:trace contextRef="#ctx0" brushRef="#br0" timeOffset="129697.271">21129 7477 334 0,'7'-7'257'0,"-1"-3"55"15,-1 6-45-15,-2-5-67 16,-1 2-21-16,1 3-39 16,-3 0-16-16,0 6-26 0,0-2-7 15,-3 0-11-15,3 0-3 16,-1 0-4-16,-4 8-6 15,-3 14-16-15,-39 30-9 16,23-23-17-16,0 4-5 16,-2-3-6-16,1 1-3 15,7-1-2-15,4 0-2 0,0-1-2 16,4 0-1-16,-3-7 0 16,-1-2 0-16,2-5-1 15,0-5 1-15,0-4-1 16,0 0 2-16,9-4-1 15,0 0-1-15,3-1 5 16,-1-2-13-16,-1 0-59 16,2 0-57-16,0 0-181 15,2-2 187-15</inkml:trace>
  <inkml:trace contextRef="#ctx0" brushRef="#br0" timeOffset="129998.619">21185 7662 1028 0,'0'0'470'0,"0"1"-209"16,0 2-34-16,-1-3-79 16,0 0-22-16,-1 2-39 31,-8 14-24-31,-19 28-31 15,16-27-7-15,4 1-11 0,-1-3-2 16,0 1-5-16,0-1-1 16,2-6-1-16,-3-2 0 0,1-7 2 15,4 0 2-15,5-4-9 16,3-3-39-16,7-7-104 16,2-5-142-16,5-6 172 15</inkml:trace>
  <inkml:trace contextRef="#ctx0" brushRef="#br0" timeOffset="130602.5">21658 7484 514 0,'8'-9'370'16,"-5"4"81"-16,0-2-142 0,-2 2-76 15,-4 7-40-15,-7 3-69 16,-3 6-25-16,-6 4-35 16,-3-4-9-16,-3 5-15 15,-4-2-7-15,5 4-10 16,-3 3-5-16,8-1-4 16,-2-1-3-16,5-1-3 15,6-1-1-15,-4-1-2 16,9 1-1-16,5 2-1 15,-2-2-1-15,12 2 0 16,-3-3 0-16,5 1 1 16,0-3-1-16,2-2 1 0,1-2-1 15,-4-7 1-15,6-1 1 16,-4-7 2-16,7-3 0 16,3-4-1-16,2-3 0 15,0-4-2-15,0 0 0 0,-1-3 0 16,-3 0 0-16,-4 2-1 15,1 1 0-15,-6 1 1 16,-2-3 1-16,-7 4 0 16,-2-2 1-16,-6-1-1 15,-2 5-1-15,-3 0-1 16,-4-1 0-16,1 4-1 16,-1 1-1-16,-3 2 0 15,1 4 0-15,0 6-2 16,-3-2-1-16,5 5 0 15,-1 0-1-15,0 1 1 16,3 4 0-16,2 2 27 31,-1 3-39-31,8 0-47 16,-3 1-33-16,4-2-135 0,4-1-77 16,6-1 199-16</inkml:trace>
  <inkml:trace contextRef="#ctx0" brushRef="#br0" timeOffset="130989.881">22024 7430 988 0,'5'-8'457'0,"0"4"-193"16,-4 3-34-16,1 1-69 0,-2 0-24 0,-1 0-33 16,0 0-20-16,0 1-24 15,-10 16-7-15,-22 30-11 16,20-23-3-16,-3 4-4 16,3-3-2-16,0 2-5 15,-4-4-4-15,7 1-8 16,0-1-2-16,-3 0-6 15,1 0-3-15,5 1-1 16,0-1-1-16,2-5 0 16,5-3 0-16,-1-6 0 15,1-3 0-15,3-2 3 16,-3-4-15-16,0-1-59 16,0 0-58-16,0 0 72 0</inkml:trace>
  <inkml:trace contextRef="#ctx0" brushRef="#br0" timeOffset="131383.715">22523 7536 552 0,'6'-3'418'15,"-3"3"25"-15,-4 3-155 16,0-3-19-16,0 0-69 0,-5 2-19 16,-19 10-58-16,-27 20-27 15,32-15-31-15,3 2-8 16,-1 1-13-16,-4-2-8 15,-10 1-14-15,-1 1-6 16,0 0-9-16,2 1-2 16,4-3-1-16,1-2-2 15,6-3 1-15,3-5 0 0,5-5-4 16,1-2-17-16,5-5-43 16,1-4-52-16,5-6-186 15,5-4 194-15</inkml:trace>
  <inkml:trace contextRef="#ctx0" brushRef="#br0" timeOffset="131610.606">22297 7556 976 0,'4'2'473'16,"-4"4"-155"-16,0 2-48 0,0 3-59 15,-3-1-29-15,1 5-46 16,0 2-20-16,2 2-36 15,0 2-12-15,5 2-22 16,-2 0-9-16,6-2-14 16,3 0-6-16,2-7-8 15,4-2 0-15,0-9-1 16,5-3 6-16,5-10-18 16,-2-4 48-16,5-7-34 15</inkml:trace>
  <inkml:trace contextRef="#ctx0" brushRef="#br0" timeOffset="132350.049">23105 7414 774 0,'8'-6'391'0,"-6"-1"-109"16,0 5-16-16,1 1-68 15,-3 0-26-15,-1 1-42 16,0 0-20-16,0 0-26 16,0 0-6-16,-7 15-21 15,-20 30-4-15,10-21-10 16,-3 7-5-16,-2-2-11 16,0 1-7-16,-1-3-10 0,0 0-2 15,7-4-2-15,-1-2-1 16,6 0-2-16,10 0 0 15,-6-6 0-15,5-3 0 16,1-6 1-16,-5-5 0 16,9-1 0-16,4-4-14 15,1-7-58-15,7-2-51 0,3-9-175 16,2 0 184-16</inkml:trace>
  <inkml:trace contextRef="#ctx0" brushRef="#br0" timeOffset="132836.101">23400 7419 900 0,'0'-2'515'16,"-5"3"-114"-16,4 6-147 16,-7-1-41-16,3 5-77 15,-7 1-17-15,-9 3-44 16,0 4-17-16,-4 0-19 15,1 2-8-15,-4-2-7 16,5 4-1-16,0-1-3 16,4 1-2-16,7-1-4 0,1-2-3 15,5 3-4-15,2-2-2 16,4-1-1 0,1 2 0-16,7-7 0 0,3 1 0 15,5-7 1-15,5-4 0 16,10-5-1-16,-1-5 1 15,1-8-2-15,-3-1 0 0,-6-8-1 16,2-3 0-16,1 1-1 16,0 0 1-16,-4-3-1 15,-4 2 1-15,-7 1 1 16,-1-1 0-16,-9 6 0 16,-5 0-1-16,-5 3-1 15,-6 3-1-15,-3 2-2 16,4 4 1-16,1 7-2 15,-4-2 1-15,0 5 0 16,-2-1-2-16,-6 0-18 16,7 4-15-16,4-3-38 15,3 3-23-15,6-1-81 16,0-2-50-16,6-1 145 16</inkml:trace>
  <inkml:trace contextRef="#ctx0" brushRef="#br0" timeOffset="133244.761">23652 7269 478 0,'0'0'333'16,"-1"0"-3"-16,0 0-107 16,0 0-23-16,0 0-43 15,0 0-18-15,0 0-39 16,0 0-9-16,0 0-7 15,1 0 4-15,0 0 2 16,19 0-10-16,38-2-18 0,-28-4-8 16,0 2-18-16,-2-2-8 15,-9 2-14-15,0 1-4 16,-2-2-6-16,-1 2 0 16,-5 1-6-16,3-1-54 15,-9 2-423-15,5 2 344 16</inkml:trace>
  <inkml:trace contextRef="#ctx0" brushRef="#br0" timeOffset="134086.848">24292 7037 580 0,'-7'-4'358'15,"3"2"-48"-15,3 2-87 32,1 0-33-32,-1 0-40 15,1 0-13-15,0-1-39 16,0 0-14-16,0 0-16 0,0 0-10 0,3 0-11 16,12-5-9-16,34-3-21 0,-26 12-4 15,3 1-7-15,4-1-1 16,-2-3-1-16,0 5-1 31,-3-2 0-31,-7 1 0 16,-7 2 5-16,-2-2 4 15,-6 2 12-15,-3-2 8 0,-5 0 4 16,-4 1-2-16,-8-2-12 16,0 3-7-16,-6-1-8 15,-1-3-2-15,1 1 0 16,4 1-1-16,5-2 0 15,1-1 0-15,12 0-2 16,-2-1 0-16,3-1-2 16,0 1 0-16,0 0 0 15,0 0 0-15,0 0 1 16,4 2-1-16,10 4 1 16,18 13-1-16,-20-11 0 15,-1 1 0-15,2 3 0 0,1 0 1 16,-4 1-1-16,0-1 1 15,-2 1-1-15,-3-2 1 16,-3 1 0-16,-2-3-1 16,-3 1 4-16,0 1 7 0,-6 2 7 15,-3 1 5-15,-5 3-1 16,0-1-2-16,-1 0-4 16,0 1 0-16,-3-5 4 15,4 1 1-15,-4-7 0 16,4-3-2-16,7-3-6 0,-6-5-2 15,3-3-4-15,-2-5 8 16,-5-6-23-16,4-3-14 16,3-4 328-16,3 1-245 15</inkml:trace>
  <inkml:trace contextRef="#ctx0" brushRef="#br0" timeOffset="135210.952">16920 8682 483 0,'17'-13'291'15,"2"2"-16"-15,-7 1-30 16,0 5-55-16,-3 2-20 15,-9 0-41-15,3 3-18 0,-5 4-18 16,1-4-11-16,0 0-17 16,-2 7-6-16,-12 22-21 15,-11 29-4-15,6-20-6 16,1 4-4-16,-4 1-6 16,0 3-3-16,0-5-6 15,0 1-2-15,2-8-1 16,0-4-1-16,5-1-1 15,2-5 0-15,5-2-2 16,3-4 1-16,2-8 0 16,2-2-1-16,3-8-1 15,1-4-17-15,6-7-69 16,0-7-57-16,3-6 82 16</inkml:trace>
  <inkml:trace contextRef="#ctx0" brushRef="#br0" timeOffset="135717.172">16843 8643 553 0,'-7'0'379'16,"-1"-3"-5"-16,7 0-152 15,2-1-31-15,4-5-75 16,3 1-19-16,7-4-32 16,3 2-11-16,5-2-10 15,4 1-3-15,9 1-8 16,-6-1-3-16,3 4-8 16,3 5-5-16,-3 2-7 15,9 6-2-15,-2 5-2 16,-7 1-2-16,-5 6-1 0,-5 3-1 15,-10 4 0-15,-3 4-1 16,-5 1 1-16,-6 1 0 16,-9 1 1-16,-7-3 1 15,-7-1 2-15,-3 1 0 0,-3-8 2 16,-3 0-1-16,4-5 3 16,-3-5 5-16,4-2 5 15,0-5 3-15,-3-4-3 16,3-2-3-16,1-4-6 15,3-2-1-15,4-5-4 16,4-6-1-16,1-5-3 16,9 3-21-16,2 5-68 15,4 3-53-15,3 6 78 16</inkml:trace>
  <inkml:trace contextRef="#ctx0" brushRef="#br0" timeOffset="136164.631">17612 8469 799 0,'0'-15'446'0,"0"7"-61"0,1 2-103 16,1 5-72-16,-2-1-39 16,0 1-61-16,0 1-27 15,0 0-44-15,-1 0-11 16,0 2-8-16,-7 15 1 15,-15 34 2-15,15-22-1 16,-2 6-5-16,0 3-3 16,-6 4-3-16,0-1-2 15,-2-1-3-15,-1-1-1 0,-1-9 0 16,1-5-1-16,0-3-1 16,3-6 0-16,6 0 0 15,-1-5 0-15,4-5-1 16,3-4-10-16,-2-3-37 15,4-2-36-15,3-5-91 16,0-3-32-16,8-11 122 16</inkml:trace>
  <inkml:trace contextRef="#ctx0" brushRef="#br0" timeOffset="136530.523">17883 8380 802 0,'1'-5'453'0,"3"5"-114"0,-4 2-104 15,-1-2-35-15,0 0-58 16,0 2-5-16,-6 19-43 16,-7 30-16-16,5-24-14 15,1 2-2-15,-6 4-12 16,1 3-5-16,-2 6-12 15,-3-2-8-15,-4 2-9 16,2 3-4-16,-5-8-4 16,4 1-1-16,3-7-3 15,2-6 0-15,4-4-1 0,-3-6 1 16,5-5 0-16,4-1 2 16,3-9-2-16,6 1-16 15,0-9-50-15,-2-4-52 16,6-2-167-16,-6-7 179 0</inkml:trace>
  <inkml:trace contextRef="#ctx0" brushRef="#br0" timeOffset="136777.585">17559 8634 450 0,'-7'-4'345'0,"6"3"80"15,-1-1-119-15,7 0-86 16,-5 1-29-16,0 0-54 16,0 0-15-16,0 1-30 15,20-1-21-15,34 1-27 16,-28 0-10-16,8 2-16 16,0 0-4-16,-4-2-5 15,2-1-1-15,-5-3-3 16,-1-2 1-16,-8 2 9 15,1-1-37-15,-7 0 20 0</inkml:trace>
  <inkml:trace contextRef="#ctx0" brushRef="#br0" timeOffset="137141.743">18138 8604 772 0,'0'0'433'16,"0"0"-80"-16,0 0-154 15,0 0-20-15,2 0-51 16,13 0-18-16,32 4-34 15,-25-1-17-15,6 0-20 0,-1 1-8 16,4-1-11-16,-1-3-5 16,2 0-6-16,-1 0-2 15,-3-3-3-15,-3-1 1 16,-6 0-1-16,-2-1 0 16,-11 0 12-16,1 2-28 15,-5 1-95-15,0 2-96 16,-2 2 112-16</inkml:trace>
  <inkml:trace contextRef="#ctx0" brushRef="#br0" timeOffset="137461.395">18030 8865 917 0,'-2'-3'441'0,"4"2"-159"16,-7-4-51-16,6-1-43 16,2 0-31-16,8 3-37 15,16 4-17-15,5 3-32 16,11 0-6-16,2-2-11 15,-3 0-5-15,-1-2-15 16,-2 2-8-16,-4 0-13 16,-4-4-4-16,-6 2-3 15,-5-3-1-15,-8 3 3 16,-2-2 5-16,-11-5-8 16</inkml:trace>
  <inkml:trace contextRef="#ctx0" brushRef="#br0" timeOffset="139339.653">19071 8539 228 0,'-3'-2'133'16,"-1"1"-7"-16,2 0-37 15,1-1-36-15,1 1-14 0,0 1-22 16,0 0-5-16,-1 0-7 16,0 0-2-16,0 0-2 15,-2-1-1-15,-2 1-26 16,-7-1-84-16,0 0 76 16</inkml:trace>
  <inkml:trace contextRef="#ctx0" brushRef="#br0" timeOffset="140070.179">18893 8535 612 0,'-12'2'309'16,"1"0"-92"-16,8 0-24 16,2-2-42-16,0 0-19 0,1-1-27 15,0 1-9-15,0-1-18 16,1 0-4-16,18-1-7 16,30-9-7-16,-24 4-10 15,1 1-6-15,-2-1-12 16,9 4-3-16,2 1-10 15,2 2-3-15,-1 1-7 16,-7 1-2-16,-8 2-4 16,-5 1-1-16,-5 6-1 15,-5-3 1-15,-6 2-2 16,-6 1 3-16,-6-2 15 16,-3 3 3-16,-7 1 7 15,-5 0-1-15,-7-1-12 16,1 0-2-16,4-1-4 15,2-2-1-15,12-4-1 16,5-2-1-16,0-6 2 16,7 0-1-16,-1-1-1 0,0-3-2 15,8 1-4-15,4-1-1 16,3 2 0-16,3 0-1 0,-1 2 2 31,5 3-1-31,0 0 0 0,1 3 0 16,0 3 0-16,-3 1 0 15,1 4 0-15,-4 1 0 16,0 4 0-16,-3 0 0 16,-4 2 1-16,2 0 0 15,-6 2 0-15,0 0 0 16,-4-2 0-16,-4 4 1 16,-4 0 10-16,-6 0 6 0,-4-2 12 15,-3-3 2-15,-6 1 2 16,-3-3 2-16,8 1 2 15,-1-1 0-15,-2-7-6 16,-2 0-3-16,-6-5-8 16,0-3-4-16,4-1-6 15,4-2-2-15,6-6-1 0,0-3 0 16,3-4-2-16,4-4 0 16,4 0-4-16,1 0-1 0,7 2-2 15,2 2-2-15,1 4-6 16,5 4-19-16,3-1-42 31,2 6-36-31,8 2-106 16,1 1-109-16,5 12 206 15</inkml:trace>
  <inkml:trace contextRef="#ctx0" brushRef="#br0" timeOffset="140435.166">19520 8854 782 0,'0'-14'450'0,"1"9"-13"15,1 2-153-15,4 2-73 16,-1 1-30-16,-6 0-67 16,1 0-17-16,-1 0-40 15,0 0-11-15,-1 0-10 16,2 5-5-16,-3 7-11 16,0-2-5-16,-22 25-7 15,12-32-1-15,6 3-3 16,-3-2-1-16,9-2 1 0,1-1 9 15,0-3-47-15,0 1-40 16,0 0-106-16,0 0 182 16,2-7-34-16</inkml:trace>
  <inkml:trace contextRef="#ctx0" brushRef="#br0" timeOffset="140931.558">20022 8487 1084 0,'0'-4'514'0,"-4"5"-185"16,2 4-81-16,-6 4-51 16,0 3-35-16,-9 4-53 15,-1 1-19-15,-13 6-38 16,-3 1-12-16,-3 3-16 0,-3 2-5 15,11 1-8-15,3 2-3 16,10 0-4-16,5-4 0 16,5 1-1-16,5-5-1 15,2-4 0-15,7 0 1 0,5-10-1 16,5 0 1-16,9-5 0 16,-1 1 0-16,12-5 0 15,-7-4-1-15,-3-5 1 31,1-5 0-31,-8-8 0 16,-3-4-1-16,3-4 0 16,-3-3 0-16,-8-5 1 15,-5-1 0-15,-8-4-2 0,-8 3-1 16,1 8-5-16,-1 6-3 16,3 11-4-16,-3 6-1 15,-7 7-8-15,-1 1-8 16,-1 3-21-16,2 3-11 0,5 2-27 15,-3 3-29-15,6 3-71 16,1-2-57-16,8-2 151 16</inkml:trace>
  <inkml:trace contextRef="#ctx0" brushRef="#br0" timeOffset="141415.738">20488 8552 1115 0,'0'-4'544'0,"-9"3"-202"0,2-2-55 16,0 3-93-16,-4 0-42 16,-4 4-50-16,0 0-26 15,-3 5-33-15,-2 2-11 16,-9 3-15-16,4 4-4 0,-2 1-6 15,7 4 0-15,1 6-4 16,1-2 0-16,3 3 0 16,-1-2-1-16,6-2-1 15,6 5 1-15,4-4-2 16,4-2 1-16,7-7 1 16,4-5 0-16,5-6 1 15,6-3 0-15,9-4 0 0,1-1 0 31,7-7-2-31,-6-8 0 16,2 0-1-16,-3-10 0 0,-6-11-1 16,4 2-1-16,-11-14 2 15,1 1 0-15,-5 6 0 16,-10 0 1-16,-10 12-2 16,-5 4-1-16,-13 8-1 15,-4 7-3-15,-5 7-1 16,-5 2 5-16,-1 3-18 15,1 0-3-15,-4 5 315 16,-2 2-231-16</inkml:trace>
  <inkml:trace contextRef="#ctx0" brushRef="#br0" timeOffset="148646.7">5156 11021 251 0,'0'0'201'0,"0"0"32"16,3 0-30-16,2 0-75 15,-2 0-18-15,0 0-29 16,0 0-7-16,-3 0 2 15,3 1-1-15,-3-1 1 16,3 5-1-16,0 0-3 16,-1 0 1-16,0 0-1 15,-2 1-1-15,-2-2-7 16,0 0-9-16,-1 0-11 0,-10-2-4 16,-9 1-9-16,-30 31-2 15,26-28-9-15,1-1-5 16,3 5-7-16,1-5 0 15,3 0-1-15,0 1 0 16,0-3-1-16,0 0 0 16,3 0-3-16,4 5 0 15,5 1-3-15,1-2 0 0,0 5 0 16,-1-4 0-16,3 3-1 16,1 0 1-16,0-1 0 15,-1 3 1-15,-2-1 0 16,2 2-1-16,0 4 1 15,-1-2 0-15,-3 2 0 16,-2-2 0-16,-1 0 0 16,2 3 0-16,-1 2-1 15,-1 2 1-15,-1 2-1 16,2 0 0-16,-2 0 0 0,3 2 0 16,1-5 1-16,1-1-1 15,2-4 0-15,1-1 0 16,1 0 0-16,1-3 0 15,1 0-1-15,-8 0 1 16,7-4-2-16,2 2 0 16,1-1 0-1,8-6-1-15,-4 1 1 0,1-1 1 0,3-2 0 16,1 1 1-16,4 2 0 16,2-1 0-16,2-3 0 15,4 0 0-15,0-2 0 16,3 1 1-16,-7 0-1 15,0 1 1-15,1 2 0 32,-6-3 0-32,2 2-1 15,-3-2 1-15,2-4 1 0,1 1-1 16,-1 0 1-16,3-2 0 16,-4 3 1-16,-2-2 2 15,-2 2-33-15,-2-2-38 16,-4 1-140-16,-2-3-245 15,-1 2 295-15</inkml:trace>
  <inkml:trace contextRef="#ctx0" brushRef="#br0" timeOffset="149253.916">5355 11174 435 0,'2'-5'322'16,"3"3"5"-16,-2 0-88 15,-3 2-35-15,0 0-57 0,0 0-17 16,0 0-30-16,0 0-9 16,0 0-10-16,0 0-8 15,0 1-15-15,1 13-6 16,-2 0-15-16,-9 32-5 16,-1-19-10-16,-3-1-2 15,-7 3-7-15,0 3-2 0,-2 0-2 16,5 2-2-16,-2-1-2 15,5 0-1-15,2-5-1 32,0-3-1-32,9-8-1 15,-2-1 0-15,1-6 0 16,3-3 0-16,1-1-2 16,1-7 3-16,0-4-20 0,4-4-27 0,5-7-89 15,-4-1-82-15,10-6 132 0</inkml:trace>
  <inkml:trace contextRef="#ctx0" brushRef="#br0" timeOffset="149607.595">5640 11130 627 0,'12'-12'387'0,"-6"6"-17"16,-1 4-78-16,-3 4-92 15,0 4-43-15,-2-6-52 32,0 0-21-32,-1 2-20 15,0 12-11-15,-2 7-12 16,-9 29-3-16,0-22-3 16,-4 1-1-16,2 4-6 15,-3-3-5-15,-3 1-6 16,-2 1-4-16,0 1-5 15,2-1-2-15,8-2-3 16,1-3 0-16,3-9-1 16,0 1 0-16,0-9 0 0,1-1-1 0,3-8 17 15,4 0-18-15,0-9-67 16,4-1-62-16,-1-7 68 16</inkml:trace>
  <inkml:trace contextRef="#ctx0" brushRef="#br0" timeOffset="149924.827">5306 11379 486 0,'-5'3'324'0,"1"-1"-17"15,4 0-111-15,0-2-24 16,0 0-36-16,0 0-5 16,11 0-21-1,10-1-14-15,28-5-20 16,-21 2-6-16,-9 1-14 16,4-2-5-16,5 1-13 0,-9-1-9 0,8-1-11 15,-4-1-6-15,-8 1-5 16,4-1-2-16,-4 1 25 15,1 2-35-15,0 3-132 16,-2 0 108-16</inkml:trace>
  <inkml:trace contextRef="#ctx0" brushRef="#br0" timeOffset="150653.345">5671 11569 751 0,'-4'4'420'16,"2"-4"-112"-16,2-3-102 15,0 2-49-15,0 0-69 16,0 0-18-16,0 0-26 16,1-4-5-16,18-4-6 15,29-26-3-15,-24 28-3 16,-1 5 0-16,0 3 1 16,-3 3 0-16,-2 4-2 0,-3 2-2 15,-9-1-4-15,1 3 0 16,-12 2-1-16,4 0-2 15,-10 0-4-15,-4-3-1 0,-4-2-5 16,-1-2-2-16,-1-2 0 16,1 0-1-16,0 0 0 15,2-3 0-15,3 0-2 16,7-1 0-16,2-3-1 16,4 2 0-16,2-2-2 15,-1 1-1-15,1 1-1 16,0-1-2-16,0-1 2 15,3 1 0-15,11-1 2 16,-1 0-1-16,29-2 1 16,-25 5 0-16,6 6 0 15,-7-1 1-15,2 0 0 16,-4 2 0-16,-10 0 0 16,9 10 0-16,-5-1 1 15,-3 1 1-15,-5 3 0 16,-7 0 1-16,-13 1 1 0,1 0 0 15,-7 0 0-15,-3-1 8 16,0-2 18-16,-1-1 8 16,0-3 17-16,1-3-3 15,0-6-9-15,4-2-6 0,0-6-14 16,-1-3-5-16,9-6-8 16,-1-5-5-16,14-6-5 15,-3-4 0-15,6-4-47 16,1 3-28-16,-1 0-87 15,9 1 359-15,5 8-171 16</inkml:trace>
  <inkml:trace contextRef="#ctx0" brushRef="#br0" timeOffset="151250.169">6244 11137 807 0,'0'2'392'0,"-4"3"-105"0,-4 4-72 16,-5 1-27-16,-2 3-31 16,-3 4-48-16,0 3-24 15,-2 2-31-15,-2 0-5 16,-1 4-11-16,1 1-4 16,1 2-4-16,5 3-3 15,4-2-4-15,0 1-3 16,10 2-4-16,-3-4-3 0,3-3-4 15,5-3-1-15,7-6-2 16,6-3-1-16,4-3 2 16,2-5-1-16,0-8 0 15,1-4 1-15,-1-7-2 16,1-2 1-16,-1-12 0 16,-1-1 0-16,-2-9-1 15,-1 0 1-15,-4 0-1 0,-3-2 1 16,-5 5 0-16,-10-1-1 0,-3 7-2 15,-5 4 0-15,-4 7-3 16,1 4 0-16,-1 8-3 16,-3 5 0-16,3 5-1 15,3 2 0-15,0 1-2 16,6 0-1-16,-2 3-7 16,1 1-32-16,5 3-110 15,2 0-142-15,6 2 182 16</inkml:trace>
  <inkml:trace contextRef="#ctx0" brushRef="#br0" timeOffset="151687.898">6605 10949 650 0,'2'-13'400'0,"-2"2"-4"15,2 2-107-15,1 4-73 16,-2 0-31-16,-1 4-50 15,0 0-30-15,0 1-53 0,0 0-18 16,-1 0-19-16,0 0-2 16,-3 8 2-16,-6 14 3 15,-12 35 2-15,11-27 0 16,0 5-3-16,-2-5-2 0,1-4-6 16,-1-4-3-16,4-4-2 15,5-1 0-15,1-7-2 16,3 0 1-16,-2-7 0 15,-1 0 10-15,0-5-43 16,2 1-38-16,0 0-116 16,-2 0-133-16,3 0 203 15</inkml:trace>
  <inkml:trace contextRef="#ctx0" brushRef="#br0" timeOffset="151939.06">6455 11002 816 0,'-5'0'466'15,"4"1"-92"-15,2 0-116 16,-1-1-40-16,0 0-67 16,0 0-30-16,8 0-47 15,12 2-14-15,32 2-24 16,-25-3-9-16,-2-2-12 15,-2-2-4-15,-5 0-5 16,1-3 29-16,-5 1 1 16,-1 0 329-16,-6-2-258 15</inkml:trace>
  <inkml:trace contextRef="#ctx0" brushRef="#br0" timeOffset="152978.738">6803 11121 445 0,'-8'-2'302'16,"0"1"-2"-16,4 1-94 16,2 0-23-16,2-1-57 15,0 1-30-15,0 0-24 16,0 0-6-16,0 0 11 15,6 1 7-15,11 3-10 16,30 7-10-16,-27-4-19 16,2-1-7-16,-4-3-12 15,6 2-5-15,-1-3-7 16,-2-2-3-16,0 3-5 16,-9 0-2-16,-1 1-2 15,-5 2 0-15,-3 0-2 0,-1 2 1 16,-2 4 0-16,-1-3 0 15,0 9 0-15,-7 2 1 16,0 1-1-16,3 5 0 16,-4-3 1-16,3 3-1 15,-1 4 0-15,-1 1-1 16,-4 2 1-16,3 1 0 0,2 0 0 16,-1 0 0-16,4-2 1 31,-2-4 0-31,-5-7-1 0,6 1 1 0,-2-4 0 31,2-2 0-31,2-1 1 16,-7-6 0-16,7-1 1 15,-1-2 2-15,-6-4 1 16,1 3 0-16,-7-5 0 16,-4-2-1-16,6 1 0 15,-4-2-1-15,-4 1 0 16,0 0-1-16,2-2-2 15,2 3 3-15,4 1 1 0,1 2 0 16,2 0 0-16,-1-2-1 16,3 1-4-1,6 0-1-15,-1-3 0 0,4 1 4 16,-1 0-20-16,1 0-49 16,0 0 203-16,0-1-128 0</inkml:trace>
  <inkml:trace contextRef="#ctx0" brushRef="#br0" timeOffset="153434.741">7396 11294 677 0,'0'-1'392'16,"-2"0"-51"-16,3 1-62 15,-1-1-95-15,0 1-33 16,0 0-44-16,0 0-21 16,0 0-26-16,1 0-11 15,22 1-21-15,25 1-7 0,-18-2-8 16,2 0-2-16,-2-3-4 16,-5 2-2-16,-2-6-1 15,1 4 0-15,-4-2 0 16,2-1-1-16,-5 1-2 15,-5 0 1-15,-5 3-2 16,-3 0-36-16,-4 3-1 16,-2 5 18-16</inkml:trace>
  <inkml:trace contextRef="#ctx0" brushRef="#br0" timeOffset="153781.781">7370 11435 745 0,'0'-3'398'0,"2"1"-83"16,-1-2-64-16,-1 3-61 15,0 0-22-15,3 0-35 16,12-1-23-16,31-2-32 16,-20 4-11-16,4 1-12 15,-1-1-3-15,4-1-12 0,-6-4-7 16,-1-1-12-16,-2-2-8 16,-5 1-7-16,-1 1-3 15,-6 3 0-15,-4-2-10 16,-6 5 334-16,-3 1-246 15</inkml:trace>
  <inkml:trace contextRef="#ctx0" brushRef="#br0" timeOffset="155555.674">8301 11216 290 0,'53'-38'202'16,"-43"30"0"-16,0-3-14 15,-3 5 1-15,-2-1-1 16,-1-5-6-16,-2 4-12 16,-2 2-6-16,-2-1-11 15,3 7-10-15,-1 4-38 0,-1-4-13 16,-2 0-19-16,3 0-9 15,-2 8-3-15,-2 13-10 16,-16 31-19-16,13-23-5 16,-2 6-9-16,-5 1-2 15,6 4-4-15,-12-2-1 16,4-1-3-16,1-1-1 16,1-2-3-16,2-1 0 15,3-5-1-15,4-1-1 16,-1-5-1-16,5-3 1 0,0-5-1 15,1-3 0-15,1-6 11 16,4 1-19-16,-4-6-52 16,2-1-51-16,-3-1 57 15</inkml:trace>
  <inkml:trace contextRef="#ctx0" brushRef="#br0" timeOffset="156307.688">8999 11354 242 0,'17'-6'206'16,"-1"-1"25"-16,-1 2-27 15,-7-1-10-15,5 4-7 16,-1-4-6-16,-3 5-21 16,2-1-10-16,-6 2-23 15,-3 0-9-15,-2 1-8 16,-1-1-4-16,0 0-12 15,0 0-7-15,-4 6-20 16,-4 8-8-16,-41 34-13 16,22-26-6-16,-5 8-10 15,-6-2-7-15,1-1-8 16,7 2-4-16,0-8-4 16,8 1-1-16,6-4-3 15,-3-2 0-15,10-3-2 16,2-4 0-16,3-4-1 15,3-5 16-15,2-2-56 0,-2-1-42 16,2 1-147-16,0 1-151 16,4-15 243-16</inkml:trace>
  <inkml:trace contextRef="#ctx0" brushRef="#br0" timeOffset="156590.622">8857 11351 699 0,'0'-2'445'15,"-4"-2"-66"-15,4 4-112 16,-1 0-44-16,0 0-72 16,1 0-19-16,0 0-23 15,1 5-16-15,5 10-29 16,20 32-12-16,-16-24-17 16,1 1-5-16,0 3-7 15,0 0-3-15,2 4-6 16,4-3-3-16,-3 1-4 15,-2-5-2-15,-3-9-1 16,2 0-1-16,-2-6 0 16,1-2-2-16,0-2 7 15,1-5-16-15,-3-5-71 16,11-10-22-16,5-12 48 0</inkml:trace>
  <inkml:trace contextRef="#ctx0" brushRef="#br0" timeOffset="156951.088">9614 11157 1271 0,'1'-4'549'0,"-1"3"-285"16,0-3-45-16,0 4-86 15,0 0-30-15,-1 0-50 16,0 4-16-16,-4 16-8 16,-12 33-4-16,3-20-5 15,2 1-1-15,-3 1-3 16,-1 1-2-16,2 0-5 16,0-1-1-16,1-2-4 15,1 2-1-15,0-5 0 0,-1-6-2 16,1-1 1-16,1-9 0 15,2-5 0-15,3-2 3 16,5-8-20-16,0-7-29 16,6-12-88-16,9-3-80 15,6-16 128-15</inkml:trace>
  <inkml:trace contextRef="#ctx0" brushRef="#br0" timeOffset="157461.318">9953 11178 788 0,'5'8'395'0,"-5"0"-108"16,-4 2-20-16,-4 7-62 16,-7-2-15-1,-1 1-45-15,2 5-20 0,-1 0-29 16,-1 0-15-16,-4 1-24 0,-4-3-10 15,5 2-19-15,1 2-6 16,4 0-6-16,5 1-2 31,1-2-3-31,8 2-2 0,6-2-3 0,-4-2 0 0,-1-3-2 32,5 1 1-32,9-8 0 15,0-3 0-15,7-1 0 16,0-7-1-16,1-4-1 15,7-1 0-15,-1-6-1 16,1 0 2-16,-1-4-1 16,-1-3-1-16,-5-2 1 15,-3-2 0-15,-6 2 2 16,-3 1 2-16,-5 0 0 16,-1 1 2-16,-4-2-2 0,-1-1 0 0,-1 0-3 15,-5-4-1-15,-1 3-1 16,-3-1-2-16,-3 3 0 15,0 7-1-15,-1 2-3 16,1 3-1-16,0 7-3 16,0 2 10-16,0 5-47 15,0 5-34 1,5 9 52-16</inkml:trace>
  <inkml:trace contextRef="#ctx0" brushRef="#br0" timeOffset="158148.782">10330 10860 244 0,'-6'-2'193'0,"-2"-1"43"16,3 1-25-16,1 1-36 16,-2-2-13-16,6 3-19 15,-3 0-8-15,2-1-14 16,1 1-11-16,-1 0-7 16,0 0 2-16,0 0 1 15,1 0 4-15,0 0-12 16,0 0-10-16,14 1-13 15,7 1-6-15,37 0-9 32,-26-3-6-32,1-3-16 0,-1 1-10 15,-3 0-13-15,-1 3-5 16,-3 0-7-16,-4 3 0 16,-5-1-3-16,-5 2 0 15,-5-1-1-15,-4-2-28 0,1 1-74 16,-3-2-54-16,-3 0-264 15,3 0 272-15</inkml:trace>
  <inkml:trace contextRef="#ctx0" brushRef="#br0" timeOffset="158986.925">11280 10593 540 0,'10'-7'345'16,"-4"-2"-11"-16,-2 4-146 15,2 3-4-15,-6 1-57 16,9 5-10-16,-13 1-17 15,1-1-6-15,-2 7 6 16,-8-4-9-16,6 0-17 16,-9 2-9-16,-2-6-20 15,-3 6-9-15,-9-3-8 16,1-2-5-16,-2-1-7 16,-1 0-3-16,6-1-4 15,2 3-2-15,3-1-2 16,4-2-2-16,5 0 0 15,2-1-1-15,4 0-2 16,1 2 0-16,-1 3-2 16,4-2 0-16,1 1 1 0,0 0 0 15,1 1 1-15,0 0 0 16,0 4 0-16,0 0 0 16,-1-3 1-16,-2 2-1 15,-4-2 0-15,-1 3 1 16,4 0-1-16,-2-3 0 15,2 0 0-15,0-3 0 16,-1-2 0-16,2 2-1 0,2-4-1 31,0 0-2-31,1 0 0 0,0 0-1 0,0-1 1 16,0-1 0-16,11-1 0 16,4-2-1-16,30-12 2 15,-24 13-1-15,-4-1 3 16,5 4 0-16,-2 0 0 15,-1 2 1-15,-4 8-1 16,-1-1 1-16,-3 4 0 0,-2 0 1 16,-1 0 0-16,-1 2 0 15,-8 2 0-15,0 2 2 16,-8 0-1-16,-3-1 0 16,-2 2 2-16,-5-4-1 15,-4 0 2-15,0 1 5 16,0-3 14-16,-2-2 4 15,-1-3 7-15,-1-4-3 0,-1-4-12 16,5-1-2-16,2-6-6 16,6-2-2-16,2-1-5 15,2-3-2-15,3 3 18 16,2 1-25-16,1 3-46 16,5 3-4-16,4 3 12 15</inkml:trace>
  <inkml:trace contextRef="#ctx0" brushRef="#br0" timeOffset="160874.33">12159 11675 472 0,'22'-15'288'0,"-8"-1"-15"15,0-4-23-15,-1 9-54 16,-1-2-25-16,-2 5-35 15,-1 6-16-15,-9-3-27 16,1 4-14-16,-5 3-25 16,2-2-7-16,2 3-9 15,-3 22 1-15,-8 37-3 32,0-24-6-32,-7 5-9 15,0 2-4-15,-8 3-8 0,2 2-2 16,1-1-3-16,1 0 0 15,7-7-1-15,-1-6-1 16,5-9 0-16,-1-5-1 16,5-5 0-16,0-2 0 15,2-7 16-15,-1-1-17 0,-1-7-48 16,-2-1-36 0,5-11-113-16,1-4-94 15,4-3 189-15</inkml:trace>
  <inkml:trace contextRef="#ctx0" brushRef="#br0" timeOffset="161386.933">12225 11649 439 0,'-16'1'324'15,"4"4"20"-15,3-1-134 16,7-4-21-16,4-1-80 16,-3-5-29-16,1 5-42 15,0 0-8-15,0 0 7 16,22-10 8-16,22-14 5 16,-22 14-1-16,3-6-3 0,-2 1-2 15,4 6-6-15,4 0-4 16,-1 8-9-16,0 1-4 15,0 2-4-15,-2 9-2 16,-1 1 0-16,-2 2-1 16,-7 7-3-16,-5-6 0 15,-3 8-1-15,-4 1 3 16,-9 2 6-16,-7-2 3 0,-10 1 4 16,-4-1 1-16,-2 0-2 31,-4 3-3-31,-4-7 0 15,0 0 0-15,-3-4-1 16,4-4-1-16,-1-1-4 16,2-5-2-16,7-6-4 15,-1-6-3-15,2-3-2 16,1-3-1-16,6-2-3 0,4 1-1 16,8-1-15-16,4 1-23 15,2 3-77-15,8 3-56 16,4 1 103-16</inkml:trace>
  <inkml:trace contextRef="#ctx0" brushRef="#br0" timeOffset="161830.675">12967 11344 697 0,'5'-13'447'0,"-2"4"-21"15,0 5-168-15,-3 1-34 16,0 3-80-16,-1 0-32 15,0 0-49-15,0 0-21 16,-7 22-6-16,-10 31-3 16,6-17-4-16,5 5-2 15,-10 5-5-15,0 0-4 16,-5-4-5-16,2-1-3 0,-4-6-4 16,4-1-1-16,2-4-2 15,1-5 0-15,5-2-1 16,-1-4 1-16,12-6-1 15,-2-3-1-15,5-8 11 16,1-2-15-16,-3-7-41 16,-1 6-38-16,1-1-131 0,7-22-111 15,24-32 205-15</inkml:trace>
  <inkml:trace contextRef="#ctx0" brushRef="#br0" timeOffset="162174.987">13253 11282 580 0,'11'-13'391'0,"-6"8"47"15,-4 3-119-15,1 1-99 16,-2 1-32-16,0 0-61 16,-1 0-25-16,0 0-25 15,-2 10-16-15,-4 10-20 16,-6 28-5-16,7-14-5 15,0 3 0-15,-4 2-1 16,-3 5-1-16,2-1-6 16,-5-1-3-16,3-3-9 15,-3-4-1-15,-2-3-5 16,-3-3-1-16,-2 0-1 16,2-1 0-16,1-7-1 15,5-1 0-15,6-9 0 16,4-5-1-16,-1-3-8 0,2-6-21 15,2-8-70-15,2-1-73 16,0-7 104-16</inkml:trace>
  <inkml:trace contextRef="#ctx0" brushRef="#br0" timeOffset="162481.237">12911 11524 476 0,'-10'0'369'15,"2"1"39"-15,3-1-142 32,2-3-35-32,4-2-80 0,2 2-31 15,7-1-42-15,2 0-16 0,7 4-13 16,0 0-4-16,8 2-10 15,1 0-1-15,3-3-3 16,4 1-5-16,0 0-8 16,-3 0-5-16,-8 1-6 15,-9-2-2-15,-3-2 12 16,0-2-28-16,-2-3 60 16,4 2-36-16</inkml:trace>
  <inkml:trace contextRef="#ctx0" brushRef="#br0" timeOffset="162849.533">13453 11486 1042 0,'-4'0'477'15,"3"2"-236"-15,2-2-37 16,-1 0-71-16,0 0-30 0,6 0-23 16,17 1-15-16,40 7-22 15,-29-7-8-15,2 1-6 16,-1-2-2-16,-9-3-5 15,0-1-3-15,6-1-7 16,-1 2-4-16,-6-3-2 16,-1 3-3-16,-14-3-2 15,-4 1 7-15,-1 3-62 16,-5-1-58 0,-5 5 72-16</inkml:trace>
  <inkml:trace contextRef="#ctx0" brushRef="#br0" timeOffset="163164.038">13426 11699 975 0,'-3'0'442'0,"3"-3"-197"16,4 5-24-16,-4-2-55 0,0 0-20 15,15 3-34-15,35 8-17 16,-13-11-19-16,-6 1-11 16,7-2-21-1,-2-3-11-15,-5-3-15 0,2 1-7 16,0-1-7-16,-5 0 25 15,-9-2-42-15,0 1 28 16,-5 4-8-16</inkml:trace>
  <inkml:trace contextRef="#ctx0" brushRef="#br0" timeOffset="164320.128">14716 11320 395 0,'15'-2'324'0,"-11"-1"22"0,3 2-78 31,2 0-40-31,-5 1-69 0,-1 0-15 15,-3 0-12-15,-1 0-5 16,0 0-14-16,0 0-17 16,-9 2-33-16,-12 4-7 15,-28 11-11-15,28-11-5 16,0 1-11-16,-5-2-6 16,-7 0-9-16,-2-3-4 15,0 1-3-15,5 1-3 0,7-2-1 16,5 1-1-16,4 1-1 15,2 2 0-15,5-1-1 16,-1 2 0-16,5-3 0 16,1 3-1-16,-1 1-1 15,4-3 1-15,0 3 0 16,0-2 1-16,-1 2 0 16,0 0 1-16,-2-1 0 0,1 2 0 15,-3-1-1-15,-1 2 1 16,-3 2 0-16,-3-1 0 15,-1 2 0-15,1 0 0 16,-3-3 0-16,6 6-1 16,-1-4 0-16,0 0 1 15,3-5-1-15,1-4 0 16,6 0 0-16,-4-4 0 0,0 0 0 16,4 0 0-16,0 0-1 15,0 0 0-15,4-1 0 16,13-6 0-16,32-14 1 31,-25 11-1-31,5 3 0 16,-1-1 0-16,5 2 1 0,0 4-1 15,2 3 1-15,1 4 0 16,-3 5-1-16,-9 1 1 16,6 6 0-16,-11 0 0 15,-6 0 0-15,6 5 0 0,-16-6 0 16,0 4 1-16,-6-1 1 15,0 0 0-15,-10 4 0 16,4-1 0-16,-2 2 0 16,-1-2 0-16,-8 0 8 15,-3 1 6-15,-10-3 11 16,-7-2 6-16,3-6-1 16,-5 0-2-1,5-6-3-15,0-5-3 0,-2-7-4 16,10-4-2-16,7-4-6 15,-2 0-5-15,11 0-6 16,3 3-2-16,0 4-3 16,9 2-15-16,0 4-50 15,3 1 54-15,-2 1-8 16</inkml:trace>
  <inkml:trace contextRef="#ctx0" brushRef="#br0" timeOffset="166586.925">14939 11848 894 0,'24'-11'427'0,"-34"9"-144"15,2 2-66-15,-2 1-32 16,1 0-32-16,1 1-45 16,-1 1-22-16,3-2-35 0,-1 3-12 15,5 0-16-15,0 1-7 16,2 0-9-16,-1 0-2 15,1-1-4-15,1 0 0 16,-1 1 0-16,2-1-1 16,-1-1 25-16,-1-3-38 15,0 0-84-15,0 0-58 16,0 0 70-16</inkml:trace>
  <inkml:trace contextRef="#ctx0" brushRef="#br0" timeOffset="168584.465">15345 11378 371 0,'12'-6'249'15,"-1"-3"-11"-15,0 2-48 16,-1 1-11-16,-1 0-25 15,0 4-14-15,-6-1-30 16,-1 3-14-16,-1 2-15 0,-1-2-4 16,-1 0 9-16,0 0 4 15,-7 18-4-15,-16 33-4 0,7-19-17 16,-3 3-9-16,-3 0-14 16,-1 1-8-16,5 1-13 15,-2-3-6-15,7-3-8 16,5-3-2-16,3-2-3 15,6-2 0-15,3-1 0 16,3 0 0-16,4-4 0 16,3 1-1-16,2-5 1 15,0 1 1-15,1-6-1 16,-3-3 1-16,-1-1 1 16,2-3 0-16,-2-5 4 15,1-4-1-15,6-7 0 0,4-5 0 16,13-5-3-16,6-5-2 15,5 0 0-15,-7-4-1 16,-11-1 0-16,-4-1 1 16,-13-1 2-16,-2-1 0 15,-3-3 1-15,-2 0 2 16,-5 1 0-16,-5 4-2 0,-4 8 0 16,-7 1-2-16,-5 8-2 15,1 3 0-15,-13 6-1 16,-4 5 0-16,-5 4-1 31,-3 3 1-31,8 4 0 16,1-2-1-16,11 2 0 15,3-2-2-15,4 0 24 0,8 1 3 16,5-1-12-16</inkml:trace>
</inkml:ink>
</file>

<file path=ppt/ink/ink7.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8T17:52:33.208"/>
    </inkml:context>
    <inkml:brush xml:id="br0">
      <inkml:brushProperty name="width" value="0.05292" units="cm"/>
      <inkml:brushProperty name="height" value="0.05292" units="cm"/>
      <inkml:brushProperty name="color" value="#0070C0"/>
    </inkml:brush>
  </inkml:definitions>
  <inkml:trace contextRef="#ctx0" brushRef="#br0">1263 10684 128 0,'-1'0'101'0,"0"0"44"16,0 0 1-16,0 0 2 15,-2 0-4-15,2 3-16 16,-1 3-7-16,0-3-13 16,1-2-9-16,0 1-27 0,0-1-8 15,-1 3-5-15,-1-2-4 16,1 0-1-16,0 1-2 15,1 0-8-15,0-2-4 16,0 0-7-16,-2 1-4 0,3-1-4 16,-1 1-1-16,0-1 6 15,1-1 3-15,0 0-1 16,0 0 0-16,13 5-1 16,10-4-1-16,28-18 0 15,-23-9-1-15,13 3-7 16,2-10-4-16,13 5-4 15,0 0-4-15,-8-3-4 16,2 4-1-16,-11 2-2 0,2 3-1 16,-5 10 0-16,-7 1 0 15,-9 5-1-15,-5 0 0 16,-6 4-1-16,0 1 0 16,-2 1 0-1,-1 2 0-15,-3 0 0 16,1 1 0-16,-4-3 1 0,0 0 0 15,0 0 0-15,0 0 0 16,0 0 0-16,0 0 1 16,0 0-1-16,0 0 0 15,0 0 0-15,0 0 0 16,5 1 0-16,0-1 1 16,2 1-1-16,0-1 1 15,2 0-2-15,1-1 1 0,7 0-1 16,29-4 0-16,-27 6-1 15,1 2 1-15,1 1-1 16,0 1 1-16,1 3 0 16,1 0 0-16,0 0 0 15,2 2 0-15,7-1 0 16,2-1 1-16,-3-1-1 16,5-1 1-16,-5 2-1 15,1-2 0-15,1-4 1 16,2 2-1-16,-6-2 0 15,5-1 0-15,-5 3 1 16,-5 1-1-16,-6-1 0 16,-2 4 0-16,-3-4-1 0,-4 5 0 15,4-3 1-15,-8 3 0 16,6 1-1-16,-4-3 0 16,-2 2 0-16,-2-5 1 15,-3 2 0-15,3 1-1 16,0-7 1-16,1 3 0 0,1-1 1 15,-5-2-1-15,0 0 1 16,0 0 0-16,0-1 0 16,0 0 0-16,0 0-1 15,0 0 0-15,0 0 0 16,0 0-1-16,0 0-1 16,0 0 0-16,0-1-4 15,0 1 0-15,0 0-1 16,0 1-1-16,0 0 4 15,0 0 2-15,4 18 1 16,9 38 1-16,-9-26-1 16,1 3 1-16,0 7 0 15,1-2 0-15,-3 1 0 16,0 4 0-16,-3 0 0 0,-4 2 0 16,-2-3 0-16,3 4 0 15,-2-7 1-15,0-8 0 16,2-2 0-16,-1-8 0 0,4-4 0 15,0 1 8-15,2-10-78 16,-2-2-94-16,5-8 107 16</inkml:trace>
  <inkml:trace contextRef="#ctx0" brushRef="#br0" timeOffset="1190.081">1274 10824 433 0,'-1'-1'282'0,"0"-1"-23"15,1 1-95-15,-1 0-38 16,-1 0-35-16,2 0-8 15,-2-1-12-15,1 1-6 16,0 1-13-16,0 0-5 16,1 6-10-16,1 12-5 0,3 33-6 15,0-27-5-15,-3 3-6 32,0 3-2-32,2 6-4 0,-2 0-1 15,3 4-4-15,0 0 0 0,-2-6-1 16,1 4-1-16,0-9 1 15,-1-1 1-15,0-1 0 16,0-6-1-16,-1-1 1 16,2-3 0-16,-2-4 0 15,0-3 1-15,0-5-1 16,1-1 1-16,1-1 1 16,-3-3-1-16,0 0 1 15,0 0 0-15,0 0 1 16,0 0 1-16,0 0-1 15,0 0-1-15,0 0-3 16,0 0-1-16,0 0-2 16,0 0 0-1,0 0 0-15,0 0 1 16,0-1-1-16,0 1 1 0,0 0-1 16,0-2 0-16,0 2 0 15,0 0-1-15,9 2 0 16,2 0 0-16,8 2 0 15,32 13 1-15,-19-4-1 0,3 0 1 0,6-1-1 16,-2 0 0-16,-9-4 1 16,6 0 0-16,-3 2 1 15,0-2 0-15,7 3 0 16,-6-4 0-16,-9 0-1 16,-1 1 1-16,-6-2-1 15,-4 2 0-15,0-1 1 16,-5-5-1-16,-1 1 1 15,-1-1 0-15,-4-2-1 16,3 3 1-16,-5 1-1 31,-1-4 1-31,0 0 0 16,0 0 1-16,0 0 1 16,0 0 0-16,-1-1-53 15,0 0-56-15,0-1-335 0,-3-14 292 16</inkml:trace>
  <inkml:trace contextRef="#ctx0" brushRef="#br0" timeOffset="11857.255">2603 11321 361 0,'-1'-1'230'0,"0"0"-9"0,0 0-51 16,0 0-80-16,0 0-25 0,0 0-36 16,0 0-14-16,0 0-11 15,-2 0-1-15,3-1 1 16,-1 1-1-16,0 0 16 16,0 1 10-16,1 0 17 15,0 0 7-15,-1 0 7 16,0 0 3-16,0 0 4 15,0 0 3-15,0 0-5 16,-1 0-6-16,2 0-10 16,-2 0-7-16,1 0-11 15,0 0-4-15,0 0-4 16,0 0-2-16,0 0 0 0,0 0 0 16,0 0-3-16,0 0-2 15,-2 0-6-15,3 0-1 16,0 0 0-16,0 0 0 15,0 0 2-15,-1 0 2 16,0 0 0-16,0 0 1 16,0 0-2-16,0 0-1 0,0 0-3 15,0 0-2-15,0 0-1 16,-1 0-1-16,2 0-1 16,-2 0 0-16,1 0-1 15,0 0 0-15,-4 1-1 31,-7 4 0-31,-3-1 0 0,-31 30 0 16,33-28 0-16,-2 2 0 16,-3 1 0-16,2 0 1 15,-5 3 0-15,2-1-1 16,-1 2 2-16,0 0 0 16,0-2 1-16,4 0 0 0,-4-2-2 15,-1-2 1-15,3 1-1 16,-2 1-1-16,2-4 0 15,4 3 0-15,5-1 0 16,-4-4 1-16,10 0-1 16,-4-1 0-16,1-2-1 15,6 0 0-15,0 4 0 16,0-4 1-16,-1 0-1 16,0 0 0-16,0 0 0 15,0 0 1-15,-12 4 1 16,-1-1 1-16,-31 25-1 15,37-25 0-15,-6-2 0 0,5 3 0 16,-1-3-1-16,1-1-1 16,4 0 0-16,-2 0-1 15,4 6 1-15,-4-1-1 16,2-1 0-16,1-4 1 0,1-1-1 16,2 0 1-16,0-1-1 15,0 2-2-15,1 0-2 16,0 0-1-16,-1 0-5 15,1 0-34-15,0-1-195 16,0 0 169-16</inkml:trace>
  <inkml:trace contextRef="#ctx0" brushRef="#br0" timeOffset="14533.444">1983 11592 218 0,'0'-1'145'0,"0"0"2"0,0 0-15 16,0-1-30-16,0 1-12 16,0 0-10-16,0 0-10 15,0 0-12-15,0 0 1 16,0 0 6-16,0 0 4 15,0 0 8-15,0 0 1 0,0 0 3 16,0-1 3-16,0 1-2 16,0 0-7-16,0 0-25 15,0 0-14-15,0 0-19 16,0 0-3-16,-2 0 0 16,1 1 1-16,1 0 0 15,0 0 3-15,-1 0 2 0,0 0-1 0,0 0-3 16,1 3-3-16,1 11-5 15,1 2-1-15,1 25 0 16,-3-22-1-16,0 2-1 16,0 2-1-16,0 5-1 15,0-1-1-15,0 0 1 16,-2-1-2-16,8-2 2 16,4-1 0-16,-6-3 1 15,4-3 1-15,-7-7 1 16,-5-1 1-16,4-6 3 31,2-2 4-31,-4 0 5 16,0-2-2-16,1 0-4 15,0 0-6-15,0 0-9 0,0 0-22 16,0 0-122-16,0 0-141 16,-4-1 176-16</inkml:trace>
  <inkml:trace contextRef="#ctx0" brushRef="#br0" timeOffset="15725.973">1876 12543 225 0,'0'0'187'0,"0"0"7"15,0 2-11-15,0-1-15 16,0 3-18-16,0-3-2 0,0-1-23 16,0 3-11-16,0 0-21 15,0-2-10-15,0 1-6 16,0-2 5-16,0 0 7 15,0 0-3-15,0 0-13 16,0 0-12-16,0 0-21 16,0-1-10-16,-1 0-7 15,0-12-5-15,0-7-9 16,0-31-4-16,5 27-4 16,2-2-1-16,5-7-1 15,2-1 0-15,2-1 0 16,3 0 1-16,-3 8 0 15,0 4 0-15,-8 5 1 16,-2 7-1-16,-3 6-2 16,-4 3-5-16,0 9-1 0,-3 6 0 15,0 8 4-15,5 2 4 16,-2 1 1-16,2 2 1 0,2-5-1 16,-1 2 0-16,7-5-1 15,2-1 0-15,-1-2-1 16,3-2 0-16,1 1 0 15,-1-2 1-15,-1-1 0 16,3 3 1-16,1-3-1 16,-6-3 0-16,3-1 1 15,1-3 0-15,-4-4 1 16,4 0 0-16,-2-6 2 16,-5-1 1-16,0-3 1 15,0-2-1-15,-1-2 0 16,-5-5-1-16,0-5 0 15,5 0 1-15,-5-8 0 16,5-2 0-16,-5-4 0 16,-4-3-1-16,4 4 0 0,-1 2-1 15,-2 5-1-15,6 6 0 16,-2 8-2 0,-2 4 0-16,-2 8-8 15,3 1-4-15,-2 6-3 16,2-3-2-16,0 0-48 15,6 17-65-15,13 36 84 16</inkml:trace>
  <inkml:trace contextRef="#ctx0" brushRef="#br0" timeOffset="16188.014">2369 12206 670 0,'7'-34'352'0,"-11"35"-92"0,1 0-35 15,1 0-86-15,1-1-34 0,0 0-49 16,-2 0-19-16,2 13-14 16,-2 6-2-16,0 31-1 31,2-27 0-31,0 0 0 0,-2 1 0 0,-1 1-5 15,0 1-1-15,-3-3-6 16,-1 0-2-16,0-2 0 16,-2 3-2-16,3-4-1 15,2-6 1-15,4-4-3 16,-1-7-1-16,2-3-18 16,0 2-34-16,0-3-110 15,0 0-125-15,2-4 176 16</inkml:trace>
  <inkml:trace contextRef="#ctx0" brushRef="#br0" timeOffset="16522.457">2642 12070 740 0,'-6'-1'411'0,"6"3"-49"0,-3-3-142 0,3 1-73 32,0 0-34-32,0 0-42 0,0 0-12 0,0 4-14 15,-1 11-9-15,-1 38-11 32,-5-26-2-32,4 5-6 15,1 3-4-15,-6-6-5 16,3 1-1-16,-5-5-3 15,3-1-1-15,5-2 0 16,0-3-1-16,4-5-1 16,-2-1 0-16,0-9-6 0,0 1-24 15,3-2-84-15,0-3-95 16,-3-1 125-16</inkml:trace>
  <inkml:trace contextRef="#ctx0" brushRef="#br0" timeOffset="16876.418">2385 12294 514 0,'0'0'356'0,"0"0"44"16,0 0-141-16,0 0-79 0,0-1-37 15,0 0-43-15,0-1-8 16,4 1-14-16,10-2-1 16,7-1-9-16,28-4-5 15,-28 7-6-15,-4 0-13 16,1 0-15-1,-5-3-7-15,-1 2-9 0,3 0-2 16,0-3-1-16,-4 0-13 16,1-1-99-16,-8-5-98 15,10 4 120-15</inkml:trace>
  <inkml:trace contextRef="#ctx0" brushRef="#br0" timeOffset="17634.432">2795 12380 677 0,'0'47'343'16,"-4"-44"-110"-16,1-3-37 16,3 0-55-16,0 0-24 15,0-2-20-15,0 1-9 16,0 0-15-16,15-2-6 15,3-1-12-15,33-7-6 16,-25 7-14-16,-2 0-7 0,1 4-15 16,-3 0-5-16,-10 1-2 15,-2 5-1-15,-7-2 2 16,0 4 4-16,2 5 8 16,-5-1 1-16,-3 2 2 15,-7 0-3-15,-8-2-5 16,5 6-3-16,-7-2-4 15,3 0-1-15,-3 1-2 0,-3-7-1 16,2 3 0-16,4 3-2 16,1 1 0-16,2 2-1 15,2-3 0-15,2-3 1 0,7-3-1 16,-1 2 0-16,5-5 0 16,-1-2 0-16,-2 1 0 15,0-2-1-15,0-3-3 16,2-1-1-16,0 0 2 15,0-1 1-15,0 0 2 16,0 0 1-16,9-5-1 16,7-4 0-16,32-18 0 15,-27 18 0-15,9 5 6 16,-5-2 2-16,1 7 2 16,1 1 0-16,-12-1-3 15,-1 7 1 1,-1-5 0-16,-3 4 0 0,0 3-1 15,3 1-1-15,-6-1-1 16,-5 0 0-16,2-6-5 16,-4-1-32-16,0-5-572 15,0 2 444-15</inkml:trace>
  <inkml:trace contextRef="#ctx0" brushRef="#br0" timeOffset="18663.964">1495 10858 173 0,'-4'0'138'16,"3"0"28"-16,2 0-36 0,-1-1-34 15,0 1-3-15,0 0 16 16,0 0 13-16,0 0 13 15,0 0 2-15,0 0-17 16,0 0-6-16,0 0-16 31,0 0-7-31,0 0-9 0,0 0-6 16,0 0-4-16,0 0-3 16,2 0-9-16,7 1-6 15,2-1-15-15,6-2-9 16,27-14-11-16,-28-2-3 15,13-3-6-15,-2-4 0 16,5-1-4-16,4 3-1 16,-6 2-1-16,-2 5-3 0,-9 2 0 15,-3 7 13-15,-6 3-69 16,-2 4-40-16,-1 5-124 16,1 5-135-16,-1 6 233 15</inkml:trace>
  <inkml:trace contextRef="#ctx0" brushRef="#br0" timeOffset="19312.095">1617 11290 237 0,'-4'-4'193'15,"4"3"43"-15,-2-2-36 16,1 2-50-16,0 0-19 16,0 0-25-16,0 0-3 15,-1-4-7-15,0 2-2 0,2 2 3 16,0-1 2-16,0-1-5 16,0 0-11-16,0 0-25 15,0 2-10-15,4-3-17 16,8 0-2-16,4 4-4 15,27 12-3-15,-24 2-5 16,2 2-2-16,2-1-6 16,0 0-2-16,-3 0-2 0,1-3 0 15,-1-5 2-15,-4-1 0 16,5-6 19-16,-5-1-41 16,2-9-185-16,0-3 149 15</inkml:trace>
  <inkml:trace contextRef="#ctx0" brushRef="#br0" timeOffset="20048.934">2404 10797 680 0,'26'-29'352'0,"-30"27"-97"16,2 2-34-16,-4-2-67 16,6 2-23-16,-1 0-38 15,0 0-16-15,0 0-16 16,0 0-4-16,1 0-3 16,0 0 0-16,0 18-11 15,2 33-7-15,-7-23-12 16,1 8-4-16,-1 2-5 0,-3 2-1 15,-1 2-2-15,1-4-3 16,0-5-2-16,-1-5-2 16,2-8-1-16,2 1-1 15,3-9 0-15,2-4 1 16,1-7-3-16,4-9-36 16,3-9 27-16</inkml:trace>
  <inkml:trace contextRef="#ctx0" brushRef="#br0" timeOffset="21183.189">3433 10918 695 0,'20'-3'345'16,"-25"4"-117"-16,-4 3-37 16,6 1-54-16,-2 2-29 15,0 0-33-15,4 4-11 0,-1 3-18 16,2 6-2-16,3 4-1 16,-3 0-3-16,4 6-4 15,-5-4-5-15,0 0-14 16,5 7-4-16,-5-5-7 15,1 1 0-15,2 0-2 32,-5-7 0-32,3-2 0 0,2-1 0 15,-1-9 0-15,-2-1 0 0,-1-7 8 16,5-2-26-16,-3-8-110 16,3-2-129-16,-3-5 149 15</inkml:trace>
  <inkml:trace contextRef="#ctx0" brushRef="#br0" timeOffset="21492.487">3292 11051 803 0,'-7'0'391'15,"4"1"-152"-15,1-1-31 16,2-1-84-16,0 1-29 16,0-1-30-16,0 0-10 15,24-3-8-15,30-4-3 16,-20 5-11-16,1 0-2 16,5 1-6-1,-1-2-3-15,-10-2-8 0,3 1-2 16,-9-2-4-16,0 3-2 15,2 2-16-15,-5 0-49 16,-4 2-194-16,1 0 170 16</inkml:trace>
  <inkml:trace contextRef="#ctx0" brushRef="#br0" timeOffset="22027.233">4346 10708 1648 0,'2'5'56'0,"-1"-3"-17"16,0 5 52-16,0 7-37 15,-1 0-3-15,-2 12 5 16,-1 0-8-16,-2 10-13 16,-4 1-10-16,4 2-13 15,-2 2-2-15,1-4-3 16,-1 0-1-16,0-2-2 15,0-9 1-15,3-2 0 16,-4-5 0-16,6-11 1 16,-3 0 3-16,5-8-1 0,0-3-29 15,0-9-117-15,4-6-135 16,-2-16 162-16</inkml:trace>
  <inkml:trace contextRef="#ctx0" brushRef="#br0" timeOffset="22368.792">4666 10621 623 0,'-1'-4'392'0,"1"3"21"31,0 3-166-31,0-2-79 15,0 0-25-15,0 0-39 0,0 14-14 16,0 12-30-16,0 27-14 16,-4-20-19-16,1 6-6 15,-3 0-7-15,1 2-3 16,-4 1-3-16,4-1-1 16,-1-4-3-16,-1-1 0 15,6-2-1-15,-2-2 0 0,-2-8 0 16,2-5 0-16,0-8 1 15,1-4-3-15,2-4-50 16,-3-1-57-16,-3-9-192 16,3-4 185-16</inkml:trace>
  <inkml:trace contextRef="#ctx0" brushRef="#br0" timeOffset="22683.923">4307 10935 737 0,'-3'1'396'15,"3"0"-82"-15,0-1-45 16,0-1-80-16,0 0-37 0,0 0-59 15,0 0-22-15,13-6-30 16,13-4-11-16,31-5-14 16,-24 9-4-16,-3-1-4 15,-2 3-1-15,-4-2-2 16,0 5 0-16,-4 2 17 16,-8 0-36-16,-1 1-152 0,-4-1-182 15,5 0 201-15</inkml:trace>
  <inkml:trace contextRef="#ctx0" brushRef="#br0" timeOffset="23405.109">4722 11261 697 0,'0'0'401'0,"1"-2"-109"15,6-5-49-15,-2-1-33 16,3-6-59-16,1-3-20 31,6 3-46-31,-1-2-17 16,7 3-26-16,7 7-6 0,-4-3-10 15,-2 5-4-15,1 6-9 16,-6-1-6-16,-4 11-4 16,0 1 0-16,-5 3 0 15,-6 2 2-15,-4-1 1 16,-4 2 1-16,-13 2 1 15,1 3-2-15,-10-1 0 0,-6-1-1 16,1-3-1-16,-5-5 0 16,16-2 0-16,-3-1-1 15,4-2-1-15,4 0-1 16,-1-1-1-16,7-1-1 16,3-1 0-16,-1 0 1 15,6-2 0-15,-1-1 0 16,-1-1 0-16,2 0 0 0,2-2-1 15,0 0-2-15,1 0-1 16,0 0-1-16,0 0 2 16,0 0 1-16,21 4 1 15,30 1 0-15,-21-7 1 16,3 0 0-16,4-3 0 16,5-1 0-16,-2 0 1 15,-6-3 1-15,-6 2 0 0,-8 1 1 16,-12-1 1-16,-1 2 0 15,-3 1 0-15,-2 1 0 16,-1 0 0-16,-1 2-7 16,0 0-59-16,-1-1-47 15,0 1-169-15,0 0-339 16,0 0 412-16</inkml:trace>
  <inkml:trace contextRef="#ctx0" brushRef="#br0" timeOffset="23984.378">5283 10706 925 0,'-5'-7'445'16,"-3"7"-171"-16,1 0-42 16,-3 6-74-16,-2 5-32 0,-4 1-42 15,-3 1-19-15,-1 9-29 16,0 2-8-16,-3 8-12 15,3 3-2-15,5 0-2 16,-5-1-1-16,9 0 0 16,1 0-2-16,2-3-2 15,8-2-2-15,7 2-3 16,2-4 0-16,7-7-1 16,2-2 2-16,3-13 2 15,2-5 2-15,2-8 5 16,3-6 0-16,1-10 0 15,0-5-1-15,4-9-2 0,-2-3-1 0,2-1-2 16,-7 0 0-16,-6 3 1 16,-3 1-1-16,-10 8 3 15,-3 0 0-15,-13 3 1 16,-8-3-1-16,-14 7-3 16,-5 2-2-16,-7 7-4 15,3 4-2-15,-4 5-4 16,2 5-2-16,4 3-28 0,1 6-45 15,7 4 50-15,12 0-3 16</inkml:trace>
  <inkml:trace contextRef="#ctx0" brushRef="#br0" timeOffset="25121.893">5910 10907 210 0,'-4'0'128'0,"4"-1"-26"0,-1-2-30 16,0 2-46-16,0 0-16 0,0 0 13 15,1 0 25-15,0 0 64 16,0 0 28-16,0-1 43 16,0 1 1-16,-2 0-23 15,2 0-10-15,-2 0-34 16,1 0-15-16,0 0-30 16,0 0-15-16,0 0-24 15,0-2-9-15,1 3-8 16,0 0 0-16,0 0 7 15,10 0 0-15,16 3 11 0,31-7 0 16,-12 0 0-16,6-3-1 16,5 2-11-16,3-1-5 15,-1 6-7-15,2 0-4 16,-6 5-3-16,-3 3 0 16,-10-2-1-16,-10 2 0 15,-5-3 2-15,-3 0 0 0,-5-3 1 16,0 0 2-16,-1-2 0 15,-4-2 1-15,-1-4 0 16,1 2 0-16,-5-3 0 16,-2 1 0-16,-3 1 1 15,-3 1 0-15,-4-1-1 16,1 0-2-16,-6 0-3 16,2 0-2-16,-2 1 0 15,-2-2 0-15,0 3-1 16,-1-2 1-16,-1 0-1 15,-3 1 0-15,3-2 0 16,-1 2 1-16,-4-1 0 16,3-2 0-16,-1-2 0 15,-4 2 1-15,2-4-1 0,4 2 1 16,-3 0-1-16,0 1-1 16,3 2 1-16,0-1-1 15,5 4 0-15,1-2 0 16,3 3 0-16,3 2-1 15,3 0-5-15,-1 0 19 16,0 0-87-16,0 0-63 16,0 0 92-16</inkml:trace>
  <inkml:trace contextRef="#ctx0" brushRef="#br0" timeOffset="25862.571">6580 11055 561 0,'0'-5'301'15,"0"2"-88"-15,1 3-67 16,-1 0-32-16,0 0-32 16,0 0-12-16,0 0-7 0,0 0 9 15,0 0 6-15,0 0 7 16,0 0 5-16,1 5-1 15,-1-3-6-15,0 5-6 16,-1-4-8-16,-2 0-3 0,1 1-11 16,-1-3-4-16,-17 6-8 15,-25 3-5-15,22-14-9 16,-1 4-4 0,2 0-8-16,-5 0-4 0,-6 2-3 15,-4-1 0-15,-5 5-2 16,-1 0 1-16,2 1-2 15,0-3 0-15,2 3-2 16,-1-1-1-16,3-5-1 16,1 2 0-16,9-7 0 15,4 4-1-15,1-1-1 16,4 1-1-16,5 2 0 0,3 1-1 16,7 2-2-16,1 3-2 15,2-4 0-15,-1 3-2 16,0-4-1-16,4 1 1 15,1 1 2-15,1-6 2 16,1 1 1-16,0 0 1 16,-5 0 1-16,9 2 0 0,-7 0 0 15,6 2 1-15,1 2 0 16,-8-5 0-16,8 4-1 16,-5 0 0-16,3-1 0 15,2 3-1-15,-1-2 0 31,-5 0 1-31,7 2 0 16,-1 1 1-16,-2-2-84 16,3 2-67-16,-4-3 93 15</inkml:trace>
  <inkml:trace contextRef="#ctx0" brushRef="#br0" timeOffset="37843.568">7310 10786 282 0,'-1'-1'217'15,"0"0"27"-15,0 0-39 0,-2 0-67 16,3-2-11-16,-1 2-18 16,0 0-8-16,0 0-18 15,0 0-11-15,0 0-17 16,1 0-7-16,0 0-11 16,0 0-1-16,0-1 0 15,0 1 3-15,0 1-5 16,0 0-2-16,0 0-6 15,12 0-3-15,1-2-2 16,29-10-3 0,-15 1-4-16,3-2-3 0,7-4-5 15,7-2-2-15,1-5-2 16,1 0 1-16,3 0-1 16,2 3 0-16,1 8-1 0,-1-2 1 15,-12 9-1-15,-3 2 1 16,-6-1-1-16,-8 3 1 15,-2 1 0-15,-9 1 0 16,-7 0-1-16,0 1 0 16,-2 1 1-16,-2-2 2 15,0 0 0-15,0 0 1 16,0 0-1-16,0 0-2 16,0 0 0-16,0 0-1 0,0 0 0 15,0 0 0-15,0 0-1 16,0 0 1-16,0 0 0 15,0 0-1-15,0 0 0 16,0 0 1-16,0 0-1 16,4 2 0-16,4 2-1 15,-2-1 0-15,7 3 1 16,28 15-1-16,-26-12 0 16,7 0 1-16,-1 1 0 15,3 0 0-15,1-8 0 16,4 6 1-16,8-2-1 15,-3 1 0-15,3 1 1 16,-1 0-1-16,-8-3 1 16,5 3 0-16,-6 2-1 15,-4-5 1-15,2 5-1 16,-6-4 1-16,0-1 0 0,-1 3-1 16,-1-4 1-16,-1 1-1 15,5 1 2-15,-8-3 0 16,0-1 0-16,-1-1 1 15,-9-2 0-15,6-3-1 16,0 1 1-16,-3 0 0 16,2 2-1-16,-3-3-1 0,0 4-1 15,-2 0-2-15,-1 1-1 16,-2-1 0-16,0 0 1 16,0 0 1-16,0 0 1 15,0 0 2-15,0 0 0 16,0 0 0-16,0 0-1 15,0 0 0-15,0 0-1 16,0 0 0-16,0 0-1 16,0 0 0-16,0 0 0 15,0 7-1-15,0 3 1 16,3 1-1-16,0 30 1 16,-1-23 0-16,3 5 0 15,-1 2-1-15,2 5 0 16,2 1 1-16,-3 3-1 15,-1 9 0-15,-3 5 1 0,-1-2 0 16,-1 1 1-16,-1-3 0 16,2-4 0-16,-4 2 1 15,2-6 0-15,1-1 0 16,-2-1 0-16,1 0 1 16,-2-6 1-16,1-3-1 15,0-11 4-15,0-5-16 16,3-3-107-16,-2-4-252 15,1-11 242-15</inkml:trace>
  <inkml:trace contextRef="#ctx0" brushRef="#br0" timeOffset="39069.789">7300 10872 237 0,'32'-31'206'15,"-31"26"59"-15,-2 1-36 0,1 2-75 16,-1 1-23-16,0 0-47 15,1 1-7-15,0 0-12 16,0 0-4-16,0 0 1 16,1 4-6-16,1 12-7 15,-1 29-2-15,-11-24-8 16,3 5-2-16,1 7-8 16,-1 4-5-16,7 6-7 15,-2 4-3-15,0-3-5 16,-2 0-3-16,0-6-1 0,3-3 0 15,1-4 2-15,3-3 1 16,-3-4 3-16,3 0 0 16,-1 4 2-16,2-3-2 15,4 5-2-15,-7-3 0 16,-1-4 0-16,-4-3 0 16,-2-5 0-16,5-3 2 15,-1-9 1-15,4 3 1 0,-2-9 1 16,0 1 1-16,0 1-3 15,0 0 0-15,0 0-5 16,0 0-2-16,0 0-4 16,0 0 0-16,0 0-1 15,0 0 0-15,8-2 0 16,2 1-1-16,-6 1 0 16,4-1-1-16,7-1 0 15,23-2-1-15,-22 8 2 16,5 3 0-16,-5 0 1 15,7-1-1-15,7 2 1 16,-1 1 1-16,3 4 0 16,-3-2 0-16,6 6 0 15,1-3 1-15,3-3-2 16,3 3 1-16,0 0 1 0,-1 0-1 16,-7 3 1-16,-5 0 0 15,-7-6 0-15,2 2 0 16,-6-5 2-16,1-2 0 15,-1 1 2-15,-5-5 0 16,2-1 0-16,-2-1 1 16,0-3-3-16,-3 1 1 15,-3-1-5-15,-1 0-6 0,-6 1-12 16,0 0-10-16,-3 2-21 16,3 1-18-16,-1 0-49 15,0 0-36-15,0 0-109 16,0 0-148-16,0 0 266 15</inkml:trace>
  <inkml:trace contextRef="#ctx0" brushRef="#br0" timeOffset="40085.204">8651 11521 269 0,'1'1'170'0,"3"3"-8"15,-2-3-23-15,-2-1-37 16,0 0-7-16,0 0-13 15,0 0-6-15,0 0-21 16,0 0 0-16,1 6 11 16,0 2 5-16,0 2 20 15,-1-3-5-15,0-6-17 16,-1 0-8-16,0 1-19 0,-1 3-5 16,-3 1-2-16,-1 3 1 15,0-4 1-15,-1 3 0 16,-37 28-2-16,25-28-1 15,-3 7-2-15,-7-4 0 16,-3 0-3-16,4-1-3 16,-8-5-6-16,0 2-5 0,5-1-6 31,-4-2 0-31,-1-1-1 0,-3-2 0 16,1 0 0-16,1-1-1 15,5 3-3-15,3 0 0 16,3-1-2-16,3 1-1 15,7 3-1-15,1-2-2 16,8 3-3-16,1-1-2 16,4-2-3-16,1 0 0 15,1-2-1-15,0-2 1 0,0 0 6 16,0 0 2-16,0 0 3 16,0 0 0-16,8 2 1 15,-2 1 0-15,-1-2 1 16,-1 0-1-16,-1 0 1 15,0-1 1-15,-1 0 2 16,-2 0 1-16,0 0 1 16,0 0 0-16,0 0-4 15,0 0-2-15,0 0-3 16,0 0-3-16,0 0-1 16,0 0 1-16,1 0 1 0,3 8 0 15,5 7 2-15,12 31-1 16,-19-24 2-16,2 1 0 15,-1 3 0-15,0 2 1 16,0 0 1-16,0 3 0 16,-2-4 0-16,-1-2 0 15,5-4 1-15,-6-1-1 16,2-2 1-16,-1-1 2 16,-2 0 0-16,3-7 0 0,-1 0-1 15,-1 0 0 1,3-5-3-16,-3 1-1 0,1-4-33 15,0-2-61-15,0 0 62 16</inkml:trace>
  <inkml:trace contextRef="#ctx0" brushRef="#br0" timeOffset="42658.17">7926 12756 251 0,'-35'9'203'0,"35"-8"30"16,0 1-49-16,2 1-78 15,-2-3-27-15,0 0-27 16,0 0-5-16,0 0-2 0,0 0 4 16,0 0 12-16,0 0 5 15,0 0 15-15,0 2 7 16,0-2 17-16,0 0-7 16,0 0-22-16,0 0-15 15,0-1-40-15,0 0-7 16,3-26-8-16,9-38-2 15,-9 21-2-15,8 2-1 16,3 1-1-16,-4 2 1 16,-2 9-1-16,-6 1 0 0,1 10 0 15,3 9 0-15,-1 2 0 16,-3 5 3-16,0 2-1 16,-5 1-1-16,2 0 0 15,0 0-1-15,0 0 0 31,1 7 0-31,1 5 0 16,1 2-1-16,15 34 0 16,-11-25 0-16,4 6 0 15,-2-3 1-15,3 5 0 0,1-5 0 16,0 0 2-16,1 1-1 16,2-4 0-16,-3-1 1 15,-2-4 0-15,1-6 0 16,-2-4 2-16,3-3-1 15,0-4 3-15,-2-2 0 16,1-3 2-16,-2-4 1 0,3-7-1 16,3 0-1-16,-6-5-1 15,1-4 0-15,-6-2 0 16,-2-3 0-16,-1-1 0 16,0 3-1-16,-2 0 1 15,-1 1-1-15,-7-1-1 16,-2 1 1-16,4 4-3 15,-1 1-2-15,6 3 0 16,2 1-1-16,0 4-4 16,3 1-1-16,4 5-6 15,-1 4-3-15,2 3-48 16,3 3-66-16,-2 3 85 16</inkml:trace>
  <inkml:trace contextRef="#ctx0" brushRef="#br0" timeOffset="43111.189">8473 12386 928 0,'-9'-4'414'0,"4"4"-220"16,2 2-35-16,3 2-81 15,0-4-23-15,0 0-19 16,0 1-4-16,0 15-4 16,3 33-4-16,-6-25-4 15,3 0-2-15,-2 5-4 16,0-2-2-16,1 1-4 16,-1-1-1-16,-3-4-1 15,0-1-1-15,-2-2 0 0,-2-1 0 16,5-4-3-16,-1-4-1 15,1-4-6-15,9-3-9 16,-5-4-56-16,1-4-44 16,-1 2-152-16,0 1 162 15</inkml:trace>
  <inkml:trace contextRef="#ctx0" brushRef="#br0" timeOffset="43470.51">8708 12281 1082 0,'0'0'478'0,"-4"3"-251"16,2 5-48-16,-7 1-75 15,2 7-23-15,2 2-26 16,-1 6-13-16,6 6-23 15,0 1-6-15,3-1-7 16,-2 2-2-16,1 0 0 16,-2 3 1-16,1-6-1 15,-1 2 1-15,0-5-1 0,-1-2-1 16,0 1 0-16,-4-5-1 16,3-3-3-16,-2-5-8 15,0-6-24-15,1-3-25 16,0-4-51-16,-4-5-27 15,2-5-159-15,-4-2 192 16</inkml:trace>
  <inkml:trace contextRef="#ctx0" brushRef="#br0" timeOffset="43754.812">8492 12536 737 0,'-7'1'385'0,"1"3"-107"16,6-2-50-16,0-2-76 16,0-1-34-16,0 1-39 15,0 0-13-15,10-1-18 0,9 1-8 16,30 2-13-16,-27-3-6 15,-3-6-5-15,-2 2-1 16,-3 1-3-16,-1-3-4 16,1 8-108-16,-5-7-147 15,1-2 159-15</inkml:trace>
  <inkml:trace contextRef="#ctx0" brushRef="#br0" timeOffset="44532.744">8876 12781 673 0,'-6'0'356'0,"5"-1"-110"0,0-2-42 15,1 2-72-15,0-1-29 16,0 1-14-16,0 0-7 16,1 0-17-16,20-8-11 15,26-8-18-15,-22 13-6 16,-2 2-6-16,-5 0-3 15,-3 4-2-15,-2 3-2 16,-6-1 1-16,0 4 2 0,-5-3 9 16,-2 3 2-16,-5 1-2 15,1 1-2-15,-7 1-11 16,-2 0-2-16,-4-4-4 16,-1 2-2-16,-1-3-2 15,-3-1-1-15,8 1-2 16,0-1 0-16,5-3-2 15,6 0 0-15,4-2-2 16,0 0-2-16,-1-1-3 16,0 0 0-16,0 0 1 15,0 0 1-15,7 0 2 16,3 0-1-16,1 0 1 16,29 3 1-16,-27 2 0 0,-1 2 0 0,0 0 0 15,1 1 0-15,-2 3 0 16,1-1 0-16,-3 2 1 15,1 3 0-15,-5-2 0 16,-2 2 0-16,1 2 0 16,-6 0 0-16,-3 2 2 15,1 4 0-15,-6-3 1 16,4 0 0-16,-7-1 3 16,1-6 0-16,-4 1 4 15,-2-2 2-15,-2-2 1 0,-3-2 0 16,-6-1-2-16,2-3-2 15,-7-3-2-15,4-2-1 16,2-1-4-16,-4-2-2 31,9 3-2-31,-3 2-4 16,8 5-9-16,4 1-47 0,2 5 44 16</inkml:trace>
  <inkml:trace contextRef="#ctx0" brushRef="#br0" timeOffset="45565.119">9424 11941 741 0,'0'2'353'0,"-3"6"-121"16,-2-3-27-16,1 8-42 16,1-3-15-16,0 4-38 0,3 4-11 15,-1-2-30-15,-3 1-10 16,7 3-16-16,-3-2-4 15,0 5-8-15,0-1-6 16,-6 0-6-16,4 0-5 16,0 2-6-16,-3-4-2 0,3-6-2 15,-2 1 0-15,-1-8 2 16,5 0-1-16,-3-4-3 16,1-2-2-16,3-1-65 15,-1-1-55-15,0 0-266 16,0 0 247-16</inkml:trace>
  <inkml:trace contextRef="#ctx0" brushRef="#br0" timeOffset="45985.584">9281 12097 826 0,'2'-1'373'0,"10"3"-173"16,-3-6-19-16,-1 4-41 15,3-4-18-15,3 4-27 16,3 3-12-16,4-3-21 16,3 6-9-16,5-2-16 15,-4-4-9-15,-1 5-12 16,-2-5-3-16,-7 0-2 15,0 3-2-15,-5-6-48 16,-3 7-55-16,-1-3-467 16,-3 5 385-16</inkml:trace>
  <inkml:trace contextRef="#ctx0" brushRef="#br0" timeOffset="46884.183">10422 11052 558 0,'-4'-1'351'0,"2"-3"11"16,0 1-113-16,1 2-72 15,0 0-30-15,0 0-51 16,0 0-22-16,0 0-33 15,0 1-14-15,1 0-12 32,0 2 2-32,2 21 5 0,2 29 2 15,-5-22 1-15,0 6 0 16,-2-1-4-16,-3 0-3 16,6-3-7-16,-3-2-2 0,1-6-3 15,-3-1 1-15,1-1-1 16,0-6-1-16,2-1 0 15,2-3 1-15,1-5-3 16,1-3-2-16,-1-5-49 16,-1-4-40-16,0 4-147 15,0 0-327-15,3-17 379 16</inkml:trace>
  <inkml:trace contextRef="#ctx0" brushRef="#br0" timeOffset="47181.019">10344 11175 559 0,'-6'0'343'0,"2"-3"-48"0,4 0-87 15,0 2-26-15,0 0-31 16,0 0-9-16,6 0-33 15,6-2-14-15,9 0-23 16,28 3-8-16,-24 0-16 16,5 0-8-16,-2-5-19 15,2 2-4-15,-2-1-5 16,-4 2 0-16,1 2-10 16,-6-4-39-16,3 3-148 15,-3-4 126-15</inkml:trace>
  <inkml:trace contextRef="#ctx0" brushRef="#br0" timeOffset="48117.722">11690 11008 338 0,'5'-2'275'31,"-5"0"24"-31,-2 1-64 0,2 0-31 16,-1 0-29-16,0 1-8 0,0 0-22 15,0 0-11-15,0 0-37 16,-7 5-20-16,-10 9-27 15,-31 29-13-15,29-20-17 16,-3-1-6-16,-2 7-9 16,5-2-2-16,0 0-2 15,1 3-1-15,13-3 0 16,-4-1-2-16,6 2-2 16,1-6 0-16,6-4 0 15,1 3 0-15,4-6 1 16,3 1 1-16,5-2 2 15,3-3 0-15,5-5 4 16,1-1 1-16,0-5 1 0,0-6 0 16,-4-5 3-16,2-4 0 15,-2-2 0-15,0-2 0 16,-2-4-2-16,-1 0 0 16,-3-3-1-16,-6-5 1 15,5 1-2-15,-5 0 1 16,-7-7 0-16,4 3-1 0,-12 1 1 15,0 0 1-15,-5 4-3 32,-5 4 0-32,1 1-2 0,-4 2-1 15,1 9-1-15,-4 0-3 16,-7 9-2-16,5 2-2 16,-1 5 0-16,2 1 1 15,7 3 1-15,0 0-1 16,8 2-3-16,2 0-4 0,5 2-28 15,2 0-36-15,9 3-208 16,4 0 190-16</inkml:trace>
  <inkml:trace contextRef="#ctx0" brushRef="#br0" timeOffset="48529.387">12056 10958 699 0,'-4'-7'403'0,"0"2"-89"16,1 1-87-16,2 2-35 15,-4 3-61-15,5-1-19 0,-1 0-40 32,-1 3-11-32,-8 17-15 0,-12 30-7 0,18-27-11 31,2-12-5-31,0 1-9 0,-8 30-2 0,1 5-6 16,2 2 0-16,3-20-2 15,0 5 0-15,0-9 1 16,0 1 0-16,1-8-1 15,-1 0 1-15,1-7 0 16,1-4-1-16,1-3-4 16,0-2-6-16,0-2-46 15,1-1-41-15,0 0-127 0,0-1-110 16,5-12 206-16</inkml:trace>
  <inkml:trace contextRef="#ctx0" brushRef="#br0" timeOffset="48873.494">12280 10912 852 0,'5'-5'484'16,"-3"3"-97"-16,0 2-172 15,-2 0-40-15,0 0-76 16,0 0-21-16,-1 0-23 15,0 5-7-15,-2 17-11 16,-3 32-4-16,4-23-13 16,2 6-4-16,-1 2-6 0,1-1-1 15,1 2 1-15,-1-4 0 16,0-3-1-16,0-1 0 16,-2-3-1-16,-4-4 0 15,-4-2 1-15,3-2-2 16,-1-6-1-16,5-3-4 15,2-5-12-15,1-4-13 16,1-8-45 0,-1 3-29-16,0 1-82 0,-1 0-67 0,1 0 158 15</inkml:trace>
  <inkml:trace contextRef="#ctx0" brushRef="#br0" timeOffset="49190.339">11986 11168 696 0,'-5'1'386'0,"5"1"-114"15,2-2-28-15,-2 0-68 16,0-1-39-16,0 0-12 15,16 0-19-15,35 1-28 16,-28 4-12-16,6 0-22 16,0-3-10-16,-3 3-16 15,-3-3-5-15,-3 4-2 16,-9-1 0-16,-1-4-1 16,-1 0-5-1,-6 0-82-15,4-4-80 0,1-2 97 16</inkml:trace>
  <inkml:trace contextRef="#ctx0" brushRef="#br0" timeOffset="49894.996">12660 10752 460 0,'-13'1'272'0,"10"7"-24"16,-5-7-66-16,8 4-35 15,0 0-21-15,0-4-8 16,0-1-2-16,0 0-9 16,0 0-7-16,0 0-13 15,0 0-10-15,0 0-14 16,0 0-6-16,0 0-12 15,0 0-6-15,0 0-9 16,0 0-5-16,0 0-8 0,0 0-3 16,0 0-6-16,0 0-3 15,0 0-1-15,0 0-1 16,0 0 1-16,0 0-2 16,0 0 1-16,0 0 0 15,2 1-2-15,4 1 0 16,-3-2 0-16,-1 0-1 0,5 0 0 15,1 0-2-15,2 1-1 16,0-1 0-16,34 3-1 16,-25-1 0-16,6 1 0 15,7 3 0-15,2-2 2 16,-2 1 2-16,4 3 0 16,-8-3 1-16,-4 1 1 15,-2-1 1-15,-3 0 3 0,-4-2 3 16,-4-2 4-16,-1-1 2 15,-9 0 4-15,-1-2-1 16,-1 0-5-16,0 1-4 16,0-1-67-16,-2 1-50 15,3 0 66-15</inkml:trace>
  <inkml:trace contextRef="#ctx0" brushRef="#br0" timeOffset="51019.789">7493 10877 238 0,'-33'13'213'0,"27"-11"50"16,5 0-43-16,5-2-75 15,-4-1-26-15,0 0-29 16,1 0-9-16,16-7-17 16,30-12-7-16,-23 9-12 15,5 0-2-15,-1-5-4 16,4 3-1-16,4 1-6 15,6-1-3-15,3 3-10 16,-4 2-6-16,-9 3-5 16,-8 2-3-16,-9 4-8 15,-5 2-68-15,3 4 52 16</inkml:trace>
  <inkml:trace contextRef="#ctx0" brushRef="#br0" timeOffset="51559.31">7554 11407 550 0,'-31'19'278'0,"34"-17"-96"15,0-2-18-15,11 1-43 16,0-1-14-16,7 0-16 15,-1 0-10-15,3 2-19 0,5 3-2 16,3 1-3-16,8 0-3 16,-1 2-11-16,-2-1-7 15,-8 0-14-15,-9 0-4 0,-7 1-7 16,-2-1-3-16,-4-1-51 16,3 5-59-16,-6-8-210 0,4 0 197 15</inkml:trace>
  <inkml:trace contextRef="#ctx0" brushRef="#br0" timeOffset="52306.806">8492 10968 516 0,'-4'-6'327'0,"0"3"7"16,-1 0-60-16,2-2-72 15,2 3-32-15,0 1-57 16,0 0-24-16,0 0-31 16,1 0-8-16,0 1-13 15,0 0-2-15,12 26-8 16,6 36-1-16,-18-11-4 15,-1-2-2-15,-8 1-3 16,-1 4-3-16,-3-11-3 16,3-1-1-16,5-6-3 15,0-7-3-15,5-7-1 16,0-5 1-16,1-10-88 0,4-6-451 16,11-12 381-16</inkml:trace>
  <inkml:trace contextRef="#ctx0" brushRef="#br0" timeOffset="61816.24">931 13175 358 0,'29'-30'238'16,"-28"28"13"-16,1 0-34 16,-2 1-52-1,0 0-20-15,0 0-39 16,0 0-15-16,0 1-18 15,0 0-7-15,0 0-7 16,0 0-3-16,0 0-6 16,0 0-4-16,0 0-8 15,-2 14-6-15,-4 6-13 16,-16 35-6-16,14-21-6 16,-7 3-3-16,5 5 0 15,-3 0-1-15,1-1 0 16,0-3-1-16,5-4-1 15,0 1 1-15,3-2-1 0,4-1 0 16,-1-1-1-16,1-6 1 16,0-6 0-16,0-5 0 15,0-5 1-15,0-3 0 16,0-3 6-16,0-2-2 16,0-1-45-16,-3-1-37 15,3 0-137-15,0 0-156 16,0-7 238-16</inkml:trace>
  <inkml:trace contextRef="#ctx0" brushRef="#br0" timeOffset="62325.759">1266 13241 445 0,'10'-4'297'16,"-2"4"-12"-16,-5 0-121 16,-2 1-10-16,-1 3-31 15,-1-4-2-15,0 0 0 16,0 0-11-16,0 0-9 16,-4 1-10-16,-10 8-18 15,-32 13-14-15,24-17-26 0,2 1-10 16,-7 1-11-16,-3-1-2 15,-2-3-5-15,-7 2-1 16,1 0-3-16,3 2 0 16,6 0-1-16,3 0 0 15,10-1-2-15,2 1-1 16,5-2-2-16,2 2-3 16,5-3-6-16,-3 4-1 0,10-2 0 15,0 1 3-15,6 3 7 16,4-2 2-16,0 2 1 15,3 2 1-15,1-4 0 16,5 7 0-16,-1-3 1 16,2 0 0-16,3 1 0 15,-2-2 0-15,-1 3 0 16,-4-5 0-16,-1 3 0 16,1 1 0-16,-7-4 0 15,4 1 6-15,-7-4-66 0,-1-1-59 0,0-2 75 16</inkml:trace>
  <inkml:trace contextRef="#ctx0" brushRef="#br0" timeOffset="63742.57">1399 13445 396 0,'2'-7'293'0,"-1"-2"49"16,1 1-101-16,3 1-75 0,-2-2-29 15,-1 7-35-15,0 2-7 16,-1-1-24-16,-1 1-18 15,0 0-22-15,0 0-6 16,0 0 1-16,-1 6 7 16,-1 14 0-16,-5 31-2 15,0-25-6 1,1 6-2-16,0 2-6 16,-2-1-2-16,-1 1-6 15,3-2-2-15,-2-3-3 16,2 0-1-16,-2-5-1 15,5-2 1-15,-1-2-2 16,1-4 2-16,3-4-1 16,-2-4 1-16,1-2-1 15,1-4 1-15,0-1 5 16,0-1 0-16,0-1 0 16,0 0-1-16,0 0-6 15,-1-7-1-15,2-13-2 0,10-31-1 16,1 22-3-16,6-2 0 0,1-2 0 15,2 4 1-15,1 0 3 16,-2 6 0-16,0 7-1 16,-4 4-3-16,-2 11-2 15,-2 4 0-15,2 9 3 0,1 4 3 16,-4 5 2-16,0 3 2 16,-5 1-1-16,2 1 2 15,-3-2-2-15,-5 0 1 16,0 0-1-16,-7 0 1 15,2-3 1-15,-1-1 0 16,-7-3 2-16,-1 0 1 16,-8-1 4-16,-1-2 4 15,-2-1 5-15,-5-6 4 0,4-4 2 16,-1-4 0-16,4-6-5 31,6 0-5-31,6-5-9 0,3 7-2 16,4-4-4-16,-1 2-3 15,4 4 3-15,0-4-20 16,2 4-89-16,2-2-77 16,-1 0 107-16</inkml:trace>
  <inkml:trace contextRef="#ctx0" brushRef="#br0" timeOffset="64226.872">1862 13337 681 0,'-1'-1'431'0,"0"0"-29"0,0 0-158 15,0-2-28-15,-2 1-76 16,3 0-33-16,-1 1-53 16,1 0-20-16,0 0-21 15,0 0-2-15,17 0 0 16,29 5-2-16,-23-1-2 16,2 0-2-16,0-3 0 15,-5-5 1-15,-7 1-2 16,-3-3 0-16,-5 2-21 15,3 1-42-15,-8-2-184 16,-1 2 163-16</inkml:trace>
  <inkml:trace contextRef="#ctx0" brushRef="#br0" timeOffset="64527.896">1809 13495 609 0,'0'-7'415'0,"4"5"32"16,3 1-223-16,2-2-22 0,5 4-64 15,1 1-26-15,-1-2-45 16,2 5-14-16,0-1-26 15,-2 1-10-15,-2 4-10 16,-5-7-1-16,3-2 11 16,-2-3-30-16,2-8 126 15,3 0-85-15</inkml:trace>
  <inkml:trace contextRef="#ctx0" brushRef="#br0" timeOffset="65535.879">2377 13196 401 0,'25'-26'258'16,"-31"29"-37"0,2 5-53-16,0-2-27 0,-1 3-43 15,2-1-12-15,-4 2-27 16,3 3-8-16,-3 2-10 16,2 3-6-16,-3 0-9 15,-1 0-5-15,-4-1-9 16,1 1-2-16,4-5-4 15,1 3 0-15,1-5-1 16,6-3 1-16,0-5 0 16,2-3-1-16,0-1-2 15,-2 0-2-15,0 0-1 16,0 0 0-16,0 0-2 0,0 0-1 16,12-4 0-16,3 2-1 15,29 2 2-15,-29 4 3 16,-1 0 18-16,0 2 6 15,0 0 12 1,4 1-2-16,1-4-11 0,-7-2-3 16,7-1-7-16,-5-4 0 15,-1-2-5-15,4 0-2 0,-9 0-38 16,1 0-44-16,0 3-318 16,-4-2 267-16</inkml:trace>
  <inkml:trace contextRef="#ctx0" brushRef="#br0" timeOffset="65931.815">2638 13194 610 0,'-18'-40'360'0,"11"40"-7"0,1 3-138 0,4 3-67 15,0 2-35-15,2 5-48 16,-11 1-16-16,5 5-19 16,-1 1-8-16,-4 3-10 15,7 2-1-15,-4 1-3 16,-4 2 0-16,7 0-2 15,-1 0-1-15,2-4-3 16,-3-3 1-16,0-2-1 16,-2-4-1-16,8 3 1 15,0-2 0-15,2 2-1 16,-3-4 1-16,-4-5-24 16,6 5-18-16,0-5-51 15,2-2-64-15,-1 2 102 16</inkml:trace>
  <inkml:trace contextRef="#ctx0" brushRef="#br0" timeOffset="66254.394">2784 13449 637 0,'4'3'380'0,"-9"2"-11"0,2 1-113 16,-1-4-67-16,-1 3-38 16,-1 2-56-16,2-2-18 15,-2 3-33-15,0-1-12 16,-2-2-18-16,2-3-6 15,3-1-4 1,1 0-1-16,1-1-1 0,0 0 3 0,0 0-66 16,0 0-60-16,1 0 76 15</inkml:trace>
  <inkml:trace contextRef="#ctx0" brushRef="#br0" timeOffset="67019.549">3039 13143 447 0,'-4'0'308'16,"-1"4"-9"-16,0-2-105 15,4 0-34-15,-3 0-55 0,1-2-19 16,3 0-7-16,0 0 0 15,0 0-2-15,8-1-3 16,7 0-24-16,34-4-11 16,-24-2-18-16,2 1-5 15,-2 2-7-15,-5 0-4 16,-8 4-3-16,-7 0-2 0,-5 3 4 16,-4 2 1-16,-7 4 3 15,0 2-1-15,-8 0-2 16,4 2-1-16,-6-1-2 15,5 2 0-15,2-1-1 16,1-2 0-16,7-4 1 16,-7-2 0-16,10-4 2 15,-1-1 0-15,4-5-3 16,0 4 1-16,0 0-3 16,15-4-1-16,-1-2 0 15,24-10-1-15,-28 13 1 16,3 3-2-16,2 4 1 15,-5 0-1-15,3 3 2 16,0 2 0-16,-4 0 2 16,-1 3-1-1,-2 4 0-15,-4-1 0 16,-3 7 1-16,0 1 0 16,-7 3 0-16,-1 4 1 0,-4 0 1 15,-3 4 0-15,-3-3 2 16,0-2 3-16,-2-7 23 15,3-6 9-15,-1-6 11 16,-3-6 2-16,8-3-19 16,-1-3-8-16,4-6-12 15,-3-2-4-15,6-2-30 16,-1-3-25-16,4 3 28 16</inkml:trace>
  <inkml:trace contextRef="#ctx0" brushRef="#br0" timeOffset="68238.773">3749 13219 357 0,'4'0'248'0,"-1"0"36"16,-6 0-31-16,3 0-33 16,0 0-14-16,0 0-30 15,0 0-20-15,-1 1-38 0,-2 12-18 16,-6 5-30-16,-24 29-13 16,10-22-19-16,-4 1-6 15,-9 2-14-15,6 0-6 16,-1-2-8-16,4-1-1 15,11-7-2-15,-4-4-1 16,10-5 1-16,5-3-21 0,4-6-92 16,-1-1-87-16,2-5 116 15</inkml:trace>
  <inkml:trace contextRef="#ctx0" brushRef="#br0" timeOffset="68537.554">3581 13240 821 0,'-11'3'415'0,"6"3"-151"16,3 5-103-16,-1-2-38 16,11 7-50-16,0 0-11 15,-2 4-21-15,2 2-9 16,3 1-9-16,-2 1-3 15,4-1-3-15,0-1-1 16,-3-3-6-16,-1-2-2 16,-5-3-2-16,0-4-2 15,2-6 16-15,-2 1-46 16,3-11-118-16,1-4 106 0</inkml:trace>
  <inkml:trace contextRef="#ctx0" brushRef="#br0" timeOffset="68860.567">4070 13079 1093 0,'-17'-3'517'0,"8"8"-208"15,4 3-111-15,0 7-71 16,-3 1-34-16,0 6-24 0,4 7-11 16,-2 2-24-16,2 4-11 15,-4 3-14-15,4-1-3 16,-3 0-2-16,5-1-1 16,0-4-1-16,-6-3 1 15,4-7-2-15,2 0-1 16,-3-9-19-16,1-5-29 0,1-6-78 15,7-4-59-15,-5-11-422 16,12-2 409 0</inkml:trace>
  <inkml:trace contextRef="#ctx0" brushRef="#br0" timeOffset="69299.148">4371 13106 822 0,'15'-10'407'0,"-13"13"-76"16,-4 3-108-16,-8 9-52 15,-5 5-5-15,-7 8-47 16,-4-2-22-16,0 7-29 16,-2 2-14-16,3 5-21 15,0 2-7-15,5-4-11 16,7-4-5-16,7-6-6 0,5-5-1 15,4-8-2-15,3 1 0 16,8-4 0-16,3-1 1 16,2-1 0-16,3-3 0 0,-4-3 0 31,-1-5-1-31,1-3 1 16,1-5 2-16,-2-13-1 0,-1 1 0 15,2-12 2-15,-5-4-1 16,-5-6 0-16,-4-4 1 15,-9-3-3-15,-4 4 0 16,-7 10-1-16,-4 3-1 16,-1 14 0-16,0 5-2 15,2 6-3-15,3 5-1 0,2 5-10 16,-2 3-23-16,3 7-101 16,0-1-129-16,8 4 168 15</inkml:trace>
  <inkml:trace contextRef="#ctx0" brushRef="#br0" timeOffset="69669.47">4421 12878 857 0,'9'-1'401'15,"-2"1"-176"-15,10 3-33 16,-3 1-72-16,1 1-23 16,1 2-32-16,-6-3-16 0,3-1-30 15,7-2-6-15,-2-1-4 16,1 0 1-16,-2-3-24 0,-3-2-49 16,0-6-365-16,1-2 299 15</inkml:trace>
  <inkml:trace contextRef="#ctx0" brushRef="#br0" timeOffset="70047.405">4936 12647 1211 0,'-1'-2'490'16,"-5"3"-317"-16,1 5-39 15,0 6-66-15,-7 2-13 16,8 7-25-16,-6 0-7 15,-1 1-16-15,7 4-3 16,-4 1-2-16,4 1-1 0,4 2-1 16,-5-6 0-16,3-3-20 15,1 0-31-15,1-13-95 16,1-4-75-16,3-11 133 16</inkml:trace>
  <inkml:trace contextRef="#ctx0" brushRef="#br0" timeOffset="70476.461">5166 12654 955 0,'-1'-1'437'0,"-3"3"-168"15,0-1-78-15,3-1-53 0,0 0-21 16,0 0-39-16,-8 12-16 16,-3 5-22-16,-31 28-9 15,38-29-12-15,-2 0-4 32,5 1-3-32,2-2-2 0,2 2-3 15,2-2 0-15,4-3-2 16,3-1 0-16,3-3 0 15,2-1-1-15,1-6 1 16,1-2 1-16,-1-9 0 16,4-6 0-16,2-6 0 15,1-4-1-15,0-3 1 16,-2-1 0-16,-8 0 1 16,-5 1 1-16,-8 3-1 15,-4 3-1-15,-9 5-6 0,-2 7-4 16,-13 10 2-16,3 2-7 15,-10 12-94-15,4 6 79 16</inkml:trace>
  <inkml:trace contextRef="#ctx0" brushRef="#br0" timeOffset="71639.529">7942 13583 520 0,'0'-4'316'16,"-1"4"-28"-16,-3 0-63 0,3 0-77 15,0 0-28-15,0 0-31 16,0 0-8-16,-3 6-22 16,-4 9-12-16,-11 33-21 15,13-24-8-15,1 9-9 16,-8 3-1-16,5 7-1 16,-1 5-1-16,-7-3-1 15,5-1-1-15,-8-9 0 16,5-3 0-16,-1-8-1 15,4 0-1-15,5-8 1 16,5-3 0-16,1-8 1 0,1-3-1 16,2-3-77-16,-3 0-85 15,0 0 100-15</inkml:trace>
  <inkml:trace contextRef="#ctx0" brushRef="#br0" timeOffset="72160.409">8295 13661 814 0,'0'2'398'0,"-1"3"-130"31,-8 2-30-31,1 1-60 0,-9 2-32 0,-1 1-50 15,-1 0-19-15,-7-1-25 16,2 0-11-16,0-3-17 16,-6-1-7-16,-5-2-8 15,-1 0-3-15,-11-3-4 16,7 0 0-16,3-1-2 16,6 1 0-16,11 1-3 15,0 2-1-15,11 1-4 0,4 0-2 16,8 1 0-16,2 0 1 15,0 1 2-15,5-1 3 16,0 2 3-16,4 0 1 16,3 1 0-16,0 2 0 15,-1 2 0-15,2 2 0 16,-1 1 1 0,-1 4 0-16,0-3 0 15,-2 0-1-15,-4-2 0 16,0 3 1-16,0-3-1 15,-1-6 1-15,1 3-1 16,0-9 0-16,-1 0 0 16,2-2 1-16,0-2-12 15,0-2-24-15,0 1-66 0,0 0-45 16,-3 1-199-16,-1 1 221 16</inkml:trace>
  <inkml:trace contextRef="#ctx0" brushRef="#br0" timeOffset="72885.571">8603 13903 809 0,'-1'2'415'15,"-2"-6"-137"-15,-2 0-86 16,0-1-31-16,-4 2-33 16,0 2-11-16,-4 1-30 15,-1 0-14-15,-2 0-29 16,-2 4-9-16,0 0-16 15,-2 2-3-15,1 5-5 16,4 0-3-16,0 2-3 0,2 2-2 16,7-1-2-16,-3-1 0 15,7 1-1-15,1 0-1 16,1 1-1-16,8 0 1 16,1-4 0-16,0 0-1 15,3-5 1-15,-3 0 0 16,2-6 1-16,5-3 1 15,0-4 2-15,-2-3 1 0,1-3-11 16,-3-4-5-16,1-2-13 16,1-3-9-16,-1 2-1 15,-3 0 1-15,0-1 11 16,-2 3 8-16,-6 3 11 16,1 8 2-16,-3 7-6 15,0 3-1-15,-2-3 0 0,1 0 0 0,0 0 7 31,-1 7-1-31,-2 6 2 16,-12 29 0-16,14-30 1 16,0 1 0-16,2 0 1 15,0 0-1-15,4 4 1 16,2-2 0-16,0-1 0 16,3 0 0-16,-2 0 0 0,1-4-1 15,5-2 1-15,0 1 2 16,6-4 1-16,0-4 1 15,6-2 2-15,-3-7 2 16,-3-7-1-16,5 0-2 16,-4-6 8-16,-3 3-36 15,-5 3-112-15,-3-1-31 16,-8 13 78-16</inkml:trace>
  <inkml:trace contextRef="#ctx0" brushRef="#br0" timeOffset="73702.101">9097 13732 311 0,'-1'0'220'15,"0"0"1"-15,0 0-70 16,0 0-30-16,-2 0-36 16,3 0-4-16,-1 0 5 15,0 1 12-15,1 2 17 16,0-2 1-16,1 1-8 15,3 1-6-15,11 1-13 16,32 25-7-16,-20-29-15 16,5-1-8-16,1-4-16 15,-1 0-10-15,-5 1-15 0,-8-4-7 16,2 5-6-16,-7 0-1 16,-5-1 1-16,0 4-7 15,-12-1-70-15,0 1-65 16,-6 1 82-16</inkml:trace>
  <inkml:trace contextRef="#ctx0" brushRef="#br0" timeOffset="74045.761">9085 13980 850 0,'4'0'390'0,"2"-3"-162"16,2-3-23-16,2 0-43 15,3 2-14-15,0 7-34 0,0-6-13 16,2 3-32-16,4 0-9 15,4 2-13-15,-4 2-9 16,3-2-13-16,-2-3-7 16,-8-4-9-16,10 5-3 15,-6 1-3-15,3-1 19 16,2-3-88-16,-6-2-70 0,3-4 90 16</inkml:trace>
  <inkml:trace contextRef="#ctx0" brushRef="#br0" timeOffset="78639.84">10000 13647 265 0,'0'-1'213'0,"0"-1"56"15,0-1-51-15,0 2-65 16,0-1-13-16,0 1-24 16,0 0-10-16,0 0-5 15,0 0-2-15,0 0-16 16,0 0-9-16,0 0-28 15,0 0-13-15,0 0-17 16,0 1-4-16,-1 1-6 16,-13 15-1-16,-30 25 0 15,29-28 0-15,3-6-1 16,1 0 3-16,4-5 4 16,5 0 1-16,4-5-4 0,-2 2-2 15,0 0-8-15,11-11-2 16,42-35-3-16,-23 26-1 15,-4 5-7-15,-2-3-1 16,-1 9 1-16,0 3 1 16,-1 6 6-16,-2 2 1 15,-3 7 1-15,-6 4-1 0,-3 6 3 16,-2 3 0-16,-8 3 3 16,-1 2 1-16,-11 3 1 15,-5 3 2-15,-4 4 0 16,-4-2 2-16,-6 0 2 15,0-1 1-15,-3-7 4 16,0-5 1-16,7-7-1 16,5-6 0-16,4-8-1 15,-1-1-1-15,7-4-3 16,1-4-2-16,3 0-4 16,6 1-2-16,-1 0-2 15,-3-1-2-15,10-2 0 16,2 3 0-16,-3-3-1 15,8 0 0-15,-6 1 1 16,-3-3 2-16,8 0 0 0,2 5-1 16,4 4-3-16,8 4-1 15,-3 7 1-15,-2 1 0 16,2 7 2-16,-5 0 1 0,0 12 2 16,-2-1 1-16,-1-3 1 15,-1 3 2-15,0-14 0 16,2-2 1-16,-1-3 1 15,-1-7 2-15,2-1 0 16,1-3-1-16,0-7-1 16,5 6-39-16,-2-1-152 15,2 1-250-15,1 1 271 0</inkml:trace>
  <inkml:trace contextRef="#ctx0" brushRef="#br0" timeOffset="79031.415">10433 13878 692 0,'-10'-6'435'0,"5"2"3"16,0 2-184-16,-1 0-109 15,5 1-44-15,-2 1-48 16,3 0-12-16,-1 1-19 0,-5 11-6 15,3-3-9-15,-6 32-2 16,10-31-1-16,2-1-2 16,-3 0 15-16,-1-7-30 15,0 2-114-15,-1-4-117 16,2-1 137-16</inkml:trace>
  <inkml:trace contextRef="#ctx0" brushRef="#br0" timeOffset="79828.488">10767 13587 562 0,'-1'3'296'15,"-7"-3"-75"-15,6 1-28 16,1-1-55-16,0-1-21 15,1 0-25-15,0 0-18 16,0 0-15-16,1 0 1 16,12-1-6-16,11-2-1 15,30-1-6-15,-31 3-5 0,5 2-10 16,0 2-5-16,-4 1-13 16,-2 2-3-16,-9 1-5 15,-7 1 0-15,-6-1 5 16,-6 4 1-16,-5 0 3 15,-6 1-2-15,-2 1-5 16,-3 0-1-16,-1 0-3 16,1 0 0-16,-1-1-1 15,5-1-2-15,7-1 1 16,4-4 0-16,4-2 1 16,1 0-1-16,1-4-1 15,1-1 0-15,0 1-1 16,0 0-2-16,13-3 1 15,3 1-1-15,25-5 1 16,-29 8-2-16,3 2 1 0,0 3-2 16,-2 3 1-16,3 2 1 15,-1 4 0-15,-3 3 2 16,-2 4 0-16,-5-1 0 16,-3 8 0-16,-2-2 1 15,-7 3 3-15,-5-4-1 16,-6-2 1-16,-3-1 4 15,-4-5 14-15,0 1 8 16,-5-4 18-16,1-5 4 0,5-6-3 16,-3-3-3-16,5-9-14 15,-3-4-7-15,4-2-14 16,6 2-7-16,10-3 4 16,4 4-33-16,5-4-108 15,5-2 96-15</inkml:trace>
  <inkml:trace contextRef="#ctx0" brushRef="#br0" timeOffset="81410.761">11766 13714 789 0,'-2'-5'362'15,"4"-1"-165"-15,10 3-63 16,-5 1-11-16,2 2-29 16,-8 0-5-16,-3 4-3 0,-6 5-1 15,-3 9 2-15,-2 5-6 16,-7 9-27-16,-7 2-10 15,-9 3-18-15,-3 0-7 0,-10 0-9 16,7-2-1-16,3-9-5 16,10-5-2-16,12-13 7 15,7-3-10-15,6-6-86 16,4-7-138-16,9-5 141 16</inkml:trace>
  <inkml:trace contextRef="#ctx0" brushRef="#br0" timeOffset="81701.609">11611 13691 1101 0,'0'1'467'16,"0"3"-275"-16,2 1-29 15,-2-5-57-15,0 0-20 16,4 4-20-16,2 15-14 16,37 31-21-16,-27-24-7 15,1 3-9-15,-1-2-2 0,-6 0-6 16,2-1 0-16,-5-6-1 16,-2-3-1-16,0-6-1 0,-2-2 12 15,1-4-74-15,2-4-79 16,10-3 91-16</inkml:trace>
  <inkml:trace contextRef="#ctx0" brushRef="#br0" timeOffset="82107.935">12401 13442 1314 0,'-5'3'544'0,"-1"3"-339"15,0 10-58-15,-5 2-81 16,3 4-16 0,-2 6-18-16,0 1-6 0,3 3-12 15,1 3-4-15,-1-3-4 16,2 3-2-16,-4 0-1 16,7 2 0-16,-10-3 0 15,2 0 0-15,4-7-1 16,-2-5-1-16,4-3-2 15,1-7-12-15,3-5-40 16,-2-1-40-16,2-3-114 0,3-2-109 16,-3-2 198-16</inkml:trace>
  <inkml:trace contextRef="#ctx0" brushRef="#br0" timeOffset="82601.207">12811 13493 1126 0,'-5'6'541'0,"0"6"-204"16,-9 0-166-16,1 4-38 0,-1 2-48 15,-1 1-13-15,-2 2-24 16,3 2-9-16,-3 1-12 15,4 0-6-15,1 2-7 16,4 4-2-16,-1-2-2 16,0 5-2-16,5-1-3 15,-1 1-2-15,5-5-1 16,1-3-1-16,8-3 0 16,-1-4 0-16,7-5 0 15,-1-6 2-15,4-7 2 16,-2-9 0-16,5-13-1 15,3-5-1-15,8-12-2 16,4-4 1-16,-3 0 0 16,-2 2 2-16,-10 4 1 15,-2 3 2-15,-9 3 1 0,-6-2 0 16,-4 8 0-16,-6 2 0 16,-6 0-3-16,-3 6-3 15,-5 3-3-15,-2 2-4 16,-3 6-3-16,3 4-12 15,0 2-50-15,5 1 413 16,7 2-275-16</inkml:trace>
  <inkml:trace contextRef="#ctx0" brushRef="#br0" timeOffset="83309.961">12987 13159 599 0,'-3'-1'356'0,"3"0"-65"15,-1 0-116-15,1-1-39 16,0 1-36-16,0 0-3 15,1 0-5-15,16-2-4 16,38-2-13-16,-30 5-7 16,-1 0-21-16,1 2-9 15,-10-4-18-15,4 1-7 16,-5 1-7-16,-6 0-1 0,-3 1-2 16,-1 1 16-16,1-1-70 15,-1-1-67-15,-4 0 80 16</inkml:trace>
  <inkml:trace contextRef="#ctx0" brushRef="#br0" timeOffset="84192.449">13907 12800 651 0,'2'0'348'0,"-2"0"-85"15,0 0-27-15,-2 0-58 16,2 0-19-16,-2 0-30 16,1 0-8-16,-4 1-20 15,-7 1-13-15,-4 1-17 0,-27 9-11 16,23-7-23-16,0-2-8 16,-3-2-13-16,2 2-3 15,2-3-5-15,1 1-2 16,9 2-2-16,-1-2-3 15,6 0-1-15,-5 0 0 16,8 1-3-16,1 0 0 16,-1 2 1-16,1-4 0 0,0 0 1 15,0 0 1-15,0 0 0 16,0 2 1-16,1 8 1 16,0-1-1-16,-1 0-1 15,-1 28 1-15,-5-27 0 31,-1-1 0-31,4-1 0 0,0-2-1 16,-3 0 1 0,-1-3-1-16,5 1-1 15,0-4-1-15,2 0 0 16,0 0 0-16,0-1 0 16,0 0 1-16,8-1 0 15,2-2 0-15,2-2-2 16,24-16 1-16,-32 12-1 0,8 6 1 15,6 2 1-15,1 3 1 16,2 3-1-16,-3 1 1 16,-3 3 1-16,0 2-1 15,-2 8 0-15,-1 2-1 16,-1-1 1-16,-4 5-1 16,-5-1 1-16,1-2 0 15,-7 3 0-15,-2-1 2 16,-7 0 2-16,-4-1 1 0,-4-4 12 15,1-2 9-15,-6-5 17 16,1-1 5-16,1-8-2 16,-3-4-6-16,3-7-15 15,2-2-6-15,-2-4-11 16,1 0-5-16,1 0-4 16,0 2-19-16,4 4-61 15,7 4 95-15,1 6-33 16</inkml:trace>
  <inkml:trace contextRef="#ctx0" brushRef="#br0" timeOffset="87713.735">13563 4470 251 0,'-4'0'189'0,"3"0"38"15,0 0-17-15,0 0-43 16,0 0-20-16,0 0-35 15,0-1-14 1,0 0-19-16,0 0-4 0,1-1-10 16,0 1-3-16,3-1-6 15,12-3-8-15,26-1-17 16,-34 14-4-16,9 3-2 16,3 6 7-16,1 0 18 15,14-2 7-15,4-4 11 16,7-7-4-16,18-4-11 15,2-6-8-15,19-9-17 0,3-6-7 16,24-6-8-16,9 2-4 16,14 3-3-16,7 4-2 15,-5 8 0-15,-3 3-2 16,-13 10 0-16,-6 1-1 16,-8 5 0-16,-14 3 0 15,-12 3 0-15,-10 3 0 0,-20-1 0 16,-2-2 1-16,-21-4-1 15,-8-2 1-15,-10-4 3 16,-10-5 4-16,-2-5 1 16,-4-6 1-16,-9-5-5 15,4-3 5-15,-2 1-46 16,-1 0-32-16,3 3-59 16,-5 0-22-16,-8 4 35 0,-2 3 30 15,-1 3 58-15,-4 3 16 16,-8 2 9-16,-5 0 0 15,-7 2 4-15,-1 3 0 16,-8-1 0-16,-8 0 1 16,-4 0-2-16,-8-2-1 15,-2 0 0-15,4 0 0 0,2-2 0 16,6 1 0-16,1 1 2 16,1 0 1-16,-3 2 2 15,-3 4 0-15,7 2 2 16,-2 1-2-16,3 5-3 15,3 0 1-15,-2 3-3 16,3-1 0-16,3-2-1 16,-2 0 1-16,12-1 0 15,-3-3 1-15,1-2-2 16,0-3 1-16,0-3 19 31,7 0 3-31,14-1 5 16,8-2-1-16,12 0-18 0,4-1-3 15,7 0-7-15,4 0-3 16,-4 0-3-16,0 0 0 16,21 0 10-16,38 3 4 15,-10-2 10-15,0-2 4 16,17 1 5-16,4 0 4 16,6 0-1-16,14 0-3 0,4-8-3 15,-1-1 2-15,8-5 4 16,-1-3 2-16,6 5 1 15,3 3-4-15,-5 3-2 16,2 3-4-16,-7 3-8 16,1 1-4-16,-10 5-7 15,-8 4-1-15,-5 5 0 16,-10 2-1-16,-14 2 0 16,-8-5 0-16,-17 3 0 15,-11-7-1-15,-10-2-1 16,-4-4 15-16,-3-10-50 15,0-3-48-15,5-12 58 16</inkml:trace>
  <inkml:trace contextRef="#ctx0" brushRef="#br0" timeOffset="91347.558">2453 14786 364 0,'10'-7'239'16,"-8"0"12"-16,5-1-21 15,-2-1-35-15,-7 1-22 16,3-3-38-16,-4-1-17 0,0 2-26 15,0-2-9-15,-7 2-16 16,-5-2-8-16,-6 4-12 16,1 3-9-16,-3 2-14 15,-3 6-5-15,-5 3-13 16,-4 4-3-16,-8 7-2 16,-1 2 0-16,-3 6-1 15,-2 7 0-15,2 10-2 16,-8 5 0-16,-4 9-3 31,3 3 1-31,2 2-1 0,11-1-1 16,11 2-4-16,2-4-1 15,16 4 4-15,4 2 3 16,12 2 5-16,8-1 5 16,10-8-2-16,7-9 2 15,4-16-1-15,7-4 0 16,12-11-1-16,4-4 0 15,10-10 2-15,4-1 1 0,3-7 1 16,-4-3 1-16,4-8 1 16,-1-10 2-16,-2-16 1 15,-5-13 2-15,-6-17-1 16,-13-7 4-16,-13-1 6 16,-2 6 2-16,-14-1-1 15,-3 4-5-15,-13-3-1 16,-9 4 1-16,-11 1 2 15,-5 7 0-15,-13 12-6 16,-2 4-4-16,-12 16-4 16,-2 4-2-16,-4 13-5 15,-7 4-1-15,3 14 0 16,-3 7-2-16,-3 9 1 16,2 7 0-16,1 4 0 0,4-1-1 15,20-1-1-15,10-1-2 16,18 0 1-16,5-5-13 15,9 2-104-15,2 4 87 16</inkml:trace>
  <inkml:trace contextRef="#ctx0" brushRef="#br0" timeOffset="94296.691">7829 15245 367 0,'5'-14'251'0,"5"2"-3"16,-14 1-57-16,7 4-13 15,1-1-22-15,-2 2-10 16,3 1-21-16,-3 0-9 0,-3 3-11 15,-2 1-16-15,2 1-31 16,0 0-14-16,-2 9-25 16,-1 20-3-16,-5 49-6 15,7-28 0-15,-2-1-4 16,-2 2 0-16,-5-6 0 16,5 2-1-16,-2-3 0 15,-1-1-1-15,3 0 1 16,-4 1 0-16,-2-8 1 15,1-3 0-15,3-6 0 16,-1-9 0-16,5-4 0 16,-1-2 1-16,1-5-1 15,4-1 1-15,0-3-3 16,0-3-14-16,0-1-61 16,0 0-48-16,6-10 67 15</inkml:trace>
  <inkml:trace contextRef="#ctx0" brushRef="#br0" timeOffset="94829.7">8322 15344 810 0,'15'-3'378'0,"-3"3"-177"15,-7-1-17-15,1 4-65 16,-2-2-17-16,-4 4-9 15,5-3-4-15,-6-2 2 16,0 0-2-16,-2 0-5 31,-1 2-8-31,-20 6-24 16,-33 32-10-16,14-26-19 16,-5-5-5-16,-5 5-8 15,-2-4-3-15,3 0-3 0,2-1-1 16,9-3 1-16,6-4-1 15,7-2-1-15,4 1 0 16,8-1-1-16,2-1-1 16,8 0-2-16,2 0-4 15,5 2-3-15,-1-1 0 16,0 0 3-16,0 0 2 16,0 0 2-16,9 2 0 0,3 2 0 15,-3 0 0-15,25 22 0 16,-25-12 1-16,7 2 0 15,0 4 0-15,4 4 1 0,-1-1 0 32,1 4 0-32,2-1 0 0,1-2 0 15,0 2 0-15,-2-4 1 16,1-3 1-16,-2-8 0 16,-4-1 2-16,-1-1-1 15,-7-6 0-15,-1-3-38 16,-5-4-29-16,-1-6-93 15,-1 5-62-15,-2-3 136 16</inkml:trace>
  <inkml:trace contextRef="#ctx0" brushRef="#br0" timeOffset="95651.681">8604 15718 469 0,'2'-3'320'16,"3"1"-11"-16,-4 0-87 15,-1 1-24-15,0 0-34 32,-1 0-5-32,0 0-23 15,0 0-9-15,-2 0-25 0,1 0-15 0,-14-4-23 16,-29-1-12-16,21 11-19 31,0 2-8-31,-2 5-12 16,0 5-5-16,6 1-6 15,-1 3-2-15,4-3 0 16,4 0-1-16,3 0 0 16,8 0-1-16,-1-2 0 15,3 1-2-15,4-6 1 0,-2 0 0 16,6-4 1-16,-5-3 1 16,10-1 1-16,0-3 2 15,7-1 0-15,-1-5 0 16,-6-5 2-16,4 3 0 15,-4-9 0-15,2 4 0 16,0-2 0-16,0-5-1 16,-2 5 0-16,0-7-2 0,-2 0 0 15,-2 4 0-15,-6 4-1 16,1 5 0-16,-2 7 0 16,-3 0-3-16,-1 3-1 0,1-1-1 15,0 0 0-15,0 1 2 16,-5 12 1-16,1 3 0 15,-6 30 1-15,10-34 0 16,0 1 0-16,-1-3 1 16,4 1-1-16,1 1 1 15,2 1-1-15,2 1 0 0,-1-4 0 16,0 1 0-16,3 0 1 16,-1 0-1-16,5 1 1 15,0-6 0-15,1 0 2 16,1-6 2-16,2-6 2 15,1 1 0-15,5-8 0 16,0-3 0-16,-4-6-24 16,2 3-33-16,-9-3-81 15,1-1 259-15,-1 10-126 16</inkml:trace>
  <inkml:trace contextRef="#ctx0" brushRef="#br0" timeOffset="96631.965">9185 15246 643 0,'0'-1'321'0,"0"0"-95"16,0 0-28-16,0 0-36 15,2-1-10-15,4 1-23 16,-1 0-14-16,6 1-32 16,1 4-13-16,26 14-14 15,-23-5-5-15,-2 6-11 32,0-4-4-32,-3 5-12 0,4-1-5 15,9-6-7-15,1 1 0 16,6-3-4-16,2-1 1 15,-7-2-1-15,4 1-3 16,-4-3 0-16,-4 0-3 16,-5 0 2-16,-3-1-1 15,-3 4 2-15,-4-5 0 16,-6 1 1-16,-1-1 2 16,-3-2-2-16,3-2 1 15,0 0-1-15,0 0-3 0,0 0 1 16,-6 8-2-16,-3 0 1 15,-30 27-1-15,27-25-1 16,-3 1 0-16,2 1 0 16,-3 2 0-16,-5 2 0 15,1 2 0-15,-2 4-1 16,3-2 1-16,4-1-1 16,4 1 0-16,3-4 0 0,3-3 1 15,3 4-1-15,0-6 0 16,1-1 1-16,0-3-1 15,-1-5 1-15,3 3 0 16,-2-4-19-16,2-2-26 16,0 0-82-16,0 0-73 15,0 0 121-15</inkml:trace>
  <inkml:trace contextRef="#ctx0" brushRef="#br0" timeOffset="97305.31">9738 15232 263 0,'-13'-5'212'15,"3"-1"55"-15,5 2-49 16,0 4-48-16,0 2-3 16,0 0-12-16,3 1-12 15,1-3-21-15,-2 0-4 0,3 0-8 16,-1 0-6-16,1 2-19 16,4 10-12-16,4 6-21 31,22 27-5-31,-12-29-10 0,1 4-6 0,6-4-12 0,6 3-3 15,-4-4-7-15,3-1-1 16,-2-3-1-16,-1-1-1 31,1 1-1-31,-1-2 0 16,-8 0-1-16,-1-4 1 0,-7 1 1 0,-3-2-1 31,0-2 1-31,-5-1 1 0,-1 0-2 0,1 0 0 0,-3-1-1 16,0 0-1-16,0 0-1 15,0 0 0-15,-1 0 0 32,-1 0-1-32,2 0 1 15,-2 0 0-15,-5 11-1 0,-7 0 0 16,-29 31-1-16,24-24 0 16,-4 1 1-16,0 3 0 15,3 3-1-15,-2 2 2 16,6-3-2-16,1 3 1 15,-4-5 0-15,5 1 0 16,1-2 0-16,-6-6 0 16,9 2 0-16,-3-8 1 15,1-3-1-15,1-1 1 0,2-2 1 16,6-1-3-16,-2-3-55 16,3-8-62-16,-2-2 72 15</inkml:trace>
  <inkml:trace contextRef="#ctx0" brushRef="#br0" timeOffset="98233.589">10822 15168 540 0,'0'-11'332'0,"0"1"-14"15,-6 3-74-15,5 1-58 16,0 3-47-16,-2 4-59 16,2-1-17-16,-1 0-32 0,0 9 0 15,-4 18 3-15,-4 38-2 16,7-20 2-16,-6 1-1 15,3 5-7-15,-4-4-2 16,-2 0-8-16,-1-1-4 16,3-2-5-16,0-2 0 15,-3-5-1-15,4-4-1 16,2-5 0-16,2-8 1 16,3-10 3-16,2-3 0 15,0-5 6-15,2-1-1 0,-1-2-21 16,-1-1-27-16,0 1-92 15,0-12-84-15,3-11 128 16</inkml:trace>
  <inkml:trace contextRef="#ctx0" brushRef="#br0" timeOffset="98705.049">11244 15392 438 0,'16'-5'293'16,"-13"5"56"-16,-1 2-100 16,-2 5-15-16,-1-7-22 15,0 0-46-15,0 0-23 16,-4 2-48-16,-16 5-20 16,-34 10-31-16,22-14-13 15,-10 1-16-15,3 1-4 0,-4 0-4 16,-1-3-2-16,1-2-1 15,5-1 0 1,5-3-2-16,6 2 0 0,5 2-2 16,6 1 0-16,6 4-2 15,3-4-1-15,8 2-5 16,0 0 0-16,0-3 0 16,0 0-1-16,0 0 3 15,0 0-1-15,4 9 0 16,2 6 1-16,20 28 2 15,-16-30 2-15,9 4 1 16,-2-1 0-16,6 2 1 16,-2-1 0-16,-1 2 1 15,2-1 0-15,-1 1 0 16,-4-1 0-16,-3-3 2 0,-1-2 0 16,-5-6 8-16,2-3-36 15,0-7-137-15,0-2-122 16,-2-8 159-16</inkml:trace>
  <inkml:trace contextRef="#ctx0" brushRef="#br0" timeOffset="99503.465">11426 15508 791 0,'-1'-7'447'16,"-1"0"-105"-16,2 5-124 15,-1 1-38-15,0 1-63 16,0 0-18-16,-2 0-37 16,3 0-15-16,-3 8-13 15,-4 13 0-15,-9 33-3 16,7-22-2-16,2 8-12 15,0-4-4-15,0 3-7 16,4-2-1-16,0-4-1 16,2 0-1-16,-2-7 0 15,-2 2 0-15,2-4 0 0,-5 0 1 16,-2-4 2-16,7-4 0 16,-3-5 1-16,-2-6 4 15,6-5 4-15,-4-4 1 0,2-9-5 16,4 0-3-16,5-4-9 15,3-3-4-15,5 0-3 16,4 0-2-16,0 4 0 16,2-4 0-16,5 1 4 15,-3 0 3-15,-1-3 1 16,2 5 0-16,-4 3 0 16,1 3-2-16,-3 10-2 15,0 1-1-15,2 9 0 16,-3 5 1-16,-2 5 4 15,0 7 0 1,-3 2 1-16,-1 0 1 16,-7-1 0-16,-2 2 0 15,-5-1 1-15,-4 2 1 16,-2-5 1-16,-2-3 0 0,-5-7 4 16,-2-3 3-16,-2-7 5 15,-5-5 2-15,-2-11-2 16,-3-5-3-16,-2-5-6 15,0-3-2-15,2 1-4 16,10 3 0-16,3 5-37 16,2 5-48-16,11 10 56 15</inkml:trace>
</inkml:ink>
</file>

<file path=ppt/ink/ink8.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3T15:25:59.914"/>
    </inkml:context>
    <inkml:brush xml:id="br0">
      <inkml:brushProperty name="width" value="0.05292" units="cm"/>
      <inkml:brushProperty name="height" value="0.05292" units="cm"/>
      <inkml:brushProperty name="color" value="#0070C0"/>
    </inkml:brush>
  </inkml:definitions>
  <inkml:trace contextRef="#ctx0" brushRef="#br0">1394 7729 415 0,'23'-9'298'16,"-24"7"-18"-16,1 3-50 15,-1-1-35-15,1 0-54 16,0 0-16-16,0 0-23 16,-1 0-8-16,1-1-25 15,0 0-15-15,0 1-25 16,0 0-7-16,0 0 1 0,-1 2 4 16,-2 20 6-16,-10 32-3 15,0-15-1-15,-2 5 0 16,0 2-3-16,3-3-1 15,-2-2-8-15,-2-4-3 16,1-3-6-16,-3-3-1 16,5-4-2-16,2-3 0 15,0-6-2-15,5-5 1 0,1-6 0 16,3-2 3-16,2-6-1 16,1-7 13-16,4-8-63 15,2-6-65-15,5-6-210 16,1-1 191-16</inkml:trace>
  <inkml:trace contextRef="#ctx0" brushRef="#br0" timeOffset="504.155">1354 7747 544 0,'-1'-1'304'0,"0"0"-41"0,0 0-46 15,-2 0-48-15,3 0-29 16,-1-4-29-16,1-6-12 16,4-4-10-16,16-27 2 15,3 26-8-15,6-1-4 16,10-1-12-16,2-1-9 15,0 1-16-15,1 2-8 16,-9 7-13-16,3 0-7 0,-4 9-7 16,-3 3-2-16,0 6-4 15,-6 5 0-15,-7 3 2 16,-5 1 0-16,-9 3 4 16,-5 1 3-16,-10 3 0 15,-1 4 2-15,-9 2-1 31,-3 0-1-31,-2-1-1 16,-3-5 0-16,-2-6-1 16,3-1 1-16,-4-6 1 0,0-4-1 15,-2-8 0-15,1-6-1 16,6-7-5-16,4-4-1 16,16 2-5-16,2-4-21 15,8 0-63-15,3 3-56 16,5-4-222-16,7 4 232 15</inkml:trace>
  <inkml:trace contextRef="#ctx0" brushRef="#br0" timeOffset="983.3">2154 7256 821 0,'2'-16'396'15,"2"5"-150"-15,-1 1-23 16,0 6-52-16,0 1-24 16,-3 2-38-16,-3 1-25 15,3 0-31-15,-1 0-17 0,-1 8-8 16,-7 21 4-16,-4 42 2 16,-2-22 2-16,-1 5 0 15,-1 2-1-15,-6-6-4 16,8-3-5-16,-7-1-6 15,-1-2-5-15,-1-3-4 0,-6-2-1 16,7-4-3-16,4-5 0 16,3-7 1-16,2-7 0 15,5-7 4-15,-1-3 2 16,3-12 6-16,2-5-17 16,1-12-62-16,3-6-54 0,5-8-223 15,5-3 214-15</inkml:trace>
  <inkml:trace contextRef="#ctx0" brushRef="#br0" timeOffset="1455.069">2340 7483 683 0,'13'9'376'0,"-5"-1"-72"16,-1-1-28-16,-4-1-77 15,-2-3-28-15,-1-1-37 16,-1-2-14-16,0 0-17 16,0 0-12-16,0 0-25 15,-11 6-12-15,-9 3-17 0,-33 9-9 16,23-11-13-16,-3-3-4 16,-7 2-5-16,4-1-2 15,4-2-1-15,2 2-1 16,6 0-2-16,5 3 0 0,1-1-1 15,2-2-2-15,14 2-1 16,-4-3-4-16,7 1-2 16,3 1 0-16,8-1 3 15,4 2 1-15,2 1 3 16,-4-1 0-16,3 2 1 16,5 0 1-16,0 1 1 15,3-1 1-15,-6 4 0 16,-1-1 1-16,-2 1-1 15,4-1 1-15,-5 0 0 16,-3-2 1-16,-2-4 0 16,-4 1 0-16,-2-5 19 15,1-1-24-15,0-2-86 16,-4 0-75-16,0 0 83 16</inkml:trace>
  <inkml:trace contextRef="#ctx0" brushRef="#br0" timeOffset="2196.785">2490 7728 890 0,'9'-13'440'0,"-8"-3"-135"16,-1 4-50-16,9 0-65 15,-11 3-32-15,4 7-44 16,-3 0-21-16,-2 2-36 16,2 0-13-16,0 0-23 15,-2 0-5-15,-1 18 0 16,-11 32 2-16,3-20 4 15,1 4 0 1,-7 2-2-16,4 2-3 16,1 0-6-16,-2-2-3 15,2 2-3-15,-1-1 1 16,-2-2-1-16,-1-4 0 16,1 1 0-16,3-2 0 0,1-7-1 15,3-2 1-15,2-13 4 16,2-2 4-16,2-10-1 15,1-8 0-15,4-9-6 16,1-11-7-16,5-9-38 16,2-3-15-16,7 2-16 15,4 1 2-15,5 7 33 16,-1 6 16-16,0 8 13 16,-2 7 2-16,5 6-1 15,-6 6-1-15,-4 5 0 16,1 5 0-16,-4 7 3 15,-2 3 2-15,-2 4 1 16,-5-2 2-16,-5 0 1 16,1 1 2-16,0 0 1 15,-2 0 3-15,0 0 9 16,-7-1 4-16,-4-4 7 16,0 1 1-16,-10-4 1 0,1-2 2 15,-9-5 0-15,-4-1-2 16,-1-6-9-16,-2-2-5 15,7-5-7-15,4 0-3 16,4-1-4-16,5 1-2 0,4 3-1 16,1 1-3-16,7 0 27 15,0-2-32-15,4-5-33 16,8 0 367-16,6-4-276 16</inkml:trace>
  <inkml:trace contextRef="#ctx0" brushRef="#br0" timeOffset="2729.437">3020 7549 296 0,'-2'-1'257'0,"0"-2"81"0,1 2-38 16,0-1-62-16,0 1-25 15,0 0-57-15,0 0-21 16,0 0-27-16,-2 0-5 16,3 0 1-16,0 0-3 15,16-5-20-15,2 2-9 0,39-5-22 16,-26 9-11-16,1-2-14 15,2-1-6-15,-7 1-7 16,0-7-1-16,-5 2-3 16,-2 5-1-16,-5 0 0 15,-4 2-2-15,-5 0 1 16,-4 0-23-16,-3 3-110 31,0-3-93-31,0 0 126 0</inkml:trace>
  <inkml:trace contextRef="#ctx0" brushRef="#br0" timeOffset="3096.678">2980 7695 481 0,'-4'5'324'0,"-4"-3"46"16,7 1-115-16,1-2-66 16,0 1-39-16,0-2-44 15,0 0-11-15,2 0-1 0,13 4 7 16,34 9-1-16,-21-8-3 15,3-2-8-15,3-3-7 16,-2 0-18-16,0 0-8 16,-6-2-17-16,-6-1-8 15,-2-4-11-15,-5 0-5 16,-3 1-5-16,-2 1 15 16,-4 0-30-16,0 1-12 15,-5-2 15-15</inkml:trace>
  <inkml:trace contextRef="#ctx0" brushRef="#br0" timeOffset="4694.128">3821 7440 319 0,'-3'-2'217'0,"0"1"15"0,1 0-29 16,1 0-46-16,0 0-17 15,0 1-20-15,0 0-2 16,0 0-2-16,0 0-2 16,0 0-7-16,1 0-4 15,0 0-13-15,19 0-9 16,49-1-12-16,-25-2-5 16,1-3-13-16,2 3-6 0,-6 2-17 15,2 1-8-15,-5 5-11 16,-4 2-2-16,-9-1-4 15,-2 0 0-15,-18 3 0 0,-4-2 3 16,-13 4 4-16,-7 2 1 16,-5 2-1-16,-4 1-2 15,-5-3-4-15,-2-1 1 16,1-2-2-16,3-3 1 16,8 0-1-16,3-3 0 15,9-1-1-15,-1-2 0 16,5-2-1-16,2 0-1 0,7-1-3 15,6-1-1-15,5 1 0 16,8-2 1-16,-4 0 1 16,2 0 0-16,5 4 0 15,0 4 1-15,1 2-1 32,0 0 0-32,-2 3 0 15,-4 3-1-15,-3 4 2 16,-5 1 0-16,-8 4 1 15,-2 2 2-15,-9-1 1 16,-2 3 0-16,-7 3 0 16,-2-2 0-16,-3 0 1 15,-1 2 0-15,-2-8 1 16,1-1 0-16,-2-5 2 0,-2-6 1 0,-5-2 1 0,-4-1 0 31,2-9 0-31,3-3 0 16,9-3-1-16,2-8-1 15,7-3-4-15,3-4-2 16,4-4-3-16,3 3-4 16,6 3 9-16,3 4-26 0,5 7-60 15,0 2-41-15,-5 7-144 16,6 4-85-16,2 1 226 16</inkml:trace>
  <inkml:trace contextRef="#ctx0" brushRef="#br0" timeOffset="5007.469">4445 7696 1346 0,'6'-2'602'16,"-7"2"-294"-16,-7 0-74 16,-1 4-95-16,4 4-43 0,1 8-51 15,-2 0-12-15,-2 3-13 16,-3 0-5-16,-1-4-7 16,7 1-2-16,4-1-3 15,-2-1 0-15,2-5 5 16,-1-3-16-16,1-7-58 15,1-4-1-15,0-16 27 16</inkml:trace>
  <inkml:trace contextRef="#ctx0" brushRef="#br0" timeOffset="5771.272">4835 7437 632 0,'0'-3'401'0,"1"1"-27"16,3-1-146-16,-4 1-28 16,0 2-60-16,0 0-21 0,0 0-33 15,0 0-10-15,0 0-9 16,0 0-4-16,0 10-3 15,-6 11-3-15,-18 25-17 16,6-28-8-16,2-4-14 16,3-1-4-16,5-4-5 15,1-4 0-15,3-3 4 16,3-4-1 0,6-5-3-16,2-3-2 0,9-8-7 15,3 3-1-15,8-7-4 16,3 2-3-16,1 7-4 15,2 2 1-15,-7 8 1 16,0 4 1-16,-2 11 4 0,-2 1 0 16,-3 5 1-16,-1 4 3 15,-2-3 1-15,-5 2 0 0,-2 4 1 16,-4-1 1-16,-10 3 2 16,-5 0 1-16,-8 6 6 15,0 1 7-15,-1-1 8 16,-2-3 4-16,-1-4-2 15,-2-7-5-15,-9-6-7 16,-2-5-3-16,-4-8-4 16,-3 0-1-16,7-1-4 15,7-4-1-15,2-5-1 16,6-7-2-16,5-5-3 16,3 4-3-16,9 6-8 15,4 0-2-15,7 4-1 16,4 0 1-16,7 2 7 15,1 1 2-15,6 5 3 16,5 3 0-16,3 5 1 0,-1 2 0 16,2 7 3-16,0 0 0 15,-10 3 1-15,-2 0 0 16,-2-6 0-16,-10-1 1 16,11-4 1-16,3-1 0 15,-6-8 1-15,7-3 0 0,-4-9-10 16,1-2-31-16,5-3-132 31,2-1 116-31</inkml:trace>
  <inkml:trace contextRef="#ctx0" brushRef="#br0" timeOffset="6273.14">5322 7396 700 0,'-8'-1'381'0,"0"0"-49"15,6-2-86-15,2 2-66 16,3-3-39-16,-3 3-57 16,0 0-8-16,23-6-11 15,34-3-4-15,-25 10-16 16,4 1-8-16,3 0-13 16,1 2-2-16,2 0-4 15,-3-3-1-15,-9 2-1 16,0 5 0-16,-11-2 0 15,-5 6 1-15,-5 7 2 16,-9-7 2-16,-9 9 6 16,-3 7 3-16,-10-3-2 0,1 9-3 15,-5-1-11-15,-2 0-3 16,3 3-4-16,-1 0-1 16,3 0 0-16,4 0-1 15,10 0-2-15,-4-8 0 16,10-3 0-16,0-1 0 15,-7-11 13-15,10 2-17 0,-1-7-57 16,-2-6 77-16,7-11-39 16</inkml:trace>
  <inkml:trace contextRef="#ctx0" brushRef="#br0" timeOffset="6526.372">5416 7615 900 0,'0'-9'481'15,"-2"8"-86"-15,4-1-106 16,4 0-78-16,-6 2-46 16,0 0-56-16,6 0-18 15,22 5-21-15,34 10-9 16,-19-7-20-16,3-1-12 15,0-6-12-15,-2-1-5 16,-1-3 19-16,0-2 43 0,-3 1-49 16</inkml:trace>
  <inkml:trace contextRef="#ctx0" brushRef="#br0" timeOffset="9675.719">1211 8878 713 0,'9'-45'359'0,"-9"39"-117"16,4 6-22-16,-3 1-72 16,-1-1-29-16,0 0-38 0,-1 0-14 15,-2 0-13-15,3 0 1 0,-8 19 1 16,-11 35-1-16,13-17 3 15,-2 4-1-15,-5 7-8 16,2 3-2-16,-3-1-15 16,-1-1-6-16,7-3-10 15,-5-6-4-15,8-5-3 16,-5-6-2-16,5-10 0 16,-2-4 0-16,1-9 5 15,3-2 3-15,-7-6-1 16,5-4-1-16,5-6-3 15,-3-2-22-15,6-2-48 16,-1-3-26-16,-2-2-123 16,9-3-95-1,-5-10 197-15</inkml:trace>
  <inkml:trace contextRef="#ctx0" brushRef="#br0" timeOffset="10161.348">1170 8900 565 0,'-13'-2'317'16,"3"-3"-50"-16,5 2-28 15,-1 0-58-15,5-3-34 16,6 1-38-16,0-4-10 15,10-3-10-15,5 1-1 16,1-2-13-16,5 0-9 16,7 1-15-16,2-1-6 15,8 3-9-15,3 2-3 16,3 8-8-16,4 8-4 16,-13 3-10-16,-9 3-3 0,-8 3-4 15,-7-1 0-15,-7 5 2 16,-3 2-1-16,-6 1 4 15,-11 0 2-15,1 5 2 16,-3-4 1-16,-11 1-2 16,-3 0 0-16,-13-4-1 15,0-1 1-15,-2-7 0 0,6-4 2 16,4-8-1-16,1-4-1 16,3-9-1-1,2-4-3-15,3-8-5 16,2-1 6-16,9 0-43 15,2 2-36-15,7 6-103 16,3 7-108-16,9 6 178 16</inkml:trace>
  <inkml:trace contextRef="#ctx0" brushRef="#br0" timeOffset="12137.404">2002 8598 508 0,'4'-7'293'0,"1"4"-25"15,-5-1-31-15,-3 2-58 16,1 1-30-16,2 1-56 16,-2 0-22-16,1 0-27 15,0 0-6-15,-11 20-7 16,-14 34-1-16,15-17-1 15,-5 4 0-15,1 4-1 16,-1-3-5-16,-3-2-5 16,2-2-3-16,0-4-5 15,2 0 0-15,2-7-3 16,0 1 1-16,3-10-1 16,1-1 0-16,2-8-1 0,3-4 3 15,2-5 2-15,2-4 9 16,5-7-49-16,3-7-45 15,4-7-190-15,2-5 161 16</inkml:trace>
  <inkml:trace contextRef="#ctx0" brushRef="#br0" timeOffset="12668.68">2289 8729 348 0,'5'9'252'0,"2"-5"41"16,-1 3-41-16,-5-2-35 16,8-1-22-16,-15 4-30 15,-1 0-14-15,-3 0-38 16,-4 0-14-16,-3 0-26 16,-6 2-9-16,-9-1-16 15,-3 4-9-15,0-3-15 0,-6-2-5 16,6 3-7-16,-3-5-2 15,-3 1-5-15,4-3-1 16,0-1-1-16,9 3-1 16,-3-3-1-16,13 4-1 15,10-5 0-15,-1 0-3 16,14 1-4-16,-9 3-3 16,5-2-1-1,6 1-1-15,0 1 4 16,7-1 2-16,0 1 4 0,1 2 1 15,4 0-1-15,-2 4 2 16,6 0-1-16,-1 0 1 16,-1 1 0-16,2 1 2 15,-3-1 1-15,-4 3-1 16,3-1 0-16,-2-2 1 16,-3 0-1-16,1-3 1 0,-1-1 1 15,-2-2 0-15,0-1 2 16,-1-4 1-16,-4-2 0 15,-3-4 1-15,-2-4-14 16,0 0-31-16,0-3-177 16,6 0 148-16</inkml:trace>
  <inkml:trace contextRef="#ctx0" brushRef="#br0" timeOffset="13395.823">2529 9075 623 0,'0'-4'389'0,"4"0"10"0,-5-1-121 16,2 3-72-16,-2 0-43 15,0 2-61-15,0 0-16 0,-10 1-24 16,-11 2-1-16,-35 12-2 16,29-4-4-16,-4 2-10 15,5 3-8-15,1 2-17 16,3 1-6-16,3 3-8 16,3 0-3-16,6 0-3 15,3-2-1-15,8-5-3 16,0-5-1-16,6-2 0 15,4 0 2-15,1 1 2 16,4-3 1-16,6-2 2 0,-2-7 2 16,7-5 1-16,-2 0 1 15,1-7 1-15,1-2-1 16,0-6-2-16,0-2 0 16,-9-5 0-16,2-1 0 15,-10 0-1-15,-7 5 1 16,-3 6-2-16,-2 6 0 15,0 9-2-15,-2 1-3 0,2 7-2 16,-7 3 0-16,-3 6 0 16,1 4 1-16,1 1 2 15,4 4 0-15,-1-2-1 16,7 1 1-16,-1 1 0 16,0 0 1-16,4 3 0 15,4-8 1-15,4 3 0 31,-1-2 0-31,1-4-1 16,4 7 1-16,-7-6 0 16,8 0 0-16,1-5 2 0,-3-5 0 15,3-4 2-15,-1-4 0 16,5-5 2-16,-2-4 0 16,6-5-1-16,0 0-2 15,-2-7 9-15,3 2-16 16,-2 5-49-16,-4-5-32 15,-4 6-162-15,-9 4 157 0</inkml:trace>
  <inkml:trace contextRef="#ctx0" brushRef="#br0" timeOffset="13948.102">3126 8863 568 0,'-6'-4'342'16,"2"-7"-62"-16,3 7-60 16,2-1-32-16,4-1-54 0,2 1-18 0,6 0-18 15,2 1 2-15,4 3-2 32,4 3-6-32,0 2-6 0,3-4-4 15,5 1-9-15,-1 3-5 16,9-2-20-16,0 4-8 15,-2-3-16-15,-9-3-6 16,-8 0-6-16,-8-7-1 16,-4 4-2-16,-3 0 9 0,-1-3-49 15,-4 6-33-15,-5-3 41 16</inkml:trace>
  <inkml:trace contextRef="#ctx0" brushRef="#br0" timeOffset="14310.698">3053 9044 686 0,'8'0'402'0,"-3"-2"-97"16,5 2-41-16,6 0-19 15,-1 0-48-15,5 3-13 0,7-2-35 16,0-1-15-16,3 1-28 16,-7 0-18-16,9-1-24 15,1-1-12-15,1-2-21 16,7-1-9-16,-12 2-10 15,-4 1-3-15,-10 0-3 16,3 1 7-16,-15-1-26 16,1 1-31-16,-9 2 326 15,4-2-234-15</inkml:trace>
  <inkml:trace contextRef="#ctx0" brushRef="#br0" timeOffset="16018.749">4197 8666 319 0,'2'-2'256'0,"4"-4"27"16,3 1-62-16,-3-6-25 16,20-26-25-16,-16 27-12 15,0 1-18-15,11 1-10 0,-16 2-18 16,-1 1-14-16,-4 3-39 16,-1 4-8-16,0-2-20 15,0 0-5-15,-2 29 7 31,-43 39-5-31,24-20-2 0,-1 3-2 0,0-5-2 32,2-1-4-32,0-7-7 15,0-5-1-15,5-3-4 16,3-4-1-16,1-3-1 0,0-4-1 0,5-6 1 16,-2-4-2-16,7-6 15 0,4-3-19 15,3-3-67-15,-5 2-46 31,0-1-217-31,10-21 210 16</inkml:trace>
  <inkml:trace contextRef="#ctx0" brushRef="#br0" timeOffset="16562.335">4693 8582 832 0,'1'6'435'0,"-6"2"-117"15,-1 5-15-15,-6 2-82 16,-3 3-41-16,-5 3-62 16,-1 4-24-16,-4 1-33 15,1 5-10-15,4 2-19 16,-3-4-5-16,8 3-7 16,-1-5-2-16,2-1-3 31,5-1-2-31,5-6-4 15,3 2-3-15,1-1-3 16,-2-4-2-16,2 0 0 16,3-3 0-16,2-5 0 15,13-1 1-15,2-5 3 0,1-2 0 16,8-6 3-16,2-4 0 16,7-8 0-16,-1 1-1 15,3-3-2-15,-4 0 0 16,-2 1 1-16,1-1 0 15,-9-5 0-15,-5-1 2 16,-7 1 1-16,-6-5-1 0,-5 4 2 16,-8-6-1-16,-13-4-1 15,0 4-2-15,-10 2-4 16,5 7 0-16,-1 9-3 16,-2 3 0-16,3 7-2 15,-4 2-1-15,8 2 0 16,-2 1-1-16,5 4 0 15,2 1 1-15,5 1-2 16,3 3-1-16,2 2 5 16,5 0-23-16,4 2-81 0,7 0-81 0,6-3 108 15</inkml:trace>
  <inkml:trace contextRef="#ctx0" brushRef="#br0" timeOffset="16879.992">5057 8980 716 0,'-8'-5'471'0,"5"4"66"0,0-2-175 16,1 2-77-16,1 0-47 15,0 1-88-15,0 0-34 16,-1 0-50-16,2 0-13 16,-2 0-20-16,1 0-8 15,-2 4-15-15,1 1-2 0,-4 2-5 16,-1-1 0-16,1 0-1 16,3-2-1-16,1 0-18 31,1-2-18-31,-2-2-8 15,3 0-65-15,0 0 75 16</inkml:trace>
  <inkml:trace contextRef="#ctx0" brushRef="#br0" timeOffset="17455.837">5255 8639 549 0,'-13'4'315'0,"8"-3"-49"16,0-1-24-16,5 0-74 15,0-4-23-15,0 3-26 16,0-1-16-16,13-5-10 16,15-7-12-16,33-12-19 0,-22 15-3 15,-3 3-1-15,-3 2 1 16,3 5-6-16,-1 0-2 15,0 2-8-15,-7 1-5 16,-2 4-7-16,-6-1-7 16,-9 6-9-16,-2 1-4 15,-11 6 2-15,-3 5 3 16,-5 5 9-16,-3 5 3 0,-2 5-2 16,-7-1-2-16,-1-1-8 15,-1-3-4-15,0-5-5 16,9 0 0-16,5-3-3 0,-3-4-1 15,5-1 1-15,-7-3-1 16,4-1 0-16,3-1 0 16,7-6-1-16,2 0 0 15,-2-6-44-15,2-3-35 0,-1-1-118 16,0 0 116-16</inkml:trace>
  <inkml:trace contextRef="#ctx0" brushRef="#br0" timeOffset="17753.318">5370 8854 659 0,'0'-2'456'16,"6"-2"8"-16,1-2-185 15,1 0-29-15,10 1-70 0,-2 2-24 16,5 0-44-16,7 3-14 16,4 0-29-16,1 1-14 15,4-1-16-15,-1-3-8 16,-8-3-14-16,0 2-3 16,-5 2 15-16,-4-4-12 15,-3 3 2-15,-7-6 282 31,-5-5-235-31</inkml:trace>
  <inkml:trace contextRef="#ctx0" brushRef="#br0" timeOffset="18550.769">5964 8605 815 0,'-9'0'415'0,"6"-1"-113"15,2-3-35-15,9 1-85 16,2-5-34-16,6 0-61 16,4-1-18-16,7 0-24 0,7 1-10 15,1 1-13-15,4 1-3 16,-4 6-1-16,3 0 1 15,-3 5 1-15,-5 1 5 16,-8 2 3-16,-2 0 0 0,-15 1 0 16,-5 0-1-16,-7 3 2 15,-13 1 0-15,-6 2-4 16,-5 2-4-16,-2 1-12 16,0-3-1-16,3 0-4 15,0-2 1-15,4-2-1 16,1-4-1-16,8-1 0 15,4-3-1-15,6-2-3 16,5 1-3-16,4-2 0 16,8 0-1-16,7-1 3 15,4 2 1-15,5-1-1 16,-1 1 1-16,0 1 0 16,-2 2 0-16,-1 0 0 15,0 4 0-15,-2 0 0 0,-1 2 1 16,-2 8-1-16,-1-2 1 15,-6-1 0-15,-1 4 0 32,-7-3 0-32,-4 1 2 15,-5 5 1-15,-3 0-6 16,-12 0 19-16,-5 2 6 0,-5 3 8 16,-4-3 12-16,-2-1-5 15,-3-1 2-15,-5-8 2 16,3-1 0-16,2-6-12 15,7-6-5-15,2-9-10 16,1-4-3-16,3-10 6 16,-3-5-17-16,13-2-4 15,1-3 260-15,10 9-203 16</inkml:trace>
  <inkml:trace contextRef="#ctx0" brushRef="#br0" timeOffset="26688.823">6877 11619 328 0,'0'-2'199'0,"0"-2"3"16,1-3-13-16,-1 2-14 16,5-3-3-16,-2 0-10 0,-1 3-10 15,1-1-13-15,-3 4-11 16,0 1-35-16,0 0-14 16,0 0-26-16,0 0-7 15,0 1-6-15,0 0-4 16,-3 11-9-16,-4 17-2 15,-9 31-2-15,6-27 0 16,-2 3-3-16,0-3-3 0,-6 1-5 16,-2-2-2-16,1 0-3 15,5 1-1-15,3-6-1 16,1-2 0-16,4-6 0 16,-1-4 1-16,4-4 0 31,1-6 0-31,-1 0-1 15,3-3 2-15,0-2-3 0,0-1 0 16,0 1-9-16,0 0-27 0,4-10-79 16,2-5-67-16,24-35 104 15</inkml:trace>
  <inkml:trace contextRef="#ctx0" brushRef="#br0" timeOffset="27154.981">6831 11612 534 0,'-13'1'350'0,"10"2"-38"16,-2-3-84-16,5-3-38 15,0 2-76-15,0-1-24 0,0 1-25 16,0 0-5-16,5-10-5 15,10-2-5-15,39-28-10 16,-24 27-4-16,-2-2-2 16,3 1-1-16,2 4 1 15,0 2-1-15,5 7-3 16,-12 2-2-16,1 6-10 31,-1 5-4-31,-8 6-5 16,3 0-2-16,-12 11 1 15,-7-2 4-15,-6 5 5 0,-9-4 2 16,-2-1 2-16,-3 2-2 16,-5-4-4-16,-2 3-3 15,-5-6-1-15,-2-3-1 16,0-5 1-16,1-5 1 16,3-6-1-16,2-4 2 15,2-5-3-15,3-7-2 16,7-3-6-16,4 1-2 0,9-2-25 15,0 3-42-15,9 4-118 0,2 1-77 16,0 2 153-16</inkml:trace>
  <inkml:trace contextRef="#ctx0" brushRef="#br0" timeOffset="27596.377">7509 11351 847 0,'0'-9'493'15,"-1"3"-89"-15,1 0-152 16,-2 5-40-16,-5 1-92 16,2 3-35-16,-2 8-51 15,2 0-8-15,0 10-1 16,-7 6 3-16,-4 6 8 16,1 6-1-16,-2 5-2 15,4-1-3-15,3 0-10 0,-2-5-3 16,-1-6-7-16,2 0-2 15,0-6-1-15,-3-1-1 0,5-5 0 16,-1-6 0-16,4-5 3 16,1-4 1-16,4-4 3 15,-1-4-24-15,2 2-63 16,0 0-43-16,7-27 89 16,19-33-13-16</inkml:trace>
  <inkml:trace contextRef="#ctx0" brushRef="#br0" timeOffset="27925.283">7772 11309 583 0,'20'-6'396'0,"-11"5"38"0,-9 0-115 15,0 3-77-15,2 2-41 16,-2-4-53-16,-2 0-13 15,-1 13-37-15,-4 8-11 0,-20 32-20 16,15-22-8-16,-6 6-12 16,1 1-6-16,-4 0-13 15,2 1-5-15,-2-3-10 16,6-2-3-16,0-5-3 16,0-6-2-16,6-1-1 15,-2-2 0-15,4-5 1 16,0-2 1-16,3-6 3 15,-2-5-10-15,4-4-54 16,1-5-52-16,2-6-117 16,3-3 133-16</inkml:trace>
  <inkml:trace contextRef="#ctx0" brushRef="#br0" timeOffset="28199.721">7441 11538 656 0,'-10'3'413'0,"3"0"-50"15,1-3-117-15,7 0-48 16,2 0-62-16,-3-1-20 0,0-1-17 16,8 1 4-16,15-1-21 15,30-3-13-15,-19 3-14 16,3 2-7-16,-3-3-10 15,0 1-6-15,-3-2-11 16,-2 0-3-16,1-1-6 16,-3 1-1-16,-5-3 12 15,-3-2-27-15,-6 3-71 16,2 0-34-16,-8 0 48 0</inkml:trace>
  <inkml:trace contextRef="#ctx0" brushRef="#br0" timeOffset="28638.456">8104 11443 661 0,'-1'0'371'0,"0"0"-58"0,-2 0-74 15,3 0-35-15,-1 0-28 16,1 0-19-16,0 0-14 15,18 10-30-15,43 9-12 16,-21-14-24-16,3 5-10 16,-5-4-16-16,-5 2-9 15,-4-3-14-15,-10-3-5 16,-1-2-7 0,-5 0-3-16,-6 0-2 0,-1 0 2 0,-2-2 8 15,-3 0-16-15,-1 1-72 16,-1 0-27-16,0 0 44 15</inkml:trace>
  <inkml:trace contextRef="#ctx0" brushRef="#br0" timeOffset="28999.217">8048 11697 611 0,'-1'-1'384'0,"1"0"-45"16,1-4-87-16,-1 4-23 15,0 0-45-15,0 0-16 0,0 0-32 16,10 0-15-16,5 0-17 15,31 4-6-15,-22 0-16 16,4-2-9-16,5 1-13 16,4-1-6-16,-3-4-12 15,1 3-6-15,-7-1-15 16,-3 1-4-16,-9 0-7 31,-4-1 0-31,-7 0 4 0,-5-4 1 0,0 0-31 16,-2-1-9-16,-2 6 11 15</inkml:trace>
  <inkml:trace contextRef="#ctx0" brushRef="#br0" timeOffset="30460.236">8920 11399 473 0,'3'-5'311'15,"4"-2"-33"-15,0 3-42 16,-1-2-8-16,0 3-38 15,-2 0-22-15,-2 0-44 16,1 0-27-16,-3 2-31 16,0 0-3-16,0 1-5 15,2 8 3-15,-2 20-10 16,-12 36-9-16,-8-26-10 16,5 5-6-16,2-2-7 15,-3 0-3-15,8-6-5 16,-3-6-4-16,-2-5-1 15,9-2 0-15,1-5-1 16,-1-4 1-16,3-5 1 16,1-3-1-1,0-5 3-15,0-2-33 16,0 1-83-16,0 0-83 16,2-14 105-16</inkml:trace>
  <inkml:trace contextRef="#ctx0" brushRef="#br0" timeOffset="31018.704">9326 11376 770 0,'1'1'407'0,"1"3"-98"15,-2 2-25-15,-1-6-67 16,0 0-36-16,-6 11-52 15,-3 10-26-15,-20 31-35 16,14-25-10-16,-11-1-15 0,1 2-8 16,0 1-10-16,0 0-4 15,3 0-4-15,6-7-1 16,3-1-4-16,-4-2-2 0,14-3-4 16,1 1-4-16,6-5-3 15,10-4-3-15,0-3 2 16,8 0 1-16,6-2 4 15,7-1 2-15,3-4 1 16,2-3 0-16,-5-6-1 16,-4-3 1-16,4-1 0 15,-2-1 1-15,-1-2 0 16,-5 1-1-16,-11-4 1 16,-3 1 0-16,-6-1 2 0,-3-1 0 15,-4 1-1-15,-3-4 0 16,-7 0-3-16,-3 2 0 15,-6-2-1-15,-3 2-2 16,-1 2-1-16,-4 1-1 16,9 7 0-16,-1 4-1 15,4 2 0-15,8 6-1 0,-7 1-2 16,-1 1-1-16,4 6 0 16,4-1-3-16,6 4 2 15,1 0 6-15,3 2-40 16,3 1-34-16,9 3-88 15,6 1-68-15,9-1 144 16</inkml:trace>
  <inkml:trace contextRef="#ctx0" brushRef="#br0" timeOffset="31348.977">9676 11733 813 0,'1'0'478'15,"5"0"-118"-15,-4 0-72 16,-2 0-48-16,0 0-85 16,0 0-24-16,-1 0-39 31,0 0-8-31,0 0-18 15,0 0-12-15,-4 8-17 16,-1 2-5-16,-1-1-14 16,-19 27-4-16,22-29-7 15,-1-2-1-15,3-2-2 16,1-1 2-16,0-2-8 16,1 0-26-16,0-1-107 15,0 0 434-15,0 0-261 0</inkml:trace>
  <inkml:trace contextRef="#ctx0" brushRef="#br0" timeOffset="31934.054">9860 11383 432 0,'-17'-1'309'16,"5"0"-2"-16,5 1-80 0,7 1-33 0,-1-1-47 15,0 0-20-15,1 0-38 16,0 0-13-16,0 0-1 15,0 0 7-15,0 0 8 16,14 0-5-16,15-4-21 16,32-8-16-16,-20 4-20 15,0-3-7-15,0 0-7 16,-2 0-4-16,1 6-1 16,-7 1 0-16,-6 4 3 15,-4 4 2-15,-15 4 5 16,-8 2 2-16,-2 6 7 15,-10 4 2 1,-2 7 1-16,-5 5-1 0,-4 5-7 16,0 2-3-16,-1-1-7 15,2-1-1-15,4-3-4 16,0-3-1-16,3-3-1 16,1-3-1-16,-1-5-2 15,5 1 1-15,2-4-2 16,1 0 1-16,3-2 1 15,0-3-1-15,2-5 1 0,0-2 3 16,2-5-13-16,0-3-30 16,0 2-86-16,0 0-67 15,4-12 111-15</inkml:trace>
  <inkml:trace contextRef="#ctx0" brushRef="#br0" timeOffset="32200.148">9965 11594 653 0,'-11'3'398'0,"7"-2"-16"15,1 5-78-15,1-6-72 16,1-2-43-16,1 2-43 16,0 0-16-16,0 0-23 15,5 2-6-15,13 1-27 16,28 8-11-16,-21-15-18 15,2 2-9-15,6-6-13 16,6 0-5-16,-12-1-6 16,5 2-2-16,-9-7 6 15,-6-2-14-15,-1 3-63 16,-7-3-38-16,-2 0 51 0</inkml:trace>
  <inkml:trace contextRef="#ctx0" brushRef="#br0" timeOffset="32935.159">10466 11412 858 0,'-4'-1'403'0,"4"0"-180"15,-2 0-29-15,1 0-56 16,0 0-12-16,1 0-18 16,8-3-19-16,18-4-33 15,31-7-14-15,-26 13-11 16,1-3-1-16,-1 4-2 15,-6-3-1-15,1 3 4 16,-6 1 1-16,-7 2-2 0,-5 1-3 16,-6 2-5-16,1 3-1 15,-11 5 3-15,-4 4 0 16,-8 3-5-16,-6 0-3 16,-3 1-5-16,3-2-3 15,-2 1-3-15,3-3 1 16,5-4 0-16,1-3 0 15,7-5-1-15,3 0 0 0,5-5-2 16,4 0-1-16,2-1-2 16,-2 1-2-16,0 0 0 15,3-1 0-15,17 1 2 16,26-1 0-16,-23 2 0 16,-3 6 0-16,-1-2-1 15,0 4 1-15,-5 0-2 16,9 4 2-16,-8 0-1 15,-3 4-1-15,0 0 5 16,-8-2 4-16,-4 4 10 16,-1-3 4-16,-14 2 7 15,-1-3 1-15,-8 1 1 0,-5-1 0 16,-6-1 3-16,-5-2 2 16,0-1 3-16,-2-3-1 0,-1-5-9 15,6-3-4-15,3-2-9 16,7-6-3-16,7-6-4 15,4-3-1-15,7-6-16 16,0-2-17-16,11 6-95 31,0-3 52-31,17 2 24 16</inkml:trace>
  <inkml:trace contextRef="#ctx0" brushRef="#br0" timeOffset="35297.172">11423 11467 526 0,'0'-1'277'0,"4"-9"-48"0,2 0-17 16,18-25-16-16,-22 29 0 16,-1 1-8-16,0 2-3 15,-1 1-27-15,0 1-21 16,0 1-55-16,-1 0-24 0,-1 3-32 15,-9 20-5-15,-19 40 7 16,14-24 3-16,-3-1 0 16,3 4-2-16,-2-9-10 15,1-4-3-15,5 1-7 16,1-6-2-16,1-3-1 0,2-1-1 16,0-6 3-16,0-4-1 15,5-3 2-15,-4-4 2 16,6-4-5-16,-5-3-19 15,6-5-54-15,0-4-48 16,2-5-124-16,6 1-122 0,0-2 230 16</inkml:trace>
  <inkml:trace contextRef="#ctx0" brushRef="#br0" timeOffset="35534.451">11303 11566 747 0,'-2'0'409'0,"2"0"-77"16,-5-5-42-16,5 4-78 16,0 0-37-16,0 0-51 15,1 0-9-15,24-6-20 16,33 0-13-16,-21 4-20 16,2 1-10-16,2-3-18 15,2 3-8-15,-2-3-11 0,0 1-3 16,-8 4 4-16,-9-4-1 15,-5 4-64 1,-8 0-53-16,-5-8 59 0</inkml:trace>
  <inkml:trace contextRef="#ctx0" brushRef="#br0" timeOffset="36329.619">12435 11342 491 0,'1'-11'291'0,"15"-26"-18"16,-8 26-23-16,1 3-34 15,-2 2-12-15,-2 3-23 16,-1 1-22-16,-4 5-46 0,-1-3-18 15,0 0-32-15,-5 11-3 16,-8 17-6-16,-7 34 0 16,3-17-3-16,-4 4-2 15,-1 1-9-15,0 1-7 16,2-9-11-16,0-3-7 16,6-6-6-16,-4-4-3 0,10-4-1 15,2-4-1-15,1-8 1 16,5-3 1-16,-3-6 2 15,-1-4 1-15,5 0 0 16,0-5-11-16,-2 4-44 16,2-1-25-16,2-9-91 15,4-12-73-15,31-30 154 16</inkml:trace>
  <inkml:trace contextRef="#ctx0" brushRef="#br0" timeOffset="36834.315">12817 11474 719 0,'-8'11'428'0,"-3"3"-36"16,-2 0-67-16,-7 1-65 0,1 4-52 16,-4-4-66-16,0 4-25 15,2-3-46-15,-5 1-17 16,3-1-24-16,-2-1-8 15,4 2-9-15,5-3-4 16,5-4-6-16,4 0 0 16,3-1-6-16,4-2-1 15,9 2-1-15,3 0 0 16,10-3 4-16,3 1 1 16,5-4 3-16,0-2-1 15,-2-3 1-15,5-4 0 0,-3-6 2 16,3-3 0-16,-2-1-1 15,-4-1 0-15,-6 2 0 16,-5-1 1-16,-9-3 2 16,-5-1-1-16,-5 1 0 15,-6-3 0-15,-5 3-2 16,-5 1 0-16,0 0-3 16,-3 3 0-16,-1 5-1 15,-1 1-2-15,3 5 0 16,1 4-2-16,6 3 0 15,4 1-1-15,6 5 2 16,-3-1-5-16,7 1-36 0,-4-1-22 31,6 3-69-31,10-1-48 16,3-1-148-16,13-3 207 16</inkml:trace>
  <inkml:trace contextRef="#ctx0" brushRef="#br0" timeOffset="37619.396">13248 11470 915 0,'0'-2'463'0,"6"-4"-131"16,-3 0-72-16,-3 1-63 15,0 1-41-15,-5 1-51 16,1 3-23-16,3 0-34 15,0 0-8-15,-8 2-11 16,-14 7-3-16,-27 14-6 16,25-12-2-16,-7 0-2 15,6 4-3-15,2-4-3 0,3 7-2 16,8-5-5-16,4 2-2 16,6-1-4-16,3-5-3 0,7 0 1 15,4-3 1-15,13 2 4 16,5-3 3-16,4-3 1 15,-3-4 0-15,-3-8 0 16,-1 1 1-16,-6-5-2 16,-3 2 1-16,-2 0 0 15,-2-3 1-15,-6 3-2 16,1 1 0-16,-8 5-3 0,0 5-5 16,-1 8 0-16,0 5-1 15,-3 8 3-15,-2 6 2 16,-5 6 0-16,-1 1 1 15,-4 1 1-15,3 0 0 16,8 2 0-16,-7 3-1 16,6 5 1-16,-8 0 0 0,0 3 0 15,1 0 0-15,-2-3 0 16,2-1 0-16,-4-5 1 16,-2-3-1-16,-5-2 1 15,-2-1 0-15,1-7 2 16,1-2-1-16,1-5 2 15,0-4-1-15,2-7 1 16,-1-1-1-16,1-8-2 16,1-5-2-16,3-6-6 15,1-7-5-15,6-5-11 16,4-1-1-16,6-3 2 16,2 3 2-16,8 3 9 15,3-2 3-15,6 2 3 0,3 0 1 16,5-4 2-16,2 3 0 15,3 1 1-15,6 3 1 16,5 9 3-16,0 2 2 16,-2 7 4-16,-2 1 1 15,-5-1-2-15,-9 1-1 0,2-1-2 16,-9 2 18-16,1 1-41 31,2 0 9-31,-4-3 5 16</inkml:trace>
  <inkml:trace contextRef="#ctx0" brushRef="#br0" timeOffset="38392.566">14406 11256 417 0,'14'-9'290'16,"-1"-1"-20"-16,-3 5-48 16,-1 1-26-16,-5 4-64 15,-4 2-20-15,-1-2-14 0,0 0-1 16,0 0 3-16,0 0-5 16,-1 3-18-16,-13 11-7 15,-32 31-12-15,23-23-7 16,-7 1-15-16,-7 3-6 0,3 11-14 15,-4 3-4-15,11 9-5 16,-1-3-1-16,-2-11-1 16,12 2-1-16,1-5-1 15,11-1-2-15,7-1-1 16,-2-7 0-16,8-4 0 16,-1-4 0-16,6-1 1 15,8 0 2-15,-2-8 7 16,8 0-10-16,5-7-56 15,1-5-38-15,2-5 50 16</inkml:trace>
  <inkml:trace contextRef="#ctx0" brushRef="#br0" timeOffset="38689.115">14748 11373 877 0,'-6'-6'460'16,"-2"4"-88"-16,5 3-123 15,-9 6-86-15,1 4-25 0,-2 10-49 16,-1 3-12-16,2 7-24 16,-4 1-13-16,4 1-13 15,-1 0-6-15,1-2-8 16,2-1-2-16,2-6-4 15,3-3-2-15,1-8 0 16,4 3 2-16,0-10-16 16,-1 0-37-16,3-4-107 15,-2-3-54-15,0 1 115 16</inkml:trace>
  <inkml:trace contextRef="#ctx0" brushRef="#br0" timeOffset="39096.219">15128 11177 1009 0,'0'-1'459'0,"0"1"-223"15,4 1-44-15,-4-1-48 16,3 2-34-16,23 22-24 16,31 34-7-16,-26-23-17 15,-2 4-9-15,-9 3-8 16,-2 5-6-16,-10-2-11 15,-5 2-4-15,-9-7-6 16,-5-3-2-16,-12-4-1 16,-3-5-2-16,-7-1-2 15,-3-3-1-15,0-7 4 16,-5-2-22-16,8-9-91 16,6-1-57-16,-1-1 83 15</inkml:trace>
  <inkml:trace contextRef="#ctx0" brushRef="#br0" timeOffset="39571.47">13922 11995 770 0,'15'2'383'0,"11"1"-109"0,10 1-9 16,15 0-45-16,9-1-20 15,18 1-45-15,6-4-22 16,15-2-38-16,6-1-12 16,-1-5-23-16,4 2-10 15,-4-5-13-15,-2-2-11 0,-4 0-13 16,-13-5-2-16,-8 7-4 15,-15 2-1-15,-14 2-11 16,-6 6-18-16,-19 2-75 16,-9 4-58-16,-14 7-197 15,-6 1 219-15</inkml:trace>
  <inkml:trace contextRef="#ctx0" brushRef="#br0" timeOffset="40073.462">14234 12299 941 0,'13'-11'483'16,"-6"3"-170"-16,-5 1-100 15,-2 1-8-15,-5 4-71 16,-3 2-18-16,-7 4-45 16,1 1-23-16,-3 6-16 15,0-1-7-15,0 7-5 16,-10 2-2-16,1 5-2 0,-7 3-2 16,-1 4-4-16,8 0-1 15,1-4-4 1,6-1-1-16,8-5-4 0,4-4-1 15,7-1-2-15,1-2 0 16,6 1 1-16,6 0 2 16,7-3-3-16,3 2-23 15,6-5-64-15,1-1-60 16,-7-8 86-16</inkml:trace>
  <inkml:trace contextRef="#ctx0" brushRef="#br0" timeOffset="40379.619">14625 12265 1202 0,'-4'-3'561'16,"4"3"-235"-16,-3 5-161 15,2-5-24-15,0 0-43 16,-7 15-9-16,-21 35-33 16,12-25-15-16,3 4-22 15,-1 0-6-15,6 0-7 16,1-2-2-16,4-2 0 16,-2-6-1-16,-4-7 1 15,3 1 1-15,1-8-21 16,2 3-32-16,3-1-81 15,0-6-43-15,2-5 99 16</inkml:trace>
  <inkml:trace contextRef="#ctx0" brushRef="#br0" timeOffset="40784.866">14938 12120 1016 0,'0'-9'487'0,"2"5"-204"16,5 1-79-16,8 4-58 15,6 5-38-15,6 5-17 16,4 4-16-16,-3 3-25 15,0 4-10-15,-7 3-12 16,-1 2-5-16,6 2-8 0,-3-1-2 16,-5 6-2-16,-6-1-1 15,-12 4 1-15,-5 5 2 16,-15-3 1-16,-1 5-1 16,-13-5-1-16,-4 0-2 15,-2-2-2-15,-11-4-1 0,6-3 4 16,1-5 8-16,14-7-31 15,7-6 362-15,15-6-267 16</inkml:trace>
  <inkml:trace contextRef="#ctx0" brushRef="#br0" timeOffset="44283.357">2667 14542 494 0,'0'-6'260'0,"1"2"-49"16,2-2-29-16,2-1-31 16,-2-3-12-16,4 0-22 15,0 0-11-15,-1-1-13 16,-2 3-3-16,-2-2-7 15,-2 0-1-15,-1 2-10 0,-3-1-8 16,-6 4-21-16,-7-2-12 16,-6 0-16-1,-3-3-3-15,-7 0-5 16,-1 0-1-16,-16 1-2 0,-7 4-2 16,-12 5-2-1,-9 3 0-15,0 9 0 16,-1 6 0-16,-8 7-2 15,-3 7 0-15,2 13 1 16,-7 1 1-16,10 12 0 16,2 8-1-16,-9 12-2 15,6 10 1-15,7 6 4 16,5-2 4-16,28-3 9 16,14-5 1-16,26-9-1 0,14-1-1 15,28-6-6-15,2-8 0 16,31-15 5-16,12-11 6 15,20-18 5-15,14-4 2 16,5-12-3-16,6-3-4 16,2-9-6-16,-12-6 0 0,18-10-4 15,-7-8 0-15,-1-17 0 16,6-7 0-16,-23-9-1 16,-4-1 0-16,-23-2-3 15,-10-2 0-15,-26-3 3 16,-13 0 3-16,-24-2 4 15,-18-1 2-15,-22 5 0 16,-6 0-1-16,-18 8-5 16,2 7-1-16,-17 14-6 0,-8 9-3 15,-9 15-1-15,5 13-1 16,-19 15 1-16,-4 6 0 16,-5 20 2-16,-6 5 0 0,5 12-1 15,3 7-1-15,8 1 0 31,10-2 1-31,27-12-1 0,11-7 0 16,28-11 17-16,20-6 0 0,19-13-8 16</inkml:trace>
  <inkml:trace contextRef="#ctx0" brushRef="#br0" timeOffset="52461.445">6410 14890 355 0,'0'-9'275'15,"-1"-1"22"-15,4 6-100 16,-3 0-25-16,0 0-46 16,0 3-14-16,0 0-30 0,0 0-17 15,0 0-30-15,0 1-12 16,0 0-5-16,0 0 2 31,5 16 9-31,5 36 1 0,-13-19-3 16,-4 1-3-16,2 2-6 15,-6 0-1-15,0 3-3 16,-4-1-3-16,1 1-2 16,1-1-2-16,3-4 0 15,-3 1-1-15,5-8-1 16,-2-5 2-16,2-9 0 15,4-5 1-15,-7-6 4 16,5 1 0-16,1-6-3 16,2-4-2-16,3-5-38 15,3-9-35-15,8-4-120 16,2-5-324-16,8-7 344 0</inkml:trace>
  <inkml:trace contextRef="#ctx0" brushRef="#br0" timeOffset="52941.541">6340 14881 455 0,'-9'-1'277'0,"3"-1"-43"15,6 0-48-15,4-3-73 16,-4 4-23-16,0 0-3 16,4-1 2-16,15-6-5 15,27-16-2-15,-27 10-12 0,10 0-6 16,6 5-12-16,0-1-7 16,6 5-14-16,1-1-5 15,-2 3-9-15,-3 2-5 16,-5 5-4-16,-4 6-3 0,-4 8-1 15,-4 1-1-15,-4 3 1 16,-10 0 2-16,-11-1 2 16,-2 2 3-16,-12-1 2 15,3-1-1-15,-4 1 0 16,-4-2-1-16,-2 0 0 16,-3-2 0-16,-5-7 1 15,2-2 1-15,2-6 1 16,-4-3-1-16,7-8-1 15,4-2-3-15,8-5-3 16,5-1-3-16,4 2-2 0,1 0-30 16,10-1-101-16,-1-1-76 31,13 3 115-31</inkml:trace>
  <inkml:trace contextRef="#ctx0" brushRef="#br0" timeOffset="53495.696">7101 14683 484 0,'-5'-37'318'0,"7"27"-19"0,0 3-73 15,-1 3-25-15,-1 2-32 16,-3-1-13-16,1 1-41 16,1 2-19-16,0 0-36 15,0 0-13-15,0 0-16 16,-6 11-1-16,-3 18 1 16,-13 30 1-16,9-18-2 15,0 2-1-15,-1-2-8 16,-3-1-3-16,4-7-6 0,-3-3-1 15,0-5-2-15,2-3-1 16,-3-7 0-16,9 3-1 16,3-7 2-16,-1-1 0 15,6-4 1-15,-8-5 1 16,7-3-22-16,0-1-25 16,-2-5-65-16,7-3-54 15,2-1-162-15,4-4 200 16</inkml:trace>
  <inkml:trace contextRef="#ctx0" brushRef="#br0" timeOffset="53814.037">7366 14599 686 0,'7'-8'369'0,"-2"5"-65"16,-7 1-61-16,2 1-64 0,0 1-33 15,-3 0-47-15,3 0-16 16,0 0-15-16,0 8-7 16,0 14-12-16,-6 31-6 15,-1-19-14-15,-3 3-6 0,-2 6-7 16,0 4-3-16,-1-8-1 16,-2 1 0-16,-2-9-3 15,1-2 0-15,-1-1-2 16,1-4-1-16,3-2 0 15,0-3 1-15,3-7 2 16,2-4 0-16,3-5 7 16,1-4-18-16,1-7-68 15,1-2-56-15,2-7 68 16</inkml:trace>
  <inkml:trace contextRef="#ctx0" brushRef="#br0" timeOffset="54134.355">7025 14796 793 0,'-2'0'372'0,"2"-1"-149"16,1 2-38-16,-1-1-39 15,0 0-21-15,12 0-19 16,13 0-12-16,29 3-24 31,-27-1-7-31,5-2-21 16,-1 1-11-16,4-2-12 16,-1-1-4-16,-8-2-1 0,-2 0 0 15,-8 3 9-15,-3 1-28 16,-5 0-102-16,-6-1-454 15,6-5 381-15</inkml:trace>
  <inkml:trace contextRef="#ctx0" brushRef="#br0" timeOffset="54500.572">7563 14704 655 0,'-1'1'368'0,"0"0"-44"0,-1 1-116 16,-2 4-46-16,2-1-17 15,4 4-19-15,2-1-11 0,19 1-36 16,33 28-19-16,-27-34-25 31,-15-2-8-31,0 1-12 0,44 3-2 0,-8-7-1 16,-2 2-1-16,-32-4 2 16,-5-1-1-16,0 4 7 15,-4-1-20-15,-1 4-94 16,-5 2-77-16,-1 0 95 15</inkml:trace>
  <inkml:trace contextRef="#ctx0" brushRef="#br0" timeOffset="54819.449">7490 14966 702 0,'-7'-3'379'16,"5"1"-103"-16,2-3-84 16,1 1-31-16,-1 3-31 15,0 0-7-15,22-2-15 16,33-1-5-16,-22 4-17 15,3 0-10-15,1 0-21 16,0 5-9-16,2 3-18 16,1-2-8-16,-11 1-9 15,-5-1 0-15,-9-1 10 16,-4 1-19-16,-1 1 2 0</inkml:trace>
  <inkml:trace contextRef="#ctx0" brushRef="#br0" timeOffset="55441.219">8283 14755 679 0,'8'0'354'0,"-9"0"-99"16,4 5-60-16,-3 5-33 16,-1 5-30-16,0 13-10 15,-7 5-16-15,-3 8-21 16,-1 1-10-16,-3 2-20 16,-1 1-6-16,0-2-17 15,-1 0-6-15,0-4-10 0,1-1-2 16,-2-4-4-16,8 1-1 15,-3-5-1-15,5-6 0 16,3-5 1-16,-2-8 1 16,2-11-3-16,2 2-29 15,1-7-84 1,1 4-72-16,-1 0 101 0</inkml:trace>
  <inkml:trace contextRef="#ctx0" brushRef="#br0" timeOffset="55929.114">8158 14866 559 0,'-4'-3'316'0,"3"-2"-25"16,2-3-78-16,6-2-31 16,0-3-19-16,9-2-25 15,2 0-16-15,14-3-25 16,3 2-11-16,7 1-24 16,-5 2-9-16,2 4-14 15,1 2-8-15,-1 5-10 16,4 5-7-16,-8 5-8 15,-2 7-1-15,-9 4-3 16,-3 2 0-16,-8 4 0 16,-3-2 0-16,-10 5 0 15,-3 0 3-15,-10-1 3 16,-2-2 2-16,-7-1 0 16,-4-2 0-16,-6-3-2 0,-4-2-1 15,-1-6 0-15,2 0 0 16,4-5 1-16,8-2-1 15,0-6 0-15,5-1-1 16,-1-5-1-16,-5-5 3 0,8 1-34 16,2-1-29-16,9 0-74 15,1 3-46-15,8 1 108 16</inkml:trace>
  <inkml:trace contextRef="#ctx0" brushRef="#br0" timeOffset="56371.588">9070 14477 849 0,'0'-17'445'0,"-2"0"-138"16,0 6-95-16,1 3-22 16,-2 4-69-16,-1 5-29 15,-2 6-47-15,-1 3-17 0,-6 12-13 16,3 3 1-16,-5 10 4 16,-1 7 3-16,-4 9 2 15,-1 3-1-15,3 6-5 16,-2 0-4-16,2-8-4 15,4-2 0-15,-2-12-2 16,-2-6 0-16,7-6 0 16,0-5-2-16,-3-4 4 15,2-4 0-15,-4-7 2 16,1-1 0-16,2-6-10 16,0-3-17-16,3-5-44 15,-2-4-32-15,12-3-98 16,5-5-73-16,5-3 165 15</inkml:trace>
  <inkml:trace contextRef="#ctx0" brushRef="#br0" timeOffset="56841.89">9293 14709 547 0,'7'8'337'15,"-6"0"-43"-15,1-2-62 16,0 0-18-16,-7-3-38 16,-1 0-17-16,-6 1-42 15,-9-4-19-15,-4 2-34 16,-6-2-15 0,-7 0-23-16,0 1-7 0,-5-3-10 15,2-2-2-15,-1 1-4 16,2 3-1-16,12 1-2 15,2 5 0-15,8 4-3 16,-2-5 1-16,5 2-2 16,6 4-2-16,6-2-4 15,3 5 0-15,1 1 2 16,2-3 1-16,6 1 6 16,2-2 2-16,9 2 5 0,5 1 3 15,2 2 1-15,11-1 2 16,-3 1-2-16,-5-1 0 15,-2-2-3-15,-1 0-2 16,-4-2 0-16,-3 0 0 16,-4-2 1-16,-4-1 1 15,-5-2 3-15,-3-2 1 16,-4 0-14-16,-1-4-29 0,1 0-100 16,-1-2 86-16</inkml:trace>
  <inkml:trace contextRef="#ctx0" brushRef="#br0" timeOffset="57486.219">9534 15005 675 0,'2'-13'392'16,"-2"5"-8"-16,-1 1-125 16,-1-3-53-16,-5 5-25 15,-4 2-52-15,-1 0-22 16,-8 3-45-16,-1 2-13 16,-7 4-15-16,-1 3-6 0,1 3-5 15,1-2-2-15,4 1-6 16,8 3-2-16,-1 1-7 15,3 0-3-15,4-1-2 16,-1-3-1-16,3 1-2 16,8 1 1-16,7 0 0 15,-6 1 0-15,11-2 2 16,0-5 1-16,1-3 2 16,11-3 1-16,-3-7 1 15,1-4 0-15,4-4-2 16,-1-1-4-16,-2-2-8 15,-3-1-4-15,-7-3-3 0,-1-2 2 16,-5-1 4-16,0 0 1 16,-5 3 2-16,-1 7-1 15,-1 7-1-15,-1 4-2 16,-2 6-2-16,1-3 1 16,0 0 2-16,-4 11 4 15,1 9 2-15,-6 28 1 16,9-27 3-16,1 1 4 0,3 1 9 15,3-4 2-15,5 0-1 16,1-1 0-16,7-3-5 16,0-1-2-16,2-4 1 15,2-2 0-15,-1-7 8 16,2 0-4-16,-2-7-50 16,5 0 47-16,-8-4-23 15</inkml:trace>
  <inkml:trace contextRef="#ctx0" brushRef="#br0" timeOffset="58658.753">10500 14819 662 0,'0'-3'339'0,"0"5"-90"16,-2-2-25-16,1 0-54 15,-1 0-19-15,1 0-36 16,0 0-14-16,-4 15-28 15,-35 26-10-15,26-22-19 16,0 5-7-16,0 0-11 16,1 4-6-16,-3-3-9 15,2-2-1-15,3-1-3 32,4-2-1-32,9-4-2 0,2-1-1 15,7-6 1 1,1-1 0-16,3-6 5 0,8-4 2 15,2-7 3-15,4-6-1 16,-1-5-2-16,1-4-3 16,-1-5-2-16,1 0-2 15,-2-3-1-15,-2 5-2 16,-6 9-1-16,-4 3 0 16,-7 13-4-16,-4 2-3 0,-7 4 0 15,-5 8 0-15,-6 4 5 16,-4 2 1-16,4 0 0 15,2-4-1-15,5 3 0 0,3-3 0 16,5 1 0-16,5 3 1 16,3-4 0-16,5 1 0 0,3-2 1 15,3-2 0-15,3 1 0 16,0 1 2-16,-1-2 0 16,0-1 0-16,-5-7 1 15,5-3 1-15,1-5 1 16,-4-7 2-16,7-7-2 15,-1-3 1-15,1-4-2 16,3-1-1-16,-7-7 2 16,-2-2-1-16,-8-6 0 15,-3-1 0-15,-6 5-1 16,-3 4-1-16,-6 11-1 16,-4 4-1-16,-4 13-3 15,-2 2-1-15,-2 9-3 0,3 4 2 16,-1 3-19-16,3 3-32 15,0 1-126-15,6 1 117 16</inkml:trace>
  <inkml:trace contextRef="#ctx0" brushRef="#br0" timeOffset="59567.068">11363 14450 973 0,'8'-19'440'0,"-4"10"-211"16,2 6-33-16,-6 3-82 0,0 2-26 15,-2 12-30-15,-3 7-9 0,-3 14-2 16,-2 5-9-16,-11 7-15 16,1 6-3-16,-5 11-7 15,1 4 0-15,-3-1-3 16,-1-4 1-16,-4-12 0 16,-2-5-2-16,6-7 0 0,3-6-2 15,4-5-1-15,8-2 1 16,3-11 0-16,3-3 4 15,3-12 2-15,4-5 0 16,4-10-4-16,7-3-3 16,10-10-31-16,4-1-26 0,9-4-70 31,2-3-52-31,2-3-26 0,-1 4 23 0,0 0 70 31,-5 6 51-31,-11 7 54 16,1 4 3-16,-10 14 26 15,-4 2 8-15,-4 7 32 0,-7 6 14 16,-5 8-9-16,-6 3-3 16,-2 3-25-16,-1-1-12 15,-1-1-14-15,3 1-4 16,7 0-7-16,4-1-2 16,0-5-2-16,2 0-2 15,-5-3-1-15,3 1 0 16,6-3-1-16,0 1 1 0,7-2 1 15,4-1 0-15,3 1 2 16,5-5 2 0,5-5 0-16,2-4 3 0,-1-8 0 15,3-4-1-15,-1-9-1 16,2-1-3-16,-2-6 0 16,-2 2 0-16,-4-8 0 15,-5-5 0-15,-4-1-2 16,-8-2-2-16,-5 10 0 15,-1 8 0-15,-5 15-2 0,-6 6-1 16,-6 12-2-16,-3 5 1 16,-7 8 1-16,2 3 1 15,1 4 1-15,3 1 0 0,4 2 1 32,0-1 5-32,6 1 7 0,2-1 5 0,9 0 6 15,3-2 0-15,7 2-3 16,0-5-3-16,7-3-5 15,-1-3 0-15,7-7-1 16,3-2 2-16,2-9-9 16,3-5-31-16,2-13-148 15,-1-4 121-15</inkml:trace>
  <inkml:trace contextRef="#ctx0" brushRef="#br0" timeOffset="60039.952">11914 14759 880 0,'2'-4'428'0,"-6"11"-144"16,0 4-48-16,-7 11-67 15,-2 2-17-15,-5 9-34 16,-5 1-19-16,-2 0-28 16,-1 4-11-16,8-2-17 15,1-1-8-15,1-1-13 16,2-4-7-16,0-5-6 15,2-1-1-15,10-8-1 16,-2 0 1-16,1-11 9 16,6-5 2-16,4-10-2 15,-4-7-2-15,15-11-9 16,-4-6-9-16,11-7-47 16,10-4-34-16,1-10-96 15,7-1-24-15,-2 2-2 0,0 2 33 16,-2 16 92-16,-3 6 33 15,-3 15 45-15,1 7 3 16,-10 12 24-16,-4 4 17 16,-6 12 39-16,-3 4 16 15,-6 11 7-15,4 4-2 16,-8 6-9-16,-5-7 0 0,4 0-3 16,-10-1-5-16,1-5-19 15,-4 1-12-15,-11-3-22 16,1-2-6-16,0-7-3 15,5-4 14-15,6-10 68 16,2-5-722-16,1-10 491 16</inkml:trace>
  <inkml:trace contextRef="#ctx0" brushRef="#br0" timeOffset="61287.396">6315 15868 362 0,'46'-41'236'0,"-33"28"14"16,-5 1-22-16,0 3-27 16,-4 0-14-16,-1 4-21 15,-3 0-16-15,-3 4-45 16,3 1-12-16,0 0-27 16,0 0-7-16,4 11-6 15,-3 7-10-15,-6 35-14 16,-2-28-4-16,-2 4-3 15,5 3-2-15,-6 1-4 16,0-1-3-16,-3-1-2 0,2-3-2 16,3-1-2-16,-3-5 0 15,8-6-1-15,-4-8 1 16,5-7 7-16,2-2 3 16,1-11-1-16,5-2-1 15,-1-14-9-15,3-3-3 16,3-6-3-16,1-4-4 15,5 8-2-15,-1-3-1 0,-4 6 1 16,0 3 2-16,2 8-1 16,-2 1-1-16,2 8-2 15,2 5-2-15,-1 1 2 16,7 8 0-16,1 4 4 16,1 3 2-16,-4 5 1 15,-3-2 2-15,-4-3 2 16,-2 1 3-16,-3-5-14 15,-3 2-25-15,1 0-99 0,-2-3 35 32,2 2 41-32</inkml:trace>
  <inkml:trace contextRef="#ctx0" brushRef="#br0" timeOffset="61894.056">7065 15909 862 0,'-3'-1'419'16,"0"-1"-172"-16,-2 2-15 0,3-1-87 16,2 0-24-16,-16-2-21 15,-32-5-13-15,24 9-17 16,0 1-12-16,0 8-21 15,-3-2-8-15,-2 6-12 16,-2 0-3-16,-3 5-7 31,5 2-1-31,7 0-3 16,3-1-2-16,9 0-1 0,4 0 0 0,7 2-1 16,3-3 0-16,6-1 1 15,4-3 2-15,8-7 0 16,3-2 2-16,4-8 1 15,3-5 1-15,-5-10 1 16,-1-4-7-16,-2-6-19 16,3-3-11-16,-2 1-8 15,0-1 4-15,-9-4 20 0,-5 2 9 16,-5-1 5-16,-4 3 2 16,-3 12-2-16,-2 3 0 15,-4 12-6-15,-1 6-2 16,-2 7-3-16,1 3 0 15,-3 8 4-15,-4-1 2 16,7 7 2-16,3 3 1 0,4-1 2 16,-3 1 0-16,5-3 0 15,0-3 1-15,9-3 0 16,9-1 1-16,-1-5 1 16,7-2 2-16,5-6 1 15,0-6 19-15,1-7-41 16,-2-6-50-16,4-6 48 15</inkml:trace>
  <inkml:trace contextRef="#ctx0" brushRef="#br0" timeOffset="62563.369">7449 15614 979 0,'-9'-6'448'0,"8"10"-201"0,-12 3-50 0,6 8-70 31,-6 4-21-31,1 9-21 16,8 6-13-16,-5 7-19 15,8 5-5-15,-13-3-13 16,1-3-4-16,-4-5-7 0,-4-3-4 0,10-1-7 31,1 0-2-31,3-5-4 16,1-3 0-16,6-6 2 15,0-5 1-15,-4-7-7 0,2-5-25 0,-4-8-80 16,6-4-42-16,5-8-115 16,-3-4-50-16,-1-3 2 31,-2-3 34-31,-4 0 124 16,0 1 71-16,4 9 134 0,-1 3 40 0,3 8 51 15,2 5 25-15,4 2-11 16,0 3-15-16,9 2-14 0,1 2-6 15,5 1-20-15,1 0-13 32,0-2-23-32,6-2-13 15,-1-4-16-15,4-2-6 16,2-2-2-16,-1-7-2 16,-5 1-2-16,-2-1 0 0,-5-4-4 0,-3 6-1 15,-5 0-2 1,-1 4-2-16,-7 6-9 15,1 1-5-15,-5 9-2 16,-1 3 0-16,-4 4 3 0,-2-1 1 16,-1 3-1-16,-1 2-1 15,0 3 0-15,3 0-1 16,-2-1-2 0,3 0 1-16,-1-3-2 0,-1 2 0 0,1 1 1 15,0-2-1-15,-2 3 1 16,3 0 1-16,1-7-1 15,1-4 2-15,0-4-26 16,1-4-22-16,4-3-47 16,4-7-35-16,2-10 21 15,6-7 52-15</inkml:trace>
  <inkml:trace contextRef="#ctx0" brushRef="#br0" timeOffset="63022.276">8047 15784 734 0,'12'-2'399'0,"-5"5"-88"0,-7 9-72 15,-5-1-17-15,-7 8-26 0,-4 1-21 16,-6 1-55-16,-1 2-21 16,-5-1-32-16,10 5-16 15,-5-3-18-15,5-1-7 16,7 0-11-16,-3-1-3 15,5-2-3-15,7 1-2 16,3-5-2-16,8-1-1 16,9-3 1-16,-8-4 1 15,13-6 0-15,-2-4 2 16,6-4 0-16,5-4-1 16,-3-5 0-16,0-1-3 0,-6-6-1 15,0 0 0-15,-5 1 0 16,-3-2 0-16,-4 3 1 15,-5-2 0-15,-4-3 1 0,-3 0-1 16,-7-4-1-16,-5-2-2 16,-5 1-1-16,2-2-1 15,-5 11-3-15,2 6 0 16,-1 5-12-16,0 8-10 31,-1 2-21-31,3 4-19 16,0 8-49-16,7 0-32 0,8 7-92 15,2-6-92-15,12 9 215 16</inkml:trace>
  <inkml:trace contextRef="#ctx0" brushRef="#br0" timeOffset="70888.123">8922 15895 284 0,'-1'-30'230'0,"4"29"46"15,-3-2-42-15,1 2-73 16,-1 1-19-16,0 0-29 15,0 0-11-15,0 0 1 16,0 0 0-16,0 0-1 16,-1 0-5-16,0 0-22 15,-1 4-11-15,-4 6-17 16,-10 1-8-16,-29 32-13 16,22-29-6-16,-1 5-10 15,-3 1-3-15,-2 0-3 16,4 2-2-16,6-2 0 15,5 1-2-15,9-2-1 0,5-2 0 16,5-2 0-16,7-2 0 16,10-4 1-16,6 1 2 0,4-8 1 15,4 0 0-15,2-6 1 16,-5-5 0-16,6-4 2 16,-9-3 0-16,-7-4 2 15,-3-1 1-15,-8 0 0 16,-4 0 1-16,-9-1-1 15,-6-1 0-15,-8-3-2 16,-2 1-1-16,-3 2-3 16,1 4-1-16,-1 3-2 15,4 4-1-15,3 9-2 16,2 1 0-16,6 4-4 16,-2 5 0-16,7-1 15 15,1 7-20-15,2-1-87 16,6-3-64-16,10 6 86 15</inkml:trace>
  <inkml:trace contextRef="#ctx0" brushRef="#br0" timeOffset="71311.255">9308 16212 580 0,'-6'12'369'0,"0"-10"23"16,0-2-136-16,7 0-68 15,-1-7-41-15,3-1-54 16,4-3-14-16,-1-4-17 16,1 0-1-16,2 0-3 15,-6-4-4-15,2-5-4 16,4-3-2-16,-2-6-8 15,5 0-5-15,-2-8-10 16,5 3-6-16,-3-10-10 16,0-5-2-16,4-5-4 15,-1-1-2-15,6 7-2 0,2 4-2 16,0 16-2-16,-3 4 0 16,6 11 0-16,-1 5 0 15,-1 3-1-15,1 2 1 16,-2 6 1-16,1 0 1 15,-4 1 2-15,-1 5 2 16,7-1-16-16,-12 0-31 0,1 4-88 16,-3-4-80-16,-14 4 128 15</inkml:trace>
  <inkml:trace contextRef="#ctx0" brushRef="#br0" timeOffset="71577.459">9297 15963 533 0,'-1'-6'338'0,"2"1"21"16,4 0-135-16,3-2-62 0,5 1-13 15,7-1-17-15,5-2-9 16,6 3-33-16,3 0-21 16,-4 3-35-16,0 3-10 15,-7 2 16-15,0 0 2 16,-3 6-23-16</inkml:trace>
  <inkml:trace contextRef="#ctx0" brushRef="#br0" timeOffset="72656.935">10591 15884 424 0,'5'-3'257'0,"-4"-4"-9"0,1 3-39 0,-2 1-43 31,-2-3-16-31,1 5-28 16,0 0-8-16,0 0-17 15,0 0-11-15,-9-2-14 16,-4-2-9-16,-32 1-15 15,24 5-7-15,-3 6-15 16,-4 0-7-16,-5 3-9 16,-1 2-4-16,6 0-3 15,-2 5-1-15,4-2-2 16,6 5 0-16,-2 0-1 16,-2-2-2-16,10 2 0 0,-1 0 0 15,9-2 0-15,10 4 1 16,5-2 1-16,3-3 0 15,7 0 1-15,0-5 2 0,3-6 0 16,1-3 1-16,1-6 1 16,2-8 0-16,4-7 2 15,5-2-1-15,1-6-1 16,-1-2 0-16,0-4-1 16,-4-1-1-16,0-3 0 15,-3 3 0-15,-8 1 0 16,-3 6 0-16,-8 7-1 0,-4 7-1 15,-4 12-4-15,-7 2-1 16,-5 13-1-16,-5 2 2 16,-1 6 2-16,1 4 0 15,1 1 0-15,3 3 2 16,3 1 0-16,1-1 0 16,2-1 0-16,1 1 1 0,5-4 4 15,1 1-10-15,7-10-46 16,-1 0-33-16,4-10-95 15,-3-5-98-15,6-5 180 16</inkml:trace>
  <inkml:trace contextRef="#ctx0" brushRef="#br0" timeOffset="73035.999">11111 15833 798 0,'-2'0'438'16,"-1"6"-137"-16,-5-3-75 0,-3 1-34 15,-5 3-71-15,-3-2-17 32,-1 3-33-32,-2 4-12 0,-3-1-20 0,1 4-8 15,-8 1-16-15,1 2-4 0,6 2-5 31,-7-3-3-31,15 1 0 16,-3-4-1-16,5-1-2 0,8 0 1 0,3-1-1 16,1 0 0-16,5-2 0 15,2-1 0-15,4-1 0 16,6-2 1-16,6 0 1 16,1-5-1-16,7-1 3 15,5-4-1-15,0-2 0 31,1-1 2-31,-7 0-14 16,-1-2-21-16,-4-2-76 16,-1-1-47-16,1 0 89 15</inkml:trace>
  <inkml:trace contextRef="#ctx0" brushRef="#br0" timeOffset="73335.02">11351 15874 1113 0,'-7'2'496'0,"-3"-1"-245"16,5 5-31-16,-6 3-72 16,2 2-28-16,3 8-43 15,-7-2-22-15,0 5-27 16,2 1-8-16,2 0-11 15,-7 0-2-15,5 1 0 16,1-1-1-16,1-1 1 16,4-5-1-16,5-3 4 15,2-6-10-15,5-4-53 16,2-4-38-16,1-12-100 16,3-5-357-16,7-10 382 15</inkml:trace>
  <inkml:trace contextRef="#ctx0" brushRef="#br0" timeOffset="73905.581">12077 15497 665 0,'8'-1'360'0,"-10"8"-24"16,-2 7-97-16,-8 11-19 15,-5 6-19-15,-2 15-45 16,-2 11-20-16,0 3-39 16,-2-3-18-16,4-2-33 15,-1-10-11-15,7-4-16 16,0-3-5-16,6-5-5 16,-1-5-1-16,5-5-1 15,1-2 0-15,-1-10 1 16,3-3 6-16,3-13 6 15,-2-2-1-15,3-11 0 16,1-2-8-16,-2-4-8 16,-2-2-2-16,-4-1-13 15,-4 1-12-15,-7 2-17 0,-6 6-8 16,-2 6 2-16,-12 3 8 0,1 8 14 16,-2 1 9-16,-10 9 9 15,7 4 2-15,-5 3 2 16,4 2-1-16,9 1 2 15,2 0-1-15,10 0 1 16,5 0 0-16,7 1 1 16,6 2 3-16,5 0 6 15,6 0 3-15,12-4 7 16,6 0 0-16,13-5-1 16,8-4-1-16,1-6-5 15,-1-5-2-15,-4-8 18 16,0-2-2-16,-3-11-74 15,-2-2-344-15,-5-1 271 16</inkml:trace>
  <inkml:trace contextRef="#ctx0" brushRef="#br0" timeOffset="74205.4">12488 15592 845 0,'0'0'440'0,"-2"3"-76"15,2 4-93-15,-1-7-57 16,0 0-19-16,-1 7-62 0,-3 7-34 15,-7 25-53-15,10-28-17 16,2-6-14-16,-2-2-1 16,-1-2 9-16,2-2-19 15,-2 0-64-15,3-1-60 16,-1 1 64-16</inkml:trace>
  <inkml:trace contextRef="#ctx0" brushRef="#br0" timeOffset="74493.011">12310 16053 840 0,'-3'10'416'0,"0"0"-101"15,2 1-67-15,0 2-31 16,-3-1-22-16,-2 0-42 16,1 0-21-16,3 1-42 15,-2 1-19-15,4-4-35 0,0 2-10 16,-2-9-9 0,0 1-1-1,-1-3 13-15,2-2-5 16,-1 0-13-16</inkml:trace>
  <inkml:trace contextRef="#ctx0" brushRef="#br0" timeOffset="76020.374">12926 15560 606 0,'-2'0'271'0,"-2"1"-116"16,-4 1-25-16,3 4-26 15,-2-2-7-15,4 4-16 16,2 0-4-16,-2 4-2 16,3 3-1-16,-5 9 3 15,1 9-2-15,-7 12-13 16,0 5-6-16,-9 4-14 16,0-3-8-16,-1 1-7 15,-5-3-7-15,6 0-5 0,-5 1-1 16,5-8-5-16,7 2-1 15,-2-9 0-15,7-4-1 16,-2-7-1-16,-1-5 1 16,2-10 1-16,0-4 4 15,7-6 2-15,-1-6 0 16,4-9-5-16,0-4-5 0,9-11-4 16,-3-5-6-16,8-3-24 15,3-2-7-15,-1 6-3 16,7 2 6-16,-1 10 22 15,4 4 7-15,-1 6 1 16,4 3 1-16,-5 5-3 0,-2 5 1 16,-1 7 0-16,-1 2 0 15,-2 7 2-15,-3 2 2 16,-5 5 1-16,-1 2 0 16,-7 1 1-16,-3 5 0 15,-3-4 3-15,-5 3 0 16,-6 1 4-16,-6-3 6 0,-4-5 13 15,-6 0 4-15,0-11 4 16,0 2-2-16,2-2-9 31,-4-6-2-31,2-5-7 16,2-4-1-16,-2-6-4 16,9 0-2-16,2-6-3 15,-2-5-1-15,11-4 2 16,0-5-16-16,9-3-57 15,8 1-67-15,5 0-144 16,4 0 168-16</inkml:trace>
  <inkml:trace contextRef="#ctx0" brushRef="#br0" timeOffset="77335.905">13375 15915 617 0,'-4'-7'407'0,"1"5"10"0,-3-1-223 16,0 0-22-16,-5 2-63 15,-3 2-20-15,-3 3-26 16,1 3-15-16,-4 7-18 15,1 0-7-15,3 6-9 16,-7 3-3-16,5 2-5 16,-3 1-2-16,3 2-1 15,3-1 0-15,5-1-1 16,3 1 0-16,3-6-1 16,4 0 1-16,4-7 0 15,4-1 0-15,5-6 1 16,0-2 1-16,-1-4 2 0,2-2 0 15,-3-11 1-15,6 1 0 16,1-12-11-16,3-5-13 16,7-5-29-16,-5-4-11 15,-1-2-5-15,-1-2 9 16,-6 6 26-16,0 3 11 16,-6 9 15-16,-3 8 1 15,-6 8-2-15,-2 9-2 0,-6 9 0 16,-2 2 0-16,-3 9 6 15,-1 1 3-15,2 1 2 16,-2 4 0-16,1 0-1 16,4-1 0-16,1-1-1 15,7 0-1-15,2-5 0 16,-1-1-2-16,4-4 1 16,0-4 1-16,7-2-1 15,2-4 2-15,2-6 0 16,4 0 1-16,0-7-1 15,-2 0 0-15,1-3-1 0,0-9-2 16,5-1 0-16,0-7-2 16,7-6-3-16,4 0 0 15,3 0-2-15,0 3 2 16,-6 7 2-16,-6 4 1 0,-7 10 1 16,-3 5-1-16,-2 8 3 15,-1 4 1-15,0 6 5 16,-2 4 2-16,-3 0 2 15,-3 5 0-15,-8 3 4 16,0 2 0-16,-1 5 0 16,-3-6 1-16,3 0 0 15,-6-3 2-15,-4-7 6 0,2 0 1 16,-10-9 4-16,-1-1-1 16,-6-7-4-16,-5-2-2 15,-3-5-9-15,2-3-4 16,6 2-6-16,2-2-1 15,7 3-3-15,4-1 0 16,5 5-2-16,1 2-1 0,3 1-2 16,3 7-1-16,2-2 0 15,0 2 1-15,8 0 1 16,0 0 0-16,7 0 2 16,2-2 0-16,8 2 1 15,5-3 0-15,6 4 0 16,9 1 0-16,-1-2 0 15,3 0 1-15,-3-5 0 16,-5-1 0-16,6-4 1 16,-4-2 0-16,6-9 0 31,4-4 1-31,0-2-2 16,2-4 1-16,-3-3 0 15,-6-2 0-15,-6-5 1 0,-6-3 1 16,-8-3 0-16,-2 0-1 15,-1-2-2-15,-3 3 0 16,-4 11-1-16,-3 5 0 16,-13 16-2-16,2 1-3 15,-9 10-4-15,3 13 4 16,-8 3 11-16,-3 5 7 16,-2 0 18-16,-4-2 6 15,8 5 6-15,0 1 1 0,5 2-6 16,3-1-7-16,8 1-14 15,4-2-3-15,9-4-7 16,0-7 0-16,2-5 1 16,3-3-1-16,3-2 3 15,-2-5-22-15,8-4-42 16,-7-3-320-16,14-11 260 16</inkml:trace>
  <inkml:trace contextRef="#ctx0" brushRef="#br0" timeOffset="80276.411">6341 16679 334 0,'38'-31'273'0,"-38"27"33"16,0 1-79-16,-2 3-25 16,2 0-54-16,0 0-21 0,0 0-40 15,0 0-10-15,0 0-8 16,0 0-6-16,0 11-1 15,-2 10-6-15,-6 32-14 16,0-25-6-16,-3-1-12 16,1-1-5-16,2 2-7 15,-1-2-3-15,1-1-2 16,1-2-2-16,-1-3 0 16,0 0-1-16,4-6-1 0,0 0 0 15,1-5 0-15,1-3-1 16,0-3 0-16,2-2 0 15,0-2-1-15,0 0-35 16,0-1-180-16,1-1 152 16</inkml:trace>
  <inkml:trace contextRef="#ctx0" brushRef="#br0" timeOffset="80896.622">6900 16655 2235 0,'-3'-6'26'0,"0"3"-5"16,-4-3 22-16,-2-1-8 15,3 5-12-15,-4-1-5 0,-9 3-9 16,-4 2-1-16,-10 2-3 16,0 4-1-16,-3 2-1 15,0 1 1-15,6 2-2 16,-3-2-1-16,4 0 0 16,2-3-1-16,7-2 0 15,4 4 0-15,4-5 0 16,6 6-1-16,4-1-1 15,3-1 0-15,8 1 1 16,2 1 0-16,8-1 1 16,0-3 0-16,8 3 0 0,-1 0 1 15,4-1 0-15,0 4 0 16,0-3 0-16,2-1 0 16,-4 2-1-16,-3-2 0 15,-7 3 0-15,-6 4 0 0,-10-2 0 16,-3-1 0-16,-12 4 1 15,-5-2 0-15,-6 0 2 16,-1 2 0-16,-4-5 1 16,1-2 0-16,-1-5-1 15,0-4 2 1,2-2-1-16,1-6 1 16,3-6-1-16,1-2-1 15,3-4-3-15,5 1 0 16,9 1-8-16,3 4-24 0,5 6-83 15,5 1-63-15,4 4 101 16</inkml:trace>
  <inkml:trace contextRef="#ctx0" brushRef="#br0" timeOffset="82000.628">7348 16781 244 0,'0'-1'195'0,"0"0"38"16,0 0-44-16,0 0-54 15,0 0-19-15,0 0-27 16,0-1-10-16,0 1-9 16,0 0-3-16,0 1 0 15,0 0-4-15,1 0-10 16,3 1-3-16,9 7-1 0,-2-1-1 15,25 17 6-15,-20-21-1 16,-1 1-5-16,6-4-4 16,6 0-12-16,-4-2-4 15,0-4-5-15,-2-4-4 16,-4-7-4-16,-1 4-3 16,-1-3-4-16,-4 3-1 15,-6 1 0-15,-2-8 0 0,-5 2 0 16,-3 1-1-16,-6 4-4 31,-1 9-2-31,-7 4-1 0,-2 1-1 16,-4 7 0-16,-2 4 1 15,0 5 0-15,0 0 1 16,4 2 0-16,0-4 0 16,3 4 0-16,3-2-1 15,-1 1 1-15,9 0-1 0,-4-1 1 16,3 0-1-16,10 1 0 15,-6-2 0-15,10 3 1 16,2-4-1-16,0-1 1 16,2 2 0-16,5-5 1 15,2-1 0-15,-1-4 3 16,10-3-1-16,2-3-1 16,5-2 1-16,4-3-2 15,-2-3 2-15,-3-1-23 0,-2-3-65 16,-1-3 59-16</inkml:trace>
  <inkml:trace contextRef="#ctx0" brushRef="#br0" timeOffset="82811.898">8010 16780 635 0,'-3'-5'410'15,"1"-3"-17"-15,-1-1-174 16,-2 0-39 0,-3 5-66-16,-3 1-24 15,-2 3-33-15,-1 0-12 16,-7 1-17-16,3 3-5 16,-4 4-9-16,2 4-4 0,4 0-3 15,-1-2 0-15,2 2-3 16,4-1-1-16,3-2 0 15,0-1-2-15,4-1-1 16,4-2 0-16,7 1 1 16,0-3 0-16,14-3 2 15,0-6-1-15,-2-2 0 16,8-4 0-16,-7-1 0 16,2 1-1-16,1-6 1 15,-2 1 0-15,-6 0 0 16,-3 3 0-16,-3 1 0 15,-1 5-1-15,-4 4-1 0,-1-1-2 16,0 10-2-16,-3 1-1 16,0 10 2-16,-5 1 1 15,-3 9 2-15,-5 6 0 0,-3 7 0 16,-5 4 0-16,-8 15 0 16,-5 6 0-16,-10 10 1 15,-3 5 0-15,-5-5 1 16,3-1-1-16,7-8 1 15,7-4-1-15,12-5-1 16,4-2 0-16,0-8 1 16,3-5 0-16,-1-7 0 15,3-12 1-15,6-8-2 16,3-1 1-16,5-11-1 16,1 2 0-16,8-5 0 15,5-6 0-15,8-5 2 16,0-4 0-16,11-9-1 15,0 0-1-15,12-8 1 16,1-2 0-16,3 1 1 16,-8 2 0-16,-17 0 1 0,4 7 1 15,-16-1 2-15,0 0 0 16,-6 3 1-16,-4-2 0 16,-10 0-2-16,-5 1-1 15,-5 1-3-15,-3 4 0 16,-1 5-2-16,-4 2 0 15,-4 3-1-15,1 2-1 16,-1 4 1-16,6 4-2 0,2 3-1 16,3-3-27-16,1 2-79 15,5-4-55-15,5 1 92 16</inkml:trace>
  <inkml:trace contextRef="#ctx0" brushRef="#br0" timeOffset="83930.683">8255 16712 486 0,'2'-3'302'15,"-2"1"-42"-15,-3 2-90 16,3 0-31-16,-1 0-33 0,0 0-8 15,-2 4-17-15,-2 7-11 16,-3 4-22-16,-15 28-8 16,18-22-14-16,-3 0-4 15,-1-2-4-15,8 0-1 16,-3-3-5-16,4-1-2 0,4-3-4 16,0-1 0-16,6-5-2 31,-3 0 0-31,11-4 2 15,0-1-1-15,6-4 1 16,4-3 1-16,-4-5 0 0,0-3 0 0,-2-5 2 31,0-3-3-31,3-3-1 0,2-2 0 0,-5-6-1 16,-2 0 1-16,-9 0 0 31,-2 3-1-31,-6 8-1 16,-3 6-1-16,-6 13-5 0,-1 5-3 15,-6 9 2-15,2 2-1 16,0 8 7-16,0 0 1 16,3 1 1-16,-5 2 0 15,4-1-1-15,0-2 0 16,-1 0 0-16,10-3 1 0,5 0-2 16,0-1 1-16,8 0-1 15,-3-3 0-15,3-1-1 16,3-2 1-16,0-3 0 15,0-2 1-15,3-6 0 16,1-1 2-16,4-4-15 16,-2-4-44-16,0-4-144 15,1-4 130-15</inkml:trace>
  <inkml:trace contextRef="#ctx0" brushRef="#br0" timeOffset="84194.431">8785 16681 588 0,'-1'5'343'0,"-1"1"-23"15,-7 1-67-15,6 6-62 16,3 1-27-16,-11 0-43 16,5 2-25-16,-6 1-31 0,1 2-13 15,2 3-23-15,1 0-7 16,-1 2-9-16,-1-2-3 15,2-2-5-15,1-1-2 16,3-4-1-16,2-3-1 16,2-5-14-16,2-1-40 15,3-6-83-15,5-1-50 0,4-9 104 16</inkml:trace>
  <inkml:trace contextRef="#ctx0" brushRef="#br0" timeOffset="84622.818">9013 16721 912 0,'7'-6'426'0,"-1"3"-171"16,-1 3-40-16,0 1-67 16,-2 0-24-16,-3-1-34 15,0 0-10-15,0 0-10 16,0 0-4-16,-1 12-10 15,-1 4-6-15,-8 30-16 16,4-28-6-16,-1 2-11 16,1 4-3-16,4 0-5 0,1-2-1 15,4-1-2-15,-1-2-2 16,7-6 0-16,1-1-1 0,0-6 2 16,0-4 0-16,1-2 2 15,0-5 0-15,3-6 0 16,2-2-2-16,4-7-2 15,3-2-1-15,-1-7-1 16,3-2-1-16,-2-7 0 16,2-5-1-16,-1-1-1 15,-4 2 0 1,1 8 1-16,-8 7 1 16,-4 13-1-16,-4 6 12 0,-2 8-57 15,3 4-35-15,1 7 62 0,2 4-25 16</inkml:trace>
  <inkml:trace contextRef="#ctx0" brushRef="#br0" timeOffset="85434.215">9750 16703 650 0,'8'-4'352'0,"-8"-3"-71"15,6 1-22-15,-7-2-67 16,-4 1-26-16,5 2-49 16,-4 3-21-16,-8 1-32 15,-2 1-13-15,-9 2-19 16,-1 2-8-16,-3 6-14 16,1 7-3-16,-1 1-4 15,-2 2 0-15,2 4-2 31,1-1 0-31,4 6-1 0,2-2 1 16,7-1-1-16,1-2 0 16,7-2-1-16,1-1-1 15,6-3 1-15,8-2 0 16,3-7 0-16,6-3 1 16,3-6 1-16,1-5 1 15,3-6 1-15,1-6 0 16,4-4-3-16,-1-1-6 0,-3-5-14 15,-4 1-4-15,-4-3-1 16,-5-2 6-16,-5 4 13 16,1 0 4-16,-4 13 2 15,-2 4 1-15,-4 5-2 16,-7 5-4-16,-3 3-2 16,-4 6-2-16,3 7 2 15,0 1 2-15,2 3 2 16,0 1 2-16,3 2 1 15,0-1 0-15,5 0 0 16,6-2-1-16,5-2 0 16,3 0 17-16,6-4-52 15,-8-2 517-15,5-4-366 16</inkml:trace>
  <inkml:trace contextRef="#ctx0" brushRef="#br0" timeOffset="86681.957">10206 16413 585 0,'5'-6'319'0,"-3"3"-80"15,-1 2-42-15,-1 5-60 16,-1-4-29-16,0 0-22 15,-4 18 0-15,-12 40-17 16,3-22-7-16,-6 9-13 16,-1 7-7-16,-4 3-11 15,-1-1-3-15,-1-4-8 16,2-6-4-16,3-6-6 0,2-5-3 16,10-7-2-1,-1-4-2-15,7-7 0 0,4-3-1 16,6-8 2-16,5-1 0 15,6-8 2-15,11-5-2 16,8-6 0-16,6-2-2 16,12-2 0-16,-1-1-2 15,-12-1 0-15,2-3-1 16,-10 1 1-16,-7 0 0 0,-3 4 4 16,-11 1 0-16,-12 1 1 15,-7 1 0-15,-8 2-3 16,0 3-2-16,-7 12-4 15,5 4-1-15,2 14 1 16,-9 0 1-16,7 2 2 16,-2 5 1-16,-2-4 0 15,14 4 0-15,6-2 0 16,1-1 1-16,9 0 0 16,4-3 1-16,3-1-1 0,-3-5 2 15,9-4-1-15,-6-2 0 16,6-7 1-16,9-2 0 15,-4-6 0-15,6-5 2 16,-4-7-1-16,0-1 0 0,-1-12-2 16,0 5 1-16,-2-6-1 31,-5-1 0-31,-2 9 1 16,-5-3-2-16,-5 15-2 15,-3 5-4-15,-6 14 0 16,-2 8-1-16,-7 2 3 15,-2 8 3-15,-3 4 0 16,0 2 0-16,0 2 0 16,0-2 0-16,1-2 1 15,3 0 0-15,1-6 0 16,2-2-1-16,4-8 1 16,3-2-1-16,2-7 4 0,2-2 0 15,9-7 2-15,2-7-1 16,7-8-2-16,3-4-1 15,7-2-2-15,2-3-4 16,2-2-15-16,1 0-2 16,-5 5 1-16,-2 3 3 15,-3 9 13-15,-6 8 1 0,-3 4 0 16,0 7 0-16,-5 7 1 16,0 5 2-16,-3 7 3 15,-5 2 2-15,0 2 4 16,-4 1 1-16,-1 1 0 15,-1 0-2-15,-5 2-3 16,-3-5-1-16,-2-2 13 16,3-2 4-16,-1-10-2 15,8-4-6-15</inkml:trace>
  <inkml:trace contextRef="#ctx0" brushRef="#br0" timeOffset="87184.63">11440 16407 950 0,'0'-4'451'0,"0"4"-199"16,-2 5-48-16,1-5-71 16,0 0-22-16,-7 19-6 0,-18 37-6 15,10-14-18-15,-3 6-8 16,3 6-22-16,0 0-8 16,0-4-17-16,3-5-7 15,0-8-7-15,-2-6-4 16,10-4-2-16,-1-3-1 15,2-9-2-15,4 1 0 0,-3-11 5 16,0-4-8-16,0-4-69 16,2 2-51-16,0 0-127 15,-2-13 142-15</inkml:trace>
  <inkml:trace contextRef="#ctx0" brushRef="#br0" timeOffset="87412.222">11148 16634 794 0,'1'3'428'0,"0"0"-74"16,6 1-130-16,5 2-53 16,9 2-19-16,8 0-19 15,1 4-15-15,11-4-32 16,9 3-16-16,3-4-28 15,7-7-11-15,-7 0-19 16,-8-4-5-16,-7-5 0 16,-4 5-20-16,-5-3 11 15</inkml:trace>
</inkml:ink>
</file>

<file path=ppt/ink/ink9.xml><?xml version="1.0" encoding="utf-8"?>
<inkml:ink xmlns:inkml="http://www.w3.org/2003/InkML">
  <inkml:definitions>
    <inkml:context xml:id="ctx0">
      <inkml:inkSource xml:id="inkSrc0">
        <inkml:traceFormat>
          <inkml:channel name="X" type="integer" max="30927" units="cm"/>
          <inkml:channel name="Y" type="integer" max="17397" units="cm"/>
          <inkml:channel name="F" type="integer" max="4095" units="dev"/>
          <inkml:channel name="T" type="integer" max="2.14748E9" units="dev"/>
        </inkml:traceFormat>
        <inkml:channelProperties>
          <inkml:channelProperty channel="X" name="resolution" value="1000.22638" units="1/cm"/>
          <inkml:channelProperty channel="Y" name="resolution" value="1000.40253" units="1/cm"/>
          <inkml:channelProperty channel="F" name="resolution" value="0" units="1/dev"/>
          <inkml:channelProperty channel="T" name="resolution" value="1" units="1/dev"/>
        </inkml:channelProperties>
      </inkml:inkSource>
      <inkml:timestamp xml:id="ts0" timeString="2019-10-28T18:14:02.407"/>
    </inkml:context>
    <inkml:brush xml:id="br0">
      <inkml:brushProperty name="width" value="0.05292" units="cm"/>
      <inkml:brushProperty name="height" value="0.05292" units="cm"/>
      <inkml:brushProperty name="color" value="#0070C0"/>
    </inkml:brush>
  </inkml:definitions>
  <inkml:trace contextRef="#ctx0" brushRef="#br0">8922 13221 691 0,'-1'-1'344'0,"0"0"-115"16,-2 0-48-16,3 0-60 16,-1 0-20-16,0 0-23 15,0 0-11-15,0-1-14 16,0 1 1-16,0 0 8 0,0 0 6 16,0 0 4-16,-1 0 0 15,2 0-2-15,-2 0-8 16,1 0-17-16,1 0-7 15,-1 1-16-15,0 0-4 16,0 0-4-16,-10 23-3 16,-11 39-1-16,15-21-1 15,-3 2-2-15,-5 2 0 0,4-1-2 16,-2-6 0-16,-2-3-1 16,6 0 0-16,-7-8-1 15,4-2 0-15,7-5 0 16,0-5 0-16,4-5 1 0,1-3 0 15,0-3 10-15,-1-5 2 16,1-8-22-16,-1-2-60 16,1-11-211-16,2-3 182 15</inkml:trace>
  <inkml:trace contextRef="#ctx0" brushRef="#br0" timeOffset="693.443">9296 13261 911 0,'1'-7'417'0,"2"1"-179"15,-3 3-23-15,0 3-61 0,-3 0-17 16,3 0-25-16,-1 0-13 16,-2 4-14-16,-9 10-11 15,-36 31-21-15,29-24-8 16,-2 3-13-16,-2 0-4 31,7 3-8-31,-2 0-5 16,3 0-6-16,2-6-2 0,-2-1-2 15,7 0-1 1,4-5-2-16,-3 7 0 0,9-3-1 16,0 0 0-16,4 2-1 15,7-2 0-15,-1-3 0 16,-1 0 0-16,3-6 1 15,1-4 1-15,6-6 2 16,4-6 2-16,6-10 1 16,0-8 1-16,-3-11-3 15,2-1 0-15,-2-8-2 16,-3-1 1-16,-4-1 0 16,-9-2-1-16,-12 3 0 0,4 6 0 15,-8 8-2-15,-4 5 1 16,1 11-3-16,-7 4 0 15,-3 7-3-15,4 4 0 16,-5 1 0-16,1 5 1 0,3 1-1 16,-5 2 1-16,5 6-2 15,-1-3 0-15,3 3 2 16,0-2-23-16,4-1-61 16,5 1-60-16,1-2-204 15,4-2 223-15</inkml:trace>
  <inkml:trace contextRef="#ctx0" brushRef="#br0" timeOffset="1224.312">9753 13256 677 0,'8'-1'367'15,"-8"1"-60"-15,-3 3-47 16,-4 3-45-16,-2 1-30 16,-2 2-52-16,-4 4-25 15,-4 3-40-15,1 2-15 16,-4 2-14-16,0 0-2 16,1 5-3-16,2 0-4 15,5-1-8-15,0 3-4 0,9-4-5 16,-2-5-3-16,2 3-5 15,5-2-1-15,2-1-3 16,4 0-1-16,5-5 1 16,4 0-1-16,3-2 2 15,3-2 0-15,6-5 2 16,0-3 1-16,5-10 2 16,2-1 1-16,-1-13-1 15,-2-6-1-15,0-4-2 16,-1-5 0-16,-3-6-1 15,1-2 0-15,-12-1-1 16,-5 1 1-16,-10 8 0 0,-3 7 0 16,-13 7 0-16,0 5-1 15,-12 5-3-15,5 4-2 16,-2 6-1-16,-8 4 0 16,12 4 0-16,-11 4 1 0,0 2 1 15,6 1-1-15,-3 1 37 16,6 0-32-16,7 0 364 15,4 1-265-15</inkml:trace>
  <inkml:trace contextRef="#ctx0" brushRef="#br0" timeOffset="2455.707">10471 13319 455 0,'0'-6'310'0,"0"5"29"15,-1 0-127-15,0 1-69 16,0 0-33-16,0 0-29 0,0 0-5 16,0 12-3-16,-2 7 6 15,-7 28 5-15,5-23-2 16,-3 2-10-16,-1-4-8 15,-2 7-13-15,-5-3-7 16,3 0-15-16,0 4-6 16,-7-10-12-16,10 5-2 0,-4-8-4 15,7-1 0-15,0-5 1 16,2-3 1-16,-1-8 6 16,4-1 1-16,5-9-3 15,-1-3-2-15,5-6-10 16,1-4-12-16,4-4-24 15,4 1-7-15,3-3-6 16,-1 0 10-16,7 2 22 16,-2-1 8-16,6 4 7 15,-3 3 1-15,-2 6 1 16,-2 6 0-16,-3 10-2 0,-2 7 0 16,-7 7 1-16,-5 5 3 15,-5 3 13-15,-2 0 5 16,-4 2 5-16,-2-3-4 15,-1 3-10-15,1-3-3 16,1-1-3-16,-1 2 0 16,2-7 0-16,-2 2 0 15,1-6 1-15,1-1-1 0,2-5 5 16,-1-5 2-16,5-2 1 16,0-4-1-16,0 4-5 15,0 0-5-15,6-13-1 31,4-7-1-31,23-31-1 16,-10 25 0-16,1-5 0 0,1 0 1 16,-1-2 1-16,3 7-1 15,-2 5 0-15,0 7 0 16,-6 10-1-16,-8 3 0 16,-1 9 6-16,-3 4 2 15,-7 5 8-15,3 8 3 16,-3 0 1-16,0 4 1 0,2 0-5 15,-3-4-5-15,1-1-4 0,1-1-1 16,-1-4-1-16,-1 0 1 16,1-1 0-16,-5-2 0 15,-1-4-1-15,3 1 1 16,-6-4-2-16,9-4-7 16,0 0-35-16,-1-4-25 15,0-1-98-15,0 0-77 0,0 0 152 31</inkml:trace>
  <inkml:trace contextRef="#ctx0" brushRef="#br0" timeOffset="2949.407">11290 13111 859 0,'6'-6'453'16,"-3"2"-133"-16,1 2-113 16,-8-1-39-16,3 3-62 0,0 0-15 15,0 0-31-15,0 0-7 16,-4 15 7-16,-1 5-5 16,-17 35-4-16,10-24-3 15,-5 8-8-15,-3 3-4 16,4 4-7-16,-6 0-3 15,1-7-7-15,1-3-3 0,-1-3-5 16,6-2-1-16,-1-6-4 31,5 1 0-31,3-5-3 16,-1-3 1-16,4-3 0 16,1-3 0-16,1-4-1 15,3-2 0-15,0-2 0 16,2 0 0-16,7-3 0 15,4 1 0-15,10 0-2 0,1-2 0 0,7 3-1 16,1-3 0-16,1 2 1 16,-1 0 0-16,-10-2 1 15,0 0 0-15,-9-1 1 16,7-2 0-16,3-2 2 16,-5-2-1-16,5-3-14 15,-2 1-11-15,-7-3 347 16,4 4-253-16</inkml:trace>
  <inkml:trace contextRef="#ctx0" brushRef="#br0" timeOffset="5951.945">12435 13322 622 0,'1'0'278'16,"0"2"-121"-16,-1 0-23 15,0-2-28-15,0 0-2 16,0 0-11-16,0 0-8 16,0 3-9-16,0 6-3 15,-1 6 6-15,-5 26 7 16,-5-21 7-16,-2 2-3 0,-7 2-19 15,-5 2-14-15,-4-3-24 16,-2-1-8-16,-2-3-11 16,5 2-4-16,-3-5-3 15,1-3-2-15,5 1-1 16,-2-10 0-16,11-3 9 16,5-3-38-16,6-11-173 15,8 4-366-15,5-3 359 16</inkml:trace>
  <inkml:trace contextRef="#ctx0" brushRef="#br0" timeOffset="6265.715">12254 13311 823 0,'-6'-1'392'16,"1"3"-159"-16,-3 2-34 15,8 4-60-15,-1 1-21 16,-3 5-15-16,6 3-7 0,1 3-20 16,5 2-7-16,6 0-18 15,-7-2-5-15,7-1-5 16,-1-2-2-16,6-1-4 16,5 1-2-16,1-4-6 15,-1-2-4-15,-4-4-8 16,0-1-4-16,-7 1-3 15,-1-3-1-15,-3 0-1 16,-2 0-1-16,-2 1-3 16,1 1-21-16,1 0-70 15,1 3-49-15,2-5 78 16</inkml:trace>
  <inkml:trace contextRef="#ctx0" brushRef="#br0" timeOffset="7119.137">13292 13217 536 0,'-2'-2'334'0,"0"1"-22"15,0-1-56-15,1 2-84 16,-1 0-36-16,1 0-41 16,-1 0-17-16,-6 4-22 0,4-2-3 15,-5 8-8-15,-21 36 0 16,23-20 1-16,2 3-4 15,-2 7-4-15,-2 2-6 0,-1-3-11 16,-7 0-4-16,1-5-7 16,-1-2-3-16,3-1-1 15,1 0-2-15,3-4 1 16,2-2-1-16,-2-10 2 16,6-3 0-16,5-3 6 15,-4-5 3-15,2-4-2 16,-2 3 2-16,3 0-47 15,-1 0-45-15,0-9-126 16,1-1-250-16,1 5 299 16</inkml:trace>
  <inkml:trace contextRef="#ctx0" brushRef="#br0" timeOffset="9081.225">13868 13354 584 0,'3'-5'319'0,"0"2"-44"15,-3 0-30-15,0 2-31 16,0 0-18-16,-3-1-47 16,3 1-19-16,-1 1-36 15,0 0-14-15,-10 5-9 16,-11 6-5-16,-28 23-9 0,27-10-5 15,-4 0-10-15,2 0-4 16,0 0-8-16,-9-8-6 16,1 3-9-16,-3-3-5 15,1-1-4-15,10 2-2 16,8-5-3-16,6 1-1 16,3-6 1-16,5-3-1 15,3-3-9-15,1 3-30 16,-1-6-109-16,0 0-68 0,0 1 124 15</inkml:trace>
  <inkml:trace contextRef="#ctx0" brushRef="#br0" timeOffset="9381.855">13612 13371 526 0,'5'-10'349'0,"-3"6"16"15,-2 1-77-15,-5 5-71 16,4-2-28-16,1 0-39 16,-1 10-9-16,0 11-35 15,1 26-21-15,3-27-29 16,5 2-8-16,3 0-10 0,-4 0-4 16,9-3-9-16,-3 2-5 15,-7-7-7-15,12 0-3 16,-7-4-3-16,0 0 0 15,3-5 0-15,-3-1 2 0,1-1 4 16,-1-3-6-16,0 0-62 16,-1-5-72-16,0-1-162 15,3-1 172-15</inkml:trace>
  <inkml:trace contextRef="#ctx0" brushRef="#br0" timeOffset="9791.23">14271 13183 952 0,'-3'-6'506'0,"-1"-1"-114"15,1 3-202-15,2 2-31 0,1 2-69 16,0 0-27-16,0 0-39 16,-1 0-14-16,0 4-9 15,-6 15 0-15,-9 38 2 16,3-24 4-16,-1 11 4 16,1 1 2-16,0-1 2 15,1-3-3-15,0-6-1 16,-2-3-3-16,4-6-3 15,-2 1 0-15,4-8 0 16,5-1 0-16,-7-8 1 16,7-4 0-16,-2-6 6 15,3-1-12-15,2-5-63 16,-2-3-64-16,7-7-114 16,-2-2 139-16</inkml:trace>
  <inkml:trace contextRef="#ctx0" brushRef="#br0" timeOffset="10288.463">14605 13186 1046 0,'2'-4'511'0,"-3"5"-178"16,-2 2-92-16,2-3-85 15,0 0-41-15,-7 1-41 16,-13 15-17-16,-28 31-24 16,27-26-7-16,4 7-8 0,-1 2-1 31,-1 2 1-31,4 3 1 16,-1-3-5-16,5 0-2 15,1-5-5-15,4 1-2 0,5-4-2 16,2-1-1-16,2-7 0 15,2-2 1-15,5-4 0 16,2-3 3-16,6-7 3 16,4-7 1-16,10-6 0 15,1-3-2-15,5-3-3 16,4-2-2-16,-6-5 0 16,-3 0-1-16,-7-4 2 15,-8 0-1-15,-4 0 2 16,1 3 1-16,-9 1 1 0,-5 0 1 15,-10 0-2-15,-5 0 0 16,2 3-4-16,-5-2-2 16,0 7-3-16,-8 1-2 15,-4 5-3-15,1 6 9 16,-6 6-29-16,4 3-57 16,-1 11 61-16</inkml:trace>
  <inkml:trace contextRef="#ctx0" brushRef="#br0" timeOffset="11031.686">14868 12901 347 0,'-2'0'241'0,"1"0"32"0,-1 0-59 16,2 0-49-16,-2 0-9 15,1 0-19-15,0 0 2 16,0 0-4-16,0 0-5 16,0 0-5-16,0 0-9 15,1 0-25-15,0 0-11 16,0 0-26-16,2 4-9 0,6-2-13 16,7-1-7-16,33 28-9 15,-24-28-3 1,4-4-3-16,-1 1-2 0,-1-2-1 15,0 1-1-15,-9-2-1 32,2 2 0-32,-11 0-2 0,-6-2 2 0,2 3-22 15,-4 0-20-15,-1 1-88 16,0 0-51-16,-1 0 107 16</inkml:trace>
  <inkml:trace contextRef="#ctx0" brushRef="#br0" timeOffset="11995.364">15756 12607 568 0,'-6'2'338'15,"0"0"-40"-15,-2-1-57 16,-1 6-68-16,-1-4-20 16,0 6-16-16,-1 1-9 15,-1-1-19-15,0-1-9 16,0-2-19-16,-3-1-11 16,-2-4-19-16,3 1-7 15,-5-1-11-15,0-1-5 16,5-3-10-16,-2 2-5 15,-1-2-8-15,0 1-1 0,-2 2-3 16,2 0-1 0,0 2 0-16,6-1 0 0,2 0-1 15,2 1 0-15,4 3-1 16,-3-2-1-16,5 3 0 16,-1-2 0-16,0-1 1 15,2-3 1-15,-2 0 1 16,2 0 0-16,-2 0-1 0,1 8 1 15,0 0 0-15,0 0 1 16,0 0 0-16,-1 1-1 16,0-3 1-16,-1 0 0 15,1-2-1-15,1-1 0 16,-1 2 1-16,1-4-1 16,0 0 0-16,0-1 0 15,-1 0 0-15,2 0 0 16,0 0-2-16,0 0 1 0,9 2-2 15,8 0 0-15,30-3 1 16,-28-4-1-16,4 3 1 16,-3-1 0-16,-1 3 1 15,-2 2-1-15,-5-1 0 16,4 2 0-16,-11 2 0 16,5 4-1-16,-2 2 1 15,-3 3 1-15,5 4 0 16,-7-3-1-16,-1 6 2 15,-2 0-1-15,-7 0 1 16,1 3 0-16,3-5 2 16,1 1 1-16,-1-3 1 15,-7-5 0-15,-5-4 4 16,-5-4 0-16,-2-5 3 0,2 1 11 16,-3-3 4-16,-3-3 1 15,0 1-5-15,-1-3-11 16,5-1-9-16,5 8-2 15,4 0-2 1,1 2-1-16,4 2-5 16,2-1-13-16,1 6-22 15,5 1 26-15</inkml:trace>
  <inkml:trace contextRef="#ctx0" brushRef="#br0" timeOffset="16485.39">15285 13732 224 0,'-1'0'162'0,"0"0"24"16,0 0-29-16,0 0-28 16,0 0-13-16,-1 0-21 15,0 2-5-15,-1 2-4 16,0 2-4-16,-2-1-3 15,3-1-3-15,-2 1-15 16,1-2-3-16,2-2 2 16,-1 0 11-16,1-1 9 15,0 0-3-15,0 0-14 16,0 0-20-16,1-1-24 16,0-2-5-16,9-18-9 15,20-34-1-15,-10 22-3 16,3-3 1-16,3-12-1 0,0 4 1 15,0-4-1-15,-4 0-1 16,-3 10 1-16,-3 4 0 0,-5 13-1 16,-1 7 1-16,-6 7 0 15,-4 3-1-15,-2 5 0 16,-5 2-3-16,0 10-1 16,-3 1 0-16,0 3 2 15,3 2 0-15,1 0 0 16,4 3 1-16,2 0-1 15,1 0 2-15,1-2 0 16,1-1 0-16,6 0 0 16,-1-2 0-16,6-4 0 15,2-4 0-15,3 0 1 16,5-1 0-16,2-5 1 16,1-1 0-16,0-3 0 0,-2-5 1 15,2-6 0-15,4-3-1 16,-1-7 0-16,7 1 1 0,-5-8 1 31,1-2 0-31,-6-7 0 16,-3-1 0-16,-5 3 0 15,-4 2-1-15,-4 11 0 16,-4 4 0-16,-6 8-2 16,0 3-1-16,-4 7-3 15,0 1-1-15,-2 8-1 0,-3 5-1 16,4 5 5-16,-4 3 1 15,-1 8 1-15,-1 2 2 16,3 5-1-16,-3 1-1 16,1-2-1-16,-2-3 1 15,0 1 0-15,0-3 0 16,-2 0 1-16,1 1 0 0,1-7 0 16,1 0 0-1,1-8 0-15,-3-1 1 0,7-7 0 16,-3-1 0-16,9-5 2 0,-1-2 4 31,0-2-58-31,1 1-47 16,0 0 60-16</inkml:trace>
  <inkml:trace contextRef="#ctx0" brushRef="#br0" timeOffset="17294.937">16787 13402 550 0,'0'0'298'0,"-2"0"-64"16,1 0-45-16,0 0-61 16,0 0-21-16,0 0-12 15,0 0-4-15,0 0 9 16,0 0 4-16,1 0-2 16,0 0-6-16,3 1-15 15,16 4 0-15,35 3-2 16,-23-10 1-16,11 1-11 0,-5-2-11 15,-2-3-24-15,-5 2-9 16,-10-1-14-16,3 3-2 0,-10-2-4 16,4 3-1-16,-4-3 0 15,-3 2 0-15,2 1-16 16,-7 1-25-16,2 2-81 16,-5 2-45-16,-2 2 96 15</inkml:trace>
  <inkml:trace contextRef="#ctx0" brushRef="#br0" timeOffset="17729.122">16709 13614 494 0,'-5'1'292'0,"5"3"-19"16,1-4-40-16,-1 0-45 15,0 0-1-15,0 0-3 31,13 1-8-31,7 1-9 0,27 2-13 16,-22-4-26-16,1 0-13 16,4 0-32-16,4 0-12 15,3-2-22 1,0 0-13-16,0 0-16 16,-6-4-7-16,-4 4-7 15,-1 0-1-15,-4 2-2 0,2 1-1 0,-4 0 2 16,-4-1-11-16,-7 0-44 15,0 0-19-15,-4-3-89 16,1 0 97-16</inkml:trace>
  <inkml:trace contextRef="#ctx0" brushRef="#br0" timeOffset="19410.004">13362 14137 186 0,'5'-1'152'15,"-2"1"30"-15,1 0-31 16,-3 0-35-16,1 1-11 15,3 1-10-15,-2 0-2 0,3 1-2 16,-2 0-1-16,-2-2 5 16,-2-1 4-16,0 0 0 15,0 0-5-15,0 0-22 16,0 0-14-16,0 0-20 16,0 0 0-16,-1 0 9 15,-3 6 6-15,-11 4 2 0,-37 27-2 16,22-28-10-16,2-1-8 15,6-3-10-15,2-2-6 16,3 1-9-16,4-2-3 0,-1 1-5 16,-1-1-2-16,9 4-2 15,1-1-1-15,5 2 0 16,-1 1-1-16,-1 1 1 16,4 2 0-16,-2 1 1 15,0 4 1-15,4 0 1 16,-9 1 0-16,3 0 1 15,-4 1-1-15,-4-2 2 16,5-1-1-16,-4 3 0 16,-2-5 0-16,0 4 0 0,-2-1-1 15,-1 4 0-15,1 0 0 16,1 0 0-16,3 0 0 16,4-3 0-16,0 2 0 15,3-4 1-15,1 0-1 16,0-4 1-16,1-1-1 15,-1-1 0-15,1-1 0 0,0-2 1 16,0 0 0-16,2-3 0 16,1 1-1-16,-3-4 0 15,0 0 0-15,0 0 0 16,0 0 0-16,12 0-1 16,8 0 0-16,32-3 0 15,-25 0 1-15,-5 1 0 16,-2-1 0-16,-6 1 0 31,0 2 0-31,-1 0 1 0,-2 2 0 16,-2-2-1-16,1 1 0 15,-8 1 0-15,-1-1 7 16,3 0-39-16,-4-1-39 16,0-1-262-16,-1 0 218 15</inkml:trace>
  <inkml:trace contextRef="#ctx0" brushRef="#br0" timeOffset="19886.878">13698 14213 810 0,'-4'0'464'0,"-4"3"-101"16,-5 4-142-16,-1 3-40 15,-3 4-81-15,-4 6-22 16,1 6-30-16,6 5-12 16,-3 2-11-16,3 0-5 15,0 1-9-15,-4-5-3 16,4 3-3-16,1 0 0 16,-1-7 0-16,3 1 0 0,-1-5-1 15,0-4 1-15,3-3 0 16,0-2 0-16,2-9-5 15,3-1-19-15,2-5-69 16,2-4-37-16,1-3-102 16,4-4-111-16,1-4 226 15</inkml:trace>
  <inkml:trace contextRef="#ctx0" brushRef="#br0" timeOffset="20211.966">13960 14145 760 0,'7'-9'434'15,"-7"4"-45"-15,1 4-126 16,-1 1-90-16,-1 0-39 16,0 0-60-16,-2 0-15 15,2 10-26-15,-5 10-8 16,-11 33-8-16,8-21-3 0,-4 7-5 15,0 0-1-15,-2-2-2 16,-4 2-1-16,1-9 0 16,0 0-1-16,3-4 0 15,-1-4 0-15,7-1 0 16,0-4 0-16,2-2 0 16,1-4 0-16,0-3-4 15,3-1-17-15,-1-5-47 16,0-2-45-16,-1-3-171 15,4-2-225-15,3 0 325 16</inkml:trace>
  <inkml:trace contextRef="#ctx0" brushRef="#br0" timeOffset="20526.903">13638 14405 696 0,'-11'-2'380'0,"3"3"-94"15,3-1-37-15,3 0-88 16,2 1-33-16,0-1-22 16,0 0-7-16,0 0-5 15,14 3-4-15,5 2-17 16,29 4-11-16,-28-10-17 15,-4-4-8-15,3 2-14 16,3-3-3-16,-4-2-6 16,-3 0-2-16,1-2-1 15,-1 0-23-15,-1 1-108 0,4 0-79 16,-2 2 111-16</inkml:trace>
  <inkml:trace contextRef="#ctx0" brushRef="#br0" timeOffset="21235.86">13951 14553 696 0,'-2'3'356'0,"1"-2"-105"16,0 1-34-16,1-2-53 16,0 0-17-16,0 0-11 15,0 0-12-15,0 0-24 16,6-1-11-16,12-2-28 16,30-9-10-16,-25 4-15 15,0 4-6-15,-4 2-14 16,-5 1-6-16,-6 2-7 0,-2 1-2 15,0 3 0-15,-5 0 1 16,-4 1 2-16,-6 1 0 16,-4 3 1-16,1 0 0 15,-8 1 0-15,-1-1-1 16,-5-1 0-16,0 0-1 16,7-4 1-16,2 0-2 0,8-2 0 15,0-2-1-15,6 0-1 16,1 2-2-16,5-3 2 15,-3 0-1-15,0 0 0 16,0 0 0-16,11 0-1 16,5 2 0-16,29 8 1 15,-28-3 0-15,0 2-1 16,-2 3 1-16,-1 4 0 16,-7 1 0-16,-4 3 1 31,0-1 0-31,-3 3 1 15,-3 4 0-15,-3-5 1 0,-4 2 1 16,-10-5 0-16,-3-5 1 16,-1 0 2-16,-1-4 3 15,-1-4 2-15,-2 0 2 16,1-5 2-16,-1-4-3 16,0-2-1-16,1-5-3 15,4-2-5-15,4-5 0 0,3 3-3 16,4 1-7-16,7 5-41 15,1 3-37-15,3 3-129 16,5 3-110-16,3 0 203 16</inkml:trace>
  <inkml:trace contextRef="#ctx0" brushRef="#br0" timeOffset="21795.761">14529 14194 955 0,'0'-5'421'16,"-6"7"-215"-16,-1 4-28 15,-3 6-58-15,-5 5-10 16,-2 8-15-16,-1 2-14 15,-1 4-21-15,-2-1-7 0,-2 1-10 16,1 1-5-16,1-5-8 16,1 0-5-16,7-5-8 15,2-2-4-15,5-2-5 16,2-4-1-16,5 0-4 16,2-2 0-16,5-1 1 15,2-2 0-15,3-2 0 16,2 0 1-16,1-4-1 15,-1 1 2-15,-1-6-1 16,-4 1 1-16,1-3 1 16,0-3 0-16,0-2 0 15,2-5-1-15,4-4-1 16,-1-6-1-16,7-1-2 16,-3-7 0-16,-4-9-1 15,2-1 1-15,-13-9-1 0,1 4 0 16,-4 10 0-16,-3 6 0 15,0 14-1-15,-1 4 0 16,-7 8-3-16,-1 3-1 0,-3 5-2 16,-5 4 0-16,6 4 2 15,-2 3 5-15,2 4-41 16,0 1-57-16,2 2-137 0,1-1-264 16,7 1 323-1</inkml:trace>
  <inkml:trace contextRef="#ctx0" brushRef="#br0" timeOffset="22189.693">14891 14002 1030 0,'3'-9'505'15,"-1"2"-199"-15,-2 4-99 16,0 1-29-16,0 3-52 16,-1-1-25-16,0 0-47 15,0 0-16-15,0 0-23 16,-2 14-3-16,-10 7-3 0,-28 26-1 15,29-24-2-15,1 0-2 16,1-3-1-16,-1 1-1 16,4-6 1-16,0-1 0 15,1-1 0-15,6-3 1 16,-2-3-3-16,0-4-13 16,4-3-48-16,-2 0-64 15,0-1-153-15,0 0 173 0</inkml:trace>
  <inkml:trace contextRef="#ctx0" brushRef="#br0" timeOffset="22425.922">14777 14125 923 0,'-27'-29'458'0,"28"25"-151"16,5 0-51-16,4 0-69 0,0 0-35 16,5 3-50-16,2-2-22 15,1 3-40-15,3 0-13 16,-1 4-17-16,-2-3-1 16,-2-1 18-16,-3 0-9 15,0 0 7-15,-4 0-10 16</inkml:trace>
  <inkml:trace contextRef="#ctx0" brushRef="#br0" timeOffset="23391.94">15079 14127 492 0,'-3'0'317'15,"-4"3"1"-15,6 3-90 16,-5-2-80-16,5 0-37 15,3-1-34-15,8 0-6 0,2 1-4 16,-2 2-2-16,4-2-9 16,0 0-7-16,6 3-13 15,5-3-4-15,2 2-8 16,2 0-5-16,0 0-8 16,-1 0-3-16,-6 2-2 15,-4 0-1-15,-5-1 0 16,-5-1-2-16,-5 0 0 15,-1 0-1-15,-2 2 0 16,0 5-1-16,-2 3 0 16,0 2 1-16,-2 1-1 15,-2 2 0-15,1 2 0 0,-2-1 0 16,0 7 0-16,-2-6-1 16,-1 1 1-16,1 1 0 15,-3-3 0-15,0 1 0 16,-2 1-1-16,-1 1 1 15,2-2 1-15,-4 1-1 16,3-2 2-16,6 0 0 16,-2-2 1-16,4-2 0 15,-3-2 1-15,-3-4 0 0,1-7 19 16,0-1 10-16,0-4 15 16,-3 0 9-16,-6-4-12 15,0-1-4-15,-7-2-11 16,0 2-7-16,0 1-8 15,3 1-4-15,6 3-8 32,2 0-1-32,5 2-3 15,0 3 0-15,4 1 20 16,1 1 369-16,6 0-286 16</inkml:trace>
  <inkml:trace contextRef="#ctx0" brushRef="#br0" timeOffset="25833.964">18584 13348 288 0,'12'-4'199'15,"2"3"15"-15,-7-1-23 16,3-1-38-16,-2 0-11 15,-3 1-22-15,0-1-7 0,-2 3-18 16,-3 0-8-16,0 0-9 16,0 0-5-16,0 0-1 15,0 0-3-15,0 0-4 16,0 0 7-16,0 0 8 16,0 8 2-16,-3 6 1 15,-26 28-13-15,4-21-19 16,-2 1-6-16,-7 3-11 15,0 1-4-15,-7-4-9 16,-4 0-5-16,2 1-7 16,-1-3-3-16,9-3 0 15,4-3-1-15,6-7 0 16,5 0 0-16,2-4 0 16,5 1-1-16,5 2-2 15,1-6-2-15,5 0-38 16,1 0-41-16,0 0-109 0,0 0-60 15,1 0-289-15,0 0 344 16</inkml:trace>
  <inkml:trace contextRef="#ctx0" brushRef="#br0" timeOffset="26296.065">18294 13385 691 0,'2'-2'385'0,"-4"0"-67"0,2 2-60 16,-1 0-82-16,1-1-34 16,0 1-34-16,0 0-14 15,0 0-13-15,8 18-12 16,17 28-19-16,-11-23-4 16,6 1-6-16,1-2-3 15,3-1-4-15,3 1 0 16,-3-5-5-16,-2-1-3 0,2-4-4 15,-1 1-4-15,5-3-5 16,-2-2-2-16,1-5-2 16,1-2 0-16,-3-1-1 15,-1 0 1-15,-10-2-39 16,0 0-38-16,-6 1-114 0,-6 1-56 31,1 7 142-31</inkml:trace>
  <inkml:trace contextRef="#ctx0" brushRef="#br0" timeOffset="27688.125">19700 13398 495 0,'31'-38'297'0,"-30"35"-2"16,2 0-38-16,-3-2-47 15,0 4-13-15,0 0-42 16,0 0-23-16,0 1-44 16,-1 0-22-16,0 0-33 15,0 0-8-15,-1 9 0 16,-5 9 1-16,-10 35 1 15,6-26-1-15,-1 6-9 16,-1-6-5-16,0-1-5 16,-2-2-2-16,2-4 1 0,-3 0-1 15,5-1 1-15,0-3 1 16,2-6 2-16,4-3 0 16,-1-5 4-16,4-4 1 15,0-9-3-15,3-1-2 0,3-8-10 16,3-3-3-16,2-6-15 15,1-2-11-15,7-4-9 16,4 2 0-16,6 5 14 16,0-2 10-16,1 7 12 15,2 3 0-15,2 9 2 16,1 5 0-16,0 6 1 16,-6 2 1-16,-6 10 0 15,-10 6 1-15,-9 2 4 0,-2 8 1 16,-4 0 4-16,2 3 2 15,-7-3-1-15,-4 0-1 16,-3-3-2-16,-1-2-1 0,-2-1-3 16,7-4 0-16,1-6 1 15,1-2 0-15,5-6 4 16,1-4 1-16,6-6-3 31,3-3-1-31,5-5-6 16,5-3-2-16,5-1-1 15,4-2-1-15,8-3 0 16,-2-2-1-16,2-3 3 16,-1-4-1-16,3 7 1 15,-2 0 0-15,-2 6 1 16,3 6 0-16,-10 7-2 16,-1 6 0-16,-10 12-2 15,-4 9 1-15,-8 3 3 16,-1 4 1-16,-4 0 3 15,-2 0 0-15,-2-1-1 0,0-1 0 16,2 0 0-16,-1-1 0 16,2-5 0-16,-2 0 1 15,-1-6 0-15,0-2 0 16,-1-4 2-16,3-4-13 16,1-4-43-16,6 0-37 15,1-6-106-15,5-4-80 0,7-5 172 16</inkml:trace>
  <inkml:trace contextRef="#ctx0" brushRef="#br0" timeOffset="28183.936">20735 13135 1025 0,'2'-6'533'15,"2"4"-179"-15,-3-1-158 0,-1 3-46 16,0 0-69-16,0 0-14 16,0 0-10-16,-1 0-5 15,-3 12-3-15,-3 6 0 16,-22 35 0-16,11-26-3 16,-7 5-7-16,-1 3-5 15,1 6-8-15,-2-2-5 16,1 2-11-16,1-5-2 0,6-6-4 15,0 0 0-15,7-6-2 16,2-2 1-16,-3-5 0 16,5-1-1-16,3-3 0 15,-2-2 0-15,5-1-1 0,-1-1 1 16,-2-3-1-16,-1 0 0 16,6 0 0-16,6-3 0 31,-1 0 1-31,-1-1 1 0,15 3-1 0,10 2 0 15,6-3 0-15,-9-3 0 16,1 2-1-16,0-1 1 0,-5-2-1 16,1 1 1-16,-6-1 0 15,0 0-1-15,-3 0-13 16,-1-3-14-16,-3-3 4 16,0-2-190-16,-7 5 156 15</inkml:trace>
  <inkml:trace contextRef="#ctx0" brushRef="#br0" timeOffset="30223.013">21598 13492 406 0,'3'0'244'0,"0"2"-15"16,-2-1-30-16,-1-1-43 15,0 0-16-15,0-1-15 16,0 0-17-16,0 1-21 15,0 0-6-15,0 0 0 16,0 0 2-16,-1 0 5 16,-2 2-1-16,0 11-30 15,-20 4-12-15,-34 27-25 16,29-27-6-16,1-3-7 16,4 3 0-16,5-3-3 15,-3-2 1-15,0-2-2 16,0-5 4-16,9-4-32 0,6-1-43 15,9-4-93-15,-1-4-406 16,1 1 390-16</inkml:trace>
  <inkml:trace contextRef="#ctx0" brushRef="#br0" timeOffset="30520.439">21483 13453 1087 0,'-13'0'474'0,"2"4"-251"16,5 4-42-16,-1-2-55 15,1 4-32-15,2 1-39 16,1 0-10-16,6 5-20 16,-2-1-1-16,10 3 2 15,4 1-1-15,-2-2 5 16,12 5 0-16,-4-3 0 15,2-4-3-15,3-3-7 16,0-1-3-16,-3-7-2 16,1-4-1-16,-2-4 2 15,-2-5-23-15,3-3-103 16,-5-2-404-16,-6 1 351 0</inkml:trace>
  <inkml:trace contextRef="#ctx0" brushRef="#br0" timeOffset="33369.959">22415 13392 171 0,'3'-5'145'16,"3"-5"22"-16,6 0-14 16,28-30-3-16,-28 27 4 15,3 1 3-15,-5-2 0 16,-3 2 0-16,0 3-4 16,-1 2-6-16,-6 1-15 15,1 3-8-15,-1 2-30 16,-1 1-18-16,0 0-30 15,0 0-13-15,-7 10-12 0,0 15 0 16,-37 39-2 0,30-18-3-16,-4-1-4 0,8 1-2 15,-2-6-4-15,-4-6 0 16,2-5 1-16,-2 1 0 16,2-6-1-16,3-4 0 15,6-7 0-15,-4-1 0 0,7-8 2 16,0-2 2-16,3-2-11 15,-1-1-10-15,0 0-63 16,0 0-51-16,0-1-158 16,2-11 173-16</inkml:trace>
  <inkml:trace contextRef="#ctx0" brushRef="#br0" timeOffset="34076.472">23151 13400 622 0,'0'-1'393'16,"-1"1"-48"-16,-8-1-111 16,-1 6-29-16,-5 5-56 15,-3 1-13-15,-4 6-35 16,0 4-16-16,-4 2-31 15,-1 5-13-15,-3-1-21 16,4-3-7-16,0-2-6 16,0-2 0-16,7-1-2 0,-2-4 0 15,2-2 0-15,5-5 0 16,1-3 5 0,0-4-10-16,3-2-63 0,0-5-63 15,0-2-205-15,5-3 205 16</inkml:trace>
  <inkml:trace contextRef="#ctx0" brushRef="#br0" timeOffset="34342.286">22893 13450 562 0,'0'-4'391'0,"-3"3"16"15,1 3-123-15,2-2-99 16,0 0-38-16,1 6-29 15,3 11-22-15,13 27-31 16,-9-25-14-16,-3 2-18 16,3 0-6-16,-4 0-8 15,6-2-3-15,4-1-4 16,-3-2 0-16,-2-2-2 16,-3-6 0-16,1-1 1 15,-1-3 1-15,0-4-8 16,3-1-43-16,-1-7-20 15,4-2 31-15</inkml:trace>
  <inkml:trace contextRef="#ctx0" brushRef="#br0" timeOffset="34702.86">23588 13200 1164 0,'0'-1'497'0,"-2"6"-270"16,-3 1-51-16,-5 6-59 16,2 3-18-16,-8 5-27 15,1 4-14-15,-2 6-21 16,-4 6-7-16,3 4-4 15,-3-1-2-15,3 0-5 16,7-1-2-16,-7-8-8 16,10 1-2-16,-2-7-2 15,-8-2-1-15,16-3 1 16,-6-3 0-16,5-5 1 0,4-1 2 16,0-9-28-16,0-3-32 15,0-9-89-15,0-6-52 16,14-5 116-16</inkml:trace>
  <inkml:trace contextRef="#ctx0" brushRef="#br0" timeOffset="35212.098">23940 13284 843 0,'-9'6'476'0,"-2"2"-50"15,-4 4-143-15,2 4-85 32,-4 2-43-32,-1 3-58 15,0 1-16-15,3 2-31 16,-1-2-13-16,2-1-18 16,2-1-7-16,-5-4-7 15,5 3-2-15,0-1 0 0,-1-1 0 16,2 2-1-16,3-4 0 15,2 3-1-15,1-1-1 16,4-1 1-16,1-2-1 16,7-4 1-16,2 0 2 15,4-8 3-15,0-2 2 16,7-7 1-16,1-3-1 16,0-3-3-16,4-2-2 15,1-3-1-15,-9 0 0 0,7-1 0 16,-2-1 2-16,-7-2 1 15,-1 2 1-15,-8 0 2 16,-3 0-1-16,-5 2 0 16,-2 0-2-16,-5-7-2 15,-2-1-1-15,0 3-3 16,-2 1-2-16,-1 10-6 16,3 5-2-16,-3 7-24 15,-1 1-21-15,5 7-69 16,-7 2-57-16,8 2-182 15,2-1 227-15</inkml:trace>
  <inkml:trace contextRef="#ctx0" brushRef="#br0" timeOffset="35610.513">24086 13074 545 0,'-8'-4'388'0,"5"1"7"16,0 0-141-16,-1-2-23 16,2 4-56-16,1 0-15 15,1 1-42-15,0 0-18 0,0-1-26 16,0 1-10-16,8 0-11 16,10 0-9-16,33 3-17 15,-27-3-7-15,5 0-9 16,-2-3-2-16,-3-4-3 15,4 3 11-15,-11-2-18 32,2 2-64-32,-4 0 51 15</inkml:trace>
  <inkml:trace contextRef="#ctx0" brushRef="#br0" timeOffset="36261.878">24744 12726 687 0,'7'-5'381'0,"0"2"-66"0,0 0-57 16,-4 1-63-16,-2 2-30 15,-1 0-35-15,-1 0-20 16,0 0-39-16,0 0-11 16,0 0-18-16,-2 9-6 0,-2 3-9 15,-16 27-5-15,7-22-10 16,1-2-4-16,-3 0-3 16,-1 0-1-16,8-4-1 15,-4-3 1-15,11 0-1 16,0-1 1-16,2-4-1 15,1-2 1-15,-1-1 2 16,0-1-2-16,0 0 0 0,0 0-3 16,3-1-1-16,10-3 0 15,0 2-2-15,27-5 1 16,-27 8 0-16,0 0 1 16,8 0 0-16,1 0 0 15,-3 0 1-15,-3-1 0 16,-2-1 0-16,-3-1-1 0,8 2 1 15,3-2 5-15,-6 1-23 16,2 1-19-16,-6 1-89 16,-8 0-73-16,-2 2 124 15</inkml:trace>
  <inkml:trace contextRef="#ctx0" brushRef="#br0" timeOffset="36625.609">25079 12639 922 0,'-2'-8'422'16,"1"8"-199"-16,-2-2-42 16,-5 8-56-16,2 6-14 0,-7 2-13 15,1 7-11-15,-4 7-21 16,-4 1-9-16,-4 14-12 16,-1 2-6-16,-2 5-11 15,6 5-7-15,-3-7-8 16,-3-8-2-16,14-8-3 15,-7-10 0-15,12-4 0 16,7 0-22-16,1-8-53 16,0 0 46-16</inkml:trace>
  <inkml:trace contextRef="#ctx0" brushRef="#br0" timeOffset="38079.757">22665 14276 387 0,'-4'-1'295'16,"0"0"21"-16,1 1-112 15,2 0-37-15,-1 0-38 0,2 0-17 16,-2 0-29-16,1 0-5 16,0 0 8-16,0 0 17 15,0 0 19-15,0 0-1 16,-2 4-28-16,-8-2-21 15,-18 1-29-15,-32 28-10 16,22-29-17-16,0-1-6 16,4 0-4-1,2 2-2-15,-2 2-2 16,7 3 0-16,-1 1-2 0,1-2 0 16,11 6-2-16,0-5 0 15,7 2-3-15,7 0-1 16,3-5 0-16,3 3 2 15,7 2 1-15,0 1 3 16,-2-3 0-16,6 3 0 16,-8-2 0-16,-4-2 1 15,-1 4 0-15,-4-4 0 0,-3 4 1 16,-3 2 0-16,-4 2-1 16,-4 3 0-16,-3 2 0 15,0 4-1-15,-2 0 1 16,2 2 0-16,4 1-1 15,-1-3 0-15,5 0 0 16,2 0 1-16,2-1-1 16,1 2 1-16,1-7-1 15,0 0 0-15,4-6 1 16,1-2 0-16,1-4 0 0,2-4 0 16,3-1 0-16,-5-2 1 15,0 0 1-15,2 0-2 16,11-3-1-16,-1 2 0 15,28-4 0-15,-26 5-1 16,3 4 1-16,2-2-1 16,4 0 0-16,0 6 1 15,2-4 0-15,0 2 0 0,-2-4 0 16,2-3 1-16,-3-1-1 16,2-4-20-16,0 4-47 15,-3-2-37-15,2-6-87 16,-6-2-87-16,5-6 181 15</inkml:trace>
  <inkml:trace contextRef="#ctx0" brushRef="#br0" timeOffset="38662.158">23035 14415 1074 0,'-7'-6'475'16,"-5"5"-244"-16,-2 3-71 15,-3 12-55-15,-1-1-30 16,-2 1-23-16,-1 7-2 15,6 0-18-15,-6-1-6 16,4 7-8-16,1-3-4 16,-2-2-5-16,4 2-2 15,-1-2-3-15,2-2-1 0,10 1-1 16,3-1 0-16,2 0 1 16,6-3 0-1,-2-3-1-15,1 0 2 0,0-8 1 16,-5 0 0-16,9-3 4 15,-6-4 1-15,6-4 2 16,0-2-1-16,-5-12-3 16,8 2-2-16,0-10-3 15,1-1-1-15,11-1 0 16,-8-2-1-16,6-1 0 16,-2 2-1-16,-9-6-2 0,-1 1-2 15,-7 0 1-15,-5 6 0 16,-6 10-1-16,-3 7 0 15,-5 9-5-15,-2 4 1 16,-3 6 0-16,-2 2 2 16,3 8 2-16,1-2 1 15,5 6 0-15,-1 1 13 16,4-2-86-16,4 4-34 16,1-2 67-16</inkml:trace>
  <inkml:trace contextRef="#ctx0" brushRef="#br0" timeOffset="39007.652">23418 14339 1001 0,'5'-9'495'15,"-2"8"-208"-15,-11 2-130 16,4 7-26-16,-6 11-42 16,-2-1 10-16,3 13-14 0,-3 0-13 15,-8 0-30-15,-3 6-9 16,-6-1-15-16,-2-1-5 16,3-2-6-16,2-1-1 15,11-4-2-15,2-3 0 16,5-4 0-16,2-5 1 0,2-8 1 15,3-4 2-15,2-6-15 16,3-4-18-16,2-7-58 16,2-3-64-16,3-3-163 15,2-2 194-15</inkml:trace>
  <inkml:trace contextRef="#ctx0" brushRef="#br0" timeOffset="39309.1">23651 14261 1059 0,'0'4'481'0,"-4"5"-201"16,-6 6-70-16,-3 9-46 0,-1 8-28 15,-6 5-39-15,0 0-17 16,-3 0-27-16,-2-3-12 15,2 2-16-15,0-4-4 16,3 0-8-16,1 1-3 16,2-2-4-16,3 1-1 15,1-2-2-15,10-3 0 0,-4-8 3 16,-2-7-5-16,7-10-20 16,-3-3-63-16,5-11-213 15,4-7 198-15</inkml:trace>
  <inkml:trace contextRef="#ctx0" brushRef="#br0" timeOffset="39558.759">23311 14519 595 0,'1'0'429'0,"0"-3"21"16,1 0-194-16,-2 2-34 15,0 0-70-15,4 0-24 16,15-2-34-16,27-5-22 16,-20 6-30-16,5 2-10 15,3 0-14-15,-3-1-6 16,-7-2-4-16,-3-1 10 16,-8 2-48-16,-2 0-54 0,-4-1 57 15</inkml:trace>
  <inkml:trace contextRef="#ctx0" brushRef="#br0" timeOffset="40293.746">23790 14253 658 0,'-7'-1'368'0,"0"-3"-93"0,1-1-90 16,6 0-35-16,4 0-59 15,-3-3-17-15,9 1-27 16,5 0-5-16,2 4-7 16,5 1-2-16,2 2-2 15,-1 1-4-15,11 6-6 16,-3 2-2-16,2 6-9 16,-3 1-2-16,-12 0-3 15,0 3-2-15,-13-2-1 31,2 1 0-31,-4 3 1 0,-2-3-1 16,1 3 0-16,-2-1 1 16,0-5-2-16,0 3 1 15,2-6 1-15,0-6 0 16,1 3 1-16,0-6 1 16,2 1-1-16,-1 4-2 15,-4-1-2-15,-2 5 0 0,-5 6-1 16,-1-2 1-16,-3 6 0 15,-3 0 0-15,-4 0 10 16,0 0 2 0,2 3 0-16,2-1 2 0,1 1-9 0,2 2-1 15,2-3 0-15,0-2-1 16,2 1 1-16,-1-3 1 16,-5-3 4-16,2-1 0 15,2-4 3-15,-3-3 0 16,0-4 0-16,-1 2 0 15,-8-9-3-15,1-1-1 0,-5-5-4 16,-4-11 8-16,-3-4-64 16,1 1-39-16,5 4-26 15,3 4-11-15,11 17 44 16,2 0-1-16,4 7-220 16,4 1 211-16</inkml:trace>
  <inkml:trace contextRef="#ctx0" brushRef="#br0" timeOffset="40812.259">23767 14491 931 0,'0'-1'427'0,"0"0"-193"0,0 0-34 15,0 0-66-15,0 0-9 16,4-1-13-16,8-4-5 16,3 1-20-16,29-4-10 15,-28 12-30-15,-5-2-12 16,1 2-15-16,-2-3-6 16,1-4 25-16,4 3 350 15,1 0-284-15</inkml:trace>
  <inkml:trace contextRef="#ctx0" brushRef="#br0" timeOffset="53777.018">1340 14444 514 0,'0'-12'298'15,"8"4"-58"-15,-3-1-86 16,-3-2-19-16,1 2-33 15,0-2-8-15,-1-1-8 16,-1 3-5-16,-1-1 1 16,-1 1 4-16,-5 1 15 15,1 1 8-15,-5-1-11 16,-1 0-10-16,-5 1-26 16,-5-1-12-16,-4 0-18 0,-4-2-7 15,-6-1-12-15,3 2-3 0,-2 3-7 16,-3 4-1-16,-7 5-5 15,-7 8-3-15,-12 13 1 16,3 9 0-16,-6 15 4 16,1 3 1-16,2 14 1 15,0 0 1-15,7 7-1 16,5 1 1-16,8 2 0 16,4 3 1-16,15-7 2 15,8-1 0-15,10-6-1 16,10-2-1-16,12-6 0 15,9-2 0-15,18-6 0 16,6-3 2-16,11-6 0 16,2-10 0-16,6-12 2 15,8-10-2-15,24-25 0 16,4-7 0-16,8-18 0 0,-15-5 0 16,-9-4 0-16,-5-3 1 15,-13-5-1-15,-2-4 2 0,-24-2 5 31,-12-4-9-31,-14 3 39 0,-6 2 17 16,-2 4 29-16,-10 5 18 16,-7 2-24-16,-6 3-16 15,-14 6-27-15,-7 4-9 16,-28 6-14-16,-12 1-5 16,-18 8-7-16,-1 5-1 15,-2 10-3-15,-8 6-1 16,8 18-2-16,-3 10-1 0,20 14-3 15,12 3 2-15,14 3 0 16,15-1 0-16,9 0 8 16,9 0-12-16,19-3 27 15,2-3-186-15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AF5883D-9694-4B9F-8AA0-E1FA0700FD7A}"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1655458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46F06A8-D69C-495D-ACE4-31602F0C374A}"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1346009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7A8B8E-EA1A-4D12-B82E-707B0C8B94E9}"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259509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324E98F-7EB0-4506-978A-975EC1BFD2ED}"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01581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4F86EA-8C18-442F-AE8E-EC8E139860ED}" type="datetime1">
              <a:rPr lang="en-US" smtClean="0"/>
              <a:t>6/10/2021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1165401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60CF64-6EBF-49CB-AE24-02D9F9D0861C}" type="datetime1">
              <a:rPr lang="en-US" smtClean="0"/>
              <a:t>6/10/2021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852261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7481DA-8541-4E53-96AD-49CE755F7574}" type="datetime1">
              <a:rPr lang="en-US" smtClean="0"/>
              <a:t>6/10/2021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18518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CD16CFF-B266-491E-9F8C-0B739D790376}" type="datetime1">
              <a:rPr lang="en-US" smtClean="0"/>
              <a:t>6/10/2021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1617694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C49E4B-EE3F-4870-BBE7-4644C185EE26}" type="datetime1">
              <a:rPr lang="en-US" smtClean="0"/>
              <a:t>6/10/2021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559296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F32A11-0AC8-4E6E-A7C9-89B923FB1964}" type="datetime1">
              <a:rPr lang="en-US" smtClean="0"/>
              <a:t>6/10/2021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2122420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946010-ED67-4E84-933B-A8D6E5A8B99A}" type="datetime1">
              <a:rPr lang="en-US" smtClean="0"/>
              <a:t>6/10/2021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92B5D5C-8076-4DF7-98F6-C2F083A84EF3}" type="slidenum">
              <a:rPr lang="en-US" smtClean="0"/>
              <a:t>‹#›</a:t>
            </a:fld>
            <a:endParaRPr lang="en-US"/>
          </a:p>
        </p:txBody>
      </p:sp>
    </p:spTree>
    <p:extLst>
      <p:ext uri="{BB962C8B-B14F-4D97-AF65-F5344CB8AC3E}">
        <p14:creationId xmlns:p14="http://schemas.microsoft.com/office/powerpoint/2010/main" val="547161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B3E29-9BAD-449F-8ED6-72C22BA86933}" type="datetime1">
              <a:rPr lang="en-US" smtClean="0"/>
              <a:t>6/10/2021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2B5D5C-8076-4DF7-98F6-C2F083A84EF3}" type="slidenum">
              <a:rPr lang="en-US" smtClean="0"/>
              <a:t>‹#›</a:t>
            </a:fld>
            <a:endParaRPr lang="en-US"/>
          </a:p>
        </p:txBody>
      </p:sp>
    </p:spTree>
    <p:extLst>
      <p:ext uri="{BB962C8B-B14F-4D97-AF65-F5344CB8AC3E}">
        <p14:creationId xmlns:p14="http://schemas.microsoft.com/office/powerpoint/2010/main" val="3536718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customXml" Target="../ink/ink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ustomXml" Target="../ink/ink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ustomXml" Target="../ink/ink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customXml" Target="../ink/ink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ustomXml" Target="../ink/ink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customXml" Target="../ink/ink8.x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customXml" Target="../ink/ink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858108" y="76200"/>
            <a:ext cx="8505092" cy="65532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4000" dirty="0">
                <a:solidFill>
                  <a:prstClr val="black"/>
                </a:solidFill>
                <a:latin typeface="Calibri"/>
              </a:rPr>
              <a:t>Which of these solutions </a:t>
            </a:r>
            <a:r>
              <a:rPr lang="en-US" sz="4000" b="1" dirty="0">
                <a:solidFill>
                  <a:prstClr val="black"/>
                </a:solidFill>
                <a:latin typeface="Calibri"/>
              </a:rPr>
              <a:t>does not </a:t>
            </a:r>
            <a:r>
              <a:rPr lang="en-US" sz="4000" dirty="0">
                <a:solidFill>
                  <a:prstClr val="black"/>
                </a:solidFill>
                <a:latin typeface="Calibri"/>
              </a:rPr>
              <a:t>contain a conjugate acid/base pair?</a:t>
            </a:r>
          </a:p>
          <a:p>
            <a:pPr marL="0" indent="0">
              <a:buNone/>
            </a:pPr>
            <a:endParaRPr lang="en-US" sz="4000" dirty="0">
              <a:solidFill>
                <a:prstClr val="black"/>
              </a:solidFill>
              <a:latin typeface="Calibri"/>
            </a:endParaRPr>
          </a:p>
          <a:p>
            <a:pPr marL="514350" indent="-514350">
              <a:buFont typeface="Arial" panose="020B0604020202020204" pitchFamily="34" charset="0"/>
              <a:buAutoNum type="alphaLcPeriod"/>
            </a:pPr>
            <a:r>
              <a:rPr lang="en-US" sz="4000" dirty="0">
                <a:solidFill>
                  <a:prstClr val="black"/>
                </a:solidFill>
                <a:latin typeface="Calibri"/>
              </a:rPr>
              <a:t>0.10 M </a:t>
            </a:r>
            <a:r>
              <a:rPr lang="en-US" sz="4000" dirty="0" err="1">
                <a:solidFill>
                  <a:prstClr val="black"/>
                </a:solidFill>
                <a:latin typeface="Calibri"/>
              </a:rPr>
              <a:t>NaCN</a:t>
            </a:r>
            <a:r>
              <a:rPr lang="en-US" sz="4000" dirty="0">
                <a:solidFill>
                  <a:prstClr val="black"/>
                </a:solidFill>
                <a:latin typeface="Calibri"/>
              </a:rPr>
              <a:t>/0.02 M HCN</a:t>
            </a:r>
          </a:p>
          <a:p>
            <a:pPr marL="514350" indent="-514350">
              <a:buFont typeface="Arial" panose="020B0604020202020204" pitchFamily="34" charset="0"/>
              <a:buAutoNum type="alphaLcPeriod"/>
            </a:pPr>
            <a:endParaRPr lang="en-US" sz="4000" dirty="0">
              <a:solidFill>
                <a:prstClr val="black"/>
              </a:solidFill>
              <a:latin typeface="Calibri"/>
            </a:endParaRPr>
          </a:p>
          <a:p>
            <a:pPr marL="514350" indent="-514350">
              <a:buFont typeface="Arial" panose="020B0604020202020204" pitchFamily="34" charset="0"/>
              <a:buAutoNum type="alphaLcPeriod"/>
            </a:pPr>
            <a:r>
              <a:rPr lang="en-US" sz="4000" dirty="0">
                <a:solidFill>
                  <a:prstClr val="black"/>
                </a:solidFill>
                <a:latin typeface="Calibri"/>
              </a:rPr>
              <a:t>1.00 M NH</a:t>
            </a:r>
            <a:r>
              <a:rPr lang="en-US" sz="4000" baseline="-25000" dirty="0">
                <a:solidFill>
                  <a:prstClr val="black"/>
                </a:solidFill>
                <a:latin typeface="Calibri"/>
              </a:rPr>
              <a:t>3</a:t>
            </a:r>
            <a:r>
              <a:rPr lang="en-US" sz="4000" dirty="0">
                <a:solidFill>
                  <a:prstClr val="black"/>
                </a:solidFill>
                <a:latin typeface="Calibri"/>
              </a:rPr>
              <a:t>/0.50 M NH</a:t>
            </a:r>
            <a:r>
              <a:rPr lang="en-US" sz="4000" baseline="-25000" dirty="0">
                <a:solidFill>
                  <a:prstClr val="black"/>
                </a:solidFill>
                <a:latin typeface="Calibri"/>
              </a:rPr>
              <a:t>4</a:t>
            </a:r>
            <a:r>
              <a:rPr lang="en-US" sz="4000" dirty="0">
                <a:solidFill>
                  <a:prstClr val="black"/>
                </a:solidFill>
                <a:latin typeface="Calibri"/>
              </a:rPr>
              <a:t>Cl</a:t>
            </a:r>
          </a:p>
          <a:p>
            <a:pPr marL="514350" indent="-514350">
              <a:buFont typeface="Arial" panose="020B0604020202020204" pitchFamily="34" charset="0"/>
              <a:buAutoNum type="alphaLcPeriod"/>
            </a:pPr>
            <a:endParaRPr lang="en-US" sz="4000" dirty="0">
              <a:solidFill>
                <a:prstClr val="black"/>
              </a:solidFill>
              <a:latin typeface="Calibri"/>
            </a:endParaRPr>
          </a:p>
          <a:p>
            <a:pPr marL="514350" indent="-514350">
              <a:buFont typeface="Arial" panose="020B0604020202020204" pitchFamily="34" charset="0"/>
              <a:buAutoNum type="alphaLcPeriod"/>
            </a:pPr>
            <a:r>
              <a:rPr lang="en-US" sz="4000" dirty="0">
                <a:solidFill>
                  <a:prstClr val="black"/>
                </a:solidFill>
                <a:latin typeface="Calibri"/>
              </a:rPr>
              <a:t>0.50 M HNO</a:t>
            </a:r>
            <a:r>
              <a:rPr lang="en-US" sz="4000" baseline="-25000" dirty="0">
                <a:solidFill>
                  <a:prstClr val="black"/>
                </a:solidFill>
                <a:latin typeface="Calibri"/>
              </a:rPr>
              <a:t>3</a:t>
            </a:r>
            <a:r>
              <a:rPr lang="en-US" sz="4000" dirty="0">
                <a:solidFill>
                  <a:prstClr val="black"/>
                </a:solidFill>
                <a:latin typeface="Calibri"/>
              </a:rPr>
              <a:t>/0.10 M LiNO</a:t>
            </a:r>
            <a:r>
              <a:rPr lang="en-US" sz="4000" baseline="-25000" dirty="0">
                <a:solidFill>
                  <a:prstClr val="black"/>
                </a:solidFill>
                <a:latin typeface="Calibri"/>
              </a:rPr>
              <a:t>2</a:t>
            </a:r>
            <a:endParaRPr lang="en-US" sz="4000" dirty="0">
              <a:solidFill>
                <a:prstClr val="black"/>
              </a:solidFill>
              <a:latin typeface="Calibri"/>
            </a:endParaRPr>
          </a:p>
        </p:txBody>
      </p:sp>
      <p:sp>
        <p:nvSpPr>
          <p:cNvPr id="2" name="Slide Number Placeholder 1">
            <a:extLst>
              <a:ext uri="{FF2B5EF4-FFF2-40B4-BE49-F238E27FC236}">
                <a16:creationId xmlns:a16="http://schemas.microsoft.com/office/drawing/2014/main" id="{7FC4239C-4DE0-451E-A294-194CF01A9637}"/>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1</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C21FDC9-5211-4A8F-946F-D579E52DBADB}"/>
                  </a:ext>
                </a:extLst>
              </p14:cNvPr>
              <p14:cNvContentPartPr/>
              <p14:nvPr/>
            </p14:nvContentPartPr>
            <p14:xfrm>
              <a:off x="1823880" y="1270800"/>
              <a:ext cx="7275600" cy="4852080"/>
            </p14:xfrm>
          </p:contentPart>
        </mc:Choice>
        <mc:Fallback xmlns="">
          <p:pic>
            <p:nvPicPr>
              <p:cNvPr id="3" name="Ink 2">
                <a:extLst>
                  <a:ext uri="{FF2B5EF4-FFF2-40B4-BE49-F238E27FC236}">
                    <a16:creationId xmlns:a16="http://schemas.microsoft.com/office/drawing/2014/main" id="{2C21FDC9-5211-4A8F-946F-D579E52DBADB}"/>
                  </a:ext>
                </a:extLst>
              </p:cNvPr>
              <p:cNvPicPr/>
              <p:nvPr/>
            </p:nvPicPr>
            <p:blipFill>
              <a:blip r:embed="rId3"/>
              <a:stretch>
                <a:fillRect/>
              </a:stretch>
            </p:blipFill>
            <p:spPr>
              <a:xfrm>
                <a:off x="1814520" y="1261440"/>
                <a:ext cx="7294320" cy="4870800"/>
              </a:xfrm>
              <a:prstGeom prst="rect">
                <a:avLst/>
              </a:prstGeom>
            </p:spPr>
          </p:pic>
        </mc:Fallback>
      </mc:AlternateContent>
    </p:spTree>
    <p:extLst>
      <p:ext uri="{BB962C8B-B14F-4D97-AF65-F5344CB8AC3E}">
        <p14:creationId xmlns:p14="http://schemas.microsoft.com/office/powerpoint/2010/main" val="26905121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82AEF3-C9DE-4DEE-89E9-B21BA0E88B10}"/>
              </a:ext>
            </a:extLst>
          </p:cNvPr>
          <p:cNvSpPr>
            <a:spLocks noGrp="1"/>
          </p:cNvSpPr>
          <p:nvPr>
            <p:ph type="sldNum" sz="quarter" idx="12"/>
          </p:nvPr>
        </p:nvSpPr>
        <p:spPr/>
        <p:txBody>
          <a:bodyPr/>
          <a:lstStyle/>
          <a:p>
            <a:fld id="{E92B5D5C-8076-4DF7-98F6-C2F083A84EF3}" type="slidenum">
              <a:rPr lang="en-US" smtClean="0"/>
              <a:t>10</a:t>
            </a:fld>
            <a:endParaRPr lang="en-US"/>
          </a:p>
        </p:txBody>
      </p:sp>
      <p:sp>
        <p:nvSpPr>
          <p:cNvPr id="3" name="Rectangle 2">
            <a:extLst>
              <a:ext uri="{FF2B5EF4-FFF2-40B4-BE49-F238E27FC236}">
                <a16:creationId xmlns:a16="http://schemas.microsoft.com/office/drawing/2014/main" id="{77F367DA-2622-43ED-A3A2-3ACD06868DF8}"/>
              </a:ext>
            </a:extLst>
          </p:cNvPr>
          <p:cNvSpPr/>
          <p:nvPr/>
        </p:nvSpPr>
        <p:spPr>
          <a:xfrm>
            <a:off x="159026" y="218735"/>
            <a:ext cx="11877261" cy="5632311"/>
          </a:xfrm>
          <a:prstGeom prst="rect">
            <a:avLst/>
          </a:prstGeom>
        </p:spPr>
        <p:txBody>
          <a:bodyPr wrap="square">
            <a:spAutoFit/>
          </a:bodyPr>
          <a:lstStyle/>
          <a:p>
            <a:r>
              <a:rPr lang="en-US" sz="2400" dirty="0"/>
              <a:t>Consider a solution that initially contains 0.40 mol fluoride anion and 0.30 mol of hydrogen fluoride. If 0.40 mol of HCl are added to this solution, which of the following statements is </a:t>
            </a:r>
            <a:r>
              <a:rPr lang="en-US" sz="2400" b="1" dirty="0"/>
              <a:t>FALSE</a:t>
            </a:r>
            <a:r>
              <a:rPr lang="en-US" sz="2400" dirty="0"/>
              <a:t>? </a:t>
            </a:r>
          </a:p>
          <a:p>
            <a:endParaRPr lang="en-US" sz="2400" dirty="0"/>
          </a:p>
          <a:p>
            <a:pPr marL="342900" indent="-342900">
              <a:buAutoNum type="alphaUcPeriod"/>
            </a:pPr>
            <a:r>
              <a:rPr lang="en-US" sz="2400" b="1" dirty="0"/>
              <a:t>You will still have a buffer solution at the end, since you’ll still have significant amounts of both weak base and conjugate weak acid </a:t>
            </a:r>
          </a:p>
          <a:p>
            <a:pPr marL="342900" indent="-342900">
              <a:buAutoNum type="alphaUcPeriod"/>
            </a:pPr>
            <a:endParaRPr lang="en-US" sz="2400" dirty="0"/>
          </a:p>
          <a:p>
            <a:pPr marL="342900" indent="-342900">
              <a:buAutoNum type="alphaUcPeriod" startAt="2"/>
            </a:pPr>
            <a:r>
              <a:rPr lang="en-US" sz="2400" dirty="0"/>
              <a:t>The pH will have shifted to a lower pH </a:t>
            </a:r>
          </a:p>
          <a:p>
            <a:pPr marL="342900" indent="-342900">
              <a:buAutoNum type="alphaUcPeriod" startAt="2"/>
            </a:pPr>
            <a:endParaRPr lang="en-US" sz="2400" dirty="0"/>
          </a:p>
          <a:p>
            <a:pPr marL="342900" indent="-342900">
              <a:buAutoNum type="alphaUcPeriod" startAt="3"/>
            </a:pPr>
            <a:r>
              <a:rPr lang="en-US" sz="2400" dirty="0"/>
              <a:t>You’ll essentially have a weak acid solution situation, with 0.7 mol HF at the end. </a:t>
            </a:r>
          </a:p>
          <a:p>
            <a:pPr marL="342900" indent="-342900">
              <a:buAutoNum type="alphaUcPeriod" startAt="3"/>
            </a:pPr>
            <a:endParaRPr lang="en-US" sz="2400" dirty="0"/>
          </a:p>
          <a:p>
            <a:pPr marL="342900" indent="-342900">
              <a:buAutoNum type="alphaUcPeriod" startAt="4"/>
            </a:pPr>
            <a:r>
              <a:rPr lang="en-US" sz="2400" dirty="0"/>
              <a:t>You will no longer have a buffer solution, since all of the weak base will have reacted with the HCl. The buffer capacity was exhausted. </a:t>
            </a:r>
          </a:p>
          <a:p>
            <a:pPr marL="342900" indent="-342900">
              <a:buAutoNum type="alphaUcPeriod" startAt="4"/>
            </a:pPr>
            <a:endParaRPr lang="en-US" sz="2400" dirty="0"/>
          </a:p>
          <a:p>
            <a:r>
              <a:rPr lang="en-US" sz="2400" dirty="0"/>
              <a:t>E.  none of the above</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3A3B5088-B4F1-4239-BF3E-67D19180C6E6}"/>
                  </a:ext>
                </a:extLst>
              </p14:cNvPr>
              <p14:cNvContentPartPr/>
              <p14:nvPr/>
            </p14:nvContentPartPr>
            <p14:xfrm>
              <a:off x="1800" y="969120"/>
              <a:ext cx="8979840" cy="5707440"/>
            </p14:xfrm>
          </p:contentPart>
        </mc:Choice>
        <mc:Fallback xmlns="">
          <p:pic>
            <p:nvPicPr>
              <p:cNvPr id="4" name="Ink 3">
                <a:extLst>
                  <a:ext uri="{FF2B5EF4-FFF2-40B4-BE49-F238E27FC236}">
                    <a16:creationId xmlns:a16="http://schemas.microsoft.com/office/drawing/2014/main" id="{3A3B5088-B4F1-4239-BF3E-67D19180C6E6}"/>
                  </a:ext>
                </a:extLst>
              </p:cNvPr>
              <p:cNvPicPr/>
              <p:nvPr/>
            </p:nvPicPr>
            <p:blipFill>
              <a:blip r:embed="rId3"/>
              <a:stretch>
                <a:fillRect/>
              </a:stretch>
            </p:blipFill>
            <p:spPr>
              <a:xfrm>
                <a:off x="-7560" y="959760"/>
                <a:ext cx="8998560" cy="5726160"/>
              </a:xfrm>
              <a:prstGeom prst="rect">
                <a:avLst/>
              </a:prstGeom>
            </p:spPr>
          </p:pic>
        </mc:Fallback>
      </mc:AlternateContent>
    </p:spTree>
    <p:extLst>
      <p:ext uri="{BB962C8B-B14F-4D97-AF65-F5344CB8AC3E}">
        <p14:creationId xmlns:p14="http://schemas.microsoft.com/office/powerpoint/2010/main" val="1389605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A3FADE-E3EE-4AEF-9FE1-0FF4F41DC240}"/>
              </a:ext>
            </a:extLst>
          </p:cNvPr>
          <p:cNvSpPr>
            <a:spLocks noGrp="1"/>
          </p:cNvSpPr>
          <p:nvPr>
            <p:ph type="sldNum" sz="quarter" idx="12"/>
          </p:nvPr>
        </p:nvSpPr>
        <p:spPr/>
        <p:txBody>
          <a:bodyPr/>
          <a:lstStyle/>
          <a:p>
            <a:fld id="{E92B5D5C-8076-4DF7-98F6-C2F083A84EF3}" type="slidenum">
              <a:rPr lang="en-US" smtClean="0"/>
              <a:t>11</a:t>
            </a:fld>
            <a:endParaRPr lang="en-US"/>
          </a:p>
        </p:txBody>
      </p:sp>
      <p:sp>
        <p:nvSpPr>
          <p:cNvPr id="3" name="Rectangle 2">
            <a:extLst>
              <a:ext uri="{FF2B5EF4-FFF2-40B4-BE49-F238E27FC236}">
                <a16:creationId xmlns:a16="http://schemas.microsoft.com/office/drawing/2014/main" id="{6B4DB15B-F2F7-41E5-92B1-7D126D133BF7}"/>
              </a:ext>
            </a:extLst>
          </p:cNvPr>
          <p:cNvSpPr/>
          <p:nvPr/>
        </p:nvSpPr>
        <p:spPr>
          <a:xfrm>
            <a:off x="472440" y="541496"/>
            <a:ext cx="11323320" cy="5016758"/>
          </a:xfrm>
          <a:prstGeom prst="rect">
            <a:avLst/>
          </a:prstGeom>
        </p:spPr>
        <p:txBody>
          <a:bodyPr wrap="square">
            <a:spAutoFit/>
          </a:bodyPr>
          <a:lstStyle/>
          <a:p>
            <a:r>
              <a:rPr lang="en-US" sz="3200" dirty="0"/>
              <a:t>When these substances are mixed, each in 1 liter of water, which would give a basic pH at the end? </a:t>
            </a:r>
          </a:p>
          <a:p>
            <a:endParaRPr lang="en-US" sz="3200" b="1" dirty="0"/>
          </a:p>
          <a:p>
            <a:r>
              <a:rPr lang="en-US" sz="3200" b="1" dirty="0"/>
              <a:t>A.  1 mole of KOH and 1 mole of HF </a:t>
            </a:r>
          </a:p>
          <a:p>
            <a:pPr marL="342900" indent="-342900">
              <a:buAutoNum type="alphaUcPeriod"/>
            </a:pPr>
            <a:endParaRPr lang="en-US" sz="3200" dirty="0"/>
          </a:p>
          <a:p>
            <a:pPr marL="342900" indent="-342900">
              <a:buAutoNum type="alphaUcPeriod" startAt="2"/>
            </a:pPr>
            <a:r>
              <a:rPr lang="en-US" sz="3200" dirty="0"/>
              <a:t>1.0 mole of KOH and 1.0 mole of HCl </a:t>
            </a:r>
          </a:p>
          <a:p>
            <a:pPr marL="342900" indent="-342900">
              <a:buAutoNum type="alphaUcPeriod" startAt="2"/>
            </a:pPr>
            <a:endParaRPr lang="en-US" sz="3200" dirty="0"/>
          </a:p>
          <a:p>
            <a:pPr marL="342900" indent="-342900">
              <a:buAutoNum type="alphaUcPeriod" startAt="3"/>
            </a:pPr>
            <a:r>
              <a:rPr lang="en-US" sz="3200" dirty="0"/>
              <a:t>1 mole of HCl and 1 mole of NH</a:t>
            </a:r>
            <a:r>
              <a:rPr lang="en-US" sz="3200" baseline="-25000" dirty="0"/>
              <a:t>3</a:t>
            </a:r>
            <a:r>
              <a:rPr lang="en-US" sz="3200" dirty="0"/>
              <a:t> </a:t>
            </a:r>
          </a:p>
          <a:p>
            <a:pPr marL="342900" indent="-342900">
              <a:buAutoNum type="alphaUcPeriod" startAt="3"/>
            </a:pPr>
            <a:endParaRPr lang="en-US" sz="3200" dirty="0"/>
          </a:p>
          <a:p>
            <a:r>
              <a:rPr lang="en-US" sz="3200" dirty="0"/>
              <a:t>D.  0.5 mole of KOH and 1.0 mole of HCl</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01ADC73B-E228-4DB6-A284-DF0D4EDB4A0E}"/>
                  </a:ext>
                </a:extLst>
              </p14:cNvPr>
              <p14:cNvContentPartPr/>
              <p14:nvPr/>
            </p14:nvContentPartPr>
            <p14:xfrm>
              <a:off x="3485520" y="1969920"/>
              <a:ext cx="8443800" cy="4886640"/>
            </p14:xfrm>
          </p:contentPart>
        </mc:Choice>
        <mc:Fallback xmlns="">
          <p:pic>
            <p:nvPicPr>
              <p:cNvPr id="4" name="Ink 3">
                <a:extLst>
                  <a:ext uri="{FF2B5EF4-FFF2-40B4-BE49-F238E27FC236}">
                    <a16:creationId xmlns:a16="http://schemas.microsoft.com/office/drawing/2014/main" id="{01ADC73B-E228-4DB6-A284-DF0D4EDB4A0E}"/>
                  </a:ext>
                </a:extLst>
              </p:cNvPr>
              <p:cNvPicPr/>
              <p:nvPr/>
            </p:nvPicPr>
            <p:blipFill>
              <a:blip r:embed="rId3"/>
              <a:stretch>
                <a:fillRect/>
              </a:stretch>
            </p:blipFill>
            <p:spPr>
              <a:xfrm>
                <a:off x="3476160" y="1960560"/>
                <a:ext cx="8462520" cy="4905360"/>
              </a:xfrm>
              <a:prstGeom prst="rect">
                <a:avLst/>
              </a:prstGeom>
            </p:spPr>
          </p:pic>
        </mc:Fallback>
      </mc:AlternateContent>
    </p:spTree>
    <p:extLst>
      <p:ext uri="{BB962C8B-B14F-4D97-AF65-F5344CB8AC3E}">
        <p14:creationId xmlns:p14="http://schemas.microsoft.com/office/powerpoint/2010/main" val="1925049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DD95F7-087F-4F3A-8BC2-AFAFD68FF14C}"/>
              </a:ext>
            </a:extLst>
          </p:cNvPr>
          <p:cNvSpPr>
            <a:spLocks noGrp="1"/>
          </p:cNvSpPr>
          <p:nvPr>
            <p:ph type="sldNum" sz="quarter" idx="12"/>
          </p:nvPr>
        </p:nvSpPr>
        <p:spPr/>
        <p:txBody>
          <a:bodyPr/>
          <a:lstStyle/>
          <a:p>
            <a:fld id="{E92B5D5C-8076-4DF7-98F6-C2F083A84EF3}" type="slidenum">
              <a:rPr lang="en-US" smtClean="0"/>
              <a:t>12</a:t>
            </a:fld>
            <a:endParaRPr lang="en-US"/>
          </a:p>
        </p:txBody>
      </p:sp>
      <p:sp>
        <p:nvSpPr>
          <p:cNvPr id="3" name="Rectangle 2">
            <a:extLst>
              <a:ext uri="{FF2B5EF4-FFF2-40B4-BE49-F238E27FC236}">
                <a16:creationId xmlns:a16="http://schemas.microsoft.com/office/drawing/2014/main" id="{380F1268-B202-4E67-878C-EAE929B11956}"/>
              </a:ext>
            </a:extLst>
          </p:cNvPr>
          <p:cNvSpPr/>
          <p:nvPr/>
        </p:nvSpPr>
        <p:spPr>
          <a:xfrm>
            <a:off x="365760" y="387757"/>
            <a:ext cx="11430000" cy="5262979"/>
          </a:xfrm>
          <a:prstGeom prst="rect">
            <a:avLst/>
          </a:prstGeom>
        </p:spPr>
        <p:txBody>
          <a:bodyPr wrap="square">
            <a:spAutoFit/>
          </a:bodyPr>
          <a:lstStyle/>
          <a:p>
            <a:r>
              <a:rPr lang="en-US" sz="2800" dirty="0"/>
              <a:t>What reaction occurs as a hydrochloric acid solution is added to a solution containing equal concentrations of acetic acid and sodium acetate? </a:t>
            </a:r>
          </a:p>
          <a:p>
            <a:endParaRPr lang="en-US" sz="2800" dirty="0"/>
          </a:p>
          <a:p>
            <a:pPr marL="514350" indent="-514350">
              <a:buFontTx/>
              <a:buAutoNum type="alphaUcPeriod"/>
            </a:pPr>
            <a:r>
              <a:rPr lang="en-US" sz="2800" dirty="0"/>
              <a:t>CH</a:t>
            </a:r>
            <a:r>
              <a:rPr lang="en-US" sz="2800" baseline="-25000" dirty="0"/>
              <a:t>3</a:t>
            </a:r>
            <a:r>
              <a:rPr lang="en-US" sz="2800" dirty="0"/>
              <a:t>COOH + H</a:t>
            </a:r>
            <a:r>
              <a:rPr lang="en-US" sz="2800" baseline="30000" dirty="0"/>
              <a:t>+</a:t>
            </a:r>
            <a:r>
              <a:rPr lang="en-US" sz="2800" dirty="0"/>
              <a:t> ⇋ CH</a:t>
            </a:r>
            <a:r>
              <a:rPr lang="en-US" sz="2800" baseline="-25000" dirty="0"/>
              <a:t>3</a:t>
            </a:r>
            <a:r>
              <a:rPr lang="en-US" sz="2800" dirty="0"/>
              <a:t>COOH</a:t>
            </a:r>
            <a:r>
              <a:rPr lang="en-US" sz="2800" baseline="-25000" dirty="0"/>
              <a:t>2</a:t>
            </a:r>
            <a:r>
              <a:rPr lang="en-US" sz="2800" baseline="30000" dirty="0"/>
              <a:t>+</a:t>
            </a:r>
            <a:r>
              <a:rPr lang="en-US" sz="2800" dirty="0"/>
              <a:t> </a:t>
            </a:r>
          </a:p>
          <a:p>
            <a:pPr marL="514350" indent="-514350">
              <a:buAutoNum type="alphaUcPeriod"/>
            </a:pPr>
            <a:endParaRPr lang="en-US" sz="2800" dirty="0"/>
          </a:p>
          <a:p>
            <a:pPr marL="514350" indent="-514350">
              <a:buFontTx/>
              <a:buAutoNum type="alphaUcPeriod" startAt="2"/>
            </a:pPr>
            <a:r>
              <a:rPr lang="en-US" sz="2800" dirty="0"/>
              <a:t>2 CH</a:t>
            </a:r>
            <a:r>
              <a:rPr lang="en-US" sz="2800" baseline="-25000" dirty="0"/>
              <a:t>3</a:t>
            </a:r>
            <a:r>
              <a:rPr lang="en-US" sz="2800" dirty="0"/>
              <a:t>COO</a:t>
            </a:r>
            <a:r>
              <a:rPr lang="en-US" sz="2800" baseline="30000" dirty="0"/>
              <a:t>–</a:t>
            </a:r>
            <a:r>
              <a:rPr lang="en-US" sz="2800" dirty="0"/>
              <a:t> + 2 H</a:t>
            </a:r>
            <a:r>
              <a:rPr lang="en-US" sz="2800" baseline="30000" dirty="0"/>
              <a:t>+</a:t>
            </a:r>
            <a:r>
              <a:rPr lang="en-US" sz="2800" dirty="0"/>
              <a:t> ⇋ CH</a:t>
            </a:r>
            <a:r>
              <a:rPr lang="en-US" sz="2800" baseline="-25000" dirty="0"/>
              <a:t>3</a:t>
            </a:r>
            <a:r>
              <a:rPr lang="en-US" sz="2800" dirty="0"/>
              <a:t>COO + H</a:t>
            </a:r>
            <a:r>
              <a:rPr lang="en-US" sz="2800" baseline="-25000" dirty="0"/>
              <a:t>2</a:t>
            </a:r>
            <a:r>
              <a:rPr lang="en-US" sz="2800" dirty="0"/>
              <a:t> </a:t>
            </a:r>
          </a:p>
          <a:p>
            <a:pPr marL="514350" indent="-514350">
              <a:buAutoNum type="alphaUcPeriod" startAt="2"/>
            </a:pPr>
            <a:endParaRPr lang="en-US" sz="2800" dirty="0"/>
          </a:p>
          <a:p>
            <a:pPr marL="514350" indent="-514350">
              <a:buFontTx/>
              <a:buAutoNum type="alphaUcPeriod" startAt="3"/>
            </a:pPr>
            <a:r>
              <a:rPr lang="en-US" sz="2800" b="1" dirty="0"/>
              <a:t>CH</a:t>
            </a:r>
            <a:r>
              <a:rPr lang="en-US" sz="2800" b="1" baseline="-25000" dirty="0"/>
              <a:t>3</a:t>
            </a:r>
            <a:r>
              <a:rPr lang="en-US" sz="2800" b="1" dirty="0"/>
              <a:t>COO</a:t>
            </a:r>
            <a:r>
              <a:rPr lang="en-US" sz="2800" b="1" baseline="30000" dirty="0"/>
              <a:t>–</a:t>
            </a:r>
            <a:r>
              <a:rPr lang="en-US" sz="2800" b="1" dirty="0"/>
              <a:t> + H</a:t>
            </a:r>
            <a:r>
              <a:rPr lang="en-US" sz="2800" b="1" baseline="30000" dirty="0"/>
              <a:t>+</a:t>
            </a:r>
            <a:r>
              <a:rPr lang="en-US" sz="2800" b="1" dirty="0"/>
              <a:t> </a:t>
            </a:r>
            <a:r>
              <a:rPr lang="en-US" sz="2800" dirty="0"/>
              <a:t>⇋</a:t>
            </a:r>
            <a:r>
              <a:rPr lang="en-US" sz="2800" b="1" dirty="0"/>
              <a:t> CH</a:t>
            </a:r>
            <a:r>
              <a:rPr lang="en-US" sz="2800" b="1" baseline="-25000" dirty="0"/>
              <a:t>3</a:t>
            </a:r>
            <a:r>
              <a:rPr lang="en-US" sz="2800" b="1" dirty="0"/>
              <a:t>COOH </a:t>
            </a:r>
          </a:p>
          <a:p>
            <a:pPr marL="514350" indent="-514350">
              <a:buAutoNum type="alphaUcPeriod" startAt="3"/>
            </a:pPr>
            <a:endParaRPr lang="en-US" sz="2800" dirty="0"/>
          </a:p>
          <a:p>
            <a:pPr marL="514350" indent="-514350">
              <a:buFontTx/>
              <a:buAutoNum type="alphaUcPeriod" startAt="4"/>
            </a:pPr>
            <a:r>
              <a:rPr lang="en-US" sz="2800" dirty="0"/>
              <a:t>CH</a:t>
            </a:r>
            <a:r>
              <a:rPr lang="en-US" sz="2800" baseline="-25000" dirty="0"/>
              <a:t>3</a:t>
            </a:r>
            <a:r>
              <a:rPr lang="en-US" sz="2800" dirty="0"/>
              <a:t>COOH + H</a:t>
            </a:r>
            <a:r>
              <a:rPr lang="en-US" sz="2800" baseline="30000" dirty="0"/>
              <a:t>+</a:t>
            </a:r>
            <a:r>
              <a:rPr lang="en-US" sz="2800" dirty="0"/>
              <a:t> ⇋ CH</a:t>
            </a:r>
            <a:r>
              <a:rPr lang="en-US" sz="2800" baseline="-25000" dirty="0"/>
              <a:t>3</a:t>
            </a:r>
            <a:r>
              <a:rPr lang="en-US" sz="2800" dirty="0"/>
              <a:t>CO</a:t>
            </a:r>
            <a:r>
              <a:rPr lang="en-US" sz="2800" baseline="30000" dirty="0"/>
              <a:t>+</a:t>
            </a:r>
            <a:r>
              <a:rPr lang="en-US" sz="2800" dirty="0"/>
              <a:t> + H</a:t>
            </a:r>
            <a:r>
              <a:rPr lang="en-US" sz="2800" baseline="-25000" dirty="0"/>
              <a:t>2</a:t>
            </a:r>
            <a:r>
              <a:rPr lang="en-US" sz="2800" dirty="0"/>
              <a:t>O </a:t>
            </a:r>
          </a:p>
          <a:p>
            <a:pPr marL="514350" indent="-514350">
              <a:buAutoNum type="alphaUcPeriod" startAt="4"/>
            </a:pPr>
            <a:endParaRPr lang="en-US" sz="2800" dirty="0"/>
          </a:p>
          <a:p>
            <a:r>
              <a:rPr lang="en-US" sz="2800" dirty="0"/>
              <a:t>E.  CH</a:t>
            </a:r>
            <a:r>
              <a:rPr lang="en-US" sz="2800" baseline="-25000" dirty="0"/>
              <a:t>3</a:t>
            </a:r>
            <a:r>
              <a:rPr lang="en-US" sz="2800" dirty="0"/>
              <a:t>COOH + HCl ⇋ CH</a:t>
            </a:r>
            <a:r>
              <a:rPr lang="en-US" sz="2800" baseline="-25000" dirty="0"/>
              <a:t>3</a:t>
            </a:r>
            <a:r>
              <a:rPr lang="en-US" sz="2800" dirty="0"/>
              <a:t>COO</a:t>
            </a:r>
            <a:r>
              <a:rPr lang="en-US" sz="2800" baseline="30000" dirty="0"/>
              <a:t>–</a:t>
            </a:r>
            <a:r>
              <a:rPr lang="en-US" sz="2800" dirty="0"/>
              <a:t> + H</a:t>
            </a:r>
            <a:r>
              <a:rPr lang="en-US" sz="2800" baseline="-25000" dirty="0"/>
              <a:t>2</a:t>
            </a:r>
            <a:r>
              <a:rPr lang="en-US" sz="2800" dirty="0"/>
              <a:t>Cl</a:t>
            </a:r>
            <a:r>
              <a:rPr lang="en-US" sz="2800" baseline="30000" dirty="0"/>
              <a:t>+</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B9528AC6-7CA5-46B6-B7DA-28545A7D87DE}"/>
                  </a:ext>
                </a:extLst>
              </p14:cNvPr>
              <p14:cNvContentPartPr/>
              <p14:nvPr/>
            </p14:nvContentPartPr>
            <p14:xfrm>
              <a:off x="264960" y="1150560"/>
              <a:ext cx="11841840" cy="3856320"/>
            </p14:xfrm>
          </p:contentPart>
        </mc:Choice>
        <mc:Fallback xmlns="">
          <p:pic>
            <p:nvPicPr>
              <p:cNvPr id="4" name="Ink 3">
                <a:extLst>
                  <a:ext uri="{FF2B5EF4-FFF2-40B4-BE49-F238E27FC236}">
                    <a16:creationId xmlns:a16="http://schemas.microsoft.com/office/drawing/2014/main" id="{B9528AC6-7CA5-46B6-B7DA-28545A7D87DE}"/>
                  </a:ext>
                </a:extLst>
              </p:cNvPr>
              <p:cNvPicPr/>
              <p:nvPr/>
            </p:nvPicPr>
            <p:blipFill>
              <a:blip r:embed="rId3"/>
              <a:stretch>
                <a:fillRect/>
              </a:stretch>
            </p:blipFill>
            <p:spPr>
              <a:xfrm>
                <a:off x="255600" y="1141200"/>
                <a:ext cx="11860560" cy="3875040"/>
              </a:xfrm>
              <a:prstGeom prst="rect">
                <a:avLst/>
              </a:prstGeom>
            </p:spPr>
          </p:pic>
        </mc:Fallback>
      </mc:AlternateContent>
    </p:spTree>
    <p:extLst>
      <p:ext uri="{BB962C8B-B14F-4D97-AF65-F5344CB8AC3E}">
        <p14:creationId xmlns:p14="http://schemas.microsoft.com/office/powerpoint/2010/main" val="1614003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2601" y="381001"/>
            <a:ext cx="8610600" cy="2554545"/>
          </a:xfrm>
          <a:prstGeom prst="rect">
            <a:avLst/>
          </a:prstGeom>
          <a:noFill/>
        </p:spPr>
        <p:txBody>
          <a:bodyPr wrap="square" rtlCol="0">
            <a:spAutoFit/>
          </a:bodyPr>
          <a:lstStyle/>
          <a:p>
            <a:r>
              <a:rPr lang="en-US" sz="3200" dirty="0">
                <a:solidFill>
                  <a:prstClr val="black"/>
                </a:solidFill>
                <a:latin typeface="Calibri"/>
              </a:rPr>
              <a:t>Is the reaction between HF and NH</a:t>
            </a:r>
            <a:r>
              <a:rPr lang="en-US" sz="3200" baseline="-25000" dirty="0">
                <a:solidFill>
                  <a:prstClr val="black"/>
                </a:solidFill>
                <a:latin typeface="Calibri"/>
              </a:rPr>
              <a:t>3</a:t>
            </a:r>
            <a:r>
              <a:rPr lang="en-US" sz="3200" dirty="0">
                <a:solidFill>
                  <a:prstClr val="black"/>
                </a:solidFill>
                <a:latin typeface="Calibri"/>
              </a:rPr>
              <a:t> (A) reactant or (B) product favored?</a:t>
            </a:r>
          </a:p>
          <a:p>
            <a:endParaRPr lang="en-US" sz="3200" dirty="0">
              <a:solidFill>
                <a:prstClr val="black"/>
              </a:solidFill>
              <a:latin typeface="Calibri"/>
            </a:endParaRPr>
          </a:p>
          <a:p>
            <a:r>
              <a:rPr lang="en-US" sz="3200" dirty="0" err="1">
                <a:solidFill>
                  <a:prstClr val="black"/>
                </a:solidFill>
                <a:latin typeface="Calibri"/>
              </a:rPr>
              <a:t>K</a:t>
            </a:r>
            <a:r>
              <a:rPr lang="en-US" sz="3200" baseline="-25000" dirty="0" err="1">
                <a:solidFill>
                  <a:prstClr val="black"/>
                </a:solidFill>
                <a:latin typeface="Calibri"/>
              </a:rPr>
              <a:t>a</a:t>
            </a:r>
            <a:r>
              <a:rPr lang="en-US" sz="3200" dirty="0">
                <a:solidFill>
                  <a:prstClr val="black"/>
                </a:solidFill>
                <a:latin typeface="Calibri"/>
              </a:rPr>
              <a:t> HF = 3.5 x 10</a:t>
            </a:r>
            <a:r>
              <a:rPr lang="en-US" sz="3200" baseline="30000" dirty="0">
                <a:solidFill>
                  <a:prstClr val="black"/>
                </a:solidFill>
                <a:latin typeface="Calibri"/>
              </a:rPr>
              <a:t>-4</a:t>
            </a:r>
          </a:p>
          <a:p>
            <a:r>
              <a:rPr lang="en-US" sz="3200" dirty="0">
                <a:solidFill>
                  <a:prstClr val="black"/>
                </a:solidFill>
                <a:latin typeface="Calibri"/>
              </a:rPr>
              <a:t>K</a:t>
            </a:r>
            <a:r>
              <a:rPr lang="en-US" sz="3200" baseline="-25000" dirty="0">
                <a:solidFill>
                  <a:prstClr val="black"/>
                </a:solidFill>
                <a:latin typeface="Calibri"/>
              </a:rPr>
              <a:t>b</a:t>
            </a:r>
            <a:r>
              <a:rPr lang="en-US" sz="3200" dirty="0">
                <a:solidFill>
                  <a:prstClr val="black"/>
                </a:solidFill>
                <a:latin typeface="Calibri"/>
              </a:rPr>
              <a:t> NH</a:t>
            </a:r>
            <a:r>
              <a:rPr lang="en-US" sz="3200" baseline="-25000" dirty="0">
                <a:solidFill>
                  <a:prstClr val="black"/>
                </a:solidFill>
                <a:latin typeface="Calibri"/>
              </a:rPr>
              <a:t>3</a:t>
            </a:r>
            <a:r>
              <a:rPr lang="en-US" sz="3200" dirty="0">
                <a:solidFill>
                  <a:prstClr val="black"/>
                </a:solidFill>
                <a:latin typeface="Calibri"/>
              </a:rPr>
              <a:t> = 1.8 x 10</a:t>
            </a:r>
            <a:r>
              <a:rPr lang="en-US" sz="3200" baseline="30000" dirty="0">
                <a:solidFill>
                  <a:prstClr val="black"/>
                </a:solidFill>
                <a:latin typeface="Calibri"/>
              </a:rPr>
              <a:t>-5</a:t>
            </a:r>
          </a:p>
        </p:txBody>
      </p:sp>
      <p:sp>
        <p:nvSpPr>
          <p:cNvPr id="2" name="Slide Number Placeholder 1">
            <a:extLst>
              <a:ext uri="{FF2B5EF4-FFF2-40B4-BE49-F238E27FC236}">
                <a16:creationId xmlns:a16="http://schemas.microsoft.com/office/drawing/2014/main" id="{95CAF084-3229-46B4-B2E0-44F799E66760}"/>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2</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B558C9DF-84AA-4E26-92E4-80FEC4A92820}"/>
                  </a:ext>
                </a:extLst>
              </p14:cNvPr>
              <p14:cNvContentPartPr/>
              <p14:nvPr/>
            </p14:nvContentPartPr>
            <p14:xfrm>
              <a:off x="1793640" y="872280"/>
              <a:ext cx="6540120" cy="3916440"/>
            </p14:xfrm>
          </p:contentPart>
        </mc:Choice>
        <mc:Fallback xmlns="">
          <p:pic>
            <p:nvPicPr>
              <p:cNvPr id="3" name="Ink 2">
                <a:extLst>
                  <a:ext uri="{FF2B5EF4-FFF2-40B4-BE49-F238E27FC236}">
                    <a16:creationId xmlns:a16="http://schemas.microsoft.com/office/drawing/2014/main" id="{B558C9DF-84AA-4E26-92E4-80FEC4A92820}"/>
                  </a:ext>
                </a:extLst>
              </p:cNvPr>
              <p:cNvPicPr/>
              <p:nvPr/>
            </p:nvPicPr>
            <p:blipFill>
              <a:blip r:embed="rId3"/>
              <a:stretch>
                <a:fillRect/>
              </a:stretch>
            </p:blipFill>
            <p:spPr>
              <a:xfrm>
                <a:off x="1784280" y="862920"/>
                <a:ext cx="6558840" cy="3935160"/>
              </a:xfrm>
              <a:prstGeom prst="rect">
                <a:avLst/>
              </a:prstGeom>
            </p:spPr>
          </p:pic>
        </mc:Fallback>
      </mc:AlternateContent>
    </p:spTree>
    <p:extLst>
      <p:ext uri="{BB962C8B-B14F-4D97-AF65-F5344CB8AC3E}">
        <p14:creationId xmlns:p14="http://schemas.microsoft.com/office/powerpoint/2010/main" val="2385111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txBox="1">
            <a:spLocks/>
          </p:cNvSpPr>
          <p:nvPr/>
        </p:nvSpPr>
        <p:spPr>
          <a:xfrm>
            <a:off x="1752600" y="152400"/>
            <a:ext cx="8610600" cy="6477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dirty="0">
                <a:solidFill>
                  <a:prstClr val="black"/>
                </a:solidFill>
              </a:rPr>
              <a:t>Which conjugate acid/base pair could be used to create a pH 3.20 buffer solution with the largest possible buffer capacity?</a:t>
            </a:r>
          </a:p>
          <a:p>
            <a:endParaRPr lang="en-US" dirty="0">
              <a:solidFill>
                <a:prstClr val="black"/>
              </a:solidFill>
            </a:endParaRPr>
          </a:p>
          <a:p>
            <a:pPr marL="596646" indent="-514350">
              <a:buFont typeface="+mj-lt"/>
              <a:buAutoNum type="alphaUcPeriod"/>
              <a:tabLst>
                <a:tab pos="7205663" algn="r"/>
              </a:tabLst>
            </a:pPr>
            <a:r>
              <a:rPr lang="en-US" dirty="0">
                <a:solidFill>
                  <a:prstClr val="black"/>
                </a:solidFill>
              </a:rPr>
              <a:t>Sulfurous acid/sodium bisulfite	          </a:t>
            </a:r>
            <a:r>
              <a:rPr lang="en-US" dirty="0" err="1">
                <a:solidFill>
                  <a:prstClr val="black"/>
                </a:solidFill>
              </a:rPr>
              <a:t>pKa</a:t>
            </a:r>
            <a:r>
              <a:rPr lang="en-US" dirty="0">
                <a:solidFill>
                  <a:prstClr val="black"/>
                </a:solidFill>
              </a:rPr>
              <a:t>=1.92</a:t>
            </a:r>
          </a:p>
          <a:p>
            <a:pPr marL="596646" indent="-514350">
              <a:buFont typeface="+mj-lt"/>
              <a:buAutoNum type="alphaUcPeriod"/>
              <a:tabLst>
                <a:tab pos="7205663" algn="r"/>
              </a:tabLst>
            </a:pPr>
            <a:r>
              <a:rPr lang="en-US" dirty="0">
                <a:solidFill>
                  <a:prstClr val="black"/>
                </a:solidFill>
              </a:rPr>
              <a:t>Hydrofluoric acid/sodium fluoride	     </a:t>
            </a:r>
            <a:r>
              <a:rPr lang="en-US" dirty="0" err="1">
                <a:solidFill>
                  <a:prstClr val="black"/>
                </a:solidFill>
              </a:rPr>
              <a:t>pKa</a:t>
            </a:r>
            <a:r>
              <a:rPr lang="en-US" dirty="0">
                <a:solidFill>
                  <a:prstClr val="black"/>
                </a:solidFill>
              </a:rPr>
              <a:t>=3.14</a:t>
            </a:r>
          </a:p>
          <a:p>
            <a:pPr marL="596646" indent="-514350">
              <a:buFont typeface="+mj-lt"/>
              <a:buAutoNum type="alphaUcPeriod"/>
              <a:tabLst>
                <a:tab pos="7205663" algn="r"/>
              </a:tabLst>
            </a:pPr>
            <a:r>
              <a:rPr lang="en-US" dirty="0">
                <a:solidFill>
                  <a:prstClr val="black"/>
                </a:solidFill>
              </a:rPr>
              <a:t>Nitrous acid/sodium nitrite	                 </a:t>
            </a:r>
            <a:r>
              <a:rPr lang="en-US" dirty="0" err="1">
                <a:solidFill>
                  <a:prstClr val="black"/>
                </a:solidFill>
              </a:rPr>
              <a:t>pKa</a:t>
            </a:r>
            <a:r>
              <a:rPr lang="en-US" dirty="0">
                <a:solidFill>
                  <a:prstClr val="black"/>
                </a:solidFill>
              </a:rPr>
              <a:t>=3.34</a:t>
            </a:r>
          </a:p>
          <a:p>
            <a:pPr marL="596646" indent="-514350">
              <a:buFont typeface="+mj-lt"/>
              <a:buAutoNum type="alphaUcPeriod"/>
              <a:tabLst>
                <a:tab pos="7205663" algn="r"/>
              </a:tabLst>
            </a:pPr>
            <a:r>
              <a:rPr lang="en-US" dirty="0">
                <a:solidFill>
                  <a:prstClr val="black"/>
                </a:solidFill>
              </a:rPr>
              <a:t>Benzoic acid/sodium benzoate	           </a:t>
            </a:r>
            <a:r>
              <a:rPr lang="en-US" dirty="0" err="1">
                <a:solidFill>
                  <a:prstClr val="black"/>
                </a:solidFill>
              </a:rPr>
              <a:t>pKa</a:t>
            </a:r>
            <a:r>
              <a:rPr lang="en-US" dirty="0">
                <a:solidFill>
                  <a:prstClr val="black"/>
                </a:solidFill>
              </a:rPr>
              <a:t>=4.20</a:t>
            </a:r>
          </a:p>
          <a:p>
            <a:pPr marL="596646" indent="-514350">
              <a:buFont typeface="+mj-lt"/>
              <a:buAutoNum type="alphaUcPeriod"/>
              <a:tabLst>
                <a:tab pos="7205663" algn="r"/>
              </a:tabLst>
            </a:pPr>
            <a:r>
              <a:rPr lang="en-US" dirty="0">
                <a:solidFill>
                  <a:prstClr val="black"/>
                </a:solidFill>
              </a:rPr>
              <a:t>Acetic acid/sodium acetate	                 </a:t>
            </a:r>
            <a:r>
              <a:rPr lang="en-US" dirty="0" err="1">
                <a:solidFill>
                  <a:prstClr val="black"/>
                </a:solidFill>
              </a:rPr>
              <a:t>pKa</a:t>
            </a:r>
            <a:r>
              <a:rPr lang="en-US" dirty="0">
                <a:solidFill>
                  <a:prstClr val="black"/>
                </a:solidFill>
              </a:rPr>
              <a:t>=4.74</a:t>
            </a:r>
          </a:p>
        </p:txBody>
      </p:sp>
      <p:sp>
        <p:nvSpPr>
          <p:cNvPr id="2" name="Slide Number Placeholder 1">
            <a:extLst>
              <a:ext uri="{FF2B5EF4-FFF2-40B4-BE49-F238E27FC236}">
                <a16:creationId xmlns:a16="http://schemas.microsoft.com/office/drawing/2014/main" id="{58777D7F-CB66-4D93-AA40-6C83BE4C5C8F}"/>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3</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C628C39-648E-49E8-8076-C6CC4893ABB7}"/>
                  </a:ext>
                </a:extLst>
              </p14:cNvPr>
              <p14:cNvContentPartPr/>
              <p14:nvPr/>
            </p14:nvContentPartPr>
            <p14:xfrm>
              <a:off x="1828200" y="2994480"/>
              <a:ext cx="7514640" cy="3272400"/>
            </p14:xfrm>
          </p:contentPart>
        </mc:Choice>
        <mc:Fallback xmlns="">
          <p:pic>
            <p:nvPicPr>
              <p:cNvPr id="3" name="Ink 2">
                <a:extLst>
                  <a:ext uri="{FF2B5EF4-FFF2-40B4-BE49-F238E27FC236}">
                    <a16:creationId xmlns:a16="http://schemas.microsoft.com/office/drawing/2014/main" id="{2C628C39-648E-49E8-8076-C6CC4893ABB7}"/>
                  </a:ext>
                </a:extLst>
              </p:cNvPr>
              <p:cNvPicPr/>
              <p:nvPr/>
            </p:nvPicPr>
            <p:blipFill>
              <a:blip r:embed="rId3"/>
              <a:stretch>
                <a:fillRect/>
              </a:stretch>
            </p:blipFill>
            <p:spPr>
              <a:xfrm>
                <a:off x="1818840" y="2985120"/>
                <a:ext cx="7533360" cy="3291120"/>
              </a:xfrm>
              <a:prstGeom prst="rect">
                <a:avLst/>
              </a:prstGeom>
            </p:spPr>
          </p:pic>
        </mc:Fallback>
      </mc:AlternateContent>
    </p:spTree>
    <p:extLst>
      <p:ext uri="{BB962C8B-B14F-4D97-AF65-F5344CB8AC3E}">
        <p14:creationId xmlns:p14="http://schemas.microsoft.com/office/powerpoint/2010/main" val="3609173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2600" y="381000"/>
            <a:ext cx="8686800" cy="6247864"/>
          </a:xfrm>
          <a:prstGeom prst="rect">
            <a:avLst/>
          </a:prstGeom>
        </p:spPr>
        <p:txBody>
          <a:bodyPr wrap="square">
            <a:spAutoFit/>
          </a:bodyPr>
          <a:lstStyle/>
          <a:p>
            <a:r>
              <a:rPr lang="en-US" sz="4000" dirty="0">
                <a:solidFill>
                  <a:prstClr val="black"/>
                </a:solidFill>
                <a:latin typeface="Calibri"/>
              </a:rPr>
              <a:t>Solutions of which of the following compounds could be used to make a buffer solution with sodium dihydrogen phosphate?</a:t>
            </a:r>
          </a:p>
          <a:p>
            <a:endParaRPr lang="en-US" sz="4000" dirty="0">
              <a:solidFill>
                <a:prstClr val="black"/>
              </a:solidFill>
              <a:latin typeface="Calibri"/>
            </a:endParaRPr>
          </a:p>
          <a:p>
            <a:pPr marL="596646" indent="-514350">
              <a:buFont typeface="+mj-lt"/>
              <a:buAutoNum type="alphaUcPeriod"/>
            </a:pPr>
            <a:r>
              <a:rPr lang="en-US" sz="4000" dirty="0">
                <a:solidFill>
                  <a:prstClr val="black"/>
                </a:solidFill>
                <a:latin typeface="Calibri"/>
              </a:rPr>
              <a:t>Phosphoric Acid</a:t>
            </a:r>
          </a:p>
          <a:p>
            <a:pPr marL="596646" indent="-514350">
              <a:buFont typeface="+mj-lt"/>
              <a:buAutoNum type="alphaUcPeriod"/>
            </a:pPr>
            <a:r>
              <a:rPr lang="en-US" sz="4000" dirty="0">
                <a:solidFill>
                  <a:prstClr val="black"/>
                </a:solidFill>
                <a:latin typeface="Calibri"/>
              </a:rPr>
              <a:t>Hydrochloric acid</a:t>
            </a:r>
          </a:p>
          <a:p>
            <a:pPr marL="596646" indent="-514350">
              <a:buFont typeface="+mj-lt"/>
              <a:buAutoNum type="alphaUcPeriod"/>
            </a:pPr>
            <a:r>
              <a:rPr lang="en-US" sz="4000" dirty="0">
                <a:solidFill>
                  <a:prstClr val="black"/>
                </a:solidFill>
                <a:latin typeface="Calibri"/>
              </a:rPr>
              <a:t>Sodium hydrogen phosphate</a:t>
            </a:r>
          </a:p>
          <a:p>
            <a:pPr marL="596646" indent="-514350">
              <a:buFont typeface="+mj-lt"/>
              <a:buAutoNum type="alphaUcPeriod"/>
            </a:pPr>
            <a:r>
              <a:rPr lang="en-US" sz="4000" dirty="0">
                <a:solidFill>
                  <a:prstClr val="black"/>
                </a:solidFill>
                <a:latin typeface="Calibri"/>
              </a:rPr>
              <a:t>Sodium hydroxide</a:t>
            </a:r>
          </a:p>
          <a:p>
            <a:pPr marL="596646" indent="-514350">
              <a:buFont typeface="+mj-lt"/>
              <a:buAutoNum type="alphaUcPeriod"/>
            </a:pPr>
            <a:r>
              <a:rPr lang="en-US" sz="4000" dirty="0">
                <a:solidFill>
                  <a:prstClr val="black"/>
                </a:solidFill>
                <a:latin typeface="Calibri"/>
              </a:rPr>
              <a:t>Potassium Acetate</a:t>
            </a:r>
          </a:p>
        </p:txBody>
      </p:sp>
      <p:sp>
        <p:nvSpPr>
          <p:cNvPr id="2" name="Slide Number Placeholder 1">
            <a:extLst>
              <a:ext uri="{FF2B5EF4-FFF2-40B4-BE49-F238E27FC236}">
                <a16:creationId xmlns:a16="http://schemas.microsoft.com/office/drawing/2014/main" id="{93EBDBBA-85F4-44C0-9471-BEDD0C0494EC}"/>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4</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BB04680B-4562-40CF-B8F9-EF588D509FC9}"/>
                  </a:ext>
                </a:extLst>
              </p14:cNvPr>
              <p14:cNvContentPartPr/>
              <p14:nvPr/>
            </p14:nvContentPartPr>
            <p14:xfrm>
              <a:off x="1844760" y="2411280"/>
              <a:ext cx="8577000" cy="2844720"/>
            </p14:xfrm>
          </p:contentPart>
        </mc:Choice>
        <mc:Fallback xmlns="">
          <p:pic>
            <p:nvPicPr>
              <p:cNvPr id="3" name="Ink 2">
                <a:extLst>
                  <a:ext uri="{FF2B5EF4-FFF2-40B4-BE49-F238E27FC236}">
                    <a16:creationId xmlns:a16="http://schemas.microsoft.com/office/drawing/2014/main" id="{BB04680B-4562-40CF-B8F9-EF588D509FC9}"/>
                  </a:ext>
                </a:extLst>
              </p:cNvPr>
              <p:cNvPicPr/>
              <p:nvPr/>
            </p:nvPicPr>
            <p:blipFill>
              <a:blip r:embed="rId3"/>
              <a:stretch>
                <a:fillRect/>
              </a:stretch>
            </p:blipFill>
            <p:spPr>
              <a:xfrm>
                <a:off x="1835400" y="2401920"/>
                <a:ext cx="8595720" cy="2863440"/>
              </a:xfrm>
              <a:prstGeom prst="rect">
                <a:avLst/>
              </a:prstGeom>
            </p:spPr>
          </p:pic>
        </mc:Fallback>
      </mc:AlternateContent>
    </p:spTree>
    <p:extLst>
      <p:ext uri="{BB962C8B-B14F-4D97-AF65-F5344CB8AC3E}">
        <p14:creationId xmlns:p14="http://schemas.microsoft.com/office/powerpoint/2010/main" val="3677804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52600" y="106681"/>
            <a:ext cx="8686800" cy="6186309"/>
          </a:xfrm>
          <a:prstGeom prst="rect">
            <a:avLst/>
          </a:prstGeom>
        </p:spPr>
        <p:txBody>
          <a:bodyPr wrap="square">
            <a:spAutoFit/>
          </a:bodyPr>
          <a:lstStyle/>
          <a:p>
            <a:r>
              <a:rPr lang="en-US" sz="3600" dirty="0">
                <a:solidFill>
                  <a:prstClr val="black"/>
                </a:solidFill>
                <a:latin typeface="Calibri"/>
              </a:rPr>
              <a:t>When each pair of solutions is mixed, which one will not be a buffer?</a:t>
            </a:r>
          </a:p>
          <a:p>
            <a:endParaRPr lang="en-US" sz="3600" dirty="0">
              <a:solidFill>
                <a:prstClr val="black"/>
              </a:solidFill>
              <a:latin typeface="Calibri"/>
            </a:endParaRPr>
          </a:p>
          <a:p>
            <a:pPr marL="514350" indent="-514350">
              <a:buFontTx/>
              <a:buAutoNum type="alphaLcPeriod"/>
            </a:pPr>
            <a:r>
              <a:rPr lang="en-US" sz="3600" dirty="0">
                <a:solidFill>
                  <a:prstClr val="black"/>
                </a:solidFill>
                <a:latin typeface="Calibri"/>
              </a:rPr>
              <a:t>10.0 mL of 0.1 M </a:t>
            </a:r>
            <a:r>
              <a:rPr lang="en-US" sz="3600" dirty="0" err="1">
                <a:solidFill>
                  <a:prstClr val="black"/>
                </a:solidFill>
                <a:latin typeface="Calibri"/>
              </a:rPr>
              <a:t>NaCN</a:t>
            </a:r>
            <a:r>
              <a:rPr lang="en-US" sz="3600" dirty="0">
                <a:solidFill>
                  <a:prstClr val="black"/>
                </a:solidFill>
                <a:latin typeface="Calibri"/>
              </a:rPr>
              <a:t> mixed with 5.00 mL of 0.1 M </a:t>
            </a:r>
            <a:r>
              <a:rPr lang="en-US" sz="3600" dirty="0" err="1">
                <a:solidFill>
                  <a:prstClr val="black"/>
                </a:solidFill>
                <a:latin typeface="Calibri"/>
              </a:rPr>
              <a:t>HCl</a:t>
            </a:r>
            <a:endParaRPr lang="en-US" sz="3600" dirty="0">
              <a:solidFill>
                <a:prstClr val="black"/>
              </a:solidFill>
              <a:latin typeface="Calibri"/>
            </a:endParaRPr>
          </a:p>
          <a:p>
            <a:pPr marL="514350" indent="-514350">
              <a:buFontTx/>
              <a:buAutoNum type="alphaLcPeriod"/>
            </a:pPr>
            <a:endParaRPr lang="en-US" sz="3600" dirty="0">
              <a:solidFill>
                <a:prstClr val="black"/>
              </a:solidFill>
              <a:latin typeface="Calibri"/>
            </a:endParaRPr>
          </a:p>
          <a:p>
            <a:pPr marL="514350" indent="-514350">
              <a:buFontTx/>
              <a:buAutoNum type="alphaLcPeriod"/>
            </a:pPr>
            <a:r>
              <a:rPr lang="en-US" sz="3600" dirty="0">
                <a:solidFill>
                  <a:prstClr val="black"/>
                </a:solidFill>
                <a:latin typeface="Calibri"/>
              </a:rPr>
              <a:t>5.0 mL of 0.1 M </a:t>
            </a:r>
            <a:r>
              <a:rPr lang="en-US" sz="3600" dirty="0" err="1">
                <a:solidFill>
                  <a:prstClr val="black"/>
                </a:solidFill>
                <a:latin typeface="Calibri"/>
              </a:rPr>
              <a:t>NaCN</a:t>
            </a:r>
            <a:r>
              <a:rPr lang="en-US" sz="3600" dirty="0">
                <a:solidFill>
                  <a:prstClr val="black"/>
                </a:solidFill>
                <a:latin typeface="Calibri"/>
              </a:rPr>
              <a:t> mixed with 5.0 mL of 0.1 M </a:t>
            </a:r>
            <a:r>
              <a:rPr lang="en-US" sz="3600" dirty="0" err="1">
                <a:solidFill>
                  <a:prstClr val="black"/>
                </a:solidFill>
                <a:latin typeface="Calibri"/>
              </a:rPr>
              <a:t>HBr</a:t>
            </a:r>
            <a:endParaRPr lang="en-US" sz="3600" dirty="0">
              <a:solidFill>
                <a:prstClr val="black"/>
              </a:solidFill>
              <a:latin typeface="Calibri"/>
            </a:endParaRPr>
          </a:p>
          <a:p>
            <a:pPr marL="514350" indent="-514350">
              <a:buFontTx/>
              <a:buAutoNum type="alphaLcPeriod"/>
            </a:pPr>
            <a:endParaRPr lang="en-US" sz="3600" dirty="0">
              <a:solidFill>
                <a:prstClr val="black"/>
              </a:solidFill>
              <a:latin typeface="Calibri"/>
            </a:endParaRPr>
          </a:p>
          <a:p>
            <a:pPr marL="514350" indent="-514350">
              <a:buFontTx/>
              <a:buAutoNum type="alphaLcPeriod"/>
            </a:pPr>
            <a:r>
              <a:rPr lang="en-US" sz="3600" dirty="0">
                <a:solidFill>
                  <a:prstClr val="black"/>
                </a:solidFill>
                <a:latin typeface="Calibri"/>
              </a:rPr>
              <a:t>20.0 mL of 0.2 M </a:t>
            </a:r>
            <a:r>
              <a:rPr lang="en-US" sz="3600" dirty="0" err="1">
                <a:solidFill>
                  <a:prstClr val="black"/>
                </a:solidFill>
                <a:latin typeface="Calibri"/>
              </a:rPr>
              <a:t>NaCN</a:t>
            </a:r>
            <a:r>
              <a:rPr lang="en-US" sz="3600" dirty="0">
                <a:solidFill>
                  <a:prstClr val="black"/>
                </a:solidFill>
                <a:latin typeface="Calibri"/>
              </a:rPr>
              <a:t> mixed with 25.00 mL of 0.1 M HI</a:t>
            </a:r>
          </a:p>
        </p:txBody>
      </p:sp>
      <p:sp>
        <p:nvSpPr>
          <p:cNvPr id="2" name="Slide Number Placeholder 1">
            <a:extLst>
              <a:ext uri="{FF2B5EF4-FFF2-40B4-BE49-F238E27FC236}">
                <a16:creationId xmlns:a16="http://schemas.microsoft.com/office/drawing/2014/main" id="{42539298-75CB-40F1-A9CA-107BAF88F3D1}"/>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5</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C9E94E7A-D77A-4287-87F8-DF8C72631C77}"/>
                  </a:ext>
                </a:extLst>
              </p14:cNvPr>
              <p14:cNvContentPartPr/>
              <p14:nvPr/>
            </p14:nvContentPartPr>
            <p14:xfrm>
              <a:off x="1692120" y="827280"/>
              <a:ext cx="8883360" cy="5934600"/>
            </p14:xfrm>
          </p:contentPart>
        </mc:Choice>
        <mc:Fallback xmlns="">
          <p:pic>
            <p:nvPicPr>
              <p:cNvPr id="3" name="Ink 2">
                <a:extLst>
                  <a:ext uri="{FF2B5EF4-FFF2-40B4-BE49-F238E27FC236}">
                    <a16:creationId xmlns:a16="http://schemas.microsoft.com/office/drawing/2014/main" id="{C9E94E7A-D77A-4287-87F8-DF8C72631C77}"/>
                  </a:ext>
                </a:extLst>
              </p:cNvPr>
              <p:cNvPicPr/>
              <p:nvPr/>
            </p:nvPicPr>
            <p:blipFill>
              <a:blip r:embed="rId3"/>
              <a:stretch>
                <a:fillRect/>
              </a:stretch>
            </p:blipFill>
            <p:spPr>
              <a:xfrm>
                <a:off x="1682760" y="817920"/>
                <a:ext cx="8902080" cy="5953320"/>
              </a:xfrm>
              <a:prstGeom prst="rect">
                <a:avLst/>
              </a:prstGeom>
            </p:spPr>
          </p:pic>
        </mc:Fallback>
      </mc:AlternateContent>
    </p:spTree>
    <p:extLst>
      <p:ext uri="{BB962C8B-B14F-4D97-AF65-F5344CB8AC3E}">
        <p14:creationId xmlns:p14="http://schemas.microsoft.com/office/powerpoint/2010/main" val="1674171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6400" y="228601"/>
            <a:ext cx="8763000" cy="1077218"/>
          </a:xfrm>
          <a:prstGeom prst="rect">
            <a:avLst/>
          </a:prstGeom>
        </p:spPr>
        <p:txBody>
          <a:bodyPr wrap="square">
            <a:spAutoFit/>
          </a:bodyPr>
          <a:lstStyle/>
          <a:p>
            <a:r>
              <a:rPr lang="en-US" sz="3200" dirty="0">
                <a:solidFill>
                  <a:prstClr val="black"/>
                </a:solidFill>
                <a:latin typeface="Calibri"/>
              </a:rPr>
              <a:t>What is the pH of a 0.056 </a:t>
            </a:r>
            <a:r>
              <a:rPr lang="en-US" sz="3200" i="1" dirty="0">
                <a:solidFill>
                  <a:prstClr val="black"/>
                </a:solidFill>
                <a:latin typeface="Calibri"/>
              </a:rPr>
              <a:t>M</a:t>
            </a:r>
            <a:r>
              <a:rPr lang="en-US" sz="3200" dirty="0">
                <a:solidFill>
                  <a:prstClr val="black"/>
                </a:solidFill>
                <a:latin typeface="Calibri"/>
              </a:rPr>
              <a:t> acetic acid solution? </a:t>
            </a:r>
            <a:r>
              <a:rPr lang="en-US" sz="3200" dirty="0" err="1">
                <a:solidFill>
                  <a:prstClr val="black"/>
                </a:solidFill>
                <a:latin typeface="Calibri"/>
              </a:rPr>
              <a:t>pKa</a:t>
            </a:r>
            <a:r>
              <a:rPr lang="en-US" sz="3200" dirty="0">
                <a:solidFill>
                  <a:prstClr val="black"/>
                </a:solidFill>
                <a:latin typeface="Calibri"/>
              </a:rPr>
              <a:t> = 4.74.</a:t>
            </a:r>
          </a:p>
        </p:txBody>
      </p:sp>
      <p:sp>
        <p:nvSpPr>
          <p:cNvPr id="3" name="Rectangle 2"/>
          <p:cNvSpPr/>
          <p:nvPr/>
        </p:nvSpPr>
        <p:spPr>
          <a:xfrm>
            <a:off x="1676400" y="3244335"/>
            <a:ext cx="8763000" cy="584775"/>
          </a:xfrm>
          <a:prstGeom prst="rect">
            <a:avLst/>
          </a:prstGeom>
        </p:spPr>
        <p:txBody>
          <a:bodyPr wrap="square">
            <a:spAutoFit/>
          </a:bodyPr>
          <a:lstStyle/>
          <a:p>
            <a:r>
              <a:rPr lang="en-US" sz="3200" dirty="0">
                <a:solidFill>
                  <a:prstClr val="black"/>
                </a:solidFill>
                <a:latin typeface="Calibri"/>
              </a:rPr>
              <a:t>What is the pH of a 0.00001 </a:t>
            </a:r>
            <a:r>
              <a:rPr lang="en-US" sz="3200" i="1" dirty="0">
                <a:solidFill>
                  <a:prstClr val="black"/>
                </a:solidFill>
                <a:latin typeface="Calibri"/>
              </a:rPr>
              <a:t>M</a:t>
            </a:r>
            <a:r>
              <a:rPr lang="en-US" sz="3200" dirty="0">
                <a:solidFill>
                  <a:prstClr val="black"/>
                </a:solidFill>
                <a:latin typeface="Calibri"/>
              </a:rPr>
              <a:t> </a:t>
            </a:r>
            <a:r>
              <a:rPr lang="en-US" sz="3200" dirty="0" err="1">
                <a:solidFill>
                  <a:prstClr val="black"/>
                </a:solidFill>
                <a:latin typeface="Calibri"/>
              </a:rPr>
              <a:t>HCl</a:t>
            </a:r>
            <a:r>
              <a:rPr lang="en-US" sz="3200" dirty="0">
                <a:solidFill>
                  <a:prstClr val="black"/>
                </a:solidFill>
                <a:latin typeface="Calibri"/>
              </a:rPr>
              <a:t> solution?</a:t>
            </a:r>
          </a:p>
        </p:txBody>
      </p:sp>
      <p:sp>
        <p:nvSpPr>
          <p:cNvPr id="4" name="Slide Number Placeholder 3">
            <a:extLst>
              <a:ext uri="{FF2B5EF4-FFF2-40B4-BE49-F238E27FC236}">
                <a16:creationId xmlns:a16="http://schemas.microsoft.com/office/drawing/2014/main" id="{3BA79F33-F2AB-4CCC-BB3E-4F2809784A9F}"/>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6</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2E7D75F5-62D6-48CE-93FC-2589F3826A30}"/>
                  </a:ext>
                </a:extLst>
              </p14:cNvPr>
              <p14:cNvContentPartPr/>
              <p14:nvPr/>
            </p14:nvContentPartPr>
            <p14:xfrm>
              <a:off x="2109360" y="770040"/>
              <a:ext cx="8251920" cy="3612240"/>
            </p14:xfrm>
          </p:contentPart>
        </mc:Choice>
        <mc:Fallback xmlns="">
          <p:pic>
            <p:nvPicPr>
              <p:cNvPr id="5" name="Ink 4">
                <a:extLst>
                  <a:ext uri="{FF2B5EF4-FFF2-40B4-BE49-F238E27FC236}">
                    <a16:creationId xmlns:a16="http://schemas.microsoft.com/office/drawing/2014/main" id="{2E7D75F5-62D6-48CE-93FC-2589F3826A30}"/>
                  </a:ext>
                </a:extLst>
              </p:cNvPr>
              <p:cNvPicPr/>
              <p:nvPr/>
            </p:nvPicPr>
            <p:blipFill>
              <a:blip r:embed="rId3"/>
              <a:stretch>
                <a:fillRect/>
              </a:stretch>
            </p:blipFill>
            <p:spPr>
              <a:xfrm>
                <a:off x="2100000" y="760680"/>
                <a:ext cx="8270640" cy="3630960"/>
              </a:xfrm>
              <a:prstGeom prst="rect">
                <a:avLst/>
              </a:prstGeom>
            </p:spPr>
          </p:pic>
        </mc:Fallback>
      </mc:AlternateContent>
    </p:spTree>
    <p:extLst>
      <p:ext uri="{BB962C8B-B14F-4D97-AF65-F5344CB8AC3E}">
        <p14:creationId xmlns:p14="http://schemas.microsoft.com/office/powerpoint/2010/main" val="393562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7D4500CA-91EC-4368-A823-A85294320A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447" t="630" r="23058" b="11778"/>
          <a:stretch>
            <a:fillRect/>
          </a:stretch>
        </p:blipFill>
        <p:spPr bwMode="auto">
          <a:xfrm>
            <a:off x="6799372" y="2514600"/>
            <a:ext cx="330358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2">
            <a:extLst>
              <a:ext uri="{FF2B5EF4-FFF2-40B4-BE49-F238E27FC236}">
                <a16:creationId xmlns:a16="http://schemas.microsoft.com/office/drawing/2014/main" id="{2BA80D8B-F8BD-4F10-A98B-C95441F986F2}"/>
              </a:ext>
            </a:extLst>
          </p:cNvPr>
          <p:cNvSpPr txBox="1">
            <a:spLocks noChangeArrowheads="1"/>
          </p:cNvSpPr>
          <p:nvPr/>
        </p:nvSpPr>
        <p:spPr bwMode="auto">
          <a:xfrm>
            <a:off x="1845530" y="304801"/>
            <a:ext cx="8229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fontAlgn="base">
              <a:spcBef>
                <a:spcPct val="0"/>
              </a:spcBef>
              <a:spcAft>
                <a:spcPct val="0"/>
              </a:spcAft>
              <a:buNone/>
              <a:defRPr/>
            </a:pPr>
            <a:r>
              <a:rPr lang="en-US" altLang="en-US" sz="2800" kern="0" dirty="0">
                <a:solidFill>
                  <a:srgbClr val="000000"/>
                </a:solidFill>
                <a:latin typeface="Calibri"/>
              </a:rPr>
              <a:t>A buffer solution containing equimolar amounts of the base, aniline, and the salt of its conjugate acid, aniline hydrochloride, will result in an acidic buffer solution.</a:t>
            </a:r>
          </a:p>
        </p:txBody>
      </p:sp>
      <p:sp>
        <p:nvSpPr>
          <p:cNvPr id="4" name="Text Box 4">
            <a:extLst>
              <a:ext uri="{FF2B5EF4-FFF2-40B4-BE49-F238E27FC236}">
                <a16:creationId xmlns:a16="http://schemas.microsoft.com/office/drawing/2014/main" id="{0F29C59A-3A97-46F6-B738-35093D03216B}"/>
              </a:ext>
            </a:extLst>
          </p:cNvPr>
          <p:cNvSpPr txBox="1">
            <a:spLocks noChangeArrowheads="1"/>
          </p:cNvSpPr>
          <p:nvPr/>
        </p:nvSpPr>
        <p:spPr bwMode="auto">
          <a:xfrm>
            <a:off x="4191000" y="2474894"/>
            <a:ext cx="213391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fontAlgn="base">
              <a:spcBef>
                <a:spcPct val="0"/>
              </a:spcBef>
              <a:spcAft>
                <a:spcPct val="0"/>
              </a:spcAft>
              <a:buNone/>
              <a:defRPr/>
            </a:pPr>
            <a:r>
              <a:rPr lang="en-US" altLang="en-US" sz="2800" kern="0" dirty="0">
                <a:solidFill>
                  <a:srgbClr val="000000"/>
                </a:solidFill>
                <a:latin typeface="Calibri"/>
              </a:rPr>
              <a:t>aniline</a:t>
            </a:r>
          </a:p>
          <a:p>
            <a:pPr algn="ctr" fontAlgn="base">
              <a:spcBef>
                <a:spcPct val="0"/>
              </a:spcBef>
              <a:spcAft>
                <a:spcPct val="0"/>
              </a:spcAft>
              <a:buNone/>
              <a:defRPr/>
            </a:pPr>
            <a:r>
              <a:rPr lang="en-US" altLang="en-US" sz="2800" kern="0" dirty="0" err="1">
                <a:solidFill>
                  <a:srgbClr val="000000"/>
                </a:solidFill>
                <a:latin typeface="Calibri"/>
              </a:rPr>
              <a:t>K</a:t>
            </a:r>
            <a:r>
              <a:rPr lang="en-US" altLang="en-US" sz="2800" kern="0" baseline="-25000" dirty="0" err="1">
                <a:solidFill>
                  <a:srgbClr val="000000"/>
                </a:solidFill>
                <a:latin typeface="Calibri"/>
              </a:rPr>
              <a:t>b</a:t>
            </a:r>
            <a:r>
              <a:rPr lang="en-US" altLang="en-US" sz="2800" kern="0" dirty="0">
                <a:solidFill>
                  <a:srgbClr val="000000"/>
                </a:solidFill>
                <a:latin typeface="Calibri"/>
              </a:rPr>
              <a:t> = 4.3x10</a:t>
            </a:r>
            <a:r>
              <a:rPr lang="en-US" altLang="en-US" sz="2800" kern="0" baseline="30000" dirty="0">
                <a:solidFill>
                  <a:srgbClr val="000000"/>
                </a:solidFill>
                <a:latin typeface="Calibri"/>
              </a:rPr>
              <a:t>-10</a:t>
            </a:r>
          </a:p>
        </p:txBody>
      </p:sp>
      <p:sp>
        <p:nvSpPr>
          <p:cNvPr id="5" name="Text Box 5">
            <a:extLst>
              <a:ext uri="{FF2B5EF4-FFF2-40B4-BE49-F238E27FC236}">
                <a16:creationId xmlns:a16="http://schemas.microsoft.com/office/drawing/2014/main" id="{873F9613-7D9F-405F-A518-9196F232CA3F}"/>
              </a:ext>
            </a:extLst>
          </p:cNvPr>
          <p:cNvSpPr txBox="1">
            <a:spLocks noChangeArrowheads="1"/>
          </p:cNvSpPr>
          <p:nvPr/>
        </p:nvSpPr>
        <p:spPr bwMode="auto">
          <a:xfrm>
            <a:off x="2133600" y="5181600"/>
            <a:ext cx="1314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prstClr val="black"/>
                </a:solidFill>
                <a:latin typeface="Calibri"/>
              </a:rPr>
              <a:t>A.  True</a:t>
            </a:r>
          </a:p>
        </p:txBody>
      </p:sp>
      <p:sp>
        <p:nvSpPr>
          <p:cNvPr id="6" name="Text Box 6">
            <a:extLst>
              <a:ext uri="{FF2B5EF4-FFF2-40B4-BE49-F238E27FC236}">
                <a16:creationId xmlns:a16="http://schemas.microsoft.com/office/drawing/2014/main" id="{656E4E85-040F-41CE-AC29-A5AA7C953BD4}"/>
              </a:ext>
            </a:extLst>
          </p:cNvPr>
          <p:cNvSpPr txBox="1">
            <a:spLocks noChangeArrowheads="1"/>
          </p:cNvSpPr>
          <p:nvPr/>
        </p:nvSpPr>
        <p:spPr bwMode="auto">
          <a:xfrm>
            <a:off x="2168525" y="5653088"/>
            <a:ext cx="13724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sz="2800" kern="0" dirty="0">
                <a:solidFill>
                  <a:srgbClr val="000000"/>
                </a:solidFill>
                <a:latin typeface="Calibri"/>
              </a:rPr>
              <a:t>B.  False</a:t>
            </a:r>
          </a:p>
        </p:txBody>
      </p:sp>
      <p:sp>
        <p:nvSpPr>
          <p:cNvPr id="7" name="Slide Number Placeholder 6">
            <a:extLst>
              <a:ext uri="{FF2B5EF4-FFF2-40B4-BE49-F238E27FC236}">
                <a16:creationId xmlns:a16="http://schemas.microsoft.com/office/drawing/2014/main" id="{A35E3BD7-D5AC-4EEA-8334-EFB1028823AB}"/>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7</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3">
            <p14:nvContentPartPr>
              <p14:cNvPr id="8" name="Ink 7">
                <a:extLst>
                  <a:ext uri="{FF2B5EF4-FFF2-40B4-BE49-F238E27FC236}">
                    <a16:creationId xmlns:a16="http://schemas.microsoft.com/office/drawing/2014/main" id="{07AFDF88-7EAD-4649-B4DC-92068864B3A6}"/>
                  </a:ext>
                </a:extLst>
              </p14:cNvPr>
              <p14:cNvContentPartPr/>
              <p14:nvPr/>
            </p14:nvContentPartPr>
            <p14:xfrm>
              <a:off x="1826760" y="1568880"/>
              <a:ext cx="5312880" cy="4209120"/>
            </p14:xfrm>
          </p:contentPart>
        </mc:Choice>
        <mc:Fallback xmlns="">
          <p:pic>
            <p:nvPicPr>
              <p:cNvPr id="8" name="Ink 7">
                <a:extLst>
                  <a:ext uri="{FF2B5EF4-FFF2-40B4-BE49-F238E27FC236}">
                    <a16:creationId xmlns:a16="http://schemas.microsoft.com/office/drawing/2014/main" id="{07AFDF88-7EAD-4649-B4DC-92068864B3A6}"/>
                  </a:ext>
                </a:extLst>
              </p:cNvPr>
              <p:cNvPicPr/>
              <p:nvPr/>
            </p:nvPicPr>
            <p:blipFill>
              <a:blip r:embed="rId4"/>
              <a:stretch>
                <a:fillRect/>
              </a:stretch>
            </p:blipFill>
            <p:spPr>
              <a:xfrm>
                <a:off x="1817400" y="1559520"/>
                <a:ext cx="5331600" cy="4227840"/>
              </a:xfrm>
              <a:prstGeom prst="rect">
                <a:avLst/>
              </a:prstGeom>
            </p:spPr>
          </p:pic>
        </mc:Fallback>
      </mc:AlternateContent>
    </p:spTree>
    <p:extLst>
      <p:ext uri="{BB962C8B-B14F-4D97-AF65-F5344CB8AC3E}">
        <p14:creationId xmlns:p14="http://schemas.microsoft.com/office/powerpoint/2010/main" val="3544961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a:extLst>
              <a:ext uri="{FF2B5EF4-FFF2-40B4-BE49-F238E27FC236}">
                <a16:creationId xmlns:a16="http://schemas.microsoft.com/office/drawing/2014/main" id="{F9EB7A4D-4411-4323-9F4C-1F595879F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980" t="42036" r="17670"/>
          <a:stretch>
            <a:fillRect/>
          </a:stretch>
        </p:blipFill>
        <p:spPr bwMode="auto">
          <a:xfrm>
            <a:off x="6096000" y="4056477"/>
            <a:ext cx="3810000"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4">
            <a:extLst>
              <a:ext uri="{FF2B5EF4-FFF2-40B4-BE49-F238E27FC236}">
                <a16:creationId xmlns:a16="http://schemas.microsoft.com/office/drawing/2014/main" id="{EBB77C48-77D5-47A3-B976-DC9747CDE100}"/>
              </a:ext>
            </a:extLst>
          </p:cNvPr>
          <p:cNvSpPr txBox="1">
            <a:spLocks noChangeArrowheads="1"/>
          </p:cNvSpPr>
          <p:nvPr/>
        </p:nvSpPr>
        <p:spPr bwMode="auto">
          <a:xfrm>
            <a:off x="2057400" y="495300"/>
            <a:ext cx="845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just" fontAlgn="base">
              <a:spcBef>
                <a:spcPct val="0"/>
              </a:spcBef>
              <a:spcAft>
                <a:spcPct val="0"/>
              </a:spcAft>
              <a:buNone/>
              <a:defRPr/>
            </a:pPr>
            <a:r>
              <a:rPr lang="en-US" altLang="en-US" kern="0" dirty="0">
                <a:solidFill>
                  <a:srgbClr val="000000"/>
                </a:solidFill>
                <a:latin typeface="Calibri"/>
              </a:rPr>
              <a:t>What is the pH of a buffer solution composed of equimolar amounts of dimethylamine and dimethylammonium chloride?</a:t>
            </a:r>
          </a:p>
        </p:txBody>
      </p:sp>
      <p:sp>
        <p:nvSpPr>
          <p:cNvPr id="4" name="Text Box 6">
            <a:extLst>
              <a:ext uri="{FF2B5EF4-FFF2-40B4-BE49-F238E27FC236}">
                <a16:creationId xmlns:a16="http://schemas.microsoft.com/office/drawing/2014/main" id="{C655C3C4-6F3B-4826-B1B3-07EEF4854168}"/>
              </a:ext>
            </a:extLst>
          </p:cNvPr>
          <p:cNvSpPr txBox="1">
            <a:spLocks noChangeArrowheads="1"/>
          </p:cNvSpPr>
          <p:nvPr/>
        </p:nvSpPr>
        <p:spPr bwMode="auto">
          <a:xfrm>
            <a:off x="2057400" y="1939956"/>
            <a:ext cx="49856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kern="0" dirty="0">
                <a:solidFill>
                  <a:srgbClr val="000000"/>
                </a:solidFill>
                <a:latin typeface="Calibri"/>
              </a:rPr>
              <a:t>dimethylamine, </a:t>
            </a:r>
            <a:r>
              <a:rPr lang="en-US" altLang="en-US" kern="0" dirty="0" err="1">
                <a:solidFill>
                  <a:srgbClr val="000000"/>
                </a:solidFill>
                <a:latin typeface="Calibri"/>
              </a:rPr>
              <a:t>K</a:t>
            </a:r>
            <a:r>
              <a:rPr lang="en-US" altLang="en-US" kern="0" baseline="-25000" dirty="0" err="1">
                <a:solidFill>
                  <a:srgbClr val="000000"/>
                </a:solidFill>
                <a:latin typeface="Calibri"/>
              </a:rPr>
              <a:t>b</a:t>
            </a:r>
            <a:r>
              <a:rPr lang="en-US" altLang="en-US" kern="0" dirty="0">
                <a:solidFill>
                  <a:srgbClr val="000000"/>
                </a:solidFill>
                <a:latin typeface="Calibri"/>
              </a:rPr>
              <a:t> = 5.4x10</a:t>
            </a:r>
            <a:r>
              <a:rPr lang="en-US" altLang="en-US" kern="0" baseline="30000" dirty="0">
                <a:solidFill>
                  <a:srgbClr val="000000"/>
                </a:solidFill>
                <a:latin typeface="Calibri"/>
              </a:rPr>
              <a:t>-4</a:t>
            </a:r>
          </a:p>
        </p:txBody>
      </p:sp>
      <p:graphicFrame>
        <p:nvGraphicFramePr>
          <p:cNvPr id="5" name="Object 2">
            <a:extLst>
              <a:ext uri="{FF2B5EF4-FFF2-40B4-BE49-F238E27FC236}">
                <a16:creationId xmlns:a16="http://schemas.microsoft.com/office/drawing/2014/main" id="{C8F1435F-4B2C-4FBF-A1E4-CE774AD5C8EE}"/>
              </a:ext>
            </a:extLst>
          </p:cNvPr>
          <p:cNvGraphicFramePr>
            <a:graphicFrameLocks noChangeAspect="1"/>
          </p:cNvGraphicFramePr>
          <p:nvPr>
            <p:extLst/>
          </p:nvPr>
        </p:nvGraphicFramePr>
        <p:xfrm>
          <a:off x="5562600" y="2745522"/>
          <a:ext cx="3429000" cy="976199"/>
        </p:xfrm>
        <a:graphic>
          <a:graphicData uri="http://schemas.openxmlformats.org/presentationml/2006/ole">
            <mc:AlternateContent xmlns:mc="http://schemas.openxmlformats.org/markup-compatibility/2006">
              <mc:Choice xmlns:v="urn:schemas-microsoft-com:vml" Requires="v">
                <p:oleObj spid="_x0000_s1027" name="Equation" r:id="rId4" imgW="1651000" imgH="469900" progId="Equation.DSMT4">
                  <p:embed/>
                </p:oleObj>
              </mc:Choice>
              <mc:Fallback>
                <p:oleObj name="Equation" r:id="rId4" imgW="1651000" imgH="469900" progId="Equation.DSMT4">
                  <p:embed/>
                  <p:pic>
                    <p:nvPicPr>
                      <p:cNvPr id="5" name="Object 2">
                        <a:extLst>
                          <a:ext uri="{FF2B5EF4-FFF2-40B4-BE49-F238E27FC236}">
                            <a16:creationId xmlns:a16="http://schemas.microsoft.com/office/drawing/2014/main" id="{C8F1435F-4B2C-4FBF-A1E4-CE774AD5C8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2745522"/>
                        <a:ext cx="3429000" cy="976199"/>
                      </a:xfrm>
                      <a:prstGeom prst="rect">
                        <a:avLst/>
                      </a:prstGeom>
                      <a:noFill/>
                      <a:ln>
                        <a:noFill/>
                      </a:ln>
                      <a:effectLst/>
                    </p:spPr>
                  </p:pic>
                </p:oleObj>
              </mc:Fallback>
            </mc:AlternateContent>
          </a:graphicData>
        </a:graphic>
      </p:graphicFrame>
      <p:sp>
        <p:nvSpPr>
          <p:cNvPr id="6" name="Text Box 8">
            <a:extLst>
              <a:ext uri="{FF2B5EF4-FFF2-40B4-BE49-F238E27FC236}">
                <a16:creationId xmlns:a16="http://schemas.microsoft.com/office/drawing/2014/main" id="{9839127E-A893-4DF8-9D2C-E7C5567C2DDB}"/>
              </a:ext>
            </a:extLst>
          </p:cNvPr>
          <p:cNvSpPr txBox="1">
            <a:spLocks noChangeArrowheads="1"/>
          </p:cNvSpPr>
          <p:nvPr/>
        </p:nvSpPr>
        <p:spPr bwMode="auto">
          <a:xfrm>
            <a:off x="2057400" y="3505201"/>
            <a:ext cx="14414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kern="0" dirty="0">
                <a:solidFill>
                  <a:srgbClr val="000000"/>
                </a:solidFill>
                <a:latin typeface="Calibri"/>
              </a:rPr>
              <a:t>A. 3.27 </a:t>
            </a:r>
          </a:p>
        </p:txBody>
      </p:sp>
      <p:sp>
        <p:nvSpPr>
          <p:cNvPr id="7" name="Text Box 9">
            <a:extLst>
              <a:ext uri="{FF2B5EF4-FFF2-40B4-BE49-F238E27FC236}">
                <a16:creationId xmlns:a16="http://schemas.microsoft.com/office/drawing/2014/main" id="{EE4874FD-ACC7-430D-97DB-E1E1E191D2E3}"/>
              </a:ext>
            </a:extLst>
          </p:cNvPr>
          <p:cNvSpPr txBox="1">
            <a:spLocks noChangeArrowheads="1"/>
          </p:cNvSpPr>
          <p:nvPr/>
        </p:nvSpPr>
        <p:spPr bwMode="auto">
          <a:xfrm>
            <a:off x="2073275" y="4046539"/>
            <a:ext cx="13340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kern="0" dirty="0">
                <a:solidFill>
                  <a:srgbClr val="000000"/>
                </a:solidFill>
                <a:latin typeface="Calibri"/>
              </a:rPr>
              <a:t>B. 4.73</a:t>
            </a:r>
          </a:p>
        </p:txBody>
      </p:sp>
      <p:sp>
        <p:nvSpPr>
          <p:cNvPr id="8" name="Text Box 10">
            <a:extLst>
              <a:ext uri="{FF2B5EF4-FFF2-40B4-BE49-F238E27FC236}">
                <a16:creationId xmlns:a16="http://schemas.microsoft.com/office/drawing/2014/main" id="{80B423EC-C5A1-462B-947A-D71F1A00F774}"/>
              </a:ext>
            </a:extLst>
          </p:cNvPr>
          <p:cNvSpPr txBox="1">
            <a:spLocks noChangeArrowheads="1"/>
          </p:cNvSpPr>
          <p:nvPr/>
        </p:nvSpPr>
        <p:spPr bwMode="auto">
          <a:xfrm>
            <a:off x="2073275" y="4586289"/>
            <a:ext cx="13308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kern="0" dirty="0">
                <a:solidFill>
                  <a:srgbClr val="000000"/>
                </a:solidFill>
                <a:latin typeface="Calibri"/>
              </a:rPr>
              <a:t>C. 7.00</a:t>
            </a:r>
          </a:p>
        </p:txBody>
      </p:sp>
      <p:sp>
        <p:nvSpPr>
          <p:cNvPr id="9" name="Text Box 11">
            <a:extLst>
              <a:ext uri="{FF2B5EF4-FFF2-40B4-BE49-F238E27FC236}">
                <a16:creationId xmlns:a16="http://schemas.microsoft.com/office/drawing/2014/main" id="{7E1D5337-D5C4-4BDA-BC22-31369EC4969C}"/>
              </a:ext>
            </a:extLst>
          </p:cNvPr>
          <p:cNvSpPr txBox="1">
            <a:spLocks noChangeArrowheads="1"/>
          </p:cNvSpPr>
          <p:nvPr/>
        </p:nvSpPr>
        <p:spPr bwMode="auto">
          <a:xfrm>
            <a:off x="2073275" y="5082602"/>
            <a:ext cx="157286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kern="0" dirty="0">
                <a:solidFill>
                  <a:prstClr val="black"/>
                </a:solidFill>
                <a:latin typeface="Calibri"/>
              </a:rPr>
              <a:t>D. 10.73</a:t>
            </a:r>
          </a:p>
        </p:txBody>
      </p:sp>
      <p:sp>
        <p:nvSpPr>
          <p:cNvPr id="10" name="Text Box 12">
            <a:extLst>
              <a:ext uri="{FF2B5EF4-FFF2-40B4-BE49-F238E27FC236}">
                <a16:creationId xmlns:a16="http://schemas.microsoft.com/office/drawing/2014/main" id="{915DE147-7BDC-4474-A39A-063693901D28}"/>
              </a:ext>
            </a:extLst>
          </p:cNvPr>
          <p:cNvSpPr txBox="1">
            <a:spLocks noChangeArrowheads="1"/>
          </p:cNvSpPr>
          <p:nvPr/>
        </p:nvSpPr>
        <p:spPr bwMode="auto">
          <a:xfrm>
            <a:off x="2057400" y="5622352"/>
            <a:ext cx="15199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37931725" indent="-37474525">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buNone/>
              <a:defRPr/>
            </a:pPr>
            <a:r>
              <a:rPr lang="en-US" altLang="en-US" kern="0" dirty="0">
                <a:solidFill>
                  <a:srgbClr val="000000"/>
                </a:solidFill>
                <a:latin typeface="Calibri"/>
              </a:rPr>
              <a:t>E. 14.00</a:t>
            </a:r>
          </a:p>
        </p:txBody>
      </p:sp>
      <p:sp>
        <p:nvSpPr>
          <p:cNvPr id="11" name="Slide Number Placeholder 10">
            <a:extLst>
              <a:ext uri="{FF2B5EF4-FFF2-40B4-BE49-F238E27FC236}">
                <a16:creationId xmlns:a16="http://schemas.microsoft.com/office/drawing/2014/main" id="{ABA39856-C567-4A62-B582-6BB31B644DC7}"/>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8</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BE161911-C763-4AB5-9146-35181DA50567}"/>
                  </a:ext>
                </a:extLst>
              </p14:cNvPr>
              <p14:cNvContentPartPr/>
              <p14:nvPr/>
            </p14:nvContentPartPr>
            <p14:xfrm>
              <a:off x="1902720" y="2595960"/>
              <a:ext cx="5145120" cy="3783960"/>
            </p14:xfrm>
          </p:contentPart>
        </mc:Choice>
        <mc:Fallback xmlns="">
          <p:pic>
            <p:nvPicPr>
              <p:cNvPr id="12" name="Ink 11">
                <a:extLst>
                  <a:ext uri="{FF2B5EF4-FFF2-40B4-BE49-F238E27FC236}">
                    <a16:creationId xmlns:a16="http://schemas.microsoft.com/office/drawing/2014/main" id="{BE161911-C763-4AB5-9146-35181DA50567}"/>
                  </a:ext>
                </a:extLst>
              </p:cNvPr>
              <p:cNvPicPr/>
              <p:nvPr/>
            </p:nvPicPr>
            <p:blipFill>
              <a:blip r:embed="rId7"/>
              <a:stretch>
                <a:fillRect/>
              </a:stretch>
            </p:blipFill>
            <p:spPr>
              <a:xfrm>
                <a:off x="1893360" y="2586600"/>
                <a:ext cx="5163840" cy="3802680"/>
              </a:xfrm>
              <a:prstGeom prst="rect">
                <a:avLst/>
              </a:prstGeom>
            </p:spPr>
          </p:pic>
        </mc:Fallback>
      </mc:AlternateContent>
    </p:spTree>
    <p:extLst>
      <p:ext uri="{BB962C8B-B14F-4D97-AF65-F5344CB8AC3E}">
        <p14:creationId xmlns:p14="http://schemas.microsoft.com/office/powerpoint/2010/main" val="503900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6400" y="152400"/>
            <a:ext cx="8839200" cy="6771084"/>
          </a:xfrm>
          <a:prstGeom prst="rect">
            <a:avLst/>
          </a:prstGeom>
        </p:spPr>
        <p:txBody>
          <a:bodyPr wrap="square">
            <a:spAutoFit/>
          </a:bodyPr>
          <a:lstStyle/>
          <a:p>
            <a:r>
              <a:rPr lang="en-US" sz="3200" dirty="0">
                <a:solidFill>
                  <a:prstClr val="black"/>
                </a:solidFill>
                <a:latin typeface="Calibri"/>
              </a:rPr>
              <a:t>A comic book villain is holding you at gun point and is making you drink a sample of acid. He gives you a beaker with 100 mL of a strong acid with pH=5. He also gives you a beaker of a strong base with a pH=10. You can add as much of the strong base to the strong acid as you want, and you must then drink the solution. You'd be best off trying to make the solution neutral before drinking it. How much of the base should you add?</a:t>
            </a:r>
          </a:p>
          <a:p>
            <a:r>
              <a:rPr lang="en-US" sz="3200" dirty="0">
                <a:solidFill>
                  <a:prstClr val="black"/>
                </a:solidFill>
                <a:latin typeface="Calibri"/>
              </a:rPr>
              <a:t>A. 1 mL</a:t>
            </a:r>
          </a:p>
          <a:p>
            <a:r>
              <a:rPr lang="en-US" sz="3200" dirty="0">
                <a:solidFill>
                  <a:prstClr val="black"/>
                </a:solidFill>
                <a:latin typeface="Calibri"/>
              </a:rPr>
              <a:t>B.10 mL</a:t>
            </a:r>
          </a:p>
          <a:p>
            <a:r>
              <a:rPr lang="en-US" sz="3200" dirty="0">
                <a:solidFill>
                  <a:prstClr val="black"/>
                </a:solidFill>
                <a:latin typeface="Calibri"/>
              </a:rPr>
              <a:t>C.100 mL</a:t>
            </a:r>
          </a:p>
          <a:p>
            <a:r>
              <a:rPr lang="en-US" sz="3200" dirty="0">
                <a:solidFill>
                  <a:prstClr val="black"/>
                </a:solidFill>
                <a:latin typeface="Calibri"/>
              </a:rPr>
              <a:t>D.1000 mL</a:t>
            </a:r>
          </a:p>
          <a:p>
            <a:endParaRPr lang="en-US" dirty="0">
              <a:solidFill>
                <a:prstClr val="black"/>
              </a:solidFill>
              <a:latin typeface="Calibri"/>
            </a:endParaRPr>
          </a:p>
        </p:txBody>
      </p:sp>
      <p:sp>
        <p:nvSpPr>
          <p:cNvPr id="2" name="Slide Number Placeholder 1">
            <a:extLst>
              <a:ext uri="{FF2B5EF4-FFF2-40B4-BE49-F238E27FC236}">
                <a16:creationId xmlns:a16="http://schemas.microsoft.com/office/drawing/2014/main" id="{F513BE7A-CA71-4DC2-AB4C-CFBA6D0F9811}"/>
              </a:ext>
            </a:extLst>
          </p:cNvPr>
          <p:cNvSpPr>
            <a:spLocks noGrp="1"/>
          </p:cNvSpPr>
          <p:nvPr>
            <p:ph type="sldNum" sz="quarter" idx="12"/>
          </p:nvPr>
        </p:nvSpPr>
        <p:spPr/>
        <p:txBody>
          <a:bodyPr/>
          <a:lstStyle/>
          <a:p>
            <a:fld id="{E92B5D5C-8076-4DF7-98F6-C2F083A84EF3}" type="slidenum">
              <a:rPr lang="en-US">
                <a:solidFill>
                  <a:prstClr val="black">
                    <a:tint val="75000"/>
                  </a:prstClr>
                </a:solidFill>
                <a:latin typeface="Calibri"/>
              </a:rPr>
              <a:pPr/>
              <a:t>9</a:t>
            </a:fld>
            <a:endParaRPr lang="en-US">
              <a:solidFill>
                <a:prstClr val="black">
                  <a:tint val="75000"/>
                </a:prstClr>
              </a:solidFill>
              <a:latin typeface="Calibri"/>
            </a:endParaRP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387836A0-4C29-4293-BC6A-09198CC6B7AF}"/>
                  </a:ext>
                </a:extLst>
              </p14:cNvPr>
              <p14:cNvContentPartPr/>
              <p14:nvPr/>
            </p14:nvContentPartPr>
            <p14:xfrm>
              <a:off x="1665120" y="4538520"/>
              <a:ext cx="8887680" cy="1010160"/>
            </p14:xfrm>
          </p:contentPart>
        </mc:Choice>
        <mc:Fallback xmlns="">
          <p:pic>
            <p:nvPicPr>
              <p:cNvPr id="3" name="Ink 2">
                <a:extLst>
                  <a:ext uri="{FF2B5EF4-FFF2-40B4-BE49-F238E27FC236}">
                    <a16:creationId xmlns:a16="http://schemas.microsoft.com/office/drawing/2014/main" id="{387836A0-4C29-4293-BC6A-09198CC6B7AF}"/>
                  </a:ext>
                </a:extLst>
              </p:cNvPr>
              <p:cNvPicPr/>
              <p:nvPr/>
            </p:nvPicPr>
            <p:blipFill>
              <a:blip r:embed="rId3"/>
              <a:stretch>
                <a:fillRect/>
              </a:stretch>
            </p:blipFill>
            <p:spPr>
              <a:xfrm>
                <a:off x="1655760" y="4529160"/>
                <a:ext cx="8906400" cy="1028880"/>
              </a:xfrm>
              <a:prstGeom prst="rect">
                <a:avLst/>
              </a:prstGeom>
            </p:spPr>
          </p:pic>
        </mc:Fallback>
      </mc:AlternateContent>
    </p:spTree>
    <p:extLst>
      <p:ext uri="{BB962C8B-B14F-4D97-AF65-F5344CB8AC3E}">
        <p14:creationId xmlns:p14="http://schemas.microsoft.com/office/powerpoint/2010/main" val="19014857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D224A65098339408B19873D91B76442" ma:contentTypeVersion="15" ma:contentTypeDescription="Create a new document." ma:contentTypeScope="" ma:versionID="da6071d1be1891ba8d54bf04e1e93ba6">
  <xsd:schema xmlns:xsd="http://www.w3.org/2001/XMLSchema" xmlns:xs="http://www.w3.org/2001/XMLSchema" xmlns:p="http://schemas.microsoft.com/office/2006/metadata/properties" xmlns:ns1="http://schemas.microsoft.com/sharepoint/v3" xmlns:ns3="330354a9-d728-46c7-abbf-3220e4bf05e8" xmlns:ns4="6f89d419-4ffd-47bb-9324-452bed66a7b5" targetNamespace="http://schemas.microsoft.com/office/2006/metadata/properties" ma:root="true" ma:fieldsID="d2f8d09f210362ec495214fee137013f" ns1:_="" ns3:_="" ns4:_="">
    <xsd:import namespace="http://schemas.microsoft.com/sharepoint/v3"/>
    <xsd:import namespace="330354a9-d728-46c7-abbf-3220e4bf05e8"/>
    <xsd:import namespace="6f89d419-4ffd-47bb-9324-452bed66a7b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30354a9-d728-46c7-abbf-3220e4bf05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f89d419-4ffd-47bb-9324-452bed66a7b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AAFF079-A34A-4972-A34A-7BB541A1CECB}">
  <ds:schemaRefs>
    <ds:schemaRef ds:uri="http://schemas.microsoft.com/office/2006/documentManagement/types"/>
    <ds:schemaRef ds:uri="http://purl.org/dc/elements/1.1/"/>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schemas.microsoft.com/sharepoint/v3"/>
    <ds:schemaRef ds:uri="6f89d419-4ffd-47bb-9324-452bed66a7b5"/>
    <ds:schemaRef ds:uri="330354a9-d728-46c7-abbf-3220e4bf05e8"/>
    <ds:schemaRef ds:uri="http://purl.org/dc/dcmitype/"/>
  </ds:schemaRefs>
</ds:datastoreItem>
</file>

<file path=customXml/itemProps2.xml><?xml version="1.0" encoding="utf-8"?>
<ds:datastoreItem xmlns:ds="http://schemas.openxmlformats.org/officeDocument/2006/customXml" ds:itemID="{DE22B265-085A-4EE8-B424-926AC7D42B9F}">
  <ds:schemaRefs>
    <ds:schemaRef ds:uri="http://schemas.microsoft.com/sharepoint/v3/contenttype/forms"/>
  </ds:schemaRefs>
</ds:datastoreItem>
</file>

<file path=customXml/itemProps3.xml><?xml version="1.0" encoding="utf-8"?>
<ds:datastoreItem xmlns:ds="http://schemas.openxmlformats.org/officeDocument/2006/customXml" ds:itemID="{20B59003-09E4-43EF-9E8F-06BFD2C422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0354a9-d728-46c7-abbf-3220e4bf05e8"/>
    <ds:schemaRef ds:uri="6f89d419-4ffd-47bb-9324-452bed66a7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201</TotalTime>
  <Words>665</Words>
  <Application>Microsoft Office PowerPoint</Application>
  <PresentationFormat>Widescreen</PresentationFormat>
  <Paragraphs>94</Paragraphs>
  <Slides>12</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6" baseType="lpstr">
      <vt:lpstr>Arial</vt:lpstr>
      <vt:lpstr>Calibri</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Suzanne Ray Ellenberger</dc:creator>
  <cp:lastModifiedBy>Suzanne Ray Ellenberger</cp:lastModifiedBy>
  <cp:revision>7</cp:revision>
  <dcterms:created xsi:type="dcterms:W3CDTF">2020-07-15T21:17:58Z</dcterms:created>
  <dcterms:modified xsi:type="dcterms:W3CDTF">2021-06-10T13:46:48Z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0x010100FD224A65098339408B19873D91B76442</vt:lpwstr>
  </property>
</Properties>
</file>