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1" r:id="rId7"/>
    <p:sldId id="257" r:id="rId8"/>
    <p:sldId id="262" r:id="rId9"/>
    <p:sldId id="263" r:id="rId10"/>
    <p:sldId id="258" r:id="rId11"/>
    <p:sldId id="259" r:id="rId12"/>
    <p:sldId id="264" r:id="rId13"/>
    <p:sldId id="265" r:id="rId14"/>
    <p:sldId id="266" r:id="rId15"/>
    <p:sldId id="267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52" d="100"/>
          <a:sy n="52" d="100"/>
        </p:scale>
        <p:origin x="6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1:15:16.36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1705 7116 551 0,'-2'-2'315'0,"-3"-1"-55"16,4 1-106-16,1 1-28 0,0 0-50 16,0 0-19-1,0 0-29-15,0-4-8 0,0-1 5 16,1-6 9-16,4-20 14 15,-3 28 9-15,-2 1 3 16,-2 0-4-16,0 2-7 16,1 0-4-16,0 0-4 15,-3 0-2-15,-8-3-6 16,-30-5-5-16,21 3-9 16,4 1-5-16,-12-1-6 15,-2-1-3-15,-4 2-3 16,0 1 0-16,-12 2-1 15,1 2-1-15,-6 3 0 16,-6 1 0-16,16 8-1 16,-5 5 1-16,3 5 0 15,-8 5 1-15,5 4 3 16,12 3 0-16,-4 8 1 16,12 5-1-16,2 7 0 15,-12-1 0-15,8 0 0 0,2 0 0 16,2-3 1-16,9 6 0 15,10-1 3-15,4 1 3 16,6 4 5-16,5-4 3 16,15-5 1-16,6 3 1 15,3-6-2-15,2 1-3 16,7-5-4-16,2-7-2 16,15-7-2-16,3-8 1 0,-1-5 1 15,9-5 1-15,0-12-1 16,5-1-1-16,7-13 0 15,-4-8-1-15,0-5-1 16,4-5-1-16,-6-11 2 16,-3 13 1-16,-5-13 3 15,-12-3 6-15,-8 2-1 16,-9-9-1-16,-5 4-4 16,-7 1-1-16,-9-3 6 15,-4-4 7-15,-16-4 6 16,-4-3-4-16,-22-2-4 15,-11-10-8-15,-12-2-7 16,2-3 6-16,-24 6-9 16,2 10 1-16,-4 11-1 15,-5 6-5-15,17 14-1 16,1 5-1-16,-8 16-1 16,-3 7 0-16,-3 8 0 0,-1 9-4 15,4 12-1-15,-6 10 0 16,7 12 0-16,4 6 6 15,2 11 0-15,12 3 2 16,6 1-1-16,5 2 1 16,17-13-8-16,13-5-39 15,3-11-98-15,10-9-84 16,18-9 131-16</inkml:trace>
  <inkml:trace contextRef="#ctx0" brushRef="#br0" timeOffset="6118.29">14459 8718 255 0,'30'-36'215'0,"-29"32"62"16,1-5-59-16,-2 1-50 16,0 1-25-16,0-3-33 15,-1 6-6-15,1 3-12 16,0-2-7-16,0 3-12 16,0-1-5-16,0 0-15 15,-1 0-8-15,1 1-15 16,-1 0-9-16,0 0-7 15,0 3 0-15,-7 19-1 16,-5 39-3-16,7-20-3 16,3 5-2-16,0 0-2 15,-1-1 0-15,1-2-2 16,1-3 1-16,-3 12 0 16,0 0 0-16,-3 9 0 15,-3 1-1-15,4-6 1 0,-5-5 0 16,7-12-1-16,2-4 1 15,1-11 0-15,-2-5 1 16,4-10 1-16,-6-6 2 16,3-4 0-16,11-5 4 15,-12-10-57-15,5 0-54 16,5-14-308-16,-7-1 266 16</inkml:trace>
  <inkml:trace contextRef="#ctx0" brushRef="#br0" timeOffset="6918.67">14501 8707 528 0,'-14'-67'316'16,"9"66"-43"-16,1 3-94 16,4 4-17-16,0-2-37 15,-4 1-17-15,-1 3-17 0,-4 1-8 16,1 13-17-16,-2 4-5 15,0 12-6-15,-6 3-1 16,-5-4-9-16,-8 0-7 16,-4-6-13-16,1 0-7 15,1-1-6-15,7 1-2 16,-5-2-5-16,6-1-2 16,0-5-1-16,3-3 0 15,6-6 0-15,5-3 0 0,3-6 1 16,2-3 1-16,3-6-2 15,1-6-2-15,5-6 0 16,2-6-2-16,8-6 0 16,4-2 1-16,9-2-1 15,-2 1 1-15,8-1 1 16,0 3 0-16,-4 3 0 16,-3-9-1-16,-5 2 1 15,-8 0 0-15,2 2 1 16,3 5 0-16,-8 4 0 15,5 3 0-15,-8-2 0 16,-2 4-1-16,2 4 0 16,0 3 0-16,1 7 0 15,-2 1 0-15,-3 2-1 16,-1 0 1-16,1 0-1 16,-4 0 0-16,0 0 1 15,3 7 0-15,8 15 0 16,18 30 1-16,-18-24 0 0,6 1 0 15,-5 0 0-15,-2 7 0 16,3-4 1-16,-3 1 0 16,-2-4 0-16,-1-3 0 15,-3-3 0-15,-1-4 0 16,-3 0 1-16,-2-7-1 16,-2-2 0-16,4-2 1 15,-2-7 3-15,1-1-12 0,-1-8-88 16,-5-3-69-16,3-3 94 15</inkml:trace>
  <inkml:trace contextRef="#ctx0" brushRef="#br0" timeOffset="8253.94">14986 9386 270 0,'-42'56'200'0,"41"-51"15"0,-1-2-66 15,5 0-12-15,-3-3-16 16,0 0-9-16,0 0-4 15,0 0-2-15,0 0-9 16,-1 0-3-16,1 0-10 16,0 0-7-16,0 0-10 15,0 0-3-15,0 0-8 16,0 0-1-16,0 0-2 16,0 0-1-16,0 0-6 15,0-1-7-15,3-1-16 16,13-18-7-16,30-51-8 15,-21 15-2-15,7-16 0 16,2-7-2-16,7-1-1 16,7 9-1-16,-4 2-1 15,-4 9 0-15,-5 2 1 16,-10 0-1-16,-9 13 0 16,3 6 1-16,-5 14-2 15,-3 8 1-15,-2 11-2 0,-5 6-1 16,-1 16 0-1,-3 6 1-15,-2 15 1 0,-4 6 0 16,-1 10 1-16,4 5-1 16,0-3 1-16,6 0 0 15,-2-3 0-15,5-2 0 16,0 7-1-16,0-3 1 16,4-1-1-16,-5-1 0 15,4-10 0-15,-2-6 1 0,-1-6 0 16,-1-3-1-16,-2-4 1 15,-2 0 0-15,-4-8 0 16,-3-4 1-16,-7-6 0 16,3 0 1-16,-8 0 0 15,-7-2 1-15,5 1-2 16,-11-4 0-16,-9 1 0 16,5 2 1-16,-14-2 0 15,1 0 0-15,6-6 1 16,1 1 0-16,6-7 1 15,5 1 1-15,9-4-1 16,5-6-1-16,9 2-4 16,5-8-4-16,9 3-20 15,5-1-24-15,5 0-91 16,5 2-89-16,2 3 141 16</inkml:trace>
  <inkml:trace contextRef="#ctx0" brushRef="#br0" timeOffset="9217.349">16137 8799 491 0,'12'-8'253'15,"-1"5"-61"-15,-1-1-31 16,-4 1-41-16,0 3-8 16,2 4-3-16,-8-5 11 15,5 5 13-15,-3-3-6 16,-3-2-19-16,0-1-15 0,0 1-20 15,-16 0-6-15,-21 19-10 16,17-7-2-16,-14 0-11 16,1 0-6-16,-10 3-13 15,-4-4-7-15,-3 4-13 16,-4 0 1-16,7 2-2 16,5 0-3-16,3-4-1 15,1 0-2-15,9-3-2 16,1 0 0-16,14 3 3 15,7 4-1-15,3-3-2 16,6 1 1-16,8-4-2 16,9-4 2-16,26 6 1 15,1 0 0-15,6 1 2 16,8 1 0-16,-5-5 0 16,7 3 1-16,5 3 0 15,-6 3-1-15,1 10 1 16,-10-2-1-16,-16 5 1 0,-3 4-1 15,-20-4 1-15,-3 5 1 16,-5-2 0-16,-8-3 1 16,-8-1 1-16,-7-4 2 15,-11-5 13-15,0 4 7 16,-12-6 14-16,-3-1 3 16,0-5-4-16,-2-4-2 15,3-7-18-15,2-11-1 0,1-11-12 16,-1-4-6-16,2-13-1 15,4 2-17-15,2-9-58 16,11 3-46-16,9 2-104 16,2-2 133-16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01:33.49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8443 5224 499 0,'8'-23'277'0,"-12"23"-30"16,1 3-62-16,1-5-48 16,1 1-19-16,1 0-37 15,0 0-10-15,0-1-7 16,0 2-6-16,0-1-9 16,0 0-3-16,0 1-9 15,0 0-7-15,0 0-11 16,0 0-2-16,0 0-6 15,4 7 2-15,6 17 3 16,0 33-1-16,-14-16-2 16,-3-2-1-16,-3 3-5 15,4 2 0-15,-3-7-3 16,-2 2-1-16,1-3 0 16,-3-9-1-16,4-5 0 0,2-2 1 15,2-11 2-15,2-4 2 16,-1-5 3-16,4-8 0 15,0-8-2-15,4-4-2 16,4-4-5-16,1-1 0 16,4 5-2-16,3 1-2 15,0 0 0-15,5 6 0 16,1 7-1-16,-1 4 0 0,-5 6 0 16,-3 3 0-16,1 9 2 15,6-3 1-15,1 3 0 16,-11 3 1-16,8-9 0 15,-7-1 0-15,-1-5 2 16,11-1 1-16,-5-4 1 16,1-7 13-16,-3-6-38 15,9-5-38-15,-9-12 41 16</inkml:trace>
  <inkml:trace contextRef="#ctx0" brushRef="#br0" timeOffset="382.36">8786 5087 624 0,'-8'0'379'16,"-1"3"8"-16,1 3-132 16,0 8-110-16,3 10-24 15,5 13-47-15,-4 0-18 16,3 12-5-16,-1 6-1 0,-4 7-14 16,5-1-6-16,-3-1-15 15,-1-10-4-15,4-11-6 16,-5 7-1-16,6-6 0 15,-1 2 0-15,-3-4 0 16,6 0-1-16,-6-14 1 16,-2-16 1-16,2 0-4 15,-6-12-28-15,10-5-74 16,8-3-121-16,4-29 136 16</inkml:trace>
  <inkml:trace contextRef="#ctx0" brushRef="#br0" timeOffset="1048.7">8963 5241 497 0,'89'-30'347'0,"-104"25"-7"16,6 4-104-16,4 2-29 0,-12 0-62 16,17 7-20-16,-4 8-37 15,-8 0-9-15,6 17-13 16,-4 5-5-16,-7 3-6 15,7 10-6-15,-6-8-18 16,0-1-8-16,3 0-13 16,-2-3-2-16,9 5-4 15,3 0 1-15,1-5-2 16,5-3-1-16,2-10 1 16,1-1 0-16,5-3 1 15,4-9 0-15,9 4 1 16,4-13 0-16,11-18 1 15,-9-3-1-15,8-20-1 16,-11-4-1-16,5 4-2 16,4 0 1-16,-10 0-2 15,2 7 2-15,-18 4-1 16,0 5 1-16,-9 7 1 0,-1 6-1 16,-6 6-2-16,-4 4 0 15,-3 9-2-15,-6 2 1 16,5 6 1-16,-7-1 1 15,-1 1 1-15,20 3-1 16,-2 2 0-16,-4-3-1 16,16 4 1-16,-15-5 1 15,7-1-1-15,11 3 0 16,-4-8-1-16,0-4 1 16,-3-10-1-16,4 4 15 0,0-14-54 15,11 12-39-15,-1-8 53 16</inkml:trace>
  <inkml:trace contextRef="#ctx0" brushRef="#br0" timeOffset="1915.08">9735 5428 532 0,'9'-8'281'0,"3"8"-64"0,-4-7-10 15,-1 3-23-15,0 4-11 16,-1 0-14-16,-6 7-3 15,-2-7-17-15,-4 5-12 16,-9 0-27-16,2-1-18 16,-6 5-29-16,-1-7-12 15,-6 6-22-15,2 9-6 16,-3-2-7-16,3 3-3 16,5 1-2-16,6-2 0 0,-6 3-1 15,5-1 0-15,2-4-1 16,0 0 0-16,19 0 0 15,-2 1-1-15,3-2-1 16,-2-4 0-16,3-6 0 16,1-4 1-16,9-4 2 15,-1-3 0-15,5-7 0 16,0-1-12-16,-3-3-15 16,-4-3-5-16,-4 3-7 15,-3 0 11-15,-4 2 11 16,0 6 4-16,1 1 2 15,-4-1-1-15,2 11-1 16,-2 4 2-16,-2 14 4 16,0 10 2-16,0 13 3 15,1 6 0-15,-1 12 2 16,-1 13 1-16,-3 0 5 16,0 5 3-16,-1-6 4 15,3-4-1-15,2-8-2 0,0 7-4 16,-3-10-3-16,-6-5 1 15,-5-5 1-15,2-11 0 16,-14-18 1-16,6-1 1 16,5-17-2-16,-15-3 1 15,6-2-2-15,-6-16 1 16,-3-9-16-16,4-15-15 0,12-3-37 16,-2-2-6-1,8 12 12-15,16 5 12 0,7-2 36 16,7 7 5-16,7 3 2 15,-3-3 9-15,10 8 17 16,-1 3 6-16,4-3 15 16,6 10-2-16,-5-8-8 15,5-4-4-15,-3 2-12 16,-3-11-6-16,-2 18-5 16,-3-6 8-16,-9-5-14 15,-6 2 126-15,-17-8-94 16</inkml:trace>
  <inkml:trace contextRef="#ctx0" brushRef="#br0" timeOffset="3054.02">10549 5155 467 0,'35'-43'343'0,"-39"42"79"15,-4 0-124-15,7-1-94 16,-4-1-32-16,7 3-74 16,-2 0-28-16,0 0-35 15,0 0-10-15,0 6-4 16,-1 13-1-16,1 30-2 16,4-22-1-16,-7-5-6 15,5 2-1-15,2 0-3 16,0-4-1-16,8 0-2 15,-12-10 1-15,0-8 0 16,-1-2 18-16,-1-7 6 16,1 6 1-16,-1 0-1 15,1-18-17-15,-2-32-10 16,10 29-2-16,-13-10 0 16,0 6-2-16,6 1 0 15,-7 4-1-15,-2 12-1 16,8 4-2-16,-11 7-2 0,2 3 1 15,-5 10 1-15,-17 2 1 16,-5 9 4-16,-3 4 0 16,3 6 0-16,12 11 0 15,3-6 0-15,4 7 0 16,2-4 0-16,3-16 0 16,6 7-1-16,4-9 1 15,4 0 0-15,5 4 0 0,5-2 0 16,1-6 0-16,8-1 1 15,0-3 0-15,12-9 1 16,2 2 3-16,12-13 7 16,4-6 4-16,-2-4 3 15,-5-8-3-15,-5 7-5 16,-7-3-4-16,-2 4-3 16,-3 3 0-16,-8-1-11 15,-5 2-16-15,-7 3-65 16,2 5-18-16,-5 4 61 15</inkml:trace>
  <inkml:trace contextRef="#ctx0" brushRef="#br0" timeOffset="3444.92">10932 5067 829 0,'-5'0'405'16,"1"6"-124"-16,-1 10-69 0,-11 7-63 15,7 6-27-15,-6 13-36 16,8 5-8-16,7 10-14 16,-3-1-9-16,9-4-25 15,-6-4-6-15,0-10-10 16,1-3-4-16,3-6-4 16,-1-2-2-16,-6-6 0 15,4 0 0-15,-7-7-7 16,3-3-19-16,11-8-62 15,-10-7-33-15,-1-5 66 16</inkml:trace>
  <inkml:trace contextRef="#ctx0" brushRef="#br0" timeOffset="3773.66">11118 5107 1255 0,'41'-42'544'15,"-43"61"-289"-15,-2-2-74 16,0 4-71-16,4 7-41 16,2 10-39-16,1 0-4 15,-1 11-3-15,-1-3 0 0,1 3-6 16,-2-1-3-16,3-8-4 15,-1-2-3-15,-1-8-2 16,1 1 0-16,-1-4 2 16,-1 1 1-16,0-5-5 15,-2-3 0-15,-2-9-20 16,-1 0-23-16,1-8-60 16,-3-5-49-16,7-6 89 15</inkml:trace>
  <inkml:trace contextRef="#ctx0" brushRef="#br0" timeOffset="4084.42">10880 5445 905 0,'0'9'484'16,"-3"-13"-130"-16,13 4-139 0,3-4-22 15,4-3-67-15,13 7-20 16,8-5-38-16,5 4-15 16,8 0-18-16,-7-7-8 0,-4 4-13 15,-10-11-3-15,-11 3-6 16,-2 8 6-16,-6-5-39 15,-2 8-40-15,-6-10-528 16,1 9 416-16</inkml:trace>
  <inkml:trace contextRef="#ctx0" brushRef="#br0" timeOffset="4754.63">11395 5647 688 0,'3'9'399'0,"-15"-9"-7"0,15-2-103 16,2-1-72-16,9-3-37 15,1-9-71-15,4 4-27 16,7-5-26-16,-3-2-11 16,4 8-19-16,-2-1-5 15,-5 6-9-15,-3 3-3 16,-3 5-3-16,-3 6 0 16,-8 5-2-16,-2 3 0 15,-9 2 1-15,-1 2-1 0,-5 2 1 16,-2 1 0-16,6-1-1 15,-6 8-1-15,1-14-1 16,-2-5 0-16,6 1 0 16,5-13 0-16,-2 0-2 15,11-3 0-15,1-1-3 16,-1-2 0-16,17 7 1 16,-3 8 1-16,3-9-1 15,6 3 2-15,-3 13-1 16,-1-2 0-16,-1 9 1 15,0 0-1-15,-7 3 1 16,-1 1 0-16,-3 6 0 16,-8-2 0-16,-1 0 0 15,-1-1 0-15,-10 1 2 16,-2 6 1-16,-6-11 5 16,-6 3-5-16,-8-12 1 15,-10-10 0-15,5 1-4 16,-5-7 3-16,7-1 3 0,6 1 1 15,-7-13-5-15,2-1 0 16,0-8-2-16,4-4-7 16,6-1-22-16,8 2-15 15,6 1-59-15,2 3 5 16,8 11 58-16</inkml:trace>
  <inkml:trace contextRef="#ctx0" brushRef="#br0" timeOffset="29717.76">11988 5134 390 0,'53'-49'246'0,"-54"44"11"15,0 5-57-15,1-6-49 16,2 2-21-16,-2 3-25 16,0 0-8-16,0 0-4 15,0 0-4-15,0 0-14 16,0 0-8-16,0 0-16 15,0 0-7-15,0 0-13 16,0-1-3-16,0 1-1 16,0 1 1-16,0 0-1 15,0 0-4-15,1 10-6 16,1 10-3-16,8 30-5 16,-2-30 0-16,1 0-3 0,-1 7 0 15,-8-12 0-15,0 0-1 16,0-3 2-16,-2-12-1 15,2-1 7-15,4 2 3 16,-5-2 1-16,1 0 0 16,0-1-7-16,-1 1-4 15,0-1-3-15,0-22-2 16,-5-30 0-16,4 35-1 0,2-2 0 16,0-1 0-16,-1 0 0 15,2 5 0-15,-4 6 0 16,-3-8-1-16,0 8-2 15,-4 8-1-15,1 3-4 16,0 14-1-16,-7 2-1 16,10 0 3-16,-7 6 2 15,-4 1 2-15,6 7 2 16,-13 1-1-16,-8 7 1 16,6 8 1-16,-2-14-2 15,9 7 0-15,13-6-1 16,-1 0 1-16,7 13 0 15,2-12 1-15,0-5 1 16,13-6 0-16,8-6 0 16,1 3 0-16,1-3 2 15,3-10 1-15,-9-5 1 16,-11-3 1-16,15-5 0 0,-13 2 2 16,12-11 1-16,8 3-1 15,-11-10-2-15,3 8-1 16,-9 0-2-16,-3 1-1 15,0 9-15-15,-5-8-26 16,3 8-91-16,-4 5-57 16,1 1 110-16</inkml:trace>
  <inkml:trace contextRef="#ctx0" brushRef="#br0" timeOffset="30167.24">12371 5081 893 0,'-4'-4'472'16,"3"4"-148"-16,-5 0-118 0,13 3-37 15,-8 6-67-15,-8 0-14 16,14 8-13-16,-8 5-2 16,3 11-4-16,3 3-11 15,-2-4-21-15,2 14-8 16,-1-7-16-16,-4-3-3 15,-6 9-4-15,2-10 0 16,-2 5 0-16,7-1 0 16,1-8-1-16,-7-5 1 0,7-7-1 15,-2-5 1-15,-7-10-9 16,13-1-14-16,-4-9-67 16,-5-7-36-16,7-1-22 15,7-11 69-15</inkml:trace>
  <inkml:trace contextRef="#ctx0" brushRef="#br0" timeOffset="30466.38">12653 4963 959 0,'-2'-2'484'0,"-2"12"-110"16,1-3-124-16,-9 22-81 15,4-9-39-15,5 2-61 16,1 3-15-16,2 5-15 16,1 7-2-16,-1 6-8 15,0 1-9-15,0 6-7 0,-1-1-1 16,2 2-5-16,-1-8-1 16,1 2 0-16,1-7 0 15,-2-12 0-15,1 12 0 16,-1-15-1-16,-1 2 3 15,-1-9-30-15,1-5-32 16,1-10-80-16,-4-6-13 16,4 1 83-16</inkml:trace>
  <inkml:trace contextRef="#ctx0" brushRef="#br0" timeOffset="30747.94">12454 5399 766 0,'-11'-10'410'0,"9"-9"-77"16,-3 12-70-16,14-4-90 15,13 2-36-15,-9 10-60 16,12-3-22-16,6 4-21 15,-12-2-2-15,9-2-12 16,-10 15-6-16,-5-9-4 16,7 10 0-16,-7-1 12 15,0-11-38-15,-1-9 79 0,-6-6-49 16</inkml:trace>
  <inkml:trace contextRef="#ctx0" brushRef="#br0" timeOffset="31450.91">12958 5376 809 0,'6'40'439'16,"-7"-41"-99"-16,1 10-136 16,1 2-33-16,-10-21-81 15,2 1-36-15,3 12-33 16,4 4-2-16,-1 17 8 16,-5 3 5-16,8-9-1 15,-1-2-2-15,-7-10-8 31,4-3-3-31,0 1-7 0,1 7 0 0,-10-6 3 16,4 1 0-16,15-15-2 16,1 2-3-16,-4-9-8 15,3-5-1-15,6 8-4 0,-1-1 0 16,9 3-1-16,-2 6 0 16,-1 5-1-16,-2 0-1 15,0 10 2-15,3 4 0 16,-7 11 2-16,3-7 1 15,-7 7 1-15,-3-1 1 16,-2 6 3-16,-3 4 1 16,-5 9 4-16,-7-2 1 15,-6-6-1-15,-11 7 2 16,0-7-2-16,-2-4 0 0,-7 0-1 16,7-11-2-16,1-14 0 15,8 3 0-15,-1-14 0 16,-1 1-2-16,2-18-3 15,-6-2-4-15,21 8-3 16,1-5-1-16,13 6 1 16,9 5 1-16,3 3 0 15,-2-8 1-15,8 19 1 16,-4-7 0-16,5 3 3 16,7 8 0-16,-4 2 1 15,1-5 1-15,-10 4 21 16,0 8-22-16,-6-13-60 15,2-10-41-15,-3-10 44 16</inkml:trace>
  <inkml:trace contextRef="#ctx0" brushRef="#br0" timeOffset="32048.53">13550 5124 1043 0,'-3'-4'447'0,"2"-8"-237"16,0 3-44-16,-1 3-41 15,-1 1-22-15,-2 3-25 16,0 2-10-16,-2 2-14 15,-7 8-8-15,1 13-13 16,1 5 0-16,-13 7 3 16,7 5 2-16,6 11 2 15,-4-2 0-15,4-3-10 16,11 3-6-16,-5-13-8 16,13-2-4-16,2-4-3 15,-1-10-2-15,5-1-2 16,-2-7 0-16,11 5 0 15,0-1 0-15,-2-13 2 16,-3 6 0-16,1-16 1 16,-3 5 0-16,2-5 1 15,-3-6 0-15,0 0-2 16,0-14-1-16,0-3-2 0,-2-13-1 16,-1 1 0-16,-4-12-1 15,-7-8 0-15,-1 6-1 16,-7-4-1-16,1 17 0 15,-5 17-2-15,-2 0 0 16,-2 15-2-16,0 4-1 16,-2 3-1-16,2 8-2 15,1 2-1-15,-3 3 0 0,4 4 3 16,-3 4-11-16,-5-1-32 16,15-2-42-16,-1 5-82 15,5-8-2-15,20 5 99 16</inkml:trace>
  <inkml:trace contextRef="#ctx0" brushRef="#br0" timeOffset="32448.05">13926 5123 1095 0,'29'-35'496'0,"-37"27"-209"0,10 8-47 16,-2 0-74-16,2 4-40 15,-3-4-55-15,0 0-17 16,-4 12 0-16,-24 40-2 15,27-8-12-15,-7 2-2 16,10 9-11-16,-3-9-4 16,-7-6-10-16,8-6-4 0,-13-12-4 15,14 15 0 1,-3-12-1-16,-4 2-1 0,7-2 1 16,-10-13 1-16,4-2 1 15,3-3-11-15,3-5-37 16,8-2-23-16,-4-6-78 15,4-5 4-15,16-1 83 16</inkml:trace>
  <inkml:trace contextRef="#ctx0" brushRef="#br0" timeOffset="32798.719">14260 4984 1318 0,'4'4'565'0,"-4"7"-292"15,0-12-60-15,0 12-64 0,0 0-33 16,6 8-53-16,-13 9-9 16,6 5-12-16,-7 8-3 15,0 6-7-15,10 6-6 16,-2 4-9-16,1-3-5 15,10 1-6-15,-11-16 0 16,7-1 1-16,3-3-2 16,-10-7 0-16,-6 6-1 15,-1-11 2-15,-5-4 2 16,0-6 2-16,12-8-10 16,-2-6-49-16,-1-3-31 0,2 3-96 15,0 0 461-15,-8-19-241 16</inkml:trace>
  <inkml:trace contextRef="#ctx0" brushRef="#br0" timeOffset="33050.87">14139 5349 1032 0,'-99'-22'506'0,"91"16"-132"15,5 4-78-15,0-10-79 16,4 10-43-16,5 2-82 16,5 0-27-16,11 6-26 15,5-6-7-15,5-1-13 16,3 6-6-16,-1-11-5 0,-1 9-1 16,-5-4 0-16,-8-11-13 15,5 22 41-15,-11-21-608 16,11 5 434-16</inkml:trace>
  <inkml:trace contextRef="#ctx0" brushRef="#br0" timeOffset="33448.01">15052 5201 860 0,'11'-5'401'0,"0"5"-153"15,-7 4-27-15,-4 4-20 16,2 2-26-16,-2 7-18 15,-2-2-9-15,-5 6-21 16,-4 8-11-16,-3-1-42 16,-2 2-14-16,-5 2-27 15,-1-2-9-15,-4-1-13 0,5 4-3 16,-2-9-3-16,6-4-1 16,-8-3-2-1,0-3-3-15,18-1-42 0,-11-3-25 16,22-3-86-16,-12-6-39 15,4-1 121-15</inkml:trace>
  <inkml:trace contextRef="#ctx0" brushRef="#br0" timeOffset="33693.85">14949 5222 1011 0,'0'9'553'16,"6"7"-118"-16,1 8-173 16,-2 4-30-16,2 7-83 15,1 0-40-15,3 7-52 16,1-7-15-16,0-7-20 16,-1 1-8-16,-2-6-7 15,6-1-1-15,1-7 3 16,4-5-13-16,4-9-54 15,1-3-33-15,3-8 47 16</inkml:trace>
  <inkml:trace contextRef="#ctx0" brushRef="#br0" timeOffset="34392">15996 4928 718 0,'4'-11'385'15,"-4"2"-50"-15,0 16-80 16,2-7-77-16,-3 13-43 16,1 11-79-16,-3-10-12 15,1 15 1-15,-1-5 9 0,2 9 10 16,1 8-8-16,-2 11-14 16,2 10-4-16,0 6-11 15,-1-7-3-15,1 4-7 16,-3-15-4-16,-1-16-3 15,1-1-1-15,-5-14-3 16,3 1 1-16,2-11-1 16,2 7 3-16,2-7-17 15,2-6-31-15,-1-8-39 16,-2-7 129-16,9-4-56 16</inkml:trace>
  <inkml:trace contextRef="#ctx0" brushRef="#br0" timeOffset="35157.01">16343 5289 1307 0,'35'-28'552'15,"-35"28"-313"-15,-1 1-47 16,-1 5-76-16,2-6-47 16,0 0-51-16,-1 0-9 15,1 18 3-15,-3 39 4 16,1-20 5-16,-2-9 3 0,1-3 3 16,1 3 0-16,2 4-7 15,2 0-4-15,-2-7-6 16,0-3-1-16,-2-9-3 15,2-1 1-15,0-6-1 16,1 0 2-16,3-5 2 16,-1-5-1-16,3-8-3 15,5-5-2-15,0-13-25 16,2-2-15-16,10-12-51 16,-7 6-22-16,2-5 13 15,4 7 14-15,-6 2 51 16,7 0 21-16,0 21 9 15,-5-7-2-15,-5 29 0 16,3 5 7-16,-8 10 16 16,2 6 10-16,2 12 19 15,-12-10-1-15,5 8-7 16,1 0-7-16,-5-16-16 16,10 10-4-16,-9-11-6 0,-6-4-2 15,8-3 1-15,-6-8-1 16,0 0 0-16,2-3 4 15,-3-10 0-15,15-1 1 16,-1-17-3-16,5 0-2 16,0-10-21-16,-7-5-20 15,9-14-42-15,6 10-9 16,6-2 18-16,-6-1 18 0,0 19 41 16,-9 1 8-1,-1 21-2-15,-2 9 3 0,-4 11 10 16,1 2 6-16,-6 7 10 15,6 10 2-15,-4 0-3 16,-1-4-4-16,-3-1-6 16,1-2-4-16,-1-9-6 15,2 2 0-15,-2-11 9 16,0-7-4-16,-1 3-66 16,0 3-39-16,2-4 51 15</inkml:trace>
  <inkml:trace contextRef="#ctx0" brushRef="#br0" timeOffset="35591.51">17180 5284 1424 0,'-10'5'600'16,"6"14"-337"-16,7 1-59 15,-14-2-62-15,-4 5-43 16,5 7-54-16,-11-9-11 16,14 6-13-16,2-2-4 15,0-3-3-15,8 6-3 16,4-7-2-16,-2-1-2 0,13-1-2 16,-8-2-1-16,6-4 1 15,0-1 1-15,-6-6 1 16,6-8 1-16,1-11 1 15,4-7-1-15,6-5-2 16,-3 1-2-16,-7-6-2 16,-1 2-2-16,-11-5-2 15,-4-4-4-15,-5 3-4 16,-4 2-1-16,-1 10-4 16,0 11 1-16,-12 2-2 15,6 10 3-15,-8 0-25 16,1 10-15-16,16 11-42 15,-14-17-40-15,18 14-59 16,-18-10-46-16,12 0 151 16</inkml:trace>
  <inkml:trace contextRef="#ctx0" brushRef="#br0" timeOffset="35973.04">17831 4831 1092 0,'0'-15'500'0,"2"12"-178"16,-3 1-80-16,1 2-88 15,0 0-36-15,0 0-64 16,0 0-17-16,4 28 8 16,4 49 13-16,-8-23 7 15,0 4 0-15,-4-1-6 16,1 9-6-16,-1 8-19 16,-3-2-8-16,-3-3-12 15,-4-12-3-15,0-6-4 16,0-6 0-16,5-14-3 15,8-4 4-15,-4-7-28 16,8-10-26-16,-1-7-2 16,-9-5 324-16,17-9-213 15</inkml:trace>
  <inkml:trace contextRef="#ctx0" brushRef="#br0" timeOffset="37022.51">15832 5796 485 0,'-57'-2'261'0,"37"2"-56"15,-1 8-29-15,15-19-37 16,4 19-13-16,5-13-24 16,8 4-7-16,-11 9 8 15,7-9 3-15,-9 3 6 16,-3-2 8-16,10-5-17 16,1 5-7-16,-1-12-11 15,6 5-9-15,-4 7-20 16,-7-8-12-16,10 24-17 15,-5-8-7-15,-2 0-1 16,-3-1 0-16,1-11 0 16,-1 2 0-16,8-5-2 15,18 12-2-15,0-3-1 16,7 0 0-16,5 1 0 0,4-10 2 16,21 7 1-16,10-6-1 15,23-5-6-15,4 6-2 16,10-15-6-16,7 16 1 15,16-1-1-15,2-6 0 16,9 17 1-16,-3-7 0 16,-6-1 1-16,1 11 1 15,-8-3 0-15,8 1 0 16,-14 2-1-16,-3-3 0 16,-9-11-1-16,-19 9 1 0,1-1 0 15,-7-4 0-15,-19 1 1 16,3-8 0-16,-15 2-1 15,-5 5 1-15,-7-6 0 16,-12-2-1-16,-12-4 0 16,4 7-2-16,-22-1-5 15,2 8-9-15,-3 2-36 16,0-3-33-16,-7 4-68 16,-11 0 63-16,-23 30 39 15</inkml:trace>
  <inkml:trace contextRef="#ctx0" brushRef="#br0" timeOffset="58967.65">15969 6212 495 0,'-7'-71'257'15,"7"68"-48"-15,0 3-26 16,-1-1-20-16,1 1-13 16,0 0-26-16,0 0-11 15,0 0-13-15,-2 0-6 16,1 0-4-16,0 0-6 15,0 0-12-15,0 0-10 0,1 0-20 16,0 0-6-16,0 0-13 16,0 0-2-16,0 9-6 15,0 9-2-15,1 41-3 16,0-18 0-16,-1 3-2 16,0-2-1-16,-3-11-2 15,-3-7-1-15,3 2 0 16,-1-3 0-16,1 6-1 15,-1-6 1-15,1-12 0 16,-3-4 1-16,2-7 6 16,4-2 0-16,0-4 1 15,1-7-2-15,-1-4-6 16,0-15-2-16,2 7-2 16,4 13 0-16,-1 2-1 15,4 14-1-15,-5-10-3 16,2 5-2-16,1-6-1 15,0 4 1-15,4 15 1 16,0-5 3-16,4 12 1 16,4-1 1-16,3-8 1 0,5 1 0 15,-4-5 0-15,6 1 0 16,2-7 2-16,-1 3 0 16,5-4 0-16,-9 0 0 15,-10 1-1-15,-3-3 0 16,-2 5 9-16,-2-1-20 15,6 6-66-15,3-1-44 16,-2-6-113-16,2 0 137 16</inkml:trace>
  <inkml:trace contextRef="#ctx0" brushRef="#br0" timeOffset="59351.43">16368 6123 665 0,'-18'-9'440'16,"8"-2"26"-16,10 8-226 15,-5 3-39-15,5 2-78 16,0-2-33-16,-1 0-46 15,1 4-11-15,1 21 9 16,1 30 7-16,-3 0 1 0,-2-4-2 16,-5 4-6-16,3 4-9 15,-2-16-12-15,-1 5-5 16,0-4-6-16,-4-7-1 16,1 0-2-16,10-4 0 15,-9-4-1-15,11-5 0 16,-1-5 1-16,-5-3 1 15,8-20-6-15,-11-1-34 16,13-11-100-16,5-4-21 0,10-1 76 16</inkml:trace>
  <inkml:trace contextRef="#ctx0" brushRef="#br0" timeOffset="59970.15">16650 6152 996 0,'-1'-1'457'0,"0"-1"-196"15,-1-1-41-15,1 2-61 16,0-1-37-16,0 1-55 0,0 1-16 16,-1 0-17-16,-1 9-1 15,-3 15-2-15,-15 37-2 16,15-17-5-16,1-2-3 16,-10 2-5-16,13 1-3 15,-6-10-4-15,5 5-3 16,8-2-1-16,-2-3-1 15,5-3 0-15,-1-9 0 16,3 0 0-16,2-6 0 16,15-3-1-16,5-2 0 0,-2-10 2 15,1 2-2-15,-8-14 3 16,-4-2-1-16,10-14-1 16,0-9-1-16,1 8-1 15,0-10 0-15,-7 8 0 16,-7 6 1-16,-7-6 2 15,-6 7 1-15,-5 5 3 16,-4-12 1-16,-5 27-4 16,-2 0-1-16,-4 2-5 15,-5 25-2-15,2-8 0 16,-1 1 2-16,2 11 3 16,7-6 0-16,5 1 0 15,-4 5 0-15,9-4 0 16,1 0-1-16,-2 1 0 15,12 0 0-15,4-5 1 16,0-7 8-16,7 1-48 16,-9-14-18-16,0 4 33 15</inkml:trace>
  <inkml:trace contextRef="#ctx0" brushRef="#br0" timeOffset="61383.96">17456 6392 750 0,'74'-23'355'0,"-79"24"-139"16,5-1-13-16,2-6-43 15,-2 10-24-15,4-4-35 16,-4-3-9-16,-1 2-21 15,-1-2-4-15,1 2-8 16,-2-14-3-16,-4-16-4 16,5 44-2-16,-9-20-9 0,5 18-7 15,-10-7-12-15,-2-12-5 16,0 11-8-16,-3-12-1 16,1 23-5-16,-2-3-1 15,-2 12-2-15,1 7 0 16,1-15-2-16,0 10 1 15,9-16-1-15,5 13 0 16,-1-3-1-16,8-5 0 0,0 6-1 16,-1-11-1-16,11 0 1 15,4 1 1-15,7 0 2 16,6-1 1-16,-2-3 0 16,4-7 2-16,-2-8-1 15,-2-3 1-15,-2-6 0 16,1 2-1-16,-5-7 1 15,1 6 0-15,-4-11-1 16,-5 0 1-16,-7 10 0 16,-1-3 0-16,-2 24-2 15,-1-12-3-15,1 10-6 16,-1 0-1-16,1 13 0 16,-2 18 3-16,-3 4 3 15,5 12 1-15,-5 0-1 16,3 18 1-16,0-9 1 15,-4 9 1-15,7 13 1 16,1-11 1-16,1 7 0 16,-3-6 0-16,-2-14 1 0,2-5-2 15,-4 14 2-15,4-16 0 16,-7-7 2-16,-3 8 1 16,-4-29 1-16,-3 5 0 15,1-6 0-15,-1-14 1 16,0-5-2-16,-2 6 0 15,4-12-2-15,0-1-2 16,1-19-2-16,2-14-2 16,3-2 0-16,-1 8 0 0,7 4 1 15,-1 3 0-15,3-3 0 16,0-15 0-16,2 4 1 16,6 0 0-16,4 8 0 15,3 2-1-15,3-3 1 16,3 5-1-16,6-11-1 15,4 7 0-15,11 9 0 16,-2-12-1-16,-1 13 3 16,9-5-1-16,-9 5 2 15,11 8 28-15,-10 1-57 16,-15 3-35-16,-4-9 48 16</inkml:trace>
  <inkml:trace contextRef="#ctx0" brushRef="#br0" timeOffset="62016.25">18959 5473 730 0,'-25'-31'372'0,"32"16"-133"16,3 27-62-16,5-20-6 15,5 0-53-15,1-11-19 16,16 14-22-16,7 3-7 16,6 0-9-16,4 22-3 15,-15-31-11-15,-4 12-7 16,-6-2-12-16,-3-4-6 15,-1 9-10-15,-6-4-3 16,-7-5-2-16,-5 0 18 16,-7 3-51-16,-2 3-46 0,-3 3-360 15,4-4 285-15</inkml:trace>
  <inkml:trace contextRef="#ctx0" brushRef="#br0" timeOffset="62291.5">19019 5597 886 0,'-41'54'432'0,"45"-55"-122"16,-4-5-79-16,20 2-52 15,-1 0-34-15,7 4-46 16,4-2-11-16,-2 1-18 0,2-3-6 16,-1 3-25-16,1 0-11 15,-5 4-16-15,-2-1-3 16,-7 0-2-16,3 2-2 16,-8-4-6-16,2 1-30 15,-2 1 403-15,-2-4-289 16</inkml:trace>
  <inkml:trace contextRef="#ctx0" brushRef="#br0" timeOffset="62985.44">20255 4950 484 0,'-1'-8'308'0,"-4"1"27"16,5-4-65-16,-1 2-47 15,1 8-24-15,0-10-62 16,0 17-33-16,2 7-43 16,-1 5-18-16,2 23-12 15,0-1 1-15,-2 17 2 16,1 3 2-16,-2 20-5 16,0-4-4-16,-3-1-10 15,0-9-3-15,-1-18-5 16,-1-8 0-16,-2-10-2 15,1 2 0-15,-2-7-1 16,0-4 0-16,4-8 16 16,3-2-16-16,1-5-43 15,-1-10-45-15,3-7 39 0</inkml:trace>
  <inkml:trace contextRef="#ctx0" brushRef="#br0" timeOffset="63984.61">20697 5231 448 0,'-2'-5'320'0,"-1"-4"30"16,2-12-128-16,1 13-15 16,-3 0-43-16,1 0-32 15,2 9-55-15,0 7-14 16,1 4-15-16,-1 1 2 15,0 18 7-15,0 10-10 16,-3 4-16-16,5 13-2 16,-2-13-9-16,0-5-2 0,1-4-3 15,-1-13-2-15,-1-1-4 16,1-1-3-16,-1-8 0 16,-3-2 0-16,3-6 2 15,1-1 4-15,0-11 0 16,3-5-1-16,2-15-2 15,2-4-5-15,3-15-3 16,2 3 0-16,1-6-1 16,0-10-2-16,1 20-1 15,2-2 0-15,3 17-2 16,-4 7 0-16,2 15-2 16,2 9-1-16,-2 7 0 15,0 10 1-15,2 16 3 16,-9 5 2-16,-1-3 2 15,10 9 0-15,-12-9 2 16,9-7 0-16,-4 7 0 16,-8-8 0-16,-4-10 1 15,-4-4 0-15,3-4 0 0,-6-4 0 16,7-11 7-16,0-2 0 16,-2-13 0-16,15-7 1 15,-9-8-8-15,9-6-1 16,1-16-2-16,-7 3-1 15,17-7-3-15,-2 2-2 16,-2 14-1-16,11 1 0 16,-10 16 1-16,-1 12 0 0,9 22 0 15,-14 1 1-15,-1 18 1 16,4-14 1-16,-6 24 2 16,-2 5 1-16,-4-9 0 15,1 15 2-15,-5-25 1 16,-1-2-1-16,2 2 1 15,-5-7 1-15,-2-7 5 16,0-1-3-16,1-8-56 16,1 0-24-16,3-3 39 15</inkml:trace>
  <inkml:trace contextRef="#ctx0" brushRef="#br0" timeOffset="64466.28">21696 5226 768 0,'-11'1'431'0,"-2"3"-25"0,-4-4-127 16,2 14-109-16,-1 5-26 16,0-7-72-16,1 11-26 15,0-11-22-15,0 5-8 16,7 18-9-16,-2-5 0 15,-4 5 6-15,18-2 5 16,-4-15 5-16,7 4-1 16,12 1-4-16,-8-4-3 0,8 4-4 15,2-7-2 1,1-7 0-16,4-2 1 0,2-5-1 16,0-2 0-16,1-12 0 15,-4-3 0-15,1-7 0 16,0-2 1-16,-11-10-1 15,2 3 0-15,-19-16-1 16,-5 4 1-16,-7-2-3 16,-11-6-1-16,4 23-5 15,0 2 0-15,-2 18-5 16,2 8 0-16,1 9-1 16,0 4 1-16,3 4 1 15,1 6 0-15,3-5 0 16,3 0 1-16,5 8-15 15,2-19-22-15,3 11-71 16,0-6-43-16,3 3 91 16</inkml:trace>
  <inkml:trace contextRef="#ctx0" brushRef="#br0" timeOffset="64832.43">22369 4763 893 0,'-10'-2'426'0,"-3"-5"-130"16,-8 7-97-16,10 7-59 15,-2 2-33-15,9 25-55 16,0-13-18-16,-1 19-2 16,6 15 8-16,5-1 19 15,0 19 7-15,2 7 7 16,-5-8-7-16,-2 7-15 16,-1-3-11-16,0-12-16 15,0-3-6-15,-3-16-4 16,-6-4-3-16,-1-3-1 15,0-7 9-15,2-10-32 16,2-8-19-16,-1-20 22 16</inkml:trace>
  <inkml:trace contextRef="#ctx0" brushRef="#br0" timeOffset="65965.479">22962 5224 604 0,'-48'-16'307'0,"58"12"-91"15,-3 1-15-15,-12-4-40 16,8 5-24-16,-11 2-37 16,9 5-18-16,-1 2-23 0,0 2-5 15,1 6-9-15,11 6-4 16,11 4-10-16,-2-2-2 16,6 3-5-16,-6-8-3 15,1 4-6-15,2-17-3 16,-2-7-2-16,2 2 1 15,-4-7 2-15,-5 1-2 16,1-4 1-16,-2-10-2 16,-8-12-1-16,0 4 0 15,-9-5-1-15,-4 5 0 0,-10 10-4 16,0 7-2 0,-6 8-5-16,-3 2-1 0,-2 11-2 15,-5 2 0-15,5 11 2 16,4 3 1-16,5 8 1 15,2 0-1-15,8-3 1 16,2 8-2-16,5-9 1 16,2 3-1-16,-7-4 1 15,0-4 1-15,11-4 1 16,7-1 1-16,16 1 2 16,3-4 2-16,-2-3 0 15,-2-3 1-15,-3 2-1 16,0-1-1-16,-2 0 0 15,2 2 18-15,-4-17-21 16,3 1 4-16,2-11 1 0</inkml:trace>
  <inkml:trace contextRef="#ctx0" brushRef="#br0" timeOffset="66300.72">23612 5070 1038 0,'-7'0'579'16,"-2"4"-75"-1,7-5-279-15,-2 3-47 0,4 5-83 16,0-2-39-16,-1 8-36 16,1 1-7-16,0 10-7 15,-2 12-2-15,-1 12-2 16,1 11 1-16,1-1 0 15,1-7 0-15,1 2 1 16,0-13-1-16,1-3 1 16,-3 1 1-16,-2-10 0 15,-2 2 1-15,-4-7 3 16,1-1-11-16,1-9-35 16,-2-8-23-16,0-5-103 15,9-9-56-15,-3-8 138 16</inkml:trace>
  <inkml:trace contextRef="#ctx0" brushRef="#br0" timeOffset="66532.1">23510 5251 959 0,'-6'-2'471'16,"0"2"-153"-16,6 2-66 15,-2 7-67-15,3 2-27 16,11 5-39-16,-1-3-15 15,8 7-28-15,1 0-18 16,3 3-26-16,2-9-10 16,-1-4-10-16,-1-1-3 0,-2-10-1 15,3-2-2-15,0 3-46 16,-3 1-32-16,-2-27-63 16,-8 3 460-16,7-12-263 15</inkml:trace>
  <inkml:trace contextRef="#ctx0" brushRef="#br0" timeOffset="67065.17">23983 4880 798 0,'5'-2'461'16,"-7"-10"-91"-16,2 0-103 15,1 25-44-15,-7-12-83 16,-2 17-35-16,3 8-43 15,-7-13-2-15,3 26-12 16,-1-5-11-16,1 13-10 16,-13 11-4-16,16-1-2 15,-3 5-2-15,1 7-5 0,14-2-2 16,-6-2-5-16,2-4 0 16,-2-10-2-16,4-11 0 15,-5-10 1-15,1-2 1 16,6-12 2-16,-7-3 0 15,2-11 8-15,-1-4 0 16,1-13-2-16,8-6-3 16,7-8-8-16,-1-17-2 15,-5 2-2-15,8-13 0 0,-4-13-7 16,0 7-2-16,15 4-2 16,-4 9-1-16,2 21 2 15,4 14 1-15,-5 13 0 16,-6 10-1-16,-5 22 2 15,2 1 2-15,-9 15 4 16,3 12 1-16,-2-5 2 16,-5-8 0-16,6-6 2 15,-4-9-1-15,0-5 0 16,3 6 1-16,-3-12 0 16,-2 5 0-16,-7-6 0 15,4-7 8-15,-7-2-55 16,3-9-31-16,17-4-7 15,-13-3-311-15,15 1 293 16</inkml:trace>
  <inkml:trace contextRef="#ctx0" brushRef="#br0" timeOffset="68147.89">24652 5278 1283 0,'6'-4'569'15,"-1"-2"-269"-15,-5-3-53 16,0 5-81-16,-3 9-44 16,-2-1-67-16,0-7-14 15,-5-1-17-15,-2-2-8 16,-5 4-10-16,1 11-3 0,-4 9-3 16,-1-6 0-16,-3 23 0 15,-3-15-1-15,-7 6 1 16,11 16-1-16,8-18 1 15,-3 17 0-15,16-10 0 16,-9-8 0-16,5 1 0 16,3-7-1-16,6 4 1 15,0-3 0-15,6-4 0 16,-4 3 0-16,8-7 1 16,10-5 0-16,-1-7 0 15,15-11 1-15,-7-1-10 16,-2-12-11-16,4 0-18 15,-3 0-10-15,2-14 4 16,-4 4 12-16,-3-21 18 16,4-2 8-16,-16 3 6 0,7 3 0 15,-20 20-1-15,-2 13 1 16,9 15-8-16,-4 9-1 16,-2 18 1-16,1 12 1 15,-14 7 10-15,-6 1 3 16,13-6 4-16,-13-9 4 15,14 7 1-15,5 2 1 16,3 1-2-16,-1-3-4 16,18-10-5-16,-8-4-1 0,-4-2 0 15,20 0-1-15,-10-6 0 16,-8-6 1-16,10-6 0 16,-11-1 0-16,13-12-1 15,10-5-2-15,4-7-9 16,1-5-3-16,-8-10-1 15,5 2 2-15,-10-8 7 16,-5-14 2-16,-1 5 3 16,-4 0 0-16,-3 9 0 15,0 17-1-15,-10 16 0 16,-1 2-1-16,-4 16 0 16,-3 6 2-16,-2 9 0 15,0 13 1-15,-2 15 3 16,1-3-2-16,3 6 5 15,-1-19 0-15,4-4-1 16,-2 6 1-16,1-4-5 16,3 10-1-16,2-11-1 15,2 3 1-15,0-8-1 16,-1-6 1-16,2-3 0 0,-2-8 2 16,1-9 5-16,1 2 0 15,3-14-1-15,-1-7-2 16,7-3-6-16,1-8-2 15,4-5-9-15,4-11-10 16,3-9-18-16,6-1-4 16,6 1 7-16,1 23 8 15,-11 8 17-15,0 10 2 16,-16 15 1-16,5 7 0 0,1 20 1 16,-11-2 1-1,9 16 4-15,-9-12 3 0,5 6 3 16,-1 3 1-16,0-6-2 15,-6 2 0-15,4-14-2 16,1 3 0-16,-1-5 0 16,3-5 0-16,-10-3 9 15,0-1-5-15,-9-1-56 16,7 4-33-16,-5-8-97 16,-1-5-36-16,8-8 138 15</inkml:trace>
  <inkml:trace contextRef="#ctx0" brushRef="#br0" timeOffset="68631.5">25772 5229 1056 0,'-7'-7'521'16,"-1"5"-169"-16,0 2-81 15,-6 6-79-15,12 9-48 16,-7 6-54-16,-9-1-18 15,-2 12-19-15,-7-7-7 16,6 4-13-16,5 5-2 16,5-8-7-16,3 12-2 15,5-8-3-15,3 0-6 0,8-2-3 16,-5-13-2-16,12 7-5 16,4-2 4-16,-11-8-3 15,25 1 0-15,-16-15-1 16,-3-4-2-16,18-7 1 15,-9-1-1-15,2-10 0 16,10 2-1-16,-7-8 0 16,-5-6 1-16,2 11-1 15,-11-15 0-15,-7 7 1 16,-5 3 0-16,-8-9 0 16,-1 12-1-16,-13 2-1 15,-2 1-1-15,-3 10-1 16,-4-1-1-16,4 11 0 15,-9-2-1-15,5 7 0 16,-1 4 1-16,1 5-13 16,8 7-17-16,-1-10-41 0,4 1-17 15,8 5-75 1,3-1 485-16,7-7-260 0</inkml:trace>
  <inkml:trace contextRef="#ctx0" brushRef="#br0" timeOffset="69015.66">26432 4869 1160 0,'16'-27'540'16,"-3"16"-230"-16,-3-2-124 16,-1 8-18-16,1 13-67 15,-3-8-31-15,-4 15-32 16,-1 16-5-16,-2 10 10 16,-1 13 11-16,-9 13 19 15,-4 8 5-15,-3 7-3 16,-4 7-8-16,4-2-23 15,1-11-9-15,3-12-15 16,4-15-5-16,0-6-5 16,2-3-2-16,6-8-1 15,-8-6 1-15,5-13-30 16,-2-10-27-16,3-18 286 16,0-5-199-16</inkml:trace>
  <inkml:trace contextRef="#ctx0" brushRef="#br0" timeOffset="72416.61">8343 8497 328 0,'-1'-7'229'16,"3"-25"27"-16,1 20-19 0,0 8-46 16,-3-3-19-16,1-6-29 15,2 13-10-15,-3-7-13 16,0 7-7-16,-1 0-21 15,1 0-12-15,0 0-18 16,0 0-2-16,0 0 0 16,0 0 1-16,-1 19-7 15,-8 25-9-15,0-21-16 16,-3 0-5-16,-2 10-9 16,0 7-5-16,1 9-5 15,-1 6-1-15,0-10-2 16,-1-2 1-16,1-7-1 15,6-2 0-15,4 5 1 16,3 1-1-16,1-3-1 16,-4-5-1-16,6-3 1 15,-2-5-1-15,5-10 0 0,11 3 1 16,-7-9 1-16,9-1 0 16,-1-7 2-16,-4-10-1 15,11-6 1-15,-2-9 0 16,6-5 0-16,2-5-1 15,-3-9 0-15,2 7-1 16,-5 3 0-16,6 2 0 16,-16 15 1-16,-5-7 2 15,-9 2 4-15,-17 10-1 16,8 2 0-16,-7 12-3 16,0 17-2-16,1-4-1 0,-3 13 0 15,2-7 1-15,6 5-1 16,-1-3-2-16,4-3 0 15,3-1 0-15,4-1-1 16,1 5 0-16,8-3 1 16,3 7 0-16,1-7 0 15,0-2 0-15,0-2 1 16,1-3 2-16,2-8-13 16,-4-2-29-16,4-11-81 15,5-2-62-15,-2-6 106 16</inkml:trace>
  <inkml:trace contextRef="#ctx0" brushRef="#br0" timeOffset="72917.55">8871 8443 656 0,'0'-13'435'16,"0"5"39"-16,-1-4-166 15,-2 12-127-15,3 4-40 16,-4 7-52-16,2 1-16 16,-2 1-3-16,-4 5-3 15,3 6-12-15,-3 0-4 0,2 18-13 16,1 4-4-16,-5 2-8 16,-1 3-6-16,-2-10-7 15,3 4-3 1,4-7-4-16,0-2 0 0,6-5-1 15,-4-16 0-15,3-3 1 16,0-12 2-16,1-2 2 16,4-5 0-16,1-10-3 15,0-12-2-15,4 4-4 16,0-5-1-16,-1 1 0 16,5 12-1-16,-5-2-2 15,2 8-1-15,2 2-2 16,-1 18-1-16,2-3 1 15,0 18 2-15,1-7 2 16,4 4 0-16,-2 0 2 16,1-17 0-16,8 18 0 15,4-7 1-15,-3 1 0 16,-7-11 3-16,0-3-16 0,-8-8-23 16,7-1-78-16,9 13-37 15,-11-22-48-15,6 4 107 16</inkml:trace>
  <inkml:trace contextRef="#ctx0" brushRef="#br0" timeOffset="73249.92">9148 8407 1031 0,'-16'2'479'0,"8"-2"-189"15,2 4-44-15,-3 7-67 16,0 2-33-16,0 9-47 16,-4-1-21-16,9 14-23 15,8 7-6-15,-6 13-15 16,2-2-4-16,-2 6-4 16,-5-3-3-16,8-9-7 15,-2 3-4-15,3-5-3 16,1-5-1-16,-3-5-2 15,-9-1 0-15,4-11 0 16,1-1 0-16,5-10-3 16,10-8-13-16,-5-3-54 15,12-8-39-15,-10-7 417 16,10-5-267-16</inkml:trace>
  <inkml:trace contextRef="#ctx0" brushRef="#br0" timeOffset="74117.86">9703 8758 782 0,'10'3'417'15,"5"-8"-119"-15,-6 5-77 16,-1-5-15-16,-6-7-37 16,-2 11-10-16,-1-12-17 15,-4 13-13-15,-6-1-29 32,6 1-19-32,1 0-34 0,-19 1-11 0,-9 8-18 15,-8-7-6-15,12 4-9 16,-7-4-2-16,14 11-2 15,-1 8 0-15,5 6-1 16,7-2-1-16,-1-1 1 16,9-5-1-16,4 3 0 15,10 2 1-15,-2-12 1 16,7 7 0-16,0-13 1 0,-5-1 0 16,14-7 1-16,-11-5 0 15,7-2 0-15,2-4 0 16,-10-2-1-16,4-3 0 15,-5-3-5-15,-4-1-4 16,-5 8-7-16,4 4-3 16,-7 5-5-16,-1 7-2 15,2 7 4-15,-4 1 3 16,2 14 9-16,2 7 4 0,-3 6 3 16,3 9 0-16,-2 7 2 15,3 6 0-15,1 14 0 16,2 9 1-16,1-1 0 15,-1-5 1-15,-3-4 1 16,-1-13 0-16,-2-6-1 16,-3-3 1-16,-2 7 2 15,-4-16 0-15,-6-6 4 16,-1-10 0-16,-2-29-1 16,2 6 0-16,-8 7-2 15,-1-9-1-15,-4-10 1 16,6-4-2-16,0-6 0 15,7 2-2-15,-3-7-3 16,2 11-5-16,9-25-3 16,7 4-1-16,13 7 3 15,-4-18 3-15,14 3 2 16,-7-1 1-16,10 1 2 16,5-1-1-16,8 13 1 0,9-1 4 15,-2 1 4-15,4 0 2 16,-2 3 2-16,-1 8-4 15,2-8-2-15,0 9-2 16,-11 0 11-16,-9-6 12 16,-15 12 36-16,-9 3 282 15,8-6-247-15</inkml:trace>
  <inkml:trace contextRef="#ctx0" brushRef="#br0" timeOffset="76061.45">10444 8524 592 0,'51'-89'318'15,"-47"82"-62"-15,-4 11-32 16,0-9-60-16,-8 1-31 16,4 9-44-16,0-10-11 15,11 14-14-15,-7-2-3 16,5 8-9-16,-5 9-11 16,0 0-14-16,6 3-5 0,-4 4-8 15,-2 1-4-15,-3 3-3 16,2-8-1-16,1 7-1 15,9-10-1-15,-5-15 1 16,0 6 0-16,-4-17 4 16,0-9 3-16,-5 14-1 15,-1-14 0-15,6-11-4 16,4 4-3-16,0-19-2 16,14 5 0-16,-13-4 0 15,-5 3-2-15,0 1 1 16,-13 0-1-16,11 15 0 15,-8-2 0-15,-1 19-2 16,11 8-3-16,-25 6-1 16,-3 8 1-16,-3 4 1 15,-10 5 2-15,13 6-1 16,8 2 1-16,2 11 0 16,2 4-1-16,5 2 1 0,5-2 0 15,2-10 0-15,6-2 1 16,7-10 1-16,2 2 0 15,5-1 0-15,0-10 0 16,4-2 0-16,7-4 1 16,10-13 1-16,-2 0 1 15,6-9 1-15,-2-4 0 16,-1-4-1-16,-3-6 1 0,-1 2 2 16,-9-4 2-16,-1 1-41 15,5 4-39-15,-10-3-47 16,-5 6 59-16</inkml:trace>
  <inkml:trace contextRef="#ctx0" brushRef="#br0" timeOffset="76446.58">10819 8430 708 0,'2'-11'470'0,"-6"10"12"16,4-4-235-16,3 8-52 15,-6-3-89-15,2 0-32 16,-3 11-23-16,-10 42 7 15,9-2 5-15,1-5-2 16,0 13-11-16,-2 7-8 16,1-9-13-16,-3-3-6 15,3-10-9-15,-1-7-2 16,2-3-5-16,1 1 1 16,-2-7-1-16,2-1-1 0,4-11 1 15,-1-2 1-15,1-11-20 16,1-4-37-16,-2-6-95 15,-1-17-25-15,5-5 91 16</inkml:trace>
  <inkml:trace contextRef="#ctx0" brushRef="#br0" timeOffset="76746.02">11026 8424 1038 0,'-2'-3'530'16,"-10"9"-142"-16,5 4-156 16,7 7-31-16,-2 5-60 15,4-2-37-15,0 11-50 16,-7 4-9-16,5 10-12 16,-1 1-4-16,-2 15-7 0,6-2-7 15,0-3-4-15,-10 1-3 16,12-17-2-16,-8-3 1 15,5-5-2-15,-2-1 0 16,-6-6 7-16,7-2-11 16,-5-8-45-16,9-11-31 15,-6-6-15-15,-1-1-76 16,1 1 118-16</inkml:trace>
  <inkml:trace contextRef="#ctx0" brushRef="#br0" timeOffset="77027.48">10780 8876 990 0,'-14'7'474'0,"8"-7"-154"16,0 0-50-16,6-6-60 15,3 10-37-15,6 0-61 16,7-14-24-16,8 0-20 15,5-7-10-15,11-6-19 16,2 10-8-16,-1 0-14 16,-8-6-4-16,-2 3-6 15,-5 2-2-15,-9 3-2 16,11 5-9-16,-11-4-76 16,-2 1 82-16,8-1-22 15</inkml:trace>
  <inkml:trace contextRef="#ctx0" brushRef="#br0" timeOffset="77694.37">11232 8979 987 0,'-5'7'451'0,"3"-2"-164"15,2-6-56-15,2-4-66 16,-2 4-32-16,0-1-68 16,1-11-19-16,45-35-3 15,-26 31-5-15,2-2-10 16,-2 9-4-16,5 9-11 16,-7 5-4-16,1 9 2 15,-14 0 0-15,5 5 7 16,-5-4 4-16,-6 9 3 15,2 2 0-15,-9-2-5 16,-4 3-4-16,-3-5-5 16,-1-2-1-16,-4-2-2 15,5-5 0-15,3-7-1 16,2 3 0-16,1-10-2 16,2-2 0-16,3 2-3 15,4-6-2-15,2 3-2 16,3 1-1-16,3-1-1 0,3 4 0 15,6 2 1-15,0 6 0 16,4 3 0-16,-9 5 1 16,5 4 1-16,1 2 0 15,-3-5 0-15,4 4 1 16,-5 8 0-16,-4-15 1 0,-1 19 3 16,-8-1 1-16,-5-5 2 15,-1 17 1-15,-5-10 5 16,6 0 7-16,-7-1 12 15,-9-8 5 1,-10-1-1-16,-1-10-5 0,-4-3-11 16,5 1-5-16,6-10-6 15,0 4-2-15,2-12-1 16,-3-1-2-16,4-9-1 16,1-7 2-16,3 2-32 15,1-8-22-15,5 1-62 16,4-9-47-16,5-5 470 15,7 14-271-15</inkml:trace>
  <inkml:trace contextRef="#ctx0" brushRef="#br0" timeOffset="78261.81">11792 8441 1189 0,'2'-9'512'0,"2"-4"-268"16,-3 10-29-16,-2 3-69 15,1-1-40-15,-1 1-46 16,-1 0-11-16,-6 19 4 15,-19 39 5-15,10-15-10 16,-1 9-9-16,1 11-11 16,3 0-6-16,4-9-6 15,2-1-3-15,6-13-2 16,2-5-3-16,3-4-1 16,3-6-1-16,1-2-1 15,2 1 1-15,6-10 0 16,1 0 0-16,2-8 2 15,2-2 1-15,0-15 1 16,4-7-2-16,-2-10-1 16,4-9-2-16,-1 1-3 15,-7-7 1-15,-5-13-1 16,-11-1 1-16,-8-3 0 16,-2 2 0-16,-4 11 0 0,-2 8-1 15,-3 6-2-15,2 11-2 16,-4 13-4-16,4 4 0 15,-6 12-1-15,0-3 0 16,5 4 4-16,-6 7-7 16,10 2-31-16,1 3-25 15,2 5-92-15,5-3-42 16,3 2 122-16</inkml:trace>
  <inkml:trace contextRef="#ctx0" brushRef="#br0" timeOffset="78662.03">12252 8424 1200 0,'0'-17'533'0,"-1"10"-239"16,-2 2-46-16,3 5-66 16,0 5-44-16,-3 5-73 15,0 1-22-15,-3 7-13 16,-1 3 1-16,0 12 4 0,2 11 3 16,-2 8-2-1,1 3-1-15,0 3-9 0,0-9-6 16,1-8-9-16,3 4-3 15,0-8-3-15,0-1-1 16,2-2 0-16,-1-6-1 16,1-13 1-16,2-3 2 15,0-4-15-15,-4-8-11 16,2-2-47-16,0-4-51 0,0 5 206 16,1-15-97-16</inkml:trace>
  <inkml:trace contextRef="#ctx0" brushRef="#br0" timeOffset="78977.37">12504 8322 1365 0,'1'4'587'0,"-2"-8"-307"16,1 10-65-16,-1-6-79 15,0 0-32-15,-7 28-50 16,-6 38-11-16,3-32-12 16,5 10 0-16,5 3 2 15,-1 7-1-15,2 15-6 16,-6-6-4-16,4 1-10 16,-3-10-2-16,2-18-4 0,9 5 1 15,-9-12-1-15,-1-2 0 16,-4-2 1-1,-7-2-5-15,1-10-31 0,3-8-24 16,3 4-87-16,7-7-24 16,1-8 98-16</inkml:trace>
  <inkml:trace contextRef="#ctx0" brushRef="#br0" timeOffset="79226.89">12191 8709 1154 0,'-8'-2'537'0,"7"0"-201"16,-3-3-48-16,4 8-68 15,0-4-43-15,0 0-77 16,0 0-26-16,14-7-29 16,45-4-11-16,-1 22-10 15,-9-8-9-15,-6 10-8 16,1-2-2-16,-25-5-1 15,12 11 0-15,0-20-30 16,-5-6-17-16,-7 9 307 16,-1 0-216-16</inkml:trace>
  <inkml:trace contextRef="#ctx0" brushRef="#br0" timeOffset="79561.25">13279 8500 1217 0,'1'2'585'0,"-3"3"-208"0,-6 5-146 15,3 0-19-15,-15 12-65 16,0 2-36-16,-5 7-46 15,-9 12-11-15,6 3-18 16,-3 3-8-16,1 5-14 16,-4-8-4-16,6-10-6 15,5 3-1-15,6-10-1 16,0 0 0-16,6-1-1 16,1-11-9-16,4-3-39 15,3-5-29-15,-3-9-96 16,7-4-51-16,8-17 519 15,-9-4-279-15</inkml:trace>
  <inkml:trace contextRef="#ctx0" brushRef="#br0" timeOffset="79795.23">13026 8587 1136 0,'-2'0'506'0,"-8"7"-221"0,1-1-39 15,4 14-47-15,5 3-31 16,9 12-50-16,0-4-16 16,5 9-21-16,3 3-7 15,4-10-22-15,0 3-8 16,3-5-21-16,0-1-8 16,-3 1-9-16,1 6 3 0,-11-14 1 15,-5-5 52-15,-5-12-42 16</inkml:trace>
  <inkml:trace contextRef="#ctx0" brushRef="#br0" timeOffset="80643.13">14122 8168 558 0,'-3'-18'337'15,"-3"13"0"-15,1 1-66 16,1-4-53-16,0 8-28 15,2-8-47-15,1 8-25 16,2 10-46-16,-1-1-16 16,0 20-23-16,1 9 0 15,-1 0 9-15,-2 14 5 16,-1 6 1-16,-2-8-3 16,-6 13-12-16,0-5-7 15,-2 1-11-15,-1 4-6 0,4-6-2 16,3-10-1-16,0-11-1 15,-1-16 1-15,2-7 0 16,-2 3 0-16,4-7 8 16,3 0-10-16,-1-5-36 15,2-9-27-15,0-10-90 16,2 1-40-16,7-18 117 16</inkml:trace>
  <inkml:trace contextRef="#ctx0" brushRef="#br0" timeOffset="81393.03">14327 8438 982 0,'-1'0'461'0,"6"5"-151"0,-11 3-54 15,2 6-49-15,4 0-34 16,0 2-64-16,9 0-23 15,-4 11-26-15,-7 3-11 16,-2 2-15-16,3 11-8 16,-4-6-6-16,5 10-4 15,0-3-4-15,-14-22-2 16,10 2-4-16,-11-10 0 16,2 2-1-16,20 2-1 0,-8-17 3 15,4-10 0-15,6-17-1 16,-9 11-1-16,15-23-6 15,4 3-8-15,-4-18-20 16,-8-17-10-16,12 16-16 16,3-3 5-16,5 15 17 15,9 7 10-15,-12 18 14 16,-3-5 2-16,0 21 1 16,-4 17 0-16,2 4 3 15,-6 18 2-15,-6 7 7 16,0-4 4-16,-6 13 4 15,3-10 2-15,-1 4-5 16,-3 3-2-16,-3-27-3 16,-2 19-1-16,0-22-1 15,0-9 2-15,-2 10-2 16,3-13 2-16,3-3 2 16,-4 0 0-16,10-16-1 15,-1-13-2-15,1-7-5 0,6-6 1 16,-1-2-13-16,3-3-9 15,2-7-22-15,6-2-12 16,3-2 8-16,3 10 6 16,-3 8 21-16,-1 6 12 15,4 14 7-15,-4 5 0 16,-1 11 0-16,-6 9 0 0,-10 9 4 16,0 4 8-1,-3 14 10-15,1 1 3 0,-5 9-2 16,-6-3-3-16,5-2-10 15,-2-4-2-15,4-9 0 16,3 9-2-16,-7-16 1 16,2 0-1-16,2-10 7 15,-2-5 2-15,7-15-93 16,2-6 14-16,-3-8 26 16</inkml:trace>
  <inkml:trace contextRef="#ctx0" brushRef="#br0" timeOffset="81826.86">15079 8423 1266 0,'1'5'550'0,"-5"4"-268"16,-3-3-53-16,-4 9-58 0,4 4-37 15,-3 8-63 1,0 0-15-16,4 10-21 0,-4-10-6 15,5 8-11-15,4-2-3 16,0 2-3-16,3 8-2 16,4-11-1-16,-2 2-1 15,3-12-2-15,-2-3 0 16,5-13-1-16,2 9 0 16,5-15 1-16,5 1 1 15,-1-2-1-15,-1-25-1 16,2 1-1-16,3-3-2 0,-3-14-1 15,-1 16 0-15,-12-10-1 16,-10-6 1-16,1 2 0 16,-4 1 0-16,-6 13 0 15,11 4-1-15,-20 9 0 16,2 2-2-16,4 1-3 16,-11 4-2-16,7 8-8 15,0-1-8-15,2 5-30 16,-1 2-21-16,4-3-76 15,-2 3-36-15,4 0-3 16,7 2 94-16</inkml:trace>
  <inkml:trace contextRef="#ctx0" brushRef="#br0" timeOffset="82209.39">15599 8036 1018 0,'2'-19'498'0,"5"5"-184"16,0 6-95-16,0 5-31 0,-4 3-56 15,-3-4-32-15,3 12-55 16,-3 4-20-1,8 13-10-15,-1 8 2 0,-6 23 9 16,6 4 9-16,-6 18 13 16,-5 2 4-16,0-11-4 15,-6 3-8-15,-5-13-15 16,4-2-6-16,1-5-8 16,0-2-3-16,5-1-1 15,3-15 1-15,0-7 0 16,1-11 1-16,1-22-2 15,-1 4-24-15,0-7-90 16,1-18 3-16,0 8 45 16</inkml:trace>
  <inkml:trace contextRef="#ctx0" brushRef="#br0" timeOffset="82859.53">13818 9054 385 0,'-20'-5'236'0,"11"5"-1"15,-10 0-31-15,15 1-30 16,4 2-13-16,-7-7-34 15,4 3-18-15,6-4-28 16,-1 0-10-16,-2 4-1 16,0 0 5-16,3-1 9 15,20-9 6-15,26-3 0 16,-32 14-8-16,15 0-11 16,5 0-3-16,23 3-8 15,17 8 0-15,17 3-1 16,8 4-3-16,7 0-6 15,7-6-7-15,-2 6-16 0,-11 2-5 16,11-6-9-16,-5 4-1 16,-8-12 3-16,11-7 1 15,-17-7 3-15,-5-8-1 16,-8 2-3-16,-8-2-3 16,-7 1-5-16,-1 1-3 0,-14 5-2 15,-13 1-1 1,-9 8-1-16,-1 2-1 0,-15 5 0 15,5 5-5-15,-3-1-19 16,-8 1-17-16,-2 8-59 16,-8-7 15-16,-3 4 47 15</inkml:trace>
  <inkml:trace contextRef="#ctx0" brushRef="#br0" timeOffset="96880.02">13903 9511 414 0,'-66'-29'245'0,"65"23"-16"15,5 2-52-15,-1 4-42 16,-3 0-16-16,0 0-32 15,0 0-4-15,0 0 6 0,-1 0 4 16,0 0 24-16,0 0-3 16,0 0-18-16,-1 0-5 15,1 0-22-15,1 0-5 16,0 0-16-16,0-1-10 16,15-2-17-16,35-13-8 15,-15 9-9-15,8-3-1 16,1 6-2-16,-13-1 0 15,1 1 0-15,-2 5-1 16,-12 3-1-16,-1-3 0 16,-8 8-2-16,-7 1 1 0,-8 2 1 15,-5 9 1-15,-11-1 2 16,-2 2 1-16,-4 0 0 16,0-1 0-16,0-4 1 15,4-6-1-15,2-6 2 16,3-1-1-16,10-3 2 15,3 3-1-15,6-7-2 16,2-9-2-16,4-3-2 16,-3 2-2-16,8 7-2 15,2 7 1-15,0 7-1 16,2 0 2-16,3-3 1 16,-3 3 1-16,5 2-1 15,-4-1 0-15,3 6 1 16,0 2 0-16,-8 8 0 15,2-3 0-15,-11 9 0 16,-3-5 0-16,-13 5 1 16,0 6 2-16,-10-10 2 0,-5-4 0 15,-5-3 1-15,-8-2 1 16,3-3-1-16,1 5 2 16,0-10 3-16,3-7 4 15,-2-7 3-15,-1-7 0 16,5-16-5-16,3 9-3 15,9-11-7-15,5 6-2 16,3-3-3-16,3 3 0 0,5-1-19 16,2 3-34-16,4 15-91 15,6-13-39-15,6 18 104 16</inkml:trace>
  <inkml:trace contextRef="#ctx0" brushRef="#br0" timeOffset="97796.47">14459 9427 648 0,'11'-47'372'0,"-10"43"-76"0,-1-7-84 15,-2 5-26-15,3 6-47 16,-1-4-27-16,0 4-46 16,0 0-19-16,0 0-26 15,0 0-5-15,0 0 4 16,0 1 1-16,7 15-3 15,8 30-2-15,-19-28-4 16,-1 0-3-16,-2-3-1 16,-3-1 0-16,3 0 0 15,2 1 0-15,3-10 3 16,-3-1 4-16,3-9 0 16,5-6-1-16,1 2-6 15,2-2-5-15,5 0-4 16,-4-1-2-16,3 2-1 15,4-1-1-15,0 4 1 16,4 3-1-16,0 4-1 16,1 6 1-16,5 1 1 0,3 8 0 15,3-1 1-15,-4 3 1 16,-1 12 0-16,-9 0 1 16,-3 8 0-16,-8-11 0 15,-10 18 1-15,-3 1 1 16,-17-5 2-16,0 16 0 15,-6-33 1-15,-3 3 1 16,0 0-1-16,-1-4 1 16,-1 1 0-16,1-15 1 0,-1-8 0 15,7-4 0-15,1-14-1 16,8 8-2-16,10-12-4 16,1-8-3-16,1 17-4 15,10-10 0-15,-2-2 0 16,3 16 2-16,20-5-2 15,-9 11 1-15,15 15 2 16,-4-18 1-16,-1 19 4 16,4-9 0-16,0 13 1 15,-4 7 0-15,4-12 2 16,-4 7-1-16,-6-7 1 16,4 3 1-16,-6-13 0 15,-4-6-31-15,4-10-12 16,5-3 22-16</inkml:trace>
  <inkml:trace contextRef="#ctx0" brushRef="#br0" timeOffset="98647.04">15340 9547 1060 0,'2'-11'492'0,"1"2"-208"16,-9 2-37-16,1 3-75 15,-8 0-40-15,-2 6-55 16,6 0-16-16,0-2-22 15,-12 3-9-15,4 2-15 16,-14 1-5-16,-8 7-7 16,20-2-2-16,-10 5-1 15,3 3-1-15,11 1-1 16,-3 3 1-16,11 1-1 16,3 6 0-16,5-1 0 15,4-16 0-15,4 5 1 16,6-17 1-16,3-11 2 15,1 25 2-15,1-21 0 16,1-6 0-16,-3 10-1 0,-3-31-2 16,7 10-2-16,0 8-2 15,-8-9-6-15,-3 13-1 16,1 0-2-16,-9-1-3 16,3 14 1-16,0 18 0 15,1 6 3-15,-8 4 4 16,8 16 4-16,-4 3 0 15,3 9 1-15,14 13 1 16,-10 4 1-16,8 5 0 16,-6-6 0-16,-2 3 1 0,-1-9 1 15,-1-10-1-15,-6-2 2 16,-6-15-1-16,-3-12 2 16,-3-6 1-16,-12-8 1 15,-1-3 0-15,-11-1 0 16,0-7-1-16,-2-8 0 15,5-4-1-15,-4-9-1 16,-2-4 0-16,1 0-2 16,-6-6-1-16,13 5-3 15,-2-6-1-15,7 5 0 16,3 9-1-16,5-1 3 16,5-5 2-16,9-7-1 15,1-5 1-15,6 2-2 16,6 20 0-16,4 1-1 15,5-7 0-15,10-5 2 16,6-19 0-16,15-5 1 16,2 8 0-16,7-1 0 0,-4 8 0 15,-4 3-15-15,-7 3-44 16,-13 1 445-16,-1-15-308 16</inkml:trace>
  <inkml:trace contextRef="#ctx0" brushRef="#br0" timeOffset="99314.55">16423 8761 643 0,'-27'-26'367'0,"29"22"-16"15,-2-3-75-15,9 5-76 16,-1-1-25-16,9-7-50 15,6 5-20-15,12-4-18 16,11 4-10-16,4 18-29 16,2-14-11-16,-7 1-15 15,-10 2-5-15,-1-9-10 16,-2 7 0-16,-3 0-2 16,-6-1 9-16,-8 1-48 15,-12-1-36-15,-3 5-78 16,-2 4-16-16,-9-8 100 15</inkml:trace>
  <inkml:trace contextRef="#ctx0" brushRef="#br0" timeOffset="99586.48">16398 8958 855 0,'-4'-1'458'0,"2"2"-85"16,3-3-100-16,-1 2-77 15,0-1-39-15,9 0-53 16,19 0-6-16,40 1-6 16,-23 1-11-16,12 4-20 15,-12-5-13-15,1 2-27 16,-3-1-7-16,-15-1-6 15,12 3 10-15,-15-4-8 16,-7 3-18-16,-2-2 10 16</inkml:trace>
  <inkml:trace contextRef="#ctx0" brushRef="#br0" timeOffset="103740.79">17697 8427 447 0,'7'-8'282'0,"-1"5"40"15,-1-2-93-15,0 2-46 16,-5-6-24-16,7-2-56 15,2 10-17-15,-6 1-18 16,-3-2-10-16,-3 7-17 16,2-6-7-16,0 0-6 0,1 1-1 15,0 0 2-15,-3 10-2 16,-13 39-4-16,9-28-4 16,-7-5-5-16,14 1-3 15,-11-2-3-15,-7-1-1 16,11-1 0-16,-10-1 1 15,6-7-1-15,-2-3 3 16,-3-7-3-16,16-3 0 16,-3-6-3-16,14-1-3 0,3-3-1 15,-8-7-2-15,12 13 0 16,5-7 0-16,6 8-1 16,3 8 0-16,-4-7-2 15,-10 10 1-15,2 12-2 16,-4 4 2-16,3 6 1 15,-6 6 0-15,-1 1 2 16,-6 5 1-16,-9 10 0 16,-2 6 2-16,-15 6 0 15,-3 8 1-15,-5-15 0 16,-8 0 1-16,-5-16 0 16,-13-10 1-16,1 0 0 15,4-13 0-15,6-1 0 16,8-4 0-16,4-6 1 15,1-3 0-15,8-17-2 16,3-3-1-16,8-5-4 16,5-10-1-16,6 5-1 15,6 4-2-15,1 12-4 0,4 19-1 16,6-6-2-16,0 5 0 16,9 10 5-16,-1 0 2 15,9 31 5-15,5-4 1 16,-1-4 3-16,3-9 1 15,-6-10-1-15,-1 0 0 16,-7-4 0-16,-3-7 1 16,-1-3 8-16,1-3-22 0,5-7-14 15,-1 3 16-15</inkml:trace>
  <inkml:trace contextRef="#ctx0" brushRef="#br0" timeOffset="104975.2">18597 8636 630 0,'45'-68'322'0,"-41"55"-93"16,4 4-20-16,-1 0-49 15,-5 7-26-15,0 2-33 0,-5 0-15 16,2 0-28-16,-1 0-14 16,1 0-24-16,-1 4-9 15,-7 22-3-15,-11 30 2 16,11-10 5-16,-11 3-1 15,14 4 0-15,6 4-2 16,-11-17-4-16,4 0 1 16,-5-11-2-16,4-6-1 15,5-4 0-15,7-4-1 0,-11-9 7 16,-6-7 1-16,8-7 0 16,4-8-2-16,16-11-8 15,1-9-1-15,4-9-2 16,-6-7 0-16,2-14-1 15,5 7-1-15,3 11 1 16,5 6-2-16,-2 19 0 16,5 7-2-16,-10 7-3 15,-5 11 0-15,-3 19 1 16,-3 7 2-16,-1 20 3 16,-3-10 1-16,0 13 1 15,-6-8 1-15,4-6 1 16,0 10 0-16,-5-16 0 15,4 6 0-15,-7-13 1 16,0-4 1-16,1-8 0 16,0-6 1-16,1-1 5 15,-2-4 2-15,3-2-1 16,-1 0 0-16,1 0-7 0,0-16-2 16,7-46-2-16,5 21 0 15,8-3-3-15,6-12 0 16,8 6 0-16,-2 1 1 15,2 6-1-15,-4 12 0 16,-1 22-3-16,-3 4 0 16,-4 12 0-16,2 19-1 0,-6-5 2 15,-8 10 2-15,0 4 3 16,-6-6 3-16,-5 21 1 16,7-15 0-16,-9 10-1 15,9 0-1-15,-6-22 1 16,-9 4 0-16,10-15 1 15,-4-3 1-15,0 0 2 16,1 1 0-16,4-8-53 16,1-1-48-16,4-11 57 15</inkml:trace>
  <inkml:trace contextRef="#ctx0" brushRef="#br0" timeOffset="105422.76">19503 8622 989 0,'-8'9'467'0,"-6"12"-183"0,-10-3-60 15,8 3-70-15,0 4-41 16,7-9-52-16,-3 22-18 16,3-11-19-16,2-4-7 15,3 11-8-15,2-22-2 16,3 19-2-16,4 2-1 15,2-7 1-15,3 7 1 16,2-11-1-16,2-1 1 16,5-9 3-16,5-8 0 0,0-5 5 15,-3-9-1-15,3-7 1 16,-2-7-1-16,-6-4-3 16,8-1 0-16,-17-3-1 15,3-6 0-15,-10-1-1 16,-6 8-1-16,1-10-3 15,-16 10-1-15,6 6-3 16,-8-3-3-16,2 20-2 16,9 8-1-16,-4 3 1 15,1 10 0-15,-2-6 1 16,-6 1 11-16,5 2-48 16,2 6-26-16,5-6-61 15,0 13-49-15,4-17 62 16,0 6 52-16</inkml:trace>
  <inkml:trace contextRef="#ctx0" brushRef="#br0" timeOffset="105841.64">20124 8331 709 0,'4'-38'449'0,"-1"3"9"0,2 4-233 16,9 9-33-16,-10 10-45 16,4-2-25-16,-5 11-43 15,0 3-24-15,-5 8-35 16,-5 16-10-16,4 27-6 15,-1-7 9-15,-1 17 26 16,-1-1 11-16,-1 0 11 16,4 11-3-16,3 3-19 15,-5-10-11-15,1-2-10 16,1 2-4-16,-9-13-3 16,12-4 1-16,-12-14-2 15,-3-8 2-15,10-10-1 16,-4-5 7-16,15-8-29 15,-3-5-18-15,5-11 198 16,4-5-145-16</inkml:trace>
  <inkml:trace contextRef="#ctx0" brushRef="#br0" timeOffset="107075.9">20813 8555 428 0,'3'-37'290'15,"3"25"-12"-15,-1-3-54 16,1 10-13-16,-1-1-35 15,2-1-19-15,-4 7-29 16,0-4-13-16,-3 4-34 16,0 0-21-16,-1 0-30 15,0 0-14-15,0 8-10 16,-1 11 1-16,-6 40-3 16,2-16 0-16,-1 0-1 15,2 2-1-15,0 2 1 16,2-14 0-16,1 3 1 15,0-1 1-15,-2-11 1 16,1-5 1-16,0-14 1 16,1-4 4-16,2-7 3 15,1 9-2-15,-1-4-2 16,0 0-6-16,11-27-5 0,13-42 0 16,-8 29-11-16,4-14-5 15,3 10-4-15,11-5-1 16,-7 6 10-16,13 10 4 15,-4 1 4-15,-18 14 0 16,10 6-1-16,-20 5-4 16,-1 17-1-16,5 3 0 15,-5 10 2-15,4 8 2 16,-4 11 2-16,-2-1 2 0,-3 12 1 16,-2-3 1-16,0-8 1 15,1 8 0-15,0-10 0 16,-1-2 1-16,-3-10 0 15,3-6 0-15,-8-7 1 16,-1-12 0-16,12-4 8 16,0-2 0-16,11-11 0 15,0-14-3-15,-2-6-7 16,-2-4-1-16,3-20-1 16,6 2 1-16,-2-7-1 15,6-4 0-15,2 14 0 16,1 9-3-16,0 20-1 15,-7 3-2-15,-4 21-4 16,-2 10 0-16,-6 9 0 16,-1 10 2-16,1 11 5 15,-4 1 2-15,4 11 1 16,-1 3 3-16,-6 3 0 16,-2-5 0-16,2-11-1 0,1-6 1 15,6-2 1-15,-6-6 0 16,-1-2 27-16,-6-5-34 15,-2-12-99-15,3-8-238 16,5 3 207-16</inkml:trace>
  <inkml:trace contextRef="#ctx0" brushRef="#br0" timeOffset="107589.4">21594 8488 2045 0,'0'7'39'15,"0"2"-12"-15,10 10 39 16,-2-4-9-16,9 5-10 16,0-6-3-16,1 2-14 15,3-3-7-15,1-5-8 16,5 2 0-16,-3-6-2 15,-1-3 1-15,-1-9-1 16,-1-3 1-16,2-10-3 16,-2-5-1-16,-14 2-1 15,5-3-1-15,-6 1 2 16,-6 4-2-16,1 0-1 16,-8 0-4-16,-10 6-5 0,1 13-3 15,-7 3-2-15,-2 7-1 16,3 13 2-16,-4-11 0 15,2 17 1-15,2 4 1 16,1 1 0-16,4 7 0 16,4 5 2-16,-2 2 1 15,7 5 1-15,-1-11 2 16,6-2 0-16,3 3 0 0,0-12 1 16,5 7-2-16,4-13 1 15,2-3 1-15,7-15 2 16,3 5 2-1,11-9 12-15,3-5-19 0,9-9-81 16,3-22 56-16,8-15-13 16</inkml:trace>
  <inkml:trace contextRef="#ctx0" brushRef="#br0" timeOffset="107905.43">22311 8211 1023 0,'-5'11'525'16,"-1"-2"-156"-16,-4 1-159 16,0 15-34-16,-4-7-59 15,-1 1-25-15,3 16-29 0,0-16-10 16,2 11-19-16,2 6-8 16,2 0-10-16,1 9-4 15,3 0-4-15,-2-2-1 16,4 8-2-16,-1-4 0 15,-1 4 2-15,-2-11 0 16,-2-4 2-16,1-3 0 16,-3-17 0-16,2 5 4 15,-1-20-23-15,-1-2-26 0,5-5-76 16,3 1-43-16,1-25-73 16,4-8-72-1,-1-20 201-15</inkml:trace>
  <inkml:trace contextRef="#ctx0" brushRef="#br0" timeOffset="108106.95">22170 8494 526 0,'-2'-12'355'0,"-5"7"45"16,3 4-77-16,0-7-116 15,1 6-25-15,3 5-57 16,1 0-16-16,-1-3-3 16,0 0-18-16,9 5-33 15,8 4-14-15,33 20-20 16,-32-20-5-16,0-3-5 15,-1-2-1-15,2-4 21 16,0-5-14-16,-8 2-75 16,6 1-26-16,5-7 33 15</inkml:trace>
  <inkml:trace contextRef="#ctx0" brushRef="#br0" timeOffset="108645.72">22557 7992 879 0,'-4'-3'418'15,"-3"6"-141"-15,1 12-50 16,-1 9-33-16,1 7-35 16,6 16-45-16,-12 2-13 0,3 20-23 15,3-1-6-15,2 0-19 16,0-4-11-16,0-12-14 15,2 0-9-15,-5-5-6 16,13-4-2-16,-11 5-1 16,-3-9 0-16,-1-12 0 15,-1 6 2-15,7-23 1 16,-8-4 5-16,10-5 4 16,-4-18-3-16,5-8-4 15,16-4-7-15,-9-6-8 16,-2 0-2-16,7-3-24 15,1-2-7-15,13-6-16 16,8 9-5-16,3 4 15 16,-6 10 5-16,1 6 17 15,-1 2 4-15,-3 16 4 16,-4-1 0-16,-4 13-1 0,-7 13 3 16,-3 1 3-16,-5 8 7 15,1 8 12-15,-2-5 3 16,-2 5 2-16,5 4-3 15,-9-10-7-15,2 7-2 16,-6-9-1-16,-3-12 1 16,3 2 1-16,1-19 0 15,1-6 15-15,4-2-11 0,0-4-55 16,0 6-66 0,0-1-491-16,0-21 409 0</inkml:trace>
  <inkml:trace contextRef="#ctx0" brushRef="#br0" timeOffset="109721.56">23184 8473 1057 0,'13'-4'540'16,"-1"0"-172"-16,-2-4-142 15,-5-2-26-15,-5 0-72 16,0 6-32-16,-9-3-39 15,2 0-16-15,-5-2-21 16,-6-3-7-16,1 7-9 16,-3 14-4-16,-3 3-2 0,0 5-1 15,-4 3 0 1,-8-1 2-16,10 7 1 0,-1 5 0 16,13 10 3-16,3-6-1 15,-3 1-1-15,3 0 1 16,10-9-1-16,7-1 1 15,11 4 2-15,5-8-1 16,-10-8 3-16,8-1 1 16,-2-17 1-16,2-19 1 15,6-3-21-15,2-5-14 16,2-12-37-16,0 12-21 0,1-15-24 16,1-8 3-16,-8 4 29 15,1-1 17-15,-8 11 43 16,-10 10 9-16,-2 22 0 15,-4 4-3-15,-3 22-2 16,-6-5 3-16,-1 10 17 16,-7 5 13-16,0 4 13 15,3 10 5-15,-1-7 5 16,4 3 0-16,2-2-3 16,6-4-5-16,5-4-15 15,3 3-5-15,4-4-7 16,6 2 0-16,0-7-1 15,1-14 0-15,7-9-2 16,-9-9 1-16,11 8-4 16,-2-7-7-16,2-5-19 15,9 0-8-15,-6-21-1 16,-3 3 6-16,-8-4 19 16,-2-7 7-16,-5 0 4 0,4 5 1 15,-9 1 0-15,-2 4-2 16,-2 17-1-16,-2 5-1 15,2-3 4-15,0 7 1 16,-3 7 0-16,-3 2 0 16,2-2 0-16,-3 12 3 15,-14 33 2-15,11-32 1 16,-2 11 0-16,-1 7 1 0,4 5 2 16,-1 17 4-16,0-8-1 15,3-1-1-15,-1-3-3 16,2-10-2-16,1-5-4 15,1-3 0-15,-1-7 0 16,-1-2 1-16,3-22 7 16,2 6 0-16,4-15-2 15,2-9-2-15,4-2-9 16,5 0-3-16,0-20-27 16,5-6-20-16,4 4-47 15,3-23-22-15,6 18 3 16,2 8 17-16,2 17 46 15,5 11 23-15,-14 9 20 16,-7 5 1-16,-7 9-2 16,-11 14 6-16,12 6 13 15,1 11 7-15,-15 4 16 16,1 3 0-16,-8 2 0 0,3 1-1 16,4 8-10-16,6-15-5 15,-11 7-9-15,-3-9-1 16,-2-9-1-16,-3 9 16 15,3-31-48-15,4 11-32 16,0-20-62-16,10-9-201 16,12 8 222-16</inkml:trace>
  <inkml:trace contextRef="#ctx0" brushRef="#br0" timeOffset="110154.4">24299 8474 829 0,'7'-3'515'0,"-21"10"48"16,-3 1-243-16,-18 10-131 15,-2 0-29-15,1 1-73 16,8 0-24-16,8 7-25 16,0 0-10-16,8 4-14 15,1 13-3-15,8-5-3 16,3-8-1-16,4 3-1 15,6-11 0-15,4-4 0 16,3-2 0-16,4-11 2 16,1 12 0-16,6-9 0 15,2-8 0-15,5-4-1 16,-5-26 0-16,2-1-3 0,-2 7 0 16,-8-15-2-16,4 0 1 15,-11-7 1-15,-9-5-1 16,-7 7-2-16,-6-2-1 15,-11 11-2-15,0 7-4 16,5 12-4-16,-12 7 0 16,-4 0-1-16,-3 12 0 15,-6 0-12-15,15 8-17 16,0 7-39-16,3-3-41 0,2 6-62 16,3-5-181-16,10 0 243 15</inkml:trace>
  <inkml:trace contextRef="#ctx0" brushRef="#br0" timeOffset="110537.62">25127 7903 699 0,'-8'-2'396'0,"-4"0"-12"16,1 12-206-16,0 3-19 15,-1 23-13-15,-4 5-8 16,0 32 1-16,-4 25 3 15,-1 1-6-15,2 2-14 16,3-9-34-16,2-11-18 16,3 10-24-16,-7-9-11 15,7-6-15-15,-3-10-5 16,2-25-2-16,10-8 8 0,-12-19 6 16,-1-4 65-16,5-12-62 15</inkml:trace>
  <inkml:trace contextRef="#ctx0" brushRef="#br0" timeOffset="117472.88">8475 11895 571 0,'-31'9'274'0,"24"-10"-100"0,12 1-16 16,-5 0-39-16,3-6-15 15,3 6-16-15,-10-6-1 16,13 8-4-16,-8-3-2 15,6 2-11-15,0-3-9 16,-2-6-6-16,-1 1-4 16,4-3-9-16,-2 4-3 15,3-2-13-15,6-2-4 16,4-5-7-16,3 1-3 16,-2 1-5-16,8-3-2 15,-1 2-2-15,5 1 0 0,0-3-2 16,-5-6 1-16,-3 2-1 15,-1 14-1-15,-3-2 0 16,-8 5 0-16,-3 7-2 16,-4-4 1-16,3 11-1 15,0-5 1-15,-6 10 1 16,0-4 0-16,-1 10 0 16,-1 15 1-16,2-5-1 15,-2-6 1-15,0-3 0 16,-2-3 0-16,4 1 0 15,5 13 1-15,4 2-2 16,5-3 1-16,3 6 3 16,6 10 4-16,1-15 6 15,8 10 4-15,4-7 1 16,-8-19-1-16,3 8-2 16,-8-9-2-16,3 4-2 15,2-5-2-15,2-1 0 0,-1 0-2 16,-3-11 0-16,0 3 2 15,-11-7 6-15,-2-6-27 16,-9-9 86-16,0 5-59 16</inkml:trace>
  <inkml:trace contextRef="#ctx0" brushRef="#br0" timeOffset="118156.65">9285 11720 647 0,'1'-43'339'0,"1"41"-110"0,1 16-56 16,-3-10-26-16,-2-8-51 15,0 19-14-15,1-21-15 16,3 15-2-16,-2-4 8 15,5 11-5-15,-5-1-7 16,-3-15 0-16,0 18-10 16,-4-9-1-16,0 12-9 15,-2 20-3-15,-6-7-4 16,-5 6-4-16,-1 16-4 16,-9-6-3-16,1 10-7 15,1 8-3-15,-5-3-5 16,-2-11 0-16,-3 1-2 15,6-11 0-15,-4-11-2 16,11 3 0-16,1-12 0 16,4-3-1-16,10-5 2 15,-8-11-1-15,13-5 7 16,0-1-19-16,5-9-86 16,10 9 55-16,0-7-4 15</inkml:trace>
  <inkml:trace contextRef="#ctx0" brushRef="#br0" timeOffset="119371.93">9620 12426 570 0,'-1'0'290'0,"0"0"-82"0,0 0-25 16,-8 1-47-16,8-1-15 15,-4-1-20-15,4 1-11 16,0-1-14-16,0 0-10 16,0 0-18-16,0 0-10 15,0 1-8-15,0 0 0 16,0 0-5-16,-3 6-4 16,0 5-7-16,-3 27-3 0,14-28-1 15,0-5 0-15,8-1 0 16,7-4 0-16,3-8-1 15,0-7 0-15,-1-3-3 16,-5 0 1-16,-3-4-3 16,1 8 1-16,-7-5-2 15,-3 1 0-15,-4 0 0 16,0 4 0-16,-3-2 0 16,0 12-1-16,-5 5 0 15,-3 0-2-15,-7 7 0 16,0-2-2-16,-5 8 1 15,2 0 0-15,-5 2 0 16,2 1 0-16,-7-3 0 16,8-2 0-16,-6 7 0 15,7 1 0-15,12 0-1 16,0 4-1-16,7-3 0 16,-9 0 0-16,5 5 1 15,6-5 1-15,-2 8 2 0,17-10 2 16,-4-9 2-16,-4 15-1 15,18-19 1-15,-6 9 0 16,4-4 0-16,7-19 0 16,-9 2 0-16,0-9 14 15,3-4-40-15,-9 6-14 16,7-10 24-16</inkml:trace>
  <inkml:trace contextRef="#ctx0" brushRef="#br0" timeOffset="119738.88">10076 12262 761 0,'-10'1'400'0,"0"-3"-79"15,-10-1-90-15,19 2-75 16,-11-3-36-16,10 26-57 15,2-4-19-15,-11-1-16 16,14 14-3-16,-7-7 1 16,-1 3 2-16,3 11 0 15,5 3-1-15,6 0-7 16,-5 3-4-16,-6-8-6 16,2-5-2-16,-2-1-1 15,0-4-1-15,13-15 3 0,-13 2 0 16,-1-19 1-1,7-2-20-15,-8 5-59 0,1-16-35 16,-7-2-92-16,9 7-29 16,-17-11-94-16,10 10-94 15,-1-13 271-15</inkml:trace>
  <inkml:trace contextRef="#ctx0" brushRef="#br0" timeOffset="120438.63">9965 12526 519 0,'12'-96'336'0,"-10"90"-4"15,-12 7-27-15,11 2-55 16,-1 3-30-16,13 2-40 15,3 7-21-15,-2 0-49 16,-9-4-13-16,6 4-30 16,7-3-13-16,10-1-24 15,0 4-9-15,0-5-8 16,-2-10-3-16,-1-2-1 16,2-7 1-16,-3-6-2 15,-2 1 1-15,0-17-2 16,-2 3-2-16,-5-7-2 15,0 0-1-15,-6 1-1 16,2-4 0-16,-3-9-1 16,-6 0 0-16,-2 1-1 15,0 0-1-15,-5 16-1 16,3 5-1-16,-1 14 0 16,-4 5-3-16,2 9-2 15,-4 0 0-15,-1 9 0 0,1 12 3 16,0-1 2-16,-2 24 1 15,0-6 0-15,0 2 1 16,3 12 0-16,0-14 0 16,2 9 1-16,-1-5 1 15,3 4 0-15,1-4 0 16,3-5 1-16,0 1 0 16,2-12 0-16,0 15 1 0,1-18 0 15,1-9 0 1,-3-10-1-16,0-8 3 0,0-6 1 15,1 2 1-15,5-11-1 16,-2-2-1-16,3-12-3 16,3-5-6-16,5-3-17 15,5-12-6-15,7 11-4 16,-6 0 5-16,-1 13 16 16,5 3 5-16,-7 12 2 15,3 7-1-15,-2 4 1 16,-8 5 0-16,-2 13 2 15,0-8 0-15,5 14 2 16,-1 0 1-16,0 4 0 16,-11 11 0-16,1-7 0 15,-2 0 0-15,5-11 2 16,-2 1-1-16,-6-6 1 16,0-5 1-16,-10 10 12 15,2-9-12-15,9-12-52 0,8-1-41 16,-8-22-79-16,16 4 94 15</inkml:trace>
  <inkml:trace contextRef="#ctx0" brushRef="#br0" timeOffset="121504.83">10922 12395 954 0,'4'4'457'0,"-9"-7"-170"16,2 0-42-16,2 2-58 16,0 0-38-16,0 0-57 15,0 0-14-15,0 0-31 16,-8-5-13-16,-7-2-14 16,-27-2-5-16,30 13-7 15,1 6-3-15,-5 3-3 16,-2 4 0-16,0 4 0 15,2 3-1-15,-1-1-1 16,3-2 0-16,6 5 1 16,2 4-1-16,4 1 0 15,1-1 0-15,4 2 0 16,1-19 0-16,5 4 0 16,4 4 1-16,0-16 0 15,4 18 0-15,0-15 1 16,-3-18 1-16,8-8 1 0,-1-3-1 15,3-14 0-15,-1 17-1 16,-2-9-21-16,10-9-9 16,1 1-6-16,-14-11-1 15,2 10 17-15,-16 4 8 16,-7 10 4-16,13 6 1 16,-6 7-5-16,2 9 0 0,-1 10-1 15,-13 5 1-15,2 11 7 16,6-4 1-16,-12 8 2 15,13-2 0-15,1 2 1 16,-10-2 1-16,12 0 2 16,3 3 1-16,-6-9 1 15,9 3-1-15,-1-15 1 16,1-6-2-16,1 2-1 16,3 13 2-16,8-15-2 15,1-3 1-15,5-8 0 16,-4-27 0-16,-2 12-6 15,2-3-8-15,1-9-17 16,-1 7-4-16,-4-11 5 16,-2-1 7-16,-8 3 17 15,1 3 2-15,-2 13 1 16,-5 7-1-16,0-1-3 16,-3 10-1-16,-2 4 1 15,0 7 2-15,-3 24 8 16,3-3 6-16,-2 7 2 0,0 3 2 15,1 0-1-15,0-6 0 16,1 8 1-16,1-13-2 16,2-3-4-16,-1-6-3 15,0 8-2-15,0 6-2 16,-1-10 1-16,0-7 3 16,1-21 3-16,2-2 0 15,0-11-2-15,4 4-3 0,2-10-10 16,2-19-15-1,1-1-26-15,3-4-27 0,-1 8-47 16,5 8-8-16,5 4 21 16,3 9 26-16,3 12 52 15,1-5 20-15,-18 15 7 16,16 8 14-16,-18 3 20 16,-6 15 5-16,15 1 16 15,-25 3-9-15,12-2-10 16,-5 6-2-16,-1 1-16 15,1 4-4-15,-9-19-4 16,1 3-3-16,-3-10 0 16,4-14 1-16,8 13 16 15,7-17-12-15,-1 4-55 16,4 1-24-16,-10-12 27 16</inkml:trace>
  <inkml:trace contextRef="#ctx0" brushRef="#br0" timeOffset="121937.89">11759 12336 1142 0,'-2'-5'524'16,"-12"17"-195"-16,3 4-100 16,-8-2-76-16,2 9-28 15,3-4-55-15,-4 0-17 0,8 4-19 16,0-7-7-16,7 8-11 15,3 5-3-15,1-11-2 16,4 7 2-16,2 5-2 16,-1-14 0-16,4 14-2 15,-1-7-2-15,3-11-1 16,4-8-1-16,-2-8 2 16,5 6 0-16,-4-18 0 15,4 8 0-15,-4-16-4 16,-3-19-1-16,4 10-2 15,-10-2-1-15,0 8-2 16,-6 0-1-16,-6-2 0 16,-1 3 0-16,-5 3 1 15,3 6 0-15,-4 5-3 16,1 4-1-16,-2 7-2 16,2 1-1-16,-1 5-12 15,-1 4-13-15,5 6-53 16,2-3-41-16,3 10 479 0,4-7-297 15</inkml:trace>
  <inkml:trace contextRef="#ctx0" brushRef="#br0" timeOffset="122338.95">12176 11959 1175 0,'-3'-25'505'0,"2"20"-259"15,4-1-41-15,-3 7-69 16,-2 8-29-16,-3 14-44 15,-5 12-6-15,3 13 16 16,-3 13 3-16,3 12 6 16,-4-2-1-16,-2-1-14 15,4-2-11-15,1-4-23 16,3-4-8-16,-2-10-14 16,1 8-3-16,-1-15-3 15,1-5 0-15,2-5-1 0,4-14 0 16,2-8-7-16,2-3-17 15,1-6-42-15,-3 4 72 16,12-9-22-16</inkml:trace>
  <inkml:trace contextRef="#ctx0" brushRef="#br0" timeOffset="122988.83">12815 11790 543 0,'0'5'318'0,"-3"6"-24"16,0 0-34-16,-2 0-58 16,13-5-21-16,-5-10-33 15,13 8-17-15,12-11-19 16,0 3-9-16,13-2-16 16,-9 2-4-16,10 3-18 15,-4-6-13-15,1 7-22 16,-2-16-11-16,-6 1-10 15,-7 3-2-15,-5 7-1 16,-1 14 1-16,-10 5-3 16,-3-11-17-16,-5-9-85 15,-2 7 41-15,-5-10 14 16</inkml:trace>
  <inkml:trace contextRef="#ctx0" brushRef="#br0" timeOffset="123334.23">12890 11992 884 0,'-7'-1'411'0,"8"2"-138"15,-7 3-51-15,15-2-34 16,1-3-12-16,0-1-31 16,14 0-16-16,-3 0-17 15,-6 4-13-15,15 1-18 16,0 5-10-16,-3 0-22 16,5-2-9-16,-12-3-18 15,3-3-8-15,-7 1-6 16,1 2-2-16,-6 2 15 15,-6-3-17-15,-1-2-17 16,-4 0 81-16,-1-1-67 16</inkml:trace>
  <inkml:trace contextRef="#ctx0" brushRef="#br0" timeOffset="124370.56">14027 11449 684 0,'-1'0'343'0,"1"0"-102"16,1-7-42-16,-1 4-51 15,0 0-19-15,0 5-21 0,0-2-4 16,-1 0-18-16,0 0-13 15,0 0-24-15,0 0-13 16,-1 5-14-16,0 18 0 16,-1 40-5-16,3-17-3 15,-2 13-4-15,-3 7-1 16,-1-4-1-16,-2 0 0 16,4-8 0-16,-6-10-2 15,6 2-2-15,0-3 1 16,-1-4-2-16,8 1 1 15,-3-22 2-15,2-1 0 0,3-8 3 16,-10-18 7-16,5 1-17 16,2-12-33-16,4-11 23 15,8-1-9-15</inkml:trace>
  <inkml:trace contextRef="#ctx0" brushRef="#br0" timeOffset="125203.45">14296 11800 577 0,'4'-9'366'0,"5"-14"-25"15,5-24-113-15,-20 54-23 16,4-11-44-16,2 10-33 16,0 12-55-16,3-10-14 15,-4-2-22-15,-1 10 3 16,-3-2 3-16,1 14-2 16,13 16-10-16,-4-2-2 15,1 1-8-15,-6-7-4 16,4-5-6-16,-4 0-2 15,-6-9-1-15,9-1 0 0,-12-8 0 16,7 3 1-16,-4-16 5 16,10-2-1-16,-5-11-1 15,2-13-2-15,13 1-7 16,-16-13-1-16,14 1-11 16,0-5-10-16,10 0-23 15,10 13-4-15,-7-13 7 16,4 22 9-16,-7-13 21 15,-2 10 5-15,2 17-1 16,-6-8 0-16,3 33 0 16,-1-5 1-16,-4 11 3 15,0 6 1-15,-5 1 5 16,-2 0 1-16,-1 3 1 16,-5-4-1-16,0 1-1 15,-1-5-1-15,0-1 0 16,2-9 0-16,-1-5 1 15,-1-6-1-15,0 4 1 0,0-2 3 16,0-11 2-16,0 6 0 16,2-14 0-16,1-6-6 15,4-8-3-15,7-8 0 16,1-7-13-16,3 3-7 16,0-2-6-16,0 4-2 15,5 13 13-15,5 6 5 16,-5 7 5-16,-2 2 1 0,-6 4-1 15,-5 5 1-15,3 18 3 16,-3-9 6-16,2 7 6 16,1-2 5-16,-8 7 2 15,-3 5-2-15,-2 2-2 16,-3-6-5-16,6-4-4 16,-2-1-1-16,2-1 1 15,-3-7 14-15,-2-5-26 16,5 0-44-16,-3-10-62 15,4 2-120-15,5-11 145 16</inkml:trace>
  <inkml:trace contextRef="#ctx0" brushRef="#br0" timeOffset="125720.04">15264 11785 1224 0,'0'3'530'0,"-10"1"-278"0,-1-4-58 16,-2-9-69-16,-3 14-37 15,4 0-48-15,0 10-11 16,-3 6-17-16,-3-9-3 16,7 7 0-16,2-4 1 15,1 3 4-15,6-2 4 16,0 5 5-16,5 1 1 0,2 2 0 15,0-2-2-15,3-1-6 16,6 3-2-16,0-14-4 16,7-2-1-16,-1-3-1 15,-9-7 0-15,10-3-2 16,5-4 0-16,-5-5-1 16,13-1 0-16,-11-6-2 15,-8-2-1-15,6 0 0 16,-11-2 0-16,1 2 1 15,-3 10 1-15,-7-10 1 16,-1 6 1-16,-6 3 0 16,-2-7-1-16,-7 15-2 15,0-4-1-15,-4-9-2 16,1 6-2-16,-6 5-1 16,5 6-1-16,2 11 0 15,-8 6 0-15,10-11-1 16,-5 4 1-16,0 0-14 15,10 2-21-15,1 3-43 0,-2-11-35 16,7 5-57-16,1-5 3 16,2-1 104-16</inkml:trace>
  <inkml:trace contextRef="#ctx0" brushRef="#br0" timeOffset="126138.97">15763 11408 1110 0,'16'-21'469'0,"-7"2"-249"16,6 1-36-16,-12 15-32 15,-5-3-31-15,0 9-53 16,1-3-19-16,0 0-16 16,-1 0-2-16,0 21 18 15,0 40 9-15,-4-14 12 16,-4 20 0-16,4 3-9 16,-5 0-6-16,20-8-13 15,-5-9-6-15,-3-6-12 16,4-4-7-16,-18-2-6 15,12-8-2-15,1 1-2 0,-1-7-1 16,8 9 0-16,-7-23-1 16,3-3 8-16,1-6-12 15,5-19-5-15,6 7 61 16,-6-14-51-16</inkml:trace>
  <inkml:trace contextRef="#ctx0" brushRef="#br0" timeOffset="127102.69">16488 11758 563 0,'-42'-13'281'0,"42"10"-63"15,1-6-25-15,3 10-21 16,2-12-15-16,2 3-36 16,0 3-14-16,0 5-28 15,0 0-12-15,1 13-25 16,4 2-11-16,-1 1-10 16,3-8 0-16,1-2 2 15,-1-4 0-15,12-2 0 16,-11 9-2-16,9-6-4 0,-3-4-3 15,-10 10-1-15,10-26-1 16,-11 12 1-16,5 1-1 16,-4-21-2-16,-10-1-2 15,-2 8 0-15,-17-16-2 16,8 4-1-16,3 28-1 16,-6-17-4-16,4 28-3 15,-17 5-1-15,-5 4-1 0,-1 6 0 16,-3-11 1-1,4 14 2-15,3-9 0 0,6 9 0 16,0 13 0-16,5-6 1 16,5 3-1-16,0-3 2 15,4-8 1-15,6-8 5 16,1 12 2-16,6-8 5 16,2-2 5-16,3 10 3 15,7-13 0-15,4-2-1 16,2-3-4-16,10-3-5 15,-1-8 0-15,10-9 10 16,9-6-6-16,-4-13-47 16,-5-3 201-16,3-1-144 15</inkml:trace>
  <inkml:trace contextRef="#ctx0" brushRef="#br0" timeOffset="128143.93">17096 11453 773 0,'1'-3'506'0,"2"0"25"15,-11 6-296-15,2 4-53 16,-4 3-76-16,-2 5-28 16,5 10-20-16,-7 6-8 15,9 14-7-15,-2-10-5 16,6 13-8-16,1 1-4 15,1 0-5-15,3 10-3 0,-3-14-5 16,1-6-3-16,-2-5-1 16,-4-1-1-16,-2-4 0 15,2-9 1-15,0-8-1 16,4-12-16-16,0-8-64 16,-3-6-40-16,1-3-84 15,-1-3-32-15,-1-12-45 16,2 4-15-16,-1-12 61 15,2 2 49-15,-6 0 109 16,2 8 74-16,3-6 81 16,-3 22 29-16,5-6 54 15,0 9 7-15,3 9-25 16,3-16-11-16,6 36-25 16,3-15-10-16,6 21-11 15,1-11-7-15,1-6-12 16,5-3-7-16,4-1-17 15,-12 21-7-15,11-11-18 0,-4 12-6 16,-3-6-6-16,13-17 0 16,-10 3 0-16,-4-14-1 15,3-12-1-15,-3 0-1 16,1-15-4-16,0-9-2 16,-4 2-1-16,-1 4 0 15,-5-5-1-15,-2 3 1 16,-8-1-1-16,-3-7 0 15,1-5-1-15,-2 14 0 16,0-4-2-16,0 6 0 0,-3 17-3 16,1-7-3-16,-5 26-4 15,-3 9-1-15,-2 13-1 16,-2 11 1-16,1-6 4 16,0 4 1-16,-3 15 2 15,2 10 1-15,0 10 1 16,2-3 3-16,3 2 6 15,0-4 1-15,2-7 3 16,0 4-2-16,5-19-4 16,2 0 0-16,2-4-1 15,1-10 0-15,-1-1 0 16,-2-1-1-16,0-10 3 16,0-5 0-16,1-3 5 15,0-3 2-15,-1-1-3 16,0 0 1-16,2-6-8 15,6-18-2-15,14-27-3 0,-8 26-8 16,3-7-13-16,7-4-5 16,5-27 1-16,0 13 5 15,14-3 12-15,-8 4 3 16,-3 31 1-16,0 1-1 16,-10 20-2-16,-7 10-1 15,1 14 2-15,3 9 3 16,-15 10 6-16,15-4 4 0,-18 10 6 15,2-7 2-15,1-8 2 16,-4 4-2-16,2-11-3 16,-7-2-2-16,3-1-1 15,2-5 0-15,-11-6 20 16,7-2 0-16,3-7 318 16,-6-7-248-16</inkml:trace>
  <inkml:trace contextRef="#ctx0" brushRef="#br0" timeOffset="129603.88">17952 11723 388 0,'31'-24'225'0,"-28"18"-10"16,0 1-24-16,1 12-22 16,1-6-7-16,3 0-19 15,-5-1-8-15,1-4-10 16,-4 4-4-16,-1 0-12 16,0-1-9-16,0 0-22 15,0 0-13-15,0 0-20 16,-7 0-11-16,-8 0-17 15,-28 11-7-15,25-2-7 16,0-2-2-16,-1 24-1 16,-3-23 0-16,4 2 0 0,4 6 0 15,1-6 0-15,2 18 0 16,3-3 0-16,0-1 0 16,5 3-1-16,2-4 1 15,4 4 0-15,3-2 0 16,6 0 2-16,1-6 1 0,3 1 1 15,-1-8 0-15,3-3 2 16,1 2 0-16,4-11 2 16,2 1 0-16,1-18 0 15,2-4-1-15,1-6-2 16,0-7-1-16,0 5-1 16,-2 1-2-16,-4 0 1 15,-5-11 1-15,-8 9 1 16,4 1 0-16,-13-2-1 15,5 18-1-15,-6 6-3 16,-7-9-4-16,0 20 0 16,-8 8-1-16,13-4 1 15,-14 20 2-15,8 0 2 16,1-11-1-16,-2 14 2 16,9-4 0-16,2 0 0 15,4 5 2-15,3-6 0 16,0-2 1-16,0 0-1 15,1 3 1-15,-3-2-2 0,1-5 1 16,9-5 1-16,-4-7 1 16,8-4 2-16,8-7 0 15,-4-9 0-15,6-5-1 16,1-14-2-16,-3 3 0 16,-1-7-1-16,-3-2 0 15,-5 2 2-15,-4 3 0 16,-4 6 0-16,-1-12 1 15,-7 12-2-15,0 5-2 16,-4 8-2-16,-2 14-4 0,-6 11 0 16,1-5-2-16,-1 12 3 15,0 11 1-15,3-7 2 16,0 8 1-16,3-8 2 16,3 8 2-16,0-3 4 15,0-4 1-15,1 11 0 16,-1-16-1-16,-1 6-1 15,3 0-1-15,-2-13 0 16,0 7-1-16,5-13 2 16,-5-1 1-16,7-4 3 15,2-10-1-15,-2-4-2 16,5-8-3-16,4-6-2 16,2-3-2-16,3-10-6 15,4 3-7-15,1-11-5 16,2-4 0-16,1 13 4 15,-11 4 4-15,1 22 4 16,-3 10-1-16,-8 14 0 0,11 16 0 16,-9-10 1-16,0 18 2 15,6-7 3-15,-12-10 0 16,0 17 4-16,2-12-1 16,-6 2 2-16,7-1-3 15,1-4 1-15,-5-5 0 16,-4 3-1-16,0 1 1 15,1-1 1-15,-4 0 13 0,7-7-38 16,-2-9-33 0,3-3 268-16,5-4-191 0</inkml:trace>
  <inkml:trace contextRef="#ctx0" brushRef="#br0" timeOffset="130068.54">19111 11638 1280 0,'-2'15'533'0,"-17"-4"-296"15,-4 5-46-15,1-1-50 16,4 5-23-16,0 14-45 16,14-11-11-16,-3 7-23 15,-10-10-11-15,13 3-11 16,-4 0-3-16,9 0 0 15,5 6 1-15,2-4 2 0,3 2-1 16,2-4-3-16,-2-6-2 16,1-9-3-16,5 3-1 15,-7-4 1-15,11-1 0 16,1-14-1-16,-8-12-1 16,11 1-6-16,-4-12-8 15,3 6-11-15,-2 1-4 16,-2-9 0-16,-7-2 5 0,-13 4 11 15,0-15 4-15,-11-3 2 16,-3 14-2-16,-4 9-3 16,-2 26-2-16,-7 8-1 15,0-11 2-15,-6 17 2 16,14-8 1-16,2 7 1 16,0 11-1-16,12-12 33 15,-6 3-38-15,5 2-57 16,8 10-40-16,1-9-404 15,-3-2 354-15</inkml:trace>
  <inkml:trace contextRef="#ctx0" brushRef="#br0" timeOffset="130452.76">19944 11132 881 0,'15'-14'447'16,"-11"4"-110"-16,2 3-98 15,-6 22-85-15,2 10-27 16,-11 15-49-16,-3 11 3 15,4 5 4-15,-7-1 6 16,3 3 14-16,-2 7-6 16,-2 3-17-16,4 3-9 0,0 6-28 15,1-24-8-15,-1 0-16 16,0-3-4-16,-2-18-7 16,3 7-2-16,4-18 1 15,0-8-3-15,4-10-6 16,3 4-8-16,3-4-39 15,5-1-56-15,-3-5 65 16</inkml:trace>
  <inkml:trace contextRef="#ctx0" brushRef="#br0" timeOffset="133020.71">13636 12391 748 0,'-66'-22'357'0,"70"22"-134"16,-4 3-12-16,1 5-40 16,1-5-19-16,3-2-30 15,3 4-11-15,0-4-16 16,5-5-6-16,0 6-10 15,7-5-5-15,6 3-10 16,-2 4-6-16,6-3-16 0,1 0-5 16,-8-2-12-1,7 0-5-15,-7 2-6 0,3-1-3 16,0 6-3-16,4-2-2 16,3 0-1-16,-2 4-1 15,8-9-1-15,-4 2 0 16,2 2-1-16,-1-3 1 15,5 4-1-15,2 0 0 0,3-3 0 16,-7 0 0 0,-1-1 0-16,-4-5 0 0,6 1 0 15,7 0 0-15,-3 3 1 16,3 1 0-16,-4 1 3 16,4 1 2-16,6-2 2 15,-6 0 2-15,12 0 2 16,-2-2 1-16,1-1-2 15,7 1-1-15,-5-3-2 16,2 2-1-16,6-1-3 16,5-2 1-16,-3-3-2 15,-1 3 0-15,-1 0-1 16,-4 5 0-16,1 1-2 16,-2 0 0-16,6-1 0 15,-5 0-1-15,2-3 1 16,-3 3 0-16,-8 1-1 15,3 0 0-15,-4 0 1 16,7 0 0-16,2 0 1 0,-3-2 1 16,-4 0 2-16,2-8 0 15,-5 10 0-15,3 1 0 16,5-1 0-16,1 4 0 16,5-8-2-16,3-2 0 15,-5-4-1-15,-3-1 0 16,2 12 0-16,-3 4-1 15,9 7-1-15,-1 0 1 16,-4-18-1-16,3-6 0 0,-4 3 1 16,-1 0-1-16,-1 4 1 15,4 10 0-15,-7-3-1 16,-3 0 0-16,8-2 1 16,-10-7-1-16,5 1 0 15,3 0 1-15,-6 11-1 16,2 0 1-16,-3-5-1 15,0-1 0-15,4-4 0 16,-2 4-1-16,2-2 1 16,0-3-1-16,-6 3 0 15,1-6 1-15,-4 8-1 16,0 7 1-16,4-7-1 16,-3 1 1-16,6-1 0 15,0-8-1-15,-4 4 1 16,-1 5-1-16,2-3 0 15,-1 6 1-15,-4 3-1 16,4-3 1-16,0-2 0 0,-5-3 0 16,8 2-1-16,-7-10 1 15,-2 16-1-15,2-5 0 16,5-1 0-16,-3-1 1 16,-2 0-1-16,-11 2 1 31,-18 0-1-31,0 0 0 0,53-2 1 0,9-5-1 15,-1-1 1-15,-22 3-1 0,-3 4 1 16,-10-3 0-16,11 0 0 16,-8 4 0-16,3 2-1 15,7 10 0-15,-9-15 0 16,4-1 0-16,2-3 0 16,1 3 0-16,-2 4 0 15,0 4-1-15,-1-7 1 16,-1 0 0-16,-2 8 0 15,-1-16 0-15,3 10 1 16,0 1 0-16,0-3-1 16,-7 4 0-16,-3 8 1 15,2-10-1-15,-3 3 0 16,9-9 1-16,-4-9 0 16,-2 13 0-16,4-8 0 15,-1 12 0-15,3 4-1 16,0-7 1-16,-2 1 0 15,-4-8 0-15,3 9 0 16,-2-2 0-16,-1-9 0 16,2 6-1-16,-4 2 0 0,2-4 1 15,4 14-1-15,-1-1 1 16,-4-7-1-16,-9 4 1 16,4-4 0-16,3 2 0 15,-4-8 0-15,8 8 0 16,-8-9 0-16,-3-4 0 15,4 6 1-15,-3 1 0 16,7 0-1-16,-4 8 0 0,-4-1 0 16,3-11 0-16,-8 9 0 15,0-1 0-15,6-3 0 16,-1 3 0-16,0 2 0 16,5 0 0-16,-3-8 0 15,-1 8 4-15,-2 0-4 16,1-5 0-16,4 8-1 15,-6-3-3-15,4 4 3 16,-2-3 0-16,-7 6 0 16,11-3 2-16,-2-13-2 15,-3 11 1-15,9-2-1 16,-9-7 1-16,1 8-1 16,3 2 0-16,5-9 1 15,-6 4-1-15,1 5 1 16,-6-14 0-16,-9 9 0 15,9 6-1-15,2-1 1 16,5-3 0-16,1-1 0 16,-4-11 0-16,-1 6 0 15,-3 9 0-15,0-7-1 0,1 10 0 16,0-13 1-16,3-5-1 16,-6 16 1-16,3-6-1 15,-6 1 0-15,-9 5 1 16,8-21-1-16,-10 11 1 15,4 6-1-15,5-1 0 16,-7 11 1-16,-1-8-1 0,-8-9 1 16,-7-1 0-16,-2 8 6 15,-2-2-11-15,1 0-12 16,0 0 7-16,1 0-450 16,0-1 343-16</inkml:trace>
  <inkml:trace contextRef="#ctx0" brushRef="#br0" timeOffset="134415.44">13746 12738 603 0,'49'-66'345'0,"-49"63"-34"15,-2-7-69-15,-2 15-62 16,-8 2-35-16,12 7-57 16,17-13-19-16,-7-7-21 15,-3 7-7-15,-5 2-6 16,-2 15-4-16,7-7-11 16,3 0-2-16,-10 4-4 15,-3 3-2-15,-5 12-3 16,-4 5-2-16,16 5-1 15,-9 5 0-15,8 5-1 16,0 2-2-16,-2 4 1 16,4-3-1-16,-1 5 0 0,5-18 1 15,-11 4-1-15,1-9 0 16,2-16 1-16,0 4 10 16,0-17-37-16,-2-6-25 15,3-2-471-15,-2 1 362 16</inkml:trace>
  <inkml:trace contextRef="#ctx0" brushRef="#br0" timeOffset="135885.67">14124 12962 503 0,'-19'-27'283'0,"16"33"-41"15,5-12-41-15,2 3-51 16,0-3-17-16,0-5-28 16,-2 11-7-16,0 0-18 15,-1 3-8-15,-1-3-19 16,-1 0-12-16,0 0-18 15,1 0-7-15,0 0-7 16,0 8 0-16,-1 12-3 16,-4 29-2-16,3-19-1 15,-2 5-1-15,-1 4 0 16,-1 2 1-16,1-6-1 16,0 3-1-16,2-10 1 15,4-14-2-15,1-4-9 16,1-10-8-16,3-5-6 15,0 10-3-15,-1-23 3 16,5-11 0-16,2-12-18 16,-3-19-9-16,7 8-8 0,0 1 4 15,2 4 23-15,3 8 12 16,-3 10 18-16,-8 12 1 16,2 5 8-16,-2 5 0 15,1 12 3-15,3 1 4 16,-6 13 5-16,-13 14 2 15,2 2 5-15,-1 4-2 16,2 11-8-16,6 1-2 16,-4-6-6-16,-1 5-2 0,-4-10-2 15,9-16-1-15,-2 4 0 16,8-10-1-16,0-18 6 16,2 2 2-16,-7-17 0 15,2-12 1-15,-1-8-6 16,-9 2-2-16,17-8 0 15,-7-1-2-15,3 1-2 16,9 1 0-16,-4-2-2 16,-1 17 0-16,7 0 0 15,-4 3 0-15,-2 18-4 16,1-1 0-16,-12 21 1 16,-1 1 1-16,-1 12 7 15,-2-2 3-15,2 3 4 16,-1-2-1-16,-1 3-3 15,-1 7-1-15,1-1-2 16,-4 1 0-16,2-2 0 16,3-3-1-16,-1-15 1 15,0-5-19-15,4-12-59 0,0-10-60 16,4-9 77-16</inkml:trace>
  <inkml:trace contextRef="#ctx0" brushRef="#br0" timeOffset="136335.64">14741 12960 797 0,'-20'10'439'0,"8"11"-72"16,-11 3-116-16,9-5-109 16,6 6-32-16,-5-6-47 15,5 17-15-15,3-18-15 16,-4 1-6-16,6-1-11 15,-2-1-3-15,5 5-5 16,4 2-1-16,2 0-2 16,0-21-1-16,4 24 0 15,-1-8 0-15,6-10 0 16,1 6 0-16,7-18 3 16,-1 3 1-16,-1-13 2 15,2-8 1-15,-13-2-3 16,2-12-1-16,-8 9-1 15,-2-1-1-15,3-12 0 16,-10-3 1-16,2-4-1 16,-1 1 0-16,-12 15-3 0,-5 8-1 15,5 9-3-15,-1 8-2 16,3 8-3-16,9 6 0 16,-5 5 2-16,-5 2-1 15,6 5-5-15,1-1-19 16,1 8-43-16,4-4-21 15,3 1-52-15,3-3-18 16,2-3-121-16,-2 4 180 0</inkml:trace>
  <inkml:trace contextRef="#ctx0" brushRef="#br0" timeOffset="136684.84">15053 12743 806 0,'0'-29'463'16,"3"22"-53"-16,1-3-216 16,2-9-46-16,-2 21-43 15,-1-13-13-15,-2 25-25 16,1-4-9-16,-2 4-18 15,1-8-4-15,-1 17 1 16,-2 9 6-16,-2 12 9 0,0 17 0 16,1 4-12-1,-3 0-9-15,1 9-13 0,-2-5-4 16,4-7-5-16,1-5-1 16,1-20-3-16,1-3 3 15,2-10-3-15,1-12-17 16,4-4 352-16,1 1-261 15</inkml:trace>
  <inkml:trace contextRef="#ctx0" brushRef="#br0" timeOffset="137701.49">15569 13028 277 0,'-79'-15'222'16,"72"17"12"-16,4-1-35 15,0 1-13-15,1-2-23 16,1 0-13-16,1 0-34 16,-1 0-15-16,1 0-33 0,0 0-6 15,5 11 3-15,21 40-2 16,-12-34-3-16,0-15-5 16,0-2-14-16,4-3-6 15,2-9-10-15,-2 14-6 16,3-6-5-16,0-14-2 15,-8 4 0-15,-2-6-2 16,-9-1-1-16,-3-2-2 16,0 2-2-16,-5 5 1 15,-5-1-2-15,-4 6 0 0,-2 6-2 16,3-2-3-16,-2 3-3 16,1 9-1-16,-4 7 1 15,0 5 0-15,-2 11 2 16,1 1 0-16,3 1 1 15,-2 3 0-15,8 14-1 16,-1-13 1-16,7 8 1 16,5-4 5-16,3-16 7 15,7 15 2-15,2-14 2 16,2-8-2-16,5-2-4 16,5-7-1-16,2-5-1 15,2 4 2-15,6-6-12 16,0-17-28-16,1 1-74 15,0-15-35-15,-1-8 77 16</inkml:trace>
  <inkml:trace contextRef="#ctx0" brushRef="#br0" timeOffset="137970.04">15977 12832 859 0,'-7'-8'436'16,"-1"13"-119"-16,3-5-97 15,1 12-85-15,-1-3-29 16,1 5-40-16,-1 1-11 16,1 5-17-16,1 9-5 15,1 2-6-15,-1 10-4 0,1 2-5 16,0 5 0-16,2 12-6 16,1-16-1-16,-1-8-3 15,1-6-2-15,-3-19-1 16,2 13 8-16,0-6-24 15,1-4-32-15,2-17-75 16,-2 4-102-16,1-11 138 16</inkml:trace>
  <inkml:trace contextRef="#ctx0" brushRef="#br0" timeOffset="138736.31">15933 12974 699 0,'0'-2'394'15,"0"-4"-57"-15,3 11-146 16,2 9-31-16,-2 13-24 16,3-9-14-16,3 4-20 0,2 0-13 15,5 0-23-15,2-4-11 16,1 13-19-16,1-13-7 16,3-17-11-16,2 8-3 15,5-29-4-15,1-3-2 16,-1-3-2-16,0 5-2 15,-4-8-2-15,-11 5 0 16,9 1-2-16,-13-1 1 16,0 8-1-16,6-3 1 15,-9 1 1-15,6 0-1 16,-7 1 0-16,-1-4 0 0,-6-1 0 16,-3 5-1-16,-5-3 0 15,2 1 0-15,-4 0-1 16,5 0 0-16,1 3-1 15,3 13 1-15,-7-4-4 16,1-2-1-16,2 16 0 16,-16-6 0-16,10 28 5 15,6 3 0-15,-12 0 3 16,11 8 3-16,-1 1 5 16,-11 5 4-16,4 9 1 15,8-3 0-15,-5-3-5 16,8 1-2-16,4-14-4 15,-5 1-1-15,15-14 0 16,-11 2-1-16,17-7 1 16,-2 0 0-16,-9-7 2 15,2-11-1-15,-4-3 4 0,5-7 0 16,-1 5 2-16,3-5-2 16,-5 2-2-16,3-7-3 15,1-20-1-15,5-2-8 16,5-8-22-16,-4-3-11 15,9 1-13-15,1-1 5 16,-3 4 19-16,-2 9 12 16,-2 21 10-16,-1 8 1 0,-4 7 0 15,1 8 1-15,-4 14 3 16,0 6 1 0,-2 8 7-16,-5 6 1 0,3-9 2 15,-2 4 0-15,0-10-5 16,4-3-1-16,-2-9-1 15,2 9-1-15,0 3 0 16,-9-10 0-16,6 13 23 16,-6-19-25-16,-4-5-392 15,6 2 299-15</inkml:trace>
  <inkml:trace contextRef="#ctx0" brushRef="#br0" timeOffset="139459.97">17042 12847 497 0,'6'-17'317'0,"1"8"34"0,12 4-91 16,-7 3-69-16,-5 0-18 15,1 2-49-15,-11 0-20 16,2 5-27-16,8-1-12 15,-4-4-19-15,0 13-5 16,-3 6-3-16,-1 9-1 16,1 21-6-16,6 1-2 0,-5 5-8 15,2-2-5-15,-1 2-7 16,-7-20-3-16,0 6 0 16,5-5-1-16,-5-24 0 15,5 11 1-15,0-17-1 16,-6-5 5-16,3 8-24 15,2-8-29-15,0 1-75 16,2-2-55-16,-2-1 104 16</inkml:trace>
  <inkml:trace contextRef="#ctx0" brushRef="#br0" timeOffset="139717.66">17054 12945 774 0,'-11'-6'401'0,"7"14"-97"16,-4-4-76-16,12 6-68 0,5 3-21 15,1 2-25-15,5-3-5 16,6-4-16-16,-2 0-16 16,4-6-26-16,6 5-11 15,1-7-12-15,5-3-6 16,4-5-10-16,-7-1-3 15,-6-2 13-15,-3 0-9 16,-7 0-55-16,-3 7 196 16,-2-1-138-16</inkml:trace>
  <inkml:trace contextRef="#ctx0" brushRef="#br0" timeOffset="140766.47">18109 12735 645 0,'7'8'376'0,"-9"-6"-28"16,8 7-104-16,-11-10-75 16,-2-7-25-16,9 10-43 15,-7 0-10-15,1 10-23 16,4 9-13-16,-13-3-13 16,5 5-9-16,-4 3-16 15,5-7-4-15,-4-6-6 16,-9 2-2-16,10-8 0 15,-4-3 0-15,7 0 1 16,7-4 1-16,0-6-1 16,0-2-2-16,10-8-3 15,0 1-1-15,7-2-1 0,5 6-1 16,-2-6 0-16,3 5-1 16,7 1 0-16,-6-4-1 15,4 18 1-15,-2 10-1 16,-14 7 0-16,4 0 1 15,-11 3 1-15,2-8 2 16,-4 10 0-16,-3 9 0 0,-9 2 2 16,3-1 0-16,-14 3 1 15,3-7 1 1,-4-9 1-16,-24 10-1 0,7-1 0 16,-3-3-1-16,-5-9-1 15,14-2 0-15,-3-10-1 16,-2-5 0-16,8 5-1 15,1-13 0-15,6-5-4 16,0-3 0-16,7 5 0 16,6-13 1-16,3 10 1 15,0 7 0-15,4-19 1 16,-1 12-1-16,6 3 0 16,8-2 0-16,-1 16 0 15,4 2 1-15,4 2 1 16,3-1 3-16,11 0 5 15,-1 13 1-15,3-7 2 16,-4 1-2-16,3 10-2 16,0-20-2-16,-3 11-1 15,-3 9-1-15,-7-18 4 16,3 3-5-16,-10-7-42 0,0-3 57 16,7-2-26-16</inkml:trace>
  <inkml:trace contextRef="#ctx0" brushRef="#br0" timeOffset="141966.75">18794 12835 679 0,'-3'-7'345'0,"-2"9"-77"15,2-2-80-15,2 2-54 16,0-2-24-16,0 0-40 16,-1 10-10-16,-4 15-8 15,-6 35 0-15,10-19 0 16,-2 23-3-16,-3-3-10 15,3-7-9-15,-4-6-15 16,0-22-5-16,3 3-4 16,4-8-1-16,-4-4-2 15,8-6 4-15,0-16 5 16,-3-3 0-16,2-10 1 16,4-1-4-16,2-6-7 0,3-22-2 15,6-1 0-15,-3-10-1 16,2 3-1-16,1 16 0 15,1 4-1-15,-2 7 2 16,1 12-1-16,1-1 0 16,-5 15-2-16,-1 3 0 15,-7 7 2-15,1 14 1 0,-2 10 4 16,-2 6 2 0,0 17 2-16,-2-7 2 0,-3 9-1 15,1-24 0-15,1-2-3 16,-2 9 0-16,2-25-1 15,-3 21-1-15,-1-20 1 16,4-10-2-16,0-15 5 16,4 4-1-16,1-4 1 15,3-7-1-15,3 8-4 16,-3-19-1-16,15-25-1 16,8 2-4-16,1-7-4 15,7-9 0-15,2 21 1 16,-8 4 2-16,9 9 4 15,-10 9-1-15,-10 16-1 16,-1-4-1-16,-10 18 0 16,-3 13 1-16,-5 6 3 15,1 16 3-15,-5-2 3 16,2 5 2-16,0 2-1 0,-3-1-1 16,3 6-3-16,-1-1 0 15,1-30-1-15,1-1 1 16,4-10 7-16,-2-18-2 15,2 11-42-15,0-7-43 16,4-19 184-16,-3 11-109 16</inkml:trace>
  <inkml:trace contextRef="#ctx0" brushRef="#br0" timeOffset="142400.87">19482 12881 834 0,'-10'9'487'16,"-2"5"-44"-16,-7 5-226 16,13 3-51-16,-7 2-58 15,0 7-25-15,5-3-28 16,-2-2-5-16,5 0-7 16,1 1-3-16,2 1-6 15,2 4-5-15,2 1-9 16,1-8-6-16,7 0-6 15,0-9-2-15,2-2-1 16,2-4 1-16,0-10 1 16,2 2 0-16,0-16 1 15,1 4-1-15,0-7-1 16,-5-12-1-16,1 5-1 0,-5-18 0 16,-5-3-1-16,2 2 0 15,-13-3-1-15,-4 9-1 16,-3 7-1-16,-1 10-3 15,14 8-2-15,-2 5-3 16,-3 13-2-16,-3 0 1 16,-6 14 14-16,7 1-20 0,4 5-32 15,3 5-25-15,-1-12-86 16,3 13-2-16,-2-8 97 16</inkml:trace>
  <inkml:trace contextRef="#ctx0" brushRef="#br0" timeOffset="142760.53">19924 12673 1108 0,'9'-39'498'0,"3"6"-215"16,3 12-79-16,2 5-64 15,-6 1-27-15,-14 16-54 0,3 12-13 16,-7 13-16-16,-1 7 5 16,4 19 19-16,-9 2 2 15,-1 5 2-15,2 6-2 16,1-5-10-16,2 2-5 15,0 4-9-15,3-11-7 16,3 3-10-16,2-10-3 16,3-23-4-16,0 10 0 15,1-16-8-15,-2-6-22 0,1-5-10 16,1-2 322-16,0-6-229 16</inkml:trace>
  <inkml:trace contextRef="#ctx0" brushRef="#br0" timeOffset="144382.75">20314 12936 1012 0,'-13'-63'442'16,"13"59"-223"-16,0 3-39 0,5 6-70 15,-6-5-37 1,0 0-40-16,1 3-4 0,1 25 8 16,1 32 6-16,-2-25-6 15,-1 8-3-15,1-2-11 16,-3 2-5-16,1-5-8 15,-2-4-1-15,-1-8-2 16,3-7-2-16,-2-12-3 16,2 3 3-16,2-9 4 15,-1-2 3-15,2-5-1 16,-1 5-6-16,5-29-3 16,14-41-2-16,0 15 0 15,6 8 0-15,1-4-2 16,-1 2-1-16,4 17-2 15,2 0 0-15,-6 14 0 16,8 5 0-16,-15 12 0 16,8 2 0-16,-17 12 1 15,-9 9 0-15,0 9 4 16,-2 9 0-16,2 18 2 16,6-2 1-16,-4-5 0 0,-13-8 0 15,8-11 0-15,-1 7-1 16,1-1 0-16,3-3 0 15,-2-22 0-15,-14-3 0 16,13-21 3-16,3 12-1 16,3 0 1-16,9-22 0 15,0 10-3-15,-7-32-1 0,10 12-2 16,6-4-2-16,0-19-3 16,5 14-2-16,1-20 2 15,-2 12 1-15,1 12 3 16,5 10 1-16,-12 4 0 15,0 12-1-15,-8 11-2 16,-4 3 1-16,-6 18 0 16,-1-2 3-16,-5 13 6 15,-4-1 3-15,6 12 2 16,-2 8 0-16,5-16-2 16,1 20-2-16,3-17-1 15,4-16-1-15,5 6 0 16,3-19-1-16,7-2 1 15,4 8 0-15,7-3 0 16,-8-9 1-16,6 2-3 16,8-17 1-16,-8-2-1 15,13 6-2-15,-9-14 0 16,-6 0-1-16,-2 0 1 0,-7-10 1 16,-4-9 0-16,0 19 0 15,-11-21 2-15,0 5 0 16,-7 6 3-16,-10-8-1 15,-2 13-2-15,-3 5-1 16,-5 13-2-16,2 5-1 16,-3 10 0-16,0 4 0 15,4 5 2-15,5 6 1 16,5 1 0-16,4 3 1 0,-1 3-2 16,5 2 2-16,6 1-1 15,0 6 0-15,12-4 1 16,-2-4 0-16,2-1 0 15,3-8-1-15,-1-3 1 16,0-2-1-16,1-9 1 16,0-2-6-16,1-7-26 15,3 2-29-15,-3-8-90 16,1-9-72-16,5-1 134 16</inkml:trace>
  <inkml:trace contextRef="#ctx0" brushRef="#br0" timeOffset="144716.04">21608 12755 1013 0,'-2'-2'452'0,"-6"18"-213"0,-2-7-48 15,-5 6-42-15,6 7-19 16,-1 2-22-16,-2 3-15 15,9 4-20-15,-10 0-12 16,12 8-19-16,-4-5-5 16,5 8-16-16,6 6-5 15,-2-10-5-15,11 17-3 16,-10-31-2-16,-2-2-2 0,3-1 3 16,-11-17-3-16,5 5-35 15,9-1-21-15,-4-13-75 16,4-3-46-16,-5-10-93 15,-4-14-75-15,1-1-110 16,-2-7 262-16</inkml:trace>
  <inkml:trace contextRef="#ctx0" brushRef="#br0" timeOffset="145500.14">21557 12934 352 0,'-6'-25'274'0,"1"11"54"16,0 6-19-16,5 6-87 15,1 3-37-15,4 6-48 16,1 3-21-16,-4 6-1 15,-3 0-6-15,-2 4-23 16,7-4-13-16,11 8-20 16,4-5-9-16,8 5-12 15,-9-5-5-15,0-15-7 16,2 6-3-16,-1-7-1 0,8 1-1 16,1-8-3-16,3-4 0 15,5-12-1-15,2 2-2 16,0-4-2-16,-6-4-5 15,0 3-3-15,2-1 2 16,-9 2-3-16,-3 7 2 16,-1-1 0-16,-10-1-2 15,4 3 4-15,5 0-1 16,-11-11-1-16,-3 9 0 0,-5-3-2 16,1-4 1-16,-2-1 1 15,-1-10 0-15,-5 8 3 16,-6-5 2-16,1 15 0 15,-1 9 1-15,-1-4-4 16,6 15 0-16,-6 9-1 16,-7-3-1-16,2 24 1 15,-2-1 3-15,7 12 7 16,5 8 7-16,8-8 10 16,1 2 1-16,-2-2 4 15,2-1-3-15,-2 4-5 16,-7-1-2-16,8-4-6 15,0-3-3-15,7-7-5 16,1-5-1-16,-1-7-1 16,1-7 1-16,5-6 0 15,1-8 1-15,5-3-2 16,4-4 1-16,-7-13-6 16,5-8-5-16,-1-13-15 0,-2-2-9 15,2-8-13-15,1 1 0 16,4-6 6-16,-1 15 7 15,5-1 13-15,-3 18 7 16,-3 13 4-16,0-1 0 16,-7 18 1-16,3 6 2 15,-8 3 5-15,6 5 3 16,0 7 6-16,-11 0 3 0,5 7 2 16,-8 0 0-16,3-1 0 15,2-4-2-15,4-1-6 16,8 1-2-16,-12-3-4 15,12 3-2-15,-7 1 0 16,-6-11 0-16,-3-1-8 16,-5-8-16-16,3-4-40 15,5 4 2-15,11-1 30 16</inkml:trace>
  <inkml:trace contextRef="#ctx0" brushRef="#br0" timeOffset="146418.5">24475 12055 740 0,'-45'-28'359'0,"31"28"-120"16,6-1-41-16,7 1-50 15,-3 0-13-15,7 1-32 16,-3-1-3-16,0 0 0 16,0 0-7-16,8 0 9 15,21 0-3-15,35 6-23 16,-15-6-8-16,3 5-26 15,5-6-11-15,-1-3-16 16,-9-1-3-16,-4-4-4 16,-8 1-4-16,-11-4 0 15,1 2 0-15,-15 1-5 16,-8 5-6-16,-2 3-32 0,-13 0-25 16,-8 4-57-16,-16 0-33 15,8 9-78-15,-2 1 140 16</inkml:trace>
  <inkml:trace contextRef="#ctx0" brushRef="#br0" timeOffset="146681.69">24377 12314 726 0,'-13'1'389'0,"6"-2"-85"15,12-5-55-15,-2 10-48 16,-3-3-22-16,8 1-17 15,9-3 0-15,9 5-27 16,7-17-15-16,13 16-27 16,-1-1-11-16,4-4-16 15,6 8-13-15,-9-10-23 16,-3 7-10-16,-14-5-14 16,4 3-1-16,-10 2-13 15,-14-3-16-15,-2-5-36 16,-8-1 337-16,14 9-221 15</inkml:trace>
  <inkml:trace contextRef="#ctx0" brushRef="#br0" timeOffset="158449.6">25664 11885 610 0,'47'-25'301'0,"-40"27"-86"16,-7 5-14-16,7-15-28 16,-5 1-16-16,1 1-33 15,4 3-19-15,-7 6-23 16,-1-4-8-16,-9 5-10 16,-3 0-4-16,-2 0-4 15,3 8-3-15,-7-1-14 16,-6-2-6-16,1 10-15 0,-5 2-6 15,5 4-5-15,1 4-1 16,2 5-3-16,0 1-1 16,7-8 1-16,0 12-1 15,6-9 1-15,4 2 0 16,4-2 0-16,3-11 0 16,9 1-1-16,5 4 1 15,7-3 0-15,6-8-1 0,10-6 1 16,10-7 0-16,8-3 0 15,-2-2-1-15,-1-10 0 16,-4-19 0-16,-6-2 1 16,1-7 0-16,-4-9 1 15,-8 5 0-15,-8-8 1 16,-7 3 0-16,-15 4 6 16,-6 2 15-16,-11 2 12 15,-6 13 1-15,-6-7-2 16,-2-1-15-16,-3 15-15 15,-7 6-3-15,3 30-4 16,3-2-4-16,-3 4 1 16,5 1 1-16,-3 6 0 15,-3 6 1-15,3 5 1 16,6-10-1-16,7-9 0 16,1 4-2-16,11 3-22 15,-2-1-22-15,9-1-61 16,6 1-45-16,-1-1-112 0,8-1 162 15</inkml:trace>
  <inkml:trace contextRef="#ctx0" brushRef="#br0" timeOffset="158810.1">26237 12217 1071 0,'34'32'538'0,"-26"-39"-143"15,-15 0-121-15,12-5-82 16,-11 21-40-16,-4-11-66 16,17 3-25-16,-10 10-37 15,-2-9-10-15,3 4-9 16,-1 8-2-16,-6-1-1 16,9 0 0-16,-5 10 5 15,-6-6-11-15,7-10-51 16,-2 4-51-16,7-6-23 0,-5-10 63 15</inkml:trace>
  <inkml:trace contextRef="#ctx0" brushRef="#br0" timeOffset="159804.9">26590 11828 462 0,'-29'-26'320'16,"27"19"44"-16,-1 8-103 15,3-1-85-15,0 0-31 16,0 0-40-16,0 0-14 0,0 0-16 15,1 0-1-15,20 0-14 16,34-3-10-16,-18 0-7 16,7-2-4-16,-1 2-5 15,-2-6-2-15,-1-10-11 16,-5 3-6-16,-8 25-10 16,-3-3 0-16,-11 11-2 15,-1-4-1-15,-8-12 2 16,-4 11-1-16,-13 6 1 15,-9 7 1-15,-7-7-2 16,1 2 1-16,0-3-2 16,-9-3 1-16,8 4-2 15,-1-14 1-15,4 0 0 16,8 0-1-16,5-6 1 16,13 2-1-16,-4-2-1 15,16 1-3-15,-5-3-2 16,-3 3 0-16,11-3 0 0,-7 4 2 15,10 4 1-15,-1-2 0 16,8 8 2-16,1-1-1 16,2 10 1-16,2 0 0 15,-7 4 0-15,-1 3 0 16,-3-2 0-16,1 4 0 16,-11-4 0-16,2-2 1 15,-11 6 0-15,-5 4 1 0,-2-2 2 16,-6-3 0-1,-9-4 1-15,-1-12 0 0,-5 3 0 16,-9 0 1-16,9-14 5 16,-7 6 1-16,6-7 1 15,8-15-1-15,-8 1-6 16,7-13-1-16,-3-5-4 16,3 5-4-16,9 8-17 15,5 6-15-15,6 18-62 16,-3-2-38-16,5-2 82 15</inkml:trace>
  <inkml:trace contextRef="#ctx0" brushRef="#br0" timeOffset="160703.64">27247 11772 619 0,'-3'11'314'0,"-12"-11"-78"15,15 10-25-15,-1-14-43 16,-2-2-15-16,2 2-35 15,-10-8-12-15,9 10-10 16,0 1-3-16,2-7-12 16,12 17-8-16,-5-3-15 15,6 5-7-15,8-2-5 16,0-3-2-16,13-4-7 16,5-10-2-16,10 7-4 15,-2-5-5-15,-3-4-8 16,-6 14-6-16,-10-4-7 15,10 11-2-15,-23 5 0 0,-3-12 0 16,-9 17 1-16,-13-8 0 16,-2 1 1-16,-10 2 0 15,-3-3-2-15,-8-4 0 16,1 4-1-16,5 3 0 16,-4-7 0-16,3-1 0 15,6-3-1-15,2-4 1 16,7-2-1-16,6 0-1 0,4 0-2 15,3 0-3-15,7 1-1 16,-7-1-1-16,3 0 3 16,15 0 0-16,33 7 2 15,-23 1 1-15,1 3 1 16,5 1-1-16,0 0 0 16,-7 5 1-16,-4 8-1 15,-2-3 1-15,-1 3 0 16,5 3 0-16,-6 3 0 15,-5 12 0-15,-17-3 0 16,-10-1 2-16,-12-7 1 16,4-11 2-16,-5-7 2 15,-3 3 1-15,-3-7 3 16,-3 2 2-16,0 1 3 16,0-11 1-16,-1 2-3 15,-4 0-3-15,2-12-5 16,-1 4 0-16,7-5-12 15,3-10-15-15,4 3-22 0,-1 3-26 16,16 8 42-16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0-09-29T02:04:29.6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12658 18527 0,'0'0'0,"0"0"0,0 0 16,-25-30-16,11 11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15:06.32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45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9-29T02:20:58.881"/>
    </inkml:context>
  </inkml:definitions>
  <inkml:trace contextRef="#ctx0" brushRef="#br0">11216 4674 501 0,'32'-82'275'0,"-30"79"-55"16,1-2-16-16,1 3-42 16,-4 1-26-16,0 0-37 15,0 0-8-15,0 0-23 16,0 0-14-16,0 0-18 16,0-1-9-16,0 2-8 0,2 0-1 15,5 5-1-15,-1 4 1 16,24 44 0-16,-29-22-2 15,-1 4-6 1,0 9 0-16,0 3-3 0,0-1 0 16,-1-8-1-16,-2 2-1 15,3-12 0-15,-4 4-1 16,1-4 0-16,4-9-1 16,-1 2 1-16,0-14 1 15,-1 4 1-15,-4-4 0 0,1-9 16 16,4 3-24-16,-2-9-60 15,2-1 245-15,-3-5-167 16</inkml:trace>
  <inkml:trace contextRef="#ctx0" brushRef="#br0" timeOffset="849.58">11271 4625 490 0,'-5'1'296'0,"0"-5"-55"15,7-1-54-15,2 3-21 16,-3-8-28-16,3 8-12 16,-1 2-16-16,3-1-14 15,-6 0-24-15,0 0-10 16,18-5-14-16,39-8-6 16,-22 8-12-16,3 3-3 0,-2-1-3 15,2 4-1 1,7 2 1-16,-4-3-1 0,5 2-8 15,-13 0-3-15,-8 1-6 16,-1 7-1-16,-10-4-2 16,1-1-1-16,-9 7 1 15,-4-3 1-15,-5 11 1 16,-8-1 0-16,-4-2 0 16,-5 3-1-16,-7 3-1 15,-1-2 0-15,-6 1-1 16,-1-3 1-16,-2-7-1 15,-3 4 0-15,14-11 0 16,1-3 1-16,6-5 0 16,6 0-2-16,1-9-1 15,13 6-4-15,8-4-2 16,9-3-1-16,2 6 2 16,9 2 0-16,7 1 1 15,-6 1 0-15,14 7 0 0,-18-2 1 16,3 9 1-16,-3 0-1 15,-2 13 1-15,3 1 1 16,-8 11 0-16,4 3 1 16,-12-13 0-16,-5 14 1 15,-3-19 1-15,-4 6 0 16,-6 8 0-16,-3-17 2 16,-8 12 0-16,-2-6 2 15,-8-10 1-15,-3 4 1 16,-6-6-1-16,1-8-1 0,2 1-1 15,0-4 0-15,-13-2-1 16,12-2 0-16,-6-3-1 16,-3-1-1-16,22 3-2 15,-14-4-2-15,13 0 0 16,11 6-1-16,0-5 1 16,5 3-16-16,0 4-41 15,3-3-33-15,5 4-118 16,5 0-340-16,9 2 377 15</inkml:trace>
  <inkml:trace contextRef="#ctx0" brushRef="#br0" timeOffset="1149.629">12051 5046 1325 0,'53'0'545'0,"-56"4"-313"15,-5 4-41 1,1 11-52-16,-3 1-37 0,-2-2-62 15,1 5-20-15,1-4-11 16,0 1 20-16,3-7 72 16,6 1-532-16,16-12 353 15</inkml:trace>
  <inkml:trace contextRef="#ctx0" brushRef="#br0" timeOffset="5045.06">12895 4573 281 0,'0'-1'221'0,"0"0"4"16,0 0-36-16,3-4-21 16,0 0-38-16,7-1-12 15,13-15-21-15,-15 25-10 16,-17-6-9-16,3 0-5 16,1 4-19-16,-7-6-4 15,15 8-8-15,3 3 0 0,-1-4-1 16,-5 11-6-16,-5-2-12 15,-3-5-6-15,5 9-8 16,1-5-1-16,-8 4-2 16,5 1-1-16,7-6 0 15,-10 1-1-15,7-5 1 16,-2 1 0-16,-10-2 0 16,10 1 0-16,4-6 0 15,-1 0 0-15,0-1-2 16,0-1-2-16,0-2-1 15,2-9-1-15,21-26-1 16,-9 29 0-16,3 2 0 16,7 1-1-16,-5 3 1 15,-5 4-2-15,15 1 1 16,-12 4 0-16,4 5 1 16,3-1 1-16,-10 10 0 15,3-2 0-15,-8 7 0 16,-4 5 1-16,-4 5 1 15,-7-1 0-15,-9 6 1 0,-3-3 0 16,-12-1 0-16,6 13 1 16,-7-17-1-16,-2 4 1 15,-1-9-1-15,-4-14 1 16,-8 4-1-16,7-5 1 16,10-9 0-16,0 3 1 15,13-11-2-15,5-1 0 0,2-5-2 16,1 1-2-1,9 7-4-15,4-8 0 0,4-1 0 16,3-8 2-16,7-4 0 16,3-4 2-16,-1 10-1 15,14 14 0-15,-1 11-1 16,-11-13-1-16,12 7 1 16,-17-1 0-16,1 6 2 15,4 18 1-15,-12 5 1 16,3-11 0-16,-6 3 1 15,4 3 0-15,-9-11 1 16,0 6-1-16,3-12 1 16,-5 0 2-16,6 0-19 15,-4 0-25-15,-1-7 412 16,0-5-294-16</inkml:trace>
  <inkml:trace contextRef="#ctx0" brushRef="#br0" timeOffset="5364.46">13356 4965 987 0,'-8'22'465'0,"8"-21"-168"16,7-1-106-16,1 4-69 15,-10-12-48-15,5 10-55 16,-5 9-13-16,2-2-4 16,0 9 0-16,4-4 1 15,1-7-1-15,-4 6 2 16,7-5 17-16,-19 2-46 15,13 2-17-15,-17-1 28 16</inkml:trace>
  <inkml:trace contextRef="#ctx0" brushRef="#br0" timeOffset="6394.45">13659 4609 523 0,'-49'-43'284'0,"49"48"-55"16,-1-7-36-16,2 10-57 15,2-8-23-15,-4-1-34 0,0 1-8 16,1-2-2-1,0 1 2-15,0 0 0 0,14-3-3 16,39-9-9-16,-23 11-8 16,1-1-7-16,11 0-3 15,-2 5-12-15,-11 3-4 16,3-3-9-16,-9 3-3 16,-5-1-5-16,10-1-3 15,-11 7 1-15,-4-3-1 0,-7 1 3 16,-6 2 1-16,-8 1 3 15,-2-1 0-15,-4 3-1 16,-4-1-2-16,-2-4-3 16,-4 3-1-16,-1-11-1 15,-4 5-1-15,12-5 0 16,2-5 0-16,-1 5-2 16,7-6 0-16,0 6-1 15,1 3 0-15,6-5-6 16,2 3 1-16,8-1-2 15,5 0 0-15,5 6 5 16,12-6-1-16,-15 3 1 16,0 1 0-16,2 1-1 15,0 7 1-15,10 2 1 16,-3-2 0-16,0 12 1 16,-8 0 0-16,-2-4 0 15,3 10 0-15,-4 0 1 16,-4 0 0-16,-3 7 0 15,-6-15 1-15,-6-9 0 0,2 9 0 16,-7-6 1-16,-2 10 1 16,-6-5 2-16,-4-7 0 15,4-5 0-15,4 1-1 16,-9-1-1-16,1-4 0 16,-15 4 0-16,6-4 0 15,11-6-1-15,0-2 1 0,6-8 0 16,-8-4-1-16,-1-1-2 15,2 1 11-15,6-12-33 16,2 11-9-16,10 7 21 16</inkml:trace>
  <inkml:trace contextRef="#ctx0" brushRef="#br0" timeOffset="8341.67">14393 4815 291 0,'40'-34'228'0,"-50"29"60"15,10 7-50-15,-9-13-51 16,9 14-17-16,-4-5-31 16,-1-4-10-16,4 8-21 15,-1-1-13-15,4 4-28 16,-4-5-18-16,1 0-26 16,0 0-10-16,-2 12-7 15,2 39-1-15,-8-14 1 16,9 5 0-16,2-14 0 15,-4-7-2-15,1-4 0 0,-1 3 0 16,1 0 1-16,5 8-1 16,-3-11 1-16,-1-4 0 15,-4-12 5-15,-2-1 2 16,10-1 0-16,-5 0 1 16,-1 0-5-16,2-9-3 15,0-12-4-15,-1-34-1 16,1 18-3-16,5 7-6 15,7-10-4-15,10 13 2 0,-3 4 2 16,0-7 4-16,-1 7 2 16,-3 5-1-16,5 7-3 15,-5 12 0-15,1 13 2 16,-3-1 1-16,2 26 6 16,0-14 3-16,-5-1 3 15,3 7 1-15,-4-1-1 16,-2 12-2-16,0-6 0 15,-3-2-1-15,-4-27 0 16,-1 4 1-16,0 0 1 16,-3-3 0-16,-1 0 4 15,-1-9 0-15,-2 0 0 16,2-6-1-16,-2-8-6 16,2 10-1-16,3-12-2 15,-1 10-1-15,6-3 0 16,0-14-1-16,1 16-2 15,6-14 1-15,1 4 0 0,9 7-1 16,8-8 0-16,0-15-1 16,11 19 0-16,-3-1 1 15,-10 7 1-15,0 11 0 16,-10 2 1-16,3 4 1 16,-3 13 1-16,5 6 3 15,-7 0 1-15,-3 4 0 16,-1-11 0-16,-11 2 0 15,4 0-1-15,-3-12 1 0,1 9-1 16,7-1 0-16,-10-14 1 16,3 7-1-16,2-5-1 15,-8-4 1-15,8 7-2 16,-4-2-1-16,-4-11-28 16,13 3-27-16,-1-2-56 15,2-2 313-15,13 6-171 16</inkml:trace>
  <inkml:trace contextRef="#ctx0" brushRef="#br0" timeOffset="8812.2">15160 4822 942 0,'-14'10'439'16,"-7"0"-192"-16,1-2-34 15,5 11-71-15,-7 7-38 16,11-16-40-16,-5 11-14 16,5-4-19-16,6-13-3 15,-4 18-6-15,3-9-1 16,0 5 0-16,2 3 1 16,3-7-5-16,1 2-3 15,6-6-5-15,-1-1-1 16,5 2-1-16,3-5 0 0,5-1 0 15,1-5 0-15,7-5-1 16,-5-4 1-16,4-6-2 16,1 1 0-16,-5-9-1 15,0 2 0-15,6-2 0 16,-23-5 0-16,1 9 0 16,1-5 0-16,-8 8 0 15,2-12 0-15,-7 12-2 16,-6 1-2-16,-9 1-1 15,5 15-2-15,-4-1-1 16,-2 0 1-16,0 10 0 16,4 0-1-16,2-4 1 15,4 0 12-15,0 0-41 16,3 2-28-16,4 2-70 16,5 2-38-16,6-10 104 15</inkml:trace>
  <inkml:trace contextRef="#ctx0" brushRef="#br0" timeOffset="9207.65">15812 4438 1191 0,'2'0'493'0,"-3"3"-289"15,-5 0-34-15,6-3-49 16,-1 0-38-16,-1 2-45 16,-11 26-4-16,-10 30 3 15,18-28 5-15,-2 5-2 16,7 4-5-16,-4 12-10 15,11-6-7-15,-4 7-9 16,1-6-3-16,3 3-2 16,-14 3-1-16,11-8 0 15,4 5 0-15,-6-15 0 16,3-4 3-16,-9-6-15 16,-7-12-22-16,11-8-537 15,15-1 413-15</inkml:trace>
  <inkml:trace contextRef="#ctx0" brushRef="#br0" timeOffset="10685.46">12694 5310 558 0,'-24'1'339'16,"29"-7"-10"-16,-4-2-169 15,0-3-16-15,1 9-38 16,4 4-15-16,4 9-14 16,3-13-5-16,3 2-7 15,1 2-2-15,1-2-4 16,6 1-2-16,2 4-8 15,5-1-4-15,4-2-8 16,0 13-4-16,1-8-3 16,-2-2-3-16,1-8-7 15,4-2-2-15,0-1-5 16,-1-5-1-16,9 17-2 16,-4-6 0-16,2-2-1 15,1 4-1-15,-14-10-1 16,10 5 0-16,-4 3-2 15,-2-2 0-15,5-8 0 16,-11-1-2-16,5-1 1 16,-1 4-1-16,2 9 0 0,3 4 1 15,-2-3-1-15,1 0 2 16,-5 0-1-16,2-1 0 16,-2 6 1-16,-2-4 0 15,5-3 1-15,-2 0 0 16,1 0 1-16,5-6 0 15,-4 0-1-15,0 2-1 16,0 2 0-16,-5 0-2 0,5 5-1 16,-5 0 2-16,7-3-2 15,-3 2 1-15,2-1 0 16,8-4 0-16,-11-9 2 16,7 10 1-16,-6-7 1 15,0 2 0-15,1 5 0 16,-1-4 0-16,1-1-2 15,1 3-1-15,6 0-1 16,-6 0 0-16,0 4-2 16,-7-3 0-16,-3 4 1 15,8-2-1-15,-1 1 0 16,5 4 0-16,-3-4 0 16,-3 0 0-16,-1 1 0 15,5 0-1-15,-9-1 1 16,7 0-1-16,0 0 1 15,-2 0 0-15,3-2 0 16,-4 2-1-16,-1 3 1 16,2 2-1-16,0-4 0 0,-2 2 0 15,2-4 1-15,-9-1-1 16,9 6 1-16,0-4-1 16,-2 0 1-16,6-1 0 15,-4-3 0-15,2 4-1 16,-4-1 1-16,-1 2 0 15,-7 4-1-15,5-6 1 0,0 5 1 16,1 3 0-16,4-5 0 16,-7-1 1-16,2-2 1 15,-3 1 1-15,-3 0 2 16,0 2 0-16,-1 3-1 16,4-3 0-16,-2-6 0 15,4 6-2-15,-3-2 0 16,0 3-1-16,-3 4-1 15,-5-5 0-15,-1 1-1 16,-8-3 1-16,9 1 1 16,-12 3 0-16,-2-4-1 15,0 1 4-15,-3-1-20 16,0-1-9-16,0-1 363 16,1 2-268-16</inkml:trace>
  <inkml:trace contextRef="#ctx0" brushRef="#br0" timeOffset="11528.349">13095 5657 659 0,'-27'-49'361'16,"29"41"-100"-16,1 4-59 15,1-4-28-15,-4 3-55 16,0 3-23-16,1 2-25 16,-1 0-11-16,0 0-19 15,0 0-9-15,0 0-17 16,0 0-4-16,4 14 1 15,8 40 0-15,-11-22-3 16,0 15-1-16,-1-3-2 16,0 0 0-16,-4 1-1 15,1-17-1-15,-3 13 0 16,4-2-1-16,-1-10 1 16,-2-2-1-16,4-15 1 15,-2-5 1-15,4-3-1 16,2 1 3-16,-5-4 6 15,2-1-10-15,-1-1-34 16,0-1-25-16,1 1-72 0,0 0-30 16,0 0-76-1,0 0-50-15,1 0 183 0</inkml:trace>
  <inkml:trace contextRef="#ctx0" brushRef="#br0" timeOffset="12023.55">13601 5585 564 0,'5'-5'316'0,"-5"5"-5"16,0 2-76-16,-3 8-31 16,0-4-24-16,-8 6-42 15,-2 2-21-15,-5 3-22 16,-3 3-9-16,-4-2-26 15,-5 10-13-15,-9-12-18 16,11 3-9-16,2 3-11 16,-5-18-2-16,7 5-2 15,-8-5-1-15,3-5 0 16,12 9 0-16,4-2-2 16,0-3-1-16,8 5-1 15,1-5 0-15,4-4-4 16,0-3-2-16,0 4-2 15,0 0 1-15,0 0 2 16,8 15 2-16,22 20 1 16,-12-29 1-16,-4 16 0 0,-3-15 0 15,7 8 1-15,1 14-1 16,3-15 0-16,11 13 1 16,-2-1 1-16,-9-12 0 15,2-3 0-15,-12 3 0 16,2-4 24-16,0-2-28 15,-8 1-54-15,6-9-35 16,-7-4-157-16,4 4-266 0,2-2 349 16</inkml:trace>
  <inkml:trace contextRef="#ctx0" brushRef="#br0" timeOffset="12859.61">14014 5859 951 0,'-7'-14'452'0,"2"11"-154"15,-2 6-82-15,-3 2-69 16,-1 13-24-16,-11-12-37 15,1 5-15-15,-6-3-20 16,-8-4-11-16,18 14-19 0,-5-1-8 16,4-5-7-16,8 8-3 15,-8-10-1-15,2-2-1 16,8 8-2-16,2-10-1 16,7 3-1-16,2 2 0 15,11-2 1-15,5 2 0 16,4-10 2-16,-2 3 0 15,2-5 0-15,2-3 1 16,-7-4 0-16,6-3 0 0,-10 5-2 16,-3-4-6-16,0 3-8 15,-2-2-2-15,-9-5-1 16,1 4 3-16,-1 10-3 16,0 8 1-16,3 4 4 15,-3 2 1-15,0 4 9 16,-3 0 0-16,7 11 1 15,4 6 0-15,-1 7 1 16,6 2-1-16,-3 14 1 16,-2-5 0-16,4-2 1 15,2-8 0-15,-5-2 0 16,1-3 0-16,-3-1 1 16,-4 4 1-16,-4-11 2 15,-3 4-1-15,-7-12 4 16,-1 6-1-16,-4-14-1 15,-1-4 1-15,-1 1-2 0,2-8 0 16,-3-7 2-16,-2-6-6 16,-2-11-10-16,-1-5-4 15,7 7-6-15,8 0 6 16,5 3 8-16,0 4 3 16,-4 1 2-16,-3-3 1 15,4-1 0-15,6 3 0 16,3-4 0-16,5 6 0 15,3-4 7-15,3-1 5 16,8-5 8-16,1-13 5 0,5 5 0 16,2-5-1-16,7-1-6 15,-1 9-2-15,1-6-7 16,-6 7-1-16,0 7-4 16,-2-2-1-16,-5 8 10 15,-1-2-19-15,-9 3-43 16,-2 4-16-16,1 2 26 15</inkml:trace>
  <inkml:trace contextRef="#ctx0" brushRef="#br0" timeOffset="13593.79">14557 5667 556 0,'-48'-59'288'0,"49"44"-63"0,1 17-14 15,-1-3-23-15,-2-1-13 16,0 2-28-16,0 0-27 16,0 0-41-16,0 0-12 15,-1 0-18-15,0 19 0 16,-2 34 3-16,4-14-6 15,2 7-10-15,-2 4-4 0,0 0-11 16,-2-10-5-16,0 2-8 16,-2-3-2-16,1-2 0 15,0-2-1-15,2-10 0 16,1-9 0-16,1-6 7 16,-1-4-6-16,0-9-37 15,0 1-29-15,0 1 475 16,0 0-334-16</inkml:trace>
  <inkml:trace contextRef="#ctx0" brushRef="#br0" timeOffset="13906.44">14804 5609 1124 0,'-1'0'503'0,"1"7"-259"0,1-4-14 15,-2-3-72 1,1 0-47-16,-1 7-46 16,0 12-16-16,-1 35-17 0,5-29-5 15,-4 11-8-15,0 6-3 16,4 3-3-16,-4-1-3 16,7 0-3-16,-13-5-1 15,-1-3-2-15,2 0 0 16,6-4 0-16,0-4 1 15,0-5 0-15,0-5 13 16,-5-11-36-16,2 2-24 16,0-11 404-16,-11 3-298 0</inkml:trace>
  <inkml:trace contextRef="#ctx0" brushRef="#br0" timeOffset="14172.22">14523 5953 992 0,'-10'-8'453'0,"9"15"-181"16,-1-19-49-16,5 11-57 15,7-7-39-15,9-2-62 16,6 11-6-16,10-3-5 15,5 2-8-15,6-3-14 16,-4-4-10-16,2-2-13 0,-12-1-2 16,-4 7 16-16,-1 12-13 15,-15-12-50-15,7 13 430 16,1-7-317-16</inkml:trace>
  <inkml:trace contextRef="#ctx0" brushRef="#br0" timeOffset="14755.23">14959 5979 825 0,'8'60'456'15,"-5"-62"-73"-15,4-4-179 16,5-1-29-16,6-3-46 16,5 3-23-16,7 1-37 15,1 1-10-15,-1 2-22 16,-6 3-10-16,-3 7-14 16,-7-3-3-16,-6 7 0 15,-3 4 1-15,-14-1 2 16,-7 8-1-16,-2-7-1 15,-5 3-3-15,1 0-3 16,-1 2-1-16,0 11-2 16,3-3 0-16,4 4-1 0,1-14 0 15,1-1-1-15,1 2 0 16,2-9 0-16,5 12 0 16,2-3 0-16,4-9 0 15,6 7-1-15,-1-3 0 16,5-9 0-16,-2 0 0 15,2-3 2-15,4 1 0 16,7 12 1-16,3-18 1 16,4-3 4-16,3 0 2 0,6-17 4 15,-1 16-1-15,-6-7-3 16,-3 1-1-16,-18 8-3 16,-5-1 0-16,-3 1 0 15,-4 3-1-15,14 8-7 16,-8-13-14-16,-13 8-50 15,-2 0-34-15,0-13 466 16,-1 14-303-16</inkml:trace>
  <inkml:trace contextRef="#ctx0" brushRef="#br0" timeOffset="15275.23">15527 5719 1055 0,'-2'-4'472'16,"-3"-1"-166"-16,2 3-96 15,2 2-50-15,0 0-28 16,0 0-76-16,0 1-22 15,-5 11-17-15,-42 33-3 0,34-28-2 16,3 17-1 0,1 1 8-16,-1 4 3 0,4 4 9 15,4-13 2-15,3 4-7 16,3-6-3-16,6-6-9 16,-2 1-2-16,9 2-4 15,6-8 0-15,-1-2-1 16,4-3 0-16,1-10 1 15,-5 2-1-15,8-12 1 16,-5-6-1-16,4-6-1 16,5-3-1-16,-8-5-2 15,7 1 1-15,-18-12 0 16,-1 6 1-16,-13-5 3 16,-4-13 2-16,1 14 1 15,-18-13 0-15,-1 4 1 16,-4 13 1-16,-14 4-6 15,5 11-2-15,6 15-6 16,-11 3-5-16,4 5 4 16,2 5-10-16,-7-1 332 0,21 2-241 15</inkml:trace>
  <inkml:trace contextRef="#ctx0" brushRef="#br0" timeOffset="39657.68">17808 4670 507 0,'28'-34'268'0,"-26"27"-68"15,0 5-26-15,5-6-50 16,-3 5-26-16,1-1-27 15,0-3-7-15,-1 2-5 16,-2 1-2-16,0 2-2 16,-2 2-3-16,0 0-10 15,0 0-6-15,0 0-9 16,0 0-4-16,0 0-4 16,0 0 0-16,-1 2-1 15,-1 13-4-15,-9 32-3 0,3-35-2 16,0 5-3-16,0-4-1 15,-2 3 0-15,-1 1-1 16,0-10 1-16,6 4 0 16,3-6 1-16,1 1 0 15,1-6 1-15,-1-1 0 16,0-1-1-16,0 1-2 16,0 0-3-16,0 0-1 15,1 0-1-15,1-4-1 16,0-1 0-16,2-3 0 0,25-23 0 15,-15 23 0-15,4 0 0 16,1 5 0-16,1-1-1 16,2 5 1-16,-4 4-1 15,-1 3 0-15,-1 3 1 16,-3 1 1-16,-5 7 0 16,-5 2 1-16,-2 16 0 15,-7 5 2-15,-5-5 1 16,-4 9-1-16,-9-11 0 15,-1 4 0-15,-6 5 1 16,-1-12 0-16,-4-3 1 16,4-8 1-16,6-5 0 15,4-4 0-15,3-8 2 16,-3 0-1-16,5-6 1 16,-5-4 0-16,9-1-4 15,2-3-2-15,-1-9-4 0,10 6-2 16,1-10-1-1,14 5 0-15,5 5 1 0,-10-1 2 16,12 8-1-16,-10 0 0 16,2 7-1-16,11-1-1 15,-9-3 0-15,10 9 0 16,0 5 3-16,1 2 1 16,3 4 1-16,-9 4 1 15,-3-5 0-15,-2 1 1 0,-3 1 1 16,0-4 0-1,0-2 1-15,-2-1 0 0,-2-5-4 16,-1-5-22-16,0-3-58 16,-4-6-56-16,0 0 79 15</inkml:trace>
  <inkml:trace contextRef="#ctx0" brushRef="#br0" timeOffset="39994.43">18181 5011 843 0,'19'-6'415'0,"-28"6"-106"0,3-2-91 15,7-3-61-15,-2 4-39 16,1 1-67-16,0 0-17 16,0 0-12-16,0 0-5 15,0 4-2-15,0 4-3 16,-1 0-6-16,-4 29-1 16,14-29-1-16,-4-1 1 15,3 2 0-15,-8-5 8 0,-12-1-28 16,0-2-28-16,2-3-93 15,9-7-15-15,-3 3 84 16</inkml:trace>
  <inkml:trace contextRef="#ctx0" brushRef="#br0" timeOffset="40838.92">18484 4671 600 0,'-4'0'299'0,"-2"0"-97"0,0 0-24 16,3-1-54-16,1 0-25 16,1 0-27-16,0-1-4 15,0 1 2-15,0-1-2 16,0-6-1-16,1 7-4 16,0 0-13-16,18-7-5 15,37 4-14-15,-26 4-3 0,-4 0-7 16,8 0-4-16,-9 1-4 15,6 9-4-15,-3 4-2 16,-16 6-1-16,-4-7 0 16,1-1 0-16,-6 4 1 15,1-2 2-15,-5-1 0 16,-7 1 1-16,-16-2 0 16,9 3-2-16,-10-11-2 15,-6-5-1-15,16 5-1 16,-13-7 0-16,12 4-2 15,2 6 1-15,6-5-2 16,-6-2-1-16,4-2 0 16,7 2-4-16,-1-4-3 15,15 4 2-15,4 2-1 16,5 2 2-16,2-5 1 16,-2 1 1-16,4 7 0 15,0-1 0-15,6 9 2 0,0-6-1 16,-4 2 1-1,-3 3 0-15,-6 1 0 0,-3 6 0 16,2 4 0-16,-8-1 1 16,0 2 0-16,-4-2 1 15,-2-1 0-15,-3-8 0 16,-6 1 2-16,0 2 1 16,-3-3 4-16,-6 2 4 15,-4-4 5-15,-4-5 2 16,-5-8-1-16,6 2-2 0,9-1-5 15,-10 0-2-15,2-2-2 16,-1-6-2-16,-11-4-2 16,13-1 0-16,-4 0-3 15,3-3 0-15,3 5-26 16,4 6-19-16,7-5-41 16,-2 7-29-16,4-4 233 15,3-7-113-15</inkml:trace>
  <inkml:trace contextRef="#ctx0" brushRef="#br0" timeOffset="42133.51">19217 4855 532 0,'-10'-52'293'0,"15"52"-46"0,-5-6-29 16,5-2-48-16,-5 4-24 15,1-6-32-15,3 10-10 16,-2 1-19-16,2 0-10 16,-4-1-28-16,-1 0-13 15,0 0-13-15,-1 0-2 16,1 7-1-16,0 14 0 0,-4 34-3 15,-2-33-2-15,7 11-3 16,-4 1-2-16,6-5-3 16,-2 7-2-16,-1-16 1 15,-3-1-1-15,0-7 1 16,4-1 0-16,-4-6 2 16,2-2 3-16,-5-5 2 15,5-1-1-15,2 2-2 16,0 0-4-16,1-12-4 15,9-36-1-15,-8 26-2 16,6 0 0-16,4 8-1 16,-1-12 1-16,6-4 0 15,0 9 1-15,3-3 0 16,0 4 0-16,4 12 0 16,4-10-2-16,-1 8 0 15,0 11-1-15,-1 7 0 16,-2 10 1-16,-6 12 1 0,-4-7 1 15,-9 7 1-15,4 2 1 16,-5-6 1-16,-2 4 1 16,4-1-1-16,-11-8 2 15,3-4-1-15,0 3 0 16,-6-7 1-16,4-6 1 16,-7-3 2-16,7-3 2 15,1-4-1-15,3 3-1 0,0 0-4 16,0 0-2-16,0-2 0 15,4-12 0-15,19-22 0 16,-18 20 0-16,16-3-1 16,-9-5 1-16,4 3 0 15,11-2 0-15,-11 0 0 16,14 1 0-16,-11 0-2 16,3 11 0-16,0 1 1 15,-1 8-1-15,-1 9 1 16,-6-4-1-16,-2 19 2 15,-1-1 0-15,-3-8 2 16,0 4 0-16,-1 17 2 16,-3-13-2-16,2 15 1 15,-2-8 0-15,-1-16-1 16,4 8 0-16,-4-12 2 16,-1 5-1-16,0-6 1 15,-2-5-1-15,0 2 0 16,0-3 0-16,-2 0-5 15,1 0-20-15,0 0-48 0,0-1-40 16,0 0-125-16,0 0 148 16</inkml:trace>
  <inkml:trace contextRef="#ctx0" brushRef="#br0" timeOffset="42704.719">20126 4868 761 0,'3'-11'419'16,"-3"5"-94"-16,1 2-121 15,-1 7-25-15,-1-3-72 16,0 0-32-16,-4 1-29 16,-4 4-8-16,-33 19-10 15,25-10-7-15,12 4-6 16,-15-17-3-16,16 10-4 15,5 5 0-15,-9 5 1 16,2-5 2-16,2 2-1 16,-8-12 1-16,10 2-4 15,12 2-2-15,-13-5 0 16,15 7 0-16,2-4 1 16,-6 2 0-16,13-5 0 15,-14-3-1-15,3-4 0 16,13-1 0-16,-4-1-1 15,8 2 1-15,2-13-1 0,-11 6-1 16,1-11 0-16,-1 2-1 16,-7-4 1-16,0 4-1 15,-4 7 1-15,-2-4 0 16,-5 2 2-16,-1 6 1 16,-9-7 0-16,-4 8-1 15,-7 6-2-15,-3-6-2 16,-5-4 1-16,2 2-1 0,0 6 1 15,8-4 0-15,3 14-1 16,1-6-1-16,3 4 0 16,-5 10-1-16,11-6-1 15,-11 0 1-15,10-8-12 16,5-9-30-16,7 15-67 16,11-6 36-16,11-4 26 15</inkml:trace>
  <inkml:trace contextRef="#ctx0" brushRef="#br0" timeOffset="43139.93">20564 4440 1043 0,'-17'-10'472'15,"8"9"-208"-15,9-5-49 16,7 14-74-16,3 2-37 15,-7 10-48-15,-4 6-4 0,-5 9-1 16,2 4-3-16,2 7-13 16,-4 2-6-16,5 8-8 15,5 9-4-15,-1-14-3 16,-1 12-2-16,-1-11-3 16,-14-11 0-16,8 0-2 15,-2-14 0-15,-1-8-1 16,13-2 1-16,-5-5-2 15,-1-7 5-15,5 0-31 16,-13-5-17-16,-8-12 403 16,12 2-294-16</inkml:trace>
  <inkml:trace contextRef="#ctx0" brushRef="#br0" timeOffset="45014.51">21020 5004 321 0,'-1'0'198'15,"0"0"-21"-15,0 0-56 0,0 0-19 16,0 0-16-16,0 7-6 16,1-3 0-16,0-4 1 15,0 0 2-15,0 0 4 16,-2 0 1-16,1 0 1 16,1 1 0-16,0 1-6 15,0-1-5-15,1 1-5 16,-1-2-2-16,0 0-3 0,0 0-13 15,0 0-7-15,0 0-22 16,0-1-8-16,0 0-10 16,8-12-4-16,7-48-1 15,-12 22-1-15,0-28 0 16,10 13-1-16,5-19 0 16,-3 9-1-16,8 12 0 15,-6-2-1-15,3 11 0 16,2 13 0-16,-12 3 1 15,-6 11-1-15,-2 16-6 16,-3-7-2-16,-3 20-2 16,4 1-2-16,-2 16 5 15,2 9 2-15,0 3 1 16,0 14 2-16,3 1 1 16,-1 1 2-16,3 5 0 15,0-5 1-15,-1-10 0 16,5 3 0-16,3-17 1 15,-3-4-1-15,5-6 0 0,0-10 0 16,4-1 1-16,3-3 0 16,-4-6-1-16,-5 0 2 15,3-6 2-15,-6-7 0 16,2-3 2-16,-1-3-1 16,1-12-1-16,1 5-1 15,-1-17 0-15,8 2-1 16,-14-2 2-16,-5-16-1 0,5-4 0 15,-5-5 0 1,8-3-2-16,-1 9 0 0,0 6 0 16,-4-2-2-16,-10 6 0 15,7 3 0-15,-8 8 0 16,-7 13 0-16,19 21-1 16,-12-6-4-16,-1 16-4 15,3-6-1-15,-10 9 0 16,13 19 23-16,6 12-48 15,-2 11-34-15,15 1 142 16,-4-7-95-16</inkml:trace>
  <inkml:trace contextRef="#ctx0" brushRef="#br0" timeOffset="45661.75">21772 4833 985 0,'6'-9'499'0,"-1"-1"-172"16,3-6-139-16,-5-4-29 15,-3 5-68-15,1 3-19 16,-7-6-19-16,-3 5-4 15,0 3-14-15,-6-2-9 0,-2 6-13 16,2 2-4-16,-3 4-7 16,0 6-1-16,-2 4-1 15,-2 1-2-15,3 4 0 16,-8 4 0-16,14 6 0 16,-4 1 0-16,-3 8-2 15,18-6 2-15,-15-1 0 16,17 0 0-16,9-4 1 15,-6 3 0-15,14 4 0 16,-3-6 0-16,4-11 1 16,0 2 0-16,2-11 0 15,-1-1 0-15,-6-3 1 16,0-7 0-16,-3-14-6 16,3-4-4-16,0-1-13 15,4 4-4-15,-1-6-1 16,-4-2 2-16,0-15 4 15,-4-8 1-15,-2 6-2 16,0-2 0-16,-2 19 5 0,-1 9 4 16,-1 13 1-16,0 5 1 15,-6 12 0-15,1 4 1 16,-2 10 5-16,-1 11 2 16,3 5 2-16,-3-6 0 15,3 11 0-15,3-9 1 16,0-3 0-16,3 4 0 15,3-11 14-15,-1-2-24 16,6 0-44-16,-3-1-36 0,-2-11-85 16,0 6-40-16,-6-14 137 15</inkml:trace>
  <inkml:trace contextRef="#ctx0" brushRef="#br0" timeOffset="46294.99">22220 4269 1205 0,'-5'3'499'0,"-2"16"-301"15,-3 2-32-15,1 1-51 16,2 14-34-16,1-5-40 0,4 18-8 15,2 1-12-15,-2-6-3 16,3 8-5-16,0-13-1 16,4 3-4-16,-2-5-2 15,-2-8-1-15,3 7 0 16,-4-19-1-16,0-3 0 16,0-2 3-16,-1-16 3 15,-1-7 0-15,2 1-2 16,0-17-4-16,-2-2-1 15,2-7-13-15,-1-9-10 16,1-1-22-16,-1 3-6 0,0 11 9 16,1 9 9-16,-3 5 21 15,-2 4 6-15,-2 9 2 16,-4-6-2-16,-3 7-2 16,0 12-2-16,-6-1 0 15,3 13 1-15,-7 6 0 16,10-4 2-16,0 8 1 15,-6-2 1-15,8 10 1 16,-2 4-1-16,3 8 2 16,9-7-1-16,-3 10 0 15,-1-8 1-15,9-14 0 16,0 9 0-16,8-21 2 16,1 7-1-16,4 3 3 15,3-8 0-15,2-5 2 16,4-4 1-16,0-6-2 15,4 3 0-15,4-8-1 16,0 0-1-16,-1-7 1 16,-2-8 8-16,2 9-42 0,-4-14-36 15,-3-4-72-15,1 12 72 16</inkml:trace>
  <inkml:trace contextRef="#ctx0" brushRef="#br0" timeOffset="46679.14">22519 4322 1226 0,'-9'-4'490'0,"13"18"-293"15,-9 2-45-15,-1 12-58 16,5 16-10-16,-12 14-38 16,12 6-11-16,0 3-7 15,-6 4-3-15,8-5-9 16,-8 3-3-16,6-4-5 15,1-7-2-15,-9-12-1 16,3-10-1-16,6-4 0 0,-4-9 2 16,2-6-15-16,9-1-34 15,-18-10-66-15,16 5 521 16,21-13-339-16</inkml:trace>
  <inkml:trace contextRef="#ctx0" brushRef="#br0" timeOffset="47144.68">23260 4659 727 0,'1'-9'444'0,"-1"4"-1"15,-5 9-156-15,-6 8-119 16,0 3-36-16,-7 15-58 0,-1-3-11 16,3 5-15-16,-4 7-7 15,-3 15-14-15,0-12-4 16,-1 9-8-16,-3-8-3 16,4-22-6-16,6 11 0 15,4-10-2-15,-3-1-1 16,4-9 8-16,6-10-12 0,-1-5-38 15,-2-6-35-15,1-5-110 16,10 1 192-16,-4-5-39 16</inkml:trace>
  <inkml:trace contextRef="#ctx0" brushRef="#br0" timeOffset="47346.28">23064 4718 651 0,'-6'3'432'0,"1"15"79"16,3 1-204-16,5 3-103 16,-4 12-24-16,6-6-72 15,2 13-24-15,4 0-36 16,5-3-11-16,-4 1-17 16,-1-13-8-16,0 1-5 15,2-6 8-15,1-4-21 16,3-4 95-16,-3-11-67 15</inkml:trace>
  <inkml:trace contextRef="#ctx0" brushRef="#br0" timeOffset="65368.31">24060 4569 473 0,'84'-59'275'15,"-76"49"-26"-15,0 10-38 16,0-7-56-16,0 1-21 16,-3 7-30-16,-2-11-13 15,-2 6-17-15,-1 2-5 0,2 0-17 16,-2 2-7 0,0 0-15-16,-2 0-4 0,1 0 7 15,0 0 7-15,-2 5 10 16,-7 10 0-16,-21 16-5 15,17-20-5-15,-5-4-4 16,0-1-4-16,-6 0-8 16,1 2-3-16,3-2-8 15,0-1-4-15,-2-2-4 16,2-3-1-16,5-3-2 16,-1 5 0-16,15-1-1 15,-7 0-1-15,0 3 0 16,-2-5 0-16,1 1-1 15,15 1 1-15,-11 2-1 16,9-2 0-16,-7 1-1 16,-24-2 1-16,36 4 1 15,-5 1-2-15,-1 2 2 16,10 1-1-16,-17 1 1 16,-6 5 0-16,9 1 0 0,-10 2 1 15,-7 2-1-15,5-5 0 16,-3 0 1-16,5-1-1 15,8-2 1-15,3 6 0 16,-1-6 0-16,2-5 0 16,-1-1 0-16,-3-9-1 15,8 4 0-15,-4-1 0 16,0 0-2-16,2-1 0 0,6-4-1 16,7 2 1-16,21-27-1 15,-16 26 1-15,5 5 0 16,-16 0 0-16,17 5 0 15,-3 1-1-15,-6-2 0 16,11 15 1-16,-12 0 1 16,-2-5 0-16,0 5 0 15,-6 8 0-15,-3-8 1 16,-2 18 0-16,-3-7 0 16,-3-11 1-16,-6 7-1 15,-3-11 1-15,-8 8 3 16,-12-4 0-16,5 1 0 15,-5-2 1-15,-11-6-1 16,6 0 0-16,-9-4 4 16,5-1 0-16,15-6 3 15,1-1 1-15,8-10-1 16,2-2-1-16,1 4-4 16,2-13-2-16,4 3-4 0,1-2 0 15,5-11-25-15,2 6-17 16,2-5-49-16,0 6-37 15,7-2-116-15,4 7 154 16</inkml:trace>
  <inkml:trace contextRef="#ctx0" brushRef="#br0" timeOffset="66300.78">24468 4639 442 0,'78'-54'319'0,"-77"48"21"16,-3-2-139-16,2 4-24 15,3 3-44-15,-5-8-15 16,3 9-11-16,-1-2-2 15,-6-2-11-15,5 4-8 16,0 0-18-16,0 0-9 16,-15 7-16-16,-34 11-7 15,23-10-13-15,-7-3-8 16,3 0-6-16,11 3-4 16,-2-2-1-16,4 3-1 0,0-2-1 15,-7-3-1-15,5-2-1 16,3 5 0-16,12 3-1 15,0-3-2-15,9 5 0 16,6-7-1-16,-1 1 2 16,8 4 1-16,0-4 0 15,-4 2 1-15,9 2 0 16,8-2-1-16,1 12 1 16,1 2 0-16,-3-10 0 15,-7 18 1-15,-5-2-1 16,7 0 0-16,-12 10 0 15,-6-18 1-15,-7-2-1 16,-4-1 1-16,-6 3 1 16,-2 0 0-16,-5-11 1 15,-4 6-1-15,3-8 1 16,2-2-1-16,-4-1 0 16,2-4-1-16,-2 4 1 0,4-2-1 15,10 0 1-15,5-7 1 16,-2-3-1-16,7 7 0 15,-15-6 1-15,-1 4-1 16,10-3 0-16,-17-27-1 16,20 20 1-16,4-15-1 15,6-8-1-15,-2 16 1 16,8-28 0-16,4 9 0 16,-3-2 1-16,11-4 0 0,10 9 0 15,-9 0 1-15,3 5 0 16,6 5 1-16,-16 9-2 15,-2 5-2-15,-5 8 0 16,-4 4-3-16,-7 0-7 16,-1 8-15-16,-3 4-43 15,-1 1-25-15,-2 8-71 16,-2-5 99-16</inkml:trace>
  <inkml:trace contextRef="#ctx0" brushRef="#br0" timeOffset="66658.85">24770 4962 1084 0,'0'-12'525'16,"-5"-8"-155"-16,0 20-127 15,2-8-77-15,7 6-43 16,-4 10-68-16,-8-8-16 16,8 14-18-16,-3-7-2 0,5 9-7 15,-2-4-2-15,1-1-5 16,-6 7-1-16,-1-15-2 15,6 2 1-15,-5-3-12 16,4-3-16-16,1 1-65 16,0 0-50-16,-1 0-38 15,1 0 94-15</inkml:trace>
  <inkml:trace contextRef="#ctx0" brushRef="#br0" timeOffset="67184.08">25082 4548 874 0,'-7'-6'438'16,"-1"-2"-108"-16,6 13-104 15,-3 9-75-15,1-6-32 16,-3 11-44-16,2-2-10 16,1 12-7-16,-1 2 0 15,1 10-13-15,-3-4-5 16,-2 0-12-16,4 2-3 16,1-11-12-16,-1 2-3 0,1-17-3 15,-2 6-1-15,1-18-1 16,0 1 0-16,4-2 3 15,0-1 0-15,1 0-1 16,0 0-2-16,0 0-5 16,4-22-2-16,9-31-8 15,-5 24-2-15,2 19-1 16,0 3 1-16,-1 8 5 16,3 12 1-16,-2 4 4 15,3 6 0-15,1 7 2 16,3-12 0-16,3-4 1 15,3 8 0-15,3-13 1 16,2 0-1-16,3-1 1 16,-5-12 1-16,-2 6-12 15,-6-6-19-15,5 0-45 16,-9-1-29-16,7 5-47 16,4-4 88-16</inkml:trace>
  <inkml:trace contextRef="#ctx0" brushRef="#br0" timeOffset="67517.06">25429 4503 958 0,'-13'-8'467'0,"4"5"-125"16,3 21-106-16,-1 5-82 15,-2-2-18-15,-5 9-56 16,10-3-21-16,0 12-22 16,-5 4-4-16,13 6-7 15,-6 18-2-15,5-7-7 16,9-5-4-16,-11-9-7 15,-5-16-1-15,3-4-5 16,-17-5-14-16,7-2-53 16,13-6-22-16,-9-6 49 15</inkml:trace>
  <inkml:trace contextRef="#ctx0" brushRef="#br0" timeOffset="68651.4">25967 4831 837 0,'0'-1'395'0,"5"-4"-142"0,-1 2-69 15,-1 1-48-15,1-3-32 16,0 2-31-16,0-6 2 15,19-21 9-15,-22 20-2 16,-1 6-17-16,-2 4-13 16,-10-1-17-16,-5-6-12 15,-3 9-11-15,0 3-2 16,-3-2-10-16,1 18 2 16,0-5-2-16,-3 5 0 0,11 2 0 15,-7-9-1-15,0-1 0 16,9-1-1-16,-1-3 1 15,11 7-1-15,8 5 0 16,-1 1 0-16,0 2 1 16,3-9 1-16,1-2 0 15,7 1 0-15,-1-8 0 16,0 3 0-16,3-7 0 16,-11-10-1-16,12-2-6 15,0 3-4-15,-7-14-9 16,6 0-4-16,-5-2 0 15,-2-8 2-15,0-4 0 16,-1 7-4-16,-4-8-8 16,3 3-2-16,-2 19 6 15,-1-5 6-15,-3 16 7 16,-2 2 3-16,2 16 4 0,-2 14 3 16,-1 9 4-16,0-4 2 15,-3 12 0 1,0-7 1-16,3 13 7 0,-3 9 4 15,0-4 8-15,-2 3 2 16,-6 1-1-16,1-1-4 16,1-7-6-16,-5 3-1 15,5-13-3-15,-5 0 0 16,0-12-1-16,1-6 0 0,-6-6 1 16,10-10 1-16,-16-8 1 15,5-1 1-15,-2-5-1 16,-7-10-1-16,23 1-2 15,-7-6-2-15,10-7-2 16,3 7-1-16,-9-18-1 16,13 8 0-16,-2 5 0 15,-1-16 1-15,17 20 0 16,-7-16 1-16,10-1 3 16,9 19 3-16,-4-11 9 15,9 5 3-15,5 4 0 16,-5 1-3-16,7 5-7 15,-7 3-3-15,4 4 1 16,4-4-8-16,-19-4-54 16,8 9 10-16,-6 7 16 15</inkml:trace>
  <inkml:trace contextRef="#ctx0" brushRef="#br0" timeOffset="69416.45">23726 5374 462 0,'-57'-35'310'0,"61"22"-17"15,4 7-77-15,-2-3-22 16,4 2-51-16,1 6-22 16,0-3-34-16,1 6-13 15,-4-4-13-15,3 2-3 16,5 0-6-16,-1-5-1 16,15 16-3-16,1-5-2 15,5-2-5-15,5 8-2 0,12-13-5 16,8 1-1-16,26 1-2 15,9-5-4-15,16 0-9 16,-1-5-5-16,1 2-7 16,2 1-2-16,-8 5-1 15,-2 3-1-15,-15 4 0 16,-6-1-1-16,-12 5 1 16,3 1-1-16,-15-3 0 15,-7 3 0-15,-13-3 0 16,-14-1 0-16,-5-2 0 15,-5 2 0-15,-9-3-1 16,1 1 1-16,-8-2-1 16,-2-7-14-16,2-4-39 15,-1-6-22-15,7-8 41 16</inkml:trace>
  <inkml:trace contextRef="#ctx0" brushRef="#br0" timeOffset="70200.17">23812 5711 564 0,'-9'-69'336'0,"19"67"-43"0,2-3-104 15,-11 0-25-15,8 2-37 16,-18-3-14-16,5 5-23 16,-4 0-8-16,8 3-8 15,6 4-3-15,-3 2-10 16,0 9-2-16,-7 5-17 16,1 6-9-16,-3 9-10 15,2 5-5-15,5 8-6 16,-5-4-2-16,-7 0-4 15,1-6-1-15,-2-3-2 16,-1-3 0-16,7-6 0 16,0-4 0-16,-2-9 4 15,7-1-9-15,-3-11-36 16,-1 2-22-16,4-6-100 16,3-4-54-16,-1-1 136 15</inkml:trace>
  <inkml:trace contextRef="#ctx0" brushRef="#br0" timeOffset="70967.82">24099 5722 891 0,'-7'9'468'16,"-6"-1"-130"-16,5 1-142 15,-2 4-22-15,1-2-77 16,3 12-30-16,-2-6-26 16,4 19-10-16,-2 4-6 15,-1-4-2-15,4 16-3 16,-6-19 1-16,6 2-4 16,0-3-4-16,-3-6-6 15,3-3-1-15,0-6-2 16,-2-5 0-16,2-7 3 15,3-5-1-15,2-11 1 16,5-7-2-16,4-8-3 16,-3-9-2-16,3-6-10 15,1-2-7-15,4-4-15 16,2-6 0-16,4 6 7 16,1 4 7-16,1 13 14 0,-2 13 2 15,-3 11-2-15,-3 7 1 16,-4 14 1-16,-2 11 1 15,1 15 2-15,-3 0 2 16,-4 2 2-16,3 1 0 16,-7-7 1-16,0 0-1 15,0-4-1-15,-4-2-1 16,2-3 0-16,-4-4 0 16,-1-4-1-16,4-9 1 15,1-8 3-15,2-2 1 16,-1-9-1-16,-3-5-1 0,-1-8-4 15,0-4-1-15,4-4-5 16,1-6-2-16,5-4-11 16,9 4-5-16,11-5-3 15,6 1 2-15,3 0 11 16,0-2 4-16,-10 10 6 16,5 12 1-16,-2 12-1 15,-6 11 1-15,2 12 1 16,-9 0 1-16,-1 21 0 15,-7-5 3-15,-1 6 1 16,-5 4 1-16,0-8-1 16,1 2 0-16,-3-5-2 15,0-3 1-15,-4-5-1 16,-1-3 1-16,3-2 1 16,0-3 4-16,1-8-38 15,3-1-39-15,-3-15-148 16,3-6-338-16,13-4 371 0</inkml:trace>
  <inkml:trace contextRef="#ctx0" brushRef="#br0" timeOffset="71433">24762 5756 912 0,'-5'11'455'0,"-11"6"-107"16,1 10-81-16,-1 1-84 15,4 7-31-15,0 2-70 16,0-7-19-16,6 2-19 16,2-7-9-16,2 0-19 15,2-2-5-15,0 0-7 16,0 2-1-16,5-6 2 16,1 2-1-16,4-5-1 15,-2-4 0-15,1 0 3 16,3-2-4-16,-3-5 0 15,8 4 0-15,4-8-3 16,-9-4 1-16,7-9 3 16,-10-9-2-16,-3-3-2 15,12 0 0-15,-4-3-3 16,-4 1 1-16,2 0 3 16,-7 2 0-16,-4-4 1 15,-1-1 2-15,-9 3-5 16,1 0-1-16,-3 6-1 0,-3 5-2 15,-8 0 3-15,0 4-1 16,1 8-1-16,8 2-1 16,7 11 3-16,-8 0-12 15,1-6-31-15,2-1-38 16,-1-5-88-16,7 7 42 16,2 13 64-16</inkml:trace>
  <inkml:trace contextRef="#ctx0" brushRef="#br0" timeOffset="71782.98">25067 5576 1138 0,'1'-14'523'0,"1"7"-201"16,-1 4-102-16,0 3-85 16,-1 0-37-16,0 0-60 15,0 3-14-15,1 26 6 16,2 39 3-16,-4-16 9 16,-4 10 6-16,1 2 4 15,-3-1-2-15,-2-5-12 0,2-4-8 16,-3-8-15-1,0 4-4-15,0-3-4 0,1-7-2 16,3-4 4-16,2-10-12 16,6-6-28-16,5 0-19 15,3-28 24-15</inkml:trace>
  <inkml:trace contextRef="#ctx0" brushRef="#br0" timeOffset="72432.3">26853 5067 571 0,'-93'-74'353'0,"106"79"22"15,-13-2-100-15,10 6-67 16,1-8-25-16,-6-1-45 16,5-3-12-16,17 0-21 15,3 3-11-15,13 0-28 16,12 2-12-16,-6-9-21 15,4 5-9-15,-6 0-14 16,-11 2-4-16,1 5-2 16,-10-11 4-16,-7 2-29 15,-6-3-13-15,-21 7-80 16,6 5 391-16,-3 5-226 16</inkml:trace>
  <inkml:trace contextRef="#ctx0" brushRef="#br0" timeOffset="72715.2">26794 5224 952 0,'5'0'510'0,"-1"5"-132"0,3-5-132 16,13 3-22-16,-4 2-57 15,7-5-25-15,10 6-34 16,6-6-16-16,5 0-28 16,1 0-13-16,2-4-28 15,-6 1-8-15,-3-2-9 16,-5 2-2-16,-13 3-36 16,-8 2-23-16,-12 0 332 15,-8-4-231-15</inkml:trace>
  <inkml:trace contextRef="#ctx0" brushRef="#br0" timeOffset="93539.9">27890 4850 522 0,'-35'-39'287'0,"36"31"-45"16,-2 3-29-16,-2-8-41 16,4 13-18-16,-2 1-29 15,1 4-7-15,0-5-15 16,0-1-5-16,0 0-7 16,0 0-8-16,0 0-13 15,-1 0-13-15,0 0-22 16,0 1-9-16,0 0-10 15,0 0-1-15,0 10 2 16,0-4 0-16,-5 49-2 16,3-18 0-16,3-8-2 15,-4 12-3-15,-3-6 2 0,1 0 1 16,-3 2 0 0,-1-2 1-16,0-1-4 0,2 1-2 15,4-1-2-15,4 1-2 16,0-6-1-16,3-5-1 15,-3-13 1-15,8 0 0 16,-6-10-3-16,-2-11-22 16,4-10-70-16,1 4 28 0,6-19 21 15</inkml:trace>
  <inkml:trace contextRef="#ctx0" brushRef="#br0" timeOffset="94588.4">28264 4785 431 0,'-53'-27'241'0,"48"28"-32"16,2-1-22-16,1 5-30 16,0-5-4-16,2 0-15 15,0 0-8-15,0 0-19 16,0 0-13-16,0 0-15 15,-1 0-5-15,0 0-15 16,0 1-5-16,-3 4-10 16,-1 6-6-16,-8 26-13 15,19-31-3-15,-2 1-6 16,8 4-1-16,8-7 2 16,3 0 1-16,12-10-6 15,-6-6-3-15,3 8-6 16,0 4-3-16,-5 10-2 15,2-1 0-15,-8-9 0 16,-5 10-1-16,-6-1 0 16,-2 1 1-16,-8 4 0 15,-2-5 2-15,-6-3 0 16,-3 5 0-16,-5 1-1 16,-6-8 0-16,-3 16-1 0,-2-6-1 15,-2 2 0-15,6 0 0 16,-4-8 0-16,8 0 0 15,10-4 1-15,-3 1-1 16,12-2-1-16,-2 0 0 16,2-4-2-16,0 1-1 15,0 0 0-15,0-1 0 0,0 1 1 16,19-1 1-16,28 1 0 16,-26 2 0-16,4 0 1 15,4 7-1-15,-2 4 1 16,4 1-2-16,-7 4 1 15,3-1 0-15,-9-3 1 16,-2 5 0-16,-5 0 0 16,-6 2 0-16,-9 2 2 15,-4 3-1-15,-4-4 3 16,-4-3 1-16,2-8 1 16,-9 5 0-16,-1-8 1 15,-3 1-2-15,3 13-1 16,1-22-1-16,-1 1 0 15,1 0 0-15,-3-16 0 16,0 5 0-16,5-4 0 16,-3-3-1-16,5 1-1 15,4-2-1-15,3 2-7 16,2-1-16-16,2 3-42 16,-2 1-25-16,3 2-90 0,5-1-13 15,20 7 119-15</inkml:trace>
  <inkml:trace contextRef="#ctx0" brushRef="#br0" timeOffset="95120.98">28797 4924 682 0,'22'-75'383'0,"-25"67"-47"16,3 10-74-16,-1-7-55 15,1 5-26-15,0-1-44 16,0 0-25-16,0 0-50 16,0 1-18-16,0 0-24 15,-1 4-2-15,-2 24 2 0,-2 19-1 16,0-21-1-16,-1 3-3 16,-3-6-6-16,2-1 0 15,-2 0-5-15,2-1 0 16,1-3 0-16,5-3-2 15,1-1 0-15,3 0 0 16,9-7 0-16,-3-1 1 16,3 2 1-16,2-4-1 0,1 0-1 15,3 2-1 1,2-8 0-16,0 1 4 0,2-3 0 16,0-4-4-16,1-5-10 15,1 3-26-15,3-5-57 16,-2 4-31-16,-1 2-38 15,-2 1 89-15</inkml:trace>
  <inkml:trace contextRef="#ctx0" brushRef="#br0" timeOffset="95504.6">29029 4738 959 0,'0'-5'456'0,"6"5"-167"0,-5-3-49 16,-2 3-84-16,0 0-44 15,0 0-61-15,-2 2-17 16,-4 27-10-16,-5 38-2 15,12-17 2-15,-5-9-1 16,2 5-2-16,-1-7 2 16,-2-7-11-16,5 5-3 15,-1-2-4-15,2 2-3 16,-3-3-2-16,3 2 0 0,-1 0-1 16,-3-3 2-16,1-8 1 15,-2-3 0-15,0-9 2 16,2-13-18-16,0-3-41 15,3 3-29-15,-2-1-82 16,2 0 159-16,0-8-20 16</inkml:trace>
  <inkml:trace contextRef="#ctx0" brushRef="#br0" timeOffset="95787.87">29200 5130 869 0,'35'-4'482'0,"-35"11"-95"16,0 2-159-16,1-3-28 16,-6 7-82-16,5 2-38 15,2 0-35-15,1 1-8 16,-3 2-17-16,1-2-5 15,-9-2-7-15,-2-4-5 16,3-3 18-16,0 3-16 16,7-8-59-16,-2 7 453 15,6-15-325-15</inkml:trace>
  <inkml:trace contextRef="#ctx0" brushRef="#br0" timeOffset="96888.27">29493 4730 470 0,'-9'3'298'16,"7"4"-36"-16,-6-4-56 16,5 3-28-16,2-8-45 15,1 0-20-15,0 2-33 16,0 0-11-16,0 0-13 15,-2 0 0-15,2 0-7 16,3 4-2-16,17-2-3 16,29 44-3-16,-17-38-4 15,-3-4-2-15,4-2-10 0,7-10-6 16,-1 6-9-16,-5 2-4 16,4 1-3-16,-12 5-1 15,-12 2-2-15,-1-6 0 16,-13 4 0-16,-3 6 0 15,-9 6 2-15,-2 7 2 16,-7-4 1-16,1-8-2 16,1-7 3-16,-4-2 0 15,-2-4-2-15,5 5 1 16,1 5-3-16,4-6-1 16,4 2 1-16,9-6 0 0,-7-6-2 15,2 5-3-15,13 1-2 16,-9-1-2-16,22-1 3 15,6 4 0-15,1 0 1 16,3 7 0-16,-8 4 1 16,2-4 0-16,-2 9-3 15,0-2 1-15,-1-1 0 16,-1 3 0-16,0-3 4 16,-4-1 0-16,-10 7 1 15,0 0 1-15,-5 1 1 16,-5 0 2-16,1-5 5 15,-4 2 3-15,-4-6 10 16,-4 1 2-16,-3 5-1 16,-3 1-2-16,-3-4-10 15,2-1-3-15,2 2-2 0,3-7 1 16,-6 2-2-16,-4-7 0 16,11 2 0-16,-7-3-2 15,11 2 1-15,3 4 4 16,-2-14-2-16,10-7-1 15,-10-15-15-15,3-11-27 16,-1-5-68-16,-5 2-48 16,16 3 90-16</inkml:trace>
  <inkml:trace contextRef="#ctx0" brushRef="#br0" timeOffset="97837.26">30529 5111 571 0,'19'-2'377'0,"-17"0"63"15,-9 2-121-15,8-2-96 16,-7-2-26-16,2 1-76 16,7 1-30-16,-15-7-30 15,5 3-13-15,-8-5-19 16,-2-1-6-16,-5 8-11 0,0-1-1 16,-6 6-6-16,7 3-2 31,10-2-3-31,1 1 0 0,-32 17 0 0,-2 1 0 15,8 3 0-15,18-4 1 16,6-2-1-16,4 3 0 16,5 1-1-16,1-4-1 15,9-1 1-15,2-2-1 0,8 1 1 16,3-1 1-16,5-15 0 16,3 6 0-16,2-9-2 15,1-9-8-15,-5 5-16 16,-5-11-6-16,-2-2-8 15,8 2 5-15,-11-3 14 16,-4 1 5-16,-12 4 11 16,-12 8 0-16,10 5-3 15,0 10-1-15,2 8 0 16,-2 3 1-16,-12 23 4 16,10-6 0-16,12 19 2 15,-6 6 0-15,1-1 2 16,-8 8 3-16,-9-3 1 15,-2 4 0-15,11 3-1 16,3 2 0-16,-2-5 0 16,13-13-1-16,-9-10 2 15,-3-7 2-15,-7-12 2 16,-7-3 2-16,-1-7 0 16,2-7-1-16,-6-6-2 0,1-3 1 15,-3-8-1-15,-4-10-2 16,3-8-2-16,-1-1-4 15,2 0-13-15,2-5-2 16,11 9 0-16,-5 1 2 16,11-6 11-16,-7 7 2 15,-10-3 1-15,20 3 0 16,-15 6 0-16,10 2 0 16,7-8-2-16,0 0 0 0,16-3-2 15,0-3 0-15,12 8 2 16,-11-4 0-16,12 1 1 15,10 0 1-15,4-3 1 16,9 1-1-16,1 1 0 16,3-2 0-16,-6 6-1 15,-12 3 1-15,0 3 2 16,-10-1-15-16,-9-1-46 16,-1 8-25-16,-13 2-75 15,1 6-40-15,-10-4 131 16</inkml:trace>
  <inkml:trace contextRef="#ctx0" brushRef="#br0" timeOffset="98936.85">31118 5228 322 0,'-15'65'237'0,"15"-57"45"16,-3-6-37-16,3-2-50 0,-2-5-26 15,2 4-44-15,0 0-13 16,0 0-24-16,0 0-9 15,0 0-8-15,2 0-6 16,1 0-5-16,7-3-3 16,17-10-12-16,-26 4-1 15,4-4-5-15,-2 4-3 16,4-7-5-16,-2 0-4 0,1-6-6 16,-4-3-4-16,3-7-6 15,1 0-3-15,-2-6-3 16,-3-1-2-16,-2-5-2 15,4-6 0-15,1 5-2 16,3-1 0-16,-4 12-1 16,-3 7 0-16,0 11-2 15,-2 7-2-15,2 10-8 16,-1 7-1-16,1 3 1 16,-4 5 3-16,1 5 9 15,5 0 2-15,-2 17 0 16,4-2 0-16,8 0 0 15,-3-1 0-15,11-3 0 16,-1 4 1-16,-1-2-1 16,-3 4 1-16,-7-6 0 15,2-2 0-15,-1-2 0 16,3-1 0-16,3-1 1 16,-3-7 0-16,3-1 2 0,1-5 1 15,1-12 3-15,-4-2-1 16,5-8-1-16,-13-3-2 15,12-2-1-15,0 4-1 16,-13-8 0-16,23 1 0 16,-23 4 1-16,7-8 0 15,1 0 1-15,-8 0 2 0,-4-6 0 16,5 1 1-16,-2-4 2 16,-8-12 1-16,5-17 2 15,-13-1-1-15,-12-1-4 16,15 8-2-16,-3 13-3 15,2 5-2-15,10 9-1 16,-15 3-1-16,7 10-3 16,19 1 3-16,-10 6-34 15,0 10-37-15,-6 6-71 16,-4 8 135-16,-7 8-21 16</inkml:trace>
  <inkml:trace contextRef="#ctx0" brushRef="#br0" timeOffset="99831.58">31820 5065 235 0,'36'-2'168'0,"-13"0"22"15,-8-3-12-15,-9 4-13 16,-9 5-9-16,2-2-20 15,1-2-5-15,0-2-26 16,0 1-10-16,0 0-16 16,0 0-12-16,0 0-13 15,1 0-9-15,-1 0-7 16,0 0 2-16,-1 0 7 16,-24-6-1-16,-26 5-8 0,32 5-8 15,-4 7-16-15,0-6-5 16,1 3-3-16,-7 2-3 15,5 3-1-15,4-1-2 16,6 0 0-16,3 1-1 16,5 0 0-16,6 3 0 15,2 8 0-15,4 0 1 16,8 7 0-16,-3 5 2 0,2-5 2 16,-1 10-1-16,-4-14 2 15,2 0-1-15,8-14 2 16,0-15 0-16,2 0 1 15,-1-2 1-15,-7 4-1 16,0-13 0-16,1-1-7 16,17-22-3-16,-16-12-9 15,18 7-3-15,-17-5-10 16,-6 8 0-16,6 11 3 16,-23 10 4-16,7 11 13 15,-6-3-1-15,3 10 1 16,3 1 0-16,-1 7-2 15,-5 11 4-15,-6 3 2 16,-3 3 1-16,9 7 7 16,4-1 0-16,4 3 4 15,10-4-2-15,-7 0-3 16,1-2-2-16,-2-16 5 16,6-5-2-16,13-5-44 0,-3-2-8 15,1 1 21-15</inkml:trace>
  <inkml:trace contextRef="#ctx0" brushRef="#br0" timeOffset="100632.86">32477 4684 697 0,'-23'-44'356'16,"29"54"-113"-16,0 2-97 16,-4 1-16-16,-29 4-43 15,5 6-16-15,7 8-19 16,-3 20-3-16,39-5-11 16,-6-1-7-16,-6-6-8 0,5-8-4 15,-17-3-6-15,12-9-2 16,10-2-2-16,-11-7 0 15,-11-13 5-15,-6 7 2 16,-7-8-1-16,16-7 0 16,15 3-10-16,-8-9-4 15,5-16-1-15,-25-8-5 16,3-4-1-16,15-8 1 16,-22 21 0-16,9 4 0 0,-15 9 0 15,-5 13-2-15,9 1-1 16,-14 10 0-1,8 11 1-15,-9 2 1 0,8 4 0 16,2 16 0-16,0 9-1 16,7-5 1-16,3 12 2 15,1-13 2-15,8-4 5 16,3 1 8-16,8-1 11 16,4-2 2-16,8-2 2 15,-1 4-4-15,4-8-4 16,1-2 0-16,5-5-5 15,4-15-1-15,-3 0-2 16,17-9-2-16,2-8-3 16,-6 6-1-16,12-7-1 15,-14 6 0-15,-5-3-1 16,1 0 0-16,-9-3-1 0,-8 7 0 16,-7 7-1-16,2 2-1 15,-6 0-18-15,-7-5-8 16,0-1-35-16,-16 4-34 15,-1-5-75-15,13 2-44 16,-7-7 130-16</inkml:trace>
  <inkml:trace contextRef="#ctx0" brushRef="#br0" timeOffset="101083.42">32881 4596 778 0,'-3'-18'404'0,"7"11"-97"15,-7 7-54-15,15 2-100 16,-3 2-30-16,-19 2-57 16,14 2-18-16,-22 9-7 0,16 14-5 15,-3 18-8-15,-10 22-3 16,13 13-7-16,-9 0-2 15,18 6 10-15,5-16 0 16,-12 1 6-16,4 8 1 16,-3-15-12-16,-9-4-3 15,11-11-9-15,1-19-4 16,-2-12-3-16,-3-8 4 16,-4-14-7-16,11-11-34 0,-12 1 441 15,18-23-317-15</inkml:trace>
  <inkml:trace contextRef="#ctx0" brushRef="#br0" timeOffset="-186089.22">17796 7204 508 0,'1'-14'308'16,"-2"12"-49"-16,-2-4-78 15,3 3-26-15,-1 2-60 16,0 0-26-16,0 0-27 16,0 0-8-16,0 0-2 15,0 0 0-15,0 0-6 16,0-1-5-16,0 2-14 15,-1 0-6-15,1 0-1 16,0 2 1-16,-3 26 4 16,-5 46 0-16,3-19 1 15,3-4-1-15,1-2-2 16,-4-13 1-16,-5-2-1 16,0-5 1-16,2 4-1 15,6-1 1-15,7-1 0 16,-6-6 0-16,-7-5 3 0,16 3 0 15,-8-21 3-15,-2 1 2 16,17-11 2-16,-14-11-4 16,0 8-80-16,7-2 48 15,3-6-4-15</inkml:trace>
  <inkml:trace contextRef="#ctx0" brushRef="#br0" timeOffset="-185335.25">18212 7216 542 0,'0'-1'283'0,"0"-1"-66"15,1-1-25-15,1-3-44 16,1 0-22-16,-3 5-51 15,0 0-22-15,0 0-26 16,0 1-7-16,0 0 7 16,3 28 3-16,-12 39 0 15,-6-34-3-15,1 15-6 16,7-10-4-16,7-7-5 16,-5 10-2-16,5-8-2 15,-6-8 0-15,2 4-1 16,2-3-1-16,-4-5 0 0,-2 0 1 15,1-7 0-15,8-10 1 16,4 0 6-16,-3-4 0 16,-2-1-14-16,-1-1-27 15,0-4 91-15,-1-19-60 16</inkml:trace>
  <inkml:trace contextRef="#ctx0" brushRef="#br0" timeOffset="-184856.99">18571 7215 419 0,'1'16'262'0,"-1"-4"6"16,-6 4-50-16,3-5-52 15,1 9-19-15,-8-3-31 16,2-9-13-16,-10 7-7 15,-8-14-8-15,-4 9-24 16,0 2-13-16,0-5-22 16,-5 4-10-16,1-5-8 15,-1-6-3-15,3-4-3 16,3-3 0-16,9 6-2 16,10 5-1-16,3 2-2 31,4-3 0-31,0 1-3 0,-18 10-2 0,19-11 0 0,-8 4 0 15,13 3 1-15,27 7 3 16,-12-4 1-16,7 0 0 16,6 4 1-16,-5-7 0 15,1 12-1-15,3-2 1 16,-2 5 0-16,-4 0 0 16,-1-3 0-16,-1 2 1 15,-10-9 1-15,0 0 0 16,-5-4 2-16,-3 0 0 0,-4-6-9 15,0-5-24-15,0-11-73 16,-2-6 35-16,-2 1 23 16</inkml:trace>
  <inkml:trace contextRef="#ctx0" brushRef="#br0" timeOffset="-183973.75">18963 7486 729 0,'3'-7'397'0,"-5"3"-42"0,0 2-144 15,-7 5-81-15,1-3-21 16,-4 1-42-16,-4-3-12 16,-2-3-14-16,0 5-2 15,-5 0-8-15,0 7-5 16,-5 2-6-16,2 2-6 16,-1 4-7-16,4-1-2 0,-1 3-3 15,8-4 0-15,1 2-1 16,-4 0 0-16,16 0-1 15,2-3 0 1,1-3 0-16,3-1 0 0,11 1 0 16,-11-5 0-16,18 3 0 15,5-7 1-15,-3-9 3 16,3 2 0-16,-3-10 2 16,1 2-2-16,-8-5 0 15,2-5-2-15,-4-1-2 16,-5 9 0-16,-2 3-4 15,-3 6 0-15,-4 6-5 16,1 0-2-16,-1 5 1 16,-1-3 0-16,0 0 5 15,-1 17 0-15,-7 41 1 16,4-25 1-16,4 18 0 16,1 5 1-16,3 5 1 0,0 5 0 15,3-21 2-15,1 9 0 16,-2-8 1-16,0 2 0 15,-5-1 0-15,-3-12 0 16,-5 4 0-16,1-4 1 16,-3-12 2-16,-2 6 1 15,-3-23 3-15,-7 0 0 16,-3-2-1-16,1-19-1 16,0-9-19-16,-1 3-8 15,3-13-6-15,0 10-3 0,0 3 15 16,2-10 4-16,2 14 5 15,0 5 2-15,10 0 2 16,4 3 0-16,5-3 0 16,-2-2 0-16,8 4-2 15,0-3 0-15,8 2 2 16,14-1 0-16,6-1 1 16,6 4 3-16,7-11 2 15,-3 3 0-15,-1-2 0 16,-3-5-1-16,-7 22-1 15,0 3-1-15,-12-3-11 16,1-4-31-16,-4-17 247 16,-10-4-168-16</inkml:trace>
  <inkml:trace contextRef="#ctx0" brushRef="#br0" timeOffset="-183067.81">19463 7213 466 0,'9'-12'273'0,"0"-3"-21"16,-9 8-34-16,-1 3-41 15,5-2-23-15,-7 7-50 16,0-1-22-16,2 0-39 15,0 0-13-15,0 0-10 16,0 0 0-16,-1 4 0 16,0 4-2-16,-4 21 0 15,-6 24-2-15,6-15-1 16,1-2-2-16,2-6-4 16,1 3-2-16,1-2-1 15,1 11-1-15,-3-12 1 16,2-6 0-16,-2 2 0 15,1-6 0-15,-1 2 1 0,-3-2 1 16,4-11 0-16,1-3 4 16,-2-9-48-16,3-2-41 15,0-6-96-15,0-4-152 16,5 3 213-16</inkml:trace>
  <inkml:trace contextRef="#ctx0" brushRef="#br0" timeOffset="-182433.06">19743 7179 571 0,'28'-41'313'0,"-28"41"-72"15,-2 7-116-15,1-6-27 0,1 4-55 16,0-2-7-1,0-3 7-15,0 0 7 0,0 0 17 16,0 0 1-16,0 13-9 16,0 36-3-16,0-16-9 15,0-4-6-15,1 10-12 16,-2 3-4-16,-2-4-8 16,1 6-3-16,-3-11-4 15,0-6-2-15,0-2-1 16,0-1-2-16,1-2 1 15,1-1-1-15,-2-6 2 16,0 1 0-16,2-8 2 16,-2-2 4-16,3-6-36 15,1-6-30-15,-1-6-85 16,0 3-107-16,7-8 158 16</inkml:trace>
  <inkml:trace contextRef="#ctx0" brushRef="#br0" timeOffset="-182118.81">19485 7446 553 0,'-10'0'340'15,"-6"-3"-23"-15,10 4-129 16,6-7-23-16,5 6-36 16,3-2-18-16,12 0-17 15,7 4-6-15,9-2-16 16,1 0-6-16,-2-5-12 16,-2-7-7-16,-2 2-17 15,-4-14-8-15,0 9-11 16,-4 3-4-16,-4 5 2 15,-2-1-14-15,1 1-60 16,-2 5-38-16,-3-19 55 16</inkml:trace>
  <inkml:trace contextRef="#ctx0" brushRef="#br0" timeOffset="-181485.72">19885 7639 635 0,'5'0'368'0,"2"-12"-18"15,-1-1-106-15,12 7-83 16,7-7-28-16,-2-1-50 16,2 5-20-16,-1 4-23 15,-8 0-11-15,2 10-16 16,3-3-4-16,-13 7-7 16,0 3 0-16,-6 5 3 15,-10 8-1-15,-3 1 4 16,0-2-1-16,-14 12-1 15,9-3 1-15,-9-6-3 16,-3 9 0-16,6-16 0 16,-11-1-2-16,13-8 0 15,1 1 0-15,3 3-1 16,2-1 0-16,3 8 1 16,3-15-1-16,6 1-1 15,-1 2 0-15,4-4 0 16,-1 8 0-16,3-12 1 15,5 2 1-15,2 3 1 16,3-3 2-16,6 2 1 0,3-4 0 16,11-2 5-16,7-1 3 15,-6-2 4-15,10-6 0 16,-17 3-5-16,-4-2-3 16,1 1-5-16,-6 4 0 15,0 0-2-15,-2-2 0 16,-1-1-2-16,-9-4 0 0,0 0-32 15,-3 10-25-15,-3 4-73 16,0-6-2-16,0 2 76 16</inkml:trace>
  <inkml:trace contextRef="#ctx0" brushRef="#br0" timeOffset="-180967.02">20439 7232 979 0,'-5'0'433'0,"-13"-1"-185"0,0 16-85 16,-3 4-46-1,4 9-31-15,0 1-50 0,4-8-15 16,2 11-9-16,0-10-2 16,5 3 4-16,-3 7 5 15,6-2 8-15,-2-1 4 16,8 0-2-16,1-2-4 16,6-2-4-16,4-4-2 15,1 1-2-15,6 2-1 16,5-14-3-16,0 5 0 0,3-17 0 15,-5-10 0-15,7-5-2 16,3-9-1-16,-6-7-3 16,-1 1-1-16,-10-6 0 15,1-6-2-15,-10 9-1 16,-3-5 0-16,-6 1-1 16,-11 2 0-16,-3 14-1 15,1-5-1-15,-12 14 0 16,5 3-3-16,-8 0 0 15,-2 11-1-15,-3 4 3 16,-5 2-6-16,5 2-56 16,-5 10-31-16,6-6 52 15</inkml:trace>
  <inkml:trace contextRef="#ctx0" brushRef="#br0" timeOffset="-180216.45">21234 7250 727 0,'26'-35'388'15,"-29"30"-66"-15,3 3-94 0,-2 4-73 16,1-2-42-16,0 0-60 15,0 0-11-15,-3 28-8 16,-3 46-1-16,7-24 1 16,4-6 0-16,1 2-1 15,3-5-2-15,-2-4-10 16,0 1-4-16,-2-9-6 16,-1-3-2-16,-2-2-1 15,1-2 1-15,-4-7 1 16,-3-4 2-16,1-7 4 15,-4-10 0-15,-1-5-16 16,3 0-27-16,-3-9-66 16,2 4-53-16,2-8-4 15,4 6 78-15</inkml:trace>
  <inkml:trace contextRef="#ctx0" brushRef="#br0" timeOffset="-179952.6">21184 7523 595 0,'-46'-97'360'15,"45"90"-6"-15,5-2-72 16,-3 11-62-16,1-8-34 16,4 4-58-16,8-3-19 15,4-1-30-15,5-2-15 16,10 8-20-16,3-4-11 15,8 5-11-15,1 16-6 0,2-8-6 16,-8 7-1-16,-15-13-2 16,4 3 1-16,-18-5-8 15,-1-1 40-15,2 5-32 16</inkml:trace>
  <inkml:trace contextRef="#ctx0" brushRef="#br0" timeOffset="-175559.28">21970 7650 719 0,'-26'27'345'0,"23"-30"-135"16,-3 5-21-16,3-1-55 15,3-2-25-15,0 1-34 0,0 0-8 16,0 0-20-16,0 0-9 16,0 0-13-16,0 0-2 15,0 0 3-15,0 0 1 16,0 0 4-16,0 0-1 16,1 4-5-16,4 10-3 15,13 26-6-15,-23-40-3 16,5 6-2-16,-1-1 0 15,4-6 1-15,-3 1 2 16,0 0 4-16,0-1-1 16,7-3-2-16,1-7-3 0,38-31-3 15,-32 33-1-15,-12 1-1 16,3-3 1-16,-18 0-2 16,-2 2-1-16,11 6-5 15,-8 3 0-15,6 5-3 16,1 2 1-16,-7-1 1 15,4 0 1-15,0-2 0 16,2 4 1-16,9-4 1 16,-8 2-1-16,3-3 0 15,1-2-1-15,0-1-11 16,1 0-25-16,0 0-69 16,0-1 136-16,1 0-49 15</inkml:trace>
  <inkml:trace contextRef="#ctx0" brushRef="#br0" timeOffset="-174810.98">22552 7388 340 0,'-80'-47'217'0,"81"42"-1"0,3 5-22 15,4 0-31-15,-11-9-3 16,4 9-3-16,8-5-6 16,-19-1-13-16,10 2-10 15,5-2-15-15,-9 8-12 16,2-9-32-16,6 0-17 15,-5 12-29-15,1 12-8 16,0 9-7-16,-2 0 1 0,0 1-1 16,-5-5-1-16,7 7-2 15,-3 0-2-15,-4 3 0 16,16-9 0-16,-9 3 0 16,-3 7 1-16,11-10 1 15,-12 13 0-15,8-8 1 16,-5-13 0-16,0-6 1 15,-1-12 1-15,-6-1 4 16,14 4 0-16,-2-2-11 16,-4 0-21-16,0 1-52 15,0 0-25-15,0-2-67 16,6-13-36-16,18-29 130 16</inkml:trace>
  <inkml:trace contextRef="#ctx0" brushRef="#br0" timeOffset="-173977.34">22713 7351 475 0,'-5'-3'294'15,"0"0"-48"-15,1-1-56 16,0 1-19-16,3 2-39 16,0 0-8-16,0 0-16 15,0 0-6-15,0-1-13 16,1 1-13-16,0 0-22 15,6-2-10-15,17-1-11 16,32-1-4-16,-21 23-2 16,-3-4-2-16,0 1-6 15,-6 2-3-15,-11-10-5 16,10 4-2-16,-10-10-4 16,1 3 0-16,-2-1-2 15,-9 1 1-15,-6 0 0 16,1-4 2-16,0 0 2 15,-2 0 0-15,-16 4-3 16,-35 11-1-16,34-8-1 0,-2 7-1 16,0-8 0-16,7-1 0 15,3-5 3-15,-4-2 0 16,9-2 0-16,-1-7-1 16,6 2-4-16,1 1-2 15,10 6-3-15,2 7 0 16,4 1-1-16,10-4 0 15,-1 6 1-15,1-7 0 16,4 8 2-16,-12 6 0 0,4-5 0 16,9 10 1-16,-8-2 2 15,4 1 0-15,-9 7 0 16,-10-2 0-16,-3-1 1 16,-2 2 0-16,-2-3 1 15,-2 0 1-15,-5-11 1 16,-3 9 0-16,-5-18 3 15,-7 6 1-15,-3 4-1 16,5-16 1-16,7 10-2 16,-9-13 0-16,4 4-2 15,-12-8 0-15,-5-1-1 16,11 4-2-16,2-7-1 16,6 10 0-16,1 0-3 15,0 3-1-15,2 5-7 16,2 3-11-16,0-2-33 15,3-4-21-15,4 5-67 16,3-5-34-16,5-6-80 16,6 10 150-16</inkml:trace>
  <inkml:trace contextRef="#ctx0" brushRef="#br0" timeOffset="-173427.84">23379 7322 698 0,'-6'-13'377'0,"6"13"-62"16,13 2-60-16,-16 1-59 16,8 6-37-16,-12-1-59 15,-3-3-21-15,7 5-25 16,-4 1-3-16,7 2-9 16,-4 8-3-16,-5-3-8 15,-2 2-5-15,-3 1-10 16,10-4-5-16,3-5-5 15,1 0-1-15,2-3 1 16,-5-2-1-16,3 0 1 0,-6 1 0 16,11-4 0-16,-4 2 1 15,4-1-2-15,1-4 0 16,1-1-1-16,-1 0-2 16,4-3-1-16,7 1 0 15,-3 2-1-15,4-1 0 16,4 1 0-16,1 0 0 15,4-5 0-15,5 2 0 0,0-2 0 16,-2 4 0-16,-7 1-1 16,1 2 0-16,-7 0-22 15,2-4-20-15,-5 2-55 16,-4 0-45-16,-4 0 393 16,-3 5-221-16</inkml:trace>
  <inkml:trace contextRef="#ctx0" brushRef="#br0" timeOffset="-173077.75">23702 7260 1017 0,'-9'-15'488'0,"1"1"-196"16,2 14-135-16,0-6-25 16,2 15-66-16,-2-9-23 15,2 15-20-15,-2 4-2 16,0 7 2-16,1 19 2 16,-1-2 0-16,4 2-1 15,-2-8-5-15,0 1-4 16,2 2-4-16,-4-1 0 15,5-1-2-15,3 0-1 16,3-7 0-16,0-7 0 16,3-8 1-16,-5-4 4 0,4-11-24 15,0 2-20-15,1-17 19 16</inkml:trace>
  <inkml:trace contextRef="#ctx0" brushRef="#br0" timeOffset="-170978.85">24057 7316 325 0,'-1'0'204'16,"0"0"-20"-16,0-1-53 15,0 0-19-15,0 1-26 16,-3 0-10-16,-1 1-19 16,4-1-2-16,0 0-4 15,0 0 2-15,0 0 12 16,0 0 0-16,0-1 0 15,-1 0-4-15,2 0-12 16,0 0-5-16,0-1-6 16,6 2-3-16,13-2-9 15,31-16-5-15,-23 3-8 16,4-4-3-16,9 6-5 16,-4-1-2-16,0 16-2 15,-9 0-1-15,-9 3 0 16,0 11-2-16,-12-12 0 15,0 15 1-15,-7 4 1 16,-7 5 3-16,-4 3 2 0,4-18 2 16,-14 5 0-1,-1-7 0-15,-5 4-2 0,-7-4 0 16,10-11-1-16,-2 14 1 16,5-8-1-16,4 5 1 15,4 0 0-15,2-10 2 16,8-8 3-16,3 3 0 15,4-3-3-15,3-6-3 0,6 8-4 16,2-1-1 0,4 6-1-16,3 1 0 0,2 2-1 15,8 0-1-15,0 5 1 16,-1 5-1-16,-10 2 2 16,-1 4-1-16,-10 1 1 15,2-3 1-15,2 8 1 16,-8 0 1-16,-8 2 5 15,-7-1 2-15,-10 0 18 16,-1-4 11-16,-6-3 10 16,-4-1 6-16,-3-4-4 15,-1 2-5-15,0-3-10 16,1-8-6-16,0-11-12 16,-1 6-3-16,4-22-4 15,5 7-1-15,3 4-2 31,2-14-3-31,10 13-3 0,-5-5 0 0,9 4-23 16,14 0-21-16,-6-1-67 16,1 5-40-16,11-2 91 15</inkml:trace>
  <inkml:trace contextRef="#ctx0" brushRef="#br0" timeOffset="-170324.76">24833 7158 456 0,'-4'-15'329'16,"4"6"64"-16,11 4-89 15,-4 4-119-15,-10 4-40 16,-6 9-81-16,0 11-30 16,2 13 4-16,6 6 6 0,-7 15 5 15,1-5 0-15,2-6-15 16,-3-1-6-16,6-8-10 16,-3-5-3-16,5 2-5 15,-3-2-1-15,-1-7 0 16,-6-1-1-16,-8-10 1 15,15-3 1-15,-3-4 1 16,4-4 2-16,3-2-17 16,-1-7-22-16,-1 5-50 15,0-2-46-15,-3-21-60 16,-2-28 108-16</inkml:trace>
  <inkml:trace contextRef="#ctx0" brushRef="#br0" timeOffset="-169906.02">25151 7328 668 0,'6'0'389'0,"-4"-1"-62"16,-9 11-105-16,-5-1-27 16,-6 7-54-16,-2 2-25 15,-6-15-38-15,-4 2-12 16,-5 8-25-16,-1 0-10 15,-4-4-16-15,1-3-5 16,11 1-4-16,1-7-2 16,5 8 1-16,4 1-2 0,4-12 0 15,-4 4-1-15,13-2-6 16,9 0-2-16,4 5-2 16,10 5 1-16,1-5 4 15,-5 11 1-15,4 1 0 16,-4 0 1-16,13 6 1 15,3-9 0-15,-4 10 0 16,3-1 1-16,-13 4 0 16,-2 0 0-16,-4-7 0 15,1 0 0-15,-4-1 1 16,0-8 1-16,-1 1 7 16,1-6-10-16,2-8-48 15,4-10-10-15,4-12 26 16</inkml:trace>
  <inkml:trace contextRef="#ctx0" brushRef="#br0" timeOffset="-169107.12">25422 7528 1001 0,'66'-5'498'0,"-69"5"-175"16,-1-3-142-16,-4-1-29 16,-4 3-63-16,0-3-25 0,-4 2-22 15,-6 2-10-15,3 0-15 16,-5 6-4-16,0-2-8 16,1-4-2-16,0 7-1 15,3 1-1-15,-2 2-1 16,5 1 0-16,0-1 0 15,5 1 0-15,7-2-1 16,-1 3 1-16,6 0-1 16,4-1-1-16,9-2 0 15,11 3 0-15,7-2 1 16,1-1 1-16,0 0 0 16,-1-2 0-16,-8-2-5 15,1-6-8-15,-7-6-13 16,-1-6-10-16,-2-11-10 15,-1 5 3-15,-3 3 9 16,-5-1 4-16,-2 14 8 16,-3 1-2-16,-3 4 3 15,2-2 3-15,-1 5 8 0,-3 24 6 16,-5 43 0-16,2-29 0 16,4 7 1-16,-1 5 1 15,2-7 2-15,2 7 0 16,1 2 0-16,0-3 0 15,5 13 1-15,-1 0 0 16,0-10 1-16,-2 9-1 0,-3-22 1 16,-2-14 0-1,-4 1 2-15,0-18 0 0,-2-6 4 16,-1 4 0-16,-11-7 1 16,-3-11-1-16,-12-13-9 15,1-9-6-15,8-17-16 16,0 8-10-16,13 2-5 15,-4-2 5-15,7 11 13 16,4-1 10-16,6 1 10 16,1 3 0-16,12 6 2 15,4-2 1-15,11 0 6 16,-1-2 2-16,-3 2 12 16,-4-7 6-16,8 5 7 15,10 6 1-15,1-3-7 16,11 3-6-16,-10-3-10 15,2 4-5-15,-5-3-3 16,-6-3 14-16,-8-5 458 16,-5-11-354-16</inkml:trace>
  <inkml:trace contextRef="#ctx0" brushRef="#br0" timeOffset="-167678.8">25991 7641 282 0,'0'57'197'15,"1"-45"11"-15,1-10-29 16,-2 7-37-16,2 4-13 16,2-13-2-16,-2 13 2 0,1-14-6 15,0-9-2-15,0 7-17 16,1-4-6-16,4-9-20 16,-2 9-10-16,1-14-20 15,-2-4-8-15,0 3-10 16,-1-10-4-16,0 5-6 15,1-4-5-15,0-2-6 16,3 1-2-16,2-19-3 16,1 9-2-16,-2 3-2 15,3-3 0-15,-5 15-1 16,2 2-1-16,-5 5-1 16,-4 12-1-16,3 8-8 15,-4 7-4-15,-2-7-2 16,2 0-1-16,-1 28 7 15,-3 17 3-15,9-4 5 16,7-14 1-16,1 3 3 16,8 13 0-16,-9-8 1 0,-4-3 0 15,7-2 1-15,2-4-1 16,1-1 1-16,9 2 1 16,-11-8-1-16,2-1 0 15,-1-4 0-15,-6 4 0 16,0-10 1-16,-3-8 2 15,3 1 3-15,-1-10 2 16,-2-6 1-16,-2 4-2 16,-1-13-1-16,0-2-2 0,4 2 1 15,1-6-1-15,-5-6 0 16,-2 1 1-16,0-8-1 16,-2-7 0-16,-3-2-1 15,4-2-1-15,-2-4-2 16,-3 9-1-16,3 12-1 15,-8 2-1-15,5 16-2 16,4 2 0-16,-6 3-2 16,6 11-4-16,-3 7-2 15,-4 7 0-15,4 9 2 16,0-2-23-16,4 4-73 16,-1 6-44-16,7 15 79 15</inkml:trace>
  <inkml:trace contextRef="#ctx0" brushRef="#br0" timeOffset="-167028.91">26775 7546 600 0,'23'-5'323'15,"-8"2"-27"-15,-9 1-87 16,5-3-44-16,-11 1-15 0,0 1-30 16,6 2-6-16,-7 0-6 15,0 0-10-15,-7 0-23 16,-11-3-7-16,-22-1-13 16,29 2-9-16,-9 0-17 15,-7 2-6-15,8 1-13 16,-6 3-4-16,5 3-5 15,0 1-1-15,3 1 0 16,0 2-1-16,6 5-2 16,8 3 1-16,0 0 1 15,6 4 0-15,7-1 1 16,1-1-1-16,10 4 1 16,-3-7 0-16,5 4 0 15,-4-5 0-15,-3-6 0 16,7 5 1-16,-1-16 0 15,3 1 2-15,4-2 0 16,-2-16-2-16,-6 4-1 16,-1-10-4-16,-6-11-5 15,0 4 0-15,-3-5-4 0,-2-1-1 16,0 5 1-16,-3 0 1 16,-4 16 3-16,1 3 1 15,-4 7-1-15,2 13-3 16,-5-4 2-16,0 6 0 15,5 2 5-15,-3-1 3 16,3 3 1-16,0 0 0 0,1 1 1 16,2 4 0-1,3 0 0-15,0 2 0 16,0 5-6-16,3-9-20 0,0-2-42 16,-1 5-28-16,2-9-73 15,-2 1 162-15,-3-12-17 16</inkml:trace>
  <inkml:trace contextRef="#ctx0" brushRef="#br0" timeOffset="-166360.68">27477 7034 992 0,'1'-5'441'0,"-8"4"-205"16,2 2-64-16,-2 4-62 15,0 4-29-15,0 11-42 0,-1 5-9 16,4 9-6-16,-1 11-3 16,5 7-2-16,-3-1 0 15,3-5-4-15,3-9-1 16,-3-6-4-16,4-3-1 15,-3-2-1-15,3-6-1 16,2-10 1-16,-4-8 1 16,0-3 7-16,-1 0 2 15,-1 0-2-15,0 0-1 0,0-10-10 16,1-50-1-16,-6 31-2 16,1-3-2-16,-3 3-1 15,-7-1-2-15,2 5-5 16,-3 9-1-16,-4 16-1 15,2 3 1-15,-6 0 1 16,0 3 1-16,-1 2 3 16,-4 21-1-16,6 4 1 15,-9-3 0-15,14 2 1 16,1-11 0-16,-1 1 2 16,7 7-1-16,0 5 0 15,7-6 1-15,5 4 0 16,7 2 1-16,-2-2 0 15,0 2 1-15,3 3 1 16,4-16-1-16,11 6 2 16,-1-4 0-16,17-7-1 15,-3 14 1-15,-5-26 1 0,9 1-1 16,-15-10 1-16,6-8-1 16,1 2-1-16,-2-1-1 15,4 8-1-15,-2-1-2 16,-8-3-11-16,-3 6-8 15,-12-2-29-15,3 2-21 16,5 6-69-16,-14-7-43 16,0-4 113-16</inkml:trace>
  <inkml:trace contextRef="#ctx0" brushRef="#br0" timeOffset="-165946.97">27873 7073 994 0,'0'-18'470'16,"1"3"-185"-16,0 12-133 16,-1 0-30-16,1 5-59 15,-1-2-26-15,-1 0-20 0,0 25 3 16,-3 44 10-16,-1-11 5 16,3 5 3-16,3 1 0 15,-1-5-11-15,0-11-6 16,0-6-8-16,0 5-2 15,0-5-4-15,1-1 1 16,-4-7 0-16,1-8-1 16,1 6 3-16,0-11-3 15,3 0-48-15,-2-15-17 0,3-11 30 16</inkml:trace>
  <inkml:trace contextRef="#ctx0" brushRef="#br0" timeOffset="-164647.41">28511 7377 479 0,'-32'-27'271'15,"29"27"-26"-15,1 1-41 0,1-3-34 16,1 2-19-16,0 0-25 16,0 0-7-16,6 1-7 15,9-1 0-15,30-12-12 16,-23 4-12-16,13 6-22 15,1 4-13-15,4 5-19 16,2-2-6-16,-4-13-11 16,-2-4-4-16,-3 7-8 15,-4 2 0-15,-11 2-2 16,-2 1 0-16,-8-2-18 16,-3-4-27-16,-6 9-62 15,-7 0-47-15,-7-2-58 16,-1 11 122-16</inkml:trace>
  <inkml:trace contextRef="#ctx0" brushRef="#br0" timeOffset="-164330.48">28563 7446 532 0,'-69'12'278'16,"68"-12"-67"-16,5 8-35 16,1-4-30-16,-3-2-17 15,8 5-7-15,-4-2-4 0,5-3-3 16,4 3 1-16,8 2-2 16,-7-6 1-16,16 1-8 15,7-3-9-15,2-9-26 16,11 2-17-16,-13-2-30 15,-3 0-9-15,-7 0-9 16,-4 1-3-16,-7 1-9 16,-8-3-26-16,-7 10-39 15,-3 0-155-15,-10 15 150 16</inkml:trace>
  <inkml:trace contextRef="#ctx0" brushRef="#br0" timeOffset="-159240.86">29349 7159 736 0,'23'-50'382'16,"-26"50"-121"-16,3 0-120 15,0 6-23-15,0-6-53 16,0 0-6-16,0-1-1 16,0-1 2-16,1 1 5 15,7-1-11-15,-5 1-16 16,-1 0-7-16,-1 1-13 16,2 0 2-16,-2 0 10 0,-1 0 2 15,7 20-2-15,-3 30-7 16,-10-23-10-16,0 5-4 15,0 2-5-15,-1 2 0 16,6-2-1-16,-2-1-1 16,2-5 0-16,-5-11 0 15,0 6 1-15,1-2-1 16,4-3 1-16,0 9-1 0,1-12 2 16,2-4 1-16,-3-1 0 15,0-3 0-15,1-1-1 16,0-1-1-16,1 1-23 15,3-4-24-15,-4-2-45 16,0 0-45-16,0-1 83 16</inkml:trace>
  <inkml:trace contextRef="#ctx0" brushRef="#br0" timeOffset="-158898.53">29606 7486 995 0,'0'-1'478'16,"0"0"-160"-16,0-1-113 15,0 1-84-15,0 0-43 16,0 0-55-16,0 1-11 16,0 0-5-16,0 0-1 15,1 3-2-15,3 5 0 16,1 1 1-16,24 26 0 16,-25-28 4-16,-4-2 3 0,-6-3-50 15,3-2-34-15,-2-4-77 16,13-4 79-16</inkml:trace>
  <inkml:trace contextRef="#ctx0" brushRef="#br0" timeOffset="-158306.83">30053 7059 845 0,'0'-8'412'0,"6"5"-139"0,-5 2-52 0,3 0-70 15,-12 0-34-15,0-1-58 16,3 2-18-16,-2 5-23 16,14 4-5-16,-11 3 4 15,8 4 2-15,3 6 2 16,-2 3-1-16,6 11-4 16,-15 1-1-16,4 7-3 15,0 4 0-15,-1-7-4 16,-3 1-1-16,3-11-1 15,-8-6-1-15,3 0 0 16,-1-7 0-16,3-2 2 16,-5-3 0-16,4-9 7 15,13 0 1-15,-14-7-52 0,4-3-27 16,6-5-459-16,-5-3 361 16</inkml:trace>
  <inkml:trace contextRef="#ctx0" brushRef="#br0" timeOffset="-157355.58">30339 7070 610 0,'-24'-41'309'0,"26"41"-98"15,-1-1-38-15,2 1-56 0,-3-1-13 16,0 1-15 0,0-1-7-16,0 0-16 0,0 0-3 15,1 0-5-15,15 1-5 16,34 3-5-16,-22 0-7 15,0-1-8-15,14 5-3 16,-14-4-3-16,11 1-3 16,-17 6-6-16,0-2-1 15,-2 2-6-15,-11 0-1 0,10 0-2 16,-19-2 1-16,7 1 1 16,-6 1 0-16,-2-3 0 15,-6 1 0-15,-4-1-2 16,4 0-1-16,-10 0-1 15,-4 0-1-15,-2 3 0 16,-5-5-2-16,2 3 0 16,7-5-1-16,-5 0 0 15,-1 1 0-15,11-3-1 16,-2 3 1-16,9-2-1 16,3 0-1-16,3-3 0 15,5-1-1-15,-4 2-2 16,0 0 1-16,7 0 0 15,13 5 0-15,33 12 0 16,-24-9 0-16,-4 5 0 16,2-5 0-16,-7 6 0 15,1 3 0-15,3 6 0 16,-6 8 0-16,-5-12 0 16,-2 2 1-16,-12-10 1 0,1 8 0 15,-7-4 1-15,0 6 0 16,-1 0 12-16,-10-9 6 15,3 3 19-15,5-2 11 16,-20-2 2-16,12 1-4 16,5-1-13-16,-14-3-8 15,13 0-11-15,-5-3-2 16,-10-3-4-16,3 2-1 16,3-8 0-16,-2 0-1 0,3-7 0 15,1-4 0-15,4 1-6 16,-1-3-12-16,5 3-40 15,3-3-29-15,10 8-83 16,-1 0 362-16,4 10-175 16</inkml:trace>
  <inkml:trace contextRef="#ctx0" brushRef="#br0" timeOffset="-155837.87">31215 6981 373 0,'2'-4'248'0,"-3"3"-16"15,-5-8-72-15,0 6-22 16,0 3-55-16,7 7-13 15,3 3-11-15,3 3-4 16,-4 5 6-16,-8-5 3 16,2 15-4-16,-7 6 0 15,0 11-1-15,7 8-7 16,-4 6-16-16,4 5-7 16,-1-7-10-16,-4-11-5 0,-2-11-3 15,1-9-1-15,5-2-1 16,-3 0 0-16,2-7 0 15,5-3 0-15,-10-7 8 16,16-1 3-16,-2-11-4 16,-2-4-32-16,12-6-68 15,-17-8 54-15</inkml:trace>
  <inkml:trace contextRef="#ctx0" brushRef="#br0" timeOffset="-155407.75">31648 7200 788 0,'-2'3'434'16,"-3"3"-135"-16,6-6-57 0,-8 2-26 15,3-6-93-15,-8 1-38 16,-10 1-47-16,-4 1-14 15,-4 3-12-15,-1 0-4 16,-16 1-5-16,0 1 0 16,-9 2-1-16,7 7-2 15,12 0 0-15,3 9-1 16,9-2-1-16,5-2 1 0,5-7-2 16,10-3 0-1,8-1 1-15,2 0 1 0,15 17 1 16,-4-5 1-16,8 4-1 15,1 0 1-15,1-9 0 16,3 2 0-16,-6 1 1 16,-6-3 0-16,1 1-1 15,0-4 2-15,-7-2 0 16,2 1 2-16,-6-5 8 16,4-3-11-16,12-2-46 15,-2-8-38-15,-8-5 43 16</inkml:trace>
  <inkml:trace contextRef="#ctx0" brushRef="#br0" timeOffset="-154524.95">32004 7458 866 0,'9'-4'442'0,"-10"-3"-116"16,1-4-161-16,-17 2-24 15,9 1-48-15,-13-3-23 16,11 11-26-16,-3-12-7 16,-16 3-7-16,9 4-4 15,-12 1-1-15,8 7-1 0,-7-1-5 16,0 7-3-16,7 2-5 15,2 2-2-15,2 2-5 16,9 0-2-16,5-5-1 16,-1 3-1-16,7 0 0 15,4 1 0-15,4-1 1 16,6 0 1-16,9 2 2 16,1-4 2-16,-1-3-1 15,4-3 0-15,-8-5-2 16,4 1-1-16,-3-7-9 15,-1-3-7-15,10-3-13 16,-5-2-7-16,-4 0-8 16,-19-4 1-16,-3 3 7 15,6-1 5-15,-4 3 14 16,11 12 0-16,-11 4 2 16,-10 2 0-16,-6 12 0 15,1 1 5-15,2 7 1 0,4 6-1 16,24 9 2-16,-21 5 1 15,4 10 9-15,0 19 7 16,0 1 4-16,9-1 1 16,2 2-6-16,-9-13-4 15,2 6 3-15,2-5 5 16,3-7 9-16,-2-12 0 16,-14-17 1-16,0-2-4 15,-7-11 0-15,1-1 0 0,-5-10-1 16,-4-7-2-16,-5-26-6 15,2-7 2-15,-1-9-31 16,4-8-21-16,3 5-39 16,0 0-13-16,7 7 24 15,5 10 20-15,4 12 36 16,8 2 10-16,-3 5 1 16,3 0 1-16,1-2 2 15,-4-5 4-15,4-1 9 16,-1 9 6-16,8 1 10 15,5-4 2-15,4-1-3 16,4-7 0-16,1 0-2 16,3 6-3-16,9-13-3 15,-10 0-4-15,10 1-6 16,-1 7-3-16,-1 6-3 16,8 4-3-16,-15-4-2 0,-16-1 15 15,-3 6-45-15,-1-2-34 16,-5 8 42-16</inkml:trace>
  <inkml:trace contextRef="#ctx0" brushRef="#br0" timeOffset="-153572.62">32706 7383 389 0,'88'-88'235'16,"-83"83"-6"-16,-2 10-17 16,-3-11-29-16,0 2-13 0,-2 5-31 15,2-2-20-15,0 1-24 16,0 0-9-16,0 0-10 15,-1 0-2-15,0 0-9 16,0 0-5-16,-11 3-8 16,-26 1-4-16,24-3-12 15,-9 8-5-15,-1-8-12 16,-11 16-6-16,-3-6-6 16,6-6-3-16,-1 13-1 15,-2-11 0-15,-1 2-1 16,7-1 0-16,11-9 0 15,13 1-1-15,8 0-1 16,-4 1-1-16,0-1-1 16,0 0 0-16,1 0 0 15,0 0 1-15,2 3 1 16,23 1 0-16,17 34-1 16,-5-25 1-16,-11-5 0 15,5 1 0-15,-1 4 0 16,-3 2 0-16,0 3 0 0,-7-1-1 15,-4 0 0-15,-5-3 0 16,-13 0 1-16,0-2 0 16,-14 1 2-16,-4-2 1 15,-2 0 1-15,-7 0 0 16,-4-6 1-16,13-4-1 0,-11-2 1 16,5-4-2-16,21-1 0 15,-24 4-1-15,4-3 0 16,11 1 2-16,2 1-1 15,15-3-1-15,14 2 1 16,-23 1-9-16,15-1-42 16,-7 0-31-16,6-1-119 15,15-1 30-15,-7 4 92 16</inkml:trace>
  <inkml:trace contextRef="#ctx0" brushRef="#br0" timeOffset="-153059.25">33075 7478 795 0,'21'-36'406'0,"-31"36"-92"0,-3 3-83 15,-5 1-63-15,-5 2-20 16,4 2-39-16,7-3-19 16,4 3-26-16,-4 1-13 15,5-3-16-15,-16 3-5 16,15 0-8-16,4 3-4 16,-4 4-9-16,16-2-2 15,-7 4-3-15,5-2 0 0,7 0 0 16,-2 0 2-16,1-5 1 15,-1-1 1-15,8-6 2 16,-9-3 0-16,12-2 2 16,6-7 0-16,-1-6-1 15,4-2-1-15,-8-6-3 16,-6 2-2-16,-7-3 0 16,-1-1-1-16,-9-4-1 15,-6-2-1-15,-10 7-2 16,-3-5-3-16,-2 18-3 15,-2 1-2-15,-3 9 0 16,-4 12 0-16,1 0 8 16,10 3-15-16,11-3-42 15,1 0-20-15,7-1-53 16,-17 3-8-16,11-2-45 16,7-3-19-16,4-1 128 0</inkml:trace>
  <inkml:trace contextRef="#ctx0" brushRef="#br0" timeOffset="-152658.84">33435 7108 693 0,'10'-3'374'0,"-10"2"-71"16,2 2-88-16,-9 3-75 15,-11 3-14-15,17 5-26 16,-11 4-7-16,12 13-24 16,5 9-6-16,-14 8-10 15,12 5-5-15,-9 3-7 16,-12-6-8-16,11-3-11 15,-12-2-6-15,11-5-5 16,3 3-3-16,-1-2-1 16,4 0 0-16,0-5-1 15,2-5 1-15,6-7 1 16,4-9 2-16,1-8-2 16,-1-5-22-16,2-7-62 15,9-3-24-15,-13-5 49 16</inkml:trace>
  <inkml:trace contextRef="#ctx0" brushRef="#br0" timeOffset="-151990.33">33586 6892 430 0,'-4'-11'232'0,"-3"8"-30"16,14-1-29-16,-6 3-8 15,1 7-7-15,5-7-26 16,3 8-10-16,-9-6-25 16,-1 5-9-16,7 2-6 15,-10-3-5-15,4 3-18 16,5-1-11-16,-6-1-24 16,0-4-6-16,1 3-9 15,0-5-1-15,-2 0 0 16,0 0 1-16,0 0 1 15,0 0-26-15,-1 0-72 16,-2 4-94-16,-1 6 107 16</inkml:trace>
  <inkml:trace contextRef="#ctx0" brushRef="#br0" timeOffset="-150778.241">33512 7507 448 0,'27'-30'265'16,"-16"31"-43"-16,-12-1-66 16,0 2-25-16,5 0-26 15,-4-2-7-15,0 0-22 0,0 0-8 16,-1 0-7-16,0 0-6 15,0 0-5-15,-9 6-5 16,-20 39-2-16,13-27 0 16,2 5-9-16,7 2-2 15,-7 1-15-15,15 2-8 16,-4-5-4-16,1 0-1 16,2-3-1-16,-16-6 0 15,13-1 1-15,-1-4 0 0,2-5 1 16,20 1 2-16,-8-6 0 15,3-3 0-15,-1-12-2 16,-10-1-1-16,14-10-2 16,8 0-1-16,9 1 0 15,-3-7 0-15,2 0 0 16,-1 1 0-16,-2 7-1 16,4 3 0-16,-13 11-1 15,-2 6-1-15,-8 2-1 16,4 3-1-16,6 8-2 15,-13 3 0-15,-1 11 2 16,-11 6 1-16,-16 9 6 16,7 1 4-16,-10 7 2 15,1 1 2-15,5-2 2 16,-7 2-2-16,9-15 1 16,4-7-2-16,-9-9 1 15,13-11 19-15,-1-5-55 16,11-14 529-16,18 0-384 0</inkml:trace>
  <inkml:trace contextRef="#ctx0" brushRef="#br0" timeOffset="-149201.95">28333 8470 280 0,'-56'12'187'0,"45"-10"3"16,9 4-29-16,1-4-51 15,-2 1-22-15,3-3-25 0,0 0-2 16,0 0 3-16,0 0 5 15,0 0 16-15,0 0 5 16,0 0 2-16,0-1-5 16,6-2-19-16,6-4-13 15,35-23-17-15,-25 10-8 16,3-13-14-16,5 10-7 16,2 4-5-16,3-2-2 15,-8 11-1-15,-2 1 0 16,-5 8-2-16,-1 7-1 0,-4 15-2 15,-11-4-1-15,4 1 2 16,-8-1 0-16,0-1 2 16,5 1 1-16,-3-1 1 15,4 6 3-15,1-7 1 16,1 2 1-16,5-8 3 16,-3-2 0-16,6-5 1 15,5-2 2-15,2-9 1 16,2-3-1-16,4-4-1 15,-3-3-2-15,-5-6-3 16,1-3-2-16,-5-3 3 16,0-9-7-16,-6 10-55 15,-3 6-37-15,-5-10-85 16,-4 15 99-16</inkml:trace>
  <inkml:trace contextRef="#ctx0" brushRef="#br0" timeOffset="-148501.65">28384 8790 637 0,'-86'14'311'0,"87"-4"-99"15,0-20-49-15,-3 2-36 16,3 19-17-16,-3-17-20 16,3 2 2-16,7-3-3 15,-3-3-7-15,7 1-12 16,-2 9-6-16,2-5-16 16,4-22-7-16,9 2-12 15,0-8-6-15,4-2-11 0,3 16-2 16,-1-2-6-1,-1 6-2-15,-2 8-2 0,-15 0-3 16,-8 11-2-16,8 2-2 16,-7 10 0-16,9 4 2 15,-5 7 3-15,-9 0 0 16,-7-4 2-16,-1 2 0 16,7 9 1-16,-6-2 0 15,18-1 0-15,-3-2 0 16,-4-16 1-16,11-3 0 0,-6-2 1 15,7-2 0-15,1-6 1 16,1-2 0-16,5-11 1 16,-3 1-1-16,4-7 1 15,-3-12 0-15,-6 12-1 16,3-15 0-16,-3-5-1 16,1 1 0-16,0-12-1 15,-2 1-2-15,0 12-31 16,-2 9-19-16,-8 8-53 15,1 14-28-15,-7 4 84 16</inkml:trace>
  <inkml:trace contextRef="#ctx0" brushRef="#br0" timeOffset="-146786.81">29470 8323 356 0,'23'-74'224'0,"-18"66"0"16,0-3-19-16,0-4-32 15,5 11-10-15,-11-8-14 16,4 9-9-16,-6-3-16 15,-1-1-11-15,13 13-19 16,-14-5-11-16,7 0-28 16,4 9-14-16,-17 5-23 15,11 8-5-15,-4 18 3 16,-5-6 2-16,4 2 0 16,-3 2 0-16,-7-3-4 15,-1 2-1-15,9-4-5 16,-4-2-1-16,4-2-1 0,1-2-1 15,-3 1 0-15,5-8 0 16,-1-7 1-16,2 0 0 16,2-4 2-16,2-2-2 15,-1-8-4-15,2 1-12 16,7-2-40-16,-1-4-18 16,6-3-74-16,3-7-29 15,17 2 109-15</inkml:trace>
  <inkml:trace contextRef="#ctx0" brushRef="#br0" timeOffset="-146493.59">29713 8557 541 0,'55'-19'383'0,"-58"12"86"15,0 7-165-15,3 0-97 16,0 3-39-16,0-3-80 16,-1 0-26-16,0 0-29 15,0 0-8-15,-1 5-6 16,0 8-3-16,-4 28-7 16,4-27-1-16,2-2-3 15,-4 0 1-15,0-3 0 16,2 2 0-16,-2-6 8 15,4-4-21-15,0 1-65 16,-1-3-46-16,0 0 60 0</inkml:trace>
  <inkml:trace contextRef="#ctx0" brushRef="#br0" timeOffset="-146098.95">30074 8255 1048 0,'50'-78'473'0,"-63"67"-216"15,10 9-43-15,3-1-75 16,-6-1-44-16,5 4-52 15,0 0-16-15,-5 19-4 16,-11 43 2-16,5-20 1 16,6-8-3-16,6 6-5 15,-9-4-2-15,9-6-5 16,-2 4-2-16,-15-5-2 16,17-7-1-16,-6 4 1 15,-2-2 0-15,6-3-1 16,-4 4 1-16,6-7-1 15,-2-6 1-15,-3-9-18 0,8 2-28 16,-6-5-58-16,5 3-49 16,2-3 67-16,-4-1 26 15</inkml:trace>
  <inkml:trace contextRef="#ctx0" brushRef="#br0" timeOffset="-145204.12">30414 8232 433 0,'-14'-42'305'16,"-1"43"-2"-16,15-2-89 16,-3-3-27-16,5 10-46 15,-2-7-16-15,0 1-32 16,0 0-16-16,0-1-16 15,5 0-5-15,15 0-8 0,24 4-4 16,-25 0-10-16,6-1-2 16,3 8-7-16,2 10 0 15,-13-4-4-15,10 1-2 16,-5 5-6-16,-3-7-3 16,5 1-4-16,-12-1-2 15,-11-8-1-15,2-3 1 16,-7 4 1-16,-7 0 1 15,-9 4-1-15,0-5 1 16,-3-1-1-16,0 5-1 0,5-5 0 16,-10 5-1-16,-6-5-1 15,13-7-1-15,-4-2 1 16,9 3-1-16,10-8-1 16,-4 10 0-16,10 2-1 15,3-8-2-15,8 6-1 16,0-6 0-16,0-6 1 15,12 11 0-15,-8 3 0 16,-9 1 0-16,22 6-2 16,-18-11 2-16,7 9 0 15,12 5 1-15,-17 1 0 16,12 5 1-16,-2-1 1 16,-4-2 0-16,-4 3 1 15,-2 0-1-15,-4 0 1 16,-1 1 1-16,-2 3-1 15,-5 1 0-15,0-5 1 0,-5 4 0 16,-6-1 7-16,-2-1 4 16,-1-5 8-16,-6-8 6 15,3 1 5-15,-6-11-1 16,-3 0-6-16,1-8-4 16,-1-4-10-16,2 6-2 15,0-4-4-15,1 2-1 16,-1-5-2-16,1-2-2 0,3 3-2 15,1 3-8-15,4 4-29 16,3-1-20-16,1-1-42 16,6 4-41-16,8 4-86 15,-1 0-300-15,-2-1 355 16</inkml:trace>
  <inkml:trace contextRef="#ctx0" brushRef="#br0" timeOffset="-144502.96">31076 8231 781 0,'-2'-14'443'0,"2"14"-81"16,-5 2-125-16,-5 5-35 16,10-1-70-16,-13 2-36 15,15 1-43-15,-4 1-14 16,0 11-10-16,-1 5 0 15,-6-1-3-15,3 11-1 0,-7-5-2 16,9-1-2-16,6 4-5 16,-2-7-5-16,-8 3-4 15,1 2-1-15,-2 1-1 16,9 0 0-16,6-6-1 16,0 1 2-16,-2-4 0 15,-6-8 2-15,-5 0 2 16,-4-10 2-16,11-16 6 15,-4 10 1-15,10-16-3 16,-1 9-2-16,-6 4-8 16,7-17-3-16,-2 9-2 15,9-4-1-15,-4 1 0 16,0 7-2-16,-7 3 0 16,-2-2 0-16,1 4-1 15,-2 1-1-15,0 0 1 16,0 1 0-16,1 0 1 15,0 0 1-15,0 0 1 16,5 2 0-16,8 3 0 0,38 15 0 16,-27-11 0-16,2 3 1 15,0-3 0-15,0-4 1 16,-5-2 0-16,5-9 1 16,-3 3-2-16,-5 2 1 15,-6-3 0-15,-2 9-1 0,-8-4-5 16,-2-2-24-16,3-3-15 15,-5 3 400 1,1 0-281-16</inkml:trace>
  <inkml:trace contextRef="#ctx0" brushRef="#br0" timeOffset="-143288.04">32033 8427 466 0,'-6'-6'249'16,"-13"6"-44"-16,21 2-13 0,-14 3-32 16,13-5-11-16,11-4-35 15,-14 3-15-15,3 0-20 16,-1 4-7-16,-1-3-2 16,0 0-4-16,-1 0-14 15,-11 2-7-15,-39 4-18 16,27 0-7-16,-5 1-10 15,3 2-3-15,-2-2-3 16,2 0 0-16,7-4 0 16,-1 3 0-16,5-3-1 15,4 5 0-15,0-5-2 16,8-1-1-16,4-2 0 16,-3 2-2-16,3-2-1 15,0 0 1-15,0 0 1 16,6 3-1-16,13 3 2 0,26 12-1 15,-23-6 1 1,3 0-1-16,1 3 0 16,10 1 0-16,-14 6-1 0,3 1 1 15,-3-1 0-15,-17-8 0 16,-5 1 1-16,-13 1 0 16,3 4 1-16,1 0 1 15,3-1 2-15,-1-7 4 16,-17-8 5-16,-3 0 1 15,2-2 1-15,0 0-4 0,5-5-4 16,3-10-1-16,-6-2 0 16,4 3 1-16,3-8-3 15,0 11 0-15,11-2-21 16,2-7-19-16,3 5-46 16,2 11-45-16,7-10-94 15,-1 10 137-15</inkml:trace>
  <inkml:trace contextRef="#ctx0" brushRef="#br0" timeOffset="-142771.41">32364 8459 905 0,'-5'-5'392'16,"-6"4"-188"-16,2 2-39 16,-13 2-25-16,0 7-17 15,-1 1-37-15,-4 1-14 16,10 0-22-16,-1 0-10 16,2 2-11-16,5-3-5 15,4 4-8-15,6 2-5 16,3-1-3-16,6 2 0 0,5 0 0 15,-3 4 0-15,1-5 0 16,1 5 0 0,4-8 0-16,3-3-1 0,8-8 2 15,-6-6 1-15,-1-10 0 16,-4-6 0-16,6 0-2 16,-7-3-2-16,-1-2-2 15,7-2 0-15,-19-1 0 16,-2 2-2-16,-16 5-1 15,6 1-1-15,-7 9-5 16,0 3-2-16,5 3 1 16,-14 6 1-16,8 1 1 15,1-1 3-15,-3 5-17 16,4-1-21-16,3 3-38 16,2 0-26-16,5-4-48 15,-2 4-19-15,8-7-70 16,-1 0 144-16</inkml:trace>
  <inkml:trace contextRef="#ctx0" brushRef="#br0" timeOffset="-142421.37">32677 8186 915 0,'3'-5'416'0,"-3"10"-211"15,0 0-38-15,-13 12-43 16,6 10-15-16,-2 9 8 16,-5 17-16-16,-3-1-34 15,-2-6-12-15,11-4-25 16,-2-10-8-16,-4 2-10 15,10 1 0-15,-13-2-3 16,10 7 0-16,7-11 2 16,4 1-1-16,-3-2 3 15,9-25-1-15,-1 6-7 16,-9-9-12-16,16-14-55 16,-9 15-26-16,2-14-152 15,3-3 152-15</inkml:trace>
  <inkml:trace contextRef="#ctx0" brushRef="#br0" timeOffset="-142090.12">32987 8075 650 0,'0'-9'359'0,"-1"6"-55"15,2 5-74-15,-16-2-85 16,12 1-30-16,0 7-45 16,-14-3-16-16,27 8-10 15,-35-1-3-15,-5 3-10 16,21-1-7-16,-27-3-9 15,45-1-2-15,-5-5-2 16,-5 1 5-16,24-4-25 16,-37 0-41-16,14-1-123 15,2 1 109-15</inkml:trace>
  <inkml:trace contextRef="#ctx0" brushRef="#br0" timeOffset="-141455.52">33039 8536 691 0,'-59'-81'396'16,"58"71"-83"-16,-9 9-93 16,13 1-22-16,2 0-63 15,0 5-32-15,5-3-56 16,-10 2-17-16,-17 11-14 15,-1-1 4-15,16 5 9 16,-3 8-1-16,16-2-6 16,2 3-2-16,-32 9-8 15,19-3-2-15,1-6-2 16,-2-2 0-16,10-13 0 16,-16 1 1-16,5-7 1 15,-4-1 3-15,16-8 0 16,6-11 0-16,-4-8-5 15,5-7-2-15,-1-6-6 16,8-1-15-16,8-2-32 0,12 4-14 16,0 10-7-16,-9 1 12 15,-1 16 31-15,2 4 13 16,1 4 6-16,-13 6 0 16,-11 5-3-16,-6 4 1 15,-6 11 3-15,2 6 4 16,2 3 7-16,-5 0 6 15,-8 4 5-15,1-5 0 0,-8-5-4 16,2 4-1-16,3-10-3 16,1-9-1-16,4 1 31 15,-2-15 23-15,-6-4-39 16</inkml:trace>
  <inkml:trace contextRef="#ctx0" brushRef="#br0" timeOffset="-137496.03">12095 8480 276 0,'-71'-64'211'0,"68"61"32"15,2-2-17-15,3 4-42 16,-2-1-15-16,0 1-17 16,0 0-10-16,0 0-19 15,0 0-14-15,0 0-23 16,0 0-12-16,0 0-26 16,0 1-15-16,0 0-22 15,0 0-5-15,-1 0-1 16,-1 7 0-16,-5 10 1 15,-1 37-1-15,-1-33 0 0,0-4 1 16,2-2-1 0,-7-2 2-16,5-3 0 0,6-2 0 15,-5 0 0-15,4-6 1 16,7-6-2-16,-7-1-1 16,1-5-5-16,7 0-3 15,-7-3-12-15,7-2-3 16,9-1-7-16,6-1 0 15,5 1 7-15,7 5 4 0,-9 4 7 16,-7 4 1-16,2 10 0 16,1 0-1-1,3 5 2-15,2 4 0 0,-9 4 3 16,-2 3 2-16,-8 4 0 16,-5 5 3-16,-5 2 1 15,-5-2 0-15,-6 1 1 16,0 5 0-16,-6-8 0 15,-1-4 1-15,-4 1-1 16,-2-20 0-16,1-1-1 16,10 8 0-16,-6-16 0 15,7 7 0-15,-3-3-1 16,-12-10 0-16,16 1-3 16,5-2-1-16,2-11-2 15,10 2-1-15,4-4-1 16,-5-1 0-16,13 5 0 15,-1 6-1-15,10 8 0 16,7 4-1-16,-7 4 0 16,11 8 0-16,-5 1 3 0,2 3 1 15,5 3 3-15,-10-7 0 16,-1 0 2-16,-7 7 0 16,0-5 2-16,-1-6 0 15,-7 6 0-15,-2-19 0 16,0-6 1-16,-4 27-1 15,-2-20-40-15,2 16-38 16,-8-19 45-16</inkml:trace>
  <inkml:trace contextRef="#ctx0" brushRef="#br0" timeOffset="-137206.02">12485 8644 807 0,'-7'-9'450'0,"-1"15"-69"16,-4-12-90-16,13 9-122 16,-1 6-50-16,-1 3-66 15,1 9-15-15,0 0-2 16,-2-2-4-16,6 5-10 15,-6 0-8-15,-2-3-6 16,9-10 0-16,0-6 0 16,0-4 15-16,0-10-41 0,-6 1-28 15,-1 3-42-15,3-22 36 16</inkml:trace>
  <inkml:trace contextRef="#ctx0" brushRef="#br0" timeOffset="-136463.31">12655 8437 483 0,'2'-22'297'15,"-13"22"-43"-15,2-3-81 16,7-5-11-16,-2 8-43 16,3 1-12-16,1-1-21 15,0-1-19-15,0 0-8 16,0 0-2-16,0 1 0 16,10 1 3-16,13 7-4 15,32 8-2-15,-17-9-3 16,3-7-2-16,3 3-11 15,-11-1-6-15,0 1-12 16,-16 3-6-16,-7-4-4 16,-4 8-2-16,-4-5 2 15,-5 3 2-15,-4 2 1 0,2 0-1 16,-13 4-2-16,6-4-2 16,-11-2-3-16,2 1-1 15,-5-5-2-15,0 9 0 16,5-2-1-16,-2-2 1 15,12-4-1-15,1-1-1 16,9-7-3-16,7 0-2 16,4-2-1-16,2 1-1 0,12 3 2 15,-2 2 1-15,8 7 1 16,3-3 0-16,-3 4 2 16,5 2 0-16,-6 2 0 15,-1 2 0-15,-8-2 1 16,-5 0 0-16,0 7 0 15,-8-1 0-15,2 11 2 16,-5-9 0-16,-4-1 1 16,0 3-1-16,-10-9 3 15,-3 4 0-15,-4-4 1 16,-3 1 0-16,-5 1-1 16,-2-10 1-16,-1-4-1 15,-5-3 1-15,9-11-2 16,-1 9 1-16,-8-2-4 15,7-14-1-15,0-6-10 16,4 11-9-16,13-12-36 16,7 14-31-16,4 3-70 15,4-10 22-15,5 13 74 0</inkml:trace>
  <inkml:trace contextRef="#ctx0" brushRef="#br0" timeOffset="-135611.62">13378 8557 988 0,'46'-65'470'0,"-55"64"-163"15,4-1-53-15,-5 5-76 16,6-2-40-16,-3 3-71 16,-3 4-21-16,8 6-19 15,0 7-5-15,6 9-4 16,-4 3 1-16,-1 5 0 15,-3-4-1-15,11 2-5 0,2 0-4 16,-2-10-2-16,-1-4-1 16,-7-11 2-1,0-2 0-15,1-8 4 0,2 7 3 16,-2-5 2-16,1-13-3 16,0-7-4-16,0-6-5 15,1-8-2-15,3 1-13 16,-4-7-28-16,6-3-14 15,3-3-17-15,2 4 12 16,12 11 24-16,-3 8 13 16,1 12 12-16,0 7 0 0,-2 6 0 15,2 5 1-15,-6 11 4 16,-1 5 2-16,-3 7 7 16,-4 0 4-16,0 2 3 15,-1-6 0-15,2 11-4 16,-2-3-2-16,-4-9-2 15,1-11 1-15,-4-17 1 16,0 0 4-16,0-3 3 16,0 3-2-16,-1-2-3 15,0 1-3-15,1-25-5 16,7-43 1-16,4 35-21 16,1-10-13-16,5 14-18 15,1 2-5-15,4 6 19 16,-2 1 11-16,8 6 17 15,-6 4 2-15,-1 11-1 16,6 7 1-16,-19 10 1 0,14 0 2 16,-12 11 10-16,-6 2 7 15,12 9 6-15,-13 5 1 16,3-4-6-16,-3-15-5 16,0-14-4-16,-1 4-1 15,3-12 2-15,-3 17-2 16,-3-8 16-16,-2-16-21 15,3 5-50-15,9-12-45 16,3 8-118-16,5-12 4 0,1 5 121 16</inkml:trace>
  <inkml:trace contextRef="#ctx0" brushRef="#br0" timeOffset="-135162">14227 8560 685 0,'8'-7'429'0,"-11"4"6"16,-6 2-108-16,3-3-119 16,-8 9-36-16,1-2-70 15,-1 4-24-15,-4 9-34 16,2-1-10-16,2 4-15 16,-1 2-4-16,7 0-3 15,-1-1 1-15,7 8-1 16,2-4-2-16,6 1 0 15,5-3-1-15,0-8-3 16,3 1 2-16,3-8 1 16,3 2 1-16,4-10 2 15,-2-6 0-15,4 0-1 0,-2-15-1 16,0-4-3-16,-2 0-1 16,-12-12-2-16,2 11 1 15,-10-4 1-15,7-1 1 16,-9 5-1-16,-17 4-1 15,4 10-5-15,-18 12-3 16,3 3-5-16,14-1 1 0,-16 12 1 16,12-3 1-1,0 5 5-15,-4 10-21 0,10-3-51 16,2-10-35-16,7 2-82 16,2-10 6-16,5-4 112 15</inkml:trace>
  <inkml:trace contextRef="#ctx0" brushRef="#br0" timeOffset="-134821.02">14705 8203 904 0,'7'-6'446'0,"-9"4"-130"16,-1 2-85-16,6 0-80 15,-3 0-22-15,2 13-41 0,11 47-13 16,-11-28-8-16,2 10 1 16,-3-2 1-16,-1 1-3 15,-2 9-9-15,-8 1-10 16,3 0-18-16,-1 4-9 15,2 1-9-15,2 2-3 16,-4-11-2-16,5 1 0 16,-5-19 1-16,2-10 0 15,5-6-16-15,1-6-6 16,-2 0 336-16,2-15-250 0</inkml:trace>
  <inkml:trace contextRef="#ctx0" brushRef="#br0" timeOffset="-133677.25">11826 9057 152 0,'-13'-15'152'0,"5"9"67"16,3 3-9-16,0 1-26 16,-1 1-19-16,4-1-22 15,2-1-8-15,-1 2-19 16,1 0-17-16,0 0-36 15,0 1-3-15,0 0 1 16,0 0 12-16,1 0 21 16,17 5-3-16,35 9-10 0,-17-10-7 15,-6-4-12-15,7 3-4 16,9 3-10-16,-8-4-3 16,16-2-12-16,-1 1-6 15,1-3-9-15,4-2-3 16,3 1-4-16,-4 1-2 15,2 3-2-15,-5-1-2 16,-2 0-2-16,1-1 0 16,-4 1-1-16,5 0 0 15,-1 4 0-15,-4-1-1 0,5-1 1 16,-2-1-1-16,-4 0 0 16,4 1 0-16,-7 3 0 15,3 2 0-15,6-1 0 16,-5-2 0-16,7-4 0 15,-4 0 1-15,1 0 2 16,6-3 1-16,-2 1-1 16,1-4 2-16,1 4-3 15,-4 0 0-15,3-2 1 16,4 4-2-16,-3-2 1 16,-1-1 0-16,-6 1-1 15,-7 0 0-15,1 0 1 16,1 1-1-16,4 1 0 15,7 0-1-15,0 5 0 16,-6 1 0-16,-5-1 0 16,1-1 0-16,-2-3 0 15,7-1 0-15,2 0 0 0,-2-1 0 16,4 1 0-16,-8 0 0 16,6-2 0-16,-3 0 0 15,-9-4 0-15,5 1 0 16,-8 3 1-16,-4-2 0 15,-5 3 1-15,-2-4 0 16,-7-1-1-16,-6 2 0 16,-4 4 1-16,-4 4-1 0,-5 2 6 15,-3-2-6-15,-2-1-46 16,-4-2-42-16,-4 3-312 16,-1 9 267-16</inkml:trace>
  <inkml:trace contextRef="#ctx0" brushRef="#br0" timeOffset="-131553.96">15046 8736 407 0,'-19'86'238'0,"19"-89"-24"16,0-8-28-16,0 7-45 16,0 4-12-16,-2 4-16 15,2-4-13-15,0 0-14 16,0 0-5-16,0 0-9 15,0 0 3-15,0 0 20 16,0 0 2-16,0-1-8 0,0 0-8 16,3-12-35-1,5-42-14-15,2 24-13 0,-1-1-4 16,5-9-5-16,5 1-1 16,-6-2-4-16,1 5-2 15,-3 2 0-15,-3-8-1 16,0 11-1-16,-6-1-1 15,1 12-1-15,0 24-4 16,-3-1-5-16,0 11 1 16,-2 6 0-16,-6-4 1 15,8 13 4-15,3-1-1 0,5 9 1 16,8 2 2-16,-4 1 2 16,3 1 0-16,-3 0 0 15,-6-7 1-15,10-3 0 16,0 0 0-16,1-20 0 15,5 8 0-15,-9-20 3 16,-10 0 1-16,5-1 2 16,-5-17 1-16,-2 9-1 15,7-18-1-15,0 1-3 16,-4-3 0-16,3-8 0 16,-1-2 0-16,0-5 0 15,2 4-1-15,-3-4-1 16,-2-1 0-16,-7 4-1 15,1 8 0-15,3 4 1 16,-1 7-1-16,3 6 0 16,-7-9-1-16,4 24-5 15,-1 4 7-15,-3 7-41 16,5 15-22-16,3-1-69 0,-1 0-61 16,6 22 126-16</inkml:trace>
  <inkml:trace contextRef="#ctx0" brushRef="#br0" timeOffset="-130987.5">15607 8524 819 0,'9'-5'436'0,"-6"-2"-58"16,-1-2-82-16,-2 5-73 15,-1-6-28-15,-1 3-73 16,-6 2-31-16,-2-1-42 16,-2 3-15-16,-3 4-23 15,3 6-7-15,-6 3-5 16,6 5-2-16,-3 2 0 16,2 4 0-16,4 4 1 15,-5 0 0-15,8 5 0 16,0-3 0-16,4 0 0 15,2-4 0-15,2-1 2 16,3-1 0-16,11-3-1 16,-4 1 1-16,-3-7 0 15,-1-18 0-15,-6 4 2 0,5-4-1 16,4-17-12 0,2 14-8-16,-1-24-19 0,4 5-9 15,0-1-2-15,-2-7 0 16,-1 3 8-16,-11-7 5 15,3 14 12-15,2 5 6 16,-2 6 8-16,6 4-1 16,-7 9-1-16,-3 5 0 15,-2 17 3-15,0 1 4 0,-2 4 4 16,-2 2 0-16,4-3 0 16,-1 0 1-16,1 3 0 15,6 0 0-15,-1-6 2 16,-1 7 25-16,4-10-62 15,-7-13-49-15,6-2-32 16,4-11 37-16</inkml:trace>
  <inkml:trace contextRef="#ctx0" brushRef="#br0" timeOffset="-130454.16">15974 8147 981 0,'0'6'461'0,"-4"1"-157"15,0 3-86-15,-1 11-81 0,-1 12-25 16,-1 7-51-16,2 4-18 16,2 4-14-16,1-5-2 15,2-7-8-15,0-6-4 16,4-6-7-16,-1-4 0 15,3-4-2-15,-2-4 0 16,0-7 2-16,1-1 1 16,-3-9 3-16,2-1-2 15,0-11-1-15,-2 1-4 0,-1-10-3 16,-1-6-2-16,-7 12-6 16,0-14-2-16,-5 8-3 15,-1 5 0-15,-4-6 1 16,4 30 0-16,-9 4-2 15,1 6 2-15,-2 17 2 16,-4-14 2-16,4 14 2 16,-9 3 0-16,14 1 0 15,8 4 0-15,3-1 1 16,5 4-1-16,2-5 1 16,3-2 1-16,5 0-1 15,9-9 1-15,7 8 2 16,-5-5 0-16,6-10 1 15,-1-6 1-15,0-14 2 16,2-13-1-16,3-5 11 16,2 8-6-16,-8-14-42 15,1 8 2-15,-2-8 8 16</inkml:trace>
  <inkml:trace contextRef="#ctx0" brushRef="#br0" timeOffset="-130135.42">16234 8138 994 0,'-4'-25'443'0,"15"9"-199"15,-12 3-53-15,8 13-64 16,-7-2-30-16,1 12-42 15,5 8-13-15,-6 9 2 16,0 18 9-16,-2 11 7 16,1 12 0-16,1 3-7 15,-7-9-7-15,-2-1-18 16,6-12-6-16,0-2-9 16,6 3-1-16,5-1-2 15,-15-7 1-15,6-8-11 16,2-4-17-16,-9-17 236 15,8-11-172-15</inkml:trace>
  <inkml:trace contextRef="#ctx0" brushRef="#br0" timeOffset="-128955.3">14972 9071 376 0,'-62'3'287'15,"61"-3"28"-15,1 0-96 16,-7 0-42-16,7-1-63 16,0 6-21-16,2-6-24 15,-2 1 1-15,0 0 0 16,0 0-8-16,9 1-11 16,5 2-3-16,28 6 1 15,-27-5-4-15,2-4-1 16,0-2-1-16,2 1-3 15,3-5-1-15,6 1-6 16,4 1-2-16,0-1-6 16,10 3-3-16,-5 2-7 15,2-1-3-15,0 4-5 16,-19-1-2-16,9 4-2 0,-3-2-1 16,-3-2 2-16,11 1-1 15,-8-3 0-15,1-5 2 16,-3 2-3-16,2 0 1 15,-2 0-1-15,-1 2 0 16,3 0-1-16,-1-1 1 16,0-6-1-16,5 3 1 15,-1-3 0-15,-7 3-1 0,4 9 1 16,4-1-1-16,0 4 1 16,3-7 0-16,-3 0 1 15,-5 2 0-15,1 3 1 16,-4 3-1-16,1-1 1 15,-1-3 1-15,-2 1 1 16,5-3 2-16,1-1-1 16,7 6 0-16,-11-7-1 15,10 0-1-15,-4-3 0 16,-5-2 0-16,8-1-1 16,-10 3-1-16,-4-2-1 15,-1 1 1-15,-1 1-1 16,1-3-1-16,2 4 1 15,-3-3 0-15,-3 3-1 16,-2 2 0-16,-4 1-1 16,-1 3 3-16,-4 4-14 15,-1 1-36-15,-4-5 447 0,2 6-317 16</inkml:trace>
  <inkml:trace contextRef="#ctx0" brushRef="#br0" timeOffset="-126504.03">11913 9377 578 0,'5'-16'298'0,"-5"8"-69"16,0-11-20-16,0 21-32 15,1 5-17-15,7-14-24 16,-5 10-12-16,-11-9-13 15,0-5-10-15,2 8-18 16,6-1-7-16,1 9-17 16,4-4-13-16,-6-1-24 15,1 0-11-15,-1 0-10 16,-1 10-1-16,1 18-1 0,-9 36 0 16,5-26 1-16,-3 0 0 15,0-3 2-15,2 11-1 16,5-2 0-16,0-7 1 15,1-6 0-15,-2-12 0 16,-2-12 1-16,2 15 1 16,1-8 0-16,1-10 1 15,7 6 7-15,-11-17-18 16,7 3-32-16,-6 8-16 0,2 6-40 16,14-7 3-16,-11 4-5 15,3-5-4-15,-1-2-22 16,0 11-37-16,10-9-313 15,1 13 319-15</inkml:trace>
  <inkml:trace contextRef="#ctx0" brushRef="#br0" timeOffset="-126204.35">12184 9491 951 0,'-4'0'425'0,"3"-3"-192"15,-3 9-38-15,1-4-52 0,2-2-27 16,0 0-40 0,0 2-12-16,-2 10-15 0,-5 32-3 15,5-24-9-15,-2-1-3 16,3-2-10-16,-2-7-5 15,1-2-8-15,0 6-3 16,0 0-2-16,1-8 0 16,2 6 1-16,2-13 1 15,-1-6-55-15,3 7-34 16,2-20 47-16</inkml:trace>
  <inkml:trace contextRef="#ctx0" brushRef="#br0" timeOffset="-125820.45">12466 9409 966 0,'52'-86'439'0,"-48"70"-175"15,-1 12-56-15,-3 4-54 16,4 1-37-16,-4-1-55 16,0 0-15-16,0 1-11 15,-1 15 3-15,-1 33-3 16,-3-6-6-16,3-6-8 0,1 7-2 16,1-4-5-16,0 3-2 15,2-2-3-15,2-4-1 16,-3-4-3-16,3 3-1 15,2-24 0-15,-6 13-1 16,2-8-1-16,0-12 3 16,6 23-23-16,5-7-24 15,-1-2-63-15,1-3-36 16,1-5 84-16</inkml:trace>
  <inkml:trace contextRef="#ctx0" brushRef="#br0" timeOffset="-124738.02">12921 9396 329 0,'-27'-63'248'15,"28"68"12"-15,-2-8-63 16,1 18-13-16,-6-15-28 16,4 1-9-16,-6 5-24 15,-5-6-14-15,7 8-20 16,8-8-12-16,-2 4-17 15,5 1-6-15,2-8-15 16,-8 4-5-16,3 4-5 16,5-2-2-16,1 0 3 15,1-5 2-15,16 2 1 16,2-8-2-16,9 12-2 16,4-4-5-16,-5-7-8 0,-1 7-3 15,-7-1-7-15,-4 5-1 16,-7 3-3-16,-3 2 1 15,-10-6 3-15,-3 5 2 16,-11 3 2-16,-3-3-1 16,-11 13-1-16,-2-3-2 15,-3-3-2-15,-3 3 0 16,9-11-1-16,4 3 0 0,-2-6-2 16,10 2 1-16,4-7-1 15,-6 1-2-15,18-1-2 16,6-6-2-16,-1 12 0 15,10-3 1-15,8-4 1 16,-5 5-1-16,12-9 1 16,1 11 1-16,-5 10 0 15,2-3 1-15,-6 13 0 16,-1-6 1-16,-1 2-1 16,0-3 1-16,-6 9 0 15,-2-2 0-15,-9-4 2 16,-2 6 0-16,-6-16 2 15,-2 4 1-15,-7-1 3 16,-6-4 0-16,-6-4 0 16,-8-10-2-16,-2 2-1 15,-2 7-1-15,0 8-1 16,2 0 0-16,-1-2-2 0,3-21 0 16,12 6-1-16,-8 6 0 15,12-12-1-15,3 14 0 16,3-4-8-16,8-2-17 15,4 1-65-15,-7-2-44 16,3 2-13-16,8-4 72 16</inkml:trace>
  <inkml:trace contextRef="#ctx0" brushRef="#br0" timeOffset="-124037.11">13696 9489 724 0,'76'-96'401'16,"-73"80"-94"-16,-7 7-77 15,-5 6-13-15,9-4-42 0,2 8-21 16,0 0-37 0,-3-2-21-16,0 0-40 0,0 1-16 15,0 0-21-15,-1 10-6 16,-3 8-2-16,2 30 0 15,6-23 0-15,-2-3 1 16,2 11 0-16,-6 4-1 16,3 2-2-16,-4 9-3 15,6-8-1-15,-4-9 0 16,0-3-1-16,0-11 1 0,-4 6 0 16,5-3 1-16,1-7 1 15,0-4 0-15,1-1 1 16,1-14 2-16,-5 11-2 15,9-8 1-15,-3-10-5 16,-1 10-2-16,4-5-1 16,2 4-1-16,-6-2 0 15,5 6-1-15,-1-5-1 16,-3 12 0-16,8-6-1 16,-4-4-1-16,9 9 1 15,0-3 0-15,5 6 2 16,-2 3 0-16,6-7 1 15,-8-6 1-15,6 8 1 16,6-3 0-16,-4-7 1 16,1-5-1-16,-2-6 0 15,-4 4 0-15,-4-8 1 16,1 11-2-16,-8 9-1 16,-1 0-18-16,-4 12-41 0,-4 3 403 15,0-5-276-15</inkml:trace>
  <inkml:trace contextRef="#ctx0" brushRef="#br0" timeOffset="-122984.97">14933 9516 258 0,'-5'-33'178'0,"9"25"19"16,1 5-14-16,-1-1-11 16,1-2-8-16,-3 6-4 15,0-4-3-15,3 5-23 16,-5-1-13-16,0-1-26 16,0 0-10-16,0-1-3 15,0 1 1-15,-1 1-8 16,0 0-8-16,0 0-24 15,0 0-11-15,0 0-14 16,-8 4-4-16,-13 7-7 16,-24 13-2-16,20-17-3 15,-4 3 0-15,12 2 0 16,-2 0-1-16,0 3-1 16,8-1 1-16,-7-3 0 15,0 1 0-15,11-7-1 0,0-3 0 16,3-2 0-16,5 3-2 15,5 0-1-15,-5-3 1 16,0-1-2-16,7-1 1 16,12-2 0-16,42-2 0 15,-26 7 0-15,4 4 1 16,2 8 0-16,-16-2 0 16,1 9 2-16,-1-3-1 0,-13 10 1 15,-2-3 0-15,-7-1 3 16,-5 7 2-16,-9-7 11 15,-3 3 3-15,-8-6 6 16,-2-3 0-16,-4-5-5 16,-6-4-4-16,2 3-3 15,3-11-1-15,-1-6-2 16,10 3-1-16,-5-10-3 16,4 6-1-16,6-4-3 15,1 6-2-15,13-6-3 16,-2-2-20-16,5-6-44 15,7 10-31-15,5 3-122 16,13 0-38-16,4 2 158 16</inkml:trace>
  <inkml:trace contextRef="#ctx0" brushRef="#br0" timeOffset="-122500.08">15177 9602 667 0,'9'-7'400'0,"-6"4"-75"16,-1 3-63-16,2 3-34 16,-5-3-70-16,0 0-31 15,0 0-52-15,-2 8-14 16,-11 10-15-16,-28 21-5 16,28-18-14-16,-4 4-6 0,5-6-9 15,2-1-2 1,3 1-4-16,3-16-1 0,3 8-3 15,2 0 0-15,3-1 0 16,6 13-1-16,0-11 1 16,6 6 1-16,1-7 0 15,3-11 2-15,0 5-1 16,4-5 0-16,-3-14 1 16,8 6 0-16,-5-4 1 15,-8-5 1-15,-7-1 0 16,-4 8 0-16,-1-15-1 15,-3-1 0-15,-4 6 0 16,-7-18 1-16,-7 15-2 16,1 5-1-16,-3 2-4 15,-1 11 0-15,1 1-4 16,0 2-2-16,9 4-1 0,-4 0 1 16,4 10-14-1,2 13-18-15,1 1-48 16,6-2-29-16,3-1-61 0,2-4-33 15,4 3 135-15</inkml:trace>
  <inkml:trace contextRef="#ctx0" brushRef="#br0" timeOffset="-122134.99">15490 9445 797 0,'-6'-16'451'15,"-1"6"-56"-15,3 6-194 16,-2-2-48-16,1 15-59 16,4 4-31-16,0-3-35 15,-1 8-1-15,1-5 1 16,1 3 6-16,1 12 3 15,3 3-2-15,-3 14-2 16,-1-4-3-16,2-5-5 16,-1 6-4-16,1-16-6 15,1 11-2-15,-1-7-6 16,-2-4-1-16,0-3-1 16,0-11 0-16,0-5 1 0,0-10 0 15,-2-1-6-15,-1-5-20 16,0 3-56-16,1 1-14 15,4-1 47-15</inkml:trace>
  <inkml:trace contextRef="#ctx0" brushRef="#br0" timeOffset="-121888.77">15743 9318 1289 0,'2'-14'549'0,"-8"8"-302"16,-9 5-58-16,18 14-82 15,-2-2-40-15,-3 6-48 16,2-1-8-16,-1-6-4 16,-5 3-1-16,10-2-2 15,0-7 1-15,-4 1 0 16,6 0-24-16,-14 2 203 15,-3-8-144-15</inkml:trace>
  <inkml:trace contextRef="#ctx0" brushRef="#br0" timeOffset="-121301.4">15824 9569 867 0,'11'66'449'16,"-20"-83"-92"-16,4 0-67 0,1 17-77 16,-7-12-32-1,11 7-65-15,2 5-26 0,-4 0-42 16,2 0-12-16,0 0-24 15,0 0-7-15,5 13 2 16,5 39 1-16,-8-20 5 16,-5-6 0-16,4 4-2 15,4 6-1-15,-3-8-4 16,-2 2 0-16,-5-7 0 16,3-9 0-16,-2-2 1 15,6 3 1-15,-1-7-1 16,-14-9 3-16,11-8-1 15,-3 9-1-15,2-13-3 16,8 5-3-16,-2-3-4 16,-1-12-3-16,10 6-11 15,2-8-8-15,6-3-15 16,6-4-5-16,5-11 3 16,6 3 7-16,-7 8 17 0,1 2 7 15,-8 17 6-15,-4 10-1 16,0 9-1-16,-5 10 1 15,-2 17 3-15,1 6 1 16,0 3 2-16,-2-14 3 16,-4-8 1-16,-6 3 0 15,-4-4 1-15,-2 14-1 0,0-11 2 16,-2-8 41-16,3 3 332 16,-5-12-274-1</inkml:trace>
  <inkml:trace contextRef="#ctx0" brushRef="#br0" timeOffset="-120733.39">16875 8866 541 0,'-10'0'338'0,"7"3"29"16,-2 0-100-16,5-3-69 15,0-1-20-15,0 0-45 16,0 0-19-16,22-4-4 16,34 2-7-16,-17 14-16 15,4-11-5-15,9 12-25 16,1-7-9-16,-1-3-21 16,-12-1-7-16,-6 1-9 15,-9-3-2-15,-10 2 1 16,4-3 0-16,-11-10-41 15,-5 0-32-15,-4 6-81 16,-8-4 52-16,-5 16 44 16</inkml:trace>
  <inkml:trace contextRef="#ctx0" brushRef="#br0" timeOffset="-120488.2">16923 9105 563 0,'-3'8'371'16,"10"-10"68"-16,0 4-122 15,8 3-50-15,5-4-13 16,3 0-54-16,11 3-32 16,1-1-48-16,2 0-19 0,-2 1-39 15,2 0-21-15,-6-1-27 16,-2-2-7-16,-6 5 0 15,-5-4-12-15,-9 2 37 16,4 1 259-16,-4-14-216 16</inkml:trace>
  <inkml:trace contextRef="#ctx0" brushRef="#br0" timeOffset="-103095.89">18022 8724 757 0,'4'-4'368'0,"-2"3"-127"0,2-14-33 15,-4 27-52-15,0-13-20 16,0 5-21-16,-2-3-7 16,2-2-16-16,0 0-11 15,0-1-29-15,0 1-12 16,0 0-20-16,0 1-7 15,0 0-7-15,0 0-2 16,0 2 0-16,5 23 1 0,8 41-2 16,-17-30 0-1,6 3-1-15,2-2-1 0,-3-5 1 16,1-4 0-16,-2 6 0 16,-6-1 0-16,-1-5 1 15,1 5-1-15,3-15 1 16,5 4 0-16,3-11 1 15,-5-4 1-15,-2-2 4 16,-4-2-16-16,2-3-71 16,-2-7-56-16,1-7 75 15</inkml:trace>
  <inkml:trace contextRef="#ctx0" brushRef="#br0" timeOffset="-102759.39">18258 9033 978 0,'25'-32'488'0,"-27"32"-161"16,2 0-134-16,0 3-16 15,0-3-63-15,0 0-26 16,0 0-32-16,0 6-9 16,1 9-13-16,1 25-6 0,-2-32-13 15,3 0-3-15,-3-3-4 16,1 2-2-16,0-1 1 16,0-2-2-16,-1 1-5 15,2-5-13-15,-2-1-54 16,0 0-43-16,0 1-49 15,0-1 87-15</inkml:trace>
  <inkml:trace contextRef="#ctx0" brushRef="#br0" timeOffset="-101913.681">19015 8755 856 0,'6'6'384'15,"-4"-10"-185"-15,0 5-21 16,10-13-42-16,-4 2-21 15,1 6-15-15,-4-5-5 0,-5 7-6 16,7 7-8-16,-4-15-12 16,7 13-4-16,-15-9-10 15,5-4-2-15,-9 7-14 16,-18-11-5-16,6 15-8 16,-10-11-5-16,1 6-5 15,7 4-3-15,-1-4-6 16,-2 4-2-16,2 6-2 15,2-3-1-15,-1 0-2 16,2 17 0-16,4-2-2 16,-2-1 0-16,4-5 0 15,0 0 0-15,1 6 0 16,-3-5 0-16,13 10-1 16,3-11 0-16,2-2 1 15,9-3-1-15,-5 12 0 16,0-1 1-16,7-6 1 15,3 5 0-15,1-16 1 16,1 4 0-16,-3-4 1 16,2-3 0-16,4 2 0 15,-4-3 0-15,4-10 0 0,3 4 0 16,-1-4-1-16,4 3-1 16,-1-9-4-16,-2-15-1 15,-3 0-2-15,-7-9 2 16,7 16 3-16,-8 14 1 15,-7-1 2-15,6 11 0 16,-16 1-3-16,1 0 0 0,0 12-2 16,-8-2 1-16,1 17 3 15,-3-2 1-15,4 1 0 16,3 7 1-16,1-12 1 16,6 4 2-16,-7 2 2 15,3 0 0-15,0 4 4 16,3 4-1-16,-1-5 0 15,0 4 0-15,2 1-2 16,-1-5-2-16,1-2-2 16,2-3 0-16,-2-4 1 15,0-4 1-15,1-6 1 16,-1 0 5-16,-3-12-22 16,5-3-35-16,-5-8-546 15,-3-1 425-15</inkml:trace>
  <inkml:trace contextRef="#ctx0" brushRef="#br0" timeOffset="-100752.95">19672 9096 412 0,'-27'67'290'0,"30"-65"-2"16,0-3-91-16,-4 10-29 16,9-8-45-16,-15 0-13 0,10 12-14 15,0-4-2-15,-3-9 6 16,4 9 6-16,-5-17-1 16,-1-8-3-16,5 3-23 15,-3-7-16-15,5-2-21 16,0-2-9-16,-2-8-17 15,3-6-6-15,4-10-5 16,-3-10-1-16,2 9-1 16,1-2-2-16,-4-3-1 15,2 14 0-15,-4-1 0 16,3 11 0-16,-5 19-1 16,-2 1-1-16,-2 14-4 15,-7 0 0-15,4 22-1 16,1 7 2-16,1-7 3 15,3 13 1-15,5-10 1 16,0 4 1-16,4 5 2 0,5-15-1 16,2-3 0-1,0-6 1-15,6-6 1 0,-1 5 0 16,4-8 2-16,3-6-1 16,4-7 1-16,0 1-1 15,0-9-1-15,6-1 0 16,-11-4-1-16,-3 0-1 15,9-4 0-15,-13 3 1 0,1-6-1 16,1-2 2 0,-17 6 0-16,1-3 0 0,-6 4 1 15,0-2 0-15,-6 3 0 16,0 1 0-16,0 8-1 16,4 2-3-16,-2 9-2 15,-1 1-3-15,3 11 1 16,-2 11 1-16,-3 12 8 15,-5 7 6-15,0 14 12 16,3-7 6-16,-1 10 7 16,13-3-2-16,0-11-7 15,-3 3-6-15,4-7-10 16,-1 4-1-16,-1-6-5 16,-2 0 0-16,-2-4 0 15,-1-18 0-15,1 1 5 16,-1-9-7-16,-1-15-28 15,-10 9-25-15,-3-14 26 16</inkml:trace>
  <inkml:trace contextRef="#ctx0" brushRef="#br0" timeOffset="-90150.39">1538 11564 522 0,'-20'-29'271'0,"29"25"-71"0,-9 0-17 16,-4-4-32-16,4 2-18 15,0-1-22-15,-2 7-9 16,8-1-15-16,-9 1-9 16,2 0-10-16,0 0-5 15,0 0-11-15,0 0-2 16,0 0-7-16,1 0-5 0,0 0-10 16,-1 0-7-16,1 0-7 15,0 0 1-15,0 0 0 16,2 10 0-16,1 4-5 15,12 27-2-15,-11-27-4 16,-5 3 0-16,2-8-1 16,5-5 0-16,0 1 1 15,1 5-1-15,-6 1 0 16,-3-1 0-16,-3-9 16 16,5-7 3-16,-6 2 1 15,1-2 0-15,2-3-16 16,-3-6-3-16,7-5-2 15,-2-1 0-15,3 0-1 16,-3 2-1-16,-1-5 1 16,2 4 0-16,0 4 0 15,-2 1 0-15,-6 7-1 16,-9 3 0-16,-4 2 0 16,9 1-2-16,-7 10-1 0,3 4 0 15,-7 8 0-15,-13 4 2 16,1 5-1-16,4 1 1 15,2 6 0-15,4 7-1 16,1 5 2-16,10-5-1 16,1-1 1-16,2-2-1 15,11-9 1-15,-2 7 0 16,5-12 0-16,3 0 0 16,5-5 1-16,4-5-1 0,8-5 1 15,6-5 1-15,8-7 0 16,3 0 0-16,10-10 1 15,-3 0 0-15,2-2-1 16,-6-4 0-16,-10 6-1 16,-3 0 0-16,-9 4 0 15,-4 0 0-15,-8 2 2 16,-4 0-8-16,1 5-39 16,-2 0-37-16,0 4-132 15,-1 0 127-15,-6 1 23 16</inkml:trace>
  <inkml:trace contextRef="#ctx0" brushRef="#br0" timeOffset="-89772.63">1862 11840 1216 0,'9'3'531'0,"-4"-4"-282"16,-5 5-40-16,-3-1-67 15,2-3-34-15,0 0-29 16,0 0-5-16,2 9-9 16,2 7-8-16,13 31-20 15,-14-28-9-15,2-4-15 16,1 3-3-16,-3-9-5 16,-9 4 0-16,4-7 4 15,-5-5-8-15,8-2-40 16,-1-10 193-16,-7-2-130 15</inkml:trace>
  <inkml:trace contextRef="#ctx0" brushRef="#br0" timeOffset="-87868.95">2496 11450 464 0,'-57'0'254'0,"43"0"-45"0,19 4-25 15,-5-4-45-15,-4 1-19 16,4-1-29-16,-1-1-12 16,0 0-9-16,0 1-5 15,0 0-5-15,0 0 0 16,1 0-5-16,-1 0-2 16,1-2-4-16,0 1-8 0,0 0-10 15,0 0-4-15,0 0-9 16,21-9-1-16,33-31-8 15,-23 23-2-15,-6 6-4 16,1 0 0-16,-6 7-2 16,-1 5-1-16,-5 1 1 15,-7 6-1-15,-1 2 1 16,2 7 0-16,-5 3 2 16,-2-2 1-16,-7 3-2 15,-2-3-2-15,1 5 1 16,-1 2-1-16,-1-3 3 15,-5-1 1-15,-4-5-1 16,-3-7-1-16,5 1 2 16,-1-3 0-16,2-3 0 15,-7-3 1-15,11 0-1 16,-6 0-1-16,8-6-2 16,13 7-1-16,-1-4-2 0,2-3-2 15,0 2 0 1,8-1 0-16,-9-3 2 0,10 10 0 15,-2 2 0-15,1-1 1 16,10 7 0-16,-2 1 1 16,4 2 0-16,-9 0 0 15,-4 3 1-15,1 2 1 0,0-5 2 16,4 0 0-16,-7 6-2 16,3-6-1-16,-11-1 0 15,-1 9 1-15,-5-4 15 16,-5 2 7-16,-12 11 14 15,1-15 3-15,4-2-3 16,-5 2-1-16,8-7-7 16,-8 6-4-16,-8-6-4 15,1-5-5-15,2-3-8 16,11 3-4-16,-2-11-4 16,2-1-1-16,-1 2-3 15,-6-9-2-15,2 0 1 16,2-4-12-16,6-6-34 15,-6 3-25-15,11 0-75 16,5 2 576-16,-5 23-343 16</inkml:trace>
  <inkml:trace contextRef="#ctx0" brushRef="#br0" timeOffset="-86293.85">3231 11553 392 0,'54'-4'272'16,"-55"3"-14"-16,2-2-61 15,0 1-26-15,-2 1-39 16,1 0-13-16,0 0-19 0,0 0-7 16,0 0-12-16,0 0-5 15,-1 0-11-15,0 0-3 16,-1 0-16-16,1-1-4 15,0 1-6-15,0 0-6 16,0 0 1-16,0 0-1 16,0 0-4-16,-1 0 1 15,-16-2-8-15,-26-3-4 16,26 9-6-16,-1 6-1 16,-3-1-3-16,1-2-1 0,2 5-2 15,-1-2 0-15,4 6-2 16,-2 3 0-16,2-5 0 15,6 2-1-15,0-1 1 16,4-2-1-16,6 2-1 16,0-3 1-16,5 1 0 15,1-3 0-15,5 2 0 16,4-2 0-16,4-4 1 16,1-5 0-16,0-3 0 15,1 0 0-15,-5-1 1 16,0-3 1-16,-2 0 0 15,-5-5 0-15,-2-3-1 16,0 2 1-16,-4-3-2 16,-3 6 0-16,-1-3 0 15,-4-2-3-15,2 5-3 16,-2-3-2-16,5 7-8 0,0 7-1 16,0 9 4-16,4 1 1 15,-1 12 8-15,6 11 3 16,0 4 0-16,3 9 0 15,-6 7 1-15,2-1 0 16,2 6 0-16,1-4-2 16,4-3 0-16,-4-2 0 15,-2-8 2-15,-5 9 0 16,-5-10 1-16,-3-7 0 16,-5-8 2-16,-4-6 1 0,-9 4 5 15,6-4-4-15,-6-4 0 16,-2-9-1-16,5-12-3 15,-5-5 2 1,6-5-2-16,3-5-1 0,3 10-1 16,2 5-2-16,2 0-1 15,0-11 0-15,4-4 0 16,3 10 0-16,4-5 3 16,0-2-1-16,1-1 1 15,3-15 0-15,5 3 0 16,7 10 0-16,10-13 0 15,4-1 0-15,12-4 1 16,-2 1 1-16,10 1 1 16,-7 3 1-16,-16 3-1 15,-1 4 0-15,-20 12 0 16,7 3 0-16,-6 15 4 16,-4-5-18-16,-7 0-63 0,-6-6-28 15,2 8 52 1</inkml:trace>
  <inkml:trace contextRef="#ctx0" brushRef="#br0" timeOffset="-84716.16">3642 11633 260 0,'0'0'212'16,"0"0"20"-16,0 0-58 15,2 5-20-15,1 1-24 16,2 4-4-16,9 15-14 15,-16-23-5-15,4-7-19 16,-1 6-13-16,-1-1-5 16,0 0-4-16,0 0-4 15,0 0 8-15,1 7-1 16,-1-6-1-16,-1 2-8 16,0-3-9-16,0 0-26 0,0-1-9 15,-2-13-7 1,7-38-4-16,2 3-3 15,3 1 1-15,-5-3-2 0,3 0-1 16,-6 10 0-16,0-5-2 16,4 27 1-16,-9-11-1 15,5 14 2-15,7 9-1 16,-10-5-1-16,5 23-1 16,-3-10-2-16,-4 9 1 0,7 10-1 15,-3-7 2-15,4 17 1 16,4-2 0-16,7 4 2 15,7-2 0-15,-11 5 0 16,7-2 0-16,-5 0 1 16,-11-5 0-16,30-7-1 15,-15-9 1-15,-9 1-1 16,11 4 1-16,-13-13 1 16,4 4-1-16,4-11 1 15,3-4 1-15,-9-5 0 16,-1 2 1-16,8-6-1 15,-12-2-1-15,1 3 0 16,-3-6 0-16,2-8 0 16,5 1 0-16,-8-8 0 15,4 1 1-15,-12 0-1 16,-4-12 0-16,1-1-1 16,-7 4 0-16,10 3-1 15,-4 7 0-15,-1 13 0 0,14-7-1 16,3 7-1-16,1 17-2 15,1 0-2-15,-14 4 1 16,0 7 18-16,7-2-23 16,9 23-58-16,9 5-58 15,2 3 61-15</inkml:trace>
  <inkml:trace contextRef="#ctx0" brushRef="#br0" timeOffset="-84032.76">4382 11425 931 0,'0'-9'446'0,"-1"6"-139"15,-6-6-82-15,0 9-65 16,-1-2-30-16,3-5-49 16,-1 2-13-16,-5-1-13 15,2 0-7-15,-4 2-12 16,-10 2-6-16,-2 5-10 16,-4 1-3-16,0 9-7 0,6-2-2 15,0 0-5 1,3 1-1-16,2-1-1 0,2 2-1 15,6 2 0-15,-1 2 0 16,7 1 0-16,3 2 0 16,1-1 0-16,1-1 0 15,8-1 0-15,-3-5-1 32,-2-6 0-32,-1 0 0 0,18 15 0 0,5 3 1 0,0-12 0 15,-7-11-1-15,1 0 0 16,1-14-1-16,-7 7-3 15,-5-6-5-15,8-14-11 16,-8 8-8-16,5-12-7 16,6-4 0-16,-13 1 11 15,1-1 6-15,-4 3 11 16,-4 8 3-16,-1 10 1 16,-4-1-1-16,1 10-1 15,3 4 1-15,1 8 0 16,0 9 1-16,4 11 3 15,-4 2 1-15,-1 1 0 16,5-2 0-16,-2-7 1 16,-2-5-1-16,-2 12 1 15,1-12-1-15,3-5 6 16,6-2-23-16,7-19-60 16,-14 7-35-16,0 4-108 15,-1 8-232-15,6-17 311 0</inkml:trace>
  <inkml:trace contextRef="#ctx0" brushRef="#br0" timeOffset="-83414.08">4735 10997 725 0,'2'0'441'0,"-11"7"10"15,2 4-187-15,4 8-113 16,0 3-26-16,-1 7-54 16,-11 6-24-16,9-4-26 15,3 6-5-15,-1 5-7 16,4 0-1-16,5 0-2 16,-1-6-2-16,12-10 0 15,-7-5-1-15,2-2 1 16,-2-4 0-16,-11-5-2 15,8-5 3-15,-2-6 3 16,-5-5 1-16,5-5 0 16,-4-4-1-16,-9-2-6 15,9-13-1-15,-4 3-8 16,-5-6-6-16,1 7-2 16,-3-4-2-16,-9 19 6 0,2-3 3 15,-1 5 2-15,-2 16 0 16,4-8 2-16,-3 20 1 15,4 3 0-15,-2 6 1 16,-6 8 1-16,11-13 0 31,6-12 0-31,2 1 1 0,-19 37-1 0,6 3 0 16,9-7 1-16,9-16-1 16,6-3 1-16,4-3 0 15,4 8 1-15,6 2 1 0,1-14 2 16,3 2 0-16,3-4 0 15,3-12 0-15,4-3-2 16,-2 14 1-16,7-22-1 16,-1-5 0-16,-11 7 1 15,12-21-1-15,-21 0 5 16,6 6-13-16,2-9-57 16,-13 2-38-16,6 7-114 15,-11 3 128-15</inkml:trace>
  <inkml:trace contextRef="#ctx0" brushRef="#br0" timeOffset="-83049.73">5079 11067 1003 0,'1'-5'498'15,"-3"1"-141"-15,2 4-116 16,-1 0-94-16,1 0-35 16,0 4-56-16,0 24-18 15,1 60-10-15,-1-36 0 0,1 12 6 16,3-12-1-16,2-1-6 15,0 8-4-15,1-9-11 16,0 5-3-16,-5-1-3 16,1-8-1-16,-6-4 4 15,-1-8-14-15,-2-13-38 16,-7 9-58-16,4-6-494 16,-5-12 419-16</inkml:trace>
  <inkml:trace contextRef="#ctx0" brushRef="#br0" timeOffset="-81750">2276 12109 482 0,'-2'-3'314'0,"1"2"44"15,0 0-104-15,0 0-56 0,0 0-27 16,0 0-46-16,0 0-15 15,-1 0-16-15,2-1-8 16,9-1-19-16,13-5-6 16,33-1-10-16,-26 10-6 15,-2 0-7-15,-1 2-5 16,2 3-9-16,1-6-2 16,-3 6-3-16,10 2-1 0,-7-6-4 15,7 2-2 1,-1-4-3-16,-1-4-2 0,8 5-2 15,9-1-2-15,-18-2 0 16,8 2 0-16,-2-7-1 16,-14 7 0-16,19-3 0 15,-10-1 0-15,0 0-1 16,-2-3 0-16,5 3-1 16,0 4 1-16,-5 0 0 15,4-4 0-15,-1 7-1 16,-1 3 0-16,4 6 1 15,-4-4-1-15,1-2 0 16,5 1 1-16,1-7-1 16,3 8 1-16,-3 0 0 15,-1-5 0-15,4 0-1 16,-3-3 0-16,6-6 1 16,-7 0 0-16,2 4-1 15,1-4 1-15,1-2-1 16,3 4 0-16,-3 1 1 15,-4 3-1-15,-5 7 1 0,1-1-1 16,1-9 0-16,8 3 0 16,2 0 0-16,-4 3 0 15,-8-3 1-15,-6 7-1 16,-6-3 1-16,6-2 0 16,4-1-1-16,1-5 1 15,1-3 0-15,-2 3-1 16,3 4 0-16,-2-5 0 0,2 0 0 15,7 3 1-15,-6-2 0 16,5 6 0-16,-14-3-1 16,1-1 0-16,6 2 0 15,-5-2 0-15,7 5 0 16,-6 2 0-16,-1 0 1 16,1-2-1-16,-1 0 0 15,-1-2 0-15,4-1 0 16,-1 2 0-16,2 1 0 15,7-1 0-15,-13-1 1 16,2 3-1-16,-4 8 1 16,-7-3 0-16,10-9-1 15,-3 7 0-15,-1-14 0 16,0 7 1-16,-9 3 0 16,0-9 0-16,-6 2 1 15,-2-5 0-15,-6-3-4 0,-2-1-10 16,-4 3-42-16,-6-3 410 15,4 8-281-15</inkml:trace>
  <inkml:trace contextRef="#ctx0" brushRef="#br0" timeOffset="-80916.14">2444 12486 597 0,'-1'-1'366'0,"0"0"10"16,0-1-119-16,-1 1-74 15,1 0-35-15,0-1-53 16,0 2-13-16,0 0-18 16,-7 21-10-16,-11 26-13 0,29-18-6 15,-4 11-7 1,0-7-5-16,-7 8-11 15,-8-5-3-15,9-8-4 0,-7 12 0 16,9-6-2-16,2-2-1 16,-1-11 1-16,2-2-1 15,-5-4 1-15,0-9 3 16,2-4-36-16,10 0-34 16,-14-16-79-16,4 0-55 0,0-3 123 15</inkml:trace>
  <inkml:trace contextRef="#ctx0" brushRef="#br0" timeOffset="-80383.66">2805 12544 1018 0,'-11'12'504'16,"4"-9"-178"-16,1 3-152 16,-5 5-23-16,0 2-66 15,0-1-23-15,-2 11-23 16,8-9-8-16,-9 6-16 16,5-1-4-16,2-5-6 0,-7 15 0 15,11-7-2-15,-1 10-1 16,2 2 1-16,3-11 0 15,0 2-1 1,5-9 0-16,9-7 0 0,-2-1 0 16,13-4-1-16,-6-1 1 15,11-10-1-15,5 2 1 16,-11-12-2-16,0 3 1 16,-16-6 2-16,-1-5-1 15,-5 12 2-15,0-22-1 16,-6 16 1-16,-5-14-1 0,5 6 0 15,1 17 1-15,-4-22-1 16,0 18 0-16,-11-18-1 16,-10 7-2-16,6 16 0 15,-2-7-2-15,6 9-3 16,3 1-1-16,4 5-8 16,-1 7-11-16,4 2-25 15,5-1-13-15,-1 5-55 16,2 4-33-16,5-8-147 15,5 9 185-15</inkml:trace>
  <inkml:trace contextRef="#ctx0" brushRef="#br0" timeOffset="-79817.29">3157 12567 852 0,'0'0'457'0,"-4"-3"-121"16,-4-3-151-16,3 6-29 15,-4 14-59-15,0-5-16 0,2 5-19 16,-1 0-6-16,0-8-13 15,-2 24-7-15,0-8-7 16,1 2-4-16,-1 11-7 16,4-15-2-16,5 8-6 15,-2-2-1-15,5 1-4 16,3-1 0-16,3-3-1 16,2-2 0-16,3-8 0 15,-3-1-1-15,5-2 1 16,2-4 0-16,2 3 0 15,4-10 0-15,0-14 0 16,-1-3 0-16,-4-13-1 16,9-2-1-16,-6 5 0 15,-6-1 0-15,-2-6 0 16,-5 9 1-16,-11 8 0 16,2-1 2-16,-2-6 0 15,-7 6 0-15,5-6 1 16,-8-1 2-16,-4 9 3 0,-8 8 0 15,0-8-2-15,1 11-5 16,-3 6-4-16,7-15-1 16,-3 14-4-16,2 1-11 15,4 6-37-15,3 7-39 16,2-2-513-16,1 13 429 16</inkml:trace>
  <inkml:trace contextRef="#ctx0" brushRef="#br0" timeOffset="-78617.5">3861 12635 629 0,'-1'-8'394'15,"-13"-6"-60"-15,11 11-110 16,-8 2-35-16,4 5-71 16,1 3-20-16,1 0-25 15,2-6-4-15,6-2-11 16,-3-5-5-16,-2 6-6 15,1 0-2-15,-21 2-11 16,-27 43-6-16,31-35-10 16,1 2-7-16,4-13-7 15,-1 7-1-15,2 16-3 16,0-4 0-16,1 1 0 16,4 2-1-16,4-16 0 15,3 1 0-15,4 8 0 16,3-4 1-16,-1 10-1 15,8-6-1-15,3-4 1 0,4 4-1 16,1-12 0-16,-7 5 2 16,3-7 0-16,5-4 0 15,-10-4 1-15,5 1 1 16,-13-7 0-16,-12-1-1 16,15 6-4-16,-9-15-5 15,10 4-7-15,-9 9-5 16,-2-4-4-16,-1 16-3 0,2 3 0 15,9 4 4-15,-8 10 7 16,7-2 5-16,0 5 8 16,0 10 1-16,2-3 1 15,3 13 1-15,2 7 0 16,7-13 0-16,-4 24 1 16,-4-3 0-16,0-13 1 15,-11 21-1-15,5-26 1 16,-2 3 1-16,-9 8-1 15,-1-19 1-15,-4-2 0 16,1 2 1-16,-13-7 1 16,4-4-1-16,-8-7 0 15,-2-4 0-15,15-5 1 16,-12-5-1-16,4 0-1 16,-10-3-1-16,2-4-3 15,5 4-1-15,8-17-2 16,7 4-1-16,4 0 1 15,4-4 1-15,-1 7 2 16,5-13 0-16,5-8 1 0,-1-5 0 16,26-12 10-16,-20 13 9 15,12 1 11-15,18-1 1 16,-19 11-6-16,14-5-7 16,-7 7-8-16,-9 9-4 15,-1 2-3-15,-1 4-2 16,-7 0 9-16,-6 4-8 0,-1-3-30 15,-5-3-14-15,1 2 18 16</inkml:trace>
  <inkml:trace contextRef="#ctx1" brushRef="#br0">11820 17602 0,'0'0'16</inkml:trace>
  <inkml:trace contextRef="#ctx0" brushRef="#br0" timeOffset="-75454.61">4448 12538 396 0,'30'-28'229'0,"-30"25"-41"15,0 2-50-15,-2 1-28 16,1-1-7 0,1 0-5-16,0 0-18 0,0-1-4 15,0 1-13-15,0 0-4 16,0 1-7-16,0-1-9 16,0 0 13-16,0 0 0 15,0 0-7-15,0 0 6 16,0 0-21-16,0 0-3 15,-1 1-1-15,0 0-1 0,0 0 1 16,-10 2-2-16,-31 12-1 16,26-4-3-16,5-4-11 15,-9 5-4-15,-11-6-5 16,15 0-1-16,-13 11-1 16,6 0-1-16,19-6-1 15,-22 11 0-15,10-19 0 16,9-3-1-16,-3 1-2 15,14-7 1-15,4 10-2 16,-3 1-1-16,5 6 0 16,-5-1 1-16,7-5 1 15,1 0 1-15,3 1 1 16,8 4-1-16,-7-5 2 16,15-1-1-16,-8 9 1 15,-2-8 0-15,4 4 0 16,-9 6 0-16,0-14 0 15,-1 9 1-15,-4 7 0 0,-3 1 0 16,-7 1 0-16,-2 3 2 16,-7 2 0-1,-3-5 0-15,-6 0 0 0,-1-2 1 16,-6-3-1-16,5 1 1 16,-10-2 0-16,11-6 0 15,-1-1-1-15,-10-3 0 16,17-4 0-16,-17 3 0 0,20-10-1 15,-7 3 0-15,5-2-2 16,8-12 6 0,-16 8-31-16,17 0-26 0,-4-9-74 15,2 8-67-15,10-1 121 16</inkml:trace>
  <inkml:trace contextRef="#ctx0" brushRef="#br0" timeOffset="-74938">4788 12541 1020 0,'8'38'436'16,"-23"-30"-250"-16,14 6-44 16,-4-3-66-16,-15 13-24 15,-2 5-22-15,8-9-6 16,1 13-8-16,12-15-3 16,10-1-5-16,-5 3-2 15,5-6-2-15,5 5-1 16,-2-5 0-16,-5 1-1 15,13-9 0-15,-9 4-1 0,-1-16 2 16,8 6 0-16,-16-3 3 16,12-9 0-16,-5 9 2 15,1-16 0-15,-2-5 0 16,-8-5 0-16,8 0-2 16,-16 5 0-16,7 7 1 15,-8-1-1-15,-2 2-1 16,-5 4 0-16,-1 5-5 15,7 9 0-15,2-2-1 16,3-1-3-16,5 9 1 16,4-12 0-16,-15 8 0 15,11 3 4-15,-18-9-52 16,8 20-44-16,10 1-22 16,-7-22 49-16</inkml:trace>
  <inkml:trace contextRef="#ctx0" brushRef="#br0" timeOffset="-74521.34">5053 12437 577 0,'0'-6'401'0,"-5"6"53"15,1 0-176-15,3 0-119 16,0 0-35-16,0 0-51 16,-6 18-10-16,-4 34-21 15,13-21-4-15,-5 6-11 16,2 5-4-16,1 5-6 15,1-17-3-15,0 5-2 16,2 1-3-16,-2-12-3 16,2 19-1-16,2-16-2 15,-5-6 0-15,0-5 0 16,-7-4 0-16,2-7 1 16,3-3 1-16,0-2-5 15,2-1-17-15,-1 0-60 16,0-1 43-16,-1-23 3 0</inkml:trace>
  <inkml:trace contextRef="#ctx0" brushRef="#br0" timeOffset="-74183.24">5287 12451 711 0,'13'-73'409'0,"-8"71"-38"16,8-1-112-16,-13 3-110 15,-8 4-40-15,3 5-57 16,-10 0-14-16,16 8-10 15,-1 0-1-15,-7 3-8 16,14 3-3-16,-7-2-7 16,-4-3-1-16,10-3-4 15,-8-3 0-15,3 0 6 16,-1-12-24-16,-8 3 484 16,11-5-355-16</inkml:trace>
  <inkml:trace contextRef="#ctx0" brushRef="#br0" timeOffset="-73568.09">5444 12690 879 0,'26'-72'460'15,"-28"73"-128"-15,1 11-143 16,-3-4-39-16,-1 4-63 15,4-3-19-15,1 7-25 16,0-3-3-16,3 1-5 16,-3 19-2-16,0-9-3 15,1 9-3-15,1-4-8 16,-1-12-4-16,1 2-8 16,1-2-3-16,1-6-1 15,-1 1-1-15,0-5-1 16,-3-2 3-16,0-7 1 15,1-3 0-15,-1 4 0 16,0-3-1-16,4-20-3 16,7-41 1-16,-2 10-5 0,0 13-14 15,6-8-15-15,5 7-1 16,6 24 3-16,-3-7 12 16,-3 24 13-16,2 4 2 15,-8 6 2-15,5 11 1 16,-1 2 1-16,0 11 1 15,-5 6 2-15,8 0 2 0,-16 0 0 16,3-9 0-16,-3-2-2 16,-17-5-1-16,19-2 0 15,-8-1 1-15,0-12 14 16,7 0-8-16,-20-7-4 16</inkml:trace>
  <inkml:trace contextRef="#ctx1" brushRef="#br0" timeOffset="6647.76">14026 17309 0,'0'0'0,"0"0"16,0 0-16,0 0 15,0 0 1,0 0-16,0 0 16,0 0-16,0 0 15,0 0 1,0 0-16,0 0 15,0 0-15,0 0 16,0 0 0,0 0-16,0 0 15,0 0-15,0 0 16,0 0 0,0 0-16,0 0 15,0 0 1,0 0-16,0 0 15,0 0-15,0 0 16,0 0 0,0 0-16,0 0 15,0 0-15,0 0 16,0 0 0,0 0-16,0 0 15</inkml:trace>
  <inkml:trace contextRef="#ctx0" brushRef="#br0" timeOffset="-66235.36">7400 11364 508 0,'71'-47'255'0,"-70"40"-79"15,-1 12-22-15,1-4-43 16,-1 0-21-16,0-1-26 15,0 0-4-15,0 0-7 16,0 0 1-16,0 0 1 16,0-1-1-16,0 0 8 15,0 0 1-15,0-1 0 16,0 1-5-16,0 1-11 16,0 0-5-16,0 0-7 15,0-1-3-15,-1 0-6 16,0-1-1-16,-1 0-2 15,-3-14-1-15,-14-15-3 16,5 33-3-16,1-17-5 16,-2 22-3-16,-2 5-4 0,4-2-1 15,-9 8-3 1,3-12 0-16,-7 8 0 0,1-2-2 16,1 7 1-16,-9 3 0 15,17-6 0-15,-13 3-1 16,9-1 1-16,11 0-1 15,-10-3-2-15,10 2 1 16,9 1 0-16,0-4-1 16,5 4 3-16,13 0-1 0,-6-4 0 15,-2 4 1-15,2-6-1 16,-3 0 1-16,2-6 0 16,12 4 1-16,2-10 0 15,-1-9 3-15,4-3 0 16,-6-4 1-16,-3-4 1 15,0 5 0-15,-3-10-2 16,-4-5 1-16,-6 2 0 16,1-5 0-16,-2 8 0 15,0 0-2-15,2 6-1 16,-6 4 0-16,-1 12-4 16,-4 6-1-16,1 13 0 15,1 0-1-15,-5 8 5 16,3-1 1-16,-2 6 0 15,-2 4 2-15,7-1 0 16,-4-1-1-16,2 3 0 16,1-4-1-16,1 5 0 0,2-6 0 15,1-12 0-15,1 12 0 16,-1-21 1-16,-2 7-1 16,2 5 1-16,-1-20-1 15,0 13 0-15,0-1 0 16,-1 1 0-16,1 4 0 15,4-13-5-15,0-1-21 16,-3-9-51-16,4-7 0 16,5-5 36-16</inkml:trace>
  <inkml:trace contextRef="#ctx0" brushRef="#br0" timeOffset="-65569.36">7692 11366 308 0,'-94'11'246'0,"83"-10"50"0,0-4-44 16,11 4-63-16,-4-1-22 15,1 0-31-15,3 0-13 16,0 0-27-16,0-1-8 15,0 0-13-15,7 0-3 16,21 1-1-16,36 1-8 0,-26-7-12 16,-1-6-8-16,-2-11-17 15,-5 13-7 1,-4-8-9-16,1 5-3 0,-16 10 0 16,-2-10 0-16,-6 13 0 15,-4-3-2-15,2-8-2 16,-2 11 0-16,-5 15-2 15,-3 1-1-15,-2 18 1 16,1-4 0-16,4 4 0 16,-2 8 0-16,3-3 0 15,-3 5 0-15,3 1 0 16,1-2 0-16,0-8-1 16,3 1 1-16,-2-6-1 15,0-9 1-15,1-2 0 16,0 3 0-16,0-17 0 15,-4 8 0-15,3-1 1 16,-3-14 1-16,1 10-7 16,2-19-13-16,-2 8-44 15,7 5-50-15,1-16-101 0,-2 1 129 16</inkml:trace>
  <inkml:trace contextRef="#ctx0" brushRef="#br0" timeOffset="-65279.25">7780 11657 695 0,'-38'-51'380'0,"36"53"-64"16,-1-5-55-16,5 3-70 15,-2-1-27-15,0 0-42 16,0-1-18-16,12-2-25 15,37-5-11-15,-21 6-18 16,-3 5-9-16,-2 0-13 16,1 10-4-16,-1-6-17 15,-5 1 2-15,-4-2-6 16,-4-7-3-16,-4 12 2 16,-1 1 1-16,-1-15-43 15,-4 6-29-15,3-6-16 16,-3 3 32-16</inkml:trace>
  <inkml:trace contextRef="#ctx0" brushRef="#br0" timeOffset="-64419.93">8354 11474 869 0,'0'-3'444'0,"1"3"-92"16,1 1-106-16,-2-1-85 15,-1 0-27-15,1-1-56 16,0 0-22-16,-1 1-21 16,0 0-5-16,-2 0-9 15,-11 4-2-15,-35 17-5 16,24-11-3-16,4 10-4 15,3-3-2-15,5 6-3 16,4-7-1-16,-4-3 4 16,-4-1-1-16,15 4-1 15,-2-4 0-15,5 0-3 16,10-1-2-16,-12-10 1 16,12 6-1-16,8-4 0 15,-2-4 0-15,11-1 1 16,-9-2-1-16,0-7-1 15,-4 1-1-15,-6-14-3 16,-1 1-1-16,1-2-3 16,5-2-1-16,-9 8-1 15,-1-2-2-15,-4 4 1 0,-9 5-1 16,9 11-4-16,-1 6 3 16,1 9 4-16,-2 4 3 15,0 13 6-15,1 6 1 16,0 7 0-16,0 12 2 15,0-10 0-15,2 8 0 16,1-4 0-16,4-5 1 16,2 15-1-16,-4-14 1 15,1 1 0-15,-5 6 0 0,0-4 0 16,0-3 1 0,-7-7 1-16,3 0 0 0,-9-24 3 15,-3-2 1-15,2 1 0 16,-9-24-1-16,6 18-2 15,1-2 0-15,0-11 0 16,4-4-2-16,-8-19 0 16,2 9-2-16,10-8 0 15,-6 3-1-15,11 3-1 16,3-10 1-16,-2 6-1 16,7-2 1-16,8 1 1 15,-6-6 6-15,9 5 13 16,9 5 5-16,0-1 10 15,9 2-3-15,-4 3-6 16,4 4-2-16,2 4-5 16,-2 3-3-16,1-4-5 15,-7 5-6-15,-4 5-4 16,-8-11-1-16,5 7-12 0,-15-9-15 16,7 6-65-16,-12 3 472 15,2-7-308-15</inkml:trace>
  <inkml:trace contextRef="#ctx0" brushRef="#br0" timeOffset="-63601.27">8837 11197 730 0,'3'-6'420'16,"-8"-4"-80"-16,10 19-100 15,1-5-43-15,-5-4-73 16,1 6-33-16,-4 0-50 15,0 14-11-15,2 7-10 16,0 0-1-16,1 10 0 16,-3-7 1-16,-7 8 0 15,3 0-4-15,0 7-5 0,-1-5-3 16,3-3-2-16,-1 6-2 16,0-17-1-16,2 0 1 15,2-2-2-15,-2-12 2 16,1-3-1-16,2 6 1 15,0-12-8-15,-2-15-21 16,2-5-63-16,2-11-52 16,4-8 83-16</inkml:trace>
  <inkml:trace contextRef="#ctx0" brushRef="#br0" timeOffset="-63286.86">9093 11174 828 0,'2'9'462'0,"-2"-10"-51"16,7 2-108-16,1 2-121 15,-8-7-44-15,-3 21-82 16,-1-4-22-16,0 2-10 16,-1 10-1-16,9 5-2 15,-11 3-2-15,0 6-3 16,1-1-3-16,2 4-4 15,6-3-1-15,0 2-3 16,4-1 0-16,-7-6 0 16,-3-4-2-16,-1 6 0 15,0-12 0-15,4-2-1 16,-7-8 8-16,4-19-34 0,-5 5-33 16,-3-11-85-16,9-1 514 15,-5-20-308-15</inkml:trace>
  <inkml:trace contextRef="#ctx0" brushRef="#br0" timeOffset="-63013.72">8822 11478 929 0,'-6'0'459'0,"7"-4"-141"15,2 3-45-15,-3 0-66 16,0 0-42-16,0 0-61 16,14-7-24-16,39-9-31 15,-21 13-7-15,2-3-17 16,1 7-5-16,1-4-10 16,-3 1-2-16,-14 2-6 15,2-2 3-15,-11-1-12 16,-2-5-43-16,12 6-24 15,-7-4 39-15</inkml:trace>
  <inkml:trace contextRef="#ctx0" brushRef="#br0" timeOffset="-62350.72">9274 11583 856 0,'-3'-1'393'0,"4"3"-157"15,4-5-28-15,-5 3-55 16,1-1-12-16,20-3-35 15,33-1-11-15,-20 7-14 16,-1 2-6-16,2 4-10 16,-5 0-12-16,-8 0-17 15,-2 1-9-15,-15 9-11 16,0-5-1-16,-10 8 3 16,-3 4 3-16,-5-16 0 15,-7 17-2-15,-7-11-6 16,0 5-5-16,1 4-3 15,-2-11 1-15,8 10-4 16,-2-13 4-16,3 9-6 16,4-4-4-16,2-1 4 15,2 2-4-15,4-3 3 16,2-1 1-16,0 1 0 0,3-6 1 16,3 3-1-16,5-2-3 15,3-4 2-15,2 5-2 16,5-8 2-16,0 0 1 15,6-2 0-15,4-3 2 16,14-3 2-16,-3 0 1 16,-4 0 3-16,-1-2 1 15,-14-1-1-15,7 1-1 16,-13 1-2-16,-3-1-1 0,3 5 4 16,-1 1-1-16,-3-4-5 15,4 3-1-15,-12 1-3 16,-1-3-1-16,4 6-16 15,-3 0-14-15,0-1-66 16,-1 1-36-16,1-1-74 16,0 0-222-16,0 1 300 15</inkml:trace>
  <inkml:trace contextRef="#ctx0" brushRef="#br0" timeOffset="-61670.03">9912 11286 379 0,'11'-8'289'16,"-2"5"71"-16,-8-12-64 15,-1 15-55-15,1-7-22 0,-4 5-44 16,2 2-21-16,0 0-38 16,-2 4-16-16,-17 4-31 15,-26 23-10-15,26-20-20 16,0 14-7-16,1-3-12 15,-1 4-1-15,1-4-4 16,3-2-3-16,5 8-2 16,2-4-4-16,7 6-1 15,1 0 1-15,6-1-2 16,5-3 2-16,4-3 0 16,6-1 2-16,4 2 2 15,4-5-1-15,0-6 1 16,5-4-2-16,1-10-3 15,0-3-1-15,0-12 1 16,-3-2 0-16,-2-5 0 16,-5-2 0-16,1 0-1 15,-1-5 0-15,-5-2-1 16,3 1 1-16,-6 0 1 0,-4 2 1 16,-4 1 0-16,-6-3 1 15,-4 12 0-15,-7-6 0 16,-4 2 2-16,-2 10-3 15,-7-15-4-15,0 21-2 16,-8-8-4-16,-3 0 1 16,6 11 3-16,-12-15 0 15,3 13 2-15,1 1 0 16,-6 1-6-16,14 8-2 0,0-5-10 16,2 8-22-16,4 4 26 15</inkml:trace>
  <inkml:trace contextRef="#ctx0" brushRef="#br0" timeOffset="-60401.98">10553 11425 583 0,'12'22'306'0,"-6"-23"-51"15,0-8-67-15,-9 4-38 0,10-1-24 16,10-4-43-16,-11 3-9 16,17-4-14-16,-6-8-7 15,-3-4-7-15,9 10 0 16,2 3-8-16,-7 4-3 15,-1 6-10-15,-5 0-7 16,-8-6-9-16,7 7-4 16,-4 5-3-16,-2-5-1 15,1 8 0-15,-3 2 1 16,2 4 1-16,-1 1 0 0,0 3 1 16,3-4 0-16,0-2 2 15,0-1 2-15,5-3 2 16,-1 2 1-16,12-4-2 15,-2-2 0-15,0-7-3 16,1 1 1-16,-4-7 2 16,0-4 0-16,-3-2 0 15,6-2 0-15,-8-2-1 16,-2-6-2-16,3 0-2 16,-9 2-1-16,-1 2 1 15,-3 2-16-15,2 15-47 16,1-2-31-16,-1 5 47 15</inkml:trace>
  <inkml:trace contextRef="#ctx0" brushRef="#br0" timeOffset="-59604.42">10441 11774 235 0,'25'-30'162'0,"-20"31"35"15,-8 10-18-15,5 2-18 16,-1-4-5-16,6-16-12 16,-14-3-6-16,4 6-11 15,5-3-5-15,-11 8-12 16,13 7-8-16,-3-6-2 0,1-3-1 16,3-1-11-16,-5 2-3 15,0-1-14-15,7-3-9 16,20-3-14-16,22-49-5 15,-17 25-11-15,-3 16-8 16,-1-7-10-16,-4 10-6 16,-3 11-5-16,1-2-1 15,-12 15 3-15,5-7-2 0,-4 11-1 16,-5 2 0-16,2-7-3 16,-4 14 2-16,0-5 1 15,-1-3 1-15,1 3 0 16,-1-1-1-16,2-6-1 15,3 6-1-15,1-4 1 16,3-8 0-16,3 0 0 16,-4-3 4-16,-3-14 0 15,10 13-4-15,9-5 0 16,-2-1-1-16,1 7 0 16,-1-24 2-16,-8 2 2 15,2-3-1-15,7-7-1 16,-9 13 0-16,-4-17-7 15,8-1-10-15,-8 4-48 16,0-6-41-16,2 13 146 16,-8 9-63-16</inkml:trace>
  <inkml:trace contextRef="#ctx0" brushRef="#br0" timeOffset="-55260.55">11872 11330 529 0,'11'-2'295'0,"-3"-3"-57"15,-3-1-27-15,1 6-70 16,-2-7-23-16,-4 5-26 16,3 9-14-16,-11 0-8 15,1-7-5-15,14 7-14 16,2-16-6-16,-7 1-6 16,11 2-1-16,-16 0 2 0,-11 1 4 15,19 4 0-15,-6 0-3 16,-2-3-5-16,2 3-8 15,0 0-4-15,0 0-4 16,-14-7-7-16,-29-2 0 16,21 12-9-16,-3-2-2 15,0 11-2-15,1-4-2 16,-2 5 0-16,1 6 1 0,2-1-1 16,-1 4 1-1,5 1 0-15,-2-5-1 0,4 0 1 16,-3-1 0-16,6-1-1 15,6 1 1-15,1-2-1 16,6 1 0-16,5-1 0 16,1-1-1-16,7-2-1 15,-1-3 0-15,6 0 2 16,3-1 0-16,4-1 2 16,4-1-1-16,3-3 1 15,0-2 0-15,-1-5 0 16,-1-6 3-16,1-11 1 15,-3-2 1-15,0-4-1 16,3 2-1-16,-6 3 1 16,-3-1-1-16,-12 0 0 15,0 5 2-15,-17-10-3 16,9 16-2-16,-2 7-7 16,-9 6-2-16,6 22-1 15,-15-9 2-15,7 9 5 16,1-3 1-16,8 5 1 0,-3 6 1 15,-4 6 0-15,0 3-1 16,1 2 1-16,6-8 0 16,3 4 0-16,0-12 0 15,1 8 0-15,1 0 1 0,-1-15-1 16,2 7 0-16,-1-21-3 16,0 5-9-1,-2-8-22-15,1 1-16 0,-1-7-41 16,0 4-20-16,1 0-37 15,0-9 86-15</inkml:trace>
  <inkml:trace contextRef="#ctx0" brushRef="#br0" timeOffset="-54638">12081 11304 388 0,'-60'29'305'16,"56"-29"73"-16,-4 0-89 16,5-1-96-16,2 0-41 0,3-1-43 15,-2 2-6-15,2 0-9 16,11-1-2-16,41-10-25 15,-27 3-14-15,8-2-24 16,1-8-5-16,-4 10-14 16,-5-11-5-16,-1 17-1 15,-3-1-1-15,-9 1-2 16,-4 10 0-16,-5-2-1 16,2 11 1-16,-7 4 2 15,-1-1 1-15,-7 7 0 16,-5 0 0-16,-2 9-2 15,4-2 0-15,-5 2-1 16,3 1 1-16,3-4-1 16,-1 1 0-16,3 3 0 15,-2-5-1-15,0 5 1 16,4-6 0-16,1-5-1 0,3 2 1 16,1-9-1-16,-5 2 1 15,4-12-9-15,1-14-18 16,0-4-56-16,1 7-51 15,0 2 80-15</inkml:trace>
  <inkml:trace contextRef="#ctx0" brushRef="#br0" timeOffset="-54340.29">12131 11563 1099 0,'-61'-39'488'0,"66"35"-223"16,5-2-55-16,10 5-69 16,6-5-26-16,4 3-47 15,7 6-11-15,3 1-18 16,-3 1-11-16,1 2-16 15,-6-5-4-15,-10 1 13 16,2 1-19-16,-18 1 48 16,-3 1-475-16,-12 1 318 15</inkml:trace>
  <inkml:trace contextRef="#ctx0" brushRef="#br0" timeOffset="-52908.21">12724 11473 532 0,'48'-71'257'0,"-46"65"-106"16,2 1-33-16,1 0-48 15,-3 5-15-15,5-4 6 16,-5 4 4-16,1-1 8 0,-4 1 0 16,0 0 2-16,0 0 3 15,0 0-7-15,0 0-4 16,-4 20-19-16,-1 30-9 15,5-19-12-15,-2 3-4 16,-1 3-7-16,2-7-6 16,-1 9-3-16,-1 2-1 15,4-18-1-15,-5 16-1 16,3-27 0-16,-1 1 1 0,0-4 1 16,2-9 4-16,-3 2 0 15,3-18 2-15,-3 9-4 16,4-4-3-16,0-15-2 15,2 11-1-15,3-19-1 16,3-2-1-16,-2 9-1 16,11-2 0-16,8 4 0 15,-5-6 0-15,8 1 0 16,-5-1 0-16,0 10-1 16,3 3 1-16,4 6-1 15,-1 11-1-15,-7 2 1 16,4 7 0-16,-10 13 2 15,-2-3 1-15,-1 15 3 16,-4 3 0-16,-6 4 1 16,-3 1 1-16,-2-4-2 15,-3-7 0-15,1 1-1 16,-2-6 0-16,4-5 1 16,1-17-2-16,1-13 5 15,0-3 0-15,1-3 1 0,1 6 0 16,1 3-3-16,3-5-2 15,1-11-2-15,4 1 0 16,1-9-1-16,-5 1 0 16,11-1-1-16,2 3 1 15,2-1 0-15,10 1 1 16,-9 10-1-16,-2 0 0 16,-4 14 0-16,-4 4-2 15,1 8 1-15,-4 9 1 0,-5 4 3 16,-5 7 6-16,-8 9 9 15,10 1 4-15,6 13 0 16,-4-11-1-16,4-1-10 16,-6-10-3-16,7-14-4 15,4 1 0-15,8-9 2 16,0 0 2-16,-10-14-8 16,13 4-13-16,-7-10-60 15,6 2 282-15,13 1-175 16</inkml:trace>
  <inkml:trace contextRef="#ctx0" brushRef="#br0" timeOffset="-52133.96">13649 11258 645 0,'15'-80'355'0,"-13"80"-62"16,-1 4-69-16,2 5-63 15,1 3-25-15,1 3-32 16,0 9-21-16,-3 8-24 15,2 3-4-15,0 8-2 16,-3 1-8-16,0-2-9 16,0 2-4-16,-1-3-10 15,0-5-1-15,0 6-2 16,0-2-4-16,-4-3-3 16,0-8-2-16,1-10-4 15,3-3-1-15,0-11 1 0,0-4 1 16,-1-3 1-1,0 1 1-15,0 0-3 0,0 0-2 16,1-7-6-16,1-2-2 16,8-31 1-16,-4 26-1 15,2 8 4-15,1 1-1 16,1 4 0-16,-1 3 1 16,-1-4 0-16,-3 3 2 15,4 4 4-15,7 3 1 0,3 0 4 16,0 4-2-16,8-6 0 15,-3 1-1-15,11 7-1 16,0-11 2-16,-4 4-4 16,-1-7-1-16,-9-10-1 15,8 11-3-15,-5 3 1 16,-7-5 1-16,0 2-1 16,-6-7 0-16,-2-2 4 15,3 15-1-15,-7-5-2 16,-1 3 7-16,-1-2-47 15,-4-3-31-15,1 0 46 16</inkml:trace>
  <inkml:trace contextRef="#ctx0" brushRef="#br0" timeOffset="-50508.32">14613 11395 556 0,'-30'-28'322'16,"30"25"-67"-16,2-3-60 15,0-3-20-15,3 4-40 16,-1-5-15-16,3 11-14 15,2 0-8-15,9-4-20 16,6 16-11-16,7-7-14 16,6-5-1-16,-2 7-5 15,0-10 2-15,9 2-20 16,-5 6-11-16,-1-10-7 16,-3-2-6-16,-12 1 1 15,-1 1 1-15,-6-10-19 16,-2 5-30-16,-7-6-67 0,-4 8 533 15,-8 9-343-15</inkml:trace>
  <inkml:trace contextRef="#ctx0" brushRef="#br0" timeOffset="-50157.67">14582 11555 677 0,'-3'9'333'0,"3"-8"-109"16,1-1-32-16,4 0-30 15,-5-1-17-15,0 0-8 16,16-3-13-16,43-5-23 15,-18 8-6-15,3 2-29 16,-3 2-5-16,-8 1-18 16,-7-2-10-16,-1 0-12 15,-5-2-5-15,-1 1-9 16,-2-1-5-16,-3 0-1 16,4-1 9-16,-4-5-31 15,-2 0-22-15,0-7 456 16,-1 0-333-16</inkml:trace>
  <inkml:trace contextRef="#ctx0" brushRef="#br0" timeOffset="-48927.67">15526 11564 682 0,'28'16'357'0,"-27"-24"-79"16,0 1-55-16,-1 5-66 15,-1 1-29-15,0 1-49 16,0 0-14-16,0 0-15 16,0 0-3-16,0 0-2 15,0 1-6-15,0 8-2 16,0-6-6-16,1 7-7 16,6 25-1-16,-5-24-5 15,1 0 0-15,-2-4-5 16,0-4 0-16,0-4-5 15,0 0 1-15,0 0-2 16,0-1 1-16,0 1 0 16,0 0-3-16,3-3 0 15,7-19-1-15,10-20-1 16,-13 29-1-16,-4 4 0 16,-1 2-2-16,-3 6-1 15,-2 2-1-15,0 8 0 16,1 4 2-16,-3 0 1 0,2 4 3 15,1-5 0-15,-1-6 2 16,3 9-3-16,2-4 0 16,-4-6-1-16,2 10-1 15,2-18 1-15,-1-4 4 16,2 15-19-16,0-15-36 16,-2 4 469-16,6 4-334 15</inkml:trace>
  <inkml:trace contextRef="#ctx0" brushRef="#br0" timeOffset="-47712.07">16033 11222 426 0,'6'-6'259'0,"-5"21"-15"16,-2-15-34-16,-1 10-44 16,-6-13-22-16,0 6-23 15,-2 8-14-15,2-2-19 16,-4 13-8-16,0 1-21 16,0 2-8-16,-3 6-15 15,3 3-5-15,-1-3-8 16,3-2-4-16,1 6-3 15,-1-4 1-15,8-4 3 16,2 21 2-16,3-17-2 16,5-4-2-16,4-8-5 15,-2-12 0-15,8-1 2 16,6 4 3-16,3-3 3 16,1-19-1-16,5 6-2 0,4-10 1 15,-2-3-9 1,-1-4-1-16,-2-11-3 15,-7 0-4-15,9-1 4 0,-15 0 3 16,-13 1 2-16,-5 0-3 16,-19 0 0-16,6 3-5 15,-7 9-1-15,2-3 0 16,-1 11-2-16,-6-1-3 16,1 4-1-16,-2 14 1 15,-3-2 0-15,10-4 0 16,1 10 0-16,2-10 0 0,3 6 3 15,2 13-8-15,7-12-38 16,1 4-29-16,6-7-88 16,4-5 604-16,2 4-357 15</inkml:trace>
  <inkml:trace contextRef="#ctx0" brushRef="#br0" timeOffset="-46962.27">16738 11276 907 0,'11'-4'398'0,"3"-2"-197"0,-5 5-32 16,-7 6-50-16,-4-20-15 15,6 15-3-15,-5-1 6 16,2-4 2-16,-1 5-2 16,-1 0-32-16,0 0-16 15,0-1-18-15,-15 0-8 16,-28-1-7-16,26-11-6 16,-5 7-9-16,1 2-4 15,-6 4-3-15,-1 17-2 16,4-4-1-16,1 7 0 0,8-4 0 15,-1-4 0-15,3 4-1 16,0-3 0-16,9 1 0 16,-7-3 0-16,5 8 0 15,0-8 0-15,-5 2-1 16,10 4 0-16,2-7 0 16,4 0-1-16,5 0 0 15,4-1-1-15,1-2 2 16,2 1 0-16,6-3 1 15,-4-2 0-15,9-3 0 16,1-3 1-16,-4-6 0 16,3-4 0-16,1-4 1 15,-3-4-1-15,-1 3 1 16,0-1 0-16,-11 1 0 16,0 1 0-16,-11 0 0 15,4-1-1-15,-6 1 0 16,-3 12-2-16,3 1-3 15,-13 4-1-15,3 15 0 0,-2-1 2 16,-2 9 2-16,6 4 0 16,-2-1 1-16,2 2 0 15,0 1 0-15,-2 2 0 16,4 1 0-16,-1 0 0 16,8 1 0-16,-5-6 0 15,9-5 0-15,0-3 0 16,-1-6 0-16,3 4 0 0,-8-3 4 15,8-9-19-15,-3 3-28 16,-1-12-19-16,2-5-77 16,-5 6-23-1,0-19 224-15,1-1-86 0</inkml:trace>
  <inkml:trace contextRef="#ctx0" brushRef="#br0" timeOffset="-46412.53">16955 11230 608 0,'2'-35'308'0,"-11"51"-71"0,1-11-33 16,3 14-35-16,2-16-21 16,3-4-38-16,0 1-6 15,0 0-3-15,0 0 1 16,0 0-1-16,4 0-8 16,17-1-16-16,29-3-10 15,-19 0-20-15,0-6-5 16,1-4-16-16,1 0-9 15,-3 6-10-15,-2 8-4 0,-8 4-1 16,-7 1-2-16,-5 0 0 16,-2 10 0-16,-6 10 1 15,5 7 0-15,-5 5 2 16,-9 1 1-16,-2-7-1 16,-4 0 0-16,0 5-1 15,7-4 1-15,-2 7 0 16,3-3 0-16,-5-4-1 15,6-1 0-15,-2-7-1 16,-2-4 1-16,4-1-1 16,-5-1 0-16,6-7 1 15,1-3-4-15,-2 0-29 16,3-22-29-16,0 19-80 16,2-3-38-16,1-11-87 15,-4 14-23-15,4-23 186 16</inkml:trace>
  <inkml:trace contextRef="#ctx0" brushRef="#br0" timeOffset="-46112.65">16965 11404 794 0,'-3'-4'457'16,"1"5"-81"-16,1-2-130 15,1 1-35-15,0 0-49 16,0 0-22-16,18 4-38 16,30 1-18-16,-12-2-31 15,0 1-12-15,7-1-13 16,2 6-6-16,-10-9-7 16,-4 3-1-16,-5-2-9 15,-7-1-2-15,-1 2 0 16,-2-2 2-16,-7-1-31 15,1-1-36-15,-4-1-20 16,1-2-303-16,2 4 276 16</inkml:trace>
  <inkml:trace contextRef="#ctx0" brushRef="#br0" timeOffset="-45477.5">17509 11298 810 0,'35'-103'429'0,"-39"86"-76"16,1-2-63-16,2 14-70 16,1-3-31-16,2 6-62 15,-1 8-29-15,-1-2-52 16,0-4-12-16,0 0-22 16,-1 8-7-16,-1 21-1 15,-8 48 0-15,5-37 1 16,-2-2 1-16,2-6 0 15,1-3-1-15,-2-2 0 16,3-3 0-16,0-1-1 16,0-2 0-16,5-9 1 15,-2-2 0-15,2-9 3 16,0-2 1-16,-1-7 0 16,2 0-1-16,-2-7-3 15,2-4-2-15,0 0-1 0,4-5-1 16,1 8-1-16,-2 3-1 15,4 3-1-15,1 10 1 16,5 0-1 0,3 4-1-16,4 5 0 0,-5-2 1 15,4 4 1-15,-2 0 1 16,2 1 0-16,8-1 1 16,-7 0 0-16,5 0 0 15,-6-9 0-15,-2-3 0 16,1-9 1-16,-4 0 0 0,3-3-13 15,-5 1-19-15,-2-2-70 16,1 3-48-16,-5 1 507 16,0 10-312-16</inkml:trace>
  <inkml:trace contextRef="#ctx0" brushRef="#br0" timeOffset="-45144.48">17952 11107 890 0,'0'-25'443'0,"0"13"-117"16,2 8-57-16,-2 10-94 15,-2 1-25-15,-1 12-70 16,-3 1-27-16,0 15 7 0,-3 5-10 15,-4 10 8-15,0 2 4 16,-3-3-14-16,0 2-2 16,2-5-19-16,-5-1-6 15,5 3-9-15,-1-4-4 16,-1-2-3-16,3-7 0 16,1-8-2-16,4-6 2 15,7-16-18-15,4 14-35 0,-3-19-19 16,0-2-179-1,10 4 168-15</inkml:trace>
  <inkml:trace contextRef="#ctx0" brushRef="#br0" timeOffset="-37298.46">7305 12891 326 0,'-80'8'225'15,"81"-7"-13"-15,-4 0-65 16,-8-1-23-16,14 2-35 15,-3-4-11-15,6 5-5 16,-6-3 1-16,0 0-6 0,0 0-3 16,0 0-4-16,1 0 0 15,6 0 6 1,-3-1 3-16,9 0 5 0,25-11-8 16,-20-5-20-16,-1-1-12 15,9-10-19-15,0-4-7 16,1 12-6-16,3 2-2 15,-7 7-1-15,5 20-1 0,-9-11-2 16,0 9-1-16,-5 11 0 16,-4-8 0-16,-7 17 2 15,-6-8 2-15,-10 2 0 16,-7-2 2-16,1 4-1 16,-2 1 1-16,-3-1 1 15,5 0 0-15,0-8 0 16,0-1 0-16,11-9 2 15,-3 0-1-15,1-6 1 16,2-7 0-16,5 1-4 16,3-9-1-16,6 2-3 15,5 2-2-15,1-1 2 16,-1 4-1-16,4 4 0 16,-4-2 0-16,5 11 1 15,0-2 0-15,3 5 0 16,2 3 2-16,-6 6 0 15,8 3 0-15,0 5 1 16,-9-2 0-16,-2 0 0 16,-2 3-1-16,-13 9 1 15,2-4 0-15,-13 4 2 16,-13-4 0-16,2-1 2 0,-3 5 1 16,-1-20 1-16,3-2 0 15,-3-13 3-15,0-2 0 16,7 2 0-16,-1-12-1 15,0 0-3-15,2-15-1 0,2-3-4 16,-1 14-1-16,15-9-3 16,4 4-5-16,4 5-15 15,-2-4-7-15,1 8-43 16,-2 10-28-16,3 1-96 16,14 2-147-16,-8-2 227 15</inkml:trace>
  <inkml:trace contextRef="#ctx0" brushRef="#br0" timeOffset="-36365.62">8043 12967 922 0,'-3'0'412'15,"2"2"-196"-15,3 0-28 16,-2-3-44-16,-1 0-28 16,1 0-36-16,-1 0-13 15,0 0-20-15,0 0-7 16,-18-7-8-16,-21-5-4 15,22 11-3-15,-3 2-4 16,0 2-6-16,-2 7-4 0,3 8-8 16,-3-1-2-16,3 1-1 15,3-6-3-15,7 1-1 16,1 2 0-16,4 4 1 16,4 6-1-16,2-3 1 15,4-6 0-15,0-2-2 16,4-6 1-16,6-5 1 15,6 1 1-15,4-3 2 16,2-3 1-16,-4-13 0 16,4 8 0-16,-7-15-1 15,-4 3-1-15,-3 9-6 16,-9-13-3-16,6 10-1 16,-2-1-2-16,-8-1 3 15,11 8 4-15,-10 5-4 16,1 3 0-16,-2 7 1 15,-1-7 0-15,-1 4 6 16,-7 23 0-16,-2 30 1 16,21-19 0-16,-9 3 1 0,4 5-1 15,7 10 1-15,-11-6 0 16,11-6 1-16,2 1 0 16,-3 0 1-16,5 3 0 15,-7-1 0-15,-9-18 1 16,-11-6 1-16,11 13 0 15,-15-23 1-15,5 15 1 0,2-9 0 16,-19-20 0-16,12 5 1 16,-5-3-2-1,-2-3-2-15,0-16-2 0,-4-5-10 16,-1-14-4-16,2-3-8 16,6 16 2-16,6 2 7 15,7 9 3-15,4 0 7 16,-1-3 0-16,5-1-1 15,3-2 0-15,9 1 1 16,3 0 3-16,7 2 12 16,3-3 10-16,10 4 12 15,1-5 4-15,12 6-5 16,-4-4-4-16,-14-6-10 16,-2 5-5-16,-12 4-6 15,-1-9-3-15,3 17 3 16,-5-7-6-16,-13-9-35 15,4 29-43-15,-6-12-458 16,5 1 375-16</inkml:trace>
  <inkml:trace contextRef="#ctx0" brushRef="#br0" timeOffset="-27139.1">8478 13101 291 0,'46'22'183'0,"-43"-24"5"0,-6-5-17 16,8 20-19-16,1 0-9 16,-5-2-17-16,-3-1-13 15,-4-15-23-15,1 4-10 16,9 14-14-16,2-1-5 15,-1-3-6-15,-7-17-1 16,-4-1-5-16,6 3-2 16,5 7 8-16,2 11 4 15,-4-9 1-15,5-1-2 16,-10-22-21-16,9 7-9 0,0-19-13 16,1 4-3-16,4-4-5 15,-9-15-1-15,17 11-2 16,-17-13 0-16,7 15-1 15,3 3-1-15,-9-2 0 16,14 13-1-16,-5-13 0 16,-13 10-1-16,3 2 0 15,0 3 0-15,-7 6 0 16,12 6 0-16,0 12-2 16,-13-8-2-16,7 20-1 15,1 0 2-15,-3 4 2 16,9 8 1-16,-4-2 0 15,-1-3 0-15,8 1 0 16,-3-3 0-16,5-2 1 16,2 5 0-16,-2-4 0 15,-1 0 0-15,4 5 1 16,-4-10-1-16,-2-4 1 16,2 4-1-16,0-11 0 0,-1 1 1 15,1-1 0-15,0-2 1 16,-4-6-1-16,3 11 1 15,-2-9 0-15,-2-3 1 16,5-1 1-16,-2-14 0 16,2 0-1-16,-3-5-1 15,-4 5 0-15,-2-4 0 16,-2 1 0-16,2 2 0 0,-3-4 0 16,4 3 0-16,-7-11 0 15,-1 2-1-15,1-6 1 16,1 3 0-16,4 3-1 15,-6-12 0-15,5 3-1 16,-1 2 1-16,-1 7-1 16,6 14 0-16,-3 8 0 15,-5-4 0-15,5 9-2 16,-3 0-3-16,-3 4-2 16,3-2-1-16,-1 0-13 15,1 6-28-15,3 23-68 16,12 45 572-16,-11-42-371 15</inkml:trace>
  <inkml:trace contextRef="#ctx0" brushRef="#br0" timeOffset="-26489.67">9329 12949 687 0,'7'-5'389'0,"0"0"-68"15,-1-3-114-15,1 4-19 16,-2-1-41-16,-3-4-21 0,-2 8-28 16,-2-7-11-16,-4 7-17 15,-1-1-5-15,-7-2-10 16,-1 3-3-16,-6 0-12 15,-1 1-8-15,0 5-12 16,-4 3-4-16,5 6-9 16,-1 0-2-16,-2 0-3 15,6 2 0-15,-7-2-2 16,12 1 0-16,12 5 0 16,-4 2-1-16,18 4 0 15,-14-5 0-15,3-2-1 16,13 2 1-16,-8-7-1 15,13 3 2-15,0-6 0 16,-2-12 0-16,5 4 0 16,-2-8 1-16,-4 9 0 15,0-7 0-15,-3-2 1 16,0-13 0-16,-1-11 0 16,3 5-2-16,-3-10 0 0,-2 17-2 15,-2-12-1-15,-2 5-4 16,-4-3-1-16,2 4-2 15,-2 11 2-15,-3 2-5 16,1 10 0-16,-1 1 0 16,-2 9 0-16,0 3 6 15,1 7 3-15,0 2 1 0,1-1 1 16,0-1 0-16,1 0 1 16,2 2 0-16,-1-11 1 15,5 8 11-15,-3-2-31 16,0-8-14-16,4 5-42 15,-2-11-34-15,-1-2-33 16,2-1-39-16,6-4 120 16</inkml:trace>
  <inkml:trace contextRef="#ctx0" brushRef="#br0" timeOffset="-25790.06">9821 12635 886 0,'3'8'471'15,"0"-27"-128"-15,-3 20-134 16,0 6-33-16,-3-11-66 16,-1 34-26-16,1-8-34 0,1 2-11 15,-2-5-13-15,-6 0-5 16,7-2-4-16,0 1-1 15,1 14-2-15,10-9-1 16,-13 4-4-16,5-5 0 16,6-5-4-16,-4-6 0 15,3-7-2-15,-4 3 2 16,2-12 3-16,-1 1 1 16,2-3 1-16,-1-5-1 0,-1-3-4 15,-1-6 0-15,-2-2-3 16,-3-4 0-1,-1 6-5-15,1 5-2 0,-3-1-2 16,0 12-2-16,-2-2 1 16,-5 6 0-16,1 11 0 15,-7-8 0-15,2 15 2 16,0-9 2-16,0 4 0 16,0 9 1-16,1-2 0 15,-6 10 0-15,7-4 1 16,5 4-1-16,0 1 1 15,14-4 0-15,-3 1 1 16,-4 1-1-16,12 1 0 16,-7-7 1-16,10 5 0 15,5-8 1-15,3-8 0 16,3 2 1-16,1 2 1 0,1 1 0 16,-3-9 0-16,2-6 1 15,4-14-1 1,-1-3 1-16,4 8-1 0,4 5 1 15,-7-3-1-15,1 12-1 16,0-13-1-16,-4-6 0 16,-4 10-1-16,-5-15-11 15,-9 15-35-15,4 4-21 16,-13 4-40-16,8 11-25 0,-5-3-58 16,5-8 78-16,-1 8 55 15</inkml:trace>
  <inkml:trace contextRef="#ctx0" brushRef="#br0" timeOffset="-25439.2">10139 12609 1032 0,'-2'-14'526'16,"-6"4"-154"-16,3 10-158 15,1-4-48-15,1 21-78 16,1 0-39-16,-5 25-30 16,8 6 4-16,0 4 6 0,-1-4 2 15,4-7-3-15,0-1-5 16,-1 8-8-16,2 0-4 15,2 0-4-15,-4 4-2 16,-3-8 0-16,-2-17 0 16,0 0-1-16,0-8-4 15,2-18-26-15,0 12-17 16,2-10-59-16,7-10 24 16,2-18 44-16</inkml:trace>
  <inkml:trace contextRef="#ctx0" brushRef="#br0" timeOffset="-24885.13">10882 12791 822 0,'0'-16'389'16,"9"14"-132"-16,-5 0-32 0,2 3-69 16,2-1-17-16,-8 11-42 15,-11 7-13 1,0 3 1-16,-5 2-7 0,-6 6-18 15,7-3-8-15,-6 7-18 16,2 4-9-16,-3 6-12 16,0-2-3-16,2-1-6 15,-2-11 1-15,6-1-2 16,2-13-1-16,3-1 2 16,2-8-4-16,2-5-23 15,2 10-19-15,-3-22-65 16,5-2-43-16,2-17-63 15,3-9 122-15</inkml:trace>
  <inkml:trace contextRef="#ctx0" brushRef="#br0" timeOffset="-24650.58">10721 12899 651 0,'-2'-3'405'0,"1"-2"-69"15,-1 10-102-15,2-5-36 16,-1 0-56-16,0 5-18 15,2 12-20-15,5 33-16 16,1-29-31-16,6 5-10 16,2-1-20-16,6 1-7 15,5-1-9-15,-5-10-4 16,2 11-2-16,1-8 8 0,5-3-29 16,-3-6-28-1,-1-29 356-15,-15 2-258 0</inkml:trace>
  <inkml:trace contextRef="#ctx0" brushRef="#br0" timeOffset="-24118.49">11453 12521 573 0,'9'-18'345'15,"-5"0"-8"-15,-3 6-67 16,14 9-65-16,-7-6-19 0,-10 8-56 16,4 1-29-16,-3 3-39 15,1-3-12 1,3 13-3-16,6 46 5 0,-9-9-2 15,1 6-2-15,1-2-11 16,-2 5-5-16,-2-8-10 16,0-7-5-16,-7-4-5 15,6-2-2-15,2-5-3 16,3 3-2-16,0-8 0 16,-1-2 0-16,-1-7-2 15,3-7 4-15,-3 4-19 16,4-13-12-16,-1-6-57 15,-4-3-43-15,3-19-304 16,9 1 285-16</inkml:trace>
  <inkml:trace contextRef="#ctx0" brushRef="#br0" timeOffset="-23352.24">11827 12737 970 0,'-9'2'481'0,"6"1"-147"16,-6-11-138-16,8 11-34 0,-4 1-56 16,-3-3-33-16,7 19-43 15,-5-1-8-15,0-2-9 16,6 11 1-16,0-1 7 15,-1 1 6-15,1 6 6 16,-2 0 1-16,1-3-9 16,-2-2-6-16,3-7-8 15,0 2-3-15,2-9 0 16,2-2-2-16,-4-10 7 16,1-9 0-16,1-9 0 15,2-7-1-15,1-5-6 16,-1-5-2-16,2-5-14 15,-2-2-13-15,3 0-26 16,8 5-9-16,7 9 12 16,9 4 9-16,-6 7 22 15,-10 9 6-15,1 12-3 16,-11 9 0-16,4 7 1 0,0 0 3 16,-8 1 8-16,0 1 6 15,-1 9 10-15,2 2 1 16,-3-2 0-16,7 3-5 15,5-11-6-15,1-3-1 16,3-1-1-16,-9-12-1 16,-3 0 4-16,-5-7 4 15,2-12 1-15,0-1 0 0,2-14-4 16,-2-8-4-16,-2-10-7 16,2 3-10-16,-3-1-21 15,12 5-9-15,5 9-4 16,-1 3 7-16,8 8 18 15,-5 3 6-15,0 13 3 16,-4 0 1-16,-4 2 2 16,2 10 3-16,-2 0 9 15,3 4 3-15,1 4 8 16,-3-2 3-16,-3 4 0 16,0 3-1-16,-4-7-6 15,0 1-1-15,-1 1-3 16,-1-2 0-16,1-3 1 15,-4-2 3-15,0-1-26 16,-3-15-29-16,1 7-76 16,4-3-49-16,-1-19 103 15</inkml:trace>
  <inkml:trace contextRef="#ctx0" brushRef="#br0" timeOffset="-22935.91">12413 12834 903 0,'-3'-4'478'16,"-3"7"-83"-16,3 10-123 15,-19 5-96-15,15-6-25 16,-2 7-55-16,-5-1-25 16,8 0-29-16,3 2-11 0,0 3-14 15,5-4-4-15,7 3-5 16,-8-6-2-16,12 3-1 15,2 3-1-15,-2-10 0 16,2-1 0-16,-5-2-1 16,1-14 2-16,0 2 2 15,-4-2 1-15,3-15 0 16,-4 8-1-16,2-10-1 16,2-3-1-16,-6-3-2 15,-4-6-1-15,-8 5-4 16,1 5-4-16,-5 5-2 15,6 7-3-15,-2 5-4 16,-1 2-2-16,5 9-14 16,-6-5-8-16,1 2-29 15,-2 10-17-15,-4-4-46 16,0 7-36-16,3 1 47 16,15-6 53-16</inkml:trace>
  <inkml:trace contextRef="#ctx0" brushRef="#br0" timeOffset="-22568.43">12873 12415 978 0,'0'-11'478'0,"-8"11"-144"16,-7 8-112-16,0-1-87 15,7 15-24-15,2 19-40 16,1 3-12-16,3 25-11 16,-6 0-3-16,7-3-5 15,-3 1-3-15,9-14-13 16,3 1-4-16,-3-1-7 15,7-2-4-15,-4 0-2 16,-7-10-1-16,7 0-2 16,-8-6 3-16,5-12-17 15,0-9-24-15,-9-11-45 16,8-5-23-16,-15-4 59 16</inkml:trace>
  <inkml:trace contextRef="#ctx0" brushRef="#br0" timeOffset="-21953.34">11390 13286 344 0,'-6'2'255'16,"5"2"9"-16,-6 8-91 16,6-12-31-16,-3 1-50 15,-2 2-14-15,6 4-2 16,1-6 10-16,11-4 18 16,1-1 4-16,-1 0 7 15,3-7 0-15,-3 12-12 16,4-4-7-16,2-5-25 15,6 15-11-15,11-7-9 16,6 4 2-16,26 14 9 16,10-9 4-16,14 15-6 15,13-5-10-15,5-8-17 16,-1 6-8-16,5-9-10 16,-12 1-2-16,-9-2-3 15,-5-4-2-15,-21 1-3 0,-4-2 1 16,-16-1 0-16,-5-1 0 15,-11-3 1-15,-5 2 0 16,-7-2-1-16,-7-2 1 16,-7-6-19-16,-5 2-21 15,-4 2-73-15,-2 1-14 16,-5 4 67-16</inkml:trace>
  <inkml:trace contextRef="#ctx0" brushRef="#br0" timeOffset="-21054.36">11629 13764 449 0,'66'-26'251'0,"-63"19"-26"16,-2 7-16-16,3-9-23 16,1 8-15-16,-1 0-35 15,0 3-15-15,-4-3-26 16,0 0-1-16,0 1 1 16,-2-1-3-16,1 1-16 15,0 0-15-15,-12 4-28 16,-35 20-10-16,18-21-13 15,5 4-4-15,2 8-3 16,-2-7-1-16,3 7-1 16,-5-11 0-16,13-3-1 15,-4 4-2-15,11-2-1 16,7 3 0-16,-12-5-1 16,11-3 0-16,1 1 1 0,10 1 1 15,8 4 0 1,11 2 0-16,2 6-1 0,-5-4 0 15,9 4 1-15,-7 2 0 16,2 1 2-16,1 2-1 16,-4 5 1-16,-3 2 0 15,-8-1 1-15,-9 4 0 16,-9-2 2-16,-4-2 0 16,-8 0 2-16,-2-1 1 0,-7-8 4 15,-1 8 3-15,-2-3 1 16,-1-13 3-16,2-5-4 15,-2-10-2-15,-1-13-1 16,7 11-3-16,5-3-3 16,-3-4-2-16,0 2-6 15,-3-1-14-15,13 9-42 16,7-1-20-16,9 3-87 16,-1-4-56-16,3-6 144 15</inkml:trace>
  <inkml:trace contextRef="#ctx0" brushRef="#br0" timeOffset="-20339.5">12218 13730 898 0,'2'-4'447'16,"-3"5"-106"-16,-4-1-115 16,4-1-71-16,0-1-29 15,-1 1-55-15,-5 0-22 16,-10-1-23-16,-29-3-5 16,28-6-11-16,-5 13-3 0,-2 14-4 15,5-8-3-15,-10 7 0 16,12 2 0-16,-1-11-1 15,0 7-1-15,3 3 1 16,-5-10 1-16,17-2-2 16,-11 7-1-16,17-5-1 15,9 7-1-15,-7 4 2 16,5-10 0-16,6 6 0 16,-2-4 1-16,0 5 1 15,21-4 0-15,-2 7 1 16,-3 0-1-16,8 1 1 15,-11 7 0-15,-6 0 1 16,2 4-1-16,-10-6 1 16,-7-10 0-16,-5-2 1 15,-5 12 1-15,-6-1 0 16,-3 3 1-16,-1-9 1 16,0-18 0-16,-4 2 1 15,0 5-1-15,-7-2 0 0,7-1-1 16,-2-19-1-16,8 5-1 15,8-8-1-15,-5 5-1 16,5 7 0-16,-10-11 0 16,8 3 0-16,7 2 0 15,2-4-1-15,19 0 1 16,-9 2-1-16,7-10 1 16,9-3 0-16,-8 3 1 15,12-2 0-15,-4 1 0 0,2 6-1 16,2-3 0-16,-8 4 0 15,-5 7 0-15,-5 5-8 16,-7 1-25-16,-1 8-47 16,2 0-42-16,-3-1 536 15,-1 7-338-15</inkml:trace>
  <inkml:trace contextRef="#ctx0" brushRef="#br0" timeOffset="-19588.93">12601 13850 1104 0,'3'-1'509'0,"0"-1"-212"0,-2 1-34 16,-1 0-71-1,-1 1-42-15,0 0-69 0,0-1-26 16,0 1-29-16,-12 0-9 15,-34 2-12-15,29 2-2 16,-4 4-2-16,0 2 0 16,7 1-1-16,-5 1 0 15,5 1 0-15,3-2-1 16,0-1 0-16,7 3 0 16,3 1-1-16,-1 3 0 0,10-1 1 15,5-3-1-15,8-5 1 16,-3 2 0-16,6-8 1 15,-2 0 0-15,-1-3-1 16,10-6 0-16,-12 2-7 16,-1-4-4-16,0-1-12 15,-3-1-8-15,2-1-10 16,-1 8 0-16,-1 5 7 16,2 8 8-16,-3 15 14 15,-3-3 5-15,-2 13 3 16,-2 2 2-16,-4 0 0 15,1 11 1-15,0 7 1 16,-1-4 0-16,0 1 1 16,-4-8 1-16,-4-7 0 15,0-2 1-15,-9 3 0 16,-1-3 1-16,-5-15 2 16,-1 14 1-16,-3-25 2 15,4 8-1-15,-4-8-1 0,3-30 1 16,-6 10-7-1,-2-21-6-15,5-3-11 0,3 7-6 16,10 0 3-16,9 5 4 16,3 2 8-16,0 6 4 15,18-6 2 1,-3 5 0-16,2 5 2 0,5-6 2 16,-2 5 12-16,10-8 6 15,9 3 7-15,4-4 1 0,1-7-8 16,-1 20-4-16,10-15-6 15,-16 15-3-15,6 4-1 16,-3-18 10-16,-15-1-25 16,10-6-42-16,-16-5 30 15,-17 4-9-15</inkml:trace>
  <inkml:trace contextRef="#ctx0" brushRef="#br0" timeOffset="-19007.27">13456 13036 480 0,'15'-59'324'16,"-18"64"-13"-16,3-4-81 15,7 2-20-15,-6 1-33 16,7-4-10-16,-1-2-21 15,3 0-11-15,13-2-31 16,3-4-20-16,9 3-37 16,2 2-11-16,7-13-18 15,-2 14-6-15,-3 0-5 16,-3-3-1-16,-9 10-2 16,-4-5-1-16,-3 0 11 15,-10 0-10-15,-10 3-55 0,0 1-38 16,-5 0 475-16,4-4-323 15</inkml:trace>
  <inkml:trace contextRef="#ctx0" brushRef="#br0" timeOffset="-18762.91">13447 13296 800 0,'-5'-12'452'16,"13"-2"-65"-16,5 9-131 16,11-1-24-16,6-3-47 15,6 4-38-15,5 2-60 16,1-5-23-16,2 18-36 16,-6-9-7-16,-5 1-13 15,3 8-2-15,-15-10-4 16,-5 17-21-16,-5 5 373 15,-10-2-271-15</inkml:trace>
  <inkml:trace contextRef="#ctx0" brushRef="#br0" timeOffset="-7875.31">14302 13242 578 0,'1'-14'323'0,"1"18"-50"0,0 3-46 15,-1-16-55-15,-4 17-30 16,-1-8-22-16,1 3-6 16,3 4-10-16,-2-8-10 15,-2 1-31-15,3 1-14 16,0-1-19-16,1 0-2 15,0 0-1-15,0 0-1 0,3 18-4 16,6 25-3-16,-5-35-10 16,-7 0-2-16,3-10-1 15,-1 2 5-15,-3-4 5 16,4 4 2-16,0-1 0 16,0 0-6-16,4-7-4 15,2-18-4-15,-1-21-2 16,-8 26-2-16,6 7-3 15,-1 10-4-15,3 7-2 16,0 4 0-16,-3-2 4 16,1 2 2-16,-4 0 3 15,-5 8 0-15,10 2 0 16,-4-1 0-16,8-2 1 16,-4-3 0-16,-3 4 1 15,0-4-1-15,-6-4 16 16,5-4-28-16,-3 2-54 15,6 1-33-15,-3-6 482 16,0 0-315-16</inkml:trace>
  <inkml:trace contextRef="#ctx0" brushRef="#br0" timeOffset="-7153.67">14905 12926 351 0,'-34'-27'252'16,"21"28"1"-16,13 0-63 16,2 1-29-16,-1-6-18 15,-1 3-10-15,0 0-1 16,0 0 1-16,0 0-21 0,0-1-5 15,0 1-18-15,0 0-12 16,-1 0-25-16,0 0-14 16,0 1-16-16,0 0-6 15,-8 14-1-15,-24 40-2 16,29-26-5 0,-8 9-1-16,-12-4-1 0,20 6-2 15,-7-3 0-15,11-3 0 16,4 1-2-16,-4-11 1 15,14 6-2-15,-6-4 1 16,7-4-1-16,-4 6 1 0,-3-18 1 16,-4 2 1-16,9-14 7 15,8-4 2-15,-1-5 2 16,7-4 1-16,-4-17-6 16,-3-7-3-16,-1-4-4 15,-1-16 0-15,-5 10 0 16,-2 3 0-16,-10 2 1 15,0 13-1-15,-4 7 0 16,-5 2-1-16,-5 11-2 16,2 0 0-16,-5 5-2 15,0 6 0-15,7 1 0 16,-7 4-1-16,7 3 0 16,3-4 1-16,-1 0-12 15,5 4-28-15,3-6-63 16,-2 1 22-16,1-2 36 15</inkml:trace>
  <inkml:trace contextRef="#ctx0" brushRef="#br0" timeOffset="-6289.6">15590 12885 783 0,'12'-4'402'15,"-1"1"-123"-15,4-5-95 16,-5-3-13-16,-4 3-36 16,0 6-14-16,-4 0-14 15,-3 6-5-15,0-4-1 16,-1 0 1-16,-13 6-17 15,-34 18-9-15,25-18-20 16,-3-1-8-16,-1 4-19 16,-3-2-8-16,4 1-11 15,0-2-2-15,0-4-5 16,9-1 0-16,0-1-2 16,8 0-1-16,4 0 0 15,-7 1 0-15,14 1-1 16,-2 0-1-16,1 1 0 15,0-3-2-15,0 0 2 16,0 0 1-16,0 0 1 0,1 2 0 16,2 9 0-16,12 26 0 15,-7-26 1-15,-9 0-1 16,-1 1 1-16,-4 5 0 16,-2-2-1-16,4 4 0 15,-2 0 0-15,-1-2 0 16,-2-5 1-16,4-4 0 15,-2-2 0-15,4-6-1 16,5-1 0-16,1 1 0 0,-3-1-3 16,0 0 0-16,0 0-2 15,9-14-1-15,42-26-4 16,-34 25 0-16,5 4-1 16,4 6 1-16,-4-2 3 15,0 7 1-15,-1 5 0 16,-4-3 0-16,-3 17-1 15,1-5 2-15,-6 9 1 16,-1-1 2-16,-1 1 1 16,-4 8 1-16,-2-12 0 15,-2 7 1-15,-6-2 2 16,-3 0 0-16,-6 1 1 16,0-2 2-16,-6-1 1 15,-2-6 1-15,-6-2 0 16,3-8-1-16,0-5-2 15,-2 0-1-15,0-4 0 0,7 2 0 16,2-7-2 0,-1-3-1-16,15 5-9 0,-10-6-10 15,3 5-37-15,14 4-23 16,-1-4-69-16,4 7-43 16,14-4-4-16,-4 4 100 15</inkml:trace>
  <inkml:trace contextRef="#ctx0" brushRef="#br0" timeOffset="-5556.47">15907 12908 665 0,'-2'-8'405'16,"1"1"-27"-16,-1 3-156 15,2 1-26-15,0 2-39 16,0 1-23-16,0 0-43 16,-1 0-16-16,0 0-24 15,0 0-4-15,-6 13-9 16,-19 25-5-16,15-20-12 15,-3 0-6-15,8-2-7 0,3 5-2 16,-2-6-2-16,-1-8 0 16,-2 1 4-16,6-11 2 15,11-2 2-15,4-2-2 16,-2-12-3-16,-7 4-4 16,8-6-3-16,1 7-2 15,7 1-3-15,0 4-1 16,-3 4 0-16,-1 1 0 15,-1 8-3-15,-2 7 2 16,0 9 0-16,0 3 2 0,1 9 3 16,-3-8 0-16,-1 21 2 15,-2-6 1-15,-8-6 1 16,-1 9 1-16,-10-17 1 16,-5 8 1-16,-7 2 0 15,-2-13 1-15,-3-6 1 16,-5-6-1-16,3-2-1 15,-6-2 0-15,4-3-2 16,1-3 0-16,1-4-5 16,6 0-5-16,0-11-18 15,5-8-10-15,5 10-1 16,1-5 3-16,8 8 12 16,3 6 7-16,12-3 4 15,3 11-2-15,10-4 2 16,-1 10 0-16,12 3 2 15,-2-9 4-15,6 13 6 16,5-7 3-16,-14 4 3 0,5-1 1 16,-11-5-3-16,-4 2 0 15,-1-10 23-15,-4 0-26 16,-2-11 419-16,1 2-311 16</inkml:trace>
  <inkml:trace contextRef="#ctx0" brushRef="#br0" timeOffset="-4390.83">16438 13031 459 0,'5'-63'311'16,"-2"61"-6"-16,1-9-107 16,-2 4-25-16,-2 6-71 15,1 1-18-15,-1 0-23 16,0 0-4-16,1 21 11 16,3 34-2-16,-3-17-5 15,-2 1 1-15,-2 7-5 16,-2 3-6-16,-4-13-12 15,2 5-10-15,-1-13-13 16,2-6-3-16,3-4-4 16,-1-9-1-16,3 0 6 15,-3-8 2-15,4-7 1 0,-1-1-2 16,-1-8-7-16,1-7-5 16,1-7-4-16,1-9-2 15,7 0-10-15,0 4-6 16,9-8-5-16,-4 10 2 15,5-5 7-15,2 10 6 0,-5 22 2 16,5-3-3-16,-1 15 0 16,-3 2 0-16,-1 15 2 15,-1 6 5-15,-9 13 3 16,-1-1 1-16,2-9 2 16,-7-3 1-16,6-6-1 15,-4-5 0-15,-2-2 0 16,1 0 2-16,-5-8 1 15,5-3 3-15,-3-4 3 16,3-8 0-16,-3-5-1 16,-2 3-4-16,5-21-5 15,-1 12-2-15,5-21 0 16,5-8-9-16,5 3-17 16,6-14-3-16,4 18-1 15,1 4 9-15,-3 15 13 16,-6 9 0-16,1 11-1 15,3 6-2-15,-1 10 3 16,-1 11 4-16,-10 12 5 16,-2-4 3-16,2 7 3 0,1-6 0 15,-2-6-2-15,-2 2 1 16,-4-9-1-16,-1-9 2 16,0-5 1-16,3-4 12 15,-3-8-33-15,0 13-22 16,2-18-85-16,-6 8 321 15,7 0-174-15</inkml:trace>
  <inkml:trace contextRef="#ctx0" brushRef="#br0" timeOffset="-3924.13">17158 13004 888 0,'-10'8'471'16,"-16"12"-116"-16,12-2-160 16,-7-4-31-16,0 6-67 15,6-4-27-15,-4 3-31 16,7 14-9-16,7-5-10 16,2-1-5-16,4-8-6 15,3-8-2-15,5-1-2 16,1 2-1-16,5 1 1 15,5-3 0-15,4-1 1 0,-1-15 0 16,2-3 2 0,-2-6 0-16,-3 13 0 0,-2-8 1 15,-1 2-1-15,-11-1 0 16,-1-11 1-16,-1 7-2 16,-12-16 0-16,12 4-1 15,-14-6-2-15,-1-2 0 16,-8 12-2-16,-7-2-1 15,5 8-1-15,0 5-2 0,4 7-1 16,-1 1 0-16,-1 2-2 16,1 7 1-16,13-1-22 15,-2 9-25-15,7-8-60 16,0 9-51-16,0-1 68 16,3-10 33-16</inkml:trace>
  <inkml:trace contextRef="#ctx0" brushRef="#br0" timeOffset="-3556">17536 12791 1038 0,'-3'0'510'0,"-2"-9"-181"15,5 13-165-15,-7 8-33 16,0 6-52-16,3 7-11 16,-2 6-13-16,1 9-3 15,0 4 2-15,3 9 1 16,-1 8-2-16,1-8-7 15,2 4-15-15,-3-7-7 16,1-18-12-16,2 6-4 16,-2-15-1-16,0-1-1 15,-1-3 0-15,-2-11 9 0,2-3-23 16,2-1-35-16,-2-11 382 16,3-2-276-16</inkml:trace>
  <inkml:trace contextRef="#ctx0" brushRef="#br0" timeOffset="-1886.77">17912 13305 336 0,'1'2'213'15,"0"3"-8"-15,-1-5-31 16,0 0-50-16,0 0-21 0,0 0-21 16,0 0-7-16,0 0-3 15,0 0-4-15,0 0-1 16,0 0 10-16,0 0 6 16,0 0 1-16,0 0-5 15,0 0-12-15,0-1-14 16,1-3-8-16,1-11-15 15,33-30-6-15,-26 7-11 16,2 1-4-16,7-20-4 16,-3-1-1-16,0 13-2 15,5-10 0-15,-8 12-1 16,4 4 0-16,2 7-1 16,-6 8 1-16,-2 10-1 15,-10 9 2-15,0 4 4 16,-6 6-1-16,-2 2 0 15,5 4-3-15,-4 9-2 16,-1-3 1-16,8 4 1 16,-5 4 1-16,7 6 0 0,-2 2-2 15,3 0 1-15,9 1 0 16,-7 0 0-16,14 4 1 16,-5-6 0-16,-3 4 0 15,6-11-1-15,-4-1 0 16,-6-4 1-16,1-1-1 15,3-5 0-15,-10-6 1 16,9 2-1-16,-2-11 1 16,-7-5 2-16,6 7 0 15,-1-3 2-15,6-3 1 0,0-6-1 16,-7-4-2-16,2-5-1 16,-6-3-1-16,6-3 0 15,-4-11 1-15,-1-9-1 16,4-2 0-16,-4-7 0 15,4 2-1-15,1 5 0 16,0 5 0-16,-4-3-1 16,1-9 0-16,1 5 0 15,-4 0-1-15,1 14 0 16,-2 16 0-16,-2 4-1 16,-2 4-2-16,1 9-6 15,-2 12 0-15,1-4 1 16,4 15 1-16,1 4-56 15,4 5-50-15,2 11 69 16</inkml:trace>
  <inkml:trace contextRef="#ctx0" brushRef="#br0" timeOffset="-127.11">18650 13141 497 0,'72'-31'263'16,"-72"21"-55"-16,0-1-38 15,-1 10-44-15,6-10-16 16,3 8-23-16,-8 1-3 0,0 0-5 16,0-4-6-16,-1 5-7 15,0 0-6-15,0 0-13 16,-3 0-6-16,-11-1-13 16,-27-3-5-16,19 12-7 15,2-3-2-15,-1-3-1 16,1 14-3-16,10-7-3 15,-4 7-2-15,-4 2-2 16,-1 2-2-16,2-3-1 16,2-3-1-16,6 10-1 15,4-3-1-15,5-15 0 16,3 21 0-16,3-12 0 16,3-2 2-16,10 19-1 15,-4-14 2-15,3 4 0 16,5-1 2-16,-8-9 0 15,12-3 1-15,-6-9 2 16,-4-2 1-16,9-1 1 16,-17-6 2-16,8-2-2 15,3-6 0-15,-7-14-3 0,6 8-1 16,-2-20-1-16,-5 13 1 16,-2 1-1-16,1-3 0 15,-6 14-1-15,-1-7-1 16,-3 17-1-16,0-2-3 15,-4 24-3-15,-3-1 0 16,0-3-1-16,0 6 3 16,2-7 3-16,1 11 0 0,3 13 1 15,1-4 1-15,-1 0-1 16,1-7 1-16,0-11 1 16,3 9 0-16,-1-9 1 15,5 4 13-15,-1-5-43 16,0-7-24-16,4 7-70 15,-5-5-63-15,1 0 121 16</inkml:trace>
  <inkml:trace contextRef="#ctx0" brushRef="#br0" timeOffset="573.03">19131 12771 1032 0,'-2'-2'454'15,"-4"1"-233"-15,0-5-47 16,5 6-67-16,1-1-27 16,0 12-31-16,1 5-12 15,2 4-7-15,-5 6-3 16,9 3-4-16,-8-2-1 15,11 3-5-15,-5 0-3 16,-3 0-4-16,0-5-3 0,-8 0 0 16,6-10 0-1,0-1 0-15,3-4 2 0,-2-7 8 16,0 3 0-16,-2-18-1 16,2-2-1-16,-1-11-9 15,-5-2-1-15,3-1-3 16,-1-5-2-16,3 5 0 15,-3-2-2-15,2 4-1 16,-5 10 1-16,-1 9-3 16,0 4-3-16,-2 10-2 15,-4 0-1-15,-4 5 1 16,11 1 2-16,-12 9 1 16,5 1 2-16,2 9 1 15,-9 5 1-15,15-1 1 16,2 6 1-16,1-6-1 15,-1 9 1-15,3-4 1 16,-1-3 0-16,9-5 1 0,7-13 0 16,1 0 1-1,-2-11 0-15,4 1 2 0,9-9-1 16,1-7 2-16,6 6-1 16,3-10 0-16,-8 4-1 15,8-6-3-15,2-16 0 16,-3 18 0-16,-3 1 0 15,-2 0 0-15,-12 16-1 16,-2-18 0-16,-2 8 0 16,-4 5-3-16,0 2-15 0,-10 11-38 15,0-15-25-15,-3 17-91 16,0-16 264-16,-4 18-93 16</inkml:trace>
  <inkml:trace contextRef="#ctx0" brushRef="#br0" timeOffset="905.74">19500 12674 829 0,'5'-13'478'16,"-5"3"-19"-16,0 10-269 16,-6-2-47-16,10 24-47 15,-1 9-36-15,-3 13-12 0,-2 5 2 16,1 3-5-16,-4 0-1 16,5 8-4-16,3 6-4 15,-3 1-13-15,7-2-4 16,-9-10-7-16,6-12-3 15,-1-10-1-15,-9-8-1 16,12-11 3-16,-6 1 0 16,-4-7-47-16,18-6-9 15,-14 1 22-15</inkml:trace>
  <inkml:trace contextRef="#ctx0" brushRef="#br0" timeOffset="2979.23">7440 14757 400 0,'27'-44'291'0,"-25"43"57"16,-2 1-95-16,-1-4-75 16,1 3-30-16,-1-1-50 15,1 1-19-15,0 1-20 16,0 0-5-16,0 0-9 16,0 0-7-16,0 0-10 15,1 8-4-15,3 18-8 16,2 7-3-16,-4-19-4 15,-3-8-3-15,1 7-1 16,0-1 1-16,0-12 0 16,0 7 0-16,0-12 6 15,0 9 1-15,-2-8-1 0,2 3 0 16,0 0-6-16,0 0-4 16,3-18 1-16,5-32-2 15,1 37-1-15,-6-6 0 16,5 11 0-16,-5 3-3 15,-4-13-2-15,-1 19-2 16,2 13 0-16,0-4 2 16,3 17 2-16,-1-10 2 0,-3-10 0 15,3 13 1 1,2 0 1-16,3-2 1 0,-7-10 0 16,0 0 1-16,0-1-3 15,-6-6-20-15,8 5-53 16,-8-2-15-16,3-1 44 15</inkml:trace>
  <inkml:trace contextRef="#ctx0" brushRef="#br0" timeOffset="3584.61">7981 14540 951 0,'-5'-6'426'16,"1"4"-199"-16,0-2-44 16,4 12-64-16,0-8-29 15,0 4-42-15,-1 5-8 16,-9-3-8-16,0 9 1 15,-2 3-3-15,3 14-4 16,0-3-8-16,2 7-4 16,-1-3-7-16,1-10-1 0,4 7-2 15,0-9 0-15,6 3-1 16,3-3-1 0,0-7 1-16,3-3 0 0,-1-1-1 15,0 0 1-15,3-4 0 16,4 2-2-16,8 0 2 15,-8-8 0-15,6 2 0 16,2-8 3-16,-6-10-1 16,5 1 0-16,-2-13 0 15,-5 0-1-15,-7-8-2 16,11 2 1-16,-11-4 1 16,-5-1 0-16,4 2 2 15,-8-1 0-15,1 1-1 16,2 7-2-16,-11 7-3 15,-13-4 0-15,5 17-3 16,-14 0-1-16,10 10-1 16,12 6-1-16,-6 4 0 15,7 9 1-15,-6-6 17 0,1 8-22 16,2-4-49-16,3 4-32 16,1 1-116-16,4-11 125 15,3 16 33-15</inkml:trace>
  <inkml:trace contextRef="#ctx0" brushRef="#br0" timeOffset="4148.22">8692 14435 829 0,'4'-11'406'0,"-3"1"-122"16,4 3-67-16,-4-1-53 15,-1 8-23-15,-9-1-41 16,-3 0-17-16,-16 8-24 16,-5 0-8-16,-1 12-15 15,-1 0-5-15,7-1-16 16,-2-1-4-16,1-5-5 15,-1 3-2-15,12 0 1 16,1-7 0-16,6-6-2 16,8 8 0-16,1-10-4 0,4 2-1 15,11 3-2 1,2-5-1-16,11 6 2 0,0-2-1 16,9 9 1-16,-6-7 0 15,-7 4 1-15,7 9 0 16,-2 14 0-16,2 3 1 15,-10-4 1-15,-6-2 0 16,-9-8 1-16,-6 0 1 16,-8 1 1-16,8-1 0 15,-15-10 3-15,-1-2 0 16,-2 0 1-16,-13-7 0 0,9 1-2 16,-2-3 0-16,5-6 0 15,-3 2-1-15,-7-10 0 16,5 3-2-16,5 0-5 15,6-1-10-15,8 11-26 16,2 0-22-16,3-1-55 16,2 3-30-16,-1-3 90 15</inkml:trace>
  <inkml:trace contextRef="#ctx0" brushRef="#br0" timeOffset="4934.46">9047 14390 605 0,'8'-2'346'16,"-6"-2"-27"-16,-4 1-76 15,-1 3-67-15,3 0-30 0,-1 0-37 16,-1 0-8-16,0 0-9 16,-8 6-7-16,-26 38-25 15,35-26-12-15,-3 2-20 16,-2 2-8-16,-4-4-10 15,0 3-3-15,-3-2-2 16,7-2 1-16,6-1 0 16,0-5 3-16,2-11 1 15,-1-10 0-15,6-5-3 16,-1-14-4-16,16 4-3 16,-4 1 0-16,10 2-4 15,2 12-1-15,-12 0-4 16,1-1 0-16,-5 12-1 15,4 5 2-15,-2 10 3 16,10 10 0-16,-11 2 2 16,-3 0 2-16,1 15 1 0,-9-10 0 15,-4-4 0-15,0 9 2 16,-9-15 0 0,1 14 2-16,-15-3 1 0,-4-11 0 15,1-1 3-15,-6-14-1 16,6 3-1-16,0-3 0 15,-8-7-2-15,0 1 7 16,4-6-21-16,3-3-9 16,6-5-26-16,5 0-17 15,-1-6 16-15,8 3 8 16,0 3 24-16,7 4 10 0,6 7 1 16,-2-13 0-1,16 16-3-15,-3-2 2 0,9 7 6 16,11 10 10-16,-1-11 19 15,9 7 6-15,1-3 4 16,-16-2-5-16,8 4-15 16,-7-7-7-16,-6 1-6 15,7 3 19-15,-14-12 25 16,-1 1 372-16,-5-1-301 16</inkml:trace>
  <inkml:trace contextRef="#ctx0" brushRef="#br0" timeOffset="7104.24">9703 14539 616 0,'-1'-1'300'0,"0"-5"-100"15,-1-4-46-15,2 12-47 16,-2 4-26-16,-1 7-34 15,3-3-7-15,-4 2-2 16,4 9-2-16,2-9-4 16,-2 12-1-16,3 9-9 15,2-3-4-15,-5 9-5 0,0-14-3 16,0 0-2 0,0-7 0-16,0-2 0 0,-1 16-2 15,-3-13 1-15,1-6-2 16,-1 1 0-16,0-6 0 15,3-6 5-15,1-2 1 16,0-10 0-16,0-1 0 16,4-3-7-16,-2-7-2 15,3-4-2-15,1-9 0 0,1-10-4 16,4 27 1-16,0-14-1 16,3 17 1-16,-1 9 1 15,-2-37 0-15,0 37-2 16,-1-19-1-16,4 20-3 15,-2 28 0-15,0 0 4 16,0 5 1-16,-2-3 3 16,-2-4 0-16,2-3 2 15,-2 8 0-15,-4-4 2 16,2 3-1-16,-4-4 0 16,0-1 1-16,-2-7 1 15,-3-4 1-15,1-10 2 16,-5 3 3-16,2-3-1 15,1-8 5-15,-1-1 2 16,2-4-2-16,0-13 0 16,6 6-7-16,5-9-8 15,5-7 0-15,13-4-2 16,-3 5-1-16,6-1 0 16,5 12-1-16,-4 27-1 0,-3 0 2 15,-1 12 4-15,-9 7 5 16,-4-11 10-16,-4 2 4 15,-3 11 6-15,4 1 1 16,-4 10-6-16,2-12-5 16,-2 0-7-16,-4-3-1 15,1-14 0-15,-2 13-1 16,-1-12 0-16,3-7 2 0,-5 3 10 16,2-4-20-16,0 0-70 15,0-4 116-15,7-24-63 16</inkml:trace>
  <inkml:trace contextRef="#ctx0" brushRef="#br0" timeOffset="7519.52">10358 14652 1625 0,'-12'23'105'16,"4"-12"-33"-16,-7 8 75 15,-3-5-29-15,6-5-45 16,-1 9-15-16,1-3-23 16,2 10-10-16,4-9-12 15,1-4-4-15,3 5-3 16,3-8-2-16,5 3-2 16,1 0 1-16,6 0 0 0,4-2 1 15,3-3 3-15,-1-7 1 16,2-7 1-16,-2 3-1 15,-1-8 3-15,0-1-2 16,-6-1 1-16,-3-5-1 16,-7 1-2-16,-2-10 0 15,-7-3-1-15,-5 0-1 16,-5 4-3-16,-3 17-1 0,1-2-3 16,4 6-2-16,1 7-3 15,3-1-2-15,1 15 0 16,1-8 2-16,7 1-14 15,2 0-29-15,3 8-59 16,3 6-39-16,3 5 85 16</inkml:trace>
  <inkml:trace contextRef="#ctx0" brushRef="#br0" timeOffset="7855.84">10708 14382 891 0,'-7'0'468'15,"3"6"-103"-15,0 1-109 16,2 5-97-16,2 0-29 15,1 7-42-15,3 8-19 16,2 7-19-16,1 6-4 16,1 2-6-16,-4 7-4 15,1-4-12-15,-1-1-4 16,-1 1-6-16,1-13 0 0,-4 0-3 16,0 1 1-1,-5-3 3-15,0-5-7 0,-3-5-59 16,2-6-34-16,-1-15 45 15</inkml:trace>
  <inkml:trace contextRef="#ctx0" brushRef="#br0" timeOffset="9220.09">7345 15192 566 0,'-1'3'292'0,"1"6"-83"15,0-4-24-15,0-5-45 0,0-17-21 16,3 12-18 0,2-5-3-16,3-4-9 0,3 23 1 15,0-13-6-15,5 6-10 16,3 4-7-16,2 4-5 15,6 0-9-15,2-7-2 16,5-4-10-16,4-4-4 16,3 4-8-16,-3-11-6 0,7 0-6 15,-2 5-2 1,2-8-4-16,5 15-3 16,-6-1-3-16,1-7 0 0,3 6-1 15,2-7-1-15,-6 6 1 16,-2 3-2-16,-1-9 0 15,1 9 0-15,3 0-1 16,-1-11 1-16,-1 16-1 16,-4-4 0-16,6 4-1 15,-1-1 0-15,2-2 1 16,9 0 0-16,-10-4 0 16,5 13 1-16,-4-12-1 15,-6 0 0-15,8-1 1 16,-2-12-1-16,5 13 0 15,8 2-1-15,3-3 1 16,-5 8-1-16,-3-4 1 16,-5-14-1-16,-2 13 1 15,4-4-1-15,2 3 1 16,-3 8-1-16,2-10 1 16,-7 2-1-16,-1 3 0 0,3 0 1 15,-6 6 0-15,3 2-1 16,1-16 1-16,-7 3 0 15,4 2 0-15,0-12 0 16,-2 10 0-16,4 8 0 16,7-4-1-16,-14-2 0 15,3 4 0-15,6-9 0 16,-12 5 0-16,11 0 0 0,-3 8 0 16,-9-3 1-1,2-5 0-15,1 7-1 0,0-10 0 16,1 4 0-16,-2 7 0 15,9-8 1-15,-15 0-1 16,9 2 0-16,0-11 0 16,-14 15 0-16,18 5 1 15,-14-5-1-15,4 2 1 16,1-3-1-16,-4-6 1 16,0-3 0-16,-4 4 0 15,0-10-1-15,-1-5 0 16,-2 22 0-16,3-7 0 15,2 6 0-15,-5 6 0 16,-4-12 1-16,-13 0 0 16,-4 2 0-16,0 1 0 15,-1-4 1-15,0 1 1 16,0 0 0-16,0 0 2 0,2 0 2 16,-2 0 0-1,0 0 6-15,0-1-26 0,0 0-10 16,0-1 14-16</inkml:trace>
  <inkml:trace contextRef="#ctx0" brushRef="#br0" timeOffset="11456.67">7402 15735 796 0,'0'-1'432'15,"0"-1"-109"-15,0 1-104 16,0 0-17-16,-2 0-51 16,1 0-26-16,1 0-36 15,0 0-18-15,0 0-34 16,0 0-9-16,0 1-12 15,0 0-2-15,0 0-3 16,0 14-2-16,4 22-2 16,-4-36-2-16,0 8 1 15,0-8-1-15,2 3 2 16,-1-1-1-16,-1-2-10 16,0-1-34-16,0 0-67 0,0 0 487 15,0 0-316-15</inkml:trace>
  <inkml:trace contextRef="#ctx0" brushRef="#br0" timeOffset="12026.89">7842 15586 528 0,'-6'-1'357'0,"1"1"40"16,-1-1-135-16,1-5-96 15,0 14-25-15,-2-3-37 16,0 12-13-16,-3-9-14 16,1 8-9-16,1 8-17 15,-2-3-10-15,-1 4-16 16,3-5-6-16,4 0-9 15,4 6-2-15,3 0-5 16,-2-5 0-16,-1 3-2 16,4-9 1-16,7 3 0 15,-3-2 0-15,11-6 1 16,-3 6 0-16,2-4 2 16,3 0-1-16,-5-9 4 15,5-5 0-15,-1-6 2 0,-1-4 1 16,2-3-1-16,-3-1 0 15,0-6-3-15,-5-4-1 16,0-4-1-16,-3 6 0 16,-11-5 0-16,1 1 1 15,-5 4 0-15,-8-8-1 16,2 5-2-16,-7-3 0 16,0 4-3-16,3 1 0 0,-1 14 0 15,-2 1-4-15,9 4-2 16,0 4-3-16,4-4-11 15,7 6-20-15,-5 5-59 16,2 10-44-16,1-7 57 16,1 12 28-16</inkml:trace>
  <inkml:trace contextRef="#ctx0" brushRef="#br0" timeOffset="12743.01">8627 15610 719 0,'9'-7'391'0,"-5"5"-90"15,6 14-85-15,-19-21-20 16,2 5-41-16,3-10-21 15,-6 3-31-15,11 6-12 16,-2-1-20-16,-8 6-13 16,-4-7-19-16,-5 4-9 15,-2 1-13-15,1 4-4 16,-4 3-7-16,4 11-2 16,-9-5-3-16,-2-11 0 15,9 10-1-15,-3-6-1 0,11 16 0 16,-4 9 0-16,4-10-1 15,4-2 0-15,-3-7 0 16,9-1 0-16,1-2 0 16,2 11-1-16,4-6-1 15,-1-10-1-15,7 13 1 16,3-15 1-16,6-3 1 16,8 7 1-16,4-9 1 15,3-2 0-15,8 1 2 16,-7-10-1-16,-7-5 0 15,0 2 1-15,-16-10-1 16,6 8 1-16,-8-10 0 16,-2 0 0-16,-3 9 0 15,-7-7-1-15,5 21 1 16,-3 3-2-16,6 11-7 16,2 10 1-16,-8 4-2 15,-1 6 2-15,-12-1 3 0,-4-8 1 16,11 11-1-16,2-3 1 15,0 2 1-15,2 11 0 16,-6-13 0-16,4 7 1 16,4-3 1-16,0-2-1 15,-2-2 1-15,1-4 0 16,1-4 1-16,-1-4 0 16,5-7 14-16,-3-5-18 15,5-1-50-15,3-1-34 0,-4-7-103 16,-6-4-4-16,16-1 119 15</inkml:trace>
  <inkml:trace contextRef="#ctx0" brushRef="#br0" timeOffset="13376.13">8882 15508 658 0,'-36'-16'347'0,"34"13"-77"16,2 1-53-16,3 0-66 15,-3 2-22-15,0-1-33 16,0 0-10-16,11-2-17 16,37-9-3-16,-20 7-10 15,12 5-9-15,-1-2-15 16,4 2-9-16,-9 8-11 16,-11-6-2-16,-1 4-3 15,-7 0 0-15,-3 5-1 16,-9-1 1-16,-9 6 0 15,-7 15-1-15,2 7-2 16,3 3-1-16,2-4-1 16,1-5 0-16,-9-7-1 15,4 4 1-15,-2 5 0 16,8-3-1-16,-3-7 0 16,6-4 1-16,2 2 0 0,-11-8 2 15,17 0 0-15,-3-2 4 16,-6-11-49-16,13 1-26 15,-11-5-86-15,-1-5-44 16,4-3 126-16</inkml:trace>
  <inkml:trace contextRef="#ctx0" brushRef="#br0" timeOffset="13632.11">9054 15791 943 0,'-22'-73'446'0,"25"67"-180"16,-2 6-45-16,11-1-72 15,3-8-29-15,0 13-33 16,11-7-16-16,4 6-19 16,-2-5-11-16,6 0-19 15,-2 5-3-15,-5-2-7 16,-2 4-3-16,-10-11-1 15,-1 6 4-15,-5 0-45 16,-3-9-33-16,0 19 41 16</inkml:trace>
  <inkml:trace contextRef="#ctx0" brushRef="#br0" timeOffset="14142.67">9597 15484 803 0,'-19'-27'381'0,"14"24"-128"15,-7 3-35-15,7 8-48 16,-1 2-15-16,-10 0-32 16,2 4-16-16,3 11-24 15,-3-2-12-15,3 8-26 16,-1 2-12-16,-3-3-12 15,4-1-5-15,8-2-5 16,-2-4-1-16,5-11-4 16,9 4 0-16,0-8-2 15,7 1 0-15,5-8 1 16,2 5 1-16,-5-3 1 16,-1-9 1-16,12 10-2 0,0-10 0 15,15-13-2 1,1 8 0-16,-22-3 0 15,-11 8 5 1,0 0-21-16,28-11-33 0,-10 6-47 0,-6-1 437 16,-20-3-281-16</inkml:trace>
  <inkml:trace contextRef="#ctx0" brushRef="#br0" timeOffset="14475.74">9839 15574 738 0,'1'-93'468'16,"-4"88"-11"-16,-2-1-196 16,1 8-47-16,-2 1-71 15,1 2-36-15,-2 9-51 16,2 6-12-16,-4 7-18 15,5 4-2-15,4 9 4 16,-2 4 1-16,2 2 0 16,-2-1-2-16,-3-4-10 15,3-5-2-15,-1 5-4 16,0-2-2-16,1-7 1 16,-1 2-2-16,-4-9-5 15,3-1-10-15,1-8-68 16,2-4-5-16,3-8 41 0</inkml:trace>
  <inkml:trace contextRef="#ctx0" brushRef="#br0" timeOffset="15225.2">10348 15500 949 0,'-3'-4'447'0,"-1"-3"-171"0,4 11-41 16,0-6-83-16,-2-1-37 16,1 3-50-16,1 0-13 15,0 10 8-15,0 19 2 16,-2 53 0-16,-1-35-7 16,-3 0-13-16,0-9-7 0,-1-13-13 15,0 8-6-15,1-5-5 16,2-6-3-16,-3 2-1 15,0-2 0-15,3-9 2 16,0 0 1-16,0-13 3 16,3-1 1-16,1 1 0 15,0-1-3-15,0 0-5 16,0-1-4-16,0 1-3 16,0 0-2-16,0 0-2 15,0 0 0-15,11 1 1 16,37 1 0-16,-21 2 2 15,1 1-1-15,8 0 1 16,6 2 2-16,-4-5 0 16,-3 2 0-16,2 0 1 15,-4 1 0-15,-3-2 1 16,3-3 0-16,-12 1 2 16,-2-4 0-16,-6-8 15 15,-1 5-15-15,-1-13-41 0,-2 2-1 16,0 4 7-16</inkml:trace>
  <inkml:trace contextRef="#ctx0" brushRef="#br0" timeOffset="15861.99">11601 14899 529 0,'-7'-2'352'0,"4"3"-13"0,3 4-124 15,0-1-20-15,0-4-50 16,0 0-16-1,1 0-12-15,21 9-5 0,38 9-10 16,-27-7-3-16,12-6-10 16,6-2-8-16,-2-2-24 15,-3-3-14-15,-5-6-20 16,-2 4-7-16,-10-5-5 16,1 0-1-16,-16 8 1 15,-9-4-13-15,-5 5-73 16,-4 4-50-16,-12-3 334 15,3 9-200-15</inkml:trace>
  <inkml:trace contextRef="#ctx0" brushRef="#br0" timeOffset="16147.64">11644 15228 706 0,'4'-19'374'16,"1"10"-49"-16,0 9-58 15,4 6-48-15,1 3-15 16,6-1-47-16,5-2-18 16,5-4-24-16,2 0-11 0,12 7-24 15,-2-8-11-15,6 7-28 16,-7-6-13-16,-6-2-14 15,-5-1-5-15,-21-10 11 16,2 4 11-16,-13 1 278 16,20 14-222-16</inkml:trace>
  <inkml:trace contextRef="#ctx0" brushRef="#br0" timeOffset="27084.03">12460 14993 400 0,'41'-18'293'0,"-41"6"11"15,8 0-92-15,-5 10-31 16,-1-4-42-16,-2 5-9 15,-1 0-22-15,0 0-7 16,-1 1-23-16,1 0-13 16,0 0-11-16,0 0-2 0,0 0-4 15,0 0-5-15,0 0-13 16,-6 9-4-16,-31 37-7 16,18-26-3-16,7 8-5 15,1 3-2-15,6-5-4 16,-5 1-1-16,3 3-2 15,-3-5 0-15,1 4 0 16,4-2-2-16,10-12 0 16,-2 6 0-16,10-8 0 15,11 2 0-15,-5-3 0 16,6-3 0-16,3-8 1 16,-4-2 2-16,4-4-1 15,4-10 1-15,-7 3 0 16,3-1-1-16,-3-9 1 15,-3 5 1-15,-1-4-1 0,2-20 0 16,-7 15-1 0,1-6 1-16,-4 5 0 0,-6 3 1 15,-3 2 5-15,-3-2 9 16,-7-2 8-16,-5 14 1 16,-9-8-1-16,-2 5-9 15,-4 0-6-15,1 1-3 16,-3 3-3-16,7 3-1 15,1 5-4-15,-1 4 0 16,7 1-1-16,-1 6-1 0,-1 4 0 16,3 0 0-16,5 7 0 15,-7-2-1-15,9 0 2 16,9-5-9-16,3 3-44 16,5-4-41-16,4-1-70 15,5 1 94-15</inkml:trace>
  <inkml:trace contextRef="#ctx0" brushRef="#br0" timeOffset="27404.12">12920 15252 1187 0,'-9'-1'522'15,"6"-1"-258"-15,1-1-53 16,0 3-75-16,0 0-38 16,1 0-51-16,0 0-12 15,-2 1-15-15,2-1-5 16,-1 8-7-16,-1 2-2 15,-5 28-3-15,18-27 0 0,-18-2 19 16,7 3-25-16,4-4-69 16,-7 0-8-16,20 2 26 15</inkml:trace>
  <inkml:trace contextRef="#ctx0" brushRef="#br0" timeOffset="28567.22">13545 14870 121 0,'6'-4'112'0,"6"4"71"16,-2 4-3-16,-6-6 18 15,4 2-6-15,-7 2-12 16,2-2-6-16,-1-1-12 16,-2 0-5-16,0-1-22 15,-1 2-14-15,0 0-17 16,0 0-5-16,0 0-13 16,0 0-6-16,0 0-12 15,-5 4-7-15,-14-2-7 16,-25 34-7-16,22-32-9 15,-2 5-9-15,-1-1-12 16,-6-2-3-16,7 0-7 0,0 0-1 16,10 3-3-16,1-4 0 15,-2-1-2-15,0 4 1 16,-1-8-1-16,3 7 0 16,10-3-1-16,-2-3 0 15,9 2 0-15,-3 0 0 16,0-3-1-16,0 0 0 15,0 0 1-15,0 1 0 0,0 4 0 16,0 0 1-16,-1 4 0 16,0 26-1-16,-1-19 0 15,-2 6 0-15,-3-6 1 16,-3 6 0-16,3-14 0 16,1-6 0-16,1 0-1 15,-2 0 1-15,5-1-1 16,-3 4 0-16,4 2-1 15,5-10-1-15,-2 6 0 16,5 2 0-16,4-10 0 16,0 3 0-16,12 0 0 15,0-7 0-15,3 1 1 16,1 8-1-16,0-10 1 16,-2 4 0-16,4 11 0 15,-4-4 1-15,-5 5 0 16,-3 9-1-16,-5-4 1 15,0 10 0-15,-7 9 0 0,-2-7 1 16,-3 7 0-16,-3-7 1 16,-8-4-1-16,1-2 1 15,-11-2 0-15,-3 1 0 16,10-3 1-16,-9 1 0 16,5-3 1-16,-6-3 0 15,-3-1-2-15,5-5 1 16,6-5-2-16,5 0 1 15,-4-8-1-15,1 0 0 16,-4 2-1-16,0-3 6 16,5-2-28-16,2-1-19 0,8 2-61 15,2 4-51-15,3 9-90 16,7 0 211-16,4 4-13 16</inkml:trace>
  <inkml:trace contextRef="#ctx0" brushRef="#br0" timeOffset="29383.14">13743 14981 688 0,'-37'-23'339'16,"26"23"-97"-16,5 0-29 15,1 3-41-15,-2 3-15 16,4-3-29-16,2 0-16 15,2-8-33-15,-1 4-17 16,0 0-28-16,4 0-10 16,23-3-8-16,34-5-2 0,-25 10-4 15,2 2 0-15,-7 4-2 16,-1-1 0-16,-2 3-3 16,0 1-1-16,-7-2 0 15,-5 4-2 1,-8-7 2-16,-5 3 0 0,-4-5 4 15,-1 1 3-15,-10 5 3 16,-1-3-1-16,-3 9-3 16,-5-3-4-16,-4-6-3 15,6 8-1-15,-7-11 0 16,-3 1-1-16,19 6 0 16,-7 7-1-16,8-5 0 15,3 2 0-15,-4-14-1 16,9 0 0-16,6-4-1 15,7 4-1-15,0 9 2 0,0-12 0 16,2 14 0 0,7-12 1-16,0 5 0 0,-2 10-1 15,2-2 1-15,0 4 0 16,3-4 0-16,-2 1 1 16,-5-1-1-16,-3 4 1 15,-6 4-1-15,-1-8 1 16,-4 4-1-16,-3-3 1 15,-3-2 2-15,-4 2 0 16,-5 3 1-16,0-5 0 16,-6-4 4-16,-5 2 4 0,1-8 3 15,-11 2 1-15,4 0-4 16,2 1-4-16,4-2-3 16,10 3-1-16,-6-5-1 15,3-4 0-15,-3 1-3 16,-2-3 0-16,7 0 4 15,0 6-14-15,-1-3-60 16,1 0-48-16,5-1 66 16</inkml:trace>
  <inkml:trace contextRef="#ctx0" brushRef="#br0" timeOffset="30537.95">14443 15380 552 0,'-26'44'317'0,"26"-42"-64"16,-1 0-73-16,4 0-22 15,-3-2-35-15,0 0-14 16,0 0-19-16,0 0-4 15,0 0-12-15,0 0-5 16,0 0 5-16,0 0-1 0,0 0-7 16,0 0-3-16,0-1-21 15,0 0-10-15,3-13-11 16,12-40-4-16,-9 18-7 16,2 1-3-16,-5-10-3 15,-2-3-1-15,1-5-2 16,3-11 0-16,-2 10-1 15,1 6-1-15,0 20 0 16,-4 10 1-16,1 6-2 16,-1 11-1-16,0 1-1 15,-4 6-1-15,0 15 1 16,1 1 2-16,0 19 2 16,7 0-1-16,7-1 1 15,1-7 0-15,9-4 0 16,-2-9 1-16,5 6-1 15,3-3 1-15,2-19 1 16,5 4-1-16,-2-10 0 16,1-4 1-16,3-1-1 0,-2 1 0 15,3-18 0-15,0 8 0 16,-8-12 0-16,-4-7 0 16,-9 3 0-16,-3-7 0 15,-6 13 0-15,0 1 0 16,-6 7 2-16,-3-1-2 15,-4 4 0-15,1 5-1 0,-3 10 0 16,-4 11-1-16,-6 7 0 16,2-1 0-16,5 13 1 15,0 4 0-15,8 3 0 16,-5-3 0-16,3 9 2 16,4 2 0-16,3 1 1 15,10 5 0-15,1-14-1 16,-3-2-1-16,4 0 0 15,-7-5 0-15,-3 3 0 16,6-12 0-16,-9-7-4 16,-4-2-18-16,-5-5-28 15,5-1 422-15,-4-11-294 16</inkml:trace>
  <inkml:trace contextRef="#ctx0" brushRef="#br0" timeOffset="35095.04">20463 8494 408 0,'12'-12'233'0,"-2"9"-9"15,-4 0-45-15,-1 0-36 16,-11 8-14-16,7-9-43 15,11 4-15-15,-13 0-13 16,10-2-5-16,-19 7-2 16,4-3-3-16,3-1-11 15,-5 2-2-15,12 0-2 16,-12 1-2-16,5-2-7 16,-7-1-6-16,-11-4-9 15,-6-5-2-15,-12 7-2 16,2 1-1-16,-3-1 1 15,-2 3 1-15,-6-1 0 16,-2-1 2-16,2 0 9 16,-4-4 2-16,3-4 3 0,-3-1-1 15,-3 0-9-15,2 4-3 16,-2-1-4-16,4-2-1 16,-7 8-2-16,3-4 1 15,5 5-2-15,-4-9 1 16,6-3 4-16,-3 3 2 15,-2 1 4-15,1-2 1 16,4 6-4-16,-2-4-3 0,-4 10-2 16,10 4-1-16,-10 0 0 15,-3 2 0-15,6-6-1 16,-9 5 0-16,9-7-1 16,4 2 0-16,-1 1 1 15,-5-5 0-15,8 11-1 16,0-4 0-16,0-2 0 15,4 3 0-15,-8-5 0 16,1 5 0-16,8 0 0 16,0 0 1-16,6 1-1 15,-1 1 0-15,0-1-1 16,2 2 0-16,4 2 0 16,0-1 0-16,-3-2 0 15,0-1 0-15,-7 3 0 16,6 5 0-16,2 4-1 15,0 4-1-15,3-6 1 16,0 5 0-16,1 9 0 16,2 1 0-16,-1-3 0 15,0-5 1-15,4 1 0 0,-10-5 0 16,14 3 0-16,-2-6-1 16,6-4 1-16,-2-2 0 15,0 5-1-15,1 2 0 16,-4-6-1-16,15 6 0 15,-9-3-2-15,4 3 1 16,9-2 0-16,-4-5-1 16,6 5 2-16,-5-2-1 0,7 7 0 15,10 6 1-15,-3-5-1 16,13 5 1-16,-6-3 0 16,6-5 0-16,7-1 2 15,-3 0 0-15,5-8 0 16,2 6 1-16,5-1 0 15,3-12 2-15,6 6 0 16,-1 2 1-16,4 3 2 16,-3 4-1-16,-2 0 2 15,6-12 0-15,-3-2 0 16,2 2 0-16,4-2-3 16,-5 2 0-16,4-2-1 15,7 0 0-15,-10-2 0 16,-4 1 2-16,6-4 0 15,-5-4 1-15,8 1 2 16,4 1 0-16,-7 2 2 16,2 2-1-16,-8-1-1 15,15 1-1-15,-4-2-2 0,-5-2 1 16,4-3-1-16,-15-1 0 16,5 7-1-16,-1 1-1 15,6 5 0-15,-2-5-1 16,-6-2 0-16,4 5 0 15,-5-9-1-15,2 4 0 16,0-1 1-16,-2-3 1 16,-4 6 3-16,3-3 3 15,3 1 3-15,0-3 1 0,0 0-3 16,-2-5 0-16,-3 0-4 16,2 3 0-16,-4-4-2 15,1 7-1-15,-2 2 0 16,-3-1 0-16,4-1 0 15,-2-4 0-15,-1-1 0 16,4-10 1-16,-3 7 0 16,3-3 2-16,-10-7 1 15,4 6 2-15,-11-16 1 16,2 2 1-16,1-5 0 16,-8-2-1-16,5 4-3 15,-8 1-1-15,0 6-2 16,-2 1 0-16,-2 0 0 15,-2-2-1-15,-5 3 1 16,0-5 0-16,-5 1-1 16,-4-1 1-16,-1-4-1 15,-3 8 1-15,-3-10-1 0,-2 6 1 16,-4-4-1-16,1-5 0 16,-11 10-2-16,11-6 0 15,-11 8-1-15,11 3 0 16,-8 4-1-16,-12-1-1 15,0 7-1-15,-12-2 1 16,1 8 0-16,-1 0-1 16,-4 2 1-16,-6 1 1 15,3-3-1-15,-3 11 1 0,4-6 0 16,1 0-1-16,3 5 4 16,4-5-4-16,6 2-17 15,5 1 429-15,19-3-315 16</inkml:trace>
  <inkml:trace contextRef="#ctx0" brushRef="#br0" timeOffset="49326.42">14965 14638 311 0,'54'17'182'0,"-58"-6"-25"0,-1-14-17 15,1 12-43-15,-3-8-14 16,3-1-14-16,-3 14-4 16,0-17 3-16,3 4 0 15,-3-14-6-15,-2 7-6 16,1 6-15-16,-3-11-7 16,-4 17-11-16,2-17-5 0,-19 2-4 15,5 22 0-15,-9-9 1 16,4-8 4-16,0 0 6 15,-12-1 2-15,8-10 8 16,-15 28-2-16,7-12-3 16,3 0-5-16,-4 13-9 15,10-21-2-15,-12 17-4 16,12-15-1-16,-10-7-2 16,-6 20 0-16,11-15 0 15,-10 2 0-15,7 15 1 16,4-23 0-16,-5 14 0 15,3 3 0-15,-4-12-1 16,0 11 2-16,-1-8 0 16,-6 2-1-16,5 7-1 15,0-11 0-15,-6 12 0 16,3-4 0-16,-1-2-1 16,-3 10 1-16,13-4-2 0,-9 3-1 15,5 1 0-15,-2-7 0 16,-10-12 0-16,6 6 0 15,1-5 1-15,1 5 1 16,5 27 3-16,0-23 0 16,0 16 1-16,-2-3-1 15,7-10-2-15,5 14 0 16,-6-17-4-16,5 14 1 16,-6-11-2-16,-3 4 0 15,3 6 0-15,4-5-1 0,3 3 0 16,4 1 0-16,-1-1-1 15,-2 1 0-15,-1-2 0 16,7 3 0-16,0-1 0 16,-3-5 0-16,10 2 0 15,-1-3 0-15,0 1-2 16,6 5 1-16,-3 2-2 16,-5 0 1-16,9 4-1 15,2-2 0-15,3 2 0 16,2 7 1-16,0-3 0 15,1 1 0-15,1-4 1 16,1-6 1-16,-3 13 0 16,1 7 0-16,-3-12 0 15,1 9 0-15,-2-14 0 16,6 3 0-16,3 6-2 16,0-13 0-16,3 6-2 0,1-10 0 15,2 7 0 1,3 4 1-16,3-4 0 0,4-1 1 15,1-3 1-15,3 1 0 16,4-4 1-16,5 2 0 16,1 1-1-16,-1 2 1 15,2 0 0-15,-1 2 0 16,3-8 1-16,2-1-1 16,0 3 1-16,-1-4 0 15,0 7 1-15,2-6-1 0,7-4 0 16,-3 8 1-16,10-7 0 15,-2 9 1-15,-2-1 1 16,2-8-1-16,1 7 0 16,0-3-1-16,4-3 1 15,1 6 0-15,-2-10 1 16,0 0-1-16,-1 5 0 16,0-4 0-16,8 8-1 15,-2-9 0-15,4-1 0 16,-1-1 0-16,-6-4-1 15,-1 3 1-15,3-6-2 16,6 7 1-16,-3 1 0 16,-6 3 0-16,4-2-1 15,-13 0 1-15,0 3-1 16,11-4 1-16,-9 0-1 16,1 5 1-16,5-9 0 15,-3 4 0-15,-4 2 0 16,3-5 0-16,-4-4 0 0,-5 3 0 15,2-4 0-15,-9 1 0 16,4 8 0-16,1-8 0 16,0 5 0-16,2-2-1 15,-7-4 1-15,0 9 0 16,-4-4 0-16,3 2 1 16,6-1 1-16,-5 3 1 0,6-4 0 15,-11 1 1-15,1-1-1 16,0-2 1-16,-3 5 0 15,4-5 0-15,-4 5 1 16,-1-4 0-16,2 0 1 16,-1 2 1-16,-4-4 0 15,6 2 0-15,-2-4-1 16,1 3 0-16,11-6-2 16,-13 3-1-16,9-2 1 15,-5-2-2-15,-9 1 0 16,7-1 0-16,-12 1 0 15,7 1 0-15,0-3 0 16,-6 6-1-16,2-2 1 16,-7-2-1-16,-1 8 3 15,-2-12 0-15,-1 5 5 16,-3 3 5-16,-2-7 5 16,-1 4 2-16,-6-9-3 15,1-9-3-15,-4 3-4 16,-2-1 0-16,-5 11-1 0,2-6 0 15,3 5-2-15,-9-3-2 16,7-8-3-16,-6 11-1 16,-3-7 0-16,9 6 0 15,-1 0 3-15,-1 1-1 16,-7 3 1-16,-2-1-2 16,-9 3-1-16,-1 1-1 15,2-1 0-15,-8 3-1 0,-2 5 2 16,-3-3-1-16,-3 5 1 15,5-6 1-15,-10-3-1 16,2-1 1-16,-6 2 1 16,2 4-1-16,9 4 0 15,3 2-2-15,10-2-1 16,1 5 3-16,6-3-33 16,4-3-17-16,9 8 28 15</inkml:trace>
  <inkml:trace contextRef="#ctx0" brushRef="#br0" timeOffset="55413.44">22169 10892 428 0,'1'-7'237'0,"0"-2"-12"16,-1 4-42-16,0-7-25 16,-3 7-14-16,1 7-34 15,0-2-12-15,1 0-18 16,0 0-8-16,0-1-18 15,0 1-10-15,0 0-16 16,0 0-4-16,0 0 1 16,-6 14 3-16,-10 43 3 15,11-17-1-15,2 8-13 16,-1 6-5-16,0 8-4 16,-1-12-2-16,4 0 0 15,1-14 0-15,0-6 1 16,2 4 0-16,-1-20 0 15,0 10 2-15,-1-14 1 0,-2-7 3 16,0 4 7-16,-2-14-20 16,3 1-62-16,-3-3-52 15,2-13 59-15</inkml:trace>
  <inkml:trace contextRef="#ctx0" brushRef="#br0" timeOffset="55963.06">22171 10949 748 0,'-36'-82'346'0,"32"77"-152"15,4 5-32-15,3-5-63 16,-3 4-30-16,0 0-30 16,0 0-7-16,3-3-2 15,11 0 1-15,31 7-6 16,-23 8-2-16,3 1-2 16,5 4-2-16,5-3-4 15,2 2-1-15,-2 1-3 16,1-1-2-16,-3 3-2 0,-5 2-1 15,3 0-2-15,-10 4-1 16,-4 5 1-16,-3-2-1 16,-5-2 1-16,3 0 0 15,-12 8 1-15,-2-7 1 16,-11 16 2-16,-6-1 0 16,3-15 1-16,-10 9 0 15,-4-17 9-15,4-4 5 0,-13-5 10 16,9-2 1-16,-5 0-9 15,-7-4-4-15,8 0-10 16,-4-6-1-16,14-4-3 16,1-4-2-16,8 7-3 15,7-6 1-15,1 5-3 16,7 4-2-16,0-6-24 16,3 6-31-16,4-6-88 15,2-6-52-15,4 13 117 16</inkml:trace>
  <inkml:trace contextRef="#ctx0" brushRef="#br0" timeOffset="56278.68">22811 11295 1148 0,'0'2'496'16,"0"-3"-240"-16,3-4-50 16,-5 5-51-16,1 0-23 15,0 0-48-15,-3 14-19 16,-9 27-27-16,13-35-10 0,0 0-15 15,-1 0-6-15,1 0 3 16,-5 0-1-16,2-5-35 16,1-2 390-16,1 0-282 15</inkml:trace>
  <inkml:trace contextRef="#ctx0" brushRef="#br0" timeOffset="57762.55">23411 10894 372 0,'0'-9'233'0,"-1"7"-12"16,-2-4-25-16,4 11-40 15,-1-13-17-15,1 11-13 16,-12 2-3-16,10-7-12 16,1 5-13-16,1-12-17 15,0 9-7-15,-8 5-16 16,7-1-5-16,-7 8-16 15,9-1-8-15,-7 8-9 0,-2 8-3 16,4 14-6-16,-13 0-2 16,17 2-2-16,-4 14-1 15,-3-11 0-15,10-10-1 16,-4 1 0-16,-13-12 1 16,13-2 0-16,-1 0 1 15,1-4 0-15,12-7 2 16,-14-8 2-16,2 2 2 0,-11-8-42 15,10-4-30 1,-1-2-99-16,-5 1 91 0</inkml:trace>
  <inkml:trace contextRef="#ctx0" brushRef="#br0" timeOffset="58129.64">23716 10828 788 0,'2'-3'405'0,"-3"3"-88"16,-4-10-95-16,4 13-85 16,-2-10-32-16,1 11-50 15,1 6-16-15,-1 0-13 16,1 11-3-16,3-7-5 0,-2 11-1 15,3 5 2-15,0 4 3 16,-3 7 1-16,2-2-1 16,-2 11-4-16,0-11-4 15,-2 6-4-15,-1 6-3 16,1-22-2-16,-3 14 1 16,4-22-2-16,-1-10 2 15,2 2 1-15,-2-11 2 16,2 9 4-16,0-4-11 15,2-7-50-15,1 3-35 0,1-9 45 16</inkml:trace>
  <inkml:trace contextRef="#ctx0" brushRef="#br0" timeOffset="58409.5">23993 11150 1200 0,'56'52'499'0,"-57"-51"-294"16,1 5-36-16,-2 19-52 15,2-19-36-15,2 13-49 16,1-7-12-16,0-2-9 15,0 8-2-15,0-8-2 0,-2-10 1 16,1 0-11-16,-2-10-32 16,4 0-65-16,-3 2-307 15,6 3 278-15</inkml:trace>
  <inkml:trace contextRef="#ctx0" brushRef="#br0" timeOffset="58778.93">24462 10815 950 0,'-16'-17'448'0,"8"16"-151"15,-1-7-106-15,3 8-88 16,8 15-21-16,-1 12-41 16,-1 1-6-16,5 6 0 15,-3 1 1-15,2 8 0 16,2 4-2-16,-4 5-8 16,5 4-4-16,-2-6-7 15,2-4-2-15,-4-3-4 16,-8-12-1-16,4-9 0 15,0-1-1-15,-4-11 3 16,5 3 5-16,3-5-42 0,-8-6-20 16,5-10 464-16,4 1-338 15</inkml:trace>
  <inkml:trace contextRef="#ctx0" brushRef="#br0" timeOffset="59816.44">25094 11159 515 0,'47'-32'336'16,"-47"23"3"-16,1-6-138 0,1 8-27 15,-2 0-44-15,-3-7-26 16,-3 9-28-16,-2-7-7 16,-3 8-15-16,-3-3-5 15,0 5-8-15,-4 2-6 16,-2 0-9-16,0 6-5 16,-3-2-10-16,3 8-3 15,-3-1-4-15,2 10-1 16,4 4-1-16,-5-5-2 15,8 4 0-15,-8-11 0 0,8 10-1 16,14-4 1 0,0-6-1-16,9 11 1 0,0-22 0 15,1 9 1-15,4 4 1 16,7-11 2-16,4 4 0 16,-2-2 1-16,3-4 0 15,2-3 0-15,-9-2 0 16,1-13 1-16,0-6-1 15,-4 10-1-15,1-20 0 16,-5 4-2-16,-5 1-2 16,-1-10-2-16,-3 23-5 15,-1 1 0-15,-1 9-6 16,1 5-1-16,-1 6 1 16,1 7 0-16,-2 12 2 15,0 8 3-15,-1 13 2 16,-1 0 1-16,3 1 1 15,1-3 1-15,3 0 2 16,2 10 0-16,-1 2 1 16,0-1 1-16,5 1 1 0,-5-8 0 15,2-9 1-15,-5-1-1 16,-8-20 2-16,-1 5 2 16,-3-14 4-16,-7 3 3 15,-2-9 0-15,-4-8 0 16,-6 4-4-16,3-18-2 15,-2-2-2-15,3 10-2 16,1-9-12-16,3-9-2 0,5 6-2 16,3-5 2-16,5-7 8 15,2 23 1-15,0 2 2 16,2-1-1-16,4 7 1 16,1-6 0-16,5-5-2 15,5-6 1-15,0 2 0 16,8 3-1-16,8-5 2 15,4-3 0-15,7 2 2 16,3-1 0-16,7 2-1 16,-3 3 1-16,-5 2-1 15,0 5 0-15,-13-7 22 16,-20 12-34-16,3-6-48 16,-15 4-21-16,4 8 26 15</inkml:trace>
  <inkml:trace contextRef="#ctx0" brushRef="#br0" timeOffset="61259.18">25661 11224 242 0,'4'33'167'15,"-2"-25"23"-15,1-1-18 16,-3-9-30-16,2 2-14 16,-3 7-28-16,-1-9-10 15,2 11-10-15,-5 2-4 16,5-21-8-16,2 22 1 15,-2-4 11-15,2-14 0 0,-2 8-4 16,-1-19-11-16,3 2-28 16,1-7-7-16,3-5-8 15,3 8-3-15,0-23-6 16,8 15-3-16,-11-17-4 16,5 0-2-16,-3 3-1 15,-6 2-1-15,9 9-2 16,-8 1 0-16,8 9 0 15,-7 1-1-15,-1 13 1 16,-5-3-2-16,1 13-6 16,2-1-1-16,-1 7-1 15,-1 5 1-15,-5 3 7 16,0 3 1-16,7 2 1 16,8 9 0-16,-7-3 0 15,11 10 0-15,-9-3 2 16,-5-3-1-16,8 1 1 15,-5-11 0-15,10 2 0 0,4-5 0 16,3-6 1-16,-4-1 1 16,-4-10 1-16,8-2 1 15,-9-1 1-15,4-9 0 16,-1 10 1-16,-2-2 0 16,-2-20-1-16,0 1-1 15,-3-9-1-15,3-3 0 16,2 0-1-16,-1 5-1 15,1-15 0-15,-2 2 1 16,-1 5-2-16,-1-2 0 0,-2 8 1 16,0-3-1-16,-4 6-1 15,1-1 1-15,-4-3-2 16,1-6 1-16,-3 7-1 16,1 9 0-16,1 13-2 15,-3 7 0-15,3 9-4 16,1-1-2-16,0-2 1 15,0 12 23-15,1-3-74 16,0 5-45-16,1-4 70 16</inkml:trace>
  <inkml:trace contextRef="#ctx0" brushRef="#br0" timeOffset="61959.219">26379 11087 754 0,'3'0'345'15,"3"-1"-140"-15,-3 2-30 16,-3-2-19-16,0 1-14 15,0-1-21-15,-1 0-10 0,-1-1-21 16,1 1-10-16,-5-2-20 16,-5 0-10-16,-33-10-18 15,30 17-6-15,-8-3-8 16,-3-3-5-16,3 10-7 16,-3-4-3-16,10 8-3 15,7 2-1-15,-3 4-1 16,2 4 0-16,5 2 0 15,-7 0 0-15,8-13 2 16,5 5-1-16,-6 1 1 16,6 3 0-16,1 8 0 15,-1-11 1-15,7 5-1 16,9-2 0-16,-3-5 1 16,0 3 0-16,3-15 1 15,-11-5 0-15,6-6 0 16,8 4 1-16,-6-6-3 15,2-9 0-15,2-13-15 16,-3 3-7-16,3-11-18 0,2 9-5 16,-7 4 5-16,-5-5 5 15,-3 1 18-15,-3 2 6 16,-2 15 6-16,0-1 1 16,-2 18-2-16,-2 2-2 15,-3 2 0-15,0 1 0 16,-3 17 4-16,3-5 1 15,1 6 2-15,2 1 0 16,2-12 1-16,-4 12 0 16,4 1 0-16,2 3 0 0,2-5 1 15,6-3 1-15,-4-18-18 16,-2 5-17-16,-1-6-52 16,-1 0-39-16,4 4-73 15,-2-16 117-15</inkml:trace>
  <inkml:trace contextRef="#ctx0" brushRef="#br0" timeOffset="62590.77">26806 10766 970 0,'0'-5'437'0,"-4"9"-221"16,6-11-56-16,-11 18-70 0,3 4-26 16,-3 15-15-16,-11 2-3 15,15-5-8-15,0 4-5 16,0-8-12-16,6 2-6 16,-3 7-8-16,1-1-1 15,0-7 0-15,-5-1 1 16,10-10 1-16,4-4 0 15,-6-4 6-15,8-8 2 0,-7-6 0 16,-1-5 0-16,2-8-8 16,-1 2-3-16,5-9-4 15,-11-1-1-15,4 7-2 16,-3-10-2-16,-10 8-2 16,12 10-1-16,-8 6-1 15,2 0 0-15,-5 15-2 16,-1 1 0-16,-8 2 3 15,-3 13 0-15,2-1 3 16,-10 2 0-16,11 4 0 16,0 7 1-16,-1 4-1 15,10 2 2-15,3-5 0 16,3 2 0-16,7 2 1 16,1-6 0-16,5 3 1 15,2-9 0-15,4-12 2 16,7-3 0-16,7-1 1 15,1 0 0-15,2-3 1 16,1 0-1-16,-3-11 0 0,-1 1 0 16,5-6-1-16,0 2 1 15,-2-4-2-15,0 1-1 16,-11 5-38-16,-3-3-22 16,-8 2-49-16,0-7 25 15,0 4 50-15</inkml:trace>
  <inkml:trace contextRef="#ctx0" brushRef="#br0" timeOffset="62923.4">27095 10738 1312 0,'2'-5'536'0,"-1"1"-351"15,4 7-52-15,-5 11-57 16,-3 13-25-16,3 16-11 16,-3-2-4-16,3 10-7 15,0 1-3-15,-2 5-5 16,-1 12-5-16,3-8-6 15,4 0-2-15,-2-7-1 0,-1-13 0 16,-5-6 0-16,-4-7 0 16,4-8-4-1,-5-3-22-15,4-7-46 0,3-7 20 16,-6-6 13-16</inkml:trace>
  <inkml:trace contextRef="#ctx0" brushRef="#br0" timeOffset="64258.01">23103 11596 409 0,'0'5'243'0,"1"3"-5"15,4-8-36-15,0 8-26 16,0-14-21-16,4-5-32 15,-2 11-16-15,5-6-17 16,2 8-4-16,0 1-15 16,2-3-8-16,4 7-12 0,3-7-7 15,8 6-3-15,2 1 0 16,2-5-2-16,8-2 1 16,2 0-2-16,8 3-4 15,10-5-8-15,0-1-6 16,10-5-11-16,-5-6-3 15,2 6-2-15,-2 2-2 16,-4 6-1-16,2 2 1 0,-9 1-1 16,1 5 0-16,0-1 0 15,-3 1 0-15,5 5 0 16,0-6-1-16,-3-5 1 16,6 5-1-16,-7-6 1 15,2 7 0-15,2 2 0 16,-7 0 0-16,12-10-1 15,2 5 1-15,-1-5 0 16,9-4 1-16,-7 10 0 16,1-10-1-16,3 7 0 15,-3-11 1-15,6 2-2 16,-2 11 1-16,-4-18 0 16,8 14 0-16,0 1 0 15,-4-8 0-15,3 15-1 16,-7-2 1-16,-4-9 0 15,-1-3-1-15,0 5 1 16,-1-5-1-16,5 4 1 16,-7 4 0-16,0-10 0 0,0-4 1 15,-4 9-2-15,8-8 1 16,-2 11 0-16,2 4-1 16,-7-11 1-16,3 6-1 15,-7-12 1-15,2 1 0 16,-2 1 0-16,-1 1-1 15,2 7 0-15,-6 4 0 16,5 1 0-16,-8-4 0 0,-9 3 1 16,0-4-1-16,-15-2 1 15,2 5 0-15,-2-7 1 16,-7 2 1-16,-3 4 1 16,-5-1 2-16,-6-2 0 15,-2-1 0-15,0 3-2 16,0 0 3-16,0 0-39 15,-15-6 32-15,-26-5-7 16</inkml:trace>
  <inkml:trace contextRef="#ctx0" brushRef="#br0" timeOffset="65347.14">23685 12081 406 0,'50'-89'222'15,"-44"87"-45"-15,1 1-19 16,-3-2-31-16,0-4-9 15,-4 4-8-15,-4-1-4 16,8 2-13-16,-3 6-3 16,7-5-16-16,3 2-9 0,-11 1-11 15,0 1-6-15,-1 10 1 16,-7 3 3-16,6 12 0 16,-6 3-6-16,2 4-13 15,-1 15-6-15,-2-4-10 16,6-8-2-16,-6 0-2 15,3-13-2-15,0-1-1 16,-2 3-2-16,4-4-2 16,-2-4 1-16,1-9-2 15,1 3 1-15,2-5 0 16,1-3 0-16,0-4 0 16,3-1 1-16,-2-1 1 15,0 0 0-15,0 0 0 16,0 1-1-16,0-1-4 15,0 0-2-15,0 0 1 16,0 0-1-16,3-2 0 16,5 0-1-16,2 0 1 0,30-6-1 15,-26 9 0-15,5 0 0 16,3 1 2-16,3 2 1 16,0 0 2-16,6 0 1 15,2-1 0-15,3 0-1 16,2-2 0-16,-2-3-1 15,-1 2 0-15,-5 0 0 16,-4 2-1-16,-4 2 1 0,-5-3-1 16,-5 0 1-16,-3 0 1 15,-3 2 1-15,-3-2 1 16,2-2 1-16,-5 2-2 16,-2-1-1-16,1 0-22 15,0 0-25-15,0 0 90 16,0 0-51-16</inkml:trace>
  <inkml:trace contextRef="#ctx0" brushRef="#br0" timeOffset="68565.08">21837 13303 444 0,'25'-50'245'0,"-26"34"-43"15,4 7-29-15,5-7-31 16,-2 3-14-16,0 13-18 15,-1-9-7-15,-3 11-13 16,-1-2-1-16,-1 3-11 16,0-5-10-16,0 2-25 15,0 0-12-15,0 0-15 16,-5 26 2-16,-2 33 0 16,-3-20-3-16,0 2-3 15,0 6-3-15,0 3-1 16,1-3-1-16,3-3 0 15,1-5-2-15,1-2 1 16,1-2-2-16,2-5 2 16,-1-13-1-16,0-9 0 15,5-3 2-15,-2-3 3 0,1-11-17 16,-2-6-62-16,0-14-70 16,3-1 80-16</inkml:trace>
  <inkml:trace contextRef="#ctx0" brushRef="#br0" timeOffset="68914.56">22241 13170 1000 0,'-3'-12'454'0,"-1"13"-223"16,0-4-58-16,1 2-85 15,2 1-35-15,-1 0-30 16,0 11-5-16,-8 51 1 16,6-25 3-16,1-2 1 15,-2 0-2-15,2 5-5 16,1-10-3-16,-2 6-5 16,-3 0-1-16,2-1-1 15,-2 6 0-15,3-4-1 16,1-4 0-16,2-1-1 15,1-10 1-15,1-8-1 16,-1 3 1-16,-1-11-6 16,0 1-30-16,1-8-85 0,2-15-38 15,5 17 82-15</inkml:trace>
  <inkml:trace contextRef="#ctx0" brushRef="#br0" timeOffset="69196.37">22443 13568 872 0,'2'5'460'15,"-2"-5"-140"-15,0 3-124 16,0-3-39-16,0 0-75 15,1 4-26-15,6 20-30 16,4 21-9-16,-7-43-7 16,-16 7-1-16,-1-6-3 15,21 6 1-15,-11 3-23 16,-5-13-35-16,3 0-49 16,-6 16-417-16,9-27 365 15</inkml:trace>
  <inkml:trace contextRef="#ctx0" brushRef="#br0" timeOffset="69564.13">22793 13208 719 0,'7'-5'400'16,"-7"2"-74"-16,-7 1-115 16,9 2-97-16,0 15-25 0,1 2-20 15,-4 1-6-15,-2 12-10 16,2-7-2-16,-3 8-3 16,1 10-4-16,-2 2-14 15,-1-1-7-15,5 12-7 16,1-12-3-16,0 3-3 15,-2-1-2-15,-1-16-1 16,-2 12 0-16,0-12-2 16,4-3 2-16,-1-7-1 15,2-8 3-15,0-7-31 16,2-6-28-16,2 0 492 16,-4 2-353-16</inkml:trace>
  <inkml:trace contextRef="#ctx0" brushRef="#br0" timeOffset="70448.27">23315 13458 735 0,'7'7'363'15,"5"-3"-107"-15,2 0-49 16,-5-4-48-16,-1-1-27 16,-11 1-32-16,1 0-3 0,4-2-10 15,-3 1-4-15,0 0-14 16,0 0-11-16,0 0-18 16,-15-3-6-16,-28-8-15 15,17 9-7-15,4 5-8 16,-3 0-3-16,3 6-1 15,3 3-1-15,3 4-1 16,1-1 1-16,4-2 0 16,3-3-1-16,1 6-1 15,3-1 1-15,7 8-2 16,2 9 0-16,7-10 2 16,0-3-1-16,7-5 2 15,0-10 0-15,4-3 1 16,2-8 0-16,1 14-1 15,6-20-13-15,-8 0-19 16,2-2-9-16,-9-25-10 16,-6 24 0-16,4-8 0 15,-5 10-1-15,-8 2 8 16,-2 2 9-16,-2 8 12 0,-3 4 6 16,10 14 7-16,8 6-2 15,-11 15 9-15,-1 2 0 16,-6 14 2-16,-1-5 1 15,5 6 1-15,0 2 4 16,2-8 6-16,-3 10 2 16,5-5 1-16,2-2-4 0,0 1-3 15,-5-2-1-15,-11-17 1 16,-6-1 1-16,-6-13 3 16,2-2 1-16,1-14-2 15,2 8 0-15,0-10-3 16,3-5-1-16,-3 13-1 15,7-27-1-15,-2 8 0 16,2-8-1-16,0-6-1 16,-1 26-1-16,6-4 1 15,1-4 0-15,1-19-1 16,4-1 0-16,2-13 0 16,1 5 0-16,4 16 0 15,2-15 0-15,5 14-2 16,5 0 2-16,11 3 5 15,-1 5 5-15,6-1 4 16,5 2 0-16,-3 2-4 16,11 1-5-16,-2 8-2 15,-16-4-1-15,3 4 0 0,-9 1-9 16,-6-4 42-16,2 3-29 16</inkml:trace>
  <inkml:trace contextRef="#ctx0" brushRef="#br0" timeOffset="71664.7">23723 13650 416 0,'0'9'252'0,"7"-9"-44"15,-7 18-52-15,1-7-12 16,3-7-13-16,-1-13 0 16,0-11-13-16,-1 0-11 15,3 5-17-15,0 2-7 16,4-7-15-16,-2-2-6 15,1-14-18-15,-1 3-7 16,-3-1-13-16,1 2-6 16,-1-6-9-16,-1 4-3 15,3-5-4-15,9 8 0 0,-10 15-2 16,6-6 0-16,-7 22-2 16,-14-3-3-16,10 5 0 15,-4 12-1-15,4 4 2 16,0 2 1-16,3 8 3 15,-2-2-1-15,-1 6 1 16,13 6 0-16,-2-2 1 16,-6 5 0-16,8-5 1 15,-2-10-1-15,0-4 1 16,10-3 0-16,1 5 1 16,-10-16 1-16,2 6 1 15,2-5 1-15,-2-16 0 16,1 10 1-16,3-26-1 15,-5-4 0-15,0-6-2 16,0 0 0-16,-2 1 1 16,0-3-2-16,-3-6 0 15,0-3 1-15,0-1-1 0,1-5 0 16,-1-5 0-16,-3 9-1 16,2-1-2-16,-6 9 1 15,-1 15-1-15,0 0-1 16,-4 15-2-16,0 8-3 15,-5 7-2 1,3-2 0-16,-3 14 2 0,2 17 15 16,3 0-68-16,0 7-28 15,5 1 55-15</inkml:trace>
  <inkml:trace contextRef="#ctx0" brushRef="#br0" timeOffset="72311.5">24501 13439 894 0,'-2'0'464'0,"3"-7"-101"15,-2 7-119-15,0-1-91 16,-1 0-31-16,1 0-50 15,0 0-16-15,0 0-20 16,-10-9-5-16,-29-23-10 16,28 27-3-16,-3 3-7 15,1 2-3-15,-4 1-5 0,-7 3-2 16,5 6-2-16,2 2 0 16,-2 1-1-16,4-1 0 15,-6 3 0-15,-1 5 0 16,9 4 0-16,1 5 0 15,6-7 0-15,1 0 0 16,1 2-1-16,5-4 1 16,2 8 0-16,6-1-1 0,4-12 1 15,5 5 0-15,6-21 0 16,-5-2 2-16,8 11 0 16,-6-6 0-16,-2 7 1 15,1-17 0-15,2-8-1 16,9-10-7-16,-6-10-9 15,2 17-3-15,-7-16-3 16,-6 6 4-16,0 0 7 16,-2-6 1-16,-7 4 4 15,0 13 1-15,-4 9 0 16,0 3 0-16,-6 15-4 16,-2-7-2-16,-1 15 1 15,-1 4 3-15,-1-1 3 16,-1 9 2-16,8-6 1 15,1-1 0-15,6 2 1 16,3-4 0-16,-5-5-1 16,-1 12 11-16,1-5-35 15,5 8-33-15,-2-19-90 16,6-11 407-16,-2 0-223 0</inkml:trace>
  <inkml:trace contextRef="#ctx0" brushRef="#br0" timeOffset="72945.17">24928 13164 961 0,'-10'-10'501'15,"1"15"-123"-15,7 3-197 16,-3 1-42-16,2-8-71 15,0-3-30-15,3 6-28 16,-1-4-3-16,0 25-3 16,-1 36 0-16,-2-38 2 15,2-4 0-15,2 4 2 16,1-4 0-16,4 1-1 16,0-4-1-16,-4-8 0 15,0 0 1-15,-1-5 5 16,3-8 2-16,1-2-1 15,1-5-1-15,3-9-6 16,-8 13-3-16,0-16 0 16,-5 0-3-16,-1-11-3 15,4-2-4-15,-1 17-3 16,3 2-2-16,-10 13 0 0,1-6 1 16,-12 13 1-16,-2 0 0 15,2 25 4-15,-9 0 1 16,10-7 0-16,3 8 0 15,-4 1 1-15,7 0 0 16,-2 12 1-16,-2-5 1 16,11 0 1-16,-3 1 0 15,7 2-1-15,4 0 1 0,7-9 0 16,3-16 0-16,7 9 1 16,3-11 1-16,6-15 0 15,2 12 2-15,-3-11-2 16,6 10 1-16,-11 2 1 15,6-9-1-15,1-4 0 16,-6-14 0-16,8 7 3 16,-8 10-7-16,-4-12-32 15,0 2-17-15,-7 10-60 16,-2-4-30-16,-2 13 28 16,-1 3 52-16</inkml:trace>
  <inkml:trace contextRef="#ctx0" brushRef="#br0" timeOffset="73294.67">25199 13110 1128 0,'-2'-5'553'0,"2"9"-195"16,-1-9-176-16,1 4-49 15,0 1-76-15,0 0-26 0,-1 16-25 16,-4 49 0-16,1-17 6 16,0-2 1-16,4 1 2 15,0-2-2-15,-1 0-1 16,-4-1-3-16,1 8-1 15,-3-5 0-15,3-9-1 16,0 5 0-16,-2-22-7 16,4 11-24-16,2-28-57 15,-1-4-19-15,2 9 50 16</inkml:trace>
  <inkml:trace contextRef="#ctx0" brushRef="#br0" timeOffset="73780.1">25826 13440 862 0,'35'-40'467'15,"-32"39"-101"-15,-4 2-154 16,-9 0-33-16,5 4-54 16,-5 9-23-16,-8 9-42 15,9 6-10-15,-5 9-16 16,-4-7-6-16,4 7-13 16,-10-2-3-16,1 0-6 15,3 4-1-15,0-9-1 16,8-15 1-16,5 0 6 15,-3-3-12-15,3-15-49 16,-3 6-39-16,9-23-99 16,-4-4 34-16,8 10 86 15</inkml:trace>
  <inkml:trace contextRef="#ctx0" brushRef="#br0" timeOffset="73981.39">25717 13406 811 0,'9'2'456'0,"-4"13"-75"16,-3 2-151-16,-4 7-29 16,-10 8-54-16,18-6-31 0,8 7-46 15,1-3-17-15,0 1-27 16,-4 1-8-16,-7-16-9 16,11 6-1-16,5-11 2 15,0-12-18-15,-4 1 45 16,4 0-469-16,-6-32 326 15</inkml:trace>
  <inkml:trace contextRef="#ctx0" brushRef="#br0" timeOffset="74379.23">26430 13043 607 0,'-7'0'421'16,"4"4"45"-16,-3 1-198 15,1 15-120-15,1 15-29 16,-4 9-21-16,3 8-11 16,-6 3-22-16,2-1-5 15,6 2-15-15,-4-3-7 16,6 6-14-16,0-2-5 0,1-1-7 16,-1-21-2-16,1-9-3 15,0 4 1-15,-1-9 16 16,3 4-21-16,-2-13-85 15,-2-8 25-15,0-10 9 16</inkml:trace>
  <inkml:trace contextRef="#ctx0" brushRef="#br0" timeOffset="75261">26753 13371 795 0,'-10'-7'401'0,"1"3"-106"16,12-4-48-16,-3 8-62 15,2-4-40-15,-2 4-73 16,-1 0-26-16,0 0-30 15,0 6 2-15,-1 17 9 16,1 35 1-16,5-26 2 16,-4 1 2-16,-5 5-5 15,2-3-2-15,-7 14-7 16,7-7-5-16,2-11-4 16,-1-3-2-16,3-13 1 15,-4-14 0-15,2-10 4 16,0-1 1-16,1-15-3 15,5 3-1-15,-3-5-8 16,2-13-1-16,9-7-26 16,-3 3-16-16,11 1-17 15,-1 4-2-15,-2 14 24 16,-1 4 16-16,0 11 15 0,-4 4-1 16,-4 6-2-16,2 7 0 15,-5 9 1-15,-1 12 3 16,-3 8 4-16,-1 3 2 15,0 3 4-15,1 4 3 16,1 0 0-16,-3-11 1 16,1 5-2-16,-1-17-1 0,0-8-1 15,2 6 1-15,-1-13 3 16,1-5 3-16,2-1 3 16,-1-10-1-16,2-9-4 15,-1-9-5-15,1-21-1 16,-2-4-13-16,1-10-25 15,1 4-13-15,4 11-12 16,4 9 11-16,0 15 22 16,4 5 12-16,-6 17 5 15,-2 2 1-15,1 13-1 16,-3 6 3-16,-4 8 6 16,-1 5 5-16,-1 7 5 15,2-11 2-15,1-1-1 16,2-6-3-16,-2 5-3 15,-2 1 0-15,1-10 25 16,-3-3-23-16,0-16 1 16</inkml:trace>
  <inkml:trace contextRef="#ctx0" brushRef="#br0" timeOffset="75695.89">27238 13452 1123 0,'42'-23'559'0,"-55"35"-174"0,4 0-211 16,-3 5-44 0,7-1-67-16,-2 0-23 0,1 0-23 15,-3 1-6-15,7 13-6 16,-1-9-1-16,1 4-3 15,15 9 0-15,0-6 1 16,10 2-1-16,-2-7 2 16,-13-9 0-16,6-14 2 15,-2 3 1-15,2 3 2 16,4-9 1-16,-2-2 0 16,-4-9-1-16,-5-15-2 15,0-11-2-15,-7-4-4 16,0-2-7-16,-5-1-13 15,-3 8-5-15,-4 12-5 16,4 7 2-16,-3 14 5 16,-1 8 2-1,6-1 18-15,0 1-20 0,-14 10-38 0,-4 4-27 16,-3 9-88 0,15-4-46-16,-4 1 144 0</inkml:trace>
  <inkml:trace contextRef="#ctx0" brushRef="#br0" timeOffset="76060.23">27798 12928 1132 0,'-6'-13'477'0,"0"13"-303"15,7 7-55-15,-4 6-41 16,3 12-24-16,5 34 13 16,-14 3 4-16,-1 25-4 15,6-2 3-15,1-22-4 16,-6 17-9-16,13-10-17 15,-2-2-10-15,1 3-14 16,9-17-3-16,-11-24-3 16,-1-4 0-16,-3-11 17 15,2-4-12-15,-8-7-59 16,-1-15 57-16,10 11-32 16</inkml:trace>
  <inkml:trace contextRef="#ctx0" brushRef="#br0" timeOffset="76677.28">26049 13908 524 0,'-54'26'310'0,"64"-26"-16"0,3-5-50 16,10 5-45-16,-1-1-28 15,14 1-38-15,2 2-13 16,15 4-26-16,7 1-7 15,11 2-11-15,5 1-9 16,6 8-13-16,10 0-6 16,6 2-13-16,13-3-3 15,1-9-5-15,3-1-4 16,8-6-8-16,-7 2-4 16,-1-5-5-16,-5-5-1 0,-11 7-1 15,-6 1-1-15,-11 5 0 16,-9 0 1-16,-17-5-1 15,-10 8 0-15,-18 0 0 16,-9-5-2-16,-12 7-1 16,-6-6-12-16,-9-4-35 15,-4 2-26-15,-6-11 100 16,-5 10-40-16</inkml:trace>
  <inkml:trace contextRef="#ctx0" brushRef="#br0" timeOffset="77844.72">26459 14352 479 0,'74'-8'297'0,"-73"10"-37"16,0 4-70 0,2-8-19-16,-3 1-31 0,0 1-16 15,0-2-14-15,0 2-12 16,-1 0-10-16,0 0-1 15,0 0-6-15,-1 0-5 16,-20 8-23-16,-30 10-14 16,22-6-21-16,-7-5-5 15,1 3-6-15,-5-1-2 16,13-2-2-16,0-1-1 16,4 2 0-16,9-2-1 0,-4-1-1 15,12-1 0-15,3-1 0 16,-1-2 0-16,7-1-3 15,-2 0 1-15,-1 0 0 16,0 0 0-16,1 0 1 16,0 0 1-16,0 0 0 15,0 0 0-15,1 7 0 16,0-1 1-16,-1 4 1 16,3 30 0-16,-6-20-1 15,-8-5 0-15,1 4 0 16,-3-5 0-16,0-2 0 15,0-5 1-15,7 4-1 16,0 5-1-16,4-14 0 16,3 6 2-16,1-13 0 15,3-5-1-15,8 4 0 16,3-2-1-16,2-4-2 16,13 4-1-16,-9-5 0 0,7-5 0 15,5 11 1-15,-13-7 0 16,11 12 1-16,-6-1-1 15,-1 13 0-15,0 5-1 16,-9-2 0-16,-5 27 0 16,-6-9 2-16,-1-6 1 15,-4 10 0-15,-1-25 1 0,-8 2 1 16,-3 12-1 0,-8-10 3-16,-1 10 1 0,-4-4 1 15,-10-7 2-15,4 1 1 16,1-7-2-16,-1-1 0 15,7-3-2-15,-8-2 0 16,3-1 0-16,2-7 0 16,2 2 0-16,5-14-3 15,1-3-1-15,5 5-7 16,0 0-15-16,5-1-56 16,3-1-33-16,1 5-93 15,8-22-24-15,9 28 143 16</inkml:trace>
  <inkml:trace contextRef="#ctx0" brushRef="#br0" timeOffset="78576.78">26871 14366 475 0,'87'-23'288'0,"-87"12"-52"0,3 11-54 16,0 0-17-16,-4-3-25 15,0 3-3-15,0 0-4 16,0 0-8-16,0 0-27 15,0 0-18-15,0 0-32 16,0-1-10-16,-11 0-10 16,-34 4-3-16,21-3-7 15,-3 9-4-15,0-6-8 16,-5 4-2-16,-7 5-3 16,5-1 0-16,10 2-2 15,2-1-1-15,15 2 0 16,1-2-1-16,-5-2 0 15,10 4-2-15,5-2 1 16,13-1 0-16,0 9 1 16,14-6 1-16,3 9 0 15,3 7 1-15,10-12 1 16,-14 21 0-16,3-18 0 16,-9 1 2-16,-5 13-1 0,-6-18 1 15,-12 2 0-15,-2 3 0 16,-9-7 1-16,-5-2 2 15,-1 5 1-15,-5-7 1 16,-5 0 0-16,1-1 0 16,-4-8 0-16,-4-1-1 15,4-7-1-15,-2-6 1 16,10-1-2-16,4-4-1 16,9-4-3-16,2 5 0 0,4 0-1 15,5 2 0-15,-6-4 0 16,3-3 0-16,3 1 0 15,6-14-1-15,9 5 1 16,6 0 0-16,3-8 0 16,1 12 0-16,10 0 0 15,-5-5 0-15,-4 10 22 16,-5 2-24-16,-8 7-65 16,-1 7 524-16,1 6-376 15</inkml:trace>
  <inkml:trace contextRef="#ctx0" brushRef="#br0" timeOffset="79394.59">27388 14684 727 0,'6'0'367'15,"-1"-10"-88"-15,-1 2-45 16,3-7-40-16,-3-2-26 0,0 7-41 16,-1 7-17-16,-3 4-21 15,0-3-8-15,-1 1-19 16,0 0-11-16,-3-1-23 15,-17-5-8-15,-29-3-15 16,16 12-3-16,9 9-2 16,-3-5-2-16,-1 6 0 15,19 13 0-15,-5-13 1 16,4 8-1-16,6 0-1 16,1-6 0-16,4 0-1 15,11 4 1-15,4-11 0 16,-11 1 1-16,16 1 1 15,-3-9 0-15,11 8 1 16,11-4 0-16,-2 0 1 16,-2 5 0-16,-5-11-1 15,-4-4-2-15,-7 6-8 16,-3-11-1-16,-4 22-5 16,-3-8 1-16,-1 11 2 0,-5 12 3 15,-4-3 4-15,-1 20 1 16,-3-2 2-16,2 11 1 15,0 14 2-15,-4-4 0 16,0-3 0-16,-4-8 1 16,4-16 1-16,-6 1 0 15,-2 3 1-15,0-5 1 16,-9-11 3-16,3-7 1 16,-4-11 1-16,-3-5 0 0,-5-13-2 15,2 5-1-15,-3-19-3 16,5-1 0-16,10-2-13 15,-2-6-5-15,4 0-4 16,7 7-2-16,4-10 11 16,4-1 4-16,12 23 4 15,-3-17 1-15,2 13 1 16,12 11 1-16,-4-16 3 16,9 10 3-16,21-1 3 15,-3-3 3-15,16 3 0 16,-2 5-1-16,-5 4-4 15,-6-3-2-15,1 1-3 16,0-1 26-16,-10 1-47 16,-3-3-23-16,-13 3 32 15</inkml:trace>
  <inkml:trace contextRef="#ctx0" brushRef="#br0" timeOffset="79993.05">28509 13571 510 0,'35'-18'308'0,"-41"27"-11"0,-5 1-66 16,4-2-62-16,5-4-28 15,2 8-35-15,-1-6-8 16,9-4-9-16,4 12-5 15,5-16-12-15,8 12-5 16,9-8-7-16,-1-10-8 16,12-1-9-16,2-5-8 15,0 5-16-15,6 0-2 16,-13 0-7-16,-3-7-2 0,-10 6 0 16,-9-2 12-16,-3 4-41 15,-11 4-32-15,-4 2-107 16,0 5 397-16,-1-3-210 15</inkml:trace>
  <inkml:trace contextRef="#ctx0" brushRef="#br0" timeOffset="80259.06">28623 13782 599 0,'-72'63'378'16,"75"-64"-9"-16,4 1-108 16,3 1-14-16,9 0-28 15,1-3-24-15,7 1-47 16,8-3-18-16,9 3-33 16,2 1-18-16,3-2-32 0,-8-1-14 15,-7-6-20-15,-3 1-4 16,-10 2-7-16,-1 3-17 15,-8-2 331-15,-3 3-243 16</inkml:trace>
  <inkml:trace contextRef="#ctx0" brushRef="#br0" timeOffset="88913.37">29592 13498 407 0,'0'-1'283'16,"6"-9"39"-16,-6 2-71 15,-1 3-70-15,1-2-21 16,0 6-45-16,2 1-19 16,-3-1-30-16,0 1-15 15,-1 0-18-15,1 0-5 16,-3 1 5-16,-4 3 5 0,-7 2 0 15,-19 41 2-15,14-33-5 16,-3 9-2-16,3-3-4 16,-9-4-4-16,7 6-13 15,-1 7-4-15,5-6-5 16,2 5-2-16,4 3-1 16,2-8-1-16,4 6-1 15,4-11 0-15,4-2-1 16,3 0 2-16,5-1 1 15,5 7 1-15,3-8 2 16,4-1 1-16,11-1 0 16,-3-5 1-16,11-6 2 15,-7-3-1-15,2-11 0 16,-2-2 0-16,-3-5 1 16,6-4-1-16,-9-12 0 15,5-2-1-15,-7 6 0 16,4 6-2-16,-6 2 0 15,-4 0 0-15,-7-1-1 16,-7-2-4-16,-3 19 25 0,-6-8 9 16,-11 2 8-16,-3 0 10 15,-11-5-22-15,1 7-7 16,-7-3-6-16,-4 2-5 16,1-5-4-16,1 6-2 15,9 2-3-15,12 1-1 16,2 7-1-16,-6 2-2 0,15 4-3 15,-1 4-1-15,2-1-6 16,12 2-29-16,-2 7-85 16,0-4-17-16,10 5 73 15</inkml:trace>
  <inkml:trace contextRef="#ctx0" brushRef="#br0" timeOffset="89263.06">30074 13822 951 0,'26'40'445'0,"-18"-46"-163"0,-5-1-66 16,-5 6-71-16,2 0-33 15,-13-1-57-15,10 3-14 16,9-1-17-16,0 1-6 16,6 6-9-16,-7-5-2 15,-11 1 1-15,-1 4-2 16,-5-2 1-16,12 2-1 0,1 0 13 15,-1-2-14-15,-10-1-68 16,6 2-22-16,0-1 37 16</inkml:trace>
  <inkml:trace contextRef="#ctx0" brushRef="#br0" timeOffset="89663.15">30570 13492 887 0,'33'-60'433'0,"-50"59"-159"15,-1 1-126-15,12-1-20 16,-11 7-46-16,19 4-15 16,-11 5-15-16,-1 3-3 15,8 6-13-15,-7 4-4 16,8 0-7-16,1 7-4 16,2 5-2-16,5 1-2 15,-3-2-5-15,1-2-2 16,-5-12-4-16,0-10 1 0,-1 3 1 15,3-3-1-15,-1-5 3 16,-10 1 5-16,18-5-26 16,-9-8-29-16,4 4-58 15,-4-10 53-15</inkml:trace>
  <inkml:trace contextRef="#ctx0" brushRef="#br0" timeOffset="90432.22">31320 13510 1016 0,'-4'-8'439'16,"-1"1"-245"-16,2 1-23 15,-6 2-51-15,-1-1-21 16,0 1-19-16,3-2-5 16,-9 0-13-16,3 4-7 15,-3-4-11-15,-4 3-6 16,0-1-9-16,2-5-2 0,-6 10-9 15,-10-1-5-15,4 4-6 16,-7 4-4-16,1-4-1 16,6 5-1-16,-5 3-1 15,10 2 0-15,2-2-1 16,-1 3-1-16,9-4 0 16,0 2 0-16,9 9-1 15,4-3-1-15,7 4 0 16,2-13 0-16,7-2 2 15,1 1 2-15,9 0 0 16,2 11 1-16,4-1 1 16,9-10 0-16,-1-4 1 15,-2-7-1-15,-3-8 1 16,-3-4 0-16,-8 4-1 16,6 1-2-16,-6-10-4 15,-6 7-2-15,-1-18-2 0,-1 7 2 16,-4 4 1-16,-4 3 3 15,-6 8 0 1,0-1 0-16,-8 7-3 0,6 2-2 16,-2 2-3-16,-5 3 1 15,2 5 2-15,-1 1 0 16,0 6 3-16,-3 10 0 16,2 5 1-16,-4-2 1 15,3 9 0-15,3-2 1 16,0-7 1-16,7 2 0 15,0-7 0-15,3-4 1 0,4 6-1 16,-2 3 1-16,-1-5 1 16,-4-9 0-16,0-5 2 15,-1-6 13-15,1-5-19 16,5-2-29-16,-5 1 25 16</inkml:trace>
  <inkml:trace contextRef="#ctx0" brushRef="#br0" timeOffset="91570.34">31674 13550 604 0,'29'-61'326'16,"-24"52"-93"-16,-1 6-59 0,-2 0-18 15,-5 7-53-15,2-4-19 16,0 0-24-16,0 1-5 16,-8 16-2-16,-12 31-5 15,17-18-9-15,0 9-3 16,2-2-6-16,-2 2-4 16,6-2-5-16,-2-7-3 15,2 1-6-15,-1-6-2 16,-2-5-4-16,2-8 0 0,0-5 2 15,5-5-1-15,-2-2 10 16,-1 0 3-16,-3-2-1 16,0 1 0-16,2-2-10 15,3-14-4-15,40-47-2 16,-30 30 0-16,2-13-17 16,3-4-5-16,0 13-3 15,6-5 0-15,-1 12 13 16,10 10 3-16,-16 7-2 15,-1 12-3-15,-19 12-3 16,-10 11 1-16,11 8 2 16,-1 15 9-16,7 5 11 15,0-11 5-15,-10 8 10 16,-3-14-4-16,5-7-5 16,3 3-2-16,3-8-5 15,0-5 0-15,12-6-1 16,-4 0 2-16,-12-8 7 15,10-1 3-15,-11-6 0 0,-1-8-1 16,11-14-9-16,-3 3-3 16,8-9-3-16,0 2 3 15,11-3-23-15,-9 1-4 16,4 1-5-16,3 2-6 16,-7 24 20-16,5-5 2 15,-13 19 0-15,-4 8-2 0,2-5 0 16,5 17 3-16,-1 2 4 15,-1 7 4 1,-2 1 3-16,-2-6 2 0,2-3 1 16,3-7 0-16,1 1 0 15,-3-2 1-15,0-7 4 16,-4-1 11-16,-7-10-46 16,3 0 0-16,-5-5 13 15</inkml:trace>
  <inkml:trace contextRef="#ctx0" brushRef="#br0" timeOffset="92079.03">32451 13630 688 0,'8'8'388'0,"-2"3"-78"15,-16 9-121-15,0-12-28 16,-3 8-52-16,1-4-20 16,2-2-34-16,-4 10-8 15,0-9-19-15,5 5-7 16,10-1-4-16,0 1-3 16,2 5-2-16,5-3 0 15,9-3 2-15,5-5 0 16,1 0-2-16,-4 2-1 0,-7-8 0 15,15-3-1-15,-4-4 0 16,4-4 0-16,3-6-1 16,-8 1 0-16,-1 0-1 15,-5-3-1-15,-4 2 0 16,-3-10 2-16,-9 0 1 16,-6-1 2-16,-10 2-2 15,-11 4 0-15,4-7-4 16,-15 13-4-16,-2-5-2 15,10 6 0-15,-8 7 0 16,6-8 0-16,15-1 1 16,-4 7-1-16,2-3 1 15,11 3-1-15,-7 6 19 16,2-2-26-16,11-4-53 16,2-4-43-16,2 6 351 15,16 0-215-15</inkml:trace>
  <inkml:trace contextRef="#ctx0" brushRef="#br0" timeOffset="92528.89">33043 13262 962 0,'-1'-13'446'0,"-3"9"-171"16,-1 1-72-16,-3-3-82 15,1 14-28-15,-4-4-43 16,0 10-10-16,8 8 1 16,-17 2-1-16,10 15-6 15,7 2-4-15,-6 24-9 16,17 2-1-16,-1 8-6 16,-5 3-1-16,5-16-3 15,-7-7-1-15,0-12-2 16,-11-7 1-16,6-6 1 15,5-3 0-15,3-8 18 0,-13-9-11 16,13-7-60-16,1-3 451 16,3-3-330-16</inkml:trace>
  <inkml:trace contextRef="#ctx0" brushRef="#br0" timeOffset="98147.78">21838 16412 190 0,'43'-26'99'0,"-37"20"-19"15,-5 6-15-15,11-9-7 16,-1 2 1-16,-6 5 10 15,-4-3 5-15,-2 3 16 16,0 1 10-16,0 0 12 0,-1 0 3 16,1 0-2-16,1 0-7 15,0 0-11-15,1-3-5 16,2-2-8-16,-2 1-2 16,-1 3-8-16,0-2-5 15,0 2-7-15,1-1 0 16,-1 2 5-16,0-1 4 15,0 1-2-15,0 0-9 16,0 0-22-16,0 0-11 0,0 0-13 16,0 1-1-16,0 0-2 15,0 0-2-15,0 3-2 16,2 6-1-16,1 1-1 16,12 19 1-16,-25-21-1 15,13-8 1-15,-10-1 3 16,4 1 2-16,3-1 2 15,0 0 2-15,0 0-5 16,0 0-1-16,2-8-3 16,0-6-2-16,12-29 0 15,-9 27-1-15,4 6 0 16,-6-2 0-16,-12 6-1 16,10 10 1-16,-1-3-2 15,6 2-2-15,-6-2 1 16,0 0-1-16,-1 0 3 15,0 0 0-15,-1 11 0 0,3 29 1 16,5-35 0-16,3 5 0 16,-11-3 1-16,2-1-2 15,2 5 1-15,0-7 0 16,-2-3 1-16,3 0-1 16,-4-1 1-16,0 0-1 15,0 0 0-15,0 0 0 16,0 0-1-16,0 0 1 15,1 0-12-15,0 0-9 16,0 0-30-16,0 0 286 0,0 0-186 16</inkml:trace>
  <inkml:trace contextRef="#ctx0" brushRef="#br0" timeOffset="99048.15">21494 16003 389 0,'13'1'227'0,"-5"-11"-24"16,-4 4-26-16,-4 3-32 15,12-6-11-15,-4 3-11 16,-7 2-9-16,5 0-22 15,-11 4 1-15,1 0 1 16,2 5-1-16,-4 6 4 16,-5 0-10-16,4-4-16 15,-7 5-8-15,-2 11-22 16,1 1-10-16,-7 18-17 16,-1-4-5-16,-2-10-4 15,-1 7-1-15,7-1-2 16,0 0 0-16,6 1-1 15,2-13 0-15,3 2 0 16,6 1 0-16,4-1 0 0,6 7 0 16,4-8-1-1,1-3 2-15,7 2-1 0,-1-14 1 16,-1 7-1-16,7-12 1 16,-8 0 0-16,8 4 1 15,-2-22 1-15,-7 3 0 16,17-13 0-16,-11-6 0 15,15 2-2-15,1 0 1 16,-7-6-1-16,8-2-1 16,-12 5 1-16,-2 6 0 0,-7 5 0 15,-6 6 0-15,-10 3 2 16,-6-7 1-16,-10 6 1 16,-4-7 3-16,-7 5 1 15,-1 1 1-15,-1 0-3 16,-2-2-1-16,0-4-5 15,-2 0 0-15,7 4-1 16,-5 4-1-16,11 11 0 16,0-4 2-16,3 10-31 15,14 0-32-15,-11-5-462 16,24 16 367-16</inkml:trace>
  <inkml:trace contextRef="#ctx0" brushRef="#br0" timeOffset="99769.55">22353 15941 776 0,'13'0'389'15,"-13"0"-132"-15,2 2-56 16,-2 6-65-16,-6 2-22 15,4 6-13-15,-4 13-2 16,5 2-11-16,-3 4-11 0,2 10-22 16,1-12-10-16,-3 4-20 15,-8-4-5-15,6-3-7 16,2 3-2-16,-3-7-3 16,5-3-1-16,-2-5-1 15,-2-2-1-15,4-6 0 16,2-3-1-16,-3-5 5 15,4-4-6-15,-2 1-38 16,0 0-35-16,1 0-15 16,4-7 39-16</inkml:trace>
  <inkml:trace contextRef="#ctx0" brushRef="#br0" timeOffset="100566.83">22976 16030 570 0,'35'-6'321'16,"-34"-1"-27"-16,2 3-61 15,-1-3-34-15,3 6-19 16,-7-3-31-16,0-2-14 16,-1 3-31-16,0-3-11 0,-2 2-23 15,-5 2-10-15,-6 0-5 16,3-3-3-16,-6 0-7 16,4 1-4-16,3-1-14 15,-7 4-6-15,-4 1-8 16,-1 0-3-16,-4 2-5 15,-6 0-2-15,8 6-3 16,-2-2 1-16,1-2-1 16,4 11 0-16,0-1-2 15,2 7 0-15,6 6 1 16,-1-12-2-16,5 12 1 16,3-2 0-16,4-3 0 15,4-3 0-15,4-11 1 16,1 3 0-16,5-2 0 15,5 3 1-15,0 1 0 16,3-6 0-16,0-1 0 16,0 7 0-16,1-9 0 0,2-1 0 15,3-4-1-15,0-10-3 16,2-5-18-16,2-11-8 16,-2 4-15-16,-1-7-2 15,-3 3 11-15,-2-4 8 16,-3-5 14-16,-7 0 4 15,-5 6 5-15,-6 5 1 0,-3 11 0 16,6 5-2-16,-8 9-1 16,11 1 0-16,-9 6 1 15,-7 11 4-15,5 9 2 16,-15-2 4-16,12 16 2 16,-1-7 3-16,5 0 7 15,6 5 1-15,-8-7 1 16,2 0-2-16,-3-1-5 15,1 2-2-15,9-6-3 16,-1-4-2-16,2 2 0 16,-3-4-2-16,-5-7 1 15,5-1 0-15,0-10-1 16,5 0 8-16,-3-4 6 16,-3 0-586-16,1 0 433 15</inkml:trace>
  <inkml:trace contextRef="#ctx0" brushRef="#br0" timeOffset="101628.54">23444 16380 477 0,'-19'34'281'0,"16"-30"-30"16,4 5-35-16,14-5-48 16,-19-3-24-16,3 1-22 0,0-2-10 15,0-1-13-15,0 1-2 16,1 0-5-16,0 0 0 16,0 0-7-16,0-1-7 15,0 0-18-15,0 0-13 16,7-10-14-16,14-36-8 15,-14 20-10-15,-2-4-3 16,1-9-7-16,-4-8-2 0,6-6-2 16,-7-9-1-16,-1-8 0 15,2 4-2-15,1 7-1 16,1 11 1-16,2 16 0 16,-2 12 0-16,-7 17-2 15,-1 0-1-15,-2 9-3 16,0 4-1-16,2 5 0 15,1 9 3-15,2 12 3 16,2 4 2-16,5 9 2 16,3-3 0-16,0-3 1 15,9 1 0-15,4-23 1 16,-1 14-1-16,6-17 1 16,-2-9 0-16,4 10 0 15,2-26 1-15,2-5 0 16,1-2-1-16,-1-9 0 15,-1 5-1-15,-5 1 0 16,-2-9 0-16,-9-11 0 16,-4-5-1-16,-1-1 0 0,3 1 1 15,3 7-1-15,1 7-1 16,-7 6 0-16,-5 10 0 16,-7 7-5-16,-1 4 0 15,-7 7-1-15,5 3 1 16,-6 14 1-16,-1 2 2 15,7 18 1-15,-9 2 3 16,13 16 7-16,-2 6 3 16,-7-2 8-16,7 0 1 15,-1-15-1-15,-5-6-3 0,5-8-5 16,2 1-4-16,5-8-2 16,4 0-1-16,-2-9 0 15,-5-8 0-15,-5-5-20 16,0-7-18-16,14-6-43 15,-8-10 52-15,-2-10 4 16</inkml:trace>
  <inkml:trace contextRef="#ctx0" brushRef="#br0" timeOffset="103060.48">24416 15692 737 0,'44'-105'334'16,"-39"98"-124"-16,-5-14-58 0,1 36-43 16,3-1-6-16,-4-16-21 15,-3 6-6-15,-5-19-1 16,2-2-3-16,-5 17 1 15,1-5-5-15,-3 7-12 16,-5-5-1-16,-3-3-14 16,4 3-9-16,-7-5 1 15,-7 4-5-15,-8-3-7 16,-7-1 2-16,-1-1-11 16,2-1-2-16,-2 4-1 15,-3-5 0-15,-3 4 5 16,3 0-1-16,-10 0 0 15,-4 5-2-15,-2-3-4 16,-11 3-1-16,2-1-3 16,-2 3-1-16,0-2 0 0,-5 2-1 15,-4 4 0-15,-3-4 1 16,0 0-1-16,-4-7 0 16,-4 3 0-16,-2 1-1 15,-10 0 1-15,6 6 0 16,1-3-1-16,-1 4 0 15,-2 6 0-15,-1-2 0 16,-5 16 0-16,2 2 0 0,-3-3-1 16,5 20 0-16,5-13 1 15,-4-6 0-15,1 18-1 16,0-10 1-16,0 13-1 16,6 6 0-16,5 1 1 15,-1-3 0-15,4 8 0 16,4-10 0-16,14 11 0 15,10-3-1-15,5-12 0 16,3 15 0-16,5-14 0 16,1 7-1-16,19-4 0 15,7-4 0-15,12 11-1 16,6 0 1-16,12 4-1 16,5-11 1-16,10-13 1 15,3 6-1-15,15-6 1 16,4 8 1-16,13-4 0 15,2-14 0-15,1 0 0 16,7 0 0-16,4-5 0 16,4 1 0-16,10-5 0 0,6-1 0 15,2-1 0-15,9-8 1 16,8 1-1-16,1-7 1 16,8-5 0-16,4 1-1 15,3-9 1-15,4 2-1 16,7-9 1-16,-4 2 0 15,5-2 0-15,-4-1 0 16,5 5-1-16,3-3 1 16,-11 4 0-16,2-1-1 15,-2-2 1-15,-4 9-1 0,-8-1 1 16,-5-1-1-16,-12 9 1 16,2-6 0-16,-8 2-1 15,-4-1 1-15,-9 0-1 16,-8 2 1-16,-2-15 0 15,4 14-1-15,-1-6 1 16,-7-6 0-16,0-1 1 16,-5-10 0-16,-6-1 1 15,7-2-1-15,-7 0 1 16,-1-3-1-16,1-9 0 16,-8 2 0-16,-7-1 1 15,-8-8 0-15,-10 4 1 16,-3-3 0-16,-7-2 1 15,-2 5-1-15,-13-6 0 16,0-1 1-16,-6 4-1 16,-6-1-1-16,-8 6 1 0,-4 4 0 15,-12 5 1-15,-3-3 1 16,-4-7-1-16,-5 0 0 16,-5 1 2-16,-7 4 2 15,-7 16 1-15,-3-1 1 16,-1 7-4-16,-2 0-1 15,-9 6-2-15,1-2-1 16,-6 11-3-16,-4 5 0 0,18 3-1 16,-8 5-3-16,4 3-11 15,6-5-13-15,-4 13-33 16,9 5-20-16,16-9 48 16</inkml:trace>
  <inkml:trace contextRef="#ctx0" brushRef="#br0" timeOffset="108938.55">1768 6557 461 0,'1'-4'199'16,"2"2"-103"-16,2 2-32 15,-5-1-11-15,0 0 4 0,0-1 13 16,0 1 8-16,6 0 6 16,18 1-1-16,12-4 1 15,-29 2 5-15,13-4 6 16,-14-1 4-16,7 0 23 15,-12-7 3-15,-2 3 6 16,-4-1 1-16,-5 1-13 16,10 5-12-16,-25-4-29 15,0 3-17-15,-9-3-23 16,-11 1-10-16,8 3-9 16,0-3-3-16,0 8-1 15,-1 0-2-15,-11 9-3 16,-9 4-5-16,-12 6-5 15,-1 3 2-15,-4 7-2 16,6 12 2-16,-6 19 1 16,0 10-3-16,10 18 0 15,2 8 0-15,6 7 0 0,3-1 1 16,2 0 0-16,7-3 0 16,27-17 0-16,7-3 0 15,14-11 1-15,9-6-1 16,20-5 2-16,13-2-1 15,14-13-1-15,22-13 0 16,8-6-3-16,7-18 0 16,21-11 1-16,-6 5 1 15,-3-13 3-15,-4 4 1 16,-10-3 0-16,1-6-1 0,5-8 0 16,5-4 0-16,-6-13 0 15,-11-5 2-15,5-17 4 16,-10-7 1-16,-6-7-4 15,-8-9 2-15,-27-6 4 16,-8-1-3-16,-28-9 19 16,-8-4 2-16,-24 2-4 15,-9-2 2-15,-10 17-16 16,-6 8-3-16,-21 21-7 16,-5 14-2-16,-21 24-3 15,3 15-2-15,-15 29 1 16,-6 11 0-16,-2 26 1 15,-2 9 0-15,6 12 2 16,4 9 1-16,15-1 0 16,-1 0 0-16,15-6 0 15,16-9-1-15,17-8-1 16,15-3 24-16,28-16-56 0,-6 3-50 16,17-13 62-16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04:47.93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1255 10242 343 0,'65'-11'199'0,"-70"14"-25"15,7-10-30-15,8-13-38 16,-10 11-23-16,14-1-27 16,-15 0-7-16,1 10-8 15,3-12-4-15,-3-3-2 16,9 14 6-16,-10-14 10 16,-5 3 5-16,4 9 0 15,-3 0-6-15,-3 3-15 16,1-2-5-16,-12 2-7 0,-1 2-1 15,-6-7 5-15,10 9 0 16,-17 4-2-16,-6 3-1 16,0 3-7-16,-17-2-1 15,10-1 1-15,-3 4-1 16,-8 13-4-16,1 15-4 16,0 10-8-16,2 6-1 0,7 3-6 15,10-7 1-15,-2 23 3 16,4-13 3-16,11 17 8 15,-6 9 4-15,18-12 8 16,12 13 6-16,10-10 5 16,10-13 3-16,13 10-2 15,6-17-5-15,6-1-2 16,11-4-1-16,5-27 0 16,-3 9 0-16,20-22 1 15,2-8 3-15,2-16 5 16,9-10 8-16,3-13 9 15,11-6 1-15,-1-21-9 16,1-16-9-16,-6-14-15 16,-3-10-6-16,-14-16-4 15,-4 2 4-15,-34-10-10 16,-20-1 0-16,-20 2 2 16,-26-6-3-16,-11 22 9 15,-22 9-4-15,-26 17-5 16,11 19-1-16,-20 11-7 0,8 5 1 15,-11 32-1-15,-6 11-2 16,3 19-3-16,-4 23 0 16,19 10 0-16,5 3 2 15,1 45 4-15,2-3 1 16,8 21 1-16,7 7 2 16,20-26 0-16,7-7 0 15,13-14 21-15,6-5-33 16,12-20-78-16,15-9 522 15,9-19-363-15</inkml:trace>
  <inkml:trace contextRef="#ctx0" brushRef="#br0" timeOffset="31830.6">3929 12671 496 0,'1'-9'278'0,"2"-9"-45"15,-1 6-21-15,2 2-44 16,1-7-18-16,-4 13-23 16,1-4-8-16,0 1-24 15,-3 5-9-15,5 0-9 0,-2 2-4 16,-2-1-9-16,0 0-8 15,0 0-25-15,0 0-9 16,0 1-13-16,0 0 0 16,-1 17 2-16,0 32 0 15,4-20-2-15,4 15-2 16,2 20-5-16,-10 11 0 16,8 7 1-16,-4 5 1 15,5-19 1-15,0 4 0 0,-8-1-1 16,4-6 1-16,-3 2 2 15,0-21 0-15,4-10 2 16,-1-5 0-16,-1-12-3 16,-1-5 1-16,-4-13 9 15,-1-4-2-15,-4-8-18 16,-1-6-37-16,2-11-110 16,-1-7 97-16</inkml:trace>
  <inkml:trace contextRef="#ctx0" brushRef="#br0" timeOffset="32763.97">4003 12661 472 0,'4'-89'311'0,"-5"81"-34"0,-1 5-69 16,-2-1-19-16,3 13-48 15,1 0-17-15,0-6-20 16,0 3-7-16,-1-5-10 16,1-2-4-16,0-1-9 15,0 1-7-15,-2 0-19 16,1 1-6-16,0 0-4 16,0 5 1-16,-5 23-5 15,-11 21-3-15,5-9-11 16,-4-2-8-16,-8-2-5 15,5-3-2-15,3-3-1 16,7-4 0-16,-3-2 0 16,8 10 0-16,-4-13-1 15,-1-3 0-15,20-4 0 16,-13-8 0-16,0 2 0 16,5-1 0-16,-11-1 1 15,6-8 1-15,10 2 0 0,-11-1 1 16,7-9 0-16,-8 10-2 15,1-8-2-15,-2-7-1 16,12-2-1-16,5-8 0 16,5 1 0-16,4-4 0 15,-15-10 0-15,-1 11 1 16,-1 3 0-16,5-5 0 16,-4 10 1-16,2-9-1 15,-7 0 1-15,0 13-1 0,4-12-1 16,10 9 0-16,-6-6 0 15,1 1 0-15,-6 18-2 16,-2 0 1-16,2 1 0 16,-1-1-1-16,0 4-2 15,-2 0-2-15,0 0-2 16,0 1-1-16,0 0 2 16,0 0 2-16,0 0 2 15,3 6 2-15,5 17 4 16,23 22 2-16,-22-29 3 15,-2 1 1-15,0-1-3 16,5-10 1-16,-4 13-2 16,4-11 0-16,-1-4 0 15,-3 20 0-15,4-12-2 16,-3 10 0-16,-2 6 0 16,2-5 1-16,-4-3 2 15,-2-10-1-15,-3-1 0 16,0 1 11-16,0-7-41 0,-3 3-37 15,1-6 104-15,1-1-62 16</inkml:trace>
  <inkml:trace contextRef="#ctx0" brushRef="#br0" timeOffset="33579.3">4725 12550 1602 0,'0'-4'63'15,"1"-1"-7"-15,3 3 72 16,-4 2 3-16,0 0-15 15,0 0-15-15,0 0-35 16,0 0-14-16,0 6-8 16,3 19 0-16,-1 37-3 15,3-17-5-15,11 15-15 16,-7 4-3-16,7 3-7 16,-13-4-1-16,-7-11-2 15,7-1-1-15,-2-5 0 0,1-6-1 16,2-2-2-16,-4-5 2 15,0-2 0-15,1 2 0 16,-4-15 0-16,-1-2 1 16,-3-14 3-16,2-2-1 15,-6-6-30-15,-1 0-28 16,-7-2-73-16,16-20-48 16,2 3 105-16</inkml:trace>
  <inkml:trace contextRef="#ctx0" brushRef="#br0" timeOffset="34109.82">4663 12681 1971 0,'11'-2'51'16,"-6"-7"-9"-16,11-2 45 15,5-18-10-15,6 0-26 16,10 4-12-16,4 0-13 15,-1 7-7-15,6 3-8 16,3 5-3-16,-2-1-8 16,4 7-1-16,-11 3-4 15,2 7 3-15,1 14-1 16,-19-2-1-16,2 7 2 16,-4 4-1-16,-21-6 3 15,4-1 4-15,-11 21 6 16,-12-3 5-16,-7 16 4 15,-2 0 1-15,-14-18 8 16,-4-6-3-16,0-8 3 16,2 1-1-16,3-14-8 15,1-5-2-15,9-12-8 16,-3-8-4-16,12-4-6 16,2 0 1-16,9-2-47 15,6 5-39-15,0-9-119 0,9-1 250 16,8 16-70-16</inkml:trace>
  <inkml:trace contextRef="#ctx0" brushRef="#br0" timeOffset="34590.6">5443 13280 1054 0,'0'0'507'0,"0"0"-204"15,0 0-155-15,0 0-28 16,5 15-70-16,11 35-14 15,-9-17-10-15,2 3-3 16,-1 0-3-16,-3 4-3 16,-3-9-7-16,-3 7 0 15,-9-9 0-15,2-8 0 16,-11 2 0-16,2-4 15 16,-5-10-28-16,2 4 436 0,0-14-324 15</inkml:trace>
  <inkml:trace contextRef="#ctx0" brushRef="#br0" timeOffset="35425.1">6262 12557 674 0,'-3'-8'366'0,"0"3"-60"16,13 2-44-16,-4 5-59 0,-5 1-30 15,-6 1-59-15,4-4-22 16,0 0-36-16,0 0-15 15,0 5-3-15,3 22-1 16,-1 38-2-16,-7-22 0 16,7 13-9-16,2 2-4 15,4 14-4-15,3-1-2 16,-15-11-12-16,2 10-1 16,-9-7 0-16,4-19-1 15,10 18 4-15,9-15 0 16,-10-13 5-16,0 8 1 0,-13-31-1 15,5-10-1-15,7-8-3 16,-17-2-22-16,10-16-76 16,-16-2 151-16,4-16-73 15</inkml:trace>
  <inkml:trace contextRef="#ctx0" brushRef="#br0" timeOffset="36161.44">6272 12607 714 0,'-51'-75'396'15,"48"74"-45"-15,-2-1-84 16,21-3-63-16,-2 4-35 16,-5 2-65-16,-7-1-17 15,-2 6-23-15,0 0-6 16,-5 5 3-16,10-1 2 16,-14 13-5-16,0 5-2 15,-6-2-13-15,10 13-11 0,-18-12-15 16,12 9-2-16,-17 1-8 15,-5-5-2-15,16 5-1 16,-11-12-1-16,11-4 1 16,4-5 1-16,4-10 0 15,1-1 1-15,4-1 2 16,4-5-1-16,0-1-4 16,0 1-3-16,0 0-4 15,4-9 0-15,25-41 2 16,-15 13 0-16,3 0 1 15,1 3 0-15,-7 6 1 16,8 23 0-16,-12-10 1 16,21-3 1-16,-7-7-1 15,-15-16 1-15,5 5 0 16,-13 2-1-16,1 7-1 16,14 6-1-16,3 8-1 15,-1 0-1-15,8 6 0 16,-9-2-1-16,-1 6-2 0,-8 6-2 15,-1 4 1-15,1 7 0 16,4 7 2-16,0 2 2 16,4 2 1-16,-3-4 2 15,-2 19 1-15,5-6 2 16,-4-11 2-16,0 15 1 16,5-29 2-16,-4 0-1 15,0 20-1-15,0-24 0 0,-3 17-1 16,-3 0 2-16,4-28-1 15,-7 22 2-15,5-22-8 16,-2 11-23-16,1 18 338 16,0-26-245-16</inkml:trace>
  <inkml:trace contextRef="#ctx0" brushRef="#br0" timeOffset="37307">7304 12908 433 0,'31'-32'253'15,"-28"24"-23"-15,1 9-18 16,-2-4-41-16,5 4-17 16,-2-1-21-16,0-5-13 15,2 1-5-15,-4 0 0 16,-1-4-18-16,-2 9-7 16,-1 2 2-16,1-3-5 15,-1 0-7-15,0 0-10 0,0 0-31 16,-17 8-10-16,-32 29-8 15,17-30-2-15,5 11-6 16,3-2-2-16,-5-4-4 16,8 4 0-16,-10-8-2 15,-6-3 0-15,10 4-1 16,-1-2 0-16,8-3-2 16,6 2-1-16,2-7-1 15,6 1-1-15,5 3-3 16,1-2-2-16,1-1 0 15,0 0-1-15,0 0 2 16,0 0 3-16,23 9 0 16,32 12 1-16,-18-21-1 15,-4 9 1-15,1-3 0 16,-4 0 1-16,-8 0-1 16,10 4 1-16,-7 15 0 15,0-1 0-15,-2-5 0 16,-12-9 0-16,-2 7 2 0,-1 3-1 15,-12 7 2-15,-1 9 0 16,-6-10 0-16,-13-3 2 16,1 8 1-16,-11-8 1 15,-7-7 5-15,13-1 1 16,-8-9 2-16,4-1-2 16,0-6-1-16,-6-8 0 15,5-3-8-15,3-2 0 0,13-6-6 16,-1-8-4-16,10 6-9 15,4-18-12-15,1 1-34 16,3 9-23-16,2 2-58 16,-2 5-34-16,0-7-92 15,5 14 161-15</inkml:trace>
  <inkml:trace contextRef="#ctx0" brushRef="#br0" timeOffset="37873.94">7673 12933 790 0,'17'-15'454'0,"-35"19"-80"16,9 1-164-16,-21-1-31 16,21 9-74-16,-13-4-26 15,-4 6-28-15,18 5-5 16,-2-4-12-16,6 7-4 16,-3 5 1-16,-3-9-1 15,-2 17-3-15,1-18-3 16,12 10-9-16,2-5-4 0,11-3-3 15,5 8 0-15,-4-17-2 16,11 9 0-16,-12-19 2 16,6 5-1-16,2-9 0 15,-7 0 5-15,9-8-2 16,-17-7 0-16,3-4 4 16,0-2-5-16,-6-6 2 15,5 7-2-15,-6 1-3 16,-8-4 0-16,-2 5-1 15,-5-5-1-15,-9 1-1 16,-1 6-1-16,-6 0-2 16,8 4 1-16,0 3-2 15,9 2-1-15,0 2-5 16,-10 3-1-16,7 6-2 16,2 8 4-16,3-1-25 15,5 2-30-15,2 3-55 16,-1-7-47-16,5 8-433 15,0-1 414-15</inkml:trace>
  <inkml:trace contextRef="#ctx0" brushRef="#br0" timeOffset="38290.87">8075 12602 1029 0,'0'-13'513'15,"-3"8"-186"-15,-8 3-146 16,0 2-27-16,-8 5-68 15,10-3-15-15,-5 23-18 16,5-3-4-16,5 19 2 16,-5 1 0-16,9 13 2 15,-6 6 0-15,2 0-11 16,6 9-7-16,-6-18-16 16,9 10-4-16,-3-19-7 15,-1 14 0-15,4-12-2 16,-5-13 0-16,0 6 1 0,-1-16 0 15,-5-5 2-15,4 1 2 16,-4-10-18-16,2-8-22 16,-1-12 19-16</inkml:trace>
  <inkml:trace contextRef="#ctx0" brushRef="#br0" timeOffset="39406.61">8232 12983 627 0,'-33'-73'394'16,"29"67"-33"-16,19 7-132 15,-15 2-38-15,0 1-67 0,0-1-28 16,0-3-22-16,-1 0 2 15,-1 4-9-15,0 13-5 16,-13 28-14-16,15-23-7 16,-3 10-15-16,6-1-6 15,2 13-8-15,-5-7-3 16,8-2-3-16,-10-8 0 16,8-3-2-16,3 3 0 15,-6-4 0-15,12 6-1 16,-9-14 2-16,2-2-1 0,4-13 2 15,-7 0 0-15,3-5 1 16,1-2 1-16,1-8-1 16,4 1-2-16,-2-15-3 15,0-13-1 1,-1 2-1-16,-4-24-2 0,5 10 2 16,-3 3-1-16,-1-2 1 15,2 18 0-15,-10 2 1 16,1 20-1-16,-5 5-7 15,-1 8-4-15,0 18-2 16,-4-6 0-16,9 25 8 16,-4-4 2-16,3 4 3 15,1-2 0-15,0 5 1 16,0-6 0-16,2 2 1 16,1 2 0-16,5-16 1 15,2 8 0-15,2-14 0 16,-2-3 1-16,3 1 0 15,-2-2 7-15,0 0-48 0,-2-5-23 16,1-23-39-16,-2-17 43 16</inkml:trace>
  <inkml:trace contextRef="#ctx0" brushRef="#br0" timeOffset="40057">8656 12477 1126 0,'-5'-4'480'0,"1"5"-270"16,-21-1-46-16,16 10-54 16,2 11-28-16,-8-2-31 15,18 20-6-15,-10-1-11 16,4 12-6-16,1 13-4 15,-4-13-4-15,15 14-4 16,-14-15-2-16,21 10-1 16,-11 4 1-16,-4-4-2 15,4-1 0-15,-5 0-2 16,-8-21-2-16,11 8 0 16,2-5-1-16,-6-19-1 15,5 9 1-15,-11-23 3 16,-1-2 0-16,-5-15-1 0,13 1-1 15,2-11-5-15,9 4-10 16,8-12-27-16,0-7-18 16,-18-22-18-16,-6-10 5 15,7 11 25-15,-3 1 16 16,24 25 19-16,9 0 3 16,1 10 2-16,-3 7-2 15,1 10-2-15,-7 5-1 16,-4 18-1-16,5 9 1 0,-5 9 7 15,-6 3 5-15,0 5 13 16,-2 2 5-16,-7 4 7 16,-2-4-1-16,-4-1 1 15,-9-9-1-15,-3-6 7 16,-5 0 4-16,-7-20 6 16,-3 0-2-16,-4-11-10 15,1-4-10-15,-12-14-13 16,5-1-3-16,-8-12-6 15,-3-1-3-15,25 11-7 16,6 3-13-16,6 6-26 16,8 1-26-16,-3-5-55 15,-7-19-28-15,21 23 94 16</inkml:trace>
  <inkml:trace contextRef="#ctx0" brushRef="#br0" timeOffset="40423.18">9184 13031 1090 0,'35'-20'545'16,"-46"24"-162"-16,2 0-192 15,3 16-42-15,-8-6-59 16,9 16-25-16,3-2-25 16,-8-3-7-16,12 17-7 15,-5-15-5-15,1 2-7 16,7 6-3-16,-5-20-3 15,5 4-1-15,-2-2 1 16,-2-5 1-16,2-5-44 16,-4-3-39-16,-3-6 48 15,4-19-12-15</inkml:trace>
  <inkml:trace contextRef="#ctx0" brushRef="#br0" timeOffset="40772.56">9441 12388 1030 0,'5'-11'502'16,"-12"11"-163"-16,5 9-111 15,-6 13-92-15,1 8-30 16,2 19-39-16,-2 20-13 0,1 1-7 15,3 11-4-15,5 3-11 16,-3-14-8-16,5 8-12 16,1-9-1-16,-4-4-2 15,0-12 0-15,-2 9-1 16,0-9 0-16,-4-6 0 16,3 4-1-16,-2-24 1 15,1 2 0-15,0-14 1 16,3-4-11-16,0-10-49 15,0-4-37-15,0-7 431 16,3-8-286-16</inkml:trace>
  <inkml:trace contextRef="#ctx0" brushRef="#br0" timeOffset="41036.67">9625 13100 896 0,'16'55'532'0,"-26"-48"-9"15,10 9-278-15,-3-16-43 16,0 25-65-16,10 14-40 16,-4-13-49-16,6 12-15 15,0-10-16-15,-6-3-4 16,-1-4-6-16,6 4-1 15,-7-11 1-15,-4-4-3 0,3 0-42 16,-5-7-35-16,9-6 281 16,4-12-184-16</inkml:trace>
  <inkml:trace contextRef="#ctx0" brushRef="#br0" timeOffset="41356.14">9982 12711 1148 0,'-6'4'572'16,"6"22"-173"-16,-6-10-201 16,3 8-24-16,6 19-73 15,-3-8-31-15,6 13-33 16,1-6-7-16,2 9-8 15,-9-4-3-15,0 7-4 16,12-1-3-16,-7 1-4 0,11 4 0 16,-11-16-1-16,-14 0-1 15,0-12 0-15,-12 0 0 16,13-10 0-16,4-4-12 16,1 2-31-16,-2-16-50 15,0-6-76-15,-2-5 485 16,2-6-278-16</inkml:trace>
  <inkml:trace contextRef="#ctx0" brushRef="#br0" timeOffset="41611.47">9845 13065 1059 0,'-5'9'489'0,"5"-7"-186"15,0 5-60-15,5-4-61 16,9 3-17-16,2 10-47 16,12-6-16-16,11 13-33 15,-9-17-16-15,5 3-24 16,-3 3-8-16,-9-12-8 16,14 18-3-16,-8-14-1 15,-2-7 3-15,-8 12-25 16,-9-10-31-16,2-10 30 15</inkml:trace>
  <inkml:trace contextRef="#ctx0" brushRef="#br0" timeOffset="41922.74">10271 13136 1284 0,'68'-17'567'0,"-67"17"-259"15,2 11-91-15,4-14-74 16,3 10-25-16,6 11-44 16,5-7-16-16,3 5-23 15,9 16-5-15,-8-11-13 16,-4 5-3-16,-2-2-6 15,-1-9-1-15,7-7-1 16,-4-1 5-16,-2-5-24 16,-7 1-33-16,-4 2-60 15,9-7 60-15</inkml:trace>
  <inkml:trace contextRef="#ctx0" brushRef="#br0" timeOffset="42255.18">10652 12937 880 0,'-12'-2'502'0,"5"5"-56"15,-3 2-151 1,8 7-128-16,-1 2-23 0,3 14-51 15,-2 16-17-15,0 9-20 16,-7 19 1-16,6 3 2 16,0-2-1-16,-14 4-16 15,18-15-13-15,-2 13-14 16,5-7-4-16,7 6-4 16,-10-3-2-16,-1-13-3 15,-3 0-15-15,3-19-34 16,2 3-53-16,1-17 192 15,-3-14-93-15</inkml:trace>
  <inkml:trace contextRef="#ctx0" brushRef="#br0" timeOffset="43256.45">11422 12957 654 0,'73'-31'371'0,"-58"35"-74"0,-20-9-101 16,12 0-21-16,-18-2-42 16,-7 7-17-16,14 0-19 15,2 0-11-15,-10 2-20 16,12-1-2-16,-10 8-16 16,2 4-3-16,6 8-3 15,-11 5-6-15,-6 1-13 16,-5 0-8-16,7 7-6 15,-7 0-4-15,12-3-3 16,1-2 0-16,3-1 0 16,8-1 0-16,1-1 1 15,6-9 0-15,5-11 1 16,0-1 1-16,11-5 2 16,4 9 1-16,-4-22 1 15,9 9 0-15,-3-11 1 16,-11-14 0-16,9 6-1 15,-7 2 0-15,-6-18-2 16,6 12 0-16,-22-2 0 0,2-17 0 16,-9 21-1-16,-3-5-2 15,-6 13-4-15,-6 3-1 16,0 8-7-16,5 5-2 16,14 6-1-16,-1 6 13 15,-4-2-32-15,-8 2-36 0,6-3-67 16,-5-4 504-1,30-2-304-15</inkml:trace>
  <inkml:trace contextRef="#ctx0" brushRef="#br0" timeOffset="43722.05">11789 13258 733 0,'11'9'404'0,"-7"-11"-47"15,-4-6-86-15,1 5-63 16,0 7-23-16,2-7-54 16,-3 3-23-16,0-1-35 15,0 0-16-15,3-9-14 16,12-44-4-16,-18 20-11 15,-6-10-3-15,5-5-9 0,-5-7-4 16,-4-4-6 0,3-8-2-16,-3-4-2 0,-1-14 0 15,-1 9-1-15,4 7 0 16,-1 5-1-16,5 18-1 16,3 5-1-16,-2 4 0 15,6 15 0-15,0-4 1 16,0 9-1-16,0 4-2 0,3-6-1 15,4 6-2-15,8 13-2 16,4 0 0-16,6-1 0 16,3 11 2-16,9-17 2 15,3 1 1-15,5 11 11 16,-1-4-15-16,2 11-56 16,-4 5-49-16,-11 12 469 15,-6-9-303-15</inkml:trace>
  <inkml:trace contextRef="#ctx0" brushRef="#br0" timeOffset="44008.31">11838 12838 734 0,'-74'70'419'0,"73"-70"-27"0,3 4-85 16,5-4-63-16,7-5-31 15,4-1-59-15,9-4-26 16,2 4-49-16,-4 6-15 16,0-3-32-16,1 3-13 15,-6 3-12-15,2-3-2 16,-6 5 10-16,-4-3-20 0,2-2-516 15,-15-1 392-15</inkml:trace>
  <inkml:trace contextRef="#ctx0" brushRef="#br0" timeOffset="47611.38">12879 12903 540 0,'3'0'267'0,"3"-3"-93"16,-16 6-7-16,6-3-25 16,12 1-21-16,-7 2-15 15,0-8-5-15,3 2-16 16,-5 2-3-16,0 0-8 15,0 0 0-15,0 0-5 16,2-9 0-16,-2 3-3 16,-11-20-4-16,-2 16-7 15,-6 5-9-15,-1 5-20 16,-3 1-8-16,-2 5-10 16,-4 2-1-16,5 3-3 15,-2 0-2-15,4 9-1 16,0 4-1-16,5 0-1 15,2 4 0-15,-1-4 0 16,6 4 0-16,2 4-1 0,5-4 1 16,1 4 1-16,3-13 0 15,4-8 0-15,3 2 1 16,7 5 0-16,-3 2 0 16,6-2 1-16,-2 4-1 15,1-17 2-15,2-3 1 16,-1 2 0-16,6-8 2 15,1-1 1-15,6-16 1 16,-3-12-2-16,-1-3 0 0,-5-15-3 16,0 7 0-16,10-5 0 15,-13 1 0-15,-5 10 1 16,-6 4 0-16,-6 11-1 16,-10 13-1-16,9 10-4 15,-6 11-4-15,-24 7-1 16,25 2-1-16,-12 3 4 15,3-1 1-15,12 9 1 16,-9 4 2-16,8 2 1 16,5-1 3-16,8-7 0 15,1-2 1-15,4 6-2 16,4-4-1-16,0 2 1 16,5-3 0-16,6-16 1 15,-9 9 1-15,3-19 10 16,-8-5-23-16,-7-1 9 15</inkml:trace>
  <inkml:trace contextRef="#ctx0" brushRef="#br0" timeOffset="50271.53">4023 14103 356 0,'5'2'238'15,"-3"-2"-26"-15,3-1-56 16,-3 1-17-16,-1 0-34 15,-1 0 1-15,0 0 14 16,0 0-2-16,0-1-3 16,0 0-11-16,0 0-20 15,0 1-4-15,0 0-15 16,-1 3-8-16,0-3-22 16,0 0-9-16,-5 0-15 15,-9-2-6-15,-30 5-3 16,25 16-1-16,2-7-1 15,-4 25 0-15,-4 1-1 16,7-17-1-16,-3 17 0 0,22-26 0 16,-7 5 0-16,1 16 0 15,4-16 0-15,-10 8-1 16,15-8 0-16,1-6 0 16,9 2 0-16,-5-2-1 15,2 1 2-15,1-7 1 16,3-5 1-16,8-8 2 15,7-11 1-15,-6 2 0 16,-4-2 1-16,-6-3 0 0,-1-6 0 16,-3 5 0-16,0-10-1 15,1 5 0-15,-5 1-1 16,3 0 0-16,-5 5-1 16,-3 1 1-16,4 15-6 15,-4 0-2-15,1 11-2 16,4-5-1-16,-4 27 4 15,5-4 2-15,-1 24 0 16,-3 21 0-16,-2-14 0 16,1 19 0-16,2-5 2 15,2 3 0-15,6 7 1 16,1 1 0-16,-2-6 1 16,-1-3 0-16,-6-7 0 15,0-6 1-15,-2-3 0 16,-4 1 0-16,1-12 1 15,-4-11 1-15,0-5 2 16,-4-14 0-16,-3-2 1 0,-1-3 0 16,-4-4 1-1,5 2-1-15,-7-23-1 0,-9-1-9 16,8-6-7-16,-3-11-2 16,6 5-2-16,14 10 6 15,-14-3 3-15,16-1 1 16,2 8 0-16,1-10 0 15,19 3 0-15,-11-1 1 16,5-4 1-16,7-9 1 0,7 4 2 16,5 0 2-16,6 2 4 15,2-7 2-15,5-2 0 16,-3 10-1-16,-12 11-3 16,3 17-1-16,-20 7 0 15,-2-3 0-15,-3-11 1 16,-6 9 2-16,6-14-21 15,-7-1-22-15,-1 15-88 16,-4-2-86-16,0-7 130 16</inkml:trace>
  <inkml:trace contextRef="#ctx0" brushRef="#br0" timeOffset="51211.82">4677 14098 913 0,'0'5'424'15,"-6"-5"-123"-15,5 0-125 16,-5 6-43-16,2 17-16 15,-4-19-37-15,-4 8-15 16,2-24-10-16,-5 6-10 0,-6 27-20 16,0-13-5-16,0 23-8 15,2-4-4-15,4-3-4 16,0 1-2-16,2 7-2 16,1-11 0-16,3-6 0 15,6 7-2-15,3-11 0 16,1 8-1-16,7-9-1 15,3-5 1-15,3-5 0 16,4 0 0-16,-4 1 2 16,1-1 1-16,2-1-11 15,1-11-3-15,3-2-10 16,-10-3-4-16,2-6 5 16,-2 3 3-16,-5-8 7 15,3 3 4-15,-6-12 5 16,-5 12 2-16,2 4 2 15,0-9 0-15,-1 17 0 16,5-9-3-16,-7 30-6 16,1-4-1-16,1 15-2 0,-2-6 4 15,6-11 5-15,2 21 0 16,3 1 0-16,-2 17 1 16,3-15-1-16,2 0 1 15,3 1 0-15,7-8 0 16,5 5 2-16,-3-1 0 15,-8-4 0-15,-1-5 1 16,-2-9 1-16,8-5 0 16,11-16 1-16,-4 2 1 0,-4-14-1 15,-2-14 0-15,-2 6-2 16,0-13 1-16,0-11 0 16,-3 11 0-16,-1-7 0 15,0 19-1-15,3 20-1 16,3-1-2-16,9 13 1 15,-9-4 3-15,-1 7 7 16,12 9 4-16,-24 16 6 16,10 8 0-16,-2 7 2 15,-13 3 0-15,15 4-4 16,-10 0-3-16,-7 9-5 16,10-7-1-16,-11-4 0 15,-7-5 4-15,-12-12 12 16,-7-4 4-16,-6-13 11 15,1 6-2-15,1-13-9 16,-10-2-4-16,1-6-12 16,4-14-3-16,1-5-5 15,1-1 9-15,-1-8-35 0,12 2-26 16,1 7-31-16,4-3 453 16,22 17-293-16</inkml:trace>
  <inkml:trace contextRef="#ctx0" brushRef="#br0" timeOffset="51862.08">5907 14223 259 0,'23'-68'175'16,"-28"60"21"-16,3-12-85 15,5 0-50-15,2-9-5 16,2 7 12-16,1 1 15 0,-2 4 42 16,-3 11 14-16,4-8 22 15,-2-1 6-15,-1 10 6 16,-2 0 0-16,-3 5-16 16,0 0-22-16,1 0-45 15,-2 0-21-15,2 0-30 16,0 13-5-16,4 36-2 15,-3-15-5-15,0 10-10 16,-2 11-4-16,1 2-5 16,0-12-1-16,1-8-1 15,0-6 1-15,-1-10-1 16,0 1 1-16,0-10-9 16,0 2-24-16,-1-10-48 15,2 1-37-15,-1-10-42 16,0-6 193-16,3-5-48 15</inkml:trace>
  <inkml:trace contextRef="#ctx0" brushRef="#br0" timeOffset="52321.37">6277 13909 1029 0,'5'5'467'16,"-10"11"-209"-16,-1 9-40 15,7 5-71-15,-7-3-35 16,9 5-49-16,3 17-11 16,3-4-12-16,2-1-5 0,-12 12-13 15,8-28-6-15,-4 11-7 16,-4-5-3-16,4-16 0 16,0-5 0-16,-3-5 0 15,5-7 5-15,-5-8 0 16,0 5-1-16,3-17-3 15,-7-3-5-15,10-9-10 16,-2-21-9-16,4-11-22 16,7 10-10-16,-3 2 1 15,7 8 8-15,0 19 21 16,0 4 9-16,4 4 6 16,-4 14 1-16,-2 10 0 15,0 2 1-15,1 9 6 16,0 2 6-16,-3 26 8 15,5 6 4-15,-6 7-3 16,5-2-4-16,-7-20-7 0,-5-6-1 16,1-7 0-1,-16 11 1-15,8-10 19 0,5-8-8 16,-10-11 223-16,9-3-173 16</inkml:trace>
  <inkml:trace contextRef="#ctx0" brushRef="#br0" timeOffset="53326.75">7432 14004 687 0,'62'-40'331'16,"-58"35"-116"-16,0-1-19 0,0 4-35 15,-4-1-13-15,0 2-6 16,0 0-6-16,0 0-20 16,-1-1-12-16,-1 2-37 15,1 0-9-15,-12 3-19 16,-33 11-7-16,25-2-14 15,5-6-6-15,-6 4-7 16,5 6-1-16,-2-10-3 16,-2 10-1-16,4 4 0 15,-1 7-1-15,3-3 0 16,5 2-1-16,3-6-1 16,3-7 0-16,4 7 1 15,-1 5-1-15,1-3 0 16,4-2 0-16,6-1 0 15,5-4 1-15,5-3 1 16,-1-4 1-16,-1 9 0 16,6-17 0-16,-3-4 0 0,6 2 0 15,-1-14 1-15,-4 6 0 16,3-20-2-16,-1 9-2 16,-3-5-1-16,1-8-1 15,-8 10 2-15,-8-8 2 16,2 2 1-16,-11-1 3 15,1 6-1-15,2 3 2 16,-12 3-2-16,2 4-1 16,2 13-2-16,4 2-5 0,-4 1-1 15,10 10-2-15,-4 1 3 16,-3-1 1-16,6 12 2 16,-1 5-1-16,3 0 2 15,8 5 1-15,-2-9 1 16,11 15 3-16,-5-6 2 15,-1 8 0-15,5 2-2 16,-14-25 1-16,9 5-1 16,1-13 0-16,0 0 3 15,14 1 14-15,-5-6-29 16,2-5 253-16,2-6-184 16</inkml:trace>
  <inkml:trace contextRef="#ctx0" brushRef="#br0" timeOffset="54476.54">8606 13923 187 0,'31'-28'162'0,"-21"29"18"0,5 8-7 16,-15-7-2-16,1-1-9 16,-11-3-5-16,11 2-18 15,7-1-9-15,-9 1-17 16,5-1-16-16,-6-4-16 15,2 5-3-15,0-2-7 16,-1 1 10-16,1 1 7 16,-1-1-5-16,0 1-9 15,0 0-9-15,-4 1-23 16,0 3-9-16,-10 1-12 16,-31 32-6-16,15-24-9 15,-1-5 0-15,0 2-3 16,9 3-1-16,2 7 0 15,-5-7-1-15,2-4-1 16,5 4 0-16,7-4 0 16,7 3 0-16,4 4-1 15,-1-16-1-15,3-2-2 0,0 8-2 16,-1-6 2-16,0 0 0 16,2 0 1-16,19 0 1 15,39 3-1-15,-30-14 1 16,8 15 0-16,-1 0 1 15,1 6 0-15,4 17 1 16,-6-3 0-16,-12-7 0 16,-6 5 0-16,0 10 0 0,-13-6 2 15,-2 3 1-15,-8-1 1 16,-10-14 2-16,-5 6 1 16,0 2 1-16,-6-9 0 15,-5 1-1-15,2-8 2 16,-2-4 0-16,-4-4 2 15,3-5-2-15,-7 0-2 16,2-7-2-16,10-3-3 16,6 8-2-16,8-1 0 15,2 3 9-15,5 0-31 16,-3-8-21-16,9 7-62 16,0-9-53-16,2-4-352 15,7 11 346-15</inkml:trace>
  <inkml:trace contextRef="#ctx0" brushRef="#br0" timeOffset="54992.8">8955 14004 982 0,'4'3'471'0,"-4"-5"-181"0,-3-4-127 16,3 6-24 0,0 0-52-16,0 0-21 15,5 17-19-15,-2 18-7 0,-13-7-13 16,6-8-6-16,-6 9-11 16,-1 11-3-16,0-26-3 15,2 24 1-15,5-15 5 16,4 7 3-16,4 8 4 15,1-18 0-15,8 5-4 16,-2-16-2-16,13 0-1 16,1-7-1-16,7-4 0 15,2-7-1-15,-16-4-1 16,0-10 0-16,2 5 0 16,-7-10-1-16,12-7 1 15,-2 7 0-15,-15-7 0 16,0 9 1-16,-18-11 0 15,2 2 1-15,-9 4-2 16,2-7 0-16,-4 20-4 16,0-1-1-16,0 1-2 0,-9 13-2 15,17 7-5-15,-15 1 0 16,8 6 15-16,1 0-24 16,1-1-41-16,6 4-27 15,5 13-93-15,2-4 579 16,-2-12-325-16</inkml:trace>
  <inkml:trace contextRef="#ctx0" brushRef="#br0" timeOffset="55352.55">9348 13780 641 0,'0'-13'418'0,"-1"3"36"16,-2 4-152-16,2 5-102 16,1 2-38-16,0 10-60 15,1-6-27-15,-1 7-23 16,1 9-1-16,2 6-2 15,2 7 1-15,1 13-3 16,0 5-3-16,-1-4-7 16,2 7-8-16,-2-6-11 15,0 1-3-15,-1 2-4 0,0-14-2 16,-2-1 0-16,-1-12 0 16,0-12-8-16,0 4-27 15,0-17 299-15,1-2-213 16</inkml:trace>
  <inkml:trace contextRef="#ctx0" brushRef="#br0" timeOffset="57049.82">9688 14055 743 0,'-36'-55'375'0,"35"52"-118"15,2-6-27-15,-1 12-66 16,0-3-40-16,2 8-43 15,-2-3-15-15,0 1-9 16,7 14 1-16,-5-1-2 16,1 19-2-16,6-4-7 15,-6 1-4-15,7 5-12 16,-1-4-7-16,4 1-10 16,-2-6-3-16,1-8-4 15,0-7-1-15,-1-1 0 16,2-3-1-16,-3-4 0 15,2-2 1-15,-4-2 4 16,-1-9 0-16,4-13 0 16,-2-4-2-16,-1-19-3 15,3 2-2-15,-4-8-1 0,1 7-2 16,-5 9 0-16,-2 1 0 16,2 6 0-16,-3-6 0 15,0 8 0-15,-1 6-1 16,-4 16-6-16,1 1-2 15,2 10-1-15,-1 3 1 16,2 17 4-16,1-2 1 0,4 10 2 16,2-12 1-16,5-14 1 15,7 6 0-15,1-19 0 16,3 22 1-16,7-20 2 16,-7-2-1-16,16 10 2 15,-9-34-1-15,4 13-1 16,4-2 0-16,-6-3 0 15,7 11 0-15,-9-2-1 16,-5-12 1-16,-4-7 0 16,-4 3 1-16,-4 2 2 15,-2 5-1-15,-9 0 3 16,-1 0 1-16,-11-1 1 16,0 4 0-16,-7-3-2 15,-2 2-3-15,1 8-2 16,-4-1-2-16,2 15 0 15,4 5 0-15,-1 7 6 16,-2 4 1-16,7 3 2 16,0 14 0-16,10-3-1 15,-6-7 0-15,15 1-1 0,-1-2 1 16,1 0-2-16,21 6 0 16,-10-10 0-16,5-12 0 15,1 3-1-15,-1-2 0 16,5-4 0-16,0-2 0 15,1-4 0-15,0-4-1 16,-3-3 0-16,2-7 0 16,0-8-4-16,6 0-4 0,-6-16-15 15,-1 2-5-15,6-14-8 16,-16 2 5-16,1 9 13 16,-4 0 6-16,-12 1 10 15,-4-4 2-15,-2 10-2 16,3 6 1-16,-1 20-4 15,9 5-4-15,0 12 1 16,-13 0 1-16,0 12 6 16,-5 0 6-16,3 7 2 15,14 2 1-15,-3-3-2 16,3 1-1-16,-2-3-3 16,1-7-2-16,-4 0 0 15,17 1-1-15,0-8 1 16,-5-2-1-16,10-6 0 15,-22 1 2-15,5-10 1 16,-2-1 1-16,4-4 1 16,5-10-1-16,-3-9-3 15,4-7-1-15,1-8-10 0,2-9-12 16,2-8-4-16,-5 17 0 16,-1-9 7-16,-3 16 9 15,-4 18 3-15,1-4-4 16,-1 24 0-16,2-4 0 15,-3 11 3-15,1 14 5 16,-2-3 7-16,-3 8 4 16,2-6 3-16,1-5 2 15,4 11-3-15,0-2 2 0,4 2 0 16,0-14-2-16,9-6-2 16,2 4-2-16,5-5-3 15,3 4 0-15,-4-5-2 16,6-5 0-16,1-2-1 15,-4-5 0-15,-2-2-8 16,-2-4-9-16,-7-1-67 16,3-6-37-16,0-10 70 15</inkml:trace>
  <inkml:trace contextRef="#ctx0" brushRef="#br0" timeOffset="57518.44">11298 13747 1060 0,'-2'-14'490'0,"1"21"-174"16,1 2-93-16,-3-18-86 15,3 7-25-15,2 3-52 16,1 2-15-16,-3-3-1 15,9 28 4-15,10 37-5 16,-8-20-3-16,2 2-8 16,6 7-6-16,-5-1-8 15,9-1-3-15,-3-6-4 16,-15 2-2-16,9-11-2 16,-5 4 0-16,-9-2-1 15,7-16 0-15,3 0 1 16,-8-10 6-16,-4-3-21 15,4-9-29-15,-15-9-53 16,5 2 106-16,13-8-32 16</inkml:trace>
  <inkml:trace contextRef="#ctx0" brushRef="#br0" timeOffset="57818.18">11110 14003 1191 0,'-16'0'547'0,"6"-3"-242"15,0 4-41 1,16-4-63-16,7-2-42 0,15-2-44 16,8-4-11-16,10 7-19 15,8 2-7-15,7-1-23 16,-1 1-9-16,1 0-22 15,-5-2-8-15,-7 5-8 16,-6 3-2-16,-12 1-2 16,-8 2-13-16,-11-6 14 15,-4-1 217-15,-5 0-170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05:58.18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12184 5375 118 0,'-9'34'95'0,"8"-31"38"16,3-1-6-16,1 11 14 16,-2-18 3-16,-1 2 1 0,-1 2-6 15,1-1-18-15,0 1-8 16,0 1-13-16,0-1-4 15,0 0-3 1,0 0-1-16,0 0-6 0,0 0-4 16,0 0-5-16,0 0-4 15,0 1-4-15,0 0-3 16,0 0-12-16,-1 0-6 16,-1 0-12-16,1 1-6 0,-5 13-8 15,-11 33-4-15,14-37-6 16,0 0-1-16,3 4-4 15,1-5-2-15,2 2-1 16,2-6 0-16,-2 2 0 16,1-7-1-16,1 2 2 15,-1-3 1-15,3-6 4 16,1 1 0-16,5-11 2 16,-2 12 0-16,1-17-4 15,-2 8-2-15,-5 1 0 16,0-2-1-16,-5 18 0 15,-2-12 1-15,0 10-2 16,-5-11-1-16,-2 13-1 16,1 13-2-16,-2-12 0 15,1 12 0-15,4-14 0 16,0 1 0-16,1 11 0 16,3-6 8-16,0 7-34 15,2-5-40-15,2-10-97 0,4 5-86 16,5-9 152-16</inkml:trace>
  <inkml:trace contextRef="#ctx0" brushRef="#br0" timeOffset="1083.649">12686 5227 463 0,'-21'-79'278'0,"21"69"-28"16,5 3-32-16,-4 2-43 15,-3-2-20-15,4 1-24 16,3 0-5-16,-3-1-13 16,2 2-6-16,-1 1-5 15,-2 2-6-15,-1 1-14 16,0 1-8-16,0 0-22 16,-1 0-11-16,-1 0-19 15,1 0-8-15,0 0-6 16,-4 19-1-16,-9 35-1 0,7-22-1 15,1 9-1-15,5-3-1 16,0 8 0-16,-2 6-1 16,-1-13 1-16,-3 2-1 15,-1-10 0-15,2-9 1 16,-2-6 0-16,2-3 0 16,3-6 2-16,1-4 4 15,2-4 0-15,0 0 0 0,0 0-2 16,0-9-4-16,4-6-3 15,6-44 0-15,-4 44 0 16,3-2-2-16,-4 10-2 16,2 19 1-16,0-19-1 15,0 14-1-15,2-3 2 16,4 1 0-16,-1 24 2 16,2-11 1-16,5 0 0 15,-2-4 0-15,7-4 0 16,8-2 1-16,0 1 0 15,3-3 0-15,-4-5 1 16,-6-1-1-16,-6-7 1 16,2-2-1-16,4 1-26 15,-8 0-19-15,5 3-63 16,-3-5-49-16,-9-2 385 16,1 5-211-16</inkml:trace>
  <inkml:trace contextRef="#ctx0" brushRef="#br0" timeOffset="1502.84">13057 5072 1023 0,'-3'-10'509'16,"-3"3"-185"-16,6 2-118 16,2 0-22-16,-2 5-81 15,0 0-32-15,-1 0-42 16,0 0-13-16,0 21 0 16,2 35 2-16,2-12 2 15,-3 8 0-15,0 7-3 16,-4 0-2-16,2 5-6 15,0-11-1-15,-4-2-1 16,3-4-1-16,-7-12 0 16,2 1-2-16,3-2 1 15,-3-9-1-15,4-1 1 16,-3-9 0-16,3-12 1 16,7 4-6-16,3-7-28 15,-2-3-18-15,-2 3-66 16,-2-1-37-16,0 0-64 0,0 0-298 15,19-3 356-15</inkml:trace>
  <inkml:trace contextRef="#ctx0" brushRef="#br0" timeOffset="2266.63">13428 5192 323 0,'-44'-85'267'0,"32"76"64"16,20 9-30-16,-6-3-44 15,2-3-35-15,-5 7-57 16,0-1-16-16,0 0-35 0,0 5-13 16,-2 18-11-16,-9 32-12 15,4-10-16-15,8-3-6 16,-2 8-13-16,0 4-10 15,-4-9-15-15,-2-3-5 16,8-7-7-16,-5-6 0 16,6-5-2-16,1 5 0 15,-4-11-1-15,2 3-1 16,0 1 1-16,9-7-1 16,2 6 0-16,-5-4 1 0,9-9-1 15,-2 0 1-15,6-14 1 16,16-2-1-16,-5-8 0 15,-5-2-2-15,5-8-1 16,-5-1-2-16,-5-9 1 16,-3 7 1-16,-9 1 0 15,-4 5 2-15,-5 9 0 16,-4-15 1-16,-3 11-2 16,-2 3 0-16,-3 2-1 15,2 20-1-15,-3 7-2 16,3 4 0-16,2 11 1 15,-2-8 1-15,8 6 1 16,-4-1 1-16,4-3 2 16,4 5-1-16,-1-4 0 15,7-3-1-15,3 3 0 16,1 0 0-16,2-9 0 16,-1 8 1-16,-1-9 1 15,-1-9-3-15,0 1-41 0,0-14-48 16,5-9-42-16,1 3-342 15,-5-18 332-15</inkml:trace>
  <inkml:trace contextRef="#ctx0" brushRef="#br0" timeOffset="2867">13929 5156 634 0,'-77'-44'381'15,"77"44"-61"-15,-1-3-92 16,-11 2-29-16,5-2-48 15,7 1-14-15,-1 2-18 16,1 0-7-16,0 0-16 16,3 0-9-16,20 6-20 15,25 7-6-15,-10-8-11 16,-2-1-8-16,2-4-14 16,4-3-8-16,-7 0-8 0,-2-2-3 15,-12-2-2-15,0-3-1 16,-7 3 2-16,-4-2-1 15,-9 3-1-15,2 4-1 16,-3 0-5-16,0 2 0 16,-1 0-3-16,-1 0 1 15,0 4 1-15,-5 13 0 16,-15 34 0-16,11-23 0 16,3 9 1-16,0 1-1 15,2 8 1-15,-1-3 0 16,0-2 1-16,0 8-1 0,0-6 0 15,0 2 1-15,-2-4 0 16,1-6 0-16,1-7 0 16,1-1 0-16,0-4 0 15,1-5 0-15,0-8 2 16,2-2-1-16,0-12-21 16,1 0-22-16,2-4-72 15,0-11-45-15,2-3 111 16,7 0-6-16</inkml:trace>
  <inkml:trace contextRef="#ctx0" brushRef="#br0" timeOffset="3138.6">14030 5547 1024 0,'-37'-81'489'16,"37"88"-147"-16,3-8-76 16,11 3-58-16,6 2-24 15,8-2-56-15,2-2-25 16,5 2-38-16,4 5-14 16,4-8-26-16,-4 6-8 0,1-5-9 15,-12-2-3-15,-11 3-1 16,-2 1-9-16,-15-2-48 15,12 7-23-15,-3-8 42 16</inkml:trace>
  <inkml:trace contextRef="#ctx0" brushRef="#br0" timeOffset="4401.42">14856 5308 610 0,'11'-11'357'0,"-11"-2"-55"15,2 9-98-15,-6 12-30 16,1 1-57-16,3 8-22 16,-5 12-25-16,6-2 5 15,-3 17-3-15,3 3-6 16,-3-6-13-16,6-5-10 16,-4-6-13-16,3-4-5 15,-14-3-10-15,0-5-2 0,9-2-2 16,-8-4-1-16,10-9-1 15,-13 4 2-15,7-8 0 16,-4-4-2-16,5 1-3 16,4-5-3-16,-4-2-3 15,8-2-3-15,9-1-2 16,0-4-2-16,7-5 0 16,2 1-1-16,-2-4-1 15,10-10 1-15,1-1 2 16,1 4 2-16,-1-1 1 15,-5 4 0-15,-2 25 0 16,-6-8-1-16,1 13 2 16,1 22 1-16,-7 8 2 15,-5 10 2-15,-5 1 3 16,0-2 1-16,1-10 1 16,1-1 0-16,-1 4-3 15,1-3-1-15,-5-3-1 16,2-2 1-16,0-7 0 0,-1-6 0 15,3-9 5-15,-3 2 0 16,0-9 1-16,0 4-1 16,0-2-5-16,0-23-1 15,11-34-3-15,-1 29-1 16,12-3-6-16,0-1-4 0,3-11-3 16,15-1 1-1,-7 4 5-15,0 1 3 0,0 22 2 16,-13 9 0-16,-4 12 0 15,1 19 0-15,-7 12 4 16,1 2 1-16,-2 7 5 16,-1-4 3-16,-4-4 2 15,1 3-1-15,-2-5-2 16,1-2-2-16,0 0-3 16,-1-9-1-16,0-4 0 15,-2 0 0-15,4-9 2 16,-2 0-5-16,5-7-55 15,-3-9-26-15,2-6-402 16,-1-5 329-16</inkml:trace>
  <inkml:trace contextRef="#ctx0" brushRef="#br0" timeOffset="4868.31">15820 5374 1257 0,'3'16'551'0,"-9"1"-279"0,-4-5-58 16,-1 7-64-16,-16-4-39 15,13 3-47-15,-5 0-12 16,5 0-17-16,15 6-7 16,-11-2-11-16,8 0-4 15,-1 0-5-15,-7 2 0 16,21-1-3-16,-3-1 0 0,10-2 0 15,9-4 0-15,-11-6 1 16,1-3 0-16,6-11 0 16,1-1 0-16,5-9 1 15,1-6-2-15,-4-5 0 16,-6-6-1-16,-1 2-1 16,-5 1 1-16,-8-5-1 15,-5 3 1-15,-9-1-1 16,-5-4 0-16,-7 8-2 15,-5 0-1-15,-2 15-2 16,-1 7-2-16,2 4-1 16,5 4 0-16,-2 1 2 15,1 0-1-15,10 14 1 16,-6 0 9-16,11 0-32 16,1 2-20-16,-5 3-58 15,10-1-49-15,2-5-50 0,13 2-12 16,1-19 135-16</inkml:trace>
  <inkml:trace contextRef="#ctx0" brushRef="#br0" timeOffset="5235.42">16323 5052 972 0,'-1'-28'479'0,"0"16"-124"15,2 9-92-15,3 0-73 16,-9 5-39-16,4-2-64 16,0 0-20-16,-5 16-17 15,-1 39 3-15,7-7-1 16,-3 2-3-16,11 9-1 15,-15 12-3-15,8-5-10 16,0-1-8-16,-7-7-12 16,6-8-3-16,-8-11-4 15,2 5-1-15,0-7 0 16,0-5-1-16,8-8-11 16,-5-3-19-16,-7-15-54 15,10-6 47-15,7-16 4 16</inkml:trace>
  <inkml:trace contextRef="#ctx0" brushRef="#br0" timeOffset="6233.76">16909 5151 551 0,'-39'-84'330'15,"38"72"-16"-15,0-3-39 16,0 4-54-16,2 8-22 16,-3-3-58-16,0 9-22 15,2-3-39-15,0 0-17 16,0 4-11-16,-1 19-6 16,-3 38-7-16,-2-24-3 15,-2 9-4-15,5 8-1 0,-1 3-9 16,-4-3-3-16,1-9-9 15,-4-6-2-15,0-10-1 16,9-4-2-16,-1-3-1 16,-6-5 1-16,5-7 0 15,2-3 0-15,2-7-17 16,6 4-21-16,0-19-52 16,-6-4-47-16,12-3-86 15,-6-14 132-15</inkml:trace>
  <inkml:trace contextRef="#ctx0" brushRef="#br0" timeOffset="6535.16">17240 5009 951 0,'-4'-13'482'0,"8"12"-129"15,-14-3-77-15,4 9-85 16,9 4-45-16,-8 7-63 0,0 3-13 15,1 10-15-15,0 6-7 16,-3 7-10-16,-2 5-5 16,3 7-6-16,5-1-4 15,-5 8-8-15,4-8-1 16,-6-8-7 0,2 1 0-16,1-13-3 0,2 1 1 15,-5-6 0-15,2-9 2 16,0-4-12-16,3-3-21 0,9-9-60 15,-14-6-57-15,6-9-416 16,5-3 382-16</inkml:trace>
  <inkml:trace contextRef="#ctx0" brushRef="#br0" timeOffset="6801.02">16899 5345 934 0,'-24'-3'481'16,"6"3"-148"-16,13 10-103 15,5 1-23-15,2-9-67 16,5-10-25-16,8 1-41 16,3-7-12-16,15-1-9 15,3 13-10-15,10 3-17 16,6 0-6-16,-4 4-10 0,0-1-3 15,-12-4-1-15,-5 10 11 16,-4 4-53-16,-3-13-40 16,-2 16 6-16,-8-20 14 15</inkml:trace>
  <inkml:trace contextRef="#ctx0" brushRef="#br0" timeOffset="7520.24">17696 5062 1093 0,'1'-13'513'0,"1"0"-171"16,5 6-108-16,-2-5-69 15,-5 3-37-15,6 5-67 16,1 4-23-16,-1 12-22 16,-10 3-5-16,-1 11 2 15,-7 5 6-15,2 5 5 16,10 6 2-16,-1 4-3 16,3-5-6-16,1 2-6 15,-5-9-3-15,0-1-2 16,-2-10-1-16,4 2 1 0,6-4-1 15,2-16 5-15,-4 1 1 16,-2-21 0-16,-2-3-1 16,-2-14-7-16,7 5-2 15,-5-15-9-15,4-3-8 16,7 1-15-16,-11-3-3 16,-1 11 3-16,0 7 6 15,-20 10 14-15,6 3 2 16,5 11 2-16,-9 3 1 0,3 5-1 15,-4 8 2 1,-12 5 2-16,-4 6-1 0,6 2 2 16,-3 2 0-16,4 9 0 15,6-1 0-15,5-2 2 16,4 22 0-16,6-14 0 16,8 0 2-16,1 6 1 15,3-22 0-15,7 8 6 16,2-1 2-16,8-5 6 15,6-5 2-15,4-7-2 16,0 0-2-16,11-8-4 16,-1-1-2-16,5-5-3 15,6-4 0-15,-4-3-1 16,-1-6 0-16,-6-4-1 16,-2 4-1-16,-6-4-1 15,-2 8-1-15,-2 4-1 16,-6-2-9-16,-9 0-34 0,1-3-27 15,-8 6-74-15,-3-5-30 16,-4-1 108-16</inkml:trace>
  <inkml:trace contextRef="#ctx0" brushRef="#br0" timeOffset="7902.13">18282 4985 1271 0,'2'-33'559'0,"3"11"-269"15,0 7-40-15,-3 12-77 16,-2-1-44-16,-3 7-77 15,2-3-17-15,-3 5-17 16,-3 24 2-16,-13 53 6 16,17-35 0-16,0 12 1 15,-2 4-1-15,7 5-8 16,-2 8-1-16,5-18-5 16,-1 0-3-16,-2-12-2 15,-1-6-1-15,-5 2 0 16,3-7 0-16,-5-5-1 15,0-12-14-15,2-5-55 0,0-3-32 16,1-10 145-16,3-1-65 16</inkml:trace>
  <inkml:trace contextRef="#ctx0" brushRef="#br0" timeOffset="9767.1">12115 5908 500 0,'-1'7'320'16,"-2"-10"-8"-16,3 8-107 15,1 1-20-15,0-3-35 16,2 5-15-16,2-10-17 15,5 3-4-15,-1-1-15 0,6-1-9 16,-1 5-17-16,0-10-8 16,6 6-11-16,1-6-7 15,5 5-13-15,-2 4-2 16,12 1-13-16,0 9-4 16,1-12-5-16,1 14-4 15,-4-10 2-15,-2-1-1 16,9-4-1-16,4-4-1 15,-2 5 0-15,3 1-1 0,4 6-1 16,5-3 1-16,-4-6 0 16,3-4-1-16,-3-7 1 15,-3 7 0-15,3-3-1 16,-4 3 0-16,0 10-2 16,2-11 0-16,7 4-1 15,-6 1 1-15,5 1-1 16,1 0 0-16,-3 6 1 15,8-6 0-15,-6-10 0 16,-2 4 0-16,4 5-1 16,1 2 1-16,-4 7-1 15,3-2 1-15,1-7 0 16,-5-6-1-16,10-2 1 16,-4 11 0-16,-5-2-1 15,2 2 0-15,2 2 0 16,2-9 0-16,3 10 1 15,-1-5 0-15,-7 1 1 16,0-3-1-16,0-6-1 0,4-2 1 16,3 0-1-16,-6 8 1 15,-1 2 0-15,-2 0 0 16,-5-3 0-16,5 3-1 16,-2 0 1-16,2-1-1 15,3 11 0-15,0-16 1 16,-6 1-1-16,5 4 1 15,-1-3 0-15,-5 4 0 0,8-6 0 16,-10 9-1-16,1-11 1 16,4 7-1-16,-1 1 1 15,2-7 0-15,-5 6 0 16,3 1 0-16,-1 7 0 16,-1-6 0-16,-2-7 0 15,-2 7-1-15,-1-2 1 16,3 3 0-16,4 11 0 15,2-16-1-15,-4-3 1 16,-3 1-1-16,2-6 1 16,-5 11 1-16,4 0 0 15,-1 3 0-15,0 2 0 16,0-2-1-16,3-2 0 16,5 6 0-16,-9 7 0 15,6-14 0-15,-1 8 0 16,-6-9 0-16,12-6 1 15,-4 0 0-15,-2 1 0 0,11 6 1 16,-5-5-1-16,-2 4 0 16,-4 3 0-16,-4-3 1 15,1 1-1-15,0 5 0 16,5-8 1-16,-8-6-1 16,3 10 1-16,5-1-1 15,3 6 0-15,-7 0 1 16,4-4 0-16,-6-6 0 15,-5-3 0-15,6 1 0 0,-5-9 2 16,0 15-1-16,6-8 1 16,1 13 0-16,4 0-1 15,-8-15 0-15,-1 10-1 16,-1-9 0-16,-3 9 0 16,7 7-1-16,-9-7 0 15,0-1 0-15,-3-7-1 16,-1 1 1-16,2 5 0 15,-2-3-1-15,-5 10 0 16,6 5 0-16,-11-6 0 16,-4 0 0-16,0 2 0 15,-10-6-1-15,1 6 1 16,6-2 0-16,-5 4 0 16,-2-5 0-16,-5-3 1 15,-1 14-1-15,2-25 0 16,0 5 9-16,3-4-17 15,-1 6-6-15,-9-8 58 0,10-1-45 16</inkml:trace>
  <inkml:trace contextRef="#ctx0" brushRef="#br0" timeOffset="11008.81">12828 6415 426 0,'24'-83'332'0,"-21"69"30"16,10-1-119-16,8 11-16 16,-12-3-58-1,-6 3-17-15,-3 2-34 0,6 2-20 16,-6 0-28-16,0 0-12 16,0 0-13-16,2 6 0 15,-1 23-5-15,-2 34-3 16,-4-23-10-16,6 8-4 0,-4-11-9 15,-8 7-2-15,1-2-4 16,-6 4-1-16,15-3-1 16,3-4-1-16,3-4-1 15,-2-1-1-15,-12-9 0 16,-7 4 0-16,10-2 0 16,1-25 1-16,9 3-1 15,-1-7 1-15,-9-4-1 16,8 15 1-16,-10-10 0 15,12 1 0-15,6-2-1 16,4-4-1-16,-4 6-1 16,-3-8 1-16,-4 7-2 15,-5-4 0-15,9 5 1 16,-3 1-1-16,10-1 0 16,-7-4 0-16,4 4 0 15,-3 3-1-15,6-3 1 16,2 14 0-16,9-6 0 15,2 0 0-15,2-3 1 16,1-3-1-16,3-1 2 0,0 4-1 16,-4-3 1-16,1-12 1 15,-3 8 0-15,1-1 0 16,-5 4-2-16,-3 12 1 16,-14-15-2-16,-4 4 0 15,5-3 10-15,-12-4-12 16,12 7-52-16,-6 4-40 15,-1-3 461-15,2 12-309 0</inkml:trace>
  <inkml:trace contextRef="#ctx0" brushRef="#br0" timeOffset="12082.44">14130 6482 403 0,'3'-4'244'16,"4"6"-38"-16,1-7-49 15,-2-5-20-15,3 8-32 16,4-4-8-16,-2-1-10 16,4 12-1-16,-3-5 2 15,-1-4-2-15,-8 3 0 16,-2-4 0-16,-1 3 1 15,-1 2 4-15,0 0-3 0,0 0-5 16,0 0-9-16,-11 7-12 16,-34 20-23-16,23-17-8 15,0 2-14-15,-8 1-6 16,1 3-5-16,0-3-2 16,-5-5-2-16,2-2 0 15,9 0-1-15,-2-2 0 16,12-2 0-16,4 0 0 15,-14-2-1-15,17 0 0 0,-5 3-2 16,2-1 0-16,23 0-1 16,7-1 0-16,2 0 2 15,4 1 0-15,4 0 1 16,-6 6-1-16,14 2 0 16,-3 3 1-16,0 9 0 15,-3-1 0-15,-5 5 0 16,1 0 0-16,-4 0 0 15,-4 1 1-15,-12-1 0 16,-5 4 0-16,-12-3 1 16,-4-13 0-16,-4-3 1 15,2 8 0-15,-5-16 0 16,-3 24 1-16,-3-11 8 16,-1-14 3-16,-1 11 3 15,-1-21-1-15,5 5-6 16,-8-8-3-16,7-7-4 15,-3 1 0-15,10-3-4 16,9 6-1-16,-2-8-5 0,5 6-9 16,4-13-25-16,-3 7-23 15,11 8-63-15,6-1-31 16,-1 24 313-16,8-5-155 16</inkml:trace>
  <inkml:trace contextRef="#ctx0" brushRef="#br0" timeOffset="12601.73">14560 6516 914 0,'0'-5'472'16,"1"8"-85"-16,-1-1-190 15,-1-2-24-15,0 0-50 16,-2 6-35-16,-7 14-46 16,-15 26-6-16,14-20-3 15,-1 1-2-15,-3-1-6 16,2 3-3-16,1 1-6 16,5 3-1-16,6-3-5 15,-2 3-2-15,8-6-1 16,1-7-2-16,7-5 1 15,4 0-1-15,6-7 1 16,-1-5 0-16,4-3 1 16,4-7-1-16,4 1 0 0,-1-12 1 15,1 1-1-15,-5-5 1 16,-7-13-1-16,0 6 0 16,-7-5 1-16,-11-3 0 15,-15 4 1-15,-7 3-1 16,-14 1-2-16,0 5-2 0,1 9-3 15,0 9 0 1,2 2-3-16,8 4 0 16,3 4-1-16,4-2-1 0,0 9 7 15,2-1-14-15,5 2-35 16,4 0-19-16,3-5-68 16,0-2-28-16,6-1-132 15,3-4 183-15</inkml:trace>
  <inkml:trace contextRef="#ctx0" brushRef="#br0" timeOffset="12998.76">14987 6319 1118 0,'9'-16'501'16,"-4"-1"-241"-16,-5-3-36 15,0 17-57-15,-3 3-45 16,-1 3-52-16,3-3-16 16,-4 22-17-16,-6 43 1 15,7-16 2-15,1-6-2 16,2 4-4-16,1-8-3 15,1 9-9-15,0 4-3 0,0-3-7 16,2 9-2-16,0-18-4 16,2 2 1-16,1-11-3 15,-2-17 1-15,-1 10 1 16,-1-10 0-16,-2-4-3 16,0 1-7-16,0-19-41 15,0 8-32-15,2-7-67 16,-1-1 405-16,0-21-220 15</inkml:trace>
  <inkml:trace contextRef="#ctx0" brushRef="#br0" timeOffset="13314.91">15371 6236 1380 0,'0'-8'584'16,"0"1"-342"-16,5 8-53 16,-5 5-70-16,0 5-43 15,3 9-38-15,0-3-8 16,0 8-10-16,-1 0-4 0,-3-4-8 15,-4 4-1-15,2-14 0 16,5 2 8-16,-1-7-43 16,4-2-28-16,-1-2 397 15,-1-13-285-15</inkml:trace>
  <inkml:trace contextRef="#ctx0" brushRef="#br0" timeOffset="14001.4">15768 6543 771 0,'-7'-20'463'16,"11"13"9"-16,-34-10-155 15,30 15-116-15,0 3-32 0,-8 2-75 16,21 16-28-16,-11 1-25 16,-2 3 0-16,-6 7 0 15,6 9-3-15,0-2-5 16,-1 9-3-16,4-11-9 16,4 11-5-16,-9-15-5 15,7-15-3-15,-5 9 1 16,0-16 1-16,0 1-3 15,-6-7 3-15,8-7-5 16,2-4 0-16,-2-6 1 16,8-7-5-16,8-11-3 15,-4-9-4-15,3 0-17 16,4 4-7-16,-4 1-10 16,6 0 1-16,7 0 14 15,4 4 9-15,-3 10 12 16,0 6 1-16,-5 7 2 15,1 9 0-15,-2 2 1 16,-4 12 4-16,3 9 7 0,-6 8 4 16,-3 6 6-16,2 5-1 15,-4 4 3-15,4-4-1 16,-1 4-11-16,-11-2-3 16,6-10-7-16,-3 4-1 15,-6-24 14-15,12-8 1 16,8 6 61-16,-11-14-664 15,5 2 455-15</inkml:trace>
  <inkml:trace contextRef="#ctx0" brushRef="#br0" timeOffset="40064.21">2196 9200 633 0,'47'33'350'0,"-45"-35"-41"15,2 7-96-15,-1-9-64 16,-2 6-35-16,-3 10-53 15,-6-12-7-15,3 10-12 16,2-8-7-16,4 7-9 16,4 10-5-16,-3-15-3 15,2 13-1-15,2-13-5 16,-2 7-2-16,2-1-3 16,1-7 0-16,-7 10-1 0,0-8 0 15,1 2-2-15,-1-5 1 16,2-2 10-16,-2-5 5 15,0 4 5-15,0 0-1 16,1-15-12-16,7-37-5 16,-6 23-3-16,3 16-2 15,-2 3-2-15,4 3 0 16,0 7-6-16,-1-4-1 16,-10 15-1-16,6-3 1 15,-6 9 6-15,-3 3 1 0,11-15 1 16,-5 8-1-16,4-11 1 15,1 9 0-15,-1-4 1 16,-12-6 1-16,0-1-3 16,8 1-26-16,-3-2-63 15,7 1 48-15,-3 1 4 16</inkml:trace>
  <inkml:trace contextRef="#ctx0" brushRef="#br0" timeOffset="40864.219">2749 8876 749 0,'-14'-3'424'15,"14"3"-95"-15,-5 4-128 16,-2-4-37-16,7 8-67 15,-9-5-21-15,6 5-26 16,3 4-4-16,2-3-13 16,9 9-3-16,-4 0-4 15,-3 3-3-15,-4 2 3 16,-6 3 0-16,1 4-2 16,3-2-2-16,-2 4-9 15,-2-4-3-15,4-6-5 0,-2 3 0 16,-3-8-1-16,3-6 0 15,-4 4 2-15,-2-8 0 16,2-7 2-16,2 0 0 16,4-16-1-16,1 1-1 15,2-4-6-15,3-1 0 16,0 3-3-16,-4-2-1 16,6 11-1-16,-3-2 0 15,5 13-2-15,7-3 0 16,-2 6 1-16,5 2 1 0,-2 3 2 15,9 10 1-15,7-9 1 16,-1 7 1-16,3-10 0 16,-9 8 0-16,-1-2 0 15,0-7 1-15,2 1 1 16,-2-8 0-16,-4-1 13 16,-1-7-14-16,-3-7-52 15,0-12-44-15,-3-4 49 16</inkml:trace>
  <inkml:trace contextRef="#ctx0" brushRef="#br0" timeOffset="41299.24">3082 8886 783 0,'-9'-6'421'15,"3"6"-72"-15,6 9-109 0,-5-4-82 16,-1 5-35-16,5 2-55 15,-4 3-15-15,4 6-22 16,1 4-4-16,0 10-3 16,1 0 0-16,5 3-3 15,-4 3-3-15,1-3-5 16,-3 13-3-16,0-8-4 16,1-6 0-16,-1 2-2 15,-1-17 1-15,-1 8 0 16,3 0-1-16,-7-11 1 15,2 3 0-15,2-16 5 16,-5 2 0-16,4-8-35 16,3-10-45-16,-2-2 44 15</inkml:trace>
  <inkml:trace contextRef="#ctx0" brushRef="#br0" timeOffset="41980.04">3361 8883 429 0,'-5'-3'286'0,"6"0"41"16,-11 3-85-16,8 3-45 15,-6-1-20-15,5 7-43 16,-2 0-20-16,2 7-17 16,-3-1-12-16,2 6-15 15,4 5-2-15,-9 7-20 16,6 5-5-16,-8 2-12 15,-3-5-6-15,10 4-10 16,-7-1-3-16,19-1-5 16,-6-1 0-16,12-10-2 15,11-6-1-15,-15-3 0 16,13-1-1-16,-13-1 0 16,-7-1 1-16,19-13 0 15,-5-1 1-15,5-10-1 16,1-8 0-16,-2-1-3 15,3-10-8-15,-1-4-11 0,3 11-2 16,-9-10 1-16,-2 6 10 16,-6 6 10-16,-1-5 3 15,-6 7 2-15,-6 9 1 16,-4 0-1-16,-5 1-1 16,-2 10-2-16,-3-2-2 15,6 6 3-15,-2 5 2 0,4 10 0 16,7-3 2-16,-6 10-2 15,3-1-1-15,6-4-1 16,5 9 1-16,5-13-3 16,1 10 0-16,-1-8 0 15,3-4-1-15,0-4 0 16,1-5 14-16,-2-5-33 16,-1 7-37-16,-7-3 461 15,9-14-333-15</inkml:trace>
  <inkml:trace contextRef="#ctx0" brushRef="#br0" timeOffset="42662.98">3897 8888 625 0,'-87'-52'399'0,"83"59"-50"0,-4-2-97 15,5-3-40-15,-3 7-53 16,5-9-20-16,10 9-38 16,8-2-14-16,1 2-27 15,4 3-7-15,7-1-8 16,6-1-7-16,6-7-11 16,-2-2-6-16,-6-4-10 15,-1-1-2-15,-4-2-4 16,-10-6 0-16,-8 8 0 15,-1-3 0-15,-7 7 0 16,-2 3-2-16,-1-3-3 16,0 0 0-16,0 0-3 15,0 0 0-15,-6 18 1 16,-9 20 0-16,12-14 1 16,2-1 0-16,-1 8 0 15,-2 0 1-15,-2 1 0 16,-1 6 0-16,3-3 0 0,-3 5 0 15,9-7 1-15,0 4 1 16,-4-9-2-16,1-15 1 16,-6 8 0-16,-1-2 1 15,7 2-1-15,-2 2 1 16,0-10-2-16,3-6 0 16,1-2-6-16,3 6-9 15,-3 5-13-15,-2 3-8 0,2 2-13 16,3 4-8-16,1 0-35 15,-1-4-27-15,0-2-51 16,1-14-30-16,-1-16 128 16</inkml:trace>
  <inkml:trace contextRef="#ctx0" brushRef="#br0" timeOffset="42970.64">3998 9218 1000 0,'-74'-14'467'0,"75"19"-190"0,0-9-35 15,15 6-57-15,2-2-29 16,4 2-45-16,14 0-18 16,-2-6-39-16,3-2-12 15,1 0-22-15,-4 4-7 16,2 2-7-16,-4 10 3 16,-6-9-35-16,-16 6 39 15,5-8-15-15</inkml:trace>
  <inkml:trace contextRef="#ctx0" brushRef="#br0" timeOffset="44328.43">4589 9071 700 0,'13'-39'352'15,"-11"35"-106"-15,-4-4-35 16,2 6-74-16,-1 6-29 16,-5 1-43-16,6 4-12 15,-2 1-6-15,0 3-3 0,2 4-3 16,0 0 1-16,1 9-2 15,5-2-4-15,-4 3-12 16,2 3-4-16,-5 6-8 16,1-6-2-16,-3 3-3 15,-2-6-1-15,2-2 0 16,-4 1 0-16,4-10-2 16,1-2 1-16,-1-12 6 15,1 0 1-15,0-8-2 16,2 5 0-16,3-15-7 15,10-44-2-15,-3 18-1 16,-1 5-4-16,4-1-3 16,0 0-1-16,3 11 0 15,9 1 3-15,-5 6 2 16,7 6 0-16,-17 10-3 16,-3 4 1-16,4 11-1 15,-11 4 1-15,12 3 4 16,0 3 1-16,-6 4 0 0,9-1 2 15,-7 11 0-15,-3-9 0 16,9 1 0-16,-11-4 0 16,5-9 1-16,-4 14 0 15,-7-7 0-15,7-6 1 16,-2-7 0-16,-6-8 2 16,8-3 4-16,-11 5-1 15,3-4 0-15,9-11-2 16,-5-11-5-16,12-10 2 0,-11-12-20 15,2 8-11-15,4-3-14 16,0-1-3-16,14 10 18 16,-2 1 9-16,2 12 11 15,-1 7 0-15,-3 8 2 16,0 8 4-16,0 9 6 16,-4 10 7-16,0 6 6 15,-1 2 1-15,-3 6 0 16,2-11-3-16,-2 7-5 15,2-8-3-15,-6 7-4 16,-1-7 1-16,1-8-2 16,-4 0 2-16,2-12 0 15,-1 0 2-15,-4 2-8 16,4-1-15-16,-4-10 327 16,5 4-241-16</inkml:trace>
  <inkml:trace contextRef="#ctx0" brushRef="#br0" timeOffset="44813.94">5387 9083 922 0,'-12'11'478'15,"0"-1"-92"-15,-8-1-138 16,6 5-87-16,-6-2-42 0,11 1-65 15,1 9-18-15,6-4-14 16,0-3-6-16,-6 14-7 16,2-3 0-16,0 3 3 15,12 8 1-15,-1-12 3 16,0-6-1-16,8-2-3 16,-11-1-2-16,7-4-3 15,4-7 0-15,0 0 0 16,2-6 1-16,7-12-2 15,1-7-1-15,-5-5-2 16,1-11-2-16,-2-4-6 16,-4 16-2-16,-6-11 1 15,-4 7 1-15,-6 6 5 16,-4-7 1-16,-2 15-1 16,-2 2 1-16,-3 6-2 15,1 3 0-15,-1 2-1 16,-3 2-1-16,1 2 1 0,-9-3 1 15,11 0 0-15,6 0 1 16,-8-2-5-16,17 4-16 16,-7-5-41-16,-6 1-33 15,9 2-11-15,-1-3 54 16</inkml:trace>
  <inkml:trace contextRef="#ctx0" brushRef="#br0" timeOffset="45214.42">5796 8781 1011 0,'10'4'477'0,"-10"-11"-174"16,1-2-75-16,-2 13-85 15,-10 8-36-15,14 21-47 16,-6 2-2-16,-1 10 5 16,3-1 3-16,-10 5 0 15,0 10-3-15,7 5-4 0,-6-8-10 16,13 3-15-16,0-19-8 15,-6-8-9-15,5 5-3 16,-6-20-3-16,5 10-1 16,2-15-1-16,2-6 2 15,-3-3-8-15,-8-6-28 16,3-5 19-16,-5-3 6 16,18-5-6-16</inkml:trace>
  <inkml:trace contextRef="#ctx0" brushRef="#br0" timeOffset="46002.49">6447 8801 515 0,'1'-16'343'0,"-1"0"24"16,1 15-93-16,-1-7-62 15,-2 12-27-15,-1-1-55 16,-4 1-26-16,4 13-38 16,-2-5-13-16,3 3-7 15,-2 4 1-15,0-2-12 16,0 12-3-16,-1 11-2 15,4-4-2-15,-4 9-4 0,3-4-6 16,-2 0-7-16,-3-6-3 16,4 1-2-16,-3-8 0 15,2-2-2-15,2-1 1 16,-3-6 0-16,2-8 1 16,-1-8 1-16,1 0 2 15,0-10-15-15,3-3-19 16,0-13-70-16,0 1-49 15,5-13 87-15</inkml:trace>
  <inkml:trace contextRef="#ctx0" brushRef="#br0" timeOffset="46354.93">6710 8716 988 0,'2'-16'458'0,"-2"8"-204"16,1 9-54-16,-7 8-63 16,-1 5-31-16,7 12-25 15,1 1-3-15,11 9-11 16,4-5-3-16,-9 3-4 16,-7-1-3-16,-8 4-4 15,14 5-5-15,-10 2-10 16,-8-2-4-16,11-3-13 0,-14 3-6 15,14-6-4-15,0-4-3 16,-3 3-1-16,8-2 0 16,-8-11 0-16,9-9 2 15,-6-11-1-15,-5-11-11 16,2-7-51-16,-8 7-25 16,6-14-62-16,-7 7 377 15,1-15-192-15</inkml:trace>
  <inkml:trace contextRef="#ctx0" brushRef="#br0" timeOffset="46635.43">6494 9000 615 0,'-10'-3'389'0,"5"-2"21"16,-3 5-95-16,7-1-91 15,1-2-32-15,2 1-62 16,-2 1-23-16,0 0-35 16,7-2-13-16,21-2-22 15,32 1-10-15,-20 10-7 16,1 0-4-16,-16 2-6 16,9-1-1-16,-19-1-3 15,2 0 1-15,0 1 4 16,-13-4-21-16,10-3-50 15,-6 1 419-15,9-3-293 0</inkml:trace>
  <inkml:trace contextRef="#ctx0" brushRef="#br0" timeOffset="47435.31">7160 8762 661 0,'18'2'387'0,"-18"-5"-32"16,5 10-95-16,2 1-81 15,-14 4-32-15,3-1-37 16,-8-3-18-16,2 11-23 15,7-2-7-15,6 14-10 16,5-2-2-16,1-2-5 16,-6-5-1-16,2-4-14 15,4 3-6-15,-9-3-9 16,7-4-3-16,-8-3-4 16,-5-6-2-16,7-1 6 15,-2-3 2-15,0-9-1 16,3-3 1-16,-2-9-8 15,-8 0-3-15,11-6-3 0,4 7-9 16,1-15-15-16,-3-3-7 16,-4 16-4-16,-12-11 6 15,4 15 13-15,1 7 5 16,-10 2 3-16,3 3-1 16,-9 12 2-16,3 5 0 15,4 0 4-15,1 11 0 16,-12 2 2-16,7 7 0 0,-4-3 0 15,0 1 0 1,10 2 0-16,-1-6 0 0,2 8 0 16,1-1 0-16,4 4 1 15,3-5 1-15,4 6 2 16,2-7 1-16,7 2 3 16,1-14 2-16,6-7 5 15,4 15 3-15,6-20 5 16,3 12 1-16,6-4-3 15,5-22-2-15,6-2-8 16,-2 7-1-16,4-14-2 16,-7 8-1-16,-8-2-2 15,0-6 0-15,-4 0-1 16,-4-6 0-16,-4 10 0 16,-1-6 0-16,-12 5-1 15,-1 18 0-15,-3-1-2 16,-3 2-2-16,-1 3-1 15,0-7 0-15,-5-2-4 16,-1 5-11-16,-3 0-28 0,3 6-30 16,0-6-74-16,4 8-9 15,-2-4 92-15</inkml:trace>
  <inkml:trace contextRef="#ctx0" brushRef="#br0" timeOffset="47801.81">7619 8676 1210 0,'4'-8'529'0,"-3"13"-297"16,-1-3-48-16,1 9-66 16,4 7-36-16,-8 11-17 15,3 12 1-15,-3 7 8 16,-6 0 0-16,11 3 1 16,0-7-2-16,-4 6-21 15,2-1-11-15,-7 2-17 16,4-2-7-16,3-7-8 15,-2-6 0-15,0-20-2 0,-1 3-1 16,3-16-4-16,1 5-18 16,5 7-45-16,-12-18 45 15,-2 0-6-15</inkml:trace>
  <inkml:trace contextRef="#ctx0" brushRef="#br0" timeOffset="48735.15">8406 8956 413 0,'93'-26'240'0,"-87"23"-3"15,-8-3-12-15,1 5-6 0,4 0-5 16,-3 1-21-16,0 0-9 16,0 0-24-16,0 0-14 15,0 0-37-15,0 0-23 16,0 0-38-16,0 0-12 16,-1 0-10-16,-5 19-1 15,-33 29-1-15,15-26-2 16,-2 7-6-16,-4-1-5 0,3 0-4 15,4 3-3-15,0-3-1 16,0 0-1-16,0-11 0 16,2 2 0-16,5-11 1 15,8 0 0-15,2-7-1 16,-4-12-12-16,10 4-34 16,-5-11-44-16,11-2 445 15,12 6-291-15</inkml:trace>
  <inkml:trace contextRef="#ctx0" brushRef="#br0" timeOffset="49035.13">8354 8916 799 0,'0'-2'456'0,"3"2"-33"15,-4-4-104-15,0 3-110 0,1 0-43 16,0 0-74-16,0 1-26 16,0 0-19-16,2 9-1 15,6 14-4-15,12 33-1 16,-10-26-1-16,1 1-2 16,7 2-13-16,0-4-6 15,0-2-6-15,5 1-4 16,-11-13-2-16,-1-4-1 15,6-1 1-15,-13-12-9 0,10-1-40 16,4-5 103-16,4-7-61 16</inkml:trace>
  <inkml:trace contextRef="#ctx0" brushRef="#br0" timeOffset="52600.42">9213 8818 527 0,'-28'-3'250'16,"22"8"-97"-16,-3-12-16 16,9 18-29-16,-9-16-14 15,4 5-11-15,7 5-11 16,-3-5-12-16,1 0-1 15,0 0-1-15,0 0 3 0,0 0 8 16,0 0 0-16,0 0-1 16,0 0-3-16,0 0-6 15,0 0-4-15,4 0-13 16,7 1-7-16,31-3-9 16,-28-5-6-16,9-3-7 15,2 10-4-15,8-2-5 16,-1-9-1-16,-1 14-1 15,2-5-1-15,-8 0 0 16,3 23-1-16,-12-17 1 16,-5 3-1-16,-3 7 3 15,-8-9 2-15,-7 13 1 16,7-5 1-16,-18-3 0 16,-4 6-1-16,0-8 0 15,-10 4 0-15,8 3-2 16,1-10 0-16,1 5-1 15,1-5 1-15,5-4-1 16,1-1 1-16,3 0-1 0,4-3 0 16,6 3-1-16,2-1-2 15,4-4 0-15,-4 4-3 16,0 0 0-16,0 0-1 16,0 0 0-16,13 1 1 15,32 10 0-15,-27-6 1 16,-1 6 0-16,3 4 1 15,1 4 0-15,-3-1 0 0,2 6 1 16,3-3 0 0,-12 5 0-16,-1-3 0 0,-10-1 3 15,-10 4 3-15,1 3 5 16,-3-5 10-16,-6 6 14 16,-7-19 7-16,-6-3 6 15,0 8-3-15,1-14-9 16,2 10-6-16,0-7-8 15,-1-2-5-15,1-8-6 16,2 6-2-16,1-17-4 16,-5-13-2-16,11 7-3 15,1-9-1-15,10 8-4 16,14 9-8-16,-5-8-21 16,-2 5-20-16,7 4-80 15,-10-4-54-15,15 4 116 16</inkml:trace>
  <inkml:trace contextRef="#ctx0" brushRef="#br0" timeOffset="53383.65">9792 8791 845 0,'58'-69'461'15,"-61"70"-112"-15,-3-6-139 16,2 5-40-16,-1 6-77 16,2-6-29-16,0 14-36 15,-5-8-6-15,-1 15-6 16,-1-7 2-16,1 10 1 15,-1 10 0-15,1-2-2 0,0 9-2 16,0 0-3-16,2-3-1 16,1-2-2-16,4 3 0 15,2-8-1-15,5 4-1 16,1-8-1-16,0-3-1 16,5-2 1-16,-2-5-1 15,6-2 0-15,1-11 2 16,5-2 0-16,3-1 0 15,5-10-1-15,-2 0 1 0,8-12-3 16,-5-1 0 0,-7-2-2-16,8 4-1 0,-23 2 1 15,7-5 1-15,-11 6 2 16,-9 4 1-16,1 3 0 16,-5 4 0-16,-8 6 2 15,3-2-1-15,-12 8 0 16,-3 1-1-16,5 4-2 15,-1 3-1-15,9 0 0 16,-2-3-1-16,7 0 1 16,3 2 0-16,3 0-1 15,3 2-1-15,3 4 0 16,3-7-1-16,7 12 1 16,1-20 0-16,9 10 0 15,-2-5 8-15,4-4-21 16,-7 2-39-16,7-5 435 15,11 8-311-15</inkml:trace>
  <inkml:trace contextRef="#ctx0" brushRef="#br0" timeOffset="53667.5">10380 9106 1091 0,'3'2'575'16,"-1"-2"-107"-16,-2 7-256 16,0-7-44-16,0 0-57 15,-2 14-31-15,-5 33-37 16,9-28-12-16,-5-3-13 15,-1-3-5-15,2-2-4 16,-6 8 10-16,4-5-21 16,0 2 321-16,-3-8-240 15</inkml:trace>
  <inkml:trace contextRef="#ctx0" brushRef="#br0" timeOffset="55356.06">10749 8774 523 0,'3'-12'299'16,"-3"8"-36"-16,0 14-36 15,-2-5-39-15,4-9-24 16,-5 6-32-16,3-3-16 16,0 0-37-16,0 0-13 15,0 0-20-15,0 1-6 0,0 10-1 16,-2 18-3-16,-8 30-6 16,5-22-3-16,0-5-6 15,-3-9-3-15,1 8-7 16,-2-3-3-16,1-4-3 15,-1 0 0-15,3-7-1 16,1-4 1-16,3-6 3 16,2-6 2-16,0-5 1 15,0 4-2-15,0 0-4 16,3-14-3-16,16-33-2 16,-5 29 0-16,-1 8-3 15,1-5 0-15,0 9-1 16,1 4 0-16,5 4 0 15,2 12 1-15,3 2 1 16,-1 2 0-16,1 0 2 0,5-1 0 16,0-4 2-16,-11 0-1 15,5-8 1-15,4-1 4 16,-9-10-10-16,9-5-37 16,-1-4-59-16,-7-2-6 15,-2 6 50-15</inkml:trace>
  <inkml:trace contextRef="#ctx0" brushRef="#br0" timeOffset="55722.45">11074 8678 871 0,'-15'-4'463'0,"4"-3"-92"16,3 17-90-16,-6-3-108 15,8-7-48-15,1 15-78 16,-2 7-15-16,7 3-12 16,2 21 0-16,-2 2 5 15,-2-5 1-15,8 7 1 16,-11-8-2-16,2-1-7 15,9 0-3-15,-11-2-5 16,4 2-3-16,3-3-2 0,-5-18 0 16,1 4 0-1,6-9-1-15,-1-13 2 0,-8 9 2 16,3-12-30-16,-5-3-22 16,-2-4-38-16,5-3-41 15,11-9 81-15</inkml:trace>
  <inkml:trace contextRef="#ctx0" brushRef="#br0" timeOffset="56521.95">11660 8650 920 0,'7'0'431'0,"-6"2"-152"15,3 1-76-15,-3-1-47 16,-2-2-15-16,0 0-28 16,0 0-4-16,-1 0-11 15,1 1-4-15,-8 7-11 16,-36 30-12-16,21-24-24 15,3 4-11-15,-1-4-19 16,0 0-4-16,1-10-7 0,6 6-2 16,-2-4-1-16,-3-12-3 15,10 7 1-15,-1 1-1 16,0-3 0-16,9 21 0 16,-5-20 0-16,-6 0 0 15,9 6 0-15,4 1 0 16,-6 7 0-16,1-2 0 15,1-3 0-15,-12-4 0 16,4 7 1-16,0-5-1 16,-2 7 0-16,7-4 0 0,2 3 0 15,1 2 0-15,-1-9 0 16,0 4 0-16,5-8-2 16,1 0-2-16,6 1 1 15,4-4-1-15,4-2 1 16,6-4 1-16,8 1-1 15,8-7-1-15,3-1-3 16,2 5-3-16,3-2-2 16,-9 6 0-16,0 11 4 15,-6 2 1-15,-10 1 2 16,0 9 1-16,-8 1-1 16,-2-3 3-16,0 11 1 15,-9 7 1-15,-4-1 1 16,-2 4 0-16,-6-4 3 15,-1 1 0-15,-3-1 3 16,-5-7 2-16,-6 7 4 16,-7-12 1-16,-4-7 0 15,7 8 0-15,-2-16-2 0,3-5-3 16,-2 3-1-16,-8-18-1 16,3-6-3-16,1-7-1 15,5-9 3-15,7 5-14 16,1 1-40-16,6 6-19 15,9 3 68-15,4 3-22 16</inkml:trace>
  <inkml:trace contextRef="#ctx0" brushRef="#br0" timeOffset="58338.28">12417 8973 547 0,'52'-18'293'0,"-52"18"-57"0,-5 0-17 16,12-4-49-16,-3 0-18 16,-4-3-32-16,-1 3-18 15,-6 2-19 1,-6-4-6-16,15 5-17 0,9-8-1 15,-8 5-3-15,4 4-3 16,-11-7-3-16,-3 5-5 16,-2 2-10-16,4 3-5 15,-14 5-5-15,2-2-3 0,-8-2-9 16,-9 0-4 0,9 2-5-16,-11 3-1 0,10 8-2 15,-1-4 0-15,4 1-1 16,2 0 0-16,14 1 0 15,-4-5-1-15,3 4-2 16,5 0 1-16,-5-5-1 16,8 8 0-16,2 0 1 15,1-2 0-15,8 0 0 16,3-1 1-16,2 0 1 16,5 1 0-16,-2-7 2 15,1-8 1-15,2-6 1 16,-2-10 0-16,2-2 0 15,-3-3-1-15,-3-4-1 16,5 4-1-16,-6-6 1 16,0 3-1-16,-9 3 1 15,4 2-1-15,-9 9-1 0,2 1-3 16,-3 9-5-16,-5 3-1 16,8 12 1-16,-10 8 2 15,14 8 3-15,-4 4 1 16,-4 19 0-16,15 2 1 15,-17 11 0-15,0 0 1 16,-3-4 0-16,-12 2 2 16,16 0 1-16,-10 2 1 0,-4-2 0 15,5-10 0-15,-5-9 0 16,7-5-1-16,-3-18 3 16,-3-9 1-16,-7 2 1 15,2-12 1-15,-2-9-3 16,0 11 0-16,-1-27-2 15,-4 14 1-15,2-3-2 16,2-2-1-16,2-7-2 16,5-10 0-16,5-3-3 15,3-11-1-15,7 9 0 16,1 5 0-16,6-1 1 16,4 4 0-16,8-2 1 15,5-2 0-15,6-5 1 16,7 6 0-16,6 3 1 15,11-8 1-15,-2 10 0 16,-3-4 1-16,0 10-1 16,-3-1 0-16,-5 9 0 15,0-6 17-15,-13 7-46 0,-6 7-30 16,-12-2 377-16,0 7-274 16</inkml:trace>
  <inkml:trace contextRef="#ctx0" brushRef="#br0" timeOffset="59885.28">9057 9542 619 0,'12'-4'310'0,"-7"4"-87"16,4-6-29-16,-3 6-30 16,11 0-24-16,0 0-37 15,1 0-10-15,4 0-11 16,-5-1-7-16,5-1-6 15,0 1-4-15,6-3-13 16,5 4-7-16,3-1-11 16,3 1-6-16,6 0-7 15,-2 0-2-15,0 3-7 16,3 3-2-16,-5-2-3 16,11 3 0-16,-1-1-1 15,1-8 0-15,-3 2-3 16,-2 0 1-16,8 2-2 15,-5 1 0-15,-1-2 0 16,1 1 0-16,-7-2-1 16,3-2 1-16,0 0 0 15,-1 1 0-15,0-3 1 0,0 2-1 16,7 2-1-16,0 0 1 16,0 1-1-16,2 4 0 15,-2-3 0-15,-2 3 1 16,6 0-1-16,-7-4 1 15,4 1 0-15,13-3 0 16,-7-1 1-16,6-6-1 16,-4-1 1-16,-3 2 0 15,5-3-1-15,-3 2 0 0,10 3 0 16,5-3 0-16,-7 0 1 16,4 5-1-16,-7-6-1 15,-10 6 1-15,6-3-1 16,-1 1 0-16,1 1 0 15,-6-1 1-15,4 4-2 16,-2 1 1-16,0 1 0 16,5-5 0-16,-8 5 1 15,-6-1-1-15,6-2 3 16,-6 4-1-16,-1-2 2 16,5 0 0-16,-1 0 0 15,6-4 1-15,0-1 0 16,-1-2 0-16,-6-1-1 15,-3 5-1-15,7-4 0 16,-11 5-1-16,1-5-1 16,8 5 0-16,-20 2 0 15,4 0-1-15,-14 7 0 16,-14-6-1-16,1 3 1 0,0-1-1 16,-8 2 1-16,0-2-1 15,-3-4 2-15,1 0 4 16,0 0-14-16,0 0-11 15,0 0 408-15,-1 1-302 16</inkml:trace>
  <inkml:trace contextRef="#ctx0" brushRef="#br0" timeOffset="61308.7">9337 9905 1567 0,'0'-1'39'0,"0"6"-6"16,-1-4 39-1,0-1-27-15,0 0-4 0,0 1-1 16,-1 10-4-16,-7 24-6 16,5-24-4-16,0 13-6 15,4 10 0-15,1 2 0 16,-1 10-2-16,0-4-4 15,-2 0-2-15,2-4-7 16,0-10 0-16,-2-8-1 16,1-8-1-16,2 1 1 15,0-4-2-15,1-8 5 16,2 8-1-16,-3-13 0 16,-1-14 0-16,4-5-3 15,-1-13-2-15,3-12 0 16,6 14-1-16,3-4-4 15,5-7-1-15,1 16 0 16,1-13 1-16,3 16 3 16,-1 7 0-16,-5 4 1 15,0 14-1-15,-12 2-1 0,-4 2 0 16,10 10 1-16,-6 0 0 16,3 16 2-16,-9 2 4 15,6 9 1 1,2 0 1-16,0 5-1 0,2 7-1 15,-10-12-1-15,-8-3-1 16,10-21-1-16,-6-7 1 16,7-2 0-16,6 5 4 15,-11-19 2-15,7 0 1 0,-11-23 0 16,-3-11-4-16,11 3-3 16,6-7 0-16,-2 1-2 15,-1-1-1-15,8 6 0 16,-2 2-2-16,10 15 0 15,2 4-1-15,-7 5 1 16,-5 9-1-16,1 4 0 16,1 9 1-16,-4 11 2 15,2 5 4-15,-2 8 4 16,0-1 4-16,-3 14 1 16,-1-13 0-16,1 1-3 15,-3-6-1-15,1 1-4 16,0-5 0-16,-2-8 0 15,-2 13 0-15,0-23 1 16,0 8-9-16,-1-6-28 16,4-18-25-16,-4-2-92 15,0 7 371-15,3-26-195 16</inkml:trace>
  <inkml:trace contextRef="#ctx0" brushRef="#br0" timeOffset="61908.68">10170 10031 792 0,'32'-29'425'0,"-37"26"-96"16,-2 5-65-16,-3 2-86 15,0 7-37-15,-9 1-47 16,5 7-13-16,1 3-21 16,-1-3-10-16,10 10-13 15,-6-11-7-15,5 11-10 16,0-1-2-16,2-5-6 15,5 11-2-15,6-15-1 16,-4-2 0-16,8-7-3 16,0 2 1-16,4-2-1 0,9 0-2 15,-3-5 1-15,3-14-1 16,-2 9 0-16,-1-10 1 16,-1-6-2-16,-1 2 0 15,-2-21-1-15,-3 3-2 16,-5-4 0-16,-3-2 0 15,-9 4 0-15,-6-4 2 16,-7 7-2-16,-3 8 1 16,0 7-1-16,-1 2-1 0,2 7-1 15,-1 1-2-15,0 7 0 16,0 1-1-16,2 4 1 16,1 3-1-16,3-4-8 15,3 8-10-15,1 0-30 16,-2-3-21-16,6 10-42 15,0-10-21-15,4-1-99 16,12 6 33-16,1-8 117 16</inkml:trace>
  <inkml:trace contextRef="#ctx0" brushRef="#br0" timeOffset="62258.61">10668 9842 1307 0,'-2'-20'563'16,"-1"12"-293"-16,3 13-81 15,-1 2-73-15,1 7-32 16,-2 8-38-16,1-5-6 15,1 7-1-15,0 8-2 16,2 0-1-16,1 7-1 16,2 5-5-16,-1-1-6 0,3-1-8 15,2 10-4-15,-4-16-4 16,5 7-1 0,-6-8-2-16,-2-14 5 0,0 0-21 15,-2-17-29-15,1-3-24 16,6 4 363-16,1-7-238 15</inkml:trace>
  <inkml:trace contextRef="#ctx0" brushRef="#br0" timeOffset="62993.15">13332 9038 777 0,'0'4'422'0,"-6"-5"-106"16,9 1-111-16,-3-2-16 15,0 2-40-15,0 0-18 16,0 0-18-16,10 2-7 15,19 3-19-15,40 5-9 16,-27-1-13-16,4-5-10 16,-4-1-23-16,2 5-7 15,-4-7-14-15,-1 1-4 16,-8-2 0-16,-9-4-1 0,-3 1-14 16,-5-6-22-16,-13 0-67 15,12 1-38-15,-25-4-184 16,-3 2 204-16</inkml:trace>
  <inkml:trace contextRef="#ctx0" brushRef="#br0" timeOffset="63277.93">13424 9273 869 0,'-3'0'468'16,"-5"7"-122"-16,10-10-118 16,0 12-23-16,7-8-39 15,8-2-11-15,3 11-21 0,8-5-9 16,5 2-24-16,1-1-13 16,-2-2-26-16,1 3-13 15,-1-1-24-15,-2-10-8 16,0 4-10-16,-8-9 3 15,-3-1-27-15,8 4-7 16,-23-1 283-16,8-4-209 16</inkml:trace>
  <inkml:trace contextRef="#ctx0" brushRef="#br0" timeOffset="84405.22">14326 9032 221 0,'0'-1'155'0,"0"0"1"15,0-1-65-15,0 1-18 16,0 0-5-16,2-1 8 16,-2 1 23-16,9-2 2 15,-4 1 6-15,-1-5 2 0,17-27 2 16,-14 32 4-1,-4-3 2-15,4-2-1 0,-12 6-13 16,1-8-4 0,3 3-3-16,2 3-4 0,6-1-1 15,-7-1-3-15,3 2-7 16,-3 1-3-16,-1 1-21 16,0 1-15-16,0 0-21 15,0 0-7-15,-3 13-6 16,0 37 0-16,-2-16-1 15,6 10-2-15,-4 8-1 16,2-10-1-16,7 2 1 16,4-1-1-16,-3-8 1 15,-3 13 0-15,-6-10-1 16,-7-7 2-16,2-6-1 16,-2-6 0-16,9-9 1 15,9-2-1-15,-2-7 7 16,-6-2-7-16,4-6-41 15,3-4-27-15,10-11-114 16,10 8-53-16,4-9 144 0</inkml:trace>
  <inkml:trace contextRef="#ctx0" brushRef="#br0" timeOffset="85054.09">14780 8883 418 0,'-14'0'262'0,"-9"3"-4"16,8-2-44-16,-2 5-47 16,0 2-24-16,11-2-27 15,8 3-9-15,-5-9-14 16,3-2-1-16,0 6-9 15,-1-4-5-15,0 0-2 16,0 0 0-16,1 0-3 0,0 0 3 16,9 0-10-16,19-1-10 15,42-12-12-15,-26 5-7 16,-4 0-12-16,1-10-6 16,-8 13-10-16,-1 0-2 15,-5 0-5-15,-10 20 0 16,-1-7 0-16,-4-2-1 0,-18 6 3 15,10 1 1-15,-8 10 1 16,-2 6-1-16,6 8 0 16,-8 1-1-16,-1 3-1 15,4-3 1-15,-3 6-2 16,2 2 1-16,1-7-1 16,0 3 0-16,4-6 0 15,-1-10-1-15,-1 4 2 16,1-6 0-16,-1-12 0 15,2 2 2-15,1-6 5 16,0-4-5-16,-1-5-36 16,-2-3-24-16,2 3-97 15,0-7-50-15,1-15 128 16</inkml:trace>
  <inkml:trace contextRef="#ctx0" brushRef="#br0" timeOffset="85372.98">14963 9183 610 0,'-71'-53'349'16,"64"50"-29"-16,-3 1-64 16,9 2-59-16,1-1-30 15,1 1-34-15,-1 0-15 16,0 0-22-16,6 1-4 15,20 2-24-15,36 8-10 0,-30-8-11 16,7 2-5-16,-3-5-11 16,1-2-8-16,-3 2-11 15,-3 3-3-15,-6-1-3 16,0 2-1-16,-3-5-1 16,-14-3 5-16,1 3-19 15,-5-2-25-15,-1 4-98 16,0 2-39-16,-3-4 98 15</inkml:trace>
  <inkml:trace contextRef="#ctx0" brushRef="#br0" timeOffset="85715.4">15448 9377 895 0,'-5'-5'513'0,"4"-8"-55"15,1 13-211-15,0-11-31 0,3 1-81 16,-2 18-41-16,3-10-57 15,1 12-12-15,-1 9-3 16,0-16-2-16,-1 13-3 16,-2-1-3-16,-1-4-5 15,0 5-2-15,-2-8-2 16,-2 0-22-16,1 0-33 16,1-8-105-16,2 4 98 15</inkml:trace>
  <inkml:trace contextRef="#ctx0" brushRef="#br0" timeOffset="86735.59">16002 9012 578 0,'-5'-13'320'0,"2"-23"-62"15,13 24-19-15,0 8-59 0,1-4-26 16,-7-1-31-16,-1 11-15 16,-6-1-19-16,-1 1-11 15,3-2-23-15,0 0-6 16,-7 14-14-16,-34 41-4 16,25-27-7-16,-1 4-2 15,2 4-4-15,2-5-1 16,-2 10-6-16,8-7-2 15,1 6-3-15,3-8-1 0,5-13 0 16,-2 2-2-16,4-2 2 16,5-2 1-16,4 1 2 15,4 4 1-15,4-19 3 16,5 3 0-16,3-2 1 16,-1-4-1-16,3-12-3 15,-2 3 0-15,4-6-2 16,-3-2-1-16,10-1-2 15,-11 7 0-15,-2-23-1 16,2 0 0-16,-23 9 7 16,8-10 5-16,-4 16 9 15,-12-5 6-15,1-2 3 16,-9-1-2-16,-2-1-4 16,10 3-3-16,-12-3-7 15,-2 1-4-15,-11 2-4 16,-6 3-2-16,2 7-1 15,1 4-3-15,1 3-1 16,2 1 0-16,2 7-2 0,5 1 0 16,2 2-1-16,4 6 1 15,3-1-2-15,2 2 1 16,8 6-1-16,0-11 1 16,8 6-45-16,3-4-45 15,7-1 378-15,4 6-250 16</inkml:trace>
  <inkml:trace contextRef="#ctx0" brushRef="#br0" timeOffset="89600.12">16592 9000 383 0,'-1'-1'225'15,"0"0"-9"-15,0 0-41 16,0 0-37-16,0 0-33 15,0-1-49-15,0 1-7 0,0 0 4 16,-1 0 3-16,1 0 12 16,0 0 2-16,1 0-2 15,0 0 0-15,0 0 3 16,0 0 3-16,0-1 1 16,-1 2-1-16,1 0-10 15,-1-1-8-15,0 1-13 16,0-1-9-16,1 1-11 15,0 0-3-15,0-1-2 16,18-2 0-16,30-14-5 16,-24-3-3-16,4-1-5 15,3 3-2-15,5-7-2 16,-1 15 0-16,-3 5-1 16,-9-3 0-16,-11 16 0 15,-4-7-2-15,-6 10 1 16,-6 10 1-16,-4 5 2 15,-7 7 0-15,-4 2 0 16,-14 4-1-16,8 6 1 16,4 9-1-16,-7-2 0 0,12-9 1 15,-13-1-1-15,5-14 1 16,2 0 0-16,5-7-1 16,1-3 1-16,-4 1 0 15,12-14 0 1,5-3 0-16,0 1 0 15,-11 6 1-15,9-8 2 0,-2 3 0 0,7-3-1 16,3-1 0-16,4-6-3 16,2 0-1-16,10 0 0 15,-1 5 0-15,7 3 4 16,3-4 5-16,-1 3 8 16,8-8 4-16,0 2-1 15,0 10-3-15,-2-5-5 16,-8 8-2-16,-5-4-4 15,-1-6-1-15,-7 2 0 16,-1-4 0-16,-1-1 1 16,-4 0 0-16,3 2 0 15,-3-2 0-15,2-2-2 16,0-6 9-16,-4-9-19 16,2 4-31-16,0 11 423 15,1 0-307-15</inkml:trace>
  <inkml:trace contextRef="#ctx0" brushRef="#br0" timeOffset="92918.58">17522 9193 402 0,'-1'-1'250'16,"0"0"-35"-16,0-1-44 16,1-2-19-16,2-3-28 15,0 2-14-15,1 0-11 16,6-2-1-16,30-12-8 15,-33 19-1-15,-4-2-4 16,1-1-1-16,-3 3 5 16,0 0-2-16,0-1-10 15,0 0-8-15,0 0-22 16,0-1-9-16,-1 1-13 16,0 0-6-16,-14 0-7 15,-33-2-3-15,29 6-5 16,-2 3-1-16,-1 4-2 15,-3 2 0-15,0 2-1 16,-1-1 0-16,4 8-1 16,2 9 1-16,3-12-1 0,7 7 0 15,1-10 0-15,2-4-1 16,7 6 0-16,-2-14 0 16,9 6 0-16,0 3 0 15,9-8 1-15,0 6 1 16,3-7 0-16,3 1 0 15,2 3 2-15,4-7-1 16,-1-8 0-16,-3-11 1 16,-2 6-1-16,3 7 1 0,-3-7 1 15,-3 6-1-15,5-20 0 16,-7-2 0-16,-6 9 0 16,-4-8-1-16,-9 16-1 15,-2 10 0-15,6 2-3 16,5 9-2-16,-5 10-1 15,0-8 0-15,0 12 2 16,-1 13 1-16,3-1 1 16,-2 3 1-16,-9 13-1 15,0-13 1-15,4 13 1 16,-2 13 0-16,7-6 0 16,10 6 0-16,-1-2 1 15,2-6-1-15,-3-10 1 16,-10-5 0-16,4-9 0 15,0-4 1-15,-4 4 0 16,-4-7 2-16,-20 1 0 16,2-7 0-16,-5-3 0 0,-4-5-1 15,8-7-1-15,-1-3 1 16,-2-1 1-16,5-5-1 16,-1-9 1-16,-2 2-1 15,5-10 0-15,0 4-1 16,6-5-1-16,2-3 0 15,6-1-1-15,2 1 0 16,2 3 0-16,3-5 0 16,5-16 1-16,1 13-1 0,9-12 2 15,6 7 3-15,4 6 7 16,7-17 3-16,2 5 1 16,3 6-3-16,5 7-7 15,3 5-2-15,2 7-3 16,-1-3 0-16,-6 1 0 15,-11 2 3-15,-3 5-16 16,-6-3-12-16,-7 4-48 16,-2-6-37-16,-7-4 69 15</inkml:trace>
  <inkml:trace contextRef="#ctx0" brushRef="#br0" timeOffset="94168.1">18370 8964 133 0,'-55'-89'107'15,"55"89"43"-15,1-4-3 16,1-1-8-16,-2 5-9 15,0-1-29-15,1-3-3 16,1-2 3-16,8-18 2 16,8-8 14-16,-14 19-1 0,-1-3-3 15,-2 20 2-15,4-18 1 16,-5 14 0-16,0-12-6 16,0 8-11-16,-3 14-29 15,2-3-15-15,-3 20-23 16,0-4-3-16,-4 8-6 15,2 7-2-15,0 3-6 16,2-3-5-16,4 3-3 16,-2 2-2-16,6-7-1 15,-1 8 1-15,2-10-1 16,1-13 0-16,-5 1 0 16,1 1 0-16,-1-7 0 15,-1-5 4-15,-2 4-17 16,1-13-17-16,-4-5-39 15,0-2-30-15,2-15-63 16,3 3-39-16,3-7-175 16,3 3 233-16</inkml:trace>
  <inkml:trace contextRef="#ctx0" brushRef="#br0" timeOffset="94501.4">18690 8758 574 0,'2'-14'375'0,"-2"4"-14"0,4 2-148 16,-3 17-31-16,-17 7-49 15,8 2-17-15,0-5-19 16,-4 1-7-16,13-2-18 16,7 20-5-16,-2 1-6 15,1-1-4-15,2 5-7 16,-3-9-6-16,-6 4-13 15,4 10-5-15,2 2-10 16,-4-8-3-16,4 10-5 16,-6-2 0-16,4-17-2 15,-4 1 0-15,3-5 0 16,2-13-1-16,-11 7 9 16,3-1-14-16,-5-19-33 15,-3 1-36-15,8-27-109 16,-9 5-49-16,15-11 137 15</inkml:trace>
  <inkml:trace contextRef="#ctx0" brushRef="#br0" timeOffset="94835.26">18463 8981 640 0,'-26'-9'333'16,"12"5"-75"-16,4-1-25 0,2-3-31 16,3 5-22-16,5-2-51 15,3 5-19-15,8-2-24 16,5 4-14-16,8 1 4 16,4-3 1-16,7 1-8 15,1-1-4-15,1 4-16 16,-4 4-7-16,-12-3-16 15,7 3-7-15,-7-4-8 16,-1-4-2-16,7 0-2 16,-9-2 0-16,-3-1-4 15,-3 3-19-15,-5-6-51 16,0-4-47-16,-3 3-85 16,1-2 119-16</inkml:trace>
  <inkml:trace contextRef="#ctx0" brushRef="#br0" timeOffset="95667.65">19323 8808 767 0,'0'-1'407'16,"-1"1"-59"-16,1 6-98 0,-1-7-66 16,0 0-34-16,0-1-61 15,0 1-21-15,-1 0-25 16,1 1-7-16,-3 17-7 15,-5 24-5-15,9-15 0 16,-1 7-1-16,3-11-4 16,2 2-2-16,-1 1-5 15,6-7-2-15,-2-6-2 16,1-3-2-16,-4-5 3 16,-2 1 2-16,2-7 3 15,-1-13 1-15,3-2-2 16,-1-15-3-16,-3 4-4 15,-2-1-1-15,-5 0-2 16,-3-5-1-16,-2-3-1 16,-1 19-1-16,-2 7-3 15,-2-1 0-15,-3 14-2 0,-4 5-1 16,-2 7 2-16,-4 16 0 16,-1-3 1-16,3 0 0 15,6-2 1-15,2-1 0 16,-4 13 0-16,5-9 0 15,12 5 0-15,8 8 1 0,1-6 0 79,3 4 0-79,-4 1 0 0,-3-4 1 0,16-1 0 0,7-1 2 0,0-9 1 0,3-7-1 0,8-6 3 0,-7-6 1 0,12-9-1 15,6 1 0-15,3-4-1 16,3-16 0-16,4 4-1 15,-6 0 1-15,-4-17 0 16,-3 21-1-16,-8 2 0 16,-6 2-1-16,-7 13-1 15,-8 0 0-15,-6-2-1 16,-1 2 1-16,-4 1-1 16,2 4 0-16,-4 7 0 15,-4-5 4-15,1 4-15 16,-1-5-15-16,-4-5-41 15,4 11-43-15,-3-2-47 16,7-2-26-16,0-6 9 0,1-14 99 16</inkml:trace>
  <inkml:trace contextRef="#ctx0" brushRef="#br0" timeOffset="96059.06">19968 8799 824 0,'-3'-10'410'0,"-8"-8"-89"15,2 18-78-15,8 7-49 16,-5-14-18-16,5 17-68 15,1-10-21-15,-1 5-27 16,1 12-10-16,0 4 3 16,-2 7-1-16,-1 2-4 15,6 8 0-15,-2 4-7 16,5 3-4-16,2-2-9 16,-2 3-2-16,1 0-6 15,-1-3-2-15,-6 0-4 16,1-6-3-16,1-9-4 15,-1 0 1-15,1-13-1 16,3-2 1-16,-4-12-1 0,0-2-9 16,-1 1-45-16,-1-1-36 15,1 0 377-15,0-3-248 16</inkml:trace>
  <inkml:trace contextRef="#ctx0" brushRef="#br0" timeOffset="101867.04">2721 12249 509 0,'32'-89'312'0,"-26"80"26"16,-6 3-87-16,3 13-49 15,-1-10-29-15,-2 3-52 16,-6 0-18-16,6-1-19 15,0 0-8-15,0 1-17 16,0 0-6-16,0 0-17 16,0 0-6-16,0 0-15 15,0 0-6-15,0 0-2 0,6 14 1 16,15 44-4-16,-21-36 0 16,0 10-1-16,6 5-2 15,-10 6 0-15,6-3 1 16,-2-3 0-16,3-1-1 15,0-4 1-15,-4-1-1 16,4-6 1-16,-6 7 0 16,3-11 0-16,1-6 0 15,-7 7 0-15,5-22 1 16,0-3 5-16,-1 3-15 0,1-2-58 16,0 1-52-16,0 0-143 15,0-6-197-15,2-10 299 16</inkml:trace>
  <inkml:trace contextRef="#ctx0" brushRef="#br0" timeOffset="102452.78">3261 12162 928 0,'4'16'442'0,"-4"-18"-155"15,-7 6-64-15,10-7-62 16,-8 10-29-16,-3 16-41 0,-6-4-7 16,-2 5-16-16,4-2-13 15,1-1-19-15,-1 7-14 16,-1 4-12-16,-1-2-2 15,0-7-8-15,3 5 8 16,3-3-2-16,4-1-1 16,7 1-1-16,0-5-4 0,8-5 0 15,0-4 0-15,3-1 0 16,1-1 0 0,6-9-5-16,-6 3 1 0,15-6 1 15,3-9 0-15,-5 2 5 16,0-7 2-16,-22-3 0 15,10-7 1-15,-4-5 0 16,8-4-1-16,-3 6 1 16,-13 1-1-16,-9 3 2 15,-6 7-1-15,1-5 0 16,-6 3-1-16,-1 8-2 16,2-4 0-16,-4 15-2 15,5-7 0-15,3 2 0 16,-1 7 0-16,-3-2-2 15,2 13-2-15,-1-6-1 16,0 5 0-16,9 6 5 16,-4-8-4-16,9 8-55 15,-2-4-44-15,7 0-114 16,2-6-76-16,-1 9 186 0</inkml:trace>
  <inkml:trace contextRef="#ctx0" brushRef="#br0" timeOffset="103016.3">3704 12192 946 0,'6'-12'423'0,"-9"17"-206"16,1 9-26-16,3-3-41 15,-8-3-27-15,-3 2-17 16,5-6-13-16,-13 4-8 16,1 16-6-16,1-7-17 15,-3 12-8-15,2-4-17 16,0-4-2-16,4 4-13 16,0-2-6-16,5 3-3 15,4 2-7-15,5-3-1 16,-1-2 0-16,8-3-3 15,-1 1 0-15,3-3 0 16,6-3-1-16,1-5 2 16,3-4-1-16,2-9-2 15,-1 5 2-15,3-11-1 16,-4 0 0-16,1-5 8 16,1-15-3-16,-5-4-3 0,0-7 0 15,-10-1-4-15,-5 6 0 16,7 1 3-16,-9-1 1 15,2 5 0-15,2-3 0 16,-17 9 0-16,3 17-2 16,-6 3 3-16,-2 4-5 15,0 16-1-15,-2-12 0 16,4 7-3-16,-6-2 4 0,1-5 0 16,2 7-1-16,1-5 9 15,-2 12-22-15,11-11-36 16,-1-7-25-16,7 0-94 15,3-8-17-15,-4 0 115 16</inkml:trace>
  <inkml:trace contextRef="#ctx0" brushRef="#br0" timeOffset="103668.25">4026 12224 626 0,'71'16'362'16,"-79"-17"-19"-16,-2 8-91 15,4-1-47-15,-2-4-34 16,5-2-45-16,-1-3-13 16,-6 7-23-16,0 6-11 15,-3 4-23-15,-4-2-6 0,5 4-16 16,-8 2-3-16,2 7-12 16,2 5-6-16,-1 2-5 15,11-4-3-15,-2 2-5 16,3-4 0-16,8 5 2 15,0-12-2-15,11 3 5 16,8 2-2-16,-4-9-1 16,6 6 1-16,-1-6 0 15,-2-2 1-15,7-14-1 16,-3-7 1-16,4-13 0 16,5-12-1-16,1 2 0 15,1-3 0-15,-5-1 0 16,-2 2 0-16,-8 4 0 15,-1 3 1-15,-5 6 6 16,-5 3 1-16,-10-5-2 16,-9 2 14-16,-7 1 0 15,-1-7-1-15,-1 8 4 16,-1-4-16-16,-11-4-5 16,-4 3-3-16,-4 3-1 0,1 0-1 15,15 17-2-15,-5-7-1 16,6 13 0-16,-4 2-1 15,1 0 0-15,5 9-2 16,8-4 4-16,4 13-34 16,1 8 361-16,4 6-251 15</inkml:trace>
  <inkml:trace contextRef="#ctx0" brushRef="#br0" timeOffset="105107.82">4775 12334 600 0,'27'-84'375'0,"-28"80"-62"15,-2 5-88-15,-3-1-37 16,5 0-70-16,0 0-20 16,0 0-36-16,1 0-11 15,0 0-16-15,2 11-6 16,7 36-2-16,-14-26-2 16,-1 2 0-16,6 8-2 0,-6 2-5 15,3 1-4-15,1 3-4 16,2-2-3-16,-9-8-3 15,3 3 0-15,-2-7-1 16,-1-2 0-16,14-5-1 16,-7-14 2-16,4-2 2 15,-1-8 1-15,-1-9-1 16,2-1-2-16,-2-13-3 16,10 2-3-16,-13-8 0 15,6 4-1-15,7 2-2 16,4-3 0-16,8 7-1 15,3 3 3-15,-7 7 2 16,-10 0 2-16,8 11 1 16,-5-1-2-16,1 9-1 15,-1 7-1-15,2 4 1 16,-3 6 1-16,0 4 0 16,0 0 2-16,-1 2-1 15,0 2 1-15,-4-2-1 0,0-1 0 16,-3 0 0-16,-2-7-1 15,0 2 2-15,-1-2 0 16,-1-8 0-16,2-1 1 16,-1-8 2-16,-2-1 1 15,1-5 0-15,1 5-1 16,0 0-3-16,0-8-2 0,0-13 0 16,9-30-1-16,6 22-2 15,-2 1 0-15,-2-3 1 16,5 1-1-16,0 5 2 15,6 0 0-15,3 1 0 16,-2 8 1-16,1 0 0 16,0 3 5-16,0 13 4 15,-4-1 1-15,-11 8 2 16,2 7-4-16,-7 2-1 16,0-1-1-16,2 9 0 15,-4-3 0-15,7 5-2 16,-7 1 1-16,6-3 3 15,-5 3 3-15,-3-4 4 16,7-5-1-16,-7 4-4 16,9-5 0-16,3-4-5 15,-3-2 1-15,20-10-1 16,-12 2-2-16,11-3 1 0,-1 1 8 16,-7-5-28-16,6-6-37 15,0-8-80 1,-2 2 75-16</inkml:trace>
  <inkml:trace contextRef="#ctx0" brushRef="#br0" timeOffset="105889.67">5613 11969 874 0,'6'-7'458'0,"-4"2"-89"15,3 1-106-15,-8 4-93 16,5 0-46-16,-2 0-73 0,0 0-22 16,0 0-11-16,1 17 5 15,33 43 7-15,-22-22 0 16,-4 9-2-16,-8 0-3 15,8 3-3-15,-15-8-3 16,1 4-5-16,10-1-4 16,-9-5-3-16,7 9-5 15,-5-11 3-15,-6 0 2 16,6-6-4-16,-3 0 4 0,11-10-8 16,-9 1 0-16,8-20 0 15,-2-3 1-15,-2 5 8 16,0-5-1-16,0 0 0 15,0 0-1-15,0 0-5 16,0 0 2-16,0 0 2 16,3-2 0-16,8-4-1 15,23-44-1-15,-24 43-2 16,2 0-1-16,-7 6 0 16,3-2-1-16,1 4 1 15,1 5 0-15,4-1 1 16,4 8 0-16,0 2 0 15,-3-6-1-15,5 3 2 16,-4-6-1-16,7-6 1 16,3 3 0-16,-6 6-1 15,7-7 0-15,-2-1 1 16,-1-1 0-16,-1-12 0 16,0 10-2-16,-6-8 3 0,-2 1 0 15,-4-1 1-15,-5-3-22 16,1 12 55-16,-1-2-517 15,-8-3 362-15</inkml:trace>
  <inkml:trace contextRef="#ctx0" brushRef="#br0" timeOffset="107089.4">6782 12207 503 0,'55'-53'335'0,"-56"58"-13"15,1-9-111-15,2 3-25 16,-3 1-55-16,0 0-19 16,-1 0-22-16,1 0-5 15,0 0-9-15,0 0-2 16,0 0-7-16,0 0-5 16,-6 11-7-16,-41 25-6 0,23-17-11 15,-1-7-8-15,-9-4-17 16,0 8-6-16,-4 1-7 15,1-1 0-15,0-7 2 16,8-3 0-16,8 4 0 16,0-10-1-16,12 6-1 15,2-6 0-15,6-1-4 16,8 1 0-16,9 0-2 16,8-1 0-16,12 2 4 15,5 4-1-15,6-1 2 16,3 9 0-16,-17-3 1 15,0-1 0-15,-3 7 1 16,-5-1 0-16,5 2 0 16,-10 2 0-16,-16 1 0 15,-8-1 1-15,-7 3 1 16,-3 0 1-16,-5 0 2 16,-1-2 0-16,-13 0 2 0,14-6 1 15,-18-8 7-15,3-2 1 16,-1-19 5-16,-9 12-5 15,16-12-8-15,-4-1-3 16,21 2-7-16,-3-12-1 16,9 6 2-16,5-1-13 15,0 7-35-15,1 1-25 16,-1 5-72-16,2-1-1 16,10 0 89-16</inkml:trace>
  <inkml:trace contextRef="#ctx0" brushRef="#br0" timeOffset="107689.6">7245 12154 892 0,'59'31'463'15,"-70"-27"-145"-15,0 8-106 0,-2 1-20 16,-2-8-56 0,5 10-29-16,-11 1-25 0,-1-4-13 15,5 6-28-15,-8 0-10 16,6 5-11-16,1-6-2 15,14 5-3-15,4-1-1 16,1-3-8-16,5-2-2 16,-3-4-2-16,1 4 0 15,18 3 5-15,-17-1-3 16,11-5 1-16,-4-11-2 16,6 2 1-16,20-2 3 0,-13-4-5 15,9 3-1-15,-12-7 4 16,-6-11 1-16,-1 3 5 15,-3-8 0-15,-7-2-6 16,3 0-3-16,-8-7 0 16,-6 3 1-16,-3-4 3 15,-6 5-1-15,-6-2-3 16,3-2-1-16,-3 7-1 16,2 14-1-16,5 7-1 15,-6 11 2-15,3-1-1 16,0-4 1-16,6 10-2 15,6 0-3-15,5 10-14 16,-9-11-35-16,5 8-61 16,5-4-41-16,4 1-68 15,10 8 208-15,4-10-13 16</inkml:trace>
  <inkml:trace contextRef="#ctx0" brushRef="#br0" timeOffset="108089.26">7698 11911 937 0,'-13'-6'470'0,"7"2"-113"16,10 6-123-16,-11 4-90 16,4 3-43-16,-3 12-48 15,1 6-10-15,3 15 2 16,6 11 6-16,0 5-15 16,1-3-3-16,-4 1 0 15,-3-11-7-15,-3 1-1 16,0-2-5-16,2-7-9 15,-1-2 0-15,-1-3-6 16,5-3 0-16,-6-5-2 16,25 6-1-16,-12-21 0 15,-18-6 2-15,8-6-11 16,-30-15-34-16,17 3-70 16,11 2 469-16,15-10-299 0</inkml:trace>
  <inkml:trace contextRef="#ctx0" brushRef="#br0" timeOffset="108389.06">7968 11698 1021 0,'1'5'515'16,"-3"-7"-184"-16,3 4-174 16,-1-2-39-16,0 0-45 15,0 0 1-15,4 22-19 16,4 29-6-16,-6-31-27 16,-1 7-7-16,-3-12-7 15,0-4-1-15,-2-1 7 16,3-5-18-16,-5 1-296 15,0-6 226-15</inkml:trace>
  <inkml:trace contextRef="#ctx0" brushRef="#br0" timeOffset="109055.55">8167 12154 1006 0,'0'-5'529'15,"2"8"-176"-15,-2 7-131 16,-12 0-47-16,4 9-61 16,3-1-6-16,-1 2-28 15,15 17-9-15,-3 0-25 16,-3 2-12-16,-5-2-8 15,-5-7-4-15,7 3-5 16,-1-1-4-16,3-8-12 16,5 0 0-16,-7-15 0 15,-4-6 2-15,7-1 7 16,-4-5-1-16,1 2 0 16,0 0-3-16,3-15-4 0,15-46 3 15,-5 17-7-15,4 2-3 16,6-1-20-1,3 3-5-15,3 2 2 0,-1-1 1 16,0 11 20-16,-1 4 2 16,-1 10 4-16,3 10 1 15,2 13-1-15,-6 5 1 16,-1 3 0-16,-5 4 1 16,-4 5 2-16,2 5 0 0,-3-1 0 15,-3 6 1-15,0-5 0 16,-3-4 0-16,0 8-1 15,-5-8 0-15,-3 1-2 16,1-2 1-16,-4-4 16 16,1 2-17-16,-25-18 332 15,28 13-245-15</inkml:trace>
  <inkml:trace contextRef="#ctx0" brushRef="#br0" timeOffset="111154.3">9574 12221 494 0,'0'-7'318'16,"-4"-4"-8"-16,6 4-123 16,-2 5-15-16,10-3-23 15,-5 9-8-15,2-4-12 16,-2-5-5-16,-4 1-9 16,6-5-5-16,-4 4-15 15,0 6-8-15,-17 2-10 16,4 9-3-16,-24-6-5 15,20 18-3-15,5 9-18 16,-7 2-12-16,4 15-13 16,-22-20-7-16,-2 5-7 15,-3-8-3-15,12-3-3 16,4 2 0-16,0-9-1 16,1-5 1-16,6-6 1 15,-4-2 2-15,8-7-12 0,4-1-18 16,4-5-75-16,-5-13-46 15,12 8-78-15,6-7-400 16,2 4 443-16</inkml:trace>
  <inkml:trace contextRef="#ctx0" brushRef="#br0" timeOffset="111453.36">9422 12217 1144 0,'6'-3'545'0,"-6"1"-216"15,4 7-86-15,1 4-88 16,-2-1-35-16,5 10-35 16,-5-2-9-16,5 7-27 15,2 4-11-15,2 5-15 16,1-1-5-16,0-5-7 15,7 4-2-15,-8-7-3 16,4-1-1-16,0-5-1 16,-5-7 0-16,8-3 0 15,-9-6-5-15,4 0-61 16,1-5 43-16,-1 4-3 16</inkml:trace>
  <inkml:trace contextRef="#ctx0" brushRef="#br0" timeOffset="115433.56">10340 11976 330 0,'3'-11'259'15,"-3"1"30"-15,-2 9-76 16,-1-1-17-16,3 2-29 16,0-1-18-16,0 0-40 15,0 1-10-15,0 0-19 16,-1 0-1-16,0 0-1 15,-1 5-9-15,-4 15-15 16,-6 31-8-16,8-19-16 16,2 11-2-16,1 3-7 15,-1 3-3-15,2 4-7 16,0-7-3-16,5-5-3 16,-1-3 0-16,2-4-2 15,-1-3-1-15,-2 0 0 0,3-1 1 16,-2-4 0-16,1-7 1 15,-1-5 1-15,-2-3 2 16,3-11-17-16,-4-3-25 16,-1-7-70-16,-1-4-42 15,0 0 86-15</inkml:trace>
  <inkml:trace contextRef="#ctx0" brushRef="#br0" timeOffset="115711.4">10572 12429 706 0,'58'-15'459'0,"-55"14"38"15,-3 3-181-15,-3-1-131 16,3-1-48-16,-1 0-69 15,0 0-17-15,1 0-14 16,-1 12-2-16,0 24-13 16,0-22-7-16,1-1-8 15,1 0-2-15,0-6 8 16,1 1-14-16,-1-3-56 16,1-1-30-16,-1-8 42 15</inkml:trace>
  <inkml:trace contextRef="#ctx0" brushRef="#br0" timeOffset="116652.4">11105 12053 482 0,'-41'-55'329'16,"39"52"-3"-16,-8 0-116 15,12-2-25-15,4 4-42 16,-11 5-22-16,5-2-28 16,-3 3-12-16,1-1-24 15,1-4-7-15,0 0-10 16,0 0-4-16,-3 13-10 15,0 29-3-15,2-27-5 0,3 6-3 16,-9-10-5-16,3-1-2 16,2-4-3-16,3-2-1 15,-1-3 5-15,1-1 0 16,0-1 0-16,0 0-1 16,5-6-6-16,7-11-1 15,34-26-3-15,-31 25-4 16,8 3-4-16,2 1 0 0,2 9 1 15,-4 6 2-15,1 10 3 16,-1 3 1-16,-3 5 2 16,2 5 0-16,-4 10 1 15,-5-1 0-15,-4 3 1 16,2 9 1-16,-8-20 2 16,-3 11 1-16,-7-3 6 15,-10-14 1-15,-4 15 4 16,-5-7 0-16,-5-2-1 15,1 1-2-15,-4-12-3 16,5-2-3-16,2-6-1 16,-2-6-1-16,2 2 1 15,5-5-1-15,3-9 0 16,1 3-2-16,18-9-4 16,-6 2-1-16,5 8-2 15,7 1-1-15,-6-1 1 16,3 3-1-16,9-4 0 15,6 0 1-15,-2 10 0 0,7-1 3 16,0 3 6-16,-3 5 3 16,8 2 4-16,-2 2 3 15,3 3 0-15,0-4 0 16,-1 5-3-16,-1-2-2 16,-4 0-5-16,5-1-2 15,-4-7 1-15,-6-1 2 16,4-4-24-16,-5-3-21 0,-7-1-62 15,11-2-46-15,-1-7 509 16,-5 2-307-16</inkml:trace>
  <inkml:trace contextRef="#ctx0" brushRef="#br0" timeOffset="117434">11627 12072 875 0,'-36'-81'423'0,"27"78"-140"0,3 3-56 16,2 2-74-16,-2 4-36 15,7-2-49-15,-1-2-13 16,6-1 1-16,4 1 3 16,8 1-7-16,2 2-5 15,10 1-16-15,5 2-7 16,2 1-7-16,3 1-3 0,5 0-4 15,-8-1-1 1,-7-2-2-16,2 2 0 0,-13-4 0 16,-1 3 0-16,-13-8 0 15,-10 0 1-15,-4 0-1 16,-5-2 0-16,3 15-3 16,-3-9-2-16,-13 7-2 15,2 6 0-15,-2-9-2 16,5 12 1-16,7-8 0 15,-2-1-2-15,6-1 2 16,0-10-1-16,5 5 1 16,4-12-2-16,3 0-1 15,4 7-1-15,3-4 0 16,4 6 1-16,8 6 0 16,4 0 2-16,0 4 0 15,8 1 1-15,-5 5 1 16,-1-3 0-16,-3-2 0 15,-14 9 0-15,8-14 0 0,3 8 0 16,-3 7 0-16,1-8 1 16,-9 5-1-16,-9-3 1 15,-11 0 3-15,3 1 0 16,-13 0 4-16,-2-4 2 16,-1-4 12-16,2-4 3 15,-11 0 0-15,6 1-1 16,-2-9-11-16,-9-4-3 15,11-3-5-15,-5-4 0 0,7 4-5 16,1 3 0-16,5 0-11 16,0 6-21-16,2 2-47 15,4 1-36-15,-3 6 67 16</inkml:trace>
  <inkml:trace contextRef="#ctx0" brushRef="#br0" timeOffset="118716.45">12669 12177 531 0,'7'1'326'0,"-2"-2"11"16,1-1-88-16,-3 1-47 16,-3 1-25-16,0 0-49 15,0 0-18-15,0 0-18 16,0 0-2-16,0 0-4 0,0 0-5 15,-1 0-24-15,0 0-14 16,0 0-19-16,-12-1-8 16,-40-2-8-16,27 1-3 15,-3 10-4-15,1 0 0 16,-1 7-1-16,-5-5 0 16,3 10-2-16,9-5 1 15,-3-5-1-15,9 2 0 0,4-1 0 16,6 0-1-16,6 4 0 15,2 3-1-15,11-3 1 16,-4 3 0-16,5-11 1 16,6 1 1-16,9-3 0 15,-2-3 0-15,11-2 0 16,-3 0 1-16,-8 0 0 16,7-7 0-16,-6-1 0 15,-3-10 0-15,0-4-2 16,-6-1 1-16,-5 0 0 15,0-1-1-15,-11 1-1 16,-1 5 0-16,-2 11-2 16,-1-1-4-16,1 13-8 15,-1 2-1-15,0-2 1 16,-3 13 5-16,2 6 7 16,-1 8 1-16,1 7 2 15,0 4 1-15,0 1 1 16,-1-1 0-16,3 12 1 0,4-6-1 15,1 12 1-15,6-11 0 16,-6-2 0-16,0 3 1 16,2-25-1-16,-8 9 1 15,1-21 0-15,-1 0 2 16,-6-5 3-16,0-2 1 16,-6-2-2-16,-4-3 0 15,-5-2-4-15,-1 3 0 0,2-5-1 16,1 0 1-1,3 0 0-15,0-3-1 0,-1-7 1 16,3-2 1-16,-5 3-1 16,2-1 0-16,6-5-2 15,-6-10 0-15,11-7-1 16,3-4-1-16,0 4-1 16,9 11 1-16,7-2 0 15,3-3 2-15,7 2 6 16,5-1 5-16,5 4 7 15,3 8 3-15,12 6 2 16,5 3-2-16,5 3-5 16,-1-1-4-16,-5 3-6 15,-5-6-2-15,-8 3-4 16,-5-1-17-16,-7-6-38 16,-1 6-36-16,-9-5 50 15</inkml:trace>
  <inkml:trace contextRef="#ctx0" brushRef="#br0" timeOffset="119732.25">10287 12882 403 0,'-50'-15'288'0,"50"13"60"16,3 4-99-16,-3-4-83 16,0 1-26-16,0 0-58 15,0 0-18-15,0 0-24 16,0-1-7-16,0 1-3 16,0 0 3-16,0 0 8 15,0 0 1-15,7 0-7 16,5 0-6-16,32-5-6 15,-33 4-2-15,3 1-1 16,-1-1 1-16,8-4 1 16,3 6 1-16,2-4-5 15,2 0-3-15,0 8-6 16,4-4-3-16,4 4-4 16,5 0 0-16,6-4-1 15,5-4 1-15,11 4-1 16,14-8 0-16,14 3 0 15,9 3-1-15,12-9 0 0,12 9 21 16,9-11 23-16,4 4 3 16,16-5 4-16,-2 6-20 15,11-1-16-15,3-5-2 16,-2 4-1-16,-12-2 0 16,-11 0-5-16,-4 12-2 15,-18 1-2-15,-3-4 0 16,-21 9-1-16,-11-15 1 0,-20 6-1 15,-11 3 1-15,-23-2 1 16,-6 0-1-16,-20 3 4 16,-7-4 1-16,-6 5-3 15,-4-3-1-15,-4-7-4 16,-3 12-1-16,3-4-8 16,-5 15-16-16,5-6-44 15,0 8 24-15,0-8 17 16</inkml:trace>
  <inkml:trace contextRef="#ctx0" brushRef="#br0" timeOffset="121199.88">10559 13282 530 0,'-20'-46'272'0,"22"40"-64"16,-1 0-24-16,-2-6-33 15,-7-2-11-15,10 9-11 16,0 4-2-16,4 0-4 15,-6 0-4-15,0 0-20 16,0 0-18-16,0 1-37 16,0 0-16-16,0 0-26 15,0 10-2-15,-1 12-1 16,-6 41-1-16,7-23 2 16,-7-8 0-16,7 10 1 15,-3-4 0-15,-3-1 0 16,7 2 1-16,-2-11 0 15,-10-5 0-15,10-1 0 0,-7-7 1 16,6-10 0-16,8 4 3 16,-8-17 1-16,2 14 0 15,-2-10-1-15,0-9-3 16,2-5-5-16,-2-24-3 16,12 4-6-16,-3 0-1 15,10 1 2-15,2 0 2 16,3 3 6-16,1-4 1 0,-2-1 0 15,3 11 1 1,-6 2-3-16,-1 7-1 0,0 19-3 16,-2-4 0-1,-1 21 2-15,0 7 1 0,-4 5 4 16,1 10 1-16,-4-5 1 16,-2 1 0-16,0 2 0 15,-3-3 0-15,-2-3 1 16,0-4 0-16,-2-2 1 15,-3-6-1-15,4-8 2 16,-2 3 1-16,-3-12 4 16,3 1 1-16,-1 0-3 15,3-4 0-15,0 0-5 16,-1-3-2-16,4-22-1 16,7-21 0-16,5 19-2 15,4-7 0-15,11 2-1 16,-1-4 2-16,2 0 0 15,-2 5 1-15,-7-1 0 16,-1 8 0-16,-4 11 0 0,0 7-2 16,-2 9-1-16,-1-2 1 15,-13 8 2-15,5 5 4 16,6 11 2-16,-2 1 1 16,10-1-1-16,-13 8 0 15,-6-9-1-15,1 10 0 16,-1-4-2-16,11-7 0 15,-3 7-1-15,4-11 1 0,3 1-1 16,-4-5 0-16,6-7-1 16,-5 6 1-16,6-11 0 15,-2 6-9-15,0-1-69 16,-2-14-16-16,0 2 47 16</inkml:trace>
  <inkml:trace contextRef="#ctx0" brushRef="#br0" timeOffset="122015.04">11465 13042 569 0,'12'-11'363'15,"-8"-2"-38"-15,8 8-94 16,-22-4-23-16,4 8-43 16,9-1-21-16,-9 4-48 15,9 2-23-15,3 3-34 16,-9 7-8-16,6 8 7 15,0 11 1-15,-3 11 4 16,3 3 1-16,0 5-9 16,-1-5-4-16,-4-2-8 15,2-2-5-15,-2-7-5 16,0 1-2-16,-4-3-4 16,6-5 0-16,-4-1-1 15,1-6 0-15,2-2 1 16,-2-5 0-16,4-14 3 15,-1 2 3-15,5-10-2 16,-14-3 0-16,10-1-6 0,2-3-3 16,-8 3 0-16,12 0-2 15,-1 4 1-15,-3 2-1 16,12-1 0-16,-4 5-1 16,-6 1 1-16,4 1-1 15,4 3 1-15,-1 3 0 16,4 1 0-16,1 2 0 0,3 7 0 15,-2-6 0-15,6-2 0 16,0 1 0-16,3-9 1 16,0 3-1-16,1 12 0 15,5-11 0-15,-5-5-1 16,-1 12 1-16,-4-19 0 16,-4 0 2-16,5-3-1 15,-3-10 1-15,-7 1-10 16,-9 2-15-16,3 4-46 15,-4-1-64-15,4 11 85 16</inkml:trace>
  <inkml:trace contextRef="#ctx0" brushRef="#br0" timeOffset="124675.27">14007 12445 626 0,'-1'-2'317'0,"0"1"-94"0,0 0-36 15,0 0-45-15,0 0-30 16,0 0-34-16,0 0-9 16,-1 0-10-16,1 0-4 15,0 0 5-15,1-1 5 16,0 1 3-16,0 0 4 15,0 0-2-15,0 0-3 16,0 0-9-16,6-2-7 0,6-1-13 16,28-8-9-16,-19 10-8 15,1 0-5-15,6 3-7 16,0 1-2-16,2-2-3 16,-1-3-1-16,-1 1-2 15,-4-3 1-15,-8 5-1 16,-3 2 0-16,-4-2-10 15,-8-2-18-15,0 5-39 16,-5-1-32-16,2-2-67 16,1 0-65-16,-5 3 147 15</inkml:trace>
  <inkml:trace contextRef="#ctx0" brushRef="#br0" timeOffset="125073.84">14027 12619 781 0,'0'-5'410'16,"-1"0"-95"-16,6-5-114 15,4 3-17-15,6 1-38 16,1 2-26-16,2 9-43 16,0-5-13-16,-2 8-14 15,5 6-6-15,-3-2-4 16,2 8-1-16,4-6-6 15,2-1-2-15,-2-9-5 16,-3-5-3-16,-5 1-10 16,3-5-2-16,-12-3 1 15,6-3-13-15,-3-2-43 16,4-8 413-16,13-2-295 16</inkml:trace>
  <inkml:trace contextRef="#ctx0" brushRef="#br0" timeOffset="137823.6">15004 12321 443 0,'-5'-54'258'0,"6"54"-14"15,-1-2-16-15,4-9-30 16,-3 7-16-16,1-6-35 16,-1 8-10-16,-1 8-25 15,0 5-18-15,-2-16-35 16,1 7-14-16,-5 0-22 15,5-2-4-15,0 0-5 16,-1 4-2-16,-4 14-3 16,-5 22-1-16,10-20-2 15,1 5-2-15,2 7-1 16,1 3-1-16,2 6-1 0,1 7 1 16,-2 1 0-16,1-8-1 15,-5 10 1-15,-1-4 0 16,1-11 0-16,-4 9 0 15,4-25 1-15,0-10-1 16,0 2 1-16,0-7-1 16,2 0 2-16,-2-5 11 15,0-2-50-15,0 1-38 0,3-13 47 16</inkml:trace>
  <inkml:trace contextRef="#ctx0" brushRef="#br0" timeOffset="138657.44">15346 12377 741 0,'11'-74'359'0,"-16"70"-104"0,5-2-40 16,-9-3-51-16,10 15-22 15,1 6-53-15,-4-10-19 16,-7 9-26-16,-2-8-8 15,4 3-14-15,1 6-5 16,18 2-6-16,-11 2 1 16,-1-3 1-16,-5 1 0 15,-5 1-2-15,8 1-1 16,-4-3-4-16,9-8-1 0,-3 1 0 16,8-4 1-16,-8-1 2 15,3-2 0-15,0-10-2 16,-1-8-2-16,12-4-3 15,-2-7-1-15,8 10-1 16,-7-3 0-16,8 1-1 16,-4 9 0-16,6 1-1 15,7 10 0-15,-5 3 2 16,3 14-1-16,-7 1 2 16,1 4 1-16,0 11 0 15,-1-4 1-15,-3 10 0 16,-10 0 0-16,-8 4 1 15,-5 1 0-15,-8-3 3 16,-3 12 1-16,-6-9 9 16,-6-9 5-16,-7 8 2 15,-3-15 1-15,-2-8-9 16,2 1-4-16,7-18-4 0,-4-10-1 16,3-11-1-16,15 11-1 15,-7-24-4-15,14 18-3 16,9-9-4-16,0-9 0 15,10 18 1-15,0-8 1 16,12 10 3-16,-1 2-1 16,10 13 2-16,2 5 0 15,0 12 1-15,-1 7 0 16,-1-4 1-16,-1 6 1 0,-3-8-1 16,0-6 0-16,-6-1-1 15,2-6 1-15,-2 0-1 16,-3-5 1-16,5 2 17 15,-5-9-17-15,0-7-51 16,1-7 233-16,-7-8-163 16</inkml:trace>
  <inkml:trace contextRef="#ctx0" brushRef="#br0" timeOffset="139657.29">15965 12278 371 0,'-3'8'244'0,"3"-8"17"16,-5-2-23-16,3 9-47 15,-2-5-16-15,0-5-40 16,4 9-18-16,-1-9-32 15,1 2-14-15,0 0-22 16,0 0-1-16,0 1-4 16,12 0-1-16,42-5-3 15,-22 4-6-15,9-5-2 16,-1 5 0-16,2 8-4 16,-3-6-5-16,-6 6-10 0,4-8-5 15,-14 1-4-15,-7 5 0 16,-11 3-1-16,-1 4 2 15,-7 0 3-15,3-2 0 16,-7-1 1-16,-16 4-2 16,9-4-2-16,-10 1-1 15,-10 1-2-15,10 2 0 16,-12-1-1-16,0-3 0 0,16-2 1 16,-1-3 0-16,13-4 1 15,3-1-1-15,2-3-2 16,5 1-1-16,-2 2-1 15,0 0-1-15,11-1 1 16,34-5 0-16,-16 7 1 16,-4 4 0-16,3 7 0 15,4-1 0-15,-8 7 1 16,5 2 0-16,-8 2 0 16,-1 9 0-16,-5-2 1 15,-5 0-1-15,-4 11 2 16,-6-27-1-16,-6 17 0 15,-4 4 2-15,-4-15 2 16,-9 20 10-16,-1-23 9 16,-5 2 0-16,-6 3 2 15,7-20-7-15,-16 1-6 16,5-2-2-16,0-12-2 0,1 10-3 16,12-10-2-1,2-1-2-15,6-1-2 0,3-5-2 16,4 5-3-16,1-6-14 15,3-5-29-15,4 12-26 16,3-6-85-16,4 12-34 16,6 19 118-16</inkml:trace>
  <inkml:trace contextRef="#ctx0" brushRef="#br0" timeOffset="140323.31">16789 12371 578 0,'78'-32'360'0,"-79"24"3"16,-6 4-91-16,0 5-76 15,-11 6-25-15,3 7-50 16,-3-3-13-16,-6 0-33 16,2-1-14-16,-5 8-23 0,4-1-8 15,3 4-13-15,2 4-3 16,3 1-6-16,-2 6 0 15,13 0-2-15,-5 1-1 16,7-5-1-16,6-6-1 16,5 9-1-16,8-7 1 15,7 0 0-15,-1 1 1 16,-1-13 0-16,5 1 1 0,2-7 0 16,4-6 0-16,2-1-1 15,0-10 1-15,-5-11-1 16,1 5 2-16,-3-14 0 15,-3 3-1-15,0 0 1 16,-4-11-2-16,-7 5 2 16,-3-1 0-16,-9 5 1 15,-4 2-1-15,-9 3 10 16,-3 2 2-16,-8 0 3 16,0 6 2-16,-9 3-9 15,0 5-1-15,-5 8-2 16,-5-4-3-16,-2 5-2 15,-6 1-3-15,7 0-1 16,0 1-1-16,1-2 0 16,8 0-1-16,-2 0 5 15,7 1-3-15,11 4-50 16,9-2 405-16,8 7-283 16</inkml:trace>
  <inkml:trace contextRef="#ctx0" brushRef="#br0" timeOffset="142444.06">17620 12526 542 0,'83'-29'284'0,"-90"28"-81"16,5-1-17-16,9-3-48 16,2-2-25-16,1-2-27 15,1 2-8-15,-2 0-12 16,-13 2 4-16,11 3 13 15,-7-1 5-15,-3 1-5 16,2 1-7-16,0 0-24 16,-6 1-11-16,-15 1-12 15,-30 3-6-15,21 1-11 16,-6 2-3-16,1 4-5 0,10 1-2 16,6 6-1-16,1-2 0 15,7-1-1-15,1 0 0 16,3-1-1-16,3 3-1 15,4-1 1-15,1-4-1 16,5-4 0-16,1-2 1 16,6 7 0-16,0-1 0 15,3 3 0-15,6 4 0 16,0-12 0-16,3 9-1 16,0-15 2-16,5-22 0 0,-2 7 0 15,-9-11 1-15,10-4 2 16,-17 11-1-16,3-8-1 15,4 1 1-15,-12 0-2 16,8 8 0-16,-1-1-1 16,-4 6-4-16,-1 11-2 15,0 5-2-15,-4 14 3 16,-2 7 1-16,1 16 3 16,-4 11 2-16,-1 12 0 15,2 5 1-15,-6 2 0 16,1-1 0-16,3 1 1 15,-1-5-1-15,-2 9 1 16,3 2 0-16,-8-6 0 16,-2-5 0-16,1-16-1 15,3-7 1-15,-6-7 1 16,4 1 0-16,1-13 2 16,-12-14 1-16,5 0 1 0,-4-9-1 15,-1-4-1-15,-4 0-1 16,-5-18-2-16,4-2-2 15,-4-8-1-15,8 1-6 16,8 2-3-16,1-8-2 16,5 2 2-16,3-1 3 15,5-3 2-15,0 11 2 16,5-14 1-16,5 8-1 16,3-2 2-16,7-8-1 0,12 17 1 15,3-10 0-15,10 0 1 16,12 5 1-16,-6 0 1 15,4 12 0-15,-6 1-1 16,-10 0 1-16,-1 3 0 16,-7-5 1-16,-3-3 1 15,-7 5-17-15,-10 5-374 16,-3-6 287-16</inkml:trace>
  <inkml:trace contextRef="#ctx0" brushRef="#br0" timeOffset="144782.04">18628 12391 625 0,'70'-46'310'0,"-68"49"-102"15,2-2-21-15,-4-5-53 16,0 4-26-16,0-1-36 16,0 0-16-16,0 0-19 15,0 0-6-15,0-1 3 16,0 1 10-16,0 0 28 16,0 0 12-16,0 0 2 15,-1 1-10-15,0 0-22 16,-4 7-10-16,-10 1-16 15,-40 30-5-15,23-34-12 16,-3 0-4-16,1 3-2 16,1-4-2-16,6 2 0 15,0 1-1-15,9-3-1 16,-2 3 0-16,10-4-1 16,1 6 0-16,6-3 0 15,1-3-1-15,0 4-2 0,3-8 0 16,-1 2 0-16,0 0 0 15,0 0 1-15,16 6 0 16,37 16 1-16,-21-14 0 16,0 5 1-16,-2-3 0 15,0 2 0-15,-4 3-1 16,6 1 1-16,0-6 1 16,-3-1 0-16,-9 12 0 0,-15 0-1 15,-4 2 2-15,-5 6 0 16,-7-19 1-16,-6 0 1 15,-7 20 0-15,4-7 1 16,-7-5-1-16,-7-1 1 16,3-23-1-16,-12-1 0 15,11 7 0-15,5-18 0 16,-2 14-1-16,8-12-1 16,4-11-1-16,6 20-2 15,6-13 1-15,3 1-22 16,1 11-21-16,4-12-66 15,2 4-52-15,1 10-43 16,1-3 112-16</inkml:trace>
  <inkml:trace contextRef="#ctx0" brushRef="#br0" timeOffset="145299.49">19104 12411 881 0,'-19'8'466'0,"-3"1"-117"0,3 3-148 16,-13 3-28-16,16 1-65 15,-11-2-32-15,8 1-33 16,10 2-9-16,0-5-16 15,5 4-4-15,-1 3-5 16,3-3-3-16,3 6-1 16,4-2-1-16,4-3 0 15,5 6 0-15,4 7 2 16,2-7 1-16,6 0 2 16,-3-23-1-16,-3 5 0 15,2-1-1-15,-1-19 1 16,-7 9 2-16,4-23 0 15,3-1 1-15,-10 0-2 16,2 3-2-16,-14-13 1 16,-9 0 0-16,-3 2 0 15,3-2-1-15,-3 16-2 16,-4 7-1-16,3 8-3 16,-11 2-1-16,10 6-2 0,-1 2-2 15,-1 7 0-15,4 3 0 16,-3 2 1-16,4 6 1 15,-5 0-11-15,5-1-17 16,3 6-44-16,2-10-34 16,6 10-62-16,4-5-76 15,2-7 161-15</inkml:trace>
  <inkml:trace contextRef="#ctx0" brushRef="#br0" timeOffset="145696.75">19405 12204 994 0,'-4'-16'449'0,"2"3"-186"15,-1 7-50-15,3 6-63 16,1 0-34-16,-2 0-63 16,0 1-21-16,-1 11-14 15,-8 41 2-15,8-13 5 16,0-2 2-16,2 10-1 16,0 11-1-16,0-9-3 15,0 4-4-15,0 1-4 0,-1-4-3 16,0-8-2-16,-4-9 0 15,2-7-3-15,-1-12 1 16,0-3-1-16,3-3 0 16,-2-10 12-16,3-3-17 15,-4-12-50-15,1 5-36 16,2-4 40-16</inkml:trace>
  <inkml:trace contextRef="#ctx0" brushRef="#br0" timeOffset="146238.28">19711 11979 711 0,'-5'-10'327'0,"4"4"-119"16,0-4-32-16,1 9-37 15,-1-2-19-15,2 1-28 16,-1 2-13-16,0 0-6 16,0 0-1-16,0 0-21 15,3 11-6-15,9 31-19 16,-13-26-8-16,-3-2-10 16,2-5-1-16,-4 0-7 15,3-1-32-15,-6 1 517 16,4 3-374-16</inkml:trace>
  <inkml:trace contextRef="#ctx0" brushRef="#br0" timeOffset="146831.84">19757 12451 726 0,'11'21'428'0,"-10"-24"-9"15,-1-9-140-15,3 7-126 16,0 5-29-16,0 8-57 15,0 0-21-15,0 6-8 16,0 7-1-16,-1 2-7 16,1 7-2-16,-2 2-7 15,1-7-4-15,-2 7-7 16,3 0-2-16,-3-8-2 16,-3-1-1-16,-1-9 0 15,-1-15-1-15,3 7 6 16,-2-4 1-16,5-9-1 15,2 3 0-15,2-23-7 16,6-2-2-16,1-13-1 16,2 1-2-16,3-4-4 15,7-7-5-15,5 18-3 16,1 6-1-16,-1 11 4 16,9 12 5-16,-9 5 4 15,-1 2 2-15,-1 13 0 16,-17 4 1-16,11 12 1 15,-3 3 1-15,1-3 1 0,5 15 0 16,-6-2-1-16,2-10-1 16,-4 8 1-16,-1-24-1 15,-5 5 2-15,-3-5 34 16,-6-12 297-16,-1 0-242 16</inkml:trace>
  <inkml:trace contextRef="#ctx0" brushRef="#br0" timeOffset="148874.07">2738 14808 590 0,'30'-27'350'15,"-36"27"-75"-15,6-11-54 16,0 9-25-16,0-15-48 16,0 19-17-16,-3 4-33 15,3-6-20-15,1 7-35 16,-4-5-14-16,3-2-16 16,0 0-3-16,1 3-1 15,10 18-1-15,4 42-2 16,-10-23 0-16,-7 6-1 15,4 1-1-15,-2 3-1 16,0-4 0-16,0 1-1 16,-7 2 0-16,1-7 0 15,6-7 1-15,-7-3-1 16,4-9 0-16,-1-12 1 16,-3-2 1-16,7-9-7 15,-5 0-26-15,7-10-40 0,6-5-444 16,-7 5 366-16</inkml:trace>
  <inkml:trace contextRef="#ctx0" brushRef="#br0" timeOffset="149605.6">3182 14728 894 0,'-1'3'414'0,"-3"-2"-182"15,-2-3-64-15,5 0-67 16,0 2-33-16,0 0-29 16,-1 0-7-16,1 0-4 15,-6 13-4-15,-16 31-4 16,19-35-1-16,3 4-3 15,-4 3-1-15,3-4-5 16,-2 5-2-16,5-8-4 16,4-8-1-16,1-2 2 15,1-8 1-15,0-4 1 16,1-3-1-16,7-2-3 16,-2 1-1-16,2-5-2 15,5-6 0-15,-4 15-1 16,2-3-1-16,10 6-2 0,-11 11 0 15,10 3 0 1,-6 11 1-16,-10 12 2 0,5-1 1 16,-6-1 0-16,5 1 1 15,-4 1-1-15,-2 3 2 16,-12 8 0-16,-6 5 0 0,-13 1 1 16,0 0 0-16,-1-12 1 15,-2-7 1-15,-3-8-1 16,-3 7 1-16,-1 1-1 15,0-9 0-15,12-6 1 16,0-19-1-16,5-9 0 16,5 6-1-16,0 0-3 15,2-5-2-15,5 4-1 16,-3 2-1-16,9-10-2 16,0 7 1-16,3-2 0 15,3-12 1-15,3 9 1 16,0 12-2-16,5 2-2 15,5 5 1-15,-2 12 2 16,7 0 3-16,3 15 6 16,8-1 4-16,-8 12 3 15,5-10 1-15,-2-18-5 16,-12 14-2-16,6-19-3 0,-9 3 0 16,-12 18 18-16,8-12-1 15,-10 2-10-15</inkml:trace>
  <inkml:trace contextRef="#ctx0" brushRef="#br0" timeOffset="150638.96">3745 14707 463 0,'-66'37'326'15,"69"-39"-8"-15,-1-7-124 16,2 12-21-16,9-17-45 16,11 8-5-16,-1 17-11 15,14-8-12-15,9 5-18 16,-11-4-7-16,12-8-19 16,-6-1-9-16,-12 3-17 15,5 2-8-15,-11-5-11 16,-5 2-3-16,-8 3 0 15,-6 0 1-15,-4 11 3 16,-2-2 0-16,-11 4-1 16,-4 4-3-16,-8 0-3 15,1-3-2-15,-2-3-2 16,-1 1 1-16,15-1-2 16,-13 1 1-16,15-3-1 15,-2-4 0-15,-1-4-3 0,13-1-1 16,3 1-2-16,5 4 0 15,9 2 2-15,2-4 1 16,3-2 1-16,5-5 0 16,0 10 2-16,5-1 0 15,-3 6-1-15,0 5 1 16,-4-2 0-16,-7 11 0 16,-1 2 0-16,-2-4 0 15,-7-7 2-15,-8 6 1 0,-5-9 1 16,-11 16 0-16,-4-2 1 15,-2-2-1-15,-4-7 1 16,1-10-2-16,-6 1 2 16,4-5-1-16,-4-6 0 15,-2-11 1-15,7 3-2 16,-5-9 0-16,-3 9-3 16,9 2 0-16,17-3-10 15,-6 2-15-15,20 0-31 16,-1 8-30-16,-11-9-75 15,24-2-49-15,-1 9 131 16</inkml:trace>
  <inkml:trace contextRef="#ctx0" brushRef="#br0" timeOffset="151205.34">4485 14691 980 0,'-6'-5'441'16,"2"5"-192"-16,-5 17-68 16,-4-10-54-16,-3 13-30 0,-2 4-39 15,3-2-10-15,-4 7-14 16,1 0-7-16,1 5-14 15,0-3-4-15,12 5-1 16,-1-3 2-16,5-2 0 16,-6-2 1-16,6 1-3 15,16-9-1-15,-7-3-3 16,6 3-1-16,3-7 2 16,-13 4 0-16,14-7 0 15,5-2 1-15,-5-11 0 16,4 2 0-16,-3-5 1 15,-3-12 2-15,0-4-1 16,4-16 0-16,-8 6-1 16,2-4-1-16,-2 4-2 15,-5 10 1-15,1-10-1 16,-3 8 0-16,-4-5 3 16,-2 3 1-16,-5 3 3 0,-9-1 1 15,-1 2-2-15,-6 1-1 16,-2 4-5-16,0 4-1 15,0-1-3-15,-1-1-2 16,3 6-2-16,0 3-1 16,-3 7 1-16,10 11 1 15,2-5-48-15,4-4-29 16,14 10-78-16,-8 0 566 16,9 5-328-16</inkml:trace>
  <inkml:trace contextRef="#ctx0" brushRef="#br0" timeOffset="152038.07">5044 14999 675 0,'6'5'386'0,"-5"-7"-3"16,6-10-111-16,-5-2-68 15,-2 2-20-15,-8 2-57 16,-1 5-15-16,-7 1-24 16,-4 4-15-16,-3 1-29 15,-4 5-13-15,1 8-18 16,1-2-6-16,-2 0-4 15,-6 13-2-15,17-4-1 0,-1 10 0 16,14 1-3 0,7-19 0-16,-5 21-1 0,5-18-1 15,5-1 1-15,-1 4 1 16,12-30 0-16,-1 26 1 16,3-16 0-16,8-9 1 15,-5 6 0-15,0-20 1 16,-1 5-2-16,-8 17-2 0,-4-9-3 15,0-2-1-15,-9 2-3 16,1-2-1-16,0 11-4 16,-2-2-1-16,1 22 3 15,3-4 2-15,-1 18 8 16,0 4 1-16,1 2 2 16,3 10 0-16,-3 7 0 15,6 9 1-15,-1-5 0 16,-3 15 0-16,0-10 0 15,-5 6 1-15,-3-8 0 16,0-14 0-16,-4-6 2 16,-7-13 0-16,-2-5 1 15,-5-6 0-15,4-4 0 16,-2-1 2-16,-4-3 0 16,0-6 2-16,-6-7-2 15,-4-5 0-15,4-10-10 16,1-3-7-16,4-6-9 15,7-7-8-15,0 5-5 16,-1-19 2-16,1 0 4 0,3 9 7 16,-1 4 11-16,11 12 3 15,5 2 1-15,6 2 0 16,10-3 0-16,3 7 1 16,5 8 8-16,-3-3 4 15,12-8 5-15,-2 3 2 0,5-7-5 16,-3-1-2-1,-1 7-2-15,-4 5-2 0,0-7 2 16,-10 6-19-16,-5-5 443 16,-5 6-326-16</inkml:trace>
  <inkml:trace contextRef="#ctx0" brushRef="#br0" timeOffset="153036.25">5792 14822 383 0,'37'-18'237'0,"-25"15"-7"15,3 10-35-15,-6-3-41 16,-7 4-10-16,1-1-4 16,-5-2-11-16,-3 1-21 15,6-5-8-15,-4 2-10 16,1-6-2-16,1 2-6 0,0 0-6 15,0 0-22-15,-1 1-12 16,1 0-14-16,-15 5-6 16,-31 17-9-16,23-16-2 15,-9 6-6-15,6 1-1 16,-7 2-1-16,-5 4-1 16,13-7 0-16,-4-5-1 15,4 0 0-15,6-3 0 16,3 2-1-16,5-1 0 0,8-5-2 15,0 0-3-15,10 1-2 16,-6-2 0-16,0 0-1 16,22-1 2-16,43-1 2 15,-32 5 1-15,15 3 0 16,-5 4 0-16,-2-1 2 16,2 3 1-16,-14-2 0 15,-1 3 0-15,-21 15 2 16,-4 8 0-16,-6-12 2 15,-10 2 0-15,-4-9 1 16,1 1 0-16,-8 7 0 16,3-3 1-16,-11-9 0 15,-5-16-1-15,-6 4 0 16,3-7-1-16,8-14-1 16,2 16 1-16,10-15-4 15,1-1 0-15,9 9-4 16,3-13-12-16,8-5-25 0,2 11-17 15,3-2-75-15,0 6-22 16,5 7-143-16,-1 16 183 16</inkml:trace>
  <inkml:trace contextRef="#ctx0" brushRef="#br0" timeOffset="153536.379">6128 14839 1030 0,'0'-2'460'0,"0"3"-225"16,-3 2-59-16,2-3-76 15,-5 7-21-15,2 11-20 16,-34 35-6-16,23-28-10 15,6 1-8-15,-1 2-17 16,0-4-4-16,7 2-4 16,-1 4 0-16,4-4 1 15,2 4-1-15,1-4-2 16,3-6-2-16,3-8-1 16,1-4 1-16,5-11 0 15,2-11 2-15,-1 2 3 16,6 4 3-16,1-6 0 0,-7 13 0 15,0-19-3 1,-6-4-3-16,-2-1-1 0,-2-12-1 16,-7 6 0-16,5-10 0 15,-7 9 0-15,1 8 0 16,-5 6-4-16,-15 0-1 16,6 9-3-16,-4-1-4 15,7 6-1-15,0 6-2 16,-4 7 1-16,4 3-16 0,0 1-38 15,6 2-29 1,3 5-80-16,-3-6-64 0,4 12 152 16</inkml:trace>
  <inkml:trace contextRef="#ctx0" brushRef="#br0" timeOffset="153936.34">6395 14658 924 0,'-7'-14'452'0,"6"-4"-128"0,0 19-98 16,4-7-69-16,-1-3-38 15,-1 14-63-15,0 2-23 16,0 16-26-16,3 4 2 16,1 15 7-16,-1 3 3 15,-2 2 5-15,0 10 2 16,-1-5-1-16,-2 0-2 16,0 7-6-16,-3-19-2 15,1 9-6-15,0-5-2 16,1-22-2-16,-2 12 0 15,3-27 0-15,1 0 2 0,0-7 0 16,0-16-16-16,-2 0-48 16,0 2-40-16,-1-18 458 15,-2 17-299-15</inkml:trace>
  <inkml:trace contextRef="#ctx0" brushRef="#br0" timeOffset="154191.07">6610 14471 1047 0,'-1'-11'523'15,"-4"4"-164"-15,5 5-174 16,0 2-38-16,3 6-73 0,-3-6-34 15,0 0-18-15,2 23-3 16,0 24-7-16,-4-31-4 16,5 0-2-16,-2-10 17 15,4 5-53-15,-6-11 55 16,-3 5-22-16</inkml:trace>
  <inkml:trace contextRef="#ctx0" brushRef="#br0" timeOffset="154803.57">6759 14896 960 0,'28'-62'453'0,"-27"44"-161"15,-3 6-55-15,1 5-47 16,0-4-45-16,1 17-67 16,-1-1-23-16,-1 13-31 15,2 4-1-15,3 11 0 16,0 3-1-16,3 7 4 0,-1-1 0 15,-4 6-2-15,3-14-2 16,-5 0-8-16,-6-3-1 16,3-18-4-16,-2 12-2 15,5-13 1-15,-4-5 3 16,2-15 1-16,0 2-2 16,3-15-1-16,1-3-5 15,0 0-3-15,4-20-4 16,-2 2-24-16,7 1-10 15,7-3-21-15,1 7-4 0,7 3 17 16,-1 4 9-16,1 12 18 16,0 8 6-16,1 7 6 15,1 9 1-15,-4 6 2 16,1-1 3-16,6 3 6 16,-13 4 1-16,11 3 2 15,-8 5 0-15,-4 11-1 16,6-9-2-16,-18 13 0 15,8 0-1-15,-13-17 0 16,-5 13 0-16,5-22 0 16,-2-1 1-16,-3 3 12 15,-2-11 8-15,-5-8-15 16</inkml:trace>
  <inkml:trace contextRef="#ctx0" brushRef="#br0" timeOffset="155752.41">7707 14866 538 0,'-39'10'317'16,"43"-5"-32"-16,-14 2-59 15,10-4-69-15,-1 1-30 16,2-2-22 0,-1-2-5-16,0 0-6 0,0 0-2 15,0 0-18-15,0 0-8 16,0-1-11-16,0 1-5 0,2-1-12 15,1 1-5-15,-2 0-9 16,7 2-3-16,-6-2-4 16,0 0-1-16,5 1-1 15,-7-1-2-15,4 1-3 16,-4-1-1-16,0 0 0 16,0 0-1-16,0 0 0 15,0 0-1-15,0 0-1 16,0 0 1-16,1 0-3 15,4 4 2-15,5-1 0 16,20 10 1-16,-25-15 2 16,5-3-1-16,3 4-2 15,6 0-1-15,8 3-2 16,5 1-2-16,8-2 1 16,-1 0-1-16,1-1 0 15,1 1 1-15,-7 3-1 16,-7 1 1-16,-7-3 0 0,-7 0 2 15,-7-3 2 1,-11 1 1-16,9 0 4 0,1-2-1 16,-1-3 0-16,4-3-3 15,-12 1-2-15,-6-2-2 16,-10-1-3 15,12 4 5-31,-8-4-31 0,8 3-20 0,0 7-58 0,2 2-36 0,-3-2-52 16,-4 1-68-16,2 7 173 15</inkml:trace>
  <inkml:trace contextRef="#ctx0" brushRef="#br0" timeOffset="157864.879">8615 14714 384 0,'2'-99'296'16,"-1"99"65"-16,2-6-62 15,15 19-65-15,-20 5-28 0,-7-32-46 16,2 11-23-16,-3 2-48 16,4-13-22-16,6 26-38 15,0 1-12-15,-2 4-10 16,3 17 0-16,2-3-2 16,-3 3 0-16,0 0 0 15,1-2-1-15,-1 2-1 16,0 2 0-16,7 1-1 15,-11-4 0-15,-5-7 1 16,9 9-2-16,-8-14 2 16,8 8 0-16,1-6-1 15,-12-21 0-15,6 11 2 16,5-5-2-16,-4-8-26 16,9 4-14-16,-2-2-34 15,-4-3-32-15,1 0-75 16,0 0 206-16,15-2-53 15</inkml:trace>
  <inkml:trace contextRef="#ctx0" brushRef="#br0" timeOffset="158458.91">8793 14710 552 0,'-21'-25'317'0,"15"28"-42"15,0-5-39-15,6 2-54 16,1 2-25-16,-1-2-19 15,0-1-7-15,0 0-20 16,0 0-9-16,18-4-30 16,33 1-10-16,-21-5-13 15,2 0-5-15,6-5-11 16,0 2-7-16,2 7-13 16,-4-3-4-16,-10 3-6 15,-7-5 0-15,-2 9-1 16,-5 6-1-16,4 9 0 15,-5-4 0-15,-5 10 0 16,1-3 0-16,-9 6-1 16,8 17 1-16,-6-11 0 0,0 6-1 15,2-2 1-15,-7-7 0 16,-5 10 0-16,5-1-1 16,-11-2 2-16,6 8-1 15,7-5 0-15,-5-10 0 16,5 1-1-16,-6-8 1 15,3 7 0-15,6-2 0 16,0-7 0-16,8 3 8 0,-8-31-30 16,-4 24-8-16,4-23-58 15,-7 6-45-15,7-14-54 16,3-9 104-16</inkml:trace>
  <inkml:trace contextRef="#ctx0" brushRef="#br0" timeOffset="158746.29">8951 14852 821 0,'-2'0'420'0,"0"3"-103"16,2-3-76-16,0-1-70 15,0 0-34-15,9 0-49 0,20-1-15 16,32 3-19-16,-23 3-8 16,-6 1-12-16,3 0-5 15,-4-2-11-15,-4 4-5 16,-4-6-6-16,-6 3-2 16,-2-1 0-16,-4-6 5 15,-1-2-20-15,-6-6-26 16,2 4 184-16,-4 0-127 15</inkml:trace>
  <inkml:trace contextRef="#ctx0" brushRef="#br0" timeOffset="159045.51">9354 14894 977 0,'93'48'511'0,"-93"-45"-135"16,2-4-110-16,-2 3-121 15,0-2-40-15,0 0-49 16,2 12-23-16,14 29-23 0,-14-27-3 15,-2-4-3 1,2 1 10-16,-5-8-30 0,-2 2-35 16,3-6-521-16,-13-2 404 15</inkml:trace>
  <inkml:trace contextRef="#ctx0" brushRef="#br0" timeOffset="159870.91">9937 14584 625 0,'4'7'389'0,"0"-4"-63"15,-5 3-105-15,-5 2-31 16,-6 2-66-16,-8 4-12 15,2 9-26-15,1 8-11 0,1-2-16 16,-1 4-9 0,3 0-15-16,-1-3-4 0,4 6-6 15,6-5 0-15,2 0-5 16,6 1-2-16,2-5-1 16,4 3-2-16,4-7-2 15,0-3 1-15,4-4-3 16,-3-1 0-16,7 5-1 15,-3-15 1-15,9-5 2 16,-3-6 2-16,-6-15 2 16,7 7-1-16,-6-16-4 15,-1 1-2-15,4-13-3 16,-8-4-1-16,-3 8-1 16,-9-7 0-16,-2 13-1 15,-3-5 0-15,-11 4-2 16,10 2 0-16,-13-6-2 15,8 15 0-15,-5 2 0 16,-1 7-2-16,-4 13-2 16,-9 0-1-16,8 10 1 0,-6-3 0 15,9 3 2-15,2-5 0 16,1 0 1-16,3 10 1 16,3-5-50-16,3 4-33 15,2-6-60-15,1-8-23 16,2 12 107-16</inkml:trace>
  <inkml:trace contextRef="#ctx0" brushRef="#br0" timeOffset="160636.91">10257 14649 620 0,'47'38'339'0,"-59"-45"-59"15,3 6-51-15,-2 1-56 16,6-15-22-16,3 3-28 0,2 16-16 16,0-11-24-16,0 11-13 15,5 0-23-15,2-10-5 16,13 5-11-16,4-5-5 16,5 6-9-16,6 5-2 15,6 5-3-15,-2-10 0 16,-15-1-1-16,-3 1 0 0,-10 6-1 15,-1 8 0 1,5 4 0-16,-3 1 2 16,-11-9 3-16,-9 4 3 0,-10 3 2 15,5-3-1-15,0 10-6 16,1 1-2-16,-6 1-5 16,-8-2-1-16,-5 1-2 15,5 1 0-15,3-4-2 16,1 3 0-16,6-3 0 15,-2-3-1-15,7 1 1 16,1-4 0-16,4 1-1 16,4 5 0-16,2-6 0 15,1 1 0-15,5-3 0 16,1-6 1-16,5 9 0 16,3-1 0-16,2-1 1 15,-2 3-1-15,1-6 1 16,5-2-1-16,1-8 2 15,4 0 0-15,2-10 8 16,-4 3 4-16,6 3 5 16,0-5 1-16,0-8-2 0,-1-1-3 15,-5-4-4-15,-1-2-2 16,-5 21-5-16,-5-6-1 16,-5-4-4-16,-5 13-2 15,-3-6 1-15,1 21-16 16,-4 12-2-16,-4-16 12 15,3 28-4-15</inkml:trace>
  <inkml:trace contextRef="#ctx0" brushRef="#br0" timeOffset="162495.17">11386 14806 597 0,'3'-5'346'15,"-3"1"-44"-15,0 1-112 16,-1 2-22-16,1 0-36 16,0 0-21-16,0 0-28 15,0 0-15-15,0 0-15 16,0-1-5-16,0 1-6 15,0 0 1-15,0 0-3 16,0 0-4-16,0 0-11 16,0 0-5-16,-1 0-8 15,0 1-1-15,-13 0-5 16,-32 4-1-16,25-2-2 16,-3 3-1-16,0 6-1 15,5 3-1-15,-2-1 0 16,7 0-2-16,1-2 1 15,-3 5-1-15,10-1 1 16,0 1-1-16,4-1 0 16,5-3 0-16,0 2-1 0,6-2 0 15,4 4 0-15,3-2 0 16,4 1 1-16,4-5 0 16,0-8 2-16,0-2-1 15,7-7 1-15,-4 0 1 16,5-6 1-16,-6-2 0 15,-12-2 0-15,8-4 0 0,-13-2-1 16,-1 2 1 0,6 2-1-16,-10 5 0 0,-4 5-1 15,5 5-1-15,-13 4-6 16,2 2-2-16,1 10 1 16,8 4-1-16,0 10 5 15,5 11 1-15,-2 11 1 16,-15 16 0-16,12 0 0 15,-11-3 1-15,8 0 1 16,5-5 0-16,-2-1 0 16,2 3 1-16,5 4 0 15,-8-23 0-15,1-1 1 16,-1 1-1-16,-8-8 1 16,0 11 0-16,-15-9 2 15,-4-8 1-15,-1-10-1 16,-7-10-1-16,5-2 0 15,5-12 1-15,-9-4-1 16,3-1-1-16,0-10 0 16,0-6-1-16,3-1-1 15,6 5-2-15,7-1 0 0,2 10 0 16,10-13-2-16,0 0 1 16,9-3 0-16,3 2 1 15,7-5 1-15,3 6 2 16,7 4 10-16,0-7 6 15,5 12 15-15,10 0 2 16,3-8-2-16,0 16-4 0,7-2-11 16,-10-4-3-16,-4 17-4 15,-3-7-1-15,-11 9-4 16,-4 7-2-16,-6-4 1 16,-1-12-12-16,-4 3-40 15,1 7 442-15,-5-11-312 16</inkml:trace>
  <inkml:trace contextRef="#ctx0" brushRef="#br0" timeOffset="163210.2">12138 14468 598 0,'1'-7'324'0,"-1"3"-67"16,0 3-38-16,-2 4-47 0,1-3-25 15,0 0-39-15,-5 29-12 16,-5 31-32-16,6-25-10 16,1 12-10-16,-2 0-3 15,2 14-4-15,0 3-5 16,2-5-9-16,2-5-5 15,4-4-10-15,-2-4-2 0,0-13-2 16,1-6 0 0,-2-13 0-16,2 13 0 0,-2-19-3 15,-1-4-14-15,1-2-70 16,3-27-36-16,3 2 67 16</inkml:trace>
  <inkml:trace contextRef="#ctx0" brushRef="#br0" timeOffset="163512.53">12544 14492 927 0,'-13'-9'471'0,"9"7"-129"15,2 3-105-15,-6 2-98 16,8 7-37-16,-7 7-53 15,4 3-15-15,4 5-13 16,3 12-5-16,-4 2-5 0,0 9-1 16,0 9-2-16,-3-9 0 15,7 1-1-15,-5-6-1 16,-1 3 0 0,-1 4-1-16,-1-10-1 0,4 1 0 15,-10-19 0-15,9-5 12 16,-7-6-38-16,9-19-46 15,0-7-185-15,-1-3 157 16</inkml:trace>
  <inkml:trace contextRef="#ctx0" brushRef="#br0" timeOffset="163810.16">12186 14762 797 0,'-12'2'374'0,"2"-9"-146"15,5 4-32-15,3 8-44 16,2-9-22-16,14-1-26 16,6 3-12-16,13-2-19 15,14 6-7-15,8-5-15 16,-2 2-8-16,5-4-13 15,-12 1-6-15,-8 8-13 16,0-8-3-16,-20 15-8 16,-1-4-39-16,-10-3 196 0,-3 17-129 15</inkml:trace>
  <inkml:trace contextRef="#ctx0" brushRef="#br0" timeOffset="164526.26">12944 14604 832 0,'10'-9'425'0,"-16"-2"-96"16,12 10-98-16,-4-7-90 16,-3 17-36-16,4 11-57 15,-7 4-9-15,-8 6-3 16,16 7 2-16,-8-7-3 16,9 2-6-16,1-4-7 15,-4-1-3-15,12-3-6 16,-18-1-3-16,6-6-1 15,7-9-2-15,-9-4 2 16,13 5 2-16,-5-15 3 16,-12-1 2-16,11-7-2 0,-1-13-3 15,-3 2-6-15,6-1 0 16,-14-7-3-16,-4 1 0 16,3-5-2-16,-4 4 0 15,1 9-3-15,2 9-3 16,1 15-2-16,-10-6-1 15,0 18 1-15,-5-4 1 0,-8 9 4 16,6 11 2 0,-3-2-1-16,1 3 0 0,6-1 0 15,-1 3 1-15,6 0 0 16,0 5-1-16,6 1 2 16,4-4-2-16,5 5 1 15,6-3-1-15,8 5 2 16,4-11 0-16,8 2 3 15,0-9 3-15,4-7 4 16,4-8 2-16,1 0 2 16,2-2 0-16,6-23-2 15,-4 13-2-15,4-28-2 16,-3 2-2-16,-5 6-2 16,-3-5-1-16,-6 14-2 15,-4 1 0-15,-8 11-10 16,4 1-14-16,-5-2-42 15,-6 1-24-15,-11 5-46 16,-8 5-62-16,-10 0 133 16</inkml:trace>
  <inkml:trace contextRef="#ctx0" brushRef="#br0" timeOffset="164893.06">13486 14462 1068 0,'0'-16'502'0,"0"2"-170"15,-3 12-102-15,3 5-104 16,-2 5-33-16,-3 15-62 15,4 9-12-15,-3 22 11 16,4 11 6-16,0 5 5 16,0-5 2-16,3-8-6 15,-5-2-4-15,4-6-10 16,1 1-4-16,-4-3-7 16,1-16-3-16,-4-2-2 15,2-1-1-15,0-4 1 16,0-7 7-16,2-3-30 15,0-22-38-15,0-4 399 16,1-6-285-16</inkml:trace>
  <inkml:trace contextRef="#ctx0" brushRef="#br0" timeOffset="165461.25">14178 14651 594 0,'-7'-1'378'16,"-1"23"-28"-16,2-22-120 15,6 2-29-15,-1-4-45 16,1 0-19-16,0 1-30 16,0 0-14-16,0 0-25 15,9 0-6-15,19 4 1 0,31 7 0 16,-16 8 2-16,2-8 0 16,7 2-10-16,-2-1-8 15,-5-17-15-15,-5 6-8 16,-8-8-13-16,2 3-2 15,-9 3-2-15,1-2-1 16,-8-3-2-16,-2-2-2 16,-4 0-10-16,-9-9-19 0,-3 3-41 15,-4-3-40-15,-8 15-56 16,1 3 508-16,-8 10-284 16</inkml:trace>
  <inkml:trace contextRef="#ctx0" brushRef="#br0" timeOffset="165776.2">14219 14933 1046 0,'2'0'467'0,"1"1"-211"15,4-1-34-15,-7 0-30 16,0 0-23-16,18-1-38 16,38-3-8-16,-21 4-25 0,4 2-12 15,5 3-16-15,-2 0-8 16,6-2-21-16,-5-1-11 16,-2 2-17-16,-6-1-4 15,-3-2-7-15,-2-1 0 16,-14-4 1-16,3-2 1 15,-12 3-24-15,-6-7-12 16,8 1 18-16</inkml:trace>
  <inkml:trace contextRef="#ctx0" brushRef="#br0" timeOffset="176981.7">15186 14557 487 0,'30'-27'319'16,"-29"26"-5"-16,-4 1-122 15,2-5-26-15,1 5-52 16,0 0-11-16,0-1-23 16,0 0-3-16,0-1-8 15,0 2-9-15,3 2-12 16,-3-2-3-16,4 6 0 16,4 13-6-16,3 39-5 0,0-16-4 15,-10-1-9-15,8-3-4 16,-5-4-7-16,-6 0-2 15,1 0-2-15,-6-5-1 16,7-2-1-16,-2-1-1 16,-1-4 0-16,4-1 1 15,-7-7-1-15,-3-3 0 16,1-4 2-16,2-3 8 0,15-12-48 16,2 1-48-16,11-14-231 15,-11-3 198 1</inkml:trace>
  <inkml:trace contextRef="#ctx0" brushRef="#br0" timeOffset="177764.31">15532 14536 521 0,'64'-37'356'0,"-65"19"65"16,3 18-143-16,-2-5-100 16,1 5-25-16,-1 0-63 0,-1-2-25 15,0 2-29-15,0 0-11 16,-1 8-8-16,-1 11 3 15,-1 32 4-15,3-32 1 16,-2 5-7-16,-2 1-5 16,3-6-4-16,-2-4-1 15,2-10-2-15,0 3-1 16,0-7 2-16,2 7 1 0,1-4 2 16,0-8-1-16,2-9-4 15,1-4-1-15,5-3-3 16,1-9-1-16,3 3 0 15,6 0-1-15,9 11-1 16,5 1 0-16,-5 11-1 16,-4 7 0-16,-2-1 1 15,-1 11 0-15,1 3 1 16,0 4 1-16,-12 1 1 16,-3 14 0-16,-6 4 2 15,-4 4-1-15,5 6 1 16,-9-14 1-16,-3-5 0 15,-9 4 1-15,-10-2 1 16,7 1 1-16,-18-5 1 16,5-9 0-16,-2-6-2 15,-6-7 0-15,14-6-2 16,4-1 0-16,5-14 0 16,3-2-3-16,11-6-2 15,0-6-3-15,12 4-2 0,3 1 0 16,5 5 0-16,2 4 2 15,1 8 1-15,2 5 1 16,4 4 0-16,6 7 2 16,4 5 0-16,-6 4 0 15,2 5 2-15,-6-5-1 16,-5 3 1-16,10-2-1 0,-8-3 0 16,7-4-1-16,-10-12 1 15,-6 5 1-15,1-13-11 16,-1 2-31-16,7-6-41 15,8-16 48-15</inkml:trace>
  <inkml:trace contextRef="#ctx0" brushRef="#br0" timeOffset="178199.379">16209 14514 913 0,'-3'-8'468'0,"-4"-7"-188"16,7 9-24-16,0 9-65 16,0 2-77-16,0-5-37 15,0 0-42-15,0 0-6 16,6 27-3-16,4 40 2 0,0-19 5 16,0-1 1-1,-3-4 1-15,-1 3-3 0,-1-8-11 16,-5 3-7-16,-13 0-6 15,9-5-1-15,-3-4-1 16,2 1 0-16,8-7-2 16,-7-2 14-16,3-12-51 15,1-2-39-15,1-15 72 16,-6 5-38-16</inkml:trace>
  <inkml:trace contextRef="#ctx0" brushRef="#br0" timeOffset="179097.51">16674 14539 656 0,'35'-79'367'0,"-35"73"-44"16,2 1-71-16,-2 2-72 16,-3 3-28-16,3 0-66 15,0 0-26-15,0 0-16 16,0 0-2-16,4 9 10 16,-5 16 6-16,-4 33-15 15,-5-26-6-15,2-6-12 16,6-7-3-16,-5-6-8 15,-1 1-3-15,3-5-2 16,-4 2 0-16,9-5 2 16,-1 1 0-16,2-17-2 15,5-10-2-15,-6-9-7 16,2-13 0-16,18 10 0 16,1 7-2-16,5 8-2 0,6-3 0 15,-11 16 0-15,1 4-1 16,6 10 3-16,-4 22-1 15,-1 4 2-15,0-13 1 16,-3 15 0-16,-2-18 0 16,-4 14 0-16,-5 13 1 15,-15-9 0-15,3 4 1 16,-12-9 0-16,-5 3 1 16,-2-4-1-16,-10-1 0 0,-5-3 1 15,-2 1-1-15,2-12 1 16,-3-3-1-16,7-8-1 15,-1-2 1-15,-2-6 3 16,8-12-6-16,3-7-27 16,6-5-11-16,9-3-12 15,7 11 7-15,5-1 22 16,8 0 11-16,5 10 6 16,5-2 0-16,8 8 2 15,-2 2 1-15,6 6 1 16,5 4 1-16,-13 8 4 15,15 2 1-15,-6 3 0 16,-11-5 1-16,13 3-2 16,-11-2 0-16,-2-3 0 15,2-3-2-15,-7-12 2 16,1 6 17-16,-4-7-61 16,-3-2-39-16,0-5 52 15</inkml:trace>
  <inkml:trace contextRef="#ctx0" brushRef="#br0" timeOffset="179399.28">17244 14857 1279 0,'0'0'592'16,"0"0"-224"-16,-1 0-207 16,0 0-48-16,-4 9-40 15,-11 36-20-15,18-23-34 16,6-4-7-16,0-2-6 15,3 1 2-15,-7-8-14 16,0-4-29-16,5-5 25 16</inkml:trace>
  <inkml:trace contextRef="#ctx0" brushRef="#br0" timeOffset="180496.36">17917 14451 458 0,'68'-26'285'15,"-70"29"5"-15,3-3-56 16,2-2-47-16,-3 1-12 16,0 0-17-16,0 0-11 0,0 0-19 15,0 0-17-15,-1 0-34 16,0 0-14-16,0 0-19 15,-5-2-9-15,-10 0-16 16,-34 6-4-16,24 3-7 16,0 3-2-16,-2 3-3 15,0-4 0-15,3 4-1 16,-2 2 0-16,9-1-1 16,0-3-1-16,-8 4 0 15,16 0 0-15,-4-1 0 16,7-1 0-16,11-1 0 15,-5-1-1-15,3 14 0 16,5-4 0-16,12 2 0 16,-9-2 1-16,3-13-1 15,5 12 1-15,-8-15 0 16,14 4 0-16,2-7 2 16,-2-4-1-16,10-18 1 0,-5 3-1 15,1-8 0-15,1 3 1 16,-6 3 0-16,0-15 0 15,-3 5 0-15,-2-10 1 16,-11 11-1-16,-3 3 0 16,-1 11-1-16,-10 8 0 15,3 11-2-15,-3 6 1 16,-10 4-1-16,8 3 1 0,-4 10 0 16,1 4 1-1,1 9 0-15,4 1 1 0,1 6-1 16,-2-7 0-16,6-1 1 15,-2-6-1-15,1-10 1 16,1 8-1-16,0-6 1 16,0 1-1-16,0 4 0 15,-3-7 0-15,2-6 0 16,-1-5 1-16,1-8 0 16,1-2 7-16,0-4-24 15,0 1-21-15,0-1-76 16,0 1-50-16,4-20 100 15</inkml:trace>
  <inkml:trace contextRef="#ctx0" brushRef="#br0" timeOffset="181213.19">18530 14396 766 0,'12'-3'398'0,"4"0"-95"16,-10-1-142-16,1 4-18 15,-9-1-35-15,2 0-16 16,0-1 0-16,0 2 1 16,0 0-9-16,-2 0-3 0,1 0-24 15,-15 3-12-15,-38 7-16 16,24-6-7-16,-4 6-12 15,2-4-3-15,0 6-4 16,3-1 0-16,8-1-2 16,1 2 0-16,7 0-1 15,6 1 0-15,-2-2-1 16,2-6-1-16,5 2 0 16,2 0 0-16,9 2 1 15,3 4-1-15,6-2 2 16,2 3-1-16,6 5 1 15,3-1 0-15,2 7 0 16,4 3 1-16,-2-1-1 16,1-1 1-16,-6 0-1 15,-4-3 1-15,-17 0 0 16,8 1 0-16,-15-2 1 16,-10-2 0-16,2-5 1 15,-19 2-1-15,6-4 2 0,-2-6-1 16,-1 2 1-16,3-10 0 15,-2-10 0-15,4 2-1 16,1-11 1-16,0 6-2 16,5-4 0-16,0 6-1 15,8 4-1-15,1-6 0 16,2 2 0-16,2-4 0 16,1 0 1-16,1 8-1 15,7-3 0-15,1-9 0 0,5 2 0 16,5-3 1-16,4-16 4 15,2 5 1-15,9-6 3 16,3-8 0-16,1 13-3 16,4 1-2-16,-15 1-1 15,7 3-1-15,-18 5 23 16,-3 6-25-16,-3 8-56 16,-8 5 68-16,6 10-40 15</inkml:trace>
  <inkml:trace contextRef="#ctx0" brushRef="#br0" timeOffset="182429.44">19344 14699 444 0,'63'-20'317'16,"-55"20"32"-16,0-13-151 0,-3-2-25 15,2-1-36-15,-6 4-15 16,-1 16-11-16,-2-10-2 15,-4 7-16-15,5-2-11 16,0 0-26-16,0 0-11 16,-13 0-18-16,-34 1-9 15,27 11-10-15,-2 9-4 16,-1-19-2-16,3 10 0 16,-1 2-1-16,2-3 0 0,3 17-1 15,0-4 1-15,6 3-1 16,-2-9-1-16,4-1 0 15,1-2-1-15,5-2 1 16,6 3-1-16,8-2 0 16,5 1 1-16,5-1 1 15,2-5 0-15,-4-6 0 16,2-3 0-16,-2-7 1 16,-3-2 0-16,7-7 1 15,-3 0 0-15,-4 1 1 16,3 0-1-16,-8-3 0 15,0-6 0-15,-1-2-2 16,-4 9 0-16,-3 12-7 16,1 7-2-16,-3 16-1 15,3-13 0-15,0 13 5 16,-4 12 1-16,2 7 3 16,-3 19 1-16,-5 1 0 15,3 7 0-15,-8 8 0 16,0 6 1-16,2 7 0 0,-3-14 0 15,2 0 1-15,1-16 0 16,-1 4-1-16,-1-5 1 16,3-13 0-16,-3 2 0 15,-2-18 2-15,2-2 0 16,-4-18 2-16,1-9 0 16,-3-5-1-16,1-22 0 15,-2 10-3-15,-10 1 0 0,0-13-8 16,5 15-6-16,0-16-3 15,23 5-1-15,-4 0 7 16,0 1 3-16,4 7 4 16,0-1 1-16,5 4 0 15,-5 2-1-15,19-9 6 16,-5 3 4-16,14 3 6 16,10-13 3-16,-4 5-1 15,7-8-1-15,5-6-1 16,8 8-1-16,1-1-4 15,1 5-3-15,-13 2-3 16,-10 4-1-16,-18 7 3 16,-9 6-12-16,9 1-71 15,-10-1-6-15,11 4 39 16</inkml:trace>
  <inkml:trace contextRef="#ctx0" brushRef="#br0" timeOffset="183162.04">20108 14300 511 0,'-2'-7'350'15,"6"-2"10"1,-7 9-124-16,16 0-30 0,-13 8-66 15,-1 6-42-15,-8 7-33 16,-4 7-9-16,9 10-11 16,-7 13-3-16,9 10-5 15,-5-2-4-15,0 0-9 16,2-5-4-16,-1-9-6 16,-1-1-5-16,4-10-3 15,3-6 0-15,-11-9-2 16,2 2 0-16,3-17 2 15,0-1 10-15,8-3-38 16,10-11-30-16,-14-8-68 16,7-4 61-16</inkml:trace>
  <inkml:trace contextRef="#ctx0" brushRef="#br0" timeOffset="183478.97">20444 14292 732 0,'14'-18'462'16,"-8"12"0"-16,-5-1-145 15,-2 1-163-15,-5 8-39 16,1 4-69-16,4 0-15 16,1 12-9-16,-3 7-3 15,-4 13-1-15,4 3-2 0,-9 19 7 16,4-4 3-16,5 3 4 15,-7 9 0-15,7-14-9 16,-3 3-5-16,-3-8-8 16,2-7-1-16,-3-7-2 15,0 0 1-15,-1-6-1 16,1-6 0-16,2-13 0 16,3-4-16-16,-3-10-74 15,3-3-42-15,-4-7 69 16</inkml:trace>
  <inkml:trace contextRef="#ctx0" brushRef="#br0" timeOffset="183763.23">20076 14565 697 0,'-11'13'395'15,"12"-11"-32"-15,5 1-78 16,-6-5-101-16,0 1-32 16,0-1-64-16,0 1-21 15,12 0-14-15,49-4-3 16,-15-3-11-16,1 2-6 16,5-6-11-16,-7 2-6 15,-5 4-8-15,-4-3-1 0,-4 2-2 16,-8-1-29-16,-9-7 432 15,-2 4-312-15</inkml:trace>
  <inkml:trace contextRef="#ctx0" brushRef="#br0" timeOffset="184362.04">20553 14774 879 0,'-12'35'441'0,"38"-44"-142"16,2 4-134-16,4-4-25 15,2 3-54-15,3-6-18 16,-5 8-30-16,-5 9-7 16,-6 0-15-16,-3 10-9 15,-10-1 19-15,-4-3 7 16,-9 9 15-16,-8 3 12 16,-5 6-19-16,-3 3-8 15,-4 5-14-15,-3-5-5 16,3-3-6-16,-5 5-1 0,4-13-3 15,0 14 0-15,6-17-2 16,13-10 1 0,2-3-1-1,2 0-1-15,-11 22 0 0,7-16 0 0,-1 14-1 16,17-11 0-16,0-4 1 16,4 0 0-16,9-4 1 15,-7-2 1-15,18-2 1 16,2-2 4-16,5-8 2 15,4-1 1-15,-1 6-1 16,-1 0-2-16,-5 3-2 16,-13-4 0-16,6 4-1 15,-16-4 1-15,-2-6-1 16,-3 8-2-16,-10-12 4 16,5 9-7-16,-12-2-28 15,7-2-29-15,-9 12 72 16,-10-13-29-16</inkml:trace>
  <inkml:trace contextRef="#ctx0" brushRef="#br0" timeOffset="184929.57">21282 14396 996 0,'-1'-19'472'16,"1"10"-175"-16,-4 6-138 16,2 1-24-16,-5 8-53 15,-6-1-28-15,0 3-28 16,-4 9-4-16,-3 4 2 15,-3 9 2-15,-4 6 3 16,2 8 2-16,-4 3 1 16,2-4 1-16,11 1-2 15,4-4-3-15,5 2-5 16,7 1-1-16,3-5-5 16,2-3-1-16,14-9-5 15,1-2-1-15,4-9-3 0,5-2 2 16,5-8-1-16,5-9 2 15,4-8-1-15,2-9 0 16,6-11-3-16,-11 4 0 16,3-7 1-16,-3-1-1 15,-17-9 1-15,6-21 1 16,-17 8 0-16,-3-5 8 16,-8 3 6-16,-8 18 0 15,-5 6 0-15,-6 7-10 0,-15 16-8 16,3 6-4-16,-16 2 0 15,-1 6-2-15,2 4 2 16,0-2-1-16,8 7-32 16,4-8-33-16,10-1 299 15,4 2-200-15</inkml:trace>
  <inkml:trace contextRef="#ctx0" brushRef="#br0" timeOffset="-198065.39">7064 16764 619 0,'68'-40'310'0,"-67"24"-94"16,2 6-42-16,-9 13-58 15,-2-4-26-15,3 8-34 16,2-6-13-16,3-8-18 16,2 11 0-16,-2-4 1 15,0 0 1-15,0 0 4 16,0 0 3-16,0 0 7 15,0 0-1-15,1 2-3 16,2 3-6-16,5 9-13 16,6 22-4-16,-10-29-3 15,6 2-2-15,-14-3-1 16,7 0 0-16,5-1-1 16,-15 1 0-16,10-3 3 15,-12 0 2-15,3-3 2 16,5-6 1-16,0 4-2 15,1 1-3-15,0 0-4 16,0 0-1-16,2-28-3 16,-4-14-2-16,4 22 1 0,-2 4-1 15,-2 16-4-15,14 4-2 16,-9 6-3-16,-1 3 1 16,1 5 4-16,-12-14 2 15,-1 0 1-15,4 5 1 16,1-1 1-16,5 2 0 15,7 3 0-15,0-2 2 0,-7-10-1 16,-3 6 2-16,9-6 0 16,-9-2-41-16,-3 7 397 15,-4-10-280-15</inkml:trace>
  <inkml:trace contextRef="#ctx0" brushRef="#br0" timeOffset="-197265.3">7507 16399 511 0,'0'-12'309'0,"5"8"-7"16,-3-4-56-16,-4 1-70 15,2 8-23-15,-5-4-46 16,3 0-19-16,2 2-35 15,0 0-14-15,0 1-9 16,0 0 1-16,0 0 9 16,3 13 3-16,2 36-8 15,-10-22-3-15,4 9-12 16,-3-2-3-16,2 7-5 16,-2 5-3-16,-4-18-3 15,3-1 0-15,0-2-1 16,0-15 1-16,3 11 1 15,-2-9 2-15,-1-8 4 16,2 2 4-16,3-7 0 16,-1-5-2-16,1-9-6 0,0 1-4 15,0 7-4-15,0 1-1 16,2-1 0-16,2 9-1 16,2-5-6-16,2 2-2 15,4 8-4-15,2-5 0 16,7 7 4-16,-2-1 3 15,1 1 5-15,13 3 3 16,-14-12 4-16,19 7 0 16,-8-2 1-16,-4-1 1 0,1-4 2 15,-10-6 0-15,1-7 0 16,-6-8 8-16,1 4-50 16,-8 2-46-16,1 7 505 15,-2-6-357-15</inkml:trace>
  <inkml:trace contextRef="#ctx0" brushRef="#br0" timeOffset="-196862.13">7864 16326 604 0,'-8'-8'388'16,"-2"3"7"-16,4 5-120 15,-2 2-122-15,-1 6-32 16,3 5-49-16,0 9-12 15,5 19-6-15,-2-7-2 16,3 29-4-16,-4-8-5 16,0-3-15-16,3 10-5 0,-2-21-10 15,2-1-3-15,-4-5-3 16,4-2 1-16,1-1 0 16,0-7 0-16,0-11 1 15,-1 2 2-15,-2-15-2 16,-2 0-20-16,3-3-68 15,2 1-36-15,0 0 62 16</inkml:trace>
  <inkml:trace contextRef="#ctx0" brushRef="#br0" timeOffset="-196248.56">8135 16343 979 0,'-2'-1'433'15,"-7"5"-204"-15,3 2-46 16,0 12-54-16,-10 4-21 15,7 13-32-15,-2-4-9 16,-13 11-17-16,11 6-3 0,-7-1-11 16,8 0-4-16,10 0-10 15,0-12-5-15,8-6-7 16,-1 0-3-16,2-11-3 16,8 2 0-16,-3-6-1 15,-1-2 1-15,-1-4 1 16,0-3 0-16,11-4 2 15,12-1 1-15,1-1 0 16,-3-9-2-16,-3-5-1 16,-13-9 0-16,2-2-1 15,-1 0 0-15,-10-4-2 16,0 8 1-16,-11-8-2 16,-3 7-1-16,-4 0 0 15,-4 8-5-15,-2 16-3 16,6 14-1-16,0 16 0 15,0 0 2-15,-1-2 1 16,5-6 1-16,3 5 2 16,4-1 1-16,9 5 2 0,-8-7 0 15,12 0 1-15,5-1 1 16,1-4 1-16,-2-6 0 16,-1 1 1-16,-1 2-36 15,-5-18-65-15,9 6 84 16,-3-10-23-16</inkml:trace>
  <inkml:trace contextRef="#ctx0" brushRef="#br0" timeOffset="-195632.07">8502 16418 467 0,'-11'0'329'0,"9"0"-11"15,-10 1-78-15,12 3-30 16,-1 1-42-16,-3-3-19 16,3-2-43-16,0-1-8 15,1 0-20-15,6 0-8 16,22-2-8-16,42 1-14 15,-27-5-23-15,2 1-6 16,-5 1-7-16,-2 2-2 16,-9 6-4-16,-6 0-2 0,-12 5-2 15,-2 5 1-15,-9 5 2 16,-3 4 1-16,-3 14 1 16,-6-16 0-16,3 20-2 15,-2-5-1-15,0-4-1 16,4 11-1-16,-3-17 0 15,0 5-1-15,3-5 0 16,-1 4 1-16,1 0-1 16,4 2 1-16,0-12 1 31,0-9-1-31,2 0 1 0,-8 24 1 0,6-10 4 16,-6-10-8-16,4-14-49 15,12 3-27-15,-10-7-91 16,9 3 315-16,-3-8-132 15</inkml:trace>
  <inkml:trace contextRef="#ctx0" brushRef="#br0" timeOffset="-195345">8631 16743 1186 0,'0'0'509'0,"-3"-10"-260"15,16 16-51-15,-5-7-62 16,15 2-14-16,13 10-33 16,-6-10-14-16,8 4-29 15,-11-2-12-15,5-1-18 16,-3 0-4-16,-7-6-4 15,3-2 4-15,-14 5-24 16,-3 1-23-16,0 7 23 16</inkml:trace>
  <inkml:trace contextRef="#ctx0" brushRef="#br0" timeOffset="-194131.38">9274 16631 739 0,'2'7'355'16,"-2"-5"-131"-16,0-11-51 15,-2-2-69-15,2-1-23 16,3 17-34-16,-2 18 2 16,3 0 6-16,0 12 1 0,-4-19 2 15,4 7-2-15,-5 2-12 16,-1-4-11-16,-2 8-13 16,-3-2-5-16,3 3-4 15,-1-1-1-15,2-3-2 16,0 1 1-16,1-20 0 15,-2-4 4-15,2-9 3 16,1-6 0-16,1 2-4 16,0-6-4-16,2-6-6 15,1-7-2-15,4 0-2 16,0 1-2-16,1-2-4 16,3-2 0-16,6-5 1 15,0-6 1-15,6 30 2 16,2 2-2-16,-3 13-1 15,2-5-1-15,6 4-3 16,-7 8 1-16,5 6 3 16,-11 19 3-16,-7-13 4 15,5 7 2-15,-6 1 2 0,2 0 0 16,-10-1 1-16,-1-3-1 16,-2-5-1-16,-5-1 2 15,7-6 0-15,-3-7 2 16,-7-4 8-16,17-8-1 15,-14-3 0-15,8-7-2 16,9-8-7-16,-11 0-2 16,8-7-3-16,-2 1-1 15,4-3-3-15,11 5 0 0,5-6-1 16,-6 6 1-16,6 17-3 16,-8-6-2-16,4 25-2 15,5 3-4-15,-6 2 15 16,3 10 3-16,-3 5 7 15,-1-4 3-15,-1 4-7 16,-4 3-2-16,-3-5 0 16,-1-1 1-16,-5 1 1 15,2-5 0-15,-4-7 3 16,-1 0 4-16,0-7-20 16,-1-8-26-16,-3-5-68 15,-2-8-22-15,-1-1 70 16</inkml:trace>
  <inkml:trace contextRef="#ctx0" brushRef="#br0" timeOffset="-193583.14">10142 16711 797 0,'13'-2'399'0,"-27"-4"-112"16,0 12-87-16,-2-9-79 15,1 11-31-15,-2 1-38 16,2-10-9-16,9 6-7 16,-11-5 0-16,11 11 1 15,-5 2-2-15,8 3-2 16,3 4-3-16,0-6-2 15,-3 10-1-15,-8-4-2 16,14-3-1-16,1 2-10 16,4-7-2-16,11-1-1 15,-9-2 0-15,3-7 2 16,17-2 1-16,-7-6-1 16,5 0 0-16,1-5-2 15,-8-2 0-15,-5-4-2 16,-2-6 0-16,-5 2-2 15,-2 0-1-15,-4 2-1 16,-1 5-2-16,-2-5 0 16,-4 7 0-16,-5-2-1 15,-4 7 0-15,0 5-1 0,-3-8 0 16,-1 8-1-16,3 4-1 16,-2 2-3-16,1 3 0 15,7 2-1-15,0 0 2 16,-9 4-18-16,7-2-23 15,-3 1-61-15,-7-9-41 16,26 4 384-16,-2 2-213 16</inkml:trace>
  <inkml:trace contextRef="#ctx0" brushRef="#br0" timeOffset="-193166.45">10639 16414 780 0,'-1'-16'395'15,"2"-4"-112"-15,3 10-118 16,0 4-19-16,-1-2-37 16,-3 8-18-16,-1 6-13 0,0 2-7 15,-3 15 3-15,3 8 7 16,-5 14-5-16,2 8-1 16,-2 7-5-16,-3-6-5 15,5 1-17-15,1-4-6 16,3-7-13-16,-2-2-8 15,2-11-11-15,-2 2-2 16,2-5-2-16,3 2-1 16,-3-17 3-16,5 1 0 15,-4-12-15-15,7-8-24 0,0-5 322 16,-6-4-232-16</inkml:trace>
  <inkml:trace contextRef="#ctx0" brushRef="#br0" timeOffset="-192266.89">11213 16447 694 0,'8'-30'324'0,"-12"44"-135"16,2 1-27-16,-2 7-40 16,2 1-14-16,-1 10-19 15,3 3-8-15,4 8-14 16,-2-3-10-16,-1-3-15 15,-1 3-8-15,-3-10-15 16,-4 1-5-16,3-1-4 16,-2-8-1-16,3-6 0 15,2-2 1-15,-2-6 4 16,3-2-2-16,-1-3-47 16,1-4-31-16,6-11-265 15,-2-5 220-15</inkml:trace>
  <inkml:trace contextRef="#ctx0" brushRef="#br0" timeOffset="-191966.78">11537 16385 688 0,'-14'-1'371'16,"5"8"-51"-16,7 3-92 15,-6 5-84-15,4 4-26 16,14 2-55-16,-12 15-19 16,2 5-16-16,-2 0-2 0,-3 10 0 15,13-5 2-15,-3-2-1 16,-1-5 0-16,-4-7-10 16,-6 1-1-16,4-5-6 15,-4 2-1-15,1-6 0 16,7-9 0-16,-2 6 5 15,-6-11-21-15,11 2-47 16,-14-7 522-16,11-19-373 16</inkml:trace>
  <inkml:trace contextRef="#ctx0" brushRef="#br0" timeOffset="-191697.58">11257 16706 641 0,'-14'0'378'0,"5"-2"-12"0,3-7-80 16,1 10-68-16,5 4-41 16,6 6-72-16,6-6-24 15,17-15-35-15,3-2 1 16,13 6-7-16,-2 3-10 15,-2 0-13-15,-4 1-5 16,-10-10-2-16,1 1 10 16,-5 6-56-16,-7-2-25 15,-2 15 36-15</inkml:trace>
  <inkml:trace contextRef="#ctx0" brushRef="#br0" timeOffset="-191134.22">11951 16528 779 0,'21'-24'407'16,"-15"21"-81"-16,-19 11-160 16,6 7-31-16,2 4-37 15,-18 4-24-15,18-8-32 0,-12 0-9 16,-2 9-11-16,-3-6-4 16,-8 3-6-16,1 2-3 15,-2-7-2-15,11 4 0 16,0 9 2-16,3-3 0 15,5-1 5-15,-1-4-1 16,7-5-3-16,5-4-1 16,3 6-3-16,6 0-1 0,6-2 7 15,4 0 7 1,6-9 11-16,7 0 6 0,8 2 0 16,-4-6-6-16,14-3-7 15,-8-1-5-15,0-9-6 16,3 3-2-16,-12-2-2 15,5-3-2-15,-11-1-2 16,1 0 1-16,-9 9-3 16,-1 1 0-16,-7 3-1 15,-2 0-1-15,-2 0 0 16,-6 0 0-16,1 5-40 16,-1-5-23-16,-1 0-49 15,1 11-37-15,-1 29 104 16,-1-20 6-16</inkml:trace>
  <inkml:trace contextRef="#ctx0" brushRef="#br0" timeOffset="-190783.91">12518 16416 1111 0,'0'-5'518'0,"-2"4"-217"0,2 3-154 16,-1-2-28-16,0 4-47 16,-3 23-13-16,-2 35 3 15,10-8 5-15,-10-1 10 16,3 0 1-16,-1 4-10 15,1-16-12-15,6 5-24 16,-8-8-11-16,2-2-12 16,7-2-2-16,0-6-1 15,7-3 0-15,-4-9-11 16,-5 5-26-16,-3-22-8 16,-7 1 357-16,17-13-250 15</inkml:trace>
  <inkml:trace contextRef="#ctx0" brushRef="#br0" timeOffset="-188725.28">6913 17123 475 0,'-38'1'292'0,"45"3"1"15,1-1-57-15,0-14-47 16,1 4-26-16,-1 2-39 16,2 12-16-16,2-14-22 0,0 4-11 15,2 9-11-15,-4-13-3 16,7 10-8-16,-4 4-1 16,2 1-6-16,4-3-3 15,-3 2-3-15,6-4-2 16,5-1-5-16,-10 1-1 15,9 1-4-15,-2-4-1 16,5-2-7-16,10 2-2 16,-1-11-4-16,2 15-3 15,2-3-2-15,-1-1-3 16,3 4-1-16,0-15-2 0,2 7-1 16,-2 5 0-16,-4 4-1 15,1-2 0-15,-10-2-1 16,4 3 1-16,3-4 0 15,1 6-1-15,2-2 1 16,-1 1 0-16,1 0-1 16,-4-2 1-16,5-3 0 15,1 1 0-15,4-1 0 16,-1 0-1-16,4 0 1 16,-1 0 1-16,-5 0 0 15,7-4-1-15,-3 0 1 16,-2-2-1-16,3 1-1 15,-1 6 1-15,2 9-1 16,-4-5 0-16,-1 0 0 16,-1 2 0-16,-7-7 0 15,6 3 1-15,-3 2 0 0,-4-4-1 16,8-2 1-16,-4 4-1 16,7-5 0-16,-1-4 1 15,-9 12-1-15,-1-9 1 16,-6 3-1-16,2 0 0 15,2 2 1-15,2-1-1 16,-1 6 0-16,-2 0 0 16,2-8 1-16,0 0-1 15,-3 1 1-15,11 2-1 0,-5 1 1 16,5 6-1-16,-3-5 1 16,-9 0-1-16,5-2 0 15,-8-4 0-15,4 2 1 16,-2-5-1-16,2 7 0 15,-1 1 0-15,2 4 0 16,5-4 0-16,3-3 1 16,-3 3 0-16,-1-2 0 15,1 3-1-15,-6-1 0 16,5-6 0-16,-3-1 0 16,2 2 0-16,-2 2 1 15,-1 3-1-15,5 3 1 16,-3-1 0-16,8-3-1 15,-7 3 0-15,-4-2 0 16,9 2 0-16,-9-1 0 16,10-1 0-16,-1 2 1 15,-6-3-1-15,4 0 0 0,0-3 0 16,0 1 1-16,1-2-1 16,6 2 1-16,-3 2-1 15,9-2 0-15,-9 2 1 16,-7-3 0-16,8 0 0 15,-10 1-1-15,7 0 0 16,2 2 1-16,-8-1-1 16,2 3 0-16,-1-3 1 15,3 5-1-15,1-2 1 0,-6-1-1 16,11 2 1-16,-15-6-1 16,8 1 1-16,7 0 0 15,-15-2 0-15,15 1 0 16,-12-1 0-16,-1 2 0 15,5 0 0-15,-2 2 0 16,0 0-1-16,7 0 0 16,2 0 0-16,-5-2 0 15,-6 4 1-15,5-3-1 16,-7-1 1-16,1 2 0 16,9-1 0-16,-9-1 0 15,2 0 0-15,2 0 0 16,-2-2 0-16,2 2-1 15,-11 0 1 1,-13 0 0-16,2 0-1 0,39 0 1 16,0 2-1-16,-3-1 1 15,-9 1-1-15,-3-2 1 16,-2 0 0-16,-2 0-1 16,-2 0 0-16,-3 0 0 0,3 0 0 15,2 0 0-15,1 0 0 16,-4 0 1-16,0-1 0 15,-10 4-1-15,6-1 1 16,3 0-1-16,1 1 0 16,2-1 1-16,-10-3-1 15,-1 0 1-15,-4 2-1 16,1-1 1-16,1 0 0 16,-2-1 0-16,-2 2 0 0,-2-1 1 15,-2-3 0-15,-5 2 0 16,3-2 0-16,-3 2 12 15,-1 3-3-15,-4 0-145 16,-5 6 106-16</inkml:trace>
  <inkml:trace contextRef="#ctx0" brushRef="#br0" timeOffset="-182624.34">7697 17499 366 0,'36'-85'255'15,"-32"81"-10"-15,-4 5-52 16,3-7-19-16,-1 9-39 16,-2-4-13-16,-1-1-30 15,0 1-9-15,0 1-19 16,0 0-9-16,1 0-1 0,0 0 1 16,0 4 1-16,2 24-6 15,-6 56-11-15,5-36-7 16,-8 10-11-16,2-15-3 15,5 0-5-15,-10 3-1 16,10-5-4-16,-10-4-1 16,8 0-1-16,6-4 0 15,-3-17 0-15,2 19 2 16,0-36-1-16,-7 12 2 0,0-3 1 16,12-16 8-16,-7 9-41 15,-1-18-42-15,8 0 199 16,-1 0-132-16</inkml:trace>
  <inkml:trace contextRef="#ctx0" brushRef="#br0" timeOffset="-182307.45">7996 17718 1087 0,'0'1'469'0,"-3"-7"-259"16,-2 5-41-16,4 20-58 0,0-11-33 15,2 10-31-15,2-3-9 16,-3-5-11-16,0 7-6 15,1-4-8-15,-2 1-3 16,-2 2-2-16,3-4-1 16,-6-1 1-16,5-2 5 15,0-9-38-15,1 0-19 16,-3-4 27-16</inkml:trace>
  <inkml:trace contextRef="#ctx0" brushRef="#br0" timeOffset="-181241.98">8447 17517 424 0,'-19'-95'280'0,"19"86"18"16,-3 7-54-16,3 1-71 15,-1 1-37-15,0 0-59 16,0 0-14-16,0 0-8 16,-2 13 0-16,-5 30 2 15,7-20-7-15,-3 8-15 16,-1-1-4-16,1-7-12 16,-2 10-3-16,1-32-4 15,-1 19-1-15,1 5-2 16,-2-28 0-16,2 6 1 15,-2-15 1-15,7-9 1 16,0 23-2-16,2 5-3 16,2-16-3-16,0-6-3 15,4-14 0-15,1 2-1 16,6 7-1-16,-2-2 0 0,5 2-1 16,5 6-1-16,5 8-1 15,0 12-2 1,-3 19 0-16,-1-4 0 0,-12 3 2 15,1 10 2-15,-6-6 0 16,-4-1 2-16,4 1 0 16,-8-3 1-16,2-2 1 15,-1 5 2-15,-8 4 2 16,-1-6 1-16,-11-5 2 16,-9 2 1-16,3-8-1 0,-9-2-1 15,8 5-1-15,2-15-1 16,1-2 0-16,-3 0-1 15,7-7 0-15,1-6-2 16,0 4-2-16,8-5-1 16,4-2-1-16,2 5-1 15,3 2-1-15,3 7-1 16,1-1 0-16,1 0-1 16,-3 2-1-16,0-2 1 15,0 1 0-15,0 1 1 16,12 0 1-16,36 5 3 15,-26-5 1-15,11 2 2 16,5 1 1-16,-2 2-1 16,-1 2 0-16,-10 2 1 15,7-1 0-15,-7 8 0 16,-9-8 1-16,2 2 0 16,-12 2 0-16,-6-5 0 0,12-2 2 15,-13 0-9-15,7-10-29 16,6-7-67-16,-3 4 230 15,5-7-127-15</inkml:trace>
  <inkml:trace contextRef="#ctx0" brushRef="#br0" timeOffset="-180759.09">8987 17503 540 0,'-2'-8'377'0,"-6"-4"50"16,-2 10-126-16,3-2-112 0,0 7-33 16,2 11-66-16,2-2-21 15,3 5-21-15,-1 7 1 16,1 11 9-16,4 3 1 15,0 6-5-15,5-10-7 16,4-2-14-16,-3-2-7 16,-6 4-9-16,-1-4-3 15,-3-4-4-15,0-3-2 16,-3-5 1-16,1 1-1 16,1-9 18-16,1 1-20 15,0-8-37-15,-7-2 388 0,-4-14-291 16</inkml:trace>
  <inkml:trace contextRef="#ctx0" brushRef="#br0" timeOffset="-179607.57">9305 17559 520 0,'-17'-55'292'0,"17"68"-40"16,0-13-37-16,0-4-47 15,0-1-22-15,0 4-49 16,0 1-20-16,-1 0-20 0,1 0-5 16,-1 0 8-1,1 16 2-15,-3 30-16 0,-1-17-9 16,0-17-16-16,0-8-4 15,-2 14-7-15,0-8 0 16,1 14-3-16,2-8-1 16,-1-16 2-16,4 4 1 15,0-14 1-15,0-3 0 16,3 0-4-16,2-11-2 16,4 6-3-16,1 1 0 0,2 7-1 15,1-7 0-15,0 10-1 16,1-8-2-16,2 4-1 15,1 11 0-15,4-5 0 16,1 15-1-16,1-5 0 16,-1 13 0-16,3 1 1 15,1 3 1-15,-4 9 2 16,3-4 1-16,-17 3 0 16,-8 0 1-16,-3-3 1 15,-5-1 0-15,8 2 1 16,-12 0 2-16,-15 4 0 15,-4-8 1-15,-13 1 0 16,10 7 0-16,6-19 0 16,-2-2 0-16,4 0-1 15,2-11 0-15,3-2 0 16,1-4-1-16,2-18-1 16,5-7-3-16,3 6-2 0,1 7-1 15,9 2-2-15,-2 8 1 16,4 0-1-16,4-5 1 15,2 5-2-15,4 0 2 16,0 3-3-16,3 5-1 16,7 2 0-16,-1 2 1 15,6 7 4-15,0 5 5 16,2 0 7-16,-2-4 1 16,0 6 1-16,3-1-3 0,-3-9-3 15,-8 9 1-15,-1-11 1 16,-2-12 0-16,-11 10 7 15,18-9-25-15,-12-9 10 16</inkml:trace>
  <inkml:trace contextRef="#ctx0" brushRef="#br0" timeOffset="-178271.12">10143 17541 319 0,'5'-70'263'15,"-5"70"39"-15,-7 0-78 16,2-5-34-16,-1 4-55 16,-3 3-24-16,9 0-27 15,1 8-3-15,1-7-17 16,-6 11-11-16,4 10-17 16,-4 3-4-16,-5 20-5 15,10-6-3-15,-8 4-11 16,-3-3-2-16,6-13-3 15,-1 8-2-15,5-2 0 16,0-5 0-16,1 6-1 16,-4-8 1-16,1-11 0 15,2 4 0-15,-10-21-1 16,10 0 0-16,4 0-4 16,-4-9-18-16,9 15-63 0,2-9-45 15,-5-19 71-15</inkml:trace>
  <inkml:trace contextRef="#ctx0" brushRef="#br0" timeOffset="-177823.51">10482 17552 873 0,'-11'23'455'16,"-10"-1"-138"-16,14-16-134 15,-10 12-24-15,1-9-64 16,-1 4-20-16,-7 3-27 16,-1-12-9-16,-7-1-19 15,3 1-7-15,-2 6-8 16,1 2-1-16,-3-1-1 16,6-6-1-16,2 0 0 15,4-2-1-15,11 2-1 16,-4 1 0-16,2-2-3 15,5 4-2-15,8 0-4 16,8-2 0-16,7 1 2 16,-2 2 1-16,5 1 3 15,0 3 1-15,6 6 1 16,0-7 1-16,-1 5 0 16,-2 3 0-16,-1-3 1 15,1 3 1-15,-3-1 0 16,-2 0 0-16,-5-15 1 0,-4 9 1 15,-4-11 0-15,-1-4 1 16,-1 6-7-16,-2-4-27 16,0-1-54-16,0 0 323 15,0 0-204-15</inkml:trace>
  <inkml:trace contextRef="#ctx0" brushRef="#br0" timeOffset="-177004.64">10813 17759 961 0,'-4'-2'494'16,"0"-7"-144"-16,-3 6-170 15,-5 0-33-15,-6-1-62 16,-1 5-24-16,-6-2-16 15,4 4-7-15,-2 1-13 16,1 0-8-16,-2 6-11 16,7 4-4-16,-1 1-2 15,1 2-1-15,11 3-2 16,-13-7 1-16,13 9-1 16,4-1 1-16,8-3-1 15,2 2 1-15,1-9 0 16,3-5 2-16,5 3 2 0,8-13 1 15,1-4 3-15,-3-4 0 16,-3-11-1-16,-1 10 1 16,-3-8-3-16,-3 8-2 15,-3-10-3-15,-3-1-4 16,-3 9-2-16,-1-6 0 16,-2 18-5-16,2 3-1 0,-2 6 1 15,-1-6 0-15,1 6 6 16,3 19 2-16,8 39 0 15,-4-25 1-15,1 15 1 16,-1 9 0-16,1 0 3 16,-1 7 0-16,0-7 0 15,1 0 1-15,5 9 0 16,-7-12 0-16,-6 1 1 16,0-4 0-16,-6-11 1 15,-4-16 3-15,-3-12 3 16,-7-7 2-16,0-19 1 15,1 16-1-15,-3-13-3 16,0-5-2-16,-6-19 3 16,1 0-13-16,0-12-19 15,5-7-14-15,1 13-19 16,6-9 11-16,2 13 16 16,-2-3 12-16,5 2 14 0,6 7 1 15,3-1 0 1,7 10 0-16,5-5 1 0,4 2 0 15,8 2 6-15,3-7 6 16,7 17 8-16,3 9 5 16,5-16 2-16,1 10-3 15,3-18-6-15,-4-9-4 16,-1 10-3-16,-4 1-2 16,-12 7 7-16,-5 5-9 15,-18-14 432-15,-1 7-326 0</inkml:trace>
  <inkml:trace contextRef="#ctx0" brushRef="#br0" timeOffset="-176187.58">11580 17607 476 0,'-13'-72'278'0,"16"55"-22"15,-2 7-34-15,-1 10-38 0,-2-1-15 16,2 3-26-16,0-2-14 15,-1 0-38-15,1 0-24 16,-1 0-25-16,-2 8-7 16,2 2-4-16,-2 41 7 15,4-19 3-15,4 2-3 16,-7 14-4-16,2-12-7 16,-4-13-13-16,5 10-4 15,-7-5-3-15,6 0-1 0,5 1-1 16,-6-9 0-16,5-2 0 15,-10-9 0-15,1-7 1 16,6-4 0-16,2-6-10 16,3 3-24-16,5-5-67 15,-5-10-51-15,8-8 84 16</inkml:trace>
  <inkml:trace contextRef="#ctx0" brushRef="#br0" timeOffset="-175855.84">11940 17438 617 0,'8'-7'377'16,"-8"0"3"-16,8 2-187 16,-8 1-35-16,3 4-46 15,-3 6-26-15,0-6-24 16,0 0 0-16,1 17-1 0,7 35-2 15,-10-15 3-15,10-3-1 16,-3 8-4-16,0 0-4 16,-2 1-15-16,-4 4-6 15,2-15-11-15,-1 2-5 16,4-4-7-16,4 0-2 16,-3-3-1-16,1-6 0 15,1-8 2-15,-2-1 3 0,-5-8-22 16,3-2-25-16,-8-6-58 15,4 3 187-15,1 0-90 16</inkml:trace>
  <inkml:trace contextRef="#ctx0" brushRef="#br0" timeOffset="-175569.92">11670 17702 837 0,'-11'-13'448'0,"6"15"-73"16,3-2-102-16,2-5-89 16,0 4-46-16,0 1-68 15,0 0-20-15,24 2-14 16,34 3 1-16,-23-6-9 0,9-6-8 15,1 1-9-15,-10 2-2 16,-1 0 18-16,-18-2-21 16,3 3-21-16,-2-8 152 15,11 13-123-15</inkml:trace>
  <inkml:trace contextRef="#ctx0" brushRef="#br0" timeOffset="-174902.26">12201 17800 839 0,'12'62'378'0,"-17"-59"-151"0,5-3-41 16,2-1-51-16,-2 1-11 15,0 0-31-15,21 0-1 16,38-3 0-16,-27 3-10 16,6 5-21-16,-6-1-12 15,-9 6-19-15,1-5-10 16,-11 8-5-16,-4-2 1 16,-8 11 4-16,-4 5 1 0,-19-10-4 15,0 26-3 1,-7-13-7-16,-6 2-2 0,4 3-1 15,1-16-2-15,5-1 0 16,3-7 1-16,7 8-2 16,0-4 0-16,7-3-1 15,1 8 0-15,5-11-1 16,3 2-1-16,6 2-1 16,3-6 1-16,6 4 1 15,5-5 1-15,10-3 2 16,5 3 2-16,1-6 6 15,2-4 4-15,-1-1 2 16,-8-1 0-16,1-2-4 16,-10-2-1-16,-4-2-4 15,1-4 1-15,-5 3-2 16,2 6 2-16,-3-8-42 16,-3-1-43-16,-7-2-405 15,2 2 331-15</inkml:trace>
  <inkml:trace contextRef="#ctx0" brushRef="#br0" timeOffset="-174339.76">12935 17684 1169 0,'-13'-9'479'0,"7"3"-301"15,-5 10-58-15,1 1-55 16,3 3-28-16,-7 4-20 16,-5 3 0-16,9-7 1 15,-3 5 2-15,1 2 6 16,0 1 0-16,-2 10 13 15,4-1 4-15,0 5 2 16,10-2 2-16,4-2-8 16,-2 2-6-16,18-2-5 15,-1 7-4-15,9 1-5 16,3-17 0-16,-5-6-3 16,1-9-3-16,-2-17-2 15,6 25-1-15,3-19-1 16,-4 0 1-16,1-17 0 15,-5-15 1-15,-3 0-3 0,-3-1 2 16,-7 7-1-16,-4-12 1 16,-9 7 1-16,-5-14-2 15,-5 13-2-15,-4 6-2 16,-5 9-3-16,-1 12-2 16,-2 13-3-16,-3-9-2 15,-7 10 0-15,-2 7-1 16,0 4 2-16,10-6 0 0,-11 18-7 15,8-11-26-15,2-6-74 16,-13 12 16-16,24-8 41 16</inkml:trace>
  <inkml:trace contextRef="#ctx0" brushRef="#br0" timeOffset="-173592.55">14222 16995 686 0,'19'-23'394'0,"-14"19"-71"15,-12 2-103 1,7 0-23-16,0 1-62 0,0 1-25 15,0-1-30-15,2 1-9 16,21-1 1-16,34 0 0 16,-24 1-7-16,12 1-4 15,-2-1-9-15,0 0-7 16,4-8-15-16,-6-4-7 16,-5 6-10-16,-4 1-3 0,-7 4-1 15,-6 1 1-15,-7 0-2 16,-1 0-2-16,-15 1-39 15,0 5-36-15,-9-2-73 16,-5 8 491-16,-1 16-287 16</inkml:trace>
  <inkml:trace contextRef="#ctx0" brushRef="#br0" timeOffset="-173307.81">14313 17241 882 0,'0'-10'450'0,"-6"10"-110"16,2-7-85-16,-3 2-64 16,28 4-29-16,9 2-44 15,0 6-10-15,21-7-13 16,-15 0-11-16,9 1-21 0,0 1-11 15,-5 6-24-15,-3 3-8 16,-5-6-8-16,-2-5-1 16,-5 0 0-16,-9-3 6 15,0-2-10-15,-1-4 29 16,1 3-26-16</inkml:trace>
  <inkml:trace contextRef="#ctx0" brushRef="#br0" timeOffset="-155944.39">15398 16895 678 0,'-1'-2'323'0,"0"1"-120"16,-1 0-25-16,2 0-45 15,0 0-24-15,0 0-22 16,0-1-2-16,0 1-1 16,0 0-1-16,0 0-15 15,0 0-11-15,-1 0-21 16,0 0-10-16,0 0-9 15,0 0 1-15,0 1 1 16,-13 3 2-16,-40 31-6 0,30-11-4 16,11 10-5-1,-5-4-2-15,0 0-2 0,-1-1 0 16,-3 0-1-16,9 5 0 16,8-2-1-16,2-2 0 15,1-7 0-15,2-2 0 16,8 0-1-16,-7 5 1 15,10-2 0-15,13-4 1 16,-3-7 0-16,7-2 2 16,4-10 2-16,-2 1 0 15,6-2 3-15,4-10 1 0,5-2 1 16,-3-11 0-16,9-15 0 16,3 0-1-16,-5-16-2 15,4 0-1-15,-15 6-1 16,-14-2 0-16,-11 15-2 15,-11-5 8-15,-11 7 21 16,-1 6 6-16,-20 1 10 16,-13 7-7-16,-3 3-20 15,-4 3-7-15,0 11-8 16,5 2-2-16,1 7-3 16,-1 9 0-16,10-1 0 15,2 4-1-15,-4-4 0 16,20-7 0-16,-11 4 0 15,7 0-1-15,21 5-1 16,-23 3 0-16,22-5-2 16,2-1-29-16,-1 6-84 15,17-13 91-15,17 22-16 0</inkml:trace>
  <inkml:trace contextRef="#ctx0" brushRef="#br0" timeOffset="-155563.99">16028 17247 839 0,'-1'-9'522'16,"-3"6"22"-16,-5-2-298 16,-3 0-36-16,-3 8-59 15,-1 1-31-15,2 7-49 16,0 5-13-16,4-1-26 15,4 3-9-15,1-6-14 16,3 4-4-16,2-10 3 16,1-3-6-16,5 4 314 0,3-10-235 15</inkml:trace>
  <inkml:trace contextRef="#ctx0" brushRef="#br0" timeOffset="-150927.58">16416 16831 215 0,'-1'-1'173'0,"0"1"45"15,-1 0-35-15,-5 1-40 16,6-1-19-16,-1 0-34 16,-3 1-7-16,4-1-10 15,-1 0-4-15,1 0-3 16,0 0-1-16,0 0-3 16,0 0 3-16,0 0 5 15,0 0-1-15,-1 0-8 16,1 0-2-16,0 0-12 15,0 0-4-15,1 0-13 16,0 0-5-16,0-1-10 16,11-5-4-16,35-27-4 15,-24 15-2-15,6-3-1 0,2-2-2 16,2 8-1-16,1 3-1 16,-5 7-1-16,-6 8-2 15,4 3-1-15,-14 6 1 16,-11 2 2-16,10-1 1 15,-27 7 2-15,9-5 1 16,-3 7 1-16,-10-2 0 16,-2 5 1-16,-7 4-1 15,-1-1 0-15,-1-2-1 0,8 1 0 16,0-13 0-16,6 0 1 16,0-2-1-16,7-11 1 15,6 10 0-15,3-18-1 16,1-8 1-16,6 7-3 15,5-9-1-15,4 4 0 16,3 12 0-16,1-11-1 16,2-3 0-16,0 8-1 15,1 0 0-15,7 7-2 16,-9 12 1-16,-3 0 0 16,-2 5 0-16,-3 5 2 15,5 5 0-15,-12 10 1 16,0 4 0-16,-14-2 1 15,-9-12 0-15,5 1 0 16,-5-3 1-16,-8-6 0 16,3 9 2-16,-6-13 2 15,0-4 0-15,-1 6-1 16,1-11 0-16,4 7 0 16,1-3 1-16,3-10 2 0,0-2 0 15,4-6 0-15,3-7-2 16,1 4-2-16,4-1 0 15,0-3-3-15,-2 7-1 16,11-5-5-16,-10-1-17 16,6 1-58-16,12 2-34 15,-5 7-155-15,15-7 169 0</inkml:trace>
  <inkml:trace contextRef="#ctx0" brushRef="#br0" timeOffset="-150077.68">17191 16767 596 0,'48'-52'333'0,"-61"46"-57"0,17 7-42 16,-10-7-58-16,2 6-30 15,-1 1-31-15,-8-6-11 16,-3 12-14-16,-11-2-3 16,-9 2-18-16,-4 0-12 15,-11 3-25-15,16 1-11 16,-1 5-14-16,2 0-2 0,4 3-2 16,2-5-1-16,6-1-1 15,5-4 0-15,4 0-1 16,4 2 0-16,3 1-1 15,-6-5 0-15,15 0-1 16,0 3 0-16,3 1 0 16,14 7 1-16,2 0-1 15,5-1 0-15,14 5 0 16,1 9 0-16,2-3 2 16,-5-1-1-16,-5 3 1 15,6-7 1-15,-23 8 1 16,-5 4 0-16,-9-2 3 15,-15-5 1-15,-7-7 3 16,0-6 1-16,-12-4 0 16,0-3-1-16,2-4 0 15,-2 1-2-15,0-8 0 16,2-2 0-16,3-2-1 0,2-4-1 16,2 2-3-16,7 2 0 15,0-5-1-15,8 7 0 16,6-6 0-16,0 0 0 15,3 2 0-15,0 0 0 16,9-8 0-16,3-8 0 16,12-3 3-16,5-18 1 0,2 7 5 15,2-3 2-15,2-6-2 16,2 13 0-16,-4-7-6 16,9 6-1-16,-11 10 1 15,-6-4-1-15,0 7 0 16,-22-1-1-16,7 1 0 15,-5 6-12-15,-8 8-49 16,10 11-30-16,-12-2-105 16,13 4 209-16,4 4-39 15</inkml:trace>
  <inkml:trace contextRef="#ctx0" brushRef="#br0" timeOffset="-149161.54">17803 16731 753 0,'8'-14'352'16,"-4"5"-125"-16,0-14-31 16,-2 22-25-16,1-5-13 15,-4 0-28-15,-2 19-9 0,-6-9-5 16,-1 8-5-16,-9 1-8 16,-4-7-7-16,0 7-27 15,-7-2-12-15,5 2-22 16,2-6-9-16,-4-4-13 15,4-2-5-15,4-1-2 16,-4 0-3-16,6-1-1 16,1 1 0-16,2 0-2 15,3 1 0-15,1 0 0 16,3 2 0-16,2 1 0 16,1-4-1-16,1 6 0 15,-1 0-1-15,2 3 1 16,-1 4 1-16,2 0 0 15,0 0 0-15,-1 2 0 16,0 1 0-16,-4-5 0 16,1 1 0-16,-1-3 0 15,0-4 0-15,0 3 0 0,2-2 0 16,0 3 0-16,1 0 0 16,3-2 0-16,0 2 0 15,1-4 0-15,3 1-2 16,0-8 1-16,4 3 0 15,2-5 0-15,1-1 1 16,3 0-1-16,2-8 0 16,7 4-1-16,5-2 0 15,9 5 1-15,-2 1-1 16,-3 1 0-16,-2 0 0 0,-8 4-3 16,8 4 1-16,-4 7-1 15,-1 9 0-15,-2 3 4 16,-7 7 0-16,-2 4 1 15,-5 0 1-15,-4 9-1 16,1-12 1-16,-6 3 0 16,0-8 0-16,-7-8 1 15,-2 7 0-15,-11 0 3 16,-1-1 2-16,-12 1 1 16,1-9 0-16,2-5-1 15,0-1-1-15,-5-6-1 16,-9-1 0-16,0-6-1 15,-3-6 1-15,9-6-1 16,5 1-2-16,2-5 1 16,5 1-2-16,7 4-2 15,7 1-1-15,4-3-24 16,2 7-27-16,4 0-62 0,2-7-4 16,8 18 66-16</inkml:trace>
  <inkml:trace contextRef="#ctx0" brushRef="#br0" timeOffset="-147022.89">18535 16995 653 0,'1'-55'327'0,"3"46"-93"16,-5 1-35-16,1 5-43 16,0 5-25-16,1-2-41 15,-1 0-17-15,0 0-26 16,0 0-11-16,0 0-5 0,0 0 0 16,0 0-2-16,0 16-3 15,0 51-8-15,-6-28-5 16,-4 6-5-16,2-1-2 15,-4-13-1-15,3 1-2 16,3 1 2-16,-2-3-1 16,3-6 0-16,-1-2 2 15,6-5-1-15,-4-5 1 16,4-1 2-16,-1-10 3 0,-1-3 1 16,7-9 0-16,-3-10-3 15,4 3-4-15,2-7-4 16,2 1 0-16,0-9-1 15,12 2-1-15,1-3 0 16,-8-5-1-16,13-3 1 16,-7 7 0-16,-8-3-1 15,13 10 0-15,-6 11-2 16,-4-4-1-16,11 12-4 16,-8 7-1-16,-3 24 0 15,3 5 1-15,-15 19 6 16,3-1 3-16,-6-10 0 15,0 1 1-15,0-4 0 16,-1-1 0-16,-4 8 1 16,-1 1 0-16,0-5 0 15,-2-1 1-15,3-13-1 16,2-4 2-16,0-6 2 16,2-7 5-16,0-8 2 0,0-7-1 15,8-10-1-15,1-5-5 16,8-7-3-16,0 3-1 15,2-9-1-15,0-16-1 16,8 4-1-16,-1-6-1 16,7 13-1-16,-3 13 0 15,2 6-2-15,8 6-1 16,-23 5-2-16,1 13-2 16,-4 17 5-16,-1 11 3 0,-3 15 8 15,15 4 5-15,-7 6 2 16,-9 0 2-16,8-3 3 15,-19 3 5-15,-2-9 6 16,9-7-2-16,8-7-5 16,1-2-4-16,10-15-6 15,-3-2 0-15,5-13 2 16,7-9 9-16,2-11-36 16,1 3 16-16,6-4-5 15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11:40.57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4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9-29T02:11:54.506"/>
    </inkml:context>
  </inkml:definitions>
  <inkml:trace contextRef="#ctx0" brushRef="#br0">12305 5292 318 0,'64'-7'176'0,"-59"-1"-25"16,-4 13-39-16,0-14-38 15,1-7 0-15,-3 5 13 16,10 3 9-16,9 7 24 0,-12 0 8 16,19 1-5-16,-27-10-6 15,-3 11-20-15,-1-1-8 16,-12-4-14-16,22 7-7 16,-4-10-16-16,12 10-8 15,-12-1-15-15,2-3-3 16,-7 2-5-16,4-1-3 15,1 0-1-15,0 0 1 0,0 0 7 16,0 0 3-16,0 0 10 16,0 0 9-16,0 0 3 15,0 0 0-15,-1 0-9 16,1 0-12-16,-1 0-14 16,-8 0-4-16,-18-1-5 15,-44 5-1-15,27 9-2 16,0-4 0-16,-3 10-2 15,1 0 1-15,-6-12-1 16,6 22-1-16,3 0 0 16,-7-5 0-16,9 8 0 15,-3-14 0-15,8-3 0 16,13-5-2-16,10 9-1 16,2-13 0-16,10 3-3 15,2 1 0-15,11-8 1 16,11 9 0-16,12-16 2 15,11 5 2-15,8-6 0 16,-4-3-1-16,10 6 2 16,-6-3 0-16,5 9 0 0,0 1-1 15,-12 5 1-15,-1 5-2 16,-6 7 0-16,-14 4 0 16,-15 13 1-16,-2 0 1 15,-27 3 0-15,2 6 1 16,-14 7 2-16,-8 7 1 15,-3-1 0-15,-6-7 1 16,-3-9 1-16,-7-10 0 0,5-10 2 16,11-1 0-16,-2-16 1 15,8-7 1-15,1-12-1 16,-5-8-2-16,9-11-4 16,9 0-3-16,5-24-11 15,8-6-11-15,8-2-25 16,0-5-30-16,5 19-94 15,9 4-53-15,1 16 134 16</inkml:trace>
  <inkml:trace contextRef="#ctx0" brushRef="#br0" timeOffset="784.29">12875 5599 607 0,'-10'-6'327'15,"-18"-21"-39"-15,15 22-33 0,18 4-39 16,-4 1-18-16,0 2-54 16,-1-2-27-16,0 0-47 15,0 0-19-15,7 0-15 16,5 3-2-16,38 10 8 16,-20-9 1-16,6-4-7 15,8-2-5-15,7 0-13 16,-14-2-4-16,0-2-6 15,-5 0 0-15,-9-1-1 16,-4 0-1-16,-8 1-10 16,-3 0-17-16,-14 2-90 15,-3 10-233-15,-8 4 231 16</inkml:trace>
  <inkml:trace contextRef="#ctx0" brushRef="#br0" timeOffset="1100.129">12838 5708 608 0,'2'6'378'15,"-1"-1"14"-15,7-8-83 16,-9 3-67-16,1-9-53 15,11 9-83-15,-4 4-32 16,11 9-30-16,4-3 4 16,-15 7 1-16,13 4-3 0,4-4-10 15,2-3-7-15,8-15-10 16,-7 0-3-16,-3 9-5 16,-6 7-1-16,0-14 9 15,2-1-17-15,-4-19 369 16,0-2-276-16</inkml:trace>
  <inkml:trace contextRef="#ctx0" brushRef="#br0" timeOffset="2416.09">13875 5189 573 0,'5'-6'366'16,"-15"-4"-27"-16,7 7-121 15,11 0-15-15,-2 4-58 16,-6 1-31-16,7 4-47 15,-20 0-21-15,2 14-31 16,11 7-2-16,-5 27-1 16,1-3 2-16,-1 6 0 15,3 9 1-15,-9-14-2 16,3 10-1-16,9 1-4 16,-6-5 0-16,7-2-2 15,3-4-1-15,-16-21 0 16,3-8-1-16,12-3 0 15,-5-5 1-15,6 5 4 16,2 1 1-16,-23-24 3 16,10 0 0-16,1-17-45 0,-8-18-55 15,15 17 55-15</inkml:trace>
  <inkml:trace contextRef="#ctx0" brushRef="#br0" timeOffset="2980.2">14406 5399 748 0,'6'0'400'16,"-13"-4"-130"-16,7 6-90 15,-5-12-20-15,1 12-67 16,14-1-15-16,-17 0 14 15,9 16 3-15,-7-23-3 16,-21 12-5-16,9-6-32 16,-18 0-9-16,-9 17-10 15,4 0-5-15,-18 5-13 16,1-4-5-16,0-1-7 16,3-9-2-16,4 3-1 15,4-1-1-15,12-9 1 16,3 9-1-16,4-6 0 15,1-4-1-15,2 4 0 16,9-2-1-16,4-1 0 16,9 1-2-16,2-1-5 15,0 0 0-15,0-1 1 0,0-1 0 16,18 1 4-16,26 2 0 16,-29 4 1-16,12 2 0 15,-4 5 0-15,13-4 1 16,-4 10-1-16,-6 2 0 15,2 1 1-15,-12 14 0 16,0-5 0-16,-4 5 0 0,-5-1 0 16,2-15 1-16,2 15 0 15,0-16 0-15,3-4 0 16,0 14 1-16,2-31 1 16,2 3 0-16,2-9 3 15,7-6 0-15,4-1-33 16,0-21 173-16,27 10-119 15</inkml:trace>
  <inkml:trace contextRef="#ctx0" brushRef="#br0" timeOffset="3729.01">14579 5697 838 0,'1'-11'414'0,"0"6"-125"0,-1 3-25 16,2 2-74-16,-2 0-39 16,0 0-65-16,0 0-24 15,-2 16-20-15,-6 32-3 16,5-11-10-16,-3-1-3 15,5 12-8-15,-1 5-2 16,2-2-4-16,0-1-4 16,-3-2-3-16,-3-2-1 15,1-13 0-15,1-2 0 0,3-4 0 16,-1-8 0-16,0-9 7 16,1 1-11-16,0-19-66 15,0-5-50-15,1-9-468 31,0 11 397-31</inkml:trace>
  <inkml:trace contextRef="#ctx0" brushRef="#br0" timeOffset="4062.72">14827 5687 1027 0,'-5'-3'516'15,"-6"-1"-196"-15,11 4-122 16,4 7-25-16,5 7-77 16,0-5-17-16,-2 9-22 0,-7 11-9 15,-5 3-11-15,5 7-4 16,3 9-4-16,4-15-2 16,8 7-1-16,-8-2-4 15,-5-5-8-15,-4 3-2 16,-6-3-5-16,7 2-1 15,-3-8-1-15,1 6 1 16,-1-11-1-16,-6-6 1 0,10 2 5 16,-8-13-13-1,12 2-51-15,0-4-41 0,-14-14-25 16,15 6 58-16</inkml:trace>
  <inkml:trace contextRef="#ctx0" brushRef="#br0" timeOffset="4327.35">14584 5989 927 0,'-3'-3'488'16,"1"6"-138"-16,3-1-128 15,-1-3-29-15,0 0-65 16,7 0-28-16,22 0-29 16,33-1-6-16,-24 1-21 0,-3 1-10 15,-4 2-15-15,9 0-6 16,-8 5 7-16,-5 2-10 16,-5-6-36-16,-17-2 383 15,1 7-284-15</inkml:trace>
  <inkml:trace contextRef="#ctx0" brushRef="#br0" timeOffset="5112.12">15980 5555 929 0,'0'-1'422'0,"-3"4"-199"16,-13 2 1-16,7 2-56 15,-1 1-35-15,2 4-52 16,-7 2-10-16,-3 4-19 16,-2-4-8-16,2 1-14 0,3 2-8 15,10-5-10-15,-5 5-3 16,-5-6-4-16,5 1 0 16,-20-1-2-16,6 8 13 15,13 5-40-15,-8-24-32 16,12 1-76-16,17-8 66 15,-25-11 26-15</inkml:trace>
  <inkml:trace contextRef="#ctx0" brushRef="#br0" timeOffset="5377.95">15790 5561 683 0,'5'2'373'0,"-5"1"-31"16,8-3-107-16,-16 2-46 16,3 0-24-16,15 1-50 15,-6 10-15-15,15 4-29 16,10 2-11-16,-9 9-17 16,4-3-9-16,-8-2-13 15,2-1-7-15,-7-8-5 16,3 2-2-16,-2 5 2 15,1-6 3-15,-4-9-41 16,1-2 123-16,1-20-80 16</inkml:trace>
  <inkml:trace contextRef="#ctx0" brushRef="#br0" timeOffset="6816.4">16899 5278 552 0,'0'-21'367'0,"2"12"-25"16,-2-4-94-16,0 4-18 15,0 3-55-15,0 6-20 16,1 5-34-16,-1-5-24 16,0 0-42-16,0 0-17 0,-1 3-22 15,-2 26-3-15,-2 42 2 16,2-27-1-16,3 6-2 16,0-1-1-16,0-5-3 15,0-2-1-15,-1-4-1 16,0 2-2-16,1 5 1 15,-1-9-1-15,-2-1 0 16,-1 4 1-16,-1-13 0 16,-1-6-1-16,4-1 3 15,-2-20-11-15,-1-4-50 16,2 1-39-16,2-18-96 16,-2-7-71-16,6-5 165 15</inkml:trace>
  <inkml:trace contextRef="#ctx0" brushRef="#br0" timeOffset="7351.95">16914 5342 640 0,'-83'-25'354'0,"70"25"-88"0,0-1-73 15,8-12-16-15,0 7-57 16,6-2-23-16,4-3-28 16,3 7-7-16,3-16-4 15,-4-2-3-15,13 4-10 16,0-14-7-16,4 9-10 15,10 0-6-15,7-9-11 16,6 8-4-16,7 3-5 16,3 4-1-16,6 16-1 15,0 5-1-15,-8 9-2 16,-3 5 1-16,-15 10-1 16,-8 3 1-16,-9 10 2 15,-6 6 0-15,-10 6 2 16,-4-6 1-16,-10-6 3 15,-7 0 0-15,-9-12 2 16,-4 1 0-16,-7-9 0 16,-6-6 2-16,-4-14 0 15,0 1 0-15,-6-6-3 16,4-2-1-16,6-13-2 0,-4 10 5 16,13-8-28-16,4 4-10 15,9 14-35-15,8-14-51 16,7 20-6-16,-4-12 65 15</inkml:trace>
  <inkml:trace contextRef="#ctx0" brushRef="#br0" timeOffset="8632.29">17661 5744 424 0,'4'11'277'16,"-19"-5"-34"-16,29-5-54 16,-20 3-23-16,6 0-39 15,14-5-8-15,-22 1-8 16,15-2-3-16,-13-6 10 16,10 8-1-16,2 0-13 15,-9 2-9-15,3-2-36 16,-1 0-16-16,0 0-18 15,-18 8-6-15,-42 5-8 16,29-9-3-16,1 3-4 16,4 9-1-16,3-3-2 15,0-7-1-15,5 9 0 16,4-4 0-16,3 1-1 0,4 4-1 16,8-3-2-16,-1-1 0 15,3 1 0-15,5-1 0 16,0 7 2-16,5-27 1 15,8 14 1-15,-2-8 0 16,3-4 0-16,-1 16 2 16,6-15 0-16,-11-5 0 0,-4-11 0 15,-1 2-1 1,-9-7-2-16,11 11-1 0,3-2 0 16,-9-9-1-16,-5 0-1 15,1 11-3-15,-7 5-3 16,15 11-6-16,-1 17 0 15,-8-9 1-15,-3 6 3 16,-6 13 7-16,7 6 3 16,-2 11 1-16,5 9-1 15,-8-8 1-15,-4 11 1 16,5 3 0-16,13 8 1 16,-7-6 0-16,5-4 1 15,10-7 0-15,-24-15-1 16,27-1 0-16,-10-9 1 15,-22-5 0-15,6 0 4 16,-17-1 0-16,2-6 3 16,0-1 0-16,0-9-2 15,-5-5-2-15,-4-4-2 16,6-3 0-16,2-3-1 0,2-4-1 16,7-4-1-16,0 3 0 15,7-5-1-15,6 7 0 16,1 3-2-16,1-1 1 15,4-10-1-15,2 0 1 16,6-7 0-16,7-3 1 16,7 4 2-16,5-7 4 15,20-1 5-15,6-2 2 16,-8 4 1-16,8 3-3 0,-18 3-4 16,-5-3-2-16,3 10-1 15,-14-1 0-15,-4-1-3 16,-3 16-10-16,-5-2-54 15,-2-2-32-15,1 11-67 16,-7-10 42-16,3 7 70 16</inkml:trace>
  <inkml:trace contextRef="#ctx0" brushRef="#br0" timeOffset="9482.08">18147 5823 1134 0,'-11'-10'494'0,"19"-3"-248"0,-12-2-44 16,10 9-61-16,3 1-32 15,-2 10-41-15,-12-13-9 16,4 15-12-16,-12-8-10 15,-11-2-19-15,8 13-3 16,-8 1-5-16,-3 10 0 16,-2-2-3-16,0 0-2 15,-2-2-2-15,9 7-1 16,2-4-1-16,6 3-1 16,8 1 0-16,-2-10 0 0,10 1-1 15,1-2 0-15,2 2 0 16,5-10 0-16,-2 3 1 15,5-3 1-15,2-8 2 16,-1-3 0-16,5-4 0 16,3-1-1-16,2-1 0 15,0-10-2-15,4-5 0 16,-12-3-1-16,0-2-4 16,-6 3 0-16,-6 10-1 15,3 5-1-15,-10 8-3 16,9 20 1-16,-11-7-1 15,12 13 1-15,2 3 6 16,-10-2 1-16,0 10 1 16,-16-12 0-16,11 5 1 15,3-8 0-15,12 2 0 16,0 0 1-16,0-8 0 0,11-5 1 16,-7-5 0-16,15 0 0 15,2-9 1-15,-9-3-1 16,8-11 0-16,-7-1-1 15,-2-6 0-15,2-6 1 16,2 6 0-16,0-9-1 16,4 7-1-16,-1 4 0 0,4 4-1 15,4 6-1 1,-8 2-1-16,3 11-1 0,-4 14 0 16,-8 12-1-16,3 10 3 15,-10-1 0-15,5 5 2 16,-8 4 0-16,1-3 1 15,-2 0 0-15,-11-5 2 16,0-5 1-16,-12 1 1 16,9-3 3-16,-12-6 8 15,-13-3 1-15,-3-6 2 16,-17-6-1-16,-4-6-8 16,5-7-3-16,0-6-2 15,2 0-2-15,9-2-4 16,10 3-8-16,3-1 365 15,10 2-270-15</inkml:trace>
  <inkml:trace contextRef="#ctx1" brushRef="#br0">13941 18232 0,'0'0'0,"0"0"0,0 0 16,0 0-16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13:04.67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11751 7881 545 0,'1'4'277'16,"2"-6"-87"-16,0 2-17 16,-3 0-52-16,0 0-17 15,0 0-22-15,0 0-7 16,0 0-9-16,0-1-5 15,2 1-11-15,4 1-1 16,-3 0-8-16,-1 0 1 16,2 2-1-16,-4-3 0 0,0 0 1 15,4 5 2-15,-3-3 5 16,-1-2 5-16,0 4-3 16,-1-4-6-16,-2 3-14 15,-16 11-9-15,-41 28-9 16,23-24-3-16,-2 3-5 15,-3 1-1-15,-5 0-2 16,8 5-1-16,-10 4 0 16,-2-10 1-16,11 3-1 15,-4-3 0-15,22-9 0 16,9-7-1-16,6 1 0 16,3-8-3-16,3 6-4 15,2 0 1-15,-1-5-1 16,5 1 3-16,23-1 3 15,46 0-1-15,-25 2 1 16,4-5-1-16,3 12 2 16,-6 14-1-16,-4 10 0 15,-8-1 1-15,-13 12-1 0,1-3 1 16,-14-1 0 0,-7 4 0-16,-9-8 2 0,-6 4 0 15,-10 1 2-15,0-2 0 16,-7-4 2-16,-10-16 0 15,-5 7 0-15,-12-7 1 16,3-1-1-16,11 0 0 16,-3-21-1-16,13 0-1 0,-3-17-1 15,-1-2-2-15,12-3-10 16,2-1-8-16,10 0-23 16,3-4-15-16,6-5-39 15,3-11-26-15,6 14-8 16,3-1 67-16</inkml:trace>
  <inkml:trace contextRef="#ctx0" brushRef="#br0" timeOffset="665.939">12340 8215 871 0,'-27'27'401'0,"27"-22"-167"16,-4-11-31-16,11 6-46 16,2 1-20-16,13 2-36 0,10-8-12 15,10 4-18-15,-9 11-12 16,7 2-15-16,-1 15-10 16,-4-24-14-16,1 4-6 15,-10-14-6-15,-2-12-2 16,-7 24-1-16,-2 5 0 15,-10 8 9-15,-5-7-14 16,-5-20-64-16,-3-21-22 16,-5 14 40-16</inkml:trace>
  <inkml:trace contextRef="#ctx0" brushRef="#br0" timeOffset="983.24">12374 8445 1015 0,'-22'36'453'0,"29"-33"-218"15,-7-2-25-15,13-2-61 16,6 2-30-16,-2-2-36 15,-3 3-10-15,12 2-9 16,-6-1-5-16,3 5-12 16,4-5-6-16,-3-3-10 15,-1 0-4-15,1-7-11 0,-4 5-3 16,-5-7-4-16,2 7 13 16,-9-2-36-16,1-6-12 15,-5 10 18-15</inkml:trace>
  <inkml:trace contextRef="#ctx0" brushRef="#br0" timeOffset="2335.42">13234 8098 464 0,'57'-49'299'16,"-59"49"-32"-16,0-2-55 16,2-3-22-16,0 5-32 15,0-1-10-15,0 0-31 16,0 0-16-16,0 0-25 15,0 1-9-15,-1 0-11 16,0 0-4-16,-4 13-11 16,-5 31-12-16,8-12-14 15,-1 5-2-15,-5-2-5 16,6 20-1-16,-3 0-3 16,7-15 0-16,-2 11-1 15,-2-18 0-15,0-2 1 16,-5 6-2-16,1-13 1 15,3-8-1-15,0 0 1 16,2-10 1-16,-2-5 4 16,-1 0 6-16,1-3-28 15,3 1-31-15,0 0-78 16,0 0 545-16,10-22-343 0</inkml:trace>
  <inkml:trace contextRef="#ctx0" brushRef="#br0" timeOffset="2623.57">13484 8413 998 0,'23'11'490'16,"-23"-2"-184"-16,0-10-129 15,-2 1-27-15,-1 7-74 16,-1-2-25-16,1 6-24 16,-1 3-5-16,3 1-6 15,6-4-2-15,-1-4-6 16,4-2-2-16,-5 1-1 16,-2 1 0-16,1-1 11 15,1-8-17-15,2-2-62 16,-5-2-20-16,8-3 36 15</inkml:trace>
  <inkml:trace contextRef="#ctx0" brushRef="#br0" timeOffset="3318.1">13959 8063 776 0,'-2'1'408'16,"3"2"-114"-16,-1-2-112 15,-1-1-22-15,0 0-51 16,0 0-16-16,0 1-22 15,-8 20-4-15,-10 32-10 16,15-25-6-16,-8 14-7 16,-5-4-1-16,6-1-9 15,-2 2-5-15,8-2-13 16,4-1-4-16,-6-1-5 16,3 0-2-16,6-10-1 15,-1 2-1-15,4-2 0 16,0-7 0-16,5-1 0 15,4 4 0-15,0-7 0 16,3-3 0-16,-2-3 0 16,5-2 0-16,3-6 2 15,4 2-1-15,-3-12 1 0,1-7-2 16,-3-4 0-16,0-1-1 16,-1-3 0-16,-4 1 0 15,-2-1-1-15,-4 5 2 16,-10 4 1-16,-1 5 0 15,-7 0 1-15,-2-4-2 16,-1 3-3-16,-5-3-1 16,1 12-4-16,1 13 0 15,1 1 2-15,2 14 1 0,0-2 1 16,1-17 1 0,4 12-1-16,0-13 1 0,3 9-1 15,2-1 0-15,4 2 0 16,3 0 0-16,4-6 1 15,0 6 0-15,0-6 16 16,0-1-24-16,0 0-55 16,3-2-24-16,3-7 465 15,-2-4-309-15</inkml:trace>
  <inkml:trace contextRef="#ctx0" brushRef="#br0" timeOffset="3887.12">14460 8016 959 0,'-12'-2'476'16,"12"2"-133"-16,0 9-106 16,-1-5-92-16,-1 3-34 15,-9 8-55-15,8-11-14 16,-4 20-12-16,-1-8-3 15,2 17-1-15,-2 8 3 16,-2-1-2-16,5 6-2 16,2-4-6-16,-6 2-5 0,10-7-5 15,-4-5-2 1,-4-1-3-16,5-8 0 0,2 1-1 16,5 6-1-16,8-19 1 15,0 9 0-15,3-7 0 16,1-3 1-16,-2 4 0 15,2-14-1-15,2-3 2 16,2-8-1-16,4-9 0 16,4 7-1-16,-2-8-1 15,-1-2-2-15,-1 0 1 16,1-11 0-16,-6-2 1 16,-1 6 1-16,-9 11 0 15,-6-2 1-15,-9 20-2 16,3-9-2-16,-15 7-1 15,1 5-2-15,-3 10 0 16,-10 9 1-16,10-4 3 16,-3 18 2-16,11-8 2 15,-1 5 2-15,5 1 2 16,6-9-1-16,1 3-1 16,3 0-2-16,2-8-2 0,3-1 1 15,-1 1-1-15,4-17-16 16,2-2 363-16,2 0-267 15</inkml:trace>
  <inkml:trace contextRef="#ctx0" brushRef="#br0" timeOffset="5319.12">15340 8418 762 0,'27'-57'359'0,"-27"39"-140"15,-2 1-23-15,2 24-51 16,4-9-24-16,-7 15-33 15,-4-3-14-15,6-3-18 16,-18-11-9-16,15 14-18 16,3-3-3-16,-14 1-4 15,6 11 0-15,-7-7 2 16,-6 12-2-16,-8-3-5 16,0 5-4-16,-14 1-6 15,0-7-1-15,11-1-2 16,7-1 0-16,6-8-1 15,5 7-1-15,2-7 10 16,4-3-12-16,3-5-52 16,2-6-62-16,6-3-159 15,5-1 167-15</inkml:trace>
  <inkml:trace contextRef="#ctx0" brushRef="#br0" timeOffset="5601.2">15099 8385 769 0,'-5'-17'377'15,"3"11"-123"-15,-1-4-40 0,1 0-61 16,2 21-30-16,0-1-45 16,0 11-12-16,1 3-17 15,2-14-6-15,10 11-12 16,4-1-6-16,2 3-6 15,10 2-3-15,-15-4-5 16,-1-2-1-16,5 2-2 16,-7 5-2-16,6-9 0 15,-8 3 0-15,5-11-10 16,-8-6-26-16,2-7-38 16,-8-3-496-16,13-8 404 15</inkml:trace>
  <inkml:trace contextRef="#ctx0" brushRef="#br0" timeOffset="5968.16">15785 8092 1015 0,'4'-10'433'16,"-4"12"-229"-16,0-4-40 15,0 0-63-15,-1 2-30 16,-1 0-44-16,2 13-3 0,-4 51 9 16,1-30 2-16,-2 1 0 15,5 7-3-15,0 5-9 16,3 0-5-16,-5 2-5 15,-5-5-3-15,10-19-3 16,-15 3-1-16,19-7-1 16,-12-4 0-16,2 0 0 15,3-10 1-15,-10-2 3 16,20 1-22-16,-11-12-73 16,-6-1 539-16,13-9-369 15</inkml:trace>
  <inkml:trace contextRef="#ctx0" brushRef="#br0" timeOffset="6466.68">16215 8057 937 0,'3'4'476'0,"8"1"-138"16,-15 5-147-16,11 10-21 15,-20 4-66-15,-1 2-34 16,4 2-30-16,-12 4-7 16,10 5-4-16,-12 14-1 15,12-15-6-15,2 3-1 16,7-5-4-16,3-9-3 16,6 7-5-16,5 1-1 0,-3-6-3 15,2-8 0-15,-3 2 0 16,8-9 0-16,3-3 2 15,-1-3 0-15,10-9 0 16,3-7 1-16,-3-12-2 16,10 1-1-16,-4-9-2 15,-6-5 0-15,9-15-2 16,-11 15 1-16,-10-11 2 16,-6-2 0-16,-12 11 2 15,3-23 0-15,-9 16-2 16,-3 9 0-16,-9 10-4 15,-13 11-2-15,10 9-3 16,-9-1-1-16,-3 13 2 16,2 1-1-16,-3 5 4 15,14 5-7-15,1-7-36 16,5 5-38-16,6-6-70 16,0 1 295-16,5-10-134 0</inkml:trace>
  <inkml:trace contextRef="#ctx0" brushRef="#br0" timeOffset="6866.96">16701 7848 835 0,'-31'5'458'15,"41"-4"-111"-15,-7-7-99 16,10 15-29-16,-5-27-60 15,-8 2-28-15,12 17-49 16,2-6-16-16,11 4-23 16,9 4-8-16,4-14-17 15,-2 8-5-15,-3-7-5 0,-8 0-3 16,-2 4 5-16,-4-9-17 16,-8 22-67-1,1-7-10-15,-8-3 37 16</inkml:trace>
  <inkml:trace contextRef="#ctx0" brushRef="#br0" timeOffset="7501.25">17341 7601 916 0,'46'-56'413'0,"-47"55"-170"16,-1-1-36-16,0 1-45 16,2 1-29-16,-1 0-59 15,0 0-19-15,-1 0-22 0,-1 4-2 16,-5 15-3 0,-39 34 0-16,31-15-1 0,1-12-3 15,9 10-3-15,1 9-3 16,6-16-7-16,3 13-3 15,-4-8-2-15,11-24-1 16,1 10-1-16,5-1 1 16,10-16 0-16,-5 13 2 15,5-21 0-15,2-3 0 16,-4-1-1-16,4-3 0 0,4 0-3 16,1 2 0-16,1-2 0 15,5-17-1-15,-17 16-1 16,-6-5 1-16,-12-4-1 15,1 9 2-15,-17 4-1 16,-2-2-1-16,-1 11-1 16,-21 4-3-16,11 9 1 15,-5 4-1-15,-6 9 3 16,1 1 0-16,4-11 0 16,0 10 1-16,6 0 2 15,2-10 7-15,6 2 34 16,5-5-106-16,11-3 58 15</inkml:trace>
  <inkml:trace contextRef="#ctx0" brushRef="#br0" timeOffset="9050.02">18061 8350 566 0,'0'-1'356'0,"10"-17"-56"16,0 11-59-16,2 2-26 15,-5 4-49-15,-6 9-27 16,-2 7-48-16,0-10-21 16,-7 4-30-16,-3 1-5 0,6 2-2 15,-4 7-5-15,6 8-10 16,8 4-4-16,-6-4-7 15,-7 6-1-15,8-7-2 16,-4 0 0-16,-5 1 0 16,6-8 0-16,2 3 0 15,0-10 0-15,5 0 1 16,-1-6 0-16,-5-7 3 16,-3-6 0-16,9-11-1 15,-5 8-1-15,9-14-5 16,2 2 0-16,4-9-1 15,0-4 0-15,6-10-14 16,13 11-6-16,-7-2-2 16,11 2 1-16,-5 6 12 15,-8-12 7-15,-2 17 0 16,-3-5-2-16,-2 31-1 16,-2 15 0-16,-6 2 2 0,0 21 2 15,-6-4 4-15,-2 3 1 16,0 1 2-16,0-1-1 15,2-5-2-15,0 0 1 16,-1-4-1-16,3-3 0 16,-4-6 0-16,0-9 1 15,0-11 4-15,0-3 3 0,1-9 2 16,2 0 0 0,2-6-4-16,-2-9-4 0,3-6-3 15,-4-2 1-15,6-7-3 16,-1-1-1-16,6 16-3 15,4 4 0-15,-1 13-1 16,4 7-1-16,-5 0 0 16,3-4-1-16,-4 14 2 15,-5 3 1-15,-5 6 4 16,3 10 0-16,2-8 4 16,-1 2 0-16,8-10 0 15,-5 7-1-15,-4-3 0 16,7 3 0-16,-13 1 0 15,-1-16 11-15,-1 7-30 16,-2-7-32-16,2-6-90 16,-1 0-25-16,1 1 92 15</inkml:trace>
  <inkml:trace contextRef="#ctx0" brushRef="#br0" timeOffset="9532.71">18939 8396 644 0,'5'-3'446'16,"-4"6"79"-16,-2 8-190 15,-4-3-133-15,-2 0-32 16,-4-3-73-16,-1 5-29 16,3 1-35-16,-2-4-8 0,3 11-10 15,-2-2-4-15,3 0-5 16,4 4-2-16,3-4-1 15,3 4 0-15,4-4-1 16,5 5 1-16,-1-1 0 16,3 1 2-16,4 2 0 15,-1-14 1-15,3-2 2 16,5-12 0-16,2-12 1 16,-2 11 1-16,7-17-2 15,-12-5-1-15,0 0-1 16,-5-9-1-16,-7 9 0 15,8-3 1-15,-16 8-1 16,-8-10 0-16,1 14-4 16,-5 17-1-16,-3-10-3 15,9 11-2-15,-16 1-1 16,-8 0 1-16,11 10 1 16,-8 4 2-16,10 1-1 15,-1-7 1-15,1 5-6 0,4 6-14 16,2-8-42-16,4 4-28 15,4-6-69-15,2-6-40 16,6 2 128-16</inkml:trace>
  <inkml:trace contextRef="#ctx0" brushRef="#br0" timeOffset="9865.58">19603 8019 1000 0,'0'-13'484'15,"-2"7"-158"-15,5 7-137 16,1 1-44-16,-4-2-53 16,0 0-33-16,0 0-40 15,1 16-3-15,1 44 2 16,-1-21 0-16,10 16 9 15,11 2 6-15,-11 9 6 16,-5-4-1-16,-3-10-10 16,-3-2-7-16,1-15-8 15,3-1-4-15,-5-6 0 16,3-3-1-16,-3-6 3 16,-4-6 0-16,0-8-30 15,5-7-32-15,-10-16 31 0</inkml:trace>
  <inkml:trace contextRef="#ctx0" brushRef="#br0" timeOffset="10799.77">17584 8949 446 0,'-68'-27'277'15,"66"34"3"-15,2-4-58 16,2 0-47-16,-2-3-18 15,0-1-18-15,24-3-4 16,30-8-2-16,-34 8-8 16,7 8-25-16,-11-13-13 15,8 11-25-15,18 7-9 16,-2-10-17-16,1 11-5 16,2-9-10-16,-6-4-3 15,4 8-3-15,6-4-3 0,10-3-2 16,-1 3-3-16,3-6-3 15,-4 6 1-15,-2 0-2 16,4-1 1-16,4 1-1 16,1-4-1-16,0 5 0 15,4-10 0-15,-5 6-1 16,8-2 0-16,-1-1 0 16,-1 13 0-16,3-8 0 15,-13 2 0-15,3-3-1 16,8-1 1-16,-6 9 0 15,4-5 0-15,-4 3 0 16,-7-4 0-16,-1-3 0 16,18 4 0-16,-15 2 0 15,1-1 0-15,9 1 1 16,-14-7-1-16,12-8 2 16,-3 11-1-16,1-7-1 0,-3 2 0 15,-4 6 0-15,10-1 0 16,-14 5 1-16,4 6-1 15,2-5 0-15,-8-4 0 16,3-2 0-16,-4 0 0 16,-1-4-1-16,-6 1 1 15,4 3 0-15,0-2 0 16,-5 7 1-16,-1-2 0 0,-4-4 0 16,-6-3 1-16,2 0 2 15,-1-5-1-15,-9 0 2 16,-1 4 0-16,-9-8 1 15,-1 6 0-15,-9 1-5 16,-1 0-10-16,-8 5-42 16,-10-9 0-16,-5 4 24 15</inkml:trace>
  <inkml:trace contextRef="#ctx0" brushRef="#br0" timeOffset="11865.849">17810 9384 234 0,'-1'-7'62'0,"-1"1"7"0,-5 7 67 15,7-4-12-15,0 7 0 16,1-4 9-16,-1 0 5 15,0-1 18-15,0 0 10 16,0 0 9-16,0-4-5 16,0 4-24-16,0-1-20 15,0 1-41-15,0 0-16 16,0 1-19-16,0 0-4 16,-1 7-3-16,0 19-4 15,1 23-13-15,-2-30-4 0,-4 14-6 16,3-8-3-16,-3 14-3 15,0 0-3-15,6-2-1 16,-3 11-1-16,-1-13-1 16,-1-5 0-16,-7 0-1 15,5-10 0-15,-3 0 1 16,5-8 0-16,6-9 0 16,2 4 1-16,2 4 0 15,-1-3 2-15,-2 2 0 16,-9-13-1-16,7-5-3 15,-4 8-2-15,6-3-1 16,6-2 1-16,-1-4-1 16,3 5 0-16,-4-5 0 15,4 3-1-15,-2 11 0 16,3-11 1-16,2 6 0 16,-1-4-1-16,7-3 1 15,3 4-1-15,-3 3 0 0,2 9 1 16,3-6-1-16,0 8 1 15,6-11 0-15,0 1 0 16,1-3 0-16,4-11 0 16,-9 13 1-16,7-1 0 15,-6 4-1-15,-11 14 1 16,2-5-1-16,-8-12 1 0,-8 3 1 16,1-7 11-16,-5 0-37 15,1 3-3-15,1 0 16 16</inkml:trace>
  <inkml:trace contextRef="#ctx0" brushRef="#br0" timeOffset="12764.11">18555 9557 526 0,'28'-29'285'0,"-28"25"-49"16,2 7-19-16,-6 0-29 0,3-4-21 15,-1 0-41-15,1 1-18 16,0-1-19-16,1 1-6 15,0 0-7-15,0 0-4 16,-1 0-17-16,0 3-8 16,-6 16-13-16,-14 24-5 15,15-34-8-15,9 10-4 16,-2-16-6-16,1-1-2 16,-5 3-3-16,2-7 0 15,0 2 1-15,1 0 2 0,0 0 1 16,12-1 1-16,32-12 0 15,-36 6-3-15,-7-4-2 16,4 5-1-16,-8 0-1 16,4-4 0-16,3 10 2 15,-5-10 1-15,0 7-1 16,-2 4 0-16,-10-6-4 16,6 13-1-16,-9-6-1 15,-8 1 0-15,14 14 29 16,-6-9-15-16,6-8 383 15,3-3-287-15</inkml:trace>
  <inkml:trace contextRef="#ctx0" brushRef="#br0" timeOffset="14647.7">18920 9591 561 0,'56'-34'286'0,"-46"24"-65"0,-4 1-18 15,15 1-28-15,-4 1-13 16,-16 2-23-16,1 3-11 15,-5 2-29-15,1 0-15 16,1 0-30-16,0 0-14 16,0 0-10-16,-3 7-1 15,0 22-6-15,-35 39-4 16,30-27-6-16,5 4-3 0,0-10-3 16,-1-3-1-16,3-7-2 15,2 8-1 1,-3-2 1-16,-2-11-1 0,0-13 1 15,4-6 2-15,0-13 1 16,1 7 1-16,0-11-3 16,0 1-7-16,0-6-15 15,0-13-7-15,3 10-12 16,2-10-5-16,4-7-2 16,1 0 6-16,2 6 14 15,2-1 9-15,-2 19 11 16,6 8 0-16,-4-1 1 15,1 10 0-15,3 6 2 16,5 4 3-16,-11 13 5 16,-21 2 2-16,-1 10 2 15,6 12 1-15,14 2-4 16,14-15-1-16,0-3-3 16,-25-9-1-16,-9-12 0 15,13 14 0-15,-4-4 1 0,1-7-1 16,4 2 2-16,-7-10 1 15,-3-9 1-15,-1-1 0 16,1 0 0-16,-11-9-2 16,21-16-4-16,11 8-2 15,3-11 0-15,8-14 0 16,-11 3-2-16,5-7-1 16,-2 6 0-16,5 17 1 15,-2 6 2-15,-6 5 5 0,1 7 5 16,-3 7-1-16,1 16 1 15,-2 2-3-15,-5 8-1 16,-2 18 1-16,1-1 1 16,-5 0 0-16,-1-9-1 15,1-4-1-15,-2-11-2 16,0 1 0-16,0 14 0 16,1-14 1-16,-5 2 3 15,2 6-2-15,1-14-37 16,-4-16-23-16,3-5-78 15,2-5 77-15</inkml:trace>
  <inkml:trace contextRef="#ctx0" brushRef="#br0" timeOffset="15381.23">19527 9522 943 0,'-4'2'472'0,"2"4"-133"16,-7 9-163-16,0 1-26 16,0 7-49-16,-3 1-27 15,11-2-28-15,-6 13-6 16,13-1-6-16,-10-6-2 16,0 3-7-16,4-12-6 0,1 2-8 15,4 5-2-15,0-1-4 16,-4 1 0-16,3-13-1 15,-6-6 0-15,2-3 2 16,2-7 0-16,-1-5 0 16,7-1 1-16,-6-17-5 15,2-1 1-15,8-8-18 16,-5-6-14-16,17 3-21 16,-2-7-8-16,-11 8 17 15,14 0 12-15,-13 13 21 16,10 2 5-16,-2 10 2 15,-4 8-1-15,3 12 5 16,-10 5 6-16,0 10 9 16,-4 3 3-16,-1 7 2 15,-1 5-2-15,1 14-6 16,-2-21-3-16,1 15-6 16,0-7-1-16,-2-16-2 15,0 9 0-15,-1-25 0 16,0 6 1-16,0-9-1 0,1 10 0 15,0-11 3-15,0-3-1 16,4-4-3-16,-5 3-2 16,0 0-10-16,4-19-8 15,10-41-17-15,-7 12-13 16,1 3-28-16,5-7-3 16,3 0 16-16,4 16 16 15,-1 5 32-15,0 5 14 16,-5 16 9-16,-1 2 3 0,-4 9 9 15,-1 9 2-15,-3 23-2 16,-4-1 3-16,4 26 2 16,-6-4-2-16,-2-12-1 15,2-2-2-15,-3-12-8 16,0 2-2-16,0-10-4 16,4 5-1-16,-2-8 1 15,4-2 13-15,0-5-30 16,4-5 6-16,3-8 3 15</inkml:trace>
  <inkml:trace contextRef="#ctx0" brushRef="#br0" timeOffset="15747.25">20260 9211 1044 0,'-2'11'519'0,"-1"3"-177"15,1-8-157-15,-2-1-42 16,3 2-57-16,0 7-19 16,1 26-22-16,0 0-4 0,-1 7-2 15,-1 3 3-15,0 2-5 16,1 6-3-16,4 0-8 15,-3-4-7-15,3-3-7 16,-2 1-3-16,-3-2-1 16,2-9-1-16,-1-10 1 15,-1-4-1-15,2-16 2 16,-2 6-11-16,-1-13-29 16,3-2-29-16,4-9-84 15,-3-13-1-15,6-9 81 16</inkml:trace>
  <inkml:trace contextRef="#ctx0" brushRef="#br0" timeOffset="16035.92">20615 9238 1032 0,'-3'-3'510'0,"0"11"-153"16,1 4-172-16,-4 5-32 15,-4 7-35-15,-2 13-16 16,1 8-25-16,4 3-5 16,1 2-10-16,5 2-9 15,4-1-18-15,-10-2-7 16,8 4-12-16,3 1-4 16,-2-4-2-16,3 4-3 15,-1-17-1-15,-5-12 2 0,1-6-1 16,2-9 3-16,-7-4-24 15,10-6-17-15,-8-2-94 16,3-13 22-16,4 3 53 16</inkml:trace>
  <inkml:trace contextRef="#ctx0" brushRef="#br0" timeOffset="16297.09">20383 9605 761 0,'-14'0'418'0,"3"4"-52"16,2-1-74-16,8 0-68 15,1 6-26-15,4-9-48 16,3 2-18-16,5-5-31 16,4-4-15-16,9 3-31 15,6 8-13-15,4 2-21 0,2-6-6 16,-4 4-7-16,1-6-2 15,-10-2-3-15,0 9-14 16,-2 3-63-16,-8 1-17 16,3-2 46-16</inkml:trace>
  <inkml:trace contextRef="#ctx0" brushRef="#br0" timeOffset="17063.74">20948 9694 987 0,'-1'0'521'15,"2"22"-123"-15,-22-21-177 16,19-1-35-16,-12 1-66 16,-1-2-33-16,2 6-39 15,0-10-8-15,-3 1-18 16,0 11-7-16,3-7-8 15,-1 8-3-15,2-2-3 16,1 0-1-16,1 15 1 16,-1 7 0-16,3-1-1 15,1-9 0-15,6-8-1 16,1-1-1-16,3 10 0 16,6-7 0-16,5 4 1 15,2-7 0-15,10 1 1 16,-2-2-1-16,1 3 2 0,1-5-3 15,6-6-15-15,1 2-8 16,-6-6-14-16,-17-6 0 16,-10-1 14-16,-5 0 8 15,-1 6 8-15,7 8 1 16,4 13-2-16,5-2 0 16,-4 12 5-16,-1 5 2 15,-6 9 2-15,-11 8 0 16,9 9 1-16,3 12 0 0,4-8 0 15,12-2 0-15,-12 1 1 16,-3-9 0-16,5 8 1 16,-9-5 0-16,1-14-1 15,-2-2 2-15,-10-6 4 16,-1-7 1-16,-4-8 3 16,-2-3 0-16,-5-19-3 15,-5-5 0-15,3-10-1 16,-4-6 0-16,-1-6-3 15,4 1-2-15,2-8-3 16,4 1-3-16,13-3-1 16,3 9 0-16,9 8 1 15,1-6 1-15,3 4 2 16,3 8-1-16,3-5 8 16,6-2 8-16,6 7 8 15,8-17 5-15,12-1-5 16,15 13-5-16,-8-1-8 0,3 5-2 15,-6-1-3-15,-14 0 15 16,5-8-35-16,-4 0-26 16,-8 2 408-16,-4 0-302 15</inkml:trace>
  <inkml:trace contextRef="#ctx0" brushRef="#br0" timeOffset="18437.74">22299 7810 364 0,'3'-7'248'0,"1"7"41"15,-2 4-71-15,1-22-52 16,0 9-24-16,-2 6-43 16,6-13-18-16,-3 25-13 15,-1-12 1-15,1-1-6 16,-5 4-3-16,1-1-14 15,-1 0-7-15,0 1-1 16,0 0 0-16,-1 0 0 16,-5 11-3-16,-33 29-15 15,22 3-4-15,-7-27-7 16,-7 22-2-16,-1 1-4 16,-8-15 0-16,6 23-1 15,-2-2-1-15,5 24 0 16,2 0 0-16,-12 10-1 15,6-3 1-15,1-10 0 0,-1 6-1 16,15-4 1-16,-4 1-1 16,4 6 1-16,7 2-1 15,1 2 1-15,6 8 0 16,3-9 2-16,2 0 2 16,2-1 2-16,4 8 0 15,4 5 2-15,0-8-3 16,5 1 0-16,0-24-1 0,11 1-1 15,5-11 0-15,5-5 13 16,11 6-11-16,-8-26-17 16,4 6 360-16,4-27-275 15</inkml:trace>
  <inkml:trace contextRef="#ctx0" brushRef="#br0" timeOffset="29513.6">22610 8294 328 0,'21'-79'256'16,"-18"71"22"-16,1 6-79 15,4-1-23-15,-1-9-35 16,0-12-15-16,0 6-19 16,-3 3-5-16,-1 7-10 15,4 6-5-15,-1-8-7 16,-3 5-2-16,1-2-9 15,-5 3-5-15,0 3-15 16,1 2-9-16,-1-1-21 16,0 0-6-16,-2 11-7 15,-14 36 2-15,12-13 0 16,-1 11 0-16,0 10-1 16,0 7-1-16,1-12-3 15,1-12 1-15,-1-6-2 16,-2-8 1-16,1-1 0 15,1-6-1-15,0-6 2 16,2-6 0-16,-1-3 2 16,-3-2 1-16,0-6-1 0,-2-3 0 15,6-5-4-15,3-7-2 16,3 3-1-16,2-1-3 16,-3 8 0-16,3 4-1 15,4-2 0-15,1 16 2 16,3-6 1-16,-2 10 1 15,3 8 1-15,4-10 0 16,3 8 0-16,1-3 1 16,3-5-1-16,0 1 0 0,2-5 1 15,7-4 0-15,-8-3 1 16,8-3 1-16,-4-8-9 16,-11 3-21-16,3-3-61 15,-10 2-51-15,2-6-14 16,1 5 77-16</inkml:trace>
  <inkml:trace contextRef="#ctx0" brushRef="#br0" timeOffset="29928.23">23054 8114 998 0,'-2'-7'496'0,"-8"5"-181"16,10 6-156-16,-3 9-35 15,1 10-62-15,3 10-11 16,-3 16-9-16,1-8-2 0,-1 13-5 16,0-3-6-1,1-12-9-15,-6 13-4 0,1-13-6 16,-7-5-2-16,6 6-3 16,4-11-1-16,-1-5-1 15,4-3 0-15,-6-10 0 16,0 4 0-16,-10-5 0 15,12-9-12-15,-1 2-53 16,1-5-50-16,19-8-269 16,-7 3 252-16</inkml:trace>
  <inkml:trace contextRef="#ctx0" brushRef="#br0" timeOffset="30220.77">23329 8548 1230 0,'2'4'583'0,"-6"4"-229"15,0 1-191-15,3-2-35 0,-4 8-69 16,-4 0-22-16,7 0-25 16,-8 2-5-16,6-2-4 15,6 1 4-15,-4-9-23 16,6-2-44-16,-4-9 153 16,-3 3-92-16</inkml:trace>
  <inkml:trace contextRef="#ctx0" brushRef="#br0" timeOffset="31363.88">23832 8168 361 0,'10'-29'282'0,"-13"29"69"15,2-4-88-15,-5 4-72 0,0 0-25 16,14-7-41-16,-7 3-22 16,10 4-30-16,-14-1-11 15,3 15-10-15,-8-5 1 16,0 2 0-16,13 6-2 16,-5 0-12-16,5 5-5 15,-15 15-9-15,1-6-5 16,-9 2-9-16,2-4-1 15,3-17-5-15,-2 2 0 16,8-9-1-16,1-7 0 16,7 0 0-16,-1-13 0 0,7-2-3 15,2 7-1-15,9-22-1 16,-1 5-2-16,2-5-1 16,1-2 0-1,0 12-1-15,8 12 0 0,1 1 1 16,1 4 0-16,-2 13 3 15,-5 7 0-15,-1 9 1 16,-3 13 1-16,-8 8-1 16,3-11 1-16,-10 16 1 15,-5-11 0-15,-5-5 2 16,-7 6-1-16,-7-12 1 16,-8 1 1-16,-6 0 0 15,2-3 1-15,-1-11-2 16,3-3 0-16,-4-8 0 15,-8-6 0-15,4-3 0 16,7-3-1-16,9-12-3 0,9-2-2 16,7 0-5-16,1 0 0 15,6 10 0-15,3 1 1 16,3 3 1-16,4 3-1 16,2 5 3-16,2 0 0 15,0 10 2-15,12-2 1 16,6 4 0-16,2 5 1 15,8-8 0-15,-7-2 1 16,6 2 0-16,-4-6-1 16,-2 2 1-16,-5 3-1 0,-13-8 14 15,1 0-18-15,-7 0-60 16,-2-2-42-16,0 2-100 16,-7-6-308-16,-4-2 358 15</inkml:trace>
  <inkml:trace contextRef="#ctx0" brushRef="#br0" timeOffset="31844.99">24421 8223 966 0,'-6'-51'491'0,"-2"61"-145"16,3 4-151-16,2-9-33 16,3 12-59-16,2-6-25 15,-4 11-28-15,1 12-7 16,-1 4-7-16,2-3-4 15,-11-8-11-15,-1 2-3 16,1-12-7-16,-9 6-3 16,10-6-3-16,13-6 0 0,-8-2-1 15,6-4-1-15,1-4 0 16,-3-1-1-16,1-1-1 16,0 0 0-16,10-2-1 15,31-6 1-15,-14 6-1 16,0 6 0-16,1-4 0 15,1 1 0-15,-2 3 0 16,-4 1 0-16,-5 0 1 16,0-1-1-16,-3 0 5 15,-4-5-13-15,2 4-39 16,1-2-35-16,-3-4-102 16,-2-5 20-16,-5 6 92 15</inkml:trace>
  <inkml:trace contextRef="#ctx0" brushRef="#br0" timeOffset="32194.5">24802 8066 932 0,'8'-3'482'16,"-15"3"-116"-16,2 1-114 16,5 8-101-16,-16 0-34 0,13 18-52 15,-1 1-7-15,-12 26-4 16,13-2-1-16,-7 2 1 16,-4 6-4-16,6-10-15 15,-4 0-8-15,2-1-13 16,4-1-4-16,-4-7-4 15,2-2-1-15,-3 1-2 16,1 12 3-16,2-20-26 16,-6-2-25-16,9-12-75 15,-2-20-89-15,9 20 132 16</inkml:trace>
  <inkml:trace contextRef="#ctx0" brushRef="#br0" timeOffset="33238.5">25626 8439 528 0,'3'0'342'0,"-1"-4"-45"15,-2 4-65-15,-1-1-27 16,1 0-51-16,-1 0-19 16,-1 0-27-16,1 0-9 15,0-1-28-15,0 1-10 0,-3 0-17 16,-13 0-8-16,-25-12-11 16,22 4-6-16,0 6-10 15,-3 12-2-15,0 4-4 16,2-1 1-16,-7 7-3 15,8 1 0-15,-6 0 0 16,-2 1 0-16,9 1-1 16,-11 3 0-16,16 2 0 15,12 0 0-15,5-3 0 16,-3-2 0-16,12 2 0 16,3-5 0-16,2 9 0 15,18-17 0-15,-10 1 0 16,-1-12 0-16,5-12 1 15,-2 3 0-15,5-11 0 16,-3-1 2-16,-2-19-3 16,-2 9 0-16,-2-18-3 0,-6 10-5 15,-6 7-3-15,3-5 1 16,-12 15 1-16,-1-5 2 16,-2 18 5-16,-4 3-2 15,-3 5-1-15,1 11 1 16,-3 2 2-16,-2 9 1 15,1 4 1-15,4 1 0 0,1 7 0 16,1-6 1 0,5 3 1-16,3-2-1 0,6-6 0 15,0-5-1-15,6 6 1 16,-1 11-1-16,3-24 29 16,-3 6-35-16,3-18-68 15,-6-16-49-15,3 17 50 16</inkml:trace>
  <inkml:trace contextRef="#ctx0" brushRef="#br0" timeOffset="34377.78">26013 8134 722 0,'1'-9'459'0,"-2"9"9"16,-2 0-162-16,-6 10-141 15,-3 11-29-15,0 9-44 16,2 0-28-16,3 16-23 16,3-3-7-16,1 2-12 0,2 7-1 15,1-8-4-15,0-1-3 16,1-2-4-16,0 3-3 16,1-7-1-16,-2 5-2 15,-2-3-1-15,0-7 0 16,-3-8 0-16,2-15-6 15,1-12-35-15,-3-10-27 16,2-14-60-16,0 4-15 16,-4-13-27-16,3 0 11 0,-3-1 48 15,-4-2 22-15,6 1 58 16,0 13 17-16,4 5 20 16,8 14 14-16,-4 7 25 15,2-8 17-15,2 12 25 16,2-3 2-16,4 5 5 15,2 8-5-15,6-2-11 16,-1-2-5-16,4-1-20 16,3 3-8-16,6-7-20 15,7-1-9-15,4-8-8 16,-12-7-3-16,-2-5-3 16,-8 1 1-16,-6-3-2 15,6 3-1-15,-5 1 0 16,-4-6 0-16,-6 5-2 15,-6 0 1-15,2 10-2 16,1 8-1-16,-9 5 0 16,5 3 0-16,-12-3 1 15,-7 8 1-15,15 5 0 0,-9 3 1 16,0 14 4-16,13-3 5 16,-8 8 3-16,-7-5 1 15,21 6-4-15,-14-8-3 16,-1-5-4-16,15 4-1 15,-14-23-1-15,1-2 0 16,10 1 0-16,-3-17 1 16,7-2 1-16,7 3-1 0,-6-25-1 15,-3 6-1-15,2-24-6 16,3-11-11-16,5 10-16 16,12-6-6-16,5 20 0 15,-2-2 9-15,8 9 17 16,-10 5 4-16,-8 10 5 15,-1 13 0-15,-5 5 3 16,-2 11 0-16,-4 3 3 16,0 2 6-16,-6 13 8 15,1-1 4-15,1 9 3 16,-2 0-5-16,-1-14-6 16,-3 9-4-16,-1-10-4 15,-1 1 0-15,2-5-2 16,3-9 0-16,-1-5 0 15,0-14 0-15,5-5 1 16,-5-12-1-16,5 6-2 16,-2-7 0-16,4-8-1 15,4 0-6-15,4-23-17 0,8 8-7 16,0 9-11-16,3-1 4 16,5 11 15-16,-13-3 8 15,6 12 11-15,-14 5 0 16,14 3 0-16,-5 14 0 15,-1 0 3-15,7 8 0 16,-24 4 3-16,9 2 4 16,-9 1 3-16,3-1 2 15,-4 11-1-15,3-2-3 16,4 13-4-16,2-6-1 0,2 4-1 16,-1-5 0-16,-2-12 3 15,-5-2 30-15,2-20-57 16,-4 6 427-16,6-6-304 15</inkml:trace>
  <inkml:trace contextRef="#ctx0" brushRef="#br0" timeOffset="35036.03">27744 8520 941 0,'38'-39'463'0,"-41"47"-116"16,-10 4-131-16,-10 3-71 16,1 4-25-16,-4 6-48 0,10 1-15 15,0 3-22-15,-6-1-9 16,4 7-14-16,-10-5-5 16,5-3-3-16,3 3-1 15,-5-21-2-15,12 8 3 16,1-4-13-16,-1-22-19 15,6 0-63-15,4 11-49 16,4-30 216-16,9 19-95 16</inkml:trace>
  <inkml:trace contextRef="#ctx0" brushRef="#br0" timeOffset="35265.86">27642 8524 909 0,'-16'-2'454'0,"-6"3"-141"15,20 7-68-15,6 4-85 16,5 5-32-16,-3 7-45 16,5-1-15-16,2-2-22 15,-1 3-8-15,13-6-14 16,-13-6-6-16,-6 10-9 16,13-3-3-16,-13-5-3 15,18 6 11-15,5-15-34 16,-11-11-33-16,-1-1-42 15,-13-19-523-15,13-2 446 16</inkml:trace>
  <inkml:trace contextRef="#ctx0" brushRef="#br0" timeOffset="49080">28244 8255 286 0,'-56'-14'214'15,"49"23"4"-15,4-12-56 16,-7 14-23-16,3-11-38 15,9 6-11-15,2 12-9 16,2-25 1-16,-4 23-5 16,-2-25 0-16,-1 3-2 15,2 14-2-15,17-8 2 16,-14 7-2-16,12-6-7 16,3-19-7-16,2-6-15 0,21-4-6 15,4-1-14-15,1 8-7 16,3 7-8-16,-1 7-3 15,-12 4-3-15,-6 3-1 16,-11 3-1-16,-6 3-1 16,-11 5 0-16,6-1 1 15,-9 16 1-15,-4 7 1 16,3 7-1-16,-16 6 1 16,-5-6-2-16,-3-8 1 0,-5 4-1 15,2 5 1-15,5 4-1 16,1 0 0-16,4 0 0 15,0-6 0-15,5-8 0 16,2 2 0-16,5-2-1 16,1-6 1-16,1-8 0 15,1-11 7-15,0-6-32 16,2 1-45-16,1-2 47 16</inkml:trace>
  <inkml:trace contextRef="#ctx0" brushRef="#br0" timeOffset="49397.15">28319 8581 753 0,'-75'-27'411'0,"70"26"-64"0,10-2-104 15,0 0-85-15,3-4-45 16,13 6-59-16,2-6-10 16,10 3-5-16,5 1-3 15,1 0-9-15,-3 4-5 16,0 1-11-16,0 1-4 16,-10 1-3-16,6-1-1 15,-20-3 1-15,-3 0 0 16,-6-1-13-16,-6-4-22 0,2 1-81 15,0 3 564-15,0 0-366 16</inkml:trace>
  <inkml:trace contextRef="#ctx0" brushRef="#br0" timeOffset="50148.28">28875 8251 830 0,'23'-57'394'0,"-23"57"-144"15,-2-1-41-15,-3-1-68 16,4 1-29-16,0 1-50 15,0 0-13-15,-5 16-16 16,-14 39-3-16,12-22-6 16,-2 7-1-16,-1 5-8 15,0-1-3-15,-2-10-3 16,-1 3-2-16,0-3-2 16,-2 1-1-16,7 5-1 15,2-5-1-15,5 0-1 16,2 0 1-16,1-12-2 15,7 0 0-15,-1-11 0 16,5 1 1-16,3-7 2 16,-3-9 0-16,5-13 3 15,3-12-2-15,7-9 0 16,2 0-1-16,2-4-1 16,-6-1 0-16,-1 6-1 15,-6 4 0-15,-10 8 1 16,1 7-1-16,-14 6-1 0,0 5-2 15,-6 10-1-15,-8-1 0 16,0 7 1-16,-1 2 1 16,-4 0 1-16,9 5-1 15,2 2 1-15,0 1 0 16,11 2-1-16,-2 3 1 16,5-2-1-16,-1 4 0 15,0-3 1-15,2-8-1 16,3 4-11-16,3-10-18 0,2 6-54 15,-1-1-50-15,-3-8 82 16</inkml:trace>
  <inkml:trace contextRef="#ctx0" brushRef="#br0" timeOffset="50648.21">29422 8138 800 0,'-1'8'427'0,"-12"4"-70"16,-8 3-122-16,-4 18-80 16,2-5-41-16,1 7-60 15,4 12-14-15,-2-9-18 16,0 6-4-16,4-1-4 0,-5-12-1 15,5 3 0-15,4-1-3 16,1 4-3-16,5-6-3 16,8 0-2-16,2-1 0 15,13 3-1-15,-4-9 1 16,0-1-1-16,3-14 0 16,-1-9 2-16,8 2 0 15,0-25 2-15,-1 6 0 0,3-21-3 16,-1-7 1-16,-2 3-2 15,2-4 1-15,0 2-1 16,-5 0 0-16,-8 8 0 16,-1-1-1-16,-10-1 0 15,-5 5 1-15,-1 2-1 16,-7 6-1-16,-15 15-1 16,0 2-1-16,-4 8 1 15,-1 12 1-15,5-7-2 16,0 17 0-16,0-3 2 15,6-5-12-15,13 4 10 16</inkml:trace>
  <inkml:trace contextRef="#ctx0" brushRef="#br0" timeOffset="51854.78">29783 8541 279 0,'-4'-51'203'15,"13"47"35"-15,-3 8-27 0,-2-9-41 16,-3 2-8-16,-2 0-12 15,1 2-5-15,0 0-13 16,0 0-9-16,0-1-29 16,0 1-22-16,0 0-34 15,0 0-14-15,0 1-16 16,0 0-3-16,-1 7 0 16,-3 16-2-16,-7 33 0 15,6-25 0-15,0 5-1 16,0 2 0-16,0-1-1 15,0-6 1-15,-1-3 0 16,4-13 1-16,2-3 0 16,-6 2 3-16,10-24 1 15,-4 1 0-15,4-24-1 16,4-4-3-16,1-1-3 16,3-4-10-16,3-1-24 15,1 2-11-15,6 3-5 0,3 9 9 16,6 6 23-1,-7 5 9-15,0 13 2 0,-9-3 0 16,-9 15-2-16,6 6 1 16,-9 7 4-16,-4 10 4 15,-3 9 12-15,-2-1 3 16,-6-1 4-16,11 9-1 16,0-8-7-16,-4-3-2 0,-1-2-4 15,-3-21 0 1,3-6-2-16,5 8 6 0,1-18 3 15,2 5-1-15,7-15 1 16,-3-14-6-16,14-8-4 16,-3-4 0-16,-6-3-3 15,5-2-6-15,7 10-6 16,2 1-1-16,9 11 3 16,-9 0 3-16,-8 12 5 15,-6 2-1-15,1 11-4 16,2 8 2-16,-11 9 4 15,-4 3 2-15,0 7 12 16,-3 6 4-16,-7-1 3 16,13 10-3-16,-13-9-6 15,0 2-3-15,1-5-4 16,0-15 0-16,8-2 1 16,-3-11 16-16,13 3-30 15,-5-2-45-15,3-8 42 16</inkml:trace>
  <inkml:trace contextRef="#ctx0" brushRef="#br0" timeOffset="52621.37">30351 8455 821 0,'-7'-6'439'0,"-3"6"-83"15,4 2-114-15,2 2-84 16,-1-4-46-16,1 4-64 16,3 3-15-16,-2 1-21 15,1 7-4-15,2 3-5 16,-1 6-1-16,1 11 12 16,0 2 7-16,-2 4 8 15,0 1 3-15,-1-2-12 16,-2 2-6-16,1-14-8 15,2 4-1-15,-1-21 0 16,2-7-1-16,1 1 4 16,3-15 0-16,1-3-1 15,0-5-1-15,4-24-5 16,1-7-12-16,5-6-42 16,5 0-20-16,2 12-20 15,0 7 8-15,8 15 38 0,-8 3 19 16,-2 10 18-1,3 8 3-15,-15 2 2 0,0 6 0 16,-4 4 4-16,-7 6 5 16,14 10 16-16,-3 4 9 15,-5 7 9-15,3-4-2 16,-6-1-10-16,-1-1-7 16,9-3-9-16,-3-1-2 0,-3 2-3 15,5-14-1-15,-10-14-1 16,13 5 0-16,-6-9 4 15,-4 0 0-15,1-6 0 16,-1 6 0-16,-1-12-15 16,4-42-13-16,12 29-23 15,-5-18-11-15,6 10-32 16,1-5-14-16,2 2 2 16,3 9 9-16,5 2 43 15,-6 8 24-15,-1 0 22 16,-1 9 4-16,-7 10 19 15,0 1 15-15,-6 12 23 16,-2-1 6-16,-2 11-1 16,0 4-6-16,0 8-9 15,-1 0-6-15,-1 0-12 16,1-4-8-16,0-2-11 16,5 3-5-16,-2-15-2 15,-2 2 3-15,3-10-21 16,-5-10-8-16,9 17 13 15</inkml:trace>
  <inkml:trace contextRef="#ctx0" brushRef="#br0" timeOffset="53052.27">31086 8174 640 0,'9'-10'382'0,"-10"-3"-12"16,-10 8-81-16,4 7-112 15,3-2-41-15,2 12-74 16,3 5-16-16,-12 13-5 16,2 10-2-16,1 0-6 15,6 11-2-15,-2-5 0 16,10-2-1-16,-5 6-5 16,-4-6-4-16,4 0-11 15,-3 1-3-15,1-5-4 0,3 0 0 16,-10-18 0-16,7 1 0 15,-6-21 10-15,4-4-9 16,4-7-59-16,-6-11-38 16,8 0 139-16,-1-4-69 15</inkml:trace>
  <inkml:trace contextRef="#ctx0" brushRef="#br0" timeOffset="53370.88">31319 8161 1000 0,'3'-4'523'15,"-3"4"-148"-15,2 0-184 16,-3 0-46-16,0 0-83 16,0 0-25-16,-3 21-13 15,-5 37 1-15,4-19-2 16,0 5 8-16,0 4 2 15,0 1-2-15,1-7 0 16,-1 5-12-16,0 2-13 16,2-3 0-16,-4 6 0 15,-1-9 0-15,3-6 0 16,-6 2 0-16,3-16 0 16,6-6 0-16,-3-5-12 15,5-11-21-15,-1-8-74 16,-3 1-41-16,9-25 82 15</inkml:trace>
  <inkml:trace contextRef="#ctx0" brushRef="#br0" timeOffset="53668.09">31010 8484 638 0,'-25'-6'370'0,"3"4"-26"15,10 0-75-15,15 2-77 16,2 2-33-16,0 1-48 16,1 2-13-16,4 3-6 15,4 1-10-15,8-3-19 16,-1 5-7-16,6 0-20 16,4 1-8-16,-3 1-13 15,0-1-3-15,-11-2-4 16,0-2-1-16,-6-1 5 15,-1-3-2-15,2-6-38 16,5-4 20-16,-5-9-5 16</inkml:trace>
  <inkml:trace contextRef="#ctx0" brushRef="#br0" timeOffset="54437.1">31612 8528 822 0,'69'12'404'16,"-72"-6"-101"-16,-4-4-62 15,1-1-46-15,-3 4-29 16,-10-1-66-16,0 3-22 16,-4 2-27-16,-9-3-8 15,9 0-13-15,-3 2-5 16,-9-3-11-16,13 6-5 0,-1 1-5 15,2-1-1-15,12 3-1 16,-2 0-1-16,-2 1-1 16,7 0 0-16,4 6-2 15,2 0 1-15,17 5-1 16,-2-1 1-16,10-2 1 16,-7 0 0-16,7-11 0 15,0 1 0-15,-5-14 1 16,16-6 1-16,-18-9-1 15,5 3-1-15,0 6-12 16,-9-13-4-16,1 3-6 16,-3-3 0-16,-2-6 3 15,-4 13 3-15,-8 7-1 16,0 5 3-16,0 16 7 16,-2 15 0-16,4 8 6 15,-4 3 1-15,-7 5 0 16,6 2 0-16,1 7 1 15,0 7 2-15,5 6 1 0,-5 7 0 16,-8 3 1-16,8-9-1 16,-8-6 0-16,5-9-1 15,-4-16 1-15,-2-2 0 16,0-10 1-16,-3-9 1 16,-3-9 0-16,3-3 1 15,1-12 0-15,-5-8-1 16,3-8-2-16,-12-5-1 0,1-3 1 15,8 0-17-15,4-13-20 16,5 7-5-16,12-4-5 16,2 3 16-16,15 3 18 15,-5-5 5-15,9 4 3 16,-7-2 1-16,14 9-1 16,-2 3 1-16,-1 4 2 15,17 1 2-15,-9 2 5 16,9 0 2-16,-4 3-1 15,-6 7-2-15,-1 0-5 16,-5 7-2-16,-10-3 11 16,-2 0-29-16,-8 6 369 15,1-1-265-15</inkml:trace>
  <inkml:trace contextRef="#ctx0" brushRef="#br0" timeOffset="55436.25">28392 8989 343 0,'-2'1'195'0,"4"-1"-19"15,-2 0-10-15,0-1-26 16,0 0-9-16,0 0-15 16,0 0-11-16,0 0-8 15,0 0 2-15,3-1-3 16,7 2-5-16,4 2-9 15,29 4-9-15,-27-5-15 16,2 0-4-16,13 3-9 16,3 1-4-16,4-2-4 15,10 1-4-15,3-3-1 16,3-1-2-16,22-1-6 16,9-2-2-16,29-2-7 15,3 1-2-15,18 5-4 0,-4 2-3 16,10 2-1-16,4 11 0 15,-3 0 0-15,0 5 1 16,-22 15-1-16,6-7 0 16,-7 14 0-16,0-3-1 15,-7-10 0-15,-8 11 2 16,-10-21 3-16,-11-6 1 16,-1-9 0-16,-1-12 0 15,-15-13-2-15,-4-5-1 16,-19-15 0-16,-14 1-2 15,-13 2-3-15,-7 8 1 0,-12 12-23 16,-8 6-24-16,-6 13-59 16,-12 6 513-16,12 10-328 15</inkml:trace>
  <inkml:trace contextRef="#ctx0" brushRef="#br0" timeOffset="56337.18">28844 9222 735 0,'4'-5'381'0,"-5"-8"-96"15,-2 20-87-15,0 4-75 16,-4 9-37-16,1 27-26 16,-1-14-2-16,3 22 5 15,0-2 4-15,-2-6-9 16,2 11-7-16,-4-7-18 15,3 9-9-15,5-4-11 16,0-8-4-16,1-9-2 16,-4-9-2-16,-1-17-1 15,3 0 24-15,3-2-47 16,1-12-31-16,2-19 38 16</inkml:trace>
  <inkml:trace contextRef="#ctx0" brushRef="#br0" timeOffset="57034.08">29405 9592 599 0,'15'-2'332'0,"-2"-1"-37"16,-3-6-43-16,-5-1-55 16,-2-3-30-16,-1-4-55 15,-1 7-15-15,2 1-16 16,-7-2-6-16,-5 6-12 15,-2-4-7-15,-8 1-16 16,-2 2-8-16,-7 3-16 16,-2 6-5-16,-1 4-6 15,-4 4-1-15,-3 8-2 16,-3 0 0-16,3 3-2 16,19 6 0-16,8-3 0 15,3 2 0-15,10 5-2 16,-12-6 1-16,19 18-1 15,8-8 1-15,-1-4-1 0,7-10 1 16,-8-18 1-16,6 9 0 16,5-15 0-16,0 18 0 15,-1-13 2-15,-4-3-1 16,-2-6 2-16,-1-21 0 16,0 2-6-16,0-12-7 15,6-10-16-15,-6-1-7 16,2-11-11-16,-3 6 2 0,-2 17 11 15,-1 3 8-15,-11 21 13 16,-1 5 2-16,-10 7 2 16,3 15-1-16,2 7 3 15,-4 6 2-15,7 8 2 16,-4 5 0-16,1 4 4 16,2-7 0-16,2 8 2 15,0-11 1-15,9 0-1 16,1-11-2-16,2-9-1 15,10-4 20-15,4-15-43 16,-2 4-12-16,9-16 24 16</inkml:trace>
  <inkml:trace contextRef="#ctx0" brushRef="#br0" timeOffset="58083.98">29801 9361 1002 0,'-11'1'475'16,"-3"16"-184"-16,0 0-73 16,3 7-81-16,-3 7-34 15,3 6-39-15,0-2-14 16,7 10-17-16,3 0-9 16,6 8-13-16,2-2-3 15,-1-14-4-15,0 6 0 16,1-19-1-16,-3-2 1 15,4-2 0-15,-4-11-1 0,-1-6-7 16,-2-3-19-16,0-10-42 16,1-12-15-16,0-10-18 15,-2-3 8-15,-1-9 37 16,-2 5 14-16,1-1 27 16,-1-3 10-16,0 10 1 15,3 8 1-15,5 9 5 16,-1 15 13-16,5 4 19 15,1 6 5-15,3 13 13 16,4-3-1-16,3 6-3 16,2-3-3-16,1 2-13 15,3-3-9-15,5-9-10 16,2 0-2-16,-5-14-5 16,5-3 0-16,-14-13-1 15,6-7 0-15,-1-4-2 16,-18-4-1-16,16 6-2 15,-14-3 1-15,1 9-2 0,5 0-1 16,-12 11-4-16,4 8-3 16,-6 6 2-16,-5 10-1 15,-10 7 4-15,3 4 1 16,4 11 0-16,3 7 2 16,3 7 3-16,-7 0 2 15,-1 2 4-15,0-8-1 16,5-12-2-1,5-4-2-15,0-13-2 0,1 0 0 0,-1-3-1 16,-5-8 1-16,4-4 2 16,10-7-1-16,4-7 0 15,7-4-2-15,-3-18 0 16,0-12-9-16,9-8-21 16,-4-2-11-16,7 3-18 15,-1 11 9-15,-3 8 17 16,0 9 12-16,-5 18 13 15,-1 6 2-15,-10 9 2 16,-2 14 2-16,-6 14 16 16,-1 7 8-16,-3 13 12 15,1-4 2-15,-2-2-3 16,1-2-4-16,3-14-10 16,2-2-4-16,0-7-8 15,4-7-3-15,-1-4-1 16,0-6-1-16,5-6 2 15,-3-6 0-15,4-7-1 0,6-4-1 16,-5-13-3-16,-2-4 2 16,2-15-23-16,-4-9-13 15,17-2-26-15,-4 2-13 16,0 16 12-16,-4 15 12 16,-17 15 22-16,16 9 9 15,-16 17 10-15,7 13 2 16,-2 16 4-16,-9 5 8 15,13 4 17-15,-11 3 5 0,-1-15 5 16,6-1-4-16,3-6-16 16,10-10-4-16,7 1-6 15,0-10 27-15,7-7 10 16,-5-11 389-16,6 3-308 16</inkml:trace>
  <inkml:trace contextRef="#ctx0" brushRef="#br0" timeOffset="58972.67">31766 8255 247 0,'1'2'182'0,"3"2"0"16,-4-7-23-16,0 2-8 15,0-1-21-15,0 1-11 16,0 0-34-16,0 0-8 15,0 0 1-15,0 0 7 0,0 1 7 16,0 0-7-16,0 0-17 16,10 25-14-16,31 38-7 15,5-19-2-15,11 21-8 16,9 3-4-16,2 20-10 16,-2 5-4-16,-9 5-8 15,-4 0-2-15,-23 0 5 16,-12 3 11-16,-16 7 19 15,-13-4 10-15,-21-5 3 16,-9-2-6-16,-17 0-10 16,-11-1-9-16,-1-13-7 15,-8-9-8-15,11-26-8 16,1-7-1-16,8-15 12 16,9-12-20-16,7-9 3 15</inkml:trace>
  <inkml:trace contextRef="#ctx0" brushRef="#br0" timeOffset="61178.9">12415 12136 623 0,'20'-7'329'0,"-23"6"-59"16,4-1-55-16,0 3-53 16,-1-1-24-16,0-1-43 15,-1 0-7-15,0 0-8 16,1 0-4-16,0 0-7 15,0-1-10-15,0 1-16 16,1 1-2-16,13 0-9 16,36 6-1-16,-20-2 1 15,-3 1-2-15,7-2-2 16,9-1-5-16,0-3-12 16,-1-6-3-16,8 3-5 15,-12-3 1-15,2-2 0 16,-8-2-1-16,-21 3 2 15,4 2-13-15,-15 3-46 16,-2 5-37-16,11 7-93 0,-12 8-54 16,2 8 150-16</inkml:trace>
  <inkml:trace contextRef="#ctx0" brushRef="#br0" timeOffset="61545.74">12457 12441 805 0,'-54'35'407'16,"68"-33"-106"-16,-9-5-106 16,8 2-10-16,6 1-25 15,-3-1-18-15,21 2-31 16,0 0-8-16,5-2-15 16,5 3-9-16,2 0-19 15,6 1-12-15,-3 5-19 16,-8 0-9-16,-4 4-13 15,-17-1-2-15,-10 1 11 16,-3-2-19-16,-8-8-40 0,-6 9 379 16,-17-15-274-16</inkml:trace>
  <inkml:trace contextRef="#ctx0" brushRef="#br0" timeOffset="75536.23">14262 11919 398 0,'6'-2'241'0,"3"-10"-14"16,6 0-36-16,-10 12-39 15,10-9-12-15,-18 11-23 0,-2 1-10 16,2-3-27 0,2 0-9-16,-1 0-11 0,2 0-2 15,0 0-6-15,0 0-3 16,0 0-5-16,0 0-2 15,0 0-3-15,5 3-3 16,-5-3 5-16,0 0 2 16,0 0 5-16,0 0-1 15,0 0-8-15,-1 5-5 0,-3-1-6 16,-5 1-4-16,-47 27-5 16,24-27-2-16,7-4-5 15,-5 4-3-15,7-1-5 16,2-4-1-16,1 6-1 15,0-1-2-15,2-2 1 16,2 4-1-16,2-1 0 16,5 2 1-16,4-3-1 15,1 1 0-15,5-3 0 16,-2-2 0-16,1-1-1 16,0 0 0-16,-1 0 0 15,1 0 0-15,0 0 0 16,0 0 1-16,0 0 0 15,0 0 1-15,-1 0 1 16,0 1-2-16,-1 8 0 16,-2 5 0-16,-9 32-1 15,5-27 1-15,3 1 1 0,-4-1 2 16,5-4-3-16,2 10 1 16,-8-14-1-16,2-11-2 15,1 6 2-15,4-1 0 16,5 6 0-16,5 7 0 15,-6-13 0-15,-5-11 1 16,0 11 0-16,0-12 0 16,6 3-1-16,1 7-2 15,3-5 0-15,2 9 0 0,-7-6 0 16,3-2 2-16,6-4-2 16,-2 5 0-16,9-7 0 15,3 1 0-15,1-8 0 16,4-4-1-16,4 6 1 15,1 2 0-15,-1 12 1 16,0-4-1-16,0 6 1 16,-2 11-1-16,-8 2 0 15,-4 26 1-15,-5 2 0 16,-7-11 1-16,-3 5 0 16,0-14 2-16,-12 4 0 15,1 1-1-15,-11-1 3 16,-5-5-1-16,-4 2 2 15,-6-6-1-15,2-5 2 16,1 6-1-16,-2-16-1 16,3 3 0-16,0-4-1 15,-2-9-1-15,0-8 1 16,2 3 0-16,3-8 0 16,6-4-2-16,6 3-1 0,3-6-1 15,4 2 1-15,-2 2-9 16,4 2-35-16,10 1-30 15,6 10-75-15,-1 1-34 16,7 1-91-16,-9 5 167 16</inkml:trace>
  <inkml:trace contextRef="#ctx0" brushRef="#br0" timeOffset="75903.08">14467 12436 974 0,'58'-1'491'16,"-61"-6"-145"-16,1 6-143 15,2-1-36-15,0 2-65 16,-1 0-34-16,-1 0-45 0,1 0-9 16,0 5-8-16,-2 12-2 15,-5 29-1-15,6-22-1 16,-2-8 8-16,0 3-5 15,-2-6-53-15,-4-4-9 16,5-7 26-16</inkml:trace>
  <inkml:trace contextRef="#ctx0" brushRef="#br0" timeOffset="77122">14812 11991 407 0,'-1'-1'242'16,"0"0"-44"-16,0 0-56 15,0 0-20-15,-1 0-19 16,1 0-3-16,0 0-2 15,0 1-1-15,0 0 4 16,0 0 0-16,0 0-10 16,0 8-6-16,0-7-13 15,0-1-7-15,0 2-7 16,-1-2-1-16,2 0-6 16,0 0-4-16,10 0-15 0,8-8-8 15,41-26-13-15,-31 10-4 16,5 1-6-16,2 4-1 15,-6 4-1-15,-5 2-1 16,-3 12 2-16,-7-3 0 16,-4 4-1-16,-4 8 0 15,-5 0 0-15,-1 6 1 16,-4 5 2-16,-5 1 1 0,-5 8-1 16,-4 2 0-16,0 4 0 15,-3 1 0-15,1-9 0 16,2 4-1-16,2-11 0 15,8-5 0-15,3 9 0 16,1-17 1-16,4-1 1 16,-1-5-1-16,1-12 1 15,4 2-2-15,6-1-1 16,5-3-2-16,3-3 1 16,2 4 0-16,-3-3 1 15,2 5-1-15,0 2 0 16,0 7-1-16,3 6-1 15,-5 11 1-15,0 5-1 16,-4-5 2-16,-4 11 0 16,-2-1 1-16,-4 5 0 15,-1 15 0-15,-7-14 1 0,-3-1 1 16,-7 3 0-16,-1-7 0 16,-4 6 1-16,0-4 1 15,-2-4 1-15,-6-2 1 16,2-5-1-16,1-3 0 15,-3-9 0-15,8-5 1 16,-4-7 1-16,1-5-2 16,2-9-1-16,1 1-2 15,8-4 0-15,-6 0-15 0,15 3-40 16,-7-3-23 0,13 12-66-16,17 3-33 0,-10 4-163 15,9-7 216-15</inkml:trace>
  <inkml:trace contextRef="#ctx0" brushRef="#br0" timeOffset="78004.31">15805 11916 880 0,'77'-43'390'15,"-74"43"-181"-15,1-10-21 16,-4 9-22-16,-1-4-28 15,1 1-35-15,0 4-7 16,0 0-15-16,-1 0-5 16,0 0-9-16,0 0-8 15,-18 6-17-15,-33 12-4 16,20-11-9-16,5 2-6 0,-6 1-13 16,-1-2-1-16,-1-1-7 15,-3-1 0-15,10 3-4 16,3 1-2-16,7-3 0 15,6 0 0-15,5-6 4 16,0 4 0-16,5-3-2 16,2 1 1-16,-1 2-2 15,1-6 0-15,0 1 2 16,-1 0 0-16,1 0 1 16,0 8 0-16,-1 4 0 15,-4 30 0-15,-3-29 1 16,-1-2 0-16,-1 3 0 15,-1 14-1-15,0-4 0 16,0 3 0-16,3-4 0 16,4-16 1-16,1 5-1 15,1-12 0-15,2 6-2 16,0-5-1-16,0-2 1 16,0 0-1-16,0 0 2 0,18-5-1 15,31-22-1-15,-24 8 0 16,3 1 1-16,2-3 0 15,5 10 1-15,3 2 0 16,-7 7 0-16,0 5-1 16,-5 7 1-16,4 4 0 15,4 4 0-15,-8 0 1 16,0 11-1-16,-15-2 0 16,-5 6 1-16,1 6 0 15,-7 2 2-15,-3 0 0 0,-5-2 0 16,-5-3 1-16,-14-10 2 15,1-1 1-15,-4-5 2 16,-8-4 0-16,2-3-1 16,-3-3-1-16,-5-6-1 15,3-1-2-15,4-8-1 16,3 0 4-16,5-4-1 16,8-3-5-16,4 1-29 15,5-1-40-15,12 9-82 16,-2-10 92-16</inkml:trace>
  <inkml:trace contextRef="#ctx0" brushRef="#br0" timeOffset="80045.53">16631 12023 640 0,'5'-5'397'16,"-3"2"-26"-16,-5 1-159 15,5 3-39-15,-2-1-62 16,-1 0-28-16,0 2-21 16,-2 15-1-16,-16 32-18 15,6-26-8-15,-9 13-13 16,0-2 0-16,0 8-4 0,1-5-2 16,-2 2-6-16,0 1-3 15,-2-2-4-15,0 0 1 16,-1-9-2-16,-2-2 9 15,1-6-33-15,-4 2-17 16,7-12-60-16,12-1-58 16,1-10 103-16</inkml:trace>
  <inkml:trace contextRef="#ctx0" brushRef="#br0" timeOffset="80312.12">16452 12112 1110 0,'-8'-4'475'0,"2"7"-257"15,-1 8-44-15,4 25-59 16,-1-14-27-16,4 5-36 16,1-7-11-16,6 7-11 15,3 5-3-15,2-6-7 16,5 8-3-16,4-8-4 15,-1-1-2-15,2 6-6 16,-2-4-1-16,1 6 7 16,2-1-4-16,-5-11-58 15,-3-6-51-15,2-20 58 16</inkml:trace>
  <inkml:trace contextRef="#ctx0" brushRef="#br0" timeOffset="80680.9">17128 11875 1161 0,'-6'-2'524'15,"5"5"-221"-15,0 12-171 16,-6 3-32-16,10 15-34 16,1 3-14-16,-3 18-22 15,-2 7-3-15,-2 1-6 16,-1 0-3-16,4-10-5 16,0-6-3-16,-1 0-3 15,-1-4 0-15,-3-6-2 16,-4-1 0-16,-2-14-1 15,-1 5 1-15,4-17-5 16,0-7-23-16,2-3-101 16,3-14-2-16,-2-12 60 15</inkml:trace>
  <inkml:trace contextRef="#ctx0" brushRef="#br0" timeOffset="81162.3">17514 11895 914 0,'-11'10'480'0,"-4"14"-128"16,-2 5-149-16,5 3-35 16,-3 9-55-16,1 2-22 0,3-4-32 15,-1 6-11-15,6-3-16 16,4-2-6-16,2-5-8 15,4-3-2-15,2-2-5 16,4-5-1-16,4 2-1 16,1-5-1-16,4-6-2 15,-2 3 0-15,3-7-1 16,4-4 1-16,1-8 0 16,1-5 1-16,3-7 0 15,-3-5 0-15,0-7-2 16,-2 2-1-16,-2-15-1 15,-1 1 0-15,-6-5 0 16,-2-8-1-16,-9 12 2 16,-8-3 0-16,-1 5 1 15,-7 0 0-15,-3 3 1 16,1 1 0-16,-11 9-3 16,8 7 0-16,-14 4-3 15,3 2 0-15,0 8-2 0,-8-2 3 16,9 3 4-16,1 0-16 15,6 3-47-15,4 4-33 16,3-1-63-16,3 5 89 16</inkml:trace>
  <inkml:trace contextRef="#ctx0" brushRef="#br0" timeOffset="81685.23">17935 11725 635 0,'-10'-7'348'16,"1"1"-44"-16,4 8-54 16,5 0-54-16,0-5-20 15,0 2-41-15,0 0-11 16,0 0-25-16,0 0-13 16,19-9-18-16,33 9-12 15,-18 15-9-15,2-2-5 0,-7-5-15 16,0-11-5-16,-5 1-12 15,-8 4-3-15,1 6-2 16,-5-6 9-16,-8 0-43 16,-1-2-31-16,0 2 67 15,-3-2-35-15</inkml:trace>
  <inkml:trace contextRef="#ctx0" brushRef="#br0" timeOffset="82563.75">18563 11499 746 0,'-52'-31'421'15,"29"30"-87"-15,14 2-122 16,6-2-26-16,0-1-58 15,1 2-20-15,2-1-36 16,0-1-15-16,0 1-16 16,5 0-7-16,20 0-8 15,37 3-2-15,-30-1-8 16,-1-1-3-16,1 3-3 16,-1 2-2-16,10 2-2 15,-2 1-1-15,-7-3-3 16,-9 2 1-16,-8 2 0 15,-3-1 0-15,-6 5 3 16,-4-3-1-16,-6 5 0 16,-2-6 4-16,-4 3 0 15,0-2-4-15,-6-5-2 16,-4 4-3-16,1-1 0 16,-7-4 0-16,6 3 2 0,1-8-1 15,6 1 1 1,2 4-1-16,11-4-1 0,-6-1 1 15,4 0-2-15,2 0-1 16,0 0-1-16,0 1 0 16,8-1 1-16,6-3 1 15,35 3 0-15,-26 9 1 16,0 9 0-16,-3 2 0 16,2-3-1-16,0-3 1 15,-2 3 0-15,2-1 0 16,-5 5 0-16,-3-3 1 0,-2 3 0 15,-3-4 0-15,-4-6 1 16,-3-2-1-16,-5-4 2 16,-4 13 0-16,-4-6 1 15,-6 4 1-15,-6-4 10 16,-1-9 2-16,-6-1 7 16,1-1 2-16,-3 0-14 15,-2 0-1-15,5 1-11 16,-2 5 0-16,7-3 1 15,3-1-1-15,-7-2 4 16,9-3-3-16,10 6-30 16,-2 2-42-16,-5-11 416 15,12 13-284-15</inkml:trace>
  <inkml:trace contextRef="#ctx0" brushRef="#br0" timeOffset="84230.04">19504 12304 404 0,'91'-59'289'0,"-88"46"48"16,0 2-75-16,-6 10-61 15,3-7-27-15,0 8-46 16,-9 5-17-16,4-3-29 15,5 1-16-15,-4 5-29 16,12-10-11-16,-5 10-14 16,-1 8-2-16,0-1 2 15,-7 14 1-15,4 0-1 16,-9 1-1-16,7 1-3 16,-3-3-1-16,-12-1-3 0,6 2 0 15,2-1 0-15,4 0-2 16,13-11 1-16,6-5-1 15,-11-10 2-15,2-4 2 16,4-7-1-16,-5-8 1 16,10-9-2-16,-8-7-2 15,6-11-3-15,7-2-8 16,1 1-11-16,4 0-1 0,3 8 2 16,1-10 7-1,4 9 9-15,4 18 1 0,-8 8-1 16,-2 12-1-16,-3 9 0 15,-2 7 1-15,-5 12 3 16,4 14 1-16,-12 1 3 16,2-12 1-16,-1-2 0 15,-7 3-1-15,4-4-1 16,-5-6-1-16,-4 3 1 16,4-9 0-16,0-7 0 15,0 1 3-15,0-14 4 16,-2-5 1-16,-1-6-1 15,-1-3-3-15,4-7-5 16,1 0-1-16,3-2-1 16,5-5 0-16,8-3-4 15,9-1-1-15,4-8-2 16,-12-1 1-16,4 22 0 16,-9 1 0-16,13 17-1 15,-1 16 0-15,0 8 2 0,-1 12 1 16,-10 6 4-16,3-6 0 15,-5-5 1-15,3 1 0 16,-6 1 1-16,1 0-1 16,-5 0 1-16,-3-9 0 15,-2-2 1-15,0-5 0 16,-1-7 5-16,-1 5-14 16,1-5-51-16,-2-2-44 15,3-4 55-15</inkml:trace>
  <inkml:trace contextRef="#ctx0" brushRef="#br0" timeOffset="84760.73">20551 12117 706 0,'6'2'425'16,"-10"8"-38"-16,4-3-172 15,0-6-39-15,-4 5-60 16,-7 3-24-16,0 2-32 16,3 8-11-16,-4 0-15 15,8 2-4-15,-10 0-8 16,0 2-2-16,8-1 0 16,-2-5-1-16,6 5-4 15,8-4-3-15,3 2-4 0,-5 3-1 16,6-6-3-16,1-2 0 15,-3 1-1-15,7-5 0 16,-3-3 0-16,-2 2 0 16,12-10 2-16,-3-3 0 15,4-11 0-15,7-5 0 16,-6-3-3-16,-3-2-2 16,2-3-3-16,-9-6-1 15,-4-11 1-15,-2 12 2 0,-9 5 2 16,-3-2 0-16,-9 13 1 15,-2-9-2-15,-6 12 0 16,1 10-2-16,-1 3-2 16,-5 4 2-16,1 1 0 15,1-1 1-15,4 4 0 16,5 2 0-16,-3-6-1 16,3 8-1-16,-5 3-7 15,5-8-13-15,11 9-59 16,2-3-36-16,7-13-103 15,-4 0 130-15</inkml:trace>
  <inkml:trace contextRef="#ctx0" brushRef="#br0" timeOffset="85152.26">21291 11831 793 0,'0'-30'431'0,"-7"14"-77"15,4 5-80-15,0 10-106 16,2 1-34-16,1 10-65 15,-1 6-29-15,0 7-34 16,0 13 0-16,0 9 13 16,2 10 7-16,5 19 18 15,-1 5 1-15,5-6-1 16,-1-4-5-16,-3-19-15 16,1-5-5-16,-6-4-6 15,-2-11-6-15,-4-4-2 16,1-8 0-16,0-9-1 0,-2 1 14 15,2-10-15-15,-4-4 378 16,0-1-284-16</inkml:trace>
  <inkml:trace contextRef="#ctx0" brushRef="#br0" timeOffset="90116.84">19399 12764 309 0,'-64'14'196'16,"65"-8"0"-16,1 4-25 15,4-1-38-15,-1-3-14 16,5-3-12-16,-2-14 0 0,-1 10-3 15,-2 0-4-15,2-4-12 16,3 15-9-16,-2-11-15 16,1-6-9-16,-3 9-17 15,-1-2-6-15,-2 5-9 16,0 0-1-16,-1-4-1 16,3-4 2-16,4-6 4 15,0 5-2-15,5 5-1 16,0 5-2-16,12 4-1 15,0-10 2-15,18-1-1 16,13-3-1-16,7-7-3 16,13 2-1-16,15-13-4 15,-1 11-2-15,17 0 0 16,-1 11-2-16,3-5-3 16,3 3 1-16,4 3-2 15,4-7 7-15,6 12 5 16,0-4 1-16,-8 4 6 0,-2-10 1 15,-8 10 3 1,1-4 3-16,-13-2-5 0,-4 6-6 16,-14-11-7-16,-10-3-4 15,-6-2-3-15,-7 4-1 16,-17-4-2-16,-8-1 4 16,-10 2-37-16,-6-3-19 15,-12 9-59-15,-7-7-46 0,-18 2 101 16</inkml:trace>
  <inkml:trace contextRef="#ctx0" brushRef="#br0" timeOffset="91068.97">20169 13168 559 0,'-58'-46'317'15,"59"45"-73"-15,3-9-61 16,6 10-13-16,-1 1-24 16,-2-9-4-16,-2 0-17 15,3-1-11-15,-5 3-16 16,-2 11-11-16,-2-7-30 16,0-2-17-16,1 4-25 15,0 0-10-15,0 8-3 0,-1 21 0 16,-8 52 0-1,2-38 1-15,-5 4-1 0,0-8 1 16,5 2-1-16,-4-2 1 16,7-6-1-16,-7-3 0 15,0-4 1-15,9-4-1 16,1-7 1-16,1-3-1 16,0-9 4-16,-3-3 2 15,-1-5 1-15,4 4 0 16,0 0-3-16,0-1-3 15,1-6-2-15,8 0 0 0,29-27 0 16,-28 29-1-16,11 4 1 16,0 2 1-16,1 6 1 15,5 0 0-15,1 2 1 16,7 0 0-16,4 0 0 16,-2 4 1-16,2-4-1 15,-5 0 0-15,-3-7 0 16,5-1 1-16,-16-6 1 15,-5-5 1-15,-2-3 2 16,-12-4-23-16,3 6 11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1:15:35.24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2352 6078 332 0,'39'-39'196'0,"-39"28"-12"16,1 3-27-16,-1-1-29 15,1 2-16-15,-4 0-27 16,-1-3-15-16,-1-5-24 15,2 1-8-15,0-4 1 16,2-1 3-16,5 5 14 16,-14-8 6-16,-1 3-1 15,-4 2-1-15,-9 4-10 16,-2 4-4-16,-8 5-11 16,-1 4-3-16,-1 0-9 15,2 13-4-15,-1 4 0 16,-4 7 2-16,-6 9 2 15,-2-4-1-15,-3 6-7 0,-6-2-4 16,-4 6-4-16,4 5 0 16,2 7 1-16,6 4 2 15,10 2 1-15,0 1 0 16,5 2 1-16,9-3 1 16,7 0 4-16,-4-4 4 15,24-1 10-15,-3 4 0 16,19-5-2-16,17-5-2 0,1-8-11 15,13-16-1-15,14-9-2 16,12 2-1-16,14-19 0 16,1 0-1-16,-3-5-3 15,-5-7-2-15,4 10-2 16,1 0 1-16,-5-4 0 16,-2-3 1-16,-18-10 3 15,-10-6 1-15,-10-21-4 16,-4 7 19-16,-15-19 12 15,-5 0 7-15,-18-2 17 16,-12-11-15-16,-18-4-6 16,-3-2-11-16,-10 3-14 15,-4 4-6-15,0 15-10 16,0 7-1-16,-12 12-2 16,-1 12-1-16,-3 14-3 15,-7 13-1-15,7 25 0 16,0 4 0-16,-5 17 2 15,1 1 1-15,-8 1 3 0,3 5 0 16,12 0 1-16,3-1 1 16,23-3 0-16,8-8 1 15,9-6-65-15,12-2-51 16,18-13 71-16</inkml:trace>
  <inkml:trace contextRef="#ctx0" brushRef="#br0" timeOffset="5076.37">9301 6318 213 0,'5'-10'161'15,"-4"0"33"-15,0 4-24 16,0 2-25-16,2 0-6 0,-1-1-9 15,1-2-10-15,0 3-16 16,-4 2-7-16,-1 1-12 16,0 1-3-16,1-1-15 15,1 0-9-15,0 1-18 16,0 0-4-16,0 0-5 16,0 6-1-16,0 16-3 15,3 31-4-15,-3-32-9 16,0 3-2-16,0-5-2 15,0-1-3-15,1-8-1 16,-1 3 0-16,0-11 2 16,2 0 2-16,-3-2 3 15,1-1 1-15,0 0-3 16,0 0-2-16,0-22-4 16,1-31-2-16,2 24 0 15,2-1-1-15,-3 5-1 16,-3 6-1-16,-8 3-1 15,1 8-2-15,-1 12-2 16,-3 1-2-16,-4 16 2 0,-2 5 1 16,-1 3 1-16,-1 3 0 15,1 0 2-15,3 1-1 16,-5-5 2-16,9 3 0 16,-2-1-1-16,-4-3 0 15,13 4 0-15,-6-4-1 16,18 2 1-16,-7-2-2 15,9-2 2-15,5 2 0 0,-3-5 0 16,7-6 1-16,1-6 1 16,-1-2 1-16,6-7 1 15,9-4 0-15,-2-8 0 16,2-6 0-16,1-1 0 16,-5 2-1-16,2 0 1 15,-3 1-1-15,-9 4-2 16,-1 0-2-16,-12 5-54 15,2 2-36-15,-5 5-107 16,-3 3-129-16,9 6 215 16</inkml:trace>
  <inkml:trace contextRef="#ctx0" brushRef="#br0" timeOffset="5859.92">9784 6314 863 0,'2'0'401'0,"-2"-3"-172"16,0 0-26-16,0 3-63 15,-1 0-33-15,1 0-37 16,-1 3-9-16,-1 10-8 16,-6 35-3-16,4-29-8 15,3 8-6-15,-1 0-13 16,2-1-4-16,-1-2-10 15,-3-8-3-15,4 0-2 16,0-2 0-16,2-6 0 16,2 1 1-16,-2-9 4 15,-2 0 0-15,0-6-1 16,0 5 0-16,0 0-6 16,2-13 0-16,6-36-2 15,-10 23 0-15,-4 3-1 16,0 2-1-16,2 1 0 0,-1 7 0 15,-1 2 0 1,-1-1-1-16,-4 10 0 0,1 7-2 16,-3 2 2-16,-2 4-1 15,-2 2 2-15,0-1-1 16,0 4 1-16,2 5-1 16,-3 1 1-16,2-1 1 15,1-1-1-15,10-1 0 16,-9-1 1-16,4 6-1 15,0 1 0-15,-2 2 0 16,14 1 0-16,0-3-1 16,3-2 1-16,2 2 1 0,13-1 0 15,-6-3 1-15,15-2 0 16,0 3 1-16,-1-8 1 16,6-7 1-16,2-6 1 15,-10-5-1-15,1-14 2 16,2 6 0-16,-10-4 0 15,5-5 0-15,-10 6-2 16,-1-2-2-16,1 2-15 16,-2 3-18-16,-4 4-56 15,1 4-47-15,-5 2-139 16,2 3 170-16</inkml:trace>
  <inkml:trace contextRef="#ctx0" brushRef="#br0" timeOffset="6326.32">10117 6209 703 0,'2'-16'412'16,"3"4"-76"-16,-8 3-109 16,-1 2-34-16,0 5-65 15,1 5-26-15,6 8-32 16,-1 6-11-16,-1 15-10 15,-6-3-4-15,-20 1-12 16,24 21-3-16,-1-7-11 16,4 6-3-16,22 6-5 15,-26-23-4-15,0 0-3 16,1-4 0-16,-4 0 0 16,5-2 0-16,0-4-1 15,0-1 1-15,0-5-1 16,2-9 0-16,-2-6-33 15,-2-2-28-15,2-8-66 16,-1-2-50-16,7-4-257 0,3-3 286 16</inkml:trace>
  <inkml:trace contextRef="#ctx0" brushRef="#br0" timeOffset="6758.87">10387 6474 702 0,'-1'1'431'16,"-2"1"-26"-16,-2 3-189 15,3-5-34-15,1 0-71 16,0 0-24-16,-4 6-29 16,-4 10-4-16,-16 26-6 15,18-21-1-15,5-1-11 16,-3-2-6-16,0 1-6 16,2-4-7-16,3 0-6 15,5-1-1-15,6-2-3 16,-1-1-1-16,3-7 0 15,-1 0-4-15,7-6 0 0,6-4 0 16,1-1 0-16,3-5 2 16,1-4-2-16,-5 1-2 15,-4-2-29-15,4 2-25 16,-11-2-68-16,0 4-53 16,6 4-412-16,-8 3 399 15</inkml:trace>
  <inkml:trace contextRef="#ctx0" brushRef="#br0" timeOffset="7090.26">10636 6504 953 0,'-39'-95'485'0,"30"91"-126"16,9 5-102-16,-4 4-100 15,-5 0-44-15,8 10-64 16,-2 7-13-16,-11-5-6 16,16 9-2-16,-3 5-5 15,-12-3-3-15,21 20-13 16,-15-4-1-16,1 5-5 0,1-5 0 15,1 0 3-15,1-2-2 16,-5-14-5-16,9 3-24 16,-9-18-69-16,4 0-55 15,-3-10 87-15</inkml:trace>
  <inkml:trace contextRef="#ctx0" brushRef="#br0" timeOffset="7973.8">11146 6336 421 0,'0'-3'309'16,"3"-2"11"-16,2 2-72 0,-5 2-20 15,-1 0-32-15,0 0-16 16,0 0-50-16,-1 0-24 16,1 1-37-16,0 0-15 15,-6 14-12-15,-14 45-2 16,16-30-14-16,4 9-7 16,-1-7-6-16,-7-7-6 15,5 3-6-15,3-3 0 16,-8-6 0-16,10-1-1 15,-5-5 3-15,2 1-1 16,2-7 0-16,-3-5-12 0,6-4-48 16,-3 1-27-16,0 1-110 15,4-12-58-15,20-38 162 16</inkml:trace>
  <inkml:trace contextRef="#ctx0" brushRef="#br0" timeOffset="8526.99">11591 6281 734 0,'13'-1'410'16,"2"1"-102"-16,-5-3-97 15,-1 1-30-15,-5 1-49 16,1 0-1-16,-7 1-26 15,1 0-8-15,0 0-18 16,-12 3-20-16,-50 13-13 0,26-17-9 16,5 18-16-16,1-2-6 15,9-1-10-15,-6 7 0 16,-3-12 2-16,4 0-5 16,4-1-1-16,7 0-1 15,10-1-6-15,4-4 4 16,6-3 0-16,0 0-2 15,-4 0 4-15,7 0 0 0,20 4 3 16,32 9 1-16,-25-6-4 16,2 2-1-16,-7-2-3 15,-1 5 0-15,-8 0 4 16,-4 3-1-16,-3 2 1 16,-7-4 0-16,-7 6 0 15,-6 0 2-15,-5-2 0 16,-1-2 1-16,-8-1 1 15,-7-6-1-15,-3-1 1 16,-3-3 0-16,4-5 0 16,1-4 0-16,1-4-1 15,0 0-1-15,3-1-1 16,3-1-1-16,8 1 1 16,1-2-14-16,4 4-55 15,5 0-40-15,3-4-391 16,3 9 341-16</inkml:trace>
  <inkml:trace contextRef="#ctx0" brushRef="#br0" timeOffset="9774.73">12126 6348 440 0,'-22'-10'275'0,"28"0"-29"16,-1-3-56-16,1 3-22 16,-5 1-38-16,2 2-13 15,0 6-21-15,-2-2-3 16,2 5-9-16,-3-2-4 16,0 0-13-16,-1 0-9 15,-1 0-9-15,-1 16-8 16,-5 46-12-16,3-34-1 15,-5 6-5-15,2 0-4 0,-2 0-9 16,0 1-3-16,1-3-4 16,-4-4-2-16,1-2 3 15,6 0-1-15,-1-8 1 16,0-2 0-16,5-8 3 16,-4-4 1-16,6-8-2 15,-5-4-2-15,7-12-8 16,4-5-2-16,6-6-2 15,12-3-2-15,0-1 3 16,2-1 1-16,3-7 2 16,0 8 2-16,0-3 1 15,0 8 1-15,-5 6 0 16,-1 1-1-16,-2 14-1 16,-8-2-1-16,-2 17-1 15,-4 5 0-15,-4 3 1 16,-2 14 3-16,0 2 0 15,-3 2 0-15,-5 4 3 16,3-6 1-16,-3 0 0 16,4-1 0-16,1-3-3 0,0 1 0 15,-4-4 0-15,3-2 0 16,-1-2 0-16,-4-8 1 16,6-5-21-16,0-3-27 15,2-8-81-15,0-3-50 16,2-9 105-16</inkml:trace>
  <inkml:trace contextRef="#ctx0" brushRef="#br0" timeOffset="10289.34">12532 6332 662 0,'-5'11'394'0,"6"-1"-21"16,-3-9-87-16,5 13-92 15,-3 1-42-15,-9-2-66 16,9 15-18-16,-15-10-13 16,7 2-7-16,1 9-8 15,-8-4-8-15,6 3-10 16,3 0-4-16,-3-5-6 16,8-2-1-16,6 1-5 15,0-3-1-15,8-6 0 16,-8-1 0-16,4-9 4 15,2-2-4-15,6-1-1 0,9-8 0 16,-5-6-3-16,-2-6 4 16,0-5-2-1,-6-4 1-15,1 0-1 0,-5-3-1 16,-5-4 0-16,-1 5 0 16,-3-6 0-16,-2 1-1 15,-5 2-1-15,0-1 0 16,-4 14-4-16,-4 9-2 15,-1 15 0-15,-3 7 0 0,-2 10 2 16,2-2 0-16,-1 6 1 16,8 3 1-16,-2-1 0 15,3 0 0-15,9-1-4 16,-8-6-1-16,10 1-41 16,5-2-24-16,1-2-63 15,10-2-47-15,3-9-162 16,-1-1 220-16</inkml:trace>
  <inkml:trace contextRef="#ctx0" brushRef="#br0" timeOffset="10854.88">12921 6422 563 0,'11'-10'362'0,"0"-2"27"0,-12-2-91 16,11 4-59-16,-7-4-31 16,14 20-54-16,-14-13-18 15,-6 7-34-15,11 9-21 16,-22-9-26-16,15 22-14 16,-3 6-12-16,-7-5-5 15,3 11-9 1,-5-3 4-16,5-1-5 0,-3 1-3 15,6 1-5-15,1-1-5 0,-1-1-1 16,-3-6 2-16,0-14 3 16,6-5 4-16,-7-12 3 15,11-2-5-15,1-6-2 16,-7-6-5-16,15-8-7 16,-10-5-4-16,10-3-15 15,8 0-7-15,-5-1-4 16,4 0 7-16,2 2 14 15,-2-2 6-15,-1 7 8 16,3 3-1-16,1 9 1 16,-6 11-2-16,0 13 0 15,-2 7 0-15,-9 9 1 16,7 1 2-16,-4 2 1 16,-4-1 0-16,3 7 2 15,-3 0-1-15,1 1 0 16,-3 0 0-16,-1-8 1 15,0-2-1-15,-4-5 0 16,0-6 0-16,1 3 2 16,-2-4-24-16,0-3-50 0,-1 0-28 15,4-4-96-15,-2-4-65 16,1 1 170-16</inkml:trace>
  <inkml:trace contextRef="#ctx0" brushRef="#br0" timeOffset="11241.61">13466 6295 956 0,'-16'2'479'0,"7"4"-126"15,7 9-102-15,-2 2-76 16,1 6-28-16,0 7-50 16,-6-1-16-16,2 3-21 15,2 3-10-15,-2 1-16 16,15 7-2-16,-8 5-16 16,0 0-5-16,-3 4-4 15,-2 3-3-15,-2-11 4 16,-4 0 0-16,0-3-4 15,-5-14-4-15,8 1-1 16,-1-5-2-16,4-11-19 0,-2-4-18 16,5-6-50-16,4-4-29 15,7-10-57-15,-10-5-33 16,12-5 135-16</inkml:trace>
  <inkml:trace contextRef="#ctx0" brushRef="#br0" timeOffset="11722.16">13425 6393 667 0,'-22'-7'369'0,"12"4"-47"16,1-3-83-16,4-5-79 15,6 0-32-15,-1-3-57 16,3-1-13-16,10 1-1 16,-4 0 3-16,1-4 9 15,14 5 2-15,-9-2-9 16,10 5-10-16,7 10-15 16,-6 1-4-16,2 8-12 15,0 4-4-15,3 1-11 16,0 4-3-16,-3 7-3 15,-6-1 0-15,-7 7 0 16,-4-2 0-16,-7-5 1 16,-4 1 0-16,-8 5 1 0,-5-4 1 15,-9 5-1-15,-2-5 1 16,-6-5 0-16,-2-1 0 16,3-7 0-16,-4-5 0 15,2-5 0-15,4-5 0 16,0-10-3-16,-2 0-5 15,8-6-31-15,-6-4-19 16,14 4-38-16,7-1-22 0,1 0-80 16,9 11-61-16,6-2 161 15</inkml:trace>
  <inkml:trace contextRef="#ctx0" brushRef="#br0" timeOffset="12290.7">13961 6337 1260 0,'-10'0'543'0,"4"5"-288"16,-2-3-48-16,7 9-64 15,-7 1-36-15,-3 1-41 0,0 1-14 16,1 0-15-16,-5 3-2 16,1-7-18-16,3 1 2 15,-8 4-10-15,23 5-4 16,-11-2 5-16,2 0-4 16,5-3 4-16,-10-4 2 15,12 3-3-15,4-1 0 16,3-6-7-16,5 2 1 15,3-9-2-15,6 0-1 0,2 1 3 16,3-3-3 0,1-5 1-16,-7-6 0 0,3-8-1 15,-4-3-6-15,-7-2-6 16,2-2 1-16,-11-3 1 16,-3-3 3-16,-2-6 4 15,-4 3-1-15,-5 3 0 16,-3 6-1-16,-4 7 0 15,-4 4 1-15,-3 13-1 16,4 4 1-16,2 9 0 16,-4 1 0-16,3 8 1 15,0-3-1-15,5 8-15 16,3 4-16-16,-1-5-53 16,4 8-33-16,0-7-73 15,24 10-41-15,-10-13-331 16,-1-6 374-16</inkml:trace>
  <inkml:trace contextRef="#ctx0" brushRef="#br0" timeOffset="12688.3">14354 5967 1086 0,'4'-23'480'0,"4"10"-218"15,3-1-46-15,-3 9-44 16,2 9-26-16,-6 4-36 16,-5 1-18-16,-5 8-20 15,-5 0-16-15,3 13-21 16,-2 5-6-16,-3 7-16 15,-1 7 5-15,-2 6-13 16,10 12-1-16,-3-2 2 16,-1-6-4-16,-5-13 2 15,6-8 1-15,7-4 0 16,1-2-1-16,0-11 0 16,0-5-1-16,-1-9-3 15,2-4-10-15,4-4-28 16,-4 0-21-16,0 0-62 15,2-4-29-15,14-15-132 16,23-33 176-16</inkml:trace>
  <inkml:trace contextRef="#ctx0" brushRef="#br0" timeOffset="13338.41">14850 6170 928 0,'4'8'440'0,"-4"-1"-170"15,4 2-34-15,-2-7-55 16,-4 0-27-16,-1-2-35 16,2 0-13-16,-1-1-25 15,-8-2-13-15,-39-8-22 16,20 8-4-16,-1 6-13 15,1 3-5-15,-5 5-8 16,2 5-7-16,2 1 1 16,4 4 0-16,2 3-3 15,3 6-1-15,4-2-4 16,4-2-2-16,3 4 1 16,3-5 0-16,6 3 0 15,0-2-3-15,6-4-2 16,3-3 1-16,6 0-2 15,2-3 8-15,2-2 1 16,5-5 1-16,1-9 0 16,5-1-7-16,3-11-26 0,-2-3-18 15,6-7-43-15,-3-5-23 16,-3-6-15-16,-15-18 1 16,2-4 20-16,2 2 19 15,-5-2 38-15,9 17 16 16,-11 10 25-16,-10 3 5 15,-5 19 2-15,-3 3-1 16,-2 9 12-16,3 7 8 0,-4 8 15 16,2 8 7-16,0 7 2 15,-5 0 1-15,6 3-3 16,1-4-3 0,-2-2-8-16,5-2-5 0,-1-6-9 15,7 0-5-15,5-6-7 16,-2-2 1-16,3-1-4 15,0-3 1-15,-2-4-29 16,6-3-23-16,11 0-121 16,-4-9 108-16</inkml:trace>
  <inkml:trace contextRef="#ctx0" brushRef="#br0" timeOffset="13808.04">15195 6230 1173 0,'48'-21'563'16,"-58"33"-191"-16,5-1-110 15,-6 3-88-15,11 4-45 16,-3 5-67-16,-1 0-18 15,3 4-26-15,-1 0-2 16,2-2-3-16,-5 2-2 16,1 2-2-16,-3-2-3 15,-1 0-2-15,3-2-1 0,-3-5-1 16,3-1 1-16,-1-7 1 16,3-5 1-16,-1-7-1 15,4-1-1-15,6-11-3 16,1-2 0-16,7-6 0 15,-2-6 0-15,-1-8-4 16,8-5-4-16,1-15-8 16,0 2-2-16,5-2 2 15,1 6 3-15,3 15 10 16,3 2 2-16,-1 14 0 16,-6 1 0-16,3 9 0 15,-1 5-1-15,-4 4 0 16,-2 0 0-16,-6 4-27 15,-5-2-34-15,-10-3-42 16,2 5 56-16</inkml:trace>
  <inkml:trace contextRef="#ctx0" brushRef="#br0" timeOffset="15022.5">16342 6079 403 0,'2'-6'288'0,"-1"-1"36"16,-1 1-39-16,2 4-48 15,1 0-28-15,-3 1-33 16,0 0-19-16,0 1-27 0,0 0-9 16,0 0-29-1,0 4-11-15,0 19-27 0,0 32-14 16,-5-20-11-16,0 4-7 16,0 9-9-16,-1 3-2 15,4 2-9-15,-5-7 4 16,4-3-3-16,-1-9-1 15,3-9 1-15,5 0-2 16,-7-9 2-16,9 1 0 0,-3-10 2 16,-2-1 1-16,7-10 3 15,-8-7 0-15,5-4-2 16,3-7-2-16,-2-6-3 16,2-4-1-16,-5-14-2 15,2 1-2-15,-5-6-6 16,1 4-2-16,-5 6 1 15,-5 2 1-15,-6 15 3 16,0 7 0-16,-16 12-1 16,7 9-1-16,-11 7 3 15,-3 4 2-15,5 8 1 16,-6-2 1-16,12 7 1 16,0-2 0-16,8 5-1 15,2-5 0-15,6 1 0 16,4-9 0-16,7-10-1 15,4 4 1-15,2-12 1 16,12 12 0-16,6-3 0 16,6-5 3-16,15 1-1 0,-1-11 0 15,4-8 0-15,7 3 0 16,-8-11-1-16,-2-1 13 16,-4 3-65-16,-13-10-45 15,-5 8-56-15,-7-7 68 16</inkml:trace>
  <inkml:trace contextRef="#ctx0" brushRef="#br0" timeOffset="19387.36">17191 6240 725 0,'21'-55'357'0,"-25"54"-119"16,0-1-28-16,4 1-50 15,0 0-28-15,-1-1-33 16,0 1-9-16,0 1-23 16,1 0-7-16,0 0-24 15,0 0-11-15,0 3-6 16,1 22-6-16,0 32 0 16,-10-26 0-16,6 2-6 15,-6-2-2-15,9 5-1 16,-2 0-1-16,-9-8 1 15,11 0 0-15,-5-9 0 16,5-4-1-16,4-4 1 16,-8-6 0-16,3-5 0 15,0-1 3-15,1 0-38 0,0 0-29 16,0 0-73-16,-1 0-53 16,-1-12-335-16,-1-33 350 15</inkml:trace>
  <inkml:trace contextRef="#ctx0" brushRef="#br0" timeOffset="19921.45">17476 6112 688 0,'0'-4'388'0,"-5"5"-25"15,-2-3-93-15,-2 3-82 16,5 4-30-16,-3 2-70 15,3 9-23-15,2 9-27 16,-1 0-8-16,3 9-6 16,-4 0-2-16,1 4-2 15,-1 8-1-15,1 0-6 16,2-4-4-16,-1-8-2 16,0-7-3-16,-5-11 1 15,2 2-2-15,1-8 2 16,1-5 4-16,2-7 1 15,1-6 0-15,2-11-5 16,4-12-3-16,0-8-4 16,5-6-5-16,4-14-19 0,2 6-7 15,5 0-4-15,-3 3 3 16,2 20 18-16,7 2 8 16,-9 12 5-16,5 7 1 15,1 6-1-15,-4 4-1 16,-3 11 4-16,4 4 3 15,-8 10 8-15,-2 4 2 16,8 5 0-16,-15-2 0 0,5 4-5 16,-8-3-2-1,1 4-2-15,-3-8 0 0,-3-1 0 16,2-3 0-16,-2-6 0 16,-2 5-1-16,-1-8 8 15,-5 1-21-15,-1-8-86 16,5-3-75-16,2-3 95 15</inkml:trace>
  <inkml:trace contextRef="#ctx0" brushRef="#br0" timeOffset="20986.88">18045 6163 450 0,'87'-32'297'0,"-92"26"-27"15,9-1-63-15,5 6-23 16,-2-3-49-16,7 4-15 15,-9 1-21-15,-10 0-9 16,-7 3-3-16,6 0-2 16,-6 2-3-16,6 2-3 0,0 0-16 15,-11-2-9-15,2 3-22 16,-14-1-5-16,1 5-15 16,-1 1-5-16,-1-1-4 15,0-2-3-15,4 0 2 16,3-5 1-16,7 2-2 15,2 1 0-15,8-8-1 16,3 1-1-16,3-3-1 16,0 0-1-16,0 0 1 15,0 1 0-15,8 0 1 16,11 0-1-16,29 1 1 16,-24 3 0-16,4 7 0 15,-2-1 0-15,2 6 0 16,-4 1 0-16,7 7 1 15,-8 2 0-15,-7-2 0 16,-9-4 1-16,-11-3 1 16,-7-2 2-16,-7-2 0 0,6 2 0 15,-13-9 2 1,0-1-2-16,-4 1 1 0,1-5-2 16,3-2 1-16,2 1 0 15,-1-9-1-15,-2-3 0 16,7 0-2-16,0-4-1 15,12 5-1-15,3 1-2 16,0-2-2-16,4 6-2 16,1 6-25-16,1-1-21 15,-2 0-64-15,0 0-41 0,0 0-103 16,10 0 158-16</inkml:trace>
  <inkml:trace contextRef="#ctx0" brushRef="#br0" timeOffset="21553.54">18444 6218 780 0,'0'0'465'15,"-4"1"-81"-15,-1 2-143 16,4-3-33-16,0 0-85 15,-4 2-21-15,-8 14-24 16,-32 28-7-16,27-25-14 16,-3 4-11-16,0-2-17 0,3 2-6 15,2 3-5-15,3-3-1 16,2-4-5-16,3-3-3 16,8-1-2-16,0-12-2 15,7 3-1-15,7-1 1 16,3-4 0-16,6 0 2 15,3-6-1-15,-1-5 0 16,6-6-2-16,-4-1 0 16,1-7 0-16,-1 2 3 15,-7-8 1-15,-2 4 0 0,-8 0-2 16,-5-4-3-16,-9 9-1 16,-1 1 1-16,-8 4-1 15,-3 1 0-15,-5 4-2 16,-2 1 0-16,0 5-4 15,-1 0-1-15,-1 0 2 16,-1-1 3-16,2 3 1 16,3 4 1-16,6 5-2 15,0 1-2-15,6 4-4 16,-2-2-1-16,5 5-27 16,5 7-20-16,2 0-52 15,2 2-23-15,5 1-49 16,-6-16-26-16,11 11-190 15,8-2 252-15</inkml:trace>
  <inkml:trace contextRef="#ctx0" brushRef="#br0" timeOffset="21905.6">18702 6129 732 0,'56'-105'407'0,"-56"92"-45"15,0 2-72-15,-5-2-64 16,5 11-37-16,-3 1-67 16,2 1-25-16,1 0-29 15,-1 0-7-15,-2 15-11 16,-16 34-4-16,7-13-5 15,5 6-4-15,5 7-5 16,-6 8-4-16,2-9-12 16,4 7-4-16,-5-13-5 15,12-2-2-15,-4-3 1 16,-2-13-2-16,4 1 1 16,-7-10-2-16,8-5-41 15,-10-6-38-15,1-2-90 16,3-2 472-16,6-1-260 15</inkml:trace>
  <inkml:trace contextRef="#ctx0" brushRef="#br0" timeOffset="22777.03">19213 6226 451 0,'80'-19'332'16,"-74"12"3"-16,0 0-69 15,1 0-24-15,-3 2-42 16,-1 0-15-16,-4 3-48 16,-3 2-16-16,3 0-33 15,0 0-15-15,0 0-11 16,0 0-6-16,-2 11-12 16,-14 31-3-16,15-22-12 15,0 3-6-15,1 5-9 16,1 7-6-16,-3-6-1 15,0-2-1-15,2-1-1 16,0-6 0-16,-4-7-1 16,2 3 0-16,-1-7-1 15,0-2-7-15,2 1-34 0,-2-4-25 16,1-3-55-16,0 1-24 16,1-2-38-16,1 0-4 15,0-1-48-15,0 0-65 16,0 0 200-1</inkml:trace>
  <inkml:trace contextRef="#ctx0" brushRef="#br0" timeOffset="23290.19">19642 6115 702 0,'1'-4'429'16,"6"7"-59"-16,-10 5-115 15,1 5-30-15,0 11-67 16,-11 1-30-16,2 1-25 16,-13-2-12-16,7 8-22 15,5 1-7-15,1 6-25 16,14 5-6-16,-9-13-11 16,1-3-4-16,3-9-5 15,-16-6 1-15,18-3-6 16,-8-5 3-16,4-5 0 15,7-1-1-15,-6-11 4 16,10 0-6-16,2-13-4 16,0-9-2-16,6-5-7 0,-1-4 2 15,14 7-3 1,-4-3-2-16,6 6 1 0,-3 2 1 16,-6 7 4-16,6 12 0 15,-6 10 1-15,-3 3-2 16,-2 6 1-16,-3 8-1 15,-2 4 3-15,1 8 1 16,-3 4 1-16,-2 4 1 16,-4-1 1-16,2 5-1 0,-6-7 1 15,-1 1-1-15,-6-1 1 16,-2-9 0-16,1 3 0 16,-3-8 10-16,4-4-52 15,-1-1-45-15,2-8 127 16,2 2-70-16</inkml:trace>
  <inkml:trace contextRef="#ctx0" brushRef="#br0" timeOffset="24156.69">20423 6022 433 0,'5'-7'302'15,"-5"2"32"-15,1 5-58 16,0 1-63-16,-1-1-32 16,0 0-42-16,0 0-11 0,0 0-12 15,0 0-9-15,0 2-18 16,0 11-8-16,0 37-20 16,-4-33-8-16,-3 9-15 15,2 8-12-15,-8 1-9 16,3 7-3-16,2 1-8 15,0-1-1-15,4-2-4 16,-3-4 0-16,5-5 4 16,-2-11-1-16,3-4 0 15,-1-3 1-15,0-8-16 16,0-4-15-16,1-3-56 16,1 1-35-16,0 0-81 15,0 0-58-15,5-19 166 16</inkml:trace>
  <inkml:trace contextRef="#ctx0" brushRef="#br0" timeOffset="24472.03">20699 5968 780 0,'0'-9'436'15,"0"11"-54"-15,0 4-89 16,-3 7-85-16,0 2-35 15,-2 1-53-15,0 0-19 16,0 7-36-16,2 1-9 16,-1 6-23-16,1 2-3 0,-4 7-1 15,-1 3-4-15,-4-8-5 16,8 11-8-16,-2-6-1 16,5-2-2-1,2 4-4-15,-4-12 4 0,0-6-8 16,0-3-1-16,3-1 1 15,-2-5-1-15,6 0-15 16,-9-4-15-16,-1-3-51 16,1-5-34-16,-2-2-71 15,0 0-41-15,7-2 145 16</inkml:trace>
  <inkml:trace contextRef="#ctx0" brushRef="#br0" timeOffset="24806">20414 6273 772 0,'-16'-4'447'0,"5"4"-91"16,9 0-116-16,0 0-23 15,3 0-71-15,-1-1-27 16,0 0-20-16,0 0-17 16,11-6-20-16,49-17-6 0,-15 21-20 15,-10-1-3-15,14 0-7 16,-14-5-4-16,-3-3-8 16,5 4-5-1,-13 1-3-15,2 4-2 0,-12 1-4 16,-4-1-18-16,-2 0-83 15,-3 0-50-15,1 0 85 16</inkml:trace>
  <inkml:trace contextRef="#ctx0" brushRef="#br0" timeOffset="25461.39">20862 6482 912 0,'-1'-6'465'16,"-4"4"-107"-16,3 1-99 15,2 0-75-15,0 0-36 16,0 0-55-16,12-8-17 16,40-28-13-16,-18 35-9 15,1-9-18-15,-5 1-5 0,6 9-11 16,-5 0-4-16,-10 7-8 16,-1 1-1-16,-13 0-3 15,-4 6 1-15,-7 3 9 16,-5 2 3-16,-5 5-1 15,-3-2 1-15,-5 0-8 16,-3-1-3-16,-2-2 0 16,-2 4-2-16,2 3 0 15,-3-2 3-15,2 4-1 16,2 0 1-16,4-4-2 16,3-2-7-16,6-4-3 15,1-7 1-15,4-4 0 16,3 4 4-16,5-3 0 15,1 6-1-15,9-3 0 16,4 2-1-16,6-10 6 16,7-2 1-16,10 0 0 15,-2-7 1-15,12 7-4 16,-5-8 0-16,-6-2 0 0,2 5-1 16,-11-4 0-16,-4 1 0 15,-7 7 0-15,-3-10 0 16,-4 7 0-16,1-2 0 15,-7 3-2-15,3 3-6 16,-6 0-34-16,-1-1-30 16,1 1-82-16,0-1-43 0,-1 0 119 15</inkml:trace>
  <inkml:trace contextRef="#ctx0" brushRef="#br0" timeOffset="26057.77">21535 5992 1132 0,'-15'-6'565'16,"2"6"-205"-16,-7 1-147 16,9 7-37-16,-7 6-74 15,-2 5-18-15,4 15-28 0,-11-6-7 16,6 8-7-16,-1-1-4 16,5-1-8-16,9 10 1 15,5 1-10-15,3-4-3 16,9-2-7-16,-1-11-4 15,0-12 1-15,8 2-5 16,6-5 1-16,1 1 3 0,11 2-5 16,-6-12 2-1,-8-11 5-15,5-2-1 16,-4-11-2-16,4 3 2 0,4-8-8 16,-5-5 0-16,-2-5 4 15,-10-8-2-15,-5-2 6 16,0-2-1-16,-6-2-1 15,-1-2 0-15,-8 9-6 16,-3 2 1-16,-5 11-1 16,-3 7-2-16,-7 6-1 15,-4 5 0-15,-1 6 0 16,1 3 0-16,1 3 1 16,1 4 0-16,3 2 1 15,-2-2-1-15,5 5-30 16,1 1-21-16,6 4-68 15,2 0-55-15,0-7-96 16,10 3 162-16</inkml:trace>
  <inkml:trace contextRef="#ctx0" brushRef="#br0" timeOffset="26911.55">22049 6563 855 0,'-1'-37'418'0,"3"33"-128"15,4-1-47-15,-3 2-47 16,-2 0-33-16,4 3-49 15,-5 0-9-15,0 0-23 16,0 0-10-16,1 11-17 16,4 42-19-16,-5-23-13 15,-2 4-5-15,-8 7-7 0,6 3 3 16,-14-3-3-16,1 4 0 16,-7-12 7-16,-7-6-18 15,7-6-64-15,-16-21 405 16,15 12-280-16</inkml:trace>
  <inkml:trace contextRef="#ctx0" brushRef="#br0" timeOffset="29400.9">22936 6011 416 0,'1'-7'262'0,"0"1"4"16,0-4-37-16,7 4-46 15,-5 0-21-15,4 2-28 16,-3 2-5-16,-3 0-8 16,3 3-7-16,-4-2-22 15,0 1-8-15,-1 0-17 16,1 0-7-16,-1 0-9 16,-3 12-10-16,-9 38-15 15,4-25-6-15,9-2-10 16,-3 1-2-16,2-3-4 15,-1-3 0-15,0 2-1 16,2-8 1-16,0-5-1 16,1-2 2-16,5-4 3 15,-6-1 4-15,8-1-5 16,-14-9 2-16,6-5-6 0,9-5-4 16,-4-2 2-16,14 1-1 15,-7-3 1-15,-11-1 0 16,4 0 0-16,-5 1-1 15,-2 3 0-15,-8-1 0 16,2 9 0-16,-4-1-1 16,-4 13-1-16,8 0 0 0,-8 3-2 15,-6 4-1-15,-2 2 1 16,4 10 0 0,-8 0 1-16,6 4 0 15,-1 3 1-15,-3 3-1 0,2 7 0 16,6 5 1-16,2 8 0 15,4 4 0-15,7-9 1 16,3 0 1-16,4-1 0 16,0-10 0-16,8 5 0 15,-1-10 1-15,2-3-1 16,4 0 1-16,0-6 0 16,5-1 0-16,4-6 2 15,2 1 0-15,15-4 1 16,-19-9 1-16,9-6 0 15,3 1-1-15,-7-5 0 16,13 2-1-16,-10-3 0 16,-3 2 0-16,-6 2-2 15,-2-1 0-15,-5 4-1 0,-4 0-2 16,-5-1-13-16,-2 6-21 16,-3 3-55-16,0 2-38 15,-1-5-104-15,0 0-68 16,0 0 193-16</inkml:trace>
  <inkml:trace contextRef="#ctx0" brushRef="#br0" timeOffset="30132.79">23449 6412 835 0,'80'-66'416'0,"-76"50"-116"16,0 5-67-16,-2 2-59 15,1 2-28-15,-7 3-47 16,0 3-10-16,-8-1-15 15,0 6-10-15,-6-1-1 16,3-1-6-16,-2 3-15 16,-17-7-4-16,6 8-19 0,-2 7-6 15,-5 2-5 1,10 9-3-16,-2-4-2 0,-1 2-1 16,8-2-1-16,3-3 1 15,3 0-1-15,7 1 0 16,1-4 0-16,6 0-1 15,3 0 0-15,6 2 0 16,6 0 0-16,1-1 0 16,8-5 2-16,0-5 0 0,8-3 1 15,-2-4 0-15,1-5 0 16,-2 0 0-16,-12-9 0 16,8 3 0-16,-6-4-2 15,-5-6-1-15,6 4-2 16,-11-9-1-16,-3 0-2 15,4 2-1-15,-9-7 0 16,2 10 0-16,0 10 1 16,-6 0-1-16,3 22-1 15,-4-5-1-15,-6 7 1 16,4 6 2-16,-3-4 2 16,-5 7 1-16,3-5 0 15,2 4 0-15,7 1 1 16,3 3 0-16,5 0 1 15,-1-3 1-15,-3-3 0 16,9 1 1-16,-1-4-1 16,2 1-1-16,9-7 0 15,-5-6 0-15,7 3-3 16,2-5-21-16,-3 2-61 0,2-2-39 16,1-7-78-16,-2-2 116 15</inkml:trace>
  <inkml:trace contextRef="#ctx0" brushRef="#br0" timeOffset="30948.18">24162 6011 440 0,'3'-8'315'0,"-2"7"75"16,1 1-124-16,1 1-79 16,-3-1-24-16,-1 0-41 15,0 0-16-15,0 0-9 16,0 1-5-16,-2 16-22 0,-5 29-8 16,5-21-15-16,3-2-7 15,0 4-9-15,4 5-2 16,0-7-11-16,0-4-5 15,2-7-4-15,-4-8-2 16,3-5 3-16,1-1 1 16,-2-14-1-16,8 1-3 0,-2-12-4 15,1-4-2-15,-1 0 0 16,-8-2-1 0,-2 2-1-16,-9-4 0 0,-2 7 0 15,3 5-1-15,-2 3 0 16,-2 9 0-16,-1 8-1 15,-7-8-1-15,-3 16 1 16,-2 1-1-16,1 5 2 16,1 7-1-16,1-1 0 15,-1 1 1-15,1-1-1 16,-8 11 1-16,8 4 0 16,4 5 0-16,5 8 0 15,8 4 1-15,-2-5 0 16,-2-5 1-16,9 2 4 15,-3-11-1-15,9 3 3 16,-3-7-1-16,1-6 1 16,12 1 0-16,8-7 2 15,11 6-1-15,1-12 0 0,4 0-2 16,-4-9 0-16,1-2 0 16,2-4-1-16,-3-5 0 15,5-5-4-15,-5-1-1 16,-11 1-29-16,2 2-15 15,-15 1-39-15,2 2-32 16,-2 3-71-16,-7 4-126 16,-5 11 204-16</inkml:trace>
  <inkml:trace contextRef="#ctx0" brushRef="#br0" timeOffset="31334.39">24489 6013 1141 0,'-9'-10'531'0,"4"7"-219"16,-5 1-80-16,2 7-72 16,1 5-40-16,4 11-48 15,2 9-13-15,-2 9-17 0,3 7-2 16,-4 9-5-16,4 0-1 16,-1 2-11-16,-3-4-7 15,3-9-4-15,1 1-5 16,2-12-1-16,0-4-1 15,-2 0 0-15,-3-9-9 16,-2-8-47-16,2-1-50 16,7-10 47-16,8 3 9 0</inkml:trace>
  <inkml:trace contextRef="#ctx0" brushRef="#br0" timeOffset="32197.76">24691 6464 496 0,'-48'-22'295'15,"48"19"-48"-15,2-4-61 16,1 7-5-16,-3 0-22 15,0 0-6-15,0 0-2 16,0 0-7-16,0 0-14 16,0 0-11-16,8 5-21 15,2 0-7-15,36 19-17 16,-34-24-10-16,11 6-17 16,6-6-12-16,-4 2-13 15,-2 4-5-15,-11-6-9 16,1 6-2-16,-13-1-2 15,0 2-1-15,0 4 1 16,-13-1 0-16,2 9 0 16,-11-1-1-16,-4 5 0 15,-1 2-2-15,-2 3 1 16,8-1-1-16,-3 3 1 0,2-1 0 16,6-5-1-16,3 3 0 15,6-1 0-15,3-10-1 16,4 3 1-16,1-9-1 15,5-9 0-15,3 13 1 16,1-10 2-16,1 2 0 16,7 5 3-16,3-10 0 0,0-5 5 15,11 3 2-15,2-9 4 16,-4-5 1-16,5 9-5 16,-10-4-3-16,-5 2-1 15,-2 4-4-15,-8-5-5 16,1 2 0-16,-4 1-27 15,-5 0-27-15,0 10 219 16,1 0-141-16</inkml:trace>
  <inkml:trace contextRef="#ctx0" brushRef="#br0" timeOffset="33132.54">25487 6304 999 0,'18'-64'461'0,"-19"63"-207"15,0 1-35-15,0-4-79 16,1 4-35-16,-2 0-37 16,2 0-12-16,0 1-12 15,0 15-5-15,-2 36-13 16,-2-24-1-16,0 7-2 16,0 2-4-16,-2 1-6 15,0-5-4-15,-1-5-5 16,-3-5-1-16,3-5 0 15,-4-3 0-15,7-6 0 16,0 2 2-16,-1-9-1 16,7 4 0-16,-2 0 2 15,0-8-16-15,1 2-50 16,-1-1-31-16,0 0-120 0,0 0-112 16,0-1 210-16</inkml:trace>
  <inkml:trace contextRef="#ctx0" brushRef="#br0" timeOffset="33713.64">26017 6211 987 0,'-4'0'501'15,"-1"1"-179"-15,-1 3-116 16,-2-2-34-16,0 11-56 16,-7-4-20-16,0-3-28 15,-6 0-11-15,-1-5-24 16,1 4-5-16,-3 3-14 16,7 4-3-16,-5-5-6 15,-5 1 0-15,6-1-3 16,-9-5 0-16,13 1-2 15,6-1 1-15,6 4-1 16,4 0-1-16,-2 1-1 16,8 3 0-16,2-4 1 15,6 2 0-15,11 2 0 16,-5-3 0-16,6 3 1 16,7 8 0-16,-2 1 0 0,3 1 1 15,-8-3-1-15,-2-4 0 16,-5 1 0-16,-2 4 0 15,-7-2 0-15,-2 1 1 16,-7-5 1-16,-7 0 0 16,-4 3 1-16,-3-3 0 0,-5-1 2 15,0-1-1 1,-4-11 2-16,-6 0 0 0,-3-1 0 16,5-5 1-16,7 2-2 15,7-1 1-15,-6-8-2 16,10 3-2-16,-4 1-3 15,-4-1-2-15,24 6-29 16,-14-2-41-16,18 6-68 16,4-1 498-16,-2 4-299 15</inkml:trace>
  <inkml:trace contextRef="#ctx0" brushRef="#br0" timeOffset="34482.18">26910 6307 931 0,'70'4'475'16,"-81"-11"-106"-16,-2-2-102 15,-2-2-81-15,0 4-31 0,0 7-62 16,-3 0-20-16,-3-2-15 16,-4 3-15-16,0-1-11 15,-2 4-3-15,3 11-11 16,-5-2-4-16,2-3-7 15,8 4-2-15,-5-1-2 16,10 6 0-16,7 6-2 16,-7-7 0-16,13 4 0 15,1-6-1-15,0 0 0 16,5 1 1-16,1-1 0 16,8 2 0-16,-1-2 0 15,3 1-1-15,5-3 2 16,-1-5-1-16,0-4 2 15,3-3 2-15,-8-11 0 16,0-1 1-16,10-7-3 16,-2-6-2-16,7-1-4 15,-7-7-4-15,-2-8-10 16,-2-1-4-16,-10-8-4 16,0 3 2-16,-2 18 9 0,-6 0 4 15,0 19 5-15,-2 8-1 16,-10 5 0-16,3 14 0 15,-6-2 4-15,1 2 1 16,5 2 1-16,2-3 0 16,2 11 1-16,1-7 1 0,3 4 3 15,1-1 2-15,5-3 0 16,1 2 1-16,2-5-2 16,1-5 0-16,3-4-1 15,5 1 0-15,0-4-1 16,3-1 1-16,0-2-1 15,1-6 0-15,6-8-1 16,-3-1 2-16,3-5-42 16,-4-2-42-16,-4-4-21 15,4 2 44-15</inkml:trace>
  <inkml:trace contextRef="#ctx0" brushRef="#br0" timeOffset="35579.4">28159 6188 550 0,'79'22'272'0,"-77"-27"-101"16,8 1-26-16,-8-1-60 15,1 1-14-15,1 3-6 16,-4-1 11-16,-2 2 23 15,1 0 5-15,0 0 5 16,-4 2-6-16,-8 2-16 16,-31 19-12-16,21-12-24 15,2 5-13-15,-16 0-19 16,1 0-5-16,-2 0-8 16,2-2-2-16,9 3-1 15,4-8-1-15,5 0-1 16,2 0 0-16,9-1 0 15,0-5-1-15,7-1-1 16,5 0 0-16,6-11 1 16,5 7-1-16,9 2 1 15,4-5 1-15,10 8-1 16,3 0 0-16,4 1-1 0,-2 1 0 16,-2 9 0-16,-11 2 0 15,-4 5 1-15,-11 3 0 16,-14-3 0-16,-2 2 2 15,-18-2 1-15,-9 0 0 16,0-1 0-16,-11 3 1 16,3-7 0-16,0-3 0 15,-8-4 14-15,8-7 7 16,1-2 9-16,7-1 3 0,6-12-13 16,4-2-6-16,6-7-10 15,4-1-4-15,7 2-6 16,1 2-2-16,4 6-45 15,4 2-25-15,1-6-89 16,2 10-69-16,4-2 150 16</inkml:trace>
  <inkml:trace contextRef="#ctx0" brushRef="#br0" timeOffset="36079.81">28646 6255 1066 0,'-1'0'477'16,"-8"6"-223"-16,-14-8-65 15,7 15-54-15,-5-1-27 16,-3 8-35-16,1 4-4 15,-2-4-19-15,1 9-5 16,4-16-3-16,8 8-4 16,3-2-13-16,5-2-6 15,7 8-11-15,4-6-2 0,10-5 5 16,2-4-4 0,5-6 0-16,11-1-1 0,-2-1-4 15,1-2 3-15,-4-3 2 16,-9-4-3-16,-10-8 3 15,10 2 0-15,-8-8-2 16,-4 6 0-16,-2-11-2 16,-11-2 1-16,-9-3-2 15,-1-6 0-15,2 9-2 16,-11-3 0-16,6 11-4 16,-1 1-1-16,5 11-2 15,3 7-1-15,-8 8 1 16,5 5-2-16,-10 2-16 15,9 1-14-15,6 6-40 16,-1 0-25-16,7-2-59 16,0 1-46-16,2-5 135 15</inkml:trace>
  <inkml:trace contextRef="#ctx0" brushRef="#br0" timeOffset="36480.83">29034 5929 789 0,'16'-26'422'0,"-10"14"-79"16,2 3-81-16,-4 4-103 15,-9 5-34-15,5 10-47 16,-12 6-9-16,12 16 10 16,-7 1-3-16,-7 11-2 15,-1 5-3-15,-9 5-13 16,13 7-7-16,-4-4-25 16,7 3-6-16,3-5-9 15,-1-9-1-15,3-1-3 16,2-9 0-16,0-8-1 15,0-3 0-15,-3-10 0 16,3-2-2-16,-1-7-20 16,1 0-19-16,0-5-58 15,0-3-41-15,1 1-57 16,0 0 155-16,0-2 1 0</inkml:trace>
  <inkml:trace contextRef="#ctx0" brushRef="#br0" timeOffset="37049.06">29229 6223 1192 0,'11'-20'537'0,"-26"31"-257"16,-16-11-41-16,15 9-81 15,8 3-37-15,-2-1-41 16,21 12-21-16,-11-4-12 15,4 6-5-15,-3 1-9 16,-3 2-7-16,2-7-7 16,-1 5-4-16,11 3-5 15,-2 0-3-15,-2-1-2 16,7-7-1-16,-6-6 0 16,7-1 4-16,2-7-2 15,-6-5 3-15,3-4-4 16,-1-4-4-16,4-7-7 15,-1-2-11-15,1-10-15 16,2 1-8-16,-3-11-8 16,-1-5 1-16,2 0 7 15,-3-5 4-15,-3-1 13 16,1 6 7-16,-4 6 10 16,0 8 4-16,-4 12 1 0,-3 7-1 15,-3 11-1-15,-5 5 0 16,-4 9 3-16,3 7 3 15,1 2 2-15,-1 5 2 16,6 3 3-16,-2-4 1 16,5 2 2-16,6-1-2 15,1-2-2-15,1-1-3 16,1-8-2-16,-4-2 1 16,4-11-3-16,0 2 3 0,3-4-46 15,-2-4-40-15,2-2-102 16,1-9-63-16,9 3 152 15</inkml:trace>
  <inkml:trace contextRef="#ctx0" brushRef="#br0" timeOffset="37713.3">29830 5834 994 0,'-4'-7'509'16,"4"5"-182"-16,0 8-130 15,0 2-35-15,-2 14-65 16,3 0-11-16,-1 10-8 0,-1 6-1 16,-2-2-6-16,-7 7 1 15,1 4-22-15,1 3-5 16,2 10-13-16,1 1-4 15,-1-3-10-15,1 3-4 16,-2-19-5-16,2-5-2 16,2-9-3-16,-2-13 1 15,1-3 0-15,0-5 0 0,3-6 6 16,0-2-2-16,2-3-2 16,-1 3-4-16,0 0-17 15,4-22-13-15,12-45-29 16,-5 22-20-16,6-3-27 15,6 4-12-15,-1 4-4 16,5 9 17-16,-2 13 40 16,-7 4 22-16,1 17 33 15,2 3 5-15,-5 11 1 16,3 3 4-16,-8 11 21 16,-2 1 9-16,1 2 20 15,-4-1 4-15,5-1-7 16,-13-5-4-16,2-2-15 15,-1 0-3-15,-10-2-8 16,7 0-2-16,-11-7 1 16,-2 1 2-16,-5-12 3 15,0-2-1-15,-6-4-1 16,1-2-3-16,-3 0-6 0,-1-2-2 16,2-3-4-16,0-4-1 15,0-4-3-15,5 9-2 16,1-3-2-16,1 5-3 15,10 6-7-15,-2 0-11 16,4 5-43-16,2-2-28 16,5 4-69-16,3 0-42 15,19 0 130-15</inkml:trace>
  <inkml:trace contextRef="#ctx0" brushRef="#br0" timeOffset="38379.49">30270 5741 1020 0,'6'-17'472'0,"-2"9"-192"16,0 6-55-16,-1 6-55 16,-1 4-36-16,-5 11-21 15,0 13-13-15,-10 3-18 16,0 6-1-16,2 11-23 0,-2-8-4 16,2 9-8-16,-4-5-5 15,2-1-13-15,2 4-3 16,2 7-10-16,5-1-5 15,-5 1-4-15,1-8 0 16,1-15-2-16,4-4 0 16,8-8 1-16,0-9-1 15,-2-5 0-15,8 0-1 0,2-8-1 16,6 2 0-16,9-3-9 16,-4-4-10-16,5-7-14 15,4-2-5-15,-1-5 5 16,3 2 9-16,-3-9 9 15,-2 6 2-15,-7-11 3 16,-10-7 1-16,-10-5 5 16,-1-6 2-16,-2 6 2 15,-2 2-1-15,0 17-1 16,-9 7 0-16,-1 9-1 16,0 8 1-16,-7 5 1 15,5 2 1-15,-3 12 2 16,2 0 2-16,9 12 2 15,-1 2 1-15,4 4-1 16,3 2 0-16,1 1-2 16,3-3-2-16,4-7 1 15,2-2-1-15,1-7 1 16,1-3 2-16,3-7-14 16,-3-5-32-16,3-6 27 0</inkml:trace>
  <inkml:trace contextRef="#ctx0" brushRef="#br0" timeOffset="39347.28">31307 6055 505 0,'59'-28'301'0,"-56"29"-56"0,-1 3-70 15,1-3-19-15,-3-1-33 16,0 0-6-16,0 0-7 16,0 0-2-16,0 0-11 15,0 0-2-15,0 0 0 16,0 0-7-16,0 0 4 16,-2 0-10-16,1 0-8 15,-16 3-9-15,-40 11-24 16,21-4-6-16,-7-1-23 15,-3 1-4-15,4-1-5 16,0-2 0-16,14 2-1 16,3 3 0-1,12-2-2-15,8-1 0 0,5-2 0 16,5-2-2-16,15-5 1 16,6 0 1-16,13 0 0 0,5-1 0 15,3 1 0-15,2 3 0 16,-2 7 0-16,-7 5-1 15,-7 6-1-15,2 6 1 16,-24 0-1-16,-6-3 1 16,-13 5 1-16,-11-6 2 15,-6 1 1-15,0 5 0 16,-7-4 0-16,-4-3 0 0,0-8 0 16,2-2 0-16,1-10 0 15,0 0 1-15,6-3 1 16,0-4 0-16,3-7 0 15,8 0 1-15,1-9-2 16,9 1-14-16,6 0-47 16,-3-5-35-16,3 7-89 15,2 4-35-15,3 2 134 16</inkml:trace>
  <inkml:trace contextRef="#ctx0" brushRef="#br0" timeOffset="40363.71">31921 6124 901 0,'2'1'446'16,"-2"0"-144"-16,-5-1-50 16,4 0-72-16,0-1-29 15,-1 0-32-15,-10 0-16 16,-36 2-20-16,26 3-12 0,4 3-25 16,-3-2-5-16,0 3-12 15,-1 1-9-15,-1 0-12 16,1 6-3-16,4 2-4 15,0 2 1-15,3 2 0 16,-2-5-1-16,5 5 0 16,0-3 1-16,8 3-2 15,2 7 0-15,3-10 0 16,0 0 0-16,3-2 2 16,3-3-1-16,3-1 0 15,4-2 1-15,2-5 0 16,1-4 0-16,0-8 1 15,1-1 1-15,5-5-3 16,-2-11-1-16,2 5-7 16,-1-10-5-16,-4-1-8 15,1 5 0-15,-6-6 2 16,-5 4 5-16,-5 6 5 16,-3 7 3-16,-7 9-2 0,4 6-1 15,-5 4 2-15,2 4 0 16,1 5 5-16,0 1 1 15,1 4 0-15,-1 0 2 16,5 1 1-16,1-2 1 16,6-1 0-16,1 1 0 15,4 3 0-15,0-1-1 16,0-2 1-16,2-6 0 0,7-3 0 16,-6-1 0-1,8-2-1-15,-2 2 1 0,3-7 1 16,0-7 0-16,4-9-3 15,4-7-1-15,-1-6-1 16,3-3 0-16,-4-10 0 16,2-3 0-16,-2-6-3 15,-4-3-7-15,-3-1-13 16,-3-1-5-16,-5-5-1 16,0-4 5-16,-3-6 11 15,-3 2 5-15,-14 9 4 16,-3 13 1-16,-8 19 2 15,-7 11-2-15,-1 13 2 16,-6 4 1-16,-5 11 12 16,5 6 6-16,2 10 6 15,5 9 1-15,4 15-7 16,2 1-4-16,6 6-2 16,1-3-2-16,9-4-3 0,0 2-1 15,11 0-1-15,1 3 0 16,2-1 1-16,3 2 0 15,-4-7 1-15,0-5-1 16,-2-10-1-16,-3-7-2 16,-1-7-26-16,-1-7-17 15,0-9-71-15,1-4-14 16,6-4 74-16</inkml:trace>
  <inkml:trace contextRef="#ctx0" brushRef="#br0" timeOffset="40827.58">32675 5873 899 0,'-9'-2'489'0,"7"-5"-129"15,1 8-133-15,-5-1-32 16,4 19-53-16,-8 2-21 15,-3 7-27-15,2 11-12 16,-4-6-28-16,3 11-6 16,3 3-11-16,2 4-5 15,0 5-14-15,6-1-4 16,0-3-6-16,0-11-2 0,2-6-1 16,2-6 0-16,3-9-1 15,-2-2 2-15,0-10-10 16,0-4-16-16,0-9-58 15,3-3-41-15,-3-13-79 16,0-5 220-16,-3-11-43 16</inkml:trace>
  <inkml:trace contextRef="#ctx0" brushRef="#br0" timeOffset="41029.33">32482 6055 995 0,'-5'-5'479'0,"15"5"-143"16,7 0-46-16,-2 0-52 16,11 1-30-16,6 1-70 15,3 2-35-15,7 0-48 0,-2 0-16 16,3-1-21-16,5-2-5 16,-6-3-4-16,11-3-16 15,-13-3-50-15,-11-4 350 16,-1 5-240-16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1:16:24.4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1666 15183 557 0,'7'-104'286'16,"-9"91"-47"-16,11 4-44 16,-12-1-35-16,0 2-14 15,7 2-44-15,-7-3-11 16,2 5-1-16,2-4-6 16,-7 3-9-16,3-2-6 0,-5-2-18 15,-2 0-7 1,-2 4-15-16,-4-3-5 0,-5 7-11 15,-6 1-5-15,-7 1-6 16,-4 6 0-16,-12 5-1 16,-7-2 0-16,-5 7 1 15,3 1-1-15,2 0-1 16,4 7-1-16,-3 11-2 16,-3 6-2-16,9 18 0 15,8 3 0-15,5 9 0 16,3 3 0-16,0 4 0 15,1-2-1-15,19 0 0 16,9 1-1-16,23-7 2 16,1 9 5-16,15-4 5 15,2 0 5-15,12-3 5 16,6-16-1-16,3-14 0 16,7-11 0-16,-1-21-1 15,12-4-1-15,16-14 2 0,1-8 1 16,0-17-1-16,-13-12 0 15,2-18-3-15,9-10-1 16,0-16-2-16,4-3-1 16,-20-19 0-16,-13 3 0 15,-16 10 0-15,-10-7 1 16,-17 17 3-16,-9-1 0 16,-25-3 0-16,-6 15 0 15,-22 10-2-15,-7 6-1 0,-15 10-1 16,-10-1-2-16,-13 10-3 15,-6 4-2-15,2 19-3 16,-2 13-3-16,8 31-6 16,1 13-3-16,14 26-1 15,4 10 2-15,13 17 4 16,5 10 2-16,9 4 5 16,11-6 1-16,2-15 2 15,12-9 1-15,2-23-9 16,3-13-33-16,27-12 29 15</inkml:trace>
  <inkml:trace contextRef="#ctx0" brushRef="#br0" timeOffset="4570.35">9237 16759 441 0,'-4'-53'274'0,"4"45"-43"15,0 2-60-15,1-1-30 16,1 5-34-16,-2-3-9 15,0 5-24-15,-2 0-7 16,1 0-9-16,0 0-1 16,0 0-4-16,0 0-3 15,0 0-12-15,-1 10-7 16,1 9-10-16,2 28-3 16,1-28-7-16,0 0-1 15,0 2-5-15,3-3 1 16,0 0-2-16,1 0 0 0,-3-6 0 15,-2 0 0-15,-1-6 1 16,0-1 0-16,0-3 2 16,0-2 1-16,-1 0 1 15,0-1-1-15,0 0-2 16,0 0-3-16,0 0-1 16,1-15 0-16,0-33-1 15,3 29 1-15,-5-10-1 16,-2 3 0-16,-2 5-1 15,-3-2 0-15,1 10-2 16,2 4 0-16,-4 4-1 16,-3 5-1-16,1 3-1 15,-2 3 0-15,-3 8 2 16,5 4 0-16,-10 0 1 16,3 3 0-16,5 2 0 15,-2 3-1-15,2 0 2 16,-4 4 0-16,3 3 0 0,3 0 0 15,7 6 0-15,4-1-1 16,0-1 1-16,1-4 0 16,1 2 1-16,4-7 0 15,5 3 0-15,6-1 0 16,0-10 0-16,2 1 1 16,-2-8 0-16,-9-7 0 15,17 1 2-15,-3-4 0 0,6-6 1 16,8-1 1-16,-12-5-1 15,4-1 0-15,-6 0 0 16,-1 5-2-16,-5-3 0 16,-1 1 0-16,-9-1-27 15,1 4-42-15,-4 8 44 16</inkml:trace>
  <inkml:trace contextRef="#ctx0" brushRef="#br0" timeOffset="5518.32">9417 16818 458 0,'50'-54'306'16,"-49"53"-12"-16,-7-1-84 16,3 2-26-16,2 0-39 15,0-2-21-15,0 2-37 16,0-1-15-16,-1 1-28 16,1 0-8-16,0 0-5 15,1 0 1-15,0 1-2 16,1 16-1-16,0 33-5 15,3-23-5-15,-4 6-4 16,-2 3-2-16,-2 0-5 16,-3 1-1-16,4-1-3 15,3-4 0-15,3 3 0 16,-1-6 0-16,0-1-1 16,1-2 0-16,-1-12 0 15,1 3-1-15,0-9 1 16,-3-4 0-16,2-4 2 0,2-5-19 15,-5 4-63-15,1 0-46 16,3-17 67-16</inkml:trace>
  <inkml:trace contextRef="#ctx0" brushRef="#br0" timeOffset="5887.21">9760 16658 742 0,'0'-10'375'0,"2"10"-105"16,-1 3-70-16,-1-1-57 16,0-2-22-16,-1 0-31 15,0 0-4-15,0 10-16 16,-3 12-8-16,-6 36-8 15,8-20-3-15,-3-1-9 16,3 2-6-16,-1 1-15 16,-2 2-5-16,3-5-7 15,0 3-2-15,2-5-3 16,-1-5 0-16,0-1-1 16,1-1 0-16,0-1 0 15,0-7 1-15,0-5 3 0,-3-7-23 16,-1-9-63-16,2-1-62 15,-1-3-424-15,2 4 384 16</inkml:trace>
  <inkml:trace contextRef="#ctx0" brushRef="#br0" timeOffset="6206.87">9485 16995 822 0,'-4'6'395'0,"-2"-7"-165"16,9-3-30-16,2 3-54 15,5 0-26-15,5 0-8 16,5 0-6-16,9-2-15 15,-3 0-3-15,7-1-22 16,-9-3-13-16,-5 0-22 16,5-1-11-16,-10-2-11 15,-2 5-3-15,-1-3 5 16,-2 0-15-16,-1 4-86 16,-1-5 59-16,1-1-8 15</inkml:trace>
  <inkml:trace contextRef="#ctx0" brushRef="#br0" timeOffset="6951.76">9874 17143 599 0,'29'23'396'16,"-32"-35"25"-16,1 0-219 16,2-2-38-16,4-2-58 15,6 9-25-15,0-10-23 16,11 11-1-16,-4 1-9 15,-3 1-6-15,6 5-15 16,-9 1-6-16,1 4-7 16,3 3-3-16,-7 7-2 15,-2-3 0-15,-5 3 1 16,-1-1 0-16,-3 4 0 16,-5-1-2-16,-8-3-2 15,0 2 0-15,-7-5-2 0,2 1-1 16,5-5 1-16,-5 0-2 15,9-5-1-15,1 3 0 16,6-6 0-16,5 1-1 16,2-1 0-16,-2-1-2 15,0 0 0-15,0 0 1 16,4-3 0-16,11-3 0 16,29-10-1-16,-25 15 0 15,-3 2 1-15,0 3-1 16,-4 3 1-16,-6 0 0 0,9 5 0 15,-3 2 0-15,2 7-1 16,3 0 1-16,-8 3 1 16,-2-2 0-16,-8-1 1 15,-2 7 0-15,-13-1 0 16,6 4 1-16,-8 0 1 16,-4-7 1-16,4 1 0 15,-14-6 1-15,1-3 1 16,-2 5 0-16,-2-9 0 15,1-11 0-15,3-10 0 16,-1-10-2-16,5 0-2 16,-1 5-2-16,6-5 6 15,1 4-31-15,3-3-56 16,8 2-43-16,5 7-248 16,5 1 248-16</inkml:trace>
  <inkml:trace contextRef="#ctx0" brushRef="#br0" timeOffset="8062.28">10260 16832 442 0,'53'-28'275'0,"-54"28"-7"16,1 0-41-16,-2 0-65 15,1-1-21-15,-1 1-32 16,1 0-11-16,0 0-13 16,-3 15-1-16,-33 33-9 15,21-29-8-15,0 3-14 16,0 1-9-16,3 2-12 16,1 2-6-16,6-2-9 0,1 1-2 15,5 2-7 1,9-2-1-16,4-5-1 0,1-6-1 15,1-6 0-15,0 3-1 16,5-6 1-16,5 3 0 16,6-3-1-16,-2-13 1 15,3 7-1-15,-5-3 1 16,11-7 0-16,-9-2 1 16,-9-7 2-16,13-7-2 15,-23-5 1-15,6 6-2 0,5-4-1 16,-21 0 1-16,-2 2-1 15,-7-2-1-15,-5 4 1 16,5 0-1-16,5 2-1 16,-7 0 0-16,-10 1-1 15,-2 2 0-15,-18 5-1 16,7 1 0-16,1 7 3 16,0 6 3-16,6 1 4 15,-2 6 1-15,2 1-3 16,2 3-3-16,3 8-3 15,3-6-2-15,4 2 0 16,4 6 0-16,3-13 0 16,8 5-6-16,4 0-71 15,4-6 502-15,10 5-340 16</inkml:trace>
  <inkml:trace contextRef="#ctx0" brushRef="#br0" timeOffset="9297.48">10859 16791 590 0,'71'-33'314'0,"-64"30"-78"15,4 3-23-15,-15-5-50 16,8 2-27-16,-2 2-37 15,-3 1-20-15,1 0-29 16,0 0-8-16,0 0-10 16,0 0-1-16,0 0-5 15,0 0-4-15,-1 10-6 16,1 1 1-16,1 30-1 16,-1-23-1-16,0 1-3 15,2 1-4-15,2-5-3 0,-1-1 1 16,7-6-2-16,-9-2 1 15,-1-3 2-15,-5-3 2 16,-2-6-1-16,7-3 1 16,0-5-2-16,5-1-2 15,11-2-2-15,-15-1-1 16,6 5 0-16,-6-4-1 16,-7 0 0-16,5 4 0 15,-5 0-1-15,-9 3 0 0,-3 2 0 16,4 1-2-1,-1 5 0-15,7 2-1 0,-4 4 0 16,-3 5 0-16,-4 2 0 16,1 1 1-16,1 4 0 15,0-1 1-15,-1 2 0 16,-2 3 0-16,7 4-1 16,-2-1 0-16,5 5 0 15,5 1 0-15,-3-4 1 16,7 4 0-16,3-1 0 15,0 1 0-15,6-4 0 16,-3 3 1-16,3-2 0 16,4-3 0-16,1 2 7 15,0-10 1-15,2 0 3 16,2 2 1-16,3-4-1 16,5-2-1-16,2-7 0 15,4 1 0-15,-6-9-3 16,-1 3 1-16,-1-4-2 0,-2-3 0 15,-2 0-1-15,3-1 0 16,-9 0-38-16,0-5-39 16,6 6-278-16,-10-1 234 15</inkml:trace>
  <inkml:trace contextRef="#ctx0" brushRef="#br0" timeOffset="9747.74">11267 16723 917 0,'-8'-1'420'0,"2"2"-199"16,2 5-49-16,1 8-73 0,1-2-24 15,-2 11-19-15,2 1 1 16,-2 7 3-16,4 3-1 15,0 2-5-15,0 3-7 16,0-1-12-16,0 6-9 16,1-3-12-16,1-1-5 15,1-3-3-15,1-17 0 16,-1 0-1-16,0-5 0 16,0-7-1-16,1 2 1 15,0-7-27-15,-2-4-34 16,2-9-84-16,0-4 50 0,0-13 38 15</inkml:trace>
  <inkml:trace contextRef="#ctx0" brushRef="#br0" timeOffset="10115.44">11522 16744 877 0,'-1'-1'456'16,"0"1"-136"-16,-2-1-146 16,3 1-25-16,-1-1-53 15,0 1-18-15,0 0-17 16,0 3-1-16,3 26-7 16,1 23-3-16,-7-19 1 15,-2 2-6-15,2-1-15 16,15 9-5-16,-1-5-13 0,-5 0-6 15,-5-5-2-15,0 4-1 16,6-7-1-16,-1-2 1 16,1-1 0-16,-6-12 0 15,6 5-1-15,-6-7 0 16,2-8-18-16,3 0-14 16,-6-6-51-16,0-5-33 0,0 2-83 15,0 3-134 1,0 0 220-16</inkml:trace>
  <inkml:trace contextRef="#ctx0" brushRef="#br0" timeOffset="10417.18">11302 17000 597 0,'-8'1'400'16,"3"-1"3"-16,1 0-159 16,4-4-40-16,0 3-72 15,0 1-27-15,0 0-41 16,6 1-2-16,11 0 7 16,37 4-3-16,-22-7 0 15,-5 1-5-15,8 7-23 0,-15-4-9 16,-8 1-15-16,9 3-6 15,-20-8-4-15,11-3-1 16,-4 5-15-16,0-5-36 16,9 4-42-16,-5-3 52 15</inkml:trace>
  <inkml:trace contextRef="#ctx0" brushRef="#br0" timeOffset="11297.4">11685 17171 538 0,'-29'24'348'0,"28"-34"16"16,5 3-179-16,1 0-23 15,5-2-31-15,4 9-18 16,5 3-11-16,4 0-7 16,0 3-8-16,-1-3-4 15,7 5-19-15,-7 0-12 0,-3-2-19 16,3 3-7-16,-11-2-14 15,-4 1-2-15,-7 0-1 16,-6-1 1-16,-5 0-1 16,3 1-1-16,-5 2-2 15,-1 1-3-15,-4 0-1 16,-3-7 0-16,7 2-2 16,2 0 1-16,2-6-1 15,4 2 0-15,1-2-1 16,4-7-2-16,4 3 1 15,3 0-1-15,2-3 0 16,1 4 1-16,4 2-1 16,5 0 0-16,3 3-1 15,3 5 1-15,3-1 1 16,-9-1 1-16,3 7 0 16,-7-5 1-16,0 9-1 15,6 5 1-15,-8 1-1 16,-2 5 1-16,-7 0 0 0,-3 0 0 15,-2-1 1-15,-6-2 1 16,3 0 2-16,-11 2 1 16,-8-3 0-16,10 2 1 15,-21-6 0-15,7-9 0 16,1-6 0-16,-8 3-1 16,4-9 0-16,-1 4 0 15,-1-6 0-15,0-12-1 16,7 1-3-16,-5-12-1 0,7-3-14 15,10 8-21-15,-3-5-60 16,8 9-41-16,0 8 62 16,-1-4 20-16</inkml:trace>
  <inkml:trace contextRef="#ctx0" brushRef="#br0" timeOffset="12268">12482 16906 364 0,'21'-30'272'0,"-26"27"61"15,2 1-81-15,2 0-67 16,1 2-27-16,0 0-49 16,0-1-14-16,0 1-37 15,0 0-10-15,0 0-11 16,0 0-2-16,1 6 4 15,2 13-1-15,3 33-7 16,-6-27-3-16,0 11-7 16,1-6-2-16,0 2-7 15,0-2-4-15,1-7-2 16,-3 0-2-16,1-3-1 16,0-6 1-16,0-6 0 15,5 2-1-15,-3-6 1 16,1 1-1-16,-2-2-15 0,-1-3-17 15,0 0-53-15,0-1-45 16,0 0 78-16</inkml:trace>
  <inkml:trace contextRef="#ctx0" brushRef="#br0" timeOffset="12884.28">13010 16890 966 0,'61'-28'430'0,"-64"30"-218"16,-2-2-47-16,-4-2-71 15,0 2-25-15,-5-3-19 16,-3 2-5-16,-3 3-6 16,0 5-3-16,-6 0-13 15,1 2-3-15,-2 2-8 16,1 0-3-16,-7 4-6 16,5 2-1-16,2-6-1 15,-3 1 0-15,13-2 0 16,0-5-1-16,10 0 0 0,6 0-1 15,6-8 0-15,4 3 0 16,9 0 1-16,9 2 0 16,12 5 0-16,-5-6 0 15,8 10-1-15,-9-6 1 16,-7 6 0-16,6 9 0 16,-14-8 0-16,-1 10 0 15,-6 1 1-15,-3 0-1 16,-6 2 1-16,-3-5 0 15,-6 1 1-15,-4-6 2 0,-2 0 0 16,-8-3 1-16,-1-8 4 16,-2 3 1-16,0-7 4 15,3 1 2-15,-10-2-2 16,-2-8-3-16,-1-2-4 16,5 0-3-16,4-6-4 15,6 1 0-15,6 6-17 16,1-3-21-16,7 7-47 15,2 5-375-15,2 5 327 16</inkml:trace>
  <inkml:trace contextRef="#ctx0" brushRef="#br0" timeOffset="15001.77">13905 16888 305 0,'53'-11'231'15,"-53"8"-2"-15,-1 2-46 16,-2 1-23-16,3 0-29 16,0 0-4-16,0-1-10 15,0 0-8-15,0 0-15 16,0 0-10-16,0 0-19 16,0 0-9-16,-2 0-13 15,1 0-5-15,-3 0-3 16,-9-1-3-16,-27 8-8 0,15 2-6 15,0 8-12-15,4-4-1 16,-4 1-3-16,2 4 0 16,6-2-1-16,-10 0 0 15,11 5-1-15,2-3 0 16,5 3 0-16,2 2-1 16,5-1-1-16,-1-1 0 15,5-9 1-15,3 10 0 16,4-6 0-16,4 4 1 15,7 4 0-15,-3-13 0 0,1-1 2 16,1 0 1-16,-9-7 1 16,5-1-1-16,-1-4 3 15,-4-10 0-15,8 1 0 16,-3-5-1-16,3-7-1 16,7-2-2-16,-7-10 0 15,5-1-1-15,-8-1 0 16,1 2 0-16,-4-1 0 15,-3 1 0-15,-4 12-1 16,-1 4 1-16,-4 13-2 16,0 4-2-16,-5 4-1 15,0 5-2-15,-2 3 2 16,-1 5 1-16,0 2 3 16,3 3 0-16,2 0 0 15,3 2 0-15,3-2 3 16,2-1 3-16,0 0 3 15,2 5 2-15,1 3 1 0,2 3 2 16,9 3 0-16,-4-10 0 16,7-2-3-16,-1-5-1 15,3-4-1-15,3 4-1 16,0-10 0-16,-1-3 0 16,-1-7-2-16,0-4 0 15,-4 0 17-15,-3-4-34 16,-8 0 17-16,-6 6-3 0</inkml:trace>
  <inkml:trace contextRef="#ctx0" brushRef="#br0" timeOffset="16591.91">15004 16899 352 0,'-15'-34'251'0,"14"28"-9"16,0 4-38-16,-1 0-15 16,1 2-31-16,0 0-14 15,0 0-32-15,0 0-15 16,-1 0-22-16,1 0-8 0,0 0-15 15,0 2-6-15,-4 10-14 16,-12 28-7-16,13-20-7 16,-3-2-1-16,6 11 0 15,0 4 0-15,2-2 1 16,5 4-1-16,-2-11-4 16,3 0-1-16,1-3-4 15,4 1-1-15,3-3-2 16,0-1 0-16,-2-7 0 15,0-7 1-15,0 2 2 16,-1-8 1-16,5-5 0 16,2-2-1-16,-2-13-1 15,5 3-1-15,-1-15-3 16,-5-4 0-16,-2-3-1 16,6-2 1-16,-10 4-2 15,5 5 1-15,-7 10-1 16,-11 3-1-16,-1 7-1 15,-7 8-3-15,5 6-1 16,0 3 0-16,3 14 0 0,2-5 2 16,-3 7 2-16,4-1 0 15,-5 2 1-15,1-2 0 16,6 4 0-16,0-1 1 16,6 1 2-16,-3 3 2 15,6-4 1-15,2 1-2 16,10-2 0-16,-2-6-2 0,0-4 2 15,1-3 0-15,-4-3-1 16,7-2 0-16,0 8 0 16,-4-10 0-16,1-1 2 15,-1 1 0-15,-1-16 2 16,1 10-2-16,-4-16 0 16,-2-2 0-16,-7-7-1 15,-1-7 0-15,-3 3-1 16,-4-6 0-16,-1 6-1 15,-4 0 1-15,-5 5-2 16,-2 5-1-16,-4 8-1 16,-1 4-2-16,-4 11-3 15,1 2-1-15,-6 5 7 16,0 9-13-16,-1 2-76 16,0 4 117-16,3 3-47 15</inkml:trace>
  <inkml:trace contextRef="#ctx0" brushRef="#br0" timeOffset="17808.59">15936 16911 276 0,'-40'-22'202'0,"42"18"27"15,5-1-23-15,0-3-35 16,0 1-13-16,-3-1-25 15,1 2-8-15,-2 0-23 16,-1-1-5-16,0 2-8 16,-2 4-7-16,-3 0-12 15,2 0-7-15,0-1-13 16,0 2-7-16,0 0-15 16,-8 2-6-16,-9 1-10 15,-24 13-2-15,24-4-5 16,-2 0-2-16,2 6-1 15,4-1 0-15,-1 1-1 0,1-2-1 16,0 1 0-16,-3 1 0 16,7 3 0-16,4 3-1 15,6 0 0-15,0-1-1 16,3-3 1-16,1-1 0 16,7 5 1-16,-2-5 0 15,0-1 0-15,4 1 0 16,-4-13 2-16,1 2 1 0,15-4 2 15,-3-7 0-15,1-6 2 16,3-4-2-16,-8-15 0 16,0-2-2-16,1-7-1 15,-4-5-1-15,-3 6-1 16,0-1 0-16,-6 4 0 16,-2 4-2-16,-3 5 0 15,-1 7-2-15,-5 8-3 16,-1 8-1-16,-4 11 0 15,-1 3 1-15,2 10 2 16,-1 1 2-16,1 3 1 16,4 3 0-16,-3-3 1 15,7 3-1-15,2 1 1 16,1-2 1-16,7 4-1 16,-1-6 1-16,2-6 0 15,2-2 1-15,3-9 0 16,-1-3 1-16,6 0 1 15,0-6 0-15,1-3 1 0,5-5-1 16,1-4-1-16,5-1 0 16,4-3-18-16,-1-7-30 15,-2 0-212-15,1-5 178 16</inkml:trace>
  <inkml:trace contextRef="#ctx0" brushRef="#br0" timeOffset="19138.82">16365 16722 559 0,'-5'-10'326'0,"1"6"-31"16,2 3-63-16,-3-1-68 15,2 8-32-15,0 10-45 16,-4-8-9-16,0 10-13 16,3 1-3-16,5 1-4 15,0 14-3-15,6 9-8 16,-7 1-5-16,0 6-15 16,0-12-7-16,4 13-9 15,2-11-4-15,-5-1-2 16,6 3 0-16,-8-18 0 15,1 6-1-15,4-11 0 16,-3-2 0-16,2-11 1 0,-5-4 0 16,2-5-25-16,-1 1-20 15,0 1-44-15,0-25-34 16,-1-36-60-16,2 21-27 16,-1-11-49-16,1 13 21 15,-4-8 85-15,-1 6 49 16,1 11 104-16,1 4 32 15,3 7 53-15,-1 5 24 0,-1 4 29 16,2 5-8-16,-4 8-14 16,4 2-6-16,-2 7-13 15,-2 1-2-15,8 1-22 16,-4 0-9-16,11 0-10 16,3 7-3-16,-2 1-3 15,6 3-3-15,-1-1-10 16,3-8-5-16,8 1-12 15,-1-14-7-15,4-3-6 16,4 3-2-16,-4-13-2 16,8 5 1-16,-8-10-1 15,-1-7-1-15,-10 1 0 16,-14-4-1-16,5 2 0 16,-5-1-1-16,-3 4-2 15,10 3 0-15,-11 4-1 16,-1-1 1-16,-2 2-2 0,-1 7 0 15,2 3-2 1,-6 3-1-16,0 2 0 0,-15 7 0 16,4-5 1-16,-2 4-1 15,5 6 2-15,8-9-1 16,-9 7 2-16,7 1 0 16,-1 2 1-16,4 4 0 15,4 2 1-15,3-1 2 16,6 4 2-16,-5-7 2 15,11 6 0-15,3 5-1 16,2-3-1-16,2-1 0 0,8-8 0 16,-5-5 0-16,7-6-2 15,0-1 0-15,-4-11-3 16,0 0 0-16,-3-11-2 16,-4-7-2-16,1-4-1 15,-5-8 2-15,0-3 1 16,1 4 2-16,-6 3 0 15,0 4 0-15,-5 8 1 16,1 6 0-16,-7 0-1 16,0 6-4-16,-1 8-3 15,0 2 0-15,-1 10 2 16,-1 3 2-16,0 7 3 16,-2 1 0-16,4 6 0 15,-1 1 1-15,2 2 0 16,2-7 0-16,1 0 0 15,-1 2 0-15,-1-9 1 16,2 7 0-16,0 0-1 0,-1-8 0 16,0-1 1-16,-2-6 0 15,1-6 4-15,0-4 2 16,0-4 0-16,-1 3 0 16,0 0-3-16,0 0-3 15,0-11 1-15,0-36-1 16,0 17-1-16,1 1 0 15,2-11-1-15,0 2-2 0,7 2 0 16,1 4-1-16,5 6 2 16,-3 2-1-16,5 5 0 15,-4 1 0-15,0 6-2 16,9 6 0-16,-5 10 1 16,6 2 1-16,2-1 2 15,-3 0 0-15,-1-7 0 16,-3-1 3-16,-6-1-19 15,-2 1 99-15,2 4-66 16</inkml:trace>
  <inkml:trace contextRef="#ctx0" brushRef="#br0" timeOffset="20306.56">18067 16835 501 0,'4'-3'284'0,"-4"3"-36"15,-2 7-52-15,-2-5-35 16,1 0-28-16,-1-1-19 15,3-2-15-15,0 0-18 16,0 0-7-16,0 1-19 16,0 0-8-16,-1 0-9 15,-15 4-6-15,-31 7-7 16,25-5-6-16,0 6-8 16,-3-1-2-16,-3 3-3 15,1-1-2-15,-3-3-1 16,7 4-1-16,6 0 0 15,-1-6 1-15,6-2-1 0,6 1 0 16,2-6 0-16,5 1 0 16,7-2 0-16,2-4-1 15,8-1-1-15,4 2-1 16,5 0-1-16,0 3-1 16,5 3 2-16,-2 5 3 15,3 7-1-15,-5 1-1 16,-2 10 0-16,-3 1-3 15,-5-7-1-15,-5 8 4 16,-13-9 0-16,-6-2 0 0,-13 6 2 16,2-3 0-16,-2 4 2 15,-1-4 0-15,-1 1 0 16,-2-8 2-16,0-6 3 16,1 0 1-16,2-7 2 15,5-4 0-15,-3-6-4 16,3-1-3-16,5-7-3 15,-5-4-2-15,8 0-4 16,5 6-13-16,3 3-38 16,5-1-29-16,6 10-92 15,-1-8-45-15,4 3 138 16</inkml:trace>
  <inkml:trace contextRef="#ctx0" brushRef="#br0" timeOffset="20873">18422 16915 914 0,'-1'3'441'15,"-6"-1"-150"-15,0 3-103 0,-4 5-78 16,0 4-32-16,-4 5-39 16,2 4-9-16,-1 5-10 15,1 2-1-15,2 0-2 16,0-2 0-16,7-1-3 16,3-3 0-16,3-4-2 15,3-2 0-15,4-7-1 16,3-1 1-16,-1 1-1 15,4-1-2-15,2 0 0 16,-2-4-1-16,3-5 0 16,-2-1-1-16,-2-4 2 15,-1-8-1-15,-2 1 1 16,-1-6-1-16,-3-8-1 16,-1 1-2-16,-2-6-2 15,-3 0 1-15,-1-3-2 16,-6-1 0-16,-3-1 0 15,-4 1-2-15,-6 8 0 16,-1 2-1-16,2 10-4 0,0 6-1 16,1 7-1-16,4 5 0 15,1 5 1-15,0 2 1 16,4 6-1-16,2 1 0 16,1 5-10-16,4-1-30 15,6 5-63-15,2-1-54 16,3-2-383-16,3-3 371 15</inkml:trace>
  <inkml:trace contextRef="#ctx0" brushRef="#br0" timeOffset="21273.23">18790 16712 573 0,'-2'-14'382'0,"5"9"43"16,2-1-135-16,0 7-118 15,-2 2-26-15,-2-3-43 16,-1 0-13-16,-1 0-14 15,0 0-3-15,-1 20-14 0,-6 33-7 16,4-25 0-16,-1 11-5 16,3 8-13-16,-2 2-4 15,4 12-16-15,-4-5-3 16,-3-7-2-16,3 3-1 16,-2-14-1-16,-3-4-1 15,3-11-1-15,0-5 0 16,5-8 1-16,5-6-12 15,7-5-41-15,1-10 402 0,6-2-283 16</inkml:trace>
  <inkml:trace contextRef="#ctx0" brushRef="#br0" timeOffset="22336.22">19132 16909 543 0,'33'-32'314'0,"-30"28"-23"15,-7 0-54-15,2 3-56 0,1 1-37 16,0 0-46-16,0 0-19 16,-7 17-14-16,-6 36 0 15,14-17-7-15,-7 4 0 16,-4-1-10-16,5 1-3 16,-2 0-12-16,3-4-5 15,6 0-12-15,-2-6-4 16,1-8-6-16,-1-5 0 15,-2-8-2-15,9 1-1 16,-1-4 1-16,6 0 1 0,7-4 2 16,-2-4 0-16,12-11 0 15,-5-6-1-15,6-7-3 16,2-5-3-16,3-11-2 16,2-2-2-16,-6-13-4 15,-1-2-2-15,-12 2-2 16,-2 3 1-16,-4 12 3 15,-6 8 4-15,-3 14 3 16,-3 4-1-16,-5 13-6 16,0 4-1-16,-1 10-1 15,-2 8 1-15,-3 1 6 16,1 5 1-16,3 3 2 16,2 3 0-16,0 4 0 15,3 2 1-15,1 3 1 16,-1-3-1-16,4-5 1 15,2 0-1-15,-1-8 0 16,1-1 1-16,2-2 0 0,2-1 0 16,2-8 0-16,2-3 26 15,2-8-63-15,-2-10-32 16,7-8-47-16,5 1 40 16</inkml:trace>
  <inkml:trace contextRef="#ctx0" brushRef="#br0" timeOffset="22969.04">19799 16493 938 0,'1'-8'465'0,"2"3"-150"16,-5 5-88-16,2 9-86 15,-2 5-37-15,-8 2-35 16,5 12-6-16,-3 10-6 15,2 8-3-15,-1 8 1 16,-3-10-3-16,0-1-12 16,1-1-2-16,3 11-20 15,1 3-3-15,0 2-6 16,1-5 0-16,-3-5-3 16,0-8 0-16,0-9-1 15,2-8 0-15,5-3 0 16,4-7 1-16,-3-5 3 0,-1-3 1 15,-4-12-2-15,-5 1-1 16,9-9-5-16,2-3-4 16,7-2-11-16,2-12-9 15,-2-3-16-15,5-5-7 16,3-3-5-16,9 9 4 16,2 7 15-16,-2 4 7 15,3 6 15-15,-2 8 4 16,-3 9-1-16,4 8 1 15,-4 10 1-15,-8 3 0 16,2 11 3-16,-10-4 1 0,-4 8 0 16,10 0 2-16,-6-2 0 15,-7-1 1-15,-5-10 1 16,-3 0 4-16,-8-4 7 16,6 2 3-16,-8 0 5 15,-6-6 0-15,-3-1-2 16,-3-5-3-16,0-2-4 15,0-7-4-15,0-2-4 16,1-6 0-16,2-3-2 16,-3-3-1-16,2-3-3 15,2 5-1-15,0-5-17 16,13 1-16-16,1 0-68 16,9 1-49-16,7 6 92 15</inkml:trace>
  <inkml:trace contextRef="#ctx0" brushRef="#br0" timeOffset="23852.3">20322 16560 798 0,'2'-3'368'15,"-2"2"-164"-15,0 3-36 16,0-2-34-16,0 3-9 16,-1 19-1-16,-5 33-4 15,1-20-23-15,-6-1-11 16,2 4-19-16,-2 6-6 15,-2 3-12-15,3 5-8 0,-1-1-12 16,3 1-4-16,6-8-9 16,2-1-3-16,6-3-3 15,2-3-3-15,1-15-1 16,4-3-1-16,4-7 1 16,1-6-1-16,8-4 2 15,-2-3 1-15,0-14-3 16,4-1-1-16,9 0-3 15,-3-9-1-15,3 0 1 16,-8-11-1-16,-20-8 0 16,-1 0 1-16,-12-5-1 15,3 8 0-15,-5 3 0 16,6 6 0-16,-4 8-1 16,-4 3-3-16,9 18-3 15,-12-2-3-15,2 13 1 16,2 2 1-16,-5 4 3 15,7 8 2-15,-1 2 1 16,-10 2 2-16,6 11 0 16,-1-2 1-16,6 5 2 0,11 1 0 15,0-7 0-15,2-1-1 16,7-3 1-16,-10-7 0 16,3-1-17-16,-5-8-14 15,5-3 17-15</inkml:trace>
  <inkml:trace contextRef="#ctx0" brushRef="#br0" timeOffset="25086.43">21330 16885 228 0,'42'6'199'16,"-31"-7"18"-16,1 1-40 15,2 0-16-15,-5 0-35 0,3-1-14 16,-3-3-1-16,-2 1-3 16,3-1-1-16,-4-2 1 15,-8 1-12-15,0-2 0 16,-2 3-7-16,0 3-7 16,2 2-21-16,1-2-13 15,0 1-26-15,-12 0-7 16,-40 7-8-16,27 2-2 15,0 0-2-15,-5 1-1 16,4 4-1-16,-1 0-1 16,8-1 1-16,0 3-1 0,5-2 0 15,1-2-1-15,8 10 0 16,1-5 0-16,8 4-2 16,1 7 1-16,3-8 1 15,2 1 0-15,3-3 1 16,5-3 0-16,0-8 1 15,3 1 0-15,2 1 2 16,1-4-1-16,4-5 2 16,2-4 1-16,-3-14-1 15,3-2 0-15,-6-11-2 16,0-6 0-16,3-1-1 16,-4-3-1-16,-3-3-2 15,1 8-2-15,-8 2 1 16,-7 4-1-16,2 15 2 15,-7 3-5-15,-5 13-5 16,5 12 0-16,-8 7-1 0,-4 8 4 16,1 10 6-16,-7 5 0 15,-1 18 2-15,0 3 1 16,-4 0 1-16,4 1 0 16,-6-11 1-16,8 6 1 15,-1-1 0-15,3-2 1 16,15-4-1-16,1-9 1 15,11 1-1-15,-1-3 1 16,-4-11-1-16,-2 0 0 0,-5-18 0 16,5-4 0-16,-3-8 3 15,4-3-1-15,-1-8-9 16,-5-3-15-16,3-9-67 16,-3 0-50-16,7-16 81 15</inkml:trace>
  <inkml:trace contextRef="#ctx0" brushRef="#br0" timeOffset="26118.19">22012 16915 408 0,'0'4'274'0,"2"3"21"0,-2-2-55 16,11 0-59-16,-10-1-10 15,-11-4-25-15,5 1-11 16,-7-2-25-16,0-2-17 16,3 2-26-16,-4-4-6 15,1 4-14-15,-3-1-5 16,-8 0-11-16,0 3-8 15,-7 2-12-15,1 6-5 0,7 6-5 16,-2 1-1 0,3 9 0-16,-1-2 0 0,8 3 0 15,3 4-1-15,0-7 0 16,6 5 0-16,4-3 0 16,1-1 1-16,7 2 0 15,0-8 0-15,7-1 0 16,-1-4 0-16,5-6 1 15,2 3 2-15,2-7 0 16,5-5 2-16,-1-6 1 16,2-2-1-16,2-7 0 15,-3-9-3-15,-7-7-2 16,4-9 0-16,-6-9-3 16,-3 3-1-16,6-2 0 15,-6-1-1-15,0 13 0 16,-1 6 1-16,-4 14 0 15,-4 4 2-15,-9 10-8 0,0 5-2 16,-5 9 1-16,0 9-1 16,-2 6 10-16,2 3 0 15,-1 2 0-15,5 4 1 16,3 2 1-16,0 8 0 16,-1-10 1-16,6 0 0 15,1-10 0-15,1-13 0 16,10 5 1-16,-7-7 0 15,8 1-1-15,-3 4 0 16,-1-8 1-16,1-1-1 0,4-5 2 16,-3-5 0-16,7-3 1 15,1-8 0-15,2-9-1 16,5-5 0-16,-3-16 0 16,5-4-1-16,-2-4 1 15,0-3-1-15,12 11-1 16,-7 10-1-16,2 11-1 15,-5 7-1-15,-13 12-1 16,2 5-1-16,-3 14 2 16,-2 8 5-16,-5 8 11 15,-1 0 3-15,-5 8 6 16,6 3-2-16,-2 4-2 16,2-2 1-16,-4 0-1 15,-3-5 2-15,-8-14-4 16,-2 10-4-16,0-10-4 15,-8 1-3-15,0 1 2 16,-9-9 1-16,-11-7-1 0,-1-2-1 16,-4-4-2-16,-9-6-1 15,-1-1-1-15,-1-5 0 16,1-5-2-16,13 6-1 16,6 0-2-16,5 4-2 15,7 4-25-15,2-2-22 16,9-3 436-16,7 5-307 15</inkml:trace>
  <inkml:trace contextRef="#ctx0" brushRef="#br0" timeOffset="29516.46">23480 16803 370 0,'9'-59'223'0,"-9"55"-13"16,0-1-23-16,1 3-26 16,-1 1-16-16,0 1-12 15,0-1-11-15,-1 0-30 16,1 1-5-16,0 0-13 16,0 0-2-16,0 2 0 15,-1 17-6-15,-3 32-14 16,3-15-6-16,-2 4-9 15,-5 1-8-15,5 3-13 16,-3-6-4-16,1 2-5 16,5-7-1-16,-2 0-1 15,-2-8 0-15,-6-10 0 16,-1-2 1-16,10-7 1 16,2 2 1-16,5-8-2 15,-1-1 0-15,-7-12-44 16,-1 1-23-16,1 1-77 15,5-5-72-15,5-4 139 16</inkml:trace>
  <inkml:trace contextRef="#ctx0" brushRef="#br0" timeOffset="29769.67">23428 16858 600 0,'-17'-4'328'16,"11"0"-59"-16,5 3-37 0,-1-5-63 15,-2 5-21-15,4 1-27 16,0-1-15-16,7-1-8 16,14 1-3-16,14 0-14 15,-20 8-2-15,2-1-17 16,1 2-15-16,1-8-23 16,-4 2-10-16,-3-2-8 15,-7 0 0-15,1 7-3 16,-3-4 6-16,-2 0-51 15,0-2-33-15,-1-2 2 16,0 0 21-16</inkml:trace>
  <inkml:trace contextRef="#ctx0" brushRef="#br0" timeOffset="30591.9">23937 16526 599 0,'-6'-13'374'16,"-3"-2"-22"-16,6 8-147 16,7 5-31-16,-8 2-54 15,4 0-27-15,0 0-20 16,-1 0-10-16,0 0-9 15,-4 13 0-15,-7 44-9 16,12-22-4-16,-5 5-10 16,-3 0-6-16,2 1-10 15,-9-4-2-15,13 6-3 16,-6 1-1-16,-5-2-1 16,13 6-1-16,-7-9-1 15,6 3 0-15,3-10-2 16,-4-7 1-16,-8-7 0 15,12-7 0-15,-10-4 6 16,8-2 1-16,13-6-1 16,-16-5-2-16,6-6-5 0,-1-5-3 15,-5 2 0-15,2 1-1 16,2 4 1-16,-1 3-1 16,1-4 0-16,0-4 0 15,4-5 0-15,2-1 0 16,4-3 0-16,9-3 0 15,-4 0-1-15,-2-1 0 16,7 3-1-16,-3 6 1 0,3 7-2 16,2 1 0-16,-7 4-3 15,0 7 0-15,1 6-1 16,-5-1 2-16,2 6 2 16,-1 3 1-16,-3 6 2 15,0 3 0-15,-3 5 0 16,-4-3 1-16,0 1-1 15,-1 3 1-15,-4-2 1 16,2 6 0-16,-4-2 0 16,-3 0 0-16,0 0 0 15,0-9 0-15,-1-4 0 16,2-5 19-16,3-3-72 16,0 0-34-16,3-9-31 15,1 2 38-15</inkml:trace>
  <inkml:trace contextRef="#ctx0" brushRef="#br0" timeOffset="31815.16">24472 16862 514 0,'61'-26'268'0,"-59"25"-72"15,1-3-26-15,3-3-46 16,1 2-17-16,2-2-14 15,-2 0-2-15,-3 1 3 16,1 3 0-16,-5-2 1 16,0 3-8-16,-2 1-23 15,1 0-13-15,0 1-23 16,0 0-8-16,-10 1-8 16,-32 15-2-16,22-6-4 15,-2 3-2-15,-2-2-2 16,-3 4-1-16,4 1 0 15,4 0-1-15,-1 3 0 16,3 0 0-16,1 1 0 0,6 6 0 16,4 0-1-16,0 6 1 15,11 4 0-15,-5-3 0 16,7 1 0-16,-2-9 0 16,-7-7 0-16,5-2 0 15,-1-9 0-15,5 1 1 16,9-5 2-16,-3 1 2 15,3-8 0-15,8-1 0 16,6-4 1-16,-2-6-2 0,8-8 0 16,-2-9-2-16,-7-11-2 15,4-3 0-15,-4 3 0 16,-1 2 0-16,-5 5 0 16,-2 11 0-16,-11 10 0 15,-4 8-1-15,-5 5-3 16,-3-2-1-16,-5 2-2 15,-2 2 0-15,0 12 2 16,-1 3 1-16,3 7 2 16,2 1 0-16,3 0 1 15,0 6 0-15,4 0 0 16,-1-1 1-16,3 2 0 16,5-3 0-16,2-6 1 15,4-2 0-15,4-7 0 16,3-1 2-16,2 2 0 15,2-6 0-15,6 1 1 16,-2-5 0-16,5-6 0 16,-4 1-1-16,-6-13 0 15,2 0-19-15,0-7-74 0,3-8-143 16,7 0 148-16</inkml:trace>
  <inkml:trace contextRef="#ctx0" brushRef="#br0" timeOffset="32201.32">25042 16627 796 0,'-7'-2'418'0,"5"1"-93"16,-1-3-99-16,0 10-96 16,2-6-38-16,0 0-43 15,-1 15-2-15,-6 33 8 16,5-20-1-16,2 9-12 16,-2-4-6-16,3 11-12 15,0-3-5-15,0 4-5 16,0 4-2-16,1 2-5 15,0-5-1-15,-1-8-1 16,0-4-1-16,-1-8 1 16,0-2 0-16,-1-8-1 0,-1-8 2 15,1-4-26-15,1-4-31 16,0 0-80-16,1-1-55 16,0 0 111-16</inkml:trace>
  <inkml:trace contextRef="#ctx0" brushRef="#br0" timeOffset="32473.32">24892 16782 821 0,'-11'-4'417'0,"12"4"-160"16,4 0-46-16,-5 1-65 15,0-1-37-15,9 2-2 16,9 5-7-16,40 15-25 16,-33-16-6-16,0 2-28 15,3-1-11-15,-2-7-15 16,-2 2-5-16,-1-2-1 16,-2-3-3-16,-9-1-54 15,-3-1 467-15,-10 6-329 16</inkml:trace>
  <inkml:trace contextRef="#ctx0" brushRef="#br0" timeOffset="33464.25">26021 16853 507 0,'28'-69'262'0,"-25"65"-66"15,3 2-29-15,-3-4-37 16,3-3-18-16,-2 1-17 15,-2-2 0-15,1 8 0 16,-3 2-6-16,-4-3-13 16,3 3-9-16,0 0-16 0,-7 3-6 15,-12 1-11-15,-29 39-8 16,26-30-10-16,-3 4-4 16,0-1-6-16,-3-1-1 15,2 2-2-15,9 4-2 16,-5-1 0-16,2 0 0 15,4 2 0-15,-7-2-1 16,13 2 1-16,0 0-1 16,12 2-1-16,8 5 0 0,-2-2 1 15,10-8 0-15,-7-2 1 16,-1-7 1-16,10-1 1 16,1 8 3-16,7-11 4 15,6 3 1-15,-5-7 0 16,2-2-1-16,-6 4-4 15,1-7-1-15,0 1 0 16,-6 0 0-16,1-5-1 16,-6 5 1-16,-4-5-1 15,-3 1-1-15,-1 4-24 16,-3 0-24-16,-3-6-69 16,2 3-55-16,-2-12 104 15</inkml:trace>
  <inkml:trace contextRef="#ctx0" brushRef="#br0" timeOffset="34731.86">26485 16831 756 0,'1'-4'386'0,"-1"3"-104"16,-2-1-61-16,1 2-74 15,0 0-33-15,-1 0-43 16,-4 1-12-16,-9 4-12 16,-31 13-7-16,24-13-16 15,2 1-4-15,-1 3-7 16,-3 1-3-16,2 5-5 15,5 3-2-15,3-2-1 16,2 2 0-16,-5-1 0 16,4 1-2-16,-6 0 0 15,15-1 0-15,2-1 0 16,-3 2 0-16,6-2 0 16,-3-3-1-16,10 17 1 15,5-5 0-15,1-8 0 16,-1 5 0-16,-1-16 2 15,-4-2 1-15,8 3 1 16,7-4 1-16,-1-4 0 16,2 1 1-16,-3-13 0 15,-4-4 0-15,3-9-2 0,0-8-1 16,1 0-2-16,-4-2-1 16,-2-6 0-16,-3 1-3 15,-5 6-2-15,0-4 0 16,-3 19 1-16,-3 4 0 15,1 10-1-15,-5 6-2 16,-4 4-2-16,0 5 0 16,-1 2 4-16,4 5 1 0,-1 4 2 15,-2 1 1-15,0 6 0 16,2 2 1-16,5-2 0 16,0-2 1-16,4 5-1 15,0-5 1-15,2 1 0 16,4-2 0-16,3-7 1 15,1 0 0-15,3-4 0 16,3-3 1-16,-1-2 0 16,3-3 1-16,4-5 0 15,1 4-1-15,-8-11 2 16,3 0-1-16,0-9 0 16,-2-1 0-16,3-13-1 15,-2 0 0-15,-10-7 1 16,3-5 0-16,-5 2-1 15,-8-4 0-15,4 4-1 16,-1 6-1-16,-3 10-1 16,3 2 0-16,-4 16-6 0,-3 4-2 15,-5 5 0-15,4 6 1 16,-2 5 7-16,-3 4 1 16,8 5 6-16,-11-1 1 15,12 5 2-15,7 4 0 16,-9-3 0-16,14 11-2 15,-10-3-2-15,-2-9 1 16,2-1-3-16,-2-7 0 0,7-1 0 16,-6-4 0-16,4-9 3 15,1 0 2-15,-7-17 3 16,6 3-1-16,5 7-4 16,1-8-2-16,-5-12-4 15,3-3 0-15,-1-18-2 16,1 4-5-16,9 5-19 15,-1 1-6-15,0 4 0 16,2 1 3-16,1 7 19 16,-3 4 5-16,-1 5 2 15,2 5-1-15,-3 7 0 16,1 0 1-16,1 8 2 16,-5 0 2-16,5-6 3 15,-3 7 1-15,-3 1 3 16,-1 1 2-16,3 12 5 15,3 1 0-15,-6 0 0 16,2 2-3-16,-11 0-3 16,0 3-1-16,4 6 0 15,-4-2 1-15,-1 0 0 0,-2-6-1 16,5-7-1-16,-2-1 0 16,1-5 5-16,1-4 38 15,-3-4-36-15</inkml:trace>
  <inkml:trace contextRef="#ctx0" brushRef="#br0" timeOffset="35713.91">27925 17148 402 0,'2'7'260'16,"-2"-3"-31"-16,3 4-48 15,1 1-29-15,0-4-37 16,1 0-11-16,0 0-16 15,-2-4-7-15,0-2 8 16,-3 0-1-16,0 0-7 0,0 0-2 16,0-1-22-16,1-2-8 15,5-13-14-15,9-33-4 16,-11 17-7-16,0 4-4 16,-2-9-6-16,-2-6-3 15,0 3-5-15,-3-6-1 16,-3-2-3-16,3 5 1 15,-4-15-2-15,4 16 0 16,1 1-1-16,0-5 0 16,4 19-1-16,0-6-1 15,2 8 0-15,2 7 0 0,-2 3-1 16,0 2-1-16,2 7-1 16,0 2 0-16,3 1-1 15,3 4 1-15,4-3 2 16,1 1 1-16,9-1 1 15,4 1 1-15,6 5-2 16,2 4 1-16,-8 3 1 16,0 2-1-16,-9 0-1 15,-2 4 2-15,-6 7-33 16,-13-7-25-16,-1 8 237 16,-3-1-157-16</inkml:trace>
  <inkml:trace contextRef="#ctx0" brushRef="#br0" timeOffset="36013.25">27918 16868 608 0,'-5'0'395'0,"0"0"-22"15,4 0-131-15,1 0-35 16,0-1-61-16,0 0-16 16,0 0-28-16,8-2-5 0,15-2-14 15,29-1-17-15,-28 6-24 16,0-3-11-16,-7 4-20 16,4-5-4-16,-6 1-3 15,-5 2 0-15,3-7 7 16,1 6-30-16,-1 1-67 15,2-2-48-15,-1 2 68 16</inkml:trace>
  <inkml:trace contextRef="#ctx0" brushRef="#br0" timeOffset="36548.9">28322 16831 668 0,'88'6'355'0,"-87"-7"-39"0,0 9-89 16,-3 6-68-16,-6-3 1 16,-3 13-28-16,-2-3-12 15,-5 7-22-15,5 4-11 16,1-5-29-16,3 3-14 15,5-4-22-15,2-3-5 16,4 5-7-16,5-9-1 0,4 5-2 16,1-8-1-16,3-10 1 15,4 1-1-15,5-7 0 16,0 2 2 0,0-6-1-16,-3-6-1 0,2 3 0 15,0-10 0-15,2-1-2 16,0 0 0-16,0-18-1 15,-13 0 0-15,-5-4-1 16,-8 2-1-16,-4-1 0 16,5 3-1-16,-16 4 0 15,5 4-1-15,-14 3-1 16,-3 13-2-16,8 7-3 16,-5 3 1-16,1 5-1 15,1 1 2-15,1 5 0 16,3 1 1-16,1 10 1 15,2 0-1-15,2-1 5 16,2 3-22-16,3-5-41 16,1 3-23-16,8-1-70 0,2-1-36 15,7-5 125 1</inkml:trace>
  <inkml:trace contextRef="#ctx0" brushRef="#br0" timeOffset="37080.39">28758 16879 922 0,'66'-19'423'0,"-65"20"-155"15,0 0-74-15,0 11-48 16,-1-2-22-16,-5 2-38 16,4 7-17-16,0 6-15 15,1 3-6-15,1 4-13 16,-1 6-6-16,0-8-8 16,0 0-3-16,-1-6-5 15,0-7-1-15,-1-6-4 16,1-2 0-16,0-4 4 15,1-3 1-15,-2-3 1 16,0 0-1-16,1-1-7 16,0-4-2-16,0-15-3 0,0-26 1 15,2 17 0-15,1 6-2 16,1-10 0-16,1-4 0 16,7 7-2-16,3-4 0 15,8 7 0-15,1 1-1 16,2-1 1-16,0 7 0 15,2 2 0-15,0 5 1 16,2 5-1-16,-9-3 0 16,1 10-1-16,-13-4-1 0,3 6 27 15,1 6-44 1,-11 1-53-16,9 3 470 0,-19 4-341 16</inkml:trace>
  <inkml:trace contextRef="#ctx0" brushRef="#br0" timeOffset="38169.44">29323 16855 523 0,'6'-34'283'0,"-3"27"-50"16,0 2-37-16,0 1-39 15,-2-1-18-15,7 3-29 16,-8-1-10-16,0 1-15 16,1 2-9-16,-2 0-8 15,1 0-5-15,0 8-9 16,2 17-2-16,-1 42-3 15,-6-30 0-15,0 10-7 16,-2 5-6-16,4-9-12 0,1-5-6 16,1-7-7-1,-1-14-3-15,2-2-2 16,0-6 0-16,-1-7 5 0,2-1 3 16,1-4 0-16,-2 2 1 15,0 0-5-15,5-12-5 16,20-53-3-16,-10 28-1 15,3-14-4-15,3-1-6 16,6 4-21-16,-2 4-6 16,5 9-2-16,6 11 4 15,-7 9 21-15,-5 5 5 0,-2 11 3 16,-11-4-2-16,8 13-1 16,-1 5 1-16,-11 6 3 15,3 14 3-15,-5 3 2 16,6 7 1-16,-3 0 2 15,1 2 0-15,-6-9 1 16,-6-8-1-16,7 1 0 16,-3-11-1-16,-1-5 2 15,4 1 4-15,-4-15 6 16,4 0 1-16,-1-16-2 16,3 2-5-16,0-15-7 15,-3-6-1-15,6 3-2 16,-1-14 9-16,3 1-37 15,0-2-12-15,5 6-9 16,2 8-11-16,5 11 35 16,0 6 10-16,-3 5 9 15,6 4 1-15,-4 6 1 0,-1 6 0 16,-1 6-2-16,1 6 2 16,1 12 2-16,-5-1 4 15,-2 4 9-15,-1 3 5 16,-11-1 3-16,10 4 0 15,0 3-4-15,-4-5-4 16,-6-7-2-16,0-1-2 16,-10-12 53-16,0-4 416 15,5-5-343-15</inkml:trace>
  <inkml:trace contextRef="#ctx0" brushRef="#br0" timeOffset="40918.91">9370 17778 334 0,'28'-31'212'0,"-27"29"-5"16,-2-1-22-16,-2 3-44 16,2-1-17-16,0-1-24 15,1 2-9-15,0 0-13 0,0 0-6 16,0 0-11-16,-1-1-3 16,1 1-10-16,-1-1-4 15,1 1-9-15,0 0-6 16,0 0-7-16,0 0-2 15,-1 0-4-15,0 0 0 16,0 7-5-16,0 10-5 16,-2 38-5-16,3-28-1 15,4 7 0-15,0 1 3 0,2 7 0 16,-2-1 0-16,1 1 0 16,-1 0 1-16,-1-15-1 15,-2 2 1-15,-1-17 0 16,0-1 1-16,0-7 0 15,0 2 1-15,0-9 9 16,0 2-17-16,0 0-84 16,0-2-9-16,3-14 42 15</inkml:trace>
  <inkml:trace contextRef="#ctx0" brushRef="#br0" timeOffset="41419.32">9392 17845 492 0,'-21'-63'309'15,"17"61"-6"-15,1 0-72 16,0 1-77-16,3 1-40 15,0 0-47-15,0 0-8 16,0 0-11-16,17 6 9 16,39 17 11-16,-22-10-6 15,5 7-8-15,-8-2-8 0,-3 2-18 16,4-1-7-16,3-4-7 16,4-3-3-16,-4 1-4 15,-7-2-1-15,-10 5-2 16,3 2-1-16,-3 5 0 15,-4 8 0-15,-7-5 0 16,-6 1 2-16,-9-9 0 16,-1 1 0-16,-6-4 0 15,-6-1 0-15,-3 2 0 16,-3-3 0-16,1 2-1 16,0-5 1-16,4-4 1 15,0-5 0-15,-7-9 0 16,-1 0-1-16,3-6-4 15,1 1-1-15,12-1-4 16,0 3-25-16,5 4-58 16,1-3-38-16,3 9-123 15,8-4 153-15</inkml:trace>
  <inkml:trace contextRef="#ctx0" brushRef="#br0" timeOffset="41801.9">10043 18047 784 0,'4'-28'397'16,"-4"29"-123"-16,-2-1-108 15,1-1-25-15,0 1-33 16,-1 0-16-16,1 0-22 16,0 0-2-16,1 0-7 15,0 0-2-15,0 0-10 16,11 3-6-16,29 18-19 15,-17-10-7-15,-3-3-6 16,-8-5-3-16,3-2-1 16,-10-7 13-16,2-4-45 15,3 5 453-15,1-14-325 0</inkml:trace>
  <inkml:trace contextRef="#ctx0" brushRef="#br0" timeOffset="42643.58">10607 17824 535 0,'25'-32'319'0,"-31"32"-18"16,-4 0-78-16,6 1-65 15,-2 6-33-15,0 1-41 16,6 6-14-16,-3 1-10 15,1 2-2-15,7 4-1 16,-2 4-7-16,-2 2-12 16,-4 4-9-16,3 8-15 0,-4-2-3 15,1 0-4-15,4-6-1 16,-7-7-2-16,6-7 0 16,2-2 0-16,1 1 0 15,5-4 1-15,-8-9 0 16,3 1 3-16,-3-10-6 15,-1 5-67-15,1-1-47 16,0-18 63-16</inkml:trace>
  <inkml:trace contextRef="#ctx0" brushRef="#br0" timeOffset="43178.28">10636 17815 785 0,'-59'-85'370'0,"56"83"-159"16,-1 2-45-16,6-3-75 15,-2 3-26-15,0-1-17 0,14 1 1 16,44 6 10-16,-27 0 5 16,12 6-6-16,-1-2-6 15,4 4-18-15,-3 3-8 16,2-3-12-16,-2 7-6 15,0 2-2-15,-6 0-1 16,-5 7-1-16,-6 1 0 16,-16 12-1-16,2-9 0 15,-11 7 0-15,-8-1 0 0,3-9 4 16,-10 6 1-16,-6-10 4 16,-3-2 0-16,-5-5 2 15,-5-2 3-15,-7-9-3 16,3-3 2-16,-4-7-5 15,0-6-3-15,6-7-2 16,0-5-2-16,3-2-16 16,5 2-30-16,6 6-66 15,5 0-41-15,10 7 85 16</inkml:trace>
  <inkml:trace contextRef="#ctx0" brushRef="#br0" timeOffset="44209.74">11598 17899 589 0,'21'-30'333'0,"-24"30"-46"15,0 0-66-15,3 0-62 16,0 0-36-16,0 0-53 16,0 0-18-16,0 0-17 15,0 0-3-15,0 0 2 16,0 3 0-16,0 14-8 0,0 27-4 16,0-16-7-16,0-8-2 15,0 14-4-15,3 7-2 16,-2-13-1-16,-1 8-1 15,1-16-1-15,-2-8 1 16,2 4-2-16,1-4 1 16,-2-7 0-16,1-3 0 15,-1-2 2-15,0-1-20 0,0 0-56 16,0 0-36-16,0 0-127 16,0 0 144-16</inkml:trace>
  <inkml:trace contextRef="#ctx0" brushRef="#br0" timeOffset="44752.64">11841 17842 787 0,'0'4'368'0,"3"4"-149"16,-2 4-39-16,-2 4-54 16,0 5-23-16,-8 3-26 15,7 3-12-15,7 4-13 16,-10 8-7-16,6-2-14 0,-5-3-4 16,-4-2-9-16,9-11-5 15,-2-3-6-15,1-2-1 16,0-7 1-16,0-6 2 15,10-4 3-15,-3-6-2 16,3-7-1-16,5-8-4 16,-10-3-3-16,5-9-2 0,7-13-20 15,-13 5-13-15,11-7-15 16,-5 10 0-16,-6 14 18 16,15 2 13-16,-6 11 12 15,3 5 1-15,1 6 1 16,-4 1 0-16,4 9 2 15,2 6 4-15,-2 4 11 16,-4 7 6-16,0 0 12 16,-3 14 0-16,-2-5-2 15,2 10-4-15,-5-3-7 16,1-16-1-16,-2 6-5 16,-1-15-1-16,-2 2-4 15,-1-1 0-15,0-7-2 16,0 1 27-16,-1-7-39 15,1-3 115-15,3-3-78 16</inkml:trace>
  <inkml:trace contextRef="#ctx0" brushRef="#br0" timeOffset="45648.99">12314 17820 554 0,'25'-42'321'0,"-24"42"-50"16,4 0-47-16,-6-1-69 16,1 1-37-16,0 0-37 15,0 0-15-15,0 0-20 16,0 0-2-16,0 2-11 15,1 9-6-15,2 34-9 16,-9-23-2-16,10 7-5 16,3 7-1-16,-2 3-3 15,-4 1-1-15,0 0-1 0,4-4 0 16,-3-9-1 0,3-5 1-16,3-6 0 0,-6-9 0 15,2-5 2-15,0 1-1 16,-5-4-1-16,0 1-24 15,0 0-81-15,0-1-57 16,0 0-204-16,-1 0 225 16</inkml:trace>
  <inkml:trace contextRef="#ctx0" brushRef="#br0" timeOffset="46209.56">12307 17882 311 0,'-5'-2'256'0,"2"3"71"16,-1 1-73-16,4-2-67 16,0 0-31-16,0 0-50 15,0 0-14-15,0 0-21 16,7 5-9-16,15 3-8 16,28 29-3-16,-20-24-10 15,-5-3-3-15,10-3-7 16,-4-1-4-16,0-7-8 15,-1 1-3-15,-5-2-4 16,-1-3-3-16,-5-3 0 16,-3-2 0-16,-3-4-3 15,1 0 0-15,-4-2-2 16,0 2-1-16,-3 1 0 0,-3 0-1 16,-4 8 0-16,-5-2-1 15,-6 2-1-15,0 3 0 16,-5 3-1-16,1 8-1 15,-4 2 0-15,-3 4 1 16,6 2 0-16,-4-1 1 16,4-1 1-16,2 4 2 15,3 4 3-15,6-4 1 0,5 19 0 16,2-14-1-16,3-3 2 16,4 3-1-16,2-14 6 15,0 12 4-15,10-6 4 16,-4 3 0-16,3-4-5 15,0-4-4-15,1 0-4 16,2-4-2-16,6-5-1 16,1-8 0-16,-3-8-1 15,6 2 7-15,-7-12-51 16,3 1-34-16,-2-7 15 16,-8-10 11-16</inkml:trace>
  <inkml:trace contextRef="#ctx0" brushRef="#br0" timeOffset="46659.37">12951 17936 442 0,'25'-53'323'16,"-34"56"56"-16,6 2-75 16,-5 0-86-16,6 4-34 15,2-2-55-15,-6 2-24 16,6 5-30-16,-5 4-12 15,1 3-24-15,7 2-9 16,-10 8-8-16,8-1-1 16,5-2-3-16,-3 1-3 15,7-12-6-15,-10-2-1 0,-3-2-1 16,-1-5 0-16,2-8-3 31,1 0 4-15,1 0 2-16,0 0-1 0,-1 0 2 0,0-2-4 0,0 1-2 15,-1-11-2-15,1-45-2 16,12 29-1-16,-6-13-2 16,5 2 0-16,6 4 0 15,-2-2 1-15,4 9-1 16,0 1 2-16,-3 2-1 16,5 6-1-16,-2 5-2 15,3 6-2-15,-1 8 0 16,-1 0 2-16,-1 5 4 15,-4-2 2-15,0 7 1 16,0 0 29-16,-6 5-65 16,1 0 449-16,-7-3-314 15</inkml:trace>
  <inkml:trace contextRef="#ctx0" brushRef="#br0" timeOffset="47754.43">13455 17895 432 0,'53'-30'256'0,"-48"29"-21"16,1 0-24-16,4 0-58 0,-5 1-23 16,1 0-28-16,-3 0-7 15,-3 0-9 1,0 0 1-16,0 0-7 0,0 0 0 15,0 0-3-15,-1 0-4 16,0 0-18-16,0 0-15 16,0 0-21-16,-3 0-6 15,-11 3-7-15,-24 14-1 16,19-10-3-16,1 4-1 0,5 3-1 16,-8 0 0-16,6 9 0 15,6-4-2-15,-1 7 1 16,2-4 1-16,9-1-2 15,-6 7 1-15,0-3 0 16,14 1-1-16,-2-4 2 16,3-4-1-16,5-1 1 15,2 0-1-15,-4-5 1 16,8-1 1-16,2-7 2 16,-7-3 1-16,2-6 1 15,1-7 2-15,-7-6 0 16,4-3-1-16,0-2-2 15,-2-6-1-15,1-11-1 16,-4-2-1-16,-3-4-1 16,-3 4-3-16,-2 15-3 15,-2 0 0-15,0 14-2 16,-2 6-2-16,-2 7 0 0,0 5 1 16,-3 7-1-16,1 0 3 15,-1 8 4-15,3 2 0 16,-1 2 2-16,2 3 0 15,1 5 0-15,0 0 1 16,0-3 0-16,2-1 0 16,0-11 0-16,3-5 0 15,0 0 0-15,-1-1 1 16,0 0-1-16,4-3 1 0,0-4 0 16,3-3 6-16,1-7-32 15,3-1-26-15,0-5-80 16,6-1 88-16,5-7 9 15</inkml:trace>
  <inkml:trace contextRef="#ctx0" brushRef="#br0" timeOffset="48135.28">13945 17843 819 0,'-8'6'442'16,"0"-2"-104"-16,2 6-143 15,5-2-31-15,-5 2-49 16,-6 2-23-16,7-1-23 16,-15 4-10-16,4-3-15 15,-2 1-4-15,-13 5-15 16,7-3-4-16,5 3-10 0,0 6-5 16,6 2-2-16,4 0-3 15,0-1 0-15,4-7-1 16,4-1 1-16,0-2-1 15,4-1 0-15,7 2 1 16,4-1 1-16,7 0 1 16,6-2 2-16,2-4 1 15,6-6 2-15,-1-4-4 0,1-7-1 16,0 2 0-16,1-6-1 16,-5 2 2-16,-6-6 0 15,-1 2 4-15,-6-1-45 16,-3 4-26-16,-4 7-148 15,-5 0 129-15</inkml:trace>
  <inkml:trace contextRef="#ctx0" brushRef="#br0" timeOffset="48842.71">14287 17813 503 0,'-7'-90'325'16,"5"88"-24"-16,5 0-93 16,0 2-23-16,-3 0-57 15,0 0-21-15,0 0-28 0,-1 0-13 16,0 0-17-16,1 2-10 16,0 12-18-16,2 33-6 15,1-23-1-15,8 7-1 16,-9 7-2-16,3 4-1 15,-2 5-3-15,-5 5 1 16,3-8-1-16,-1-3 1 16,0-11-2-16,0-12 0 0,-2-2-1 15,2-5-3 1,-3-4-46-16,3-3-42 0,-2-5-126 16,2-7-111-16,-6-4 204 15</inkml:trace>
  <inkml:trace contextRef="#ctx0" brushRef="#br0" timeOffset="49304.09">14257 17876 455 0,'-2'-5'293'0,"1"4"-21"16,1 1-43-16,-2 0-68 15,1 0-24-15,1 0-20 16,5 6-17-16,2 7-28 15,42 32-8-15,-29-32-13 16,2 2-5-16,10 0-4 16,-4-10-6-16,5 2-8 0,-4-11-4 15,-6-9-8-15,-2-1-3 16,-3-9-3-16,1 6-1 16,-3-6 0-16,1 2 0 15,-9 6-2-15,-1-4-1 16,-3 11-5-16,0 2-2 15,-2 2-4-15,1 5 0 16,-3 4-1-16,0-5 1 16,0 0 3-16,1 18 1 15,1 30 0-15,-2-26 0 0,2 7 0 16,-1 0 1 0,1 6-3-16,1-1 0 0,-3-6 1 15,0 1 1-15,0-9 2 16,2 2 0-16,-1-9 0 15,2 1 1-15,-3-3 0 16,-2-7 1-16,2 3 0 16,0-6 11-16,3-5-48 15,-3 3-43-15,0 0 51 16</inkml:trace>
  <inkml:trace contextRef="#ctx0" brushRef="#br0" timeOffset="49853.88">14863 17923 861 0,'17'-25'448'16,"-20"33"-92"-16,1-2-113 15,2-1-97-15,-3 2-25 16,3-2-41-16,0 0-12 15,2 5-10-15,-1 11-9 16,2 0-13-16,-3 2-6 16,-1 6-6-16,5-3 0 0,-7 1-9 15,6-3-3 1,8-12-5-16,-8 1-1 0,10-1-2 16,-2-2 0-16,1 2 0 15,5-4 0-15,2-6 0 16,1 7-1-16,1-9 0 15,1 0 0-15,-4-7-1 16,-2-4 1-16,-2 2 0 16,1-3 1-16,0-3 1 15,-2-2-1-15,-3-11-4 16,-2-6 0-16,-2-3-2 16,-2 1 0-16,-5 0 2 15,-4 5 1-15,-11 3-1 16,-2-3 0-16,-2 11 0 15,-2 2-3-15,2 10-2 16,1 8-1-16,-5 4 1 16,1 3 0-16,-3 4 2 15,2-2 1-15,5 2-2 16,-2 3 13-16,-1-2-58 0,4-1-31 16,9-2 456-16,-1-2-323 15</inkml:trace>
  <inkml:trace contextRef="#ctx0" brushRef="#br0" timeOffset="50848.75">15462 17873 309 0,'-58'-30'228'0,"56"30"36"16,0-2-50-16,1 1-53 16,1 0-11-16,-1 0-20 15,0 0-11-15,0 0-24 16,-1 0-23-16,1 0-27 16,1-1-9-16,-1 2-8 15,0 0 3-15,-1 23 0 16,-4 30-1-16,6-18-4 15,0-3-4-15,0 8-6 16,-1-1-3-16,-1-7-6 16,-1-1-1-16,-1-14-1 15,1 0 0-15,1-11 0 16,-2-1 1-16,4-5 6 16,-2 0 0-16,2-1-1 0,0 0 0 15,0 0-8-15,6-15 0 16,20-39-3-16,-15 11 0 15,4-5-1-15,-3-6-3 16,2 11 0-16,2 17-1 16,0 4 1-16,1 5 1 15,-5 10 0-15,0-5 0 0,0 12-4 16,1 1 1 0,4 11-1-16,-3-1 1 0,0 11 4 15,-1 1 1-15,-2 1 1 16,3 8 0-16,-2 0 1 15,1 5 0-15,-4-6 1 16,-6 3-1-16,-4-6 1 16,-1-6 0-16,-4-1 0 15,6-10 1-15,-1-4-1 16,-3 2 1-16,0-2 5 16,-2 1-13-16,4-7-70 15,2 0-64-15,3-5 79 16</inkml:trace>
  <inkml:trace contextRef="#ctx0" brushRef="#br0" timeOffset="51419.27">15987 17806 837 0,'1'0'408'16,"4"0"-139"-16,0-2-64 16,-5 1-76-16,0 0-23 15,0 1-30-15,0 0-1 0,0 0-4 16,0 0-12-16,-1 0-20 16,0 0-11-16,-5 3-20 15,-17 6 0-15,-27 12-6 16,23-16-1-16,6 9 0 15,3 1-1-15,-1-1 1 16,3-4-1-16,-3-6 0 16,6 5 0-16,3-7-2 15,13 6-1-15,10-2 1 16,-6-4-1-16,16 10 1 16,-6-7 1-16,4 0-1 15,5 4 2-15,1 0-1 16,2-4 1-16,-3 7 0 15,-1 2 0-15,-2 1 0 16,-6 10-1-16,-3 0 1 16,-5-4-1-16,-8-1 1 15,-1-4 0-15,-8-2 2 16,-2 0 1-16,-6 0 0 0,-5-1 1 16,1-1 0-16,-4 2 1 15,1-4 1-15,-4-3 0 16,-1-4-1-16,1-3 1 15,0-8-1-15,1-4 1 16,3-4-1-16,5-1 5 16,3 1-42-16,0 5-31 15,17 5 40-15</inkml:trace>
  <inkml:trace contextRef="#ctx0" brushRef="#br0" timeOffset="52753.78">16640 17884 481 0,'30'-54'296'0,"-25"49"-50"16,-5 4-54-16,0-4-24 15,0 5-48-15,-1 0-17 0,0 0-22 16,1 0-9-16,-1 0-9 16,0 0 0-16,-3 19-13 15,-16 34-3-15,16-16-7 16,1-2-6-16,-1 7-6 15,2 4-3-15,2-9-7 16,-2 0-4-16,7-7-7 16,4-9-2-16,2-2-1 15,1-5 0-15,-7-6 2 16,12-4 2-16,-5-7 2 16,6-3 2-16,12-11-2 15,-14-5-2-15,10-2-2 16,-2-3-2-16,-3-13 0 15,-2 1-1-15,-7-9-1 16,-3-1 0-16,-7 19 0 16,-2 2-1-16,-2 20-2 15,0 5-4-15,-4 7 0 16,2 6 0-16,-4 6 1 16,1 3 3-16,3 7-2 0,0-2 1 15,4 5 1-15,1 7-1 16,1-9 2-16,5 2 0 15,4-8 0-15,0-7 0 16,3 0 1-16,1-3 2 16,3-2 1-16,4 0 1 15,1-2 2-15,3-2-3 0,4-4-1 16,-5-1 3 0,0-3 0-16,-3-6 4 0,-2-9 0 15,0 1-3-15,-3-6-1 16,-4-2-2-16,-8-8-2 15,-2-1-1-15,-6-3-1 16,1 0 2-16,-7 4 3 16,1-3-1-16,-10 6-4 15,0 5 0-15,-1 6-3 16,0 3-2-16,8 9 1 16,-2 2-1-16,3 4-1 15,1 3-1-15,0-1-3 16,3 5-26-16,0 0-65 15,4 3-42-15,0 1 79 16</inkml:trace>
  <inkml:trace contextRef="#ctx0" brushRef="#br0" timeOffset="53286.219">17376 17941 410 0,'68'-52'254'0,"-67"34"0"16,-1 2-23-16,-3 2-35 15,1 4-15-15,0 4-27 16,-2-2-11-16,3 5-20 15,-1-2-15-15,-1 9-31 16,2-4-11-16,-1 0-23 16,1 0-1-16,0 14-9 15,-3 39-2-15,2-17-11 0,-2-1-7 16,1 5 4 0,2 1-6-16,8-5-1 15,-6-8-2-15,2-7-6 0,0-3 2 16,-4-1 1-16,3 2-1 15,-1-14-4-15,4 0-24 16,-2-11-51-16,4 0-43 16,-1 1 65-16</inkml:trace>
  <inkml:trace contextRef="#ctx0" brushRef="#br0" timeOffset="53684.15">17694 17711 947 0,'0'0'454'16,"3"-1"-169"-16,3 2-136 15,-6-1-35-15,0 0-46 16,0 0-15-16,0 0-10 15,2 9 3-15,-1 6 12 16,9 34 6-16,0-21-7 16,-3 5 0-16,0 5-16 15,-7 2-10-15,0 4-10 0,0 1-9 16,3-3-3-16,-7-12-2 16,4-8-5-16,3-8 2 15,-2-2-3-15,7-3-1 16,-8-2 2-16,-5-5-2 15,-2-3-17-15,8 3-23 16,-3-5-40-16,2 1-24 16,0 1-41-16,0-1-14 15,0 1-70-15,0 0-84 16,0 0 205-16</inkml:trace>
  <inkml:trace contextRef="#ctx0" brushRef="#br0" timeOffset="53935.5">17684 17855 764 0,'-7'4'381'0,"10"-1"-113"16,6 1-43-16,-8 2-44 15,4-2-24-15,-4 1-38 16,6 0-16-16,18 7-29 15,0-1-11-15,6-1-19 16,-8 0-11-16,-7-7-13 16,0 0-6-16,-5 0 19 15,-1-1-31-15,-5-1 410 16,-1-1-303-16</inkml:trace>
  <inkml:trace contextRef="#ctx0" brushRef="#br0" timeOffset="54804.68">18132 17571 496 0,'2'-10'322'16,"1"18"12"-16,-14-12-92 16,8 8-75-16,5 13-37 15,-5 3-46-15,13 14 2 0,-10 8-6 16,-4 0 2-16,1 4-3 16,4 2-9-16,-3 7-21 15,0-2-7-15,-4 0-11 16,-8 3-7-16,8-13-8 15,-5-6-2-15,5-12-9 16,0-10 0-16,-3-8 1 16,3 1 1-16,-1-8 6 15,4 0 0-15,1-8-4 16,7-4-2-16,1-6-7 16,0-12 0-16,11-18-1 15,-6-3-4-15,9-8-11 16,3 10-2-16,0 12-3 15,3 4 3-15,-5 9 10 16,2 4 2-16,-3 12 1 16,3 2-2-16,0 10 1 15,-3 6 1-15,0 5 3 16,-1 7 2-16,-3 8 5 16,1-3 1-16,-4 9 6 0,-3 3 1 15,-3 2-1-15,-1 7 1 16,-4-8-3-16,-2-10 0 15,-4-2 0-15,-4-6-1 16,-2-1-1-16,-2 4-2 16,4-10 6-16,1-1 15 15,3-3-18-15</inkml:trace>
  <inkml:trace contextRef="#ctx0" brushRef="#br0" timeOffset="56235.94">19103 17842 393 0,'28'-37'309'16,"-19"31"29"-16,0-1-106 16,-4 3-19-16,-1-1-61 15,-3 3-34-15,-2 2-27 16,0 0-11-16,-1 0-20 16,1 0 6-16,-3 10-20 15,-8 36-8-15,13-19-11 16,-10 8-3-16,11 16-5 15,-3-1-2-15,-3 6-3 16,-1-4-1-16,0-10-4 16,4-3-3-16,8-9-1 15,1-5 0-15,1-7-1 16,3-4 0-16,-9-11 4 0,12-2 2 16,5-12 0-16,-2-13 0 15,10-6-4-15,-3-10-2 16,-1-10-2-16,6-8 0 15,3-10-1-15,-3 1 0 16,-1 9 0-16,-9 13-1 16,-7 15 0-16,-2 7 0 15,-10 15-6-15,-2 8-1 16,-4 12-2-16,-5 9-1 16,0 8 5-16,3 5 1 15,1 6 2-15,1 12 0 0,3 3 1 16,0-2 1-16,4-13 1 15,3-10 0-15,1-10 0 16,7 3 0-16,-1 1 2 16,5-6-1-16,1-4 2 15,2-5 2-15,-6-9 1 16,2 0 2-16,11-9 0 16,-4-1-1-16,8-15-1 15,-3 3-1-15,-16-13-1 16,3-2 0-16,2-6 0 15,-3-13-1-15,-3 0-1 16,0-5 0-16,-10 10-1 16,2 6 2-16,-4 9-1 15,-6 4 0-15,-1 5-3 16,-4-1-2-16,2 9-3 16,0 2 2-16,0 17-44 0,6 1-26 15,-1 12 87-15,5 6-39 16</inkml:trace>
  <inkml:trace contextRef="#ctx0" brushRef="#br0" timeOffset="57370.36">20119 17857 590 0,'65'-29'348'0,"-74"27"-72"16,0 2-69-16,0 0-32 15,3 4-50-15,1-4-25 16,-12 0-20-16,5-1-7 16,-2 1-13-16,-8 2-2 15,11 5-11-15,-7 3-9 16,-5-3-12-16,7 3-4 16,2 5-11-16,-4-1-3 0,-3 1-5 15,0 5-1-15,1 7-2 16,2-1 0-16,7 10 0 15,1 2 0-15,5-12 0 16,3 3 0-16,4-4 0 16,1-8 1-16,6 7 0 15,-1-2 1-15,5-5 0 16,2-1 0-16,0-5 3 16,5-2 1-16,5-7 2 15,-5-3 1-15,11-20-1 16,-3-3-1-16,4-7-3 15,1-7-1-15,-6 1-1 16,0-5-2-16,-10-11 0 16,-2 3-3-16,-5 3-11 15,-5 5-2-15,-3 15 2 16,-2 8 0-16,-5 11 6 0,-1 6-1 16,-4 12-2-16,1 4 1 15,-2 4 5-15,1 4 0 16,0 8 3-16,0-2 1 15,2 12 1-15,3 1 0 16,6-1 0-16,-2-2 2 16,4-11 2-16,-1 0-1 15,-2-9 0-15,4 2-1 0,5 0 1 16,0-10-1-16,5-3 2 16,-1 0 1-16,3-14-6 15,2-3-30-15,3-10-76 16,-4-6-73-16,5-2 104 15</inkml:trace>
  <inkml:trace contextRef="#ctx0" brushRef="#br0" timeOffset="58636.94">20501 17674 625 0,'8'-12'434'16,"-6"2"23"-16,0 9-217 15,1 1-54-15,-3 4-81 16,-1-4-28-16,0 0-27 16,0 0-3-16,0 0-6 15,-3 9-5-15,-6 14-5 16,2 36 3-16,2-24-3 0,-1 10-2 16,5 5-5-16,2 13-7 15,-5-3-5-15,4-3-1 16,-2-8-4-16,0-6-1 15,3-6 2-15,0-4 1 16,-2-5-4-16,8-9 0 16,-3-7-2-16,1-5 2 15,-3-9 4-15,-9-4-4 16,3-9-27-16,0-4-17 16,5-7-28-16,0-2-14 15,2-1-6-15,-2-8-8 0,2-9 9 16,6-5 18-16,-5 0 31 15,-2 9 21-15,-1 15 16 16,-5 8 5-16,5 10 21 16,6 6 0-16,4 5 19 15,-2 6 6-15,9 13 2 16,-8 3 10-16,4 1-2 16,-1 3-3-16,-7 0-5 15,18 0-4-15,-5 0-9 16,6-5-9-16,5-10-12 15,-5-6-5-15,9-5-8 16,-1-2 3-16,-1-8-2 16,0 5 1-16,-3-19-3 15,-4 2 1-15,-5-11-3 16,-6-5 0-16,-5 10-1 16,3-4 0-16,-3 9-1 15,0-2 0-15,-8 9-1 0,-7-3-1 16,-3 11-1-16,-3 1-1 15,0 5 0-15,0 3 0 16,-4 3-1-16,0 4 0 16,-3 0 0-16,5 3 1 15,0 6 1-15,1 0 1 0,7 9-1 16,-2 1 2-16,6 5 5 16,1 3 3-16,2-5 3 15,6 1 1-15,2-12-3 16,3-3-1-16,4 3-2 15,-1-5-1-15,8-2-1 16,2 4 0-16,5-10-1 16,0 1-1-16,-4-5 0 15,4-4 1-15,-2-8-1 16,-5-2 2-16,1-7-6 16,3-3-3-16,-4-6-4 15,7-4-2-15,-3-3 5 16,-12-8 3-16,-1-6 6 15,2-3 3-15,0 5 3 16,1 13-1-16,-2 13-4 16,-6 8-4-16,-4 9-4 15,-4 6-2-15,-1 6 6 16,-4 8 3-16,2 4 8 0,-3 7 4 16,0 19-1-16,0-1 3 15,-2-5 0-15,0-2 0 16,4-22-3-16,-3-1-5 15,5 5-3-15,0-3-2 16,-1 0 0-16,2-2 0 16,1-5 1-16,-2-6 1 15,2-3 4-15,0-3 1 16,0-1 0-16,0 0-2 16,0 0-5-16,1-15-1 0,8-35-1 15,-1 23 0-15,2-4-1 16,0-9 0-16,5-7-1 15,-2-1-2-15,1 0 1 16,2 16-1-16,4 6-1 16,4 9-1-16,5 7-2 15,4 6 1-15,4 3 1 16,-7 2 2-16,-5 3 1 16,-2-3 1-16,-5 5 1 15,2-5 0-15,-3-8 3 16,2 8 0-16,-9-10-6 15,2 2 322-15,9 2-243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1:21:24.61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30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9-29T01:22:10.570"/>
    </inkml:context>
  </inkml:definitions>
  <inkml:trace contextRef="#ctx0" brushRef="#br0">7515 4089 516 0,'31'-59'270'0,"-29"52"-58"16,-1-7-32-16,4 11-35 15,-5-4-15-15,-2 1-24 16,6 8-9-16,-4-2-9 16,0 0-4-16,0 0-9 15,0 0-3-15,0 0-13 16,0 0 2-16,-1 0-12 16,0 0-6-16,0 0-10 15,0 0-13-15,-2 2-8 16,1 8-1-16,-1 6-4 15,6 34-3-15,7-24 0 16,-14 1-3-16,4-2 1 16,-7-3 1-16,-1-2-1 0,10 3 0 15,2-2 1-15,-2 4 0 16,3 1-1-16,-3-9 0 16,-11 0 3-16,7-7-2 15,0-6 1-15,2 5 0 16,7-6 4-16,-7-4 4 15,-2-1-5-15,-5-12-1 16,2 5-7-16,6-5-2 0,3-9 4 16,9 10 0-16,-4-8 0 15,-9 1 1-15,17-6-2 16,-12-2 1-16,-5-9-1 16,17 2 0-16,-13 5 0 15,4-3-2-15,11 5-1 16,-8 6 0-16,-1-5-2 15,2 8 1-15,8 15-5 16,-5-2-1-16,4 20-1 16,2 4 2-16,-8-2 8 15,7 0 4-15,-4-1 4 16,-1 5 0-16,-3 0-1 16,-1 7-1-16,0-1-2 15,-3-4 1-15,1 4 0 16,-6-3-1-16,-1 3 1 15,-2 0-2-15,-1-1 1 16,0-3 0-16,-2-11 0 0,1-1 2 16,-1-16 1-1,2 6 3-15,0 0 1 0,1-1-1 16,0 0-4-16,0 0-2 16,1-10-3-16,8-32 0 15,-2 23 0-15,-1-3 0 16,4-2 0-16,-2 0 0 15,3-4 0-15,2-8 0 0,-1 11 0 16,0-12-1 0,1 8-1-16,6 9-1 0,0-3-2 15,4 29-1-15,-5-5-5 16,-3 4 5-16,2 14 6 16,-2-5 4-16,0 6 9 15,-1 10-3-15,-3 2-2 16,3-3 2-16,-1 9-1 15,-3-6-2-15,8 1-3 16,-17-5 0-16,8-1-2 16,-2 0 2-16,-9-12 0 15,14-4 0-15,-5-5-19 16,0-5-49-16,5 4-255 16,-2-7 219-16</inkml:trace>
  <inkml:trace contextRef="#ctx0" brushRef="#br0" timeOffset="978.64">8615 4093 446 0,'-4'0'309'16,"4"0"-16"-16,4 0-82 15,-4 0-34-15,0-1-52 16,0 0-17-16,0-1-16 0,0 1-2 16,0 0-6-16,11-2-4 15,34-6-14-15,-26 3 0 16,3 8-6-16,9 2-6 16,3-2-7-16,-4 2-9 15,2-4-22-15,-1 0-3 16,-6 0-7-16,4 2-1 15,-13-2 0-15,-5-3-1 16,-2 0 1-16,-5 3 10 16,0 0-76-16,-5 0-46 0,0 0-134 15,0 0-372-15,-13 1 423 16</inkml:trace>
  <inkml:trace contextRef="#ctx0" brushRef="#br0" timeOffset="1342.5">8650 4236 566 0,'0'2'391'0,"6"1"-3"16,-7-6-161 0,1 3-21-16,0-1-65 0,0 0-20 15,1 0-21-15,20-2-12 16,32-1-11-16,-26 10 3 16,-5-1-19-16,2 4-6 15,-4-6-19-15,3 4-14 16,-2-7-11-16,0 0-2 15,6 1-5-15,-6-3 0 16,-1-2 9-16,-9-4-25 16,-3 1-77-16,0-4-36 15,-16-5 61-15</inkml:trace>
  <inkml:trace contextRef="#ctx0" brushRef="#br0" timeOffset="3586.27">9551 4078 443 0,'-9'-32'285'0,"15"28"-32"15,-7-6-67-15,6 6-21 16,4 2-40-16,-9-1-13 0,3 5-11 16,-3-3-4-16,0 0-16 15,0 1-8-15,0-1-24 16,0 1-9-16,0 0-14 16,0 0-2-16,-1 0-4 15,0 5-2-15,-5 7-6 16,-2 31-4-16,20-24-4 15,-19-1 1-15,9 2-2 16,-2 3 1-16,-8-6-1 16,13 2 0-16,3 3 0 15,-16-10 0-15,15 6 0 16,-13-6 1-16,-5-5 1 16,13 1 0-16,4-7 6 15,-1 3 2-15,3-5-1 16,-5-1 1-16,-7-9-8 15,-4-2-2-15,8 2-2 16,3-3 1-16,-5 2-1 16,6-4 1-16,1-7-2 15,-2 0 0-15,10-4 2 0,4 2-2 16,0-5 0-16,4 3-1 16,2 0-1-16,-4 1 0 15,-2 13 0-15,-4 0 0 16,2 5 2-16,0 9 2 15,-3 6 5-15,3 8 4 16,-1 2 6-16,-2 3 4 16,-1 5 5-16,-3-4-2 0,0 8-4 15,-1-2-3-15,-3 0-8 16,-2-4 0-16,0 1-2 16,-2-6 0-16,0-2-1 15,0-2 1-15,-1-11-1 16,-1 8 0-16,1-10 4 15,0-5-2-15,1 2-2 16,0 0-2-16,0 1-4 16,0-8-1-16,0-11 0 15,5-23-1-15,2 23 1 16,3-2-1-16,1 5 1 16,4-3 0-16,3-3 0 15,0 1-1-15,7 0 0 16,2 2-1-16,-1 11-2 15,-1-3-1-15,-10 7 2 16,1 3 2-16,-11 6 4 16,8 10 4-16,6 11 1 0,-12 2 0 15,9 6 1-15,-7-3-1 16,-5-3 0-16,11 1 0 16,-9-8-1-16,-5 6-1 15,6-12 0-15,-6-2 1 16,3-7 2-16,4-5 0 15,-3-1-2-15,-2-10 3 16,1-4-68-16,2-7-55 0,3-5 71 16</inkml:trace>
  <inkml:trace contextRef="#ctx0" brushRef="#br0" timeOffset="3819.36">10375 4313 790 0,'-9'21'349'0,"3"-7"-161"16,3-5-26-16,1-4-68 15,-1 3-21-15,2-4-41 16,-3-1 32-16,2-10-49 0</inkml:trace>
  <inkml:trace contextRef="#ctx0" brushRef="#br0" timeOffset="9846.19">10397 4043 412 0,'32'-36'255'0,"-33"35"-36"15,0-5-78-15,1-2-21 16,5 5-23-16,1-1 0 16,1-7-6-16,0 8-5 15,-7 2-1-15,0-3-5 16,-2 10-3-16,2-6-1 0,-1-1-14 16,1 1-7-16,-1 0-4 15,0 0-7-15,-1 0-4 16,1 0 3-16,-4 7-2 15,3 4-1-15,-28 35-5 16,19-28-6-16,6 4-13 16,-7-1-3-16,-1-2-5 15,5-1-2-15,0 5 0 16,5-2-1-16,-1 1-2 16,0 1 0-16,1-4-2 15,3-2-1-15,3 1 1 16,3-3 0-16,1 1 0 15,3-9 1-15,6-6 4 16,2-1 2-16,4-16 0 16,8 3 0-16,2-6-1 15,1-6-3-15,-10 2-1 16,3-1-1-16,-11-1-1 0,-1 5 1 16,0-2 5-16,-8 4 0 15,-5 1 3-15,0 0 1 16,-2 2 4-16,-2-1 0 15,-4 5 3-15,-5-5 0 16,0 1-9-16,-2 0 1 0,-3-6-10 16,-2 1 0-16,1 12-1 15,1-7 0-15,3 12 2 16,8 3 1-16,-4-1-2 16,2 16-1-16,0-5-2 15,2 5 1-15,2-1 0 16,-2 0 0-16,3 10 2 15,0-2-15-15,-1 1-56 16,10-2-35-16,-11-6-89 16,15-1-57-16,17-5 164 15</inkml:trace>
  <inkml:trace contextRef="#ctx0" brushRef="#br0" timeOffset="10376.56">10826 3644 713 0,'0'-13'400'15,"0"-3"-95"-15,6 5-90 16,1 2-31-16,-4-2-34 15,-1 2-8-15,-1 6-22 16,12 5-13-16,-7 2-37 16,1 5-15-16,-7 1-12 15,0 6 4-15,17 17 10 16,-13 1-2-16,7 20-7 16,-13-3-7-16,-7 5-11 15,12 5-6-15,-1-12-10 16,2 3-1-16,4-1-7 15,-5-7-2-15,-3-4 3 16,0-5-7-16,-1-13 1 16,1-5 3-16,0-6-4 15,-2-3 8-15,-5-9-13 16,-1 1-31-16,3-7-74 0,2-1-53 16,-6-7 93-16</inkml:trace>
  <inkml:trace contextRef="#ctx0" brushRef="#br0" timeOffset="11759.41">11838 3868 507 0,'28'-15'296'0,"-28"11"-59"15,2 4-68-15,6 1-31 16,-2-1-28-16,-2 1-9 16,-1 1-8-16,-5-2-7 15,1 0-17-15,0 0-5 16,0-1-6-16,1 0 0 15,0 0 6-15,0 0 7 16,-1 1-10-16,0 0-5 16,0 0-13-16,0 0-9 15,0 0-8-15,-6 3-5 0,-15 7-7 16,-25 19-4-16,22-15-5 16,0-4-1-16,4 6-1 15,-6-9-1-15,-1-4 0 16,2 5 0-16,0 3 0 15,-1-2-1-15,8-1-1 16,4 0 0-16,-1-11 0 16,3 3 0-16,13 4-1 15,0-2-2-15,5 0-1 16,-5-2 0-16,0-1 1 16,1 0 1-16,20-6 0 15,26-1 1-15,-19 6-1 16,-2 4 2-16,2-1 0 15,3 4 0-15,-5 12 0 16,1-2 0-16,0 4 0 16,-6 2 0-16,-11-1 1 15,-3 4 0-15,-9-3 0 16,-3-4 1-16,-7 5 1 0,-5-2 0 16,-4-5 0-16,-3 3 0 15,4-10 1-15,-2-1-1 16,-4-5 1-16,0-3 0 15,1-4-2-15,-3-6 1 16,2-4-2-16,-3-2-1 16,17 5 0-16,-8 0-2 15,15 1-2-15,0 3-15 0,-9-2-51 16,19 8-30-16,-8-1-115 16,3 1-78-16,0 2 188 15</inkml:trace>
  <inkml:trace contextRef="#ctx0" brushRef="#br0" timeOffset="12407.57">12204 3923 811 0,'67'-21'426'0,"-72"17"-140"16,3 1-107-16,-3-1-30 15,-1 15-45-15,-4-5-8 16,-2 4-4-16,-1 6-8 16,-1-6-16-16,4 10-10 15,-6 6-15-15,2 2 0 0,-2 1-12 16,-1-8-5-16,4-4-9 16,1-6-6-16,12 4-6 15,0 0-2-15,6-2-1 16,3-1-1-16,-1-4-1 15,4 0 2-15,2-1 0 16,3-2 0-16,4-5 2 16,0 0-1-16,4-2 1 15,-2-5-1-15,2-9 2 16,-4-3 0-16,6-2-1 16,-11-1 1-16,-2 2 0 15,7 1-1-15,-32-4 1 16,21 2-1-16,-23 0 1 15,-5 2-1-15,6 6 0 16,-17 0-1-16,7 5-2 16,-5-7 0-16,5-2-1 15,-2 6 0-15,9-3 0 16,1 10-2-16,-1 8-1 16,1 11-1-16,-1 0 0 0,4 0-33 15,6-1-88-15,5-8 500 16,7 8-320-16</inkml:trace>
  <inkml:trace contextRef="#ctx0" brushRef="#br0" timeOffset="13375.17">12654 3638 743 0,'0'-2'379'0,"-3"2"-108"0,-4 0-41 16,6 0-66-16,0 0-27 15,0 0-36-15,0 0-12 16,0 0-19-16,-1 2-11 15,1 9-13-15,4 28-4 16,2-20-9-16,0-1 0 16,3 11-5-16,-2-2-6 15,0 12-9-15,2 3-2 16,-6 1-4-16,-1 6-1 0,-4-10-2 16,-2 0 0-16,-1-5-1 15,-1 0 0-15,4-4 0 16,1-3 0-16,-1-5-1 15,1-5 1-15,1-5 1 16,0-4-1-16,0-6 2 16,1-4-11-1,0-7-42-15,-1-8-29 0,5-4-82 16,4-2-271-16,5 5 298 16</inkml:trace>
  <inkml:trace contextRef="#ctx0" brushRef="#br0" timeOffset="14190.34">12922 3966 586 0,'-33'-40'386'15,"30"34"-19"-15,4-2-100 16,2 8-27-16,2-3-50 16,-1 3-23-16,-5-1-50 15,0 1-18-15,1 0-28 16,0 0-9-16,0 0-4 16,-1 5-13-16,0 9-7 15,-3 33-7-15,3-30-10 16,-1 4-4-16,-4 2-4 15,2 1-2-15,7 1-8 16,-11-2 2-16,9-6-5 16,6 0 0-16,11 3 5 15,-4-2 1-15,-5 1 0 0,-2-4-1 16,-9-8-5 0,15-2 3-16,2-5 1 0,2-2 0 15,-12-11 3-15,12-2-4 16,2-8 0-16,0-3 0 15,15 1-5-15,-16-5-2 16,1-2 0-16,-5 2-1 16,-7-4 5-16,-1-1 0 15,-5 9 0-15,-1 4 1 0,-4 5-1 16,-1 7-1-16,-1 5-1 16,0 5-1-16,0 6-1 15,-2 7 1-15,1 3 0 16,-2 2 2-16,6 7-1 15,-2-4 0-15,5 1 1 16,0-3-1-16,0 3 1 16,6 4 0-16,-1-3 1 15,3-4 0-15,2-1 0 16,-1-2 0-16,1 3 1 16,0-3 1-16,2 0 0 15,-3-3-1-15,2-9-10 16,3-3-31-16,-4-10-72 15,6-4-49-15,1 0 91 16</inkml:trace>
  <inkml:trace contextRef="#ctx0" brushRef="#br0" timeOffset="14951.02">13396 3641 896 0,'-4'-15'428'0,"6"11"-148"16,-2 1-49-16,0-1-53 15,0 4-26-15,0 0-62 16,0 0-14-16,0 0-23 16,0 0-1-16,3 16 4 15,28 36 2-15,-56-23-4 16,9 14-13-16,2 6-3 15,13 5-10-15,24 3-7 16,-18-14-1-16,10-6-12 16,-6-5-2-16,-2 2-3 15,3-4-2-15,-6-4 5 16,4 1 1-16,-1-3-1 0,-1 1 0 16,0-3-2-16,7-1-3 15,-2-6-1-15,1-1 2 16,9-10 1-16,-3-7-1 15,4-12 1-15,5-5-3 16,4-6-7-16,3-1-1 16,3-2-1-16,-5 1-1 15,-8-2 7-15,-6 7 2 16,-6 2 2-16,-5-4 1 0,-8 8 0 16,-6-7 0-16,-12 0-1 15,2 11 0-15,-3 2-1 16,2 11-2-16,3 12-1 15,-4-2 0-15,7 11 2 16,0-2-1-16,8 2 1 16,1 3-1-16,3-7 2 15,4-1 0-15,8 4 0 16,2-2 0-16,5 4 0 16,1 3 2-16,5-7 0 15,2 2 0-15,-4-11 0 16,7 4-1-16,-5-8-20 15,-2-6-29-15,2-6-68 16,-14-13-33-16,4-2 87 16</inkml:trace>
  <inkml:trace contextRef="#ctx0" brushRef="#br0" timeOffset="15332.67">13273 3723 748 0,'-45'-19'448'0,"52"14"-17"16,4-4-92-16,10 7-86 16,3 2-54-16,17 6-68 15,7 6-22-15,0-5-39 16,0-6-13-16,-3 2-32 15,-7-3-5-15,-6-3 2 16,0 3-15-16,-10-5 88 16,-5 1-70-16</inkml:trace>
  <inkml:trace contextRef="#ctx0" brushRef="#br0" timeOffset="17720.3">9390 4559 563 0,'-27'2'343'0,"25"-1"-35"15,6 3-109 1,2-1-13-16,2-1-36 0,2-2-12 16,3 1-13-16,3-1-8 15,0-3-16-15,15 3-11 16,-9-3-17-16,-4-3-7 15,10 6-23-15,-21-5-1 16,13 5-12-16,-2 0-5 16,-10-1 8-16,13 2-10 15,-9-2 1-15,1-3-4 16,9 4-8-16,-7 0 3 0,7 3-7 16,0-3 1-16,-3 1 0 15,0-1-2-15,1-3 3 16,2 3 3-16,1 0-6 15,1-5 4-15,-2 2-8 16,5 2 0-16,1-2-3 16,1 6-2-16,6-3-2 15,-15 1 1-15,0 0 3 16,10 3 1-16,-10 2 3 16,10-4 1-16,-2 1-3 15,-9-3-2-15,7 3-1 16,5 1-1-16,-8-1 2 15,3-3 1-15,1-1 1 16,1 1-1-16,6 1 0 16,-3 3 0-16,1 2 0 15,-2-6 4-15,-2 0-1 16,-1 0 2-16,-1 0-6 0,6 5-3 16,-6-4-1-16,4 3 0 15,2-3 4-15,-6-1 0 16,5 2 1-16,1-2 0 15,2 1-1-15,-4-1 1 16,6 1 0-16,-2 1 3 16,-1-1-4-16,0-1 4 15,1 0 0-15,-3 0-4 16,0 0 5-16,3 2-3 16,-3-1 0-16,1-1 1 0,-3 2 1 15,0-2-1-15,-7 0 3 16,4 0-2-16,0-1 0 15,1 0 2-15,4 0-2 16,-3-3 6-16,-1 3-1 16,6-1-7-16,-4 3 1 15,3 0-3-15,-10-1 2 16,1 1 4-16,8-1 0 16,-4 0 0-16,11 4-4 15,-8-3-1-15,-5 1 0 16,4-1 0-16,-1-1-1 15,2 3 0-15,5-1 2 16,1-1 0-16,3 1-3 16,-9-4 0-16,2 0-1 15,-13-2 0-15,9 0 3 16,8 4 2-16,-7-6 2 0,16 8 1 16,-13 3-4-16,-1-4-1 15,4 5-2-15,-6-5-1 16,2 3 6-16,1 0 1 15,-2-1 0-15,9 2-2 16,-8-5-3-16,1 1-2 16,3 0-1-16,-5-1-1 15,6 0 2-15,-1 0 2 0,-1 1 2 16,-1-1 1 0,-4-1-1-16,4 1 1 0,-1-3-2 15,1 3 1-15,3 3-1 16,-8-4 0-16,11 2 0 15,-4-1 0-15,-4-2-1 16,6 3 1-16,-8-1-1 16,2 2 1-16,-1-1 0 15,0-4 3-15,0 1-3 16,-3-2-1-16,3 2 1 16,0 3-3-16,0 0 2 15,4-2 0-15,-4 0 0 16,6 1 1-16,0 0 0 15,-13 0 1-15,4 0 0 16,-7 1 0-16,4-2 0 16,12 1 0-16,-2 1 1 15,4-2-1-15,-7 1 1 0,-3-3-1 16,1-3 0-16,-1 3 0 16,4 0 1-16,-1-3-1 15,-5 0-1-15,4 0 1 16,-4 2-1-16,8 3 0 15,-7 4 0-15,-17-3-1 16,15 0 0-16,-18-2 1 16,7-2 0-16,12 2 0 15,-13 0-1-15,8 3 0 16,-3 2 0-16,-4-2 1 0,-5 0-1 16,0 1 0-16,-2-2 0 15,0 1 0-15,0 4 1 16,-1-2-1-16,0 1 1 15,-2-4 0-15,0 3 0 16,-1-4 6-16,-3 0-25 16,0 1-38-16,0-1-214 15,0 0 179-15</inkml:trace>
  <inkml:trace contextRef="#ctx0" brushRef="#br0" timeOffset="18785.59">9764 4847 494 0,'-8'-33'322'0,"9"28"33"16,3 3-99-16,-3-2-64 15,-1 3-28-15,0 0-53 16,0 0-22-16,0 0-21 16,0 1-6-16,0 0-8 15,0 0 1-15,0 0-12 16,1 9-7-16,3 8-14 0,3 34-5 16,0-11-9-16,-4-1-3 15,-1 3 0-15,2-3-2 16,-10-10 0-16,4 4 1 15,1 1-1-15,1-1 0 16,1-4 1-16,-1-1-1 16,0-13 1-16,-1 0-1 15,0-8 1-15,0-3 2 0,1-2 0 16,-1-7 0-16,1 4-11 16,0 0-16-16,0 0-59 15,0-1-45-15,0-6-116 16,2-8 146-16</inkml:trace>
  <inkml:trace contextRef="#ctx0" brushRef="#br0" timeOffset="19270.91">10125 4943 1162 0,'58'-53'510'0,"-64"54"-273"16,3 10-50-16,-5-2-71 15,-2 4-39-15,3 5-39 0,-11-15-7 16,0 9-16-16,-4-6-3 16,-3 5-6-16,8 7-1 15,-5-3-2-15,-6 0-1 16,-10-8 1-16,-2 4-2 15,-2-11 1-15,13 4 0 16,10 1-2-16,5-3 0 16,8 3-3-16,6-2-3 15,3 1 0-15,1-4 0 16,-4 0 1-16,0 0 1 0,4 0 1 16,14 3 0-16,30 12 3 15,-26-5 0-15,6 2 3 16,-2 0 2-16,-10 4-1 15,6 2 0-15,1 1-1 16,-7-2 0-16,10 2 0 16,-10-3 0-16,-8-1 0 15,4 0 0-15,-6-12 1 16,1 1-1-16,-3-6 1 16,2-5-18-16,-1-1-75 15,1-7-35-15,4-6 66 16</inkml:trace>
  <inkml:trace contextRef="#ctx0" brushRef="#br0" timeOffset="20235.46">10501 5096 949 0,'68'-22'444'0,"-71"16"-190"16,-10 4-36-16,6-1-65 15,2 1-32-15,5 0-41 16,-7-2-11-16,-4 3-20 15,9 1-8-15,-13-1-7 16,4 0-3-16,-4 0-9 16,-5 1-3-16,1 5-6 15,3 2-6-15,4 4-5 16,1-1-1-16,2-1-1 16,-2 3 0-16,3 1-2 15,0 1 1-15,4 1 0 16,3 2-1-16,3 1 1 15,2-4 0-15,-1-3-1 16,0-2 0-16,6-7-1 16,4 4 1-16,7-6 2 15,8 0 0-15,-6-7 0 16,0-3 1-16,-3-1-14 16,-1-6-8-16,-8-1-11 0,3-1-8 15,-3-3 0-15,-7 1 6 16,8 6 4-16,-14-3 8 15,6 7 12-15,-6 1 1 16,-5 6 1-16,10 4 0 16,-10 9 0-16,8 0 0 15,0 10 5-15,3 0 1 0,5 12 1 16,-5 2 1-16,-3 3 3 16,6 10 4-16,0-1 8 15,-3 2 1-15,11 7 0 16,-12 1-2-16,1-7-6 15,8 3-3-15,-9-6-1 16,4-6 0-16,0-5-2 16,-6-4 2-16,1-5 0 15,-1-6 1-15,-6-4 2 16,1 0 0-16,-1-10-1 16,-2-5 0-16,3 0 0 15,-5-10-1-15,-1-4 0 16,4-1-2-16,-11-13-1 15,3 2-1-15,15-4-1 16,-14 1-2-16,14 6 0 16,-4-2 0-16,1 5 2 15,-3 2-12-15,19 0 33 16,-5 3 12-16,5 4 19 0,6-4 22 16,-7 1-27-16,17 9-4 15,-8-13-12-15,4 4-10 16,5 12-3-16,-8-17-7 15,7 3-7-15,-3 7 2 16,-6-12-2-16,1 7 3 16,-10 2-23-16,4 0-18 15,-10 0-638-15,-3-9 489 16</inkml:trace>
  <inkml:trace contextRef="#ctx0" brushRef="#br0" timeOffset="21582.32">11528 5024 448 0,'28'-46'269'0,"-27"45"-31"15,4 1-22-15,-3 0-62 16,-2 0-14-16,0 0-24 16,0-1-5-16,0 0-13 15,0 0-9-15,0 0-10 16,0 0-10-16,0 0-9 16,0 0-1-16,0 0-2 15,0 1-1-15,-1 0-15 16,0 0-9-16,0 0-14 15,-13 6-6-15,-35 18-7 16,36-9 0-16,-8-12-2 16,8 0 0-16,-15 5-1 15,1-4 0-15,-2 2 0 16,5 0-1-16,18 0-1 16,-3-2 0-16,5 3-3 15,0 0 0-15,5-1-1 0,0-4 0 16,4-1 1-16,-5-1 1 15,0 0 1-15,4 0-1 16,18 3 0-16,31 8 0 16,-26-6 0-16,-3 2 2 15,5 0 0-15,-5 2 0 16,-11 0 0-16,13 1 1 16,-11 1 0-16,3 4 0 0,-5-3 1 15,-11 2 0-15,-3 3 1 16,-3 0 0-16,-4 1 1 15,-5-3 0-15,-1 1 0 16,-7-4 0-16,-5 3-1 16,7-5 0-16,2-2-1 15,-2-3 1-15,-8-4-1 16,0 6 0-16,-7-15 0 16,8 7-1-16,12-4 1 15,-4-6-2-15,6 4 0 16,4-5 0-16,0-6-9 15,2 2-18-15,2-1-63 16,4 1-43-16,1 4-173 16,5 3 191-16</inkml:trace>
  <inkml:trace contextRef="#ctx0" brushRef="#br0" timeOffset="22182.35">11885 5099 1021 0,'39'-11'458'0,"-49"19"-224"15,-7 0-27-15,-7 1-65 16,4 5-28-16,2 2-37 16,3 0-10-16,9 9-11 15,0-7-7-15,-4-7-14 16,7 10-4-16,-1-9-8 15,4 6-7-15,11 5-5 16,-5-14-2-16,11 10-4 16,-2-10-1-16,12 5-2 15,1-5 0-15,-6-10 3 16,-22-15 2-16,7 3 0 16,-2 2 1-16,10-12-3 0,15 15 0 15,-23-21 2-15,0-3-1 16,-12 3-1-16,0 0 0 15,5 5 1-15,0 3-1 16,-6 3-2-16,-2 5-2 16,-8 5-1-16,0-1 0 15,2 7-3-15,-6-3 1 16,7 8 0-16,-11 2-1 0,8 0 2 16,12 4-1-16,-11-6-1 15,13 5 10-15,-4-1-46 16,-1-2-32-16,10 5-61 15,-2-6-43-15,8 5 112 16</inkml:trace>
  <inkml:trace contextRef="#ctx0" brushRef="#br0" timeOffset="22601.04">12249 4872 945 0,'-1'-8'521'0,"0"9"-128"15,-3 3-161-15,1-4-48 16,3 0-85-16,-1 0-24 16,0 0-21-16,0 4 0 15,-1 25-8-15,-4 24-9 0,5-22-9 16,1 6-5-16,0-14-8 16,2 8-2-16,1 3-2 15,3-1-2-15,-3-1-2 16,0-2 1-16,-1 0-3 15,-1-5 0-15,-1 5-3 16,-3-10-15-16,0-3-57 16,-3-15-27-16,2 2 52 15</inkml:trace>
  <inkml:trace contextRef="#ctx0" brushRef="#br0" timeOffset="24562.8">12499 5120 474 0,'-26'-54'313'0,"26"50"-26"16,2 4-68-16,-2 0-38 15,-1-1-47-15,0 1-17 16,0 0-20-16,0 0-1 16,1 0-11-16,0 0-4 15,0 0-15-15,-1 8-5 16,1 3-9-16,-3 30-9 16,7-21-12-16,4 4-5 15,-3 2-7-15,4 0-1 0,2-2-4 16,-10-1-2-16,8 2-7 15,-4-9-3-15,2 6-2 16,6-5 0-16,-8-6 4 16,7-1 0-16,-2-11 5 15,0-4-1-15,2-9 2 16,-1 7-2-16,-1-13-8 16,2-1 0-16,-2-5 0 15,1-3-1-15,-4 0 1 16,-1-3 1-16,-6 5 1 15,0-2-1-15,0 4 1 16,-1 4 0-16,1 7 0 16,-6 4-2-16,2 5 0 15,0 1-2-15,-3 4-2 16,4 0-1-16,1 8 5 16,2 2 0-16,1 0-3 0,2 3 2 15,1-1-5-15,4-4 1 16,1 3 4-16,2-3 0 15,6 1 0-15,1 1 1 16,4-5 1-16,3 0 0 16,-2-5 4-16,5-2-1 15,-1-5-2-15,-2-1 0 16,-4 1-2-16,-7-5 1 16,-10-2 3-16,8 0-1 15,-4 0 0-15,-3 2 0 0,3-1 0 16,-8 0 0-16,-11-4 0 15,0 0-1-15,-2 5 0 16,-2 4-1-16,11 11-1 16,-5 3-1-16,-1 4-2 15,-1 3 0-15,-10-4-1 16,6 1 2-16,1 7 0 16,2-3 0-16,6 8 2 15,1 1 1-15,2 2 3 16,2 2 2-16,7-2-2 15,-3 2 0-15,9-4-2 16,0 9 0-16,2-10 0 16,7 3-1-16,2-4 1 15,-3-17 0-15,-3 2 2 16,7-4 1-16,0-8 1 16,6 2 0-16,-1-16-2 0,-7-10 0 15,-4-4-1 1,-2-9-3-16,5 6 0 0,-3 4 0 15,-1-1 0-15,-6 10 0 16,-5 3 0-16,-4 3 1 16,-1 11 0-16,1 0-1 15,-2 7-2-15,-2 5 0 16,-1 2 0-16,-3 1 0 16,-2 5 2-16,3 3 0 0,0 3 1 15,1 3 2-15,4 4 2 16,-2-3 2-16,5 6 4 15,1-2-3-15,-1-3-2 16,3 5 0-16,-2-9-4 16,1-2 0-16,0-5-3 15,-3-1 2-15,0-1 0 16,-1-3-1-16,1-8 4 16,2 0-3-16,0-9 3 15,2 6 2-15,2-8-4 16,-2-13-2-16,-1-8 0 15,3-6-1-15,-3-5 1 16,4 5-2-16,1-2-1 16,3 3-1-16,3 14 0 15,1 4 0-15,3 12 1 16,-8 3-1-16,1 11 5 16,-6-2 4-16,-10 10 11 0,11 1 5 15,-13-1 4-15,5 11-2 16,4 0-4-16,-2 3 0 15,-7-4 1-15,7 2 1 16,1-1-6-16,-1-6-4 16,10 7-1-16,-2-5-3 15,1-9-1-15,0 4 3 0,13-4-4 16,-3-4-3 0,-5-8 2-16,9-3 1 0,1-12-4 15,-1-5 10-15,5-4-39 16,-4-2-33-16,-2-2-67 15,-5 0-40-15,-10 4 105 16</inkml:trace>
  <inkml:trace contextRef="#ctx0" brushRef="#br0" timeOffset="25093.66">13710 4914 1037 0,'3'-3'494'0,"-2"4"-159"15,-1-6-82-15,0 4-82 16,0 1-40-16,0 0-69 15,0 0-17-15,0 0-7 16,0 0-6-16,0 0-7 16,7 16-6-16,7 24 0 15,-10-15-1-15,-4 2-5 16,2 4 2-16,12 16-1 16,-7-13-1-16,2 2-9 15,-5-2 4-15,6-3-7 16,-7 0 3-16,4-6 1 15,-4-13-4-15,-11-9 0 16,6-4-17-16,-1-1-67 16,2 2-45-16,0-1 464 15,0 0-293-15</inkml:trace>
  <inkml:trace contextRef="#ctx0" brushRef="#br0" timeOffset="25407.77">13610 5006 1292 0,'3'-1'569'0,"1"-3"-287"15,11 4-54-15,0-7-77 16,9 7-36-16,7 0-44 16,-5-3-10-16,21 18-24 15,-10-12-6-15,-7 2-14 16,7 2-8-16,-20-11 1 16,-1-1-3-16,0 2-12 15,-7 0-28-15,-10-8-137 16,12 17 115-16</inkml:trace>
  <inkml:trace contextRef="#ctx0" brushRef="#br0" timeOffset="35613.01">4594 7237 294 0,'46'-6'225'0,"-41"3"60"16,-4 6-84-16,3-3-72 15,-4 0-27-15,0 0-39 16,0 0-6-16,0 0 8 15,0-1 1-15,0-1-12 16,-1 1-6-16,0 0-6 16,1 1-4-16,0 0 6 15,0 0 3-15,0 0-1 16,0 0 4-16,0 0 3 16,0 0-1-16,0 0-2 15,0 0-3-15,-1 0-7 16,0 0-4-16,0 0-9 0,0 0-5 15,-5 8-6-15,-9-1 2 16,-31 31 6-16,24-28 3 16,1-6 5-16,-1 0 0 15,2 4-6-15,0-5-4 16,3 1-6-16,3 2-3 16,1-6-4-16,2 0-1 15,0 1-2-15,3 6-2 16,3-5-2-16,5 8-1 0,-8-8-1 15,7 3-1-15,0-1 1 16,-2-2-1-16,3-2 1 16,0 0 0-16,-1 0 0 15,1 4 0-15,0 0 0 16,-2 1 0-16,2 5 0 16,3 24 1-16,5-18 0 15,-2-1-1-15,-3 0 0 16,-5-4 0-16,-1-2 0 15,0 3 0-15,-10 1 0 16,9 1 0-16,-3-1 1 16,7-4 0-16,3 1-1 15,-4-5 1-15,-3-5-1 16,-9 1 0-16,17-4 1 16,2-1-1-16,-2-1 0 15,11 0-1-15,-13-5 1 16,3 2-1-16,7 0 0 15,-6-3 0-15,1 3-1 0,0-6 1 16,4 5-1-16,0-2 0 16,6 1 0-16,-1 6 1 15,-2-1 0-15,2 5 0 16,1 5 0-16,-2-1 0 16,-4 6 1-16,4 7 0 15,-6 0 0-15,1 4 0 16,-1-1 0-16,-7 0 1 0,-2 2 0 15,0 3-1-15,-3-2 2 16,-2-1 0-16,-5-2 0 16,-2-4 1-16,-4 5 0 15,-3-8 0-15,1 4 1 16,-1-6-1-16,-5-11 1 16,5 11 0-16,-1-17-1 15,-11-3 0-15,4 9-1 16,-3-16 0-16,2 3-1 15,12 3 0-15,5-7-1 16,-3 0-1-16,3 4-3 16,-1-2 0-16,3-1-11 15,7 4-22-15,5-2-80 16,5 1-49-16,-8-2 95 16</inkml:trace>
  <inkml:trace contextRef="#ctx0" brushRef="#br0" timeOffset="36245.04">4901 7260 921 0,'-3'-5'474'16,"-3"1"-155"-16,3 9-125 15,1-2-39-15,2-4-63 0,-2 0-25 16,1 0-21-16,1 1-6 15,-1 0-8-15,0 15-1 16,-8 37-5-16,8-17-2 16,4 3-6-16,-3-5-1 15,4 6-8-15,-4-6 0 16,-2 7-4-16,4-4-1 16,0-5-1-16,-3-3 3 15,4-5-4-15,-5-1 1 0,-1-4 1 16,3-1-4-16,-7-17 3 15,7 8 0-15,-4-11 0 16,3 3-7-16,5 1-30 16,-5-2-26-16,1 0-70 15,0 0-30-15,-1 0-94 16,1 0-89-16,0 0 225 16</inkml:trace>
  <inkml:trace contextRef="#ctx0" brushRef="#br0" timeOffset="36572.07">5119 7602 919 0,'-5'3'525'0,"-3"-4"-94"15,4 6-184-15,3 4-42 16,-1 1-88-16,3 8-37 16,-1-2-33-16,0-4-9 0,0 0-17 15,-1-3-3-15,-1-1-9 16,1-2-2-16,-4-1 0 15,2 0-4-15,1-8-58 16,-3-6-35-16,2-7 50 16</inkml:trace>
  <inkml:trace contextRef="#ctx0" brushRef="#br0" timeOffset="38427.6">5408 7204 408 0,'-55'42'288'0,"57"-42"1"16,1 7-84-16,-3-7-23 16,-4 1-33-16,-2-2-12 15,6 1-24-15,-5-6-7 16,8 7-10-16,-3-1-8 16,-1 0-16-16,1 0-7 0,0 0-12 15,0 0-3 1,0 0 2-16,3 1 0 0,15 5-6 15,26-5-5-15,-23-13-13 16,2 1-8-16,0 1-9 16,1-2-3-16,-2 0-4 15,-1 2-1-15,-3 10-2 16,-5-2 0-16,-3 3 0 16,0 4-1-16,-3 0 0 15,-3 9 1-15,-6 9 0 16,-8 1 0-16,-1 14 1 15,-4-7 0-15,-3 1 0 16,3 0-1-16,-4-5 1 16,1 6-1-16,1-4-1 15,-1 1 1-15,0-5 1 16,3-5 0-16,2-5-1 16,-4-3 1-16,4-5-1 15,3-1 1-15,2 1-1 16,4-2-1-16,2-2 0 0,-3 4 0 15,1-1 0-15,3-3 0 16,3 2 0-16,-4 0 0 16,1-5 0-16,1 0-1 15,0 0 0-15,2 5 1 16,0 3 0-16,11-5 1 16,31 19 1-16,-24-23-1 15,5 0 0-15,-2 1 1 0,3 4-1 16,0-4 0-16,2-2 0 15,-2 1-1-15,2-3 2 16,-10-4 0-16,-1 1 1 16,-1-1 0-16,-7-2-1 15,5-1 0-15,-3 1-2 16,-12-1 1-16,11 3-12 16,-13 7-14-16,6-2-46 15,2 4-23-15,-6-1-52 16,0 0-27-16,0 0-83 15,0 0-145-15,0 9 267 16</inkml:trace>
  <inkml:trace contextRef="#ctx0" brushRef="#br0" timeOffset="39472.11">6223 7478 617 0,'66'-36'371'15,"-61"36"-63"-15,-4-2-78 16,0 1-23-16,-1 1-34 16,0 0-15-16,0-1-36 15,-1-1-19-15,0 1-31 16,-1 0-8-16,-10-5-8 15,-28-16-5-15,33 24-10 16,-11-2-6-16,-4 6-11 16,-1 0-3-16,-6 1-10 15,4 1-2-15,2 0-6 16,1 6-1-16,-2-1-2 16,6 3 0-16,7 5 0 15,-4-6 0-15,9 5-1 16,1 0 0-16,5-3 1 15,4 1-1-15,4-1 0 0,5-3 0 16,1-4 0-16,7-3 0 16,-4-7 1-16,3-2-1 15,3-4 1-15,-4-3 0 16,-4-10 0-16,3 3 0 16,-6-5-2-16,3 0-3 0,0 3-4 15,-12-3-2 1,6 7-2-16,-10-2 1 15,-7 11 0-15,7 4 1 0,-7 4 3 16,8 9 2-16,4 8 3 16,11-1 1-16,-15 9 1 15,4 2 1-15,2 11 0 16,-8 4 0-16,6 7 0 16,-4 2 1-16,-3 1 0 15,4 7 0-15,-5-1 0 16,0 1 0-16,0-6 0 15,-10-10 0-15,11-3 0 16,-9-11 0-16,5-1 1 16,-7-7 1-16,-11-8 0 15,7-1 0-15,-7-9 1 16,2 1-1-16,3-7 1 16,0 2 0-16,4-8-2 15,0-2 1-15,6-10-2 16,-1-6-1-16,5 0-2 15,4-1 0-15,5 6 0 0,2-1 0 16,4-4 1-16,5-4 1 16,4-7 6-16,6 3 4 15,5-5 11-15,4 2 2 16,-1 0-1-16,9 10-4 16,-5 4-5-16,-6-2-2 15,8 12-3-15,-11-4-2 16,-1 7-2-16,-5 7-2 15,-11 1-1-15,-2-3 0 0,-1-3-1 16,-2 3-21-16,-2 3-39 16,3-1-45-16,-2 0 442 15,-4 1-278-15</inkml:trace>
  <inkml:trace contextRef="#ctx0" brushRef="#br0" timeOffset="40182.75">7002 7374 478 0,'3'-11'319'0,"-1"8"32"15,-2 4-58-15,-1-1-58 16,1-1-23-16,-1 0-43 16,0 0-18-16,0 0-34 15,0 1-17-15,0 0-26 16,-2 5-7-16,-7 20-9 0,-17 17-5 15,10-18-17-15,-2 0-8 16,-1-2-14-16,0 5-3 16,0 0-7-16,-2-1 0 15,4 0-2 1,-1-3-1-16,5-8 1 0,2 1-1 16,1-10-13-16,-5 1-16 15,1-7-39-15,7-4-26 0,8-2-67 16,2-7-37-16,8-2-93 15,1-3-167-15,1-4 306 16</inkml:trace>
  <inkml:trace contextRef="#ctx0" brushRef="#br0" timeOffset="40451.37">6822 7397 782 0,'-2'-9'442'16,"2"4"-114"-16,0 7-105 15,0 6-31-15,0 8-50 16,1-2-8-16,4 8-28 16,0 2-15-16,2-1-22 15,0 10-6-15,3-3-14 16,1-4-6-16,2 0-15 16,2-4-5-16,-3 4-10 15,3-8-3-15,0 0-5 0,1-14-1 16,0-13 1-1,2 6-4-15,-4-19-28 0,1 1-32 16,2-3-222-16,-9-7 191 16</inkml:trace>
  <inkml:trace contextRef="#ctx1" brushRef="#br0">17429 17725 0</inkml:trace>
  <inkml:trace contextRef="#ctx0" brushRef="#br0" timeOffset="46748.219">7652 7204 363 0,'-2'-27'234'15,"-1"25"-37"-15,1 2-54 16,6-3-25-16,-4 1-19 16,-1 1 6-16,0 0 12 15,0 0 4-15,0 0 0 16,1 0-5-16,0 0-7 15,0 0-8-15,0 0-20 16,0 0-14-16,0-1-24 16,-1 2-13-16,-2 7-17 15,-4 16-4-15,-3 35-1 16,9-29-1-16,10 12 0 16,4 1 0-16,-18-2-2 15,7 1-1-15,-2-5-1 16,-2-3 0-16,6-1 0 15,-1 1-1-15,-1-4 1 0,-2-3-1 16,2-4 0-16,-1-3 1 16,-3-8-1-16,-2-8-1 15,8-4 11-15,-4-6-12 16,1-7-52-16,5-1 283 16,-3-8-195-16</inkml:trace>
  <inkml:trace contextRef="#ctx0" brushRef="#br0" timeOffset="48296.34">8086 7478 290 0,'34'-37'221'0,"-33"31"7"16,2 1-48-16,-2-7-14 15,3 6-20-15,0 1-1 0,0 5-4 16,-7-6 0-16,2 3-15 16,4 1-8-16,-4 1-16 15,1 0-10-15,0 0-23 16,-1 0-14-16,1 0-29 16,0 1-11-16,0 0-11 15,1 12-1-15,0 30-1 16,4-18 0-16,1 4 0 15,0 6 0-15,-6 0 0 16,-6-3-1-16,1-3 0 16,3-1 1-16,2-3-1 15,3-4 1-15,-3 1 0 16,0-7 0-16,-1-10 1 16,-6-6 3-16,6-2-1 15,-1-5-1-15,4-3-1 16,-2-2-4-16,-5-13 0 15,8 0-2-15,6-5-3 0,4 4-2 16,2-2-4-16,-10 1 0 16,-2 2 3-16,7 2 3 15,6 6 4-15,4-2 1 16,2 11-1-16,-7-3 0 16,1 11-1-16,0 2 1 15,-3 0 1-15,-2 5 1 16,4 3 0-16,-3 9 0 0,-3 4 0 15,-1 3 1 1,-6 3 1-16,1-4-1 0,1 4 0 16,2 0 1-16,-3-3-1 15,-1-2-1-15,0-3 1 16,-4-5 1-16,0-3-1 16,0 1 1-16,1-10 3 15,1 1 0-15,-1-9 0 16,1 5 1-16,0 0-6 15,1-19 0-15,6-29 0 16,-2 28 0-16,4-6-1 16,4 1 0-16,1-1 0 15,6-2-1-15,-2 4 0 16,2 0 0-16,15 10 0 16,-12-4 0-16,-1 5 0 15,1 8 0-15,-14 6 1 16,3 10 1-16,9 18-1 15,-17-6 1-15,7 5 1 0,3 1 1 16,-15-2 0-16,14 4-1 16,-18 0 1-16,6-3-1 15,11-2 0-15,-19-4 0 16,13-8 0-16,-3 2 0 16,-2-10-1-16,5 1 1 15,0-6-15-15,-7-9-27 16,-1-9-85-16,6-3 460 15,5-5-281-15</inkml:trace>
  <inkml:trace contextRef="#ctx0" brushRef="#br0" timeOffset="48849.41">8948 7457 898 0,'-4'2'435'0,"1"0"-167"16,-2-2-36-16,3-2-70 15,1 1-36-15,0 1-42 16,0-1-16-16,0 1-19 16,-7 2-10-16,-5 3-11 15,-23 26-5-15,25-15-6 16,2 1-4-16,5 5 2 0,-1-1 1 15,5-1-4-15,1 0-4 16,3-6-6-16,5 0-2 16,1-5-2-16,0-2 3 15,5-1 2-15,0-1-1 16,6-5 1-16,-5 0 0 16,3-8 0-16,9-3 0 15,-2-9 0-15,-4-3 0 16,3-1-1-16,-24-1 0 15,7 3 0-15,-4-1-1 0,-12 1 1 16,7 8 0-16,-19 1 1 16,14 2-1-16,-12 3-1 15,4-1-1-15,-5 4-1 16,-2 8-1-16,1 0 0 16,0 4 0-16,5 3 1 15,-3-4 0-15,6 4-1 16,0 0 0-16,3-1 0 15,3 0 20-15,3-2-48 16,-5-4-21-16,4 1-46 16,1-1-54-16,2-2-34 15,1-2-54-15,0 0 154 16</inkml:trace>
  <inkml:trace contextRef="#ctx0" brushRef="#br0" timeOffset="49297.06">9583 7055 880 0,'3'-14'422'0,"-1"5"-140"16,7 3-40-16,-15-1-49 16,1 2-33-16,-2 4-52 15,-4-3-19-15,4 6-40 16,7 3-7-16,-5 6-21 16,5 9-4-16,-4 8 3 15,0 7-1-15,3 13 4 16,-1 4 3-16,6 7 1 15,1 3 0-15,-5-8-4 16,-2-4-3-16,-1-8-8 16,-8-7-2-16,11 3-2 15,-2-2-2-15,2-2 0 16,2-5-2-16,-6-10 0 16,1-6 1-16,0-13-6 15,2 0-25-15,-1-15-62 16,-5-3-23-16,6-3 57 15</inkml:trace>
  <inkml:trace contextRef="#ctx0" brushRef="#br0" timeOffset="50497.11">7500 7903 437 0,'-1'4'268'0,"1"1"-7"15,-1 0-34-15,1-7-52 16,0 1-19-16,0 0-29 16,0 0-13-16,0 0-13 15,0 1-6-15,0 0-20 16,7 0-3-16,5 0-21 16,35 0-13-16,-27-2-10 15,9 7-5-15,-5 1 10 16,0-3-3-16,-2-2 7 15,2-3 7-15,14-3-10 16,3 3 2-16,9-1-12 16,0-2-9-16,0 1-4 15,1-8-2-15,2 6-3 16,-8 6 0-16,2 0-1 16,-10-1-1-16,1 2 1 15,4-1 0-15,-12-3-1 16,10 9-1-16,-11-6 1 0,-1 4-1 15,-1-4 0 1,-6-4-1-16,6 8 1 0,1-7 2 16,5 5 11-16,2 9 4 15,3-12 2-15,-8 2 0 16,-6-1-11-16,-16-18-3 16,9 16-3-16,5-3-1 15,3 9-1-15,16 6 0 16,-14-8-1-16,3-2 0 15,-1-3 1-15,2 6 1 0,3-5 1 16,5 3 2-16,-5-4 2 16,-3-10 1-16,0 2 0 15,-6 3-1-15,4 5-2 16,3 2-2-16,-6 2-2 16,4-10 0-16,-5 1-1 15,-1 10 0-15,-4 0 0 16,1 7-1-16,-4-4 1 15,4 5-2-15,-1-14 1 16,-5 4-1-16,3 7 1 16,-2-18 1-16,0 19-1 15,6-5-1-15,-2-3 1 16,-3 13 0-16,-2-12 0 16,5 2 0-16,-5-3 1 15,3 0-1-15,4-2 1 16,-14 2 0-16,-1-1-2 15,-3-3 1-15,-6 4-1 16,0-12 1-16,10 15-1 0,3 0 3 16,0-1-50-16,0 4-22 15,-3-9-96-15,-8 0-73 16,10 7 156-16</inkml:trace>
  <inkml:trace contextRef="#ctx0" brushRef="#br0" timeOffset="51445.49">7604 8211 585 0,'1'-5'323'0,"0"-1"-54"0,0 1-37 15,-2 3-50-15,1 1-29 16,0 0-44-16,0 1-16 16,0 0-28-16,0 0-11 15,0 5-16-15,0 13 2 16,5 39-5-16,-1-25-3 0,-8 4-1 15,3 1-8-15,0 3-4 16,-1 0-3 0,7-3-4-16,-3-1-1 0,1-3-4 15,-4-1 2-15,-1-6-5 16,-2-5 0-16,4-8 0 16,4-4-3-16,-6-9 3 15,6 3 2-15,-8-8 2 16,-4-6-10-16,8 0-59 15,0-9-46-15,9-2 130 16,-9-2-53-16</inkml:trace>
  <inkml:trace contextRef="#ctx0" brushRef="#br0" timeOffset="52312.42">7919 8249 382 0,'66'-26'247'0,"-69"23"-3"15,0 0-25 1,-2 1-43-16,4 1-6 0,0 0-1 16,0 0-8-16,0 0-18 15,0-1-11-15,1 2-39 16,-1 0-19-16,0 0-35 16,-1 0-17-16,-1 8-11 15,-1 10 2-15,-5 30 1 16,7-23 0-16,-1-6-6 15,-1 6-2-15,1-8-3 16,2-8-2-16,1-1 3 16,-2-7-1-16,4-4 1 15,0-2 0-15,-2 4 1 16,0 0-2-16,4-15-1 16,16-36-2-16,-12 27-1 15,4 5-3-15,2 3-1 16,0 1 1-16,5 9 0 15,-6-2 0-15,5 13 1 0,-2 5 1 16,3 5 2-16,-2 14 0 16,0-2 0-16,6 11 1 15,-19-1 1-15,6-7 0 16,-7 3 1-16,-8-6 1 16,-4 2 0-16,5 3 1 15,-17-6 1-15,5 1-1 16,-3-3-1-16,-17-4 0 15,6 0-1-15,-9-5 0 16,7-2 0-16,8 0-1 0,0-5 0 16,0-2 1-16,3-6-1 15,0-9-1-15,6-3-1 16,4-1-3-16,4-2-1 16,5 3-1-16,2-2-1 15,5-5 1-15,4 4 0 16,3 0 1-16,7 10 1 15,-7 5 1-15,5 1 1 16,3 6 1-16,-1 6 0 16,8 5 0-16,-3 5 1 15,-1 1 0-15,5-3 1 16,-3-2 0-16,0 7 0 16,-8-11-1-16,-3-4 1 15,-10-2 0-15,6-9-1 16,1-1 0-16,-6-6 20 15,13 5-27-15,-5-10-61 16,-2-1-48-16,18-2 53 0</inkml:trace>
  <inkml:trace contextRef="#ctx0" brushRef="#br0" timeOffset="53128.34">8607 8253 1165 0,'-2'-3'515'0,"2"3"-262"16,-8 0-45-16,3-3-81 15,18 9-31-15,-19-10-33 16,11 4-5-16,-19 4-9 16,-24-12-8-16,15 14-18 15,-5 3-6-15,5-3-9 16,0 6-3-16,-4-3-2 15,0-5-2-15,3 5-1 0,4-2 0 16,6 4 0-16,2 1 0 16,8-6-1-16,-1 7 0 15,5-10-2-15,5 8 1 16,-1-7-2-16,8-3 1 16,5 9 1-16,0-4 0 15,11 3 1-15,-1 3 0 16,6-2 1-16,9 0 0 15,-7 9 1-15,-8-3 0 0,-4 2-1 16,-16-3 0-16,-2-4 1 16,-5 4 0-16,0 1 0 15,-8-1 0-15,4 1 1 16,9 0-1-16,-15-5 1 16,13-1 0-16,-19-3 1 15,-5-3-1-15,1 2 1 16,-3-3-1-16,10 0 0 15,-6-2 0-15,4-6 0 16,-2 0 0-16,0-6 0 16,5 0-1-16,1-2 0 15,3 0-1-15,4 1 0 16,4-3-1-16,2-1 0 16,0-4 1-16,6-2-1 15,0-4 1-15,7-4 0 16,2 0 1-16,3 0 2 15,3 3 2-15,-1 4 0 16,4 2 1-16,-5-3-3 0,8 4 0 16,-8 3-3-16,-3-2-1 15,-3 17-15-15,-15-4-18 16,10 6 5-16,-8 0 10 16</inkml:trace>
  <inkml:trace contextRef="#ctx0" brushRef="#br0" timeOffset="54363.65">9063 8397 397 0,'71'-38'288'16,"-71"33"-15"-16,5 5-59 15,-4-4-27-15,3 4-42 16,-4 0-8-16,0 0-6 16,0 0 1-16,0 0 3 15,0 0-7-15,0-1-24 16,0-1-15-16,0 2-40 15,0 0-13-15,-1-1-18 16,-1 0-8-16,-4 0-3 16,-15-1-3-16,-28 0 2 15,26 3-1-15,3 7-6 16,3 0-1-16,2 5-2 16,1 2 0-16,-1-2 3 15,2 5 1-15,2-8-1 16,2 2 0-16,5 0 0 15,5 2 1-15,1 2-1 16,0-3 0-16,7-3 0 0,-6-4 3 16,11-2 1-16,2-1-1 15,2-3 1-15,4-1-3 16,0-5 0-16,-2-3 0 16,6-5 0-16,-4 1 1 15,-7-5 1-15,3 2-1 16,-12 2 0-16,-2-1-1 15,10 7 0-15,-14-2 0 0,5 9-2 16,2 5-2-16,-14 4 0 16,7 8 1-16,4 4 3 15,-1 6 0-15,2 8 0 16,7 3 1-16,-2 11-1 16,-4 1 0-16,2 10 2 15,-4 5-2-15,-4-9 1 16,0-2 0-16,0-8 1 15,-2-7-2-15,2 4 1 16,-3-5 1-16,-4-4-1 16,-1-3 1-16,-4-13 1 15,-1 0 0-15,3-8 0 16,-6-3 0-16,-4-4 0 16,7-3 0-16,-1-7 1 15,-4-1-2-15,4-7-1 16,-8-4-1-16,-3-5 0 15,13 1-1-15,-2-4-1 0,8 3 0 16,7-1 0-16,1-1 0 16,4 0 1-16,5-4 1 15,3 0 0-15,0 1-1 16,3 2 0-16,1 0 9 16,6 3 6-16,3-1 4 15,8 5 4-15,0 4-8 16,-3 3-6-16,2 2-2 15,-3 3-6-15,-5-1 0 16,-3 3-2-16,-4-2 17 16,-3-3-40-16,-1 0-28 0,-3-4 0 15,-3 0 6-15</inkml:trace>
  <inkml:trace contextRef="#ctx0" brushRef="#br0" timeOffset="55081.82">10229 7642 697 0,'-15'-68'350'0,"12"64"-98"16,4 2-31-16,0 2-59 15,-1 0-26-15,0 0-35 16,0 0-7-16,0 0-15 0,0 0-1 16,7 2-12-16,8 1-9 15,34 7-6-15,-23-5-8 16,4 0-4-16,5 1-9 16,-4 0-8-16,3 1-5 15,-6-7-10-15,-5 2 3 16,-4-2-2-16,-10-6-2 15,-9 4-16-15,0 1-27 16,-13-3-92-16,14 5-60 16,-1 3 110-16</inkml:trace>
  <inkml:trace contextRef="#ctx0" brushRef="#br0" timeOffset="55410.58">10311 7797 759 0,'-74'49'457'16,"72"-50"-68"-16,1-5-120 15,0-1-44-15,3 3-80 16,2-5-26-16,5 6-51 0,3 2-5 15,8-3-9-15,4 9-8 16,6-1-1-16,5 6 0 16,1 1-12-16,0-5-7 15,-10 2-12-15,12-8-5 16,-23 7-3-16,4 0-1 16,-6-4 6-16,-17-3-23 15,9-2 340-15,1 4-248 16</inkml:trace>
  <inkml:trace contextRef="#ctx0" brushRef="#br0" timeOffset="79379.88">11282 7481 129 0,'0'-4'112'0,"0"0"9"0,0-1 11 15,0 2-3-15,0 2-11 16,0 0-13-16,3-6-15 15,-2 4-6-15,-1 1-9 16,1-2-1-16,-1 3-2 16,4-2 0-16,0 0 4 15,0 1 5-15,2-2 5 16,-3 3 1-16,-1 0-6 16,0 0-6-16,0 0-13 15,0-1 1-15,-2 1 7 16,0 0-4-16,0-1-4 15,0 1-13-15,0 0-18 16,0 0 1-16,-1 0-5 16,0 0 0-16,-11 2-8 0,-34 19-9 15,26-1-5 1,1 8-2-16,-1-4-1 0,1 2 0 16,1-2-1-16,1 1 0 15,8 1 0-15,-1 0 0 16,2-2-1-16,4-2 1 15,2-1 0-15,3 1-1 16,10-3 2-16,-1 1 0 16,3-2 1-16,1-6 1 15,4-3 0-15,0-1 2 0,5-7-2 16,4-1 1-16,0-2-1 16,3-2-1-16,1-6 1 15,4 1-3-15,-2-12-1 16,5-3 1-16,-7-5 0 15,-8-7 3-15,2 5 0 16,-5-6-1-16,-3 7 0 16,0 5 1-16,-15-2 4 15,-6 6 7-15,-9-6 11 16,4 14 1-16,-13-7-2 16,6 8-7-16,-7 5-11 15,-1-1-2-15,-7 9-2 16,-7 0 0-16,4 9-2 15,-8-7 0-15,16 5-1 16,3 7 0-16,5-4 0 16,4 2 0-16,4 1-1 15,3-7 0-15,3 3-14 16,4-3-20-16,5 0 426 0,6-8-305 16</inkml:trace>
  <inkml:trace contextRef="#ctx0" brushRef="#br0" timeOffset="79762.95">11827 7672 1094 0,'5'0'522'0,"-10"-3"-166"16,0-3-80-16,1 1-75 15,-2 7-44-15,-1-1-78 16,2 3-22-16,-7 6-22 16,5-2-7-16,2 6-13 15,0-1-5-15,0 4-7 16,3-8-1-16,0 1-17 0,2 3-30 16,1-9-374-16,-1-9 299 15</inkml:trace>
  <inkml:trace contextRef="#ctx0" brushRef="#br0" timeOffset="123920.39">12259 7392 625 0,'29'-50'327'0,"-29"51"-90"15,-1-5-45-15,3 4-77 16,-2-1-29-16,0 0-28 16,0 0-8-16,-1 0-6 15,0 0-1-15,0-1-9 16,0 1-2-16,0 0 5 16,0 0 2-16,0 0 3 15,0 0-1-15,-1 0-11 16,1 0-3-16,0 0-7 15,0 0 0-15,0 1-1 0,0 0-2 16,0 8-4-16,-1 8-1 16,-1 21-2-16,3-16 0 15,-3 4-2-15,0-2-1 16,-3-1-2-16,1 4-1 16,-1-1 0-16,2-1-1 15,0-1 0-15,-3-3 0 16,2-4 0-16,0-2 0 15,2-3-1-15,3-4 4 16,0-6 7-16,1-3 0 0,0-12 0 16,0-3-3-16,1-8-7 15,2 0 0-15,1 2-2 16,1 0 0-16,4 14-2 16,1 3-3-16,-4 6-3 15,0 5 1-15,-1 2 0 16,1 5 2-16,-1 3 2 15,3 1 0-15,3 1 1 16,-2-4 1-16,2 1 0 16,5 0 0-16,-10-10 1 15,11-3 2-15,8-2 0 16,-4-7 0-16,6 3 2 16,-7-2-1-16,-2-3 3 15,1-2-30-15,0 1-81 16,-3 0-48-16,0 3 79 15</inkml:trace>
  <inkml:trace contextRef="#ctx0" brushRef="#br0" timeOffset="124355.53">12613 7267 1071 0,'-4'9'476'15,"-3"4"-246"-15,1-5-53 0,0 12-77 16,1-3-27-16,-3 6-12 16,5 12-5-16,-3-1-7 15,2 4-2-15,2-4-20 16,-4 6-5-16,1-2-8 16,1-3-3-16,1 1-5 15,3-3-2-15,1-5-1 16,-1 2 0-16,2-6 0 15,-4-10 0-15,2-3 5 16,2-6-1-16,-1-5 4 0,-1-4-11 16,0 3-65-1,0 0-51-15,1-22-396 0,8-30 344 16</inkml:trace>
  <inkml:trace contextRef="#ctx0" brushRef="#br0" timeOffset="125036.9">13009 7375 923 0,'-8'-3'444'0,"0"5"-154"16,0-2-65-16,-2 2-80 16,-6-1-25-16,5-1-39 15,-1 7-10-15,-1 6-13 16,-11-3-7-16,8 9-5 15,-5 5-3-15,4-5-6 0,15 10-3 16,-11-5-11-16,4-2-4 16,-2 4-4-16,6 1-2 15,3-2-5-15,2 1-2 16,12-4-3-16,-2-4 1 16,6-1-1-16,7 0-5 15,-5-18 0-15,6 1 1 16,2-4 1-16,1 3 4 15,-4-1 4-15,-3-4-1 0,-6-7-1 16,-4-16-1 0,3 6-6-16,0-7-2 0,-3-1-1 15,-3-2-1-15,-7-1 3 16,-3 7 1-16,-9-3 1 16,-3-4 0-16,-3 8 0 15,-3-9 0-15,2 8-1 16,4 9-3-16,-5 6 0 15,5 7-2-15,1 16 0 16,-10 7 0-16,9 3 2 16,1 11 2-16,5-10 0 15,2-13 1-15,10 7 1 16,-2 0 0-16,-2 0-30 16,11 9-32-16,0-12-73 15,0-12-57-15,6 1-231 16,5-5 276-16</inkml:trace>
  <inkml:trace contextRef="#ctx0" brushRef="#br0" timeOffset="125553.18">13331 7364 1130 0,'-2'-10'488'16,"2"11"-254"-16,4 8-45 0,-14-2-57 16,8 16-24-16,-13-14-18 15,-1 6-5-15,1 1-15 16,-9-4-2-16,4 11-26 16,3-2-7-16,3 3-5 15,2-1-5-15,6 4-5 16,-2-3-3-16,8 1-8 15,5 3-2-15,3-4-3 16,4 0-2-16,2-4 0 16,1-3 1-16,7-9-1 15,3 3 0-15,0-14 1 16,-4-8 1-16,7 1 1 16,-10-13 0-16,8-4 3 15,10-2-6-15,-12-13-2 16,4-3 1-16,-18 0-3 15,-10 0 2-15,-4 6 0 16,-2 5 1-16,-7 4-1 16,-4-6 0-16,-4 11 0 0,1 16-2 15,-8 8-2-15,7 15-1 16,-15 3 1-16,-10-10 0 16,15 19 0-16,-6-10-14 15,12 11-39-15,2-6-34 16,3-8-76-16,3 9 157 15,8-9-19-15</inkml:trace>
  <inkml:trace contextRef="#ctx0" brushRef="#br0" timeOffset="127788.76">14157 7512 473 0,'32'-38'309'16,"-32"31"-18"-16,0 4-100 16,1 3-25-16,-1 0-48 15,0 0-14-15,0 0-27 16,0 0-13-16,0 0-19 15,0 0-9-15,0 0-12 16,0 0-1-16,0 11-4 16,0 37-3-16,0-22-2 15,1 2-3-15,-1 2-3 16,-2 9-1-16,2-8-2 16,-4-2-1-16,-1 0 0 15,2-11 1-15,-3 1-1 16,5-3 1-16,1-12 6 15,4 0 3-15,-3-13 0 16,0-5 0-16,0-12-7 16,1-10-3-16,5-4-4 0,3-6 0 15,4 3-2-15,-1 3-1 16,5 6 1-16,4 5 0 16,1 7-1-16,-2 7-1 15,-5 6-1-15,-9 0-1 16,0 13-2-16,-3-4 1 15,8 12 0-15,-2 5 3 16,-4 5 4-16,2 4 0 16,-8 6 0-16,4 1 1 15,-2-3 0-15,1-1 0 0,6-3 0 16,-5 8 0-16,-4-9 0 16,0 3 1-16,-2-6 0 15,1-14 4-15,5-10 4 16,1-6 0-16,-13-16 1 15,4-2-5-15,4 0-3 16,-6-6-1-16,16 0-2 16,2-5 0-16,2 8 0 15,6-6 0-15,0 10-2 16,-4-5-1-16,1 13-1 16,-1 2 0-16,1 7-3 15,-2 10 1-15,-2 1-2 16,0 9 3-16,-4 9 3 15,2 1 2-15,-5 5 4 16,-4 6 0-16,-2 0 1 16,2-1-1-16,-2 0-1 0,1 1 0 15,0-6 0-15,-1 1 0 16,1-8 0-16,1-5 1 16,2-6 4-16,-1-9-15 15,1-13-57-15,-2-2-33 16,1-2 51-16</inkml:trace>
  <inkml:trace contextRef="#ctx0" brushRef="#br0" timeOffset="128321.8">14871 7532 1064 0,'23'-22'486'0,"-27"28"-235"15,-4 3-39-15,0 4-72 16,-1-1-30-16,-5 5-18 16,-3-2-3-16,6 5-21 15,4 0-11-15,2 0-23 16,7 0-10-16,-2-5-9 15,1 3-4-15,6-3-4 16,4-1-2-16,4 1-2 16,-1-5 0-16,4-8 0 0,-1-1 1 15,-1-4 0-15,-1-3 1 16,0-6 1-16,-3-1-1 16,-4-11-1-16,1-1-1 15,-4-2-2-15,-3-4 0 16,-2-1 1-16,-3 1-4 15,-5 3-1-15,-6-2 0 16,0 13-2-16,-5-2 5 16,0 8 0-16,2 11-2 15,-1 3 0-15,7 10-1 0,-6-2 0 16,0 8 1-16,1-1 0 16,4-4 0-16,1 7 1 15,7-13 0-15,7 6-12 16,-2-2-22-16,14-5-60 15,-1 2-50-15,-2-6 115 16,2-1-15-16</inkml:trace>
  <inkml:trace contextRef="#ctx0" brushRef="#br0" timeOffset="128739.85">15262 7159 1108 0,'1'-8'511'0,"-8"2"-213"16,3 2-56-16,4 5-82 16,-4 2-32-16,-1 5-45 15,-8 2-14-15,9 19-12 16,5-1-3-16,1 14-5 16,7 8-2-16,-27-15-6 15,11 17-4-15,8-6-12 16,0-4-5-16,22 8-13 15,-15-8-4-15,-8-2-3 16,0 4 2-16,-2-9 3 16,-3-3 3-16,5-17-1 15,0 4-12-15,-6-15-53 16,9-2-42-16,-8-5 58 16</inkml:trace>
  <inkml:trace contextRef="#ctx0" brushRef="#br0" timeOffset="133569.23">15958 7479 505 0,'-8'-26'274'0,"5"26"-55"16,2 1-38 0,0-2-64-16,0 1-29 0,1 0-31 15,0 0-7-15,0 0-3 16,0 0 3-16,0 0-6 16,0 0-3-16,0 0-8 15,0 0-4-15,1 8-9 16,1 9-3-16,4 33-7 15,-6-25-1-15,-1 6-3 16,1 4-1-16,0-2-1 16,-1-3 0-16,0-5 1 15,-1 1-2-15,2-10 1 16,-1-2-1-16,0-8 3 16,0-7 4-16,0 1 1 15,1-1 0-15,-1 0-1 16,1-11-3-16,-1-45-3 15,0 28 0-15,3-2-2 16,2 2-1-16,6-2-1 16,0 1 1-16,-1 3-1 15,0-3 0-15,-2 9-1 16,4-2-1-16,3 10-2 0,3 2 8 16,-1 0 14-16,3 9 4 15,0 1 9 1,0 1-6-16,2 11-10 0,-5 2-3 15,-1 2-3-15,-10 6-3 16,6 3 1-16,6 3-1 16,-7-1-1-16,0 5 0 15,-4-6-1-15,-4-4 0 0,6 0-1 16,0-1 1-16,-3-3-2 16,-5-2 2-16,-1-7 1 15,-1-8 1-15,0 2 1 16,7 3-2-16,-5-6-9 15,0 1-35-15,0 0-100 16,0-1-127-16,0 0 162 16</inkml:trace>
  <inkml:trace contextRef="#ctx0" brushRef="#br0" timeOffset="134739.51">16539 7480 536 0,'43'-35'291'0,"-36"32"-62"16,0-4-37-16,-6 4-55 16,6 3-19-16,-7-2-16 15,0 0-3-15,0 3-5 16,-1-1-7-16,0-1-15 16,0 1-5-16,0 0-8 15,0 0-6-15,-10 1-8 16,-36 8-3-16,31-5-7 15,1 3 0-15,2 1-7 16,-1-2-5-16,3 7-10 16,0 1-5-16,-1-4-5 0,1 2 0 15,0 1-1-15,1 5-1 16,4-1-1-16,-2 3 0 16,2 2 0-16,2 0 0 15,3 0 0-15,1-2 0 16,1-4 0-16,4-1 0 15,4-1 1-15,1-3-1 16,3-1 1-16,-2-4 1 16,2-5 0-16,3-2 0 15,-1-9 1-15,4 0-1 0,4-1 0 16,-3-1-1-16,2-5-1 16,-4-1 0-16,-3-12-2 15,-4 1 0-15,3 2 1 16,-6-4-1-16,-1 8 2 15,8 0 0-15,-14-1 0 16,-3 10 0-16,3 4-1 16,-9 0-2-16,1 15-2 15,4-5 1-15,-2 12 0 16,-4 2 1-16,9 7 2 16,1 6 0-16,-8-6 1 15,8 8-1-15,0-7 1 16,0 0 0-16,9-6 0 15,13-2 1-15,-9-3 0 16,-2-1 1-16,4-1 1 16,-6-5 0-16,9-4 0 15,9-6 0-15,-8-7-1 0,-1-2-2 16,-1-5-7-16,-6-7-7 16,7-1-15-16,-8-1-1 15,1 3 6-15,1 3 7 16,-9 8 13-16,2 2 2 15,-6 5 0-15,-2 11-1 16,-2 3 0-16,2 7 0 16,-4 8 3-16,-2-4 1 0,-2 13 4 15,1 3 3-15,-5 7 1 16,9 18 2-16,-3 8 1 16,-5-13-1-16,10 5-2 15,-4-13-3-15,5-7-2 16,7 10 0-16,-3-9-1 15,-11-7 1-15,14-7 0 16,-8-3 0-16,5-10-2 16,12-8-1-16,-15-5-16 15,9-7-37-15,-2-3-57 16,3-6 66-16</inkml:trace>
  <inkml:trace contextRef="#ctx0" brushRef="#br0" timeOffset="135274.34">16917 7556 610 0,'-31'-48'343'0,"31"37"-55"0,6-1-117 15,-1-6-15-15,5 7-17 16,-2-3-6-16,4 3-12 16,0 9-10-16,5-5-24 15,2 1-13-15,3 9-25 16,5 2-10-16,1 7-17 15,-3 3-7-15,3-2-9 16,-1 0-1-16,-6 5-3 16,1 2 1-16,-9 0 0 15,0 0 0-15,-12 1 1 16,-5-3 0-16,-7 6 3 16,6-1 1-16,-6 0 2 15,2 1 2-15,-14 0 1 16,-17-5 1-16,7-5-1 15,1-3-1-15,6-10-2 16,2 12-1-16,7-14-3 16,-3-2-1-16,4 3-2 15,4-13 0-15,-5 1-2 0,7-3 6 16,2-13-54-16,3 2-46 16,5 2-53-16,6 2 71 15</inkml:trace>
  <inkml:trace contextRef="#ctx0" brushRef="#br0" timeOffset="135955.84">17421 7129 659 0,'-5'-9'411'15,"-1"1"-16"-15,3 6-174 16,1 1-31-16,-2 4-55 0,4-3-24 16,-1 0-37-1,0 9-8-15,-3 14-7 0,-6 32-5 16,5-15-2-16,3 3-3 16,1 7-9-16,1 4-5 15,0-8-7-15,-1-2-2 16,-1-2-8-16,-1-2-1 15,-2-2-4-15,2 0-3 16,-1-3-2-16,0-11-2 16,1-6 0-16,0 3-1 15,1-13 5-15,-2-9 0 0,2-10 2 16,0-7-1-16,0-16-5 16,0 8-3-16,7-8-5 15,1-8-3-15,7 12-8 16,2-6-3-16,0 6 0 15,6 10 2-15,0-3 6 16,-1 4 2-16,-2 6 1 16,0 9 0-16,-1 11-1 15,4 8 0-15,-2 5 3 16,-3-7 1-16,-2 5 2 16,6 2 0-16,-5 3 1 15,-1-2 0-15,-5 4 0 16,-10-4 1-16,1 0 7 15,8 3-21-15,-5-8-41 16,-2 4-21-16,8-2-580 16,-19-15 472-16</inkml:trace>
  <inkml:trace contextRef="#ctx0" brushRef="#br0" timeOffset="136888.07">17975 7430 303 0,'-22'-56'213'0,"27"42"13"15,1 11-16-15,-3-11-35 16,0-3-16-16,0 14-10 16,-2-5-7-16,-2 15-26 0,-1 1-9 15,-2 2-17-15,-1 3-5 16,3 0-4-16,0 9-8 16,-2 4-17-16,3 5-5 15,1 5-11-15,1 1-4 16,3-2-11-16,-3-2-7 15,2 3-10-15,-2 1-1 16,-1-3-2-16,1-8 0 16,-3-11 2-16,-1-3 1 0,3-12 5 15,-2 1-21-15,2-8-72 16,-2-7-49-16,1-6-212 16,0-5 217-1</inkml:trace>
  <inkml:trace contextRef="#ctx0" brushRef="#br0" timeOffset="137138.65">17904 7467 862 0,'-2'-3'409'0,"5"0"-141"15,5-1-39-15,0 2-58 16,5 1-27-16,3 2-62 15,3 2-18-15,-1 2-32 16,4 2-11-16,1-2-10 16,1 0-2-16,2-1-2 0,-4-4 1 15,-1 3 4-15,-3-3 1 16,-13-5-70-16,-3-1-18 16,6-4 39-16</inkml:trace>
  <inkml:trace contextRef="#ctx0" brushRef="#br0" timeOffset="137771.84">18318 7139 673 0,'-13'-12'400'0,"7"2"-13"15,0 7-102-15,5-2-88 16,1 4-35-16,-4 1-68 16,3 0-26-16,1 0-26 15,-1 0-7-15,0 4-5 16,1 23-3-16,2 38-7 15,3-24-5-15,-3 9-6 16,1 1-1-16,0-1-3 16,2 6-2-16,-6-8 0 15,0-3 0-15,-4-5-1 0,3 2 1 16,-1-6 0-16,-1 2 0 16,0-8 0-16,-1-12 0 15,1-10 5-15,0-9 2 16,4-4 0-16,0-1 1 15,1-17-7-15,4-6-2 16,1-21-3-16,5-1-4 16,4 6-3-16,2-1-1 15,3 10 2-15,1-3 1 16,2 8 1-16,2 6 1 16,-1 12-4-16,2 17-1 0,-6 1 2 15,2 16 0-15,-5 4 6 16,6-2 1-16,-11 9 1 15,8 0 0-15,-8 1 1 16,-9 0 0-16,3 1 1 16,-7-6-1-16,5 0 1 15,3-1 0-15,-5-5 0 16,-2-5 2-16,3-6 5 16,-4-4-22-16,2-3-57 15,3-2-44-15,-4-9 59 16</inkml:trace>
  <inkml:trace contextRef="#ctx0" brushRef="#br0" timeOffset="138504.73">19044 7491 984 0,'2'-6'433'0,"2"0"-218"15,6 3-36-15,-5 0-50 16,8-1-21-16,-12 3-27 16,-6-8-5-16,-6 3-11 15,-10-4-2-15,6-3-5 16,-7 4-5-16,2 8-11 15,2 1-7-15,-6 9-13 16,2 2-5-16,-2-5-9 16,2 10-1-16,-3-3-5 15,5 2 0-15,4 5-1 16,-1-4-1-16,8 1 0 16,-5 2 0-16,10 3 0 15,0 2-1-15,1 3 1 16,9-7 0-16,1 5 0 15,0-7 0-15,6 1 0 16,-2 2 1-16,4-7 0 16,3-1 0-16,0-9 2 15,1-1 0-15,2-7 0 0,1 4-1 16,0-17-1 0,-1-4-2-16,2-8-12 0,-7-11-5 15,-1 7-8-15,1-5-7 16,-4 1-5-16,-10-2 1 15,7 3 5-15,-3 7 8 16,-6 11 15-16,11 9 4 16,-12 7 0-16,-3 6-1 0,-6 7 1 15,3-1 2-15,0 8 5 16,-4-2 2-16,10 2 3 16,-7 3 1-16,-3-2 5 15,11 4 1-15,1 5 2 16,10 0 1-16,4 2-1 15,-4-7-1-15,4-4-4 16,-2 2-1-16,2-9-4 16,3 0 0-16,1-4 0 15,0-8 0-15,7 0 1 16,1-6-7-16,-6-8-45 16,-1-4-9-16,-1-4 25 15</inkml:trace>
  <inkml:trace contextRef="#ctx0" brushRef="#br0" timeOffset="138954.9">19411 7014 832 0,'-6'-13'450'0,"0"7"-63"16,0 4-117-16,2-1-94 15,1 4-33-15,2-1-59 16,0 0-15-16,-1 10-10 16,-2 17-5-16,-1 41-3 15,13-18-10-15,0 6-14 16,-1-13-4 0,-3-22-12-16,0 1 0 0,9 54-5 15,-5-5-1-15,3-2 1 16,-10-31 2-16,-3 0 0 15,2-1 0-15,-7-4-10 16,2-6-30-16,-1-5-72 16,4 1 443-16,-8-15-283 15</inkml:trace>
  <inkml:trace contextRef="#ctx0" brushRef="#br0" timeOffset="140120.79">19655 7453 173 0,'5'-3'119'16,"6"-1"8"-16,-3-3-20 16,1 6 6-16,-5-8 29 15,-4 2 21-15,0 4 13 16,0-6 2-16,2 10-5 16,3 0-22-16,-5 2-39 15,-2-3-17-15,1 0-22 16,0 0-2-16,0 0-9 15,1 0-6-15,1 5-10 16,3 7-4-16,13 24-6 0,-8-32-4 16,5 2-10-16,-2-6-3 15,7 1-4 1,-1-5-3-16,3-5-2 16,1 0-2-16,-2-3-1 0,1 2-1 15,-3 3 1-15,0-15-1 16,-10 5 0-16,3 8 0 15,-7-9-2-15,-2 15 0 16,-3-6-1-16,-7-2 0 16,-5-1-2-16,-2 4-1 0,-6 2 0 15,-4-2-2-15,1 15 1 16,-2-1-1-16,2 10 0 16,2 5 1-16,3-4-1 15,1 12 0-15,2-9 1 16,4-2-1-16,-5 4 1 15,6-9-1-15,0 6 0 16,-3 1 0-16,12 1 1 16,0 3 0-16,4-1 2 15,9 3 4-15,5 1 2 16,-9-10 1-16,13 3 3 16,-1-7-1-16,1-8 1 15,11 1-1-15,-1-9-1 16,2-2-1-16,3-8-1 15,2-4 0-15,-4-5-1 16,3-4 0-16,-4 2-2 16,-2 4-16-16,-3 0-56 15,4 5-37-15,-15 3-84 16,5 3-222-16,-3 7 283 0</inkml:trace>
  <inkml:trace contextRef="#ctx0" brushRef="#br0" timeOffset="141054.84">20294 7324 1087 0,'-8'-4'481'0,"4"3"-232"15,1 0-55-15,-2 7-68 16,2 6-23-16,-2 3-33 16,0 5-3-16,-1 4-9 15,-1-7-5-15,4 15-8 16,-3 5-5-16,5-8-9 15,-1 7-6-15,2-6-11 16,0-4-3-16,2-1-5 16,2 1-1-16,-1-7 0 15,-1 1 2-15,0-9-3 0,-2-15 2 16,4-3 2-16,4-8-2 16,0-8 5-16,3-1-3 15,2-12-10-15,-1-2-4 16,6-3-14-16,2 2-3 15,5 12 5-15,-8-11 2 16,7 18 8-16,-9-2 1 16,2 13-4-16,11 22 2 0,-12-5 3 15,3 12 3-15,-9-4 5 16,-5-9 2-16,-2 13 3 16,2-3 0-16,0 0-1 15,-5 4 0-15,6-2-3 16,3 1 0-16,2 0-2 15,-1 3 0-15,-9-3 1 16,-6 1-2-16,5 0 1 16,16-2 0-16,0-6 0 15,15 0 2-15,-5-8 1 16,-10-6 1-16,12-4 1 16,-3-8 0-16,8-2-2 15,1 1-1-15,1-6-2 16,2 1 0-16,-7-5-1 15,5 3-1-15,-10-2 0 16,-10 1 0-16,7 2 1 16,0 2 0-16,-10-4 0 15,5 5 1-15,-17-10 1 16,-20-7 0-16,7 9-2 0,4 3 0 16,-7 15-1-16,-2 1 0 15,1 12 1-15,-15-4 1 16,9 17 2-16,10 6 4 15,-3 5 10-15,13 11 6 16,-2-7 16-16,4 3 1 16,2-3 0-16,1-1-2 15,9 1-17-15,2 1-4 16,7-5-9-16,-1 1-3 0,3-7-2 16,3-4 1-16,2-8-4 15,-6-11 1-15,4-3-38 16,-13-10-23-16,3 0-396 15,7-12 316-15</inkml:trace>
  <inkml:trace contextRef="#ctx0" brushRef="#br0" timeOffset="159475.09">4545 10243 524 0,'32'-1'267'0,"-28"-6"-78"15,-2 7-22-15,2 0-52 16,0 2-10-16,-4-2-11 16,0 0-10-16,0-1-7 15,1 0-4-15,3 0-19 16,2-1-9-16,-5 1-10 15,6 1-5-15,-6 0 5 16,0 0 1-16,3 3-3 16,-3-1 0-16,3 4 4 15,-2 0 3-15,-3-4 6 16,0-2-3-16,-4 6-12 16,-7 2-2-16,-33 24-6 15,28-24 1-15,-4-5 0 0,6 8-4 16,-5-11-7-1,-1 1-2-15,-1 5-6 0,5-6-2 16,-6 11-2-16,4-9 0 16,6-2-1-16,2 1 0 15,2-2 0-15,10 6 0 16,-9 2-1-16,-5-7 0 16,11 5-1-16,-6-5 0 0,10 2 0 15,-7 6 0-15,4-8 1 16,6 8 0-16,-6-1 0 15,10-2 0-15,-3 7 0 16,-9-5 1-16,1 1 0 16,5-1 0-16,-1 5 0 15,-3-2 0-15,2 1 0 16,-8 1 0-16,-4-1 0 16,10 4 0-16,1-1 0 15,-1 1 1-15,3-3-1 16,1-6 1-16,-5-2 0 15,-4-2 0-15,-1-2 0 16,0-2 1-16,6-1 0 16,8 0-1-16,1-2 0 15,0 2-1-15,-4 2 0 16,-12 0 0-16,8 0-2 0,0 0 1 16,-3-6-1-16,13 2 1 15,-1-2-1-15,5 0 1 16,12 2-1-16,-10-2 1 15,7-2-1-15,-4 2 0 16,0 0 0-16,5 4 0 16,-7 8 1-16,3-4 0 15,-7 11 0-15,0 3 0 16,-1-2 0-16,-9 6 1 16,1 5 0-16,-5-3 1 15,-6 15 2-15,6-6 0 0,-9-2 2 16,4 6 4-16,-7-4 7 15,-4 4 5-15,-3-6 9 16,0 1 1-16,-6-19 1 16,-4 3 0-16,1-5-4 15,1-15-3-15,9 4-7 16,-6-8-4-16,3-3-7 16,1 5-3-16,1-5-2 15,17 7-2-15,-2-13-1 16,-3-2 0-16,3-3-3 15,-12 1 0-15,13 11-12 16,3 7-20-16,7 6-55 16,4 1-41-16,0-2-112 15,-1-5-178-15,10-4 279 16</inkml:trace>
  <inkml:trace contextRef="#ctx0" brushRef="#br0" timeOffset="160277.21">4880 10447 521 0,'13'-33'342'16,"-16"26"-26"-16,7 1-97 15,-4 0-26-15,0 3-45 16,-2-4-11-16,-2 3-17 16,0 1-8-16,-1 6-31 15,-6 1-14-15,2 6-20 16,-6 3-8-16,1 2-7 16,17 7-6-16,-15-2-10 15,3 3-5-15,4 1-6 0,-16 7 0 16,12 0-2-16,-1-5-1 15,9 1-1-15,2-5 0 16,9-8-1-16,-10 14 0 16,2-16 0-16,11 2 0 15,-8 1 0-15,21-3 1 16,-7-4 1-16,-19 1 1 16,15 5 0-16,-2-8 2 15,-2 5 1-15,18-8 0 0,-10-28 1 16,-2 0 0-1,4-6-1-15,2-11-1 0,-7 5-2 16,-5-3 1-16,-6-1-1 16,-8 2 0-16,3 4 2 15,0 0-1-15,-2 7 1 16,-1-3 0-16,-8 17 1 16,-2 1 1-16,-10 4 2 15,2 9 0-15,-1-4-2 16,5 8-1-16,3 4-4 15,-7-5-1-15,3 12-1 16,-2-5-1-16,-1 1 0 16,17 3-1-16,4-3 2 15,-3-2-2-15,7 3 1 16,-13-2 16-16,2-4-56 16,9 0-38-16,2-1-100 15,10-2 181-15,8 0-30 16</inkml:trace>
  <inkml:trace contextRef="#ctx0" brushRef="#br0" timeOffset="160942.07">5290 10456 828 0,'-2'-4'388'0,"-2"-4"-162"15,13 2-15-15,-12-1-46 16,5-1-11-16,-2 1-18 16,-7-2-8-16,9 0-22 15,-1 7-18-15,5 3-29 16,-12 2-11-16,-3 8-20 15,-12-5-4-15,0 11-4 16,6 3-3-16,-7 5-5 16,15 6-2-16,-10 2-2 15,-2-2-1-15,5-2-1 16,3-12 0-16,10 2-2 16,1-3-2-16,9 6 0 15,-1 15 0-15,5-19-1 0,-2 4 0 16,6-12 0-1,-8-8 1-15,5 6-1 0,-2-5 2 16,8 7-1-16,4-4 1 16,-6-2 1-16,4-10-1 15,-5 0 1-15,7-21-1 16,1-1-1-16,3 7 0 16,-7-18 0-16,-3 17 1 0,-7-6-1 15,-2-3 1-15,1 2-1 16,-3-3 1-16,-7 2 2 15,-1 0-1-15,-7 0 3 16,-9 7-2-16,1-1 0 16,1 6-1-16,-11 6-1 15,8-3 2-15,-13 7 3 16,-10 4 1-16,12 2 0 16,-5 4-4-16,7 10-4 15,12-5-1-15,-9 8 0 16,-3 1-2-16,10-3 0 15,-2 1 1-15,8 4-56 16,8-2-10-16,-1 0 37 16</inkml:trace>
  <inkml:trace contextRef="#ctx0" brushRef="#br0" timeOffset="162417.75">5908 10434 1631 0,'0'2'53'0,"-2"2"-12"16,2 7 45-16,-1 2-16 0,1 5-20 15,0 4-4-15,1 9-6 16,0 1-3-16,-4 4-8 15,2 2-8-15,-5-2-11 16,0-1-3-16,1-7-1 16,1 6 0-16,-5-12-2 15,4-2 1-15,-3 1 0 16,7-15 3-16,1-3 5 16,-3-16-1-16,6-8 0 15,-2 9-4-15,3-22-6 16,5 7-1-16,-1-12 0 15,-1-16-1-15,7 12-1 16,0 3-1-16,9 0 1 16,-6 7 0-16,-4 8 0 15,-1 3 0-15,-6 12-1 16,5 8-2-16,0 3-1 16,-2 8-1-16,-3 8 3 15,0 5 2-15,1 8 3 16,-1 0 0-16,1 1 0 0,0-2 0 15,-3-1 0-15,0 7 0 16,-4-1-1-16,-2-7 1 16,0-7 1-16,0-11 0 15,2 3 1-15,0 0 3 16,-3-1 2-16,3-8-1 16,-1-16 1-16,1 4-4 0,2-12-2 15,1-2-1-15,2-1-2 16,0-16 0-1,6-3-1-15,1 0-1 0,4-1 0 16,5 6 1-16,-6 5 0 16,1 5 0-16,3 13 0 15,-7 3-1-15,1 8-2 16,-1 5 2-16,-7 7 2 16,-8-1 3-16,2 10 3 15,12 2-1-15,-12 4-1 16,10 3 1-16,-5 1 2 15,-15-1 1-15,13 0 1 16,6 1 2-16,-5 4 4 16,20-3 0-16,-12-6-1 15,-6-5-2-15,12-10-5 16,-9 0-1-16,14 0-1 16,-2-4 0-16,4-1-1 15,1-4 15-15,-2 4-45 16,2-2-22-16,-3-14 32 15</inkml:trace>
  <inkml:trace contextRef="#ctx0" brushRef="#br0" timeOffset="163233.03">6623 10139 1056 0,'1'-5'476'0,"1"5"-218"0,-3-4-46 16,0 4-83-16,0 0-31 16,0 0-42-16,1 17-8 15,2 40-1-15,-14-30-4 16,14 0-4-16,6 5-5 16,-6 3-8-16,-2 6-4 15,-4 7-10-15,-4-1-2 0,6-3-3 16,-1-5 0-1,3 3 0-15,-1-9-1 0,-1-2-1 16,11 18-1-16,-10-27 1 16,1-4 2-16,-9 2 2 15,-5-18 5-15,7-1 2 16,-2-5-2-16,7-13-3 16,-1 7-4-16,3-5-6 15,-2-2 0-15,2 13-1 16,9-5-1-16,-9 6 0 15,4 3 0-15,2-9-2 16,-6 10-1-16,3-1 0 16,-3 8 0-16,4 4 2 15,2-16 0-15,7 8 0 16,2 16 0-16,-7-6 0 16,11 15 0-16,-3-15 2 15,5-21 0-15,7 8 0 16,-1-14 0-16,-3 19 1 15,-7 1 0-15,4-11 0 0,-8 6 1 16,4-12 0-16,-4 1 0 16,-2 3-6-16,-5 0-21 15,-2-1-23-15,-1 1 404 16,2-14-281-16</inkml:trace>
  <inkml:trace contextRef="#ctx0" brushRef="#br0" timeOffset="164234.59">7675 10408 718 0,'43'-42'392'0,"-53"36"-35"16,0 15-118-16,9-1-52 16,-11-3-38-16,7 12-66 15,-11-9-17-15,2 11-15 16,-2 8-5-16,-12 5-2 16,20 2-3-16,-21-6-11 15,4-1-7-15,6 3-11 16,-14-8-3-16,13 6-4 15,2-12-1-15,1 0 1 16,0-13-2-16,6 0-7 16,5 2-20-16,-2-15-63 15,7 12-53-15,4-13 83 16</inkml:trace>
  <inkml:trace contextRef="#ctx0" brushRef="#br0" timeOffset="164554.01">7457 10394 749 0,'-1'-3'476'0,"-6"3"0"0,3 6-242 15,-1-2-26 1,5 10-70-16,2-1-28 0,6 4-31 15,3 3-10-15,5 3-14 16,7 8-7-16,2-3-14 16,6 3-4-16,1-8-13 15,-5-13-4-15,7-3-4 16,-7 5-2-16,4-5-2 16,-2 4 0-16,-6-11-5 15,-6-6-23-15,-3-2-53 16,-3-6-2-16,-2 0 36 15</inkml:trace>
  <inkml:trace contextRef="#ctx0" brushRef="#br0" timeOffset="169872.5">8350 10222 476 0,'37'-36'308'16,"-39"30"-33"-16,2 6-79 15,0-4-27-15,0 3-48 16,0 0-14-16,0 0-11 16,0 0-2-16,0-1-7 15,0 1-7-15,0 0-22 16,0 0-10-16,0 0-17 0,0 1-5 15,-1 0-5-15,0 14-2 16,-9 43-5-16,5-32-2 16,0 15-4-16,2 1-1 15,2-2-3-15,1 2 0 16,-2 0-1-16,4-4 1 16,-2-5-1-16,-3-3 0 0,3-3 0 15,-4-3 0-15,4-5 0 16,2 5 1-1,-4-9 0-15,2-9 2 0,-3-5 1 16,-3-9-1-16,6-3 2 16,-2 7-9-16,2-8-48 15,7 8-43-15,-3-4-126 16,0-3-257-16,2 5 317 16</inkml:trace>
  <inkml:trace contextRef="#ctx0" brushRef="#br0" timeOffset="170255.83">8594 10480 879 0,'33'-31'431'16,"-40"26"-125"-16,0 5-93 15,1 0-58-15,-2 1-32 16,14 6-46-16,2-2-9 16,-13 5-14-16,10-1-7 15,-15 4-12-15,14-3-10 0,-9 1-11 16,-4-2-4-16,18-1-4 15,-24-2-1-15,16-2-2 16,-1 2 0-16,0 0 1 16,11-2-8-16,-7-3-32 15,4-1-32-15,-6-5-77 16,-2 3-39-16,7-2 112 16</inkml:trace>
  <inkml:trace contextRef="#ctx0" brushRef="#br0" timeOffset="170973.16">8862 10235 586 0,'68'-50'370'16,"-68"50"16"-16,-2-8-93 16,2 8-77-16,-1-8-39 15,1 9-55-15,-1-1-23 0,-3 4-32 16,3-4-4-16,0 0-16 15,-2 11-8-15,-15 41-8 16,11-25-4-16,-1 8-8 16,0-2-3-16,1-6-6 15,0 5-2-15,0-5-4 16,-1 4 0-16,6-2-2 16,1 0 0-16,4-3 0 15,5-4-1-15,2 1 0 16,-2-6 1-16,3 0 0 15,-1-4 0-15,4-7 1 16,7 1-1-16,2-13 0 16,-2-4 0-16,-2-5-1 15,3 2 2-15,1-1-2 16,7 1 0-16,-6-9-1 16,1 0-1-16,-12-3 1 15,-10 5 0-15,10 0 0 0,-13 2 2 16,-9 7 0-1,10-1 1-15,-18 6-2 0,20 6-1 16,-8 5-1-16,-4-2-3 16,5 12 2-16,-17-4 0 15,15 2 1-15,-3 7-1 16,-1-5 1-16,-2 5 0 16,10-1 0-16,-2-1 1 15,9 1 0-15,-5 0 0 16,9-3 0-16,8 5-1 15,-11-5 1-15,11-8 0 0,-20 0 27 16,8-3-40-16,1-10-58 16,0 7-46-1,9-4-112-15,-6-17 143 0</inkml:trace>
  <inkml:trace contextRef="#ctx0" brushRef="#br0" timeOffset="171556.56">9501 10203 681 0,'-4'-5'414'0,"8"-4"3"0,-4 4-166 16,-2-1-94-16,4 3-30 15,-4 2-31-15,1 0-14 16,0 1-19-16,0 0-4 16,0 0-10-16,-3 5-4 15,-5 16 1-15,-41 34 0 16,30-23-7-16,1 1-4 16,2-1-8-16,1 0-4 15,8 3-7-15,1-3-3 16,4-3-5-16,2-1-1 0,5-1-4 15,5-1 0-15,3-3-1 16,3 3 1-16,-2-15-1 16,4 5 0-16,-1-2 1 15,1-3-1-15,1-9 1 16,2-7 1-16,-5-14-1 16,4-3 1-16,-1 0-2 15,-3-5 0-15,12-3-1 16,-14-8 0-16,7 1 0 15,-3 1 1-15,-12-3 0 16,-5 0 1-16,-15-14 0 16,6 22-1-16,-9-2 1 15,12 10-1-15,2 15-1 16,-9-9-1-16,1 13-1 16,-10 0-1-16,-11 7-1 15,-2 4-1-15,0-3 0 16,8 3-1-16,7 10-44 15,1 2-26-15,7-1 45 0</inkml:trace>
  <inkml:trace contextRef="#ctx0" brushRef="#br0" timeOffset="172972.87">10170 10444 507 0,'56'-5'305'0,"-54"-3"-26"16,1 3-48-16,-1-1-62 15,0 0-31-15,2 4-31 16,-2-1-8-16,-2 2-9 16,0 0-3-16,0 0-7 15,-1 0-2-15,0 0-8 16,-1 0-3-16,1-1-8 16,0 1-5-16,-15-4-4 15,-29-6-6-15,27 12-12 16,-7 0-6-16,3 2-12 15,6 2-3-15,-4 1-8 0,4-3 0 16,-1 5-3-16,5 0 0 16,0 1-2-16,7 4 1 15,-1-5-1-15,0 8 0 16,4-3 1-16,-3-5-1 16,13 1-1-16,-7-1 1 15,3 4-1-15,-2 4 1 16,6-1 1-16,4-3 0 15,8-6 1-15,4-2 0 0,-8-2 0 16,4-4 0-16,-7-5 1 16,8 0 0-16,-3-8 1 15,-5 1 0-15,2-3-1 16,-6-4 1-16,-3 0-2 16,1 1 1-16,-2 5-1 15,-3 1 0-15,-2 2 0 16,0-1 0-16,-2 10-5 15,2 3 1-15,-5 10-2 16,2 7 1-16,-5 1 3 16,-1 1 0-16,5 12 0 15,-3 3 0-15,5 10 1 16,1 6-1-16,3 6 1 16,3-6 0-16,-2 2 1 15,-1 1 1-15,-2-10 0 16,0 5 1-16,-1-5 0 15,0-1-1-15,1 0 1 0,0-4-2 16,-5-8 2 0,0-2 0-16,-6-4 1 0,1-5 2 15,-3-11 0-15,5 6-1 16,-4-15 0-16,-1-7 0 16,3 6-1-16,-3-15-1 15,3 3 0-15,8 3-1 0,-5-10 0 16,3-6 0-1,3-4-1-15,-2-4 0 0,3-4 0 16,9 5 0-16,3-4 0 16,1-3 1-16,9 7 0 15,-16 0 0-15,10 5 0 16,-1 6 3-16,6 4 2 16,5 2 2-16,-1 7 0 15,1 0-3-15,4-1-4 16,-2-3-1-16,-2 6 1 15,0 8-1-15,-4-5 2 16,4 9 0-16,-4-14 7 16,1-5-11-16,0 4-38 15,-12-13-14-15,5 8 25 16</inkml:trace>
  <inkml:trace contextRef="#ctx0" brushRef="#br0" timeOffset="173921.62">8403 10931 398 0,'-85'-26'242'0,"85"24"-3"16,1-4-38-16,2 2-45 15,-3 3-13-15,0 0-18 16,2 0-5-16,4-5 2 16,-3 2-6-16,-2 3-19 15,1 0-10-15,2-3-25 16,3 1-11-16,3-1-14 16,29-15-3-16,-24 21-3 15,0 3 0-15,4-1 1 16,3 5-1-16,3-9-3 15,8 0-2-15,6-2-7 16,-4-9-3-16,16 5-7 16,-2-4-2-16,7 3-2 15,13 6 0-15,-2-7 1 16,24 15-1-16,-7-3 1 16,-1-7-1-16,2 3-1 15,-14-5 0-15,13 3-1 16,8 8 0-16,-5-4 0 15,-3-6 1-15,-8 3 0 0,-6-6-1 16,-1 9 1-16,-5-2-1 16,-4-6 0-16,-8 5 1 15,-19-5-1-15,-3 1 1 16,-18 2 0-16,4-6-1 16,-3-2 0-16,-4-11 3 15,2 8-23-15,-6 5-16 16,-5 1-45-16,5 15-50 0,-8 0 83 15</inkml:trace>
  <inkml:trace contextRef="#ctx0" brushRef="#br0" timeOffset="174754.05">8627 11225 205 0,'12'-14'155'0,"-12"5"29"16,-7-1-14-16,9 0-13 15,-4 1-3-15,11-5-1 16,1 0 1-16,-4 5-9 0,8 3-2 15,-16 8-23-15,2-2-14 16,0 2-17-16,0-2-8 16,0 0 0-16,-1 12-2 15,-11 46-16-15,8-38-8 16,-8 13-16-16,9 3-9 16,3-1-13-16,-6 7-5 15,7 6-6-15,-5-1-2 16,2-3 0-16,6 4 0 15,-7-13-1-15,0 4 0 0,-5-5 0 16,-13-11-1-16,20-6 1 16,12-1 0-16,-11-4-4 15,4 0-19-15,-4-10-97 16,-2-12-55-16,1-7 97 16</inkml:trace>
  <inkml:trace contextRef="#ctx0" brushRef="#br0" timeOffset="175622.91">8894 11423 725 0,'4'-7'431'0,"1"-1"-68"16,-5-4-127-16,0 4-25 16,0 4-69-16,-1 0-24 15,2 4-49-15,-2 0-16 16,1 0-26-16,0 0-9 16,-1 12 5-16,-4 43 4 15,-3-14 2-15,6 6-1 16,-1-8-6-16,-1 4-6 15,-1-4-6-15,1-7-1 0,-8 3-3 16,3-10 0-16,4-13 0 16,-3 0-1-16,9-11 2 15,-1-2 0-15,1-11 0 16,-1 3 0-16,0 3-4 16,0-8-1-16,-4-13-2 15,10-9-2-15,3-11-1 16,2 0-3-16,7 12-2 15,-2-3 1-15,5 5 1 16,3 4 1-16,2 5 3 16,9 9 0-16,-4 5-1 15,-7 4 0-15,5 10 0 16,-15 6-1-16,2 10 2 16,4 8 2-16,-11 5 0 15,6-1 1-15,-9-1 1 16,-7 0 0-16,-7 3 0 15,0 0 0-15,-7 5 0 0,7-20 0 16,6 9-1-16,-3-6 2 16,10-18-1-16,0 11 1 15,-4-15 1-15,-1 0 1 16,-1 0-1-16,0-1-1 16,0 0-1-16,-2-16-2 15,4-42 0-15,12 36 0 0,-8-16 0 16,10 5-1-16,-2-10 0 15,4-7-1-15,15-2 1 16,-3 8-1-16,-2 10 1 16,-2 13-1-16,-9 6 0 15,-1 5-1-15,-5 18 0 16,-2 4 0-16,-1 16 2 16,-2-1 1-16,1 4 2 15,-3 3 1-15,-2 2 0 16,-1 5 0-16,-1-1-1 15,1-1 0-15,0-5 0 16,0-5 0-16,1-11 0 16,-1-1 0-16,0-2 15 15,0-5-17-15,0-8-49 16,4 0 44-16,-1-15-20 16</inkml:trace>
  <inkml:trace contextRef="#ctx0" brushRef="#br0" timeOffset="176103.68">9656 11113 1101 0,'-8'-8'554'16,"7"-1"-156"-16,1 6-118 0,0 3-125 15,-3-2-41-15,3 2-64 16,0 0-19-16,0 0-17 16,4 29 1-16,2 32 9 15,-11-30 2-15,2 7 8 16,-5 8-1-16,2 0-4 16,3 3-2-16,-10 1-10 15,5-12-2-15,1 0-8 16,-8 0-3-16,25-7-1 15,-7 2 3-15,-2-8 1 16,4-2 0-16,-14 5-1 16,8-7-5-16,0 4-3 15,2-16 0-15,0-6-1 16,2-6 1-16,3-2 8 16,-3 6-3-16,15 1-2 15,-2-9 0-15,9-6-5 16,5-10 2-16,-3 6 2 15,0 9-1-15,0-4 4 16,-1 7-9-16,-10-6-23 0,3 4-13 16,-9 6-42-16,-2 2 83 15,-6-3-9-15</inkml:trace>
  <inkml:trace contextRef="#ctx0" brushRef="#br0" timeOffset="177151.7">10994 10469 934 0,'62'-26'434'15,"-76"28"-170"-15,7 0-31 16,2 3-42-16,-3 1-33 16,8 5-60-16,-1 0-19 15,-7 5-27-15,11-1-12 16,-20 2-9-16,-11 4-5 0,6 2-10 15,-13 1-5-15,12-3-5 16,8 5-2-16,-5-9-1 16,-1 9-1-16,2-9 0 15,1-9-1-15,9 5 0 16,2-13-13-16,4 4-57 16,2-4-53-16,1-11-50 15,2-5 92-15</inkml:trace>
  <inkml:trace contextRef="#ctx0" brushRef="#br0" timeOffset="177435.4">10914 10417 1052 0,'-3'1'480'0,"3"3"-218"15,-2 4-36-15,5 5-65 16,-4 2-28-16,2 7-36 0,3 2-14 16,5 5-16-16,6 4-8 15,0-5-12-15,8 6-8 16,-5-7-13-16,-4-16-8 16,8 7-9-16,0-4-2 15,2-8-3-15,7 5 7 16,-5-25-30-16,-9-9-23 0,-1 0-50 15,-2-3 127-15,-1 1-42 16</inkml:trace>
  <inkml:trace contextRef="#ctx1" brushRef="#br0" timeOffset="150882.81">18641 16056 0</inkml:trace>
  <inkml:trace contextRef="#ctx0" brushRef="#br0" timeOffset="197813.43">12017 10232 540 0,'-6'-4'345'0,"4"0"23"16,1-1-123-16,-9-2-76 15,5 4-30-15,7-2-49 16,-9 1-16-16,7 9-18 16,-4-8-5-16,1 0-10 15,1 2-5-15,2 0-11 16,0 1-5-16,0 0-3 16,0 0-2-16,0 0-1 15,4 13 1-15,1 47-3 16,-23-45 0-16,10 18-4 15,6-5-1-15,-2-1-2 16,9 9-1-16,-10 5 0 16,-1-3-1-16,8 1-1 15,-5 6 0-15,1-11 0 0,-6-9 0 16,2 15 0-16,3-18 0 16,5 3 0-16,3 7 0 15,-7-28 0-15,6 8 0 16,1-15 1-16,0-14-21 15,16-8-63-15,0-8 56 16</inkml:trace>
  <inkml:trace contextRef="#ctx0" brushRef="#br0" timeOffset="198915.66">12532 10192 258 0,'-4'-3'194'0,"-3"-2"33"15,5 5-21-15,1 1-38 16,1-1-5-16,-1 0-10 15,0-1-7-15,0-1-12 16,0 1-11-16,0 0-12 16,0-3-8-16,-1 3-27 15,1 0-17-15,0 1-33 16,0 0-11-16,-4 28-3 16,-5 34 1-16,3-21-1 15,13 3 0-15,-6-7-3 16,2 3-1-16,-2-5-3 15,-3 1 0-15,-1 1-1 16,-8-5-1-16,12-4 0 16,-6-3 0-16,4-5-1 15,2-7 1-15,-8 3 1 0,8-10 0 16,-8-8 1-16,1 0 3 16,2-11-25-16,-2-3-23 15,3 2-91-15,4 0-72 16,1-6 125-16</inkml:trace>
  <inkml:trace contextRef="#ctx0" brushRef="#br0" timeOffset="199414.36">12975 10204 802 0,'-11'5'435'16,"4"18"-111"-16,-9-12-127 15,12 11-35-15,-19-6-61 16,-3-6-19-16,-13 12-32 16,-8-10-10-16,2 4-15 15,-3 2-5-15,9-2-7 16,2 2-3-16,5-1-3 15,7-4-3-15,-1-5-1 16,-2 1-1-16,15-6-1 16,-1 1 0-16,6 0-1 15,13-3-1-15,-4 1 0 16,1-1 0-16,-2-1 1 0,0 0 0 16,2 0 0-16,13 6 0 15,28 12 0-15,-26-12 0 16,2 6 1-16,1 3-1 15,-1 3 1-15,5 3 0 16,-2-4 0-16,2 1 0 16,0 5 0-16,-4-2 0 0,-1-6-1 15,1 3 0 1,-1-10 1-16,-6-2 0 0,3-9 9 16,-4-2-20-16,-3 0-40 15,3-4-32-15,-3 6-112 16,-5-11 115-16,7-10 27 15</inkml:trace>
  <inkml:trace contextRef="#ctx0" brushRef="#br0" timeOffset="200329.22">13250 10433 1145 0,'-5'-3'492'16,"-4"-3"-267"-16,-5 0-44 15,3 4-69-15,-1 3-24 16,-6 1-31-16,0 2-11 15,-3 3-13-15,-1-4-6 16,2 3-10-16,-1 4-4 16,0 3-6-16,1-2-3 15,8 1-1-15,0 1 0 16,3 0-2-16,4 3 0 0,4-1-1 16,1-3 0-16,9 2 1 15,-1-3-1-15,4 1 0 16,6-2 0-16,0-8 0 15,5 7 0-15,-5-13 0 16,-1-1-1-16,1 3 1 16,-3-11 0-16,0-3-12 15,2 2-4-15,-7-12-10 16,-1 2-6-16,-2 2 4 16,1 0 1-16,-4 4 2 15,-4 2 4-15,4 7 7 16,-4 4 0-16,-1 5 6 15,0 6 2-15,-2 5 0 16,0 7 4-16,-5 6 1 16,7 6 0-16,-5 9 1 15,2 6 0-15,3 2 3 16,-2 6 4-16,5 3 3 0,3-8 0 16,1 4-1-16,4-8-4 15,-3-5-3-15,-3 3 0 16,-1-3-1-16,1-1 1 15,-4-8 0-15,-4 3 0 16,-3-16 1-16,-3-3 0 16,0-8 2-16,-2-7 1 15,1 1-1-15,-2-7-1 16,-1 2-2-16,1 4 0 0,-2-12-2 16,4 0 0-16,0-2-3 15,0-7 1-15,4 5-1 16,-1 2 1-16,5-5 1 15,1 3 0-15,2-4 0 16,4 0 0-16,5-2 1 16,3 0-1-16,2-1 1 15,3-3 0-15,4-3 9 16,2-1 4-16,5 6 5 16,-1-4 4-16,4 18-5 15,-11-10-2-15,23 15-5 16,-18-4-3-16,7-2-3 15,10 10-2-15,-31-19-1 16,11 18 4-16,-15-9-26 16,-4 3-22-16,2 5 28 15</inkml:trace>
  <inkml:trace contextRef="#ctx0" brushRef="#br0" timeOffset="201128.8">11833 10954 394 0,'-6'1'251'0,"-5"3"-18"15,-1 0-69-15,0-1-24 16,3 3-23-16,3-5-12 15,3 1-15-15,3-1-10 16,0-1-14-16,0 0 0 16,0 0-1-16,0 0 2 15,0 0 0-15,0 0-3 16,7 4-4-16,10 3 0 0,29 12 0 16,-26-18 2-16,14-1-2 15,-12-3-2-15,18-3-3 16,18 3-4-16,3-7-4 15,21 0-4-15,7-2-5 16,8 4-7-16,7 1-10 16,-2 2-5-16,-1 5-7 15,-14-3-2-15,3 9-1 16,-5-3-2-16,-11 3 1 16,-8 1-1-16,-9-3 1 15,-4 4 0-15,-10-1 0 16,4-1 1-16,-14-2 0 15,-1 0-1-15,-6-5 0 16,-7-1 0-16,-4-5 1 16,-3-2-1-16,-2-2-2 15,0-2-1-15,-5 2-20 16,5-2-19-16,-10 3-69 0,4 3-70 16,-4 1 111-16</inkml:trace>
  <inkml:trace contextRef="#ctx0" brushRef="#br0" timeOffset="202662.18">11845 11332 622 0,'22'-54'364'15,"-28"49"-60"-15,2-6-92 16,9 7-31-16,-9-9-47 15,7 20-18-15,-3 0-33 16,-6-14-15-16,18 12-24 16,-7-11-13-16,-5-2-14 15,4 10-2-15,-7 7 2 16,3 2 1-16,1 19-4 16,-5 5-1-16,-4 1-4 15,-8-1-1-15,9 5-3 16,6-2-1-16,-4 0 0 15,4 0-2-15,4-6 0 16,-1 0 0-16,2-19 0 31,-1-6 0-31,-1-1-1 0,4 18 1 0,-3-8-2 16,-3-10 2-16,-2-5-20 0,0-7-15 16,-2-1-45-16,4 2-39 15,-2-8-86-15,5-1-55 16,4-1 159-16</inkml:trace>
  <inkml:trace contextRef="#ctx0" brushRef="#br0" timeOffset="203179.11">12248 11295 702 0,'-9'6'380'0,"-9"4"-52"15,1 5-87-15,4 3-63 16,-4 4-30-16,1 5-47 16,-1 1-14-16,-2-1-19 15,0 5-8-15,3 1-19 16,6 3-8-16,2-5-12 15,-2-5-5-15,10 0-6 16,3 8-3-16,4-14-5 16,11 7 1-16,-1-14 0 15,1-26-1-15,3 9 1 16,-4-18-1-16,7 5 1 0,-1 4-1 16,0-9 2-16,5 8-1 15,-7-19 0-15,0 4-1 16,-7-8 1-16,-9-6-1 15,-5 11 1-15,-8-6-1 16,-8 13-2-16,3 0 0 16,-7-5-4-16,2 22-2 15,5-6-2-15,-3 10 0 0,5 11 0 16,1 1 1-16,1 4 3 16,0 3-12-16,4 2-26 15,-2-4-18-15,4 5-54 16,3-3-28-16,2-1-75 15,3-4-62-15,1 0 177 16</inkml:trace>
  <inkml:trace contextRef="#ctx0" brushRef="#br0" timeOffset="203728.43">12607 11309 1073 0,'-2'0'537'16,"-3"-2"-196"-16,2 11-149 15,-5 3-50-15,-2-1-66 16,-1 2-19-16,1 1-17 0,2 1-4 16,-1 7-8-16,1 2-3 15,-3-8-5-15,-7 1-2 16,5 7-6-16,-11-1-2 15,14 6-3-15,12 1-1 16,-1-1-2-16,8-12-2 16,1 3 0-16,-7-12-1 15,9 2 0-15,6 4 0 16,-8-4 0-16,12 11-1 0,-4-20 1 16,2 2 0-16,-5-22 2 15,-4-6-1-15,3 0-1 16,-4-5 1-16,5 12-2 15,-3-10 0-15,-5-8-4 16,1-1-4-16,-6-3-4 16,-2 7-1-16,-5-1 2 15,-2 4 4-15,-9 12 3 16,4-2 1-16,-1 17-2 16,0-2 0-16,3 10-2 15,-2-7 1-15,0 2-10 16,0 14-5-16,4-7-27 15,0 9-19-15,4 7-32 16,-3-12-22-16,0 1-53 16,7 6-23-16,0-6-103 15,8 5 181-15</inkml:trace>
  <inkml:trace contextRef="#ctx0" brushRef="#br0" timeOffset="204261.02">12912 11304 794 0,'5'-15'454'0,"-6"4"-37"16,4 14-110-16,-6-2-95 16,5 3-43-16,-2-4-72 15,0 0-31-15,0 0-23 16,0 0-4-16,-1 7-5 15,-3 21-1-15,-14 24-7 16,-7-33-4-16,2 1-7 16,14 6-3-16,8 2-5 15,-8-2-2-15,0-4-2 16,3 3 0-16,0-2-1 16,16-1-1-16,4-12 0 15,-13-5 0-15,19-7 0 16,1 10 0-16,-6 7 0 15,-4-2-1-15,14-5 1 16,-3-8 0-16,0-7 1 16,4-10 1-16,-18 1-1 15,-5-7-1-15,5-5 1 16,6 3-2-16,-5-5 1 0,2 4 0 16,-6 4 0-16,-3-3-1 15,-2 4 0-15,-4-4 0 16,-5-2-4-16,1 4 1 15,-7 4-3-15,6 4 0 16,-1 7 0-16,-11 0-1 16,-4 7 1-16,3 12-1 15,-11 1 8-15,13-10-25 0,14 9-50 16,-21-8-35-16,19 4-107 16,-9 15 107-16,-3-4 51 15</inkml:trace>
  <inkml:trace contextRef="#ctx0" brushRef="#br0" timeOffset="205445.47">13452 11422 644 0,'0'-1'342'0,"0"0"-82"15,0-1-22-15,4-2-60 16,1-3-22-16,-3 2-16 16,19-27-5-16,-23 29-15 15,2 3-11-15,-7-8-36 16,-6 8-16-16,0-2-21 15,3 2-9-15,-5 1-12 16,11 4-4-16,-25 5-6 16,-7-5-3-16,8 9-1 15,-1-2 0-15,9 0-1 16,2 2 1-16,-2-1-1 16,-6-2 0-16,13 4 0 0,6 6-1 15,6-3 0-15,5 1-1 16,11 4 1-16,0-5 0 15,3-8 0 1,-9-4 0-16,1-1 1 16,17 2 0-1,-14-4 0-15,1 1 0 0,40-8 1 0,1-4 0 0,-20-17 0 16,-26 6 1 0,-2 3-2-16,4 3 1 0,-3 3-1 15,0 5 0-15,-4 4-5 16,-3 1 0-16,-3 9-1 15,-7 3 0-15,6 8 4 16,0 13 0-16,0 1 2 16,12 5 0-16,-9 15 0 15,1 0 1-15,-2 8-1 16,1 1 1-16,-2-15-1 16,0 0 1-16,3 4-1 15,-1 4 1-15,-3-20 0 16,-3-6 0-16,-9-10 1 15,6-3 1-15,-3 10 0 16,4-14 1-16,-7-7 0 16,-15-14-1-16,0-5 0 15,-11 9-1-15,9-15-1 16,8 13-1-16,-2-13-1 16,5-7-1-16,3 1-4 0,0-5 1 15,7 5 0-15,5 6 1 16,2 9 2-16,2-10 0 15,3 4-1-15,5-4 0 16,5-3 1-16,6 5 0 16,7 0 2-16,2-9 0 15,14 0 0-15,6 5 1 16,7-10 1-16,-6 1-1 16,-4 4 0-16,-2 5 1 0,-8-9-1 15,5 19 0-15,-9-8 6 16,-5-9-13-16,-4 15-50 15,-5-7-28-15,-5 0-90 16,-4 3-30-16,-1 9 132 16</inkml:trace>
  <inkml:trace contextRef="#ctx0" brushRef="#br0" timeOffset="206031.37">14128 10674 612 0,'-4'-2'365'16,"2"1"-58"-16,0-9-90 16,0 7-34-16,0-4-37 15,-3-27-4-15,15 31-20 16,-3-10-14-16,8 8-25 15,6 3-16-15,6 5-16 16,1 6-3-16,-3-2-6 16,10 6-7-16,-11-5-13 15,3-3-6-15,4-4-7 16,-6 4-3-16,1-4-3 0,-4-1 3 16,-10-3-21-16,-5-8-28 15,-3 4-106-15,-1 0 19 16,1 6 64-16</inkml:trace>
  <inkml:trace contextRef="#ctx0" brushRef="#br0" timeOffset="206334.18">14183 10793 1098 0,'-73'68'483'0,"74"-67"-231"15,2 1-34-15,11-6-58 16,1-3-24-16,16 5-38 16,-2 0-11-16,11 2-12 15,-4-3-11-15,-2 8-24 16,7-1-10-16,-11-4-17 15,-3 4-4-15,-3-5-5 16,-12-1 13-16,-2 5-34 16,3 10-11-16,-8-8 20 15</inkml:trace>
  <inkml:trace contextRef="#ctx0" brushRef="#br0" timeOffset="-208258.33">15027 10597 443 0,'71'-81'248'15,"-69"76"-52"-15,4 2-59 16,0-4-24-16,-1-1-23 16,3 1-8-16,-4-3-1 15,2-1 5-15,-4 3 11 16,1 3 9-16,0 4 2 15,-3 1-5-15,-1 0-20 16,-1 0-12-16,1 0-15 16,0 0-6-16,0 0 5 15,-7 12-3-15,-23 29-13 16,14-22-4-16,1 4-14 16,2 4-5-16,-3-1-6 15,1-8-3-15,0 16-3 16,1-3-2-16,3-1-1 0,2 2-1 15,7-11 1-15,-1 5-1 16,6 9 0-16,1-3 0 16,5 0 0-16,7-8-1 15,3-7 1-15,7 1 0 16,4-9 2-16,3-6 2 0,14-6 2 16,-2-4 0-16,1-7 0 15,5-8-1-15,-9-9-1 16,0-2 1-16,0-5 0 15,-10 5-1-15,-5-8 0 16,-3-6-1-16,-12 3 7 16,-7 0 17-16,-9 12 17 15,-8 7 3-15,-13 5-5 16,-2 0-16-16,-10 6-17 16,-12 7-5-16,22 6-2 31,13 1 0-31,1 0-1 0,-44 0-1 0,10 3 2 15,14-3-1-15,14 0 0 16,3-1 0-16,6-1-2 16,2 2-2-16,8 0-16 15,4 3-32-15,5-2-54 16,0 1 49-16,0 0 16 16</inkml:trace>
  <inkml:trace contextRef="#ctx0" brushRef="#br0" timeOffset="-207934.34">15819 10845 1400 0,'32'22'647'15,"-37"-24"-287"-15,-10-7-148 16,8 6-32-16,-2-4-76 16,7 10-34-16,-2 3-41 15,-11-3-11-15,11 10-9 16,-3-4-3-16,14 5-4 15,15-1-4-15,-16-9 266 16,8-4-199-16</inkml:trace>
  <inkml:trace contextRef="#ctx0" brushRef="#br0" timeOffset="-199466.26">16439 10496 352 0,'27'-28'214'0,"-27"25"-8"16,0 2-30-16,0-1-33 15,0 1-13-15,0-1-13 16,0 1-6-16,0 0-24 16,0 0-13-16,0 0-19 15,0 0-9-15,0 0-5 16,0 0-1-16,0 0-5 15,1 0 1-15,1 0 8 16,1-1 3-16,-3 1 4 16,0 1 4-16,0 0-4 15,0 0-4-15,0-1-5 16,-1 1-3-16,0 0-7 16,0 0-4-16,-2 0-9 15,-15 4-6-15,-30 11-7 16,28-6-3-16,-4 2-2 0,-9 2 0 15,9-1 0-15,2 0-1 16,-2-5 1-16,3 2 0 16,-1 0-1-16,5-5 1 15,3 1-1-15,6 5 0 16,-2-5 0-16,-3 2-2 16,13 0-2-16,10-5 0 15,1 3 0-15,-8-3 0 0,13 2 3 16,-3 4-1-16,19 5 1 15,8 4 0-15,-7-7 1 16,0-5 0-16,-2 5 0 16,0 6 0-16,-5 7 1 15,-3 5-1-15,-10-9 1 16,-1-1-1-16,-8 0 1 16,3 0 1-16,-8 5 1 15,-8-2 0-15,2-3 0 16,-8 0 1-16,2-3-1 15,-2-1 0-15,-7-6 1 16,0-2-1-16,1-10 1 16,5-2 0-16,0-5-2 15,11 2 1-15,-5-2-1 16,4-2 0-16,-1-6-1 16,-2-1 0-16,9-7-2 15,0 21 2-15,0-15 10 16,2 14 5-16,5-6 9 0,-9-28 2 15,18 18-4-15,-4-12 0 16,8 9-4-16,6 8-4 16,-6-1-6-16,2 1-4 15,-7 2-4-15,-2 0 1 16,-3 3-1-16,-1 1-3 16,-4 4-36-16,0-4-27 15,1 6-81-15,4 4-58 16,-1-1 129-16</inkml:trace>
  <inkml:trace contextRef="#ctx0" brushRef="#br0" timeOffset="-198849.84">16825 10523 941 0,'53'7'482'16,"-55"-11"-155"-16,-4 0-129 15,4 4-37-15,1 0-62 16,0 0-22-16,-1 0-19 0,-24 12-4 15,-18 38-2-15,20-29-3 16,14 12-11-16,0-9-6 16,-2 14-14-16,4-5-6 15,-5-17-5-15,9 15-2 16,-2-20-3-16,4 2 0 16,2 9-1-16,4-10 1 15,3 1 0-15,7 3-1 0,7-6 1 16,8 4 0-16,2-11 0 15,-1-3 1-15,-4-10 0 16,-6-12 0-16,-2-6 1 16,3 3 0-16,-3-7 0 15,-4 0-1 1,-3-4-1-16,-3-10 2 0,-10 2-1 16,-2 4 1-16,-7 8 0 15,-2 4-2-15,-3 5-1 16,1 4-1-16,1 5-1 15,1 3-1-15,1 11-1 16,-2 0-1-16,1 7-1 16,5 6 1-16,0-6 9 15,5 5-23-15,-4-1-31 16,-4-1-20-16,7 14-69 16,2-7-28-16,11 7-131 15,3-4 186-15</inkml:trace>
  <inkml:trace contextRef="#ctx0" brushRef="#br0" timeOffset="-198283.68">17398 10512 1058 0,'-1'-1'479'0,"-3"2"-194"16,-3 3-57-16,-3 7-52 15,-3 0-31-15,0 4-52 16,0 2-19-16,-4 2-21 16,1 1-7-16,-2 9-12 15,-9-17-2-15,12 14-5 16,5 3-3-16,-4-10-5 15,11 15-4-15,1-13-5 16,-6 5 0-16,10-5-5 16,15 3 0-16,-5-4-2 15,10-10-1-15,-7 7-1 16,-2 0 1-16,2-5 0 16,-1-1 0-16,8-10 2 15,-9-10 0-15,6-11 1 16,-1 2-1-16,2-7-2 15,3-2 0-15,-3-4-1 0,-4-8 0 16,-2 0 0-16,2 3 0 16,-9 3 0-16,-2-2 1 15,-5 1 1-15,-8 1 0 16,0 4-1-16,0 6 1 16,-8 2-2-16,-3-1-1 15,-5 9 0-15,0 6-1 0,-3 2-1 16,-1 1-2-16,4 11 0 15,-7-5 16-15,9 13-45 16,0 4-24-16,1-2 368 16,12 7-268-16</inkml:trace>
  <inkml:trace contextRef="#ctx0" brushRef="#br0" timeOffset="-197254.25">18137 10394 782 0,'3'-5'380'15,"-7"-3"-131"-15,-4 3-31 0,8 2-60 16,-13-7-23-16,19 11-31 16,6 0-11-16,-8-2-18 15,1 1-9-15,-7-2-19 16,1 1-8-16,0 0-11 15,0 1-7-15,0 0-5 16,4 21 0-16,-2 32-4 16,-7-26-1-16,-7 8-3 15,-5 3-2-15,19 2-3 16,-3 5 0-16,1 0-1 16,2-2 0-16,-13-9 0 15,-5-14 0-15,8 4 1 16,7-2-1-16,-3-4 1 15,1 6 0-15,-1-19 0 0,-2-3 0 16,4-1 4-16,0-2-10 16,2 1-23-16,0-1-22 15,0 0-81-15,0 0-58 16,1-4-129-16,2-4 189 16</inkml:trace>
  <inkml:trace contextRef="#ctx0" brushRef="#br0" timeOffset="-196799.62">18511 10462 874 0,'-5'0'477'16,"2"5"-150"-16,-7 1-105 15,-2-2-40-15,-1 3-79 16,-4-2-22-16,-2 6-28 15,-1 0-12-15,-6 3-17 16,-3-4-5-16,1 0-10 16,-3 2-2-16,-3-5-4 15,8 6-1-15,-5-6-1 16,-3-3 0-16,12 5-1 16,-5-5 0-16,19 4-1 15,-5-2-1-15,13 1-1 0,17 9 0 16,-4-9 1-16,9 6 2 15,-1 2 0-15,-5-2 1 16,3 8 1-16,4-8-1 16,2 7 0-16,-6-3 0 15,2-4 0-15,3 13 0 16,-11-13 0-16,-2-4 0 16,-4 4 1-16,0-3 0 15,-1 2 4-15,-1-9-6 16,0 5-32-16,-7-8-29 0,5-4-86 15,0-3 2-15,6-7 83 16</inkml:trace>
  <inkml:trace contextRef="#ctx0" brushRef="#br0" timeOffset="-195949.26">18744 10642 980 0,'58'24'521'16,"-58"-24"-143"-16,-5-1-146 16,-2-1-38-16,-4 0-73 15,-1 3-27-15,-4 6-35 16,-1-10-8-16,-5 5-15 15,-5-2-8-15,8 1-8 0,8 25-3 16,-3-2-8-16,-4-4-3 16,5-4-3-16,-9-13-2 15,17 5 0-15,0-1 0 16,1 7-1-16,5 6 0 16,0-9 0-16,-1-1-1 15,0 0 0-15,-1-5 0 0,10 6-1 16,11 0 1-1,-1-9 1-15,4-7-1 0,-8-6 1 16,10 2-4-16,-7-5-16 16,-1-10-6-16,1 4-14 15,-8-10 2-15,3 3 13 16,2 15 4-16,-11-11 11 16,-1 8 3-16,-2 6-3 15,-1 7 1-15,1 8 1 16,-3 8 1-16,2 7 4 15,0 2 2-15,-1 19 0 16,1-12 1-16,-4 11 0 16,3-1 0-16,-4-7 1 15,5 12 0-15,-1 2 2 16,0 2-2-16,7 1 0 16,-5 2 0-16,5 6 0 15,-6-13 0-15,-3 3 1 16,1-7 0-16,-6-18 0 15,3 7 2-15,-4-14 1 0,-4-4 1 16,2-11 2 0,-1 0 0-16,2-5-2 0,-4-8-1 15,-7-4-2-15,8-7-1 16,-10-9-2-16,2-9 0 16,10 7-2-16,-7-6 0 15,11 5-1-15,13 15 0 16,-2-10 2-16,-3 5-1 0,14 2 0 15,-5 1 0-15,0 1 1 16,20 5 1-16,-7-3 5 16,0-1 3-16,18 10 6 15,-9-1 1-15,6 7-4 16,1 2-2-16,-9-3-5 16,1 0 0-16,-7-4-2 15,-2-1-13-15,-9-5 377 16,-9-3-278-16</inkml:trace>
  <inkml:trace contextRef="#ctx0" brushRef="#br0" timeOffset="-191562.48">19870 10492 412 0,'51'-47'219'0,"-47"44"-40"16,1 0-17-16,-2-1-20 15,-3 0-9-15,0 3-9 0,0 0-7 16,0 0-5-16,0 0-4 16,0 0-16-16,0-1-10 15,0 2-25-15,0 0-9 16,-1 0-14-16,0 5-5 16,-4 12-3-16,-6 35-2 15,9-29-3-15,2 4-2 0,1-4-7 16,-3-5-3-1,2-2-3-15,0-7-1 0,2 3-1 16,3-3 1-16,-5-14 3 16,3 6 0-16,0-13 1 15,-3-4 1-15,12-2-6 16,-4-11 0-16,3-2-2 16,2 2-1-16,-9 0 1 15,5 3 0-15,-8 4-2 16,2 3 1-16,-5 5 0 15,-11 0-1-15,-3 8-1 16,-7 8 0-16,-2 6 0 16,-1 11 0-16,-2 2 0 15,-3-3 1-15,3 4-1 16,2 0 0-16,3 7 0 16,6 1 1-16,1 6-1 15,5 3 1-15,9-2 1 16,-3 1 0-16,6-8 2 15,4 6 0-15,2-5 1 16,8-5 0-16,3 5 2 0,4-13-2 16,4 0 5-16,4-6 3 15,10-6 2-15,3-6 1 16,5-2-5-16,8-6-2 16,-14-10-3-16,-8 4 0 15,-1-1-1-15,-13-1 0 16,4 9-7-16,-1-8-16 15,-15 3-42-15,-1 3-41 16,-4 3 61-16</inkml:trace>
  <inkml:trace contextRef="#ctx0" brushRef="#br0" timeOffset="-190732.28">20455 10399 873 0,'0'-7'446'0,"1"0"-141"15,4 0-115-15,-3 6-27 16,3 0-59-16,-5-2-26 16,-1 2-25-16,1 1-9 15,0 0-4-15,-1 3 0 16,-2 17-4-16,-10 26-2 15,7-24-8-15,13 5-1 0,-4 4-6 16,-4-5-3-16,-3 0-6 16,11 5-3-16,3-4-3 15,0-10 0-15,-7-13-1 16,-4 5 1-16,7-11 1 16,0 2 1-16,-1-10-1 15,-8-14 0-15,3-9-3 16,5 1-1-16,2 3-1 15,5-1 0-15,-14 7-1 16,-8-2 0-16,-3-1-1 16,13 10 1-16,-7 5-1 15,-11-2 1-15,14 13-2 16,-26-4 0-16,9 4 1 16,5 5 0-16,-14 5 1 15,8 2 0-15,-2 1 0 16,4 5 0-16,3 0 0 15,-3 2 0-15,6 5-1 16,0 2 1-16,2 7-1 16,3 0 0-16,4 3 0 0,5 5 0 15,0 4 1-15,5-2 0 16,6-1 1-16,-1-9 1 16,6-13 0-16,2-4 1 15,5-4 1-15,6-1 0 16,15 0 1-16,-10-9-1 15,18-4 0-15,-3 1 0 0,-26-14-1 16,8 6 1-16,-15-2-1 16,2 1 0-16,7 4-11 15,2 6-20-15,-13-4-49 16,-8-7-49-16,-1 10-221 16,-3 0 229-16</inkml:trace>
  <inkml:trace contextRef="#ctx0" brushRef="#br0" timeOffset="-190315.72">20833 10375 923 0,'3'-22'433'16,"-1"9"-162"-16,4 7-39 16,-5-4-45-16,1 6-25 15,-3 0-49-15,-3 0-16 16,-2 8-34-16,2 7-11 15,2 13-10-15,-2 6-1 0,2 10-2 16,-2 5 0-16,-1 4-8 16,4 3-3-16,1 6-8 15,0 1-4-15,1-11-6 16,-1-10-2-16,0-6-3 16,-1-14-1-16,-1 9 0 15,0 6 1-15,-3-13-19 16,1 4-28-16,0-18-72 15,2-5-67-15,2-1 109 16</inkml:trace>
  <inkml:trace contextRef="#ctx0" brushRef="#br0" timeOffset="-189410.41">21074 10740 916 0,'-12'-76'427'16,"7"74"-173"-16,11 8-45 15,-8-6-66-15,3 0-34 16,2 1-49-16,-4-1-12 16,0 0-11-16,-2 7-2 15,-3 20-4-15,3 21-1 16,2-20 0-16,-8-3-1 15,0 1-4-15,11 2-4 0,-3-5-7 16,2-1-3 0,-2-5-4-16,-15-3-1 0,11-5-2 15,-7-2 0-15,11-5 2 16,10-1 1-16,-10-7 1 16,11-5-2-16,-4-3-2 15,-5-6-2-15,12 1-1 16,6 6 0-16,-2-7-1 15,-1 2 0-15,3 10-1 16,-9-1-1-16,2 3-2 16,-1 5 0-16,-4 4 0 15,1 8 2-15,4 15 2 16,1-2 1-16,2-1 2 16,1-4-1-16,1-5 1 15,3 3-1-15,2-10 0 16,1 0 0-16,-1-5 0 15,1-3 9-15,-4-5-31 16,-2-3-25-16,1-8 204 0,7 2-143 16</inkml:trace>
  <inkml:trace contextRef="#ctx0" brushRef="#br0" timeOffset="-189076.46">21439 10492 771 0,'-5'-5'499'0,"1"5"44"15,-8 0-259-15,1 12-131 16,6 8-34-16,-8 12-51 15,10 9-14-15,-3 19-10 16,-2 3-2-16,0 7 1 16,4 1-1-16,-4-13-11 15,0 2-7-15,1-6-12 16,-2-4-4-16,2-6-3 16,4 5 0-16,1-14-7 15,-2-4-25-15,4-18-83 16,0-18 5-16,4-8 48 15</inkml:trace>
  <inkml:trace contextRef="#ctx0" brushRef="#br0" timeOffset="-184516.05">5318 14170 394 0,'0'-1'231'0,"0"0"-19"16,1-2-24-16,0-1-40 15,-1 3-10-15,1-2-17 16,-1 2-8-16,0 0-8 16,0 0-6-16,0 0-12 15,0-1-6-15,0 1-21 16,-1 0-9-16,0 0-14 15,0 1-7-15,0 0-7 16,-13 9-5-16,-35 41-7 16,21-26-3-16,9-2-4 15,5 2-1-15,6-5-1 16,0 0-1-16,-5 4-1 16,4-2 0-16,-1 0 1 15,-1-1 1-15,14 3 2 16,1-2 0-16,10 2 2 15,-2-2 0-15,8-9 2 16,10 4 1-16,-10-8 3 16,7-5 2-16,1 7 1 15,-5-17 0-15,14-3-3 0,0 1-1 16,-5-16-1-16,-1 3 0 16,-4-7 0-16,-5-6-1 15,0-2-1-15,-9 1-1 16,-1 3-1-16,-4-3 9 15,-7 8 14-15,-2 5 8 16,-13-6 8-16,1 15-5 0,-6-14-9 16,-2 5-7-1,-3 9-7-15,1 2-3 0,-2 7-7 16,3 2-3-16,-5 1-3 16,-6-2 0-16,9 18-1 15,-5-8-1-15,11 5-1 16,12-6 0-16,0 4-1 15,2-5 0-15,5 10 1 16,-13 8 2-16,5-12-36 16,19 13-26-16,-7-1-72 15,9-8-59-15,-3-4 124 16</inkml:trace>
  <inkml:trace contextRef="#ctx0" brushRef="#br0" timeOffset="-184145.13">5807 14372 1003 0,'4'29'529'0,"-12"-34"-156"0,10-1-154 16,-12 6-31-16,15 0-90 16,-4 11-26-16,-10 0-37 15,1 2-7-15,0 10-4 16,-2-11-4-16,10 5-7 15,11-5-5-15,-12-5-4 16,2 0-1-16,6 1 2 16,-5 3-15-16,2-3-50 15,-1-4-32-15,-4-8 49 16</inkml:trace>
  <inkml:trace contextRef="#ctx0" brushRef="#br0" timeOffset="-183098.03">6070 14063 813 0,'14'-40'395'0,"-14"38"-142"16,2 3-29-16,-4-1-62 15,2 0-21-15,-1 0-40 16,0 0-19-16,0 0-31 15,0 0-14-15,1 0-16 16,0 0-3-16,2 13-3 16,7 41-2-16,-8-28 0 15,-2 7-1-15,0 4-3 16,-3-11 0-16,0 8-2 16,2-8-2-16,-1-3-1 15,1 9 0-15,-3-15 0 16,-1-2-1-16,1-3 0 15,2-6 0-15,3-4 2 16,0-4 1-16,0 1-3 16,0 0 1-16,5-20-4 15,13-29 0-15,-10 19-2 0,6-6 1 16,-4 10-2-16,0 0 1 16,0 19-1-16,10 17-2 15,-9 6 0-15,2 3 0 16,-2-5 2-16,-10-3 2 15,20 3 1-15,-4 7 0 16,-3 3 1-16,-7-1-1 16,-1-11 1-16,8 0-1 0,2-5 2 15,4 0 0-15,-3-1 0 16,-4-7 2-16,3-4-10 16,2-1-23-16,4-11-68 15,0 4 354-15,3-1-218 16</inkml:trace>
  <inkml:trace contextRef="#ctx0" brushRef="#br0" timeOffset="-182650.95">6403 13968 1098 0,'-7'0'496'15,"-1"2"-239"-15,2 8-45 16,0 2-71-16,-5 2-39 15,10 9-46-15,-4-3-13 16,4 13-18-16,4 11-5 0,-1-1-8 16,-1 8-2-1,2-7-3-15,-2-5-1 0,0-2-1 16,1-2-1-16,-2-1 0 16,0-5-1-16,-2 0 0 15,-1-10 0-15,3-5 1 16,-1-6 0-16,2-8-11 15,3 7-17-15,-3-8-42 16,0-2-32-16,6-1-95 16,-3-9-321-16,9-1 354 15</inkml:trace>
  <inkml:trace contextRef="#ctx0" brushRef="#br0" timeOffset="-182096.99">6802 14125 802 0,'3'-29'442'0,"-12"29"-113"15,-4 4-126-15,4 0-21 16,3-4-80-16,-15-8-22 0,13 22-30 16,-14-2-9-1,5 14-3-15,20 11 0 0,-14-22-1 16,11 19-1-16,-15 1-3 16,-8-4-3-16,17 4-5 15,7-7-3-15,8-4-4 16,5 8-2-16,-6-13-5 15,-12 0-1-15,17-5-2 16,0-8-1-16,11-1 1 16,12-3-1-16,-5-8-2 15,2-3 1-15,-7-10-1 16,-4-7-1-16,-4-3-1 16,-2-11-1-16,-5 0 0 15,-4-5 0-15,-9-5-1 16,-8 22 0-16,-8-11-1 15,-9 1-2-15,2 8-2 16,6-9-2-16,0 15-2 16,1 12-1-16,6 17-2 0,-1-2 1 15,5 17-4-15,8 8-7 16,-4-10-28-16,3 5-29 16,8 12-82-16,-5-9-30 15,10 15 114-15</inkml:trace>
  <inkml:trace contextRef="#ctx0" brushRef="#br0" timeOffset="-181567.09">7231 14146 828 0,'-10'0'473'0,"-2"-5"-26"16,-1 12-183-16,6 7-103 16,-2-4-39-16,4 13-66 15,-5-15-11-15,-7-3-12 16,1 5 1-16,1 2 1 16,17 9-2-16,-13-3-3 15,1 6-4-15,9 7-3 16,-4-6-1-16,6 10 1 15,3-5-1-15,-2-10-2 16,-2 5-3-16,1-16-6 0,3-1-2 16,6 2-3-16,-1-1 0 15,29 8-1-15,-5-4 0 16,-2-11-1-16,-4-11-1 16,-14-9 0-16,4-8 0 15,2-6-1-15,3-1 0 16,-8-7 0-16,-1 5-1 15,-5-10 0-15,-4 5 1 16,-7-10-2-16,-4 2 0 16,-7 8-1-16,-2-2-1 0,-2 16-1 15,2 0-1-15,-8 15-1 16,-3 4 1-16,3 9-2 16,-10-2 2-16,3 10 0 15,-6 5 0-15,1 1-8 16,3 10-14-16,6-8-44 15,4 3 213-15,2-9-122 16</inkml:trace>
  <inkml:trace contextRef="#ctx0" brushRef="#br0" timeOffset="-180281.85">7773 14218 835 0,'-32'-49'395'16,"27"44"-160"-16,-6-3-25 15,4 13-53-15,0-11-20 16,7 2-19-16,3-2-13 16,-4-4-25-16,8 20-17 15,-7 2-34-15,-1 0-11 0,3 16-14 16,-1-9-1-16,-1 8 2 16,5 5 1-16,-3-2-1 15,-10 5 0-15,5 1 0 16,-2-7-2-1,-2-1 1-15,17 6 0 0,-10-16 0 16,1 3-1-16,-1-19 5 16,-16-13 1-16,16-6-2 15,-11-5 0-15,16 0-7 16,5-7 0-16,-6-4 0 16,15 0-3-16,-17-10-2 15,7 8-1-15,7 3 0 16,-4-11 1-16,10 26 3 15,-2-6-1-15,-4 20 0 16,1 7 0-16,-4-2 0 16,-4 12 0-16,0 2 2 15,0 8 1-15,0 7 0 0,3 7 1 16,-4-5 0-16,-3 1 0 16,-2-7 0-16,-1-2 0 15,-1 3 0-15,-1-5 1 16,0-2 0-16,-3-8 0 15,3-11 2-15,0 2 2 16,0-4-1-16,0-1 1 0,-1 0-2 16,0-10-3-16,-1-44-1 15,5 29-1-15,3-7 0 16,3 3-1-16,5-4 0 16,3 0-1-16,7 0-1 15,2 4 1-15,4 9 0 16,-3 1 1-16,-9 9 0 15,5 2 1-15,-3 14 0 16,-4 7 1-16,11 14 0 16,-13-1 1-16,-3 1 0 15,5 1 0-15,-10-4 0 16,4 0 0-16,-3-3 1 16,-1 5-1-16,-3-3 1 15,-9-5-1-15,-1-3 1 16,1-1-1-16,3-3 2 15,5 6-5-15,0-9-43 16,-2-1-23-16,4-2-93 16,0-6-34-16,6-6 123 0</inkml:trace>
  <inkml:trace contextRef="#ctx0" brushRef="#br0" timeOffset="-179781.43">8595 14188 876 0,'-13'0'462'0,"1"-9"-86"15,2 8-104-15,-3 1-80 16,10 13-42-16,-2 3-62 16,-9-3-16-16,2 8-14 15,-11-7-6-15,0 7-12 16,8 6-8-16,-3-4-8 15,2-5-5-15,7 3-4 16,3-2-3-16,5-3-3 16,7 4-3-16,3-5-1 15,2 1-1-15,4-7 1 16,-5-7 0-16,13-2 0 16,-4-6 0-16,10-1-1 15,-9-8 0-15,9 0-2 16,-6-2 0-16,-2-3-1 15,4 3 0-15,-12-4 0 16,4 6 1-16,-14-7 1 16,-3 0 0-16,-7 3 1 15,0 8-1-15,-10-6 0 0,1-2-1 16,-6 8-1-16,-3-13-1 16,13 17-1-16,-2 3-1 15,-4 2-1-15,5 1 0 16,-9 3-2-16,12 18 0 15,-3-15-10-15,2 9-16 16,8 1-46-16,-1-15-32 16,8 9-84-16,2-1-34 0,6-5 144 15</inkml:trace>
  <inkml:trace contextRef="#ctx0" brushRef="#br0" timeOffset="-179366.46">9202 13826 1199 0,'-6'-8'535'0,"-10"-7"-253"16,11 11-52-16,-3 1-67 0,-6-1-34 15,16 8-58-15,-6-2-21 16,0 5-28-16,4 8-7 16,-8 13-3-16,5 4 3 15,2 19 4 1,-1-1 3-16,6 12 5 0,2 7-1 15,-6-4-5-15,1-6-4 16,-19-8-7-16,2-10-2 16,-5-12-1-16,2 12 0 0,5-15 3 15,-2-2-8-15,13-8-34 16,3-12-8-16,-1-6 333 16,1-5-236-16</inkml:trace>
  <inkml:trace contextRef="#ctx0" brushRef="#br0" timeOffset="-177716.14">4860 14758 770 0,'9'-3'382'0,"-2"-3"-123"16,-2 1-29-16,5 6-50 15,-2-2-31-15,6 1-44 16,2 0-18-16,3-7-18 16,-7 9-8-16,5 4-7 15,3-1-3-15,0 3-1 0,4-4 0 16,-2-4-4-16,1 5-1 16,8-4-3-16,6-4-2 15,0-3-2-15,-4-8-2 16,11 3-3-16,-4 8-3 15,0-6-6-15,2 2-4 16,-8 4-8-16,-6-2-4 0,4 3-3 16,1 0-1-16,2 3-1 15,-3-2-1-15,3 2 1 16,-3-1-1-16,-2 3 0 16,-1-11 0-16,1 7 0 15,-4 0-1-15,6-4 0 16,0 2-1-16,0-6 1 15,4 1 0-15,-9 4 0 16,8 6 0-16,-5 8-1 16,6 10 1-16,2-20 0 15,1 5-1-15,3-6 1 16,5 2-1-16,-13 6 0 16,-3 1 0-16,0-5 0 15,-9-5 0-15,17 1 1 16,-4-12 0-16,2 14 0 15,2 3-1-15,-1-4 1 16,4 4-1-16,2-10 0 16,6 4 0-16,-11 2 0 0,1-5 0 15,0 9 1-15,-7-2 0 16,9 1 0-16,-2 9-1 16,-3-12 0-16,-2-3 1 15,2-8-1-15,-2 0 1 16,4 9-1-16,1 9 0 15,-1 7 0-15,8 5 0 16,-12-3 0-16,-1-15 0 16,2 1 0-16,-5-8 1 0,7-1-1 15,4 5 1-15,-2 3 0 16,3 6-1-16,-2 4 0 16,-6-14 0-16,2 11 0 15,-1-12 0-15,4-1 0 16,8 21 0-16,-7-16 0 15,-3 8 0-15,-4-2 0 16,-1-11 0-16,4 8 1 16,5-2-1-16,-1 2 1 15,-7-2 0-15,-1-1-1 16,-2 1 0-16,4 2 0 16,-1 1 1-16,-3-2-1 15,-1-2 0-15,-1-2 1 16,2-2 0-16,1 2 0 15,1-1 0-15,-2-1-1 16,5 8 0-16,-3-3 0 16,-2 5 1-16,10-2-1 15,-17-4 0-15,17 3 1 0,9 2-1 16,-17 2 1-16,15-3 0 16,-16 2 0-16,-4-2 1 15,2-2-1-15,2 0 0 16,5 0 0-16,-1-4 0 15,8 4 2-15,0 2-1 16,1-1 1-16,7 3 0 16,-14-5 0-16,2-2 1 15,-6 0-2-15,-10 2 0 0,7 3 0 16,-4 2 0-16,2 1-1 16,-3-5 1-16,-1 6 0 15,-1-1 0-15,-7-3 0 16,1 2 0-16,3-3 0 15,-6 3 0-15,-3 0 0 16,-3-3 0-16,1 5 0 16,8-2 0-16,-7 1 0 15,5-1 0-15,-17-4 1 16,4 0 1-16,-4-4-6 16,1 0-8-16,0 1 23 15,0 0 260-15,0-11-201 16</inkml:trace>
  <inkml:trace contextRef="#ctx0" brushRef="#br0" timeOffset="-175826.31">5204 15215 647 0,'33'-38'322'0,"-35"31"-101"0,9 5-40 16,1 0-39-16,-8 2-21 15,1 0-28-15,-1-1-8 16,-1 1-15-16,0 0-8 16,0 0 2-16,0 0 0 15,-11 5-8-15,-30 44-4 16,24-24-17-16,-1 1-7 15,0 3-11-15,4 4-5 16,1-5-8-16,4 3-1 16,2-3-3-16,5-5 1 0,5 5-1 15,1-5 0 1,5 1 0-16,2-5 0 0,5-2 1 16,4-1-1-16,6-3 1 15,5 4 0-15,-1-14 1 16,2 0 0-16,4-9 1 15,-6-6 0-15,3 0 0 16,2-2 1-16,-6-9 0 16,3-5-1-16,-3-7 1 15,0-11 0-15,-4 0-1 16,-2 1 0-16,-9 2 1 16,-6 2-1-16,-9 5-1 15,-7-4 0-15,-9 12 9 16,-2 1 8-16,-7 0 3 15,2 13 5-15,-1 4-10 16,2 6-7-16,3 2-4 16,3 3-4-16,-7 0-1 0,3 5-1 15,12 2 0 1,-15-2 0-16,14 18-1 0,-5-8 0 16,-3-1 0-16,19 6 1 15,5-21-13-15,0 2-24 16,1 12-60-16,-6-13-36 15,12 4 76-15</inkml:trace>
  <inkml:trace contextRef="#ctx0" brushRef="#br0" timeOffset="-175464.78">5860 15381 1051 0,'17'72'508'0,"-21"-72"-156"15,-1-2-89-15,1 1-69 16,3 0-39-16,0 0-73 16,0 1-24-16,0 0-32 15,0 0-10-15,0 0-9 0,-3 6-1 16,0 14-3-16,3 26-1 16,10-28 9-16,-19-4-17 15,7-17-55-15,2 0-31 16,1-1 45-16</inkml:trace>
  <inkml:trace contextRef="#ctx0" brushRef="#br0" timeOffset="-174343.72">6376 15119 351 0,'1'-31'265'15,"4"22"11"-15,-3 11-51 16,2-2-24-16,-2-1-19 16,-2 1-14-16,0-1-29 15,0 0-14-15,-1 0-30 16,0 0-14-16,0 1-21 16,0 0-10-16,-1 0-14 15,-9 1 0-15,-33 8-5 16,25-2 0-16,-6 4-9 15,-6 1-6-15,-1-4-8 16,-3 3-5-16,6 4-1 16,5 1-1-16,-1 1-1 15,8-1 0-15,5-6 0 16,4-3-1-16,7 1-2 0,2 0 0 16,7 0 0-16,8 2 0 15,7-6 0-15,3 4 0 16,6-3 0-16,-2 3 0 15,5 3 3-15,1-1 0 16,-3 7 1-16,1-3-1 0,-13 3 1 16,-1 3 0-16,-7 0 0 15,-6 3 0-15,-1 4 1 16,-6-3 1-16,-3 1 0 16,-5-3 0-16,-3-6 0 15,-6 1 0-15,-1-8 1 16,4 3 0-16,-5-7-1 15,5-3 0-15,-2-7 0 16,-1-9 1-16,-7 9-1 16,13-4 0-16,0-5-3 15,10 2 0-15,7-8 0 16,-8-2 0-16,13 4-1 16,-10-6 1-16,10-2 12 15,-2 1 11-15,4-1 9 16,-1 0 4-16,1-2-2 15,9-1-5-15,-4 5-5 16,1-7-3-16,-3 7-11 16,-7-3-3-16,-4-1-4 15,2 18-1-15,-3 6-2 0,3 8 0 16,-3 1-7-16,-1-1-19 16,3-6-56-16,1 5-35 15,0 2-32-15,3 0 80 16</inkml:trace>
  <inkml:trace contextRef="#ctx0" brushRef="#br0" timeOffset="-173809.97">6765 15166 807 0,'42'28'473'16,"-50"-26"-65"-16,3 3-179 16,-7 1-32-16,-1 5-78 15,4-3-31-15,-6 4-36 16,6 9-11-16,-3-4-14 16,1 4-4-16,1 0-7 15,7-1-2-15,3 9-2 16,-19-5-1-16,21 3-2 15,-12-5-1-15,8 1-1 16,19-3-2-16,-5 1 0 16,13 2 0-16,1-11 1 15,-3 2-2-15,2-6 1 16,-1-15-1-16,-1 3 0 0,0-8 1 16,-3-9 1-16,0 3-1 15,-5-12-1-15,2-4 1 16,-8-6-1-16,0 2 1 15,-8 3 0-15,-5-1-1 16,-8 7 0-16,-6 0-1 16,-1-1-3-16,2 2 0 0,4 6-2 15,0-3-3 1,2 19-4-16,1 9-8 0,1 0-16 16,2 16-10-16,0-1-33 15,-2-5-18-15,3 13-41 16,0-4-47-16,1-4-55 15,3 5 141-15</inkml:trace>
  <inkml:trace contextRef="#ctx0" brushRef="#br0" timeOffset="-173259.86">7194 15182 713 0,'-4'-10'450'15,"-2"10"-10"-15,9 3-209 0,2 3-19 16,-1 4-64-16,-3-13-20 16,8 0-21-16,-3 1-9 15,-19-4-24-15,5 14-14 16,-8 1-24-16,6 8-11 15,10 12-6-15,-1-2-3 16,-21 6-3-16,-1-6-1 16,4 5-2-16,6 0-1 0,13 0-4 15,0-4 1-15,12-6-2 16,-4-1 1-16,2-8-1 16,3-1 0-16,3 0-1 15,15-3 0-15,1-3 0 16,1-11 2-16,-10-7-1 15,-5-11 1-15,9-2-1 16,-4 5-1-16,1-14-1 16,-3 4 1-16,-6-8-1 15,-1 5 1-15,-5 4 0 16,-5 1-1-16,-4 2 0 16,-6 2 1-16,-8 0-1 15,-3 0 0-15,-7 8-1 16,-5-4-1-16,-3 5-1 15,-1 10-1-15,-2-18-1 16,6 21-1-16,-9 1 3 16,5-5-9-16,-1 15-25 0,1-4-18 15,12 2-72-15,1 6-47 16,13 2 109-16</inkml:trace>
  <inkml:trace contextRef="#ctx0" brushRef="#br0" timeOffset="-172493.49">7907 15037 515 0,'2'-6'319'0,"0"8"10"15,-2-9-58-15,0 2-48 16,0 2-20-16,-1 1-43 15,1 2-21-15,0 0-43 16,-1 0-20-16,-1 0-32 16,1 0-10-16,-2 22-7 15,-2 40 0-15,-1-21 0 16,6 14 0-16,-1-4-4 16,-4-2-5-16,5-2-7 15,-6-9-4-15,-1-2-2 16,4 0-1-16,-1-6-1 15,4-4 1-15,0-14-1 16,0-4 0-16,0 6 1 16,0-8-1-16,4 0-5 15,-2-8-15-15,5-22-50 0,-4 2-32 16,1-11-100-16,6 4-51 16,4-2 159-16</inkml:trace>
  <inkml:trace contextRef="#ctx0" brushRef="#br0" timeOffset="-172044.08">8378 15164 819 0,'-5'4'474'16,"-8"3"-97"-16,-5 5-132 15,-2 0-44-15,-5 1-83 16,-1-1-28-16,-4-6-44 15,4 0-12-15,-1 7-15 16,-8-13-4-16,1 3-6 16,-11 1-2-16,7-4-2 15,13 14-1-15,4-10-2 16,9 1 0-16,2 3-1 16,-2-8-1-16,7 8 0 15,0-4 0-15,5-1-2 16,1 7 1-16,5-2 0 15,5 2 1-15,6 3 0 16,3 1 1-16,7 3 1 16,-2 3 0-16,1-3 0 15,1 4 1-15,-16-6-1 0,10-1 1 16,4 9-1-16,-1-12 0 16,6-2 0-16,-8 1 1 15,-11-9 0-15,1 11 0 16,-4 2 0-16,-2-13-5 15,0-2-41-15,-4-9-33 16,1-1-75-16,5-1 132 16,4-5-10-16</inkml:trace>
  <inkml:trace contextRef="#ctx0" brushRef="#br0" timeOffset="-171210.49">8687 15356 877 0,'-9'-6'477'0,"16"5"-69"16,-7-1-119-16,0-3-97 16,0-1-30-16,-1 5-59 15,0 0-19-15,-16-3-28 16,-16-4-11-16,31 8-19 15,-22-2-5-15,4 3-9 16,-7 1-3-16,-4 6-6 16,9 4-2-16,16 4-1 15,-12-3 0-15,9 3 0 0,2 2-1 16,-5-1 0-16,11 7-1 16,3-5 1-16,5 0 0 15,4-9 1-15,1-2 0 16,5-4 0-16,-5-7 0 15,15 7 0-15,-10-13-1 16,7-5 0-16,-6 5-1 16,-6-7-3-16,8-2-2 15,-15 2-1-15,11-3-1 0,-10-2 0 16,0 11-2-16,5 3-3 16,-3 3-3-16,-8 8 3 15,4 10 1-15,1 6 7 16,-5 11 2-16,14 6 2 15,-3 7 0-15,-5 10 1 16,6-3 1-16,-8 10 0 16,1-7 0-16,1 2 0 15,-1 3 1-15,4-4 1 16,-6-6-1-16,2 12 0 16,-7-11 1-16,-5-4 0 15,1 7 1-15,-5-21 1 16,1-2 1-16,0-10 0 15,-1-11 0-15,-7-13 0 16,-3 9-1-16,3-10 0 16,-13-9 0-16,18 2-1 15,-5-18-1-15,-4-1-1 16,11-2-1-16,-20-7-2 16,15 8 1-16,8-5-1 0,-7 1 0 15,24 7 0-15,-9-4 1 16,8 10-1-16,13 4 2 15,-9 3 0-15,1 1 0 16,0-6 3-16,18 8 1 16,3-6 2-16,12 3 0 15,2 7 0-15,-18-13-2 0,12 6-1 16,-6 10 0-16,-3-14-1 16,1 4 10-16,-11 9-31 15,-4-22-36-15,-4 7 399 16,-4 7-284-16</inkml:trace>
  <inkml:trace contextRef="#ctx0" brushRef="#br0" timeOffset="-170527.85">10194 14483 768 0,'-62'-61'396'0,"57"63"-103"16,-2 0-46-16,7 0-52 15,-13-2-32-15,13 3-47 16,2-3-15-16,8 0-29 16,3 3-7-16,8 1-5 15,6 3-1-15,11 5-2 0,9-7-3 16,2 0-10-16,-1-5-9 16,-2-1-14-1,-5 0-6-15,1 0-8 0,-10-1-2 16,-10 0-1-16,-5 1 0 15,-11-2-5-15,-7 2-14 16,-4-3-41-16,-3 0-28 16,-12 0-88-16,2 4-33 0,2 2 127 15</inkml:trace>
  <inkml:trace contextRef="#ctx0" brushRef="#br0" timeOffset="-170211.19">10141 14704 897 0,'-2'-1'508'15,"4"5"-114"-15,4-4-145 16,-6-2-33-16,0 1-70 15,15 0-20-15,36 5-19 16,-17-7-4-16,11 6-20 16,-2-5-9-16,6-8-24 15,-6 8-12-15,7 7-17 16,-10 4-6-16,-16-5-6 0,10 0-2 16,-21-7 1-16,3-4-7 15,2-1-29-15,-17 4 9 16,3 2 3-16</inkml:trace>
  <inkml:trace contextRef="#ctx0" brushRef="#br0" timeOffset="-160295.65">11372 14384 596 0,'64'-70'341'0,"-60"61"-77"0,-4 0-103 16,-5 1-31-16,6 5-55 15,0 2-16-15,2 2-14 16,-3-1-6-16,0 0 4 16,0 0 11-16,0 0 13 15,0 0 7-15,-1 0-1 16,-1 0-6-16,-1 8-5 16,-5 5-5-16,-30 30-11 15,10-27-11-15,-6-3-17 16,9 4-4-16,6 6-9 15,-6-3-2-15,7 10-2 16,2-4 0-16,1 7-1 16,4-1 1-16,-1-2-1 15,4 9-1-15,8-14 0 16,0 14-1-16,8-12 0 16,2-3 0-16,4-3 2 0,1-12-1 15,10 3 2-15,0-8 2 16,14-9 1-16,3 12 1 15,1-9-1-15,-4-4 1 16,4-5-1-16,3-10 0 16,-2-6 1-16,8 0-1 15,-11-8 1-15,-8-6 0 16,-5-2 0-16,-8 3 0 0,-4 10-4 16,-4-7 10-1,-7 7 11-15,-8-6 4 0,-7 4 13 16,-6 1-6-16,-3 4-7 15,0 5-2-15,-7 5-7 16,-2 11-4-16,-11 7-6 16,4 4-3-16,-11 5-2 15,8 4-1-15,6 0 2 16,-6 2 1-16,15 3-1 16,-8-5 0-16,7 1-1 15,6-2 0-15,4-5-2 16,6-5 0-16,3-2 0 15,9-2-25-15,5 1-74 16,6 0-61-16,10-3 88 16</inkml:trace>
  <inkml:trace contextRef="#ctx0" brushRef="#br0" timeOffset="-159927.25">12020 14718 842 0,'14'10'515'0,"-24"-20"6"16,14 7-211-16,-8 3-136 15,1 8-46-15,3 6-73 16,0-15-19-16,-3 3-13 16,5 10-3-16,-3-4-7 15,-4 8-3-15,0-4-5 16,1 1-2-16,4 1 2 15,-5-9-19-15,9 2-30 16,-6-7 403-16,11 0-288 16</inkml:trace>
  <inkml:trace contextRef="#ctx0" brushRef="#br0" timeOffset="-158446.08">12878 14211 576 0,'5'4'288'0,"-3"-2"-90"16,1-1-25-16,-4-1-27 15,0 0-18-15,0 0-5 16,0 0 0-16,0 0-8 15,0 0-4-15,0 0-14 16,-1 0-7-16,1 1-10 16,-11 4-5-16,-37 33-16 15,33-26-8-15,-16 5-20 16,4-3-7-16,-7-14-9 16,8 4-1-16,2-2-4 15,2-2 0-15,8 7-4 0,-2-9-1 16,5 4-1-16,2-1 1 15,6-1 0-15,-3-2 0 16,2-9-2-16,3 1-1 16,-3 6-2-16,9 9 0 15,-1-4 0-15,-1 2 0 16,-2-4-2-16,0 0 1 0,0 0-1 16,0 1 1-16,0 0 1 15,0 0 0-15,0 0 1 16,0 0-1-16,0 0 1 15,0 0 0-15,2 11 1 16,3 25-1-16,-12-23 0 16,2 1 0-16,-4-6 0 15,3 8 0-15,0-3 0 16,1 3 0-16,2 0 0 16,0-6-1-16,-7 0 1 15,-9-4 0-15,9-2 1 16,4-2-1-16,17-1 1 15,10 1 0-15,-14-4 0 16,-1-1-1-16,-6-1 0 16,3-4 0-16,9 6-1 15,-9-5 0-15,3 4 0 16,-2 2 0-16,1-7-1 16,7 8 0-16,1-2 1 0,1-1-1 15,0 1 1-15,-2 2-1 16,7-5 1-16,1 0-1 15,6 8 0-15,1-3 0 16,0 8 1-16,5 7 0 16,-2 3-1-16,-13 1 0 15,3 4 1-15,-7 6 0 16,-15-7 0-16,12 9 1 16,-10 10-1-16,-18-17 1 0,5 17 2 15,-9-9 0-15,-15-15 1 16,12 8 1-16,-9-15 1 15,-2-3-1-15,10-1 4 16,-3-7 3-16,10 1 3 16,-3-6 0-16,-1 3-3 15,11-1-4-15,-4-17-4 16,3 3-1-16,11 2-3 16,-17-6 0-16,8 16 3 15,9-4-15-15,-4-3-41 16,1-5-31-16,16 2-95 15,-12 0-26-15,14 9 126 16</inkml:trace>
  <inkml:trace contextRef="#ctx0" brushRef="#br0" timeOffset="-157780.45">13349 14297 916 0,'0'-6'450'0,"7"1"-137"15,-2 3-85-15,-2 5-75 16,-18-3-29-16,-9 6-37 16,3 6-9-16,-5 3-3 15,11 5-5-15,-2 1-17 16,-2 6-3-16,-3-4-14 16,6 8-7-16,1 1-8 15,0-4-4-15,6 6-6 16,-1-9-2-16,7 3-4 15,4 6 0-15,2-7-2 16,5 1 1-16,2-1-1 16,-1-17 1-16,11 3 0 15,-1-8 0-15,9-7 0 16,-6 8 0-16,3-11 0 16,10 5 1-16,-20-10 1 15,1-15 0-15,8 3 0 0,-12-14 0 16,13-6-3-16,-2 8 1 15,-27-16 0-15,-9 7 0 16,8-3-1-16,-10-5 0 16,-1 9-3-16,11 10 0 15,-22 7-1-15,18 15-1 16,-6 9-2-16,-3 1 1 0,2 0-1 16,-6-1 0-16,9 4 1 15,-5 4 0-15,3 12 0 16,-2-1 0-16,8 3 2 15,-3-2-21-15,8-1-53 16,2-1-30-16,4-1-79 16,5 0-38-16,4-2 146 15</inkml:trace>
  <inkml:trace contextRef="#ctx0" brushRef="#br0" timeOffset="-157231.45">13779 14345 1112 0,'14'0'505'0,"-14"-3"-202"16,3 1-69-1,-1 1-58-15,-2 1-27 0,0 0-48 0,-1-1-16 16,0 1-22-16,-5 1-10 15,-18 5-16-15,-18 18-4 16,24-9-9-16,1 9-2 16,-4-2-6-16,2-2-3 15,3 9-2-15,5-2-2 16,5 8-1-16,3 11-2 16,1-25-1-16,2 7 0 0,5 1-1 15,3-19 0-15,9 18 0 16,1-16-1-16,13-11 0 15,-6-4-1-15,9 1 1 16,-2-6 1-16,-12-4-1 16,6 3 1-16,5-20-2 15,-2-8 0-15,7-4-1 16,2-2-1-16,-19 0 2 16,-3-3-1-16,-9 0 0 15,-4 3-1-15,-11-2 0 16,4 19 0-16,-17 4 0 15,6 11-2-15,-3 12-2 16,-19-10 0-16,7 14 0 16,-3-5 0-16,-12 5 2 15,15 17 0-15,-9-7 2 16,-9 4-17-16,8 5-42 16,1-9-39-16,8 1-82 15,9-2-185-15,12-7 245 0</inkml:trace>
  <inkml:trace contextRef="#ctx0" brushRef="#br0" timeOffset="-155898.72">14519 14350 539 0,'-2'-61'369'16,"2"59"14"-16,-2 0-164 15,2 3-26-15,-1-2-51 16,0 0-24-1,0 0-36-15,0 0-18 0,0 0-23 16,0 1-5-16,0 2-6 16,-4 20-3-16,-4 37-5 15,5-27-4-15,-3 2-9 16,-2 7-1-16,1 7-3 16,-4-9 0-16,4 8-1 15,2-24 0-15,2 0-1 0,2-4-1 16,3-22 1-16,3 3 2 15,-4-28 0-15,9 11 0 16,2-6-2-16,3-4-1 16,0-5 0-16,2-14-1 15,2-4 0-15,-5 5-1 16,11 8 0-16,-2 2 0 0,3 15 0 16,3-3 0-1,-9 3 0-15,4 9-1 0,-6 1-3 16,0 9 1-16,-3 13 0 15,-9 3 0-15,-1 12 2 16,1 6 1-16,-7 1 2 16,4 8 1-16,5 4 1 15,-4 2-1-15,16-1-1 16,-26 0-1-16,-1-22 1 16,-3 1-1-16,-2-5 2 15,14-16 0-15,-1 9 1 16,4-10 2-16,-1-13 1 15,1 6 1-15,-1-11-1 16,0-2-1-16,-1-6-2 16,2-11-1-16,4-11-1 15,12-4-1-15,0-5 0 16,14 6-1-16,6-2 0 16,-10 2 1-16,3 5-1 15,-3 11 1-15,-10 21 0 0,-4-6 1 16,-2 14 1-16,-5 0 0 15,-3 3 3-15,-3 17 4 16,-3 14 12-16,-3 2 7 16,0 2 5-16,2 1 1 15,2 1-1-15,3 1-2 16,1 4-2-16,1-2-3 16,3 4-8-16,-1-13-4 15,6 3-4-15,3-3-3 0,2-30-1 16,6 15 0-16,7-12-1 15,6-10 0-15,-8 5-3 16,-5-26-20-16,-1-14-20 16,-8-1-92-16,22-5 83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1:26:45.10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25573 17358 355 0,'37'-28'240'15,"-34"28"-25"-15,2-1-41 16,-1-1-28-16,-4 1-37 16,0-1-13-16,0 2-24 15,0-1-11-15,0 0-3 16,0 0-2-16,0 0 3 15,0 0 2-15,0 0-8 16,0 0-3-16,0 1 6 16,0-1 2-16,0 1-7 15,0 0-5-15,0 0-21 16,-1 0-6-16,0 0-8 16,-19 4-1-16,-38 12-3 0,27-5-2 15,-3 6-2-15,6 0 0 16,-7-6 0-16,12-2-1 15,-13-2 1-15,14-5 0 16,11 0 0-16,-10 6-2 16,28-1 0-16,-7-1 0 15,0-3-3-15,6-7 0 16,-7-1-2-16,-1 1 1 16,23 4 1-16,-3 1 0 0,16 1 0 15,1 2 1-15,-5-1-1 16,5 0 1-16,1 7 1 15,-1 5-1-15,-7 10 0 16,-4-7 0-16,-13 6 1 16,-6 8 1-16,-8-8 1 15,-4 19 1-15,-9-7 1 16,-6-12 1-16,-9-1 1 16,1-7 0-16,-3-4 2 15,5-5-1-15,3-8 1 16,-10-5 0-16,13-9 0 15,-8 1-2-15,1-13-3 16,15 2-3-16,2 12-1 16,10-10-2-16,6 16-34 15,-14-10-45-15,8-6-110 16,5 11 116-16</inkml:trace>
  <inkml:trace contextRef="#ctx0" brushRef="#br0" timeOffset="1417.93">25936 17420 369 0,'-61'-9'229'0,"46"5"1"16,5 0-27-16,10 4-32 15,7 0-15-15,-6-1-30 16,1-1-9-16,2 2-24 16,-5-1-10-16,1 0-24 15,0 0-14-15,0 0-25 16,0 1-9-16,0 0-9 15,-1 1 1-15,0 16 3 16,3 25 3-16,10-19 8 16,-4-7 1-16,3 6 5 15,-1-10 1-15,0-7 0 16,9 1 0-16,-2-7-3 16,0 4-1-16,0-10-6 0,0-8-2 15,3 6-4-15,-4-10 0 16,4 3-2-16,-5 2 1 15,-3-15-2-15,-5 6 0 16,-7 5 0 0,3 1-1-16,-9 6 0 0,1-2 0 15,-4 4-1-15,-2 1-1 16,-2 3-1-16,1 2-1 0,1-2 0 16,-1 5-2-16,-1 0-3 15,-1 6 0-15,-3 6 0 16,0 1 1-16,4 8 3 15,-1-3 1-15,4 1 2 16,4 8 1-16,-7 3 0 16,11 0 0-16,3 10 0 15,-4-7 1-15,13-9 4 16,-11 2 1-16,5-1 0 16,4-4 0-16,-2 1-2 15,10-2 0-15,-7-14-2 16,6 6 1-16,-3-6 0 15,3-1 1-15,3-3 3 16,-3-5-2-16,8-1 0 16,0-7-1-16,9-14-1 15,8 10-1-15,-2-12 0 16,7-1-1-16,-1 7-1 0,-14-22 0 16,1 13 0-16,-9-6 0 15,-15 5 0-15,-2 7 0 16,-7 1-1-16,-10 3 0 15,-9 4-2-15,1 4-1 16,5 15-3-16,-8 2 0 16,14 7 0-16,4 6 2 15,-27-15 1-15,18 10 0 0,-16 2 0 16,-4 3 1 0,26 4 3-16,-5 2 2 0,7 1 5 15,3 5 2-15,5-1 4 16,-2-8 1-16,10 4 1 15,2-11 0-15,2 9-2 16,15-2-3-16,1-5-4 16,4 0-1-16,7-9-1 15,3 0-1-15,3-7 0 16,1 1-1-16,-13-6 5 16,-7-2-14-16,-6-3-36 15,0-7 440-15,-2 6-317 16</inkml:trace>
  <inkml:trace contextRef="#ctx0" brushRef="#br0" timeOffset="2888.23">26934 17402 488 0,'-9'-30'325'16,"7"27"-16"-16,-2-2-114 16,4-1-24-16,-1 4-73 15,1 2-25-15,0 0-31 16,0 0-14-16,0 11 14 0,3 35 10 16,-2-20 2-16,0 5-3 15,0 7-14-15,-1-8-9 16,1 12-11-16,-1-13-4 15,-2-6-4-15,0 11 0 16,-1-19 0-16,0 3-1 16,0-5 2-16,2-5 3 15,-4-8 4-15,5 0-1 16,0-7-2-16,3-8-5 16,1-13-8-16,2-4-1 0,8-12-6 15,2-3-3-15,5-1-4 16,0 5 1-16,1 3 4 15,-2 12 2-15,3 10 2 16,-1 4-2-16,-6 14-3 16,4 3-1-16,-12 10 1 15,-1 7 3-15,5 3 6 16,-16 9 0-16,4 10 13 16,0-14 4-16,-6 16 0 15,12-6 1-15,-3-5-10 16,-7 5-3-16,4-12-1 15,-3-6 0-15,14-8 0 16,10-3 1-16,0-5 1 16,-8-4 2-16,5-2-1 15,-8 2 0-15,24-5 0 16,7-5-2-16,-6-5 1 0,7-9-1 16,-12-5 0-16,-1-6-1 15,-3-10 1-15,-3 5-1 16,-8 0 0-16,-7 2-1 15,-4 11 0-15,-4 0-1 16,-9 5-1-16,-3 13-1 16,-4 4-4-16,-4 4 0 15,-1 8-2-15,5 8 0 16,-2 7 3-16,3-2 1 16,-4-1 2-16,0-5 0 0,9 2 0 15,-2 11 1-15,8-2 2 16,3-3 0-16,2 2 1 15,1-9-1-15,5 1 0 16,9 11 0-16,0-4-1 16,8-3 3-16,2 1 0 15,-2-10 0-15,2-8 1 16,5 9-2-16,-1-7-57 16,0-2-45-16,-9-3 59 15</inkml:trace>
  <inkml:trace contextRef="#ctx0" brushRef="#br0" timeOffset="3204.36">27943 17333 1229 0,'-9'5'523'15,"0"7"-295"-15,-6-1-34 16,3 10-69-16,0 4-16 16,-5 5-38-16,4 7-11 15,-1 3-15-15,-5-5-21 0,-6-18-9 16,-5 8-3-16,11 1-3 16,-5 1 1-1,2 8-2-15,13-11 2 0,-24-9-24 16,16-8-19-16,9-7-53 15,-6-4-52-15,26-16-100 16,-2-5-195-16,10-2 284 16</inkml:trace>
  <inkml:trace contextRef="#ctx0" brushRef="#br0" timeOffset="3472.27">27824 17405 820 0,'-1'-4'452'15,"1"3"-122"-15,-5 2-113 16,4-1-41-16,0 0-60 16,0 1-17-16,-3 18-16 15,-5 27-7-15,-4-21-11 16,6 11-6-16,4 0-16 0,3-5-4 16,11 0-8-16,-3-14-4 15,-2 5-4-15,5-2-4 16,3-7-5-16,5 4-2 15,8-14-1-15,0 2-1 16,4-4-6-16,0 0-19 16,2-16-75-16,1-5-43 15,11-5 74-15</inkml:trace>
  <inkml:trace contextRef="#ctx0" brushRef="#br0" timeOffset="4138.29">28277 17151 761 0,'-1'-15'381'0,"2"13"-113"15,-4-10-33-15,0 0-67 16,-2 16-36-16,-4 3-48 16,5 5-20-16,3 21-6 15,-1-11-4-15,2 7-2 16,-1 0-2-16,-2 2-9 16,2 3-3-16,1 10-12 15,0 5-4-15,-12-9-7 16,4-2-4-16,11 7-4 15,-11 9-1-15,5-6 0 16,0-10 0-16,-10-17 1 16,17-13 0-16,-6 3 8 15,2-4-18-15,7-8-64 16,-2-1-46-16,10-14 245 16,-12-1-135-16</inkml:trace>
  <inkml:trace contextRef="#ctx0" brushRef="#br0" timeOffset="4383.96">28107 17307 1145 0,'5'-2'521'0,"0"0"-244"15,2-6-48-15,4 6-74 16,5-8-31-16,14 10-40 15,4 1-14-15,7 2-22 16,-1 6-13-16,-11-8-10 16,9 3-6-16,-10-6-7 15,-4 2-2-15,-3 0-1 16,-5-1-16-16,-8 1 340 16,-1 1-253-16</inkml:trace>
  <inkml:trace contextRef="#ctx0" brushRef="#br0" timeOffset="5220.64">28946 17402 497 0,'2'-4'287'16,"-2"-3"-61"-16,1 5-54 15,-1-2-8-15,0 3-49 16,0 1-22-16,-1 0-22 15,0 0-16-15,-1 18 26 16,-3 45 10-16,2-9-3 16,-1 8-6-16,2 2-25 15,-4-5-10-15,0-4-18 16,-2-6-8-16,3 7-8 16,-2 3-3-16,3-12-1 15,1-13-1-15,2 1-1 16,1-12 0-16,0-1 1 15,0-1-1-15,1-30-1 16,-1 10-26-16,2-22-82 16,1-5 13-16,-1-3 35 15</inkml:trace>
  <inkml:trace contextRef="#ctx0" brushRef="#br0" timeOffset="5720.06">28872 17478 714 0,'-66'-37'356'0,"56"34"-111"16,6-2-40-16,2 2-54 15,-1-6-26-15,6 4-40 16,-1 1-15-16,7-3-23 16,3 1-12-16,6-6-12 15,6 3-1-15,10 0 1 16,9 6 2-16,13-5 4 16,3 5-4-16,2 3-9 15,-10 0-6-15,-16 10-8 16,2-1-1-16,-11 10-1 15,0 3-1-15,-6 4 2 16,-12 5 1-16,-8 15 1 16,-6-2 2-16,-7 1 0 15,-9-7 0-15,-12-22 2 16,1-1-1-16,-6-1 2 16,8-2-1-16,6-10 1 0,-7-1-1 15,-3-2 1-15,3-26-1 16,-2 8-2-16,4 8-19 15,16-15-52-15,0 22-32 16,8 2-91-16,4-16-117 16,2 12 204-16</inkml:trace>
  <inkml:trace contextRef="#ctx0" brushRef="#br0" timeOffset="6753.26">29637 17472 484 0,'27'-27'258'0,"-28"33"-53"15,-4-6-23-15,5 5-48 16,4-12-16-16,3-5-20 16,-2 8-5-16,0-8 3 15,-2 7 1-15,-3-1-11 16,4 0-7-16,-4 0-11 16,-7-1-8-16,7 8-11 15,-5-3-7-15,-21 1-13 16,18 9-6-16,-17-8-7 15,-1 5-1-15,13 6-4 16,-19-4 1-16,6 14-1 16,2-4 0-16,1 3-3 15,5-8-1-15,4 2-4 16,-1-5-2-16,5 1-1 16,2 15 0-16,7-21 0 15,0 9-1-15,3 16 1 0,9-17 0 16,-2 17 0-16,4-3 1 15,5-21 1-15,1 13-1 16,-5-12 1-16,4 1 1 16,-1-3 1-16,6-3 1 15,-5 1 4-15,3-2 1 16,-20-1 2-16,-1-6-2 0,13-19-2 16,-9-1-3-1,16-10-1-15,-4-5-2 0,-2 7-1 16,0-2-1-16,-2-4-1 15,-8 9-1-15,7 12-1 16,-2 2 0-16,-4 17-3 16,0 2-3-16,-14 3-3 15,0 7 1-15,-1 4 2 16,3 6 4-16,8 8 2 16,3 0 0-16,-6-7 1 15,3 17 1-15,-1-9 1 16,3-2 0-16,9 4 1 15,0-16 0-15,-2 6 1 16,-5-6 1-16,3-2 0 16,-3-5 1-16,1-1 13 15,3-3-17-15,-3-3-44 16,-2-2-14-16,2-5 21 16</inkml:trace>
  <inkml:trace contextRef="#ctx0" brushRef="#br0" timeOffset="7770.36">30197 17432 509 0,'32'-18'311'0,"-37"15"-16"15,2-3-68-15,-4 3-67 16,-1-2-33-16,1-1-35 15,-4 4-15-15,-5 2-15 16,-8 0-1-16,10 4-7 16,-12-1-1-16,7 0-6 15,-2 5-4-15,-9-2-13 16,12 8-7-16,-6 3-10 16,-1-4-3-16,1-3-5 15,-5-1 0-15,5 7-3 0,10 0-1 16,3 15-1-16,2-16 0 15,5 0 0-15,0 5 0 16,5-9 0-16,2 19 1 16,5-10 2-16,2-1 0 15,5-9 0-15,6-8 2 16,7-2 2-16,-3 3 2 0,-3-8 1 16,10-2 0-16,-9 0-1 15,-1-18-1-15,12 5-3 16,-21-2 0-16,-1-19-2 15,4 10 0-15,-10-3-1 16,6 12-1-16,0 13-1 16,-8 1 0-16,0 8-9 15,-4-7-1-15,-1 11-2 16,-5 17 0-16,7 8 6 16,-3 19-1-16,1 7 1 15,5 0 0-15,-4 12 2 16,4-9-3-16,-3 31 21 15,7-3 7-15,-2 2 10 16,-5 0 8-16,1-28-15 16,-6-3-4-16,-1-5-9 15,11-10-1-15,-4-7-2 16,2-11 1-16,-4-14 4 16,-7 12 1-16,-5-22 0 0,-8-5-1 15,-1-4-5-15,-3-21-2 16,0 7-4-16,0 4 0 15,-6-9-2-15,0 4-3 16,-4-8-2-16,5 5-1 16,3-1 1-16,5 3 1 15,9 9 1-15,1-5 1 16,7 1 1-16,2 2 0 16,2-19-1-16,4 8 0 15,6-2 0-15,5-6 0 0,9 13 0 16,5-12 0-16,7 6 0 15,8 1 1-15,-2 6 0 16,13-1 1-16,-10 5 0 16,-7 5 0-16,-1-2 2 15,-19 9 0-15,0 2 3 16,-8-1-6-16,-5-4-58 16,3 6-61-16,0-7 72 15</inkml:trace>
  <inkml:trace contextRef="#ctx0" brushRef="#br0" timeOffset="8352.94">30446 17442 505 0,'29'-31'352'0,"-29"28"-6"16,6 2-152-16,8 4-35 16,-9 7-54-16,2 3-8 0,13 4 18 15,-12-6-2-15,4 5-14 16,17-10-15-16,-22 2-21 15,17-4-9-15,10-13-15 16,-11 5-6-16,10-14-14 16,-12-2-3-16,-6 2-5 15,-4-4-3-15,-6-1-2 16,0 6-2-16,-8-4-2 16,-9 1 0-16,-8 9-4 15,-5 3-2-15,-8 8-2 16,3 8-2-16,-3 3 1 15,-6 8 0-15,8 13 2 16,6 2 0-16,0 9 0 16,2 1 0-16,2-5 1 15,-2 1 4-15,10-5 9 16,12-1 6-16,6 2 13 16,9-5 2-16,5-3-10 0,11-6 31 15,17-8-3-15,-12-6-4 16,25-4 7-16,-3-5-33 15,-10-5-6-15,11-9 0 16,-18 4-11-16,-8-1-21 16,-10-6-59-16,-3-6 125 15,-11 4-55-15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27:19.4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30922 7139 500 0,'11'0'323'0,"-8"0"21"15,0 0-120-15,-3 0-73 16,-1-1-38-16,0 1-45 16,0 0-7-16,1 0-8 15,0 0-8-15,0 0-17 16,0 0-10-16,0 0-1 16,-2 0 4-16,2 0 10 15,0 0 8-15,-1 0 3 16,0 0 0-16,0 0-2 15,-3 7-3-15,-1 2-6 16,-41 33-4-16,22-25-8 16,1 4-5-16,-5-1-6 15,-2 9-2-15,4 4-2 16,-2-1-1-16,-2 2-1 16,7-11-1-16,-12-9 0 15,9-5 0-15,7 1 1 16,-3-8 0-16,21 1 1 0,-9-3 1 15,11 2-4-15,4-5-28 16,-9-13-88-16,7 0 352 16,20-8-212-16</inkml:trace>
  <inkml:trace contextRef="#ctx0" brushRef="#br0" timeOffset="348.9">30676 7186 537 0,'13'-52'342'0,"-15"54"-10"16,1-2-81-16,1-2-97 15,0 2-40-15,0 0-43 16,0 0-12-16,0 0-12 15,1 8-2-15,5 13-10 16,13 26 3-16,-3-24 0 16,0 15-1-16,-3-5-6 15,6 3-7-15,-2-2-10 16,3-15-4-16,3-1-4 16,-6-8 0-16,-1-2 0 15,-1-1-2-15,-3-7 3 16,-1 4-9-16,2 2-76 15,-8-8-68-15,6 10 87 16</inkml:trace>
  <inkml:trace contextRef="#ctx0" brushRef="#br0" timeOffset="1280.72">31344 7075 400 0,'-8'0'311'0,"8"5"23"16,-1-7-136-16,-3-4-31 15,5 4-62-15,-1-5-20 16,4 5-18-16,2 1-7 16,6-2-4-1,-3-2 4-15,2 0-1 0,8 0-2 16,9 1-18-16,-1 2-8 0,14 2-13 15,-5 2-4-15,-8 1-4 16,16 4-1-16,-17-3-2 16,1 1-2-16,-11 1 0 15,-12 3 0-15,-8 7 2 16,-3 0 4-16,-6 3 2 16,-8 1 0-16,-5-1-2 15,-5 3-3-15,-5-2-4 16,2-4 0-16,8 0-1 15,12-3 1-15,-7-6 1 16,16-4 0-16,-11-9-1 16,-3-5 0-16,18-4-7 15,-15 1-5-15,27-1-5 16,-12 3-1-16,2 4 2 16,12 0 3-16,3 7 2 15,12-2 1-15,3 11 2 16,-1 0 0-16,-16 9 2 0,-3 0 0 15,-4 2 1 1,0 7 0-16,2 3 1 0,7-1 1 16,-14 0 0-16,5-3 0 15,-5-4 0-15,-3 7 0 16,8-4 0-16,-12-3 2 16,-8-4 1-16,-8-1 1 15,-1-4 9-15,-12 2 7 16,-2-1 11-16,-6-3 1 0,-7-6-6 15,13 3-7-15,-2-7-11 16,5-2-3-16,3 2-2 16,2-5-1-16,10 1-10 15,1 2-18-15,10-2 474 16,5 2-346-16</inkml:trace>
  <inkml:trace contextRef="#ctx0" brushRef="#br0" timeOffset="2165.05">30360 9194 511 0,'39'-24'330'0,"-39"32"-50"0,-4 9-68 16,-3-21-21-16,-6 7-58 15,4 0-13-15,-1 0-17 16,-1 6-13-16,0 1-19 16,-2 3-7-16,-2-1-14 15,0 12-4-15,-8-2-10 16,-4 0-7-16,2 10-11 15,-1-11-5-15,-9 2-6 16,9 0-1-16,2-11-3 16,-4 1 0-16,21-3-1 15,-6-4-1-15,-7-3 1 16,17 0-10-16,1-2-52 16,8-3-63-16,-6 0 75 15</inkml:trace>
  <inkml:trace contextRef="#ctx0" brushRef="#br0" timeOffset="2496.69">30161 9231 530 0,'-26'-58'348'16,"19"61"32"-16,20 2-131 0,-17 3-93 15,7-4-31 1,2 6-56-16,-7-1-15 16,2 6-18-16,12 9-6 0,-2 2 6 15,1 4 3-15,6 5 5 16,-1-11 0-16,-1 4-12 16,4-9-6-16,-6-1-10 15,-1 3-3-15,-1-9-5 16,0 4-2-16,-3-8-1 15,1-1 0-15,2-6-1 16,-1 0 3-16,7-4-45 16,6-5 19-16,4-3 5 15</inkml:trace>
  <inkml:trace contextRef="#ctx0" brushRef="#br0" timeOffset="3496.91">31033 9079 400 0,'-74'7'262'0,"55"-3"13"15,11-4-48-15,10 1-58 16,-5-1-21-16,5 0-41 15,-2 0-19-15,0 0-26 16,0 0-6-16,0 0-4 0,4 0 1 16,24 4-6-16,26 2-5 15,-21-6-9-15,-7-2-3 16,12-1-6-16,5 2-5 16,-5 1-8-16,6 0-2 15,-18 2-3-15,-4 0-2 16,-12 3 0-16,-3-2 0 15,-7 6 1-15,-1 1 2 0,-9 3-1 16,-2 2 1 0,-9-5-1-16,-1 1-2 0,-6 2-1 15,3 2 0-15,2 0-2 16,-5-4 1-16,7-7-1 16,6-4 1-16,0 1-1 15,13 7 0-15,-3-6 0 16,-4 7-1-16,4-4 0 15,-2-4-2-15,20 2 0 16,-9-6-1-16,14-5 2 16,0-2-1-16,-6 5 1 15,13-3-1-15,-5 8 1 16,-1 11 0-16,1-1 0 16,-2 10 0-16,5-1 1 15,-6-9 0-15,3 2 0 16,-4 11 0-16,-6-8 0 15,3 7 0-15,-8 2 2 16,-4-11-1-16,-6 11 9 16,-3-1 10-16,-9 1 21 0,7-2 11 15,-14-2 16-15,-9 0 1 16,-3-5-8-16,-14 0-6 16,8-3-16-16,3-4-10 15,-5-8-11-15,14-1-5 16,-7-7-6-16,5-1-3 15,6-5-10-15,-2-1-33 0,16 0-53 16,4 2 81-16,5 4-18 16</inkml:trace>
  <inkml:trace contextRef="#ctx0" brushRef="#br0" timeOffset="4296.35">30593 11295 667 0,'64'-27'338'16,"-59"16"-84"-16,-11 9-49 16,3 4-41-16,3 2-28 15,-1-4-42-15,0 0-10 16,0 0-21-16,0 0-9 16,0 1-2-16,-9 20 3 15,-43 20 6-15,21-20-4 16,-6 4-18-16,1-9-11 15,-5 7-13-15,4-1-5 0,1-9-5 16,2 3 0-16,11-2-2 16,7-8 0-16,6 5-1 15,1-2 0-15,10-8-22 16,0 0-26-16,8-10-88 16,4-1-64-16,-3 8 120 15</inkml:trace>
  <inkml:trace contextRef="#ctx0" brushRef="#br0" timeOffset="4612.84">30384 11211 560 0,'0'-8'383'0,"-6"6"41"15,2 20-143-15,3-20-106 0,1 17-44 16,3 3-53-16,-1-11-19 16,5 12-14-16,2 5-2 15,4-3-4-15,9 4-1 16,2-3-3-16,0 0-5 16,-3 1-11-16,-4-4-3 15,0-4-5-15,-3 0-3 16,-2-3-1-16,-7-1-1 15,-2 5-1-15,4-12 2 0,3-3-26 16,8-1-34 0,13-12 36-16</inkml:trace>
  <inkml:trace contextRef="#ctx0" brushRef="#br0" timeOffset="5679.18">31386 11028 392 0,'6'-6'252'0,"-1"1"17"15,-12 0-40-15,5 2-36 16,13-1-16-16,-12 7-42 15,6-3-9-15,1-1-28 16,-7 1-13-16,-1 0-9 16,1 0-8-16,-4 10-12 15,-21 28-8-15,6-23-18 16,8 2-8-16,-5 1-13 16,5 1-2-16,0-9-2 15,2 3-2-15,7-6 2 16,-2-3 0-16,5-1 0 15,-1-3-2-15,1-1-3 16,0-1 0-16,9-17-4 0,25-32 0 16,-11 35-6-16,7-1-8 15,4 0-4-15,-10 8 0 16,6 9 6-16,1 0 7 16,-11 13 5-16,8 2 2 15,-20 9 2-15,-5 5 0 16,8 4 0-16,-2-3 1 15,2 10 0-15,-11-5 1 16,-16 3 2-16,8-6 0 0,-12-6 3 16,10 3 0-16,-8-12 5 15,-17 12 2-15,-1-9 2 16,-9-1-2-16,1 0-3 16,5-6-5-16,3-7-2 15,-1 2-1-15,9-8 0 16,-2-4 0-16,9-3 0 15,1-2 0-15,9-5-4 16,6 6-1-16,-7 1-2 16,16-4 1-16,-1 4 0 15,-4 1-2-15,12-1 0 16,-4 5-1-16,5-4 0 16,5 2 2-16,6-4 1 15,-6 2 1-15,5 8 1 16,6 1 0-16,-1 7 1 15,5 1-1-15,1 1 2 16,-2 2-1-16,-8 1 1 16,6-2 0-16,-5 0-1 15,1-1 1-15,9-3 0 0,-13 1-1 16,0-7 9-16,3-4-18 16,-4-7-73-16,6-1-25 15,7-2 51-15</inkml:trace>
  <inkml:trace contextRef="#ctx0" brushRef="#br0" timeOffset="6137.61">32105 10729 940 0,'-2'-1'436'16,"-5"4"-189"-16,0 4-48 15,-7 4-77-15,14-6-31 16,-9 4-42-16,5 8-7 16,4 4-15-16,-3 6-8 15,10-6-8-15,-5 3-4 16,-7-5-1-16,-2-2-1 15,3 3-1-15,-3-1 1 16,5-2 1-16,15-8 4 16,-13-1-30-16,10-8-17 0,4-10-141 15,-13 3 113-15</inkml:trace>
  <inkml:trace contextRef="#ctx0" brushRef="#br0" timeOffset="6485.2">32308 10888 873 0,'54'28'402'0,"-73"-20"-150"15,9 0-47-15,-2 2-40 16,-5 7-27-16,-7 0-52 0,2 6-14 16,-19 7-18-16,3 4-10 15,-2 6-12-15,-12 1-8 16,15 1-9 0,0-3-3-16,3-4-6 0,1-7-1 15,0-5-2-15,8-5-1 16,13-12 0-16,12 3 0 15,9-9-20-15,-8 3-29 16,-1 0-29-16,-2-3 256 16,2-1-150-16</inkml:trace>
  <inkml:trace contextRef="#ctx0" brushRef="#br0" timeOffset="7145.03">32204 11309 846 0,'17'21'400'0,"-17"-31"-155"0,0 10-40 15,-4 2-48-15,0 6-21 16,1-4-44-16,3-7-21 16,11-2-36-16,7 3-16 15,6 2-11-15,0 7 0 16,11-5-1-16,-7 1-2 15,-5 7 0-15,-6-3 0 16,-18 6-1-16,-3-6 5 0,-13 2 14 16,4 1 4-16,-8 3 8 15,-2 2-1-15,-6-1-10 16,-5 2-3-16,4-4-7 16,0 5-3-16,8 0-5 15,-1 3-2-15,2 1-1 16,5-4-1-16,0-2-1 15,7 0 1-15,9-3-1 16,-5-2 0-16,14-4 0 16,1 1 1-16,2 2 1 15,7 2 0-15,3 0 0 16,3-5 1-16,9-1-1 16,5 2 1-16,1 4 0 15,1 5 1-15,-5-1 8 16,4-15 2-16,-15 2 5 15,3-3 0-15,-12 0-3 16,-2-4-3-16,-4-7-4 0,-6 3-3 16,4-5-1-1,2 5-25-15,-14 4-41 0,4 1 173 16,3 11-106-16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2:28:23.4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30922 13566 214 0,'27'42'115'0,"-29"-57"-27"15,9 22-16-15,-6-7-16 16,6 0-10-16,-7 3 0 16,-1-4 4-16,0 0 8 15,0 0 6-15,-1 1-1 16,1 0-3-16,0 0-10 16,0 0-5-16,0 0-5 15,0 0-3-15,0 0-2 16,0 0-1-16,0 0 3 15,0 0 2-15,-3 9-1 16,0 23 0-16,6-21-2 16,-5-9 1-16,0-10 7 15,6 15 6-15,-3-6 3 16,1-4-6-16,-4 3-14 16,3-1-12-16,0 0-13 15,0 0 0-15,10-5 3 16,16-27 1-16,-21 7 1 0,-3-8 2 15,1 11-3-15,5-1-1 16,1 0-2-16,-6-11-1 16,13 1-4-16,-3-2 0 15,9-13-1-15,2 5 0 16,-9-25-2-16,6-1 1 16,-3 7-2-16,-2 1-1 15,6 24-2-15,-3 6 0 16,-2 11-1-16,-1 7 0 0,-5 4-1 15,4 2 1-15,-9 6-1 16,2-1-2-16,-2 5-1 16,0 1 0-16,5 3 1 15,-1 5 2-15,6-2 5 16,3 5 0-16,4-2 4 16,3 1 1-16,-2 2 6 15,3-2-41-15,1 2 25 16</inkml:trace>
  <inkml:trace contextRef="#ctx0" brushRef="#br0" timeOffset="375.78">30998 13370 404 0,'5'1'211'0,"0"2"-59"16,-4-3-17-16,-1 0-9 0,0 0 2 15,0-1 4-15,4 0-18 16,8-1-5-16,39-4-8 16,-23 5-13-16,-4-1-27 15,3 2-14-15,-11-2-24 16,-2 0-6-16,-2 2-6 16,-2 0 8-16,-2-5-52 15,-4 3-40-15,-1 0 46 16</inkml:trace>
  <inkml:trace contextRef="#ctx0" brushRef="#br0" timeOffset="1015.81">31803 12942 472 0,'7'-9'287'0,"0"4"-9"15,-7-3-65-15,-1 3-57 16,-1 4-20-16,-2 1-38 16,4 0-16-16,0 0-30 15,-1 0-13-15,0 0-13 16,-5 14 0-16,-21 47 4 16,13-28-1-16,-4 15-5 15,-2 8-4-15,0 0-7 16,2 6-4-16,3-9-3 15,-8-7 0-15,2-5 0 0,-5-5 0 16,-4 10-1-16,8 0 0 16,-13 2 0-16,12 4 0 15,1-18 1-15,-7 1-1 16,14-20 3-16,-6-14 0 16,7 8 8-16,11-14-1 15,6 4-28-15,10-4 8 0,21-35-4 16</inkml:trace>
  <inkml:trace contextRef="#ctx0" brushRef="#br0" timeOffset="1599.01">31962 13377 505 0,'28'-30'300'0,"-32"29"-7"16,19-4-68-16,-13 11-75 15,-19-4-27-15,6 0-48 16,-5 2-12-16,16 1-1 16,5 6-8-16,-1 4-15 15,-16 6-6-15,5 4-9 16,-9 5-3-16,1 5-6 15,11 2-3-15,-13 3-4 16,7-11-1-16,6 3 0 16,-5-15 0-16,9 1 1 15,7 1 10-15,-4-16-48 16,-2 11-24-16,2-31 34 16</inkml:trace>
  <inkml:trace contextRef="#ctx0" brushRef="#br0" timeOffset="1981.82">32275 13383 520 0,'74'-30'317'0,"-75"30"0"16,3-5-85-16,5 6-86 15,-17 2-34-15,7 5-55 16,-13 5-16-16,1 5 3 16,6 7 5-16,-15 14 3 15,3 10-1-15,4 13-17 16,-8-3-8-16,5-4-13 15,0-5-3-15,-8-8-3 16,0 0-2-16,9-7 0 16,-2-4 0-16,-2-3 0 15,21-6 1-15,-1-2 11 16,5-7-23-16,4-6-58 16,-5-6-40-16,9-9 51 15</inkml:trace>
  <inkml:trace contextRef="#ctx0" brushRef="#br0" timeOffset="2499.61">32244 13394 686 0,'-27'-93'386'16,"27"96"-66"-16,2-3-150 15,4 0-28-15,-6-1-49 16,4 0-19-16,22-2-20 16,41-4-10-16,-27 5-21 15,7-5-6-15,6 7-9 16,-6-1-3-16,7 4-2 16,-5 2-1-16,-15 6-2 15,-3 4 0-15,-11 3 0 16,-8 1 0-16,-5 0 3 15,-13 3 2-15,-11 1 14 0,-9 2 4 16,-8 0 6-16,-10 0 1 16,-3-3-8-16,3-2-2 15,-2-7-5-15,0-5-2 16,8-12-2-16,-3-5 2 16,11-15-17-16,4-4 4 15,7-6-3-15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10-05T16:24:52.60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0000"/>
    </inkml:brush>
    <inkml:brush xml:id="br3">
      <inkml:brushProperty name="width" value="0.05292" units="cm"/>
      <inkml:brushProperty name="height" value="0.05292" units="cm"/>
    </inkml:brush>
    <inkml:brush xml:id="br4">
      <inkml:brushProperty name="width" value="0.05292" units="cm"/>
      <inkml:brushProperty name="height" value="0.05292" units="cm"/>
      <inkml:brushProperty name="color" value="#00B0F0"/>
    </inkml:brush>
    <inkml:brush xml:id="br5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4486 3104 893 0,'25'-32'387'0,"-25"28"-205"0,-2 2-37 15,2 2-68-15,0-1-20 16,0 0-28-16,0-1-6 16,0 1-2-16,0 0 0 15,0 0-3-15,-1 0-1 16,0 0 4-16,0 0 6 15,-1 1 6-15,2 0 2 16,0 1-4-16,0 10-5 16,0 32-10-16,-5-25-3 15,3 2-7-15,-3 4 0 16,2 0-2-16,-2 0 0 0,0-1-1 16,2-3 1-16,1 0-1 15,-3-5 1-15,3-3 0 16,1-5 2-16,1-7 9 15,0 1-1-15,0-2 0 16,0-1-3-16,3-17-8 16,12-39-2-16,-8 20-1 15,4 7-1-15,4-3 0 16,-3 3 0-16,-6 5 1 16,-3 0 0-16,-3 9 0 15,0-4 0-15,-1 6 1 16,-1 0 0-16,-3 10-1 15,-2 5-3-15,-3 4-2 16,-3 8-2-16,-7-1-1 16,1-6 2-16,-2 15 0 15,-1-1 1-15,-12 6 1 0,11 15 1 16,-16 2 1-16,7 4-1 16,0 4 0-16,-8 3 0 15,17-7 0-15,-3 10 0 16,18-12 0-16,-1-8 0 15,9-2 2-15,0-16-1 16,6 4 1-16,7-3 0 16,10-3 1-16,-7-3 1 0,17-9 1 15,2-3 1-15,5-4-1 16,13-2 1-16,-8-8 0 16,-1-1 0-16,-12-2 0 15,-11-2-2-15,4 9-15 16,-3 4-37-16,-5 4-96 15,2 0-72-15,-15 8 126 16</inkml:trace>
  <inkml:trace contextRef="#ctx0" brushRef="#br0" timeOffset="967.819">4859 3427 620 0,'3'-47'352'0,"-9"51"-80"16,0-2-105-16,1-2-41 15,7-3-41-15,-2 3-7 16,0 0 3-16,-1 0 7 15,0 0-9-15,-1 11-9 16,-9 34-16-16,0-34-8 16,0 4-9-16,-5 3-4 0,-9-1-10 15,19 13-4-15,-13-9-9 16,3 1-3 0,7-3-2-16,-8 1-2 0,10-6-1 15,-5-6-1-15,12 0 0 16,-8-3 0-16,18 2 1 15,3-3 1-15,3-4 1 16,12 0 1-16,-2-11-1 16,5 3 0-16,7-7 0 15,0-12 0-15,-2 3-1 16,2-3 1-16,-11-2 0 16,-4 3 0-16,-4 0 1 15,-6 0 0-15,-7 0 0 16,-2 12 0-16,-13-4-2 15,-4 5 1-15,-12-5-1 16,0 9 3-16,-5-6 4 16,-3 13 2-16,0 12 1 15,3-6-6-15,9 12-7 0,-1 3-1 16,8-4-4 0,-4-4-9-16,3 5-78 0,19-7-58 15,1 1 87-15</inkml:trace>
  <inkml:trace contextRef="#ctx0" brushRef="#br0" timeOffset="1967.75">5277 3451 609 0,'-27'-29'329'0,"30"30"-88"16,15 12-68-16,-22-13-87 15,-4 2-30-15,8 1-17 16,-7-4 3-16,8 6 4 16,8 7-2-16,-11-4-3 15,12 0-3-15,7-5-6 16,-8-3-3-16,12-3-5 15,-12 3-3-15,3-2-5 16,11 0-2-16,-4-12 1 16,2-9 1-16,0 5-1 15,-5-15-1-15,2 17-5 0,-2 1-2 16,-7-4 0 0,-1 12-1-16,-9-7-1 0,-3 9 8 15,-1 1 3-15,-4 1 1 16,-4 3 1-16,-7 11-8 15,0 5-4-15,0 8-2 16,-13 4-2-16,-5-11 0 16,8 13-1-16,-13-9-1 0,20 4 0 15,19-1 0-15,-16-11-2 16,13 3 0-16,-3 2 0 16,-9-8-1-16,19 8 1 15,7 2 1-15,-2-7 0 16,20 6 1-16,-15-12 0 15,-2 2 1-15,14-4 2 16,-11-4 0-16,17-1 1 16,4-6 2-16,-2-7-1 15,-2-4 0-15,5-3-2 16,-5 0-1-16,-4 5-18 16,-6 3-26-16,-6 5-85 15,-1-5-77-15,-5 5 124 16</inkml:trace>
  <inkml:trace contextRef="#ctx0" brushRef="#br0" timeOffset="2499.25">5708 3576 1003 0,'15'20'438'0,"-21"-19"-227"15,12-1-40-15,-12 1-57 16,4-1-21-16,-1 0-15 15,3 0-2-15,0-1 3 16,0 0-9-16,0 0 2 16,0-1-3-16,0 0-6 15,5-9-1-15,22-36-27 16,-4 29-7-16,-10-12-12 16,-4 0-5-16,4-11-4 15,-8-12-1-15,12 2-1 16,-1-12-1-16,2 16-2 15,-2 4-2-15,0 6 0 16,-2 9 0-16,2 1-2 16,6 3 1-16,-7 3-2 15,6-2-1-15,-2 4-5 0,-5 5 0 16,7 5-3-16,3 12 1 16,0 8 2-16,-2-6 2 15,3 9-21-15,-4-2-31 16,4 6-65-16,-14-4-35 15,1 2-177-15,-13-4 220 16</inkml:trace>
  <inkml:trace contextRef="#ctx0" brushRef="#br0" timeOffset="2787.13">5769 3295 1060 0,'0'3'496'0,"-1"-2"-195"16,-3-4-63-16,3 3-87 15,-1 0-37-15,2 0-59 16,3 1-21-16,9 2-20 15,29 8-1-15,-18-20-5 16,-12 5-1-16,18-2 2 16,-6 0 3-16,3 0-59 15,2-9-49-15,0 4 60 0</inkml:trace>
  <inkml:trace contextRef="#ctx0" brushRef="#br0" timeOffset="3465.51">6211 3570 363 0,'-2'67'233'16,"6"-67"14"-16,-10-2-16 16,-1 0-35-16,20 0-10 15,-16-6-19-15,3 0-17 16,4-6-14-16,-9-3-11 15,12 3-25-15,-3-7-8 16,1-4-18-16,-5-3-11 16,16-7-20-16,10-2-11 15,-2-15-15-15,5-4-3 16,-7 2-6-16,-5-3-1 0,3 12 0 16,-1 4-2-16,-6-1 0 15,1 3-1-15,-6 5-2 16,3 19-1-16,2-7-3 15,-1 4-2-15,3 5-4 16,1-6 1-16,4 12-2 16,5 12 1-16,5 4 0 15,2-2 0-15,-4 4 6 16,2 1-25-16,-7 8-42 16,-2-6-27-16,-4 12-79 15,-1-8-24-15,-6-8 128 16</inkml:trace>
  <inkml:trace contextRef="#ctx0" brushRef="#br0" timeOffset="3789.88">6243 3344 927 0,'-6'-10'403'0,"6"6"-203"16,12 1-32-16,-7-1-55 15,13 5-12-15,-1-3-22 16,5 2-6-16,0-2-11 15,-3-5-11-15,6 5-21 16,-2 0-7-16,-8-7-11 16,10 1-2-16,-4 0-34 15,0-2-40-15,7 4 40 16</inkml:trace>
  <inkml:trace contextRef="#ctx0" brushRef="#br0" timeOffset="4482.87">6937 3267 514 0,'41'-35'358'0,"-44"37"55"0,-1 2-150 15,-2 2-96-15,-2 5-32 16,0 7-46-16,-1 0-17 15,-1 9-21-15,-1 0-8 16,-1 0-18-16,-3-6-6 16,-1 9-9-16,4 6-4 0,-4-6-1 15,-2 7 0-15,6-12-1 16,-7-13 1-16,16 3 0 16,4 0 0-1,-1-8-25-15,10-5-24 0,-2-5-103 16,-2-7 20-16,14 0 64 15</inkml:trace>
  <inkml:trace contextRef="#ctx0" brushRef="#br0" timeOffset="4965.64">7268 3242 839 0,'59'2'444'0,"-59"0"-82"0,0-1-114 16,0 1-79-16,-1-2-41 16,0 0-51-16,0 0-16 15,0 0-14-15,-5 3-1 16,-11 2-14-16,-29 48-5 15,25-36-13-15,-12-5-6 16,11 21-6-16,0-15-2 16,-2 6 2-16,-1 5 0 15,-3-7-2-15,-3-2 0 16,15 0 0-16,12 3-2 0,4-15 0 16,1 12-1-16,6-8-3 15,4-4 1-15,5 6-1 16,7-9 1-16,2 0 2 15,13 0 1-15,-10-6 0 16,7-1 1-16,-1 0 0 16,-12-2 0-16,9 3-1 15,-13-3 1-15,2 2-22 16,-6-3-12-16,-1 1-27 16,-2 4-14-16,-5-5-40 15,-1 5-45-15,-1-5 106 16</inkml:trace>
  <inkml:trace contextRef="#ctx0" brushRef="#br0" timeOffset="5615.469">7690 3217 1120 0,'-6'-3'543'0,"2"1"-222"0,-3 5-138 15,-6-3-40-15,8 11-73 16,-10-3-19-16,10 19-22 15,-13-1-8-15,11 5 1 16,0 20-1-16,-8-15-7 16,4 6-2-16,-6-4-4 15,10-14-2-15,-3 5-2 16,4-2-1-16,10-3 0 16,-10-9-1-16,17-4-1 15,10-4 1-15,-8-7-3 16,7-2-4-16,13-8-26 15,1-5-13-15,16-3-27 16,10-1-6-16,-8-5 18 16,-2-6 14-16,-4-2 29 15,-4-4 12-15,-6 2 8 16,-6 6 5-16,-11-3 4 0,-9 0 5 16,-5 5 10-16,0 4 8 15,-14 7 8-15,9 5 0 16,-20 6-7-16,-4 3-6 15,0 8-11-15,-9 3-4 16,10 14-5-16,0 0-4 0,9 2-4 16,3 8-2-1,3-5-1-15,1-8 0 0,6 8 0 16,1-9 0-16,4 2 0 16,1 1-2-16,6-6-25 15,3 2-29-15,2-6-60 16,6 4-46-16,-5-8-72 15,6-5 141-15</inkml:trace>
  <inkml:trace contextRef="#ctx0" brushRef="#br0" timeOffset="6165.57">8407 3262 1053 0,'50'-36'532'0,"-66"46"-174"15,1 8-163 1,-3 0-39-16,6 0-69 0,2 13-21 16,2-6-31-16,-3 2-6 15,0 6-11-15,2-2-5 16,-4 2-5-16,1-10-1 15,1 3-2-15,-1-11-1 16,4 1 0-16,3 4 0 16,2-13 1-16,3 1 7 15,0-11 0-15,4 1-2 16,5-17-11-16,1-4-22 0,8-12-38 16,-1-6-28-16,11-5-53 15,8-4-8 1,3 2 22-16,0 0 30 0,5 19 61 15,-8 8 22-15,-7 6 24 16,13 7 13-16,-14 6 27 16,-1 2 15-16,6 13 11 15,-20 1-3-15,0 11-14 16,-4 8-13-16,-8 5-18 16,-2-5-10-16,-5 7-8 15,-8 6-2-15,-1-13-1 16,2 5-1-16,-9-7 1 15,4-16-1-15,10 9 7 16,-3-5-19-16,11-9-43 16,7 1-28-16,-8-11-73 15,0-3 132-15,19-4-5 16</inkml:trace>
  <inkml:trace contextRef="#ctx0" brushRef="#br0" timeOffset="6487.929">9423 2993 1103 0,'-17'2'477'16,"1"8"-241"-16,-4 0-43 0,3 9-62 15,-2 3-32-15,3 1-47 16,-1 0-16-16,2 11-9 16,-3 3-5-16,4 10-6 15,-3-1-4-15,4 10-5 16,-3 1-2-16,1-13-2 16,7 4 0-16,-1-16-1 15,7-4 1-15,-1-4-16 16,1-6-21-16,2-10-55 15,-4-1-53-15,3-7 86 16</inkml:trace>
  <inkml:trace contextRef="#ctx0" brushRef="#br0" timeOffset="6761.59">9021 3262 956 0,'15'-3'496'0,"-5"-4"-101"15,7 5-98 1,-4-4-91-16,10 6-41 0,3-3-79 16,2 4-31-16,16 1-33 15,-13-2-9-15,8 12-7 16,-3-14-1-16,2 9 1 15,-3-4-19-15,-4-5-76 16,-2-2-43-16,-5-10 70 16</inkml:trace>
  <inkml:trace contextRef="#ctx0" brushRef="#br0" timeOffset="7281.429">7715 3069 1104 0,'6'-62'537'0,"-12"56"-171"16,11 14-121-16,-11-7-105 15,7-1-49-15,-6 6-68 16,-2-6-15-16,5 8-29 16,9 10-34-16,-4-1 36 15</inkml:trace>
  <inkml:trace contextRef="#ctx0" brushRef="#br0" timeOffset="8367.34">9924 3539 456 0,'-1'0'269'0,"-1"2"-44"16,1-2-54-16,0 1-17 16,0-1-14-16,0 0-10 15,0 0-19-15,1-1-16 16,0 0-21-16,4-3-9 15,13-8-5-15,34-46-1 16,-32 18-1-16,-11-9 0 16,0 0-4-16,-2 2-6 15,8-3-13-15,18 2-6 0,-12-4-14 16,3 10-3-16,-14 2-5 16,-7 2-3-1,-1 14-3-15,-1-4-1 0,8 1-1 16,-7 5 0-16,7-4-3 15,-1 11-1-15,0 1-4 16,6 6-1-16,-1 0-1 16,-1 0 2-16,3 15 3 15,6-7 2-15,3 9 0 16,4-8-2-16,8 8 0 16,-6-5 2-16,1 7 1 15,0 4 2-15,-17 3-32 16,-3 9-29-16,-6-4-72 15,-6 4-60-15,-3-9 122 16</inkml:trace>
  <inkml:trace contextRef="#ctx0" brushRef="#br0" timeOffset="8691.49">9937 3181 980 0,'-59'37'404'0,"63"-37"-232"16,2 0-13-16,18 0-19 15,-4 0-12-15,19-6-28 16,-11 2-21-16,1-5-31 16,5 3-15-16,-13 1-21 15,6-2-3-15,-10 6-29 16,-1-1-43-16,-8 1 87 16,3 6-41-16</inkml:trace>
  <inkml:trace contextRef="#ctx0" brushRef="#br0" timeOffset="9233.859">10450 3270 962 0,'-2'3'476'15,"-9"-4"-133"-15,-9-2-126 0,8 13-96 16,0-2-29 0,-6 4-46-16,4 9-14 0,-6-9-15 15,4 9-2-15,-2 5-4 16,0-9-2-16,4 16-4 15,4-5-1-15,9-10-3 16,1-1 1-16,6-8-1 16,4-2 1-16,7 1 2 15,6 8 0-15,3-16 1 16,-2-3 0-16,9-2 0 16,7-4 0-16,-19-8-1 15,23 10 1-15,-29-26 0 16,-12-2 1-16,16 4 1 15,-24-14-1-15,6 23-1 16,2 0-2-16,-14 1-3 16,7 13 0-16,-8-9-4 15,-17 2-3-15,7 9-1 16,-5-3-2-16,3 13 0 16,12 0-19-16,1 4-36 0,0 5-29 15,0-4-66-15,1 6-24 16,5 0 116-16</inkml:trace>
  <inkml:trace contextRef="#ctx0" brushRef="#br0" timeOffset="9733.449">10909 3322 1334 0,'-3'-9'573'0,"3"-5"-320"16,-1 6-35-16,5 6-69 16,-3 0-36-16,-11 4-45 15,10-4-19-15,-6 7-24 16,4 1-10-16,3 8-14 15,-9 7 0-15,1 3 0 16,-4 5-1-16,-7 4 1 16,6 8 0-16,1-12 0 15,5 5 0-15,-3-11 0 16,5-11-1-16,-4 6-1 0,0-10-8 16,8-7-4-1,0 3-1-15,3-6-6 0,-3 1 3 16,0 0-4-16,0 0-2 15,11-22 0-15,21-28-4 16,-16 22-9-16,9-14 0 16,-4 0 5-16,9-2 9 15,-3 8 15-15,-11 4 4 0,20 5 0 16,-24 0 0-16,23 11-1 16,-1 8 0-1,-10-1-3-15,11 8 3 0,-13-1-28 16,-2 2 52-16,-7 12-20 15</inkml:trace>
  <inkml:trace contextRef="#ctx0" brushRef="#br0" timeOffset="10405.83">12002 3185 659 0,'-12'-4'443'16,"10"-1"15"-16,-2 5-245 16,-5 4-32-16,10 7-86 15,-1 3-28-15,-2 2-24 16,-10 3-6-16,9 6-8 0,-8 12-4 16,-1 5-11-16,7 3-5 15,-19-3-3-15,18-7-1 16,-5-7 1-16,-6-5 0 15,7-4-8-15,-8-1-17 16,1-6-39-16,6-2-32 16,5-9-109-16,-3-4-187 15,7-4 256-15</inkml:trace>
  <inkml:trace contextRef="#ctx0" brushRef="#br0" timeOffset="10673.02">11848 3355 784 0,'4'1'439'16,"-1"-6"-77"-16,6 0-159 16,-10 0-31-16,7-5-51 15,8 6-21-15,-10 14-34 16,14-6-11-16,-4 4-24 15,-8-9-11-15,17-2-10 16,-17-4-2-16,5 15 1 16,12 3 5-16,-14-10-54 15,13 5-47-15,-9-17 53 16</inkml:trace>
  <inkml:trace contextRef="#ctx0" brushRef="#br0" timeOffset="11556.09">12333 2984 939 0,'7'-15'458'0,"0"0"-138"15,4 2-102-15,0 6-72 16,7-7-34-16,-15 17-66 16,7-2-9-16,-13 21-16 15,-14-2-4-15,7 17 4 16,-6 7-1-16,-2-2-6 16,1 10-1-16,-1 2-5 15,-4 4-2-15,1 12-2 16,4 0 0-16,-7-21 0 15,-1-11 0-15,6-10 0 16,1-6-1-16,4 2 1 16,6-2 0-16,1-12 3 15,3-8-2-15,6-10-14 16,5-4-10-16,6-14-29 0,9-4-13 16,6-11-22-1,0 0-8-15,12 1-2 16,6-6 15-16,0 6 35 0,-3 3 14 15,-8 6 29-15,-17 13 3 16,1 11 5-16,1 10 5 16,-13 10 10-16,2 11 6 15,-17 12 13-15,-4 4 4 16,-4-7-4-16,1 0-6 16,-3-4-16-16,7 1-6 15,-3 4-9-15,16-5 0 0,1-9-2 16,-11-9-1-16,14-1 1 15,-6 4 0-15,2-6 1 16,6 0-1-16,12 3-1 16,-13-11 0-16,20 4-1 15,9 3 1-15,-10-11 0 16,12 0-1-16,1-12-1 16,1-9 0-16,6-10-9 15,10 5-6-15,-11-9-15 16,-10-12-8-16,-8 2-2 15,-17-5 7-15,-3 9 16 16,0 20 6-16,-8 10 7 16,-3 5 4-16,-16 11 12 15,-1 1 8-15,-14 10 15 16,5 3-1-16,6 1-6 16,-5-1-7-16,14 9-8 0,-4 0-3 15,5 3 0-15,2 7 1 16,8-1 0-16,4 0-1 15,8 2-4-15,7-4-2 16,8-7 0-16,-4-6 1 16,13 1 9-16,0-6-16 15,4-2 1-15,20-1-387 16,-4-11 281-16</inkml:trace>
  <inkml:trace contextRef="#ctx0" brushRef="#br0" timeOffset="12595.41">13641 2953 502 0,'8'-7'324'16,"-5"-7"-24"-16,1 13-113 15,-3-6-24-15,-1 10-70 16,0-3-11-16,-1 0-14 16,0 0-2-16,0 1 6 15,-7 22-6-15,-13 35-11 16,9-22-2-16,-5 0-10 16,-1 3-6-16,-2 11-12 0,-3 6-9 15,-1-1-5-15,-10 3-3 16,2 3-1-16,-3-18-1 15,12 1 0-15,3-12 0 16,2-9-1-16,15 5 1 16,-7-19 3-16,7 3 2 15,5-17-5-15,-2-11-4 0,14-11-16 16,-1-15-14-16,6-7-17 16,7-8-4-16,2-2 10 15,1 4 11-15,5 8 20 16,-4 13 6-16,-6 11-1 15,2 9-1-15,-10 10-6 16,-4 3 0-16,2 8-1 16,-3 10 1-16,3 5 5 15,2 5 3-15,-5 10 2 16,0-3 2-16,-7 9 1 16,-4 1 1-16,-5-3 1 15,-2 2 2-15,-9-15 1 16,-5-8 1-16,-3-5 8 15,-4 1 5-15,-3-3 4 16,-1 1 1-16,-10-7-5 16,4 2-6-16,-1-9-5 15,-8-3-2-15,15 0-2 16,7-9 0-16,2 2 1 16,12-8 0-16,8-17-1 15,0 2-19-15,18-17-57 0,11-9-62 16,-1-3 76-16</inkml:trace>
  <inkml:trace contextRef="#ctx0" brushRef="#br0" timeOffset="13862.54">14029 3313 316 0,'37'-13'183'16,"-29"13"-8"-16,-1-2-5 15,-4 1-11-15,-3-3-8 16,0 3-22-16,0 0-7 0,0 0-4 16,2-2-2-16,5 0-1 15,-1-3-6-15,24-26-17 16,-28 30-5-16,-2-3-12 15,0 1-5-15,-1 4-8 16,0-1-10-16,0 1-15 16,-7 1-3-16,-10 6-9 15,-31 15-3-15,25-1-8 16,-3-1-6-16,0-3-4 16,7 15-2-16,-8-9-2 15,9 12 0-15,-4-7 0 16,-6-9-1-16,16 8 0 15,-5-19 0-15,13 15 0 16,1-5 0-16,7-4 0 16,-6 3 0-16,12-7-1 15,16 0 1-15,-16-6-1 16,3-4 1-16,-1-2 0 16,6-6-2-16,6-4-7 15,15-2-3-15,-5-9-2 0,-8-14 1 16,8-10 7-16,0 0 7 15,-1-5-21-15,-2 17-2 16,-6 6 0-16,-7 2-2 16,-8 15 23-16,-6 8 3 15,-3 6-6-15,-8 8-1 16,-4 5-1-16,-3 7 0 0,-4 3 5 16,4 6 0-16,-5 1 0 15,7 1 1-15,4 2 1 16,2-10 0-16,8 1 0 15,0-19 1-15,3 3 0 16,6-1 0-16,2-2 1 16,1 3-1-16,6 2 0 15,-4-9 1-15,5 4-2 16,4 6 1-16,-2-12 1 16,1 8 1-16,10-16 0 15,-4-4 1-15,11-14 0 16,3-11-1-16,-1-13 0 15,2-18 0-15,3-3 1 16,-3-8 0-16,-5 10 0 16,3 11 0-16,-8-17-1 15,-11 12-1-15,-8 2-2 16,-5 0 1-16,-15 29 1 16,0 1-1-16,-9 15-1 15,-7 9-3-15,-3 7-3 0,-1 14 0 16,-5 5 2-16,1 16 2 15,0 0 0-15,3 11 1 16,-2-3 1-16,-4-8 0 16,4 11 3-16,5-4 0 15,2 7 1-15,9 5-1 16,-1 1 1-16,-3-1 0 16,14-4 0-16,6 2 1 15,7-14 1-15,9 1 3 0,-4-11-25 16,-6-18-35-16,10-2 34 15</inkml:trace>
  <inkml:trace contextRef="#ctx0" brushRef="#br0" timeOffset="15580.76">15043 3314 562 0,'61'-30'322'0,"-62"24"-28"15,0 5-86-15,-1-4-54 16,1 3-33-16,0 1-33 16,0 0-11-16,0 0-9 15,-1 0 0-15,1 0-9 16,0 0-6-16,0 0-15 16,0 0-7-16,-14-2-12 15,-29 7-4-15,24 6-3 16,-2 3-3-16,-1 5-6 15,-1 1-1-15,0 11-1 16,0-3 0-16,0-3-1 16,-2-5 0-16,5-2-2 15,9 0 1-15,-2 6 0 16,-1 3-1-16,14-10 1 16,-3 3 0-16,10-8-1 0,9-2 1 15,-12 2-1-15,1-6-1 16,4-1 1-16,2 1 0 15,5-7 2-15,6 2 0 16,3-17-3-16,3-10-4 16,11 2-5-16,-4-15-1 15,9 2 4-15,9-5 4 16,-6-18 5-16,5 9 2 16,-20 5-1-16,4 11 0 0,-23 19 2 15,-11 1-1-15,-4 13-3 16,-9 6-1-16,-5 4-2 15,-2 7 0-15,-6 11 4 16,-8 2 1-16,9 5-1 16,4 7 0-16,5 1 0 15,3 7-1-15,3-9 0 16,5-2 1-16,6-9 0 16,1-12 0-16,11 7 1 15,3-6 0-15,7-4-1 16,3-7 0-16,6-7-1 15,11-8-6-15,-7-5-11 16,6-7-3-16,-5-13 2 16,-10 2 5-16,5-14 12 15,-7 5 3-15,-6 5 3 16,-2-5 0-16,-6 15 0 16,-7 4 2-16,-4 8 6 15,-1 4 4-15,-5 9 1 16,-3 1-2-16,-3 12-7 15,-1 1-6-15,-1 11-2 0,-1-4-1 16,0 14 0-16,2 1 0 16,-3 10 1-16,1-3 0 15,-2-3 1-15,11 3 0 16,-8-19 0-16,-3 8 1 16,14-17 0-16,-15-9 1 0,15-3-3 15,17 5-1-15,-16-8-1 16,13-1-2-16,0-8 2 15,1-5-3-15,14-15-10 16,-3-12-8-16,12-22-34 16,0-3-6-16,8 2 9 15,1 11 9-15,-7 22 37 16,-11 3 11-16,6 16 25 16,-8 7 9-16,-1 7 5 15,-1 3-3-15,-10 13-20 16,-8-3-7-16,8 17-6 15,6 3 0-15,-14 3-1 16,-1 12-1-16,-12-1-1 16,-7-5 0-16,12 0 0 15,-5-11 0-15,-3-4 1 16,-5 3 1-16,-3-10 12 16,19-1-13-16,-11-11-8 15,6-2 5-15</inkml:trace>
  <inkml:trace contextRef="#ctx0" brushRef="#br0" timeOffset="16662.129">15984 3252 736 0,'29'-58'396'15,"-40"55"-117"-15,11 1-103 16,0 2-27-16,-1 0-54 16,1 0-19-16,0 0-26 15,0 0 2-15,0 0-3 16,0 3 7-16,1 14 7 15,-11 29-7-15,-4-21-17 16,3 3-7-16,-11 7-13 16,8-1-5-16,-2 2-6 15,-3-8-2-15,7-3-1 16,-5-8-1-16,14-3-1 16,3 6-1-16,5-9 0 15,1 4 0-15,1-6 1 16,1-4 0-16,7-3 1 15,4 3 1-15,4-10-1 0,8-1 0 16,4-7 0-16,4-5 0 16,6-1 1-16,1 1-2 15,0-9 1-15,-3-6 0 16,-5-2 1-16,-11-5 0 16,-9 1 1-16,2 6 1 15,-13 9-1-15,0 3 1 16,-6 9-1-16,-6-2 2 0,-8 10-1 15,5-3-2-15,-6 8-2 16,0 11-3-16,-1-4-1 16,2 6 0-16,-4 6-1 15,-10-9-1-15,10 14 0 16,-8-11 0-16,15 3 0 16,3 9 0-16,7-9 1 15,8 27 0-15,0-19 1 16,1 4 1-16,6-5 0 15,-3-19 2-15,4 16-1 16,16-6 2-16,-9-10-44 16,-3 1-22-16,5-9-77 15,-8-10 17-15,12 4 74 16</inkml:trace>
  <inkml:trace contextRef="#ctx0" brushRef="#br0" timeOffset="17346.97">17043 2938 869 0,'4'-15'438'15,"2"11"-120"-15,-4-5-84 0,-4 14-81 16,4 16-34-16,-6-3-42 16,-4-5-11-16,1 13-8 15,-1-3-7-15,-2 6-13 16,-2 5-6-16,0-1-12 16,-3 7-4-16,1 8-7 15,5 13-3-15,-2 4-1 16,1-5-1-16,-1-5-2 15,-2-13 1-15,2-13 0 16,1-5 0-16,2-7 1 16,2-6 0-16,4-6 6 15,-7-11-1-15,8-1-9 16,1-2-6-16,0-4-11 16,4-4-4-16,-2-9 4 15,-1-1 2-15,2-10 4 16,-4 12 1-16,-6-6 3 0,-2 2 1 15,-9 1 0 1,-9-4 1-16,0 8-3 0,-8 2 0 16,6 12-1-16,2 5-2 15,-5 8 0-15,-1 8 0 16,-3 9 2-16,8-2 1 16,-1 11 3-16,5-1 0 0,7-2 1 15,1 10 0-15,6-5 1 16,5-1 2-16,3-1 3 15,2-2 1-15,9-3 5 16,6 2 0-16,8-6 2 16,6-2 1-16,1-7 3 15,-1-6-1-15,11-3 2 16,-5-4-1-16,9-8-1 16,10-1 4-16,-14-6-38 15,8-2 74-15,-12-2-45 16</inkml:trace>
  <inkml:trace contextRef="#ctx0" brushRef="#br0" timeOffset="18879.82">17694 3267 441 0,'-6'-4'256'0,"-24"-20"-42"16,25 24-50-16,5 1-67 15,8 2-24-15,-3-2-13 16,3 4 1-16,-6-4 2 31,-1-1 1-31,2 1 0 0,-3-1-6 16,0 0-6-16,0 0-4 0,0 0-12 16,3 6-5-16,3 7-11 15,10 22-3-15,-9-19-8 16,0-3 0-16,6-3 0 15,8 2 1-15,-6-15 4 16,3 0 1-16,0-10 0 16,-1-10 0-16,1-1-5 15,4-7-3-15,-3 1-1 16,-4 1 0-16,-5 5-1 16,-8 0 0-16,2 12-2 15,-6-1-1-15,-5 9-3 16,-5 5-2-16,-5 1-1 0,1 10 1 15,-8 1 0 1,-2 7 0-16,-10 6 2 0,1-4 0 16,10 10 0-16,-10-2 1 15,6 3 0-15,0 2 0 16,-8-2-1-16,15-8 0 16,7 3-2-16,2 0 1 15,7-5-2-15,-2 3 1 0,6-8 1 16,0-3 0-1,5-1 4-15,5 2 2 0,10-4 5 16,3-2 4-16,9-6 3 16,5-6 1-16,6-2 10 15,-5-2 5-15,4-7 5 16,-1 7-1-16,-7-5-12 16,3-1-7-16,-10 6-9 15,-7-6-2-15,-4 3-4 16,1 1 2-16,-10 5-26 15,2 1-22-15,-7 2-78 16,-1 0-80-16,-1-1 128 16</inkml:trace>
  <inkml:trace contextRef="#ctx0" brushRef="#br0" timeOffset="19796.71">18246 3280 1080 0,'65'-31'467'0,"-64"26"-255"16,-1 5-33-16,-4-2-61 15,3 1-27-15,0 1-29 16,-8 0-8-16,-8 1-12 16,-35 11-6-16,36-7-15 15,-6 8-6-15,-10-3-9 16,5 0-3-16,-1 11-2 16,17-7-1-16,-1 0 0 15,3 1 0-15,2-5-1 16,-9 4-2-16,19-4 1 15,2 4 1-15,6-4 0 16,7-9 1-16,2 13-2 16,2-14-2-16,12-13-24 15,-5-2-11-15,2-15-9 16,5 4 0-16,-12-1 24 16,2 7 12-16,-9-6 12 15,0 3 0-15,-7-5 2 16,-4 5 0-16,-4 9-1 15,-3 1-4-15,-3 14-10 0,-4 1-2 16,-5 8-2-16,-4 3 2 16,-4 19 8-16,-5 2 3 15,-5 16 4-15,7 16 0 16,-14-3 3-16,-4 6 1 16,-2-6 2-16,-16-7 0 15,8 10 1-15,5 6-1 16,0 6-1-16,10 0-2 15,-5-19 0-15,12-3 0 0,3-14-1 16,-4-6 1-16,9-4 1 16,-7-9 0-16,17-11-1 15,6-10-3-15,11-2-7 16,13-8-6-16,3-5-3 16,-5-5 1-16,14-9 7 15,-3 3 2-15,5-9 5 16,14-2 1-16,-6 1 1 15,4 4 4-15,2-10 16 16,-6 6 7-16,0 8 2 16,-11-6-1-16,-2 24-16 15,-15-7-3-15,-6-6-1 16,14 4 2-16,-22-7-1 16,1 7-1-16,-4-4-4 15,-19 2-2-15,0-1-3 16,0 3-1-16,-14 8-3 0,-1-2 0 15,4 5-1-15,0 3 1 16,4 2 0-16,2 5 0 16,2 2-6-16,9 2-17 15,4-8-43-15,6 1 51 16,12-1-3-16</inkml:trace>
  <inkml:trace contextRef="#ctx0" brushRef="#br0" timeOffset="20777.34">18506 3296 541 0,'42'-73'287'0,"-36"66"-68"16,7-3-29-16,-4 2-36 16,-8-1-10-16,5 8-9 15,-9-3-3-15,1 1-15 16,2 2-14-16,-1-1-25 15,0 2-8-15,0 0-22 16,-8 17-5-16,-18 37-10 16,22-29-6-16,-22 9-6 15,13 2-5-15,-1-3-5 16,-7-4-2-16,11-5-3 16,2 1-1-16,7-7-2 15,2 1 1-15,3-6-1 16,2-3 0-16,1-4 0 15,3 5-1-15,-1-8 0 0,-3-6 0 16,7-2 2-16,-1-8 1 16,8-2-1-16,-1-3-1 15,12-10-2-15,13 5 0 16,-1-10-1-16,6-3 2 16,-8-6 0-16,-13-10 2 15,1 9 0-15,-9 5 1 0,-6 13-1 16,-1 3 0-16,-9 11 0 15,-2 5-3-15,-7 4-5 16,-5 8-1-16,-1 7-2 16,-7-2 2-16,4 11 1 15,-3 1 1-15,0 9 0 16,7-3 1-16,-1 8 1 16,12 3 0-16,0-2 1 15,0 6 0-15,-2-17 2 16,0 7 0-16,2-14 3 15,-8-6-14-15,9 0-47 16,3-11-34-16,-4-7-76 16,9 5-44-16,2-2 135 15</inkml:trace>
  <inkml:trace contextRef="#ctx0" brushRef="#br0" timeOffset="21462.96">19266 3204 567 0,'46'-18'316'0,"-47"9"-76"0,0 5-67 15,-2-4-10-15,0 0-14 16,0 0-1-16,-1 0-7 16,0 6-11-16,-3 0-24 15,-3 0-14-15,-2-1-29 16,-1 2-13-16,-3 0-22 16,-1 2-8-16,-11 4-11 15,6 2-3-15,-6 5-3 16,3 2-2-16,4 3-1 15,-5 2-1-15,2 5 0 16,3 0-1-16,8 5 1 16,2-1 1-16,5 0 0 15,2 3-1-15,1-16 1 16,2 7 0-16,3-3 0 16,1-7 1-16,3 0 0 15,1 0-1-15,6-14 2 16,9 2 0-16,0-9-2 15,-3-14-2-15,14-4-15 0,-10-14-10 16,20-5-6-16,7-1 2 16,-12-1 14-16,1 10 9 15,-13 10 8-15,-9 4 0 16,-8 12 1-16,-3 3-1 16,-10 9-6-16,-7 5 0 15,-4 8 1-15,-5 7 3 16,4 4 6-16,-2 0 1 0,9-2-1 31,5-11-1-31,1 1 1 0,-9 37 0 16,4-5 0-16,8 3 0 0,8-14 1 15,0-7-1-15,6-5 3 16,3-6-1-16,5-13 3 16,3 0-4-16,4-1-45 15,-3-4-29-15,5-11 40 16</inkml:trace>
  <inkml:trace contextRef="#ctx0" brushRef="#br0" timeOffset="22101.36">19855 2976 853 0,'4'-11'409'0,"2"2"-146"16,-2-8-48-16,-1 12-54 16,-3-7-42-16,-2 18-51 15,0 11-18-15,-7 5-20 16,1 13 0-16,-5 0-7 0,-8-3-3 15,-4 12-7-15,1 0-3 16,-8 8-4-16,9 12 0 16,-2-13-1-16,5 1 0 15,-6-21 2-15,-4-6-1 16,15-8-10-16,0-6-17 16,13-3-41-16,12-13-50 15,-9-17-91-15,6 0-52 0,9-17 152 16</inkml:trace>
  <inkml:trace contextRef="#ctx0" brushRef="#br0" timeOffset="22532.9">19717 3089 875 0,'-4'-3'426'0,"0"8"-161"16,-1-2-40-16,2 6-74 15,7 3-29-15,0-5-32 16,7 2-14-16,8-1-19 15,-3 6-8-15,9-5-14 16,0 1-7-16,6-2-9 16,-3-7-4-16,7 2-5 15,0-2 0-15,0-4 0 16,16-6-1-16,-18-7 0 16,-6-6-2-16,7 1-2 15,-15-5 0-15,10 3-2 16,0 3 0-16,-16 5-2 15,-3 3-2-15,-8 15-6 0,0 8 1 16,-10-1 0-16,-7 5 2 16,-1 4 3-16,1 1 0 15,-6 11-1-15,2 1 1 16,-7 3 0-16,3 0 1 16,2 1 1-16,12 12-1 15,-1-5 1-15,-2-7 0 16,1 0 1-16,0-14-1 0,2-11-17 15,5 4-15-15,-2-17-34 16,1 3-24-16,9 1-68 16,-4-10-30-16,24-4 116 15</inkml:trace>
  <inkml:trace contextRef="#ctx0" brushRef="#br0" timeOffset="23566.43">20663 3062 1160 0,'-24'9'500'0,"-7"3"-269"16,1 1-41-16,3 5-65 16,0 5-24-16,3-6-33 15,-8 0-13-15,0 5-22 16,16-3-10-16,-7 8-8 15,11 2 1-15,-2 1-3 0,-4 0-2 16,8-2-5-16,4 10-2 16,6-9-1-16,3-6 1 15,10-8 2-15,5-14 0 16,9 5 1-16,3-12 1 16,7-2-3-16,-1-1-9 15,-1-25-22-15,9 11-11 16,-9-23-15-16,1-5-1 0,-5 1 10 15,-10-6 5-15,-6 12 13 16,-5 4 7-16,-8 11 12 16,-2 2 4-16,-12 5 2 15,-3 4 2-15,-8 12 0 16,-2 6 0-16,0 6 3 16,-3 7 3-16,2-7-1 15,8 0-1-15,5-1-3 16,11 2-2-16,-6-4 0 15,-17 1 0-15,25 5 2 16,4 0 0-16,6-3 1 16,11 3 0-16,-17 0-2 15,7-4-1-15,10 7-1 16,10 5 0-16,3-7 1 16,-6 0 1-16,6-4 1 15,-2-3 1-15,7 0 2 16,-2-7 1-16,7-6 2 0,2-1-1 15,-4-4 0 1,-2 0-1-16,-4 1-2 0,1-1 0 16,-8 3-2-16,-3-6-2 15,-10 8-2-15,-7 3-3 16,-5-1 4-16,0 10 1 16,2 5 9-16,-8 0 3 15,0 15 3-15,2 2 1 16,-1-4-1-16,1 5-2 0,-2-3-5 15,-2 2-2-15,-5 5-3 16,-4-6 0-16,-4 8 0 16,-9-7 1-16,8 3-1 15,11 15 0-15,-5-21 0 16,2 3 1-16,8-12 1 16,-5-4 2-16,6-3 3 15,20-5 1-15,-13-10-4 16,5-8-2-16,11-2-6 15,-4-2-3-15,21-2-3 16,1-9-5-16,8-8-11 16,-1-1 0-16,0-3 5 15,-6-4 7-15,2 10 11 16,-4-1 1-16,4 16-2 16,-2 12 0-16,-8 7 6 15,2 13 3-15,-22 0 6 16,1-3 2-16,-13 12-5 15,-9 1-2-15,-3 10 1 16,-6 13 1-16,-5 1 4 16,17 1 1-16,-11 3-3 0,1-4-3 15,14-6-5-15,-16-7 11 16,11-7 11-16,10 0 331 16,-7-14-261-16</inkml:trace>
  <inkml:trace contextRef="#ctx0" brushRef="#br0" timeOffset="24548.1">22521 2986 886 0,'-28'9'407'0,"30"-7"-201"0,-2-1-24 16,0-9-77-16,4 6-23 16,0-8-26-16,-7 4-11 15,6 10-15-15,-7-4-6 16,2 6-3-16,8 10 5 16,-6-12 1-16,8 10 0 15,-11-12-5-15,-6-2-4 16,-1 1-10-16,13 1-1 15,1-1 0-15,7 2 1 0,-1-1 1 16,-7-2 0-16,4 0-2 16,-7-9 0-16,3-1-1 15,-4 4-1-15,-2 2-1 16,3-2-2-16,-5 9 5 16,6-1 3-16,-2-3 6 15,0 0 3-15,0-1-1 16,0 1-4-16,0 1-5 15,-6 1-3-15,6-1-2 16,-13 3-1-16,-25-8 1 16,35 3 11-16,-1 0-37 15,6 11 23-15,8-6-3 16</inkml:trace>
  <inkml:trace contextRef="#ctx0" brushRef="#br0" timeOffset="25043.99">22316 3403 1082 0,'32'27'460'0,"-33"-27"-254"16,-1 8-39-16,-1-8-63 15,5 20-14-15,-2-18-21 16,4 6-10-16,-4-2-7 15,-11-12-5-15,9 7-5 16,-11-1-1-16,9 17-8 16,0 2-4-16,-2-7-9 15,10 1-4-15,-2-11-3 16,5 8 0-16,-1-5 3 16,-6-8 1-16,12-2-1 15,0-2-3-15,-3-3-4 16,5-8-3-16,-11 10-2 15,5-10 0-15,1 10-3 16,-6 11-1-16,1-6-9 0,-10 1-2 16,-10 5-10-16,-6-3-16 15,-4 0 411-15,-1 14-289 16</inkml:trace>
  <inkml:trace contextRef="#ctx0" brushRef="#br0" timeOffset="26115.43">23214 3023 430 0,'29'-35'256'0,"-25"35"-35"0,3 0-88 16,1-8-22-16,3 0-12 16,3-6 2-16,-7-6 12 15,0 13 7-15,-4 7 14 16,-2 5 4-16,-1 0-20 16,0-5-17-16,-1 0-27 15,0 0-16-15,0 0-15 16,-2 12-2-16,-13 25-17 15,-1-12-3-15,-5 7-9 16,-4-9-3-16,-2 18-3 16,2-4-1-16,2-1 0 15,0-1-1-15,1 1 0 16,4-4 0-16,3-8 0 16,7 6 0-16,0-13-16 15,2 8-11-15,3-18-29 16,-1 2-16-16,8-11-58 15,0-11-35-15,8 1 102 16</inkml:trace>
  <inkml:trace contextRef="#ctx0" brushRef="#br0" timeOffset="26864.87">23692 2942 1089 0,'-8'-2'462'0,"0"6"-273"16,2-7-38-16,0-3-60 16,2 13-25-16,3-4-23 15,0 2-7-15,-4-5-9 16,4 0-2-16,0 0 3 15,-7 11 1-15,-27 36-3 16,18-32-4-16,-4 3-8 16,1-8-4-16,4 5-3 15,4-14-2-15,10 1 1 16,4 5-1-16,12-11-3 16,3 4-1-16,0-17-5 15,6-11-2-15,0 9-7 16,1-8-5-16,4 10-6 15,-4 0 2-15,0 1 7 0,-7 7 4 16,-1 14 5-16,1-1-1 16,-2 14 0-16,4 0 1 15,-8 8 1-15,-11 3 2 16,-1-1 2-16,-1 5 1 16,-9-1 0-16,-2 11 4 15,-17-1 1-15,-4 0 1 16,-7-2 0-16,1 8 0 15,-1-23-1-15,-7-3 2 0,4-3 0 16,1-6 0-16,10 0 0 16,-4-13-1-16,13-18-6 15,-6-13 0-15,3-4-11 16,16 1-8-16,5-1-11 16,13 2-2-16,14 8 6 15,-2 8 6-15,4 6 12 16,-4 6 2-16,-15 5-4 15,10 6 1-15,-9 8-1 16,-1 5 2-16,13 5 5 16,-2 1 2-16,-7 7 2 15,5-7 2-15,1-6 3 16,-3-7 0-16,18 3 2 16,0-3 0-16,4-1-3 15,2-3 2-15,0-17-35 16,-2-6-46-16,9 4-112 15,0 2 112-15</inkml:trace>
  <inkml:trace contextRef="#ctx0" brushRef="#br0" timeOffset="27247.829">24051 3311 1398 0,'51'37'579'0,"-51"-26"-354"15,0-1-54-15,-4 7-74 16,-3-8-24-16,2-7-31 16,-1 12-11-16,3-5-16 15,-1-1-5-15,0 9-4 16,0-12 4-16,4-5-48 15,-1-3-34-15,1 2 44 16</inkml:trace>
  <inkml:trace contextRef="#ctx0" brushRef="#br0" timeOffset="28198.37">24985 2873 161 0,'100'-41'120'0,"-84"31"49"16,-1 3 16-16,-3-5 22 15,-2 8 10-15,-4 4 0 16,-3-3-16-16,2 10-15 16,-4-4-1-16,-3 3-17 15,-3 0-10-15,-13 1-22 16,1-1-21-16,-5 8-38 15,1 15-12-15,-5-11-31 0,-7-9-9 16,-1 2-13 0,0-1-3-16,-4 1-3 0,0-1-1 15,11-9-1-15,-13-18-1 16,22 7-3-16,4 4 0 16,-4 0 0-16,22 10-1 15,-11 1 1-15,-1-10 0 16,7 5-2-16,1 2-1 15,-2-2-1-15,2 0-2 16,0 0 1-16,0 0 2 16,0 0 1-16,4 19 0 0,3 18 2 15,-20-35-1-15,5 15 1 16,-10-8 0-16,6 0 1 16,4 17-1-16,-3-10 1 15,-2 3 0-15,1-10 0 16,3 0 1-16,-2 1-1 15,2-3 0-15,3-1 0 16,-2-6-1-16,8 2-3 16,-3-4-2-16,8 2-3 15,-5 0 1-15,0-1-1 16,6 0 1-16,7-1 0 16,27-6 2-16,-19 6 1 15,1-4 2-15,11 4 0 16,-7-6-1-16,-2 5 0 15,9 9-1-15,-6-4-3 16,11 12 0-16,2-3 0 16,-9-4 0-16,-5 14 4 0,2-5-1 15,-11 9 1-15,2 5 2 16,-10-1 1-16,-7 11 0 16,-10-5 4-16,-6 2 2 15,-13-6 2-15,-7-15 2 16,-3 8 4-16,-3 4 3 15,-16-1 10-15,-2-2 3 0,-9-11 1 16,1-15 2-16,11-6 0 16,4-1-3-16,6-18-2 15,8 2-5-15,12-6-19 16,3-14-18-16,20 11-29 16,2-6 354-16,19-1-246 15</inkml:trace>
  <inkml:trace contextRef="#ctx0" brushRef="#br0" timeOffset="32392.829">1911 5482 528 0,'41'-31'337'0,"-41"28"-21"16,2 0-151-16,5 2-26 15,-7 0-54-15,0 0-6 16,0 0 4-16,0-1 3 16,0 1 0-16,0 0 0 0,0 0-8 15,0 0-1-15,0 0-6 16,0 0-8-16,0 0-14 16,0 0-8-16,0 1-15 15,0 0-6-15,0 1-6 16,8 21 0-16,-3 19-3 15,-19-22-2-15,1 4-4 16,9 4-2-16,-1 8-1 16,-11 4 0-16,12 4 0 15,-11 2 0-15,5-1 2 16,8-2-1-16,-12-2 0 16,17-4 0-16,-19-9-1 15,10 7 1-15,-7-16 0 16,-5 2 1-16,16-3-1 15,-8-7 0-15,7-1-16 16,-1-8-27-16,5-1-54 16,0-6-44-16,5-3 81 15</inkml:trace>
  <inkml:trace contextRef="#ctx0" brushRef="#br0" timeOffset="32692.1">2153 5912 1383 0,'-4'3'636'16,"-7"9"-306"-16,-7-4-127 15,11 16-37-15,-3-13-71 16,-2-3-22-16,5 3-32 16,-4-11-11-16,5 1-16 15,0-3-3-15,3 0-31 16,6-6 300-16,4-2-218 16</inkml:trace>
  <inkml:trace contextRef="#ctx0" brushRef="#br0" timeOffset="35619.17">3084 5542 526 0,'24'-80'298'0,"-22"72"-76"16,-5 1-46-16,7 5-24 15,0-2-28-15,1 2-9 16,1-4-9-16,-6 7-4 0,1-1-18 16,-1 3-7-16,-1-3-20 15,0 0-8-15,0 0-12 16,0 0-6-16,0 0-5 16,-9 20-3-16,-20 32-3 15,19-24-4-15,-2 7-4 16,-1 1-4-16,-3 5-5 15,0 3 1-15,-1-1-1 16,2 4 0-16,4-1 1 16,-9 0-1-16,4-1 0 15,-2-10 0-15,8 1 0 16,-5-12 1-16,7-5 1 16,8-3 0-16,-7-13 2 15,12-1 5-15,-8-11-36 16,3 0-15-16,4-14-46 15,8-2-479-15,21-8 414 16</inkml:trace>
  <inkml:trace contextRef="#ctx0" brushRef="#br0" timeOffset="36236.119">3621 5296 869 0,'0'3'478'0,"0"-6"-102"16,-12 0-164-16,10-4-39 16,-3 10-80-16,0-1-26 15,7 11-38-15,-6 1-6 16,-4 1 1-16,0 26 1 15,0-7-4-15,-6-4-2 16,2-2-5-16,2-5-4 16,-2-3-4-16,5 6-1 15,-4-7-1-15,-3-5 2 16,6-2-1-16,-3-6 1 0,9 2 2 16,2-3-20-16,-2-3-52 15,4-2-51-15,-2-1 253 16,0 0-135-16</inkml:trace>
  <inkml:trace contextRef="#ctx0" brushRef="#br0" timeOffset="36651.85">3979 5409 824 0,'72'5'408'16,"-79"-4"-100"-16,0 6-95 15,-2-2-56-15,-3 9-30 16,-2 4-56-16,-4 0-17 15,-5-5-12-15,7 6-1 16,-17 4-2-16,-6-1-4 16,16 7-11-16,-25-4-6 0,14 6-8 15,-5-2-1-15,-25 4-3 16,18 0 0-16,-7-3-1 16,-1-10 0-1,18 8-1-15,0-8 0 0,4-11-1 16,15 3-2-16,5-10-5 15,4 4-21-15,6-6-40 16,-3 1-48-16,-1-8-79 16,12 11-35-16,6-8 136 15</inkml:trace>
  <inkml:trace contextRef="#ctx0" brushRef="#br0" timeOffset="37534.51">3874 5839 1152 0,'62'-47'491'16,"-63"40"-270"-16,-3 11-44 0,-6-7-78 15,5 3-30-15,1 0-44 16,8 10-11-16,-8-1-7 16,-14 1 3-16,4 10 1 15,-23-12-1-15,22 10-4 16,2 2-1-16,-5-3-1 16,17-3 0-16,-13-3 1 15,6-2-2-15,4-11 3 16,6 4-4-16,0 4-13 15,-2-8-9-15,0 1-29 16,17-6-9-16,30-36-24 16,-29 24-12-16,9-7 11 15,-6 11 12-15,5 13 36 16,-7-8 19-16,-2 22 13 16,-8-14 0-16,1 11 0 0,1 18 2 15,-3-10 1-15,1 4 2 16,-6-1 4-16,-2 4 2 15,-8 0 4-15,-5 7 1 16,-13-3-2-16,-1-7-2 16,1 8-2-16,-10 0 0 15,-8 0 1-15,3-3-1 0,-12-8 0 16,3-8 0-16,4 1-2 16,5-7 2-16,12-7 1 15,5 1-1-15,12-19-1 16,-5-3-2-16,10-3-22 15,5-3-6-15,9 8-1 16,3 5 0-16,-1 8 21 16,0 2 3-16,-6 1 0 15,0 7-1-15,5 6 6 16,2 3 5-16,1 6 15 16,2-3 5-16,1 9 1 15,2 2-1-15,2 1-10 16,9-1-2-16,-8-11-8 15,13 3-1-15,-2-6-1 16,-5 0 0-16,-7-6 4 16,-4-9-9-16,11-7-41 15,-1-7 99-15,12 0-60 16</inkml:trace>
  <inkml:trace contextRef="#ctx0" brushRef="#br0" timeOffset="38868.93">4647 6038 452 0,'-1'47'245'0,"1"-44"-46"0,0-2-29 16,1 0-41-16,-1-1-11 16,-1 0 1-16,0 0 3 15,1 0-3-15,0-1-5 16,0 0-29-16,0-1-13 15,0-13-18-15,14-28-6 16,-1 17-8-16,11 3-4 16,-8-23-8-16,1-6-5 15,8-10-8-15,-6-14-3 0,-4 9-6 16,16 0-1-16,-20 7-3 16,-4 2 1-16,15 21 2 15,-15 15 2-15,3 11 1 16,4 5-1-16,-13 6-11 15,2-4-5-15,-3 13-5 16,-3 12-1-16,3 9 7 16,-1 4 3-16,-7 2 4 15,3 5 0-15,-4 5 2 16,-3 8 1-16,17 8 0 16,0-2 1-16,-6-14-1 15,6-8 1-15,2-2-1 16,-3-7-1-16,17 3-1 15,-9-9 0-15,-4-8-6 16,5 1-2-16,-9-12-1 16,3-4 0-16,3-9 3 0,-5-5 2 15,9-1 2 1,-2-2 0-16,4-5 0 0,2 1 1 16,-5-24 1-16,3 5 1 15,-9-13 2-15,5-5 0 16,2 7 2-16,1-1 1 15,-1-2 8-15,3 3 6 16,2 9 11-16,-7-11 2 16,7 6-1-16,-4-9-5 15,-4 9-9-15,7 2-5 16,-15 13-8-16,-4 8-3 0,4 8-4 16,0 11-4-16,13 5-3 15,-3 10-20-15,-14 5-43 16,-6-1-190-16,1 7 176 15</inkml:trace>
  <inkml:trace contextRef="#ctx0" brushRef="#br0" timeOffset="39772.28">5445 5818 786 0,'1'0'431'16,"-2"1"-113"-16,0-8-113 15,0 9-42-15,-2-2-70 16,0 2-20-16,3-2-20 16,-1 2-3-16,-1 15-8 15,-5 35-6-15,-3-45-12 16,0 6-4-16,-6 0-8 16,2-2-3-16,1 5-2 15,-1-2-2-15,8-2 1 16,1-7-1-16,-3-14-8 15,8 3-5-15,11-14-7 16,-4 3-2-16,13 1-2 16,-1-2-2-16,-3 8-2 15,5-3 2-15,1 9 7 0,-3-4 5 16,-3 8 5-16,1 1-1 16,-1 17 0-16,-2-8 0 15,3 11 2-15,-7 3 1 16,-7-6 0-16,1 18 1 15,-6-8 0-15,-1 6 1 16,-9 5 0-16,-6-2 1 16,-8 1 2-16,-3-1-1 0,-6-1 2 15,-4-2-1-15,-9-10 2 16,11 4 0-16,11-14 0 16,-9-6 0-16,11-1 0 15,-9-8 0-15,-3-6 0 16,14-2-1-16,7-19-4 15,4-2-6-15,11 0-2 16,6 0-1-16,18 10 2 16,-7 2 2-16,4 6 3 15,7 8-1-15,-7 3 7 16,9 6 6-16,3 4 6 16,-6 4 3-16,2 8-6 15,0 6-3-15,-7 12-6 16,-1-10-1-16,-4-3 0 15,-2-6 0-15,0-14 5 16,-3 5-11-16,-7 1-41 16,7-7-44-16,5-7 49 15</inkml:trace>
  <inkml:trace contextRef="#ctx0" brushRef="#br0" timeOffset="42549.189">6421 5585 946 0,'56'-47'441'0,"-59"40"-179"16,1 4-55-16,1 2-66 15,-1-1-32-15,1 2-41 16,0-1-16-16,-1 1-21 16,1 0-7-16,0 0-9 15,0 0-4-15,-4 17-5 16,-12 35-2-16,12-19-3 16,-6 3 0-16,4 7 1 15,-3-2 0-15,1 7 1 16,4 1 0-16,-4-14 0 15,-2-3 0-15,2-10 1 16,-2-4 0-16,-2-3 2 16,7 0-3-16,-7-9-27 15,-1-10-22-15,7 0-75 16,-1-1-54-16,6-7 110 16</inkml:trace>
  <inkml:trace contextRef="#ctx0" brushRef="#br0" timeOffset="42965.68">6314 5716 993 0,'-36'-52'439'0,"27"52"-222"16,5-3-39-16,5 3-65 15,1-3-20-15,-2 2-23 16,0 1-1-16,21 2 0 15,31 11-4-15,-24-1-7 16,-1 2-1-16,-9-13-9 16,8 1-7-16,-1-6-12 15,8-3-6-15,2 3-9 16,-13-9-3-16,3 3 6 16,-13-9-28-16,5 8-58 0,4 5-48 15,-16 1 59-15</inkml:trace>
  <inkml:trace contextRef="#ctx0" brushRef="#br0" timeOffset="44315.34">7403 5409 405 0,'-31'-40'263'0,"30"49"-24"15,0-2-62-15,-1-3-17 16,-1-5-37-16,2-7-9 15,0 6-16-15,-1-8-1 16,3 17-10-16,0-5-12 16,4-2-17-16,-1 13-4 15,2-18-3-15,2-10 4 16,5 4 1-16,3-1-5 0,6-3-12 16,2 12-8-16,4-9-11 15,-3-13-5-15,5 16-8 16,7 4-3-16,-11 3-2 15,6 17-2-15,-14-9-1 16,-20-2-1-16,5 12 0 16,-5 7-1-16,-5-1 2 15,-3 0 0-15,-11 3 1 16,4-8 0-16,-14 13 2 16,3-3-1-16,-5-6 1 15,-2-3 0-15,6-8 0 16,7 5 0-16,6-8 1 15,-1-3-1-15,10-5-9 16,2-2-6-16,5-3-9 16,3-1 0-16,4 0 5 15,5 0 3-15,4 2 8 16,4-4 0-16,0 4 1 16,0-1 2-16,-2 4-3 15,-6 2 1-15,1 3-2 0,5 6 1 16,-6 7 0-16,17 7 1 15,-15-1 2-15,-14 6 0 16,7 4 0-16,-14 2 0 16,-3 13 0-16,-4-11 1 15,-14 3 2-15,-4-1 0 0,-2-2 3 16,5 4 1 0,-5-27 2-16,-2 16 2 0,-1-21 2 15,-2-8 2-15,-4 4 3 16,13-17 3-16,-1-11 0 15,7 0-1-15,16 8-6 16,-22-22-4-16,16 11-7 16,-2-2-1-16,3-8-10 15,10 13-10-15,2 7-32 16,1 4-22-16,0 10 44 16</inkml:trace>
  <inkml:trace contextRef="#ctx0" brushRef="#br0" timeOffset="45414.58">8226 5373 375 0,'52'-19'296'16,"-54"18"73"-16,2 4-84 15,0-3-60-15,0 0-37 16,0-1-40-16,0 0-18 16,0 0-22-16,-1 0-16 0,0 0-27 15,0 1-11-15,-7 1-9 16,-2 5-2-16,-42 41-7 15,37-14-6-15,-10 0-13 16,4-2-4-16,-1-1-7 16,-4-10 0-16,8 3-4 15,-8-2-1-15,13 5-1 16,-8-2 0-16,14 8 0 16,-1-14 0-16,4 8 0 15,5-4 0-15,2 3 1 16,5 11-1-16,0-15 1 15,2 6-1-15,7-8 1 16,8-7 0-16,-4 0 1 16,-1-13-1-16,-5-20 1 15,8 15-1-15,9-27-1 16,7 12 0-16,12 6 0 16,-16-18 1-16,3 5 1 0,-1 1 2 15,-8-8 0-15,-5 5 0 16,-8 6 3-16,-6-4-1 15,-9 0 0-15,0 1 1 16,-4 0 0-16,-2-8-1 16,-5 7 0-16,-2-1-1 15,-12-2 0-15,4 10-1 16,-5-4 1-16,-3-2-2 16,9 14-3-16,-8 8 0 15,-1-5-3-15,7 21-1 0,-11-10-1 16,16 4-2-16,-8 9 1 15,-6-14 1-15,24 13 0 16,-17 6 2-16,17-2-35 16,15 11-35-16,-12-12 3 15,15-4 25-15</inkml:trace>
  <inkml:trace contextRef="#ctx0" brushRef="#br0" timeOffset="46415.01">8694 5745 958 0,'-7'-9'415'0,"8"8"-214"15,0-3-22-15,1 4-43 16,-2 0-22-16,0 0-31 15,-1 0-10-15,0 0-18 16,0 0-8-16,-2 5-14 16,-6 5-3-16,-42 40-7 15,18-26-3-15,10 2-6 16,10-1-3-16,1 3-4 0,20 2-1 16,-20-19-2-16,7 1 1 15,5-22 0-15,-8 9-3 16,19-1-3-16,9-11-6 15,1 5-18-15,-7-17-6 16,13-4-7-16,-19 4 0 16,15 0 13-16,2 4 8 15,-5 6 10-15,5-1 3 16,-8 9 0-16,-3 8-2 16,-6 9-1-16,2 10 0 0,-4 12 2 15,-3-3 1-15,-3 9 1 16,-1 3 2-16,-7-5 1 15,-3 1 0-15,-10 2 3 16,-7-1 3-16,-8 1 0 16,-2-6 1-16,0 10 0 15,3-13 0-15,-5-4 1 16,-2-3 0-16,-1-17 0 16,5 4-1-16,11-19 1 15,3 5-2-15,5-14-4 16,3-8-3-16,6 6-17 15,3-7-6-15,11 7-2 16,1 1 4-16,5 3 10 16,4 3 7-16,-2 0 1 15,3 4 1-15,1 5 1 16,0 1-1-16,8 9 5 16,0 3 3-16,11 9 5 15,-1 4 2-15,-1-1-2 16,-1 6-2-16,-13-5-3 0,9 3-1 15,-3-5 0-15,-9-8 0 16,4-3 1-16,-7-8 12 16,2-9 23-16,9-5-27 15,3-10 1-15</inkml:trace>
  <inkml:trace contextRef="#ctx0" brushRef="#br0" timeOffset="49458.759">9416 5530 360 0,'-1'-1'267'0,"0"0"13"0,0 0-116 15,0 1-26-15,0 0-42 16,0 0-5-16,0 0-3 16,-1-1 0-16,1 0-14 15,0 0-3-15,0 0-6 16,0 0-1-16,0 1-9 16,0 0-10-16,0 0-12 15,0 0-5-15,1 0-3 16,0 0 3-16,0 0 0 15,0 0-1-15,7 1 0 16,16 3-1-16,36 4-6 16,-22-9-2-16,5-9 0 15,1 0-1-15,5-4-2 16,6 5-1-16,2 4-7 16,-2 0-1-16,11 8-3 15,5-3 0-15,-7 1 0 16,-7 2-1-16,-10-12 0 0,-13-4 0 15,-3-2 0-15,4 12 0 16,-19 5-1-16,9 14-1 16,-6-9 0-16,-6-7 0 15,2 6-1-15,-6-3 1 16,-6 5 0-16,-2-3 1 0,2-1 2 16,-2-4 2-1,-1-2 3-15,0 2 1 0,0-1-1 16,0 0-3-16,-6-16-2 15,-13-30 0-15,13 37-1 16,-3 1 0-16,0-10-2 16,2-8 0-16,-4-3-1 15,-3 6-2-15,0 15-1 16,-1 15 0-16,-9 1 0 16,8 15 1-16,-9-8 1 15,-3-19 1-15,18 17 1 16,-10-24 0-16,23 19 0 15,-1 8 0-15,-5-15-1 16,-6 15 0-16,-4-15-1 16,14 4 0-16,0 4 0 15,24 7 2-15,-3 2 4 16,-3-6 3-16,20 4 5 16,-2-7 1-16,11 2-1 15,0 0-1-15,0-2-5 0,-6-6 0 16,0 3-2-16,-8-7 1 15,-5 2 0-15,-5 0 2 16,-16 0-1-16,5 4 3 16,-20-10 2-16,4 2-1 15,-3-3 0-15,-10 6-2 16,2 3-3-16,-6-2 0 16,-2 0-1-16,1 1-2 15,-1 6 0-15,-4 1-1 0,-4-3 1 16,2-3-1-16,-3-1 0 15,0 5 0-15,1 8 1 16,5 5 1-16,1-4 0 16,-15 0 1-16,6 0-1 15,16 1 1-15,-4 4-2 16,10-4-2-16,17 0 23 16,-27-7-27-16,21-3 79 15,13 0-51-15</inkml:trace>
  <inkml:trace contextRef="#ctx0" brushRef="#br0" timeOffset="50874.91">11406 5425 527 0,'-35'-6'302'16,"29"6"-53"-16,2 1-91 15,1 0-28-15,1-1-41 16,1 0-12-16,0 0-18 0,0 0-1 16,1 0-7-1,0 0-3-15,0 0 3 0,0 0 2 16,0-1-6-16,12-1-1 15,43-5-6-15,-33 10-6 16,7-22 5-16,1 9 0 16,4 2-9-16,-2-10-2 15,0 17-12-15,-5-3-5 16,-9 8-6-16,-2-1-2 0,-4 4-1 16,-5 5 1-1,-5-2 1-15,-7 2 3 0,-7 6 2 16,-3 7-1-16,-9-3 0 15,-5 2-2-15,-4-6-1 16,-10-4 0-16,9-1-1 16,1-4 1-16,14-2-1 15,9 2-1-15,-4-8-1 16,5 0 0-16,2 0-1 16,3 0-1-16,4-1-2 15,-1-2-2-15,1 1-1 16,0 0 0-16,8-1 3 15,2 0 1-15,31-7-1 16,-25 8-1-16,-2 0 1 16,16 5-1-16,-8 4 0 15,-3-2 0-15,3 7 0 16,-3-2 2-16,-8 5-1 16,-4 4 2-16,-5 5 0 15,-3 7 0-15,-4 0 1 16,-13-7 1-16,-8 7 1 0,-6 0 1 15,-3 7 2-15,0 3-2 16,-3-16 13-16,-7-3 9 16,0-13 9-16,-5-10 6 15,11 3-7-15,7-2-7 16,1-2-8-16,12-9-5 16,-6-6-8-16,4-11-2 15,-4-17-6-15,11 16-3 0,0-7-14 16,-3 7-15-16,13 10-39 15,-3 1 1-15,12 14 40 16</inkml:trace>
  <inkml:trace contextRef="#ctx0" brushRef="#br0" timeOffset="52091.189">12124 5857 295 0,'-34'59'193'0,"34"-53"20"0,2 2-22 16,-2-11-15-16,-1 4-7 16,1 1-18-16,0-3-4 15,-1 0-16-15,1 1-7 16,-1-1-17-16,0 0-12 16,0-1-21-16,0 2-8 15,0 0-14-15,1 0 0 0,0-1-3 16,0 0-3-16,0 0-9 15,1-15-8-15,3-19-16 16,-3 8-4-16,9 2-4 16,4 14-2-16,5-42-1 15,-1 2 0-15,5-8 1 16,3-2-1-16,-3 7-1 16,7 17 0-16,-5-8-1 15,-5 7 0-15,4 11 0 16,-4-4-1-16,-9 20-3 15,-5-6-3-15,-3 23-2 16,3 5 0-16,-4 16 1 16,4 7 4-16,-4 0 3 15,-2 7 1-15,-7 0 0 16,12 2 0-16,-13 1 1 16,-3-3 1-16,11 4-1 15,-14-4 0-15,16 0 1 16,1-8-1-16,16-6 0 15,-4 4 1-15,3-16-1 0,-5 3 0 16,-1-6 0-16,9-2 0 16,-6-11 1-16,3-4 0 15,-5-15 0-15,1-1 0 16,3-13 0-16,-1-11 0 16,5-5-1-16,-1-17 2 15,0 9 0-15,-1 2 1 0,4 1 0 16,-4 0 0-16,-1 2-2 15,0-5-1 1,-4 14 11-16,2 8 3 0,-3 8 2 16,-3 12 1-16,-5 4-12 15,-4 4-6-15,-2 8-10 16,2 9 1-16,-6 6-31 16,-4 3-32-16,0 19-18 15,0 9 43-15</inkml:trace>
  <inkml:trace contextRef="#ctx0" brushRef="#br0" timeOffset="52740.659">13068 5382 1075 0,'4'0'472'15,"-2"-5"-230"-15,3 14-28 16,-7-8-59-16,-4-1-31 0,-10 4-44 15,-6 2-11-15,-5 13-6 16,-1 2-5-16,0 9-17 16,9-4-7-16,-8-2-16 15,4 4-4-15,0-5-5 16,-14 7-3-16,19 5-3 16,-10 1 0-16,12 2-3 15,8-3 1-15,6-1-1 16,14-4-1-16,-1 4 0 15,13-1 1-15,-3-18 0 16,6-12 2-16,12-7 1 16,3-3 1-16,9 0-1 15,-4 8 0-15,-1-12 0 16,-6-15 0-16,4-9 1 16,-7-12-1-16,3-3 3 15,-1 8 0-15,-13 2 2 16,-8 2 0-16,-6-2 2 15,-4-3 1-15,-8-10-1 0,-1 3-1 16,-13-7-3-16,-15 4-3 16,-3 16-2-16,-5 2-1 15,-7 23-4-15,5-3 0 16,-7 8-1-16,4 9 0 16,1-2 1-16,2 5-2 15,13-2 9-15,-7 3-17 16,20 2-46-16,-3-1-22 0,3 4 38 15</inkml:trace>
  <inkml:trace contextRef="#ctx0" brushRef="#br0" timeOffset="53852.71">13594 5739 638 0,'42'-29'393'0,"-43"26"19"16,-1-1-147-16,1 4-79 16,0 0-38-16,-1 0-68 15,1 0-16-15,0 0-20 0,0 1-5 16,-7 18-7-16,-13 22-3 15,7-15-9-15,-4 0-2 16,-1-4-6-16,4 9-3 16,-3-17-3-16,2 2-1 15,-7 1-1-15,1-7 1 16,9 4 0-16,6-3 0 16,14-11-8-16,6 1-8 15,-2-22-18-15,0-6-11 16,9 0-8-16,-2-9-4 0,10 22 4 15,-1 1 8-15,-4 10 16 16,-1-6 9-16,-1 3 11 16,0 15-1-16,-5 2 1 15,-2 20-1-15,-5 3 4 16,-5-8 1-16,-4 9 4 16,-3-2 2-16,-9 0 5 15,-7 6 3-15,-8-2 0 16,-6 9 1-16,-7-3-5 15,2-2-2-15,-12 0 0 16,-2-19 0-16,1-6 1 16,-4-6 1-16,16-14-1 15,7 5-2-15,8-15-1 16,9 1-4-16,4-21-6 16,4-5-13-16,8 3-12 15,4-4 0-15,10 15 4 16,2 8 11-16,6 6 8 15,0 11 2-15,-2 7 0 0,2 4 3 16,-9 6 9-16,2 1 4 16,6 7 5-16,2-1 0 15,8 1-7-15,1 6-2 16,-4-16-1-16,0 7-2 16,2-8 1-16,-5-12 12 15,5 4-42-15,10-19-11 0,0-18 22 16</inkml:trace>
  <inkml:trace contextRef="#ctx0" brushRef="#br0" timeOffset="59158.53">1806 7488 358 0,'61'-47'248'0,"-66"45"34"16,7 1-36-16,-4-2-41 16,1 2-23-16,1 0-36 15,0 0-13-15,0 0-22 16,0 0-7-16,-1 0-21 16,0 0-13-16,0 0-29 15,0 0-15-15,1-1-19 16,0 1-6-16,-1 1 0 15,0 0 0-15,-1 8 1 0,-2 12 0 16,-8 21 1-16,-3-25-1 16,-1 3 2-16,-4-4-1 15,7 0 1-15,4-2 0 16,1-6 1-16,4-1 1 16,1-7 1-16,3-2-4 15,3-9-10-15,3 0-8 16,5-5-15-16,1-2-3 0,0 2 3 15,4 0 5-15,4 5 12 16,-5 7 4 0,-8 3 3-1,2 0-1-15,15-1 0 0,3 6 1 0,-7 6 1 16,-6 4 2-16,9 6 1 16,-11 0 2-16,-4 7 2 15,-8 4 1-15,-9 5 2 16,3 2 1-16,-6 3 0 15,-4 0 0-15,-15-3 1 16,-12 2-1-16,-7 0 1 16,-1-3 0-16,4-8-1 15,2-4 0-15,7-13 0 16,5-9-1-16,-1-2 2 16,10-5-1-16,2-4-1 15,-4-3-6-15,5-13-19 16,1-10-5-16,14 1-3 15,4-3 5-15,18 13 15 0,-6 4 2 16,7 7 1-16,6 6-1 16,-5 4 7-16,15 11 5 15,-9 1 6-15,3 22 3 16,-4-6-2-16,-8-6-3 16,2 12-1-16,1-19-2 15,1 15-2-15,8-2 0 16,-11-9-1-16,1 3 1 0,-1-14 1 15,0 2 0-15,13-7-4 16,0-5-10-16,-1-14-72 16,-3-2-65-16,1-8 89 15</inkml:trace>
  <inkml:trace contextRef="#ctx0" brushRef="#br0" timeOffset="59506.94">2316 7823 1702 0,'-8'-4'680'16,"5"7"-477"-16,13 9-54 15,-7-10-84-15,-2 13-35 16,-1-7-22-16,-10 5 0 15,-4-1-20-15,8-3 1 0,-1 2 5 16</inkml:trace>
  <inkml:trace contextRef="#ctx0" brushRef="#br0" timeOffset="62358.47">3082 7419 381 0,'-26'-26'220'16,"26"32"-10"-16,0-5-13 16,0-6-33-16,0 5-15 15,0 0-30-15,0 0-13 16,0 0-12-16,0 0-5 0,-1-1-18 15,0 0-5-15,1 0-13 16,0 0-9-16,0-1-13 16,0 1-6-16,3-2-7 15,10-8-1-15,36-23 0 16,-21 19-2-16,0 8-4 16,3 0-2-16,1 2-3 15,-3-7-1-15,-5 3-3 16,-4 18-2-16,-5-6 0 15,-16 15 0-15,-1 3 1 16,8-9 2-16,-15 11 3 16,-1-5 1-16,-15 4-1 15,-11-3-1-15,-1 0 0 16,11-1-1-16,-3-4 0 16,5 2-1-16,1-9 0 15,0 2 0-15,11-6 0 16,-5 0 0-16,7 0-1 15,9-3-1-15,-2 1-2 16,2-2-3-16,1 0-3 16,0 0-1-16,0 0 1 0,0 0 2 15,0-1 3-15,6-2-1 16,5 0 2-16,30-8-2 16,-29 9 1-16,2 7 0 15,2-1 0-15,1 0 0 0,0 8 0 16,0-2 0-1,-2 1-1-15,1 3 2 0,-2 1 0 16,-2 4 0-16,-7 4 2 16,-5-2-1-16,-8 9 3 15,-3 4 0-15,-9-6 0 16,3 8 1-16,-9-11 0 16,-5-3 0-16,2 12 2 15,-8-9 2-15,6 0 4 16,-5 1 0-16,13-12-2 15,5-1 1-15,-10-3 5 16,14-9 4-16,-15-4 3 16,2-5-2-16,8-16-8 15,-8-5-6-15,19-13-7 16,-12-9 0-16,10 14-9 16,14 3-10-16,-10 8-22 15,5 11-23-15,1-2-60 16,-8 3 230-16,2 6-102 15</inkml:trace>
  <inkml:trace contextRef="#ctx0" brushRef="#br0" timeOffset="63540.3">3844 7360 606 0,'2'-19'335'0,"13"16"-56"16,-3-7-30-16,-4 5-53 15,7 11-32-15,-28-12-46 16,8 8-13-16,5-3-23 15,-12-5-16-15,12 12-23 16,-3 4-11-16,-2 3-11 16,5 11 2-16,-7-1-4 15,10 1-3-15,-11 3-7 16,-5-3-1-16,12 0-4 16,-4 1 0-16,5-7-1 15,-10-3-1-15,4-2 2 16,4-7-1-16,3-2 2 15,1-1 1-15,5-8 2 0,-15 1-1 16,6-9-2 0,8-9-2-16,-1 0-2 0,9-10 0 15,-11 7-1-15,15 1 0 16,-13-11 0-16,4 10 1 16,-9-5 0-16,-3 10 1 15,-5 14-2-15,-10-12-3 16,3 23-2-16,-2 0-2 15,-10 7 0-15,-4 13 0 16,3 2 3-16,-12-6 0 0,19 8 0 16,-2 4 1-16,3-6 0 15,3 8 1-15,3 0 0 16,6-1 0-16,3 5 0 16,5-2 0-16,2-5 1 15,-1-4 0-15,3-2 1 16,-4 4 0-16,8-2 0 15,3 0 0-15,0-11 0 16,7-2 0-16,-8-7 0 16,5 3 0-16,2-10 3 15,8 5-1-15,2-7 1 16,13 1 0-16,-3-7 0 16,-3-4 0-16,6 1-2 15,-13 2 0-15,1 4 0 16,-1 1-1-16,-5 2 1 15,-6-8 0-15,5 9-1 16,-6-6 1-16,-4 14 14 16,0-7-21-16,-3 7-67 0,-4 2-32 15,-3-14 48-15</inkml:trace>
  <inkml:trace contextRef="#ctx0" brushRef="#br0" timeOffset="66864.62">5141 7373 521 0,'3'-13'320'15,"3"3"-60"-15,-6 7-52 16,0-6-23-16,0 8-36 16,-4-4-12-16,7 7-30 15,-3-2-13-15,0 0-24 16,0 0-9-16,-1 0-1 16,0 0-3-16,0 2-8 15,-3 10-3-15,-11 23-13 16,10-19-7-16,0 11-11 15,-9-10-4-15,2 13-5 16,-2-1-2-16,0 5-1 0,0 2-1 16,2 4 1-1,-3-3-1-15,3-3 1 0,4-5-1 16,0-6 0-16,2 10 1 16,1-16 1-16,-2 2-2 15,7-13-29-15,-1-6-32 16,2-14-96-16,5-7 103 15,-1-4 8-15</inkml:trace>
  <inkml:trace contextRef="#ctx0" brushRef="#br0" timeOffset="67264.42">4950 7565 791 0,'-84'-74'386'0,"84"64"-122"15,-4 6-49-15,1-1-52 16,5-1-25-16,8 1-44 15,4 2-10-15,0 4-17 16,2-1-8-16,-5 2-10 16,10-4-4-16,0 5-7 0,2 8-3 15,0 1-9-15,-2-1-4 16,5-10-9-16,-6 0-3 16,8-1-3-16,-6 1-1 15,-5-4-1-15,-2-4-1 16,6-3 1-16,-12-5-15 15,12 7-49-15,-11-1-35 16,-8 3 483-16,14 7-319 0</inkml:trace>
  <inkml:trace contextRef="#ctx0" brushRef="#br0" timeOffset="68463.909">6017 7284 503 0,'-2'-2'294'16,"0"1"-62"-16,-1-1-51 15,-3 0-25-15,5 2-43 16,0-1-17-16,-1-1-20 15,1 1-9-15,0 0-3 16,0 0-3-16,0 0 3 16,0 0 1-16,0 0-5 15,1 0 2-15,4-1-3 16,12-7-4-16,40-15-11 16,-17 17-8-16,-14-7-16 15,-1 5-7-15,3 10-5 16,-6 3-3-16,2 9-3 15,4 3-1-15,-11-9 0 16,-20 1 2-16,3 2 1 0,-1 12 1 16,-17 12 1-1,6-25-1-15,-3 7 0 0,-19-4-1 16,10-4 0-16,-1 17 0 16,-6-7 0-16,10-3-1 15,-8-7 0-15,5 3-1 16,2-6-3-16,9-4-4 15,7-1-7-15,4 4-2 16,4-12-6-16,-1 3 0 0,3 1 3 16,5-5 2-16,5 12 9 15,1-10 1-15,3 8 2 16,-5-10 0-16,4 6 0 16,2 3 0-16,-4-11 0 15,7 23-1-15,-8 1-1 16,6-2 1-16,-1 11 0 15,1-7 1-15,-17-3 1 16,6 6 1-16,-17 2 1 16,-8-5 0-16,33 8 2 15,-32 0 0-15,12 7 1 16,-1 4 1-16,-35-7 1 16,14 7 1-16,-16-17 3 15,1 3 4-15,2-10 5 16,3-6 1-16,6 15 1 15,-3-18-4-15,12 9-2 16,-14-13 0-16,4-17-3 16,-5-3-1-16,3-9-5 15,15 6-2-15,8 1-3 0,-3-2-1 16,1 2-15-16,2 2-13 16,3 7-36-16,14 7-44 15,-4 6-83-15,2 3 117 16</inkml:trace>
  <inkml:trace contextRef="#ctx0" brushRef="#br0" timeOffset="69397.42">6836 7224 350 0,'1'-3'284'16,"-1"-5"36"-16,-1 7-87 15,-1-1-18-15,6 5-43 16,-4-3-21-16,0 0-39 15,0 0-16-15,-1 0-19 16,0 0-7-16,-4 10-12 16,-33 45-6-16,18-28-20 15,-6-1-7-15,6 15-12 16,-18-15-3-16,3 2-6 16,13 9 0-16,-4-11-2 15,17 6 0-15,1-5-2 16,4-3 1-16,-1-5-1 15,2-1-1-15,9-4 0 16,0-1 0-16,18 0 1 16,-11-4 0-16,14-2 1 15,2-7 0-15,3-2 2 0,11-3 0 16,-3-5 1-16,2 1 1 16,-9-4 1-16,2-4 2 15,-7-4 6-15,0-2 2 16,-4-5 1-16,-6 3 1 15,-2 0 4-15,1 2 2 16,-11-6 7-16,-6-7-2 0,-11-6 4 16,-12-1 0-1,-1 6-7-15,-2 8-2 16,0 5-15-16,0 5-5 0,-4 0-4 16,4 5-2-16,0 4-2 15,-2-3 1-15,6 13-1 16,-2-5 0-16,17 8-2 15,-9 4-2-15,14 2 11 16,7 5-27-16,-14 2-61 16,14 2-53-16,2 6 71 15</inkml:trace>
  <inkml:trace contextRef="#ctx0" brushRef="#br0" timeOffset="70354.84">7250 7597 922 0,'0'-1'432'0,"0"-1"-164"16,0 0-42-16,6-10-49 16,9-31-33-16,-16 43-55 15,-1-3-22-15,-5 4-34 16,6-1-11-16,0 0-12 15,0 0-3-15,-3 9-2 16,-1 7 0-16,-31 28-1 16,38-20 0-16,-10-6 0 15,-1-2-1-15,-1-6 1 0,4-7 0 16,6-5-1-16,-3-5-2 16,4-1-4-16,9-2-4 15,-4-7-8-15,3 0 0 16,8-3-3-16,-4 2-1 15,9 6 4-15,9 4 3 16,-12 5 4-16,-2-2 2 0,-4 5 1 16,-2 2-1-16,1 9 1 15,0 6 0-15,-2 9 1 16,-9-3 1 0,0-11 2-1,0 0 1-15,-5 38 1 0,-6 10 2 0,-16-6 1 16,-1-13 0-16,-7-8 1 15,3-5 0-15,-9 0 1 16,-6-13 0-16,-3-3 0 16,-5-8 1-16,14-7-1 15,7 2 1-15,6-9-2 16,5-3-4-16,5-10-12 16,9 2-8-16,9-4-15 15,1-1-2-15,8 11 11 16,-2-10 3-16,8 16 14 15,0 7 1-15,1 1 1 16,-2 14-1-16,4-3 4 16,5 7 3-16,1 0 1 15,5 7 2-15,8 2 2 0,-10-6-1 16,-8 8-1-16,3-12 0 16,-9 0 0-16,12 3-1 15,11-15 10-15,-6-4-33 16,3-7 60-16,0-7-33 15</inkml:trace>
  <inkml:trace contextRef="#ctx0" brushRef="#br0" timeOffset="71569.82">8986 7439 581 0,'-30'-15'329'0,"30"10"-27"16,6 3-58-16,-3-6-50 15,-2 5-17-15,11 1-37 16,-3-10-15-16,-1 8-23 16,7 4-11-16,4-2-21 15,-6 7-12-15,23-1-17 16,-16-5-7-16,-5-10-8 16,25 10 0-16,-7-3-3 15,20 14-2-15,6 0-5 16,-5-3-4-16,9-7-5 15,-2-10-1-15,-8 12-3 16,7 0 0-16,-2 4 1 16,-2-2-2-16,2 2 1 15,-16-9 0-15,-13-10 0 0,0 13 0 16,-5 0 0-16,1-5 0 16,-17 8 0-16,-3-13 2 15,-2 1 1-15,-4 9-1 16,-4-12-3-16,1 12-3 15,-14-8-6-15,-3-1 0 16,4 10-2-16,-13-14 2 0,5 2 3 16,0 10 1-1,-7-6 3-15,9 7 1 0,-16-5 1 16,7-2 1-16,11 9-2 16,-22-6 0-16,23 3 0 15,3-12 0-15,-4-11-1 16,21 22 2-16,-2-5-2 15,-3 11-2-15,28 5-2 16,-1-15-2-16,3 11 1 16,-4-14 1-16,-1-1 1 15,14 27 1-15,10-18 0 16,11 17 0-16,-14-10 1 16,4 5-1-16,-11-2 1 15,10 2 1-15,-7 17 0 16,-3-24 0-16,-9 21 1 15,-8-10 0-15,-3-7 0 16,-23-3 1-16,16 3 1 16,-17-12 0-16,10 13 3 15,4-9 0-15,-22-7 2 16,14 15-1-16,-17-8-2 0,-2 2-1 16,8 0-1-16,-15-16-1 15,-8 9-2-15,11 12 0 16,-18-8-2-16,6 22 0 15,4-5 1-15,0-7 0 16,3 5 1-16,-4-5-1 16,3-3 0-16,2-3-1 15,25 9-1-15,0 2 8 0,14-1-47 16,-8 0-19-16,4-3 137 16,17-1-87-16</inkml:trace>
  <inkml:trace contextRef="#ctx0" brushRef="#br0" timeOffset="74388.78">11267 7168 469 0,'-50'-53'217'0,"50"48"-64"16,0-2-4-16,-1-4-1 16,5 11 3-16,-4 0-16 15,0 3-10-15,0-3-17 16,0 0-10-16,0 0-20 16,-2 0-10-16,1 0-13 15,0 0-5-15,0 0-3 16,0 0-2-16,0 0-10 15,0 0-5-15,1 0-11 16,0 0 0-16,0 0-1 16,20 6 0-16,38-7-5 0,-11-10-3 15,-8 2-6-15,5-9-1 16,5 8-1-16,-5 1-1 16,-2 4 0-16,-15 5-1 15,-14 4-1-15,-11 1 0 16,-3 6 1-16,0 1 0 15,-11 4 3-15,-2 8 1 16,-12-2-1-16,-2 3 0 16,-2-3-1-16,-3-1 1 15,6 7-1-15,-1-5 1 0,5-5 0 16,9-11-1-16,3-16 0 16,0-3-4-16,9 7-17 15,2 4-8-15,2-4-7 16,-2 4 1-16,0 0 14 15,3-14 5-15,40-21 8 16,-21 31 1-16,-10-1 2 16,14 7-1-16,-7 2 0 15,-10 0-2-15,8 8 1 16,-14-7 0-16,9 14 1 16,7 7 1-16,-6-3 2 15,-9 3 1-15,3 5 0 16,-8 1 1-16,-2 2 1 15,-2 3 1-15,-10-5 1 16,-4-4 1-16,-8 1 1 16,-3 1-1-16,-10-5 7 15,-3-1 5-15,-2-6 6 0,5-4 2 16,-1-7 0-16,0-9-1 16,7-5-5-16,4-4-2 15,6-12-4-15,0 5-7 16,-4-7-5-16,0 1-1 15,13 9-16-15,5-7-16 16,10 11-56-16,13 12 535 16,-11-2-354-16</inkml:trace>
  <inkml:trace contextRef="#ctx0" brushRef="#br0" timeOffset="75453.8">12435 7071 647 0,'33'-33'363'0,"-33"30"-43"15,14 3-63-15,-18-6-66 16,4 5-27-16,-1 1-53 16,-1-1-23-16,2 1-38 15,0 0-13-15,0 0-15 16,0 0 1-16,0 3 2 15,-5 15-2-15,-16 27-6 16,15-28-2-16,10-1-7 16,7 4-1-16,0-4-1 15,-2 0 0-15,-18-8-1 0,2-7 3 16,2-6 2-16,2 3 1 16,6-6 0-16,6-3-4 15,-9-4-4-15,8-10 0 16,-1 1-2-16,-9-7 1 15,2 6-4-15,-1 1-2 16,4 7-1-16,-2 2-1 0,2 3 1 16,-9 8-2-1,-9 2-3-15,1 9 0 0,0 4 2 16,-5 6 2-16,-10 0 1 16,3 4 1-16,-10 8 1 15,4-2 0-15,5 9 1 16,1 6 0-16,3 4 2 15,3 4-1-15,4-5 0 16,3-13 0-16,2-7-1 16,2-2 1-16,3-6-1 15,4 5 0-15,6-2 1 16,6-1 1-16,1-3 0 16,5-2 0-16,5-4 0 15,4-3 1-15,9-4 2 16,6-2 0-16,-8-6 0 15,21 1 0-15,-24-2 0 16,2-5-1-16,3 6-1 16,-30-1-1-16,21 3 0 15,-14 3 0-15,-12 0-5 0,9 5-15 16,-8-1-26 0,-2 0-19-16,6 2-72 0,-7-5 21 15,1 5 66-15</inkml:trace>
  <inkml:trace contextRef="#ctx0" brushRef="#br0" timeOffset="76020.439">12948 7020 1086 0,'-12'-11'490'16,"18"9"-211"-16,-8 0-91 0,15 6-73 15,-8 2-34-15,-11-6-49 16,-6 7-12-16,-9 1-4 16,-8 10 2-16,5 9 6 15,6 2 2-15,-14 12-1 16,6-7 0-16,-6 18-7 15,3-11-2-15,9-2-2 16,6 8-3-16,5-18-4 16,6 6-2-16,3-14-2 15,5-6 0-15,11-4 0 0,3-1 0 16,19 0 0 0,3-9 1-16,10-13-1 0,-7-1 1 15,3-8-2-15,-1-5-1 16,-7 7 2-16,7-7-1 15,-12-9 2-15,-2-1 0 16,-12-13 1-16,-6-3 0 16,-12 5 0-16,-3 3 0 15,-14 4-3-15,-1 10-2 0,-9 7-2 16,-2 3-3-16,-7 13-1 16,0 0-1-16,-11 4 1 15,-2 4 1-15,16 7-1 16,-13-5 1-16,17 6 5 15,2 3-20-15,-3-1-61 16,17 4-32-16,1 0 59 16</inkml:trace>
  <inkml:trace contextRef="#ctx0" brushRef="#br0" timeOffset="77080.83">13461 7476 727 0,'-5'-6'394'16,"2"1"-99"-16,5 4-94 16,-5-6-20-16,2 6-49 15,1 1-27-15,0 6-42 16,-1-6-13-16,0 0-22 0,-3 3-4 16,-10 4-1-16,-21 40-3 15,11-34-5-15,4 3-1 16,7 5-7-16,7-2 0 15,-2-4-2-15,-5-4 0 16,13-6 1-16,-17-6 2 16,19-4-2-16,0-4-2 15,-2-4-4-15,22 6-3 0,-3-10-13 16,-1-2-5-16,15 2-14 16,-17-6-5-16,7 13 8 15,6 1 5-15,-14 4 13 16,6 7 5-1,-9 0 1-15,5 12 2 0,-10-2 0 16,-4 7 3-16,-3 9 1 16,-12-4 2-16,-2 25 1 15,-6 0 1-15,-21-5 5 16,3 5 3-16,-9-6 3 16,-4-9 2-16,10 3 0 15,-1-8-1-15,0-13-2 16,6 1-1-16,2-8-1 15,2-8-1-15,12 3 0 16,-5-13 0-16,11-10-17 16,1-2-14-16,0-14-26 15,15 8-14-15,5-2 11 16,6 8 10-16,1 8 23 0,-6-7 10 16,7 14 4-16,-2 6 4 15,6 4 11-15,-1 18 7 16,-1 1 9-16,2-14-1 15,4 2-5-15,1-3-3 16,4 14-8-16,-3-2-2 16,0 1-4-16,-1-4 0 15,9-11 1-15,7 1 0 16,3-9-5-16,6-9-10 0,-9-13 418 16,3 5-310-16</inkml:trace>
  <inkml:trace contextRef="#ctx0" brushRef="#br0" timeOffset="81720.87">1294 9359 442 0,'23'-34'279'0,"-28"31"1"0,1 3-91 16,1 5-65-16,3 0-33 15,3 0-40-15,-3-5-8 16,3 2-12-16,-3-3 0 16,0 0 6-16,-1 0 7 15,-1 0 20-15,1 0 1 16,1 0-5-16,0 0-8 16,9-1-13-16,12-5-5 15,25-41-11-15,-14 38-3 16,0-10-11-16,14-2-4 0,-5 14-3 15,-10 0-1-15,3 13 0 16,-16 9 0-16,1 0 0 16,-8 2-1-16,-7-4 1 15,2 9 0-15,-12 2 1 16,-2-9 1-16,-6 11 0 16,-8-8 0-16,3 1 0 15,-4 1 1-15,2-7 1 16,4-3 0-16,-1-5 2 15,4 3 1-15,2-7 0 16,-4-3 0-16,0-5-3 16,0-3-4-16,10 3-2 15,11 5-3-15,10-2 0 16,-3 2 0-16,-1 0 1 16,0-6-1-16,4 9 2 15,11 0 0-15,-2 5 0 16,-4 5 0-16,-1 2 0 0,-2 5 0 15,3 5 1-15,3 2-1 16,-7 5 0-16,-7 3-1 16,-1 1 2-16,-10 1-1 15,4 6 1-15,0-2 1 0,-14 6 2 16,-7-6 0 0,-7-8 2-16,-6-4 1 0,-5-8 1 15,15 8 1-15,-17-15 1 16,-16-9 1-16,11-2 2 15,-16-16 3-15,15 3-2 16,12 5-1-16,1-25-3 16,10 0-5-16,6 2-4 15,9-7-3-15,7 15 1 16,8 3-11-16,0-2-46 16,-4 5-30-16,8 3-118 15,-3 5-240-15,11 4 304 16</inkml:trace>
  <inkml:trace contextRef="#ctx0" brushRef="#br0" timeOffset="82086.83">1930 9748 1052 0,'43'-19'571'15,"-47"13"-83"-15,-11 6-309 16,6 3-38-16,6 9-72 16,-15-16-27-16,17 23-27 15,0-4-8-15,3-3-3 16,-3 6-2-16,3 3 1 16,-7-14 1-16,4 0-50 15,8 4-1-15,-6-14 23 16</inkml:trace>
  <inkml:trace contextRef="#ctx0" brushRef="#br0" timeOffset="83371.19">2688 9203 652 0,'-4'-50'376'0,"4"50"-79"0,0 1-96 15,-1-6-32-15,1 4-57 16,0 0-21-16,-2 0-32 15,2 1-9-15,-1 0-5 16,0 0-1-16,0 0 1 16,0 0-3-16,-8 15-15 15,-17 31-7-15,16-26-10 16,10-3-2-16,-9-4-3 16,-4 5-2-16,5-4 0 15,-3 5-1-15,0-9 1 16,5-9-1-16,5 3 2 15,-3-16-3-15,9 2-5 16,2-4-4-16,6-9-15 16,3 5-1-16,1-10-6 15,3 1-1-15,-2-1 12 16,5 2 4-16,-5 12 8 16,3 2 3-16,-2 9 1 15,-1 0 0-15,6 11 0 0,-11 5 1 16,-4 9 1-16,-1 3 1 15,1 14 0-15,-2-2 3 16,-10 6 0-16,-2 2 1 16,-18-13-1-16,2 8 1 15,-1-7-1-15,-4 3 0 16,-1 2-1-16,-4-11 1 0,2 5 0 16,-1-6 0-16,-1-11 1 15,6 3 0-15,1-10 2 16,4-7 0-16,-2-6 1 15,-4-7-2-15,21-2-3 16,-9-6-1-16,19 1-6 16,-1-3-3-16,-15-5-2 15,2 4 0-15,1 5 3 16,8 6 3-16,-1 3 0 16,1 6-1-16,5 4-2 15,-2 1-1-15,-3-2 3 16,4 1 1-16,13 1 4 15,29 43 0-15,-18-29 3 16,-4-1 2-16,5 1 0 16,-8 2-1-16,7-1-1 15,1-2 0-15,-3-4 0 16,6-6-1-16,2-1 1 16,10-1 1-16,-17-9-1 0,6 1 0 15,-6-5-15-15,-8-1-32 16,16 0-109-16,-1-2-78 15,-3-5 135-15</inkml:trace>
  <inkml:trace contextRef="#ctx0" brushRef="#br0" timeOffset="83836.35">3246 8936 932 0,'7'0'418'15,"-6"-1"-223"-15,0 1-48 16,-2-1-62-16,0 1-22 15,0 0-3-15,0 0-3 16,-2 15-14-16,-7 25-6 16,5-26-14-16,-7 1-7 15,6-3-7-15,1 2-2 16,-1-2-3-16,2 0 8 0,-1-1-38 16,-1-5-40-16,4-2 25 15,2-7 2-15</inkml:trace>
  <inkml:trace contextRef="#ctx0" brushRef="#br0" timeOffset="84169.9">3522 8945 904 0,'66'-31'445'0,"-77"33"-130"16,-1 3-103-16,-4 3-67 15,-3 2-34-15,4 2-47 16,-8-5-15-16,2 8-19 0,-1-1-9 16,4 8-13-16,-19 2-1 15,-2 9-4-15,6 7-1 16,-25 4 0-16,24 2-1 15,-9-2 0-15,4-5-1 16,11-3 2-16,2-7-5 16,16-3-29-16,-5-8-25 15,12-11-94-15,4 1-59 16,3-12 129-16</inkml:trace>
  <inkml:trace contextRef="#ctx0" brushRef="#br0" timeOffset="84836.92">3388 9255 901 0,'-32'44'485'0,"21"-53"-121"16,24 5-185 0,-5 0-36-16,7-11-77 15,14 10-23-15,-8-2-14 0,16 4-3 16,-12 5-6-16,0 1-4 15,0 7-7-15,-3-2-3 16,-7 7-3-16,-9-16 1 16,-6-1 0-16,-5 10 2 15,-1 7 0-15,-4 21 1 16,-10-8-2-16,0 0-1 16,-9-8-2-16,-5-7 0 0,9 6-1 15,-5-4 0-15,5 3 0 16,15-2 0-16,-3-3 0 15,3-3 0-15,9-3 0 16,-3 3 0-16,-5-7 0 16,-1 3-1-16,7-8 0 15,-13-5 0-15,16 7 0 16,4-2-1-16,4 11 1 16,11-2-1-16,-3-2 1 15,10 5 0-15,-6-7 3 16,1 0 0-16,-3 3 2 15,-10-5 1-15,9 5 6 16,-1-4 2-16,9 2 1 16,4 1-1-16,-9-5-6 15,-2-1-2-15,0-2-2 16,-3-5 0-16,1 2 7 16,5-3-12-16,-9 0-49 15,0 0 4-15,-4 3 15 0</inkml:trace>
  <inkml:trace contextRef="#ctx0" brushRef="#br0" timeOffset="85534.31">4215 8930 974 0,'-1'-4'442'0,"-1"4"-213"16,-1 3-47-16,2-3-83 16,0 0-30-16,-6 15-26 15,-13 39 3-15,11-20 3 16,-2 5-4-16,-5 9-13 16,2 4-9-16,-2 0-13 15,-4 0-3-15,2-4-2 16,1-2 0-16,3-8-2 15,2-3 2-15,1-8-17 16,-1-8-15-16,4-6-43 16,2-3-34-16,6-10-58 15,0-2-79-15,7-7 158 16</inkml:trace>
  <inkml:trace contextRef="#ctx0" brushRef="#br0" timeOffset="85869.29">4543 8876 1205 0,'1'0'508'0,"-9"9"-294"15,8 7-48-15,-4 2-61 16,-4 1-27-16,4-2-30 15,-3 1-9-15,-2 16-10 16,-4 4-3-16,1 17-4 16,2 2-2-16,-10-3-7 15,3-4-4-15,-3-9-4 16,3 0-2-16,-3-3 0 16,1-2-2-16,2-5-10 15,2-4-10-15,13-5-26 16,-4-1-19-16,4-8-56 15,1-5-30-15,7-9 93 16</inkml:trace>
  <inkml:trace contextRef="#ctx0" brushRef="#br0" timeOffset="86186.239">4116 9216 802 0,'-6'-9'425'0,"1"13"-69"16,3-5-90-1,3 0-71-15,-1 1-42 0,0-1-72 16,3-1-20-16,25-6-17 15,29-3-5-15,-15 16-10 16,-4-3-5-16,7 5-11 16,-14-5-4-16,1 5-5 15,0-2-15-15,-11-8-10 16,14 2-505-16,-13-15 385 16</inkml:trace>
  <inkml:trace contextRef="#ctx0" brushRef="#br0" timeOffset="87020.98">4671 9455 748 0,'10'-1'392'0,"-5"-2"-77"16,28-18-64-16,-29 18-59 15,0 1-44-15,-4 3-74 16,0-1-18-16,0 0-16 16,-1 0 1-16,-2 6 3 15,-5 13-7-15,-14 25-14 16,10-21-6-16,-11-5-7 16,3 0-2-16,5 0-3 15,0-4-1-15,10-10 1 16,-4-4 0-16,5-3-11 15,5-9-6-15,12-7-21 16,0-1-12-16,8-9-11 16,5 7-4-16,0 5 8 15,6 2 10-15,-4 7 18 16,-7 8 9-16,-4 2 7 16,-8-1 1-16,15 13 2 15,-9 0 1-15,-14 15 4 16,9 9 0-16,-25 1 2 0,8 4 1 15,6 8 0-15,-21-7 1 16,5 11 0-16,-10-7-1 16,-11-10 1-16,10-1 0 15,-10-14 0-15,-4-7 2 16,2-2 0-16,0-6 1 16,3-10 0-16,4 0-1 0,1-17-2 15,-6-4-1-15,19-1-7 16,0-14-3-16,16 11-4 15,11 7-1-15,3-2 5 16,-1 22 2-16,3-9-2 16,3 8 0-16,-6 10 3 15,9 2 2-15,0 13 4 16,-3-7 1-16,8 7 4 16,-7-4 1-16,10-4 0 15,0 4 0-15,4-2-1 16,1-6-3-16,-1 1-2 15,13-1 2-15,-10-7 5 16,-6-5 0-16,12-7-73 16,-10-3 561-16,12-2-395 15</inkml:trace>
  <inkml:trace contextRef="#ctx0" brushRef="#br0" timeOffset="87709.03">5803 9081 908 0,'-14'-5'473'0,"15"0"-153"15,-8 6-118-15,5 0-40 16,7 4-63-16,-11 0-15 16,10 8-20-16,2 7 2 15,-4 12-14-15,-2 4-8 0,-3 3-9 16,-4 8-3-16,-3 3-9 15,7-12-6-15,-14 3-7 16,-9-14-2-16,-1-6-3 16,8 9 0-16,4-12-1 15,2 3 3-15,7-4-25 16,-4-1-20-16,10-10-52 16,1-2-47-16,-2-11-31 15,-1-7 95-15</inkml:trace>
  <inkml:trace contextRef="#ctx0" brushRef="#br0" timeOffset="88007.82">5571 9274 1046 0,'3'-21'502'16,"0"10"-153"-16,7-5-109 16,11 11-78-16,0 6-33 15,21-2-63-15,-19 9-12 16,14 3-16-16,-4-2-6 16,-14-4-10-16,23-1-6 15,-15 1-8-15,9-2-2 0,-3 11 3 16,-10-1-18-16,-6-3-53 15,-7-11 417-15,-4-6-290 16</inkml:trace>
  <inkml:trace contextRef="#ctx0" brushRef="#br0" timeOffset="91909.939">6717 8908 532 0,'1'-5'314'16,"0"-4"-13"-16,6 0-61 15,-5 1-49-15,-3-5-25 16,-2 17-37-16,-8-3-14 16,10 2-21-16,10 2-11 15,-8-5-28-15,3-3-14 16,-5 2-16-16,0 1-4 15,0 0 3-15,1 5 2 0,-2 23-1 16,-17 28-3-16,-6-11-7 16,-4-1-3-16,5 12-5 15,7 5 0-15,-5-6-3 16,2-2 0-16,0-2-1 16,0-12-1-16,8-2 0 15,2-3 0-15,4-19 0 16,1 2 1-16,3-11-1 15,2-1-2-15,0-5-8 16,5-2-10-16,-5 1-37 16,0 0-29-16,0 0-53 15,1-6-16-15,12-6 94 16</inkml:trace>
  <inkml:trace contextRef="#ctx0" brushRef="#br0" timeOffset="92541.29">7125 8663 851 0,'2'-1'409'16,"-7"-5"-141"-16,-3-7-52 15,8 9-54-15,-15-2-31 16,12 6-54-16,-2 8-20 16,-4 8-26-16,6 8-2 15,-4 13 2-15,2-9 4 16,-5 5-1-16,-1 0-4 16,-3-3-7-16,-3 6-5 15,4-5-10-15,0-5-2 16,2-7-2-16,1 5 0 0,-1-12-1 15,3-1 1-15,1-5-9 16,1-6-19-16,5-4-53 16,-2-1-38-16,5-11-65 15,6 1 14-15,5-1 101 16</inkml:trace>
  <inkml:trace contextRef="#ctx0" brushRef="#br0" timeOffset="92976.439">7499 8800 716 0,'2'3'459'0,"-4"-4"13"16,-3-16-250-16,6 13-38 15,-4 7-64-15,6 1-27 16,-3-4-29-16,0 0-8 16,-1-2-13-16,-1 1-6 15,1 0-11-15,-3-2-4 16,-17-2-7-16,-30 19-2 16,18 18-4-16,-2-4-2 15,-13 19-2-15,2-6-1 16,-17-3-1-16,-7 0 0 15,9 6-1-15,-3-5 1 16,18-2-1-16,12 0 0 0,3-10 0 16,8 3 0-16,5-14-1 15,0-16 1-15,13 0-9 16,1-6-18-16,4 12-37 16,6 9-23-16,-6-20-68 15,3 5 553-15,6-20-320 16</inkml:trace>
  <inkml:trace contextRef="#ctx0" brushRef="#br0" timeOffset="93845.739">7098 9354 642 0,'33'-88'375'0,"-36"83"-37"0,0 1-99 16,1 6-68-16,8 15-37 15,-13 4-38-15,-4-9-9 16,0 5-25-16,-10 2-9 16,14 1-16-16,-6 3-5 15,-4-6-10-15,11 2-5 16,-13-5-9-16,7 0-1 15,-4-3-4-15,-2-4 1 0,0 1-1 16,5-1 0-16,5-1-3 16,0-1-4-16,8-8-10 15,-1 3-5-15,1-7-3 16,0 6 3-16,0 0 6 16,0 0 6-16,7-1 3 15,8-3 2-15,29-3 2 16,-28 5-2-16,3 2 2 15,6 6-1-15,1-2 1 16,2-1 0-16,7 2 0 16,-10-4 1-16,-1 2 0 15,7 0 1-15,-14-4 0 16,3 2 0-16,0-4 16 16,-13 0-22-16,5 3-48 15,-1-2-27-15,-2 3-76 16,-1 2-109-16,-2 0 181 15</inkml:trace>
  <inkml:trace contextRef="#ctx0" brushRef="#br0" timeOffset="94190.409">7375 9217 1130 0,'19'-32'530'0,"-28"28"-195"15,-2-7-137-15,1 13-83 16,-1 11-42-16,-1 17-48 16,-1-2-10-16,-1 3-7 15,-9-2-2-15,4 9-2 16,5 6 0-16,-11 0 0 15,2-4-2-15,2-3 1 16,4 7 0-16,-1-3-2 16,0 0 2-16,1-5 3 15,-8-15-13-15,18 4-50 16,5-7-48-16,-1-5-352 16,7-1 310-16</inkml:trace>
  <inkml:trace contextRef="#ctx0" brushRef="#br0" timeOffset="95223.939">8033 8801 646 0,'11'-15'337'0,"-5"5"-80"15,7 6-50-15,-5 8-46 16,-1-6-32-16,0 6-31 16,-8 0-13-16,4-10-18 15,-3 2 0-15,-5 14-5 16,-2 2-1-16,-12 17 0 16,-4 9-8-16,-4-5-12 15,-10 3-7-15,-4 11-12 16,-4 0-5-16,6 17-9 15,5 9-3-15,9-12-1 16,-3-7-1-16,2-8 0 16,12-13 0-16,-8-5-1 15,12 8 0-15,7-10-1 16,-9 0 0-16,12 0-1 16,0-6 1-16,2-2 0 15,8-1 0-15,4-3 0 16,1-2 0-16,1-11 1 15,-4 1 1-15,4-13 0 0,5-3 1 16,8-13-2-16,0-10-1 16,8 0 0-16,-2-14 0 15,6 7 0-15,-2-13 1 16,0-4 1-16,-11 6-1 16,-1-8 2-16,2 15 0 15,-23-4 1-15,11 10 1 16,-20 0 12-16,-14-10 3 15,11 4 8-15,-16-6 2 0,5 11-10 16,10 15-5-16,-12 6-9 16,8 11-5-16,-9 4-3 15,-7 1-4-15,6 4-2 16,-4-6-1-16,9 14-9 16,6 6-16-16,2 7-65 15,0 5 189-15,9 0-91 16</inkml:trace>
  <inkml:trace contextRef="#ctx0" brushRef="#br0" timeOffset="96151.93">8257 9395 536 0,'1'-13'313'0,"11"-31"-8"15,-3 44-73-15,-4-11-44 16,4 11-20-16,-7-5-27 15,-1-4-7-15,0 11-22 16,-3-4-14-16,-5 14-31 16,-2 2-13-16,-2 4-14 15,-4 4-1-15,1 1-7 16,-4-5-7-16,7 2-11 16,-5-2-4-16,3-3-6 15,1-3 1-15,-2-5 0 16,3-3 2-16,9-6-2 15,17-1-3-15,-13-7-6 16,-9-8-8-16,16-3-12 0,-4-1-5 16,9-4-11-16,18 11-3 15,-17 1-3-15,3-3 4 16,4 10 14-16,-3-2 8 16,-1 14 12-16,-1 9 2 15,-4 4 2-15,3 3 1 16,-11 0 2-16,4 3 1 15,-6 6 1-15,-4 3 2 0,-2 3 3 16,-9 7 2-16,-9 4 2 16,-2 7 0-1,-11-10-3-15,-5-15-1 0,1 9-2 16,-2-10-2-16,-3-1 1 16,-1 3 0-16,4-27 0 15,1-8-1-15,8-12-8 16,6-5-7-16,5 3-21 15,6 2-9-15,6-11 0 16,10 4 5-16,6-4 17 16,3 1 10-16,8 13 7 15,-2-1 1-15,3 9 3 16,7 5 3-16,-4 2 18 16,0 1 8-16,8 13 12 15,-14 4-1-15,6-6-12 16,10 14-7-16,-10-16-12 15,12 8-4-15,-2 13 0 16,-15-28 15-16,10 16 26 0,-5-10 403 16,-3-13-322-16</inkml:trace>
  <inkml:trace contextRef="#ctx0" brushRef="#br0" timeOffset="97384.489">9194 9127 715 0,'-31'-27'381'15,"20"27"-69"-15,7 0-97 16,-8 0-75-16,3 0-37 15,8 2-59-15,-8-5-20 0,18 0-19 16,-1 4-3-16,-5-4 14 16,-5 1 10-16,2 1 21 15,0 0 7-15,0 0-1 16,10 0-3-16,3-1-12 16,33 4-4-16,-21-2-5 15,8 1-3-15,12 2-5 16,3-1-4-16,6 3-7 15,-1-7-2-15,1 4-2 16,-2 2 0-16,5 0-1 16,2 4 1-16,-3-4-1 15,2-5-1-15,-6 1 0 16,-5 1-1-16,10 3 0 16,-10-4 0-16,-4-10-1 15,-3 2 0-15,-11 4 0 16,-2-4-1-16,-10 8 0 15,5 2 0-15,-11-5 0 16,-1 7 1-16,-4-3 1 0,-6-1 1 16,-10 0 1-16,0-1-1 15,-9-3-1-15,-7 0-1 16,6 4-1-16,1-2 0 16,1 7 0-16,-2-3 0 15,8-2 0-15,-15-2 0 16,-4-8 0-16,12 1 1 15,-19 1 1-15,11-3-1 0,8-1 1 16,-4-3 0-16,6-3-1 16,4-3 0-16,1 3-2 15,5 5 0-15,4 9-1 16,4 1-2-16,2 3-2 16,-3 0 1-1,0 0 2-15,7 1 2 0,16 5 2 16,34 16 3-16,-16-9 3 15,-7 4 3-15,19 2 4 16,-18-7 0-16,5 4-1 16,-1-1-3-16,-11-3-6 15,12 0 0-15,-11-3-2 16,-3-6 1-16,-9 5 0 16,-4-6 1-16,-8 2 0 15,-2-2 1-15,-2-6 5 16,-2 4 3-16,0-1-1 15,-1 0-2-15,-6 0-6 16,-9 1-3-16,-36 9-2 0,23 5 0 16,-7 5 1-16,4 0-1 15,-7-2 1-15,2 2 1 16,-14-7 1-16,-4 20 0 16,11 0 1-16,0-6 0 15,22 3-2-15,-3-27 0 16,7-1 0-16,7 7-7 0,7-5-26 15,5 4 139-15,8 7-92 16</inkml:trace>
  <inkml:trace contextRef="#ctx0" brushRef="#br0" timeOffset="101738.939">11350 8938 122 0,'-23'-50'92'0,"32"42"9"0,-1-1-22 16,6 0-21 0,-5 0 10-16,6 1 43 0,-8-9 22 15,-2 13 42-15,9-5 4 16,-15 6-8-16,5 9-7 16,-4-17-19-16,-14 3-12 15,14 4-25-15,-2-1-14 16,0 5-26-16,0-1-8 15,1 0-15-15,0-1-5 0,0 1-11 16,0 0-8-16,0 1-8 16,0 1-4-16,-6 10-6 15,-23 35 0-15,9-24-2 16,6-8 1-16,-3 9 0 16,2-15-1-16,2 6 2 15,3 1-1-15,3-10 0 16,-3 3 1-16,7-2-1 15,2-5 2-15,-1-1 0 16,3 0 0-16,0-1-4 16,-1 0-1-16,1 0-4 15,4-12-2-15,24-45-1 16,-12 37 2-16,6-7 1 16,5 16 1-16,-4 0 2 15,-1-10-1-15,-1 16 2 16,6 7-1-16,-4 9 0 15,-3-2 0-15,-5 15 1 16,-12-3-1-16,-1 15 2 16,-8 5 0-16,2 1 0 0,0 1 4 15,-18 4 1-15,12 13 0 16,-26-4 2-16,-11-4-1 16,7 1 2-16,-20-10 0 15,10-2 0-15,0 3 0 16,-8-17-2-16,10-5-1 15,-2-6 1-15,10-6 0 16,9-9 0-16,-2-2 0 0,8-12-11 16,-10-6-9-16,9-5-14 15,10 0-4-15,-2-7 9 16,7 7 6-16,8 2 9 16,2 0 2-16,11 13-1 15,0-8-2-15,2 9 2 16,2 24 2-16,6 6 5 15,4 3 7-15,7 5 5 16,8-9 3-16,-5 3 0 16,3 5 0-16,-2-4-3 15,-9-9 0-15,12-4-5 16,-3-2-1-16,-1-2-2 16,0 1 0-16,-5-8-1 15,-1-7 6-15,1-4-32 16,4-2-33-16,-1-7 516 15,4 0-370-15</inkml:trace>
  <inkml:trace contextRef="#ctx0" brushRef="#br0" timeOffset="102389.4">12081 8610 578 0,'-4'-13'372'0,"2"7"-5"16,1-1-151-16,1 3-25 15,0 4-43-15,1-2-25 16,-2 2-35-16,-1 0-15 16,1 0-21-16,-11 29-5 0,-8 30-13 15,20-14-6-15,-13 3-12 16,6-19-5-16,-3 3-5 16,-11-4 0-16,15-16-2 15,-14 2 1-15,7 3-9 16,3-14-23-16,9 0-60 15,11 15-51-15,6-30-447 16,-1-2 403-16</inkml:trace>
  <inkml:trace contextRef="#ctx0" brushRef="#br0" timeOffset="102709.11">12473 8606 598 0,'-2'11'346'0,"-5"5"-19"0,11 5-49 15,-8-8-53-15,-2-3-32 16,-1 0-65-16,-7-1-25 16,-14 18-34-16,1 5-14 15,-16-6-18-15,-11 0-8 16,0 1-12-16,-6 0-5 15,1 11-8-15,3 5 0 16,-1-8-2-16,11 3-1 16,-6-5 1-16,-4-4-2 15,20-1-3-15,-2-5-19 0,23-8-45 16,7-1-33-16,2-8-56 16,3-5-383-16,3-3 385 15</inkml:trace>
  <inkml:trace contextRef="#ctx0" brushRef="#br0" timeOffset="103673.08">12175 9132 754 0,'32'-27'360'0,"-30"31"-141"15,2 1-52-15,-3 0-56 16,-2-5-14-16,0 0-5 16,-1 0-9-16,1 0-3 15,-3 13-6-15,-12 24-18 16,8-35-11-16,7 16-20 16,-10-1-8-16,-3-3-9 15,3 13-2-15,0-17-2 16,-4-10-1-16,7 1 0 15,-2 7 2-15,4-6-3 16,5-1-2-16,6-6-8 0,3-19-9 16,11-1-16-16,2 2-9 15,6-3-16-15,1 0-2 16,2 5 14-16,-2 7 9 16,6 8 23-16,-10 0 8 15,3 10 4-15,-11 4 1 16,-7 0 1-16,12 18 2 15,-24-2 6 1,21 13 2-16,-19-1 10 0,-17-5 4 0,13 9 2 16,-31-15-2-16,0 17-7 15,6-3-4-15,-13-6-4 16,3 4 1-16,-2-8 2 16,-4-5 0-16,3-5-1 15,9-4-1-15,-8-17 0 16,9-3-2-16,18-4 0 15,-7-7-1-15,21-3-7 16,-4 0-3-16,-4-7-6 16,8 4 0-16,13 7 1 15,-10-7 2-15,11 11 3 16,2-4-1-16,-4 4 0 16,7 7 1-16,-4 4 2 15,-7 4 1-15,15 9 0 16,3-5 2-16,-2 6 0 15,10 0-1-15,-13-1 0 16,5 7 1-16,0-12-1 16,-1 0 2-16,-1-4 19 15,0-4-26-15,-1-4-73 0,1 1 568 16,-2-6-404-16</inkml:trace>
  <inkml:trace contextRef="#ctx0" brushRef="#br0" timeOffset="104305.01">13218 8681 810 0,'1'-1'394'0,"-3"2"-140"16,-2 2-45-16,3-3-71 15,-4 15-35-15,-17 52-37 16,4-21-1-16,-1 4-2 16,-3 5-4-16,-4 4-17 15,-7 2-8-15,4 8-17 16,2-14-5-16,1 1-4 15,-2-7-3-15,-5-22 0 16,22 10-1-16,-6-20 1 16,17-3-8-16,-6-13-51 15,6-4-36-15,10-7-62 16,2-14-129-16,31-16 190 16</inkml:trace>
  <inkml:trace contextRef="#ctx0" brushRef="#br0" timeOffset="104642.72">13580 8722 694 0,'-2'8'413'16,"-1"-10"-1"-16,1 18-123 15,-3-25-88-15,3 4-36 16,3 10-64-16,-1-8-19 15,-1 3-27-15,0 0-6 16,-2 10-13-16,-19 40-2 16,7-23 2-16,-5 11-3 15,-8-10-3-15,5 14-4 0,-8-7-13 16,3 2-3-16,11 15-5 16,-6-4 0-16,5 5-3 15,1 6 1-15,-9-29 2 16,8-1-11-16,5-2-33 15,0-9-21-15,6 8-66 16,-3-9-30-16,5-9 67 16,0-8 31-16</inkml:trace>
  <inkml:trace contextRef="#ctx0" brushRef="#br0" timeOffset="104938.15">13097 9010 1028 0,'-4'-6'490'15,"3"-1"-160"-15,1-1-114 16,8 3-74-16,0-2-38 15,11 3-53-15,5 5-11 16,10-5-8-16,1 6-2 16,7-2-10-16,-3-5-6 0,0 3-6 15,2-8 6-15,-2 5-26 16,5-2-32-16,-9 4 32 16</inkml:trace>
  <inkml:trace contextRef="#ctx0" brushRef="#br0" timeOffset="106002.709">13776 9080 490 0,'65'-37'337'0,"-59"30"51"16,-9 4-126-16,12-2-74 15,-11 1-26-15,3 2-37 16,-14-2-15-16,9 2-22 16,9 2-13-16,-6-1-31 15,1 1-10-15,0 0-14 16,0 0-2-16,-3 6 0 15,-4 14-4-15,-20 25-7 16,2-13-1-16,3-12-3 16,-2 8 0-16,7-6 0 15,0-5 0-15,11-2 1 0,-1-13 0 16,9-12-4 0,-1 6-6-1,2 0-11-15,5-25-5 0,18-6-4 0,4-6-1 16,-3 10 0-16,-3 2 0 15,0 10 3-15,3 2 5 16,-5 14 8-16,9 3 4 16,-20 3 3-16,0 7 0 0,-1 9 3 15,-12-2 1-15,8 15 0 16,-4 7 1-16,-9-2 2 16,6 15 2-16,0 1 4 15,-13-2 0-15,1 4 3 16,-7-17 2-16,-13-7 0 15,-7-9 2-15,3-4 0 16,-7-4-1-16,1-6-3 16,8-3-2-16,0-6-3 15,4-4-1-15,3-9-1 16,5 4-1-16,2-4-3 16,5 0-1-16,1-7-4 15,12 9-1-15,-2 8-1 16,6-4 0-16,6 6 1 15,-10-13 0-15,13 9 1 16,-3 7 0-16,7 5 2 16,5 2 1-16,1-5 3 15,6 3 3-15,11 4 5 16,0-4 2-16,9 6-2 0,-12-5-1 16,2-6-3-16,-7 6-2 15,9-4 7-15,-15-4-10 16,3 2-47-16,1 0-49 15,-21-7-335-15,15 3 290 16</inkml:trace>
  <inkml:trace contextRef="#ctx0" brushRef="#br0" timeOffset="106653.47">14628 8682 765 0,'0'0'398'16,"0"-6"-115"-16,0 3-98 15,-1 2-18-15,0-1-36 16,0 1-15-16,0 0-19 0,0 0-7 16,-1 0-12-16,-6 1-10 15,-14 2-12-15,-35 9-6 16,21 8-11-16,3 1-5 16,-16 8-6-16,12 12-3 15,-4-17-6-15,0 10 0 16,14 3-6-16,-15-9 0 15,16 11-4-15,-2-8-2 16,12-5-2-16,11-1-1 0,8 5-1 16,11 1 0-1,10-3-1-15,-2 0 0 0,18-4 0 16,-1-9 0-16,1-13 1 16,19 1-1-16,-7-17-2 15,10 4 0-15,7 3 0 16,-9-10 0-16,8-6 1 15,-20-3-1-15,-3-6 1 16,-5 1-1-16,-15 2 3 16,-2-14 0-16,-12 11 4 15,-2 2 1-15,-35-24 2 16,16 17 1-16,-8-14-5 16,-29-3 0-16,7 25-3 15,-16-2-1-15,-12 16 0 16,16 6-2-16,1 10-3 15,3 5-1-15,-1 4 17 16,5 0-23-16,6 3-36 16,11 1 378-16,9 0-275 15</inkml:trace>
  <inkml:trace contextRef="#ctx0" brushRef="#br0" timeOffset="111245.07">1463 11000 540 0,'0'-6'299'16,"-6"3"-47"-16,6-2-21 15,-10 4-45-15,10 1-21 16,-6-3-39-16,3 6-17 16,8-3-29-16,1 1-16 15,-5 7-23-15,-8-9-6 16,4 9-5-16,2 3-5 0,1 5-6 16,-8 9-6-16,-18 1-7 15,-17 0-1-15,10 26-2 16,3-10 0-16,7 5-1 15,4-1 1-15,-2-23-1 16,3 11 0-16,3-18 0 16,5-1 0-16,0-7 1 15,5-16 0-15,4 2-3 16,9 4-2-16,2-21-7 16,-3 6-6-16,7-14 0 15,-5-6 1-15,4 8 4 16,7 2 6-16,-8 11 3 15,-2 10-1-15,-1 3-1 16,-5 1 0-16,2 22 2 16,5-1 1-16,1 8 1 0,9 12 0 15,-5-24 0 1,5-2 1-16,3 4 1 16,4-7 0-16,14 6 0 0,-10-8 0 15,9-1-1-15,-12-13 3 16,9 4-27-16,-6 0-39 15,-4-15 40-15</inkml:trace>
  <inkml:trace contextRef="#ctx0" brushRef="#br0" timeOffset="111659.92">1851 10841 1033 0,'-4'-21'518'15,"18"14"-176"-15,-14 1-148 16,-6-10-34-16,6 25-72 15,-21-8-31-15,13 7-36 16,1 14-12-16,-3 6-6 16,3 12 0-16,-18 12 1 15,6 8 1-15,-12 8-2 16,1 9 1-16,6-13-1 16,-2 7 0-16,3-15-1 0,-8-11 1 15,-2 9-1-15,7-11 0 16,7-3 0-16,0 2-1 15,7-15 0-15,3-5-1 16,8 2-11-16,-1-16-19 16,4-7-73-16,9-1-40 15,-11-22 83-15</inkml:trace>
  <inkml:trace contextRef="#ctx0" brushRef="#br0" timeOffset="112011.11">1926 11491 1314 0,'-14'10'585'16,"-8"-8"-214"-16,6 13-163 15,4-4-88-15,7-3-22 16,-1 4-69-16,10-2-14 15,-12 0-14-15,5-2-7 16,3-8-387-16,-15-6 293 16</inkml:trace>
  <inkml:trace contextRef="#ctx0" brushRef="#br0" timeOffset="118305.47">2943 10946 434 0,'-44'6'293'0,"41"-9"-24"16,3 1-84-16,-4 0-24 16,4 0-51-16,-1 1-11 0,-1 1-24 15,1-1-7-15,0 0-10 16,1 0-3-16,0 0-3 15,0 0-4-15,0 0-8 16,18-5-6-16,30-13-6 16,-32 7-4-16,8-2-7 15,-7 5-2-15,15 5-6 16,-5-9-3-16,0 12-3 16,4 1-1-16,-10 0-1 15,-5 19-1-15,-3-1 0 16,-8-5 0-16,-6 5 0 15,-4 3 1-15,-9 2 2 16,-3 6 1-16,-6 0-1 16,0 1 0-16,-6-2-1 15,-2-6 2-15,6 4 0 16,-8-21 1-16,8 6 1 16,15-1-1-16,-3-17 0 0,8 7-2 15,-1-16-4 1,-6-2-2-16,12-1-3 0,13 8 0 15,7-4-1-15,-1 0-1 16,-3 10 0-16,1-6 0 16,-3 10 3-16,2 3 0 15,2 6 1-15,-6 2 1 16,0 5 2-16,1 8 0 16,-4 8 1-16,0-6 0 0,-4 15 0 15,0-1 0-15,2-12 0 16,-15 8 0-16,1-10 1 15,-10 0 1-15,-7 8 1 16,8-2 0-16,-8-6 1 16,0 3 4-16,-13-8 9 15,10 4 6-15,-17-8 16 16,17-8 0-16,-8-8-3 16,-10-3-4-16,9-6-16 15,-15-5-5-15,20-8-10 16,0-11-1-16,5-2-7 15,2 3 0-15,-1-6 0 16,-2 8 0-16,18 10 0 16,-4-4 2-16,1 15-8 15,14 4-21-15,1 4-94 16,4 1 23-16,19 13 46 16</inkml:trace>
  <inkml:trace contextRef="#ctx0" brushRef="#br0" timeOffset="119454.37">3828 10948 290 0,'28'-93'208'0,"-20"87"-2"0,-6-5-37 16,1 1-7-16,7 18-20 16,6-5-9-16,-16 2-12 15,2-13-3-15,-14 3-6 16,13 11-3-16,4 5-20 16,-9 17-14-16,13-8-24 15,-30-5-8-15,3 3-12 16,24 1-7-16,-25 5-9 15,15-4-4-15,4 2-4 16,-20-7-2-16,15-3-1 16,-1 5 0-16,3-7-2 15,8-3 2-15,-4-5 3 16,13-4 0-16,-10-7 0 16,-4-2-2-16,18-11-3 15,-8-4 0-15,-6-4-5 16,0-1-5-16,8 2-6 0,-10 1 2 15,2 6 2-15,3 1 8 16,-11 3 3-16,-2 10 0 16,11 4-1-16,-25 4 0 15,2 14-3-15,4-3 0 16,-29 2 1-16,24 11-1 16,-20-3 2-16,-9 3 0 0,22 7 0 15,-9 0-1-15,10 15 0 16,1 5 0-16,9 9 0 15,-3-6 0-15,5-10 1 16,5 2 0-16,3-11 0 16,6-1 1-16,5 3 0 15,1-11 0-15,3-8 0 16,1 0 0-16,4-6 0 16,-1 3 0-16,7-5 0 15,2-5 2-15,3-10 4 16,15-7 3-16,9-3 5 15,-2-3 1-15,8 5-3 16,-25 5-2-16,-11-6-6 16,2 6-2-16,-19 6-1 15,17-3-2-15,-11 10 0 16,-6 4 1-16,-8-1-20 16,-2-2-19-16,2 3-53 15,-2-8-59-15,4-2 95 0</inkml:trace>
  <inkml:trace contextRef="#ctx0" brushRef="#br0" timeOffset="120100.6">4226 10881 601 0,'1'-13'349'16,"3"7"-43"-16,0-2-152 15,4 7-19-15,11 2-41 16,-26-4-10-16,2 14-2 16,-12-7-6-16,-12 7 3 15,8 4-6-15,-4 0-13 16,4 10-9-16,-4 6-13 15,0 5-4-15,-1 5-10 16,1-3-2-16,3 10-4 16,0-8 0-16,11 5-3 15,2 4-3-15,-4-26-5 16,14 8-2-16,0-12-2 16,4-5 0-16,14 6-1 15,1-1-1-15,8-7 0 0,2-7 0 16,9 1 1-16,-4-12-1 15,4-4 0-15,11-6 1 16,-9 3-1-16,13-2 1 16,-13-11 0-16,-6-8 1 15,1-16 0-15,-11 11 1 16,0-1 0-16,-7 8 0 0,-4 0 0 16,-9-7 0-16,-4 0-2 15,-4 4 9-15,-9 2 9 16,-5 1 3-16,-6 3 10 15,0 6-7-15,-12 4-8 16,-2-10 0-16,-1 8-5 16,7 3 0-16,-2-4-2 15,-2 10-4-15,0 10-7 16,-6-2-1-16,14 4-4 16,5 11-2-16,8-4-9 15,-6-1-33-15,17 20 86 16,4 0-40-16</inkml:trace>
  <inkml:trace contextRef="#ctx0" brushRef="#br0" timeOffset="121135.3">4673 11195 697 0,'0'-4'399'16,"-5"-4"-82"-16,1 9-107 0,9 0-31 15,-5-4-74-15,0 3-30 16,-1 0-35-16,0 0-8 15,-1 0-4-15,-3 7-5 16,-1 18-2-16,-36 13-3 16,28-14-4-16,-5 0 2 15,0-7-6-15,2 16-1 16,3-10-3-16,6-3-2 16,1-9-1-16,2-5 1 0,2-6 0 15,0 0-1-15,8-11-3 16,5 0-1-16,7-14-7 15,6 1-4-15,4 6-12 16,2-4-6-16,4 5-2 16,2-11 3-16,2 6 14 15,0 16 7-15,-8 7 2 16,-19 7 1-16,6 10 0 16,-10-5 1-16,-6 25 3 15,14 7 1-15,-27-2 3 16,-6 7 1-16,-12-6 3 15,-11 4 0-15,-8 3 1 16,7-8 2-16,-7-3 8 16,4-3 4-16,6-8 5 15,-5-1 0-15,7-12-7 16,5-3-4-16,5-10-7 16,1-4-2-16,13-9-4 15,-6-7-1-15,5-15-9 16,15 7-8-16,-1-10-9 15,2 2 0-15,7 6 6 0,-6 6 7 16,10 4 8-16,-9 7 0 16,5 10-2-16,6 3 1 15,-10 9 2-15,18-4 2 16,2 20 4-16,6 5 0 16,6-5 1-16,-2 15 0 0,-5-18-2 15,0-12-1 1,-2-3 0-16,-7-12-1 0,6 3 1 15,-3 3 10-15,-6-7-40 16,6-2-31-16,-5-9 39 16</inkml:trace>
  <inkml:trace contextRef="#ctx0" brushRef="#br0" timeOffset="123750.35">5498 10954 658 0,'60'-83'343'0,"-60"80"-86"15,1-1-24-15,-1 4-39 16,0-2-28-16,-1 1-46 16,1 0-20-16,-1 0-45 15,0 1-16-15,-1 0-16 16,1 1-1-16,-6 24 7 15,-9 31 0-15,7-21-5 16,-1 4-3-16,-1 3-10 16,1 5-3-16,-1-5-2 15,-4-16-1-15,4 2 0 16,0-4-2-16,2-14 0 16,5 18 0-16,-2-14-1 15,2-14 5-15,-1 4-32 0,-1-14-29 16,5-6-74-16,-2 2-70 15,5-8 125-15</inkml:trace>
  <inkml:trace contextRef="#ctx0" brushRef="#br0" timeOffset="124052.8">5410 10957 876 0,'7'-8'420'0,"-6"1"-159"16,3 2-24-16,3-3-73 16,0 5-33-16,10 3-54 15,0-1-17-15,5 4-14 16,-2-3-2-16,6 6-8 15,0-1-2-15,3-3-10 16,1 6-9-16,-3-5-6 16,0 3-1-16,-12-9-3 15,3 5 4-15,-15-7-47 16,2-2 6-16,-5 7 15 16</inkml:trace>
  <inkml:trace contextRef="#ctx0" brushRef="#br0" timeOffset="125201.1">6798 10556 678 0,'1'0'340'0,"-1"0"-109"15,-6 1-27-15,5-1-55 16,0 0-20-16,0-1-31 16,-1 1-13-16,1 0-26 15,0 0-13-15,-1 5-12 16,-6 5-5-16,-22 37-7 16,11-19-3-16,2 7-7 15,0-7-4-15,-5 2-4 16,11-8 0-16,-6-8-1 15,-4 10-1-15,8-14 1 16,-1-8 2-16,13-13-4 16,10-2 0-16,7-4-3 15,7-3-2-15,-4 5-14 16,2-9-9-16,3-7-18 16,2 4-4-16,-1-3 15 15,3 10 10-15,-7 14 18 0,-9 5 1 16,8 17 0-16,-5 6 1 15,-3 6 1-15,0 11 3 16,-11 5 4-16,-4-2 4 16,-8 10 5-16,-4-2-2 15,-9 2 4-15,-14 5-7 16,2 3-1-16,-2-5 0 16,-10-10 6-16,13 6 7 15,-19-17 4-15,-6-5 2 0,9-3-7 16,2-8-5-16,10-14-3 15,6-9-3-15,8-7-3 16,-5-16-2-16,16-16-15 16,12 10-5-16,-3-5-2 15,14 0 0-15,1 12 13 16,-7 2 3-16,8 9-1 16,-5 9-1-16,7 12 2 15,0 2 2-15,9 7 5 16,4 11 2-16,-6 1 1 15,2 1 0-15,2 8-4 16,-1-9 1-16,7 1-2 16,8 10 0-16,-8-17-1 15,6 2 1-15,-4-15 9 16,-8-11-17-16,10-3-75 16,-2-16-105-16,13-5 110 15</inkml:trace>
  <inkml:trace contextRef="#ctx0" brushRef="#br0" timeOffset="125686.47">7373 10375 828 0,'-1'-7'391'0,"0"1"-150"16,-1-3-29-16,1 13-55 16,0-7-32-16,-4 6-52 15,4-3-25-15,0 1-27 0,-8 22-6 16,-10 35 0-1,11-35 1-15,-2 3 0 0,-1 0-2 16,0-4-7-16,-4 1-1 16,10-1-2-16,-1-3 0 15,1-10-19-15,8-4-30 16,0-7-87-16,8-7 402 16,5-9-234-16</inkml:trace>
  <inkml:trace contextRef="#ctx0" brushRef="#br0" timeOffset="126000.43">7791 10466 969 0,'-9'12'445'0,"-6"2"-181"16,1-6-53-16,-3 4-66 15,-4 2-33-15,0 1-60 16,-22 0-15-16,4 14-22 16,-6-1-7-16,-16 2-4 15,10 15-1-15,-13 0-1 16,2 10-1-16,9 2 1 16,-1-7-2-16,16-5 2 15,-5-4-2-15,4-7 0 16,5-4 1-16,6-7-19 0,12-3-28 15,10-10-62-15,4-5-27 16,1-10 77-16</inkml:trace>
  <inkml:trace contextRef="#ctx0" brushRef="#br0" timeOffset="126815.59">7445 10938 723 0,'-5'-9'431'16,"-2"6"-23"-16,-6 0-241 15,4 3-36-15,2 5-67 16,-6-3-20-16,8 15-21 16,-2-4-2-16,-4 2-7 15,2 3-5-15,-1-7-5 16,1 7-1-16,6-6 0 0,1 4 1 15,-1-7-1-15,3-6 0 16,1-4-2-16,3-8-1 16,8-7-5-16,1 0-5 15,3-6-24-15,4-1-10 16,2 0-17-16,4 7 0 16,4 4 19-16,-11 2 12 0,4 10 19 15,-1 2 6 1,-5 6 3-16,-7 4 1 15,-7 3 2-15,7 4 4 0,-13 3 10 16,8 8 4-16,-6 5 5 16,-19 9-2-16,3 8-6 15,-12-25-4 1,-9 1-5-16,3-5 0 0,-3-5-2 16,-1 18 1-16,4-12 0 15,0-6-1-15,3-21 0 16,10 5-1-16,10-2-2 15,-14-4 0-15,19 12-1 16,-13-14-4-16,-2-10-15 16,16 1-6-16,3-4-1 15,10-2 3-15,6 0 13 16,4 14 5-16,4-3 2 16,-9 2 2-16,3 23 5 15,-2-24 6-15,-7 8 10 16,15 6 4-16,-2-7 1 0,5 13-4 15,0 10-7-15,-4 1-4 16,2-6-4-16,-3-1-1 16,2-3-2-16,1-6 0 15,-3-3-1-15,-1 8 9 16,4-8-29-16,0 2-22 16,-7-5 27-16</inkml:trace>
  <inkml:trace contextRef="#ctx0" brushRef="#br0" timeOffset="127466.45">8322 10500 520 0,'4'-12'311'0,"0"8"18"16,0 4-98-16,-4-2-76 15,0 5-27-15,-1-3-59 16,0 0-11-16,-1 2 2 16,-1 21-4-16,-38 55-5 15,23-28-5-15,-3 16 0 16,-3 0-1-16,3-2-8 15,2-1-8-15,0-9-16 16,8 7-4-16,-7-10-4 16,-6-9-1-16,13-4-1 15,-3-5 0-15,8-27 0 16,5 2-17-16,-6-7-43 16,7-12-40-16,-7 2 567 15,13-6-379-15</inkml:trace>
  <inkml:trace contextRef="#ctx0" brushRef="#br0" timeOffset="127847.42">8749 10387 698 0,'-8'-12'454'0,"1"13"67"16,-1 4-230-16,5-8-128 16,-1 7-26-16,-3-5-67 15,4 5-19-15,-6 5-22 16,1-3-7-16,0 16-11 16,-2 2-3-16,-11 16-1 15,12 9 0-15,-6 15 0 16,0-1-1-16,-4 10-1 15,0-5-1-15,-12-3-1 16,-8-6 0-16,9-6 0 16,-12 1 0-16,17-2-2 15,1-6 1-15,7-1-1 16,3-18-1-16,4 3-10 16,5-5-19-16,3-21-54 15,1 3-37-15,1-25 528 16,2-3-337-16</inkml:trace>
  <inkml:trace contextRef="#ctx0" brushRef="#br0" timeOffset="128134.239">8165 10837 1121 0,'-1'-5'509'0,"-3"-1"-246"15,-2 6-64-15,7 0-68 16,5-2-36-16,21 4-23 16,2-2-7-16,10-1-12 15,3 0-11-15,0-1-25 16,1 1-5-16,-2-9-7 15,7 1-7-15,1-3-47 16,-12 0-38-16,-3 3 51 16</inkml:trace>
  <inkml:trace contextRef="#ctx0" brushRef="#br0" timeOffset="129016.23">8775 11081 606 0,'26'-63'368'16,"-27"65"-21"-16,-4-2-181 15,-1 2-15-15,-1 5-47 16,1 4-13-16,-5 5-18 16,0-3-8-16,-2 9-11 15,-2-2-11-15,0 3-16 16,7 9-7-16,-5-13-10 15,0 8-3-15,0-12-2 0,3-4-1 16,0-11 0-16,6-10-1 16,6 6-3-16,1-8 0 15,16-10-7-15,1 2-3 16,14-18-17-16,1 2-6 16,-5 8-17-16,10 2-4 15,-4 10 11-15,-2 5 2 0,3 11 15 16,-18 7 6-16,-6 14 7 15,-4 9 3-15,-14 9 7 16,-1 5 1-16,-15 6 2 16,-9-4 5-16,-8 6 3 15,-7-1 1-15,-9-3 2 16,0-2 5-16,5-3 12 16,7-3 5-16,-2-12 2 15,9-6-4-15,-3-17-11 16,0-4-7-16,13-12-6 15,2-4 0-15,10-18-18 16,3-3-17-16,15 2-11 16,2-3-2-16,5 17 15 15,-1-5 16-15,4 14 10 16,-3 4 1-16,15 14 9 16,-10 6 5-16,-5 3 7 15,8 4 2-15,-17-1-4 16,22 6-6-16,2 4-5 15,-6-4-3-15,7-1-2 0,-6-6 1 16,10-5-8-16,1-5-8 16,0-11 8-16</inkml:trace>
  <inkml:trace contextRef="#ctx0" brushRef="#br0" timeOffset="135569.37">10640 10627 486 0,'-69'-13'249'0,"66"12"-69"0,1 0-13 15,0 0-31 1,1-1-1-16,1 1 5 0,0 1-7 16,8 0-12-16,10 1-8 15,25-1-21-15,-30-8-8 16,8 2-18 0,4-10-8-16,8 1-19 0,-1-4-9 15,1 7-16-15,1 9-5 16,-2 0-6-16,-7 3-1 15,-3 6-2-15,-4 6 1 0,-18 4 0 16,-7 3 1-16,-7 8 1 16,-8-12 1-16,4 11 0 15,2-9-1-15,-10 13-1 16,-1-3 0-16,-1-4 0 16,3 9 0-16,1-21 0 15,4 15 1-15,3-13-1 16,1-13 1-16,8 0 0 15,4-2-2-15,4-9-3 16,0 11-2-16,7-9-2 16,-1-11 1-16,5 13 3 15,4-4-1-15,-1 0 1 16,4 11 0-16,-9 6-1 16,6-14 1-16,2 8 0 15,-3 11 0-15,9-4-1 16,-8 19 1-16,1 0 0 15,-4-3 0-15,3-2 1 16,1-3 0-16,-10 8 1 16,-3-4-2-16,-7 16 2 0,-9 5 0 15,-4 3 0-15,-5-3 1 16,-9 1 1-16,4 8 0 16,-8-21 2-16,2 10 1 15,-4-16 1-15,-4-12 1 16,0 4 0-16,-16-20 0 15,9 0 1-15,2-10 0 0,1-19 0 16,17-3-2-16,2-10-5 16,2-7-1-16,16 10-8 15,4 1-21-15,13 4-73 16,1 10-34-16,2 11 74 16</inkml:trace>
  <inkml:trace contextRef="#ctx0" brushRef="#br0" timeOffset="138437.23">11154 11238 238 0,'-19'47'197'15,"19"-46"21"-15,-1-11-50 16,-3 4-13-16,4 9-17 15,-2-17-8-15,2 15-15 16,1-9-12-16,2 8-13 16,1 5-2-16,-4-3-6 15,-1-2 0-15,0 0-8 16,0 0-4-16,0 0-9 16,1 0-6-16,0 0-11 15,-1-1-6-15,0 0-11 16,1-1-7-16,3-21-11 15,13-48-3-15,6 20-3 16,1-9-1-16,9-6 1 0,0-14-1 16,2 11 1-1,-4-5-1-15,-4 8-1 0,2 20 1 16,-13-2 0-16,3 8 2 16,-7 15 3-16,-13 1 1 15,14 15-5-15,3 15-2 16,-14 8-4-16,-1 12-1 15,-1 19 4-15,-24-5 0 16,12 15 1-16,14 8 0 16,-19-11 0-16,18 3 1 0,0-11-1 15,0-6 0-15,4 2-1 16,12 0 0-16,-10 3 1 16,10 1-1-16,-9-9 1 15,5-10-1-15,-3-7 0 16,-4 2 0-16,8-15 1 15,-16 8-1-15,19-10 2 16,-9-21 0-16,12 6 1 16,2-9 2-16,-7-17-1 15,5 8 0-15,-6-17 0 16,-2-3-1-16,4 2 1 16,0-6 0-16,-2 0 0 15,1-2 0-15,-3-1 1 16,5 13 4-16,-4-6 5 15,5 2 1-15,-6 8 0 16,0-7-4-16,2 14-4 16,-4 14-3-16,-2 3-4 0,-3 9-6 15,-3 10-3-15,-2 3-3 16,0 14-54-16,-2 3 0 16,-2 11 34-16</inkml:trace>
  <inkml:trace contextRef="#ctx0" brushRef="#br0" timeOffset="139187.319">12103 10520 612 0,'0'-7'368'0,"1"5"-56"16,-1 2-116-16,0 0-34 15,-1 0-53-15,0 4-15 16,-8 25-12-16,-20 29 5 15,9-15-17-15,-16 4-9 16,9 13-16-16,14 6-6 16,-22-11-12-16,17-2-6 0,-22-6-8 15,-3 3-4-15,20-5-4 16,0 6-2-16,15-6-2 16,4-21-1-16,4 2-2 15,3-8-1-15,9-10-2 16,5 14 0-16,15-12 1 15,6-2 0-15,-1-5 3 16,-3-21 0-16,7-7 1 16,-1-18 1-16,12-7 1 15,1 7 0-15,-13-6 2 16,0 4 1-16,-4-14 2 16,-11-6 1-16,-1-10 0 15,-8 2 0-15,-13 5 0 16,-2 2 0-16,-18 18-2 15,-5 4-2-15,-6 13 0 16,-3 7-3-16,2 11-3 16,-2 1-2-16,0 12-2 0,2 7-1 15,6-2-3-15,-7 7-18 16,17-4-18-16,-2 2-272 16,15 1 226-16</inkml:trace>
  <inkml:trace contextRef="#ctx0" brushRef="#br0" timeOffset="140338.84">12568 11101 819 0,'27'-72'385'0,"-29"63"-157"15,-4 1-43-15,4 1-52 16,-1 1-28-16,0 3-33 16,1 0-10-16,1 3-20 15,0 0-9-15,0 0-14 16,0 0-4-16,-1 2-5 16,-13 17-3-16,-24 22-2 15,34-24-2-15,-15 2-1 16,6-2 0-16,-5 8 0 15,7-9 0-15,6-5 0 16,12-7 1-16,-4-8-3 16,-13 0-2-16,13-13-4 0,-2 2-4 15,12-9-8-15,9-6-7 16,7 10-11-16,-4-1-1 16,-2 1 9-16,7 10 8 15,-15 8 12-15,5 1 4 16,-5 2 0-16,-5 8-1 15,0-1 1-15,-2 9 0 16,-1 15 2-16,-6-3 0 0,-2 11 2 16,-6-4 2-16,-5 9 8 15,-2 2 4-15,-11 0 1 16,0-5 0-16,-11-10-6 16,0 0-3-16,4-7 0 15,-11 5-1-15,2-13 1 16,2 0 0-16,-6-17 0 15,12-2 1-15,5-8-2 16,4-7-2-16,9-3-6 16,2-8-8-16,11 1-10 15,3 3 0-15,3 0 6 16,1 6 5-16,3 8 8 16,-3 0 0-16,7 5-2 15,1-5-2-15,2 7 0 16,8 3 1-16,4 14 2 15,3 13 3-15,5 3 1 16,6-2 3-16,-8-1 0 16,0-10 0-16,2-1 0 15,-12-10 0-15,7 4 1 0,0-3 0 16,-7-4 10-16,3 2-42 16,-4-16 129-16,-1-3-82 15</inkml:trace>
  <inkml:trace contextRef="#ctx0" brushRef="#br0" timeOffset="145264.14">13467 10976 365 0,'-51'-42'212'0,"48"38"-18"16,-2-1-20-16,0-1-24 15,-1 5-15-15,7 0-27 16,-4 0-15-16,3 1-30 16,0 0-12-16,0 0-6 15,0 0 2-15,0 0 11 16,0 0 2-16,0 0-4 16,0 0-4-16,0 0-16 15,0 0-5-15,0 0-11 16,2 1-1-16,5 4 2 15,12 3 2-15,28 5 3 16,-15-16 1-16,22 0-4 16,2 1-4-16,7-2-8 15,14 4-3-15,-2-1-4 0,-9-1-1 16,-10-2-2-16,-14 0 0 16,7 4 1-16,-3 0-1 15,7 9 1-15,-1-1-1 16,-9-5 1-16,-3 2 0 15,-13-8 0-15,-18 2 0 16,1 0 0-16,-9-1 1 16,11 2 0-16,13 0 1 15,-17-1 4-15,5-6 1 0,-11 1 3 16,-2-5-1-16,-4 0-2 16,-11-2-1-16,0 2-4 15,-11-2-1-15,1 3-3 16,20 4 0-16,-6-5 0 15,-9-4-2-15,1 10 1 16,-6 1-1-16,-6 2 0 16,16 13 1-16,2-3 1 15,1-3 0-15,7 8 1 16,-4-13 1-16,5 0 0 16,-1-8 1-16,4 8 1 15,3 7-1-15,2-8-1 16,6 11-2-16,9-11-2 15,-2-11 1-15,23 17 1 16,-17-1 1-16,22 3 4 16,0 10-1-16,-17-17 2 15,12 5-1-15,-20-3 0 0,5-3-1 16,-6 6-1 0,-1-5 1-16,-9 6-1 0,-2 3 1 15,-7-3 1-15,0 3 11 16,-4-14 12-16,-7 5 3 15,-9 5 3-15,2-4-9 16,-8 12-2-16,-10-4 0 16,11 0-2-16,0 5 3 0,-11-4-8 15,5-2 0-15,-1-5-3 16,-3 6-5-16,15 1-3 16,7-2-2-16,0-1-2 15,6-3-1-15,2 0-1 16,0-1-2-16,6 7-8 15,2-5-31-15,7 3 426 16,3 0-300-16</inkml:trace>
  <inkml:trace contextRef="#ctx0" brushRef="#br0" timeOffset="150289.44">15616 10584 459 0,'-1'-4'243'0,"1"0"-35"15,-3 2-15-15,2 1-23 16,1 0-10-16,0 0-27 16,0 0-10-16,-1 0-17 15,0 0-4-15,0 0-17 16,0 0-6-16,0 0-18 15,0 0-12-15,0 1-21 16,-1 0-10-16,-2 15-10 16,-11 28-3-16,5-23 0 15,-1-9-2-15,7 12 0 16,0 4-1-16,3-13-1 0,0 10 1 16,-1-9-1-16,0-12 1 15,0-3 0-15,2 3 1 16,0-3 3-16,0 0-1 15,0 0 1-15,0-1-2 16,4-10-4-16,25-50 0 16,-12 24 0-16,-3 0 0 0,5-6 0 15,6 6 0-15,-12 6 0 16,0 6 1-16,-7 5 1 16,-15-3 1-16,1 6 1 15,8-3 0-15,-2 3-2 16,-2 16-1-16,-7-5-2 15,-13 2-2-15,-3 5-1 16,-2 1 0-16,-2 11 2 16,0 12 1-16,-6 7 0 15,2-1 0-15,-4 6 1 16,6 4-1-16,1 10 0 16,-6-17 0-16,15 14 0 15,2-3-1-15,-2-4 1 16,9 17 0-16,4-19 0 15,-2-1 1-15,12-2-1 16,0-4 1-16,16 2-1 16,7 6 1-16,3-9-1 15,-18-4 0-15,-2-2-1 16,-3-9 0-16,16 4 1 16,26-18 0-16,-8 4 1 0,3 7 1 15,-4-26 1-15,0 10 0 16,1-12 0-16,-4-20-1 15,1 24 1-15,-10-5-1 16,0 9-1-16,-9 4-20 16,-3-2-64-16,8 9-35 15,-9-2 63-15</inkml:trace>
  <inkml:trace contextRef="#ctx0" brushRef="#br0" timeOffset="151271.57">15936 10969 418 0,'-5'-1'256'16,"2"2"-7"-16,-1 3-48 0,3-4-56 15,0 0-26-15,0 0-39 16,1-1-5-16,0 0 1 15,0 0 3-15,0 0 9 16,0 0 1-16,8 1-10 16,9-2-6-16,30-4-16 15,-26-12-11-15,9 7-17 16,6-1-7-16,1-2-12 16,5 15-3-16,3-4-4 15,-17 3-1-15,-3 16-2 16,-19-16 1-16,-17 8 2 15,11 4 1-15,-12-3 2 16,-4 6 1-16,-3 7-3 16,-19-3 0-16,9 7-1 15,4-6 0-15,-3-1 0 16,12-8 1-16,-2-9-1 16,2 9 1-16,4-11 0 0,4 2-1 15,6-4-3-15,3-7-4 16,5-1-3-16,-1 1 0 15,5-5 3-15,-1 5 2 16,3 0 0-16,7 6 0 16,-5 5-1-16,0 4 0 15,-2 3 0-15,-7-2 0 0,4 8 0 16,12 4 2-16,-7 1-1 16,0 4 1-16,-14-3 1 15,-9 10-1-15,6-1 0 16,-8 3 1-16,11 2 0 15,-2-6 0-15,-20 2 1 16,2-5 1-16,-10 2 1 16,-5-5 1-16,5-1 3 15,-1 5 1-15,-3-11 3 16,5-1 4-16,2-11 5 16,-4-8-1-16,-3-10-1 15,8-1-5-15,-3-2-6 16,1-2-2-16,0-4-5 15,2 0 0-15,6 9-25 16,5-4-20-16,16 5-49 16,-6-2 531-16,-1-2-343 15</inkml:trace>
  <inkml:trace contextRef="#ctx0" brushRef="#br0" timeOffset="152091.96">16757 10482 327 0,'30'-56'236'15,"-27"44"-8"-15,8 5-30 16,-4-1-20-16,-3 2-10 16,1-2-3-16,-3 4-12 15,-3-5-7-15,1 9-34 16,-5 3-20-16,-9 7-33 16,7 12-14-16,-8 7-11 15,-9 9-2-15,5 16-5 16,-19-2-5-16,4 19-7 15,5-14-5-15,-4-10-4 16,11 9-1-16,-2-21-2 16,3 9 0-16,6-10-1 15,-1-11 0-15,9-9 0 16,0-3 5-16,3-2-30 16,2-2-15-16,3-1-47 0,4-6-43 15,6-14-17-15,3-4 80 16</inkml:trace>
  <inkml:trace contextRef="#ctx0" brushRef="#br0" timeOffset="152455.7">17223 10253 919 0,'8'-7'449'0,"-13"-2"-118"16,2-1-98-16,3 13-74 16,7-17-34-16,-5 20-71 15,-13-8-20-15,5 15-17 16,-20 13 0-16,21-1 8 16,-3 30 2-16,-12-13-2 15,14 4-2-15,-28 9-8 16,3 4-4-16,-2-3-3 15,-5 23-1-15,9-14-3 16,0-10 0-16,6-1-2 16,0-16 0-16,3-3 0 15,5-4 0-15,2-3 2 16,3-11-7-16,4-4-33 16,3-6-15-16,-1-8-84 15,-22-17 0-15,29 0 81 0</inkml:trace>
  <inkml:trace contextRef="#ctx0" brushRef="#br0" timeOffset="152770.75">16666 10613 616 0,'-11'3'395'16,"-8"-11"10"-16,19 11-192 16,-2-7-42-16,5 2-63 15,-3 2-24-15,11 0-24 16,43 6 2-16,-17 2 6 16,4-7-7-16,8-3-12 15,0 0-5-15,-5-11-20 16,-6 7-9-16,-3 6-7 15,0 0 3-15,-2-4-32 16,-13-5-32-16,-3-3 429 16,11 1-306-16</inkml:trace>
  <inkml:trace contextRef="#ctx0" brushRef="#br0" timeOffset="153953.74">17538 10801 476 0,'101'-27'254'15,"-94"30"-52"-15,8 7-22 16,-13-10-32-16,-2 0-9 16,-2-13-9-16,1 12-3 15,-5-8-8-15,17 10-8 16,-11 8-15-16,-1-6-8 0,1-2-16 16,-18-5-6-16,0-3-14 15,-2 4-4-15,-7 7-12 16,5 14-3-16,-2-11-13 15,1 13-7 1,0-10-5-16,-4-13-1 0,8 16-3 16,-7-21 0-16,9 8-1 15,3 3-1-15,1-1 0 16,7 4-1-16,-1 2 0 16,-2-5 0-16,4-13-1 15,2 14-1-15,2-13-1 16,1 7-2-16,4 11 1 15,-4-9 1-15,2 8 1 16,4 4 1-16,-5 0 0 16,2-1 1-16,-6 6 1 15,-5-9 0-15,2 1-1 16,1-3 0-16,-3-2 0 0,4 2 0 16,-6 3-1-16,-11-1 1 15,17-4-1-15,0 6 1 16,2-11-1-16,12 7 0 15,-18-2 0-15,4-8-1 16,4 5-1-16,-7-5 0 16,18-1-3-16,-6 0 0 15,8-2 1-15,5-6-2 16,-1 5-4-16,5-5-2 16,-6 3 0-16,4 6-1 15,-1-1 6-15,-2 1 2 0,-4 8 1 16,3 7 1-16,-8-1 1 15,3 10 1-15,-2-4 0 16,0 2 1-16,1 6 0 16,-8-3 0-16,4 8 0 15,-6-7 0-15,-6 10 1 16,3 2 0-16,-10-5 2 16,3 10 1-16,-5-10 1 15,-2 3 2-15,-5-9 3 16,-3 0 6-16,-4-12 3 15,-5-22 1-15,4 12-1 16,-5-15-2-16,-8-7-2 16,2 21-3-16,12-15-5 15,8 3-3-15,7 13-4 16,8-5-2-16,-10-9-9 16,5 15-19-16,3-14 428 15,1 1-307-15</inkml:trace>
  <inkml:trace contextRef="#ctx0" brushRef="#br0" timeOffset="158507">18000 10984 312 0,'-1'-1'175'0,"0"0"-30"16,0 0-16-16,0 0-28 15,0-1 1-15,0 1 10 16,0 0 3-16,0 0 0 16,1 0-2-16,0 0-5 15,0 0-8-15,-2 1-7 16,1 0-5-16,-1 2-13 16,-5 12-7-16,-15 26-16 15,16-26-7-15,4-9-12 0,0-1-4 16,3 0-5-16,-1-4-1 15,0 0 4-15,0-1 0 16,0 0-3-16,2-6-3 16,10-19-10-16,20-29-2 15,-5 21-2-15,-8-7-2 16,24 0 0-16,-8 4-2 0,-5-13 0 16,-1-11-1-1,-8-1 0-15,-5-7 0 0,-1 20 2 16,13 16 6-1,-20 8 3-15,8 2 1 0,-10 9-1 16,1-3-6-16,-5 4-2 16,0 14-1-16,-2-4-1 15,-2 3-2-15,1 0-3 16,0-1-2-16,0 0-2 16,1 1 0-16,0 0 3 15,0 3 0-15,2 20 1 16,6 29 0-16,-8-26 1 15,0 15 0-15,1-7 1 16,-2 1-1-16,-4 11 1 16,3-14 1-16,-2 14-1 15,-3-4 1-15,6-11 0 16,-4 1 0-16,6-13 0 16,1 0-1-16,2 0 1 15,2-7-1-15,0 2 0 16,3-5 0-16,-1-5 1 0,3 5 0 15,-4-10 0-15,0 3 2 16,3-2 0-16,-3-1 0 16,4-2 2-16,-1-8-1 15,-4-9 1-15,2 2-1 16,-1 3-1-16,4 10-1 16,1-1 0-16,-4-8-1 0,5-6 0 15,1 4 0 1,0-24 1-16,8 20 0 0,-3-18 0 15,-5-12 1-15,11 16 5 16,-12-24 3-16,4 6 5 16,2 2 0-16,-9-8-8 15,23 12-4-15,-3 3-5 16,0-11 1-16,6 8 0 16,-19-8 0-16,2 14 0 15,-3 16-1-15,-8 15-1 16,-2 6-5-16,-4 3 12 15,-1 2-21-15,-2 20-57 16,-1-6 1-16,2 21 26 16</inkml:trace>
  <inkml:trace contextRef="#ctx0" brushRef="#br0" timeOffset="159407.26">18788 10860 593 0,'-2'0'330'0,"1"0"-43"15,0 0-77-15,0-1-50 16,1 0-25-16,0 0-28 16,0 0-11-16,0 0-23 15,0 0-10-15,6-2-14 16,2 1-7-16,3 0-6 16,30 3-2-16,-24 5-8 0,0-4-2 15,3 3-6-15,-5 0-4 16,-1 0-4-16,-3 5-3 15,-2 1-2-15,-5-7 1 16,-1 11 0-16,-8-12 1 16,-7 6-1-16,2 8-1 15,-11-8-1-15,3 5-1 16,-2-5-1-16,1-3 2 16,1 3-1-16,5-4 0 0,2-1 0 15,3 1-1-15,5-7-2 16,1 0 0-16,2-2-3 15,0 3-2-15,0 0 0 16,0-1 1-16,5-1 2 16,4 1 0-16,27-5 1 15,-25 7-1-15,-1 9 1 16,2-7 0-16,-1 9-1 16,-4-4 1-16,3 7 0 15,1 4 0-15,-4 1 1 16,-4 2 0-16,-1-3 0 15,-5-3 0-15,-4 4 1 16,3 9 0-16,-10-1 0 16,4 16 0-16,-5-9 1 15,-5-21 1-15,0 6 1 16,-1-6 1-16,-3-5 1 16,3 13 1-16,-11-14 0 0,-8-8 0 15,10-2 0 1,-6-4-2-16,5 4-1 0,16 2-2 15,-11-7-2-15,8 4 0 16,2-1-2-16,-6-1 15 16,8 6-44-16,-1 2 0 15,9 0 20-15</inkml:trace>
  <inkml:trace contextRef="#ctx0" brushRef="#br0" timeOffset="160340.389">19672 10348 600 0,'4'-12'323'0,"9"10"-47"15,-9-8-65-15,-1-3-39 16,3 9-25-16,-7-1-42 16,-4 0-21-16,3 12-27 15,-3-2-5-15,-8 11-3 16,0 8 1-16,-4 5-2 15,-7 5-3-15,-11 5-9 16,-5 5-6-16,-3 8-11 16,-2-5-6-16,9 7-6 15,5-6-1-15,1-6-3 16,8 6 1-16,5-16-2 16,5 1 0-16,12-6-2 15,2-4 0-15,11 0-1 16,3-5-1-16,7-2 0 15,4-2 1-15,10-6 0 0,11-3 1 16,1-6 2-16,7-5-1 16,2-4-1-16,-8-13 1 15,2-4 0-15,-5-9 3 16,-5-2 1-16,-6-9 1 16,-7 0 1-16,0 2 1 15,-21-22 1-15,-5 8 1 0,-6-5-2 16,-18 1-2-16,7 11-4 15,1 17-1-15,-10-4-1 16,6 16-2-16,-10 12-2 16,0-4-2-16,-1 20-1 15,2-5-1-15,-5-2 0 16,1 8 17-16,8-1-40 16,-11-4-34-16,16 20-81 15,3-11 2-15,1 13 82 16</inkml:trace>
  <inkml:trace contextRef="#ctx0" brushRef="#br0" timeOffset="161595.56">20440 10880 364 0,'7'4'253'0,"23"17"-9"0,-26-26-77 15,15 5-27 1,-16 0-37-16,16 1-8 0,-13 0-1 15,-11-7-1-15,7 1 8 16,-2 3 0-16,0 2-4 16,0 0-8-16,-1 0-14 15,0-1-8-15,0-1-7 16,0 1-2-16,1 0-6 16,0 0-2-16,-1 0-9 15,0 0-4-15,0 0-7 16,-1 0-3-16,0-10-6 15,-19-14-4-15,4 33-5 16,10-13-4-16,-18 3-5 16,-2-6-2-16,2 6-1 15,-10 4-1-15,9 8 0 16,2 3 0-16,3-4 0 16,4 12 0-16,3-7 0 15,0 0-1-15,4 0 0 0,4-2-1 16,5 5 0-1,2-4 1-15,6-2-1 0,0-1 0 16,8-4 1-16,-1 2-1 16,6-2 1-16,1-2-3 15,1-2 0-15,5-4 1 16,1-6 4-16,2-4 4 16,-2-9 1-16,4 2 1 15,-4-4-4-15,-4 1 1 16,-1 1 0-16,-6-3 1 0,-9 3-4 15,1 8-2-15,-5 9-2 16,2 4-3-16,-13 1 1 16,-12-6 0-16,9 14 1 15,-10 5 1-15,3 10 2 16,14 7 2-16,-18-3 0 16,5 1 0-16,3 5-1 15,-9 3 1-15,5-2 0 16,1 6 0-16,3-6 0 15,9 0 0-15,-4-8 0 16,-1-8 0-16,1 6 2 16,-5-1-1-16,5 4 0 15,-1-8 1-15,5-6-1 16,-4-11 2-16,3-9 0 16,6 12 2-16,-1-11-9 15,1 10-27-15,0-8-50 16,-1 2 488-16,0 0-329 15</inkml:trace>
  <inkml:trace contextRef="#ctx0" brushRef="#br0" timeOffset="164231.75">21516 10406 448 0,'0'-14'318'15,"0"6"59"-15,-2-3-105 0,4 3-62 16,1 5-21-16,2-2-37 16,2 2-19-16,-5 4-36 15,1-5-13-15,-8 1-30 16,4 2-15-16,0 0-17 16,0 1-1-16,-3 1-3 15,-2 27 5-15,-34 31 4 16,16-21-6-16,8 13-3 15,-8 0-4-15,-4 9-6 16,11-1-6-16,-2-7-1 16,3-8-1-16,0-11-1 15,-2-12 1-15,5-2 1 16,-3 0 1-16,5-7 2 16,2 0-3-16,6-13-28 15,4 4-38-15,3-11-77 16,3-5-14-16,5-1 87 0</inkml:trace>
  <inkml:trace contextRef="#ctx0" brushRef="#br0" timeOffset="164581.9">21242 10500 848 0,'0'-2'467'0,"3"2"-115"16,0-1-142-16,-3 0-32 16,0 0-67-16,15-2-21 15,44 3-22-15,-32 0-7 16,10 0-15-16,-2-1-4 0,6 6-9 15,4-2-4-15,2 0-9 16,3-3-5-16,-16-12-7 16,4 11-4-16,-18 1-2 15,2 8 0-15,-5 3-17 16,-2 0-38-16,-6-2 1 16,-7 2 21-16</inkml:trace>
  <inkml:trace contextRef="#ctx0" brushRef="#br0" timeOffset="168116.03">22673 10266 525 0,'50'-50'289'16,"-49"41"-56"-16,0 9-39 0,0-7-51 16,0 8-24-16,-1-2-27 15,0 0-12-15,0 0-16 16,-1 0-9-16,0 0-5 16,0 0 0-16,0-1-3 15,0 1-2-15,-1 0-11 16,1 0-7-16,0 1-12 15,0 0-4-15,-2 1-4 16,-14 17-3-16,-23 40 0 16,29-16-3-16,-2-21 2 15,-1-9 0-15,1 3-1 16,2-17 0-16,-3 1 0 16,9 7 0-16,4-7 0 15,-2 8-1-15,4-5-1 16,-1-4-1-16,3-2-3 15,-3 3 0-15,0 0-1 16,13-9-6-16,35-40-10 16,-24 26-6-16,3 4-5 0,-1 14 6 15,1-7 13-15,-5 11 5 16,2-13 8-16,-8-6-1 16,0 20-2-16,3 12 0 15,-12 18-3-15,-6-7 1 16,5 12 2-16,-12-12 2 15,-5 12 4-15,5 15 3 16,-23-2 4-16,5 6 2 16,-3 3 1-16,0 1-1 0,-3 5-2 15,-1-1-1-15,-10-15-1 16,-2-4-1-16,5-11 0 16,-14-7 0-16,3-11 1 15,-2-9 0-15,-1-8 1 16,10-8-1-16,10-5-1 15,5-3-2-15,5-3-3 16,5-5-3-16,6-12-5 16,6 3-1-16,5-5-1 15,5 8 0-15,2 19 0 16,-1-1 2-16,5 9-3 16,-2 3-1-16,2 8 0 15,5 15-1-15,6 8 5 16,0-7 3-16,11 1 6 15,8 18 3-15,-1-18 2 0,-1 0 1 16,5 12-3 0,-7-15-1-16,2 8-2 15,-1-4 0-15,-10-13 0 0,-5-6 1 16,-2-3 1-16,1 7 3 16,-4-7-9-16,-3-12-10 46,5 2 520-46,-4-6-388 0</inkml:trace>
  <inkml:trace contextRef="#ctx0" brushRef="#br0" timeOffset="169265.15">23421 9891 480 0,'-9'2'258'0,"2"1"-54"15,-3-1-46-15,11 3-50 16,-6 1-19-16,21-6-24 15,-11-1 0-15,0 1 12 0,13-7 0 16,-13 8 6-16,24 6 4 16,-17-9-6-16,13-3-3 15,-7-8-15-15,-3-12-10 16,15 15-18-16,-1 13-6 16,3-2-10-16,-2 9-3 15,-7-4-6-15,-1-5-4 0,-9-4-2 16,-2 12-1-1,-12-3 1-15,-6 8 1 16,-4 11 0-16,-11-10 0 0,-5 5-3 16,-4-3 1-16,0-1-1 15,3 6 0-15,5-3-2 16,4-11-3-16,-2-3-5 16,10-4-4-16,4-5-4 15,0-1-2-15,4 1 0 16,3-2 3-16,5 2 1 15,2-8 5-15,10 1 4 16,-5-3 1-16,2 3 2 16,1 9-1-16,-3-1-1 15,3 8-1-15,-3 2 0 16,-2 1 0-16,-1 13 2 16,-1-6 0-16,-2 2 1 15,0 6 0-15,0 1 1 16,-6 4 1-16,-6-3 0 15,-2 10 2-15,-7-4 0 16,-2-21 1-16,-2 21 1 0,-5-18 0 16,6 5 2-16,-1 15-1 15,-5-20 2-15,7-11 0 16,-16-15 0-16,-12-3 0 16,22-4 0-16,-5 10-1 15,4-10-2-15,14 0-1 16,-12-8 5-16,2 1-15 15,14 10-34-15,4 1-21 0,0 10-66 16,-2-2-68-16,4 5 130 16</inkml:trace>
  <inkml:trace contextRef="#ctx0" brushRef="#br0" timeOffset="169714.76">24235 9890 879 0,'15'-18'454'0,"-21"10"-93"0,0-2-116 16,16 12-88-16,-21-6-33 15,3 2-66-15,7 8-20 16,-17 0-22-16,9 12-8 16,-11 5-4-16,-8 1 0 15,-9 17 1-15,-4 9 1 16,-9 10 0-16,-6 8 1 15,-15 7-1-15,-12-14 0 0,-2 11-1 16,1-10 0-16,18-4-2 16,13 4-1-16,5-15 0 15,14 8-1-15,6-29 0 16,2-12 0-16,31 3-11 16,-14-17-21-16,6-8-46 15,2 8-49-15,-6-14 76 16</inkml:trace>
  <inkml:trace contextRef="#ctx0" brushRef="#br0" timeOffset="170534.05">23893 10600 537 0,'37'-61'300'0,"-38"57"-41"15,-20 0-63-15,21 7-32 16,-6-2-28-16,-4 8-33 15,12-2-7-15,-26 8-14 16,14 14-12-16,3 3-14 0,-2 3-6 16,-3 0-18-16,2-16-7 15,-15-8-11-15,2 24-4 16,9-27-6-16,-13 11 0 16,13 1 0-16,-1-25 0 15,10 22-1-15,0-18 1 16,7 9-7-16,-2-13-7 15,1-17-10-15,13 5-6 16,7-2-1-16,-2-1 4 0,9 14 9 16,-4 7 5-16,-4-9 7 15,1 14 2-15,-13-12 0 16,0 10 0-16,-4-18 0 16,17 14 0-16,-12 5 3 15,14-4 0-15,-4 30-1 16,-5-11 1-16,8-1-1 15,-7-7 1-15,4-12 6 16,-7-3-33-16,2-6-92 16,-5 4-31-16,3-2 69 15</inkml:trace>
  <inkml:trace contextRef="#ctx0" brushRef="#br0" timeOffset="170847.03">24215 10477 976 0,'-17'-33'407'15,"-14"48"-232"-15,2 6-42 16,9 7-36-16,-1-3-32 15,5 20-40-15,-2-10-5 16,1 17-8-16,0 1-2 0,-1-7-3 16,9 6 1-16,-2-14-3 15,3 3 0-15,-16-13-1 16,-7-2 0-16,19-6 9 16,-5-8-17-16,17-7-64 15,0 0 602-15,-4-5-427 16</inkml:trace>
  <inkml:trace contextRef="#ctx0" brushRef="#br0" timeOffset="171814.24">25060 10073 849 0,'78'-46'404'0,"-82"42"-148"0,4 7-52 16,-6 0-54-16,-1 2-38 16,-9 11-54-16,-7-4-14 15,-4 17-9-15,1 16 0 16,-14 11 9-16,5 1 3 15,-14 9 1-15,5-8-2 16,-9-4-7-16,4 9-4 16,8-14-9-16,-8 3-2 15,28 0-7-15,-5-7-4 0,20-3-7 16,2-16-3-16,9 3-3 16,7-2 0-16,4-15-1 15,17 13 1-15,0-25 0 16,3-7 0-16,15 14 0 15,-21-20 1-15,18-5 1 16,7-5 0-16,-7-38 1 16,13-2 1-16,-8-12-1 15,-10 1-1-15,0-2 0 16,-3 7-2-16,-21 9 3 16,7-6 1-16,-22 15 2 15,-17-8 1-15,3 7-1 16,-18 3-1-16,-1 12-3 15,8 10-1-15,-8 1-1 16,1 13-1-16,-4-1-1 16,1 4-2-16,1 5 0 0,1-2 4 15,5 10-31-15,-3-6-33 16,16 12-77-16,1 1 41 16,11 4 47-16</inkml:trace>
  <inkml:trace contextRef="#ctx0" brushRef="#br0" timeOffset="172833.69">25454 10647 581 0,'31'-42'335'0,"-29"49"-74"16,-4-12-73-16,1 2-19 0,-3 4-38 16,3-1-10-16,-1 0-14 15,1 0-7-15,-3 17-25 16,-18 2-13-16,12-1-20 16,-1 1-7-16,-4-6-14 15,9 18-4-15,-11-12-9 16,-17-6-2-16,18-3-3 15,-11-4 0-15,15 12 0 16,9-17 1-16,-5 11 0 16,8-15-1-16,-11-21-3 15,18 24 0-15,0-22-4 16,5 12-2-16,22-5-4 16,-16-17-3-16,14 9-5 15,-9-6 1-15,-2 13 6 16,8 2 4-16,-6 9 2 15,0 8 1-15,-7 3-2 16,-1 15 0-16,-6 1 2 0,-2 11 2 16,-2 4 1-16,-4 3 1 15,-7 4 1-15,-8-12 0 16,-7 5 3-16,-7-2 0 16,-6 4 2-16,-12-2 0 15,10-2-1-15,-10 2 0 16,-10-15 0-16,16 2 2 15,-12-11 0-15,14-13 1 16,9-3 0-16,1-11-1 0,7-9-2 16,4-6-2-16,11-5-12 15,4 5-13-15,7-4-14 16,3 9-4-16,2 4 9 16,3 3 11-16,2 3 14 15,4 3 2-15,3 7 0 16,-6-1 0-16,7 11 5 15,1 5 5-15,-4 1 9 16,24 13 1-16,-10-6-3 16,-6 2-4-16,10 3-4 15,-8 0-2-15,3 2-1 16,3-4 1-16,-9-4 9 16,-10-6-8-16,-2-8-38 15,0-5 520-15,8-9-381 16</inkml:trace>
  <inkml:trace contextRef="#ctx0" brushRef="#br0" timeOffset="180093.73">987 12235 467 0,'-49'8'299'16,"48"-6"-11"-16,-3-3-128 15,5-14-10-15,4 25-53 16,-1-11-21-16,4-11-13 15,-5 18 2-15,2-9-7 16,6-2-2-16,-16 12-1 16,30-9-6-16,-20 1-11 15,-10 2-6-15,21 1-10 0,-28 3-3 16,19-9-4-16,14 4-3 16,-6 0-1-16,16 2-2 15,-7-1-2-15,-1-10-1 16,4 7-2-16,-4-6 1 15,1 3-1-15,8 15-1 16,-2-9 1-16,1-3-1 16,4-8 0-16,0 4-1 15,16 6 1-15,-3 4-1 0,-2-7 1 16,6 9 1-16,-13-12 5 16,-2 0 1-16,16 22 5 15,2-23-1-15,15 17-2 16,-11-10 0-1,12-1-2-15,-17-6 1 0,-13-6-4 16,24 19 0-16,-15-10-2 16,10 6 0-16,13 4-2 15,-4-13 0-15,0 3 1 16,-7-3-1-16,-8 1 2 16,1-3 0-16,2-2 2 15,11 10-1-15,5-4-1 16,-3 0 0-16,0 1-3 15,-5-1 1-15,-7-3-2 16,3 5 1-16,9 10-4 16,4-10-1-16,7 2 1 15,-8 1-1-15,-1-15 3 0,-3 11 1 16,1 11 0-16,13-12 0 16,-1 0 0-1,-3 6-1-15,-2-15 1 0,2 11-1 16,-20 3 1-1,-29 0-1-15,-1 0 0 16,91 0 1-16,-3 4-1 0,-8-4 0 0,-39 1 0 16,2 5 1-16,-9 9-1 15,-4-1 0-15,7-3 0 16,-1-4 0-16,4-5 0 16,1 3 1-16,-8 2 0 15,2 1-1-15,0-8 1 16,9 12 3-16,0-1 1 15,-2-5-1-15,2 8-2 16,-8-29-2-16,4 16 0 16,11-18-1-16,-2 4 2 15,3 15 0-15,1-23-1 16,-8 27 1-16,-1-5 0 16,14 8 1-16,-8-6-1 15,-6-8 0-15,8 5-1 16,-9-11 1-16,8 9-1 15,2 5 0-15,-2-14 1 16,-1 6-1-16,-9 3 1 16,7 0 0-16,0 15-1 15,5-15 0-15,-2-2 1 16,-6 1 0-16,-1-13-1 0,-9 10 1 16,13 2 0-16,-7-10-1 15,11 12 0-15,-7-6 1 16,-4 6-1-16,10 4 0 15,-11-2 0-15,5 8 1 16,-4-3-1-16,-1-7 0 16,-2 3 0-16,-3-1 0 15,8-3 0-15,0 3 1 0,0-2-1 16,-4-3 0-16,6 3 1 16,-6 0-1-16,3 0 0 15,9-1 0-15,-8 4 0 16,4 2 0-16,-5-7 0 15,-1 4 0-15,-5-5 1 16,0-4-1-16,9 14 1 16,7-5-1-16,-5 4 0 15,-12-4 0-15,-3-3 0 16,-9 1 1-16,6 2-1 16,6 0 1-16,3-8-1 15,-8 6 1-15,12-10 0 16,-7 10 0-16,-1 2 0 15,6-1 0-15,-15-2 0 16,7-3-1-16,1 8 1 16,-10-2 1-16,2 3-1 15,9 6 0-15,0-7 1 16,6-2-1-16,3-2 0 0,-9-6 0 16,6 8 0-16,9-2 0 15,-9-4 0-15,7 2 1 16,-4-10 0-16,-5 4-1 15,7 10 1-15,5 0 0 16,-3 2 1-16,-2-2 0 16,-2-5 0-16,-9-1-1 15,2 3 0-15,7 5-1 0,-6 2-1 16,7-3 0-16,-9-1 1 16,-2 2 0-16,5-1-1 15,-7-1 1-15,-11 0-1 31,-24 0 1-31,0 1-1 0,72 1 1 0,0 2 0 16,2 3 0-16,-35-6-1 16,-4 0 0-16,4 9 0 15,5-6 0-15,-5 2 1 16,7 1 0-16,-11-9-1 16,-7-5 1-16,7 8-1 15,7 2 0-15,1 1 1 16,5 3 0-16,-12-12-1 15,-5-4 1-15,3 3-1 16,-1-3 1-16,5 9-1 16,-6-2 1-16,7-4 0 15,5 2-1-15,-5-7 1 0,8 7 0 16,-5-9-1-16,-6 6 1 16,2-2 0-16,-9-3-1 15,8 9 1-15,-2-6-1 16,-2 0 0-16,10 4 1 15,-13 0-1-15,-5-7 0 16,-8 11 1 0,-21 1-1-16,1 0 0 15,65-2 0-15,-9-1 0 0,11 10 0 0,-36-6 0 16,-5 3 0-16,12-5 0 16,-11-1 0-16,7 2 0 15,-9-3 0-15,9 8 0 16,3-4 0-16,-3 1 0 15,13 2 0-15,-2-2 1 16,-6-1-1-16,13 4 0 16,-7-7 0-16,0-3 0 15,5 4 0-15,-5 0 1 16,0-1-1-16,2 6 0 16,2-5 0-16,-7-2 0 15,5 6 0-15,-7-4 0 16,-7-2 1-16,1 1-1 15,-1-5 1-15,5 4-1 16,0 1 0-16,3 4 0 16,1 4 0-16,-8-3 0 0,5-3 0 15,-7 0 0 1,3 1 0-16,-2-4 0 16,10 3 1-16,-2-3-1 0,-3-2 1 15,3 3-1-15,-13-4 0 16,6 5 0-16,1 0 0 15,9 1 0-15,13 4 0 16,-10-7 0-16,-7-5 0 0,-5 7 1 16,-7-3-1-16,4 2 0 15,4 4 0-15,-1-4 0 16,4 2 0-16,-2-3 0 16,-6 3 0-16,-2 0 0 15,-8-7 1-15,2 7 0 16,2-7-1-16,7 6 0 15,12 1 0-15,-8 7 0 16,-3-8 0-16,4-5 1 16,-12 2-1-16,9-5 0 15,7 8 0-15,-8 1 0 16,0-7 0-16,5 2 0 16,7 3 0-16,-9 3 0 15,2 7 0-15,-6-15 0 16,-7 7 1-16,5-7-1 15,-5-4 0-15,9 9 0 16,3 1 0-16,-8 2 0 16,13 12 0-16,-7-17 0 15,-8 2 1-15,10 2-1 0,-10-18 0 16,8 17 0-16,7-9 0 16,-4-6 0-16,-9 11 0 15,0 8 0-15,-6-2 0 16,2 4 0-16,13 0 0 15,-7 0 0-15,2-1 0 16,3-3 0-16,-9 4 0 16,12-14 0-16,-6-2 0 0,0 9 0 15,7-13 1-15,-7 15-1 16,8 3 0-16,6-3 0 16,1 9-1-16,-6-6 1 15,-4-3 0-15,-9-3 1 16,3-12 0-16,11 8-1 15,5 8 0-15,2 3 0 16,-9-4 0-16,5-11 0 16,-9-2 0-16,4 4 0 15,12 6 1-15,-13-1-1 16,1-7 0-16,6-2 0 16,-5 6 1-16,1-5 0 15,-1 7-1-15,-5 6 1 16,-2-7-1-16,6-6 0 15,0 3 0-15,-3-8 0 16,7 6 1-16,-9 14-1 16,6-16 0-16,-1 2 0 15,4 9 0-15,-7-5 0 16,13 16 0-16,-6 4 0 0,-11-21 0 16,7 8 0-16,-14-11 0 15,13 3 0-15,10 19 0 16,-13-19 0-16,15 13 0 15,-5-10 0-15,-10-8 0 16,17 13 0-16,-12-8 1 0,8 3-1 16,-8 5 0-16,-7-8 0 15,12 15 0 1,-9-10 0-16,14-1 0 0,5 0 1 16,-15-15 0-16,-2 16-1 15,5-5 1-15,2 3-1 16,0-1 0-16,-3 1 1 15,-1-5-1-15,-3 5 0 16,15 2 0-16,-10-7 0 16,-12 7 0-16,2 1 0 15,-15 2 0-15,6 0 0 16,11 1 1-16,-6-1-1 16,6 0 0-16,5 0 0 15,-17-2 0-15,13-1 1 16,-8 0-1-16,2 1 1 15,14-3 0-15,-9 5-1 16,8-5 1-16,-5 7 0 16,-9 2-1-16,3-6 0 15,-6-5 1-15,3-1-1 0,9 4 0 16,-6 3 0 0,6 2 1-16,0-3-1 0,-10 2 1 15,-3-6-1-15,-6 1 0 16,0 2 1-16,10-2 0 15,-2 1 0-15,3 3-1 16,-9-1 1-16,-1-1-1 16,0 1 1-16,6 2 0 15,-16-2 0-15,-2-3 0 0,2 1 0 16,-5 2 0-16,17 2 0 16,-8-1 0-16,1 8 0 15,-6-7 0-15,-3 6 0 16,-3 0-1-16,-4-3 0 15,-3-2 1-15,6 3 0 16,-5-3 0-16,-7 2 1 16,-5-3 0-16,-12-5 1 15,1 3 0-15,7 4 0 16,-5-2 1-16,0 0-3 16,14 1-5-16,6 0-33 15,-29 2-18-15,12 3 468 16,-10-4-327-16</inkml:trace>
  <inkml:trace contextRef="#ctx0" brushRef="#br1" timeOffset="187219.449">2587 12924 374 0,'-92'-6'238'16,"87"6"-10"-16,4-6-22 16,3 6-54-16,-3-1-25 15,0 0-28-15,1 0-12 16,0 0-23-16,0 0-4 16,0-1-14-16,0 1-7 0,0 0-9 15,0 0-4-15,0 0-1 16,0 0 0-16,0 1 2 15,0 0-2-15,2 0-4 16,15 4-2-16,38 1-2 16,-35-24-2-16,13 7-8 15,7 6-1-15,-8-4-3 16,11 10-1-16,-6 3-1 16,1-5 0-16,-15 1 0 15,1 0-1-15,-31 1 1 16,9 8-1-16,-11 0 3 15,1 4 3-15,2-4 2 16,-17 6 0-16,6 3-1 16,-18-1-2-16,10 7 0 15,-3-7-1-15,1 1-1 16,3 0 0-16,7-2 1 16,-3-5-1-16,5 9 0 15,3-14 1-15,-5-2-1 0,4-3 0 16,6-8 1-16,-2 5-1 15,7 3 0-15,3 0-1 16,-1-3-3-16,0 2-1 16,0 0-1-16,0 0 0 15,0 0 1-15,15-4 0 16,35-28 0-16,-31 19 0 0,-5 5 0 16,-1 8-1-16,-1-3-1 15,2 7 1-15,3 6-1 16,-2 5 1-16,-3 5 1 15,-1-1 1-15,-6-2 2 16,-6-2 3-16,-7 16 6 16,5 5 3-16,-9 4 2 15,3 9-1-15,-10-11 5 16,-3 1 4-16,-4 0 15 16,-9-8 9-16,10-2 15 15,-20-7 4-15,7-1-4 16,13-5-5-16,-19-9-16 15,23 0-4-15,-17-14-6 16,-12-2-3-16,12-9-12 16,-2-8-8-16,19 0-9 15,0-6-3-15,7-9-1 16,4 18-1-16,10 4-3 16,4-14 15-16,9 20-57 15,-4-13-37-15,6 11-98 16,-1 7-87-16,1 2 176 0</inkml:trace>
  <inkml:trace contextRef="#ctx0" brushRef="#br1" timeOffset="188385">3592 12959 433 0,'86'-68'269'0,"-83"59"-1"16,-4 3-26-16,3 0-39 15,-2 4-18-15,-3 2-35 16,2 0-8-16,0 0-27 16,0-1-14-16,0 0-18 15,-1 0-8-15,1 1-22 16,0 0-9-16,-2 4-17 15,-7 18-6-15,-12 28-5 16,13-26-5-16,1 7-4 31,-8-1-2-31,10-9-1 16,-2-3 0-16,3-5 0 0,1 5 1 0,3-10-1 0,7 7 1 16,-6-15-1-1,0-10 1-15,6 13 0 0,-2-16 1 16,9-3-3-16,-2-1-1 15,-3-6-2-15,-3 5 0 16,2-1 0-16,1-3 1 16,0-4 0-16,-2 6 1 15,-3 8-1-15,-5 2 0 16,-11-3-1-16,2 0 0 0,-9 2-4 16,2 8-1-16,2 7-1 15,-5 7-2-15,-2 5 3 16,-2-2 1-16,-1 7 2 15,8-2-1-15,-10 6 0 16,-8 0-1-16,19 12-1 16,-19 6 1-16,17-10 1 15,13 20 0-15,-19-17 1 16,12-8 0-16,19 5-1 16,-14-12 1-16,8-4 0 15,11 5 0-15,-5-1 1 16,11-8 0-16,-10 7 0 15,11-2 1-15,7-7 1 16,-3-2 2-16,23-8 2 16,-9-4 0-16,3-5 3 15,13 0-1-15,-5-2 0 16,3-2 0-16,2 1-1 16,-9 2-1-16,-17-5 1 15,-6 10 1-15,-23-5-2 0,4-4 1 16,8 9-10-16,-2-10-24 15,1 0-60-15,2 22-25 16,-8-2 61-16</inkml:trace>
  <inkml:trace contextRef="#ctx0" brushRef="#br1" timeOffset="191386.29">5067 13013 430 0,'96'-80'279'0,"-91"74"-2"15,3-5-41-15,0 5-58 16,-9 0-21-16,-1 3-17 16,-3-2-8-16,1 4-15 15,0-2-5-15,5 3-15 16,-1 0-4-16,0-1-23 16,0 1-17-16,0 0-28 15,-1 0-13-15,-8 22-8 16,-23 39 0-16,14-19 0 15,4 16 0-15,-2-3 0 16,2 3-1-16,0-8 1 16,-4-15 1-16,4 0-1 15,-1-5 1-15,1-8-1 16,9 5 0-16,-4-6 1 16,3-16 0-16,0 0 3 0,1-8 1 15,4 0-7-15,-1 1-18 16,2 1-53-16,0 0-40 15,2-18-98-15,14-20 258 16,-6 24-69-16</inkml:trace>
  <inkml:trace contextRef="#ctx0" brushRef="#br1" timeOffset="191805.69">4963 13130 743 0,'-58'-67'408'16,"57"61"-116"-16,1 0-83 15,0 1-32-15,1-4-51 16,6 2-14-16,-1 5-33 15,3 1-15-15,3 1-16 16,-2 9-3-16,4-6-3 16,-1 5 1-16,4 4-6 15,-3 2-5-15,2 1-6 16,-1-4-3-16,2 1-5 16,3-20 4-16,7-2-3 15,8 1 2-15,1-3-7 0,7 4-6 16,-10 8-5-16,-12-3-3 15,13-1 2-15,-9 5 0 16,-5-9 1-16,9 13-2 16,-24 11-14-16,-1 1-23 15,-2 6-48-15,-7-7 452 16,5-3-295-16</inkml:trace>
  <inkml:trace contextRef="#ctx0" brushRef="#br1" timeOffset="193203.23">6603 12915 323 0,'55'-45'179'0,"-58"43"-35"0,11-1-28 16,-22-3-18-16,5 2-6 15,3-11-4-15,10 10 4 16,3-3-1-16,-2 2 5 16,20 0 18-16,-41-9 7 15,12 2 12-15,10 8-1 16,-19-11-18-16,13 4-9 16,16 21-30-16,-22-8-11 0,9 20-21 15,-5-7-11-15,-4-7-13 16,6-1-6-16,-7 8-3 15,3 3 0-15,-13-3-2 16,-10 3-1-16,3-5-2 16,5 0-1-16,1-2 1 15,11 3 0-15,2-9 2 16,1 7-1-16,2-11 1 16,-1-4-1-16,6 4-3 15,-3-1-3-15,0 0-1 16,1-3-4-16,8-20-4 15,30-26-4-15,-16 34-3 16,-7-3 1-16,10 11 5 16,10 6 2-16,-22-10 3 15,17 18-1-15,-19-9-2 16,-8 3 2-16,10 20 0 16,-13-5 2-16,-2 13 1 15,6 8 1-15,1-6 1 16,-2 3 1-16,-14 7 3 0,-3-2 2 15,-24 5 1-15,11 14 2 16,-6-5 4-16,-23 0 3 16,15-10 5-16,-22-12 0 15,4-2-2-15,3-15-3 16,-5 2-4-16,13-9-1 16,11-5-2-16,2-4 0 15,13-1-2-15,-12-13-3 16,7-1-3-16,6-1-6 0,5-5-14 15,15 0-2-15,-3-20 0 16,6 16 3-16,6-5 12 16,2 0 1-16,2 18 2 15,10 5-1-15,-10-4-3 16,9 10-2-16,-5 15-2 16,4-6 1-16,16 33 3 15,-17-7 2-15,18 4 5 16,-20-6 0-16,-6-15 1 15,8 10 2-15,-4-9 0 16,9 5 0-16,-1-7 1 16,-2-6 2-16,2-5 0 15,-1 3 1-15,1-4 0 16,5 3 6-16,-6-13-37 16,12 0 36-16,2-8-14 15</inkml:trace>
  <inkml:trace contextRef="#ctx0" brushRef="#br1" timeOffset="193897.9">7318 12621 783 0,'1'-12'387'0,"5"4"-131"16,-10-13-27-16,5 18-60 15,1 11-31-15,-7-4-53 16,2 0-20-16,-4 8-20 16,-2 7-3-16,8 3 4 15,-3 18 3-15,1-1-14 16,0-14-7-16,-13 1-11 16,7-13-4-16,-10 2-5 15,0-7 0-15,15 11-1 16,-19-8-1-16,22-3 0 15,-6 1-1-15,7-9-21 16,12 0-31-16,-5-4-77 16,7-2 34-16,-1-4 40 15</inkml:trace>
  <inkml:trace contextRef="#ctx0" brushRef="#br1" timeOffset="194270.78">7768 12597 789 0,'-17'4'399'16,"9"7"-94"-16,-24 1-89 0,16 6-60 15,-9-11-23-15,5 10-44 16,20 17-16-16,-21-12-16 15,-7 10-5-15,-20-14-11 16,-6-9-2-16,5 22-13 16,-1 0-6-16,-3 14-9 15,1-1-3-15,9-5-2 16,1 2-1-16,-11-5-2 16,12-14 1-16,-1 7-1 15,1-12 0-15,30 2-1 16,-5 11 2-16,9-29-49 15,4-2-39-15,5-20-79 16,4 8 32-16,6-7 72 16</inkml:trace>
  <inkml:trace contextRef="#ctx0" brushRef="#br1" timeOffset="195085.74">7443 13058 938 0,'-7'-10'413'16,"4"11"-212"-16,-7-2-43 0,0 0-58 16,5 4-27-16,-3-1-31 15,4 4-9-15,0 1-9 16,-9 0 0-16,-1 4-1 16,2 11-3-16,1-3-5 15,3 10-4-15,-1-13-3 16,-2-10 0-16,1-2-2 15,6-4 1-15,6-2 0 16,5-2-1-16,0-12-2 16,2-8-3-16,4 0-2 15,7 7-11-15,6-6-16 16,-2 3-3-16,0 5 1 16,1 0 9-16,-3 11 17 15,-5-2 1-15,-2 6 1 16,-4 4-1-16,1 9 0 0,-3 2 0 15,-4 2 1-15,0 2 2 16,-5 9 6-16,-2-6 1 16,-7 8 4-16,-3 3 1 15,-11-5 0-15,2 10 0 16,-6-4-2-16,-7-9-1 16,-3-6-2-16,2 0-2 15,-1-3 1-15,-1-2-1 0,0-4 1 16,-10-7 0-1,20 1 1-15,2-8 0 0,14 0 0 16,17-3-1-16,-7-10-4 16,2 3-2-16,-7-9-5 15,-7-1-2-15,20 12 2 16,-9-6 0-16,13 3 3 16,-3 11-1-16,-11-5-4 15,19 22-1-15,4 6 2 16,10 0 4-16,-28 0 8 15,10-15 4-15,-11 2 4 16,-3 5-1-16,37 2-4 16,-22 4-1-16,13-1-1 15,3-5-1-15,-10-7 2 16,8 1 1-16,-3-13-1 16,4-2-6-16,-4-8-516 15,5 1 385-15</inkml:trace>
  <inkml:trace contextRef="#ctx0" brushRef="#br1" timeOffset="195852.29">8362 12690 773 0,'2'0'370'0,"-2"-13"-135"15,3 2-29-15,-7 5-75 16,-2-6-30-16,2 26-41 16,0 6-4-16,4 18 9 15,-8-4 7-15,-5 4 4 16,-2 6-6-16,-10 6-14 15,1 7-8-15,-4 13-19 16,9-2-7-16,-3 0-9 16,5 3-3-16,-9-24-4 15,-8-7 0-15,18-16-2 16,-7-9 1-16,26 2 0 16,0 0-1-16,-8-8-10 15,1-1-17-15,-7-10-54 16,19-7-20-16,-3-8 55 15</inkml:trace>
  <inkml:trace contextRef="#ctx0" brushRef="#br1" timeOffset="196268.62">8799 12590 656 0,'-7'-6'394'0,"2"-1"13"15,-1-4-143-15,4 7-91 16,1 5-24-16,-3-5-63 16,2 4-23-16,1 0-21 15,-6 14-5-15,-17 58 2 16,4-43 8-16,0 24 2 15,-9-5-4-15,9-3-10 16,-1 15-9-16,-11-12-15 16,25 10-2-16,-21 6-4 15,11 0-1-15,8-2 1 16,-16-5-1-16,10-19 0 16,-1-4 0-16,7-11-1 15,1-9 1-15,-8 4 0 16,4-6 0-16,1-11-12 15,1 7-16-15,2-13-45 0,3-1-40 16,1-4-115-16,4-3 141 16</inkml:trace>
  <inkml:trace contextRef="#ctx0" brushRef="#br1" timeOffset="196568.479">8202 12974 998 0,'-1'-7'514'16,"-14"-4"-165"-16,15 5-134 15,9 2-33-15,-9-6-81 16,19 9-28-16,-8-3-37 15,3 1-8-15,10 7-5 16,5 0 0-16,10 1-6 16,-2 0-5-16,3-5-5 15,6 0-1-15,1 1 7 16,-3 0-10-16,-3 6-48 16,-11-15 421-16,7 3-301 15</inkml:trace>
  <inkml:trace contextRef="#ctx0" brushRef="#br1" timeOffset="197616.34">8913 13293 605 0,'32'-46'324'0,"-22"34"-72"0,0-8-32 16,-4-2-30-16,3 30-14 15,-5-18-18-15,-3 5-14 16,-3 17-53-16,-9-14-18 16,0 26-28-16,-7 4-8 15,-3-16-9-15,5 2-8 16,-6 7-11-16,7 2-3 0,-4-6-1 15,4 7 0-15,2-15 0 16,1-2 1-16,5-4 0 16,2 0 0-16,5-3-3 15,0-6-4-15,0 5-18 16,0 0-9-16,8-19-16 16,31-29-5-16,-14 30 9 15,-2 8 7-15,1-1 15 16,1 0 8-16,8 10 6 15,-2-1-1-15,-7 7 1 16,3 6-1-16,-21-7-2 16,-1 14 0-16,15 6 1 15,-17 3 1-15,-3 5 4 16,0-5 8-16,-19 10 11 16,-11-1 2-16,-3 5 8 15,-1 3-2-15,-14-12 0 0,12 7 3 16,3 3-1-16,-12-19-4 15,9 5-7-15,5-17-4 16,-8-11-5-16,21 5-1 16,1-9 0-16,-12-1-2 15,4-14-1-15,10-7-13 16,14-6-26-16,5 2-7 16,8 3-4-16,-12-3 12 15,2 3 23-15,-3-8 6 0,26 22 2 16,-9 2-1-16,-3 7-3 15,12 16-2-15,-12 2 1 16,1 7 1-16,4 4 6 16,3 1 2-16,-5 1 4 15,10 4-1-15,-2-7 1 16,-1 10-1-16,6-1 1 16,-3-17 0-16,-2 9 3 15,-3-18 13-15,-1-14 44 16,-9-4 38-16,0-7-60 15</inkml:trace>
  <inkml:trace contextRef="#ctx0" brushRef="#br1" timeOffset="200912.63">9970 13039 526 0,'59'-85'312'16,"-58"80"-66"-16,3 0-78 16,15-3-36-16,-12-3-43 15,6 2-8-15,-2 4 3 16,-6-2 10-16,-4 7 11 16,-4-4 6-16,-5-4-4 15,8 11-12-15,6 1-23 16,-9 0-15-16,-9 7-17 0,-20-4-4 15,8 13-8-15,2 0-3 16,2 8-7-16,18 10-4 16,-21-10-3-16,7 21 0 15,3-8-4-15,-5-1 0 16,13 9-2-16,-6-19 0 16,1-1 0-16,-5-16 1 15,5 3 0-15,3-4 1 16,4-1-1-16,0-2 1 15,-5-13-3-15,5 5-13 0,-2-2-39 16,3 1-23-16,2 0-66 16,0 0-32-16,0 0-139 15,0 0 192-15</inkml:trace>
  <inkml:trace contextRef="#ctx0" brushRef="#br1" timeOffset="201332.02">9827 13082 531 0,'-22'-42'339'0,"19"43"24"0,2-1-111 15,-1 0-88-15,2 0-36 16,0 0-55-16,0-1-11 16,10-1 2-16,6-1 2 15,38 4 4-15,-17 6-1 16,-5-5-7-16,9 2-7 15,-9-2-15-15,-1 2-7 0,-2 1-10 16,-6-6-4-16,-6 5-6 16,-1-5-2-16,-3-8-3 15,0 7 0-15,7-4 2 16,-10 4-3-16,3 7 2 16,-3-5-26-16,-5-2 139 15,3-3-95-15</inkml:trace>
  <inkml:trace contextRef="#ctx0" brushRef="#br1" timeOffset="202314.73">11097 12673 729 0,'-7'-29'333'0,"13"29"-146"16,-11-13-29-16,12 9-36 16,-2 4-14-16,-8-7-14 15,1-5-1-15,0 4-12 16,-5 3-9-16,7 15-7 15,1 11-9-15,-17-11-1 16,4 16 0-16,1 4-12 16,-2-2-3-16,3 10-5 15,-3-1-1-15,-8 4-1 16,-12 0-3-16,15 19-8 16,-2-4-2-16,-9 1-4 15,10-4-3-15,-8 7-4 16,0-24-2-16,8-1-1 15,4 9-1-15,-5-21 0 16,10 13 0-16,3-18 0 0,1-8 2 16,10-10 1-16,-9-5 0 15,6-7-12-15,4 0-20 16,-3-15 22-16,9 0-446 16,2-19 338-16</inkml:trace>
  <inkml:trace contextRef="#ctx0" brushRef="#br1" timeOffset="202867.37">11597 12500 763 0,'5'-14'364'16,"-2"5"-125"-16,0 3-25 16,1-1-26-16,-8 6-16 15,-5-5-34-15,3 8-28 16,-2 1-38-16,-2 9-15 15,-5 11-15-15,2-4-1 0,-1 19-2 16,-6-13-4-16,12 8-9 16,-12 5-6-16,2-11-9 15,14 21-3-15,-17-15-1 16,3-26-1-16,4 3 1 16,-8-21-1-16,25 13 0 15,-6 6 11-15,9 1-38 16,-4-7-23-16,-8-18-74 15,16 10 32-15,7-17 45 16</inkml:trace>
  <inkml:trace contextRef="#ctx0" brushRef="#br1" timeOffset="203256.27">11961 12483 733 0,'0'10'419'0,"-3"-2"-58"15,3-3-157-15,1 1-17 16,-7-1-43-16,14 1-20 16,-25 14-31-16,4-1-15 15,-4 9-22-15,-21-14-6 16,6 6-10-16,-12 4-2 0,-10 2-9 15,5 0-5 1,-5 9-9-16,8 5-5 16,-7-14-5-16,-11 16-2 0,18-12-1 15,-13-12-1-15,19 13 0 16,12-4 0-16,-4-9 0 16,15 1-1-16,0-8 1 15,6 0 0-15,2 4-11 16,6-10-21-16,6 1-60 15,-6-5-22-15,3-2-55 16,0-1-16-16,0 1 125 16</inkml:trace>
  <inkml:trace contextRef="#ctx0" brushRef="#br1" timeOffset="204114.479">11585 12951 636 0,'47'-13'391'0,"-46"3"-6"16,-1 6-108-16,2 7-92 15,1 0-34-15,-4-3-65 16,0 0-25-16,0 0-23 16,-1 0-2-16,-3 9 3 15,-27 38 2-15,18-33-11 16,2 11-9-16,-6-3-9 15,6 3-3-15,-4 0-3 16,5-11 0-16,-7 6-1 16,-3-20 1-16,21-1 1 15,-9-12-1-15,16-3-4 16,8 9 0-16,-25-11-23 16,19 1-11-16,2 0-16 15,13 1-6-15,11-1 16 16,-12 5 10-16,2-7 17 15,-10 3 4-15,3 7 2 16,4 14-1-16,-4 10 0 0,-8 1-1 16,3 9 4-16,-7-10 0 15,-5 8 6-15,-1 2 4 16,-11 7 5-16,-2 1 4 16,-9 4-1-16,-1 16-1 15,-8-12-2-15,-15-1-1 16,11-10-2-16,3-10 0 15,0 0-2-15,-5-3 0 16,-6-3-1-16,-7-6 0 0,3-8 0 16,19 0-1-16,5-7 0 15,1-5 2-15,13-8-25 16,-1 0-20-16,10-7-32 16,4 3-4-16,2-4 21 15,4 5 20-15,3 18 30 16,-2-19 1-16,1 36 2 15,5-8 0-15,-11-7 9 16,4 19 4-16,2-22 9 16,-2 20 2-16,2 0 3 15,-1 6 2-15,3 7-5 16,6-9-2-16,-6 2-8 16,5-12-3-16,7 3-2 15,-20-7 2-15,17-8 7 16,8 5-4-16,2-19 446 15,14-3-341-15</inkml:trace>
  <inkml:trace contextRef="#ctx0" brushRef="#br1" timeOffset="205264.389">12263 13270 240 0,'-33'71'176'0,"33"-70"30"16,0-1-23-16,2 0-31 16,-3 0-12-16,0 0-18 15,1 0-5-15,0 0-2 16,0 0-1-16,0 0-7 15,-1 0-3-15,1 0-6 16,0 0-4-16,0 0 2 16,0 0-4-16,0-1-19 15,0 0-11-15,0 0-24 16,6-14-9-16,36-38-9 16,-29 8-4-16,5-5-4 15,4-12-2-15,3-12-4 16,13 14-1-16,-20 2-1 15,17 0-2-15,-22 0-1 16,-13-5 1-16,16 13-2 0,-21 2-1 16,12 24 0-16,-3 15 1 15,-4 9-9-15,10 19 0 16,-10 14 0-16,8 14 1 16,-16 6 9-16,1-6 4 15,-13 1 0-15,-3-5 0 16,27 16-2-16,-15-13 0 15,17 13 0-15,8-9 1 0,-5-19 0 16,8 24 0 0,8-22 0-16,-9-2 0 0,-4-7-1 15,4-10 0-15,-3-3 0 16,4-1 0-16,0-6 4 16,-4-10-1-16,0-3 2 15,-2-19-1-15,10 2-2 16,1-3-1-16,-1-28-1 15,4 5 0-15,-6-16-1 16,-1-2 1-16,0 0-1 16,10 19 1-16,3-8-2 15,-3 9 0-15,-2 10-1 16,-11-26 0-16,-12 16 1 16,11-5-1-16,-6 4 1 15,14 22 0-15,2 9-1 16,-14 3-2-16,-5 9-5 15,-6 1-2-15,2 7-15 16,3 8-20-16,10 12-33 0,-7 1 46 16</inkml:trace>
  <inkml:trace contextRef="#ctx0" brushRef="#br1" timeOffset="206163.65">13085 13054 804 0,'-2'0'401'0,"1"0"-117"0,3 10-48 16,-4-21-63-16,2 12-34 16,-4-1-47-16,-8-2-12 15,6 27-9-15,-5 6-7 16,-4-9-12-16,-7 6-7 16,-2 4-18-16,-7-19-4 15,16 12-12-15,14-6-2 16,-17-16-3-16,13 8 1 15,-5-14 0-15,-3 9-3 16,22-9-5-16,0-12-5 0,9-4-9 16,-2-22-6-16,15 8-11 15,0-3-2-15,-5 12 3 16,12 15 9-16,-18-9 13 16,6 23 4-16,-8-1 1 15,-4 2-1-15,0 29 0 16,-5-17 2-16,-1 10 1 15,-1 10 1-15,-8-22 3 16,-4 21 2-16,-10 9 4 16,-6-15 2-16,-7 10 1 15,2-5-2-15,-6-10-1 16,-3 5-1-16,1 1 0 16,-12-9 1-16,-2-1 1 15,2-10-1-15,-8-8-2 16,11-3-1-16,5-5 0 15,1-3 0-15,14-10-3 16,3-3-5-16,11-9-11 0,8 7-3 16,5 3-2-16,10 2 4 15,7 5 6-15,0-4 0 16,6 13 2-16,-5-1 1 16,9 9 2-16,10 5 2 15,-4-3 2-15,7 5 2 16,-15 0 1-16,-14 4 0 15,9-1 0-15,5 0 0 16,0 0 1-16,7-6 0 0,-7-3 11 16,-9-4-16-16,2-9 431 15,-1-1-320-15</inkml:trace>
  <inkml:trace contextRef="#ctx0" brushRef="#br1" timeOffset="211108.26">14139 12944 520 0,'73'-95'336'0,"-71"90"-41"16,7-6-75-16,-12 10-24 16,9-2-35-16,-5 2-5 0,-3 5-19 15,6-2-17-15,-5-2-43 16,0 0-21-16,0 0-22 16,0 0-5-16,-2 5 0 15,-7 15-7-15,-19 34-8 16,20-17-4-16,-7 2-7 15,-1 3 3-15,1 11-1 16,0 2-1-16,0-13 0 16,-2-4 0-16,4-8 0 15,6-1 0-15,-3 0 0 16,1 2 0-16,2-12 0 16,-4-12 0-16,9 5 15 15,3-11-22-15,0-2-49 16,5 1-39-16,-5-1 3 15,0 0 39-15</inkml:trace>
  <inkml:trace contextRef="#ctx0" brushRef="#br1" timeOffset="211499.75">14037 13055 931 0,'-81'-29'419'0,"75"28"-200"16,5-7-31-16,8 3-55 15,-12-7-28-15,16 2-29 16,7 8-7-16,-8-6-8 15,13 5-1-15,-4 2-5 16,-1-3-4-16,7 12-7 16,7 4 0-16,2-9-7 15,0 5-6-15,-6-12-8 16,14-3-9-16,3 9-5 16,-9-5-1-16,12 1-5 15,-13-3 2-15,-15-2 1 16,9-2 0-16,-18 8-18 15,-6-1-27-15,-1 2 412 16,-4 3-295-16</inkml:trace>
  <inkml:trace contextRef="#ctx0" brushRef="#br1" timeOffset="212549.93">15209 12695 328 0,'34'-50'233'0,"-28"48"23"16,4-3-33-16,-14-14-55 15,13 15-18-15,-9-19-18 16,3 11-11-16,8 10-8 16,-7 6-2-16,3-4-21 15,-6 7-15-15,3 12-31 16,-21-19-15-16,-5 27-9 15,14 12 0-15,-12-4 0 16,9 15 0-16,-10 0-5 16,-14-19-3-16,1 7-3 15,9-1-1-15,-3-11-2 16,12-3 1-16,2-2-1 0,-2-4 0 16,6-13 3-16,-3 5 0 15,7-13-1-15,2-7-3 16,6 1-6-16,4-12-6 15,2-3-6-15,4 5 1 16,1 0 1-16,-3 1 4 16,1 8 3-16,2 2 0 0,-6-2-2 15,2 9-2-15,-1 7 1 16,2 7 1-16,0 10 2 16,5-7 0-16,2 3 0 15,1-2 2-15,17-2 2 16,-17 7 1-16,28-7 2 15,-18-9 1-15,4 3 0 16,19-8 0-16,-24-6 2 16,17 1 6-16,-15-6-28 15,-1-11-39-15,-4 8-12 16,-5-6 26-16</inkml:trace>
  <inkml:trace contextRef="#ctx0" brushRef="#br1" timeOffset="212980.08">15665 12507 976 0,'3'-9'483'0,"-12"4"-141"16,7 1-115-1,-16 4-106-15,11 10-34 0,-7 8-53 16,-8 6-6-16,12 7-2 16,-5 22-3-16,2 5-4 15,-6-3 0-15,-6 13-5 16,-1-13-1-16,-3 3-2 15,6 8-2-15,-10-1-2 16,8-3-1-16,-1 2 0 16,7-7-2-16,3-13-1 15,-1-5 0-15,7-14 4 16,-6-5-3-16,28-3 16 16,-13-6-20-16,-9-8-55 15,5-2-27-15,1-8-455 16,10-3 377-16</inkml:trace>
  <inkml:trace contextRef="#ctx0" brushRef="#br1" timeOffset="213395.349">16073 12401 837 0,'4'-9'441'0,"-12"3"-107"16,0 4-104-16,-6 9-90 15,-8 7-36-15,3 21-32 16,-6-7-6-16,9 20-13 16,2-6-10-16,1-2-17 15,-1 5-5-15,3-14-7 16,0-2-3-16,4-17-3 15,2-4 0-15,1-19 2 16,5 12-1-16,1-3-47 16,4 0-41-16,-6 1 47 0</inkml:trace>
  <inkml:trace contextRef="#ctx0" brushRef="#br1" timeOffset="213749.37">16443 12439 939 0,'-12'0'462'0,"-1"6"-122"16,-3-4-102-16,-8 5-82 15,2 2-26-15,-13 0-56 16,1 18-17-16,22-6-20 15,-28 12-8-15,15 13-11 16,-16-18-3-16,-24 23-6 16,20 3-2-16,-17-11-1 15,12 20-1-15,-7-21-1 16,10-4-1-16,12 9-1 16,-16-18-1-16,26 8-1 15,2 0 1-15,-9-18-1 16,28 13 26-16,-3-4-59 15,-2-13-33-15,21-11 21 16,-7-11-10-16</inkml:trace>
  <inkml:trace contextRef="#ctx0" brushRef="#br1" timeOffset="214498.319">15902 13006 1049 0,'-27'37'466'0,"18"-40"-237"16,5 11-48-16,-2-11-71 15,16 3-35-15,1-6-39 16,2-3-3-16,13-1 1 16,-3 7 4-16,12-3 8 15,-1 3-2-15,3 7-8 16,0 4-5-16,-13 9-9 15,2-9-6-15,-17 9-8 16,-7-14 1-16,-2 27 4 16,-4 17 3-16,-12-14 8 0,-4-6 0 15,-9-11-3-15,-8-11-3 16,1 6-8-16,-2 24-2 16,-3-8-2-16,7 2-2 15,-4-3 0-15,0-20-1 16,17-1-1-16,-11-3 0 15,15-1 0-15,18 5 0 16,-1-2 0-16,-4-4-1 16,4 0 0-16,0-1-1 0,-1 0-3 15,0 0 0 1,-3-1-1-16,3 1-1 0,0 0 1 16,1 1-1-16,0 0 2 15,8 0 3-15,11 0 5 16,29 2 5-16,-11 6 4 15,-7-2 2-15,4-2-2 16,0-3-1-16,2-3-5 16,1 1-2-16,5 1 2 15,3-2-3-15,1 3-2 16,0 0-2-16,-33-2-1 16,-2 0 1-16,-6-1 1 15,-5 0 0-15,17 3-6 16,-6 1-22-16,-11 0-50 15,5 0 134-15,8 0-65 16</inkml:trace>
  <inkml:trace contextRef="#ctx0" brushRef="#br1" timeOffset="-214003.16">16967 12801 522 0,'35'-82'297'15,"-25"57"-37"-15,-3 10-52 0,0-13-29 16,-1 18-22-16,-3 4-21 16,0-3-9-16,7 20-21 15,-14-24-14-15,0 23-20 16,-8-5-9-16,-12 24-13 15,5 16 3-15,-11 1 4 16,-8 6 0-16,-9-17-15 16,-4 8-7-16,7-2-17 15,0 1-6-15,2 12-4 16,3 1-3-16,4-1 0 16,12 8-1-16,10-27-2 15,-1-9-2-15,7-3 0 16,1-2-1-16,11 4-1 15,13-2 0-15,3-10 2 16,3-7 2-16,17-9 1 16,10 3 1-16,17-16 0 0,3-5-1 15,-5-2 1 1,0-12 0-16,-14-18-1 16,5 1 1-16,-6-3 1 0,-10-4 1 15,5 16 0-15,-5-4 1 16,-16-12 0-16,-3 7-1 15,-15 4 1-15,-4-8 0 16,-10 9-3-16,-8-5 0 16,-18 4-3-16,0 14-1 15,3 6 0-15,12 19-2 16,2 2-1-16,-18 2-1 0,-3 5-1 16,-7-8-1-16,6 13 0 15,19-2 27-15,5 0-54 16,4 7-30-16,9-2 432 15,2 10-320-15</inkml:trace>
  <inkml:trace contextRef="#ctx0" brushRef="#br1" timeOffset="-212981.96">17476 13203 541 0,'2'-2'337'16,"0"0"-32"-16,0 3-102 15,-2-2-12-15,0 0-34 16,0 0-21-16,0-8-47 15,-1 5-12-15,0 2-21 16,0 2-1-16,-3 3 14 16,-13 25-7-16,-29 27-15 15,32-24-8-15,-8-6-18 0,4-8-6 16,-3-4-7-16,8-4 0 16,4-1-1-16,3 5-1 15,8-5-1-15,-2-12-3 16,14-2-3-16,-4-18-4 15,7-8-14-15,7 10-6 16,-2-2-10-16,9 10-4 16,-2 1 12-16,1-1 6 15,-4 16 8-15,-4-2 4 0,-2 18 3 16,5 8-1-16,5-4 3 16,-5 7 0-16,-8 4 0 15,-21-4 2-15,-21 8 2 16,-8 7 1-16,-5-9 4 15,8 17 2-15,-8-3 0 16,0-14 1-16,-4 20-1 16,-11-27 0-16,13-3 1 15,-6-7-1-15,8-21 1 16,13 9 0-16,-7-13-1 16,2-1-1-16,4-1-3 15,-5-32-3-15,13 12-14 16,21 5-6-16,-5-18-3 15,17 38 1-15,-1-19 13 16,8 3 3-16,7 16 0 16,-9-15-2-16,-1 20 0 15,2 16-1-15,6 15 4 0,-2-4 2 16,18-4 2-16,-11 10 1 16,-1-10 0-16,9-2 1 15,-7 5 1-15,-4-21 1 16,-4 0 20-16,5 10-12 15,-12-22-80-15,20-1 488 16,-4-24-345-16</inkml:trace>
  <inkml:trace contextRef="#ctx0" brushRef="#br1" timeOffset="-210274.17">18589 12921 290 0,'-89'-12'198'0,"88"11"-9"0,-5 0-25 16,1 4-9-16,-3-3-14 16,1 0-6-16,2 1-18 15,-1-5-7-15,6 4-16 16,-1-2-10-16,0 2-15 15,1 0 1-15,0 0-2 16,-1 0 0-16,1 0 3 16,0 0-8-16,-1 0-17 15,1 0-9-15,0 0-9 16,0 0-2-16,0 0-1 16,0 0-2-16,10 6-5 15,35 28-1-15,-22-33 0 16,13-1 0-16,-8-2-1 15,25 0-2-15,21-3-3 16,3 2-2-16,9-4-4 16,-4-1-2-16,-20 8-1 15,3-3 0-15,-4 7 0 16,-3 0 0-16,4-4 1 16,-11 0 0-16,-8-9 1 0,10-2 1 15,4-2-1-15,-22 4 1 16,-4 0-2-16,-3 2 1 15,-32 0-2-15,15 5-2 16,-3 9 0-16,-17-2-1 16,9 2 0-16,-4-7 0 15,-18-3 0-15,-5 4 1 16,7 3 1-16,-7 5 0 16,9 2 0-16,6-5 0 0,-17-6 0 15,11 3 1-15,1-5 1 16,-3-3-1-16,6 2 1 15,-4-4 0-15,2-1 0 16,1 0-1-16,9 2-1 16,-3-6 0-16,5 11 0 15,2-1 0-15,-6-16-1 16,5 16 1-16,-2-12-1 16,3 7 0-16,3 14-2 15,-1-16 0-15,0 4-5 16,-1-1-1-16,2-4-2 15,9 14 0-15,7 3 2 16,2-4 1-16,9 15 3 16,2-4 1-16,10 6 5 15,11 4 3-15,-3-8 3 16,-19-6 0-16,4-2-1 16,-22-7-1-16,-1 3 1 0,20-4 1 15,-6 0-1-15,10-4 0 16,-15-6 0-16,-4 3 1 15,-8-2 0-15,-9 1 1 16,3 6 0-16,-9-1-2 16,-12 3-1-16,9 4-3 15,-10 3-2-15,-4-5-1 0,12 1 0 16,-11 4 0-16,-2-6 0 16,-4 10 0-16,-11 0 0 15,0-6-1-15,7 14-1 16,1-2 1-16,-2 6 1 15,4 4 0-15,-7-5 1 16,9 3 1-16,9 5 1 16,5-9 0-16,4 8-1 15,0-22 0-15,2 8-2 16,-11-10 0-16,20 6 9 16,7 1-6-16,-5-25-14 15,21 37 402-15,-5-40-303 16</inkml:trace>
  <inkml:trace contextRef="#ctx0" brushRef="#br1" timeOffset="-209010.07">20701 12509 405 0,'58'-60'287'16,"-50"43"-10"-16,3 9-47 15,-4-1-16-15,-3 5-32 16,-4 1-17-16,0 3-42 16,-1 0-23-16,0 0-39 15,0 0-13-15,-5 8-6 16,-5 14-2-16,-13 27-4 15,11-16 0-15,1-6-7 16,-2-4-3-16,5 12-9 16,4-9-4-16,1 0-5 0,3-2-3 15,-2-12-1 1,3 9 1-16,0-6 0 16,-3-14 0-16,3 7 1 0,0-8 3 15,2-13 0-15,4 10 0 16,4-8-2-16,-4-27-3 15,7 12-2-15,4 2 0 16,0-21 0-16,5 17 0 16,-3-10 0-16,-5-3-1 15,-1 10 1-15,-7 2 0 0,-4 9 0 16,0 12-1-16,-10 3-1 16,-3 5-3-16,-8 5-2 15,-5 1-2-15,-3 6 2 16,2 4 0-16,-15 6 1 15,1 12 1-15,2 4-1 16,-16 2 0-16,15 32 2 16,-9-15 0-16,-9 11 2 15,10-6 0-15,0-29 0 16,10 14 0-16,16-1 0 16,5 9 1-16,6-11 0 15,5 1 1-15,6 7 2 16,3-18 1-16,12 5 4 15,2-14 2-15,12-24 5 16,7 10 1-16,15-14 5 16,1 3 0-16,6-25 0 15,10 11-1-15,-11-16-9 16,3 9-3-16,-11 11-4 16,-17-20-1-16,-6 29 1 0,-8-19-12 15,-14 12-39-15,-2 3-13 16,-11-11 438-16,1 12-302 15</inkml:trace>
  <inkml:trace contextRef="#ctx0" brushRef="#br1" timeOffset="-206321.3">21176 13008 499 0,'-44'-7'300'16,"42"5"-55"-16,0 0-61 16,-4-2-23-16,5 3-35 15,-9-2-14-15,7-1-17 16,-7 2-4-16,11 1-13 15,2 2 0-15,-1-1-14 16,-2 0-6-16,0 0-8 16,0-1-2-16,0 0 1 15,5-1 0-15,13-3-9 16,28-7-6-16,-22 10-12 16,11 0-4-16,4-1-8 15,0-2-3-15,-3 5-4 16,-6-4-2-16,-3 4 0 0,-14 9 0 15,-6 2-1-15,-7 0 1 16,-8 5 3-16,6 0 0 16,-8 13 3-16,-3 5 0 15,-13-10-2 1,-6 0 0-16,-1 5 0 0,-4-13 0 0,4 7 0 16,4 1 0-16,0-25 1 15,12 9-1-15,5-12 0 16,8 3 0-16,7-12-6 15,-3-15-3-15,7 12-4 16,-1 9 1-16,5 9 2 16,3 10 1-16,-1-9 1 15,8-7-1-15,-5-5 0 16,5 27 1-16,-1-12 0 16,-7 2 0-16,2 14 0 15,-3-29 1-15,-2 31 0 16,-3 2 1-16,-2-1 0 15,-5 2 1-15,-6-6 0 16,-1 7 0-16,-12 5 0 16,0 1 2-16,-9 4 1 15,-2 0 0-15,-1-1 1 16,3 7 1-16,-3-14 2 16,1-7 1-16,-9-11 0 15,-17-18 0-15,-2 6 2 0,0 0-1 16,9-5 1-16,16-9-1 15,9-20-5-15,0-4-2 16,13-2 2-16,3 17-12 16,7-2-34-16,1 0-30 15,7 4-186-15,1 8 172 16</inkml:trace>
  <inkml:trace contextRef="#ctx0" brushRef="#br1" timeOffset="-205487.271">21956 12471 565 0,'0'-5'331'0,"-1"-4"-38"16,-3 4-54-16,4 2-64 15,7-4-22-15,2 5-30 16,-12-7-15-16,4 5-19 16,-2 5-5-16,-7 2-10 15,12-2-7-15,10 7-21 0,-24-11-13 16,14 15-12-16,-18 8-4 15,-8 16 4-15,7 1 3 16,-10 29 5-16,6-4-1 16,-24-19-6-16,13 28-4 15,-10-38-8-15,7 7-2 16,9 6-2-16,2-21-2 16,7 2-1-16,0-6 1 0,9-5 0 15,2-4-1-15,0-4 0 16,5-2-12-16,0-9-48 15,1-3-33-15,7-12-74 16,-2-12-44-16,10-3 133 16</inkml:trace>
  <inkml:trace contextRef="#ctx0" brushRef="#br1" timeOffset="-205104.23">22390 12380 865 0,'18'-10'466'0,"-8"4"-76"16,-6 1-92-16,-10 4-93 0,4-2-35 16,1 2-67-16,0 1-21 15,1 0-41-15,0 0-13 16,-1 0-18-16,-4 1 0 15,-24 25 11-15,-37 33 4 16,36-24 3-16,11 11-2 16,-11-3-9-16,3 28-5 15,-1-15-5-15,-4-10-1 16,7 5 1-16,-1-24 0 16,-3 4-3-16,17 4-1 0,5-9-1 15,-2-7-1-15,17-1 0 16,-10-11-10-16,-16-11-38 15,18 0-36-15,-15-13-61 16,5 7-39-16,16-1 112 16</inkml:trace>
  <inkml:trace contextRef="#ctx0" brushRef="#br1" timeOffset="-204804.771">21830 12685 786 0,'3'0'432'0,"-6"-14"-54"16,0 11-91-16,-1-11-89 15,5-7-28-15,16 23-60 0,1-11-24 16,11 2-18-16,11 10-11 15,-17-16-14-15,4-5-3 16,9 18-20-16,-6-11-6 16,3 8-8-16,4 14-1 15,-17-14-5-15,-1 2-22 16,5-2-63-16,-3-2 23 0,2 1 22 16</inkml:trace>
  <inkml:trace contextRef="#ctx0" brushRef="#br1" timeOffset="-203905.73">22601 12791 682 0,'46'28'388'16,"-43"-30"-92"-16,1 4-105 16,-2-4-31-16,-2 2-47 15,0 0-8-15,-1 0 13 0,0 0 5 16,0 0-10-16,-3 3-12 15,-6 4-18-15,-30 34-8 16,18-32-4-16,2-1-9 16,-9 4-19-16,-5-9-5 15,13-2-23-15,-12-1 3 16,6-8-6-16,16 6-8 0,-18 4-1 16,12-3-4-1,16 6-4-15,-21-3 3 0,19-2 0 16,-6 6-1-16,2-2 0 15,7 5 0-15,-8 0 0 16,3-6 0-16,-1 5 1 16,2-2 0-16,0 6 2 15,4 3-2-15,-3-6 2 16,-5 5 0-16,5-1 0 16,2 5 0-16,-5-2 0 15,-3-8 1-15,5-3 0 16,-4 4 0-16,3 0 0 15,0 1 0-15,1-8 0 16,-4-2-1-16,7 9 0 16,5 1-3-16,0 8-5 15,4-8-2-15,3-14-6 16,-3-16-3-16,13-4-8 16,2 15-1-16,1-13 2 15,12 22 4-15,-5-2 13 0,-6-8 2 16,10 23 3-16,-28-12 1 15,11 7-1-15,0 0 0 16,-13 0 1-16,25 12 0 16,-19 2 1-16,2 5 1 15,-3-4 1-15,-12-6 0 16,-6-4 2-16,-1-3 0 0,1 10 1 16,1 4 0-1,-18 0 2-15,5 7 0 16,-7-16 12-16,-12 1 4 0,17-4 5 15,-17-4 1 1,-6 3-10-16,6-8-3 0,-5-4-3 16,8-6-1-16,5-2 1 15,6-6-2-15,6 8-4 16,6-3-4-16,4 1-10 16,5 5-13-16,-5-8-42 15,9 18 394-15,6-3-262 16</inkml:trace>
  <inkml:trace contextRef="#ctx0" brushRef="#br1" timeOffset="-200756.35">22891 12967 480 0,'0'0'307'0,"0"4"-2"0,-11 30-160 16,5-25-18-16,17-5-51 16,0 0-17-16,-12-4-14 15,4 3-3-15,-4 0 7 16,0-4 4-16,1 0 11 16,0 0 5-16,0 0 1 15,23-9 0-15,6-9 1 16,-13-3-1-16,3 8-8 15,-7-7-7-15,10-2-16 16,2 5-7-16,-3-20-10 16,3-10-4-16,-1-5-7 15,7-2-4-15,1-15-2 16,3 4-1-16,12 2-1 16,-7 2-1-16,-8 21-1 15,-1 7-1-15,-15 5 4 0,7 17 2 16,-11 7 0-16,-2-4-4 15,-19 13-8-15,-3-3-4 63,8 22-3-63,-8 12 5 0,8 6 5 0,7 12 1 0,-12 0 1 0,-1 10 2 0,12-6 0 0,-13-9 1 0,4-7 1 16,3-12-1-16,-2 4-1 15,1-6 1-15,9-10 0 16,9 5 0-16,8-2 0 15,-9-5 0-15,3 1 0 16,-10-7 0-16,-3-9 2 16,-1-3 1-16,5-8 1 15,13 9 1-15,-4-7-1 16,1-2-1-16,2 3-1 16,-4-15 0-16,0-1-1 15,19-15 1-15,-18-13 0 16,7-3 0-16,1-16-1 15,-3 7 0-15,12 0 0 16,-2 1 1-16,-1 9 6 16,0 12 2-16,0 9 7 15,-3-14-1-15,-5 22-1 16,7-13-4-16,-15 10-8 16,10 22-2-16,-8-11-7 0,-5 35-5 15,0-13 2-15,-16 0-24 16,14 26 25-16,-14-10 0 15</inkml:trace>
  <inkml:trace contextRef="#ctx0" brushRef="#br1" timeOffset="-199772.17">23761 12903 649 0,'-42'-8'348'16,"46"11"-66"-16,2 0-91 15,-3 0-62-15,10 3-24 0,-6-8-13 16,2 1 5-16,1-3 13 15,8 2-3-15,11-2-24 16,-4-4-13-16,12 1-30 16,1 1-11-16,-3 3-15 15,0-4-6-15,-8 2-6 16,-17 6 0-16,2 2-2 16,-10 7 1-16,-3-1 1 15,-6 4 1-15,-17-2 2 16,11 12-1-16,-8 5-1 15,-15-6 1-15,2 6-1 16,-11-10 1-16,5-2-1 16,31 3 2-16,-8-8 0 15,11 0 1-15,0-23 1 16,-7 1-2-16,29-4-5 16,-15-2-3-16,7 15-3 15,16-3 1-15,-26-4 3 0,19 2-1 16,11 7 0-16,-11-1 0 15,20 8-1-15,-19-1 0 16,0 5 1-16,-13 3 0 16,-5 4 1-16,6-1 0 15,-23 10 1-15,13-8 0 16,-16 9 1-16,24 16-1 16,-2-10 1-16,-24 8 1 15,21-5 2-15,-43-11 0 0,8 3 5 16,4-2 3-16,-23 4 4 15,14-1 3-15,-10-15-1 16,9 5 1-16,-3-18 0 16,15 1 2-16,-17-8 2 15,8-6-1-15,24-9-6 16,-25-9-7-16,35 9-15 16,-5-1-14-16,-3 5 94 15,29 8-648-15,-19 0 453 16</inkml:trace>
  <inkml:trace contextRef="#ctx0" brushRef="#br1" timeOffset="-198689.31">24534 12514 306 0,'88'-76'245'0,"-83"70"57"16,-1 5-53-16,-1 0-46 15,1-2-19-15,-4 3-15 16,0 0-5-16,0 0-34 16,0 0-21-16,-1 0-34 15,-1 0-12-15,-13 25-2 16,-44 32 3-16,29-4-9 15,-7-10-4-15,5 14-13 16,-1 0-7-16,8-23-8 16,4 13-6-16,-2-27-8 15,21 9-3-15,-13-4-2 16,22-9-1-16,10 2-1 16,2-15 1-16,30 11-1 15,-12 4 0-15,9-6 2 16,-5 1-1-16,3-14-1 0,-4-11 1 15,14-4 0-15,-4-1 0 16,5-10 1-16,-1 6 0 16,-14-10 2-16,-13-12 0 15,-17-16 1-15,5-3 2 16,-18-8 1-16,1 1 0 16,-18 21-1-16,-8-10-1 15,1 27-2-15,-11 9-1 0,2 6-3 16,-9 0-2-1,-3 9 0-15,2 7-2 0,11 3-2 16,2 12-1-16,9-1-4 16,12-6-1-16,6 3-18 15,6 0-18-15,9 1-31 16,6-3-47-16,9-4 80 16</inkml:trace>
  <inkml:trace contextRef="#ctx0" brushRef="#br1" timeOffset="-197655.72">25345 12834 601 0,'0'0'321'0,"5"2"-39"16,4 0-71-16,1-2-36 15,23-4-15-15,-20 2-43 16,3-6-10-16,-16-1-19 16,8 2-10-16,-7-3-6 31,-1 5 0-31,5 17-1 16,-6-12 2-16,-5-1-4 0,6 1-5 0,-1-1-18 15,0-1-6-15,0 1-11 16,0 0-4-16,0 0-6 0,-17 0-4 15,-38-1-7-15,19 4-2 16,3-3-4-16,3-2-2 16,4 3-1-16,8 0-1 15,1 11 0-15,1-3-1 16,-1 11-1-16,6 9-2 16,2-12 0-16,2-3 1 15,6 4 1-15,1 1 0 0,3-6 1 16,4 3 1-1,2-5 0-15,1-2 1 0,-1 3 1 16,8 4 0-16,8-13 3 16,-3-5 0-16,13-6-1 15,-24-14 1-15,18 6-3 16,1-1 0-16,4-4 0 16,14 10-1-16,-22-3 0 15,1-7 1-15,-14 14 0 16,1-7 1-16,-9 4 1 15,-1 11 0-15,-1-9 0 16,-2 3-2-16,0 0-3 16,-3 1-2-16,-3 7-1 15,-2 5 0-15,0 9 3 16,-3-5 1-16,1 5 1 16,0-1 0-16,-2 0 0 15,9 13 1-15,-9-6 0 0,-2 7 2 16,1 4 2-1,-14-7 0-15,15 18 4 0,-1-10-1 16,-1 3 3-16,14 2 0 16,-12-17 1-16,10 6-2 15,-5-10-1-15,-2 6-1 16,6-4-1-16,3 4-1 16,-1-24 0-16,-6-13-4 15,16 14 13-15,-14-15 312 16,22 2-243-16</inkml:trace>
  <inkml:trace contextRef="#ctx0" brushRef="#br1" timeOffset="-191933.9">20036 9667 235 0,'10'-12'201'16,"-5"1"21"-16,-7 9-61 15,-5-4-14-15,-4 6-49 16,19 0-15-16,-8-9-8 16,13 13 2-16,-10-5 1 15,-3-2-3-15,8 4-10 16,-6-1-11-16,-2 6-19 15,-16-5-8-15,-13-1-13 16,4 6-2-16,6-9-3 16,-6 11 0-16,4-3 1 15,-9-5 2-15,-12-5 9 16,5-10 4-16,-3 20 6 16,-11-11 1-16,1 10-1 15,5 6-3-15,-3-18-6 16,-3 13-3-16,4 0-8 15,-13-5-1-15,-2 2-4 0,8 6-1 16,-1 1-2-16,-8-6 0 16,15 7 0-16,-13-8-1 15,-9-10 1-15,12 9 0 16,-14-9 0-16,15 11 1 16,-4-4 0-16,17 1 1 15,-16 0-2-15,5-11 0 16,6 14 0-16,-16-1 0 0,15 9 2 15,-14-14 1-15,2 4 2 16,10 9-1-16,4-11-1 16,-14 1-1-16,2 0-2 15,-16-13-1-15,-4 15 0 16,20 1-1-16,-1 0 1 16,11 5-1-16,-12-7 0 15,-9 5 1-15,6-4-1 16,-9-3 0-16,10 5 1 15,6 8-1-15,-7-22 0 16,4 17 0-16,-7-17-1 16,2 6 1-16,-2 15 0 15,-5-12 2-15,13 1-1 16,3-4 1-16,-4 12-1 16,5-4 0-16,0 11-1 15,-7-8 0-15,12-4 2 16,-7 15 3-16,4-9 6 15,1-2 1-15,7 3-1 0,8-2-4 16,-11 5-4-16,7 7-1 16,-11-4-3-16,-7 1 0 15,17-5 1-15,-8 3-1 16,5 10 1-16,0-8-1 16,-9 5 1-16,4-5-1 15,8 1 0-15,-8 0 0 16,7 4 0-16,4 8 0 15,-12-5 0-15,15 3 0 0,-3 3 0 16,-1 0 1-16,7-1 1 16,-14-2-1-16,19-2-1 15,-8 5 0-15,2-6 1 16,24 10-1-16,-27-3 0 16,7-8 0-16,-3 5 1 15,-9-11-1-15,15 0 0 16,-4 3 0-16,9 3 0 15,-3 4 0-15,-1 0 0 16,4-10 0-16,-3 15 0 16,1-5 0-16,-1 7 0 15,7 0-2-15,-5-6 1 16,4 9 1-16,9-12 1 16,6 6 1-16,5-6 1 15,-18-1-1-15,16 1 0 16,-5 10-1-16,-11-9 0 15,25 1 0-15,-9 10-1 16,-4-10 1-16,25 3-1 0,-13-7 2 16,-4 6-2-16,21-1 2 15,-8-4-1-15,4 23 0 16,5-21 0-16,-19-6 1 16,6 13 0-16,2-23 0 15,6 12 2-15,6 5-1 16,-6-7 1-16,0 4 1 15,2-8-1-15,5 8 0 0,2 1 1 16,3-2 0-16,3 1 1 16,-1-5 1-16,1-4 1 15,-4 0 0-15,-2 1 0 16,12-7 0-16,-1 2-2 16,-3 5-1-16,7-5 0 15,-14 1 0-15,6 3 1 16,8-11 0-16,-5-1-1 15,6 12 0-15,10-7 0 16,-6 8-1-16,2-1-1 16,4-10-1-16,-13-14 0 15,11 10 0-15,0 3-1 16,-7-20 1-16,10 32 0 16,-11-31-1-16,19 5 1 15,-12 9-1-15,-3-10 1 16,8 2 0-16,-22-4 0 15,12 12-1-15,-4-8 0 0,-2 6 0 16,7 26 0-16,-6-20 1 16,-5-1-1-16,8 5 0 15,-9-39 1-15,10 36 0 16,11 1 1-16,-11-13 0 16,5 0-1-16,1-9 0 15,-11-8-1-15,4 31 0 16,11 1 0-16,-11-8-1 15,-1 15 1-15,9-22 0 16,-7 25 0-16,5-9 0 0,-1-7 0 16,-8-5 0-16,-2-3-1 15,0-4 1-15,17 6 1 16,-1 18-1-16,-5-28 1 16,5 13-1-16,-21-2-1 15,8 0 1-15,0 12-1 16,-7-5 1-16,10-3 0 15,-6-13 0-15,17 12-1 16,-1 2 0-16,-15 0 0 16,12 19 0-16,-24-24 0 15,5-2 1-15,18 15 0 16,-8-15-1-16,7 8 2 16,-1-7-1-16,-8-5 0 15,4 16 0-15,-6-30-1 16,15 36 0-16,-19-19 1 15,3-4-1-15,3 22 1 16,-15-38-1-16,18 22 0 0,-11-13 1 16,5 9 0-16,-4 5 0 15,2-7-1-15,-1 7 0 16,0 1 0-16,2 12 0 16,-8-17 1-16,-10 2-1 15,10-2 0-15,6-5 0 16,-2 14 1-16,15 12-1 15,-24-17 1-15,2 4 0 0,-2 1-1 16,-7-18 1-16,8 15-1 16,-4 0 0-16,2-14 1 15,-1 15-1-15,-2 12 1 16,1-4 0-16,4 1-1 16,-2-14 0-16,3 1 1 15,-7-7-1-15,-13 5 1 16,11 14 0-16,-2-17 0 15,0 1 0-15,20 20 0 16,-16-17 0-16,6 9 0 16,5-3 0-16,-15-17 0 15,19 17 1-15,-13-7 0 16,5 0-1-16,-4-1 0 16,-2-8 0-16,2 4 0 15,-3 11 1-15,6 0 0 16,-6-6-1-16,5 2 1 15,-3 0 0-15,12 3 0 0,-18 3-1 16,8-6 0-16,-17-4 1 16,-1 0-1-16,13 1 1 15,-10 5-1-15,31-1 1 16,-21-2 1-16,3-3-2 16,-3-1 2-16,-12-3-1 15,12 12 0-15,1-9 2 16,-1 7 0-16,-1 2 1 15,-1-9-1-15,6 10-1 16,-6-8-1-16,0-1 0 0,-2 5-1 16,-5-7 0-16,10 14 0 15,0 1-1-15,-1-11 1 16,2 6 1-16,-1-4-2 16,1 0 1-16,-6 2-1 15,-3-4 1-15,1-2-1 16,-6-5 1-16,8 12 0 15,2-2 0-15,-1-6 1 16,7 10-1-16,-9-13 1 16,-1 9-1-16,-1-5-1 15,-8-1 1-15,13-2 0 16,-10-2 0-16,6 2 1 16,10 0 0-16,-10 1 1 15,8-1-1-15,-7 1 0 16,-3-5 1-16,2 7 0 15,1-7 0-15,-2 4 2 16,-2-2-1-16,0-10 1 0,0-1 1 16,1 0 1-16,1 1 1 15,-1 6 0-15,2 2-1 16,-3-4-2-16,-3-9 0 16,2 4-1-16,0 0 0 15,-2-1 1-15,0 0 2 16,-2 5 5-16,-4-2 4 0,0-5 3 15,0 19 1-15,-5-16-5 16,1-3-3-16,-4-1-3 16,-2 3-2-16,0-1 0 15,2 16-1-15,0-3 0 16,-2-23 1-16,5 15-1 16,-2-19 0-16,3 13 0 15,1 6-1-15,1-6-1 16,0 4-1-16,0 0 0 15,-3-1 0-15,1 4-1 16,-2 0 0-16,0 4 0 16,4 6 1-16,-6-9-1 15,-1 7 0-15,1-6 1 16,3 8-1-16,-3-2 0 16,4 0 0-16,1-14-1 15,-9-13 0-15,5 26 0 16,2-14 0-16,-6 8-1 15,4-5 0-15,-8-7 1 16,8 6-1-16,-5 6 1 0,-12 5-1 16,16-9 1-16,-10 10-1 15,5 0 0-15,8-6 0 16,-8 12 0-16,7-4 0 16,-5-4-1-16,-5 8 0 15,6-4 0-15,-21-1 1 16,14 13-1-16,1-14 1 0,-3 7 0 15,14 9 0 1,-13-13 1-16,12 17-1 0,-8-16 0 16,-3-2 0-16,6-7 0 15,-1 1 1-15,1 3-1 16,4 14 1-16,1 5-1 16,-5-3 0-16,3 0 0 15,-5-17-1-15,2 8 0 16,-2-11 1-16,0 10 0 15,4 10 0-15,-5-2-1 16,10 4 0-16,-9-1 0 16,4-9 0-16,-1 7 1 15,-7-8-1-15,2 8 0 16,-7-13 0-16,7 12 1 16,13 5-1-16,-7-5 1 15,-5 5 0-15,2-13 0 16,-16 11 0-16,19-8 0 15,4-5 0-15,3 1 0 16,1 6 0-16,-7-1 0 0,10 11-1 16,-6-5 0-16,1-6 0 15,-5 8 0-15,3 7-1 16,-3-5 2 0,-8-8 0-16,11-2 0 0,-13-14 0 15,12 19 0-15,3-1 1 16,-2 0-1-16,2 17 1 15,2-11-1-15,-4-6 0 0,5-3 0 16,0 1 0-16,0 1-1 16,0 0 1-16,0 0 0 15,0 0 0-15,0 0 0 16,0 0 0-16,0 1 0 16,0 0 0-16,0 0 0 15,-1 0 0-15,1 0 0 16,0 0 0-16,0 0 0 15,-1-1 0-15,0 1 0 16,0 0-1-16,0 0 1 16,0 0-2-16,0-1 3 15,0 0-12-15,1 1-77 16,0 0-53-16,0 0 477 16,0 0-300-16</inkml:trace>
  <inkml:trace contextRef="#ctx0" brushRef="#br1" timeOffset="-182747.34">5620 4991 325 0,'-2'0'186'0,"-3"-6"7"15,3 2-21-15,2 4-7 16,-3 4-15-16,2-4-40 0,0 0-9 16,0 0-10-16,0 0-5 15,0-1-17-15,0 0-11 16,-1 0-19-16,0 0-6 16,-8-2-9-16,-8-1-2 15,-31 13-7-15,28 2-3 16,-6-4-3-16,4 7-1 15,-9-25-1-15,0 11 0 16,-9 14-1-16,-14-20 0 16,1 3 4-16,-11-13 5 15,-2-17 5-15,11 20 1 0,-8 5-4 16,5 10-6-16,2 4-6 16,-3-14-1-16,-19-3-2 15,3-13 0-15,-4 14 1 16,4 7-1-16,6-8-1 15,-4 7-1-15,1 0 3 16,-8-11 2-16,3 15 5 16,1 9 1-16,0 1-2 15,-1 10-2-15,0-5-5 16,0-3-1-16,-9-1-1 16,4-4 1-16,-5 7-1 15,13 6 0-15,-6-1 0 16,-1 1 0-16,8-2 0 15,-7 0 0-15,13 2 0 16,-5 1-1-16,13 6 0 16,-2-3 0-16,1-1 4 15,13 12 1-15,-5 4 2 0,4 5-1 16,16 18-2-16,-14-18-1 16,12 13-2-16,1 1 0 15,5-12 0-15,15 19 0 16,-2-7 0-16,-1-3-1 15,-4-1 0-15,0-1-1 0,4-16 0 16,10 6 0 0,5-11 0-16,-3-3 1 0,24 13 1 15,-18-9 0-15,8 9 1 16,7-1 0-16,-15-7 0 16,23 3 1-16,8 7 0 15,-11-4 0-15,12 7 1 16,-10-9 0-16,-2-3 1 15,7 2 4-15,-3-14 6 16,-1 2 2-16,5-5 0 16,2-1 0-16,2 3-4 15,6-5 0-15,-3-5-2 16,15 5-1-16,-15-10-3 16,21 12-1-16,-1-5-3 15,-1-8 1-15,15 5-1 16,-13-3 0-16,-1-3-1 15,3 1 0-15,-7-4 1 16,5-1-1-16,-6-1 0 16,-13 5 1-16,7 1-1 0,-11-4 0 15,11 11 0 1,-3-18 0-16,-3-3 0 16,18 15 0-16,-18-7 0 0,4 9 0 15,4 1 0-15,-32-12 0 16,18 2 0-16,-2 3 0 15,-9-1 0-15,19 4 0 16,-10-6 1-16,5-5 0 0,2 7 0 16,-3-2 1-1,15 5-1-15,-9-3 1 0,3 6 0 16,4 0-1-16,-18-11 0 16,-9 3-1-16,5-3 0 15,-4-8 0-15,11 21 0 16,7 6 0-16,-6-11 0 15,-4-1 1-15,-3-9 0 16,6 3 0-16,-4 4 1 16,14 8-1-16,2-7 3 15,-12-14 0-15,4-9 2 16,1 20-1-16,-3-1 0 16,2 8 0-16,0 5-2 15,-8-11-1-15,0 7-1 16,5-5 1-16,3 0-1 15,-11-9 1-15,9-4-1 16,4 0-1-16,-12-3 0 16,6 13 1-16,-18-7-1 15,2 7 2-15,8 4 1 0,-1-15 0 16,12 10 2-16,-6-9 1 16,-8-3 2-16,2 3 3 15,-5-6 0-15,7 3 1 16,-1 0-1-16,3-2-2 15,-3-8 0-15,-1 0 0 16,2-5 0-16,-1 2-2 0,5 11-1 16,-2-11 0-1,4 15 2-15,-7-6 1 0,3-16 1 16,3 22 1-16,-7-25-1 16,-2 8-1-16,-7-3-2 15,-3-8-2-15,-2 13 0 16,11-2 0-16,-11 4 1 15,1-3 0-15,-3-5 3 16,-4 0 1-16,5 7 0 16,-5-4 1-16,0 4-2 15,0 2-3-15,-1-14-1 16,8 12-1-16,-7-8-1 16,-3-9-1-16,1 8 0 15,-2-8 0-15,3-8 0 16,0 10 0-16,-4 3 1 15,0-3 1-15,-3 7-2 16,4 3 1-16,-2-4-1 16,-12-9 0-16,6 14 0 0,-8-6 0 15,3 9 2-15,4 7 0 16,-2 1 2-16,1 8 0 16,-2-15-1-16,10 2-1 15,-6-8-2-15,1-5-1 16,0 13-1-16,-15 3 1 15,12-2-1-15,0 10 0 16,7-7 1-16,1 5-1 16,-7 2 0-16,-15-9 1 15,-1 11-2-15,12-1 1 0,-10 0 0 16,26 3 0-16,-14-5-1 16,-19-2 1-16,10 4-1 15,-13-5 0-15,12 4 0 16,11 11 1-16,-10-2-1 15,5 9 0-15,-4-4 0 16,-1-4 0-16,3 9-1 16,-7-8 1-16,1-3 0 15,4 6 0-15,0-9-1 16,-2 7 0-16,-2 10 1 16,8-7-1-16,-2-4-1 15,2-1 0-15,6-7-15 16,-12 5-15-16,12 2-88 15,12 5-5-15,16 6 67 16</inkml:trace>
  <inkml:trace contextRef="#ctx0" brushRef="#br1" timeOffset="-178012.02">4596 8612 592 0,'-6'-1'291'16,"-6"0"-73"-16,-1 0-58 15,3-1-42-15,-2 2-14 16,2-4-35-16,4 0-14 0,-3-2-13 16,5-4-3-16,3 4-5 15,1 0 0-15,-2 0 0 16,-2-1-1-16,-6-3-5 16,-3 8-4-16,-5 1-8 15,-9-3-3-15,8 8-3 16,-8-8 0-16,3-1 1 15,7 4 0-15,-33-9-1 16,-4 2-1-16,-10 4-1 16,2-4-2-16,5 7 0 15,7-1 1-15,-5 5-1 16,2 5 0-16,-1-7-1 16,-5 8-1-16,0-6-1 15,-8 0-1-15,3 8-1 16,10-1 0-16,-5 4-1 15,18 2 0-15,-13-4 1 16,-15 3 1-16,10 0-1 16,-20-2 2-16,20 14-1 15,10-10 0-15,1-1-1 0,-8-7 0 16,6 5 0 0,7 7-1-16,-5-2 0 0,-1 12 1 15,0-12 1-15,-4 5 0 16,5 7 2-16,6-2-1 15,1 3-1-15,-14-3-1 16,10 9 0-16,6-1-1 16,-11 4 0-16,16-1 1 15,-3-1-1-15,-5 9 0 0,18-18-1 16,-3-1 0-16,5 3 1 16,11 1 2-16,-1 11 1 15,4-3 0-15,3-8-1 16,-4-9-2-16,9 7 1 15,2-2-1-15,6 8 0 16,-2 2 0-16,3-2 0 16,1-15 0-1,-5-11 0-15,1 1 0 0,22 33 1 16,5-13 3-16,13 9 1 16,-14-15 1-16,17 0 1 15,-10-1 0-15,3-11 0 16,3 8 0-16,-20-8 0 15,15 7-1-15,-8-8 0 16,8 6-2-16,4 2-1 16,0-4 0-16,6 7-1 0,0-4 0 15,6-4 0-15,-13 7 0 16,-5-12 1-16,-4 7-1 16,-2-1 1-16,4-6 0 15,2-2 4-15,-3-6 2 16,-2 2 4-16,6 0 1 15,-9 1-1-15,3-2-2 16,2-3-3-16,-18 0-1 16,9 13-1-16,-4-9-1 15,3 11 0-15,9-10-1 0,-3-4 0 16,-3 9 1-16,-5-12-1 16,7-4 2-16,-13-6 0 15,16 7 1-15,-7-9 1 16,3 14 1-16,5 4 0 15,-11-23-1-15,7 15-2 16,3 3-2-16,-1-10-1 16,1 13-1-16,-16 9-1 15,-5-16 0-15,9 10 0 16,-6 0 0-16,18-15 0 16,-1 0 0-16,-9 5 1 15,7-5-1-15,-12 20 0 16,1-11 0-16,7 0 0 15,-5 2 0-15,10-2 1 16,10 6 1-16,-6 8 1 16,7-3 0-16,-7-28 2 15,-20 14 1-15,8-21-1 16,-1 1 1-16,0 24-1 16,18 1-1-16,-7-6-1 0,3 9 0 15,-4-8 0-15,2-3-1 16,-1 6 0-16,-6-11 0 15,8 4 1-15,-13-9 0 16,13 5 0-16,5 7 1 16,-7-11-1-16,5 15 1 15,-16-9 0-15,3-6-1 16,-15 3 2-16,3-10 1 0,10 6 2 16,-10-2 2-16,19 2 4 15,-3 3 0-15,-9-6 3 16,2-5-2-16,0 8-2 15,-3-10-2-15,1 10-1 16,7 7-1-16,-7-15-1 16,-1 1 0-16,-1-27-1 15,9 10 1-15,-19 1 2 16,6-1 0-16,7 24 0 16,-22-19 1-16,18 5 0 15,-15-3-1-15,-2-3-1 16,-3 8 0-16,-5 2-2 15,14 5-1-15,-18-8-2 16,24 2-1-16,-18-6 0 16,0-1 0-16,1 3-2 15,3-8 1-15,-3-3-1 16,-10 0 1-16,3 5 1 16,-17 6 1-16,11 1-1 0,1 6 0 15,-4 3-1-15,1-4 0 16,-1 7 0-16,2-1-1 15,-4-4 0-15,-6 0 0 16,7-2 0-16,-6-8-1 16,5 19 1-16,-8-19-1 15,3 6 1-15,6 4-1 0,-8-12 1 16,19 17-1-16,-20-1 1 16,2 1 0-16,3-4-1 15,-12 4 0-15,11 1-1 16,2 5 1-16,-8-1-1 15,4 5 1-15,-2-2 0 16,-1 1-1-16,3 8-1 16,2-7 0-16,-1 8 0 15,-11 3-2-15,16 3 0 16,-19 5 0-16,11 9-2 16,8 0-1-16,-17 5-1 15,17 9-21-15,-12 0-63 16,5 7-44-16,6-12 466 15,12-7-286-15</inkml:trace>
  <inkml:trace contextRef="#ctx0" brushRef="#br1" timeOffset="-171965.14">3981 7105 413 0,'0'-1'234'0,"0"0"-8"16,0-1-57-16,0 1-51 16,0 0-7-16,-1 0-23 15,0 0-15-15,0 0-15 16,0 0-4-16,0 0-17 16,1 0-6-16,0 0-1 0,0 0 0 15,0-1 1-15,0 1-1 16,-1 0-9-16,-3-9-4 15,-18-27-4-15,3 32-2 16,-2-6 2-16,-2 2-2 16,-5 2 2-16,7 0 2 15,-10-3 0-15,12 3 0 16,4-1-3-16,-10 5-4 16,3 2-4-16,-12-12-1 0,-12 5-1 15,8-7-1-15,-7 4 0 16,2 13-1-16,4 5-1 15,-7 8-1-15,0 3 2 16,-18-11 1-16,-6 3 3 16,5-2 0-16,-5 5 0 15,17 17 0-15,-5 1 2 16,-10-1 0-16,3 12-1 16,-2 4 1-16,2 6-2 15,18 12-1-15,-5-1-1 16,0-9 0-16,-3-2 0 15,-2-8 0-15,19 5 1 16,-14-3 2-16,19 9 8 16,-5-7 4-16,-2-2 2 15,13-2-2-15,-1-7-8 16,10 7-4-16,6-8-2 16,12 8-3-16,9-6 0 0,1 2 0 15,11 0 0 1,7-1 0-16,-1-4 2 0,16 1 0 15,10-8 0-15,0 9 1 16,16-11 0-16,-14-10-1 16,9 6 3-16,6-10 2 15,-5-1 1-15,12 6 2 16,0-11 2-16,-7 1-1 0,9 0 2 16,3-7-1-16,-6 5 0 15,14 3-1-15,-2-5-1 16,-3 0-1-16,-6-23-1 15,-7-9-1-15,16 2 2 16,-13-18 1-16,7 8 2 16,-5-11 2-16,-14-7 0 15,13 3-2-15,-5-3 0 16,-5-2-1-16,-2 6-2 16,-16 2 0-16,-20-14 0 15,-6 9-2-15,-12-11 1 16,-1 5 0-16,6 22 4 15,-12-10 2-15,-13 12 3 16,6 2-2-16,-40-11-2 16,13 3-2-16,-33-1-5 15,-12-2-2-15,4 21-1 16,-16 5 0-16,4-5 0 16,18 10 0-16,-14-4 0 0,-8 1 1 15,11 11 0-15,-16-4 0 16,7 1 0-16,24 6-1 15,-3 2-2-15,-1-3 0 16,23 10-1-16,-6-6 3 16,18 6-28-16,10 5-32 15,7-1 38-15</inkml:trace>
  <inkml:trace contextRef="#ctx0" brushRef="#br2" timeOffset="-146390.87">22637 11105 212 0,'-53'39'141'15,"53"-41"10"-15,-3 1-14 16,2 4-19-16,0-4-12 16,0 0-27-16,0 0-11 0,0-1-19 15,0 1-2-15,0 1 0 16,1 0 4-16,0 0 0 16,0-1-3-16,0 0-7 15,-1 0 0-15,0 0-6 16,-1 0 1-16,1 1 0 15,1 0 1-15,0 0 0 16,0-1-3-16,0 0-3 16,0 0-5-16,0-1-8 15,0 1-3-15,5-2-5 16,5-3-1-16,33-14 0 16,-28 15-2-16,1 5 0 15,3-7-2-15,-5-13-1 16,8 6 0-16,-6-7 1 15,6 6 0-15,-2-2 0 16,8 2 0-16,11 2 1 16,-15-1 0-16,0-4 2 15,2-3 0-15,6-3 1 0,6-1 0 16,4 7-3-16,-13-10 0 16,-7 0-3-16,5 19-1 15,0-7 0-15,0 1-1 16,1-8 0-16,-4-14 0 15,6 0 0-15,-4 7 0 16,9 7 0-16,8-5 0 0,3-7-1 16,4 4 1-1,-5-3 0-15,-4 3 0 0,-8 12-1 16,-1-10 0-16,1-3 0 16,-4-5 0-16,11 12 0 15,4 2 1-15,-6 6-1 16,-3-8 0-16,4-10 1 15,-8 8-1-15,15-4 0 16,-4 11 1-16,-3-8-1 16,6-5 0-16,-8 6 0 15,5-2 0-15,-1 3 1 16,-8-1 0-16,6 9 0 16,3 5-1-16,3-12 1 15,1 21-1-15,-10-23 0 16,-3 0 0-16,-6 9 1 15,3-23-1-15,-3 20 0 16,2-3 0-16,-10-7 0 16,5 14 1-16,-3-6-1 15,-4 0 0-15,-3 22 0 16,2-8 0-16,-5 6-1 0,5 4-1 16,-3-1 0-16,-4 0 0 15,-4-5 4-15,7 5-17 16,1 10-59-16,-12-1 53 15</inkml:trace>
  <inkml:trace contextRef="#ctx0" brushRef="#br2" timeOffset="-105687.93">5594 8024 257 0,'-27'27'118'0,"25"-29"-49"16,2-1-10-16,0 9 1 15,-1-7 6-15,1 0 9 16,0 1-2-16,0-1-11 15,0 1-8-15,0 0-12 16,0-2-3-16,0 2 8 16,0 0 1-16,0 0-1 15,0 0-4-15,0 0-20 16,0 0-7-16,0 0-4 16,0 0 2-16,0 0 3 15,0-1 1-15,3 0 0 16,14-3-2-16,21-15-2 15,-11 7 2-15,-4-3 9 16,4-14 5-16,5 2 6 16,-9-22 1-16,25-3-5 0,-4 5-4 15,12 0-10-15,2 9-5 16,-9-5-6-16,10-1-3 16,2 1-2-16,-15 8 0 15,-8 1 0-15,-1 9-1 16,-26 7 1-16,11 1-1 15,-1 12 0-15,-11 5 1 16,6 8-1-16,-6-7 1 16,-8 2-1-16,-1-10 1 15,-1-9-1-15,2 16 1 16,-3-4-17-16,0-3-44 0,6 19 41 16</inkml:trace>
  <inkml:trace contextRef="#ctx0" brushRef="#br2" timeOffset="-103825.39">6291 6553 259 0,'41'-85'187'16,"-39"80"33"-16,-2 2-15 16,-1 4-24-16,1-2-16 15,0 0-34-15,-1 0-16 16,0 0-33-16,0-1-16 0,0 1-26 16,-1 0-11-16,1 0-18 15,1 1-2-15,0 0 3 16,-1 1 4-16,-1 15 5 15,-6 16 0-15,-4-12-3 16,-1-5-3-16,6 8-5 16,-5 5 0-16,1 1-4 15,15 11-1-15,-18-3 0 16,16-7-2-16,-8 2 1 16,-1-2-2-16,4-18 0 15,-4 20 0-15,3-15 0 16,-12-13 0-16,16 25 1 15,1-9 0-15,2-7 0 16,-5-5 0-16,1-10 0 16,-7-6-3-16,4 5-36 15,15 6-34-15,0-15-231 16,0 0 201-16</inkml:trace>
  <inkml:trace contextRef="#ctx0" brushRef="#br2" timeOffset="-103358.78">6646 6278 593 0,'0'9'326'0,"-8"-5"-54"15,3 2-95-15,4 7-70 16,-8-13-31-16,5 20-35 15,15 4-10-15,-16-4-14 16,13 9-4-16,-8-18-5 16,-11-5-1-16,9 1-1 15,-10-9 0-15,10 6-2 16,-7 5 0-16,3 2-1 0,-3 12 0 16,-2-11-1-16,4 9 0 15,-1-7 0-15,3-9-1 16,3 10 1-16,2-7-1 15,-1-1-10-15,1-3-21 16,0-4-56-16,-5-3-40 16,5 2 73-16</inkml:trace>
  <inkml:trace contextRef="#ctx0" brushRef="#br2" timeOffset="-102892.35">6901 6414 498 0,'1'-1'200'15,"-1"0"-51"-15,1-2 155 16,-1 2-54-16,0 0-87 16,-1 0-37-16,0 0-50 15,0 0-11-15,-7 2-14 16,-5 3-6-16,-27 40-9 0,21-36-5 16,-13 1-12-16,18 3-4 15,-5 3-7-15,-4 8-1 16,-2 4-3-16,-4-13 0 15,4 10-1-15,6 7 0 16,-3-6-1-16,-8 14 0 16,0-1 1-16,3-11-1 15,7-1 1-15,0-15 1 0,0-13 0 16,3 15 0-16,5-6 0 16,5-8-7-16,4-1-28 15,-2-17-21-15,7 4-65 16,-1 9-55-16,5-3 110 15</inkml:trace>
  <inkml:trace contextRef="#ctx0" brushRef="#br2" timeOffset="-101958">6813 6660 691 0,'-34'33'322'0,"30"-30"-132"15,-2-4-37-15,8 5-54 16,-1-8-26-16,-1 3-30 16,0 0-8-16,10-2 11 15,35-11 2-15,-26 8 2 16,-3-5 6-16,6 6-7 15,-3-1-3-15,-1 3-11 16,-1-1-9-16,-1 2-16 16,-4 0-4-16,-5 7-1 15,-3 0 3-15,-4 4 13 16,-5 3 6-16,2 6 7 16,-5 0-2-16,-4 7-8 0,-1 3-5 15,-4-8-7-15,-1-1-3 16,-1-6-2-16,5 10-1 15,-3-8 0-15,-1 8-1 16,7-1-1-16,-4-11 1 16,6 0 0-16,-3-4-1 15,8-5 0-15,-18-6 0 0,11 0-2 16,-1 5 0-16,9-1 0 16,5-12-2-16,6 15-1 15,8 1-2-15,-17-6-1 16,7 12 1-16,-7-19 3 15,7 10 0-15,3-11 0 16,6 5-1-16,9 14 1 16,-6-17 0-16,7 11 2 15,-1-7 1-15,-1 0 1 16,2 8 2-16,2 2 4 16,-3 3 1-16,1-19 2 15,5 12 0-15,-8-7-3 16,14 5-3-16,-6 13-1 15,-16-23 1-15,8 14-2 16,-17-6 0-16,-8-6-2 16,21 14 0-16,-18-8-20 15,7 10 34-15,4-1-17 16</inkml:trace>
  <inkml:trace contextRef="#ctx0" brushRef="#br1" timeOffset="-91294.93">8517 5077 315 0,'78'-34'179'0,"-82"27"-23"16,0 7-18-16,3-2-30 16,-15 1-14-16,21 1-17 15,-2 1-3-15,9-4-5 16,12 7-1-16,-20-7-2 15,-13-8-6-15,3 10-13 16,4-3-6-16,-2 5-15 16,11 4-4-16,-18 1-3 15,-7-6 2-15,5-5 7 16,13 4 3-16,-3 1 3 16,-8-13 0-16,1 18-4 0,-3-5-1 15,5-7-1 1,5 12 1-16,-2-18-7 0,-14-1-6 15,11 10-7-15,2-7-2 16,-7 10 1-16,1-2 1 16,-4-6 2-16,-4 9 0 15,4-7-1-15,1-3-1 16,-3 10-2-16,2-5 1 16,-2 10 0-16,3 5 1 0,-1-13 1 15,0 9 0-15,-1-13-1 16,-1 2-2-16,-3 9-2 15,3-2-1-15,-2 3-1 16,-16-11 0-16,13 8-1 16,1-12 0-16,0 3 0 15,8 7 0-15,-7-11 0 16,-3 16-1-16,1-3 0 16,5-6 0-16,0 8-1 15,-4-6 1-15,2-4-1 16,3 15 0-16,0-18 1 15,0 14 0-15,3-1 0 16,-4-16 0-16,3 12-1 16,-8-17 1-16,3 10-1 15,0 5 0-15,-4 3 0 16,12 4 0-16,-3 2-1 16,-5-3 1-16,3 8 0 15,0-4 0-15,-1 4-1 0,3 6 1 16,0-23-1-16,0 8 0 15,-6 3 0 1,0-1 1-16,0 13 0 0,-6-14-1 16,10 3 1-16,5 5-1 15,0-2 0-15,-1 6 1 16,-3-4 0-16,-2-6 0 16,2 5 0-16,-1-1 1 0,5-1-1 15,-1 5 0-15,-2-5 1 16,5 5-1-16,-4-6 0 15,4 4 0-15,-3-3 0 16,2 3 0-16,1 2 0 16,-6-5 0-16,0 1 0 15,11-2 0-15,-10-3 0 16,9 2 0-16,-10 4 1 16,-14-9-1-16,18 7 1 15,-8 5-1-15,13-7 0 16,9 12 0-16,-15-1 0 15,-4-7 0-15,4 4 0 16,-9-6 0-16,8 5 0 16,0-10 0-16,4 17 1 15,2 1-1-15,-1-8 0 16,6 11 1-16,-4-20-1 16,-2 7 0-16,3-8 1 15,-5-4 0-15,3 16 0 16,-7-14 0-16,8 17 2 0,1 4-1 15,-1-12 1-15,3 8-1 16,1-8 1-16,-3 2 0 16,6 5 1-16,-3-5 0 15,0 4 1-15,-1-6 1 16,-1 1-2-16,6 4 0 16,-3-6-1-16,0 9-2 15,1-9 0-15,-4 3 0 0,5-3 0 16,-1-5 1-16,0 7-1 15,-1 4 1-15,-2-4 0 16,3-3 0-16,-1 3-1 16,-2-5 1-16,2 6-1 15,-2 2 0-15,-2 1 0 16,5-6 0-16,-3 6 1 16,-1 8-1-16,-1-7 0 15,1-7 0-15,0-8 1 16,1 3 0-16,-1 6 0 15,-8 1 0-15,6 6 0 16,3-8-1-16,-4-12 2 16,-3 7-1-16,7-5 0 15,-15-7 1-15,17 16 0 16,1-1-1-16,-10 1 0 16,9-1-1-16,-8-10 0 15,1 7-1-15,7-5 0 0,-7 2 1 16,-6 7-1-16,1-7 0 15,-4 5 1-15,1 9-1 16,13-11 1-16,3 5-1 16,-2-6 1-16,-6-4-1 15,1 6 1-15,-10-6 0 16,4 2 0-16,9 0 0 16,-13 2 0-16,13 2 0 15,-12-1 0-15,5 1 0 0,1-2-1 16,-6 2 0-16,7-1 0 15,-3 1 0-15,3-1 0 16,-4-6 0-16,5 6 0 16,-2-2 0-16,5 4 0 15,3 5 1-15,-3-11-1 16,-1 3 0-16,-2-1 0 16,-2-3 0-16,3 7 0 15,2-1 0-15,-3-1 0 16,2-3 0-16,1 1 0 15,-5 0 1-15,1-3-1 16,-4 7 1-16,6-5 0 16,-8 2-1-16,9 1-1 15,-4-3 5-15,-3 3 11 16,12-3 4-16,-7 6 6 16,11 1-5-16,-9 2-9 15,-9 2-2-15,7-7-4 0,-19-4 1 16,26 7-3-16,2-9 0 15,-9 6-1-15,21 13 0 16,-29-15 1-16,0 7-1 16,1-2 0-16,-8-10 0 15,12 18 0-15,7 7 0 16,-7-5-1-16,5-4 2 16,-3-7-2-16,-5-11 1 0,4 7 0 15,2 13-1 1,2-12 1-16,2 14 1 0,-4-14 0 15,2 6 0-15,0 1 0 16,1-11 0-16,3 10 1 16,0-14-1-16,0 3 0 15,0 9-2-15,2-3 0 16,0-6-1-16,1 2 1 16,0-2-1-16,0 0 0 15,0 0 0-15,0 8 0 16,0-4 1-16,0-2-1 15,0 0 0-15,0 6 0 16,-1-4 1-16,0 7-1 16,0 26 0-16,1-28 0 15,0-5 0-15,0 1 0 16,-2 1 0-16,2-5 0 16,-2 7 0-16,-1 4 1 15,0-4 0-15,2 5 0 16,0-4-1-16,-1-1 0 0,4 3 1 15,-5 5 0-15,3 1 3 16,0 0 2-16,-8-8 2 16,8 0-1-16,1 3-2 15,-4-7-2-15,8 13 0 16,-6-7-1-16,-19-18 1 16,19 26-1-16,0-9 3 0,1 0 1 15,16 6-6-15,-12-14 5 16,0 5-5-16,-2 1-1 15,1 12 4-15,3-15-4 16,-5 5 1-16,2-2 1 16,4 7-2-16,-3-4 1 15,4 2 0-15,4-11-1 16,1 5 1-16,-1-2 1 16,0-2 1-16,0 8 0 15,1-5 0-15,2 10-1 16,-8-16 1-16,5 10-1 15,5 0 1-15,1-10 0 16,9 7 0-16,-21 1 1 16,-15-9 0-16,12 11 1 15,6-4 1-15,1-6 9 16,29 5 2-16,-28-1 1 16,-3 6 0-16,6-2-10 15,-11 3-2-15,10-8-1 0,-4 3 1 16,5-1 1-16,-6-5 0 15,0 9-2-15,-1-3 0 16,3 8-4-16,-7 1 0 16,6-2 0-16,-4 3 1 15,1 1 2-15,4-7 1 16,-5 3 0-16,2-8-1 16,0 11 0-16,0 5-2 15,-2-2 1-15,4-10-1 16,-3-6 1-16,-3 1 0 15,0-2 3-15,-1 24 1 0,-1-11-5 16,2 5 4-16,-3 1-2 16,0-6-1-16,-1 6 4 15,2 1-4-15,-1 4-4 16,-5-5-1-16,5 0 1 16,0 0-1-16,0-7 3 15,-1 1 1-15,4 0-1 16,-6-4 1-16,4 8-1 15,4 2 0-15,-6 0 1 16,5 3 0-16,-5-13 0 16,1 7 0-16,0-3-1 15,0-2 1-15,2 4 4 16,-1-6 0-16,-1-2-5 16,-4-4 1-16,3 12-2 15,1-3 1-15,0 7 4 16,1 2 1-16,0-5-1 0,-3 1-6 15,2 3-2-15,0-2 0 16,-1 2 0-16,2-4 4 16,0-11 0-16,0-2 0 15,2 4 0-15,-4 2 1 16,1 12 0-16,1-1-1 16,2-5 1-16,5-2 1 15,-1-8-1-15,2 3 0 0,0 1 1 16,-2-1-1-16,2 1 0 15,-1 4 0-15,-1-6 0 16,2 4 1-16,5-6-1 16,0-2 1-16,6 1 0 15,-9-3-1-15,8 3 0 16,4 0 0-16,-5-8 0 16,8 6 0-16,-13 2 1 15,-17-6 0-15,12 11-1 16,17-11 1-16,-15 9-2 15,19 3 1-15,-12-8 0 16,-7 9-1-16,11-13 1 16,-5 2 1-16,6-3-1 15,-10 6 1-15,3-2 1 16,3-2 0-16,-1 0-1 16,3-11 0-16,1 7 0 15,-5-7-2-15,2 10 1 0,1 4 0 16,-1-3 2-16,3-1 2 15,-4-1-4-15,2-9 1 16,5 5 0-16,2 6-2 16,-1-1 3-16,-4-1-1 15,-3 1-3-15,-4-3-2 16,1 3 0-16,-2-2 0 16,7 2 2-16,-4 2 1 15,5-8 0-15,3 9 0 16,-8-4 0-16,4-3 0 0,-3 4 1 15,0 0 1-15,0-9 0 16,-3 1-1-16,4 3 0 16,-4-3 1-16,2 6-1 15,-2-3 1-15,0 4 0 16,1-6 0-16,4-1 4 16,4 3 1-16,0-13-2 15,5 6-2-15,-13-5-3 16,8 3 1-16,-4 6 2 15,0-5 3-15,-2 6 2 16,4-5-2-16,-9 2 5 16,-6-4-1-16,9 0-1 15,-12-2 1-15,16-4-2 16,-7-3 1-16,10 5 0 16,-4-12-1-16,1 12-5 15,3-6 4-15,-7 1-4 16,6 15 0-16,-6-10-1 15,-1 10-2-15,3-10 4 0,-4-5 1 16,0 8 1-16,7 0 1 16,-10 4 0-16,2 0-1 15,5-2-2-15,-8-6 0 16,5-6 0-16,-3 6-1 16,-2-9 5-16,4 3-1 15,-11-4-1-15,5-7-4 16,3 11-3-16,-10-4-2 0,16 11 0 15,1 11 3-15,-9-8 1 16,-8 0 0-16,9 4 0 16,-12-10 0-16,3 9-1 15,15 2 2-15,-15-9 3 16,8 2 0-16,-4-5 1 16,-2 2-2-16,4-3-3 15,-2 2-1-15,-4-2 0 16,2 2 1-16,3 1-1 15,2 3 0-15,5 3 0 16,-6 0-1-16,2 3 0 16,-2 0 1-16,3-1 0 15,0-2 0-15,1-2 0 16,0 0 0-16,5 2 0 16,-2-5 2-16,2-6-2 15,-1 7 1-15,1 6-1 16,-7-7 1-16,7 7 1 15,1 0-1-15,-2-9 0 0,3-7 0 16,-3 15 1-16,-5-21 1 16,3 8 0-16,3 23 1 15,0-10 0-15,6 14 0 16,-3-5 0-16,-2-5 0 16,7-8 0-16,0 1 0 15,-5 3-1-15,2 2 3 16,-10-2-4-16,10 1 2 0,-5-10-2 15,-2 7-2-15,6 3 0 16,-15-3 0-16,15 11 0 16,3-5 2-16,-8-2-1 15,4 3 0-15,-6-3 1 16,-3 0-2-16,6 3 1 16,-5-2-1-16,3-13 2 15,-1 0 0-15,2 5-1 16,3 0 2-16,-3 3-1 15,0 3-1-15,0-10 1 16,1 1-1-16,4-5 0 16,-3 10 0-1,-9 7 0-15,1 2 1 0,18-33-1 16,-11-3 1-16,5 12 1 16,-9 2 0-16,2 0-1 15,4 6 1-15,-13-7 0 16,-4 2 1-16,1 5 2 15,17-7 2-15,-14 6 1 0,-2-1 1 16,7 1 1-16,0 13 1 16,1-8-2-16,8-2-1 15,-18-7-3-15,-11-9 4 16,5 1 0-16,-2 8 1 16,0 3-6-16,4 0-5 15,4 5 4-15,-4-4-2 16,4 1 4-16,-3 3-4 0,1 2-6 15,2-1 0-15,-6 11 0 16,-2-7 4-16,5 8 2 16,-10-6 1-16,14-2 4 15,0 3 0-15,-8-6-1 16,4-5-6-16,-12 2-3 16,8 15-1-16,-6-11 1 15,0 9 3-15,3 8 0 16,-2-11 0-16,-3-5-1 15,-1 2 0-15,3 1 1 16,-2 1-1-16,6 18 1 16,7-7 0-16,-9-20 1 15,-1 4-1-15,5-6 0 16,-4 18 0-16,0-9 0 16,-2-2 0-16,3 8 0 15,3-15 0-15,-3 17 0 16,1-6 0-16,-2 3-1 0,-2 1 0 15,4-3 0-15,2 4 1 16,0-3-1-16,3 5 1 16,-2 1 0-16,4 3 0 15,-2 0 0-15,0-1 0 16,3 1 1-16,0 0-1 16,0 0 0-16,0 0-1 15,0 0 1-15,-1-4 0 0,-3 1 0 16,4 2 0-16,-5-4 0 15,-24-28 0-15,23 22 0 16,1 2 0-16,6 4-1 16,-11 1 0-16,-1-1 1 15,1 4-1-15,-1-6 1 16,9 4 0-16,-1-4 0 16,-1-2 0-16,0 2 0 15,-11-12 0-15,19 18 0 16,2-6 0-16,-10 3-1 15,3 8-1-15,-7-16 1 16,-11 8-3-16,21-2 0 16,-7-1-14-16,3 13-28 15,7 0-16-15,-8 8-48 16,18 4-15-16,-16-8-75 16,1-1 504-16,-1-1-255 15</inkml:trace>
  <inkml:trace contextRef="#ctx0" brushRef="#br2" timeOffset="-48542.46">7180 9907 251 0,'-72'27'165'0,"67"-30"-6"15,8 3-53-15,5 2-14 16,-5-2-18-16,10 4-6 0,-13-2-1 15,-4-3 0 1,7 2 6-16,-4-2 2 0,0 0-2 16,0 0-5-16,0 0-3 15,1 0-3-15,-2 0-8 16,1 0-4-16,0 0-14 16,1 0-6-16,9-6-9 15,32-40-2-15,-28 12-1 16,23-2 3-16,16-9 9 15,1-4 2-15,21-20 1 16,-10-6-7-16,21 8-11 16,18 1-3-16,-12 5-2 15,4 5-1-15,-15-18-1 16,-7 8-2-16,5 10-2 16,-5-4 0-16,-5 22-1 15,2 10-1-15,-27-1 0 16,-5 6 0-16,-18 9 1 15,-3 1 0-15,-11 3 0 16,-2 2-1-16,-2 15-2 16,-5-18 0-16,5 26 1 0,3-7-1 15,-4-8-2-15,7 20-14 16,-2-19-49-16,-4 11-43 16,3 1-104-16,3-5-65 15,-3 6 172-15</inkml:trace>
  <inkml:trace contextRef="#ctx0" brushRef="#br0" timeOffset="-11453.211">9261 10744 222 0,'5'-60'157'0,"-1"42"19"15,-1 2-6-15,-1 9-2 16,-3 5-5-16,1 2-10 16,-1-1-7-16,0 0-28 15,1 0-14-15,0 0-23 16,0 0-10-16,0 0-21 16,0 0-10-16,0 1-18 15,-1 0-5-15,0 13-5 16,-6 25 1-16,5-28 6 15,1 5 1-15,-4 3 0 16,-5 21-1-16,-2 2-8 0,-2-15-3 16,-3 20-2-16,-5-17-2 15,0 13-2-15,-7 10 0 16,9-13 0-16,15 20-2 16,-5-22 1-16,11-2-1 15,2 5 0-15,-24-16 0 16,25 4 0-16,2-1 0 15,1-4-1-15,10-10 1 16,0-9 1-16,7 5 2 0,-2-18 3 16,9 9 5-16,-8 0 9 15,-2-20 4-15,7-8 6 16,5-5-1-16,1-25-5 16,0 14-3-16,1-18-8 15,-7-9-3-15,0 3-4 16,-9-6-1-16,-6 19-2 15,-17-8-2-15,5 6-1 16,0 4 0-16,-14-10 0 16,13 21-2-16,-26 3 1 15,4 2 1-15,4 24 0 16,-8-11 1-16,7 16-3 16,-13 7-2-16,7 3-5 15,-2 11-1-15,1 15 1 16,5 7 1-16,-8 4 3 15,-3 1 1-15,2 2 3 16,-6-3 0-16,12 0 0 0,22 8-1 16,3-16 3-1,17 4-40-15,-2-7 314 0,-4-10-214 16</inkml:trace>
  <inkml:trace contextRef="#ctx0" brushRef="#br0" timeOffset="-1873.95">10043 10818 127 0,'26'-95'96'15,"-21"72"25"-15,1 9-3 16,-8 11 1-16,5 4-6 15,-10 9-4-15,7-10 0 16,4-7 1-16,-16 3 1 16,14-4-3-16,1 4-2 0,-3 10-4 15,1-9 2 1,-4-2-2-16,-18 0-5 0,16-9-22 16,-5 4-16-16,6 12-28 15,2-1-11-15,-12 24-16 16,17 14-2-16,-14-2 1 15,-4 14 0-15,7 0 4 16,-14-11 0-16,10 10-1 16,11 0-1-16,-12 4-2 15,2-13 1-15,1-6-1 16,-2 4 1-16,7-15 0 16,3 21 1-16,-2-34 1 15,0 0 2-15,0-22-15 16,-2-11-32-16,2 5-74 15,4-13-208-15,0-9 212 16</inkml:trace>
  <inkml:trace contextRef="#ctx0" brushRef="#br0" timeOffset="-1491.38">9826 10962 605 0,'-38'-23'374'16,"37"25"-58"-16,5 3-86 15,-7-6-30-15,3-1-63 16,0 1-23-16,0 0-41 16,0 0-10-16,0 0-8 15,2-4-3-15,24-4 4 16,30-33-2-16,-6 38-1 16,-6-10-7-16,-4-4-14 15,-10-5-6-15,-11-9-19 16,8 14 2-16,-2 12-1 15,2 0-28-15,-13 14-71 16,-8-8 488-16,4 0-329 16</inkml:trace>
  <inkml:trace contextRef="#ctx0" brushRef="#br3" timeOffset="28245.39">11928 9741 302 0,'-46'59'214'0,"35"-62"50"15,8 2-62-15,-1 1-36 16,3-1-24-16,1 1-45 16,-1 0-12-16,0 0-14 15,0-1-5-15,1 0-7 16,0 0-3-16,0-2-9 15,8-10-3-15,30-27-12 16,-23 21-6-16,4-7-7 0,0 0 1 16,8-13-3-16,11-6-2 15,13-6 0-15,11-7-1 16,20-10 3-16,8-10 2 16,11-14-3-16,4-4-4 15,-7 1-6-15,1 9-1 16,-4 5-1-16,-1 2-1 15,-5 6 0-15,-10 3-2 16,-7 15-1-16,-13 9-1 16,4 12-2-16,-2 11 0 0,-23 5 0 15,4 10 1-15,-32 8 0 16,-18-1-2-16,6 4-2 16,-17-6 0-16,19 2 3 15,-5 3-2-15,0 13-44 16,0-4-31-16,-4 6-426 15,18-2 351-15</inkml:trace>
  <inkml:trace contextRef="#ctx0" brushRef="#br3" timeOffset="29456.32">6800 11668 178 0,'-5'-3'148'15,"5"3"13"-15,2 1-33 16,-2-1-54-16,0 0-16 0,0 0 1 16,0 0 6-16,0-1 8 15,0 0 0-15,0 0-6 16,0 0 1-16,3-2-4 16,3 0-4-16,-2 0-2 15,4-3-1-15,27-22 3 16,-26 23-2-16,2-4-4 15,1-2-3-15,2-10-6 16,7-6-1-16,18-13 3 16,11-7 5-16,28-12-1 15,7-13-3-15,-13-14-12 16,24 2-13-16,-3-5-14 16,14 17-2-16,18-5-6 15,-30-6 4-15,-2-5 0 16,-2-2-1-16,4 12 0 15,8 1-1-15,-11 17-1 16,-11 3-1-16,-13 9-1 16,-2 4 0-16,1 16-2 15,-5-3-1-15,-26 29-3 0,-12 2-1 16,-15 4-50-16,-6 26-35 16,-3-15 56-16</inkml:trace>
  <inkml:trace contextRef="#ctx0" brushRef="#br4" timeOffset="58451.219">12128 6316 648 0,'-64'22'289'0,"53"-24"-92"15,4-16-72-15,3 13-24 16,-7 14-8-16,9-6-37 15,-6 16-4-15,7-27-5 16,0 5-9-16,1 14-17 16,3-6-4-16,-7 14-1 15,10-13 5-15,-1-10 11 16,-2-8 3-16,6 9 8 16,-7-18 4-16,6 8 8 15,-3 8 5-15,7-3-3 16,6-3-5-16,0 1-9 15,13-2-4-15,4-31-3 0,0-5-3 16,26-19 2 0,2-15 0-16,14 0-10 0,10 2 6 15,-8-17-10-15,9 3-6 16,11-7-2-16,-3-8-11 16,6 4-2-16,-10-4 0 15,-6 11 1-15,6 14 4 16,-7 11-5-16,0 12 2 15,-14 8-1-15,-9 3 0 0,-17 12-1 16,-6 3 0-16,-10 21-1 16,-4 8-3-16,-10 6 4 15,-1 1 1-15,-4-3-3 16,-3-7-18-16,-2 6-63 16,0-3-32-16,-1-4 64 15</inkml:trace>
  <inkml:trace contextRef="#ctx0" brushRef="#br4" timeOffset="61432.8">10880 11569 244 0,'-14'82'178'15,"10"-76"21"-15,11-5-30 16,-7-4-44-16,2-14-18 0,1 3-16 15,-6 1 6-15,3-3 6 16,5 16-1-16,-3-8-6 16,12 8-3-16,-6 1-14 15,-10-3-9-15,8 0-16 16,-22 0-9-16,16 2-9 16,5 15 1-16,-10-4 4 15,11 1 3-15,-3-12 2 16,-11-14-4-16,16 4-12 15,-8-1-5-15,5 8-8 16,18-6 0-16,-10-12 5 16,22 5 0-16,8-7 7 15,-10-9 4-15,19-6 0 16,-7-19-1-16,0-22-3 16,20 18-10-16,12-15 0 15,10-2-3-15,14 1-6 16,-3-14 1-16,2 2-7 15,-4-14 1-15,4 8-2 16,5 6-1-16,-7 3 0 16,2 23 0-16,-16 12-1 0,-16-7 2 15,-6 17-1-15,-2-1 0 16,-20 1 1-16,0 16-1 16,-15 8 1-16,-13 11 3 15,1 8 1-15,-8-2-3 16,-4 3 2-16,0 2-2 15,-2-6 0-15,0 0 3 0,-1-1-5 16,1 1-2-16,0 0-13 16,0 1-23-16,0-1-56 15,0 0-47-15,0 0-10 16,1 0 77-16</inkml:trace>
  <inkml:trace contextRef="#ctx0" brushRef="#br5" timeOffset="95594.86">3539 11832 311 0,'-39'44'237'0,"38"-45"-5"15,1-1-44-15,0-1-27 16,0 2-33-16,0 0-7 15,0-1-26-15,0 1-8 0,1-3-18 16,3-6-6-16,13-26-3 16,-11 34-6-16,-1-4-7 15,0 2-8-15,0 2-6 16,1 0 1-16,1-3-1 16,3-3 2-16,-6-1 3 15,7 4 3-15,4-13 9 16,4-4-1-16,6-17 3 15,9 5-8-15,18-10-9 16,7 5 2-16,22-3-10 16,-9-35 1-16,3 0-8 15,6 7-8-15,-10-13-5 16,25 23-2-16,-11 0-2 16,-2-14-1-16,0 21 0 15,-21-8 0-15,6 15 0 16,-16 0-1-16,-4 6 1 0,-6-1-1 15,-2 0 0 1,-1 9 0-16,-6 11 0 16,-2 14 0-16,-19-2 1 0,-1 3-1 15,-8-4 1-15,-2-6 0 16,0 14-1-16,2 0 2 16,0 2-35-16,-3 0-30 15,0 0-47-15,0 0-446 16,0-1 400-16</inkml:trace>
  <inkml:trace contextRef="#ctx0" brushRef="#br5" timeOffset="106443.2">11632 8235 392 0,'-28'64'211'0,"28"-56"-66"16,-1-5-20-16,1-12-9 15,2 14-23-15,-2-28-6 16,3 20-1-16,3 8-2 16,-2-19-8-16,-2 29-5 15,3-20-13-15,-8 0-2 16,3 12-2-16,5-2-2 15,-5 8-9-15,8-13-4 16,-7-5-7-16,-4-8-3 16,3 4 0-16,-6 7 2 15,6 5 4-15,6 15 4 0,0-17 10 16,2-14-1-16,7-2 3 16,-4-27 1-16,16 7-2 15,12-4 1-15,24-27-1 16,7-7 0-16,36-24 5 15,3-12 2-15,-9 20-15 32,-49 44-7-32,0 0-20 0,173-129-10 0,-14-5 0 15,4 21-1-15,-105 81 3 16,-13 12-2-16,-7 25-1 16,-14-5 1-16,-10 13-8 15,-17-1 1-15,-17 19-1 16,-9 5 1-16,-9 6 0 15,0 13 1-15,-17-16 1 16,-3 15 2-16,-8 4 2 16,5-10 0-16,4 9-6 15,5-9-14-15,0-2-48 0,-5-4-47 16,6-3-89-16,0-13 465 16,18 1-233-16</inkml:trace>
  <inkml:trace contextRef="#ctx0" brushRef="#br0" timeOffset="120629.82">27659 5162 439 0,'37'-35'275'15,"-42"30"-3"-15,8 4-57 16,-3-5-57-16,9 7-26 16,-3-1-36-16,-18-2-16 15,13 2-27-15,-12-5-12 16,4 8-13-16,27 3-3 16,-26 2-2-16,11 4-1 0,-12-1-3 15,-20 5-2-15,23 0 0 16,2 9 2-16,2 5 0 15,6 7-1-15,-12 0-5 16,-15-7-3-16,4 8-3 16,-10-16-2-16,12 5-1 15,4 4 0-15,-2-16-2 16,-3 11 1-16,4-10-1 16,6 5 0-16,-1-5 1 15,7 0 0-15,-3-8 2 16,-3-8-8-16,4 5-49 15,-1-10-47-15,3 3-118 16,0 1 130-16</inkml:trace>
  <inkml:trace contextRef="#ctx0" brushRef="#br0" timeOffset="121061.05">27505 5350 831 0,'12'-53'380'0,"-12"49"-164"16,-3-12-35-16,4 12-52 15,-1-7-27-15,6 4-38 16,1 1-11-16,3 7-8 16,7 15-2-16,8-6 1 15,-11-2-1-15,3 1-6 16,-3-27-1-16,11 20-8 15,3 1-6-15,11-9-8 16,-1 10-4-16,-14-10-4 16,3-9 0-16,-10-2-3 15,-5 1-23-15,-3-2-76 16,4 14-56-16,-8-1 85 16</inkml:trace>
  <inkml:trace contextRef="#ctx0" brushRef="#br0" timeOffset="122110.31">28438 5167 778 0,'-52'-1'367'15,"52"4"-162"-15,1 2-27 16,-1-14-78-16,2 1-22 16,8-4-23-16,2 1-3 0,12 11-1 15,8-7-4 1,6 5-2-16,0-2 0 0,-5-7-7 15,-3 5-5-15,-10 2-13 16,-3 4-8-16,3 5-8 16,-3 4-1-16,-16-1 0 15,4-4 0-15,-4 7 4 16,-19-5 1-16,8 11 2 16,-3 4-1-16,-9-12-3 15,8 16 0-15,-8-8-1 16,-3-6-1-16,3 10 0 15,-1-13 0-15,13-7 0 16,-1-5 1-16,-3-13-1 16,14 19-1-16,-12-10-3 15,9 10-3-15,4 5-5 16,-5-17-2-16,11 17 0 16,1-8 2-16,-7-7 1 15,12 15 0-15,-4-7 2 16,7 2 0-16,8 12 3 0,-2-12-1 15,-9-1 1-15,-5 13 0 16,2-2 0-16,-1 3 1 16,0 13-1-16,20-3 1 15,-1-3 0-15,-7 8 0 16,-2-12 1-16,-16-4 0 16,-23-1 1-16,9-3 1 0,7 15 1 15,-19-6 0-15,8 5 1 16,-17-10 1-16,-15-8 0 15,5 5 0-15,-3-10 4 16,4 11 2-16,3 1 3 16,9-7 1-16,-7-8-1 15,3-3-1-15,12-9-4 16,-10-5-2-16,17 7-7 16,-7-17-12-16,-4 3-36 15,11 10-27-15,10-4-70 16,4 15 47-16,13 0 51 15</inkml:trace>
  <inkml:trace contextRef="#ctx0" brushRef="#br0" timeOffset="122849.07">28946 5144 903 0,'103'-34'448'0,"-107"27"-142"16,5 7-103-16,-10-3-79 15,7 4-46-15,-4 2-50 16,15 6-6-16,-8 8-3 16,-1 0-1-16,-10 6-3 0,-9 0-2 15,-5 8-6-15,4 13-1 16,3-3-1-16,1-1 0 15,2-17-1-15,-6 0 1 16,9-9-1 0,-3 14 0-16,12 1 4 0,2-30 2 15,-6-2-5-15,7-4-5 16,0-14-9-16,2 5-7 16,10-14 1-16,-6-2 2 0,9 12 6 15,-1 18 2-15,1 7 0 16,-2-5 0-16,-3 0 0 15,5 1 2-15,-4 14 3 16,9-1 0-16,4 3 2 16,-16-4-1-16,18-5 2 15,-12-8-1-15,6 3 0 16,6-3 1-16,2-1 11 16,8-7-16-16,-7-18-75 15,10 26-41-15,-17-28 59 16</inkml:trace>
  <inkml:trace contextRef="#ctx0" brushRef="#br0" timeOffset="123230.67">29406 5044 889 0,'1'-14'514'0,"-2"4"-56"16,-3 10-280-16,-5 7-42 16,-5 5-73-16,-1 1-20 15,2 11-3-15,2 5-2 0,-3 9-13 16,-2 5-7-16,0 2-9 15,0 6-3-15,8 6-2 16,3-5 0-16,-11-10-1 16,11-2 1-16,-8-11-1 15,-3-7 0-15,9 4-1 16,-10-15-1-16,14 5-6 16,3-4-14-16,2-3-27 15,-6 1-25-15,3-11-78 16,-10 4-24-16,-1-4 104 15</inkml:trace>
  <inkml:trace contextRef="#ctx0" brushRef="#br0" timeOffset="124133.33">30222 5274 801 0,'10'-2'410'0,"-9"-7"-110"16,0 6-44-16,-2 1-83 15,-3 2-40-15,4 0-49 16,-1 0-16-16,-2 10 1 16,-18 46-6-16,-13-42-21 15,13 16-10-15,-7-10-15 16,-18-7-5-16,27 27-5 16,-29-19-2-16,-3 2-2 15,21 6-1-15,-14-18-11 16,12 1-8-16,10-3-32 15,0-5-21-15,9-4-64 0,12 2-20 16,4-3 95-16</inkml:trace>
  <inkml:trace contextRef="#ctx0" brushRef="#br0" timeOffset="124433.89">29924 5335 820 0,'38'-18'423'0,"-40"27"-87"16,6 17-105-16,-10-17-59 16,7 7-31-16,4-11-49 15,11 10-18-15,13 12-24 16,-14-20-13-16,13 24-19 15,-17-20-6-15,16-1-5 16,0 14-2-16,-4-14-1 16,12 11 0-16,-18-9 7 15,5 1-14-15,-3-4-67 16,-13-3-46-16,10-1 62 16</inkml:trace>
  <inkml:trace contextRef="#ctx0" brushRef="#br0" timeOffset="125299.67">30974 5139 487 0,'-48'-27'314'0,"24"24"16"15,29 4-80-15,-18-3-57 0,13-2-39 16,8 4-49-16,-8 4-11 15,28 2-14-15,-21-4 3 16,27 9-2-16,-6-8-9 16,-4 1-20-16,17 8-9 15,-1-7-17-15,7 6-10 16,-4-5-7-16,-1-1-3 16,-25 2-3-16,2 1-1 15,-7 3-2-15,-3-7 0 0,-17 0 1 16,-7 14 1-16,-16-15 2 15,0 19 0-15,-4 6 0 16,-1-6-1-16,-1-6-1 16,-4-13-1-16,14 2 0 15,-3-11-1-15,36 20-3 16,-15-2-5-16,7-16-3 16,15 11-2-1,-1-11 0-15,29 6 2 0,1-4 1 16,0 1 2-16,-9-2 4 15,2 5 1-15,0 14 2 16,-9-1-1-16,-5 3-1 16,-15-6-1-16,-2 2 1 15,0 12 0-15,-14 0 3 16,7-4 2-16,-12 3 2 16,-8-8 2-16,-1 2 6 15,-6 10 5-15,-14-9 9 16,3-9 4-16,-3 6-2 15,-13-10-1-15,23-1-9 16,-5-3-3-16,-7-7-5 0,9-12-2 16,-6-2-1-16,9-1-8 15,18 1-27-15,3 7-27 16,11-5 32-16</inkml:trace>
  <inkml:trace contextRef="#ctx0" brushRef="#br0" timeOffset="128534.23">27019 6644 369 0,'-34'11'221'15,"35"-10"-29"-15,-1 0-57 16,-1 0-16-16,1-1-17 0,0 0-5 15,0 0-9-15,0 0-8 16,0 0-2-16,0 0-3 16,0 0 1-16,0 0 0 15,0 0-12-15,0 0-4 16,0 0-11-16,0 0-5 16,2 8-6-16,-2-8-5 15,0 0-2-15,0 0 0 16,8 4 3-16,8 3 0 15,36 7 1-15,-20-16 0 16,3 2-4-16,2 2-4 0,0-2-11 16,-6-10-4-16,12 2-6 15,-10 6-1-15,-2 1-2 16,-5 3-1-16,-8 0 1 16,-2 1 0-16,-3-3-1 15,0 6 1-15,-7-6-1 16,3 1 0-16,-8 3 1 15,0-7 1-15,-2 6-1 16,0-5 5-16,0 1-35 16,1 0-33-16,0 0-64 15,0 0 67-15</inkml:trace>
  <inkml:trace contextRef="#ctx0" brushRef="#br0" timeOffset="129638.45">28224 6509 317 0,'3'-40'201'15,"1"49"-10"-15,-7-2-76 16,1-8-16-16,-8-8-18 15,-5-1-4-15,-2 4 5 0,2 1-1 16,7 0-3-16,7 8-6 16,6 6-7-16,9-5 0 15,-5 11-3-15,-7-15-6 16,-21-10-14-16,8 10-5 16,-5 2-7-16,10 0 0 15,12 2 5-15,0 1 2 16,32-2 6-16,-8 2 2 0,17-5-4 15,-6 1-8-15,-6-4-12 16,1-6-7-16,0 4-9 16,-2-5 0-16,-12 3-3 15,4 7 1-15,-11 3-2 16,3 6-1-16,-16-7 1 16,-7-1 1-16,-6 0 2 15,-1 5 2-15,0 5-1 16,-2 3 0-16,-6 4-1 15,-11 1-2-15,7 2 1 16,-8 0-1-16,4-4-1 16,2-5 1-16,7-3-1 15,0 5 1-15,3-9 1 16,11 7 0-16,5-9 1 16,-8-8-1-16,8 0-2 15,0-8-1-15,3 10-4 16,15-9 1-16,7 12 0 15,-7-3 0-15,2-3 1 0,3 11 0 16,-3-4 0-16,-1 6 0 16,-3 1 0-16,-2-3 0 15,1 13-1-15,-4 1 2 16,-1-3 0-16,-1 26 1 16,-9-26 1-16,1 13 1 15,-8 14 5-15,-8-33 2 16,1 30 4-16,-6-24 2 31,10-9 1-31,0 1 3 0,-32 13 3 0,-11-5 1 0,6 2-1 16,3-27-2-16,10 9-4 15,15 3-2-15,-26-33-3 16,28 25-3-16,-9-7-4 16,-5-10-2-16,25 20-3 15,-11-3-2-15,7-13-16 16,10 16-20-16,-4-11-67 15,6 7-33-15,10 7 604 16,1 5-386-16</inkml:trace>
  <inkml:trace contextRef="#ctx0" brushRef="#br0" timeOffset="130420.86">29205 6541 817 0,'23'-17'419'0,"-41"12"-93"15,15 7-88-15,5 1-55 16,-6-4-37-16,4 0-58 16,-2 0-14-16,1-1-21 15,-1-2-8-15,1 3-11 16,0-1-6-16,0 1-4 16,0 0-1-16,-6-2-3 15,-5 1-3-15,-39-27-7 16,22 30-4-16,4-2-2 15,-6 1-2-15,-8 0-2 16,3 2-1-16,-6 14 0 16,8 4-1-16,9 1 0 15,3-7 0-15,8 2-1 16,2 0 0-16,9-4-2 16,-3 5 1-16,11 4 0 15,2-5 1-15,-6-5-1 16,10 3 0-16,-1-14 1 15,0 6-1-15,10-1 2 0,3-5 0 16,4 0-7-16,3-1-4 16,7-9-11-16,-12 0-5 15,2-4-7-15,19-10-1 16,-7 1 2-16,2-5 1 16,3-3 9-16,-24-3 7 15,-7 14 9-15,6 7 5 16,-19 10 3-16,1 4-1 15,-8 1-2-15,6-2 0 0,-22 2 5 16,-20 52 4-16,10-20 6 16,3-8 0-16,10 10-3 15,-5 10-2-15,16-8-4 16,-4 11 0-16,12 7-1 16,-8-11 1-16,-4-1-1 15,11-12 0-15,-8-11 0 16,-6-1 0-16,11-7 0 15,0 4-1-15,4-9-5 16,1-8-7-16,3 2-35 16,10-4-27-16,9-1 49 15,-1-1-3-15</inkml:trace>
  <inkml:trace contextRef="#ctx0" brushRef="#br0" timeOffset="130820.95">29615 6533 1155 0,'47'-27'482'16,"-51"25"-273"-16,-8 2-42 15,2 8-36-15,4 2-28 0,-21 3-36 16,6 6-11-16,-9 5-18 16,-13-5-11-16,20 12-16 15,-8 2-3-15,19 2-4 16,-2-7 0-16,4-9 0 16,7-3-3-16,0-9-1 15,7 21 0-15,8-18-1 16,9 7 1-16,12-10 1 15,-4-28 1-15,13 14-1 16,-7-8-1-16,12 12-2 16,0 3-6-16,-8-4-23 15,0 0-18-15,-11-16-46 16,-3 6-24-16,-1-3-26 16,-3-5 212-16,-8 11-64 15</inkml:trace>
  <inkml:trace contextRef="#ctx0" brushRef="#br0" timeOffset="131171.19">30026 6406 986 0,'5'-24'524'0,"7"19"-99"16,-12 25-167-16,-4-8-127 15,-1 13-31-15,-21 1-42 16,10-4-12-16,2 23-14 16,-14-7-3-16,6 1-16 15,1 3-1-15,-2 2-6 16,3-2-2-16,10 14 0 15,-8-8 0-15,8-5-1 16,2-3 1-16,-11-18-18 16,10-6-16-16,4-1-42 15,-4-15-31-15,9-3 65 16</inkml:trace>
  <inkml:trace contextRef="#ctx0" brushRef="#br0" timeOffset="133080.54">30735 6620 766 0,'42'-54'379'0,"-51"51"-101"16,-2 5-103-16,0 2-38 15,-9 3-33-15,4 2-32 16,-3-1-8-16,6 13-14 16,-8-5-5-16,9 13-17 15,-1-2-4-15,-13-5-11 16,13 0-3-16,-7-7-3 15,7 6-2-15,5 12-1 16,-19-34 0-16,-1 11-1 16,6 4 2-16,-1-7-23 15,15 29-22-15,4-29-38 16,-7-3-32-16,8-15-89 16,0-11-130-16,4 15 213 15</inkml:trace>
  <inkml:trace contextRef="#ctx0" brushRef="#br0" timeOffset="133361.919">30584 6564 707 0,'-5'3'450'0,"-12"-4"11"15,18 7-247-15,-1-2-41 16,-1 7-63-16,1 1-27 15,10 7-37-15,5 8-8 16,-19-10-13-16,14 9-4 0,2-2-4 16,8 4-2-16,10-6-5 15,-8-1-1-15,0 5-3 16,-7-9 0-16,5 15-1 16,3-8-1-16,-15-22-10 15,1 2-28-15,-6-18-21 16,-2-2-449-16,13 8 363 15</inkml:trace>
  <inkml:trace contextRef="#ctx0" brushRef="#br0" timeOffset="134261.74">31596 6382 487 0,'-116'-20'287'0,"120"20"-34"15,-8-4-23-15,-12-4-57 16,15 6-26-16,10 10-41 16,-15-8-7-16,23 15 2 15,2-19-2-15,-19-13 0 16,35 22-7-16,-5-12-23 16,2 15-11-16,13-5-12 15,-6-3-7-15,-6-5-12 16,9 0-5-16,2 6-9 15,-16-2-5-15,-4 13-6 16,-3 9-1-16,-26-4 0 16,-1-4 2-16,-10-1 4 0,-1 6 1 15,-4 2-1-15,-7-4 0 16,-1 2-3-16,-2-14 1 16,10 4-2-16,0-4 1 15,6-4-1-15,3 2-6 16,2-8-14-16,11 5-4 15,4-11-12-15,0 8 3 16,6 0 11-16,-6-1 4 0,6 1 9 16,9-1 1-16,-11 3 1 15,14 9 0-15,2 7 1 16,-12 0 1-16,11 12-1 16,-7-11 2-16,-7 15-1 15,1 1 1-15,-6-12 1 16,5 18 1-16,-14-12 2 15,3 5 2-15,-5 2 6 16,-16-8 4-16,10 1 7 16,-10-21 0-16,-3 11-2 15,-2-7-3-15,-11-4-4 16,-4 0-2-16,-4-21-3 16,3-2-1-16,22 1-2 15,-4 14-1-15,23-1-1 16,-21-9-6-16,-7-3-45 15,15-5-31-15,-6 8 474 16,16 11-324-16</inkml:trace>
  <inkml:trace contextRef="#ctx0" brushRef="#br0" timeOffset="137134.65">26662 8195 523 0,'-13'33'314'0,"10"-33"-64"15,6-9-73-15,2 17-35 16,-1-10-48-16,-4-6-11 0,4 8-12 16,-2-10 0-16,14 2-11 15,-8-2-8-15,-5 12-11 16,11-7-2-16,-5 5-2 16,13 13 0-16,-8-18 1 15,-14 8 3-15,3-3 0 16,-3 0 0-16,0 0-3 15,13 5-2-15,44 17-8 16,-23-23-2-16,2-4-7 16,1 11-3-16,-4-8-6 15,4 9-1-15,-9-13-4 16,-2 2 0-16,-9 9-1 16,-4-15 0-16,-3 24 0 15,-7-19-1-15,0 2 2 16,14 6-1-16,-14-19-9 15,3 14-28-15,-3-9-61 16,-12 18-462-16,1-11 391 0</inkml:trace>
  <inkml:trace contextRef="#ctx0" brushRef="#br0" timeOffset="138317.949">28009 8049 309 0,'26'-53'223'0,"-30"46"22"15,3 4-40-15,1-8-52 16,6 11-8-16,-6-11-8 16,16 6-3-16,-16-4-13 15,-4 5-8-15,3 6-26 16,-2 0-18-16,3-2-27 15,0 0-10-15,0 0-8 16,0 2 2-16,-4 11-4 16,-8 38-4-16,-10-38-7 15,11 5-2-15,-5-10-4 16,3-4 0-16,2 4 0 16,6-5 2-16,5 3 1 15,0-7-1-15,1-16-4 16,1 6-5-16,9-14-19 15,1 4-10-15,10 4-25 16,1-10-5-16,3 16 15 0,-3-17 9 16,11 22 24-1,1 10 7-15,-2-15 1 0,4 25-1 16,-9-5 1 0,-2-6 1-16,-11 23 2 0,-4-5 1 15,-8 10 1-15,-3 2 1 16,-17 7 1-16,-1-4 1 15,-13 2 0-15,14 18 1 0,-12-11 1 16,-6 12 0 0,1-22 13-16,-23-19 3 0,13 3 4 15,1-2 0-15,-4 0-10 16,8 1-3-16,5-15-3 16,4-11 1-16,8-12-3 15,-3-4-1-15,3 7-13 16,14 1-8-16,8 14-6 15,7-10-3-15,4 4 4 16,-5-10 2-16,-2 5 5 16,-9-6 0-16,11-13 8 15,1 20 0-15,11-3 1 16,12 15 0-16,-4 30-2 16,-2-29 2-16,1 13 1 15,-1-8 2-15,4 12 1 16,-1 14 3-16,-4-14 1 15,8 10 1-15,-10-23 1 16,-7-5 0-16,2 10 0 16,2 8 0-16,-2-12 3 0,-3-5 1 15,-6-8-15-15,-6-21-32 16,18 10-103-16,18 2-50 16,0-20 106-16</inkml:trace>
  <inkml:trace contextRef="#ctx0" brushRef="#br0" timeOffset="138917.54">28539 7925 698 0,'0'-19'426'15,"2"20"-36"-15,3-4-188 16,0 10-37-16,11 8-67 0,-6-3-24 16,-3 2-15-16,-2-7-8 15,-12 10-11-15,-2-7-4 16,2 10-10-16,3 7-3 16,-1 1-5-16,2-4-1 15,-18-5-6-15,7 1-2 16,-3-2-3-16,-3-10-1 15,13 0 1-15,4 4 1 16,-1-14-2-16,6 2-4 16,3-14-5-16,5-1-5 15,1 4 0-15,-2-1 0 0,10 11 4 16,-9-7 1-16,20 10 1 16,-3 3 1-16,-17 3 1 15,4-2 1-15,12-4 0 16,8 3 0-16,6 1 1 15,1-3 0-15,-22 2 2 16,-7-10 13-16,7-4-38 16,-1 5-29-16,-13-5-59 15,6 9-51-15,-7-1 102 16</inkml:trace>
  <inkml:trace contextRef="#ctx0" brushRef="#br0" timeOffset="139267.62">28906 7856 1050 0,'-8'-13'525'0,"4"9"-172"16,-3 10-188-16,3-5-41 15,-3 17-66-15,-6-12-19 16,-2 7-18-16,0 18-5 16,2-14-7-16,-1 26-3 0,6-3-1 15,-10-1 0-15,0 10-2 16,8-7 1-16,-3-6-2 16,8 2 1-1,-2-4-1-15,2-5 1 0,2 8 0 16,-9-9 7-16,12 0-26 15,-12-7-19-15,15-16-71 16,-8-5-49-16,-5-12 98 16</inkml:trace>
  <inkml:trace contextRef="#ctx0" brushRef="#br0" timeOffset="140067.28">29312 7833 1044 0,'59'-33'483'0,"-67"37"-178"16,1 14-115-16,-5-6-68 16,6 3-34-16,3 6-51 15,-7-18-9-15,7 25-8 16,-3-1-6-16,-3-3-6 16,2 5-3-16,-3-9-1 15,-2-1 1-15,2-1-1 16,2 2 0-16,3-12 0 15,-1-5 0-15,3-9 3 16,9 4-7-16,-3-19-11 16,12 7-11-16,9-6-40 15,-8-20-20-15,11 3-15 16,-1-11 7-16,8 33 35 16,5-1 23-16,-8 12 26 15,4 18 2-15,-8-16 8 16,-3 15 9-16,-2 10 13 15,-10-3 5-15,-22 11-2 16,21 4-4-16,-7 2-5 16,-12 7-2-16,21-4-3 0,-38 3-2 15,-13-7-1-15,14 2 2 16,-25 10 0-16,7-9-2 16,7-4-1-16,-3-7-2 15,6-26 0-15,6 7 0 16,4-2-9-16,-4-12-21 15,4 5-55-15,-8-29-42 16,2-16-99-16,4-3-36 16,14-5 22-16,15 19 40 0,11 16 122 15,7-2 75-15,-8 0 74 16,3 7 20-16,2 4 25 16,2 10-3-16,7 9-7 15,0 5-1-15,7 8-10 16,4 2-6-16,0-12-29 15,-5 2-14-15,-1 5-28 16,8-10-12-16,-6 14-5 16,-13-13-3-16,20-8-1 15,-19 13 3-15,3-21-22 16,6 2-22-16,-18-7-5 16,-2-25 13-16</inkml:trace>
  <inkml:trace contextRef="#ctx0" brushRef="#br0" timeOffset="142850.53">30413 8142 884 0,'0'-9'450'15,"1"6"-161"-15,-6-5-98 16,1-1-27-16,8 9-58 16,6 0-18-16,-6 3-35 15,-6 2-13-15,-6 2-19 16,-7 7-3-16,-3 4-1 15,3-5 1-15,-11 2-1 16,-3 21-2-16,-5-8-6 16,-3 3-3-16,0 8-2 15,-5-16 0-15,8 4 0 16,3-4-2-16,-8-16 0 0,3-5 6 16,1-13-29-16,18 15-22 15,19-2-85-15,6-10-51 16,12-5 111-16</inkml:trace>
  <inkml:trace contextRef="#ctx0" brushRef="#br0" timeOffset="143129.12">30143 8166 827 0,'9'-62'461'16,"-18"62"-92"-16,12 5-184 15,-4-2-35-15,0 6-65 16,25 3-19-16,-10-6-13 16,10 9-8-16,3 1-17 15,-5 11-9-15,2 2-9 16,3-3-2-16,-4 7-4 16,-5-33 0-16,-2 9 0 15,-4 19-1-15,-5-20 0 16,0 23 6-16,-7-19-40 15,-5-19-30-15,3 9-195 16,0-3 165-16</inkml:trace>
  <inkml:trace contextRef="#ctx0" brushRef="#br0" timeOffset="143968.01">31206 7964 739 0,'65'-27'408'15,"-61"25"-91"-15,0-14-118 16,-6 3-18-16,-7 4-42 16,5 3-15-16,1 6-36 15,-3 2-22-15,-1 4-27 16,-11 9-8-16,1 5-10 15,2 3-3-15,3 0-7 16,-2-14-3-16,4 0-4 16,3 0 0-16,-3-9-2 15,11 2 0-15,5-2 1 0,-3-3 0 16,-3 2 0-16,3 0-1 16,13-7-2-16,40-14-2 15,-33 8-6-15,0 1-1 16,7 12 0-16,-7-13 2 15,-1 14 2-15,3 9 0 16,-16-9 1-16,9 13-1 0,0 8 1 16,-16-3 1-16,4 12 2 15,-9-1 1-15,-8 0 3 16,1 3 1-16,-9 3 3 16,-8 10 1-16,0-11 0 15,2 0 0-15,-12 5-3 16,-7-30 0-16,2 13-1 15,-5 6 0-15,-3-29-1 16,19 22 1-16,-11-26-3 16,16-10-5-16,12-3-17 15,-9-6-14-15,20-9-16 16,-13-14 1-16,26 22 13 16,4-13 11-16,12 31 15 15,-13 5 3-15,5 2 3 16,-18 3 5-16,4 8 14 15,14 2 4-15,-11 2 6 16,23 13-2-16,-14-3-9 16,2 7-2-16,3 2-5 15,-5-8-2-15,1-8 0 0,5-3 0 16,2-14 5-16,-10-7-2 16,20-7-40-16,-10-10 2 15,7-11 12-15</inkml:trace>
  <inkml:trace contextRef="#ctx0" brushRef="#br0" timeOffset="144300.9">31682 8179 1199 0,'22'24'542'0,"-22"-27"-265"16,-3 14-48-16,3 4-83 15,-3 0-41-15,-12 6-42 16,2-7-14-16,-2-1-21 15,4 13-8-15,2-36-12 16,9 15-1-16,0 7-5 16,-9-17-19-16,13 27-58 15,-2-26 30-15,12-13 11 0</inkml:trace>
  <inkml:trace contextRef="#ctx0" brushRef="#br0" timeOffset="145117.44">32581 7824 798 0,'4'-16'385'0,"5"5"-107"16,6 13-70-16,-25-6-32 15,5 0-24-15,-25 10-52 16,3-10-12-16,-1 7-14 16,-4 15-13-16,-5-10-14 15,-9-2-10-15,0-1-16 16,-3-14-5-16,21 28-6 15,-9-9-1-15,4-1-4 16,2-1-1-16,1-9-2 16,16-1-1-16,10 6-1 15,4-4-1-15,0 0-1 16,-1 0 0-16,0 0 1 0,1 0 1 16,1 3 0-16,5 12 0 15,11 23 1-15,-16-33-1 16,-5 5 1-16,-4 5-1 15,-7 1 1-15,3-1-1 16,-5 4 1-16,-2-7 0 16,18 2-1-16,-18-7 1 15,9-4-1-15,18 7 1 0,-3-9-2 16,8 8-2-16,10-8-9 16,-16-7-3-16,-4-2-15 15,2-3-6-15,6 4-6 16,12-2-2-16,5 10 9 15,11-5 3-15,-8 1 11 16,-4 3 6 0,-14 0 6-16,1 0 4 15,40 0 4-15,-7 14 0 0,-19-2 1 16,-5 1 1-16,2 1 9 16,-13-4 1-16,4 9 6 15,-38 4 1-15,-1-1-3 16,23 0 2-16,-13 13 3 15,9-10 2-15,-3 9 3 16,-24 12 1-16,12-14 7 16,-3 0 0-16,-22-17-1 15,3-18-3-15,0-9-10 16,2 1-3-16,5 9-4 16,8 1-3-16,-1-10-3 0,-6-10 5 15,16 2-32-15,10 2-27 16,9 6-61-16,-4 5-11 15,-7-3 70-15</inkml:trace>
  <inkml:trace contextRef="#ctx0" brushRef="#br0" timeOffset="149179.69">27076 9206 693 0,'0'0'329'0,"0"-9"-119"16,0-5-13-16,-2 12-36 15,3-2-19-15,-1 3-33 16,0 1-18-16,0 0-38 16,-1 0-14-16,-2 7-25 15,-4 8-1-15,-13 49 8 16,13-11 3-16,-4-3 1 16,-9-4-3-16,4-7-9 15,0-1-3-15,0 1-3 16,5-4-1-16,-4-2-1 15,-4-2-1-15,4 4-1 16,-4-5 0-16,7-19 0 16,5-1 2-16,1-15-7 15,-2 9-27-15,4-11-76 16,4-3-58-16,6-11 93 16</inkml:trace>
  <inkml:trace contextRef="#ctx0" brushRef="#br0" timeOffset="149513.24">26888 9408 734 0,'-11'0'356'0,"3"-8"-124"15,-3 7-31-15,8-5-55 16,3 3-30-16,3 3-47 15,-3 0-6-15,0 0-16 16,0 0-5-16,12 0 6 16,35-1-2-16,-14-6 12 15,0 13 2-15,1-3-7 16,11 8-7-16,-7 4-18 16,9-14-6-16,-14 6-9 15,-12-19-4-15,13-4-3 16,-10-2-1-16,9 0 9 15,-7 13-16-15,-16 5-69 16,-5 0-4-16,-5 11 28 16</inkml:trace>
  <inkml:trace contextRef="#ctx0" brushRef="#br0" timeOffset="150163.36">28009 9210 762 0,'8'-9'385'0,"-4"-9"-113"0,3 20-43 16,-11-4-58 0,2 6-37-16,0 4-56 0,-4-17-16 15,4 17-30-15,-1-7-5 16,-3 4-3-16,3 23-1 15,-2 5 4-15,-4 2 0 16,-3 5-3-16,2-7-4 16,-5-3-8-16,2 1-4 15,0 4-2-15,-5-6-2 16,6 1 0-16,-1-5-1 0,3 3-1 16,1-4 1-16,4-15-2 15,1 8 1-15,0-14-2 16,3 3-9-16,1 3-30 15,-3-9-13-15,3 0-60 16,2-1-24-16,-2 1-46 16,0 0-34-16,1 2-158 15,2 7 241-15</inkml:trace>
  <inkml:trace contextRef="#ctx0" brushRef="#br0" timeOffset="151078.8">28772 9151 304 0,'0'-1'140'0,"-1"0"-41"15,1 0-83-15,-1 0-1 16,1 0-11-16,0 0-6 16,0-1 68-16,0 1 35 15,0 0 59-15,0 0 37 16,0 0 3-16,0 0 3 16,0 0-5-16,1 0-8 0,-1 0-31 15,0 0-21-15,0-1-38 16,0 1-20-16,0 0-34 15,-1 0-11-15,-1 0-12 16,-17 3-4-16,-37-1-9 16,27 3-3-16,14 12-4 15,-15-13-1-15,0 11 0 16,-6-14 0-16,0-4 0 16,3 12-1-16,7 8 0 15,10 4-1-15,-1-9 0 16,4-7-1-16,3 1 0 15,6 6 0-15,4 2 0 16,-4 11 0-16,4-11 0 16,-5-10 1-16,5 24 1 15,0-26-1-15,0 7 1 16,-2 12 0-16,-2-11-1 16,-1 13 1-16,-2-2-1 0,2-8 1 15,-3-5 0-15,2-2-1 16,0 1 1-16,1-1-1 15,0-8 0-15,2 2-1 16,6-5-3-16,5 6-2 16,2-16-4-16,10 2-1 15,-1-8-5-15,4-17-2 16,10 18 3-16,-3 1 3 16,1 13 6-16,18 9 4 15,-24 1 1-15,8 9 1 0,-3-5 0 16,-14 9 0-16,7 13 2 15,-10-7-1-15,-14 11 0 16,-3 3 1-16,-7 0 1 16,-5 0-1-16,-11-1 1 15,4 5 0-15,-5-2 0 16,-1 2 1-16,3 3 1 16,-15-19 2-16,4-23 1 15,-3 8 1-15,4-21 1 16,4 8-1-16,-3 10-1 15,1-24-1-15,1 2-5 16,9-15-2-16,20-7-6 16,-3 5-11-16,11 6-20 15,-6 0-14-15,-6 6-49 16,20 6-23-16,-5 8-96 16,2 0 141-16,13 16 28 15</inkml:trace>
  <inkml:trace contextRef="#ctx0" brushRef="#br0" timeOffset="151945.43">29111 9258 673 0,'9'-15'350'0,"9"0"-83"15,-5-10-38-15,-1 14-53 16,-14-7-28-16,-6 1-57 15,11 17-28-15,-4 19-19 16,1-15-8-16,11 37 10 16,3-11 11-16,-17-4-1 15,8 11-5-15,-16-23-12 16,-4 24-10-16,2-7-13 16,-19-6-5-16,1 1-4 15,-1-9-2-15,5-11-1 16,16 10 0-16,-2-9 0 15,2-4-1-15,5 5 0 16,-4-8 0-16,7-5-4 16,2 1-2-16,2-4-3 15,4 1-1-15,2 2 1 16,-7 2 2-16,12 1 2 16,12 2 0-16,-11 1 2 0,15 0-1 15,3 4 1-15,-9-5 0 16,25 4 0-16,0 2 0 15,-12-3 1-15,6 4 0 16,-13-8-1-16,-2 0 1 16,-3-1 2-16,-4-6-15 15,-1-2-49-15,-3 6-30 0,-1-9-77 16,-10 3-39-16,0 10 135 16</inkml:trace>
  <inkml:trace contextRef="#ctx0" brushRef="#br0" timeOffset="152295.43">29523 9165 990 0,'8'1'481'0,"-8"-1"-149"15,-9-4-109-15,9 19-94 16,-17 2-41-16,-1 7-57 16,-2 8-9-16,4 4-2 15,1 5-3-15,-2-1-7 16,4 2-1-16,-1 3-3 16,-2-17-1-16,8 12-1 0,-5-1 0 15,0-3-1-15,10 1-1 16,-9-9 1-16,8 7-2 15,2-25 6-15,-3 0-19 16,5-10-55-16,0-8-29 16,6 19-91-16,-1-12 630 15,3 1-355-15</inkml:trace>
  <inkml:trace contextRef="#ctx0" brushRef="#br0" timeOffset="152844.86">30103 9148 968 0,'0'0'465'0,"0"-7"-156"16,3 7-83-16,-4 0-92 16,-1 1-24-16,-11 26-44 15,-43 18-12-15,10-10-11 16,2-16-6-16,9 12-12 16,-4 23-5-16,9-18-8 0,6 2-3 15,2-2-4-15,7-12-2 16,13 0 1-16,2 4-2 15,5-3 0-15,7 0-1 16,3 2-1-16,5-10 0 16,5-5-1-16,3-4 1 15,1-16 0-15,18 2-1 16,-6-19 1-16,7 9 0 0,2-7 0 16,-15-7 0-1,13 13 1-15,-15-18 0 0,-3 6 1 16,-13 4 2-16,-13-11 0 15,2 24 1-15,-13-18 1 16,-3-4-1-16,-7 7-2 16,-6-18-1-16,-10 19-2 15,-4-6 0-15,13 0-3 16,-4-2 2-16,-8-1-17 16,11 16-15-16,10 14-33 15,-3 10 459-15,4 7-306 16</inkml:trace>
  <inkml:trace contextRef="#ctx0" brushRef="#br0" timeOffset="154530.2">26638 10039 294 0,'0'-1'220'15,"0"0"9"-15,0 0-55 16,-1 0-17-16,0 0-37 16,0-1-15-16,0 1-5 15,1 0 2-15,0 0 0 16,0 0-3-16,6-2-14 15,17-4-3-15,34-4-8 16,-43 1-5-16,16 12-11 16,-5-8-11-16,1 6-16 15,8-4-5-15,-6 1-9 16,1 3-3-16,1 5-3 16,5 9-1-16,1-5 0 0,6-1 1 15,-9-7 4-15,-2-5 1 16,13 3 1-16,2 5 0 15,21-2-3-15,-6-3 0 16,2-2-3-16,-10-9-2 16,6 12-1-16,14 3-2 15,-11-5 1-15,11 8 0 16,-7-8 2-16,-9-4-1 16,1 7 1-16,-2-1-1 0,4 7-3 15,-5-3 0-15,6-6-1 16,-2 2-1-16,-7 0-1 15,1-5 1-15,-2 16-2 16,-4-11 2-16,3-8-2 16,13 13 1-16,-9-12-1 15,-11 5 0-15,5 0 0 16,3 0 1-16,2 7 1 16,10 0-1-16,-11 1 1 15,-6-11-1-15,13 7 0 16,0-9 0-16,16 1 1 15,-1 7 1-15,-1-15 6 16,4 11 4-16,7-2 3 16,-11 0-1-16,15 2-5 15,-6-2-4-15,-16-2-4 16,17 0-1-16,-17 5 0 16,15 5-1-16,3-1 1 15,0-2-1-15,-4-1 0 0,-7-2 0 16,5 4 0-16,5 5-1 15,-11 2 1-15,2-8 0 16,0 3 0-16,-7-1 0 16,15-4 0-16,-4 2 0 15,-4-2-1-15,-6-2 1 16,15 2 0-16,-5 2 0 16,9 3 0-16,-5-3-1 0,-2-1 1 15,7-2-1-15,-10-2 1 16,8 2 0-16,-4 4-1 15,15-1 0-15,-21 0 1 16,18 4-1-16,-14-4 1 16,-17-3-1-16,38 2 0 15,-14 1 0-15,2 0 1 16,5-2 0-16,-10-1-1 16,-4 3 1-16,17 0-1 15,-7 2 0-15,-9-1 0 16,0-3 1-16,-14-1-1 15,-7 3 1-15,6-4 0 16,-7 5-1-16,-7-1 1 16,-3-7 0-16,-24 7 0 15,2 1 2-15,-10-2-1 16,-11 2 0-16,7-10 1 16,-4-4-1-16,-2 4 0 15,12 6-1-15,-6-3 0 0,5 4-1 16,-4 4-1-16,-15-1-1 15,-1 2-2 1,2-2-1 0,0-1-9-16,0 0-24 0,0 0 70 0,0 0-34 15</inkml:trace>
  <inkml:trace contextRef="#ctx0" brushRef="#br0" timeOffset="164276.33">27223 12730 505 0,'-30'21'268'16,"27"-14"-63"-16,2-10-21 15,2-4-41-15,-8 4-21 16,3 7-29-16,12-5-19 0,-6 4-18 15,-5-7-12-15,7 5-9 16,-5-1-3-16,0 0-9 16,0 0 1-16,1 0-2 15,0-1 2-15,0 1 6 16,0 0 4-16,0 0 4 16,0 0 1-16,0 0 3 15,-1 0 0-15,-1 3-3 16,2-1-6-16,0 0-9 15,0-2-4-15,0 0-3 16,0 0-1-16,0 0-1 16,0 0-2-16,0 0-5 15,0 0-3-15,0 0-2 16,18 5-1-16,28-2 0 16,-21 0 0-16,-1 4 3 15,0 6 1-15,7-6 3 16,-4-8 2-16,11-6-2 15,-7-8-1-15,0 19-2 0,4-6-1 16,-12 2 3-16,2 9-1 16,-9-12 1-16,-7 3-1 15,-4 4-3-15,-5-4 1 16,1 1 1-16,-1-1 5 16,-1 0 4-16,0-1-1 15,0 0-4-15,-1-1-5 16,1 1-5-16,0 0-1 0,-1-2-13 15,1 2-29-15,-4-10 43 16,6-21-14-16</inkml:trace>
  <inkml:trace contextRef="#ctx0" brushRef="#br0" timeOffset="165223.86">28234 12517 141 0,'-3'0'131'15,"-7"0"51"-15,10-1-4 16,-13-6-17-16,13 5-4 0,5 2-9 15,-19-9-5-15,8 8-5 16,-2 1-5-16,17-2-8 16,-2 5-9-16,-2-4-30 15,-2 2-19-15,-10 4-28 16,3-3-4-16,11 10 4 16,-21-6 1-16,13 14-2 15,-10-6-6-15,-5 1-7 16,26 10-3-16,-25 4-7 15,17 25-2-15,-24 5-6 16,-5-12-1-16,9-2-3 16,-11-13 0-16,14-6 0 15,-6 1 0-15,4 2-1 16,4-4-1-16,5-12 1 16,5 6-2-16,-4-18-1 15,5-1-9-15,8-2-52 16,5 0-45-16,5-14 65 15</inkml:trace>
  <inkml:trace contextRef="#ctx0" brushRef="#br0" timeOffset="165755.979">28553 12527 1055 0,'-5'-5'457'0,"-9"1"-252"16,6 0-18-16,11 4-52 15,4 3-34-15,-7 4-42 16,-9 2-13-16,0-3-16 16,-7 10-4-16,9 1-4 15,4 7-1-15,-18-4-6 16,5 13-1-16,-6-1-3 15,-1 4-1-15,4 0-4 16,6-6-1-16,-5-18-1 16,6 5-1-16,1-11 0 15,2-6 0-15,3-2-1 16,2-5-2-16,4 2-5 16,-4-14-6-16,8 19-11 15,-2-11-3-15,4 0 2 16,3 9 4-16,-3-20 9 15,0 7 3-15,5 17 3 0,3-8 1 16,2 6 1-16,5 15 2 16,-3-19 0-16,4 27 0 15,3 7 1-15,-3-21-1 16,2 7 1-16,-1-15-1 16,1 4 1-16,6-3 0 15,5 9 0-15,1-8 2 16,-1-4-21-16,-22-9-31 15,-6 0-84-15,-2 7-43 0,-6-11 102 16</inkml:trace>
  <inkml:trace contextRef="#ctx0" brushRef="#br0" timeOffset="166122.52">28850 12522 953 0,'26'-80'466'0,"-30"72"-156"16,0 0-79-16,1 5-90 16,-1 6-37-16,-7 17-52 15,0-4-14-15,-2 13-12 16,-7 7-2-16,1 7-3 15,-9-8-3-15,3 28-7 0,10-12 0 16,-2-9-5-16,3 13-1 16,6-24-2-16,-15-1-1 15,23-4-1-15,-11-6 0 16,5 3 1-16,-4-3-1 16,1-4-3-16,9 2-15 15,0-18-27-15,1-4-37 16,-12-10-63-16,2-8-360 15,16-2 350-15</inkml:trace>
  <inkml:trace contextRef="#ctx0" brushRef="#br0" timeOffset="166939.379">29413 12418 694 0,'3'-11'424'16,"1"7"-4"-16,-5 1-205 15,0-2-28-15,-6 5-49 16,-1 0-30-16,-5 8-38 0,-5-4-12 15,-1 8-9 1,0 1-2-16,-9-6-5 0,1 14-5 16,-3-9-7-16,1-4-5 15,5 9-13-15,4-16-3 16,6 1-8-16,-3 1-1 16,8-3 1-16,-13 6 1 15,9-1 2-15,5-2 0 16,-6-1 0-16,21 1 0 15,-6 1-5-15,3-2-2 0,-4-1 0 16,0-1 0-16,-1 0 3 16,-1 0-1-16,1 0 1 15,-6 3-1-15,5 1 0 16,-5 7 1-16,-34 28 0 16,37-22 0-16,-15-9 0 15,17 9-1-15,0 6-3 16,0-15 0-16,2 3-5 15,-3-11-1-15,3-12-1 16,11 25 0-16,-3-14 0 16,15 4 1-16,4-3-1 15,-14-16-1-15,15 3 3 16,-15 0 0-16,7 1 5 16,16 2 2-16,-8 14 1 15,2-6 1-15,-7 15 0 16,-14-6-1-16,0-7 1 15,-2 19 0-15,-4 0 0 16,-1 1 2-16,-1 8 1 0,-1 7-3 16,-3-10 0-16,-1 7 0 15,-6-2-1-15,-11-17 1 16,-1 7 3-16,0 9 0 16,-6-7 3-16,-4 0 3 15,11-2 8-15,-11-11 2 16,2-1 1-16,3 1-1 15,-19-14-7-15,13 2-4 0,0-12-3 16,11-3-1-16,6 10-1 16,-5-8-1-16,9 3-4 15,5-1-12-15,2-5-42 16,2 7-27-16,3 8 48 16</inkml:trace>
  <inkml:trace contextRef="#ctx0" brushRef="#br0" timeOffset="167657.06">30030 12481 710 0,'64'-98'428'16,"-65"94"-53"-16,6 3-142 15,-4 1-25-15,-2-1-81 16,0 0-35-16,0-1-55 15,0 2-19-15,0 2-4 16,-8 19 5-16,-14 40 0 16,17-24-1-16,-21 7-6 0,6 4-1 15,3 10-3-15,-4-9 1 16,4-4-1-16,-6-7-6 16,2-22 0-16,5 1-2 15,2-1 0-15,13 0 2 16,-10-1-1-16,6-2-10 15,6-10-35-15,-8 0-26 16,12-2-44-16,-5-4-27 0,1-1-52 16,0 3-35-16,0 0 143 15</inkml:trace>
  <inkml:trace contextRef="#ctx0" brushRef="#br0" timeOffset="168137.91">30440 12470 935 0,'-20'8'482'16,"-2"5"-136"-16,7 2-139 15,-6-2-29-15,0-2-54 16,1-1-31-16,-3 1-38 15,0-5-14-15,-3 1-20 0,-6-3-6 16,-2 0-6-16,5 5-5 16,-8-3-2-16,5-3 0 15,4 2-1-15,1-2 3 16,15 8-6-16,3-10-2 16,-1-1-2-16,6 1-1 15,-5 0 2-15,5 10 0 16,26 7 2-16,0 1 1 15,6-3 2-15,-6 4 0 16,-9 7 0-16,5-8 0 0,-8-1 1 16,10 3-1-16,-4-10 1 15,-5 0 3-15,3 7 1 16,-6-10-1-16,-1 3-4 16,-2 0-2-16,-1 0 2 15,1 2 1-15,-5-7-12 16,0 1-16-16,3-8-41 15,2 1-24-15,5 0-49 16,5-2 53-16,0 1 47 16</inkml:trace>
  <inkml:trace contextRef="#ctx0" brushRef="#br0" timeOffset="168654.55">30872 12371 861 0,'4'-1'455'0,"-5"-9"-126"0,1 17-156 16,-4-3-25-16,-7-1-55 15,0 13-12 1,-9-5-6-16,2 6-9 0,4 15-15 16,-3 1-10-16,3 2-14 15,4 13-8-15,-2-5-7 16,2-7-7-16,4 10 0 15,-4-12 0-15,1 2 0 16,1 7-1-16,-2-14 3 16,4-4-3-16,-3-8 0 15,1-5-1-15,-9-4-2 16,4 8 3-16,-7-4 1 16,1-9 1-16,1-6 1 15,-7-18-1-15,-7-9-21 16,5 9-10-16,9-4-20 15,-4-1-10-15,12 18-8 16,6-12-6-16,-6 13-37 16,14 7-33-16,2-7 91 15</inkml:trace>
  <inkml:trace contextRef="#ctx0" brushRef="#br0" timeOffset="169088.319">30636 12383 953 0,'2'0'441'0,"0"1"-197"16,0-3-42-16,-2 2-62 15,0 0-24-15,2 0-21 16,11 2-6-16,44 8-5 15,-37-11-8-15,21 2-14 16,-1 4-9-16,14-5-19 0,-7 4-9 16,5 0-11-16,-9-8-4 15,-15-2-3-15,8 4-3 16,-20 0-4-16,-9 0-18 16,8 2-87-16,-10 0-20 15,-5 8 65-15</inkml:trace>
  <inkml:trace contextRef="#ctx0" brushRef="#br0" timeOffset="169587.86">31479 12147 924 0,'0'4'483'0,"12"-3"-138"16,-20 11-150-16,12-12-33 15,-9 6-84-15,-21-1-32 16,7 17-35-16,4 11-8 16,-9 11 1-16,11 26 1 15,-28-1 1-15,-13 12 3 16,9 10 4-16,-13 16 3 15,3-12 9-15,-6 6 0 0,-4-3 4 16,10-15-3-16,5-1-9 16,11-6-1-16,24-14-10 15,-3-15 0-15,15-6-4 16,-2-11 5-16,6-8-36 16,10-6-33-16,3-16 473 15,7-3-335-15</inkml:trace>
  <inkml:trace contextRef="#ctx0" brushRef="#br0" timeOffset="170808.879">31641 12676 399 0,'18'-107'278'0,"-19"96"29"0,7 7-56 15,-3 6-65-15,1-1-29 16,0 1-39-16,-5-3-14 16,-1 0-31-16,1 0-13 15,0 1-23-15,-2 6-2 16,-5 11 2-16,-19 31 1 15,6-11-2-15,4-12-6 16,10 18-10-16,3 8-4 16,-18-20-6-16,13 0-3 0,-4-10-1 15,3-10-1-15,9 8-1 16,-14-6 0-16,-8-11-1 16,-9 0 1-16,33-2 5 15,13-2-1-15,-2-5-2 16,18-6-2-16,-16-17-4 15,-15-8-11-15,17 4-22 16,-2-9-5-16,12-3-9 16,16 0 10-16,-2 4 20 15,2 17 6-15,-3 8 9 16,-8 9-1-16,-15-2-1 16,4 8-2-16,-15 10 1 15,-6 22 0-15,-2 8 10 16,-7 1 7-16,-2 1 6 15,2 0 3-15,3-2-1 16,-8-2-3-16,1-4-3 16,7-10-3-16,-1-4-4 15,2 2-1-15,6 3-2 0,0-8 0 16,3-2-1-16,2-13 0 16,-3-11 1-16,0 3 0 15,7-14-1-15,2 1 0 16,9-4 0-16,3-3-9 15,-2-19-22-15,18 5-7 16,-16-12-5-16,-2-5 10 0,19 23 18 16,-18-4 6-16,21 35 6 15,-8 2 4-15,-12 9 7 16,-12 0 8-16,-1 10 10 16,-10 15-1-16,-8 6 3 15,8 28-4-15,-25-25-8 16,20-1-3-16,-19 1-6 15,22-11-4-15,-11 9-2 16,6-11-1-16,7 4-1 16,-12-14 0-16,23 0-10 15,-11-11-20-15,-2-11-53 16,10-1 530-16,3-15-358 16</inkml:trace>
  <inkml:trace contextRef="#ctx0" brushRef="#br0" timeOffset="171342.33">32326 12600 851 0,'26'95'394'16,"-37"-95"-166"-16,2 20-41 15,6-15-37-15,-3 3-24 16,9 21-20-16,-2-24 1 0,-3 11-19 16,-6 1-7-16,-4-9-20 15,4 12-11-15,-1-8-18 16,7-2-9-16,3 8-13 16,6-11-3-16,4 10-3 15,10-4-1-15,-4-1 0 16,-2-5-1-16,19-5 0 15,-17-4 0-15,14-8 0 16,-5 3-1-16,-9-5 0 16,13 1 1-16,-25-1-1 15,16 1-1-15,-23-11 0 16,4-4-2-16,13 0 0 16,-12 7 0-16,-9 4 1 31,2 7 0-31,2 0 2 0,-22-17 7 0,5-3-5 15,-24-16 0-15,17 31-2 16,-4 3-5-16,-11 10 2 16,43 10 0-16,-16-14-1 15,1 0 0-15,9 11-1 0,-16 7 0 16,18 11-31-16,4-9-30 16,-4-10-87-16,-3-6-59 15,11 14 130-15</inkml:trace>
  <inkml:trace contextRef="#ctx0" brushRef="#br0" timeOffset="171811.78">33063 12321 600 0,'8'-24'382'0,"-6"13"30"16,-1 6-127-16,3-8-84 16,0 12-23-16,-3-1-76 0,3 13-25 15,-14 17-38-15,-24-6-2 16,11 18 18-16,-8-9 5 16,4 15 0-16,26 14-2 15,-34 9-13-15,24 10-7 16,4-4-8-16,-20 0-2 15,27-14-3-15,-18-10-3 16,-2-7-5-16,12-8-3 16,2-2-2-16,-3-11 2 0,5-5 2 15,-2 2-6-15,15-28-27 16,1-1 70-16,-4-20-49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1" units="cm"/>
          <inkml:channel name="Y" type="integer" max="17399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03235" units="1/cm"/>
          <inkml:channelProperty channel="Y" name="resolution" value="999.942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29T01:57:43.88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8">
        <inkml:traceFormat>
          <inkml:channel name="X" type="integer" max="12372" units="cm"/>
          <inkml:channel name="Y" type="integer" max="6960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1" timeString="2020-09-29T01:57:57.315"/>
    </inkml:context>
  </inkml:definitions>
  <inkml:trace contextRef="#ctx0" brushRef="#br0">8523 3667 321 0,'80'-33'235'15,"-77"24"-7"-15,6 2-54 16,-10 0-23-16,-9 4-44 16,4 0-13-16,-1 3-22 15,4 0-11-15,17 0-17 16,3 2-8-16,-10-4-3 16,-7 4 1-16,3 1 8 15,-10-2 5-15,21 3 9 16,2-3 3-16,-23-4-3 15,7 1-2-15,-11 4-2 16,-6-1-5-16,16 3-7 16,3 1-6-16,-10-5-12 15,8 0-5-15,-7 0-5 16,-1 0-1-16,-8 0-4 16,-5 5-1-16,4 3-1 15,-22 0-2-15,6 10-1 0,0-2-1 16,-11 7-1-16,11 1 1 15,3-7-1-15,7 4 0 16,3-2 0-16,-4-3 0 16,12 3 0-16,-1-5-1 15,5-6 0-15,4-4-1 16,4-4-1-16,-2 6 1 0,7-1 0 16,6-6 2-16,7 14 0 15,9-5 0-15,6-2 0 16,7 12-1-16,1-19 0 15,-5 0 0-15,5 9-1 16,8 1 1-16,-21 13 0 16,-7 0 0-16,-10 4 1 15,-8 4 1-15,-6-2 2 16,9 4 1-16,-32-8 1 16,2-3 1-16,-3-3 1 15,-15-1 0-15,15-5 0 16,-12-1 0-16,12-11 0 15,6 3 0-15,3-5-3 16,3-9 0-16,2 3-2 16,6-9-1-16,5 0-1 15,1 0-2-15,4-5 0 16,0 3 0-16,9-2 0 16,0-7 1-16,5-15 1 15,2 6-1-15,8-10 1 0,0 4 0 16,-2 10 0-16,-2-12 1 15,-1 7 1-15,5 6-1 16,4 6 0-16,-1 3 0 16,-15 11-1-16,6-1 0 15,-11 4 2-15,-10 5-28 16,3 6-91-16,-14 4-49 16,3 6 86-16</inkml:trace>
  <inkml:trace contextRef="#ctx0" brushRef="#br0" timeOffset="389.32">8769 4051 913 0,'20'38'462'0,"-25"-38"-116"0,3 0-94 15,3-1-84-15,-1 1-52 16,0 0-75-16,0 0-17 15,-1 0-11-15,0 0-1 16,-1 7-4-16,0 5-2 16,-4 26-1-16,6-29 0 15,0-1 1-15,-1-8 1 16,1 2-18-16,-1-2-30 16,0 0-72-16,0 0 313 0,1 0-177 15</inkml:trace>
  <inkml:trace contextRef="#ctx0" brushRef="#br0" timeOffset="1032.879">9110 3586 892 0,'-7'-2'393'0,"8"4"-205"0,8 8-9 16,-9 8-39-16,-11 2-21 15,3 10-30-15,-8 3-11 16,-4 8-24-16,8-2-15 15,-8 14-16-15,6-3-4 16,10 0-10-16,-5-6-2 16,0-14-2-16,9-2-2 15,-10-11 2-15,10 3-1 16,2-2 0-16,2-1 1 16,16-5-2-16,0 0-1 15,10-12 1-15,-10-4 1 0,10-4 0 16,-7-7 0-16,-3 1 1 15,13-9-2-15,-14 6 0 16,8 0 1-16,-10-16-2 16,-3 25 2-16,-7-14-1 15,-2 2 1-15,-3 26 0 16,-4-22 1-16,-5 15-3 16,-3 3-1-16,-8-10-3 15,6 21-1-15,-2 4 0 16,-4-8 0-16,7 17-1 15,-9-12 2-15,11-1-1 16,13 8 0-16,-4-7 2 16,9-5 0-16,-5 3 1 15,-5-4 0-15,7 4 2 16,7 1 0-16,2-2-1 16,4 0 8-16,-6-9-54 15,-4 4-51-15,0-8 327 0,-5-3-215 16</inkml:trace>
  <inkml:trace contextRef="#ctx0" brushRef="#br0" timeOffset="1515.6">9660 3660 632 0,'44'-80'395'0,"-46"85"47"16,-3-11-195-16,-6 11-79 16,2 4-33-16,-4 0-51 15,1 7-14-15,7 5-12 16,-9-3-2-16,-1 5-13 15,-4 3-6-15,7-5-9 16,2-3-4-16,3-2-8 16,8-4-5-16,-1-1-4 15,3 0-1-15,6-6 1 16,4-2 0-16,1-3 0 16,2-4 0-16,5-6-2 0,-10-3 1 15,5-6 0-15,-1 4 0 16,-5-4-1-16,-2 2 0 15,-5 1-2-15,-3-7 0 16,-5 5 0-16,-6 0-1 16,-1 3-2-16,-1 3-1 15,1 5-8-15,6 8 0 16,1 3-22-16,-5 6-25 0,2 3-58 16,-1-8-37-16,9 8 90 15</inkml:trace>
  <inkml:trace contextRef="#ctx0" brushRef="#br0" timeOffset="1958.28">10150 3388 635 0,'-6'14'334'0,"2"-12"-62"0,-5 0-71 16,2 37-49-16,-12-8-34 15,0 8-35-15,13 11-8 16,-8-7-3-16,14 10 0 16,-13 4-12-1,-5 13-2-15,5 1-7 0,-7-5-1 16,-1-6-8-16,6-16-5 0,-2-3-14 16,-3-2-6-16,9 2-8 15,-7-2-1-15,3-10 0 16,8 0 1-16,0-12 0 15,2-3-18-15,2-2-50 16,-4-20-41-16,7 2 3 16,5-11 44-16</inkml:trace>
  <inkml:trace contextRef="#ctx0" brushRef="#br0" timeOffset="2384.27">10309 4055 652 0,'-3'-2'377'0,"-8"13"22"0,0-3-183 15,-5-3-77-15,5 11-24 16,1-12-64-16,-1 8-18 15,0 7-9-15,0-1 5 16,4 3 13-16,1-3 1 16,4-1 0-16,2 4-5 15,3-1-13-15,6 6-4 16,4-6-8-16,4-2-3 16,5-13 0-16,-4-1 1 15,3-5 2-15,0-9 1 0,-5-7-1 16,1-12-3-16,-2-5-2 15,-7 1-2-15,-2 9 0 16,-4-4-1-16,-8 9-2 16,-1 1-1-16,-8 2-2 15,-5 10-2-15,2 6 4 16,-4 3-18-16,-2 9 6 16,3 4-224-16,3 2 167 15</inkml:trace>
  <inkml:trace contextRef="#ctx0" brushRef="#br0" timeOffset="3593.19">11128 3814 739 0,'-50'20'368'0,"56"-19"-120"15,-7 6-23-15,1-8-65 16,3 4-30-16,-2-4-46 16,-1 0-13-16,0 0-11 15,7-2-6-15,10-2-1 16,32-5 2-16,-23 11-3 16,1 3-8-16,5 8-19 15,-2-12-6-15,0 6-9 16,1 3-1-16,-16-13-2 15,5 10 1-15,-11-12 0 16,-5-10 2-16,5 7-37 16,-11-3-30-16,1 2 14 15,6 12 7-15</inkml:trace>
  <inkml:trace contextRef="#ctx0" brushRef="#br0" timeOffset="3945.17">11186 4009 828 0,'-89'55'398'0,"83"-58"-152"16,6 2-21-16,5 9-60 16,-1-11-26-16,8 6-27 15,4 0-8-15,5-3-10 16,0 3-6-16,2 0-24 16,5 4-11-16,-5-4-25 15,0 2-9-15,-3 0-9 16,-1-3-1-16,-6 3 1 15,-2-5 3-15,-5-3-41 16,1 1-21-16,-7-1 29 16</inkml:trace>
  <inkml:trace contextRef="#ctx0" brushRef="#br0" timeOffset="5355.05">12341 3678 338 0,'64'-40'236'0,"-59"40"49"16,-6-3-95-16,-7-4-44 16,17 3-19-16,-9-2-28 0,5 3-6 15,1-2-1-15,1-1-2 16,-3 5-7-16,-4 0-4 15,-4 4-18-15,3-3-8 16,0 0-15-16,0 0-9 16,0 0-11-16,-2 2-2 15,-15 5-5-15,-38 16-4 16,16-9-2-16,7 5 0 16,-6-1-2-16,7-1 0 15,2 0-1-15,2-1-1 0,3 5 0 16,-1 4-1-16,1-10 0 15,2 1 0-15,3 0-1 16,8-13 1-16,6 7-1 16,-2-7 0-16,8-6-1 15,4 15-2-15,4-9 0 16,8-4 0-16,10 2 1 16,1-2 1-16,12 15 1 15,1 3 0-15,-4 5 0 16,3-20-1-16,-13 9 1 15,6 7 0-15,-12 0 0 16,1 23 1-16,-7-15 0 16,-18 4 1-16,-5-6 1 15,-5-2 1-15,-10-1 0 16,2 2 1-16,-3-1 0 16,-5-6 1-16,6-3 0 15,1-12 0-15,1-5 1 16,5-5 1-16,0-10-2 15,6-2-2-15,7-3-3 0,4-1 0 16,3 1-2-16,2-1 1 16,2 3 0-16,-1-5 0 15,8 9 1-15,1-7 0 16,-1-3-1-16,3 11 4 16,-1-22 12-16,4 8 4 15,9-3 7-15,-5-4-5 0,8 9-9 16,4-3-4-16,-11 7-5 15,-1 1-1-15,-7 11-2 16,1 9 0-16,-14-1-18 16,16 12-28-16,2-3-77 15,-18 4 120-15,-1 7-26 16</inkml:trace>
  <inkml:trace contextRef="#ctx0" brushRef="#br0" timeOffset="5729.54">12629 4045 1025 0,'36'10'482'15,"-43"-14"-197"-15,6-6-53 16,-1 5-81-16,-2 4-46 16,4 2-55-16,-2-1-16 0,1 0-14 15,1 6-4 1,0 3-6-16,-1 26-3 0,1-26-3 15,-2 2 0-15,4-1 1 16,-1-3 1-16,-4 5 2 16,3-5-5-16,-1-2-50 15,2 0-50-15,2-6 58 16</inkml:trace>
  <inkml:trace contextRef="#ctx0" brushRef="#br0" timeOffset="6336.22">13043 3632 856 0,'-8'2'443'0,"-4"1"-146"15,10 1-111-15,-4 6-29 16,1 9-72-16,3 1-23 16,-3 14-18-16,3 4-3 15,-7 3-1-15,4 17-2 16,-12-9-15-16,1-8-4 16,7 5-7-16,4-13-3 0,6 0-3 15,-5 3-1-15,10-11-1 16,-4 0 1-1,1-7-1-15,7-1 0 0,-11-5 2 16,7-5-1-16,2-5 0 16,4-2 1-16,8-5-1 15,-9-13 0-15,14 0-2 16,-2-4-1-16,-3 0-1 31,-10 11 0-31,1 1 1 0,29-28-1 0,-6 3 2 16,-5 2 0-16,-24 22 1 15,-4 9 1-15,-5-9-2 16,-7 10-2-16,-4 10-2 16,-2-5-1-16,-4 9-1 15,3 1 1-15,0-2 2 16,-1 5 1-16,5 5 4 16,-1-5 4-16,3-4 1 15,7 3-2-15,1-1-2 16,5-1-3-16,7 3 1 0,0 0-1 15,0-4-13-15,6-4-9 16,2-7 10-16</inkml:trace>
  <inkml:trace contextRef="#ctx0" brushRef="#br0" timeOffset="8004.24">13729 3959 453 0,'55'-77'244'0,"-56"76"-62"15,6-1-16-15,2-4-50 16,0 3-14-16,-3 7-26 15,0-17-9-15,-3 26-6 16,-14-15 3-16,14-2 26 16,-7 12 7-16,7-6 5 15,-11 0-6-15,0 19-22 16,-6-9-10-16,-15-10-24 16,11 9-10-16,-9-7-17 15,6 8-4-15,1 10-5 16,1-6-2-16,3-4-1 15,1 2-1-15,2 2 0 0,1-6 0 16,5 3 0-16,2 1 0 16,2-4-1-16,5 4 0 15,2-3 0-15,4-6 0 16,5 1 1-16,5-2 0 16,2-2 0-16,-2 2 2 0,5-11 0 15,-2-2 1 1,0-2 1-16,5-3 1 0,-7 4 0 15,-1-8-1-15,-5-8-1 16,-6 7 1-16,-1 6-1 16,-1-11-1-16,-2 20-2 15,3 1-4-15,-5 2-4 16,1 2 1-16,0 23 0 16,0 25 2-16,1-14 2 15,-5-6 0-15,4 15 0 16,-5 11 0-16,0 10 2 15,3 2 0-15,-3 4 0 16,6-2 1-16,-3-8 2 16,2-4 0-16,-2-6 0 15,-2-4 0-15,4-8 1 16,-8-1 1-16,-3-16 1 16,-1 0 2-16,-9-6 2 15,2-11 1-15,2-4 0 16,-6-5 0-16,0-13-4 0,2 0-1 15,-2-8-4-15,1-5-3 16,7-6-5-16,-3 5-1 16,12 9-1-16,3-3 4 15,0 13 2-15,6-3 2 16,2-1 0-16,1 6-1 16,2-5 0-16,5 7 1 15,5-12 1-15,6-3 2 16,9-5 1-16,1-8 0 0,10 5 2 15,-1-14 0-15,9 10 0 16,-9 2-1-16,0 2-1 16,-10 16 0-16,-2-4 8 15,3 3-27-15,-14 4 487 16,1 0-355-16</inkml:trace>
  <inkml:trace contextRef="#ctx0" brushRef="#br0" timeOffset="10317.75">14651 3905 431 0,'33'2'261'0,"-32"-14"-61"16,2 1-34-16,1 5-30 16,-3-3-36-16,8 16-2 15,-2-15 0-15,1 2 4 16,-4 1-1-16,-7-10-8 16,3 14-14-16,0-2-6 15,-1 10-14-15,-5-11-5 0,-7 4-8 16,-3-1-5-16,-6 2-10 15,3 14-6-15,-10 7-10 16,1-7-2-16,6-3-6 16,3-12-4-16,8-1-1 15,-1 8-1-15,-3 1-1 16,3 6 0-16,2 1-1 16,5 3-1-16,5 0 1 15,2 3-1-15,5-8 1 16,-3-3 0-16,5-6 1 15,-3 2 0-15,5 4 0 16,5-10 0-16,-3 0 1 16,2-10 1-16,4-11 0 15,-2 10 1-15,4-21 0 16,2 19-1-16,-3-13-2 16,0-4-1-16,-3 10 1 15,-5-12-2-15,-5 15 0 16,0 2-1-16,-7 10-7 0,1 0-1 15,-2 14 0-15,-5 13 1 16,1 17 5-16,-1 6 0 16,-5-1 2-16,5 5-1 15,-2 3 2-15,-9 1 1 16,11 14 1-16,-5-5 0 16,2 3 0-16,9-3 0 15,0-14 1-15,1 0 1 0,3-12 0 16,-6-3 1-16,-2-5 0 15,-2-5 0-15,-5-6 3 16,-1-6 1-16,-2 0 1 16,-2-10 1-16,-2-5-2 15,3 6 0-15,-3-18-3 16,1 5-1-16,0-11-12 16,1-2-3-16,6 7-2 15,0-2-2-15,7 13 10 16,3-2 2-16,0-6 2 15,3-2 1-15,3 1-1 16,-1 0 0-16,6-7 0 16,5 0 0-16,3 0 2 15,8-11-1-15,6 9 1 16,4-2 2-16,10-4 1 16,-4 5 0-16,1 3 1 15,-1 0-1-15,-7-2 0 16,-6 3-1-16,-7-1 17 15,-7 4-28-15,-4 6-84 16,0 2-43-16,-6 1 63 0</inkml:trace>
  <inkml:trace contextRef="#ctx0" brushRef="#br0" timeOffset="10751.75">15057 3521 988 0,'5'-17'457'0,"0"-2"-197"15,-2 9-41-15,0 1-73 16,-3 12-51-16,0 12-57 16,2-3-15-16,-3 9-10 15,1 3 2-15,2 5 4 16,-2 5 1-16,0 9 0 16,0 4-2-16,-3 5-6 15,0 5-3-15,-1-9-2 16,0 5-2-16,-4-1 1 15,1-8 0-15,4-2 1 0,1-14-1 16,1-9 1-16,0-1-1 16,1-10-4-16,0-5-14 15,0-3-54-15,0-9-42 16,-4-5 203-16,3 3-103 16</inkml:trace>
  <inkml:trace contextRef="#ctx0" brushRef="#br0" timeOffset="11318.66">15343 3772 990 0,'-22'8'477'0,"10"-3"-178"15,12 8-56-15,-10-6-78 16,6-1-46-16,3 10-54 15,-7-10-14-15,9 17-13 16,4-4-5-16,-9 1-4 16,5 16-3-16,-3-3-1 15,2-2-1-15,7 5-6 16,-2-13-4-16,3 0-5 16,-3 0-2-16,7-8-1 15,0 4 0-15,3-10 1 16,1-1 0-16,-8-8 1 0,4-7 0 15,1-4 0-15,4-3 0 16,4-4-5-16,1-6-3 16,0-3-15-16,-7-1-7 15,1-22-5-15,-3 0 2 16,-3 1 11-16,2-1 8 16,-5 19 6-16,-2 5 0 15,-4 9 0-15,-1 4 0 16,0 13-6-16,-1 2-1 0,-3 11 0 15,0 0 0-15,-1 7 4 16,1 7 1-16,1 9 0 16,2-1 1-16,-1-14 1 15,1 4 0-15,1-3 1 16,3 0 0-16,2 20 1 16,3-15 0-16,2-7 0 15,-3-1-1-15,1-8-14 16,0 5-20-16,-4-4-51 15,2 1-45-15,-1-13-84 16,4-2-228-16,0-4 297 16</inkml:trace>
  <inkml:trace contextRef="#ctx0" brushRef="#br0" timeOffset="12100.74">15950 3715 1144 0,'-5'0'502'16,"-2"13"-258"-16,-6-6-30 16,3 8-70-16,-3 11-39 15,1-6-48-15,1 4-10 16,1 8-12-16,-1-14-6 16,5 13-9-16,2 4-2 15,0-7-5-15,2 0 0 16,2-1-5-16,2-6 0 0,10 1-3 15,5 4 2-15,-5-11-1 16,1-2 1-16,-2-6 0 16,0 1 0-16,2-6 0 15,-1-1 0-15,1-5-2 16,3-10-3-16,-1-6-19 16,0 0-11-16,5-6-20 15,0-2-2-15,2-2 15 16,0-5 11-16,-9 11 19 15,6-10 4-15,-5 4 2 16,4 23 1-16,1-13-1 16,-12 17 0-16,-2 11-4 15,-12-10 1-15,-5 11 1 16,2 6 1-16,0-8 8 16,2 6 0-16,1 5 2 15,2 2 0-15,-2 9-1 16,4-11-1-16,1 3-1 15,2-4 0-15,1-6 0 0,0 12-1 16,6-5-1-16,4 0 0 16,3 3-1-16,2-7 0 15,-9 2 0-15,1-3 0 16,9-3-1-16,-4-4 1 16,3-6 1-16,2-3 0 15,-8-4 3-15,3-2 0 16,5-11-1-16,-3 1-2 15,1-10-2-15,-1-6 1 16,-4 10-1-16,-4-9 1 0,-9-14-2 16,-6 3 0-16,0-5-1 15,1 4 0-15,2 29-2 16,0 8-2-16,-6 9-2 16,-5 7-1-16,-4 7 0 15,3 3 2-15,2 5 1 16,11 8 0-16,-3-7 2 15,-16 1-18-15,8 10-38 16,-16-14-22-16,10 11-45 16,13-16-14-16,-4-12-56 15,16 16-27-15,6-10 137 16</inkml:trace>
  <inkml:trace contextRef="#ctx0" brushRef="#br0" timeOffset="12600.74">16808 3809 1224 0,'-1'12'559'16,"-7"-6"-261"-16,-7-2-46 15,-3-4-87-15,-11 0-49 16,4 13-63-16,-1-4-17 0,-8-6-21 15,5 4-6-15,-9-6-5 16,4 3-1-16,8 17-2 16,7-12-1-16,9-3 0 15,3-6-2-15,7 0 0 16,8 18-1-16,7-13 1 16,4 5 1-16,9 1 1 15,12-3-1-15,3 12 0 16,-3-8 1-16,-7 0-1 15,-12-5 0-15,-5 11 0 16,-2 6 0-16,0 0 1 16,-5 2 0-16,-9-5 7 15,-5-2 1-15,-14-1-2 16,-5 1 0-16,-6-6-4 16,5 2 0-16,-9-5 4 15,4-4 0-15,-1-1-2 16,-8-5 1-16,11-5-1 0,1-4-3 15,4-9-22 1,8 4-23-16,8-9-64 0,5 2-41 16,5 2-55-16,3-5 116 15</inkml:trace>
  <inkml:trace contextRef="#ctx0" brushRef="#br0" timeOffset="13134.69">17013 3897 1026 0,'4'13'464'0,"3"-15"-213"15,-3 2-30-15,7 18-54 16,0-14-41-16,4 10-46 15,5-5-13-15,5-7-10 16,-7 2-5-16,12-2-12 16,0-2-6-16,-3 0-12 15,9-2-3-15,-13-7-5 16,-3-15 0-16,-1 0-4 16,-4 7-1-16,-4-19-2 15,1 18-1-15,-12-6-1 16,-5-3-2-16,-10 11-2 0,-4 2-1 15,-8 13-4 1,1 4-1-16,-10 7 0 0,3 4 0 16,0 1 1-16,1 4 1 15,8 6 1-15,-4 4 0 16,6 0-1-16,5 3 1 16,3-3 2-16,8-4 0 15,4 1 6-15,-3-4 0 16,13 0 2-16,0 1 0 0,7 1 2 15,11-1 1-15,-3 0-2 16,-2 0 1-16,10-4-2 16,-12-2 0-16,7-7 0 15,6-5-1-15,0-7-5 16,5-7-12-16,4-4-51 16,-1-9-20-16,-6-2 45 15</inkml:trace>
  <inkml:trace contextRef="#ctx1" brushRef="#br0">23246 17832 0,'-33'66'16,"5"-23"-1</inkml:trace>
  <inkml:trace contextRef="#ctx0" brushRef="#br0" timeOffset="15017.43">11944 4504 504 0,'24'-29'285'0,"-26"23"-28"16,6 12-34-16,12-2-11 15,-12-9-23-15,0 1-37 16,3-2-15-16,-7 3-40 16,4 0-14-16,10 11-19 15,-8-9-7-15,11 1-11 16,4 3 0-16,-10-2-4 15,5 4-4-15,-2-4-6 16,0-1-6-16,6-10-9 16,1 9-3-16,3-1-4 15,1 2-1-15,4 10-2 16,0-10 1-16,6 1-1 16,4 3-1-16,-2 0-1 15,2 3-1-15,-1 1 1 16,-2-6-1-16,5-1-1 0,-4-3 1 15,3-4-1-15,-1 4 0 16,-1 0 0-16,2 1-1 16,2 5-1-16,0 1-1 15,0-3 1 1,-3 4 0-16,3 0 0 0,-9-4 0 16,4 7-1-16,4-13 2 15,-7 0-1-15,6 4 0 16,3 0 0-16,-1 9 0 15,9-9 1-15,-4 0-1 0,-1-5 0 16,8 0 0-16,-2-4 0 16,4 7 0-16,-1-7 0 15,-5 7 0-15,-1 3-1 16,6-1 0-16,-9 3 1 16,5-1-1-16,-5-1 1 15,0 1-1-15,10 5 0 16,-6-8 1-16,0 7-1 15,-6-7 0-15,0 1 0 16,-2 9 0-16,10-11 1 16,-5 5-1-16,-5-4 1 15,3-3 0-15,-5 3-1 16,2 2 1-16,7 0-1 16,-3 2 1-16,-1-3-1 15,4 0 0-15,2 4 0 16,1-2 0-16,4 7 1 15,-8-9-1-15,-4 0 1 16,2 0 0-16,-8-5 0 0,6 10 0 16,-3-5 1-16,5 0 0 15,6 2 0-15,0-6 1 16,1 4 3-16,-3 0 0 16,-5-5 2-16,1 5 0 15,-2-5 0-15,1 0-1 16,2-4-3-16,5 4 0 0,-2 1 0 15,-7-4-2-15,12 8 0 16,-7-3 0-16,3 2-1 16,5 2 0-16,-14-4 1 15,3-6-1-15,3 6 0 16,-1-3 0-16,8 6 0 16,-4 4 0-16,-5-5 0 15,7 4 1-15,-9-8 1 16,1 2 1-16,-1 1 0 15,-5-1 0-15,6 10 1 16,3-4-2-16,-1-2 0 16,0-2-1-16,-11 1 0 15,3 0 1-15,5 8 0 16,-1-3 2-16,9-1 0 16,-6 2 1-16,0-1 1 15,0-5 0-15,0 2 0 16,12-2 1-16,-11 0-2 0,3 2 0 15,-4-2-1 1,-12-10 0-16,7 5 1 0,-5 5-2 16,3-4 0-16,0 8 1 15,0-5-1-15,1 1 0 16,2-1 0-16,2 1-1 16,-9 2-1-16,-12 0-1 15,-4-2 1-15,-3-1 0 16,1-2-1-16,10 1 1 0,-11 6-1 15,-4-3 0 1,-4 5-1-16,0-9 0 0,-3 3 0 16,0 8 0-16,-1-9 1 15,-4 7-1-15,0-2 3 16,0-4-10-16,0 0-26 16,0 0 94-16,0-2-58 15</inkml:trace>
  <inkml:trace contextRef="#ctx0" brushRef="#br0" timeOffset="15966.43">12447 4915 426 0,'10'2'323'16,"-11"-13"7"-16,11 5-86 16,-13-1-26-16,3 5-66 15,4 8-24-15,-12-10-44 16,12 5-17-16,-3 2-19 15,-1-4-7-15,-1 1 5 16,0 3 1-16,-4 17-7 16,-8 36-4-16,19-20-12 15,-2 3-4-15,0 2-8 16,0 0-2-16,-9 0-4 16,0 13 0-16,2-18-1 15,-3-2-1-15,8-5 1 16,1-22-1-16,0 2 2 15,0 6 0-15,-10-11-3 16,3 1-10-16,5 2-43 0,-6-16-30 16,24-8-74-16,-15 4 91 15</inkml:trace>
  <inkml:trace contextRef="#ctx0" brushRef="#br0" timeOffset="16480.5">12867 4959 1198 0,'-4'-5'502'0,"3"6"-283"16,-19 3-37-16,13 6-60 16,7 4-31-16,-7 2-42 15,9 1-10-15,-6 0-9 16,-6 4-4-16,2 2-10 15,1 2-2-15,6 4-3 16,-7-1-1-16,8 1-3 16,-5 3 1-16,3 0-3 15,10-9-1-15,3 3 0 16,3-10 0-16,-1-7 0 16,-5-1 0-16,5-8 2 15,2 7-1-15,4-6 4 16,2 3-1-16,-7-11 1 15,2-17 0-15,3-8-2 0,-3-9-2 16,-1 1-2 0,-3 0-1-16,-1 8 0 0,-9-6 1 15,1 9 1-15,-5 2 0 16,-11 7-1-16,0 4-1 16,-6 9-1-16,-9-6-1 15,6 4-1-15,8 9-2 16,-13-3-2-16,23 8-1 15,-13 6 1-15,4-2 0 0,8 8 2 16,0-5 2-16,5-2-37 16,-6 0-26-16,14-5-82 15,-10 4-21-15,16 1 100 16</inkml:trace>
  <inkml:trace contextRef="#ctx0" brushRef="#br0" timeOffset="17029.75">13379 5034 1138 0,'-5'-1'495'0,"-3"0"-238"16,15 4-32-16,-9 0-62 15,-2-2-33-15,4 0-57 16,-1-1-14-16,-1 0-10 0,0 0-9 16,-16 12-15-16,-20 32-5 15,26-22-4-15,-3-3-2 16,4 6-2-16,2-1-2 16,3 1-3-16,6 2 0 15,6-1-3-15,3-3-1 16,10-1 1-16,4-4-1 15,-9-4 2-15,5 3 1 16,-1-7 1-16,7-8-1 0,5-7 1 16,-4-8 1-16,3-8 0 15,-9-5 1-15,5-7-2 16,1-2-2-16,-9-5-1 16,-1 7 0-16,-6-4 0 15,-5-6 0-15,-6 10 0 16,-7 2-1-16,-5 3-1 15,-3 7 0-15,-7 0-2 16,-4 3-1-16,-3 16-3 16,-5-2 0-16,7 7 0 15,6 6-1-15,3 0-4 16,-1 8-14-16,-6-3-42 16,-4 3-39-16,2-5 14 15,9 2-457-15,-1 5 404 16</inkml:trace>
  <inkml:trace contextRef="#ctx0" brushRef="#br0" timeOffset="18125.64">14084 5110 548 0,'52'-14'311'0,"-49"10"-71"15,4 1-54-15,-1-1-17 16,2-5-28-16,1 6-7 16,-4-1-2-16,0 2-5 15,-5 1-5-15,0 0-8 16,-1 0-27-16,0 0-10 16,0 0-30-16,0 0-15 15,-12 2-16-15,-38 5-6 16,34 3-6-16,-3 1-2 15,4 2-2-15,1 1 0 16,1-1-1-16,3 0-1 0,3-1 0 16,4 2 0-1,4-2 0-15,3 2 0 0,3 0 1 16,2 1 0-16,-1-9 0 16,2-2 1-16,5-2 1 15,-1-5 0-15,5-4 2 16,-3-3 0-16,-3-7 0 15,6-1-1-15,-7 0 0 16,1-2-1-16,-6 4-1 16,-4 4 0-16,2 2-1 15,-2 4-2-15,0 7-9 16,3 1 0-16,-3 11-1 16,-1 2 1-16,-2 7 7 15,1 7 0-15,1 10 1 16,0 26 1-16,3 15 1 15,0-1 0-15,-2-6 2 16,2-13 0-16,-2-10 0 0,1 5 1 16,-3 10 0-16,1-14 1 15,-2 3 1-15,-2-9-2 16,3-4 2-16,-6 3 0 16,-1-17 2-16,1 4 1 15,-9-20 2-15,4 0-1 16,-4-8 0-16,-5-3 0 15,2-1-2-15,-1-12 0 16,5-5-10-16,2 0-6 0,3-4-4 16,0-9-3-16,6 0 8 15,0 4 4-15,4-3 4 16,2 5 1-16,2-4 1 16,4-12 1-16,3 1 1 15,2 4 2-15,5 7 6 16,1 0 4-16,3 3 5 15,10 5 2-15,-2 2-3 16,-2 9-4-16,2-6-6 16,0 0-4-16,-6 11-3 15,2-5 6-15,-14 8-24 16,-2-3-15-16,-2-3 21 16</inkml:trace>
  <inkml:trace contextRef="#ctx0" brushRef="#br0" timeOffset="19175.43">15043 5033 359 0,'23'-90'245'16,"-18"94"17"-16,4-3-21 15,-3-10-39-15,2 17-30 0,-3-7-41 16,0-2-15-16,1 1-29 16,-2-5-9-16,-2 0-2 15,1 8-6-15,-3 2 2 16,-2-5 3-16,1 0-11 16,0 0-8-16,-5 2-21 15,-11 1-10-15,-16 33-14 16,13-26-4-16,-7 0-4 15,3-2 0-15,-13 4 0 16,14-6-1-16,0 2-1 16,-2-4 1-16,16 1-2 15,-3-2 0-15,12 3 1 16,-1-5 0-16,-8 1-4 16,7-2-2-16,7-7-2 15,9 7 0-15,6-1 3 16,-2 6 1-16,1 3 1 15,2-5 1-15,0 4 0 16,11-3 0-16,-8 4 0 16,2 5 1-16,0-2 0 0,-6 4-1 15,-1 1 1-15,-2 2 0 16,-10 2 0-16,-5-6 1 16,-11 7 2-16,-1 1 0 15,-7-3 0-15,-3 9 1 16,0-12 0-16,-7-3 0 15,2 0 0-15,0-6 1 16,2 8-1-16,-3-8 0 16,2-12 1-16,-5-3-1 0,1-12 1 15,5-5-2-15,7 9-2 16,2-13-4-16,22 5-30 16,-13 7-17-16,12-3-44 15,8 5-29-15,-10-2-243 16,14 0 249-16</inkml:trace>
  <inkml:trace contextRef="#ctx0" brushRef="#br0" timeOffset="19675.32">15452 5008 903 0,'0'-9'432'0,"-2"18"-97"0,-1-7-128 16,-4 10-23-16,4 2-40 15,-2-9-70-15,0 8-20 16,0-4-18-16,-1 8-4 16,-2 1-5-16,0 2-4 15,-1 0 2-15,-2 1-1 16,6 3-5-16,0-3-2 15,4 4-8-15,6 1-1 16,6-1-3-16,-2-1-1 0,7-10 2 16,-3-14-1-16,4 3 1 15,2-2 1-15,3-4 1 16,-5-5 2-16,0-16 0 16,1 1-1-16,-3-9-2 15,2 4-3-15,-6-2-1 16,-3-5 0-16,-5 7 0 15,-7-4 0-15,-6 11 0 16,-4-3-2-16,-7 7-2 16,9 8-1-16,-6-1-4 15,4 9-1-15,1 11-1 16,-2-1 1-16,7 8-3 16,-1 4-13-16,6-7-30 15,-3 3-23-15,2-7-55 16,3 0-30-16,4-1 103 15</inkml:trace>
  <inkml:trace contextRef="#ctx0" brushRef="#br0" timeOffset="20007.16">15847 4758 908 0,'-4'-1'530'15,"5"0"-36"-15,3 2-298 16,-5-1-50-16,0 0-77 16,-1 0-29-16,1 7-19 15,4 21 2-15,3 46 16 16,-7-25 6-16,4 4 1 15,-4-10-3-15,-4 5-16 16,-1-7-7-16,3 2-7 16,1-2-3-16,-5 1-2 15,8 0 0-15,-12-15 2 16,4 2-3-16,9-20-43 16,-8-3-22-16,0-3 31 15</inkml:trace>
  <inkml:trace contextRef="#ctx1" brushRef="#br0" timeOffset="6733.92">24508 17851 0</inkml:trace>
  <inkml:trace contextRef="#ctx0" brushRef="#br0" timeOffset="21145.53">16103 5079 226 0,'-1'-7'209'16,"1"1"9"-16,2-2 10 15,14-22-3-15,-13 24-19 16,1 1-2-16,4 5-11 16,-1-1-20-16,-1 1-42 15,-7 0-27-15,-2 0-40 16,2 0-13-16,0 0-8 16,0 1 4-16,1 16-12 15,-3 29-3-15,1-25-9 16,-3 8-4-16,0 2-4 15,-2-2-3-15,4 12-5 16,0-7-3-16,2-2 1 16,6 2-1-16,1-13 0 15,0 3 1-15,7-12-2 0,-8-3 1 16,6-10 3-16,5-6 1 16,3-13 0-16,-1-9-1 15,7-7-5-15,-14-5-1 16,5 1-1-16,6 1 0 15,-8-1-1-15,12 1 1 16,-8 1 0-16,-9 9 0 0,1 7 0 16,-5-1 0-16,-5 15 0 15,3 6-4-15,-6 6-3 16,-6 4-2-16,-1 4 1 16,0 0 2-16,4 5 3 15,6 5 1-15,0 2 1 16,-1-4 1-16,1-1 0 15,4 1 0-15,3-3 1 16,0 2 0-16,6-2 0 16,-3 3 1-16,7 1-1 15,-5-5 0-15,-1-1 5 16,0-4-11-16,5-11-50 16,-2 5-30-16,-4-9-88 15,3-15-62-15,-5-2 153 16</inkml:trace>
  <inkml:trace contextRef="#ctx0" brushRef="#br0" timeOffset="21876.38">16671 4763 960 0,'1'2'509'16,"-1"-1"-125"-16,2 10-107 15,-10-8-105-15,8 3-46 16,-8 5-39-16,16 8-19 15,-4 8-20-15,-5 4-9 16,5 3-15-16,-18-6-4 0,14 5-4 16,2-6-3-16,-3 7-4 15,15 3-2-15,-17-1-3 16,0 5 0-16,3-1 1 16,-8 1-1-16,6-1 1 15,-10-14 0-15,5-5-7 16,1-5-16-16,5-16-33 15,6 2-27-15,-5-4-48 16,-1 1-8-16,-3-17-41 16,-12-39-11-16,8 10-2 15,8 13 15-15,-5-6 70 16,4 6 40-16,8 4 52 16,-7 6 22-16,3 7 51 15,6 6 30-15,-8 0 51 16,16 5 4-16,-1 13-20 15,1-1-22-15,-1 7-31 16,-9-4-11-16,2-3-20 16,-1 2-5-16,6-1-8 15,8-2-4-15,1 2-6 0,5-7-4 16,5-2-2-16,-11-7-2 16,5-7-1-16,-8 1 0 15,4-1-2-15,-10 2-2 16,-4 4-3-16,2-3-1 15,-11 5-3-15,6 4-1 16,2 3-2-16,-3 2 0 16,-1-1 4-16,-3 9 4 0,0 1 4 15,-1 10 3-15,-2 9 3 16,0-5 1-16,-4 6-1 16,-3-3-2-16,5 2-5 15,0 0-2-15,-2-1-1 16,9-2-1-16,-3 2 1 15,1-6 0-15,3-5-1 16,-6-1 0-16,0-4-11 16,0-5-14-16,2 12-51 15,2-13-31-15,3-14-73 16,4 10-33-16,3-19 134 16</inkml:trace>
  <inkml:trace contextRef="#ctx0" brushRef="#br0" timeOffset="22357.1">17324 4948 823 0,'-1'-28'408'16,"-1"33"-124"-16,1 7-42 16,-6 5-61-16,-5 11-31 15,1-11-45-15,-4 5-11 16,6 4-17-16,-3 0-5 15,3 6-7-15,7 4-6 16,-4 2-12-16,6-1-6 0,2 4-17 16,5 0-6-16,-2-16-7 15,9-1-2 1,-7-15-1-16,1 1-1 0,7 9 2 16,2-4 0-16,-1-10 1 15,-1-7 1-15,1-16 0 16,-3-5-1-16,2-9-3 15,1-4-3-15,-4-8-2 16,-3-6-2-16,-3 4 0 16,-5 2 0-16,-1 3 0 15,-3 12 0-15,-5 6-1 16,-1 2-1-16,-4 17-2 16,-1-2 0-16,-4 13-3 15,2 1 0-15,0 1 3 16,-4 3 0-16,6 0 2 15,-3 5 1-15,2 0-18 16,3 3-16-16,-11-1-36 16,0 0-29-16,6-2-46 0,5-6-38 15,19-5 384-15,3-6-190 16</inkml:trace>
  <inkml:trace contextRef="#ctx0" brushRef="#br0" timeOffset="22941.73">17596 5036 1156 0,'8'-6'492'0,"6"7"-247"16,3-10-37-16,-17-3-41 15,8 10-36-15,-3-3-62 16,-5 5-21-16,0 5-5 16,0-1-1-16,0-4-1 15,0 8 0-15,-2 21-16 16,-1 27-5-16,-5-23-7 16,11 6-2-16,2-4-2 15,-12 1 0-15,5 3-3 16,-1-4-1-16,-1-10 0 15,9 2 0-15,-6-23 2 16,-5-1 2-16,9 0 5 16,-4-17 0-16,13-2-2 15,2-11-3-15,-7-11-7 16,9 2-2-16,7-12-3 0,-1-1-6 16,21 4-5-16,-7 0-1 15,-6 13 4-15,3 2 3 16,-7 11 5-16,1 5 0 15,-4 12-3-15,-2 3-2 16,-3 6 0-16,-4 13 1 16,-6 0 4-16,7 8 2 15,-9 2 1-15,2-4 2 0,1 7 0 16,-9-2 0-16,0 3 1 16,2 9 0-16,1-13 1 15,2 13 1-15,0-11 1 16,-1-4 15-16,-5-4 34 15,1-9 273-15,-10-21-231 16</inkml:trace>
  <inkml:trace contextRef="#ctx0" brushRef="#br0" timeOffset="29024.3">22059 3245 437 0,'9'-41'243'0,"-8"40"-47"16,-1-2-21-16,2-2-34 15,-2 4-12-15,-1 0-16 16,0 0-6-16,1 0-17 15,0-1-14-15,0 1-25 16,0 0-17-16,0 0-19 16,0 0-2-16,0 1 7 15,0 0 3-15,0 6-5 16,0 20-1-16,0 45-4 16,-4-36-3-16,-2 13-1 15,0 4-3-15,0-5-1 16,-7 7 0-16,-2-11-1 15,6-10 0-15,0-10-1 16,1 3 1-16,8-14-1 16,-2 1-1-16,-2-8 11 15,10-6 1-15,2-5 1 16,-7-15 0-16,7-7-11 0,5-7-2 16,-2-14-2-16,4-2 0 15,6-7-2-15,-4 0-1 16,8 4 2-16,1 1 1 15,0 2 0-15,3 1-1 16,0 13 0-16,0 5 0 16,-2 18-3-16,-5 2-2 15,-1 10-2-15,0 13-1 0,1 11 2 16,-9 12 2 0,-5 15 4-16,1-2 2 0,-11 15 4 15,-1-4 1-15,7 3 0 16,-7-3 0-16,-5-13-2 15,8-2 0-15,-14-8-1 16,8-6 0-16,-6-7 1 16,6-7 1-16,-3-8 5 15,-4-6 2-15,7-2 0 16,-2-8-1-16,4-10-7 16,4 4-1-16,4-9-3 15,1-6-1-15,8-7-2 16,5-2-2-16,9-18-6 15,-5-6-1-15,14-1 2 16,-1-8 2-16,-2 16 6 16,12 8 2-16,-12 17-1 15,-1 12 1-15,-7 3-2 16,-8 14-3-16,-2 2 1 0,-7 8-2 16,-1 20 11-16,-5 4 9 15,-6 24 16-15,-1-3 9 16,-3 8 3-16,2 6 0 15,1-12-2-15,0 2-6 16,4-11-9-16,1-15-5 16,5-3-10-16,3-5-3 15,4-2-2-15,5-6 0 16,5-7 0-16,1-1 3 0,5-11-37 16,-1-2-30-16,16-6 37 15</inkml:trace>
  <inkml:trace contextRef="#ctx0" brushRef="#br0" timeOffset="29807.44">23294 3209 352 0,'-1'-3'264'16,"-7"-2"84"-16,7 4-98 15,1-3-67-15,-1 1-25 16,1 2-52-16,0 0-10 15,5-3-3-15,9-2-3 16,33-7-7-16,-23 13-2 16,-8 12-1-16,25 1-2 15,1 1-15-15,-4-4-8 0,9-4-24 16,-5-2-10 0,-6-2-11-16,-1 5-2 0,-8-7-2 15,-7 4 0-15,-9-4-1 16,-11-8-24-16,-6 3-93 15,-2-8-35-15,-8 7 76 16</inkml:trace>
  <inkml:trace contextRef="#ctx0" brushRef="#br0" timeOffset="30124.92">23285 3423 776 0,'-4'-9'428'0,"1"22"-89"16,8 0-153-16,0-3-13 15,15 2-47-15,6-15-8 16,1-4 3-16,0 1-7 15,3-5-16-15,8 11-17 16,6 2-32-16,1 11-15 16,-5-9-19-16,-7-8-5 15,-9-4-5-15,-5 5 16 16,-10 10-60-16,-5 2-17 0,-6 13 36 16</inkml:trace>
  <inkml:trace contextRef="#ctx0" brushRef="#br0" timeOffset="31725.03">24259 3183 388 0,'29'-41'258'0,"-22"40"33"15,-6 1-72-15,7-1-54 16,2 0-29-16,-15-1-48 15,16 0-19-15,-17 2-25 16,3 0-4-16,1 3-7 16,1-3 0-16,1 0 1 15,0 0 2-15,3 7 1 16,2 14 0-16,14 33 0 16,-29-20-11-16,0 3-13 15,-1 10-3-15,4 3-4 16,6-4-1-16,1-8 1 15,-9-11-2-15,8-5 1 16,-3-4-1-16,-1-4 0 16,5-4 0-16,-6-8 6 15,-3-5-1-15,-1-3 0 16,2-11-1-16,12 1-7 16,6-9-1-16,1-16-4 0,11 4-3 15,-5-13-4-15,-3 2 1 16,22 2 3-16,-16 3 3 15,11 2 3-15,-2 9 1 16,-9 10-1-16,12 3-1 16,-12 14-2-16,1 5-2 15,-5 13 0-15,-2 1 1 0,-3 19 7 16,-6 7 5 0,1-9 5-16,-6 13 0 0,1 5-3 15,1 6-3-15,-2-2-1 16,0-4-1-16,0-20-1 15,-3-8 2-15,0-4-1 16,2-3 1-16,-3-12 1 16,2-5 3-16,2 1 0 15,-1 1 0-15,1-1-3 16,0-2-4-16,1-16-2 16,8-50 0-16,0 23-2 15,3-2-1-15,6-11-2 16,5 19 0-16,5 6 2 15,11 5 1-15,-5 10 0 16,-8-1-1-16,11 17-2 16,-10 4 0-16,-6 7-2 15,3 16 2-15,-13 4 2 16,-4-1 3-16,3 7 6 0,1 9 1 16,-11-4 2-16,1 2-2 15,6 3-3-15,-7-21-1 16,1 6 1-16,-2-2-1 15,-3-6 1-15,3 0-1 16,-1-7 0-16,1-4-20 16,-7-10-63-16,8 3 573 15,15-4-395-15</inkml:trace>
  <inkml:trace contextRef="#ctx0" brushRef="#br0" timeOffset="32241.34">25248 3177 1084 0,'-13'6'527'16,"3"10"-202"-16,-5-5-158 16,9 10-23-16,-3 1-71 15,4 2-21-15,-5-2-17 16,-1 7-6-16,0 3-10 15,-2-6-4-15,3 5-5 16,0-9-1-16,4 2-3 16,6 8-1-16,7-10-1 15,2 2 0-15,4-9-1 16,0-4 1-16,5 4 2 16,0-4 1-16,6-8 0 0,7-4 1 15,-9-5-1-15,8-4 0 16,-8-7-2-16,0 4-1 15,6-7 0-15,-10 0 0 16,6 7-1-16,-11-20 0 16,-3 7 1-16,-7-9-1 15,-3 1 2-15,-5 9-2 0,-8-7 0 16,5 1-1-16,-12 0-1 16,-2 4-1-16,-2 9 0 15,-10 3-1-15,13 3-3 16,1 5-1-16,-1 2-2 15,6 5 0-15,-6 7-1 16,0 4 1-16,9 2 0 16,0 3 3-16,8 6-31 15,2 0-27-15,4 2-77 16,4-1-27-16,0-12 100 16</inkml:trace>
  <inkml:trace contextRef="#ctx0" brushRef="#br0" timeOffset="33008.46">25949 2975 594 0,'-4'-28'402'0,"2"21"35"15,-1-3-219-15,-2 14-33 0,-1-7-62 16,-3-7-32-16,0-4-38 16,-1 12-12-16,0 6-15 15,2 4-5-15,-1 17-5 16,-1-9-3-16,-1 18-1 15,0 4 4-15,-2-4 11 16,5 4 4-16,-5 9 4 16,2 3-2-16,6 0-13 15,0 13-3-15,5-17-7 16,1 3-3-16,10-1-2 16,-2-16 0-16,-4 2 0 15,9-12-1-15,-8-1 0 16,2-6 0-16,6-2 0 15,-11-4 0-15,5-7 0 16,0 4 1-16,7-7 0 16,3 1 0-16,2-4-1 15,1-5-2-15,6-5 0 16,-1-4 0-16,4-9-1 16,-2-2 2-16,3-3 0 0,-11-4 1 15,-3 8-1-15,1-6 0 16,-18-4 1-16,6 3-1 15,-7-2 0-15,-12 10-1 16,3 11-2-16,-9 6-2 16,-4 7 2-16,7 8 0 15,-5 3 7-15,3 9 1 16,3-1 1-16,0 4-2 0,4 11 2 16,1 7 3-16,3 5 4 15,3-3 1-15,5-14-1 16,2-1-2-16,6 3-4 15,3-9-1-15,3 8-2 16,4-7-1-16,5-10 1 16,5 5 0-16,-4-10-1 15,2 5 4-15,7-10-34 16,-19-5-36-16,10-3-16 16,10-4-180-16,0 2 180 15</inkml:trace>
  <inkml:trace contextRef="#ctx0" brushRef="#br0" timeOffset="33557.01">26721 3242 1316 0,'4'-8'556'16,"-4"1"-311"-16,0-3-42 15,3 2-59-15,0 2-36 16,-3-1-45-16,-3 3-11 16,-11 0-19-16,-3 0-8 15,1-3-14-15,-12 7-4 16,-2 5-3-16,-4 1-3 0,-7 10-1 16,3-4 0-16,3 0 0 15,3 5 0-15,7 2-2 16,6-5-1-16,8 4-2 15,3-11 1-15,7-3 1 16,4 10-1-16,10-11 2 16,8 11 0-16,7 5 1 15,3-7 0-15,7 11 0 16,4-11-1-16,6 6 1 16,6 0 0-16,-13-4 0 15,-12 7 0-15,-8-10-1 16,-4 2 0-16,-6 3-1 15,2 2-1-15,-13 1 2 16,-10 1 2-16,-10-5 2 16,-2-4 2-16,6 3 3 15,-13-6 0-15,-3-1-1 16,-3-7 0-16,-21-4-1 16,10 2 0-16,2-9-1 15,2 3-1-15,2-4-4 0,4 3-27 16,0 4-75-16,9-6 434 15,-3 11-279-15</inkml:trace>
  <inkml:trace contextRef="#ctx0" brushRef="#br0" timeOffset="34774.33">27636 3130 514 0,'-6'0'325'0,"-9"0"-53"16,15 2-74-16,0-2-35 16,5-3-49-16,-6 3-17 15,1 0-11-15,0 0 7 16,-1 0-3-16,0 0 1 16,0 0-13-16,0 0-7 0,0 0-28 15,-15 5-10-15,-33 12-12 16,19-10-6-16,1 0-9 15,-1 10-2-15,1-4-1 16,1 1-1-16,5-3 0 16,6-3 0-16,7-2-1 15,1 0 0-15,-3 0-1 16,9-5 0-16,2 1-1 16,2 0 0-16,-1-3 0 15,0 0 1-15,14-3 0 16,38-1 0-16,-23 5-1 15,4 9-1-15,1-2 0 16,-1 1 0-16,7 8 1 16,-6 13-1-16,-4-3 0 15,-6 18 0-15,-22 0 0 16,1-26 1-16,-5 15 1 16,-9-15 0-16,3-6 2 0,-7 11 0 15,-16-6 3-15,-1-2-1 16,-5-8 2-16,-5 3 1 15,15-12-1-15,3 0 0 16,-1 0 1-16,2-5-1 16,6-4 0-16,-5 1 0 15,7-22-5-15,7 16-2 16,0-12-26-16,7 5-17 0,3 20-58 16,1-22-48-16,3 22-104 15,12-5 154-15</inkml:trace>
  <inkml:trace contextRef="#ctx0" brushRef="#br0" timeOffset="35324.3">28135 3251 920 0,'-3'5'503'15,"-6"-4"-85"-15,-16 7-235 16,6 1-24-16,-6-1-71 0,-3 10-24 16,5-2-25-16,6 4-8 15,-1 5-9-15,7-8-5 16,-4 19-6-16,3-11 0 15,7-2-5-15,-1-1 0 16,13-10-2-16,-4 6-1 16,8-4 1-16,5 2 1 15,1-2 0-15,11-4 1 16,3 0 1-16,-6-7-2 0,6-3 2 16,-8-3 0-16,-8-12 0 15,10 3 2-15,-5-15-2 16,-7 8 0-16,8-5-2 15,-16-9-2-15,-16-4 1 16,5-8-1-16,-6 10-2 16,3 0 0-16,-4 11-1 15,6 3-3-15,-15 6-2 16,6 5-1-16,-4 10 0 16,-3-2-2-16,8 5 0 15,-5 3 4-15,10 0-34 16,-4 7-22-16,1-2-53 15,0 2-40-15,7 2-50 16,0-1 150-16,8 14 14 16</inkml:trace>
  <inkml:trace contextRef="#ctx0" brushRef="#br0" timeOffset="35740.1">28532 2932 733 0,'7'-23'425'0,"-5"0"-24"15,-3 17-111-15,-3 9-104 16,-1 0-38-16,3-1-83 15,2-2-27-15,0 0-28 16,0 0-5-16,9 29 7 16,6 31 10-16,-15-12 11 15,-2-1 6-15,-1-4 1 16,-4 16-8-16,3 1-12 16,4 1-6-16,-6-5-5 15,1-2-1-15,3-4-2 16,-4-8 0-16,3-9 0 15,-4-6 0-15,2-10 0 16,-3-3 1-16,4-6-10 16,-2-5-14-16,4-3-48 15,2-2-46-15,0 1 499 16,4-7-322-16</inkml:trace>
  <inkml:trace contextRef="#ctx0" brushRef="#br0" timeOffset="36308.37">28765 3270 1184 0,'63'-70'558'16,"-66"68"-219"-16,3 3-98 0,-3 5-93 15,2-6-44-15,0 0-51 16,-1 14-12-1,-3 43-13-15,5-30-3 0,0 7-4 16,1 1-1-16,1-2-2 16,-1 5-3-16,3-3-6 15,1-2 0-15,3-11-3 16,1 0 1-16,1-4 0 16,2-3 0-16,-1-1 1 15,2-5 0-15,3-7-2 16,1-5-1-16,1-6-13 15,8-3-11-15,2-8-15 16,-8 0-4-16,-4-3 7 16,4-6 7-16,-8-7 14 15,5-3 4-15,-1-13 5 16,-8 1 1-16,-5 2 0 16,5 3 1-16,-4 16-1 0,-4 7 0 15,-3 12-5-15,2 6-6 16,-2 13-3-16,-5 4 0 15,4 10 6-15,-8 8 5 16,1 0 3-16,13 11 2 16,-1-2 1-16,3 1 0 15,-1-4 2-15,-6-8-1 16,0 2 0-16,15-9-1 16,-10 5 1-16,13-3 0 0,2-13 0 15,-21 11 2-15,24-15-21 16,-11 2-31-16,12-4-69 15,8-9 466-15,-11-3-291 16</inkml:trace>
  <inkml:trace contextRef="#ctx0" brushRef="#br0" timeOffset="36973.21">29487 2825 912 0,'2'1'466'0,"-6"-15"-114"0,-9 14-103 16,11 5-89 0,-2-6-51-16,1 15-67 0,3-1-12 15,-8 9-7-15,7 2 3 16,-5 1 9-16,2-4 4 15,4 3 8-15,-7 16 0 16,6 5-7-16,-6 6-4 16,2 2-14-16,5-4-5 15,0 0-6-15,1 0-3 0,2 1-1 16,-1-5-1 0,0 1 0-16,5 0-1 0,1-20 1 15,-2 6-1-15,7-13 2 16,4-3 2-16,3-3 1 15,7-8 1-15,-10 2-2 16,11-16-4-16,2-2-25 16,8-4-12-16,13-10-16 15,-12 7-3-15,6-12 13 16,-10-4 5-16,-11 4 11 16,-3-7 6-16,-14-1 10 15,-5 0 6-15,-2-2 2 16,-4 7 1-16,-8 9-2 15,-1 7 0-15,-3 4 1 16,-1 6 1-16,0 11 5 16,0 4 1-16,0 11 1 15,7 4 1-15,7-1-3 16,3 1 0-16,4 2 1 16,0 6 0-16,3 7 1 15,4 11-2-15,8-8-1 0,3-6 0 16,6-13 0-16,2-7 0 15,-3 4-1-15,6-10 6 16,-6 4-35-16,2-12-21 16,14-7 408-16,-8-2-296 15</inkml:trace>
  <inkml:trace contextRef="#ctx0" brushRef="#br0" timeOffset="37300.5">29248 2931 909 0,'-2'-13'422'0,"10"13"-197"15,-1-3-40-15,12-8-46 16,6 12-25-16,15 0-18 16,6-11-10-16,12 12-39 0,10 5-14 15,-4-7-17 1,1-2-3-16,-8 8 27 0,-12-17 416 15,-7 9-333-15</inkml:trace>
  <inkml:trace contextRef="#ctx0" brushRef="#br0" timeOffset="39224.49">24134 3822 501 0,'91'-26'302'0,"-91"34"7"16,0-2-95-16,1-6-33 15,6 2-32-15,-3 0-39 16,3 7-10-16,-1-16-13 16,1 11-8-16,5-5-15 15,0-6-4-15,10 7-6 16,-6 3-1-16,-1 0 1 16,9 3-5-16,-3 10-8 15,1-9-4-15,7-5-11 16,-4-6-2-16,9 0-6 15,4 2-3-15,6 4-1 16,1 1-1-16,4 9 0 16,-2-18-2-16,5 13-2 15,3 1-2-15,7-16-2 16,3 15 0-16,1-18-1 16,-2 7-1-16,-1 4 1 0,6-6-2 15,-3 5 0 1,4 0 1-16,-4 1-1 0,-4 0 0 15,4-3 0-15,-3-5-1 16,9-1 1-16,-14 5 0 16,10 1-1-16,-6 4 1 15,-9-6-2-15,12 1 0 16,-9 3 1-16,3 1-1 16,8 1 0-16,-8 4 1 15,8-6 1-15,-4-5-1 0,-3 6 1 16,12-5 0-16,-6 6 3 15,7 3 1-15,-1-3 7 16,-1-2 1-16,1 1 0 16,2-1-2-16,-2 1-5 15,1 8-1-15,-2-5-1 16,6-5 1-16,2 6 0 16,-2-11 0-16,4 7-1 15,-7 7 0-15,-3-7-1 16,1 2-1-16,-4 1 0 15,-4 2 0-15,-3-2 1 16,-4-4-1-16,-1 1 0 16,5 0-1-16,-5-2 1 15,-1 8-1-15,-4 1 1 16,-4-1 0-16,2 0 0 16,2-5 0-16,4-2 1 15,-3 3-1-15,10-3 0 16,-8 5-1-16,-3-8 1 0,5-3 0 15,-6 5 2-15,7-7 2 16,-2 14 2-16,-4 5 0 16,2-7 0-16,-4-6 0 15,5 4-2-15,-1-5 0 16,4 10 0-16,0 1-2 0,3-8 3 16,1 5 0-16,9 4 3 15,-10-6 2-15,-3-1-2 16,3-10 0-16,-12-2-4 15,10 11-1-15,0 8-2 16,-5 4-1-16,-9-9-1 16,-2 3 0-16,-3-2-1 15,-5-8 1-15,-9 7-1 16,3 9-2-16,-14-9 1 16,0 5 2-16,-2-3 0 15,-20-13 1-15,17 6-1 16,-8 3 1-16,-1-1 0 15,7-2 3-15,-9 3-4 16,2-8 1-16,-1-4-4 16,3 3-13-16,1-5-25 15,5 4-4-15,-6 4 21 16</inkml:trace>
  <inkml:trace contextRef="#ctx0" brushRef="#br0" timeOffset="40290.58">24449 4202 522 0,'-10'-40'353'0,"5"39"12"15,4-1-163-15,-3 7-29 16,4-7-58-16,0 2-30 16,0 0-34-16,0-1-12 15,0-1-26-15,0 1-3 16,0 1 7-16,0 0 5 16,2 19 8-16,-8 49-1 0,4-14-11 15,1 2-4-15,0 13-5 16,-5-12-2-16,0-1-1 15,4-7 0-15,-8-8-1 16,1 4 0-16,-3-9-1 16,-3-1 0-16,10-11 1 15,5-3 2-15,1-11-1 16,4 3 4-16,-4-10 1 16,-7-5 2-16,1-9-31 15,-1-11-30-15,0-4-87 16,22-5-35-16,8 1 102 15</inkml:trace>
  <inkml:trace contextRef="#ctx0" brushRef="#br0" timeOffset="40757.33">25007 4222 670 0,'-3'16'431'0,"-3"1"-63"15,-5-3-94-15,-4 3-46 16,-5 12-92-16,-2-7-34 16,-4 1-35-16,1-5-13 15,-5-4-20-15,-8 5-9 16,-3-9-13-16,-4 0-5 16,-3-6-3-16,6-3 0 0,4 12-2 15,-3 0 0-15,6-3-1 16,7 9 0-16,8-12-1 15,11-7 0-15,7-3-3 16,-3-5-3-16,6 8-1 16,3 8 0-16,3 0 2 15,7-1 1-15,6 5 1 16,0-2 0-16,5 8 2 16,-2 0 0-16,3 2 1 15,-3-2 0-15,0 4 0 16,-2 1 1-16,-7 3 0 15,7 1-1-15,-5 2 2 16,0 3 0-16,-4-7 0 16,-7 5 1-16,-1-7-1 15,-2-20 1-15,4 19-7 16,3-23-28-16,-2-10-60 16,-1 11-35-16,15-7 70 15</inkml:trace>
  <inkml:trace contextRef="#ctx0" brushRef="#br0" timeOffset="41623.49">25284 4596 577 0,'13'-32'396'15,"-16"29"74"-15,5 2-173 0,5 0-96 16,-3-7-36-16,-7 5-69 16,-4-2-19-16,-9-1-24 15,1 2-8-15,-5 2-12 16,6-2-6-16,-3 2-9 16,0 8-1-16,-6-6-8 15,-4 6-2-15,8 4-7 16,0-3 0-16,2 11 0 15,6-8-2-15,2 3 1 16,2 4-1-16,3-4 1 16,0 5-1-16,7 2 0 15,5-6 0-15,2 1 1 16,3-1 0-16,2-5 1 16,2-2 0-16,3-3 0 15,-1-4 1-15,6-6 1 0,-5-5-2 16,2-11-10-16,-1-1-6 15,-3-3-13-15,0 2-6 16,-14 6-2-16,2-6-3 16,1 9 5-16,-3-4 5 15,-4 2 13-15,2 8 3 16,2 9 2-16,-5 4 1 16,7 10 0-16,1 3 4 0,-12 7 5 15,-2 7 0-15,12 9 1 16,-10 5 0-16,6 4 0 15,10 23 1-15,-18-4 5 16,7 2 2-16,-4 1 1 16,-7-18 0-16,9 9-3 15,-8-6-1-15,-1 2-1 16,10-5 0-16,1 2 0 16,-8-9 1-16,-6-21 1 15,2 1 2-15,-4-17 2 16,3-4 0-16,-5-4 1 15,-4-2-2-15,-2-16-1 16,6-3-1-16,6-15-4 16,1 7-2-16,2-17-1 15,1-3-1-15,2 6 0 16,2-12 1-16,3 13 0 16,5 8 0-16,7 0 1 15,3-6 0-15,8-2 0 16,4-18-1-16,6 2 7 0,10 7 5 15,7 3 9-15,0 15 6 16,9 7-2-16,-8 2-3 16,1 3-10-16,-5 4-2 15,-8-1 17-15,-1 4 3 16,-12 3-258-16,8 4 184 16</inkml:trace>
  <inkml:trace contextRef="#ctx0" brushRef="#br0" timeOffset="42739.74">26445 4420 557 0,'72'-25'296'0,"-69"33"-84"0,2-10-17 15,1 4-46-15,-2 4-19 16,-1-8-21-16,2-1-6 16,-5 3-8-16,-1-1-1 15,0-1-11-15,0 2-6 16,-1 0-22-16,-9 2-12 16,-39 18-12-16,24-9-5 15,-7 2-13-15,0 10-5 0,0-9-4 16,-7 1 0-16,4 5-2 15,-4-21 1-15,6 1-2 16,13 1 1-16,11-2 0 16,10 2 2-16,4-2-3 15,1 2-1-15,-5-2-2 16,0-1-3-16,14 0-1 16,35-3 1-16,-15 14 1 15,2 1 1-15,-2 1 1 16,5 3 1-16,-9 1 1 15,3 2 0-15,-9 6 0 16,-7-1 0-16,-5 3 0 16,-8 2 1-16,-8-2 1 15,-1 2 1-15,-10-3 4 16,-2-5 1-16,-7 1 5 16,-1-8 3-16,-5-12 3 15,7 12-1-15,0-8-4 16,-4-8-2-16,8 1-5 0,-5-13-2 15,8-2-2-15,-3-2-2 16,8-5-3-16,0-5 0 16,11 1-40-16,10 6-24 15,-3 6-78 1,9 6-51-16,-7-3 124 0</inkml:trace>
  <inkml:trace contextRef="#ctx0" brushRef="#br0" timeOffset="45789.21">26788 4589 395 0,'-20'-59'230'15,"20"55"-17"-15,0 1-32 16,4 5-43-16,-4-3-16 16,0 0-9-16,0 0-6 15,0 1 2-15,0 0 3 16,0 0-14-16,0 0-11 0,-1 0-18 15,-1 0-9-15,0 2-15 16,-6 8-7-16,-28 36-13 16,30-29-6-16,-13 1-10 15,0 6-4-15,0-4-2 16,0 3-1-16,15 14-1 16,0-9 0-16,4 2 0 15,0 2-1-15,-1-18 0 16,7 16 0-16,9-11 0 15,0-12 2-15,14 9 2 16,-6-16 1-16,12 10 3 16,5-16 0-16,-2-11 0 15,2-6-1-15,-7-25-1 16,-3 21 0-16,-8-12 0 16,0 0 0-16,-16 16 1 15,1-6 0-15,-9 2 1 16,-8 3-2-16,-6 1 3 15,-2 7-1-15,-2 8-1 16,-1 5-1-16,-2-3-5 0,-1 8-1 16,6-1-1-16,-1-1 0 15,-2 3 1-15,19-3 0 16,-8-3 0-16,13 3-3 16,13 4-9-16,-15-7-29 0,10 8-66 15,-1 0 259-15,7-2-143 16</inkml:trace>
  <inkml:trace contextRef="#ctx0" brushRef="#br0" timeOffset="46254.61">27325 4223 718 0,'-2'-10'425'0,"-1"5"-62"15,5-1-125-15,-6 8-46 16,0 4-73-16,1 3-31 16,-9 10-38-16,7 9-3 15,-17 9-6-15,10 10-2 16,3 6-4-16,-3 1-5 16,10 0-9-16,-5-6-6 15,2-4-5-15,-3-5-2 16,10-1-2-16,0-1 0 0,6 1 0 15,0-5 0-15,-5 0 0 16,-1-16-1-16,-7-11 6 16,4 14-16-16,6-14-44 15,-5 5-30-15,7-8-123 16,-18-29 318-16,23 0-118 16</inkml:trace>
  <inkml:trace contextRef="#ctx0" brushRef="#br0" timeOffset="47087.83">27540 4502 1054 0,'-1'-6'477'0,"0"1"-219"0,2 5-42 15,-2 4-67-15,0-4-33 16,0 0-49-16,0 0-8 16,-4 7-12-16,-3 17-8 15,-11 26-5-15,11-25-2 16,5 5-3-16,0-1-2 16,2 9-6-16,2-6-4 15,3 7-6-15,2-7-3 16,7-10-3-16,-1 3 1 0,4-14 0 15,-5 10-1-15,9-15 3 16,2-1 0-16,-8-7 0 16,11-7 0-16,-13-9-4 15,3-2-3-15,5-18-6 16,2 1-6-16,-2 3-7 16,3-5-1-16,-8 7 4 15,-1-6 4-15,2 10 6 16,-6 0 4-16,3 6 1 15,-13 12 0-15,1 4-2 16,-2 2-5-16,-12 12-3 16,12-6 0-16,-11 8 1 15,4 4 2-15,8-1 4 16,2 7 0-16,8-4 1 16,-1 4 1-16,6 3 1 15,-1-4 0-15,4 3 2 16,3-8 0-16,4-4 0 15,-3 0 1-15,4-10 1 16,5 0 0-16,-3-7 1 0,3-3 1 16,4-5-2-16,-8-6 1 15,-7-2-2-15,6 0 0 16,-15-2 1-16,-3 3 1 16,16-4 0-16,-20-1 0 15,-4 1-2-15,11 11-1 0,-31 6-3 16,3-2-3-16,8 16-2 15,-22-5 0-15,8 12 0 16,3 7 1-16,-15 1 2 16,14 4 0-16,2 6 1 15,2 2 1-15,9 6 0 16,0 0 1-16,2 1 4 16,5-2 0-16,2 4 2 15,2 0-1-15,12-11 0 16,-6 0-1-16,7-11 1 15,3-3-1-15,0-3 10 16,7-4-2-16,6-17-43 16,-6-14-10-16,-1-23 17 15</inkml:trace>
  <inkml:trace contextRef="#ctx0" brushRef="#br0" timeOffset="47639.46">28506 4438 1063 0,'-7'3'515'16,"-4"7"-143"-16,2-3-115 15,-9 8-68-15,7 3-36 16,-2 13-65-16,2 3-19 16,8-2-21-16,-6 4-10 15,1-1-13-15,2 3-5 16,-4-1-8-16,3 1-1 0,3 1-11 15,1-12 0-15,4-6 0 16,-1-6 6-16,2-15 4 16,-1 11 4-16,6-15-1 15,-3 4-6-15,6-14 2 16,3-9-9-16,-4 2 0 16,9-18-3-16,3 1-20 15,2-4-10-15,7-7-27 16,6 7-4-16,1 0 16 15,-16 10 13-15,-1 14 28 16,-15-5 4-16,-2 16-4 16,12 3-1-16,-12 7 0 15,6 10 5-15,-7 5 14 16,-10 4 8-16,-1 5 12 16,-2 5 1-16,3-2 0 15,9 6-3-15,4-5-5 16,5 2-2-16,1-1-7 15,4-6-2-15,5 2-3 16,3-9-1-16,7-1 1 0,0 0-2 16,3-15 0-16,-3 1-1 15,-3-17-14-15,-2-8-22 16,-4-3-55-16,1-6-27 16,-4 7 148-16,-1-4-55 15</inkml:trace>
  <inkml:trace contextRef="#ctx0" brushRef="#br0" timeOffset="48104.3">29191 4199 1075 0,'0'-9'548'16,"6"6"-177"-16,-5 2-148 15,-4 1-34-15,2 0-92 0,-1 0-30 16,1 0-32-16,-1 25 2 16,-8 45 10-16,7-25-2 15,2 11-5-15,-2 0-1 16,1-5-11-16,-3 5-7 16,5-13-2-16,3 0-5 15,3 3-4-15,3-1 2 16,-10-2-6-16,-4 0 1 15,2-10-4-15,3-14-1 0,1-5 1 16,3-6-9-16,-5-18-40 16,-2 2-37-16,-6-25-63 15,-18-8 237-15,36 10-91 16</inkml:trace>
  <inkml:trace contextRef="#ctx0" brushRef="#br0" timeOffset="48371.5">28987 4484 1118 0,'0'-8'581'16,"11"-3"-192"-16,1 5-130 15,-7-18-41-15,21 38-76 16,4-8-29-16,16 0-33 15,16 18-14-15,-3-30-27 16,3 11-8-16,-12-4-13 0,-3 7-4 16,-13 0-3-16,-8-6-3 15,-10-2-9-15,-6-4 1 16,-11-4 250-16,-7 3-190 16</inkml:trace>
  <inkml:trace contextRef="#ctx0" brushRef="#br0" timeOffset="55981.47">4335 7065 464 0,'62'-30'274'0,"-68"32"-65"0,-3 2-41 15,0 2-32-15,9-2-35 16,7-4-1-16,-10 0-11 16,9-1-6-16,-4 0-8 15,-2 1-10-15,0-1-9 16,0 1-3-16,0 0-1 15,0 0 8-15,-1 0 1 16,0 0-1-16,0 0-17 16,0 0-18-16,-9 0-19 15,-5 2-1-15,-31 9-2 16,11-2 0-16,-4 4-1 16,-6 2 0-16,4 2 0 15,6 4-1-15,0 0 0 16,-1 10-1-16,4-10 0 15,1 1 0-15,10 2 0 16,7-13-1-16,2 5-2 16,13-9-1-16,5-14-1 0,-2 7-1 15,13 2 3-15,-3 3 3 16,5 7 0-16,7-9 2 16,7 4-4-16,6-1-1 15,-1 3 0-15,14 8 2 16,-19-5 4-16,-1 9 0 15,-2 2 3-15,-18-5-2 16,2 6-1-16,-13-3 2 0,1 2-2 16,-4 1 2-16,-11 4-2 15,-1-8 0-15,4-8-1 16,-13 2 0-16,0-8 2 16,5 4 1-16,-15-3 0 15,10-6-1-15,9-8 0 16,-1-8 0-16,4-2-1 15,6 0-1-15,0 1-1 16,5-1-1-16,1-3-1 16,6-5-1-16,4-4 0 15,3 6 0-15,6-16 3 16,5 5 5-16,0-12 12 16,10-7 8-16,-2 20 1 15,-6-8-2-15,2 9-7 16,-9 6-7-16,-6-4-4 15,0 11-2-15,2 13-5 16,-5-3-1-16,-2 8-1 16,0 2 10-16,-4 9-47 0,-1 5-37 15,1 4 50-15</inkml:trace>
  <inkml:trace contextRef="#ctx0" brushRef="#br0" timeOffset="56362.15">4567 7433 1211 0,'50'10'537'0,"-53"-13"-265"16,-4-1-47-16,4 1-71 15,3 3-45-15,0 0-60 16,0-1-20-16,0 1-21 16,0 0-4-16,0 0-2 15,2 7 0-15,2 5 0 16,4 32 0-16,-11-27 1 15,-2 2 2-15,2-2 2 16,2-4 7-16,0 4-37 0,0-4-33 16,2-2-70-16,0-2-53 15,0-9 245-15,4 0-86 16</inkml:trace>
  <inkml:trace contextRef="#ctx0" brushRef="#br0" timeOffset="56929.45">5017 6971 632 0,'-3'5'392'0,"-1"-1"64"16,-1-2-178-16,3 10-109 15,-4-4-18-15,-1 6-68 16,3 6-19-16,-3 6 3 16,2 5-1-16,-4 12-16 15,-3-1-2-15,5 4-14 16,-3 3-9-16,1 4-8 16,1-4-6-16,2-4-5 15,6-2-1-15,1-8-1 16,2-5 0-16,6-11-1 15,-1 5 1-15,4-12-2 16,2 1 2-16,0 3 0 0,2-19 0 16,2-3 0-1,2-2 0-15,1-16 0 0,-1 6-2 16,6-9-2-16,-4 0 0 16,3 2-1-16,-6-2 1 15,-9 4 0-15,0-7 3 16,-12 8 2-16,-8-2-1 15,-4 7-1-15,-6 18-3 16,-2 8-4-16,8 13 0 16,-1-1-1-16,5 2 0 0,3 5 0 15,4-5 1-15,5 6 1 16,1-6 1-16,7-2 1 16,1 2 1-16,7-1 0 15,7-4 0-15,-2-5 4 16,-4 0-17-16,-1-1-56 15,-1-3 448-15,15-8-309 16</inkml:trace>
  <inkml:trace contextRef="#ctx0" brushRef="#br0" timeOffset="57744.81">5905 7357 1390 0,'-2'-14'587'0,"-2"8"-351"0,1-5-33 16,-7-11-95-16,-1 15-43 16,-2-6-47-16,-1 14-8 15,2 0-4-15,-3 1-1 16,-8 0-5-16,0-3 0 15,-2 8-3-15,-3 15-1 16,2 1 0-16,6 4 0 0,-7-2 0 16,8-12 0-16,8 5-1 15,-1 5 0-15,14-7-1 16,7 7 1-16,4-10 0 16,2-7 2-16,17 4 3 15,-7-7 0-15,4-2 0 16,2 1 1-16,-18-4-1 15,11-8-2-15,-12-3-11 16,-2-4-4-16,-4 3-8 16,-3 3-1-16,1 3 1 15,-4-9-4-15,-2 12-2 16,-2 9 5-16,10 7 7 16,-3 20 6-16,4-5 10 15,-5 1 0-15,1 17 2 16,-2 2 0-16,4 18 0 15,1 13 0-15,0-1 1 16,5 0 0-16,-3-2 1 16,2-15-1-16,-5-1 1 0,-1 6 1 15,-3-12 1-15,-1-18 1 16,-5-1 2-16,-5-19 2 16,-3-2 0-16,-3-2-1 15,4-19-1-15,-2 2-2 16,-8-8 0-16,2 12 0 15,-6-7-3-15,-7-1 1 16,7-11-2-16,3-2 0 16,8 6 0-16,8-10 0 0,4 8-1 15,3 6 0-15,1-12 0 16,3 9-1-16,21-9 14 16,-4-8 7-16,7 1 13 15,2-1 8-15,-3-5-6 16,1 6-3-16,9-5-7 15,2 14-2-15,-4 6-5 16,4-9-4-16,-11 13-7 16,1-16-3-16,-8 10 4 15,-5 19 1-15,-3-5-17 16,3 14 370-16,-13-3-276 16</inkml:trace>
  <inkml:trace contextRef="#ctx0" brushRef="#br0" timeOffset="58595.6">7121 7244 503 0,'0'5'151'16,"0"5"-36"-16,-2-1 169 15,11 2-71-15,-6-11-11 16,3-6-18-16,-13-5-34 15,2 9-8-15,11 10-15 16,-7-4-5-16,2 4-20 16,-5 5-19-16,-16 1-22 15,7 4-10-15,-3 5-23 16,-7 1-2-16,-8-2-12 16,-1 5-6-16,3 7 0 15,0-8-2-15,5 2-3 16,0-7 2-16,2-7-2 15,6-1 0-15,1-10-13 16,5-2-21-16,4-5-79 16,9-6-48-16,5-9-48 0,5 3 109 15</inkml:trace>
  <inkml:trace contextRef="#ctx0" brushRef="#br0" timeOffset="58827.61">6978 7245 564 0,'0'9'380'0,"-2"-3"43"16,-3 6-119-16,5 5-85 16,-2-10-38-1,3 4-56-15,4 10-23 0,1-3-27 16,2 14-7-16,3 1-14 16,1-6-7-16,2 3-21 15,9 1-1-15,6-11-18 16,0 0-1-16,0-3 2 15,-6-5 5-15,4-11-18 16,4-2-26-16,0-10 23 16</inkml:trace>
  <inkml:trace contextRef="#ctx0" brushRef="#br0" timeOffset="59678.01">7867 6843 500 0,'0'1'317'0,"2"-13"39"15,-2 11-89-15,1 1-54 16,0 1-30-16,-2-1-77 16,0 0-29-16,0 0-33 15,-2 10 0-15,-6 58 2 16,10-21 0-16,1-3-1 15,-4 4-10-15,3 12-5 16,-2 4-3-16,-2-11-7 16,1 6-1-16,-5-8-5 15,2-11-2-15,-2 6-7 16,2-12-2-16,-1-14 0 16,3-3-2-16,2-7 8 15,-4-10 5-15,2-4-24 16,2-2-31-16,-1-6-63 15,1-12 355-15,8 8-211 16</inkml:trace>
  <inkml:trace contextRef="#ctx0" brushRef="#br0" timeOffset="60427.57">8172 7120 926 0,'-1'1'515'0,"10"5"-121"16,-3-1-159-16,-16-4-42 0,6 10-84 15,1 1-26 1,4 18-21-16,0-7-11 0,4 6-9 16,-3 14-6-16,-4-10-12 15,-2 7 0-15,6 4-11 16,-11-19-2-16,-21-10 0 15,27 9-9-15,-7-12 7 16,10-4-4-16,22 8-1 16,-14-12 7-16,-2-10-5 15,-1-2 3-15,6-6-5 16,-7-18-3-16,5-2-10 16,-3-16-11-16,-4-12-23 15,14 16-4-15,-1 0 6 16,10 15 11-16,-2 10 20 15,-3 0 3-15,-3 13 0 16,-4 8-1-16,-3 13 0 16,0 6 0-16,1 18 6 15,-1-6 2-15,-2 10 1 0,-2-3 3 16,-1-6 3-16,3 15 1 16,0-13 0-16,0 3 0 15,-3-5-4-15,0-7 1 16,-3-7 0-16,-2-4-1 15,3-13 3-15,0-1 2 16,1-9 1-16,3-4-1 16,-1-6-2-16,-1-4-4 0,6-9-1 15,0-2 2-15,6-8-21 16,-4-12-7-16,12 2-5 16,-5 2-2-16,0 12 18 15,0 11 8-15,-8 14-1 16,4 5 0-16,-2 15-2 15,0 8 0-15,-3 8 8 16,-8 9 10-16,-2 2 9 16,4 4 4-16,-5-3 0 15,5-1-7-15,4 2-6 16,-1-4-3-16,1-7-3 16,0-2 1-16,-9-13 0 15,0-2 0-15,-1-1 1 16,4-2-17-16,3-2-72 15,3-5-51-15,-4-9 74 16</inkml:trace>
  <inkml:trace contextRef="#ctx0" brushRef="#br0" timeOffset="60877.17">8962 7174 1071 0,'0'13'535'15,"-8"1"-130"-15,-3 0-118 16,-1 2-92-16,3 2-39 0,2 13-71 16,3-3-21-16,2 1-20 15,0 4-11-15,2-18-17 16,1 9-2-16,2-4-6 16,3-2 0-16,6 5-2 15,-1-7-1-15,6-1-1 16,2-2 0-16,0-4 0 15,4 2 0-15,-6-10 2 16,3-4 0-16,-7-7 1 16,-3-7-1-16,2-6-3 15,-10-6 0-15,0-3-2 16,4-2 0-16,-6 0-1 16,-5-6 0-16,0-3-1 15,-15-1-2-15,6 13 0 16,-4 11-2-16,6 10-1 15,6 7-1-15,-16 3-1 16,10 5 0-16,-8 6-11 16,6 3-9-16,5 5-38 0,3 4-23 15,1-7-56 1,0-2-26-16,7 7-50 0,3 1 124 16,2-11 49-16</inkml:trace>
  <inkml:trace contextRef="#ctx0" brushRef="#br0" timeOffset="61244.07">9557 6740 987 0,'2'-15'494'0,"-16"3"-133"16,10 5-58-16,-5 7-113 16,7 6-48-16,8 12-78 15,-10 0-22-15,6 20-6 16,6 8 10-16,-7 4 1 16,-2 6 0-16,3-2 4 15,-2 0-2-15,5 9-4 16,3 7-9-16,-12 0-16 15,-4-8-2-15,-3-12-12 16,-6-7 2-16,9-7-2 16,2-2 0-16,-2-12-3 15,10-4-18-15,-6-10-30 0,-5-7-27 16,-1-5 41-16</inkml:trace>
  <inkml:trace contextRef="#ctx0" brushRef="#br0" timeOffset="62110.219">7711 7694 646 0,'0'0'325'0,"0"-2"-81"16,5 2-28-16,-5 0-34 15,0-1-18-15,0-1-32 16,7-1-10-16,7-2-16 15,29-7-9-15,-27 8-22 16,0-1-10-16,9 6-12 16,8 3-3-16,8 1-6 15,3 3-2-15,19 18-9 16,-7-13 2-16,15 12 0 16,-2-17-2-16,3 5-3 15,11 8-4-15,3-13-2 16,7 26-4-16,-3-23 12 15,-2 5 6-15,-1 0 11 16,-4-15 3-16,3 3-8 16,-1-1-1-16,1 2-15 0,-1 8-4 15,-9-28-4-15,7 5-8 16,-21-2-2-16,-3-11 3 16,-3 23-1-16,-14-8-2 15,-3 0-5-15,-10 7-5 16,-11 4-2-16,-8-3-1 15,-5 0 3-15,2 1-2 16,-8 0-4-16,-1 6-13 16,-8 2-39-16,-4 2-24 15,-4 6-44-15,-9-12 372 0,11 9-200 16</inkml:trace>
  <inkml:trace contextRef="#ctx0" brushRef="#br0" timeOffset="63262.36">7842 8059 1972 0,'1'-1'66'0,"-1"-2"11"16,0 0 61-16,0 3-42 0,-1 0-24 15,1 0-36-15,0 11-17 16,1 50 1-16,-1-16 3 16,-3 13-2-16,3 3 0 15,-4 1-7-15,1-7-4 16,-1-10 0-16,-4-6-1 15,5-6-2 1,-1 0 0-16,5-7 0 0,-1-11 0 0,0-5-1 16,2 0 3-16,-2-16-6 15,0 1-20-15,3-13-79 16,0-11-15-16,8-4 56 16</inkml:trace>
  <inkml:trace contextRef="#ctx0" brushRef="#br0" timeOffset="63878.11">8385 8068 783 0,'3'5'423'0,"-4"-2"-61"16,1 5-65-16,-4-6-64 15,-1 1-45-15,-2-1-80 16,-9-1-29-16,-7 2-31 16,-4-3-15-16,-10 2-14 15,3 8-7-15,5 2-9 16,-5 0 1-16,4 2-2 0,7-3-1 16,-10 0-1-16,15 11 0 15,8-14 0-15,-9-5-2 16,14-2-4-16,-1-6-2 15,10 8 0-15,18 4 1 16,9 7 4-16,5-6 1 16,0 9 0-16,-1-7 1 0,3 8 1 15,-5 8 0-15,-2-13 0 16,-10 15 0-16,-5 0 0 16,-3-3 1-16,-9 12 1 15,-2-8 0-15,-10-8 3 16,-5 1 2-16,-2-7 3 15,-5-2 0-15,1-3-4 16,-7-4-3-16,2-4-1 16,-5-5 0-16,12-8 4 15,5-1-1-15,4-9-1 16,5 3-4-16,-8-4-1 16,11-2-2-16,10 10 0 15,-12-20 1-15,15-3 1 16,0 1 0-16,2-7 0 15,17 12 1-15,-10 7-1 16,-1-2 0-16,-4 0 1 16,4 5-1-16,-3-4 1 15,-3 2-1-15,-7 4 35 16,6 13-33-16,-3 4-69 0,1 7-16 16,3-5 20-16</inkml:trace>
  <inkml:trace contextRef="#ctx0" brushRef="#br0" timeOffset="64427.11">8652 8097 766 0,'15'36'496'0,"-22"-31"53"16,-1-4-193-16,5 7-131 15,-8 0-49-15,-7-5-93 16,-7 1-25-16,12 14-27 16,5 3-8-16,3 4-9 15,4 9-5-15,-4-3-4 16,0-8 0-16,9 14 0 16,7-3 2-16,-1-7-2 15,6 4 1-15,-14-14-2 16,0-1-1-16,8-3 0 15,-5-2 1-15,18-3 0 16,0-3 0-16,-2-6 1 16,13 1 0-16,-10-12 0 15,1-2 0-15,-3 1-1 0,-6-17-1 16,3 3 0-16,0 4-2 16,-7-16 0-16,1 6 1 15,-2-2 0-15,-7-6 0 16,-4 1 2-16,-4 7 0 15,-11-4 0-15,-2 6 0 16,-4 14-1-16,0-3-3 16,-5 9-1-16,2 1-3 0,4 9-3 15,-3 5 0-15,13 5 0 16,-3 10 1-16,-4-4-34 16,1 5-19-16,2 10-68 15,9-4-41-15,1-2-37 16,4 8-253-16,4-20 322 15</inkml:trace>
  <inkml:trace contextRef="#ctx0" brushRef="#br0" timeOffset="65259.06">9325 8235 1065 0,'10'11'494'0,"-1"-14"-158"0,-1-1-89 15,-5 4-33-15,-3 1-27 16,-1 4-45-16,0-5-23 16,0 0-29-16,0-2-20 15,-12 0-41-15,-38-3-9 16,23 12-15-1,1 7-1-15,-3-21-4 0,-3 3-2 16,10 13-2-16,5 5-1 16,13 22 1-16,5-3 0 0,-2-19 0 15,-1 4-1-15,5-8 2 16,4 2 1-16,18 3 1 16,1-10 1-16,6-9 1 15,0 1 1-15,-4-3 0 16,-2 3 3-16,-4-4 0 15,-3-6-2-15,-8-2-3 16,5 0-4-16,-8-1-1 16,1 1 1-16,-4 7 0 15,-4-5-3-15,3 17-4 16,-4 6 0-16,-1-2 0 16,4 15 4-16,-1 5 5 15,0 4 1-15,2 14 0 16,-3 0 0-16,0 4 1 15,1 7 0-15,2 6 0 16,3 1 0-16,0 4 1 16,0-2 0-16,-2-4 0 15,0-7 0-15,-1-8 0 16,-2-6 0-16,-4-14 2 0,-1 0 0 16,-8-13 3-16,-2-5 1 15,-5-3-4-15,-4-4-1 16,-1-4-1-16,-1-7-1 15,-3-13-2-15,-2-9-3 16,4-9-9-16,1 2-5 16,3-1-4-16,5-3 0 15,-1 1 8-15,13 13 4 16,5-10 8-16,4 13 1 0,4 0 1 16,-1 0 1-16,8 12 2 15,-4-11-1-15,5 5-1 16,0-7 2-16,3 3 2 15,4 11 1-15,10-3 2 16,-3 1 0-16,12-2-2 16,6-2-1-16,2 4-1 15,5-1-1-15,-11-1-1 16,-8 6 14-16,-4 4-10 16,-15-3-26-16,2 7 21 15</inkml:trace>
  <inkml:trace contextRef="#ctx0" brushRef="#br0" timeOffset="68104.5">10543 7378 496 0,'-46'-20'253'0,"45"20"-69"16,0-6-22-16,0 7-24 16,1-1-6-16,0-1 0 15,0 1-7-15,0-1-23 16,-1 0-9-16,1 0-22 15,0 0-3-15,0 0-13 16,5-4-10-16,0 4-8 16,4 1-2-16,34 16 3 15,-28 5 8-15,10-17 7 0,-9 1 6 16,17-3-2-16,6-2-5 16,0 0-17-16,6-8-11 15,-6-3-12-15,-3-2-3 16,-3-4-2-16,-5 13-3 15,-2-13 6-15,-12-5-3 16,-8 15-42-16,-15-2-45 16,-10 14-131-16,3 12-51 15,-6-13 154-15</inkml:trace>
  <inkml:trace contextRef="#ctx0" brushRef="#br0" timeOffset="68454.5">10557 7580 537 0,'-2'-2'363'16,"-6"4"38"-16,10 4-177 15,11-2-4-15,-1 0-40 16,7-3-21-16,4 7-29 0,-1 0-8 16,9 1-14-16,2 0-11 15,-2-4-23-15,3-1-15 16,-2-1-27-16,-1 3-6 15,-5-4-15-15,-2-2-2 16,-9 1 14-16,5-1-16 16,-3-3 0-16</inkml:trace>
  <inkml:trace contextRef="#ctx0" brushRef="#br0" timeOffset="83764.3">11642 7348 521 0,'35'-34'272'0,"-28"25"-67"16,-3 0-18-16,-2 9-46 15,-1-7-21-15,-1 3-25 16,0-4-8-16,-2 8-16 16,3-5-3-16,-1 5-1 15,0 0 2-15,0 0 13 16,0 0-2-16,-1 0-16 16,-3 12-11-16,-28 40-19 15,9-30-5-15,-3 6-9 16,-4 0-3-16,-1 2-8 15,6 6-2-15,1-7-3 0,-3 6-1 16,5 0-2-16,8 0 0 16,0 3-1-16,13-16-1 15,8 8-2-15,-1-10 0 16,12 2 2-16,3 13 0 16,10-23 2-16,0 6 2 15,13-30 2-15,4-2-1 16,0-7 2-16,0-7-2 15,0 2 1-15,-3-14 0 0,3-3 0 16,-3-3 0-16,-13 4 0 16,-7 4 1-16,-21 6 2 15,-1 9 1-15,-8 0 10 16,-3-12 8-16,-9 20 8 16,-12-9 0-16,0 7-10 15,-10 14-9-15,6-9-12 16,-1 14-1-16,-1 6-2 15,3 0 0-15,-1 4 0 16,3 1 0-16,2-13-1 16,4 3 0-16,6 5 0 15,6-15-2-15,1 17-7 16,6 1-18-16,5-11-63 16,0 10-44-16,12-10-455 15,4 0 403-15</inkml:trace>
  <inkml:trace contextRef="#ctx0" brushRef="#br0" timeOffset="84116.7">12283 7670 1398 0,'2'3'572'0,"-4"0"-365"15,-4 1-38-15,5-4-66 16,0 0-33-16,-1 3-34 15,-1 2-9-15,-1 6-10 16,-6 28-5-16,9-22-7 16,0-2-1-16,-2-11 18 15,0-2-12-15,2-8-56 16,-1 5 192-16,1 0-134 16</inkml:trace>
  <inkml:trace contextRef="#ctx0" brushRef="#br0" timeOffset="85140.6">12821 7338 816 0,'-7'10'387'0,"-2"-6"-157"16,7-8-13-16,-8 4-54 15,-1-3-23-15,3 8-30 16,-11-1-12-16,3 8-26 16,-1-4-10-16,-1 10-19 15,-3-2-10-15,4 5-14 16,2 1-5-16,-1 1-7 15,4 4-2-15,-2 5-3 16,0 3-1-16,7-2 0 16,5-4-1-16,5 0 2 15,3 8-1-15,0-12 2 16,2 15 2-16,5-19 1 16,-1 5 2-16,7 0 2 15,4-27 1-15,4 13 2 16,15-14 0-16,-2-14 0 15,0 0-1-15,2-19-2 0,2-7 0 16,-7-4-3-16,4 7 0 16,-13-2 0-16,-10-1-1 15,-6 13 2-15,-9-7 1 16,-6 4 1-16,-6 5 0 16,-6-8-1-16,-10 10-2 15,-8 5-4-15,10 3 0 0,-9 7-3 16,3-2-1-16,-4 3-1 15,-10-4-1-15,9 14 0 16,2 3-1-16,9-2 1 16,2 1-1-16,4-2-1 15,7 15 0-15,7-2-19 16,2 7-34-16,9 8-48 16,1-10-525-16,9 15 449 15</inkml:trace>
  <inkml:trace contextRef="#ctx0" brushRef="#br0" timeOffset="86073.7">13285 7433 625 0,'33'-61'357'0,"-38"54"-79"16,7 3-69-16,-3-12-16 16,1 8-41-16,4-3-13 15,1 5-28-15,-4 12-21 16,-4 0-31-16,4 7-14 16,-5 2-17-16,-1-16-1 15,2 15-2-15,-4 1-4 16,1 8-6-16,-1 16-3 0,6-8-2 15,-11 4 0-15,11-6-4 16,-1 3-1-16,-7-3 0 16,4-7-1-16,-2-2 0 15,5 1 1-15,2-13 1 16,0-4 2-16,0-8 5 16,3-5 0-16,2-6-1 15,1 4-4-15,2-9-7 16,-11-1-1-16,8-6 0 15,2 0-2-15,1 16 0 16,4-2-2-16,-2 13-2 16,-5 7-1-16,4 0 1 15,0 12 1-15,5-1 3 16,4 4 1-16,-13-3 1 16,18-4 0-16,-9-3 0 15,2-5 2-15,13 3-1 16,-10-11 5-16,6-2-17 0,2-1-30 15,-6-10-72-15,-2 1 0 16,-1-3 57 0</inkml:trace>
  <inkml:trace contextRef="#ctx0" brushRef="#br0" timeOffset="86439.97">13615 7201 1096 0,'-4'-8'458'0,"4"19"-247"16,0 12-60-16,-2 9-42 16,2 10-18-16,3-6-28 15,3 4-5-15,3 11-6 16,1-6-1-16,-6 9-9 16,1-8-6-16,-4 6-11 15,-3-5-6-15,-3-1-6 0,-3 4-2 16,-1-21 13-1,-2 10-15-15,-1-19-64 0,0 2 308 16,2-1-216-16</inkml:trace>
  <inkml:trace contextRef="#ctx0" brushRef="#br0" timeOffset="87247.8">13844 7312 638 0,'7'11'343'0,"-8"-7"-31"16,-8 1-81-1,15 1-50-15,-18 1-23 0,16 9-63 16,11-8-19-16,4-3-16 16,19 10-6-16,7-9-5 15,-8-3-3-15,17-3-12 16,-6-6-5-16,-6-8-11 16,0-5-4-16,-13 8-6 15,1 3 0-15,-19 17-2 16,-5 3 0-16,3-8-1 15,-14 1 0-15,0-3 2 16,5 8 3-16,-20 12 0 16,7-5 0-16,5 14-3 15,-8-6-1-15,9 6-2 16,0 6-1-16,0-8 0 16,4 6 0-16,-3 2-1 15,3-9 1-15,-3 3-2 16,4-3 2-16,0 7-1 15,0-3 1-15,-2-9 1 0,-1-12 0 16,3-6 0-16,-4-7 4 16,4 14-20-16,2-1-26 15,-3-7-64-15,2 3-41 16,-1-14-111-16,-1-2-125 16,1 7 250-16</inkml:trace>
  <inkml:trace contextRef="#ctx0" brushRef="#br0" timeOffset="87612.15">14056 7591 870 0,'-4'6'418'0,"0"-6"-144"16,-2 3-43-16,4-1-62 15,2-2-31-15,0 0-47 16,0 0-11-16,11 5-6 16,39 22-2-16,-20-18-1 15,4-1-4-15,4-6-5 16,3 0-8-16,-6 0-19 0,-5-2-9 15,-12 5-16-15,-9-1-3 16,-5 2-2-16,4-3 4 16,2-7-35-16,-3-5-36 15,-2 6 10-15,-3 1-309 16,0-4 266-16</inkml:trace>
  <inkml:trace contextRef="#ctx0" brushRef="#br0" timeOffset="88341.5">14861 7358 1017 0,'13'-21'444'0,"-20"27"-223"16,1-15-36-16,0 12-42 15,2-9-30-15,-9-8-43 16,-4 9-11-16,-1 1-20 16,-3 12-6-16,-4-6-9 15,-1 8-3-15,-11 1-10 0,-5-9-3 16,3 14-6-16,1 4 0 15,8-13-2-15,6 13-1 16,5-1 0-16,8-7 0 16,6 5 0-16,4-3 0 15,6-4 0-15,5 2-1 16,6 0 2-16,11-1 1 16,9-2 0-16,3 4 1 15,12-1 0-15,-2 5 0 16,-14 5-1-16,1 1 0 15,-13 4-1-15,-15-3 2 0,0 2 0 16,-4-2 0-16,-9-3 3 16,12 12-1-16,-15 1 4 15,-2-4 0-15,-8 2 0 16,-6-19 1-16,1-4-1 16,-7-3-1-16,4-6 0 15,-4 2-1-15,6-7 2 16,3-10 0-16,6 3-1 15,0-3 0-15,4-4-2 16,1 18-2-16,5-21-1 16,3 16-1-16,4-18 0 15,0-12-1-15,5 14 3 16,5-17 4-16,6 10 10 16,3 0 6-16,7-6 6 15,7 3-2-15,-3-2-7 16,7 2-4-16,-6 4-8 15,0-10-3-15,0 4-3 16,-5-1 10-16,0 8-36 0,-9 4-20 16,0 15 30-16</inkml:trace>
  <inkml:trace contextRef="#ctx0" brushRef="#br0" timeOffset="89574.19">15359 7322 707 0,'1'-17'342'0,"3"17"-116"15,-2-4-24-15,-4 2-76 16,1 2-30-16,0 0-46 16,-2 7-11-16,0 16 13 15,0 41 1-15,3-23 0 16,-6-9 3-16,-7 15-6 16,11-2-6-16,-12 1-14 15,9 2-9-15,2-6-11 16,-8-12-2-16,11 2-2 15,-7-19 0-15,2-12 2 0,5 11 4 16,2-17 1-16,5 2-2 16,3-18-4-16,0-13-5 15,-5-10-2-15,10-3-2 16,6-2-11-16,-4-3-1 16,10 14-1-16,-6 2 3 15,-5 12 10-15,3 5 1 16,-5 5-1-16,-2 3-2 0,1 13-1 15,-5 11-1 1,-4-2 3-16,3 7 3 0,-5 5 3 16,5-5 2-16,2 14 1 15,2-1-1-15,-2-3-2 16,0 8 0-16,-5-1 0 16,1-2 0-16,-3 13 0 15,-1-11 0-15,-2-17 0 16,-3 4 2-16,1-12 0 15,1-8 4-15,0 4 4 16,2-18-1-16,-3-8-1 16,-1-10-4-16,3 4-5 15,2 1-1-15,5-15-1 16,0 7 0-16,6-9-2 16,4 1-1-16,6 7-1 15,13 0 1-15,-7 6 1 16,9-1-1-16,-9 19-1 15,-8-5 0-15,3 14-2 0,-15 5 1 16,10 8 0-16,0 20 4 16,-2 0 2-16,5 1 2 15,-9 1 3-15,-7-6-2 16,2 6 0-16,-6-2-1 16,1 5 0-16,-2-5 1 15,1-8-1-15,0 13 1 16,-2-20-1-16,1 3 1 15,0-8 2-15,0-16-16 16,-1 1-62-16,3 3-34 0,-2-1 55 16</inkml:trace>
  <inkml:trace contextRef="#ctx0" brushRef="#br0" timeOffset="90098.73">16305 7449 897 0,'-11'-13'449'0,"9"19"-84"15,-11-3-129-15,4 1-65 16,2 6-26-16,-16-2-67 16,5-1-21-16,-2 5-27 15,-3 1-7-15,15 1-9 16,2 4 0-16,-3 1 3 0,-3 0 3 15,6 2-1-15,-7-3-2 16,15 4-6-16,9 1-3 16,-3-2-1-16,12 2-2 15,-5-6 1-15,-2 0-1 16,8-6 1-16,0 0-1 16,6-8 2-16,-8-9-1 15,5-3-1-15,-3-9 2 16,0-1-2-16,9 2-1 15,-6-15 0-15,-2-1-2 0,-3 2 1 16,-3-3 0-16,-8 10 2 16,-2 7 1-16,-8-2 2 15,-4 6 1-15,-8 4-2 16,-5 6-2-16,-5 3-2 16,-2-9-1-16,-9 9-2 15,7 0 0-15,-5 0 0 16,4 9-2-16,7-4 2 15,-3-1-1-15,10 3-1 16,-3 1 1-16,7-7-11 16,-1-2-23-16,12 0-77 15,-4-1-47-15,6 4 91 16</inkml:trace>
  <inkml:trace contextRef="#ctx0" brushRef="#br0" timeOffset="90486.66">16846 7143 1201 0,'-2'-11'505'0,"2"-1"-278"16,-1 0-44-16,0 5-53 16,2 7-39-16,1 5-55 15,1 8-12-15,-1 12-8 16,-2 7 8-16,1 18 16 16,-1 0 4-16,0 12 6 15,6-2 0-15,-6-8-5 16,0 6-7-16,-3-5-11 15,-6-3-6-15,3-2-8 16,-2-3-3-16,-5-5-1 16,8 3 1-16,-1-21-8 15,0-13-10-15,12-20 332 16,0-4-248-16</inkml:trace>
  <inkml:trace contextRef="#ctx0" brushRef="#br0" timeOffset="109889.89">4122 10520 337 0,'45'56'212'0,"-45"-55"-34"15,2 0-52-15,0 0-10 16,-2-1-23-16,0-1-3 15,0 0 8-15,6 0-1 16,0 1-2-16,3 3 1 16,17 13 3-16,-21-10 0 15,6-5-6-15,-18-9-5 16,12 10-15-16,-4 4-7 0,-7-4-13 16,9 3-4-16,-1-5-11 15,-2-1 0-15,0 0 4 16,0 0-2-16,-1 0-3 15,0 0-8-15,0 0-10 16,-1 0 1-16,-2-8-1 16,-3-4-2-16,-21-28-5 15,7 33-2-15,5-4-3 16,-4-3 1-16,-2 9-3 16,1-2-2-16,-1 5-3 15,1 3-2-15,-5 0-3 16,0 4 1-16,-2 9 0 15,-5 4-2-15,1 9 1 16,10 3 0-16,0 4 2 16,8-2 1-16,-2-1 1 15,-13 5-1-15,15-6 0 16,0 3 0-16,5-9-1 0,21-5 0 16,-11-2 0-1,3-6 0-15,10 5 1 16,-7-2 1-16,6-7 1 0,8 5-1 15,5-11 1-15,-3-5 0 16,9-3 0-16,-3-2 1 16,-2-3 0-16,-1-6 0 0,1-9 0 15,-7 0 0-15,3-12-1 16,-3 2 0-16,-5 3-4 16,2-6-3-16,-3 10 0 15,-7 2 0-15,-4 9 3 16,0 5 3-16,-3 11-3 15,0 4-1-15,-3 11-2 16,-1 5-1-16,-6 3 4 16,4 3 1-16,3 4 1 15,1 8 0-15,1 2 1 16,-2 8 0-16,0 2 1 16,0-6 0-16,2 5 0 15,-1-5 0-15,-1 3 1 16,1 3 0-16,0-9 0 15,0-1 1-15,1-3-1 16,-1-3 0-16,0-7 0 16,0-4 0-16,4-7 0 15,0-6 0-15,1-5-11 16,-1-6-29-16,-2 4-48 0,0-1 333 16,9-27-208-16</inkml:trace>
  <inkml:trace contextRef="#ctx0" brushRef="#br0" timeOffset="110310.52">4442 10614 823 0,'21'-43'419'0,"-21"45"-91"15,0-2-98-15,1 0-74 16,-1-1-39-16,0 0-66 16,0 0-10-16,0 0-3 15,0 1 0-15,0 0 10 16,2 13-8-16,1 39-9 15,-4-40-4-15,2 14-8 16,-2 12 1-16,1 7-7 16,3 13 3-16,-7-9-4 15,1-6-3-15,2-8-1 16,-4-1-2-16,7 0-1 16,-2 2-1-16,1-6-1 0,1-8 1 15,-2-7-1-15,-1 0 1 16,1-8 1-16,0-2-15 15,4-8-65-15,2 5-49 16,1-15 69-16</inkml:trace>
  <inkml:trace contextRef="#ctx0" brushRef="#br0" timeOffset="110624.82">4812 10974 796 0,'-3'4'481'0,"-3"10"44"16,-17 1-241-16,19-3-111 31,2-5-31-31,0-1-76 0,-2 12-20 0,3 7-23 16,11-8-4-16,-6-10-9 15,-9 7-3-15,6-19 13 0,6 5-29 16,-2-5-355-16,8-8 274 16</inkml:trace>
  <inkml:trace contextRef="#ctx0" brushRef="#br0" timeOffset="111552.85">5050 10555 737 0,'-27'-62'413'15,"29"60"-99"-15,1 2-93 16,1 0-23-16,-4-1-54 15,0 0-22-15,0 0-31 16,0 0-20-16,0 1-26 16,0 0-6-16,0 0-14 15,0 0 1-15,3 13 1 16,12 31-4-16,-13-20-5 16,-2 4 0-16,-1 7-9 15,-2 6-2-15,-5 7 0 16,3-4-3-16,1-9 1 15,0-7 0-15,2-12 0 16,-1-1 0-16,2-11 3 16,1 1 1-16,0-2 5 15,-1-3 0-15,0-1-3 16,0 0-4-16,0 0-6 0,-4-23-1 16,1-27-2-16,7 21-1 15,0 4-3-15,2 11 0 16,6 12-2-16,0 16 2 15,3-2 1-15,-2 5 0 16,8 0 1-16,-6 0 2 16,4 9 1-16,5-4 0 15,-1-3 1-15,8-10 0 16,-2-8 1-16,-8-13 1 0,-4 22 2 16,-3-7 7-1,2-6-38-15,4-6-32 0,3-8-17 16,0 1-44-16,2-9 80 15</inkml:trace>
  <inkml:trace contextRef="#ctx0" brushRef="#br0" timeOffset="111953.27">5376 10432 790 0,'-4'-9'503'0,"-5"7"-15"15,6 4-261-15,6 1-47 16,-4 13-93-16,2-1-30 15,-1 14-15-15,-2 0-5 16,3 10-7-16,-3 16-5 16,3 0-9-16,0 8-3 15,-1-2-3-15,0-22-1 16,4 5-1-16,-1-8 0 16,1 0-1-16,-6 12-1 0,-2-12 1 15,2-10 0-15,-5 1 1 16,10-18-1-16,-3-9 3 15,0 4-14-15,0-16-60 16,4-2-27-16,5-10 46 16</inkml:trace>
  <inkml:trace contextRef="#ctx0" brushRef="#br0" timeOffset="112953.58">5877 10691 513 0,'66'-19'282'0,"-56"0"-44"16,-1 0 0 0,-4 17-21-16,2 10-18 0,-5-16-27 15,-2 8-10-15,0-8-29 16,-5-11-14-16,-1 20-31 15,0-5-16-15,-8 5-21 16,1 5-8-16,-3 1-15 16,-2-10-8-16,0 5-11 15,2 2-4-15,-3 0-5 16,0 23 0-16,-6-1-3 16,2 4 0-16,9-5-1 15,-2-21 0-15,16 3 0 16,-8 7 0-16,8 5 1 15,4-1 1-15,-2 4 0 16,6-4 1-16,-2-4-1 16,0 12 1-16,5-10 0 15,-5-8 1-15,7-1 0 16,4-12 1-16,-3 3 1 0,11-4 0 16,-8-16 0-16,-10 4 1 15,7-18-5-15,-9 3-8 16,3 7-13-16,3 10-6 15,-4 3-5-15,1 5 4 16,-6-3 4-16,3 2 2 16,-2 22 7-16,3-2 1 15,4 13 7-15,-1 14 2 16,2 4 2-16,-1 8 1 16,-1 13 2-16,-3 0 1 0,1-8 1 15,-3 14 1-15,-3 8 1 16,6-3 0-16,-3 9 0 15,0-10-1-15,0-7 1 16,-3-6 0-16,-4-10 1 16,1-25 2-16,-2-4 2 15,-6-8 3-15,-2-14 2 16,-1 29 0-16,0-34-2 31,6 4-1-31,1 0-4 0,-25-20-1 0,3 3-4 16,-4-27-8-16,20 17-5 15,-8-1-1-15,14-6-1 16,-2-7 9-16,2 10 2 16,17-3 2-16,-5-6 1 15,2 2 1-15,5-2 0 16,2-3-1-16,6 19 5 16,6 1 7-16,-6-2 7 15,6 6 2-15,7-8-2 0,-4 10-5 16,14 2-7-16,-13 7-1 15,-4-1-3-15,-2-3 2 16,-2 7-11-16,-8-7-20 16,-7 0 19-16</inkml:trace>
  <inkml:trace contextRef="#ctx0" brushRef="#br0" timeOffset="115274.76">6655 10431 502 0,'25'-63'316'0,"-33"60"28"15,11 4-109-15,-11 9-71 16,-7-10-31-16,18 10-60 16,-13 4-19-16,28-6-15 0,-4 13-4 15,-15 9 1-15,5 7 3 16,-12 9 3-16,-1-6-5 15,13-2-10-15,4 22-6 16,5-11-13-16,-3 10 2 16,-18-3 0-16,4-20-1 15,-10 2 1-15,11-9-1 16,0-13-1-16,-7-3 14 16,6-13-37-16,-5-5-41 0,1-11 40 15</inkml:trace>
  <inkml:trace contextRef="#ctx0" brushRef="#br0" timeOffset="115624.73">7028 10332 875 0,'-1'-5'491'16,"0"5"-52"-16,1 3-245 16,0-3-30-16,0 0-60 15,0 10-30-15,0 12-32 16,1 33-7-16,1-27-9 16,2 7-6-16,-5 11-1 0,1 1-2 15,-2 0-6-15,2 10 1 16,0-11-3-16,2 5 0 15,-2-4-1-15,-10-18-1 16,6 2-2-16,-4 0 0 16,0-9 1-16,8 3-3 15,-6-14-37-15,2-9-38 16,2-11 450-16,-4-5-311 0</inkml:trace>
  <inkml:trace contextRef="#ctx0" brushRef="#br0" timeOffset="115974.73">6679 10753 795 0,'-8'-15'421'0,"-3"26"-84"15,10-17-85-15,1 14-80 16,18 6-38-16,-11-13-48 16,5 8-8-16,16-10-5 0,-5-3 2 15,21 0-17-15,-2 0-10 16,-3 12-20-16,-11-5-10 15,2-9-6-15,-3 7-2 16,-5-11-1-16,2 5 9 16,-10 4-61-16,-1-5 8 15,4 11 16-15</inkml:trace>
  <inkml:trace contextRef="#ctx0" brushRef="#br0" timeOffset="116824.23">7363 10781 887 0,'24'-13'412'0,"-27"20"-168"0,0-15-44 16,2 8-65-16,-1-2-36 15,-3-7-43-15,5 19-7 16,-2 1-8-16,-1 8 2 16,3 3 7-16,-1-12-7 15,1 7 1-15,-2-8-6 16,-3 7-15-16,1-4-3 16,-2-6-8-16,5 8-2 0,1-14 7 15,0 2 0-15,6-6-1 16,-6 3-2-16,0-1-13 15,4-22-1-15,9-26-1 16,-1 28-1-16,-3-1-2 16,4 12-1-16,-2-5-1 15,3 15 0-15,5 7-1 16,-3 5 2-16,5 11 1 16,-6-7 0-1,-7-7 2-15,0 0 0 0,19 31 1 16,-1 2 1-16,-7 5-1 15,-29-11 1-15,-1 4 0 16,-7-5 1-16,-12 2 7 16,11 0 1-16,-15-6-3 15,3 6 0-15,-3-1-4 16,-6-21-1-16,6-7 2 0,-6-1 0 16,5-7 1-1,2-7-1-15,10-7-1 16,9 2-2-16,6-18-6 0,-6 25-2 15,14-9-1-15,0-8-1 16,11 8 4-16,5 7-1 16,2 5 1-16,3 3 0 15,0 7 1-15,13-11 1 16,-1 8 3-16,3 6 0 16,-2 8 1-16,-4-10 0 15,-2 15 1-15,-1-19 0 0,-2 6 1 16,4 19 38-16,-7-34-76 15,-10 16-30-15,5-13 488 16,-4-12-371-16</inkml:trace>
  <inkml:trace contextRef="#ctx0" brushRef="#br0" timeOffset="117440.43">8021 10394 666 0,'-12'-2'384'0,"-7"6"-76"16,14 9-99-16,-2 1-18 16,-6-1-48-16,0 4-19 15,-5 10-21-15,-1-5-12 16,3 18-23-16,3 6-9 0,3-5-15 16,4 5-7-16,2-4-7 15,2-14-4-15,2 3-2 16,7 2-6-16,0-9-2 15,1-8-3-15,5 1-5 16,3-4 3-16,11 2-2 16,1 7 1-16,6-9-2 15,-1-11 1-15,2-3-1 16,-1-5 1-16,-5-14 0 16,0 0 0-16,-4-11-1 15,3-2-3-15,-3 3-3 16,-7-9-1-16,-6-1 3 15,-12-14 3-15,-3 0 2 16,1 10 0-16,-10-3-2 16,-2 15-4-16,-3 2 1 15,-8 1-1-15,-3 12-2 16,1 6-1-16,-10 7 1 16,-1 6-1-16,-1 8 1 0,-1 0 0 15,3 5 3 1,7-1 0-16,1-5 15 0,4 1 0 15,10-3 324-15,-3-7-250 16</inkml:trace>
  <inkml:trace contextRef="#ctx0" brushRef="#br0" timeOffset="130383.19">9333 10772 234 0,'50'-49'177'15,"-43"42"12"-15,1-3-40 16,0-9-12-16,-1 6-8 16,6 15-5-16,-7-8-13 15,-4 12-3-15,3 2-2 0,0-9-2 16,0-1 3-1,5-5-2-15,-10-2-6 0,0 2-6 16,0 2-14-16,-8 10-9 16,8-4-25-16,-3-1-9 15,-4 14-17-15,2-18-6 16,-8 27-6-16,-5-14-2 16,-1 17-1-16,0 16 3 15,-4-18 0-15,-2 16 0 16,1-17-3-16,-3-6-4 15,3 0 0-15,-1-1 0 0,3-6 2 16,3 5 1-16,0-4-2 16,7-2 0-16,-1 0 2 15,-3 1-1-15,13-4-57 16,-7-4-54-16,12-5-113 16,13-1 125-16</inkml:trace>
  <inkml:trace contextRef="#ctx0" brushRef="#br0" timeOffset="130751.31">9248 10695 670 0,'-1'-29'417'0,"-4"22"-36"16,5 0-140-16,0 10-37 16,0-12-79-16,0 20-32 15,0-11-36-15,8 26-2 16,5 10 6-16,1-20 1 16,0 16 3-16,2-14-3 15,5 13-13-15,-3-1-7 16,7 2-16-16,-2-7-7 15,-3-10-7-15,4 6-2 16,-10-3-3-16,-4-4 1 0,0-10-1 16,-9-1 11-16,10-6-31 15,-3-1-34-15,-1-2 399 16,11 0-289-16</inkml:trace>
  <inkml:trace contextRef="#ctx0" brushRef="#br0" timeOffset="131929.81">10271 10349 267 0,'-4'-22'190'15,"4"8"34"-15,-2-5-17 0,2 7-26 16,0 8-12-16,3 0-21 16,-2-4-2-16,-2 8-9 15,1 1-2-15,-2-9-26 16,1 16-24-16,1 1-35 16,1 8-14-16,0 17-7 15,-1 3 5-15,-1 8 1 16,-1 7-4-16,-3 7-8 15,2-6-4-15,0 12-7 16,-2-3-2-16,0-8-2 16,-3-6-2-16,4-19 0 15,1-5-1-15,-1-9 0 16,1-4 1-16,-2-1 2 16,1-7 2-16,2-3-4 15,-3 0-14-15,3-1-58 16,1 0-41-16,0-29 156 15,10-13-69-15</inkml:trace>
  <inkml:trace contextRef="#ctx0" brushRef="#br0" timeOffset="132612.81">10738 10258 530 0,'0'-21'290'15,"-1"8"-61"-15,3-10-30 16,-2 9-52-16,0 19-13 16,1-1-13-16,-1 3-6 15,0-7-13-15,0-6-18 16,0 1-38-16,0 8-11 15,1 18-10-15,0 7 3 0,0 22 15 16,1-10 3-16,-4 9-10 16,1-5-4-16,-3-2-10 15,-2 9-6-15,3-3-4 16,-1-4-2-16,0 5-2 16,1-3-1-16,-1-7 0 15,-5 2-1-15,1-18 0 16,1-6 0-16,0-5 3 15,3-6 4-15,-2-8 1 16,2-4-6-16,-4-11-41 16,0 0-39-16,4-1-85 15,3-13 253-15,12-13-98 16</inkml:trace>
  <inkml:trace contextRef="#ctx0" brushRef="#br0" timeOffset="133063.44">11241 10327 673 0,'4'14'414'0,"-3"-5"-44"16,-8 10-117-16,2-10-29 16,-8 2-69-16,-4 5-33 15,-2-7-46-15,-4-2-14 16,-6-4-24-16,4 2-12 15,-11-2-13-15,5 5-6 0,-4-2-3 16,-7-2 0-16,4 3-2 16,-7 2 0-16,6-2-1 15,2 1-1-15,11-2 0 16,6-6 0-16,8 10-2 16,4 0-1-16,1 2-2 15,4 2-1-15,3-1-2 16,5-2 1-16,6 8 3 15,5 0 1-15,5 2 2 16,4 1 0-16,4 5 1 16,1-11 1-16,4 3 1 15,-6-4 0-15,-4 1 0 16,-3-1 1-16,-9 4-1 16,12 5 1-16,-2-21 1 15,-8 12 0-15,3-11 11 16,-14 0-14-16,2-3-50 15,4-8-38-15,3-6 490 16,4 1-332-16</inkml:trace>
  <inkml:trace contextRef="#ctx0" brushRef="#br0" timeOffset="133981.5">11536 10618 1016 0,'78'-28'435'0,"-76"15"-238"16,2 8-22-16,-4 0-37 15,-1 6-31-15,-8-3-33 16,0 0-10-16,-3 4-9 15,-9-3-2-15,-3 3-10 16,8 2-5-16,-8-4-12 16,8 5-8-16,4 10-10 15,-12 1-2-15,0 7-3 16,-4-5 0-16,0 0-2 16,4 10-1-16,9-10 0 15,8 5 0-15,3-11-2 16,3-8-1-16,5-4 0 15,2 5-1-15,6 13 2 16,0-13 1-16,4 18 1 16,7-11 1-16,0-12 2 0,9 7-2 15,8-12 2-15,-9-10 1 16,-6-10-4-16,-7-5-2 16,-15 5-9-16,0 1-1 15,7 4-4-15,-10 8 1 16,5-10 1-16,0 16 0 15,-7 10-5-15,8 3 3 16,-4 8 2-16,-2 0 2 16,2 11 8-16,-1-2 2 0,3 20 1 15,1 0 1-15,-4 7 0 16,0 4 0-16,6 1 0 16,-5-1 1-16,8 7 0 15,-5 5 0-15,-1-6 0 16,1 10 0-16,-5-22 1 15,-1-5 0-15,-4-15 2 16,-6-11 2-16,0-3 2 16,1-11 1-16,-10-1 0 15,-2-6-2-15,-2-5-1 16,-6-6-3-16,11-7 2 16,7-3-11-16,-9-4-9 15,-3-2-2-15,2 2-4 16,-2-6 10-16,14 6 7 15,10 4 1-15,-2 4 2 0,5 6 0 16,-3-15 1 0,-1 14 0-16,3-11 2 15,3-4 2-15,12 3 0 0,-5-5 1 16,6 5 5-16,5 6 1 16,-7 3 4-16,20 2-1 15,-3-3-2-15,-1-4-2 16,8 16-5-16,-8-10-1 15,9 13-2-15,-8 1-1 0,-5-9 0 16,0-7 0-16,-7 10 0 16,-3 2-6-16,-5-5-82 15,-1 15 512-15,-12-3-343 16</inkml:trace>
  <inkml:trace contextRef="#ctx0" brushRef="#br0" timeOffset="134778.41">9981 11197 244 0,'-26'-36'164'0,"25"46"16"16,0-19-24-16,0 6-24 15,-6 3 5-15,5-1-7 16,2 1-4-16,0 0-11 15,0 0-11-15,0 0-6 16,1 12-5-16,8 11-12 16,-1-16-1-16,6-16-7 15,-10 7 0-15,9 3-4 16,-10-10-3-16,6 7-7 16,7-7-4-16,-3 7-7 15,16-2-1-15,-2 2-5 16,12 4-3-16,5-6-3 15,7-1-3-15,19-5-5 16,5 0-1-16,20 10-10 16,4 10-3-16,8 1-4 0,10 5-2 15,3-8-2-15,1-8 1 16,1 10 0-16,-5-4-1 16,-4 0 3-16,0 1 1 15,-9 2 0-15,-2 0 1 16,-9-4 0-16,-12-1 0 15,-3-10-2-15,-15-12-1 16,-16 11-2-16,-1-1-1 0,-21 7 0 16,-5 12-1-16,-11-26 1 15,-1 18 2-15,-8-6 0 16,-4-1-11-16,-3 13-40 16,-3-11-23-16,0-4-36 15,4 0 452-15,-1-6-271 16</inkml:trace>
  <inkml:trace contextRef="#ctx0" brushRef="#br0" timeOffset="135761.84">10071 11493 672 0,'-8'-32'347'0,"13"22"-81"15,-6 0-32-15,-3 4-55 16,15 6-27-16,-10 0-57 16,-12 3-26-16,14 1-36 15,-21-1-8-15,13 11-1 16,11 4 1-16,-12 10 1 16,10 2-1-16,-5 13-7 15,1 6-2-15,-3 11-3 16,4-11-2-16,-9-9-5 15,-3-7 0-15,12-12-1 16,-7 13 0-16,7-4-2 16,3-5 0-16,-2-11 1 0,0-4 3 15,1-12-15-15,-9-9-35 16,2 5-76-16,14-8 142 16,-5 1-47-16</inkml:trace>
  <inkml:trace contextRef="#ctx0" brushRef="#br0" timeOffset="136230.81">10407 11514 830 0,'10'10'428'0,"-11"7"-92"15,-1-1-81-15,-9 1-72 16,-9 17-40-16,5-10-69 15,2 18-20-15,-2-5-21 16,1-3-8-16,1 12-10 16,0-24-2-16,7 7-4 15,-1-10-2-15,6-2-1 16,2 8 0-16,3-11 0 16,2 9-1-16,3-7 0 15,1-6-1-15,4-6 1 16,2 2-2-16,5-13 4 15,-1 3 0-15,5-4 1 16,1-11 0-16,-2 1-2 16,3-4 0-16,-5-18-3 15,-4-7 0-15,-2-16-1 0,-1 0 1 16,-15 12 1-16,-1 10 0 16,-17 6 0-16,2-3-1 15,-3 10-3-15,-3 2-2 16,-2 15-1-16,-8 13-2 15,5 1 0-15,2 3 1 16,6 6-2-16,5 3 4 0,8-1-23 16,4 3-26-1,2-1-60-15,0-9-63 0,1 14 109 16</inkml:trace>
  <inkml:trace contextRef="#ctx0" brushRef="#br0" timeOffset="136761.13">10871 11436 1041 0,'-1'0'518'16,"8"5"-175"-16,-18 3-155 15,8 2-28-15,-8 9-62 16,-9-1-23-16,8 5-21 0,0 7-8 16,0 3-13-16,1-3-6 15,3-1-7-15,3 14-2 16,-6-12-3-16,6 4-2 16,4-2-5-16,1-16 0 15,11 11-4-15,-5 2 0 16,1-4 0-16,3-2-1 15,6-9 0-15,1-4 0 0,6-5 1 16,-2-5 0-16,10-8 1 16,-8-4 0-16,2-8-1 15,5-2 1-15,-15-7-3 16,3 2-3-16,-4-13-3 16,-9 11-1-16,-5-20 1 15,2 6 1-15,-11 1-1 16,9-10-3-16,-6 16-1 15,-14-4 0-15,17 14 0 16,-13 5-1-16,-3 15-5 16,11 0-1-16,-19 11-16 15,8-6-11-15,5 13-33 16,1 2-28-16,2 1-73 16,-8 6-25-16,17-2 122 15</inkml:trace>
  <inkml:trace contextRef="#ctx0" brushRef="#br0" timeOffset="137327.87">11398 11469 1046 0,'-3'0'464'0,"1"2"-179"16,-5 1-95-16,0 0-34 16,7 0-25-16,-9 6-50 15,3-3-17-15,-9 13-16 16,-2 1-7-16,4 5-11 16,-2 14-5-16,2-9-4 15,0-1 1-15,2 3-3 16,2-11 0-16,0 11-3 15,3-7-3-15,3 1-3 16,2 7-1-16,7-7-2 16,2 13-1-16,3-19-2 15,1 2 1-15,8-11-1 16,0-2-1-16,1 3 2 16,3-11 0-16,-3 3 3 15,15-10 1-15,-11-15 0 16,1 0 0-16,-5-12-3 15,-10-14-1-15,5 2-2 16,-3-6 0-16,2 0-1 0,-7 13 1 16,-1-2 0-16,-6-1-1 15,-7 2 0-15,2 8 0 16,-9 5 0-16,13 7-2 16,-12 8 0-16,-1 0-2 15,-15 6-1-15,-8 2-2 16,-5 3 2-16,-11 3-12 15,14 10-27-15,-7-2-22 16,12 2-67-16,6-1-18 0,6-4 91 16</inkml:trace>
  <inkml:trace contextRef="#ctx0" brushRef="#br0" timeOffset="138761.51">11952 11782 466 0,'1'8'298'16,"8"-14"10"-16,-9 5-79 15,3-11-52-15,5 10-25 16,-4-5-37-16,7 7-14 15,-14 8-24-15,2-10-7 16,-7 2-1-16,3 3-6 16,6-16-11-16,-2 0-5 0,-4 15-15 15,-11 1-5-15,-17 4-12 16,0 5-4-16,-2-3-6 16,6-1-1-16,9 8-4 15,-4 4 0 1,4-4 0-16,1-2 0 0,7 9 0 15,5-7-2-15,6-6-2 16,4 5 1-16,7-9-2 16,3 6 2-16,10-5 2 15,-1-3 0-15,7-3 1 16,3-5 2-16,2-2 0 16,-4-4 0-16,-3-1 1 15,-7-8-1-15,2-2 0 16,-2 4 1-16,-8 1 0 15,4-1 0-15,-16 3 0 16,4 10-2-16,-4-12-2 16,-2 17-2-16,2 4-2 15,-2 3-1-15,1 17 1 16,1 4 1-16,0 4 2 0,0-7-1 16,0 20 1-16,1-3 1 15,1 11 0-15,-1 2 1 16,2 11 0-16,2 7 0 15,0-5 0-15,8 4 0 16,4-25 0-16,0 5 0 0,-2-4 1 16,-3-10 0-16,-4 3 1 15,-5-22-2-15,-3 9 2 16,-3-1 2-16,-8-10 3 16,-1-3 2-16,-8-13-2 15,-9 7-1-15,-9-23-3 16,4 12-1-16,-1-21-2 15,6-16 0-15,-2 10-2 16,-10-14 0-16,4 11 0 16,-3 5 0-16,11 1-1 15,10-2 0-15,6 7 2 16,4-4-1-16,8 8 1 16,1-3-1-16,1-5 1 15,6-12 1-15,6 0 0 16,1 5 0-16,21-13 5 15,1 32 3-15,10-21 3 16,5-3 1-16,1 18-2 16,0-25-2-16,-7 22-3 15,0 5-1-15,-14-4 6 0,-7 5-10 16,-5 6-50-16,-6-7 33 16,-5 11-6-16</inkml:trace>
  <inkml:trace contextRef="#ctx0" brushRef="#br0" timeOffset="140618">12865 10846 615 0,'-58'-11'363'0,"58"2"-51"16,0 7-112-16,9-3-15 15,1 6-34-15,-1 2-12 16,5 5-25-16,5-21-14 16,9 5-23-16,-1 0-10 15,10 5-13-15,-2 14-5 16,6-14-16-16,2 9-7 15,-12-1-14-15,-2-7-4 16,-8 6-1-16,-4-4-2 16,-5 0-5-16,-4-15-20 0,-6 19-56 15,-2-17-38-15,-1 13 65 16</inkml:trace>
  <inkml:trace contextRef="#ctx0" brushRef="#br0" timeOffset="140984.37">12873 10924 535 0,'-43'73'358'0,"37"-73"64"0,3-2-170 16,8 6-78-1,-2-3-15-15,-3-1-42 0,0 0-11 16,6 5-20-16,20 2-7 16,19 28 0-16,-16-27 1 15,4-5 0-15,-1 0-3 16,6-3-16-16,-2-9-12 15,-2-2-21-15,-2 2-7 16,-7-4-11-16,-2 10-3 0,-10-1-1 16,-4-3-15-1,-3 2-55-15,-4-1-57 0,-2 6 71 16</inkml:trace>
  <inkml:trace contextRef="#ctx0" brushRef="#br0" timeOffset="143536.43">14001 10734 685 0,'-4'6'345'0,"1"7"-94"16,2-5-44-16,-3 3-67 15,4-13-27-15,-3-1-36 16,3-1-6-16,-1 4 0 16,0 0-5-16,0 0-9 15,-4 12-7-15,-16 17-8 0,11-11-3 16,-9-6-13-16,3-3-6 16,-6 16-10-16,-3-12-2 15,7 11-4-15,-1 2-1 16,12-8-1-16,-10 6-1 15,6-1-1-15,9 4 0 16,-7 2 1-16,24-5 0 16,1 1 4-16,-9-8 0 15,19 3 3-15,-4 10 0 16,9-17 3-16,4-3-1 0,1-5 0 16,-1-21 0-16,0 16-2 15,0-6-1-15,-2-10 1 16,2 8-1-16,1-26 0 15,-4 9 1-15,-2-14-1 16,-9 5 0-16,-4 7 1 16,-5-9 0-16,-9 13 7 15,3-6 6-15,-15 4 4 16,3 3 2-16,-5-12-6 16,3 3-4-16,-1 12-6 15,-8-3-5-15,-2 21-3 16,-9 3-3-16,1-22 0 15,2 21 0-15,-4-7-1 16,4-4 0-16,-2 23 0 16,-1-28 1-16,5 23 0 15,1 9 0-15,9-15-1 16,-4 3-1-16,11-12-5 0,-2 9 7 16,8-3-62-16,13 16-37 15,3 7 486-15,6-25-332 16</inkml:trace>
  <inkml:trace contextRef="#ctx0" brushRef="#br0" timeOffset="143876.03">14539 11080 883 0,'-5'2'524'16,"0"1"-22"-16,2-3-280 16,2 0-39-16,0 0-74 15,0 0-32-15,0 10-36 16,0-10-5-16,0 0-10 15,0 9-6-15,-1-9-8 16,1 16-3-16,-1 25-3 16,1-46 0-16,1 4 2 15,-1-7-2-15,1 0-39 0,0 19-46 16,0-13 67-16,0-4-21 16</inkml:trace>
  <inkml:trace contextRef="#ctx0" brushRef="#br0" timeOffset="144535.87">15077 10765 1013 0,'-1'-19'422'0,"1"16"-239"16,1 0-32-16,-1-8-30 16,-1 5-26-16,-2-3-35 15,-4 11-7-15,-7 14-11 16,-4-3-1-16,-5 5 5 16,-1 5-2-16,-1-16-10 15,-1 8-5-15,7 10-13 16,-5-7-4-16,6 8-2 15,11 3 0-15,-4-7 4 16,3 7 1-16,9-9 0 16,-2 2 0-16,2 5-2 15,15 0 0-15,2-5 0 16,0-6-2-16,8-4-1 16,-4-3-1-16,0 11 0 0,4-1-1 15,1-13-1-15,2-4 1 16,0-3-1-16,2-10 1 15,7-3-1-15,4-6-1 16,-5-13-2-16,-3 2-1 16,-4 4 1-16,-4-2 0 0,-3 4 2 15,-2 0 0 1,-8 1 1-16,-2 10 2 0,-8-2 2 16,-3 0 1-16,-6 2 0 15,-9-4 0-15,-4-7-3 16,-5 0-3-16,1-8-4 15,-9 10-1-15,-1 12-1 16,5 3 0-16,-14 1-2 16,5-6 1-16,0 0 0 15,7 7 0-15,1 11 0 16,5 12-1-16,4 2 2 16,-7-18-5-16,13 26-51 15,-1-19-19-15,14 12 40 16</inkml:trace>
  <inkml:trace contextRef="#ctx0" brushRef="#br0" timeOffset="146269.15">15825 10773 473 0,'79'-50'249'0,"-73"46"-63"16,-4-10-20-16,4 0-39 15,3 29-18-15,-4-13-15 16,-3 5-1-16,0-10 1 15,-2-6 3-15,2-7 2 16,0 6-3-16,-3 15-9 16,-4-12-5-16,2 10-14 15,-1 1-7-15,-2-10-12 0,-2-1-4 16,-4 6-7-16,-3 1-3 16,-9 0-12-16,-5 1-6 15,3 13-10-15,0-8-2 16,4 14-3-16,-9-8-1 15,-9-18 0-15,-1 21-1 16,4 4 0-16,9-9 0 16,9 23-1-16,-3-20 0 0,10-10-1 15,3 12 0-15,8 0-1 16,2-8 0-16,-2 10-2 16,3 0 1-16,4-14 1 15,2 9 0-15,6 3 2 16,1 1 0-16,5 0 1 15,6 0 0-15,-4-8 1 16,11 0 0-16,-4-8 1 16,-7-5 0-16,13-9-1 15,-18-2 2-15,10-8-1 16,8 9 0-16,-9-3 0 16,6-16-1-16,-10 19 0 15,-4-19 0-15,-5-5 0 16,-1 23 1-16,-8-9-1 15,-4 18-1-15,-1 22-3 16,-5-5-1-16,-3 8 0 16,1-4 0-16,-2 6 3 0,2-7 0 15,2 13 1 1,-6-3-1-16,3 0 1 0,-2 10 0 16,-2-3 0-16,8-2 0 15,-3-4 1-15,10 3-1 16,-11-2 0-16,6 13 0 15,-2-15 0-15,-3 4 0 16,4-6 0-16,3 0 1 16,5 14-1-16,-3 1 1 15,10-2 0-15,-14-21 21 16,-3-4-41-16,8-22-27 0,9-5 397 16,7-9-296-16</inkml:trace>
  <inkml:trace contextRef="#ctx0" brushRef="#br0" timeOffset="146667.94">16233 10740 700 0,'31'-81'376'0,"-31"88"-61"0,5-15-90 15,-1 13-89-15,-3-7-34 16,-4 10-41-16,6 16-7 16,-4 3 16-16,1 14 5 15,-3-15-6-15,0 0 0 16,-2 3-8-16,5-1-6 15,-3 10-10-15,-3 0-8 16,1-3-12-16,-4 1-6 16,4-9-9-16,0 1-2 0,-2 0-3 15,-2-6 1-15,8 5-1 16,-1-3 1-16,9-16 7 16,-3-6-15-16,-5-4-30 15,-3-6-38-15,-7 1-81 16,6 1-315-16,13-13 320 15</inkml:trace>
  <inkml:trace contextRef="#ctx0" brushRef="#br0" timeOffset="147101.4">16626 10670 965 0,'1'0'465'0,"0"2"-193"16,-3 13-122-16,-5-1-32 16,7-3-47-16,-11 12-5 15,-3-2-11-15,8 2-4 16,-8-2-2-16,3-6-3 15,2 6 0-15,-5-4 1 16,4 4-5-16,1 7-5 16,4-12-9-16,-2 8-7 15,6-5-7-15,0 1-2 16,3-5-4-16,5 0-1 0,1-5 0 16,6-3-2-16,3-3 2 15,-1-1-1-15,10-2 0 16,3 4-1-16,0-7-1 15,1-4 0-15,-3-7-2 16,-2 1-9-16,3 4-36 16,-3 0-37-16,5-4-6 15,-8 2 42-15</inkml:trace>
  <inkml:trace contextRef="#ctx0" brushRef="#br0" timeOffset="147468.49">16951 10611 1088 0,'-3'-2'525'0,"3"1"-194"16,2 9-171-16,-2 0-43 16,-3 20-48-16,-2 3-7 15,-3 12-14-15,2-2-1 0,2-8 3 16,-1 15-2-16,0 0-13 16,0-1-6-16,0 4-13 15,0-9-4-15,0 7-4 16,0-9 0-16,-5-4-2 15,4 11 0-15,-4-10-10 16,0 3-25-16,1-6-72 16,-6-31 130-16,10-1-48 15</inkml:trace>
  <inkml:trace contextRef="#ctx0" brushRef="#br0" timeOffset="148553.71">17513 10565 726 0,'1'0'396'16,"-6"0"-113"-16,-2 1-80 15,6 3-28-15,-1-3-69 0,1 4-26 16,0-5-33 0,0 8-7-16,-3 16 0 0,-2 49 1 15,4-38 0-15,-3 6-4 16,3 20-7-16,-1-15-6 15,-2 8-8-15,1 1-2 16,-5-10-6-16,1-6 0 16,3 7-2-16,1-12-1 0,-1 8 1 15,1-26-1-15,-2-4 1 16,1-3-1-16,5-23 4 16,1 19-17-16,2-4-55 15,2-26-37-15,5-3-481 16,4-11 405-16</inkml:trace>
  <inkml:trace contextRef="#ctx0" brushRef="#br0" timeOffset="148984.379">17963 10687 841 0,'-6'5'436'0,"-10"10"-111"15,2-2-60-15,-7 10-83 16,-2 7-42-16,-6-16-65 16,-6 3-24-16,3-7-27 15,-14 2-9-15,12 8-9 16,-1 0-2-16,-13-13 0 16,18-3-2-16,-6-3 1 0,3-2-2 15,19 7 0-15,-3-6-1 16,8 5 0-16,3-5-2 15,4 0-3-15,2 6 0 16,3-3 0-16,5 15 1 16,5-6 1-16,3-3 1 15,20-2 1-15,-8 5 1 16,14 8 0-16,-5 4 0 0,-7 3 0 16,12-3 1-16,-12-1-1 15,-4-4 1-15,-6 4 1 16,-5-4-1-16,-6 9 1 15,1 2 0-15,-8-8 3 16,1 2 1-16,-3-13-43 16,2-1-35-16,-1-6-53 15,3-14-167-15,7-20 201 16</inkml:trace>
  <inkml:trace contextRef="#ctx0" brushRef="#br0" timeOffset="149818.37">18386 10909 1277 0,'0'-5'545'0,"-1"4"-302"0,1 1-58 15,-1-1-69-15,-1 1-35 16,1 0-39-16,0 0-8 15,-3 0-11-15,-17-1-2 16,-31 4-8-16,29-3-2 16,-6 10-4-16,8 1-3 15,-1 0-2-15,-6 5 0 16,15 0-2-16,-17-4 0 0,7 3 0 16,20 1-1-16,-12 1-1 15,13-1-1-15,11-2 1 16,-7 1-1-16,7-6 1 15,2 9 1-15,7-2 1 16,6-6 1-16,10 1 0 16,3-14 2-16,-11-6-1 15,-6-5 0-15,0-6 1 16,-4-1-1-16,2-6-2 16,0 5 0-16,-6-7-1 15,1 2-1-15,-3 4-2 16,-4 7-2-16,-1 9-4 15,-3 7-2-15,1 9-1 16,-1 2 2-16,-2 12 4 16,3 2 3-16,-2 11 2 15,6 7 0-15,-2 10 0 16,-2 7 1-16,1 11 0 16,-2 2 1-16,-1-7 0 0,0 0 0 15,0-5 1-15,0 9 0 16,-4-6 1-16,0 4-1 15,-3-12 1-15,-3-14 0 16,-1-5 1-16,-1-12 2 16,-7-6 3-16,-2-10 0 15,0-4 2-15,-6-1-2 0,2-16-2 16,-4-5 0-16,-2-5-5 16,3-11-7-16,2 4-16 15,1-17-5-15,10-6-3 16,1 1 6-16,5-8 10 15,17 19 7-15,-9 1 3 16,6 6 2-16,11 6 1 16,-15-2 0-16,25 0 8 15,-1 9 7-15,3-12 13 16,13 10 5-16,3-4-1 16,11-20-3-16,15 34-10 15,-5-23-4-15,1 5-6 16,-6 5-3-16,-11-23-3 15,6 6-18-15,-12 4-45 16,-3 3 95-16,-11 14-44 16</inkml:trace>
  <inkml:trace contextRef="#ctx0" brushRef="#br0" timeOffset="151879.57">9570 14375 789 0,'0'-3'343'15,"-8"6"-192"-15,1 0-25 16,3-2-55-16,6 6-21 16,-2-4-12-16,3 7 4 0,1 1 2 15,-7-1 3-15,7 1-7 16,-2-3-7-16,2 0-10 15,6 0-5-15,-10-2-6 16,7-1-1-16,-7-4-3 16,-4-1 2-16,4-5 1 15,-1 4 1-15,0 0-2 16,0-3-2-16,0-11-2 16,8-26-2-16,-5 28-2 15,-4 6 0-15,6 3-1 16,-4 3-3-16,0 1-3 15,0 0 1-15,0 0 0 16,0 0 3-16,0 0 1 16,0 2 0-16,0 3 1 15,-1-1 0-15,0-1 3 16,0 7 0-16,0-6-59 0,-7 24-27 16,16-28 46-16</inkml:trace>
  <inkml:trace contextRef="#ctx0" brushRef="#br0" timeOffset="152494.09">10140 14308 722 0,'72'-37'348'0,"-72"26"-134"16,-4 6-52-16,-3 4-51 16,-5 7-17-16,0 9-13 15,-2-7-4-15,-5 9-16 16,7 6-7-16,-3-5-10 15,-3 2-6-15,12 5-11 16,-4-1-3-16,2 5-8 16,0 0-2-16,4 0 2 15,-3 2 1-15,13-7-1 16,10 7-2-16,-4-17-5 16,7-8 0-16,1 6-2 0,5-3-1 15,6 8 1-15,2 0 0 16,1-23 0-16,1-6-1 15,-2-20 1-15,-2-11 0 16,4 12-1-16,-8-14-1 16,10 9-1-16,-4 10-1 15,-19 1-1-15,14 4 1 16,-20 3-1-16,1-3 1 0,-4 2 16 16,-19 3 6-16,-3 8 7 15,-1-4 1-15,-8-1-15 16,5 7-6-16,-13-12-8 15,-7 17-1-15,3 1-2 16,0-2-1-16,5 0 0 16,-1-6-1-16,7 2 4 15,-1 6-17-15,3 17-43 16,5-15 24-16,12 22 3 16</inkml:trace>
  <inkml:trace contextRef="#ctx0" brushRef="#br0" timeOffset="153839.76">10808 14347 402 0,'29'-88'305'15,"-24"76"75"-15,-2 2-91 0,-3-8-75 16,-1 22-34 0,-6-2-72-16,1 0-28 0,1 18-41 15,2-6-8-15,2 1-6 16,0-3-1-16,-1 6-1 15,-4 2 0-15,4 0-1 16,-3 7-3-16,-1-2-5 16,2-1-3-16,-3 0-4 15,5-2-1-15,-2-6-1 16,1 0 0-16,-1-4 0 16,3-10 0-16,1-4 6 15,1-3 1-15,-1 4-1 16,0 0-1-16,0 0-7 15,0 0-1-15,1-5-2 16,2-2-1-16,-3 7-2 16,10-6 0-16,29-5 0 15,-17 13 0-15,4 2 0 16,1 7 2-16,3 4 1 16,0-5 0-16,-10 2 0 0,12-4 0 15,-9-11 2-15,-18 8 0 16,17-8 0-16,-14 2 2 15,7-10-12-15,9 3-26 16,-9 2-82-16,1-10 52 16,2 4 18-16</inkml:trace>
  <inkml:trace contextRef="#ctx0" brushRef="#br0" timeOffset="154243.21">11203 14156 734 0,'-8'-28'396'0,"6"15"-61"16,-1-3-84-16,-1 10-63 15,0-5-34-15,0 6-60 16,0 5-25-16,4 0-37 16,-3 10-13-16,3 12-14 15,-2 14 1-15,-3 9 2 16,-1 2 1-16,-1-10-1 16,3-11-1-16,4 10-2 0,-5-3-1 15,2 6 1-15,-3 3 0 16,-1 2 0-16,5-6 0 15,0-4-1-15,1 7 0 16,3-21 0-16,1-9-1 31,-1-6-4-31,0 1-10 0,5 9-25 0,7-26-28 16,0 20 501-16,0-22-345 0</inkml:trace>
  <inkml:trace contextRef="#ctx0" brushRef="#br0" timeOffset="154823.31">11437 14252 838 0,'-53'-74'397'0,"51"69"-158"0,3 6-31 16,5 13-63-1,15-19-31-15,-1 1-33 0,2 5-9 16,9 0-4-16,-3 11 0 15,5-5-8-15,3-10-9 16,-3-3-16-16,2 14-8 16,-4-19-13-16,-7 9-4 15,-6 2-3-15,-3-10-1 16,-4 13-3-16,-6 0 0 16,0 8-2-16,-3 0 1 0,-2 10-2 15,0-1 1-15,-4 3 0 16,-5 7 0-1,0 3 1-15,3-1-1 0,-6 2 1 16,6 0-1-16,-1-3 0 16,-3 6 1-16,3 0-1 15,0 2 0-15,2-14 1 16,0-4-1-16,-1-6 1 16,4-9 0-16,-2 21-4 15,0-19-14-15,2-7-35 16,-1 7-20-16,2-7-37 15,1 9-26-15,2 4-82 16,4-13-32-16,0-6 149 16</inkml:trace>
  <inkml:trace contextRef="#ctx0" brushRef="#br0" timeOffset="155118.81">11642 14464 1001 0,'-52'-54'466'16,"51"55"-191"-16,-4 0-59 16,8 3-71-16,-3-4-32 0,0 0-38 15,15 5-10-15,36 15-8 16,-26-13-5-16,4 4-10 15,1-4-6-15,1-5-12 16,2 2-6-16,-8-6-7 16,2 2-3-16,2 0 5 15,-12 0-13-15,-1-3-62 16,-17-4-37-16,-1-9 51 16</inkml:trace>
  <inkml:trace contextRef="#ctx0" brushRef="#br0" timeOffset="155839.59">12428 14168 1046 0,'-6'-3'498'0,"1"-6"-175"16,5 9-176-16,-2-12-32 15,-5 11-49-15,-22-7-20 16,-9 9-26-16,2 2-6 16,-4 7-8-16,10 19-1 15,-4-15-2-15,-1 8-2 0,5 1 0 16,-4-25 0-16,8 22-1 15,8-5 0-15,2-7 0 16,8 14-1-16,8-21-2 16,-2 4-1-16,15 1 0 15,5-1 1-15,7 4 1 16,9 3 2-16,0-5 0 16,5 0 0-16,3 7 0 15,-9-1 0-15,-6 9 0 16,-5 1 0-16,2 1 0 15,3 0 0-15,-9 3 1 16,-11-3 0-16,-22 14 1 16,-10-18 0-16,-2-1 2 15,1 10-1-15,5-25 1 16,3 16-1-16,-3-20 0 16,3 2 0-16,-1 4 2 15,3-3 0-15,3-6 0 0,5-3 0 16,1-18-3-16,2 3 0 15,5 5 0-15,1-6-1 16,3 11 0-16,1-2-1 16,1-4 11-16,4 5 9 15,5-14 16-15,6-10 9 16,2 7 2-16,10-20-2 16,5 21-11-16,-7 3-6 15,9-9-12-15,-15 1-6 0,-5-7-6 16,12 0-1-16,-13-2-2 15,5 13 4-15,-6-7-19 16,-6 19-29-16,-2 13-58 16,1 4 464-16,-2-4-297 15</inkml:trace>
  <inkml:trace contextRef="#ctx0" brushRef="#br0" timeOffset="157005.69">12784 14243 734 0,'5'-13'373'0,"-3"14"-118"0,0 6-57 16,-1 2-71-16,-4 17-28 15,1-6-23-15,2-6-4 16,0 13-6-16,0 0-11 16,3 8-17-16,-10 5-9 15,7 0-12-15,2-3-4 16,-6-7-4-16,1 1-1 0,-6-2-2 16,-1-4-1-16,7-4 0 15,2-4 7-15,5-26 6 16,2-5-1-16,1-11-1 15,0-17-8-15,4 12-7 16,1-11 1-16,3-5-15 16,2 7-9-16,-4-5-8 15,17 8 0-15,7 10 14 16,-2-12 9-16,2 22 6 16,-17 3 1-16,-7 8-2 15,6 10 1-15,-9 5 0 16,7 10 1-16,-10 1 6 15,2 8 2-15,0 0 1 16,0 1 0-16,-3 16-3 16,0-5-2-16,-4 1-1 15,0-11 0-15,-1-7-1 16,1 13 0-16,-2-12 1 16,2 4-1-16,-2-17 4 15,-1-13 3-15,5-18-1 0,-3-8 1 16,6-2-5-16,3-14-4 15,0 9-12-15,4-8-14 16,3-6-27-16,1 8-14 16,0-6 10-16,5 10 11 15,-3 8 28-15,0 3 14 16,2 16 10-16,1 9 3 16,-2 15 12-16,3-4 5 0,-5 14 6 15,-6-6 6 1,-2 3-1-16,-11 16-3 0,-6-4-12 15,13 0-5-15,2 1-10 16,-6-2-1-16,16-6-1 16,-25 5 0-16,4-25-9 15,9 11-28-15,-10-25-85 16,15 6-77-16,-7 7 113 16</inkml:trace>
  <inkml:trace contextRef="#ctx0" brushRef="#br0" timeOffset="157473.26">13774 14266 1015 0,'-15'9'493'16,"0"5"-183"-16,-2 4-131 0,-5-1-25 15,3 9-58-15,-1-7-24 16,4 5-20-16,4 3-7 15,3 4-10-15,5-4-7 16,5 7-8-16,2-12-2 16,6-4-4-16,3 0-2 15,5-3-2-15,5 14 0 16,2-11-3-16,4 5 1 16,1-19-1-16,-2-10 0 0,3-11 0 15,-3-10 0 1,-8-9 2-16,-2 6-2 0,-5-4 0 15,-4 2-1-15,6-4-1 16,-5 0 0-16,-7 0-1 16,-8 6-2-16,-15 5-2 15,7-9 0-15,-12 12-4 16,12 9-1-16,-9 6-2 16,9 7 0-16,-8 5 2 15,-5 1 0-15,13 11-4 16,-21 2-12-16,17 2-34 15,7-7-20 1,5-6-55-16,1-1-15 0,-4 21-36 16,3-3-55-16,10-3 161 15</inkml:trace>
  <inkml:trace contextRef="#ctx0" brushRef="#br0" timeOffset="157873.26">14489 13903 926 0,'0'-11'470'16,"-3"-1"-141"-16,-1 6-126 15,5 2-35-15,-1 1-66 16,7 2-33-16,-1 1-41 16,-2 3-8-16,-2 12 1 15,-3 7 5-15,-1 8 17 16,-3 8 8-16,-3 16 15 16,0-1 0-16,-6 16-6 15,1-7-5-15,-9-8-18 16,0 1-6-16,2-10-14 15,-2 3-4-15,10-4-4 16,3-6-2-16,0-4-1 16,9-1 0-16,5-7-15 15,5-5-25-15,-6-19-71 16,-2-9 3-16,16-14 52 16</inkml:trace>
  <inkml:trace contextRef="#ctx0" brushRef="#br0" timeOffset="159840.01">9552 14869 315 0,'-43'-11'250'16,"41"11"21"-16,9 0-60 15,4 4-16-15,-4-1-28 16,3 3-11-16,0-5-20 15,3 1-12-15,2-2-22 16,-8 0-7-16,13 0-17 16,-7 0-9-16,11 0-17 15,6 4-7-15,0-4-10 16,4 2-1-16,-1 6-2 16,2-9-2-16,0 1-3 15,1 1-4-15,20-1-5 16,-6 1-4-16,4-2-4 15,0-2-2-15,-19-5-3 0,4-1 0 16,-4 5-2-16,5 2-1 16,-2-2 1-16,4 3-2 15,-4 2 0-15,-1 4 0 16,-4 5 0-16,-1-5 0 16,-5 8-1-16,10-15 2 15,-5 2 0-15,1 0-1 0,6-6 0 16,-10 8 0-16,7-2 0 15,0 0 0-15,-2 9 0 16,5-14 0-16,0 2-1 16,2 4 1-16,-5-10 0 15,1 8 0-15,3 2-1 16,2 1 1-16,5-1 0 16,-5 0 0-16,-5 0 1 15,0-7-1-15,1 5 0 16,0-1-1-16,6 2 1 15,0 2 0-15,-3-2 0 16,2 0 0-16,-1 4-1 16,-15 0 1-16,8 1 0 15,-3 0-1-15,-1-4 1 16,8 0-1-16,-7-1 2 16,1 1-1-16,-3 0-1 15,0 1 1-15,9-4-1 16,-4 1 1-16,5 3-1 15,-9-2 0-15,-15 12 0 0,11 0 1 16,-1-9-1-16,5 4 1 16,8-6-1-16,-8-1 1 15,1 5-1-15,1-5 0 16,1 4 1-16,-1-3-1 16,-1-1 1-16,3 1 0 15,0-1-1-15,6 0 0 0,2 0 0 16,-3-1 1-16,-1 0 0 15,-5 3-1-15,1 0 0 16,-2 1 1-16,3 0-1 16,-3-1 1-16,2-2-1 15,5-1 0-15,4-1 0 16,-6-1 1-16,7 3 0 16,-3 2 0-16,-12-3-1 15,9 1 0-15,-11-3 1 16,2 2-1-16,6 1 0 15,0-2 1-15,4 5-1 16,1-1 0-16,6-1 0 16,1 6 1-16,-6-7-1 15,-7 2 0-15,9-2 0 16,-6-4 0-16,11 4 0 16,5-1 0-16,-14 3 1 15,4-1-1-15,2-3 1 16,6 2-1-16,-7 1 0 15,-1-2 0-15,-11 8 0 0,1-6 0 16,6 3 1-16,-1 2 0 16,8-6-1-16,-6 1 0 15,-1-1 0-15,0-4 0 16,-1 4 0-16,-2 4 1 16,6-1-1-16,-11-1 0 15,5 1 0-15,-2-3 0 16,-5 2 0-16,10 2 0 0,-5-3 1 15,3 0 0-15,1-2-1 16,-3-6 1-16,2 7-1 16,4-6 0-16,-8 5 1 15,11 1 0-15,-9-3 0 16,6 3 1-16,-6-3 0 16,-7 2 1-16,7-3 0 15,-6-2 0-15,11 3 1 16,-4-1 1-16,-4 0-1 15,-4 3 0-15,0-5-1 16,2 4 0-16,0 2 0 16,1 0 0-16,-1 0 1 15,-4-3-1-15,-10-2 0 16,3 4 0-16,1-2 0 16,3 3-1-16,1-6 1 15,-7-4-1-15,-10 10 1 16,1 1-1-16,-5 3 2 0,1-4 0 15,2-3 2-15,-8-5-1 16,1 8-27-16,0 5-40 16,-13-3 417-16,13 4-289 15</inkml:trace>
  <inkml:trace contextRef="#ctx0" brushRef="#br0" timeOffset="161541.54">9926 15647 453 0,'-60'-40'278'0,"56"25"2"15,-1 24-71-15,3-14-39 0,1-1-11 16,-1 18-24-16,3-22-11 15,0 11-34-15,0 25-19 16,1-30-17 0,-2 16-7-16,3 3-5 0,-1-18-1 15,2 22-13-15,2-3-5 16,-3 3-6-16,-1 2-4 16,-1-16-5-16,3 0-1 15,-3-4 2-15,-1-1 3 16,0-1 1-16,0 0 0 0,0 0-5 15,1-20-3-15,37-25-3 16,-31 15-1-16,1 10-2 16,-9 0-2-16,3 20-6 15,2 5-2-15,-6 10-1 16,6-10 1-16,-5 3 10 16,-2 14-10-16,7-8-28 15,-6 20-31-15,7-13-71 16,-5-10-39-16,1 7 110 15</inkml:trace>
  <inkml:trace contextRef="#ctx0" brushRef="#br0" timeOffset="162104.64">10683 15462 944 0,'-10'9'436'15,"4"-8"-179"-15,1 5-65 16,-5 2-62-16,2-3-32 16,-4 0-39-16,3 9-10 15,-7 0-11-15,0 5-4 16,-1 11-6-16,-4-16 0 0,7 14 2 15,-1 4 0-15,3-6-3 16,-2 15-3-16,3-10-8 16,11-10-3-16,6 2-4 15,4-8-2-15,8 1-1 16,-11-2 0-16,12-4-1 16,-1-2 0-16,7-9 1 15,8-1 0-15,-4-12 1 16,3 2 0-16,-3-5 0 15,-3-4-1-15,-8-2 1 16,3-13 1-16,-9 1-1 16,-6-2 0-16,-2-5 1 15,-3 9-2-15,-4-11 1 16,-4 5-1-16,-4 8-2 16,-3 1-1-16,0 11-3 15,-2 2 0-15,2 1-4 16,0 6 0-16,1 13-4 15,3 4 8-15,1 10-25 0,3 0-25 16,4-2-66-16,1-1-54 16,1-1-103-16,-1-1 20 15,5 5 151-15</inkml:trace>
  <inkml:trace contextRef="#ctx0" brushRef="#br0" timeOffset="162769.6">11456 15393 893 0,'15'9'396'0,"-7"-7"-180"16,6-1-32-16,-15-1-25 15,6 2-11-15,-8-2-5 16,2 0-4-16,0 0-12 16,0 0-14-16,-21 4-32 15,-38 1-15-15,28-5-22 16,3 1-8-16,-3-1-15 16,0 3-6-16,1 2-7 0,1 1-3 15,1 2-3 1,5 1-2-16,3 4 0 0,5 0-1 15,6-2-1-15,5 9 0 16,8-13 0 0,0 16-1-16,7-4 1 0,-1-7 0 15,2 9 1-15,5-5 1 16,3 3 0-16,6 0 1 16,1-19-1-16,2-10 0 15,0-2 0-15,0-12-2 16,1 1-3-16,-8 1-5 0,0-11-4 15,-8 2-2-15,-3 10-2 16,7-7 2-16,-6 4 1 16,-11 7 2-16,6 7 5 15,0 3-2-15,-7 7-1 16,9 2 0-16,-16 12 0 16,-12 8 6-16,14 6 3 15,-3 3 1-15,8 5 1 16,5 14 1-16,-4-2 6 15,-2 0 2-15,0-7 3 16,-11-11 0-16,2-1-3 16,5-4-2-16,-3-1-2 15,10-8-1-15,-6 4 0 16,4-4 3-16,0-14-19 16,0 3-25-16,12-17 388 15,-11-7-280-15</inkml:trace>
  <inkml:trace contextRef="#ctx0" brushRef="#br0" timeOffset="163453.72">11802 15345 587 0,'1'4'343'0,"-4"-2"-30"15,7 0-56 1,-5-2-65-16,0 0-30 0,0 0-44 15,-2 6-18-15,0 5-23 16,-1 32-13-16,4-19-17 16,0 5-5-16,-3 8-9 15,6 9-3-15,-3-19-7 16,0 20-5-16,-1-11-7 16,-4-26-2-16,2 26-3 15,3-24-1-15,-5 1-1 16,4 12 1-16,-1-22 0 15,-4 1-7-15,9-5-52 16,-4 0-37-16,1 0 500 16,0 0-339-16</inkml:trace>
  <inkml:trace contextRef="#ctx0" brushRef="#br0" timeOffset="163865.1">12166 15324 1037 0,'-3'1'498'0,"0"8"-185"15,-3 0-148-15,-1 1-33 16,0-1-51-16,-1 3-19 0,0 8-17 15,-2 3-4-15,-3 8-7 16,1 5-3-16,3-3-6 16,0 11-4-16,6-8-6 15,-3-7-3-15,-1 1-4 16,6-21 0-16,-2 6-3 16,8-4-1-16,6 2 1 15,-1 1 0-15,11-10 1 16,1-2-1-16,-1-18-1 15,8 15 0-15,-1-13-2 16,0 3 1-16,1-2-12 16,4-3-17-16,-1 14-47 15,-4-13-37-15,-8 0-105 16,-3-14 133-16</inkml:trace>
  <inkml:trace contextRef="#ctx0" brushRef="#br0" timeOffset="164198.26">12389 15314 1241 0,'-8'-4'528'0,"4"15"-287"16,9-7-61-16,-12 16-78 16,-3 9-20-16,14 12-26 15,-4 3-4-15,0 7-2 16,1-2-2-16,1 5-9 16,-11-3-6-16,12-1-13 15,-3-4-4-15,-4-1-6 16,8-9-2-16,-10-7 8 15,4 1-10-15,1-19-26 16,1 4-5-16,5-10 6 16</inkml:trace>
  <inkml:trace contextRef="#ctx0" brushRef="#br0" timeOffset="164838.96">12995 15319 749 0,'5'-10'377'0,"-2"2"-107"15,3 4-33-15,-3 0-61 16,-3 2-28-16,2 2-56 15,-3 0-22-15,0 0-30 0,0 0-10 16,0 0-7-16,-7 18 0 16,-12 40 0-16,14-19 0 15,-2 9 2-15,5-2-3 16,3 17-2-16,-9-10-1 16,-1-2-9-16,-1 0 1 15,-5-18-8-15,8-3-3 16,7-7 1-16,-4-3-1 0,10-10 4 15,2 5 2-15,-11-14-2 16,8-2-20-16,-4-2-63 16,0 2-45-16,0-1 68 15</inkml:trace>
  <inkml:trace contextRef="#ctx0" brushRef="#br0" timeOffset="165299.41">13435 15341 894 0,'-6'7'446'0,"-6"4"-120"16,-8 6-73-16,-3 1-79 16,5 1-34-16,-6 5-62 15,3-4-21-15,-5 0-23 16,-6-2-10-16,-1-2-15 15,-1-7-2-15,3-2-5 0,1 4 1 16,6-14-4-16,2 18-2 16,5-8 3-16,4-3 0 15,8 3 3-15,1-11 0 16,4 3-5-16,3 3-1 16,-3-2-1-16,0 0 2 15,0 0 0-15,0 0 1 0,12 10 1 16,31 33-1-16,-24-14 1 15,1-7 0-15,-2 1 0 16,1-2 0-16,1-4-3 16,4 6 0-16,-3 0 0 15,-2-3 1-15,0 4 2 16,-13-10 1-16,2-3 7 16,11 2-16-16,-6-10-50 15,-1 0-25-15,-1-3 71 16,-2-3-17-16</inkml:trace>
  <inkml:trace contextRef="#ctx0" brushRef="#br0" timeOffset="166097.07">13672 15588 1290 0,'-10'-6'537'16,"2"5"-311"-16,-2 0-59 15,4 7-67-15,-6-5-26 16,-2-1-39-16,2 8-13 16,-8-8-7-16,6 7-6 15,-1 1-6-15,-1 4 0 0,3-2-3 16,0 3 0-16,-1 6 0 15,1-11 0-15,5 11 0 16,0-7-1-16,7-1 0 16,3 3 0-16,5-5 0 15,4 2 1-15,5-4 0 16,1-2 0-16,1-6 1 16,5-1 0-16,-1-4-1 15,0 1-2-15,1 0-11 16,-4-6-5-16,-1 5-7 15,-4-9-1-15,-4 10 6 16,-3 5 4-16,2 1 6 16,-3 11 1-16,1 6 5 15,2 5 2-15,-2 12 0 16,5 6 1-16,0 14 1 16,2 0 0-16,-7 8 1 15,7 5 1-15,0-1 1 16,-5 3 1-16,0-4 1 15,-9-4 1-15,-7-2 7 0,4-7 5 16,-9-7 7-16,1-9-1 16,2-13-2-16,-13 1-5 15,4-10-5-15,-4-6-2 16,-4-2-6-16,2-15-1 16,-2-22-3-16,1-7 1 15,3-7-6-15,0 6-6 16,3 3-8-16,5 8-1 0,1-16 5 15,-1 3 5-15,11 6 6 16,-6-15 2-16,9 18 0 16,3 12 1-16,1-17 0 15,4 18 0-15,4 2 1 16,6-15 1-16,5 22 4 16,6-7 4-16,9-2 3 15,2 5 1-15,6-3-3 16,9 7-3-16,-5-7-3 15,2 0-2-15,-9-1 8 16,-10-3-1-16,-2 1-40 16,-6-4 1-16,-2 2 11 15</inkml:trace>
  <inkml:trace contextRef="#ctx0" brushRef="#br0" timeOffset="166665.9">15961 14635 940 0,'-32'16'425'0,"28"-27"-201"16,3 5-31-16,9-4-40 0,6 7-15 15,17 12-27-15,6-16-13 16,10 10-18-16,4 2-20 16,1-2-18-16,-3 10-2 15,-9 1-24-15,-2-18-5 16,-10 5-6-16,-4-1-3 16,-5-4 4-16,-7 11-13 15,-6-7-56-15,-2-2-31 16,-7 2 50-16</inkml:trace>
  <inkml:trace contextRef="#ctx0" brushRef="#br0" timeOffset="166947.379">15942 14880 801 0,'-12'6'426'0,"10"-3"-71"16,3 9-79-16,10-2-79 15,6-4-13-15,12 8-32 16,5-7-20-16,12 2-27 16,3-2-11-16,3-2-32 15,-4-3-16-15,-10-4-23 16,-3 1-9-16,-9-4-1 15,-1 4-14-15,-12-1-18 0,-5-3 323 16,3 0-241-16</inkml:trace>
  <inkml:trace contextRef="#ctx0" brushRef="#br0" timeOffset="189579.76">17061 14448 578 0,'93'25'284'0,"-96"-32"-91"15,11-2-30-15,-4 8-27 16,-5 1-23-16,12 1-26 16,-6 3-7-16,-17 0-9 0,16 0-4 15,-20-1-2-15,-4 4 0 16,8 10-6-16,-15 2-6 15,6 4-12-15,-3-8-7 16,-3 2-11-16,-2 4-5 16,6 11-8-16,-2 10-2 15,4-6-5-15,-2-10 0 16,6 0-3-16,-4-1 1 0,8-2-1 16,2 8 0-16,4-4 0 15,6-2 0-15,3 13 0 16,9-7 0-16,3-3 1 15,7 0 1-15,-1-16 1 16,2 1 1-16,11-1 1 16,-2 2 1-16,12-21-1 15,6-2 1-15,-6-17 1 16,14-13 0-16,-13 3 0 16,-7-3 0-16,0-4-1 15,-13 1-1-15,-1 7-3 16,-3 8 10-16,-11 1 14 15,-9-9 8-15,-3 18 14 16,-5-3-7-16,-5-4-9 16,-4 17-7-16,-5-9-11 15,2-20-4-15,-8 20-7 16,-1-2 0-16,-2-6-3 16,-2 22 0-16,5-2-1 0,5 3-1 15,-4 1 0-15,3 4 1 16,5-5-2-16,-1 3 1 15,11 1 13-15,-1 0-31 16,10 11-60-16,1-1-33 16,9-1 51-16</inkml:trace>
  <inkml:trace contextRef="#ctx0" brushRef="#br0" timeOffset="189999.24">17649 14952 904 0,'1'-5'495'16,"-17"-7"-78"-16,10 9-211 0,4 1-28 16,2 2-66-16,-1 0-32 15,0 0-40-15,0 0-11 16,-1 0-10-16,0 2-1 15,-2 19-7-15,-20 21-2 16,30-32-5-16,-11 4-1 16,13-2 0-16,-10 0-1 15,-1-8 4-15,2 7-15 16,-10-22-50-16,16 13 449 0,-12 2-313 16</inkml:trace>
  <inkml:trace contextRef="#ctx0" brushRef="#br0" timeOffset="191245.65">18445 14412 451 0,'-1'4'295'15,"1"1"-40"-15,-5-2-29 16,3 3-17-16,2-3-47 15,-1-3-19-15,0 0-22 16,0 0-7-16,0 0-11 16,0 0-4-16,-1 2-13 15,0-2-7-15,-2 6-17 16,2 2-8-16,-39 20-13 16,25-22-6-16,-6-3-11 0,3-1-7 15,-9 6-8-15,1 3-3 16,-7-3-3-16,-4-7-1 15,15 8 0-15,4-4 0 16,4 5-1-16,6 5 0 16,-2-11-1-16,-10-4 0 15,20 6 0-15,-6-9-1 0,0 4-2 16,13 10 0-16,-8-11-1 16,4 8 1-16,9-3 2 15,-4 1 1-15,-7 9 0 16,-3-7 0-16,10 5 1 15,-10-10-1-15,9-1 1 16,3 19 0-16,-24-12-1 16,7 18 1-16,1-16 0 15,0 1 0-15,6 4-1 16,-6-18 1-16,1 7-1 16,-1-12 0-16,5 2 0 15,4 7 0-15,1 8 0 16,-5-4 0-16,6-7 0 15,6 0 0-15,5-21 0 16,5 9-1-16,1 8-1 16,-2-8-1-16,-8 13 1 15,-1-5-2-15,8 0 2 16,7 4 0-16,5 6 0 16,1 1 0-16,-9-10 0 0,-8 14 0 15,1-10 0-15,-1 14 0 16,-3 21 1-16,5-18 0 15,-9 13 1-15,-1-4 0 16,-5-2 1-16,-6 12 0 16,-2-8 0-16,-2 4 0 15,-7 3 1-15,-3-12 2 16,-9-3 0-16,1-5 1 0,-1-12 0 16,-5 10-1-1,10 3 0-15,-6-15 0 0,3 3-1 16,5-8 1-16,-7-16 0 15,-2 16-1-15,6-14-1 16,-2-1-2-16,6 2-1 16,7 3 0-16,-1 7-16 15,6 7-18-15,6 4-75 16,-1-8-53-16,7 8 99 16</inkml:trace>
  <inkml:trace contextRef="#ctx0" brushRef="#br0" timeOffset="192345.07">18814 14370 759 0,'2'0'365'0,"-2"0"-153"0,2 3-52 16,-2-3-64-16,0 0-21 15,0 0-10-15,-1 5 9 16,-3 17-9-16,-9 28-6 16,-1-24-15-16,6 1-7 15,-4-6-10-15,0 16-5 16,0-22-7-16,0-2-4 0,2-2-3 16,2-15 0-16,8 18 1 15,-2-9 4-15,2-3-2 16,-1-3 0-16,1 0-6 15,0 0-4-15,13-19-1 16,43-35-1-16,-33 32-1 16,0-7 0-16,2 18-1 15,-1 12-1-15,1 0-1 16,3 19 0-16,-3 1 0 16,-4 2 1-16,4 14 1 15,-12-8 0-15,-3 12 3 16,0 7 0-16,-14-1 1 15,0 5 2-15,-15-9 3 16,-4-2 4-16,-8-5 5 16,-3 1 5-16,0 2 2 15,-4-12 0-15,1-1-5 16,4-15-4-16,6-4-4 16,-6 6-1-16,5-15-2 0,0-2 2 15,6-10-4-15,5-14-2 16,10 0-10-16,-4 4-7 15,7 5-2-15,12 4 0 16,-3 3 6-16,8 10 4 16,-6 5 0-16,-5-2 0 15,9 9 1-15,11 0 0 16,13 4 3-16,-1 5 3 16,4 1 1-16,-6-4 2 0,2 1 1 15,4 3 0-15,-2-16 1 16,-1 1-2-16,-2-1 1 15,1-1 1-15,-10 7 16 16,2-6 1-16,-12-11 114 16,-3-13-93-16</inkml:trace>
  <inkml:trace contextRef="#ctx0" brushRef="#br0" timeOffset="193511.54">19576 14747 419 0,'1'2'255'0,"0"2"-7"16,-7-11-29-16,10 5-43 0,2 1-24 15,2 1-47-15,4-4-19 16,-15 11-24-16,14 7-3 15,0-4 5-15,-16 11 4 16,9-3 0-16,-12 4-4 16,-6 9-15-16,18 3-9 15,-3 2-19-15,4-1-6 16,2-7-6-16,-3 7-2 16,-5-7-1-16,2-4 0 15,-8 8 0-15,-4-10 1 0,-2-12 3 16,9-11 1-16,-11-15 0 15,11-7-2-15,4-6-5 16,-8-1-2-16,24-12-3 16,-9 1-7-16,16 1-17 15,-2 5-5-15,5 1-2 16,8 4 7-16,-3 8 16 16,-1-9 4-16,-2 25 2 15,2 2 0-15,-1-7 0 16,0 24 0-16,-2-1 0 15,1 2 1-15,0 15 2 16,-9-3 0-16,8 13 4 16,-4-2 2-16,-17 9 1 15,11-1 1-15,-18-14 1 16,-8 10-2-16,8-3-1 16,-5 0-1-16,10-10 0 0,-5-9 1 15,5-6 0-15,-4-9 6 16,-3-11 1-16,5-6 0 15,13-21-2-15,-10-5-6 16,13-2-4-16,3-5 0 16,-11-3-1-16,22 0-2 15,-9-1 0-15,-3 6-1 16,6 14 1-16,-1 10-5 16,-4 15 9-16,-4 8 5 15,-8-2 5 1,0 1 5-16,22 17-6 0,0 2 1 0,0 17 4 15,-14 1 2-15,3 6 2 16,3 3-1-16,-10 0-6 16,7-3-3-16,-7-19-3 15,-3 2-1-15,20-5-1 16,-8-14 0-16,3 2 16 16,-2-16 10-16,-11-22-18 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FEC1B-6E13-4EFB-A652-7C780E7A7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900037-0E85-4887-8B40-5F7536F2B2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F7C94-C00D-465E-B042-AFC55B797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B9228-B442-4353-8B6A-413BEF4F5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840D3-2508-47C8-9C22-82F25A9B9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63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C9103-40C3-4BC6-A35A-71AB18A7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48A497-C2BE-41EE-8521-E0656CBC4B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41582-C118-47C4-88E6-BDA7965F1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AD3B1-1945-4F82-9EE9-E4677FC86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BD103F-7FB5-4B2C-865E-D900D07E9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9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EF7906-5B6B-43FC-B016-D8A4113A35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B61E7D-6333-47E4-A8F8-3B9A971A8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5522C-DB98-4D29-905A-0C191D03A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C9AEE-D08B-42CC-AF4F-EBFEF930B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8AB37-56BF-4854-90A9-1D25DA8F1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33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C1C62-8725-4E37-87F8-C8541FE9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EEF5E4-F312-4023-B691-71480D566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64987-B008-4618-A1DB-506BC093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EDECF6-EA0E-46E5-BF71-DEA82A485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F62EEE-FFCD-4E14-AA14-34139D744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28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9B58C-30D7-47F3-B53D-794C09D31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CFBD6-2EE8-40C5-8AAF-4CDB25023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36B4C-A719-4B48-979D-8343B8007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704B6-F6A5-45A0-BF9C-3058D2093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63007-8692-45D0-BEED-2FDF4E69A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98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970D7-162A-4430-AF39-F263ED5BB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F3775-9006-4022-AE43-BA78E07219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039AE-D91B-4472-82CD-3925493908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710460-E8CE-47BC-B0F0-CC87BE5E8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7DC3F-2775-4AAA-A22E-E7316FFF4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7DC900-500D-42B3-B97F-4D10DA587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859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1EE8F-AB38-4E21-B5AD-7C81BBB9A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5195EB-F617-43B8-B91F-41F97CB40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2017B2-767E-4888-87AC-39E72D728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569590-D6D5-4F51-A0A8-0C893E7277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69E2E6-B0CD-4FD9-97CE-F535019203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A8E7F3-96B8-4AE8-9F98-23CDA1F8E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57C0FB-A630-4F46-9A65-90E411B8A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D33661-2F12-4FA4-A458-FD261DF40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313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0B3C1-04E5-443E-8253-1A22D250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6E4FC6-A238-4BDF-AF90-196ADC8EE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FB879D-A632-423A-A815-F84F5B6CC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6FC7A2-9B86-4999-9FFF-38D61A761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557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87B7CC-C211-47E2-AE02-DF336D154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8D6ABA-9D2A-4136-A7C5-6FEEF9AC5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923457-31E3-479B-8F33-9066FAED8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365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D4C48-42C5-41BC-9EF8-0E312A33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A34C9-B185-4231-9A9F-B169395DF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0EB3D1-9EF1-4DE0-80A9-99CC3D752B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3FA35A-D3EB-4437-8AF0-1B7F1A33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25F3A1-0E8E-4ACF-913E-F8137D494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2D6DA2-A67D-4F7D-A612-D0B8650E6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707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579F6-B550-41BB-B3E0-F9400FBD9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5A731B-BE24-4AD3-A0F8-EEE1F8A6A5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CABFE8-236A-45A1-AA2D-6C67159E9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6BF74B-2EDC-4805-B168-F537388E2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123BE5-3411-42BE-8FA5-DBBC6849D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0DD7FE-C247-4648-A17B-03AA252A0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389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5B8F9-3AB4-4ED5-8E05-56E9CAC5D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12A569-D932-4363-839E-22733C957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C709A-90DF-48D9-A6EC-66C6A44476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35B43-17C9-49DB-A143-60D2A63245E3}" type="datetimeFigureOut">
              <a:rPr lang="en-US" smtClean="0"/>
              <a:t>10/5/2020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536B9-381C-4F01-8796-29CA0C04B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7FF10-FC21-4EDA-96AB-96002204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05633-5E10-4CF1-9C11-2D2AE8524A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99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customXml" Target="../ink/ink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ustomXml" Target="../ink/ink5.xml"/><Relationship Id="rId7" Type="http://schemas.openxmlformats.org/officeDocument/2006/relationships/customXml" Target="../ink/ink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customXml" Target="../ink/ink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customXml" Target="../ink/ink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504A9A-B25D-4B3B-9236-AF70A592F335}"/>
              </a:ext>
            </a:extLst>
          </p:cNvPr>
          <p:cNvSpPr/>
          <p:nvPr/>
        </p:nvSpPr>
        <p:spPr>
          <a:xfrm>
            <a:off x="315816" y="291802"/>
            <a:ext cx="1145019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Which of these statements is </a:t>
            </a:r>
            <a:r>
              <a:rPr lang="en-US" sz="2800" b="1" dirty="0"/>
              <a:t>true</a:t>
            </a:r>
            <a:r>
              <a:rPr lang="en-US" sz="2800" dirty="0"/>
              <a:t>? </a:t>
            </a:r>
          </a:p>
          <a:p>
            <a:endParaRPr lang="en-US" sz="2800" dirty="0"/>
          </a:p>
          <a:p>
            <a:pPr marL="514350" indent="-514350">
              <a:buAutoNum type="alphaUcPeriod"/>
            </a:pPr>
            <a:r>
              <a:rPr lang="en-US" sz="2800" dirty="0"/>
              <a:t>In a saturated solution at equilibrium, the rate at which solid material is dissolving differs from the rate at which solid material is reforming.</a:t>
            </a:r>
          </a:p>
          <a:p>
            <a:r>
              <a:rPr lang="en-US" sz="2800" dirty="0"/>
              <a:t> </a:t>
            </a:r>
          </a:p>
          <a:p>
            <a:r>
              <a:rPr lang="en-US" sz="2800" dirty="0"/>
              <a:t>B.  For solids that dissolve in water, the primary reason is because dissolving results in increasing disorder. </a:t>
            </a:r>
          </a:p>
          <a:p>
            <a:pPr marL="514350" indent="-514350">
              <a:buAutoNum type="alphaUcPeriod" startAt="2"/>
            </a:pPr>
            <a:endParaRPr lang="en-US" sz="2800" dirty="0"/>
          </a:p>
          <a:p>
            <a:pPr marL="514350" indent="-514350">
              <a:buAutoNum type="alphaUcPeriod" startAt="3"/>
            </a:pPr>
            <a:r>
              <a:rPr lang="en-US" sz="2800" dirty="0"/>
              <a:t>Any solid that dissolves in water does so in an exothermic way.</a:t>
            </a:r>
          </a:p>
          <a:p>
            <a:pPr marL="514350" indent="-514350">
              <a:buAutoNum type="alphaUcPeriod" startAt="3"/>
            </a:pPr>
            <a:endParaRPr lang="en-US" sz="2800" dirty="0"/>
          </a:p>
          <a:p>
            <a:r>
              <a:rPr lang="en-US" sz="2800" dirty="0"/>
              <a:t>D.  The solubility of a solid always decreases at higher temperature.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180CE4E-755D-49AC-9469-9388F98E9326}"/>
                  </a:ext>
                </a:extLst>
              </p14:cNvPr>
              <p14:cNvContentPartPr/>
              <p14:nvPr/>
            </p14:nvContentPartPr>
            <p14:xfrm>
              <a:off x="257040" y="2468520"/>
              <a:ext cx="5599080" cy="970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180CE4E-755D-49AC-9469-9388F98E932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7680" y="2459160"/>
                <a:ext cx="5617800" cy="98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1599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FC07803C-42BF-4656-8711-820BA13AB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73" y="561573"/>
            <a:ext cx="11424491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Which of the following aqueous salt (NaCl) solutions has the greater concentration?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A.  0.5 M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</a:t>
            </a: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 </a:t>
            </a: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2.3 m</a:t>
            </a:r>
            <a:endParaRPr kumimoji="0" lang="en-US" altLang="en-US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C.  3.0% by mass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D.  11.1 g/L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C1B05818-2F64-43D0-A626-BAD63D0AC3A7}"/>
                  </a:ext>
                </a:extLst>
              </p14:cNvPr>
              <p14:cNvContentPartPr/>
              <p14:nvPr/>
            </p14:nvContentPartPr>
            <p14:xfrm>
              <a:off x="248040" y="1536840"/>
              <a:ext cx="11911320" cy="48002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C1B05818-2F64-43D0-A626-BAD63D0AC3A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8680" y="1527480"/>
                <a:ext cx="11930040" cy="481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4623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1">
            <a:extLst>
              <a:ext uri="{FF2B5EF4-FFF2-40B4-BE49-F238E27FC236}">
                <a16:creationId xmlns:a16="http://schemas.microsoft.com/office/drawing/2014/main" id="{E6081677-5DA9-460E-AE98-6A8CDEB17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792" y="4346154"/>
            <a:ext cx="4676775" cy="232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235D5FBD-E323-469F-A2A5-26BE654CAE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17" y="127325"/>
            <a:ext cx="11765365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Drawing (1) shows a system in which an equilibrium exists between dissolved and undissolved gas particles at P = 1 atm. According to Henry's law, if the pressure is increased to 2 atm and equilibrium is restored, which drawing (2)-(5) best represents the equilibrium at 2 atm?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A.  drawing (2)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B.  drawing (3)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C.  drawing (4)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D.  drawing (5)</a:t>
            </a:r>
            <a:endParaRPr lang="en-US" altLang="en-US" sz="28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FF11210-7751-4E74-B8B7-81178BB20775}"/>
                  </a:ext>
                </a:extLst>
              </p14:cNvPr>
              <p14:cNvContentPartPr/>
              <p14:nvPr/>
            </p14:nvContentPartPr>
            <p14:xfrm>
              <a:off x="191880" y="3572640"/>
              <a:ext cx="4497480" cy="19162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FF11210-7751-4E74-B8B7-81178BB2077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2520" y="3563280"/>
                <a:ext cx="4516200" cy="1935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6368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366041-1E65-48E9-9D15-845E1E19694F}"/>
              </a:ext>
            </a:extLst>
          </p:cNvPr>
          <p:cNvSpPr/>
          <p:nvPr/>
        </p:nvSpPr>
        <p:spPr>
          <a:xfrm>
            <a:off x="514524" y="513636"/>
            <a:ext cx="1120489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An aqueous solution is 0.467 M in HCl. What is the molality of the solution if the density is 1.23 g/mL?</a:t>
            </a: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80C2F6F-DC3B-46AD-A9FD-4D732BC787C2}"/>
                  </a:ext>
                </a:extLst>
              </p14:cNvPr>
              <p14:cNvContentPartPr/>
              <p14:nvPr/>
            </p14:nvContentPartPr>
            <p14:xfrm>
              <a:off x="790560" y="1766880"/>
              <a:ext cx="6967080" cy="49424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80C2F6F-DC3B-46AD-A9FD-4D732BC787C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1200" y="1757520"/>
                <a:ext cx="6985800" cy="4961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7374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F93726E-EE6A-46C9-8EB9-7A1D9B5FFB00}"/>
              </a:ext>
            </a:extLst>
          </p:cNvPr>
          <p:cNvSpPr/>
          <p:nvPr/>
        </p:nvSpPr>
        <p:spPr>
          <a:xfrm>
            <a:off x="531303" y="341419"/>
            <a:ext cx="110119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 sealed container contains 0.352 L of water with an atmosphere of oxygen gas. What is the concentration of 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 the water if the external pressure is 4.24 atm given that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baseline="-250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for 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1.66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-6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M/mm Hg at this temperature?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F373EEC-208F-4974-858B-949FA85A9C79}"/>
                  </a:ext>
                </a:extLst>
              </p14:cNvPr>
              <p14:cNvContentPartPr/>
              <p14:nvPr/>
            </p14:nvContentPartPr>
            <p14:xfrm>
              <a:off x="4235760" y="1814760"/>
              <a:ext cx="2494080" cy="4749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F373EEC-208F-4974-858B-949FA85A9C7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26400" y="1805400"/>
                <a:ext cx="2512800" cy="476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F80BDAC-03B4-473D-878C-E2160E6AE314}"/>
                  </a:ext>
                </a:extLst>
              </p14:cNvPr>
              <p14:cNvContentPartPr/>
              <p14:nvPr/>
            </p14:nvContentPartPr>
            <p14:xfrm>
              <a:off x="4041000" y="2714760"/>
              <a:ext cx="7581960" cy="21628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F80BDAC-03B4-473D-878C-E2160E6AE31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31640" y="2705400"/>
                <a:ext cx="7600680" cy="218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65743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8B3857-ADE2-421A-9D64-2E978563FF0D}"/>
              </a:ext>
            </a:extLst>
          </p:cNvPr>
          <p:cNvSpPr/>
          <p:nvPr/>
        </p:nvSpPr>
        <p:spPr>
          <a:xfrm>
            <a:off x="547170" y="334303"/>
            <a:ext cx="1116375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Which relationship is false for solubility in water? </a:t>
            </a:r>
          </a:p>
          <a:p>
            <a:endParaRPr lang="en-US" sz="2800" dirty="0"/>
          </a:p>
          <a:p>
            <a:r>
              <a:rPr lang="en-US" sz="2800" dirty="0"/>
              <a:t>A.  C</a:t>
            </a:r>
            <a:r>
              <a:rPr lang="en-US" sz="2800" baseline="-25000" dirty="0"/>
              <a:t>5</a:t>
            </a:r>
            <a:r>
              <a:rPr lang="en-US" sz="2800" dirty="0"/>
              <a:t>H</a:t>
            </a:r>
            <a:r>
              <a:rPr lang="en-US" sz="2800" baseline="-25000" dirty="0"/>
              <a:t>11</a:t>
            </a:r>
            <a:r>
              <a:rPr lang="en-US" sz="2800" dirty="0"/>
              <a:t>OH &gt; C</a:t>
            </a:r>
            <a:r>
              <a:rPr lang="en-US" sz="2800" baseline="-25000" dirty="0"/>
              <a:t>11</a:t>
            </a:r>
            <a:r>
              <a:rPr lang="en-US" sz="2800" dirty="0"/>
              <a:t>H</a:t>
            </a:r>
            <a:r>
              <a:rPr lang="en-US" sz="2800" baseline="-25000" dirty="0"/>
              <a:t>23</a:t>
            </a:r>
            <a:r>
              <a:rPr lang="en-US" sz="2800" dirty="0"/>
              <a:t>OH </a:t>
            </a:r>
          </a:p>
          <a:p>
            <a:r>
              <a:rPr lang="en-US" sz="2800" dirty="0"/>
              <a:t>B.  C</a:t>
            </a:r>
            <a:r>
              <a:rPr lang="en-US" sz="2800" baseline="-25000" dirty="0"/>
              <a:t>5</a:t>
            </a:r>
            <a:r>
              <a:rPr lang="en-US" sz="2800" dirty="0"/>
              <a:t>H</a:t>
            </a:r>
            <a:r>
              <a:rPr lang="en-US" sz="2800" baseline="-25000" dirty="0"/>
              <a:t>11</a:t>
            </a:r>
            <a:r>
              <a:rPr lang="en-US" sz="2800" dirty="0"/>
              <a:t>OH &gt; C</a:t>
            </a:r>
            <a:r>
              <a:rPr lang="en-US" sz="2800" baseline="-25000" dirty="0"/>
              <a:t>5</a:t>
            </a:r>
            <a:r>
              <a:rPr lang="en-US" sz="2800" dirty="0"/>
              <a:t>H</a:t>
            </a:r>
            <a:r>
              <a:rPr lang="en-US" sz="2800" baseline="-25000" dirty="0"/>
              <a:t>12</a:t>
            </a:r>
            <a:r>
              <a:rPr lang="en-US" sz="2800" dirty="0"/>
              <a:t> </a:t>
            </a:r>
          </a:p>
          <a:p>
            <a:r>
              <a:rPr lang="en-US" sz="2800" dirty="0"/>
              <a:t>C.  CCl</a:t>
            </a:r>
            <a:r>
              <a:rPr lang="en-US" sz="2800" baseline="-25000" dirty="0"/>
              <a:t>4</a:t>
            </a:r>
            <a:r>
              <a:rPr lang="en-US" sz="2800" dirty="0"/>
              <a:t> &gt; CaCl</a:t>
            </a:r>
            <a:r>
              <a:rPr lang="en-US" sz="2800" baseline="-25000" dirty="0"/>
              <a:t>2</a:t>
            </a:r>
            <a:r>
              <a:rPr lang="en-US" sz="2800" dirty="0"/>
              <a:t> </a:t>
            </a:r>
          </a:p>
          <a:p>
            <a:r>
              <a:rPr lang="en-US" sz="2800" dirty="0"/>
              <a:t>D.  CH</a:t>
            </a:r>
            <a:r>
              <a:rPr lang="en-US" sz="2800" baseline="-25000" dirty="0"/>
              <a:t>3</a:t>
            </a:r>
            <a:r>
              <a:rPr lang="en-US" sz="2800" dirty="0"/>
              <a:t>OCH</a:t>
            </a:r>
            <a:r>
              <a:rPr lang="en-US" sz="2800" baseline="-25000" dirty="0"/>
              <a:t>3</a:t>
            </a:r>
            <a:r>
              <a:rPr lang="en-US" sz="2800" dirty="0"/>
              <a:t> &gt; CH</a:t>
            </a:r>
            <a:r>
              <a:rPr lang="en-US" sz="2800" baseline="-25000" dirty="0"/>
              <a:t>3</a:t>
            </a:r>
            <a:r>
              <a:rPr lang="en-US" sz="2800" dirty="0"/>
              <a:t>CCl</a:t>
            </a:r>
            <a:r>
              <a:rPr lang="en-US" sz="2800" baseline="-25000" dirty="0"/>
              <a:t>3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0115B61-E2EB-4405-B23F-ADA14751CD82}"/>
                  </a:ext>
                </a:extLst>
              </p14:cNvPr>
              <p14:cNvContentPartPr/>
              <p14:nvPr/>
            </p14:nvContentPartPr>
            <p14:xfrm>
              <a:off x="537120" y="2026080"/>
              <a:ext cx="11334960" cy="492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0115B61-E2EB-4405-B23F-ADA14751CD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7760" y="2016720"/>
                <a:ext cx="11353680" cy="51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317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748ED4-A0E9-401A-9D9C-8DDA1A896D0F}"/>
              </a:ext>
            </a:extLst>
          </p:cNvPr>
          <p:cNvSpPr/>
          <p:nvPr/>
        </p:nvSpPr>
        <p:spPr>
          <a:xfrm>
            <a:off x="271749" y="274488"/>
            <a:ext cx="1157138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Which of the following statements is false? </a:t>
            </a:r>
          </a:p>
          <a:p>
            <a:endParaRPr lang="en-US" sz="2800" dirty="0"/>
          </a:p>
          <a:p>
            <a:r>
              <a:rPr lang="en-US" sz="2800" dirty="0"/>
              <a:t>A.  C</a:t>
            </a:r>
            <a:r>
              <a:rPr lang="en-US" sz="2800" baseline="-25000" dirty="0"/>
              <a:t>6</a:t>
            </a:r>
            <a:r>
              <a:rPr lang="en-US" sz="2800" dirty="0"/>
              <a:t>H</a:t>
            </a:r>
            <a:r>
              <a:rPr lang="en-US" sz="2800" baseline="-25000" dirty="0"/>
              <a:t>14</a:t>
            </a:r>
            <a:r>
              <a:rPr lang="en-US" sz="2800" dirty="0"/>
              <a:t> has very low solubility in water because it can’t hydrogen bond to itself or to water </a:t>
            </a:r>
          </a:p>
          <a:p>
            <a:pPr marL="514350" indent="-514350">
              <a:buAutoNum type="alphaLcPeriod"/>
            </a:pPr>
            <a:endParaRPr lang="en-US" sz="2800" dirty="0"/>
          </a:p>
          <a:p>
            <a:r>
              <a:rPr lang="en-US" sz="2800" dirty="0"/>
              <a:t>B.  NaCl has poor solubility in CCl</a:t>
            </a:r>
            <a:r>
              <a:rPr lang="en-US" sz="2800" baseline="-25000" dirty="0"/>
              <a:t>4</a:t>
            </a:r>
            <a:r>
              <a:rPr lang="en-US" sz="2800" dirty="0"/>
              <a:t> because strong solute-solute interactions are replaced by weak solute-solvent interactions, making the process strongly endothermic </a:t>
            </a:r>
          </a:p>
          <a:p>
            <a:pPr marL="514350" indent="-514350">
              <a:buAutoNum type="alphaLcPeriod"/>
            </a:pPr>
            <a:endParaRPr lang="en-US" sz="2800" dirty="0"/>
          </a:p>
          <a:p>
            <a:r>
              <a:rPr lang="en-US" sz="2800" dirty="0"/>
              <a:t>C.  C</a:t>
            </a:r>
            <a:r>
              <a:rPr lang="en-US" sz="2800" baseline="-25000" dirty="0"/>
              <a:t>6</a:t>
            </a:r>
            <a:r>
              <a:rPr lang="en-US" sz="2800" dirty="0"/>
              <a:t>H</a:t>
            </a:r>
            <a:r>
              <a:rPr lang="en-US" sz="2800" baseline="-25000" dirty="0"/>
              <a:t>14</a:t>
            </a:r>
            <a:r>
              <a:rPr lang="en-US" sz="2800" dirty="0"/>
              <a:t> has good solubility in CCl</a:t>
            </a:r>
            <a:r>
              <a:rPr lang="en-US" sz="2800" baseline="-25000" dirty="0"/>
              <a:t>4</a:t>
            </a:r>
            <a:r>
              <a:rPr lang="en-US" sz="2800" dirty="0"/>
              <a:t> . Neither the original nor final intermolecular interactions are very strong. </a:t>
            </a:r>
          </a:p>
          <a:p>
            <a:endParaRPr lang="en-US" sz="2800" dirty="0"/>
          </a:p>
          <a:p>
            <a:r>
              <a:rPr lang="en-US" sz="2800" dirty="0"/>
              <a:t>D.  CH</a:t>
            </a:r>
            <a:r>
              <a:rPr lang="en-US" sz="2800" baseline="-25000" dirty="0"/>
              <a:t>3</a:t>
            </a:r>
            <a:r>
              <a:rPr lang="en-US" sz="2800" dirty="0"/>
              <a:t>OCH</a:t>
            </a:r>
            <a:r>
              <a:rPr lang="en-US" sz="2800" baseline="-25000" dirty="0"/>
              <a:t>3</a:t>
            </a:r>
            <a:r>
              <a:rPr lang="en-US" sz="2800" dirty="0"/>
              <a:t> has very low solubility in water because it can’t hydrogen bond to itself or to water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C87A030-1E35-4BB2-B5D6-6692C72AAE1D}"/>
                  </a:ext>
                </a:extLst>
              </p14:cNvPr>
              <p14:cNvContentPartPr/>
              <p14:nvPr/>
            </p14:nvContentPartPr>
            <p14:xfrm>
              <a:off x="287280" y="5314320"/>
              <a:ext cx="10546920" cy="1268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C87A030-1E35-4BB2-B5D6-6692C72AAE1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7920" y="5304960"/>
                <a:ext cx="10565640" cy="128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5089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2A8B1D5-A72E-4498-AF21-FBCFEA7D7E3F}"/>
              </a:ext>
            </a:extLst>
          </p:cNvPr>
          <p:cNvSpPr/>
          <p:nvPr/>
        </p:nvSpPr>
        <p:spPr>
          <a:xfrm>
            <a:off x="304799" y="268203"/>
            <a:ext cx="113840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</a:rPr>
              <a:t>Calculate the </a:t>
            </a:r>
            <a:r>
              <a:rPr lang="en-US" sz="2800" b="1" dirty="0">
                <a:solidFill>
                  <a:srgbClr val="000000"/>
                </a:solidFill>
              </a:rPr>
              <a:t>molality</a:t>
            </a:r>
            <a:r>
              <a:rPr lang="en-US" sz="2800" dirty="0">
                <a:solidFill>
                  <a:srgbClr val="000000"/>
                </a:solidFill>
              </a:rPr>
              <a:t> of a solution that contains 51.2 g of naphthalene, C</a:t>
            </a:r>
            <a:r>
              <a:rPr lang="en-US" sz="2800" baseline="-25000" dirty="0">
                <a:solidFill>
                  <a:srgbClr val="000000"/>
                </a:solidFill>
              </a:rPr>
              <a:t>10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8</a:t>
            </a:r>
            <a:r>
              <a:rPr lang="en-US" sz="2800" dirty="0">
                <a:solidFill>
                  <a:srgbClr val="000000"/>
                </a:solidFill>
              </a:rPr>
              <a:t>, in 500 mL of carbon tetrachloride. The density of CCl</a:t>
            </a:r>
            <a:r>
              <a:rPr lang="en-US" sz="2800" baseline="-25000" dirty="0">
                <a:solidFill>
                  <a:srgbClr val="000000"/>
                </a:solidFill>
              </a:rPr>
              <a:t>4</a:t>
            </a:r>
            <a:r>
              <a:rPr lang="en-US" sz="2800" dirty="0">
                <a:solidFill>
                  <a:srgbClr val="000000"/>
                </a:solidFill>
              </a:rPr>
              <a:t> is 1.60 g/</a:t>
            </a:r>
            <a:r>
              <a:rPr lang="en-US" sz="2800" dirty="0" err="1">
                <a:solidFill>
                  <a:srgbClr val="000000"/>
                </a:solidFill>
              </a:rPr>
              <a:t>mL.</a:t>
            </a:r>
            <a:endParaRPr lang="en-US" sz="2800" dirty="0">
              <a:solidFill>
                <a:srgbClr val="000000"/>
              </a:solidFill>
            </a:endParaRPr>
          </a:p>
          <a:p>
            <a:endParaRPr lang="en-US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75931B-6008-4E9B-A7AA-104AE09ADF98}"/>
                  </a:ext>
                </a:extLst>
              </p14:cNvPr>
              <p14:cNvContentPartPr/>
              <p14:nvPr/>
            </p14:nvContentPartPr>
            <p14:xfrm>
              <a:off x="1511280" y="1285920"/>
              <a:ext cx="6207120" cy="50954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75931B-6008-4E9B-A7AA-104AE09ADF9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1920" y="1276560"/>
                <a:ext cx="6225840" cy="511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31686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345609-62BC-46A3-AAC7-CDC15AA35CF3}"/>
              </a:ext>
            </a:extLst>
          </p:cNvPr>
          <p:cNvSpPr txBox="1"/>
          <p:nvPr/>
        </p:nvSpPr>
        <p:spPr>
          <a:xfrm>
            <a:off x="279094" y="286439"/>
            <a:ext cx="116338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Calculate the standard enthalpy of formation of one mole of nitroglycerine from carbon, hydrogen, oxygen and nitrogen using the given four equations.  (Hint: First write and balance the equation for the formation of nitroglycerine from C, H</a:t>
            </a:r>
            <a:r>
              <a:rPr lang="en-US" sz="2800" baseline="-25000" dirty="0"/>
              <a:t>2</a:t>
            </a:r>
            <a:r>
              <a:rPr lang="en-US" sz="2800" dirty="0"/>
              <a:t> O</a:t>
            </a:r>
            <a:r>
              <a:rPr lang="en-US" sz="2800" baseline="-25000" dirty="0"/>
              <a:t>2</a:t>
            </a:r>
            <a:r>
              <a:rPr lang="en-US" sz="2800" dirty="0"/>
              <a:t> and N</a:t>
            </a:r>
            <a:r>
              <a:rPr lang="en-US" sz="2800" baseline="-25000" dirty="0"/>
              <a:t>2</a:t>
            </a:r>
            <a:r>
              <a:rPr lang="en-US" sz="2800" dirty="0"/>
              <a:t>.)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EFB41D-7EEB-4CD9-9301-A6B074FB6D67}"/>
              </a:ext>
            </a:extLst>
          </p:cNvPr>
          <p:cNvSpPr txBox="1"/>
          <p:nvPr/>
        </p:nvSpPr>
        <p:spPr>
          <a:xfrm>
            <a:off x="198303" y="2390660"/>
            <a:ext cx="11795393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2400" dirty="0"/>
              <a:t>½ N</a:t>
            </a:r>
            <a:r>
              <a:rPr lang="en-US" sz="2400" baseline="-25000" dirty="0"/>
              <a:t>2</a:t>
            </a:r>
            <a:r>
              <a:rPr lang="en-US" sz="2400" dirty="0"/>
              <a:t>(g)  +  O</a:t>
            </a:r>
            <a:r>
              <a:rPr lang="en-US" sz="2400" baseline="-25000" dirty="0"/>
              <a:t>2</a:t>
            </a:r>
            <a:r>
              <a:rPr lang="en-US" sz="2400" dirty="0"/>
              <a:t>(g)  →  NO</a:t>
            </a:r>
            <a:r>
              <a:rPr lang="en-US" sz="2400" baseline="-25000" dirty="0"/>
              <a:t>2</a:t>
            </a:r>
            <a:r>
              <a:rPr lang="en-US" sz="2400" dirty="0"/>
              <a:t>(g)					</a:t>
            </a:r>
            <a:r>
              <a:rPr lang="el-GR" sz="2400" dirty="0"/>
              <a:t>Δ</a:t>
            </a:r>
            <a:r>
              <a:rPr lang="en-US" sz="2400" dirty="0"/>
              <a:t>H</a:t>
            </a:r>
            <a:r>
              <a:rPr lang="en-US" sz="2400" baseline="-25000" dirty="0"/>
              <a:t>f</a:t>
            </a:r>
            <a:r>
              <a:rPr lang="en-US" sz="2400" dirty="0"/>
              <a:t> = +34.0 kJ/mol</a:t>
            </a:r>
          </a:p>
          <a:p>
            <a:endParaRPr lang="en-US" sz="2400" dirty="0"/>
          </a:p>
          <a:p>
            <a:pPr marL="514350" indent="-514350">
              <a:buAutoNum type="arabicPeriod" startAt="2"/>
            </a:pPr>
            <a:r>
              <a:rPr lang="en-US" sz="2400" dirty="0"/>
              <a:t>C(s)  +  O</a:t>
            </a:r>
            <a:r>
              <a:rPr lang="en-US" sz="2400" baseline="-25000" dirty="0"/>
              <a:t>2</a:t>
            </a:r>
            <a:r>
              <a:rPr lang="en-US" sz="2400" dirty="0"/>
              <a:t>(g)  →  CO</a:t>
            </a:r>
            <a:r>
              <a:rPr lang="en-US" sz="2400" baseline="-25000" dirty="0"/>
              <a:t>2</a:t>
            </a:r>
            <a:r>
              <a:rPr lang="en-US" sz="2400" dirty="0"/>
              <a:t>(g)						</a:t>
            </a:r>
            <a:r>
              <a:rPr lang="el-GR" sz="2400" dirty="0"/>
              <a:t>Δ</a:t>
            </a:r>
            <a:r>
              <a:rPr lang="en-US" sz="2400" dirty="0"/>
              <a:t>H</a:t>
            </a:r>
            <a:r>
              <a:rPr lang="en-US" sz="2400" baseline="-25000" dirty="0"/>
              <a:t>f</a:t>
            </a:r>
            <a:r>
              <a:rPr lang="en-US" sz="2400" dirty="0"/>
              <a:t> = -394 kJ/mol</a:t>
            </a:r>
          </a:p>
          <a:p>
            <a:pPr marL="514350" indent="-514350">
              <a:buAutoNum type="arabicPeriod" startAt="2"/>
            </a:pPr>
            <a:endParaRPr lang="en-US" sz="2400" dirty="0"/>
          </a:p>
          <a:p>
            <a:r>
              <a:rPr lang="en-US" sz="2400" dirty="0"/>
              <a:t>3.  H</a:t>
            </a:r>
            <a:r>
              <a:rPr lang="en-US" sz="2400" baseline="-25000" dirty="0"/>
              <a:t>2</a:t>
            </a:r>
            <a:r>
              <a:rPr lang="en-US" sz="2400" dirty="0"/>
              <a:t>(g)  +  ½ O</a:t>
            </a:r>
            <a:r>
              <a:rPr lang="en-US" sz="2400" baseline="-25000" dirty="0"/>
              <a:t>2</a:t>
            </a:r>
            <a:r>
              <a:rPr lang="en-US" sz="2400" dirty="0"/>
              <a:t>(g)  →  H</a:t>
            </a:r>
            <a:r>
              <a:rPr lang="en-US" sz="2400" baseline="-25000" dirty="0"/>
              <a:t>2</a:t>
            </a:r>
            <a:r>
              <a:rPr lang="en-US" sz="2400" dirty="0"/>
              <a:t>O(g)					</a:t>
            </a:r>
            <a:r>
              <a:rPr lang="el-GR" sz="2400" dirty="0"/>
              <a:t> Δ</a:t>
            </a:r>
            <a:r>
              <a:rPr lang="en-US" sz="2400" dirty="0"/>
              <a:t>H</a:t>
            </a:r>
            <a:r>
              <a:rPr lang="en-US" sz="2400" baseline="-25000" dirty="0"/>
              <a:t>f</a:t>
            </a:r>
            <a:r>
              <a:rPr lang="en-US" sz="2400" dirty="0"/>
              <a:t> = -242 kJ/mol</a:t>
            </a:r>
          </a:p>
          <a:p>
            <a:endParaRPr lang="en-US" sz="2400" dirty="0"/>
          </a:p>
          <a:p>
            <a:r>
              <a:rPr lang="en-US" sz="2400" dirty="0"/>
              <a:t>4.  C</a:t>
            </a:r>
            <a:r>
              <a:rPr lang="en-US" sz="2400" baseline="-25000" dirty="0"/>
              <a:t>3</a:t>
            </a:r>
            <a:r>
              <a:rPr lang="en-US" sz="2400" dirty="0"/>
              <a:t>H</a:t>
            </a:r>
            <a:r>
              <a:rPr lang="en-US" sz="2400" baseline="-25000" dirty="0"/>
              <a:t>5</a:t>
            </a:r>
            <a:r>
              <a:rPr lang="en-US" sz="2400" dirty="0"/>
              <a:t>N</a:t>
            </a:r>
            <a:r>
              <a:rPr lang="en-US" sz="2400" baseline="-25000" dirty="0"/>
              <a:t>3</a:t>
            </a:r>
            <a:r>
              <a:rPr lang="en-US" sz="2400" dirty="0"/>
              <a:t>O</a:t>
            </a:r>
            <a:r>
              <a:rPr lang="en-US" sz="2400" baseline="-25000" dirty="0"/>
              <a:t>9</a:t>
            </a:r>
            <a:r>
              <a:rPr lang="en-US" sz="2400" dirty="0"/>
              <a:t>(l)  + 2 </a:t>
            </a:r>
            <a:r>
              <a:rPr lang="en-US" dirty="0"/>
              <a:t>3/4</a:t>
            </a:r>
            <a:r>
              <a:rPr lang="en-US" sz="2400" dirty="0"/>
              <a:t> O</a:t>
            </a:r>
            <a:r>
              <a:rPr lang="en-US" sz="2400" baseline="-25000" dirty="0"/>
              <a:t>2</a:t>
            </a:r>
            <a:r>
              <a:rPr lang="en-US" sz="2400" dirty="0"/>
              <a:t>(g) → 3 CO</a:t>
            </a:r>
            <a:r>
              <a:rPr lang="en-US" sz="2400" baseline="-25000" dirty="0"/>
              <a:t>2</a:t>
            </a:r>
            <a:r>
              <a:rPr lang="en-US" sz="2400" dirty="0"/>
              <a:t>(g)  + 2 ½ H</a:t>
            </a:r>
            <a:r>
              <a:rPr lang="en-US" sz="2400" baseline="-25000" dirty="0"/>
              <a:t>2</a:t>
            </a:r>
            <a:r>
              <a:rPr lang="en-US" sz="2400" dirty="0"/>
              <a:t>O(g)  + 3 NO</a:t>
            </a:r>
            <a:r>
              <a:rPr lang="en-US" sz="2400" baseline="-25000" dirty="0"/>
              <a:t>2</a:t>
            </a:r>
            <a:r>
              <a:rPr lang="en-US" sz="2400" dirty="0"/>
              <a:t>(g) 	</a:t>
            </a:r>
            <a:r>
              <a:rPr lang="el-GR" sz="2400" dirty="0"/>
              <a:t>Δ</a:t>
            </a:r>
            <a:r>
              <a:rPr lang="en-US" sz="2400" dirty="0"/>
              <a:t>H</a:t>
            </a:r>
            <a:r>
              <a:rPr lang="en-US" sz="2400" baseline="-25000" dirty="0"/>
              <a:t>f</a:t>
            </a:r>
            <a:r>
              <a:rPr lang="en-US" sz="2400" dirty="0"/>
              <a:t> = -1540 kJ/mol</a:t>
            </a:r>
          </a:p>
        </p:txBody>
      </p:sp>
      <p:pic>
        <p:nvPicPr>
          <p:cNvPr id="1028" name="Picture 4" descr="Nitroglycerin-2D-skeletal.png (1100×1043)">
            <a:extLst>
              <a:ext uri="{FF2B5EF4-FFF2-40B4-BE49-F238E27FC236}">
                <a16:creationId xmlns:a16="http://schemas.microsoft.com/office/drawing/2014/main" id="{1135B1C4-DF80-4BF3-9843-9FB19A9B2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16" y="1743832"/>
            <a:ext cx="2975965" cy="2821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53026EE-6926-4749-976A-6DFB18274A9C}"/>
                  </a:ext>
                </a:extLst>
              </p14:cNvPr>
              <p14:cNvContentPartPr/>
              <p14:nvPr/>
            </p14:nvContentPartPr>
            <p14:xfrm>
              <a:off x="9099360" y="6159600"/>
              <a:ext cx="2021400" cy="477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53026EE-6926-4749-976A-6DFB18274A9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90000" y="6150240"/>
                <a:ext cx="2040120" cy="496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A78138E-4042-4F6F-8840-9A96224BCDA7}"/>
                  </a:ext>
                </a:extLst>
              </p14:cNvPr>
              <p14:cNvContentPartPr/>
              <p14:nvPr/>
            </p14:nvContentPartPr>
            <p14:xfrm>
              <a:off x="10811520" y="2532960"/>
              <a:ext cx="895320" cy="16837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A78138E-4042-4F6F-8840-9A96224BCDA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802160" y="2523600"/>
                <a:ext cx="914040" cy="170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10F8224-8A1F-4E87-9D55-BB1AC9B2B801}"/>
                  </a:ext>
                </a:extLst>
              </p14:cNvPr>
              <p14:cNvContentPartPr/>
              <p14:nvPr/>
            </p14:nvContentPartPr>
            <p14:xfrm>
              <a:off x="11131920" y="4639680"/>
              <a:ext cx="646200" cy="390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10F8224-8A1F-4E87-9D55-BB1AC9B2B80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122560" y="4630320"/>
                <a:ext cx="664920" cy="40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399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057EE5F-477E-4E52-818A-C5F53156F5EA}"/>
              </a:ext>
            </a:extLst>
          </p:cNvPr>
          <p:cNvSpPr/>
          <p:nvPr/>
        </p:nvSpPr>
        <p:spPr>
          <a:xfrm>
            <a:off x="503102" y="473152"/>
            <a:ext cx="113290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solidFill>
                  <a:prstClr val="black"/>
                </a:solidFill>
              </a:rPr>
              <a:t>3 C(s)  +  2 ½ H</a:t>
            </a:r>
            <a:r>
              <a:rPr lang="en-US" sz="2800" baseline="-25000" dirty="0">
                <a:solidFill>
                  <a:prstClr val="black"/>
                </a:solidFill>
              </a:rPr>
              <a:t>2</a:t>
            </a:r>
            <a:r>
              <a:rPr lang="en-US" sz="2800" dirty="0">
                <a:solidFill>
                  <a:prstClr val="black"/>
                </a:solidFill>
              </a:rPr>
              <a:t>(g)  + 1 ½(g)N</a:t>
            </a:r>
            <a:r>
              <a:rPr lang="en-US" sz="2800" baseline="-25000" dirty="0">
                <a:solidFill>
                  <a:prstClr val="black"/>
                </a:solidFill>
              </a:rPr>
              <a:t>2</a:t>
            </a:r>
            <a:r>
              <a:rPr lang="en-US" sz="2800" dirty="0">
                <a:solidFill>
                  <a:prstClr val="black"/>
                </a:solidFill>
              </a:rPr>
              <a:t>  +  4 ½ O</a:t>
            </a:r>
            <a:r>
              <a:rPr lang="en-US" sz="2800" baseline="-25000" dirty="0">
                <a:solidFill>
                  <a:prstClr val="black"/>
                </a:solidFill>
              </a:rPr>
              <a:t>2</a:t>
            </a:r>
            <a:r>
              <a:rPr lang="en-US" sz="2800" dirty="0">
                <a:solidFill>
                  <a:prstClr val="black"/>
                </a:solidFill>
              </a:rPr>
              <a:t>(g)  →  C</a:t>
            </a:r>
            <a:r>
              <a:rPr lang="en-US" sz="2800" baseline="-25000" dirty="0">
                <a:solidFill>
                  <a:prstClr val="black"/>
                </a:solidFill>
              </a:rPr>
              <a:t>3</a:t>
            </a:r>
            <a:r>
              <a:rPr lang="en-US" sz="2800" dirty="0">
                <a:solidFill>
                  <a:prstClr val="black"/>
                </a:solidFill>
              </a:rPr>
              <a:t>H</a:t>
            </a:r>
            <a:r>
              <a:rPr lang="en-US" sz="2800" baseline="-25000" dirty="0">
                <a:solidFill>
                  <a:prstClr val="black"/>
                </a:solidFill>
              </a:rPr>
              <a:t>5</a:t>
            </a:r>
            <a:r>
              <a:rPr lang="en-US" sz="2800" dirty="0">
                <a:solidFill>
                  <a:prstClr val="black"/>
                </a:solidFill>
              </a:rPr>
              <a:t>N</a:t>
            </a:r>
            <a:r>
              <a:rPr lang="en-US" sz="2800" baseline="-25000" dirty="0">
                <a:solidFill>
                  <a:prstClr val="black"/>
                </a:solidFill>
              </a:rPr>
              <a:t>3</a:t>
            </a:r>
            <a:r>
              <a:rPr lang="en-US" sz="2800" dirty="0">
                <a:solidFill>
                  <a:prstClr val="black"/>
                </a:solidFill>
              </a:rPr>
              <a:t>O</a:t>
            </a:r>
            <a:r>
              <a:rPr lang="en-US" sz="2800" baseline="-25000" dirty="0">
                <a:solidFill>
                  <a:prstClr val="black"/>
                </a:solidFill>
              </a:rPr>
              <a:t>9</a:t>
            </a:r>
            <a:r>
              <a:rPr lang="en-US" sz="2800" dirty="0">
                <a:solidFill>
                  <a:prstClr val="black"/>
                </a:solidFill>
              </a:rPr>
              <a:t>(l)		</a:t>
            </a:r>
            <a:r>
              <a:rPr lang="el-GR" sz="2800" dirty="0">
                <a:solidFill>
                  <a:prstClr val="black"/>
                </a:solidFill>
              </a:rPr>
              <a:t>Δ</a:t>
            </a:r>
            <a:r>
              <a:rPr lang="en-US" sz="2800" dirty="0">
                <a:solidFill>
                  <a:prstClr val="black"/>
                </a:solidFill>
              </a:rPr>
              <a:t>H = 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E730EC9-D561-4CC3-8155-1D19C452B645}"/>
                  </a:ext>
                </a:extLst>
              </p14:cNvPr>
              <p14:cNvContentPartPr/>
              <p14:nvPr/>
            </p14:nvContentPartPr>
            <p14:xfrm>
              <a:off x="335880" y="1000440"/>
              <a:ext cx="11741040" cy="39628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E730EC9-D561-4CC3-8155-1D19C452B64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6520" y="991080"/>
                <a:ext cx="11759760" cy="398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8626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0BBAFA7-22DE-41CA-AECA-6EC5B949590D}"/>
              </a:ext>
            </a:extLst>
          </p:cNvPr>
          <p:cNvSpPr/>
          <p:nvPr/>
        </p:nvSpPr>
        <p:spPr>
          <a:xfrm>
            <a:off x="403952" y="428736"/>
            <a:ext cx="110535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</a:rPr>
              <a:t>What is the</a:t>
            </a:r>
            <a:r>
              <a:rPr lang="en-US" sz="2800" b="1" dirty="0">
                <a:solidFill>
                  <a:srgbClr val="000000"/>
                </a:solidFill>
              </a:rPr>
              <a:t> molality</a:t>
            </a:r>
            <a:r>
              <a:rPr lang="en-US" sz="2800" dirty="0">
                <a:solidFill>
                  <a:srgbClr val="000000"/>
                </a:solidFill>
              </a:rPr>
              <a:t> of an 8.6% aqueous glucose (C</a:t>
            </a:r>
            <a:r>
              <a:rPr lang="en-US" sz="2800" baseline="-25000" dirty="0">
                <a:solidFill>
                  <a:srgbClr val="000000"/>
                </a:solidFill>
              </a:rPr>
              <a:t>6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12</a:t>
            </a:r>
            <a:r>
              <a:rPr lang="en-US" sz="2800" dirty="0">
                <a:solidFill>
                  <a:srgbClr val="000000"/>
                </a:solidFill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</a:rPr>
              <a:t>6</a:t>
            </a:r>
            <a:r>
              <a:rPr lang="en-US" sz="2800" dirty="0">
                <a:solidFill>
                  <a:srgbClr val="000000"/>
                </a:solidFill>
              </a:rPr>
              <a:t>) solution by weight?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A69E695-52E9-4D1A-A71F-F66BC9302305}"/>
                  </a:ext>
                </a:extLst>
              </p14:cNvPr>
              <p14:cNvContentPartPr/>
              <p14:nvPr/>
            </p14:nvContentPartPr>
            <p14:xfrm>
              <a:off x="1353600" y="1012320"/>
              <a:ext cx="9468360" cy="54468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A69E695-52E9-4D1A-A71F-F66BC930230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44240" y="1002960"/>
                <a:ext cx="9487080" cy="546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4338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3F5D2C-234D-4E5E-B616-CF23B65C977F}"/>
              </a:ext>
            </a:extLst>
          </p:cNvPr>
          <p:cNvSpPr/>
          <p:nvPr/>
        </p:nvSpPr>
        <p:spPr>
          <a:xfrm>
            <a:off x="448018" y="422438"/>
            <a:ext cx="112849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</a:rPr>
              <a:t>Calculate the mole fraction of ethanol (C</a:t>
            </a:r>
            <a:r>
              <a:rPr lang="en-US" sz="2800" baseline="-25000" dirty="0">
                <a:solidFill>
                  <a:srgbClr val="000000"/>
                </a:solidFill>
              </a:rPr>
              <a:t>2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5</a:t>
            </a:r>
            <a:r>
              <a:rPr lang="en-US" sz="2800" dirty="0">
                <a:solidFill>
                  <a:srgbClr val="000000"/>
                </a:solidFill>
              </a:rPr>
              <a:t>OH) in a solution that contains 46 grams of C</a:t>
            </a:r>
            <a:r>
              <a:rPr lang="en-US" sz="2800" baseline="-25000" dirty="0">
                <a:solidFill>
                  <a:srgbClr val="000000"/>
                </a:solidFill>
              </a:rPr>
              <a:t>2</a:t>
            </a:r>
            <a:r>
              <a:rPr lang="en-US" sz="2800" dirty="0">
                <a:solidFill>
                  <a:srgbClr val="000000"/>
                </a:solidFill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</a:rPr>
              <a:t>5</a:t>
            </a:r>
            <a:r>
              <a:rPr lang="en-US" sz="2800" dirty="0">
                <a:solidFill>
                  <a:srgbClr val="000000"/>
                </a:solidFill>
              </a:rPr>
              <a:t>OH, and 64 grams of methanol (CH</a:t>
            </a:r>
            <a:r>
              <a:rPr lang="en-US" sz="2800" baseline="-25000" dirty="0">
                <a:solidFill>
                  <a:srgbClr val="000000"/>
                </a:solidFill>
              </a:rPr>
              <a:t>3</a:t>
            </a:r>
            <a:r>
              <a:rPr lang="en-US" sz="2800" dirty="0">
                <a:solidFill>
                  <a:srgbClr val="000000"/>
                </a:solidFill>
              </a:rPr>
              <a:t>OH).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C19A88C-D987-4A07-B921-2EAB92EF626A}"/>
                  </a:ext>
                </a:extLst>
              </p14:cNvPr>
              <p14:cNvContentPartPr/>
              <p14:nvPr/>
            </p14:nvContentPartPr>
            <p14:xfrm>
              <a:off x="2954520" y="1711440"/>
              <a:ext cx="7017120" cy="3108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C19A88C-D987-4A07-B921-2EAB92EF626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45160" y="1702080"/>
                <a:ext cx="7035840" cy="3127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4586667-2F29-4241-B47A-325765C4A08B}"/>
                  </a:ext>
                </a:extLst>
              </p14:cNvPr>
              <p14:cNvContentPartPr/>
              <p14:nvPr/>
            </p14:nvContentPartPr>
            <p14:xfrm>
              <a:off x="4542840" y="6652080"/>
              <a:ext cx="14400" cy="180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4586667-2F29-4241-B47A-325765C4A08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33480" y="6642720"/>
                <a:ext cx="33120" cy="36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6495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446FFA5-F6C5-47DD-AC12-0F5A664EBF31}"/>
              </a:ext>
            </a:extLst>
          </p:cNvPr>
          <p:cNvSpPr/>
          <p:nvPr/>
        </p:nvSpPr>
        <p:spPr>
          <a:xfrm>
            <a:off x="525137" y="449193"/>
            <a:ext cx="112188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Commercial cold packs often contain solid 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and a pouch of water. The temperature of the pack drops as the 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dissolves in water. Therefore, for the dissolving of NH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NO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in water,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Δ</a:t>
            </a:r>
            <a:r>
              <a:rPr lang="en-US" sz="28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="1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soln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 is (+ or -) positive and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Δ</a:t>
            </a:r>
            <a:r>
              <a:rPr lang="en-US" sz="2800" b="1" i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S</a:t>
            </a:r>
            <a:r>
              <a:rPr lang="en-US" sz="2800" b="1" baseline="-250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soln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 is (+ or -) positive.</a:t>
            </a:r>
            <a:endParaRPr lang="en-US" sz="2000" dirty="0">
              <a:solidFill>
                <a:srgbClr val="000000"/>
              </a:solidFill>
              <a:latin typeface="Palatino Linotype" panose="02040502050505030304" pitchFamily="18" charset="0"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004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B9EED6-B020-46FF-9B4D-DD87D6ABBDDE}">
  <ds:schemaRefs>
    <ds:schemaRef ds:uri="http://purl.org/dc/elements/1.1/"/>
    <ds:schemaRef ds:uri="http://schemas.microsoft.com/office/2006/metadata/properties"/>
    <ds:schemaRef ds:uri="http://purl.org/dc/terms/"/>
    <ds:schemaRef ds:uri="330354a9-d728-46c7-abbf-3220e4bf05e8"/>
    <ds:schemaRef ds:uri="http://schemas.microsoft.com/office/infopath/2007/PartnerControls"/>
    <ds:schemaRef ds:uri="http://schemas.microsoft.com/sharepoint/v3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6f89d419-4ffd-47bb-9324-452bed66a7b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E86C4B2-25FC-40B5-897A-E01843697D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484130-9C2B-42CD-B7CB-F3A16533AA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562</Words>
  <Application>Microsoft Office PowerPoint</Application>
  <PresentationFormat>Widescreen</PresentationFormat>
  <Paragraphs>53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Palatino Linotype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13</cp:revision>
  <dcterms:created xsi:type="dcterms:W3CDTF">2020-09-28T16:08:08Z</dcterms:created>
  <dcterms:modified xsi:type="dcterms:W3CDTF">2020-10-05T16:39:06Z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