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sldIdLst>
    <p:sldId id="314" r:id="rId6"/>
    <p:sldId id="315" r:id="rId7"/>
    <p:sldId id="379" r:id="rId8"/>
    <p:sldId id="381" r:id="rId9"/>
    <p:sldId id="316" r:id="rId10"/>
    <p:sldId id="256" r:id="rId11"/>
    <p:sldId id="386" r:id="rId12"/>
    <p:sldId id="382" r:id="rId13"/>
    <p:sldId id="384" r:id="rId14"/>
    <p:sldId id="383" r:id="rId15"/>
    <p:sldId id="387" r:id="rId16"/>
    <p:sldId id="3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1:26.00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1673 9077 239 0,'2'-12'138'0,"-1"3"-4"16,9 0-13-16,26-29-3 15,-30 29 0-15,-2-2 3 16,1-1-1-16,-2 2 2 16,1-1 6-16,-1 3-6 0,-4 2-5 15,0-3-18-15,-4-1-13 16,-3-4-16-16,-1 1-7 15,-5 1-10-15,-5 0-5 16,4 2-4-16,-1-3-2 16,-4-1-6-16,3-4-5 15,-11 0-11-15,-4-1-5 16,4-2-7-16,-12 7 0 16,-1 7-1-16,1 3 0 0,-17 11-1 15,10 9 0-15,-4 6-4 16,-6 9 1-16,4 3-1 15,3-4-1-15,-6 7 1 16,3 0-1-16,7-1-1 16,-9 6-1-16,8 0 0 15,3 3-1-15,1 11-1 16,13-1 1-16,9 10-3 16,0-1 0-16,12-6 0 15,2 3 0-15,7 0 1 16,4 2 1-16,4 8 1 15,8-6 0-15,8-8 1 16,2-2 1-16,13-13 0 16,8-4 0-16,-2-1 1 15,-5-1 1-15,14-8 3 0,-4 1 1 16,10-11 4-16,-8-14 3 16,14-7 2-16,-3-7 0 15,19-9-1-15,16-1 1 16,-23-12 4-16,-1-9 2 15,-6-3 2-15,6-7-1 0,-6-5-2 16,6-4 1-16,-18-11 0 16,-1 5 1-16,-8 4 1 15,-6 2 0-15,-15-2 0 16,-9-4 3-16,-14-8 8 16,-3-2 5-16,-9 9 5 15,-10 1 0-15,-5 9-15 16,-4 6-7-16,1 0-15 15,12 11-1-15,-12-4-4 16,-6 0 1-16,-21 7-2 16,-11-2-1-16,3 15 0 15,6 10-2-15,4 12-1 16,0 8 0-16,-17 7 0 16,-1 5-1-16,-5 5 3 15,-3-2 0-15,15 10 1 16,0-8 0-16,-8 14-1 15,4-6 0-15,9-2-1 16,11-1 0-16,17-10 1 0,-3 5-1 16,4-4 1-16,-8 9 7 15,15-7-64-15,5 3-43 16,10 0-132-16,7-4-105 16,5 11 216-16</inkml:trace>
  <inkml:trace contextRef="#ctx0" brushRef="#br0" timeOffset="1248.661">1871 11462 484 0,'-15'-15'322'0,"10"9"-15"0,-7-2-107 16,-13-4-23-16,11 8-43 15,-2 0-14-15,1 3-17 16,3 3-10-16,-3-7-20 15,-1-1-8-15,1-5-13 16,2-3-7-16,-2 2-6 16,-3-2-2-16,-5-4-1 15,-3 1-1-15,-4 3-5 16,3 0-3-16,-11 3-3 16,3 1-3-16,1 2-2 15,-21 3-2-15,5 6-7 16,-10 5-2-16,-4 6-4 15,10 9-1-15,-7 14-3 16,13 3 0-16,-11 15-2 16,5-3 0-16,7 1-1 0,-12 5-2 15,4-2 1-15,17 4-1 16,16 1 0-16,1-1 0 16,32 0 1-16,-16 0-1 15,0-4 1-15,11 5 0 16,-16-1-1-16,22-1 1 15,7-4-1-15,2 3 1 16,20-2-1-16,-6-6 0 0,0-1 1 16,-3-4 0-16,5 0 1 15,2-4 1-15,17-9-2 16,4-5-1-16,-5-15 0 16,0-3 0-16,-2-7 2 15,16-9 1-15,6-8 4 16,10-10 4-16,0-17 5 15,-10-3 0-15,12-12 1 16,2-1 1-16,-3 1 5 16,-7-2 0-16,-16 3 3 15,-22-4-2-15,0-3-1 16,-4-5 1-16,-8 2 3 16,-4-4 2-16,-18 0 8 15,-6 7 3-15,-13-1 1 16,-14 6 3-16,14 5-3 0,-22-6-4 15,-4 10-9-15,-6 2-8 16,-22 8-9-16,6 11-3 16,-11 6-1-16,11 7-1 15,-11 5-1-15,-1 4 0 16,2 8-1-16,-6 2-1 16,-13 6 0-16,3 6 1 15,-2 7-2-15,3 0 1 0,2 11-1 16,9 6 1-16,7 0-1 15,2 9 1-15,18-10 1 16,0 2-1-16,6-4 5 16,15-5-25-16,8 1-70 15,5-7-58-15,11 2-213 16,2-2 229-16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3T02:18:20.3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24393 1589 336 0,'0'-1'173'15,"0"0"-38"-15,0 0-32 16,0-1-25-16,0 1-9 16,0 0-17-16,0 0-3 15,0 0 10-15,0 0 5 0,0 0 23 16,0 0 4-16,0 0-14 15,0 0-11-15,0 0-19 16,0-1-2-16,0 1 1 16,0-2 0-16,0-4-10 15,-1 1-2-15,-1 2 0 16,-2-3 1-16,-3 1 3 16,-9 1-3-16,-31-25-10 15,20 30-5-15,0 4-11 16,-4 3-5-16,1 2-4 15,0 4-1-15,-6 3 0 16,1 1 1-16,-1-3 2 16,3 5 4-16,12 2 0 15,4-1 1-15,7 4-5 16,3 0-2-16,7 1-2 16,0 0-1-16,9 2 2 0,1 0 0 15,3-6 1-15,4 2 1 16,1-6 2-16,1-5-1 15,4-2 4-15,-3-9 2 16,4-11 4-16,-5-5 2 16,3-14-1-16,3-1-1 15,6-10-4-15,6-2-2 16,-1-1-1-16,-1-1 0 16,-7 4-1-16,0 2 0 0,-7 6-1 15,-11 15 0 1,-6 9-3-16,2 1 1 0,5-11-3 15,-10 4-2-15,-8 19 0 16,-8 6 5-16,-6 6 10 16,1 5 4-16,3 0 1 15,1 1-5-15,5 0-7 16,-1 4-1-16,6 1-1 16,0 2 0-16,5 3-1 15,0-5 2-15,1-2 1 16,-1-2 0-16,-1-2 2 15,1-2 0-15,2-3-2 16,-1-6-13-16,-1-7-68 16,1-2-51-16,0-5 73 15</inkml:trace>
  <inkml:trace contextRef="#ctx0" brushRef="#br0" timeOffset="466.768">24894 1511 646 0,'-2'-3'377'0,"-3"3"-49"15,1 0-90-15,3 0-63 16,0 0-31-16,-9 0-29 16,-9 2-11-16,-29 6-38 15,22-3-12-15,4 2-18 16,-2 0-7-16,-5 5-7 16,-1 2-2-16,-11 5-9 15,-1 2-2-15,4 3-4 16,4 2-1-16,9 3-2 15,4-2-1-15,8 1-1 0,3-3-3 16,10-4-1-16,5 2-1 16,9-4 2-16,7-2 2 15,8-7 2-15,6-7 3 16,8-3 2-16,0-6 1 16,2-3 0-16,-5-6 1 15,-3-1 8-15,2 0-18 16,-9 2-63-16,-2 2-43 0,-10 3-106 15,-3 2-101-15,-8 3 207 16</inkml:trace>
  <inkml:trace contextRef="#ctx0" brushRef="#br0" timeOffset="865.173">25146 1559 1019 0,'3'-6'485'15,"-4"4"-189"-15,-7 0-84 16,4 2-86-16,3 4-38 16,0 2-41-16,-3 4-14 15,-4 4-13-15,-7 2-4 16,0 6-3-16,-1 2-3 0,2 6-3 16,-5-1-3-16,2 3 0 15,3-4 0-15,0-3 2 16,6 2 0-16,-1-10 12 15,5 2-17-15,3-11-79 16,1 1-59-16,4-6 73 16</inkml:trace>
  <inkml:trace contextRef="#ctx0" brushRef="#br0" timeOffset="1531.229">25899 1171 797 0,'0'1'440'0,"0"3"-109"16,-2 6-119-16,2 1-26 15,-6 5-57-15,0 4-17 16,-7 3-34-16,-4 4-19 15,-1 9-19-15,-1 2-8 16,2 2-10-16,3 2-4 16,2-2-7-16,-5-2-1 0,-1-2-3 15,0-1-2-15,2 0 1 16,4 0 0-16,7 0-1 16,-1 1 2-16,-5-6 0 15,6-6 0-15,-1-6 3 16,-2-9 1-16,10-6 13 15,-4-2 2-15,-2-12-1 16,8-3-2-16,-1-11-15 16,4-3-2-16,-1-3-15 15,-6 0-5-15,-4 6-6 16,-1 2-4-16,-8 7 9 16,3 0 1-16,-3 4 1 15,-9 4 1-15,-1 0 4 16,-7 3 1-16,-3 4 1 15,0 1 0-15,2 7-3 0,3 2-1 16,2 3 2-16,1 5 0 16,4 1 0-16,1 3-1 15,1 4 1-15,8 0 0 16,0 0 1-16,5 3 2 16,5 2 0-16,1-1 1 15,3 1 2-15,-2-7 1 16,5-4 1-16,-1 0 0 0,5-8 1 15,6 2 2-15,3-9 6 16,1-4 2-16,5-3 4 16,2-7 0-16,8-3 19 15,2-6-22-15,5-4-94 16,0 1-20-16,1-2 39 16</inkml:trace>
  <inkml:trace contextRef="#ctx0" brushRef="#br0" timeOffset="1947.389">26098 1491 969 0,'-4'-1'499'0,"-3"1"-158"0,5 4-156 16,-8 0-33-16,1 4-58 15,0 0-12-15,-7 6-26 16,4 3-10-16,-3 5-10 15,1 2-4-15,0 5-7 16,2-2-6-16,2 4-9 16,1 0-3-16,1-3-1 15,2 2 0-15,-2-4 3 16,1-8 0-16,2 3 2 16,1-7 1-16,-1-7-12 15,4 3-22-15,1-10-67 16,2-6-69-16,10-7 95 15</inkml:trace>
  <inkml:trace contextRef="#ctx0" brushRef="#br0" timeOffset="2397.187">26712 1495 983 0,'2'2'458'16,"-2"1"-180"-16,0-1-24 15,-1-2-61-15,0 0-18 0,0 0-48 16,-12 6-25-16,-2-1-32 16,-21 14-12-16,15-16-18 15,-1 2-8-15,-9-1-18 16,-6 1-6-16,1 4-5 15,-3 1-1-15,2 4-1 16,0 1-1-16,6-1-1 16,0 2-2-16,7 3-3 15,6 4 0-15,10 2-2 16,2-1 0-16,9 0 3 16,4 5 2-16,8-5 2 15,6 1 1-15,5-3 2 16,5-6-1-16,4-2 1 15,2 4 0-15,4-7-1 16,-5-3 3-16,2-6 3 16,-6-13 3-16,9-4-2 0,-2-5-19 15,2-5 157-15,5 2-114 16</inkml:trace>
  <inkml:trace contextRef="#ctx0" brushRef="#br0" timeOffset="13144.078">18005 4271 592 0,'0'-2'299'0,"0"1"-89"16,0 0-38-16,0 0-52 15,0 0-13-15,0 0-16 16,0 0-10-16,0-2-19 16,0-3-7-16,0 5-17 15,0 0-4-15,0 0-1 16,0 0 1-16,0 0 4 16,0 1 2-16,0 0 1 15,0 0 4-15,0 0 3 16,0 0 0-16,-1 0-4 15,0 0-6-15,0 0-13 16,-1 0-4-16,-10 1-5 16,-6 0-2-16,-34 2-3 0,32 4 0 15,-11-3-2 1,-5 2-2-16,-4-2-3 0,5 1-1 16,8 2-1-16,6-2 0 15,6 1-1-15,2-4-1 16,4-2 1-16,3 5-1 15,4-4-1-15,0 5-1 16,3 4-1-16,-1-3 1 16,0 5 1-16,3 0 0 0,-3 3 1 15,0 0 0-15,-3 5 0 16,-1 0 0-16,-2 3 0 16,2 3 0-16,-2-1 0 15,-1 5 0-15,-2 0 0 16,-1 2 0-16,1 0 0 15,1-4-1-15,0 4 1 16,0-6 0-16,1-3 0 16,1 0 1-16,-2-5-1 15,4 3 1-15,3-1-1 16,-2-6 1-16,4-1-1 16,2-2 0-16,-1-5 0 15,2 0 0-15,-1-3 0 16,0 0 0-16,1 3-1 15,3-2 1-15,0 2 0 16,-1-2 0-16,4 2 0 16,-1-1 0-16,3-1-2 0,1 0 1 15,6-4 1-15,1-1 0 16,3-2 1-16,0-1 0 16,0 0 1-16,-1-1-1 15,-1-2 0-15,2-1-1 16,-4 0 0-16,0 2 1 15,-4 1-17-15,-5 2-13 16,0 2-37-16,-7-1-24 0,2 2-51 16,2 0-30-16,-7 1-111 15,0 1-162-15,-1-2 293 16</inkml:trace>
  <inkml:trace contextRef="#ctx0" brushRef="#br0" timeOffset="13910.431">18349 4335 880 0,'0'-6'427'0,"-11"0"-174"15,2 6-115-15,-5 1-40 0,-6 3-36 16,7 3-2-16,-8 3-8 15,4 5-5-15,-4 5-2 16,-2 2-2-16,2 3-3 16,-3 3-4-16,2-1-11 15,1 5-5-15,3 1-6 16,2-2-3-16,3 0-4 16,2-6 0-16,6-3-3 15,0-1-1-15,5-1-1 16,0 0 0-16,6 0 0 15,0-4 0-15,4 2 0 16,2-5 1-16,-1-6 1 16,3 0 4-16,5-7 19 15,0-3 4-15,8-3 4 16,3-8-5-16,7-5-17 0,1-2-4 16,0-8-4-16,-6 1 0 15,-6 2 0-15,0-4 1 16,-10 4 2-16,1-2-1 15,-13 0 15-15,4 4 8 16,-13-2 11-16,-2 1 4 16,7 2-13-16,-10 0-8 15,9 2-12-15,-2 0-5 16,-6 3-3-16,-8 0-1 0,2 5-2 16,-8 0 0-16,-1 3-2 15,4 5-1-15,-7 2 0 16,4 3-1-16,0 2 1 15,-1 2-1-15,5 4 0 16,5-1-1-16,3 1 0 16,3 1 9-16,6-1-66 15,2-1-55-15,6-3-149 16,5-2-205-16,11-3 305 16</inkml:trace>
  <inkml:trace contextRef="#ctx0" brushRef="#br0" timeOffset="14311.77">18718 4315 571 0,'8'-4'427'0,"0"-4"42"15,-2 4-170-15,0 0-29 0,-4 0-71 16,-2 1-31-16,-3 0-70 16,2 3-29-16,0 0-36 15,-2 0-7-15,-14 1-9 16,-27 46-1-16,29-23-2 16,2 2-3-16,1 4-2 15,1 1-2-15,0 1-3 16,-2 3 0-16,2 3-1 15,0-3-1-15,0-5 0 16,1 2 1-16,0-7-1 16,-2-3 1-16,5-1 0 15,-2-6 0-15,2-3 1 16,5-1 0-16,-1-7-11 16,4-3-29-16,3-7-87 15,2-2-61-15,8-10-214 16,3-7 248-16</inkml:trace>
  <inkml:trace contextRef="#ctx0" brushRef="#br0" timeOffset="14669.374">19069 4289 884 0,'17'-12'505'0,"-5"2"-101"0,-6 6-158 16,1 0-48-16,-5 4-90 15,-2 0-26-15,-1 5-31 16,0-5 1-16,0 0 7 16,-6 14-1-16,-19 37-15 15,12-24-10-15,-2 4-11 16,1 4-4-16,-3 0-4 16,4 2-2-16,-3 2-5 15,5 1-1-15,1 1-2 16,-1 0 1-16,4-9-2 15,-4-4 0-15,4-6-1 16,1-3 0-16,3-1 0 16,-1-3 1-16,-1-9-1 15,4 0-2-15,1-5-52 16,0-2-37-16,1-1-110 16,0 1-66-16,0 0-168 0,0 0 262 15</inkml:trace>
  <inkml:trace contextRef="#ctx0" brushRef="#br0" timeOffset="15004.9">18745 4521 855 0,'-5'-3'417'0,"5"2"-124"16,0 0-26-16,0 0-55 15,0 0-18-15,0 0-50 16,6-2-20-16,14 0-29 16,27-5-14-16,-26 13-21 15,0-2-11-15,-5 1-18 16,3 5-7-16,-7-5-12 15,0 2-4-15,0 1-2 16,-1-5-2-16,-5-2-55 0,5-1-47 16,-5-7-153-16,1 0-441 15,13-5 475-15</inkml:trace>
  <inkml:trace contextRef="#ctx0" brushRef="#br0" timeOffset="15392.938">19469 4371 687 0,'-1'0'430'16,"-2"0"-54"-16,-1 0-106 15,2 0-42-15,1 0-66 16,0 0-26-16,0 0-51 16,-1 0-15-16,1 0-21 15,-1 0-3-15,1 0-3 16,0 0-1-16,0 2-9 15,1 0-6-15,0-1-9 0,0-1-5 16,15 8-4-16,27 9 1 16,-26-23-27-16,0 0-42 15,-3-3-129-15,3 0 118 16</inkml:trace>
  <inkml:trace contextRef="#ctx0" brushRef="#br0" timeOffset="16227.199">19743 4230 796 0,'-3'3'389'15,"3"0"-122"-15,3-1-21 16,-3-2-51-16,0 0-23 0,2 0-50 16,22 6-20-16,29 6-35 15,-26-5-12-15,7-6-18 16,-1 1-7-16,8 1-8 15,2-3-5-15,-8 5-4 16,-3-2-3-16,-11 5-4 16,-5-1 0-16,-6 2-2 15,-4 3 0-15,-3-1-1 16,-4 7-1-16,-3 3 1 16,-1-2-1-16,-1 8 0 15,2-2-1-15,-3 3-1 16,0 6 0-16,-3 4 1 15,0-4 0-15,-1 1 0 16,0-1 0-16,-1-7 0 16,2 3-1-16,-1-1 1 0,3-3 0 15,1 3-1-15,-1-3 1 16,4-1-1-16,-3-1 1 16,0 0 1-16,-1-1-1 15,-1 0 1-15,-1-1-1 16,3-1 1-16,-3-2-1 15,-2-4 0-15,1 0-1 16,0-7 2-16,-2 0 0 16,4-8 2-16,-5 0 1 0,0-6-1 15,-4-3 1-15,-12-6 0 16,-2-4-1-16,-8-1 0 16,0-2 0-16,7 4-3 15,5 4 0-15,9 4 2 16,2 6-13-16,7 3-54 15,2 1 62-15,5 4-19 16</inkml:trace>
  <inkml:trace contextRef="#ctx0" brushRef="#br0" timeOffset="16868.959">20660 4409 887 0,'-1'0'451'16,"0"0"-143"-16,1 2-27 15,6 0-85-15,21-1-29 16,32 26-43-16,-25-27-21 0,-1-1-44 16,1 1-17-16,2 0-27 15,-2 0-5-15,-6-1-4 16,-2-1-1-16,-9-1 0 15,0-2 0-15,-6 1-15 16,-3 2-20-16,-3 0-86 16,-4 2-53-16,-2 1 100 15</inkml:trace>
  <inkml:trace contextRef="#ctx0" brushRef="#br0" timeOffset="17209.148">20617 4691 491 0,'0'1'369'16,"-2"2"86"-16,2-1-142 15,0-2-50-15,0 0-36 16,2-2-50-16,18 2-13 16,35 0-38-16,-26-2-19 0,9 6-26 15,-10-10-13-15,2 7-31 16,3 2-11-16,-8-3-15 16,0 3-4-16,-1-6-1 15,-3 0-4-15,-2 2-42 16,5 1-68-16,-1 1 70 15</inkml:trace>
  <inkml:trace contextRef="#ctx0" brushRef="#br0" timeOffset="17943.19">21896 4328 666 0,'34'-48'405'0,"-30"44"-32"15,-4-1-182-15,0 2-36 16,-3 2-72-16,2 1-23 0,-1 0-34 31,1 0-4-31,0 0-8 0,-9 21-4 0,-17 39 0 16,8-26-2-16,11-1 0 15,-2 1-1-15,1 4-3 16,-3-3-1-16,2 3-1 16,2-2 1-16,-6-6-1 15,7 3 0-15,-11-9 0 16,2-1 0-16,7-3 0 16,-4-5 3-16,3-4-21 15,3-4-21-15,0-4-38 16,3-2-39-16,5-2 73 15</inkml:trace>
  <inkml:trace contextRef="#ctx0" brushRef="#br0" timeOffset="18254.737">22163 4628 1267 0,'-9'6'532'0,"-3"4"-318"16,-2 2-26-16,-2-2-69 15,4 4-24-15,1-6-32 16,4-4-17-16,3-3-24 15,2 1-5-15,1-4-8 16,1 1 17-16,0 0-57 16,0 0-54-16,0 0-210 15,0 0 177-15</inkml:trace>
  <inkml:trace contextRef="#ctx0" brushRef="#br0" timeOffset="18858.78">22768 4286 645 0,'0'-2'440'0,"-2"-2"21"15,-2 3-244-15,3 1-22 16,0 0-81-16,-1 0-21 15,1 0-21-15,0 0-9 0,-10 10-5 16,-7 6-5-16,-38 29-18 16,28-26-7-16,-1 3-13 15,2 1-6-15,2 2-4 16,5 0-2-16,7 4-1 16,2-1-1-16,7-1-1 15,3 1 0-15,3-4 0 16,5 0 0-16,2 0 2 15,4-5-1-15,0-3 0 16,3 0 1-16,2-5 1 16,-1 2 1-16,8-10 4 15,0-3 1-15,2-10 2 16,-1-6 0-16,4-5-3 16,1-4-2-16,-2-8-3 15,5-2-1-15,-3-3 1 16,-4-2 0-16,-2 2 1 0,-5 4 0 15,-10 2 3-15,-5 3-1 16,-7 3 2-16,-5 1-1 16,-7 6-4-16,-2 0-1 15,-4 2-1-15,1 4-1 16,-1 3 0-16,0 4-1 16,6 6-4-16,-1 1 0 15,-3 0 0-15,7 7-1 0,1 2-1 16,-4-1 1-16,14 9-11 15,-9-2-43-15,6 3-121 16,7 4 118-16</inkml:trace>
  <inkml:trace contextRef="#ctx0" brushRef="#br0" timeOffset="19208.876">23703 4389 973 0,'3'-3'479'16,"0"0"-178"-16,-3 1-44 15,-1 2-74-15,0 0-37 16,-5 0-27-16,-12 6-18 15,-40 18-23-15,26-8-12 16,-3 4-23-16,-6 3-11 16,5 2-14-16,2 0-5 0,2 2-6 15,0-8-2-15,-2 1-2 16,5 1 0-16,6-5-1 16,5 4 0-16,4-9 12 15,2-5-20-15,-1 0-85 16,1-8-69-16,9-2 85 15</inkml:trace>
  <inkml:trace contextRef="#ctx0" brushRef="#br0" timeOffset="19494.637">23443 4346 1377 0,'3'-1'604'0,"-3"3"-340"16,0 4-56-16,-1-6-114 16,0 0-22-16,-1 16-10 0,-7 34-16 15,2-21-20-15,1 2-2 16,1 6-7-16,2-2-1 16,3-3-4-16,1-1-2 15,4 0-4-15,-3-9 0 16,7-2-2-16,-1-5 1 15,9-11-10-15,5 1-24 0,12-10-109 16,11-6-124 0,13-21 162-16</inkml:trace>
  <inkml:trace contextRef="#ctx0" brushRef="#br0" timeOffset="20008.588">24265 4188 789 0,'5'-5'483'16,"1"2"-71"-16,0 4-155 15,-3 5-59-15,1 10-88 16,-4-1-29-16,-10 5-22 16,0 4-7-16,-4 2-16 15,-1 8-7-15,6 3-12 16,-1-1-4-16,-7 3-4 16,8 0-2-16,-7-1 0 15,5-1 0-15,0-10-3 16,-2-2 2-16,4-5-3 15,1-3 1-15,4-5 1 16,-3-4 22-16,5-6-54 16,2-2-66-16,5-11-166 15,9-4 146-15</inkml:trace>
  <inkml:trace contextRef="#ctx0" brushRef="#br0" timeOffset="20493.796">24893 4230 1125 0,'0'4'545'0,"-4"0"-202"0,-11 9-166 16,-2-1-23-16,-9 2-60 16,1 5-19-16,-8 0-23 15,6 6-11-15,3 0-15 16,6 4-4-16,0 3-8 15,-5-1-3-15,5 3 0 16,-8-5 0-16,13-2 0 16,4 3-2-16,6-1-2 15,2-6-2-15,2 1-1 16,-2-8 0-16,5 1-1 16,6 0-1-16,3-3 3 15,5-2 2-15,0-8 4 16,3-4 1-16,9-12 1 15,6-4-2-15,5-7-5 16,3-3-1-16,-6-9-2 16,-4-8-2-16,-10-7 0 0,-4-3-1 15,-9 1-4-15,-6 5 0 16,-8 11-1-16,-3 2-1 16,-6 12-3-16,-5 4-1 15,-1 4-2-15,-3 6 2 16,0 4 1-16,2 3 0 15,2 5 10-15,-4-1-18 0,8 6-64 16,0-1-71-16,1-2-348 16,12 5 330-16</inkml:trace>
  <inkml:trace contextRef="#ctx0" brushRef="#br0" timeOffset="20874.546">25331 4049 610 0,'-1'-1'390'16,"0"0"9"-16,-1 0-88 15,1 0-67-15,0 0-41 16,0 0-42-16,0 0-13 16,0 1-34-16,1 0-12 15,3 0-39-15,21 3-17 0,30 4-20 16,-24-6-7-16,-1-1-8 15,1 0-1-15,-5-6-9 16,-3 2-28-16,-5-4-93 16,-1-2-44-16,-4 0 88 15</inkml:trace>
  <inkml:trace contextRef="#ctx0" brushRef="#br0" timeOffset="21289.444">26062 3734 1264 0,'1'-1'547'15,"-3"1"-327"-15,-6 3-68 0,1 14-83 16,-5-3-32-16,-5 6-4 16,5 6 0-16,-4 0-5 15,1 5-2-15,0 1-7 16,0 0-3-16,0-1-6 15,0-2-1-15,3-1-3 16,1-2 0-16,3-4 0 16,0-5-1-16,3-8 1 15,-1-6 16-15,5-3-51 16,2-1-40-16,-1-1-153 16,0 1-392-16,9-23 416 15</inkml:trace>
  <inkml:trace contextRef="#ctx0" brushRef="#br0" timeOffset="21674.417">26427 3773 1289 0,'-1'0'556'15,"-9"7"-319"-15,-2-3-25 16,-2 4-81-16,-2 3-22 15,1-6-24-15,3 6-13 16,0 0-24-16,-1-2-10 16,3 6-13-16,-3-1-5 0,2 1-6 15,0 0-2-15,-1 1-4 16,0-2-1-16,3 0-3 16,-2 1-1-16,7-1-2 15,4-1 1-15,0 0-1 16,4-1 1-16,6-3 2 15,1-3 0-15,11-1 2 16,3-4 0-16,5-6-2 16,3-1-1-16,6-5-4 15,2-3-12-15,5-2-27 16,-4 0-16-16,-9-1-52 16,-5 1-38-16,-7 5-535 15,-2 3 476-15</inkml:trace>
  <inkml:trace contextRef="#ctx0" brushRef="#br0" timeOffset="21975.944">26706 3708 1146 0,'-4'3'528'0,"-1"4"-232"16,2 1-80-16,-7 4-69 16,-3 5-27-16,3 10-33 15,-7-1-15-15,-7 11-36 16,5 1-10-16,-8 6-9 16,9 7-4-16,1 2-2 15,-6-4-2-15,5-8-1 16,-2-5 0-16,6-9-1 15,5-2-1-15,3-3 21 16,-3-8 0-16,5 0-14 16</inkml:trace>
  <inkml:trace contextRef="#ctx0" brushRef="#br0" timeOffset="23008.627">21659 5009 288 0,'7'1'213'16,"-2"0"-2"-16,1 0-27 15,-1 1-13-15,-2-1-14 16,2 0-8-16,-1 0-12 16,2 2-6-16,0-1-18 15,-3-1-11-15,6 1-13 16,-7-2-7-16,-2 0-16 16,5 1-2-16,-5-1-9 15,10 5 0-15,1-1 3 16,25 17-3-16,-28-19-8 0,4 4-7 15,7-1-9-15,7 2 0 16,13 4 2-16,0-2 1 16,15 2-2-16,4-1-3 15,16-1-3-15,7 0-1 16,23 1-2-16,8-4 0 16,19-2-2-16,17 1-3 15,21-3-5-15,6-1-1 16,13-2-4-16,4 0-2 0,3 1-1 15,-1 4-2-15,-3 6-1 16,-5-1 0-16,-12 1-2 16,-6 2 1-16,-18 0 1 15,-10 2-1-15,-14 0 1 16,-6-4 0-16,-14-1 0 16,-9-1 0-16,-20-3 1 15,-6 0-1-15,-15 1 0 16,-5-1 0-16,-15 0-1 15,-14-5-1-15,-9 0-13 16,-12-1-6-16,-6-3-17 16,1-1-12-16,-16-1-78 15,3 1 7-15,-11 5 64 16</inkml:trace>
  <inkml:trace contextRef="#ctx0" brushRef="#br0" timeOffset="27079.636">21864 5714 408 0,'-32'-1'286'16,"31"1"-13"-16,-1 1-72 16,1-1-29-16,0 0-22 15,1-1 2-15,0 0-13 16,0 0-8-16,6-1-20 15,8-2-12-15,38-12-22 16,-21 6-12-16,2-1-20 16,4 1-9-16,-1 0-17 0,0 5-6 15,-1 5-8 1,-6 0-1-16,-10 0-2 0,-6 2-1 16,-12 2-1-16,3 3 0 15,-11 5 0-15,-5 0 2 16,-7 5 0-16,-7 1 1 15,-5 1-1-15,-1-1-1 16,-5-1 1-16,2-4 0 16,5-5 1-16,2-1 0 0,12-5 0 15,2-2 1-15,10-2 1 16,3-2-1-16,4-3-4 16,7 4-3-16,0-5-3 15,5 3 1-15,4 1 1 16,2 0 3-16,4 2 0 15,0 1 1-15,3 2-1 16,-3 4 0-16,1 5 0 16,-3 3-1-16,-5 6 0 15,-3 1 1-15,-12 1-1 16,-3 2 1-16,-6 0 1 16,-5-1 0-16,-2-1 1 15,-6 2 1-15,-3-5 1 16,-1-1 0-16,-7-1 1 15,-3-6 0-15,-4 1-1 0,-2-3 1 16,1-7 0-16,7 2 2 16,2-5 2-16,0-9 0 15,5-3 0-15,3-3-1 16,6-2-4-16,5 4-2 16,10 6-3-16,-1-4-7 15,2 0-76-15,7 1-56 16,-3-5-314-16,9 4 292 0</inkml:trace>
  <inkml:trace contextRef="#ctx0" brushRef="#br0" timeOffset="27376.298">22496 5861 1462 0,'-1'0'603'16,"-1"4"-385"-16,2-1-32 15,-1-3-98-15,0 0-24 16,0 5-28-16,-2 7-14 15,0 2-13-15,-8 24-2 16,8-28-4-16,1-4 1 16,2-6-9-16,0 1-48 15,0-2 38-15</inkml:trace>
  <inkml:trace contextRef="#ctx0" brushRef="#br0" timeOffset="28259.948">22901 5636 473 0,'-3'-2'349'0,"3"3"52"16,1-1-129-16,-1 0-44 16,0 0-53-16,0 0-32 15,4-1-11-15,20-2-41 16,32-3-11-16,-23 0-26 16,2 0-11-16,0 4-12 15,3 3-6-15,-10 0-9 16,-5 0-4-16,-9 4-6 0,-8-4-1 15,-5 7 0 1,3 7 0-16,-15 1 2 0,-10 2-2 16,-5 3 0-16,-13-1-1 15,3 6-2-15,0-1 1 16,0 3-1-16,-1-1-1 16,4 2 0-16,0 0 0 15,9-4-1-15,4-4 0 16,6-1 1-16,4-3-1 15,-1-1 0-15,1 1 0 0,2-4 0 16,4 2 0-16,5-1 0 16,3-2 0-16,0-4 0 15,0-1 0-15,7-4 0 16,4-1 1-16,7 1-1 16,2-3 2-16,2-4-1 15,3-2 2-15,0-4 0 16,3 2 0-16,-5-4 0 15,2-3 0-15,-4 3-24 16,-3-2-18-16,-4 5-73 16,-4 3-53-16,-3-4-121 15,-3 3-231-15,-6-1 345 16</inkml:trace>
  <inkml:trace contextRef="#ctx0" brushRef="#br0" timeOffset="29125.947">23825 5537 757 0,'1'-5'435'0,"5"-4"-45"16,-1 4-141-16,-2 3-79 15,-3-1-48-15,-3 9-56 16,2-6-3-16,0 0-1 16,-8 4 7-16,-7 2 9 15,-32 33-2-15,31-22-21 16,-9-11-12-16,1 2-18 15,1-2-6-15,-1-5-9 16,6 1-2-16,-1-4-2 16,6-1-1-16,0 0-2 15,5 3-1-15,3 1-1 0,2 2-1 16,2-1 0-16,1-2-2 16,0 0 2-16,-1 0-1 15,1 0 1-15,0 0 0 16,0 0 0-16,-1 4 0 15,-1 1 1-15,-1 2-1 16,-1 5 0-16,-11 23 0 16,9-25 0-16,-1 0 0 0,2-3 0 15,-3 4 0-15,2 5 0 16,-1-5 0-16,1-1 0 16,0-1 0-16,4-2-1 15,1 0 0-15,2-3-1 16,1-2-1-16,3-2-4 15,-4-1 0-15,0 0-14 16,8-3-7-16,16-6-15 16,31-15-4-16,-20 18 11 15,-2-1 8-15,0 6 18 16,-3 2 5-16,-11 3 2 16,-5 5 1-16,-5 3 1 15,-5 2 1-15,-1 3 0 16,0 2 1-16,-2 2 1 15,-1-1 1-15,2 5 0 0,1 2 1 16,-7-3 0-16,2 2 3 16,-4 1 12-16,-6-3 4 15,-3 1 7-15,-6-5 0 16,-9-4-3-16,-3-3-1 16,0-5-2-16,-3-2-3 15,3-5-6-15,4 0-2 16,7-4-4-16,3-8-3 15,1 0-3-15,4 0 5 16,3-2-28-16,4 7-28 0,7-2-122 16,4 3-111-16,10 2 173 15</inkml:trace>
  <inkml:trace contextRef="#ctx0" brushRef="#br0" timeOffset="29495.299">24470 5732 1291 0,'0'-2'575'16,"-3"-1"-303"-16,-1 2-42 15,3 1-108-15,0 0-30 16,0 0-31-16,-12 4-11 16,-10 7-19-16,-26 18-6 15,20-14-11-15,-5 0-4 16,-1 5-4-16,-1 1-2 16,9 1-1-16,4 2-1 0,1-3-1 15,2-3 0-15,-6-5-1 16,3-2 10-16,4-6-44 15,7-5-43-15,10-4-155 16,2-4-152-16,11-7 239 16</inkml:trace>
  <inkml:trace contextRef="#ctx0" brushRef="#br0" timeOffset="29728.498">24237 5740 1119 0,'-4'0'529'0,"1"6"-221"16,4 3-39-16,-1 6-105 0,4 1-32 15,3 5-42-15,0 3-15 16,-3 1-25-16,5 5-8 16,0-1-16-16,2 1-8 15,3-4-8-15,2 0-3 16,-5-10 0-16,0-4 7 15,6-5-24-15,-2-8-28 16,10-7-416-16,6-11 320 16</inkml:trace>
  <inkml:trace contextRef="#ctx0" brushRef="#br0" timeOffset="30310.926">25115 5558 930 0,'7'-6'509'15,"-7"1"-151"-15,4 12-196 16,-11-1-13-16,-2 11-91 16,-6 0 4-16,-7 4 8 15,6 8-5-15,-5 1-7 16,1 4-9-16,1 4-14 15,-1-2-7-15,5-1-9 16,-4 1-5-16,5 0-6 16,-3-3-2-16,3-7-2 15,2-1 0-15,3-9 1 16,2-1 7-16,3-5-52 16,1-7-43-16,4-7-165 15,5-4-167-15,8-15 264 16</inkml:trace>
  <inkml:trace contextRef="#ctx0" brushRef="#br0" timeOffset="30825.667">25448 5605 1077 0,'6'-4'526'0,"-8"6"-183"15,-5 7-131 1,-8 3-63-16,0 3-51 0,-5 5-37 15,1 3-7-15,-2 1-21 16,-3 1-7-16,1 1-9 16,3 0-2-16,-2 2-4 15,11 4 0-15,-3 1-2 16,7 2-2-16,-1-4-1 16,1-3-2-16,7-1 0 15,1-3-2-15,13 1 0 16,-7-4 0-16,3-4 1 15,-3-3 0-15,2-5 1 16,5-6 1-16,3-1 2 16,0-4 2-16,3-3-1 15,-1-6-1-15,5-8 0 16,0-3-1-16,3-8-2 16,4 2 1-16,-3-8-2 0,-1-1 0 15,-8-1-1-15,0-2 1 16,-11 6 2-16,-3 0 1 15,-3 5 0-15,-7-1 0 16,-3 6-3-16,-5 0-1 16,-4 9-3-16,0 3-1 15,-1 4-1-15,1 3 0 16,1 4-1-16,-2 1 0 0,3 3 0 16,2 4 0-16,2 0-5 15,1 3-22-15,2-7-100 16,3 2-71-16,5 1 117 15</inkml:trace>
  <inkml:trace contextRef="#ctx0" brushRef="#br0" timeOffset="31141.939">25723 5642 802 0,'-11'-4'492'16,"8"3"-1"-16,-2 1-157 16,8-1-95-16,-3 0-56 15,0 0-80-15,0 0-21 16,2 0-37-16,10-4-14 15,5 1-18-15,24-5-5 0,-32 6-1 16,4 1-6-16,-4-2-39 16,0 3-28-16,2-1-107 15,-2 1-251-15,-1 2 289 16</inkml:trace>
  <inkml:trace contextRef="#ctx0" brushRef="#br0" timeOffset="31765.331">26137 5438 685 0,'-6'1'392'15,"2"0"-60"-15,3-1-70 16,1-1-53-16,0 1-32 0,0 0-36 15,0-1-19-15,6 0-42 16,7-1-18-16,16 2-21 16,29 5-1-16,-31 7-2 15,6 1-3-15,-11-4-6 16,-8 4-7-16,-6-1-11 16,-6 0-2-16,-6 6-1 15,-5-4 0-15,-8-1 0 16,-5 1-2-16,-4-1-3 15,0 5 0-15,2-4 0 16,5 2-1-16,2-1-1 16,3-3 0-16,-4 2 0 15,2-4 0-15,5 1 0 16,9-2 0-16,5 0-1 0,-2-1 0 16,3 0 0-1,0 1 0-15,7-3 2 0,6 1 0 16,5-1 0-16,5-4 0 15,4-2 1-15,3-3 0 16,1-2 8-16,-4-3-11 16,-5-2-29-16,-3 0-18 15,-5 2 21-15</inkml:trace>
  <inkml:trace contextRef="#ctx0" brushRef="#br0" timeOffset="32303.008">27246 5035 1285 0,'9'-2'599'0,"8"0"-284"16,4-2-28-16,9 0-116 15,2 1-47-15,9-3-51 16,2 4-23-16,4 3-27 16,-2 2-7-16,-9 2-7 15,-8-5-2-15,-8-6 0 16,0 0-3-16,1-4-25 16,5 4-24-16,-8 0-65 15,-2-1-50-15,-6 1 100 16</inkml:trace>
  <inkml:trace contextRef="#ctx0" brushRef="#br0" timeOffset="32642.876">27291 5234 948 0,'-3'2'451'0,"6"2"-167"15,3-2-9-15,9-1-20 16,4-1-26-16,10-1-43 16,5 1-26-16,14-3-48 15,1 1-20-15,5-1-25 16,-7-2-10-16,-8-4-24 15,4 1-10-15,-5 2-14 16,4 0-4-16,-7 1-5 16,-7 0-18-16,-8 0-28 15,-5-1-9-15,-3 8 26 16</inkml:trace>
  <inkml:trace contextRef="#ctx0" brushRef="#br0" timeOffset="50791.342">28322 4888 508 0,'-4'6'321'0,"-1"0"-28"16,1-1-102-16,1-2-28 15,1 0-31-15,1-1-6 16,0 1-9-16,0-3-5 15,1 0-4-15,0 0-1 0,0 0-8 16,0 0-5-16,9 3-16 16,8-1-9-16,29-6-17 15,-26-10-9-15,6-1-13 16,1-2-6-16,5 0-13 16,7 2-4-16,-8 1-4 15,-6 2-1-15,6 6-2 16,-11 4 0-16,1 6-1 15,-1 5-1-15,-11 3 0 16,-2 2 0-16,-10 4 2 16,-4 0 0-16,-11 3 0 15,-4 3 1-15,3 2 0 16,2 1 2-16,0 0-1 16,0-7 1-16,-6-5-1 15,-1-4 0-15,1-8 1 16,3 2 0-16,5-5 0 0,2 0-1 15,6-2 0 1,1-6-2-16,6 7-3 0,1-1-2 16,2 0-1-16,-3 2 0 15,0 0 2-15,2 0 1 16,17 3 2-16,27 13-1 16,-25-5 2-16,-4-4-1 15,0-3 0-15,-1 5 0 0,3 3 0 16,-1 6 0-16,1 0 0 15,-3 1-1-15,-11-7 1 16,4 9-1-16,-11-5-1 16,-3 4 1-16,-4 4 1 15,-7-3 0-15,-9-1 1 16,-2 5 1-16,-9-1 1 16,-7-1 1-16,-3 0-1 15,-3-4 1-15,3-4 1 16,2-8-1-16,8-3 2 15,6-6 0-15,4-11 1 16,2-2 1-16,12-7-4 16,5-3 1-16,5 0-18 15,8 0-21-15,10-1-63 16,4 3-67-16,9 4-143 16,1 1 187-16</inkml:trace>
  <inkml:trace contextRef="#ctx0" brushRef="#br0" timeOffset="51218.587">28959 5265 1081 0,'0'0'537'16,"-1"0"-197"-16,-2 4-172 0,2-4-26 16,0 0-63-16,0 0-10 15,-11 4-14-15,5 8-12 16,-28 28-17-16,29-26-8 16,-1-2-8-16,0 1-1 15,3-4-2-15,2-1-1 16,1-4 21-16,0-2-25 15,1-2-127-15,0-1-167 16,0 0 171-16</inkml:trace>
  <inkml:trace contextRef="#ctx0" brushRef="#br0" timeOffset="51791.348">29506 4836 788 0,'-12'5'480'16,"-9"6"-13"-16,-6 9-287 15,-5 3-30-15,-7 8-53 0,0 6-16 16,7 3-19-16,-1 2-7 16,4-1-15-16,3 1 0 15,4-6-2-15,0-2-4 16,7-5-11-16,3-3-6 16,7-1-10-16,3 0-1 15,9-1-3-15,-2-2-1 0,5-2 1 16,8-3-1-16,1-5 0 15,5-4 1-15,2-8 1 16,4-6 1-16,5-13 0 16,7-5 0-16,9-6-2 15,-3-4 0-15,-10 0 1 16,-10-2 0-16,-10 2 1 16,-5-2 0-16,-6-2-4 15,-1 1-1-15,-8-4-1 16,-2 4-1-16,-6 4 0 15,-2 3 0-15,-5 7-1 16,-1 4 0-16,3 4 0 16,-2 3 0-16,4 5-1 15,3 1-2-15,-4 3 2 16,5 3-20-16,3 2-111 16,6 1-60-16,0 5 108 0</inkml:trace>
  <inkml:trace contextRef="#ctx0" brushRef="#br0" timeOffset="52457.651">30037 4885 908 0,'5'-8'514'0,"-8"1"-59"16,-1-1-156-16,2 0-100 16,-9 1-57-16,7 1-78 15,-11-2-15-15,-7 3-27 16,2 2-5-16,-14-1-8 16,3 5-1-16,-3 3-3 15,-2 1-1-15,2 4-1 16,1-1-1-16,9 3-1 15,4 0-1-15,9-1 0 16,5 3-1-16,6-3-1 16,7 3 1-16,10 0 1 0,4 0 0 15,8 4 0-15,4 1 0 16,8 4 0-16,-2 4 0 16,-3 4 0-16,-6 1 0 15,-12-1 0-15,0-2 0 16,-12 0 0-16,1 0 0 15,-8 0 0-15,-5-1 1 16,0 0 0-16,-1-3-1 0,-7 2 1 16,-1-1-1-16,-9-3 2 15,-5-1 1-15,2-5 0 16,-3-2 0-16,1-6-1 16,2-3 2-16,2-5 1 15,2-8 1-15,5-8 2 16,2-2 0-16,9-10 1 15,0-1-3-15,10-2-6 16,5-1-1-16,8-1-5 16,5 4 1-16,7-3 3 15,1-1 2-15,4 1 0 16,3-5 0-16,-3 3 2 16,-1 0 0-16,-4 4 1 15,0 3-2-15,-6 1 0 16,-5 0-17-16,3 2-83 15,-3 3-57-15,11 8 88 0</inkml:trace>
  <inkml:trace contextRef="#ctx0" brushRef="#br0" timeOffset="56588.018">30694 5096 858 0,'-1'-2'426'0,"0"2"-139"16,1 2-89-16,0-2-60 16,-1 0-35-16,0 0-27 15,0 0 2-15,0 0 1 16,0 0-7-16,-7 12-10 15,0 0-4-15,-25 31-12 16,16-27-5-16,-5 1-9 0,-3 1-7 16,1 1-10-16,1 1-4 15,-2-3-5-15,-3 1-1 16,1-2-1-16,-2-2-2 16,10-3-1-16,3-1 1 15,4-4-9-15,4-4-9 16,4-5-127-16,4-4-129 15,14-3 171-15</inkml:trace>
  <inkml:trace contextRef="#ctx0" brushRef="#br0" timeOffset="56876.744">30509 5135 1047 0,'2'1'527'0,"3"3"-168"16,-5-4-78-16,0 0-87 15,0 0-48-15,0 0-54 16,0 0-18-16,2 5-29 16,7 13-5-16,15 30-11 15,-9-24-3-15,-5 0-6 0,3 0-7 16,-1-3-5-16,-1 2-2 15,2-3-2-15,-3-1 1 16,-1-7-3-16,0-6-17 16,-3-4-57-16,2-2-57 15,1-3 75-15</inkml:trace>
  <inkml:trace contextRef="#ctx0" brushRef="#br0" timeOffset="57469.246">31186 4885 915 0,'-1'-2'455'15,"1"1"-161"-15,0-2-46 0,0 3-80 16,0 0-38-16,-1 0-22 16,0 0-12-16,0 0-10 15,-5 14-9-15,-5 9-24 16,-16 29-9-16,9-15-11 15,2 7-4-15,-6-6-6 16,1 5-4-16,3-3-7 16,3-6-2-16,4 5-2 15,0-5-2-15,-1-5-2 16,0 2 1-16,6-4-1 16,0 1 0-16,6-7 0 15,-4-4 0-15,-1-8 4 16,5-8-11-16,-2-8-78 15,9-6-45-15,9-11 69 16</inkml:trace>
  <inkml:trace contextRef="#ctx0" brushRef="#br0" timeOffset="58086.852">31582 4943 859 0,'-13'1'396'0,"-25"4"-204"15,30-3-26-15,6 2-38 16,2 0-14-16,2 5 19 15,-8 0 0-15,-2 5-16 16,-2 4-4-16,-13-2-13 16,5 3-8-16,-12 4-23 15,-3 1-13-15,7 6-20 16,-3 1-7-16,5-2-12 16,3-2-2-16,6-1-5 15,7 2-2-15,6-2-1 16,4 1 0-16,8 1 0 0,1 0 1 15,7-3 1-15,0 2 0 16,5-7 0-16,8 1-1 16,1-8-2-16,-3-4 0 15,1-9 1-15,-11-10 0 16,8-6 1-16,3-8-2 16,0-3-1-16,6-2 0 15,-9-3-2-15,-2-3 0 16,0-2-3-16,-2-2 0 15,-1-3 0-15,-6-4 0 0,-5 2 0 16,-3 3 0-16,-6 10 0 16,-3 2 0-16,-12 6-1 15,-6 2-1-15,-7 7-1 16,-2 4 0-16,-3 8 1 16,-4 2 1-16,-1 3-1 15,1 4 0-15,3 1 0 16,1 0 2-16,8-2-2 15,10-1-16-15,-2-5 14 16</inkml:trace>
  <inkml:trace contextRef="#ctx0" brushRef="#br0" timeOffset="58788.698">31963 4632 824 0,'-1'0'432'16,"0"0"-126"-16,0 0-17 0,0 0-71 15,0 0-36-15,0 0-44 16,0 0-27-16,1 0-35 16,0 0-10-16,0 0-11 15,12 3-3-15,13 5-3 16,30 9-2-16,-34-13-9 15,5-3-6-15,-6-5-14 16,-3 3-6-16,-3-1-6 16,3 3-2-16,-6 3-1 15,-1 1-6-15,-5-5-30 16,-5 0-26-16,0 0-103 16,0-1 450-16,0 0-246 15</inkml:trace>
  <inkml:trace contextRef="#ctx0" brushRef="#br0" timeOffset="59294.846">32484 4314 756 0,'-5'-2'456'16,"3"2"-94"-16,1-1-126 15,1 1-39-15,0 0-66 16,-1 0-9-16,0 0-21 0,0 0-11 16,-2 15-24-16,-34 30-12 15,33-22-21-15,-4 4-8 16,-1 3-13-16,1 1-4 15,1 4-3-15,-3 1-1 16,3-6 0-16,4-1-1 16,-11-6 1-16,5-3 0 15,0-5 0-15,5 1 1 16,3-11 4-16,1-1-19 16,1-5-58-16,-2 0-54 15,1 0 67-15</inkml:trace>
  <inkml:trace contextRef="#ctx0" brushRef="#br0" timeOffset="60136.278">32689 4320 770 0,'-2'-1'372'16,"-1"-1"-142"-16,2 0-29 0,0 1-41 16,0 0-2-16,0 0-3 15,0 0-14-15,-1 0-35 16,1 0-18-16,0 0-25 16,1 0-7-16,0 0-12 15,13-3-8-15,9 3-14 16,32 2-4-16,-29 5-10 15,-2 0-3-15,-6-1-2 16,-1 2-1-16,2-4-1 16,-2 1 1-16,-7 0-1 15,-8 1 1-15,-7 2 1 16,-8 0 0-16,0 2-1 16,-4-2 1-16,-6 3-1 15,-2-1 0-15,-1-2 0 16,-4 0 0-16,2-2-1 15,4-1 0-15,4-1 1 0,3-1-1 16,6-2-1-16,5 0 0 16,5 0-1-16,2 0-1 15,0-1-1-15,0 0 0 16,0 1 1-16,14 0 0 16,6 2 1-16,29 7 0 15,-26-2 0-15,0 2 1 16,-3 2-1-16,-4 2 1 15,-1 1-1-15,-3 5 1 0,-2 0 0 16,-4 1 0-16,-7 0 0 16,-2-1 1-16,-6 4-1 15,-1-3 0-15,-3 2 2 16,-3-2 0-16,-7-7 1 16,-4 2 0-16,-2-6 0 15,-2-4 2-15,-1-1 7 16,2-3 2-16,-1-2 4 15,1 0 0-15,7-9-5 16,6 4-5-16,7-4 4 16,-1-4-12-16,7 9-76 15,-3-7-47-15,14 7 67 16</inkml:trace>
  <inkml:trace contextRef="#ctx0" brushRef="#br0" timeOffset="61702.113">32434 5670 413 0,'-5'0'225'0,"5"0"-16"16,-5 0-38-16,5 0-17 16,-1 0-6-16,0 0-20 15,0 0-7-15,0 0-1 16,0 0-2-16,0 0-1 15,0 0 1-15,0 0-18 16,0 0-4-16,0 0-20 16,-1 0-9-16,1 0-12 15,0 0-8-15,0 0 0 16,0 0 4-16,0 0 6 16,0-1 0-16,0 0-13 15,0 0-9-15,3-10-18 0,7-9-6 16,26-39-4-16,-11 25-2 15,0-16-1-15,1-7 0 16,0 2 0-16,-1 2 0 16,-5 8-1-16,-3 7-2 15,0 6-1-15,-4 3 0 16,-2 9-1-16,-4 3-1 16,-3 10 0-16,0 4-1 0,-4 4-1 15,-3 3 0-15,3-4 1 16,0 0-1-16,-7 14 4 15,-18 36-1-15,18-26 1 16,4 3 0-16,5 1-1 16,7-2 1-16,5 1 0 15,4-2 0-15,9-1 2 16,1-2-1-16,8-4 1 16,3-4-1-16,-4-6 0 15,6-8 1-15,-3-9 0 16,-5-6-1-16,0-5-2 15,-8-3-3-15,-1-5-2 16,6 1-2-16,1-8 3 16,-1 2 1-16,-2-3 2 15,-8-1 2-15,0 3 0 0,0 6 0 16,-4 5-1-16,-2 7-2 16,-8 11 0-16,-2 5 0 15,-3 9 3-15,0-1 0 16,-7 12 3-16,-2-2 0 15,-9 8 2-15,-6 11 0 16,-9 6 0-16,-8 8 0 16,3 17-1-16,3 5 0 15,3 5 0-15,7-3 0 0,9-11 1 16,-5-10-1-16,4-8-1 16,1-3 0-16,-2-6 6 15,5-2-7-15,6-7-40 16,0 1-53-16,2-15 53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0:03.8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11487 2529 307 0,'-2'0'179'15,"1"0"-28"-15,0 0-34 16,0 0-3-16,0 0-6 16,0 0 0-16,0 0 0 15,-2 3-4-15,2-2 0 16,-1 0-4-16,-3 0-14 15,1 1-7-15,3-2-16 16,0 0-7-16,1 2-11 0,0-2-6 16,0 0-7-16,0 0-5 15,0-1-8-15,1 0-3 16,25-11-8-16,39-19-3 16,-33 20-3-16,1 1-2 15,-8 4 0-15,-8 4-1 16,-17 2-2-16,13 2 1 15,-1 4-2-15,-3-2 0 0,11 6 1 16,-12 6-1-16,-9-1 4 16,-4 9 0-16,-11-1 3 15,1 2 2-15,0 1 0 16,0-6 1-16,-1 3 0 16,-3-4 0-16,-5-3 1 15,-14-6 1-15,17-1 1 16,-1 1 2-16,4-8-2 15,15 0 1-15,-11-4-3 16,-4-7-1-16,13 9-1 16,5 0-1-16,0 0-4 15,0-1-3-15,0 0-3 16,0 0 0-16,0 0 2 16,15-5 1-16,40-8 1 15,-28 10 1-15,0 4 0 16,1 3 0-16,-13-3-1 0,2 3 1 15,-7 7-2-15,-6-2 0 16,1 8 0-16,-3 1 1 16,-2-1 2-16,0 0-1 15,-3 5 1-15,-1-1 0 16,-4-1 1-16,-4-2 1 16,-4 1 1-16,-2 0 1 0,-7 4 1 15,3 2 7-15,1 4 15 16,-15-12 5-16,1-3 14 15,-1-3 0-15,-12-10-4 16,12 0-1-16,2-3-6 16,-3-12-4-16,9-1-7 15,9 1-2-15,3-7-11 16,0 0-5-16,7 5-6 16,3 1-6-16,7 4-8 15,0 0-13-15,3-1-43 16,3 3-33-16,0 0-119 15,10 4-75-15,6 1 185 16</inkml:trace>
  <inkml:trace contextRef="#ctx0" brushRef="#br0" timeOffset="418.472">11907 2895 549 0,'-6'-8'381'0,"-9"1"53"16,13 5-120-16,2-2-88 16,-1-1-46-16,1 4-77 15,-1 0-34-15,-1 1-43 16,1 0-7-16,0 0-3 16,-1 3-1-16,-6 8-1 15,-6-1-3-15,-18 31-3 16,25-25-2-16,-2-4-1 15,4 0-1-15,-4-3 0 16,-7-8 0-16,9 6-1 0,1-7-20 16,0 0-74-16,6-1-61 15,-4-13-241-15,4 6 249 16</inkml:trace>
  <inkml:trace contextRef="#ctx0" brushRef="#br0" timeOffset="1000.028">12408 2542 816 0,'-8'0'444'0,"5"0"-85"15,-11 0-105-15,4 0-94 16,2 4-39-16,-8 3-48 16,3 3-16-16,-6 4-23 15,-3 10-6-15,-5-4-11 16,1 6-4-16,-5-1-5 16,-1-2-1-16,12 8-3 15,1-1 0-15,5-5-3 0,4 1 1 16,3 0-1-1,-2-4-1-15,4-2 0 0,0-3 0 16,0-1-2-16,6 2-1 16,9-1-1-16,1 1 0 15,2-10 3-15,-3-8 1 16,6-2 4-16,1-15 0 16,12 2-1-16,9-2-3 0,1-9 0 15,4 4-1-15,-11-5 0 16,6 1 2-16,-25-7 4 15,6 1 1-15,-6-6 2 16,-9-3 1-16,9 7 0 16,-6-3-1-16,-9 8-3 15,-4 4-3-15,-8 3-3 16,0 7-3-16,-6 4-4 16,4 4 0-16,-7 6-2 15,-5 0 1-15,4 6 11 16,4 4-27-16,3 1-94 15,-1 4-72-15,11 7-362 16,-5 5 357-16</inkml:trace>
  <inkml:trace contextRef="#ctx0" brushRef="#br0" timeOffset="1816.052">12948 2500 885 0,'-6'-7'454'0,"-5"1"-132"16,-4 0-77-16,2 1-94 15,-8-1-38-15,6 1-49 16,2 1-18-16,-14 1-21 16,6 2-6-16,-6 1-5 15,-6-1-4-15,15 2-3 16,-7 2-2-16,6-3-3 16,6 5-2-16,2 2 0 15,3 2-1-15,4 7-2 16,-6-4-1-16,6 1-1 15,0-1-2-15,4 0-1 16,8 8 0-16,0 1-1 0,2 0 1 16,7 0 1-16,-2-7 1 15,7 8-2-15,-4-4-2 16,-3 6-7-16,0 3-3 16,-7-4 1-16,-7 3 2 15,1-6 10-15,-4 0 3 16,-8-1 2-16,6-4 2 15,-9 2 0-15,1-2 1 0,1 0 2 16,-6 1 0-16,-3-6 2 16,0 2 1-16,2-6 3 15,-1 1 1-15,0-2 2 16,0-4 1-16,1-1 3 16,1-3 1-16,4-4 3 15,-2-3-1-15,2-4-1 16,7 2 1-16,-3-4-2 15,4 5 0-15,5-3-2 16,3 1-1-16,17 1-3 16,-1-8-2-16,5 2-1 15,0-6-1-15,-2-3 3 16,4-2 2-16,3 1 3 16,0 6-2-16,4-3-2 15,3 4-3-15,-6-7-3 16,-6-3-1-16,-6 5 0 0,0 4 0 15,-9 4-1-15,12 2 0 16,-6 8-2-16,-8-1-1 16,2 6-10-16,-10-1-28 15,-1 4-72-15,1 2-59 16,0-2-214-16,1 0 243 16</inkml:trace>
  <inkml:trace contextRef="#ctx0" brushRef="#br0" timeOffset="2298.898">13443 2676 847 0,'-7'-8'470'15,"3"4"-68"-15,3 1-102 16,-8-5-91-16,2 5-34 15,-1-2-60-15,0 1-28 16,0 6-35-16,-5-2-14 16,0 9-12-16,0 5-6 15,-15 2-7-15,5 4-3 16,-9-3-5-16,-5-6-1 0,8 2-1 16,-4 3-1-16,6 1-1 15,2 4 1-15,5-3-2 16,0-5 0-16,5 1-1 15,-4-6-9-15,3-1-34 16,3 0-19-16,-5-6-54 16,5 1-29-16,1-3-56 15,2 0-47-15,10-1 159 16</inkml:trace>
  <inkml:trace contextRef="#ctx0" brushRef="#br0" timeOffset="2582.028">13165 2615 856 0,'3'-6'426'15,"-3"9"-145"-15,1 5-47 16,-2-2-80-16,-2 10-18 16,-4 0-25-16,2 3-14 15,0-3-26-15,2 9-8 16,2-1-14-16,0-4-8 0,4 5-13 15,0-8-8-15,5 1-9 16,8 2-3-16,-5-7-1 16,4 1-2-16,4-3-2 15,-11-5 2-15,9-2-14 16,-1-4-27-16,1-3-102 16,8-3-92-16,3-1 137 15</inkml:trace>
  <inkml:trace contextRef="#ctx0" brushRef="#br0" timeOffset="3000.209">13797 2431 1064 0,'3'-3'550'0,"-6"1"-167"0,6 3-196 16,-5-1-53-16,1 0-72 15,-1 2-21-15,-8 15-14 16,-15 36-5-16,8-26-6 15,5 5-3-15,-5 17-4 16,-13-14-3-16,13 11-2 16,1-10-1-16,3-9 0 15,-1 5 0-15,-5-9 0 16,2 5 0-16,0-6 0 16,1-1-1-16,8 2 0 15,-1-4-3-15,7-5-56 16,1-5-37-16,7-9-101 15,3-5-111-15,14-7 200 16</inkml:trace>
  <inkml:trace contextRef="#ctx0" brushRef="#br0" timeOffset="3516.111">14150 2471 993 0,'-1'8'482'16,"-9"1"-167"-16,-4 2-75 0,1 7-70 15,-8-4-30-15,0 17-39 16,-2-5-14-16,-2-2-25 16,-1 7-8-16,-1-6-15 15,2 1-7-15,-1 2-7 16,3-4-8-16,10-4-7 15,-6 1-1-15,16 7-6 16,6-4 1-16,-3-2-1 16,10 4 0-16,-9-6-1 15,-9 1 1-15,3-3 0 16,5 0-1-16,2-13-1 16,13-3 2-16,15-5 4 15,-8-11 5-15,13-3-4 16,-2-7-2-16,0-8-4 15,7-2-3-15,-4-10 0 0,8 0-1 16,-13-7 0-16,-3 5 1 16,-10 5 1-16,-1 7 1 15,-12 5-1-15,-11 0 0 16,-11 10-3-16,-16-4-1 16,0 10-2-16,1 4-1 15,1 8-1-15,0 2 0 16,-4 7 2-16,-10 4-26 15,8 0-73-15,2 6-54 0,5-3-208 16,30-1 231-16</inkml:trace>
  <inkml:trace contextRef="#ctx0" brushRef="#br0" timeOffset="4132.332">14531 2417 516 0,'-31'-7'335'15,"29"7"-18"-15,2 1-89 16,-5-5-28-16,3 4-34 15,1-1-21-15,0 0-33 16,1 0-14-16,0 0-21 16,0 0-3-16,16 0-15 15,30-2-3-15,-22 1-14 0,4 2-6 16,5 0-11-16,7 6-6 16,-10-5-8-16,3 0-2 15,-9 5-4-15,-5-6-1 16,-1 1-9-16,-5 0-41 15,-7-1-157-15,-2 0-202 16,4 0 247-16</inkml:trace>
  <inkml:trace contextRef="#ctx0" brushRef="#br0" timeOffset="4646.764">15313 2226 804 0,'-4'-11'432'16,"3"0"-85"-16,-1 5-78 15,2-4-69-15,-2 9-26 16,1 1-47-16,1 0-23 15,0 0-52-15,0 0-19 0,-1 0-23 16,-1 3-3-16,-5 18 0 16,-9 35-2-16,4-31 0 15,-7 3 0-15,3-6-2 16,-7-4 0-16,7 1 0 16,0 0 0-16,-2-3 0 15,4-1 0-15,1-3-1 16,1-2-1-16,1-1-1 15,5 0-24-15,3-5-49 16,2-4-36-16,1-2-104 16,0 1-75-16,0 0 185 15</inkml:trace>
  <inkml:trace contextRef="#ctx0" brushRef="#br0" timeOffset="5482.482">15586 2190 621 0,'-7'-4'349'0,"4"4"-48"16,1 0-46-16,-1-4-79 15,3 4-33-15,0 0-42 16,0 0-14-16,0 0-5 15,0 0-3-15,0 0-18 16,0 0-9-16,15 2-20 16,42 5-5-16,-24-1-11 0,-14 2-4 15,12-5-6-15,-13 2-2 16,3-1-2-16,17 12 0 16,-19-6 0-16,5 8-1 15,-14-3 0-15,-3-5 2 16,-7 5 0-16,-7-4 4 15,-8-2 0-15,-4 2 1 16,-9-7-3-16,6 2-1 16,-3 1-1-16,-8-4 0 15,7 0 0-15,-7-3 0 0,10-3 1 16,7-1 0-16,10 0 1 16,-1-2-1-16,3 1-5 15,13 2-3-15,-3 2-4 16,19 2 0-16,-10-1 4 15,0 1 0-15,0 2 2 16,-2 0 1-16,-1 8-1 16,3 1 1-16,5 0 1 15,-20-1-1-15,10 7 1 16,-6-5 0-16,-6 6 0 16,14 2 2-16,-15-1-1 15,-8 1 1-15,2 1 1 16,-7-1 1-16,5-6 3 15,-4-3 1-15,-10 0 4 0,-9-10 4 16,1-3 13-16,1 0 2 16,1-10 1-16,2-4-4 15,1-2-13-15,-2-2-3 16,3-4-6-16,1 2-2 16,5 7-5-16,6 1-21 15,-2 5-77-15,11 7-56 16,9-5 89-16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1:57.62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2070 2348 239 0,'-1'-1'162'0,"0"0"19"16,0 0-25-16,1-2-31 16,0-1-9-16,0-7-18 15,0-5-5-15,2-19-12 16,-3 20-6-16,2 8-8 16,-1-4-4-16,0 2-4 15,0-3 0-15,-2 1 1 16,1 6 2-16,-2-7 0 0,-5 2 1 15,-2 1 0-15,-3 1 0 16,0 1 0-16,2 7-3 16,-20-2-12-16,13 3-6 15,-15 11-13-15,-12-1-5 16,6 15-9-16,-17 0-3 16,1 8-5-16,13 8-4 0,5-2-3 15,3 5 0-15,1 0-1 16,-14-8 1-16,10 6 1 15,2-5 3-15,6 8 1 16,6 12 0-16,3 2 0 16,-3 0 0-16,12-9 0 15,14-10-2-15,10-6-1 16,8-10 0-16,3 0-2 16,-2-8 1-16,13 1 1 15,8 3 0-15,8 2 1 16,-2-6 2-16,4-13 1 15,9-6 1-15,7-20 0 16,10 5 0-16,-11-7 1 16,-8-3 2-16,-12-9 2 15,-13-6 1-15,8-14 1 0,-7-8 0 16,-5-7 0-16,6-3 1 16,-20 5 1-16,-5 8 1 15,-9 4 0-15,-3 4-1 16,-8 4-1-16,-3 0-2 15,-3 1 4-15,-7 0 2 16,0 5 1-16,2 2 1 16,-4 12-4-16,2 6-1 15,-14 3-1-15,-6 6 3 0,-6 12 4 16,-16 1 0-16,-11 25 2 16,-8 1-3-16,-4 20-5 15,-1 3-2-15,12 8-4 16,11 10-1-16,-11-4-5 15,17 0 0-15,11-10-4 16,4-5-1-16,25-1-2 16,8-7-4-16,13 3-50 15,18 3-46-15,22-14-164 16,11 1-135-16,30-8 251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12:00.81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6204 8469 134 0,'0'-1'123'0,"0"0"47"16,-1 0-13-16,1 0-30 15,0 0-14-15,0 0-27 16,0-1-13-16,0 1-18 16,0 0-7-16,0 0-12 15,0 0 0-15,0 0-1 16,0 0 1-16,0 0 4 16,0 0 3-16,-1 0 7 15,1-1 4-15,0 1 1 16,0 0-4-16,0 0-10 15,-1 0-4-15,1 0-9 0,0 0-2 16,0 0-7-16,0 0-3 16,0 0-7-16,-1 0-3 15,1 1-2-15,0 0 0 16,0 0 0-16,-1 0 1 16,-1 0 0-16,1 0-1 15,-4 4-1-15,-2 5-1 16,2-2 0-16,-1 3 1 0,-17 29-1 15,12-35 0-15,6 2 0 16,2 2 0-16,-6 0 0 16,13 1 0-16,-12-6 0 15,5 1 2-15,1-5 0 16,-7 1 2-16,9 1 2 16,0-2-1-16,2 1-1 15,-2-1-3-15,0 0-3 16,0 0-2-16,0 0-4 15,0 0-2-15,0 0-4 16,3-6-1-16,-1-2 0 16,19 4 1-16,16-34 6 15,-24 32 0-15,-2-1 4 16,-7-3 0-16,3 9-3 16,0 2-2-16,0 1 0 0,2 6-2 15,5 0 3-15,-4 8 0 16,-2 1 4-16,-8 4 2 15,0 7 5-15,-13-2 3 16,3 6 3-16,11 1 1 16,-3-1-2-16,-8 2-1 15,-1 3-1-15,-18-6 0 16,-4-8 4-16,10 3 5 16,-16-12 7-16,6 4 3 0,5-8 0 15,1-6-4-15,5 0-5 16,8-2-3-16,-2-5-4 15,4-1-1-15,1-12-7 16,-5-2-3-16,5 0-6 16,4-4-5-16,3 6-1 15,3 2 0-15,1 0 1 16,2 9 1-16,0 1-1 16,2 1 0-16,0 4-1 15,1 0 1-15,6 0 1 16,3 2 1-16,1 3 1 15,0 1 1-15,0 5 2 16,-1-2 2-16,6 6 1 16,2-1 1-16,2 4 1 15,-1 5 1-15,7-1 0 0,-9-7 0 16,-13-5 1-16,7-1 1 16,-12-9 1-16,4 6 1 15,1 0-1-15,-8-3-6 16,0-1-42-16,3-4-32 15,-3 1-113-15,0 0-107 16,0 0 188-16</inkml:trace>
  <inkml:trace contextRef="#ctx0" brushRef="#br0" timeOffset="466.082">6469 8764 1043 0,'0'-2'464'15,"0"1"-238"-15,0 0-50 16,0 0-82-16,0 0-27 0,0 1-27 15,0 0-9-15,-1 3-9 16,0 12-2-16,-1-2-5 16,-17 26-3-16,16-30-3 15,-2 2-2-15,4-7 0 16,9-4 1-16,-18 2-28 16,9-2-45-16,-1-1-171 15,-4-3 154-15</inkml:trace>
  <inkml:trace contextRef="#ctx0" brushRef="#br0" timeOffset="1433.015">6780 8537 355 0,'4'-3'255'0,"-2"-4"-2"16,0 3-41-16,2 0-14 0,-4 2-38 15,0 1-19-15,-1 0-33 16,0 0-14-16,1 0-15 16,0 0-7-16,0 1-14 15,0 0-8-15,-1 0-16 16,0 0-7-16,-1 0-8 15,1 0 0-15,0 0-3 16,-5 14 0-16,-23 32-3 16,18-28-3-16,3-1-2 15,0-1-2-15,-3 2-1 16,1-1-1-16,5-1 0 16,-5-1-1-16,8-6 1 15,-4-1 0-15,6-5 5 16,2-2 2-16,3-2 1 15,-5 0-3-15,0 0-7 0,0 0-4 16,3-8-7-16,4-8-4 16,28-23-1-16,-19 27 0 15,-11 6 3-15,-2 2 3 16,-2 5 1-16,3 1-1 16,-4-1 0-16,0 0 1 15,0 0 2-15,6 5 3 0,5 13 2 16,30 23 0-16,-32-29 0 15,1-1 1-15,5-1 1 16,-4-3 0-16,2-2 2 16,-4-1 0-16,1-9-18 15,-1 0-26-15,-9-4-86 16,12-5-76-16,2-1 123 16</inkml:trace>
  <inkml:trace contextRef="#ctx0" brushRef="#br0" timeOffset="1903.371">7077 8419 964 0,'0'-13'437'0,"-4"8"-202"16,4 4-34-16,2 2-77 15,-3-1-10-15,0 0-72 16,-2 6-15-16,-7 12-13 16,-16 34-23-16,14-19 20 15,-7-1 1-15,5 3-2 16,2 1 0-16,-1-3-2 16,-12 6-1-16,13-1-1 15,2 1-1-15,-1-7 0 16,13-7-1-16,-7-6 0 15,-1-7 0-15,3-3 0 16,1-2 4-16,6-3-43 16,-5-2-39-16,-1-2-177 15,2-1 157-15</inkml:trace>
  <inkml:trace contextRef="#ctx0" brushRef="#br0" timeOffset="2882.662">7297 8495 852 0,'-5'-30'382'16,"2"31"-185"-16,2-1-45 15,-2 12-75-15,-1 0-12 0,-1-2-19 16,0 2-11-16,-4-2-9 15,-3 0-3-15,5 3-4 16,-2-1-1-16,0-1-2 16,4 1-1-16,-8-7-2 15,6-2 2-15,4-1 0 16,0-4 1-16,2-2-3 16,0 3-4-16,-1 0-10 15,2 0-8-15,3-4-15 16,20-10-8-16,20-30-5 15,-27 28 3-15,6 2 13 16,0 3 9-16,-3 8 8 16,0-4-1-16,-4 11-1 15,-4 2-2-15,0 4 1 16,-1 7 0-16,-21 5 4 16,15 2 4-16,-5 5 14 0,-13 0 6 15,26 4 13-15,-19 0 0 16,-3 5-3-16,7 4-4 15,-16-7-8-15,-4 5-2 16,-3-10 4-16,-3-4 2 16,-4-3 6-16,-4-12 0 15,13-6-2-15,10 4-3 16,-7-17-4-16,5 4-2 16,-14-7-5-16,2-7-2 0,10-1-13 15,0-7-9-15,14 2-7 16,-7-8-5-16,12 13 2 15,1 4 3-15,8 4 3 16,4 8 2-16,-1 3 0 16,12 5 1-16,-12 8 4 15,7 4 3-15,5 5 5 16,-7 2 0-16,11 1 1 16,-7-2 0-16,5 11 1 15,-5-11-1-15,-1-5 1 16,0-2 0-16,-12-15-13 15,8 3-27-15,-4-6-110 16,-2-6-152-16,10-7 189 16</inkml:trace>
  <inkml:trace contextRef="#ctx0" brushRef="#br0" timeOffset="4564.685">7960 8619 619 0,'38'-11'297'0,"-34"10"-100"15,-4 0-37-15,1 1-49 16,-2 0-14-16,1 0-18 16,0 0-7-16,-1 0-1 15,-1 0 3-15,1 0-5 16,-1 2-5-16,-7 11-12 16,-37 29-6-16,25-25-12 15,-7 2-6-15,15 1-10 16,-10 2-4-16,3-4-4 15,3-4-1-15,-13-3-1 16,14 3 0-16,-6-9-1 16,8 4-2-16,-7-8-1 15,6-2-3-15,8 1-38 16,-4-5-35-16,12 4-111 16,-2-6-95-16,-2-7 174 0</inkml:trace>
  <inkml:trace contextRef="#ctx0" brushRef="#br0" timeOffset="4881.301">7793 8620 427 0,'-5'6'319'16,"0"0"24"-16,-2 3-142 15,3 1-14-15,3 2-79 16,0 0-14-16,4 3-25 16,1 3-34-16,3 4 10 15,2 2-8-15,-3-6-10 16,2-1-4-16,-1-1-6 16,3-2-1-16,2-3-5 15,-3 1 0-15,-7-8-1 16,8-6-1-16,1-1-1 15,4-2-8-15,10-9-81 16,-1 5-69-16,-1-4 90 0</inkml:trace>
  <inkml:trace contextRef="#ctx0" brushRef="#br0" timeOffset="5530.982">8536 8445 926 0,'-4'-1'422'0,"-1"-2"-206"16,2 6-45-16,2 2-71 15,-6 4-22-15,-5 8-18 16,9-4-7-16,-11 9-11 16,4 3-4-16,1 1-8 15,-10-1-3-15,5 3-10 16,-2-4-3-16,0 2-6 16,5 0-1-16,5 2-2 15,-17-2 0-15,15-4-1 16,4 2 0-16,0-11 0 15,14-3-1-15,-19-4-16 16,6-6-30-16,3-5-91 16,-12-3-84-16,31-11 132 15</inkml:trace>
  <inkml:trace contextRef="#ctx0" brushRef="#br0" timeOffset="6133.004">8869 8469 757 0,'-6'2'399'16,"-3"5"-85"-16,-8 5-77 0,9-2-59 15,-5 2-30-15,3-1-46 16,8-5-20-16,-12 9-32 15,3-1-10-15,-3 0-11 16,-4 1-6-16,-3-3-8 16,2 5-3-16,0 0-6 15,4 1 0-15,7 0-2 16,-1 3-1-16,9 0-1 16,4 2 0-16,-2-2-1 15,3-3-1-15,1-2 0 16,4-1 1-16,1-7-1 15,4-1 1-15,0-1 0 16,-3-6 0-16,7 0-1 0,-4 0 0 16,1-2 1-16,0-4-1 15,0-3 0-15,3-5-1 16,2-5-2-16,1-2 0 16,0-4 1-16,1 2 2 15,3 0 1-15,-12 0 4 16,7 0 0-16,-5-1 1 15,-9 2 2-15,6-2 1 16,-16 3-1-16,-2 2-1 16,-6 2-4-16,-3 2-2 0,-6 4-1 15,-5 2 0-15,1 5 3 16,2 4 2-16,0 0-1 16,2 2-1-16,-2 3-3 15,0-2-1-15,4 5-1 16,1 1-2-16,3-3 9 15,0 0-31-15,5-1-131 16,2-2-103-16,6 6 144 16</inkml:trace>
  <inkml:trace contextRef="#ctx0" brushRef="#br0" timeOffset="7714.16">9269 8238 401 0,'-1'0'216'0,"0"0"-38"16,0 0-35-16,0 0-34 16,0 0-7-16,0-1-14 15,0 0 0-15,0 0 0 16,1 1-2-16,0 0-9 16,0 0-9-16,0-1-17 15,0 0-6-15,0 1-7 16,0 0 0-16,0 0-4 15,0 0-4-15,0 0-5 16,0 0-2-16,0 0-3 16,0 0-1-16,0 0-5 15,2 0 1-15,15 4-3 16,24 5 0-16,-13-9 0 0,-17-1-1 16,2 1-3-16,2 0-1 15,2 2-1-15,4-1 0 16,-5-2 1-16,0 0 0 15,-12-3 0-15,4 3 0 16,-4 1-2-16,3 0 1 16,-5 0-3-16,0 0 0 15,-3 0-4-15,0 0-4 0,0 0-14 16,0 0-22-16,0 0-73 16,0 0-50-16,-1 1-146 15,-4 8 186-15</inkml:trace>
  <inkml:trace contextRef="#ctx0" brushRef="#br0" timeOffset="8276.886">9785 8062 601 0,'29'-28'327'0,"-29"30"-51"15,-2-4-49-15,4 7-72 16,-4-5-23-16,1 0-49 16,0 0-16-16,0 0-13 15,0 1-8-15,-8 18-12 16,-10 23-5-16,9-25-11 16,3 0-4-16,5 0-5 15,-8-1-2-15,0-1-2 16,1 1-1-16,-3-4 2 15,3-1-1-15,3-1-7 0,1-4-23 16,2-5-74-16,5 1-52 16,1-5-206-16,-3 2 225 15</inkml:trace>
  <inkml:trace contextRef="#ctx0" brushRef="#br0" timeOffset="8797.154">10045 8040 544 0,'-8'-3'343'0,"2"-1"2"15,6 3-49-15,1 5-121 16,-2-4-38-16,0 0-56 16,0-2-51-16,0 1 21 15,0 1-3-15,0 0 0 16,0 0-3-16,-1 4-7 16,-5 6-5-16,3 3-9 0,-39 27-2 15,28-27-5-15,3-2-3 16,-5 1-3-16,12 0-3 15,-3-4-3-15,6 3-1 16,7-1-1-16,-6-1-1 16,5-1 0-16,-8-4 0 15,5-3 1-15,6-1-1 16,3 0 1-16,4 0 0 0,2 0-2 16,7 0 1-16,-3-1-2 15,-2-5 1-15,-2 2 0 16,-2 0 0-16,5-2 1 15,2 6 0-15,-2-6 0 16,-2 3 5-16,-3 1-58 16,1-1-37-16,-3-2-120 15,2 2-31-15,-1 1 146 16</inkml:trace>
  <inkml:trace contextRef="#ctx0" brushRef="#br0" timeOffset="9163.621">10305 8016 1077 0,'0'-3'476'15,"-1"-1"-242"-15,-3 4-46 16,2-1-86-16,1 0-26 16,0 1-38-16,0 0-9 0,-4 10-13 15,-3 3-3-15,-19 24-5 16,19-19-1-16,-1 4-2 16,-2-1-1-16,-1-1 0 15,2 2-1-15,-4 0-1 16,5 5 1-16,-4 1-1 15,3-1 0-15,3 1 0 16,-4-1 0-16,4-7 1 16,-1-5-5-16,2-3-87 15,2-3-85-15,9-7 106 16</inkml:trace>
  <inkml:trace contextRef="#ctx0" brushRef="#br0" timeOffset="11290.487">5791 9092 306 0,'-29'5'207'0,"23"-3"9"16,23 0-39-16,-14-1-48 15,1-1-6-15,7 0-1 16,-8-2-5-16,7-3-6 15,1 2-5-15,-2-2-19 16,2-1-8-16,0 4-16 16,4 0-9-16,-1 0-10 15,-2 2-5-15,3-2-8 16,-1 2-1-16,4-3-8 16,0 3-1-16,0-3-4 15,1 3-2-15,4-1-4 16,5 0-1-16,7-2-1 15,-4-3 0-15,4 6 2 0,-11-4-1 16,-6 2 1-16,16 1 0 16,-2 1 0-16,11 0 0 15,3 3-3-15,-16-3 1 16,1 1-5-16,-6-1 1 16,1 0-1-16,1 1-1 15,0-1 0-15,5 2-1 16,4 0 0-16,8 0 0 0,-3-2 0 15,3 0 0-15,-9 0 0 16,-4 0 1-16,1-1-1 16,-3 0 1-16,1-2-1 15,-10 0 1-15,11 3-1 16,2 0-1-16,10 2 1 16,9 0-1-16,-17-2 0 15,4 1 0-15,-11-1 0 16,5 0 0-16,3 3 0 15,-6-3 0-15,6 4 0 16,-5 0-1-16,0-2 1 16,2-1-1-16,-1 3 1 15,-5-6 0-15,12 2 0 16,-14 0 0-16,14-4 0 0,1 3 0 16,-6 1 0-16,15 0 0 15,-12 0 0-15,-1-1 1 16,1-1-2-16,-2 2 1 15,-9 0-1-15,3-1 1 16,0-1 0-16,-2 2 0 16,1-1 0-16,5 1-1 15,0 1 1-15,5-1-1 16,3 0 0-16,-8 0 1 0,6-1-1 16,-3 0 1-16,-1-4 0 15,6 3 0-15,-7-2-1 16,3 1 1-16,0 2 0 15,-2-1 0-15,4-3-1 16,1 3 0-16,-3 1 0 16,4-3 1-16,-1 3-1 15,-3-2 1-15,8 0-1 16,-4 2 1-16,-8 1 0 16,4 1-1-16,-3-5 0 15,4 2 1-15,13-5-1 16,-10-1 1-16,4 6-1 15,-6-4 1-15,0 2 0 16,3 0-1-16,-3-3 0 16,7 5 1-16,-8-5-1 0,0 3 0 15,1-3 0-15,1 5 1 16,11 4-1-16,-3-6 0 16,-7 4 0-16,-9-8 0 15,-1 1 0-15,8 6 1 16,4-4 0-16,0 4-1 15,-4 1 1-15,-5 0-1 16,3 1 0-16,0-3 0 16,7 2 0-16,3 2 0 0,0 0 1 15,-7 0-1-15,-2-6 1 16,-11-1-1-16,8 5 1 16,6 0-1-16,-7 0 1 15,5-2-1-15,-12-3 1 16,13 10-1-16,1-5 0 15,0 0 0-15,-1-1 0 16,-1 1 1-16,-11-4-1 16,0 2 0-16,1 3 1 15,-6-9 0-15,8 8 0 16,-1-3 0-16,-4 4-1 16,-4 3 0-16,-5-1 1 15,-7-2 0-15,-7 2 0 16,7 3-1-16,-4-5 1 0,3 4 0 15,-1-3-1-15,-18-4 1 16,10 4-1-16,0-2 1 16,0 3-37-16,0-3-37 15,0 0-156-15,0 0 144 16</inkml:trace>
  <inkml:trace contextRef="#ctx0" brushRef="#br0" timeOffset="14928.074">6240 9448 198 0,'-1'-1'128'0,"0"0"8"15,0 0-18-15,0-1-16 0,1 1-11 16,0 1-6-16,0 0 0 15,-1 0 4-15,0 0 0 16,0 0-11-16,1 0-8 16,0 0-12-16,0 0-3 15,0 0-4-15,-2 0-1 16,1-1-4-16,1 1-3 16,0-1-9-16,0 0-4 0,0 0-7 15,0 0-3-15,9 0-5 16,5-1-3-16,33-12-7 15,-29 6-3-15,1 2-2 16,-2-6-2-16,9 12 0 16,-7-1 1-16,-4 4 0 15,-1 2 1-15,-14 2-1 16,8 0 0-16,-5-3 0 16,-1 5-1-16,5 1 2 15,-14 0 0-15,0 0 3 16,-2 2 1-16,-2 0 0 15,5 2 0-15,-10-1 0 16,0-4 0-16,1 3 2 16,-5-7-1-16,6 1 3 15,-1-3 0-15,10-1 1 16,-1-2 1-16,5-2-4 16,0 1-2-16,0 0-6 0,1 0-2 15,0-2-2-15,1-3 1 16,1 2 1-16,6 2 1 15,5-2-1-15,28-25 0 16,-29 29-1-16,-2 0 0 16,0 4 0-16,-1 0 1 15,-2 4-1-15,2 2 1 0,-9 2 0 16,0 3 1-16,6 4 0 16,-7-3 1-16,4 5 1 15,4 5-1-15,-12-5 1 16,6 7 1-16,-6-2 1 15,-5-4 1-15,2 2 2 16,-7-2 1-16,-2-7 2 16,-4 0 3-16,-2-6 2 15,1 3 3-15,0 0 4 16,-3-5 3-16,4-3 4 16,4-6 3-16,-3-6-2 15,2-4-2-15,4-3-7 16,-15-4-4-16,12 1-8 15,5 4-4-15,5 2-5 16,11 1-3-16,-4 0-6 16,-1-5-19-16,2 0-59 0,-2 2-53 15,5 3-223-15,2 3 235 16</inkml:trace>
  <inkml:trace contextRef="#ctx0" brushRef="#br0" timeOffset="15370.586">6554 9741 754 0,'26'9'380'16,"-28"-9"-120"-16,0 1-60 15,-2 2-78-15,4-3-34 16,-1 0-42-16,1 0-11 16,0 5-16-16,-1 2-5 15,0 5-4-15,-2-5-1 16,-5 28 0-16,2-26 0 16,0-6 0-16,3 4-2 15,-3-3 1-15,6-2-2 0,0-2-20 16,4 6-32-16,-4-6-109 15,0 0-112-15,0 0 164 16</inkml:trace>
  <inkml:trace contextRef="#ctx0" brushRef="#br0" timeOffset="16394.967">7152 9460 536 0,'2'-2'274'16,"2"1"-76"-16,-4-3-34 15,-1 3-42-15,1 0-8 0,0 0-8 16,0 0-6-16,0 0-9 16,0 0-9-16,0 0-13 15,0 1-3-15,0 0-1 16,0 0 1-16,0 0-5 15,0 0-5-15,-2 0-11 16,1 0-6-16,0 0-6 16,0 0-2-16,-3 2-10 15,-8 4-2-15,-9 3-6 16,-25 8-2-16,28-14-4 16,-8-3-1-16,10 4-2 15,-3 2-1-15,7-5-1 16,5 1 0-16,-1 0-1 15,-3-1-1-15,4 4 0 16,-11-4 0-16,14 1 0 0,1 0-1 16,2-2 0-16,1 0 1 15,0 0-1-15,0 0 1 16,0 0 0-16,-1 0 0 16,0 0 1-16,-1 8-1 15,-1-2 0-15,2 3 0 16,0-2 1-16,-1 4-1 15,1-3 0-15,-1 0 1 0,-7 30-1 16,6-34 1-16,-1 1-1 16,1-4 1-16,1-1 0 15,2 0 1-15,0-1-2 16,0 0 0-16,0 0-2 16,0 0-2-16,0 0 0 15,0 0 0-15,2-5 0 16,1 1 2-16,11 0 1 15,28-24 0-15,-14 28 0 16,-20-2 0-16,4 5 1 16,-4 0 0-16,3 5-1 15,3 2 0-15,-3 3 1 16,0 2-2-16,-4 5 2 16,-2 5-1-16,0-3 0 15,-8 0 1-15,-4-5 1 16,-1 2 1-16,-8 1 1 0,5-2 0 15,-5-4 1-15,0-2 0 16,-1-5 5-16,3 1 1 16,-4 0 11-16,3-2 5 15,2-4 4-15,-3 4 1 16,8-7-8-16,-4-5-4 16,0 4-7-16,-1-2-3 15,3 5-4-15,-1 0-1 0,4-3-4 16,-3-3 0-16,3 4-1 15,-1 0-12-15,-3 3-50 16,6-3-43-16,2-1-156 16,3-3 163-16</inkml:trace>
  <inkml:trace contextRef="#ctx0" brushRef="#br0" timeOffset="17729.273">7767 9539 567 0,'0'-1'351'16,"0"-1"-46"-16,0 1-91 15,0 0-37-15,0 0-53 0,0 0-18 16,0 0-30-16,0 0-14 16,0 0-13-16,0 1-5 15,0 0-8-15,0 0-1 16,-2 3-3-16,-8 15-3 15,-24 30-8-15,14-30-5 16,0 4-5-16,-3-1-3 16,4 1-3-16,9-4 2 15,10 2-2-15,-9-4 1 16,-2-13 2-16,-8 4-2 0,-9-14 3 16,13 3-18-16,4 2-56 15,11 2-45-15,-5-4-157 16,-3-2-188-16,10-8 293 15</inkml:trace>
  <inkml:trace contextRef="#ctx0" brushRef="#br0" timeOffset="18027.533">7639 9549 574 0,'0'0'370'15,"-5"2"-28"-15,-5 2-102 16,7 4-32-16,-2-2-51 16,7 3-20-16,-2 2-44 0,4 1-20 15,5 1-28-15,-11-1-10 16,2 2-16-16,0 3-3 16,-4 3-4-16,13 0-1 15,2-2-1-15,10-1-1 16,7-7 0-16,-10-4 1 0,10-3-2 15,-7-3 0-15,4-5-25 16,1-5-42-16,-6-8-134 16,-11-7-111-16,13-2 182 15</inkml:trace>
  <inkml:trace contextRef="#ctx0" brushRef="#br0" timeOffset="18797.26">8399 9420 678 0,'27'-31'358'16,"-27"25"-85"-16,0 4-40 15,-1 0-82-15,1 1-34 16,-1 1-49-16,0 0-19 16,0 0-13-16,0 0-4 15,-2 11-5-15,-3 5-3 0,-9 30-7 16,9-29-1-16,-1 0-3 16,-2 1-3-16,0 0-3 15,4 1-2-15,-7-1-2 16,4 0 1-16,4-3-2 15,-1 3 1-15,5-6 2 16,-2-5-1-16,-1-1-19 16,-3-5-33-16,5 1-83 15,1 3-48-15,0-5-178 16,0-2 224-16</inkml:trace>
  <inkml:trace contextRef="#ctx0" brushRef="#br0" timeOffset="19426.608">8780 9360 549 0,'1'-6'336'15,"2"16"-12"-15,0-2-98 16,-6 1-50-16,0 2-33 15,-5-8-33-15,1 9-11 0,-3 4-28 16,-3-2-7-16,-1 3-8 16,-10-1-6-16,5 0-10 15,-1 4-5-15,4 0-14 16,0-1-5-16,0 2-7 16,5-2-2-16,6 0-2 15,2-2-2-15,1 0-1 16,-2-6 0-16,6-1 0 15,6-2-1-15,2-2 2 16,9 6 0-16,-8-8 1 16,3 8 0-16,1-12 0 15,-3 1 0-15,1-8 1 16,-2-7 0-16,4 3 1 16,-1-8-1-16,3 5-1 15,0-3 0-15,-2-2 1 16,-7-3 1-16,0 1 2 0,0-2 0 15,-7 3 0-15,5 1-1 16,-9 0-2-16,4 3 0 16,2-3-2-16,-9 2-1 15,6 5-2-15,-11-4-1 16,0 8-2-16,3 2-1 16,-5 2 0-16,2 2 1 15,-1 1-1-15,-3-5 0 16,2 4 1-16,-2 2-2 0,4 0 0 15,4 2 0-15,-2 5-7 16,5-4-25-16,0 4-58 16,-2 1-33-16,11-2-141 15,-4 0-224-15,10 0 331 16</inkml:trace>
  <inkml:trace contextRef="#ctx0" brushRef="#br0" timeOffset="19960.483">9165 9399 583 0,'-41'-11'297'0,"36"8"-73"16,9 2-34-16,-5-3-30 15,1 4-9-15,0 0-18 16,0-1-5-16,0 1-18 16,0-1-9-16,0 1-18 15,0 0-9-15,11 1-20 16,3 2-8-16,32 7-16 15,-28-11-6-15,-3 0-9 16,-1-4-2-16,-3 4-4 0,-1 1-1 16,-5 0-3-16,6 1-3 15,-9-2-56-15,0-5-45 16,6 0-133-16,-10 6-157 16,7 2 252-16</inkml:trace>
  <inkml:trace contextRef="#ctx0" brushRef="#br0" timeOffset="20828.914">9918 9208 1937 0,'-8'-3'40'0,"7"1"-6"16,-10 2 41-16,5 1-16 15,-1 1-12-15,-5-3-6 16,0 1-8-16,-4-2-3 16,0 4-9-16,4 4-6 0,-7-6-9 15,4 6-1-15,-3-5-3 16,-4 4 0-16,3 2-2 15,1 5 0-15,1 1 1 16,0-2-1-16,3-1 0 16,-5-3 0-16,2-1-1 15,4 2 0-15,-4 3-1 16,10-8 0-16,5-1-4 16,0 1-2-16,5-3 0 15,-3 0-2-15,0 0 2 16,3 2 2-16,18 8 0 15,17 3 0-15,-20-10 2 16,2 7-1-16,1 4 4 16,-2 0 0-16,-3-1 1 15,-2-2 0-15,-10-4 0 16,0 7 0-16,-4-2 0 0,-1 0 0 16,-1-3 1-16,-4 0 0 15,0-4 1-15,-4-1 1 16,-3 2-1-16,0-2 0 15,-2-3 2-15,1 3-2 16,1-4 4-16,4-2 0 16,-3-2 1-16,2-3 0 15,-2-4-4-15,10 3 0 16,2-2-3-16,4-2-1 0,11 1-2 16,-11-1 0-16,9-5 0 15,-3 0 0-15,3 5 0 16,1-8 0-16,1 5 1 15,0 0 0-15,0-8 2 16,2 7 2-16,0 2 0 16,0 1 1-16,-1 4 0 15,-4 3-2-15,0-3 10 16,1 0-19-16,-4 9-113 16,0-4-27-16,-6-2 71 15</inkml:trace>
  <inkml:trace contextRef="#ctx0" brushRef="#br0" timeOffset="21642.649">11347 8724 597 0,'-1'0'340'0,"-1"0"-47"15,1 0-28-15,0 0-71 16,0 0-21-16,0 0-32 16,0 0-19-16,1 0-21 15,0 0-11-15,0 0-20 0,12 0-8 16,15 1-18-16,24 0-7 16,-10-4-15-16,-17-1-6 15,7-2-7-15,1 4-2 16,-14-2-5-16,4 3 0 15,-14 1-5-15,-3 0-35 16,2 6-93-16,-5 0-83 16,-6 2 122-16</inkml:trace>
  <inkml:trace contextRef="#ctx0" brushRef="#br0" timeOffset="21962.336">11267 8908 962 0,'0'-1'502'16,"0"0"-173"-16,11-7-80 15,13 5-51-15,25-34-71 16,-18 37-26-16,-11-1-42 0,-7 1-11 16,21 1-17-16,-9 1-6 15,15-2-9-15,7 0-5 16,-17 1-3-16,-2-4-2 16,-6 3-25-16,-6-8-49 15,-5-1-416-15,0-6 340 16</inkml:trace>
  <inkml:trace contextRef="#ctx0" brushRef="#br0" timeOffset="64350.596">14778 6469 215 0,'0'-1'139'0,"8"-5"9"16,-5 3-2-16,-2 2-8 16,5-1-3-16,-5-1-3 0,-1 1-5 15,1-1-5-15,0 0-4 16,1-1-12-16,0-2-9 15,2 4-22-15,-2 0-10 16,0-1-24-16,-2 3-4 63,0 0-11-63,0 0-6 0,0 0-7 0,3 30-7 15,-10 69-4-15,-16-35-2 0,19-26 2 16,-20-7 0-16,15 5 1 15,-12-5 0-15,0-5 0 16,5 0 1-16,-13-4-1 16,13 0 1-16,-3-2 1 15,6-6 1-15,5-4 3 16,4-3 4-16,-3-4 3 0,3-3-16 16,1-3-33-16,0-7-175 15,6-4-286-15,11-4 317 16</inkml:trace>
  <inkml:trace contextRef="#ctx0" brushRef="#br0" timeOffset="64917.14">15182 6524 554 0,'12'1'299'0,"-11"0"-56"16,3 3-29-16,-3 0-47 0,-1-4-16 15,0 0-21-15,0 0-12 16,0 0-15-16,-1 0-6 16,0 0-22-16,-18 1-11 15,-43 34-22-15,29-29-3 16,-1 5-25-16,4 2-4 15,0 6-6-15,0 7-6 0,-8-13 4 16,-6 0 0-16,11-5-1 16,7-1 1-16,7 5-1 15,1-7 0-15,-1 0-1 16,10-1 0-16,5 3-3 16,4-5-2-16,0 2 0 15,-7-5-1-15,7-1 2 16,12 4 0-16,8 4 2 15,-2-2-1-15,7 6 3 16,-8 0 0-16,5-3 0 16,-2 4 0-16,-8 1 1 15,4 5 0-15,-6-1 0 16,1-2 1-16,-1 6-1 16,-8-4 1-16,1 3-1 15,0 3 0-15,4-7 0 0,2 0-1 16,2-5 1-16,1-2-1 15,-4-5-1-15,4-1-1 16,2-8-1-16,1-2-15 16,5-4-65-16,-5-2-51 15,3 0-192-15,-1 1 203 16</inkml:trace>
  <inkml:trace contextRef="#ctx0" brushRef="#br0" timeOffset="66333.276">15282 6866 566 0,'0'-1'315'15,"-1"0"-63"-15,0 0-49 0,0 0-77 16,-1 0-25-16,1 0-27 16,0 0-12-16,0 0-10 15,0 1-2-15,0 0-3 16,0 0-1-16,-3 4-7 16,-3 14-5-16,-11 23-9 15,18-24-6-15,-5 0-7 16,-18-5-2-16,14 1-4 15,-4-1-1-15,4 0-2 16,4-1 0-16,4 6-1 16,0-3 0-16,1-3 0 15,4 2 1-15,2-5-1 16,-3-5 0-16,4-1 1 16,6 0 1-16,-6-7 2 15,4 5 1-15,2 0 0 16,-13-13 0-16,12 5-2 0,-3-9 0 15,4-3-1-15,4 7 0 16,-5-3-1-16,14 8 0 16,-19-2 1-16,0-1-2 15,3 8 1-15,-14-7 0 16,-2 4-2-16,8 5-1 16,-3 1-2-16,-1 0-2 15,2 0 1-15,-1 0 2 16,0 0 2-16,0 0 3 0,0 0 1 15,0 10 0-15,-2 0-1 16,0-4 0-16,-15 33-2 16,8-33 0-16,6 3-1 15,8 3 0-15,2-3 0 16,7 3-1-16,-7-3 0 16,11 13 0-16,-13-15 1 15,4 5 0-15,6-5 1 16,-11-11 0-16,14 17 1 15,-7-11 1-15,0-7 2 16,5 4 2-16,-4-14 1 16,5 8 0-16,-1-4-1 15,-2-12-1-15,1-2-1 16,1-8 0-16,-2 9 1 16,-3 1-1-16,1 4 1 0,-4-1 1 15,-1 3-1-15,-4 3 0 16,-2 6 0-16,0-2-1 15,-5 2-2-15,4 1 0 16,-4-1-3-16,-2 0-1 16,3-1-1-16,-4 4-3 15,1-1-16-15,0 6-29 16,-6 2-118-16,3 0-117 0,1 5 173 16,-1-2-97-16</inkml:trace>
  <inkml:trace contextRef="#ctx0" brushRef="#br0" timeOffset="67100.725">16003 6596 340 0,'-7'2'206'0,"6"-2"-10"0,-1 0-17 16,1 0-28-16,0-1-9 16,0 0-8-16,0 0-5 15,0 1-11-15,0 0-7 16,0 0-21-16,0-1-9 16,0 0-17-16,0 0-5 15,-1-1-6-15,1 2-5 0,1 0-3 16,0 0-5-16,12 0-5 15,12 4-1-15,32-2-5 16,-28-2-3-16,6-1-9 16,-11-12-2-16,3 15-9 15,-1-3-2-15,-10-2 0 16,12 10-4-16,-20-8 2 16,1 1-1-16,0 2-19 15,-13-6-37-15,12 5-100 16,-7-1-71-16,1 7 132 15</inkml:trace>
  <inkml:trace contextRef="#ctx0" brushRef="#br0" timeOffset="67534.531">15942 6779 447 0,'-4'0'284'0,"1"0"-10"15,3 0-58-15,0 0-65 16,0 0-16-16,0 0-11 16,0-1-5-16,0 0-9 15,2-1-8-15,13 0-22 16,30-3-6-16,-22 3-11 16,-1-4-4-16,20 6-6 15,-9 0-4-15,-4-5-10 16,2 5-7-16,-21-5-10 15,6 1-2-15,-2 4-12 16,-5-1-3-16,-6 1-3 16,6 1 4-16,-1 2-76 15,2 1-94-15,12 2 108 0</inkml:trace>
  <inkml:trace contextRef="#ctx0" brushRef="#br0" timeOffset="68766.684">17085 6378 300 0,'3'-2'230'16,"13"-1"-47"-16,-12 0 36 15,-6 2-42-15,6 0-61 16,-5 1-16-16,1 0-19 16,0 0-4-16,0 0 1 15,0 0 3-15,-1 0-3 0,0 0-4 16,0 0-13-16,0 0-6 16,-7 2-15-16,-8 4-7 15,-37 11-12-15,25-13-5 16,3 3-5-16,4-3-2 15,-7 1-1-15,4-3-3 16,-1 3-1-16,0-2-1 16,5 1-3-16,3 3 0 15,-3 0 0-15,1 1-2 16,7 1 0-16,6 2-1 0,-1-6 0 16,8 3-2-16,-5 4 3 15,13-7-1-15,-34 12 1 16,-1 3 1-16,10-3 0 15,-17 6 1-15,52-18 0 16,-19 11 1-16,9-2 0 16,-10 4-1-16,1 2 0 15,23-17 0-15,-22 10-1 16,6-4 0-16,-7 8 1 16,-10 6 0-16,8-11 0 15,-1 2 1-15,-13 2-1 16,15 1-1-16,-12-2 0 15,-7-2 3-15,25 1-1 16,-14-2 0-16,0 0 0 16,14 3-3-16,-20-3 2 15,14 0 0-15,-1 0 1 0,0-3 0 16,8-1 0-16,-8-4 0 16,2 3-1-16,6-2 0 15,-5 1 0-15,3-2 0 16,7-1 0-16,-3 2 0 15,2-3 2-15,-5 1-1 16,8 2 1-16,18-3 1 16,-29 0 2-16,10-1 0 0,-2 2 1 15,-15-3 0-15,20-1-1 16,0 1 0-16,-2-5-1 16,3 4-1-16,1-1 1 15,1-3 0-15,-4 1 0 16,-4-1 1-16,3 1-21 15,-1-3-33-15,-3-1-131 16,2-3-301-16,3-2 318 16</inkml:trace>
  <inkml:trace contextRef="#ctx0" brushRef="#br0" timeOffset="69399.348">17320 6465 481 0,'3'-11'258'0,"0"6"-46"16,-3 2-17-16,1 0-59 0,-1 2-10 16,0 0-21-16,0-1-27 15,0 2 0-15,0 0-9 16,0 0-16-16,0 0-4 15,-1 4-10-15,-2 8-6 16,-3 11-9-16,-13 30-5 16,10-21-7-16,3 2-3 15,-8-4-3-15,5 1-2 0,-4-3 0 16,-5-2-1-16,2-4 0 16,-1-2 0-16,-8-3 1 15,12 0 1-15,10-7-1 16,-4 0 2-16,16 1-9 15,-26-5-21-15,0-1-63 16,14 1-45-16,-6-6-130 16,20-1 160-16</inkml:trace>
  <inkml:trace contextRef="#ctx0" brushRef="#br0" timeOffset="69841.115">17622 6420 679 0,'7'-2'377'15,"-3"0"-63"-15,-1 0-72 16,-4 1-68-16,-1 0-13 15,2 0-58-15,0 0-18 16,0 0-35-16,0 0-29 0,0 1 3 16,0 0-4-16,0 0-5 15,0 0 0-15,-1 11-4 16,-3 8-3-16,-28 31-3 16,9-25-1-16,9 7-1 15,-10-2 0-15,6 3 0 16,1-3 0-16,-2-2-1 15,4 0 1-15,1-3-1 16,-1 1 0-16,5-6 0 16,-1-3-1-16,6-5 1 15,-4-1 1-15,4-5-1 16,1 0 1-16,-2-4-13 16,5 0-20-16,-1 0-68 15,1-2-68-15,1 0-182 16,0 0 215-16</inkml:trace>
  <inkml:trace contextRef="#ctx0" brushRef="#br0" timeOffset="70205.807">17270 6674 787 0,'-2'5'440'0,"1"-7"-183"16,3 2-30-16,-2 0-59 15,0-1-72-15,0 0 27 16,0 0-9-16,0 0-20 15,13 1-6-15,3-3-19 16,32-4-8-16,-32 1-16 16,-1-2-10-16,4 3-15 15,-7 1-5-15,2-7-8 16,0 11-1-16,-7-2 1 0,4 2-27 16,-5-3-89-16,-3-1-83 15,1 3 108-15</inkml:trace>
  <inkml:trace contextRef="#ctx0" brushRef="#br0" timeOffset="71498.545">17481 6772 414 0,'0'0'258'16,"-1"0"4"-16,0 0-43 16,0 0-51-16,0 0-13 0,0 0-25 15,0 0-17-15,1 0-27 16,0 0-11-16,0 0-24 15,0 0-1-15,28 0-5 16,35-1-3-16,-43-4-11 16,9-3-7-16,-22 0-11 15,3 4-6-15,9 3-5 16,-7 5 0-16,-2-3-2 16,-2 5-1-16,-5 3 1 15,-9-5 2-15,7 7 1 16,-16-3 1-16,0-1-1 15,6 4-1-15,-16-1 2 16,10 2-1-16,-2-5 2 16,-3 1-1-16,4-1 1 15,3-2-1-15,2-1 1 16,3-2-2-16,7-3-1 0,0 1-2 16,6 0-2-16,-5-1-2 15,0 0 0-15,7-2 1 16,7-1 1-16,32-6 1 15,-27 7-1-15,2 5-1 16,3 1 0-16,-12-2-1 16,-3 4 1-16,-11-3-1 15,-2 5 0-15,4 4 0 16,0 2-1-16,0 2 0 0,4 5 0 16,-13-4 0-16,2 8 1 15,-3-2 2-15,-14-2 2 16,13 3 0-16,-21-5 4 15,4 4 1-15,-6-6 5 16,-3-3 2-16,12-3 5 16,-2-3 4-16,8-2 6 15,2-3 0-15,3-4-2 16,2-6-2-16,2-4-7 16,0-4-2-16,5-10-6 15,-2-3-8-15,2-2-43 16,3 2-23-16,2 6-78 15,1 7-71-15,4 4 141 16</inkml:trace>
  <inkml:trace contextRef="#ctx0" brushRef="#br0" timeOffset="72281.495">18058 6439 394 0,'-3'-1'304'0,"-4"1"56"16,-8 3-106-16,-2 3-83 0,2 6-30 15,-2 5-32-15,0 2-11 16,0 2-27-16,-2 0-12 16,0 2-22-16,2 2-11 15,4-1-11-15,3 0-3 16,4-1-3-16,-1-6-1 16,6 1-2-16,-1-1-2 15,4-5 0-15,3 2-2 0,3-2 0 16,2-2 1-16,-2-1 0 15,1-2-1-15,1 1 2 16,0-4 0-16,1-2 0 16,0 4 1-16,3-5 4 15,-2-2-1-15,4-7 5 16,-5-5 0-16,7 0-2 16,7-5 0-16,-10 2-4 15,12 1 0-15,-12-13 0 16,-6 2 1-16,-5-6 1 15,-6 1 2-15,3 1 1 16,-3 7-1-16,8-1 1 16,-1 3-2-16,-12 1-3 15,-1 1-2-15,-7 2-1 16,3 5-1-16,-5 4-3 16,2 2-1-16,-2 6-4 0,-7 0-2 15,9 3 1-15,-1 2 1 16,3-2-2-16,2 5 0 15,0-2-1-15,4 2 5 16,-1 5-64-16,0-2-46 16,3 3-134-16,-1 3-202 15,6 0 296-15</inkml:trace>
  <inkml:trace contextRef="#ctx0" brushRef="#br0" timeOffset="72781.104">18541 6123 569 0,'1'-20'412'0,"6"9"34"16,-10 2-193-16,10 1-30 15,-19 5-71-15,17 4-32 16,-5 0-53-16,0 4-24 15,0-5-27-15,-1 0-7 16,-4 14-2-16,-4 12 0 0,-13 29-2 16,12-27 1-16,2 6-2 15,-4-9 0-15,5-4-2 16,-4-5 1-16,1-5 0 16,-1 3-2-16,4 2 3 15,3-3-1-15,1-2 0 16,0-7 4-16,1-4-33 15,-3 2-24-15,4-2-64 16,0 0-58-16,0-1-124 16,0 0-184-16,0 0 310 15</inkml:trace>
  <inkml:trace contextRef="#ctx0" brushRef="#br0" timeOffset="73056.815">18372 6282 534 0,'-1'-1'508'16,"-2"-7"-134"-16,2 7-176 0,0-1-39 15,1 1-20-15,0 0-35 16,4-1-13-16,9 2-21 15,3 2-8-15,25 0-15 16,-22-8-8-16,2 6-18 16,-4-3-5-16,-1 0-7 15,-11-1 0-15,-1 4-49 16,0-3-74-16,14 5 76 16</inkml:trace>
  <inkml:trace contextRef="#ctx0" brushRef="#br0" timeOffset="74097.055">18738 6405 559 0,'-4'-1'330'0,"3"0"-51"15,-1 0-94-15,1 0-28 16,0 0-36-16,0 0-12 15,1 0-27-15,0 0-11 16,8-4-19-16,14-5-6 0,27-6-3 16,-27 12-1-16,0 3-9 15,4 2-8-15,-7-1-11 16,0 0-6-16,1 2-5 16,-12 0-1-16,13 7-3 15,-14-2-1-15,-7 2 0 16,1 0 0-16,-13 4 0 15,6 6 1-15,0 6 0 16,-1 1 1-16,-1 6 0 16,-2-5 0-16,-2 0 1 15,5 3-1-15,-1-3 1 16,7 10 1-16,-8-6-2 16,2-4 1-16,4-3 0 15,-8-7-1-15,10 4 0 16,-2-1 0-16,-3-2 0 15,2 1 0-15,-4-4 1 0,-1 3 1 16,5-4 1-16,-4 0 0 16,4-2 2-16,-1-5 0 15,-2 1 2-15,5-4 2 16,-4-4 1-16,0 1 1 16,-3-2-1-16,-3-2-3 15,-2 3-1-15,-2-1-2 0,-1-2-2 16,0 3 0-16,-2-3-2 15,-5 2 0-15,1 1 0 16,9 2 0-16,-5 2 0 16,6 0 0-16,7-2 0 15,-9-1 0-15,2 0 0 16,3 2 0-16,-9-3-15 16,5 3-24-16,5-3-55 15,-2 3-49-15,3-4-223 16,0-3 241-16</inkml:trace>
  <inkml:trace contextRef="#ctx0" brushRef="#br0" timeOffset="74980.833">19510 6319 593 0,'8'2'342'15,"-8"-7"-70"-15,9 3-72 16,-5-7-23-16,-3 0-33 16,0 5-6-16,3 0-24 15,4 2-10-15,-8-1-11 16,8 3-7-16,-10 0-15 16,-2-2-9-16,-9 1-18 15,6 2-9-15,-7 2-11 16,1 2-6-16,-1 3-8 15,-12-8-2-15,-2 0-5 16,-1 1-1-16,1 0-1 0,4 8 0 16,0-1-1-16,1-1 0 15,6 4-1-15,-1-2 0 16,3 5 1-16,0 2-2 16,3-3 1-16,-4-1 0 15,1-2-1-15,-1 2 0 16,4 1 0-16,6 3 0 15,-4 5 0-15,1-2 0 16,-1 4-1-16,4 1 1 0,6 3 1 16,7 10 0-16,-2-11 0 15,-15-3 1-15,6 1 0 16,-14-12 0-16,6 8 0 16,15 6 0-16,-15-9 0 15,9 3 0-15,-4-6 0 16,7 2 0-16,0 0 0 15,-5-4 0-15,-6 1-2 16,-10 0-1-16,4-3 0 16,2 1-1-16,10 0 0 15,2-1-2-15,4 1-2 16,7-1-2-16,-3-3-3 16,-1 0-1-16,2-2 1 15,-2 3 0-15,8 0 3 16,1-5 3-16,-1 1 2 15,-4-2 2-15,2-6 2 0,4 3 0 16,6-7 1-16,6 4 0 16,-2 3 0-16,0 0 1 15,-4 3 1-15,-10-3-1 32,-6 1 1-32,2 0 0 0,10-3 1 0,-2 0 0 15,-4-4-13-15,-1 3-37 0,-3-2-139 16,3 0 124-16</inkml:trace>
  <inkml:trace contextRef="#ctx0" brushRef="#br0" timeOffset="75980.836">19807 6442 407 0,'0'0'233'0,"0"0"-17"16,0 0-6-16,0 0-8 15,0 0-5-15,0 0-22 16,0 0 1-16,0 0-72 15,0-1-23-15,0 1-35 0,-2 0-30 16,1 0 14-16,0 0-4 16,-2 7-2-16,-11 5-1 15,-36 33-5-15,30-26-4 16,-4 4-8-16,0-1-2 16,6 5-3-16,-1-7 1 15,8 6-1-15,3-10-1 31,3-8 0-31,2 1-1 0,-7 16 0 0,3 5-1 16,5-10 1-16,14-7 1 0,7-2-1 16,1 1 1-16,1-5 0 15,-1 1 0-15,0-5 0 16,-1-3 2-16,5 1 1 16,-6-4 2-16,-2-5 1 15,0 0 0-15,-2-8 0 16,1 2 0-16,0-4 0 15,-1 0 1-15,0 1-1 16,2-1 2-16,-3-6-2 16,-1-2 1-16,-1 1 0 15,-5-5 1-15,-1 5 0 16,-4-2 0-16,-7-2-2 16,0 4 0-16,-2 2-3 15,2 5-2-15,-2 6-1 16,-2 1-3-16,-3 4-3 0,1 3-2 15,-3 4-1-15,1 0 0 16,1 2 2-16,2 1 1 16,3 2 0-16,2 4 0 15,0-2 0-15,-3 3 1 16,0 0 2-16,-3-1-7 16,7 5-61-16,0-3-39 15,4 0-110-15,2-1-111 0,5-10 217 16</inkml:trace>
  <inkml:trace contextRef="#ctx0" brushRef="#br0" timeOffset="76529.959">20202 6448 614 0,'2'-2'332'16,"5"-2"-63"-16,-7 3-34 0,0-1-52 15,0 1-23-15,0 0-37 16,0 0-20-16,0 0-36 16,0 0-11-16,0 0-20 15,0 0-7-15,0 1-5 16,0 0-3-16,-2 6-4 15,-2 13-2-15,-9 33-3 16,4-26-2-16,0 1-3 16,1 0-2-16,-2 5-1 15,1-6 0-15,-4 0-2 16,0-2 1-16,4-9 0 16,-7 6 1-16,7-5-1 15,8-5 0-15,-10-2 0 16,12-5 2-16,-3-3-10 15,-6 2-13-15,4-6-59 0,4-1-46 16,4-6-130 0,1-1-149-16,23-2 260 0</inkml:trace>
  <inkml:trace contextRef="#ctx0" brushRef="#br0" timeOffset="76945.552">20518 6421 699 0,'1'-2'410'16,"-3"2"-66"-16,11 0-139 15,-8 0-35-15,0 2-46 16,0-2-17-16,-2 0-22 15,0 0-12-15,0 0-22 16,0 0-7-16,0 0-10 16,-2 6-4-16,2 11-8 15,-11 28-5-15,7-23-5 16,7 3-2-16,-15-2-4 16,6 6-1-16,4-1-1 15,-8-2-1-15,11 3 0 16,-8-4 0-16,-4 0-1 0,-5-2 0 15,0-2 1-15,3-1-1 16,-2-4 0-16,2 0-1 16,-1-7-1-16,4 3 2 15,5-4-34-15,3-4-35 16,-2-2-73-16,6 0-59 16,-1-3-215-16,0 0 268 15</inkml:trace>
  <inkml:trace contextRef="#ctx0" brushRef="#br0" timeOffset="77364.097">20257 6627 687 0,'-3'3'428'0,"0"-4"-51"16,3-2-134-16,0 1-36 15,0 1-62-15,0 0-20 16,0 0-31-16,0 0-16 15,9-3-22-15,5-2-10 16,33-3-10-16,-33 2-5 16,4 6-9-16,5 0-4 15,-7 1-8-15,3-2-2 0,-4 0-4 16,-6-4-1-16,5 2-23 16,-7 1-29-16,4 1-108 15,1 1-76-15,-1-6 140 16,-5 1-74-16</inkml:trace>
  <inkml:trace contextRef="#ctx0" brushRef="#br0" timeOffset="77891.924">20835 6396 551 0,'-2'-1'330'0,"1"-1"-26"16,0 1-42-16,0 0-57 15,1 0-21-15,0 0-24 16,3-1-17-16,6-4-30 16,3-1-15-16,33-12-29 15,-30 15-10-15,3 2-23 16,-4 4-8-16,-6-2-14 0,4 2-5 15,-14-2 4-15,14 0-24 16,-1-1-111-16,-11-4-45 16,28 10 85-16</inkml:trace>
  <inkml:trace contextRef="#ctx0" brushRef="#br0" timeOffset="78978.343">21201 6215 419 0,'-1'-1'270'0,"0"0"-9"15,0 0-49-15,0 0-66 16,0 0-24-16,0-1-22 16,0 1-6-16,1 0-9 15,0 0-5-15,7-2-8 16,11-5-3-16,29-25-16 15,-21 33-7-15,11 5-18 0,3 8-10 16,4 0-8-16,-18-3-4 16,-10-4-2-16,-5 3-2 15,3 1-1-15,4 1-1 16,-5 5 0-16,6 0-1 16,-17 0 1-16,6 4-1 15,-10-2 0-15,-5 1-1 16,4 4 1-16,-5-3 1 15,-3 2 0-15,8 1 0 16,-9 2 1-16,4 3 0 16,7 4 0-16,-6 0 0 0,-1-4 0 15,-2 4 0-15,-3-2 0 16,-3-2 0-16,15 2 0 16,-8-10 0-16,6-1 0 15,-2 3 1-15,0-5 0 16,3 4 0-16,-5-2 0 15,9-3-1-15,-16-3 2 16,12 1-2-16,1-2 2 16,-4 1 1-16,4-1-3 15,-6-4-1-15,0-1-1 16,3 2-1-16,-3-4 2 16,0 1 1-16,-3-1 3 15,-5-5 0-15,1 2 2 16,0 0 0-16,-7-4 1 0,4 2-1 15,-7-6 1-15,2 3 1 16,-1-3 0-16,-6 0-1 16,0-2-1-16,0-1-2 15,6 5-2-15,-3 0-2 16,7 4-2-16,4 2-1 16,0-2 33-16,15 1-52 0,1 3-92 15,-5-3-84-15,4-1 91 16</inkml:trace>
  <inkml:trace contextRef="#ctx0" brushRef="#br0" timeOffset="113173.581">4786 9044 232 0,'0'-1'187'0,"-1"0"12"16,1 1-46-16,0 0-20 15,0 0-23-15,0 0-8 0,0 0-9 16,0 0-4-16,0 0-10 16,0 0-2-16,2 0-10 15,6 0-5-15,2 0-16 16,-7 0-6-16,4-1-11 15,-1-1-4-15,6 1-2 16,-7 0 2-16,5 1 3 16,20 0 0-16,-30-1-1 15,8 2-2-15,-1 1-5 16,5 2-2-16,0-2-2 16,2-1-1-16,-2-1-4 15,2-2-2-15,-1-1-4 16,-1-1 0-16,0 3 0 15,-1 1-2-15,5 0 1 16,-1 0-1-16,-3-1-3 16,1 1 3-16,-7 0 0 15,-1 2-4-15,-5 0-126 0,0-3-144 16,0 1 170-16</inkml:trace>
  <inkml:trace contextRef="#ctx0" brushRef="#br0" timeOffset="113735.265">4774 9206 423 0,'6'-9'244'16,"7"3"-37"-16,-5-1-42 16,-8 5-60-16,0 4-19 15,-7 0-17-15,7-2-2 16,0 0 3-16,0 0 4 16,0 0 1-16,8 0 3 15,-8 0 15 16,0 0-1-31,26 5-16 0,16 8-11 0,-18 0-34 16,-4-11-2-16,-13-2 1 16,15 1 7-16,-7-3-5 15,-1-1-3-15,3 3-3 16,-7-3-6-16,4 1-2 16,-1-3-7-16,-1-1-3 15,1-1-3-15,-3 3 1 0,0 1-48 16,-1 2-65-16,-5-1 69 15</inkml:trace>
  <inkml:trace contextRef="#ctx0" brushRef="#br0" timeOffset="115507.059">3108 8940 343 0,'4'-3'187'16,"0"-1"-33"-16,0 1-25 15,0 0-38-15,0 1-13 16,-1-1-17-16,-1 1-2 16,-1 1 9-16,4-1 4 0,-2 0 3 15,0-1-3-15,-1 2-4 16,0 0 0-16,-2 0 2 15,0 0 0-15,0 0-5 16,0 0-7-16,0 0-13 16,0 0-4-16,0 0-8 15,0 1-1-15,-2 0 2 16,1 0-2-16,0 0-1 16,-2 0-2-16,-7 4-10 15,-4 3-3-15,-29 17-7 16,23-22 0-16,2-3-4 15,3 2 0-15,-1 1-3 16,7-2 0-16,0 2-2 16,1 0 0-16,6-3-1 15,-3 2-1-15,8 6-1 16,-8-6 1-16,4 3-2 0,-1 1 1 16,-1-4 0-16,3-1 0 15,-1 0 1-15,-1 0 2 16,1 5-1-16,-1 7 0 15,0 3 0-15,-5 26 0 16,3-28 0-16,-9 3 0 16,10 0 0-16,-5 1 0 15,7 7 1-15,1-2-1 0,-8 1 1 16,1 1-1-16,-4 1 1 16,2-4 0-16,7-1 0 15,2-3 1-15,-1-3-1 16,-3 1 1-16,4-3-1 15,7 9 1-15,-8-11-1 16,1 1 1-16,-2-4-1 16,-8-1 0-16,20 5 0 15,2 0 0-15,-9-2 0 16,-5-6 0-16,-10-3 0 16,6 1 1-16,-2 0-1 15,21 3 0-15,-4 1-1 16,3 3 1-16,-2-4 0 15,-9-3 0-15,8-3 2 16,-9 0-1-16,14 2 0 0,-5 0-1 16,8 5 0-16,-3-5 0 15,4-5 2-15,2 4-1 16,-8-7 0-16,3 6-1 16,-4 2 0-16,0 0 0 15,-3 1 1-15,-4-2 2 16,4 1-48-16,-4 0-43 15,-4-3-175-15,5 3 163 0</inkml:trace>
  <inkml:trace contextRef="#ctx0" brushRef="#br0" timeOffset="116405.179">3481 9066 522 0,'-1'-1'293'0,"-1"0"-35"16,1-1-39-16,-1 1-50 16,-4 1-17-16,1 1-38 15,-6 2-17-15,-1 1-31 16,-30 16-14-16,40-10-21 16,-8 2-6-16,-3 0-10 15,12 6-4-15,-18-6-5 16,3 4-2-16,6-2-2 15,-12-1 1-15,10 2-2 16,4 4 0-16,-2 0 0 16,3-5-1-16,0 2 0 15,1-6 0-15,16 8-4 16,-6-5-2-16,-2-3 2 0,4 1-1 16,-6-7 2-16,8 5 2 15,13 3-1-15,-9-8-1 16,1-2 4-16,-15-3 1 15,4-1 2-15,15 1 0 16,-8-5 2-16,22 6 0 16,-14-11 0-16,-1-2 0 15,9 1 0-15,-9-5 0 0,2-1-1 16,-3 2 0-16,-1-1 0 16,-2-2 1-16,-4-2 0 15,-2 2 1-15,-4 0 2 16,0-1 1-16,-2 3 1 15,-3 0 2-15,0 1 10 16,-3 5 2-16,-5-3 6 16,4 6 1-16,-5-1-8 15,-4 0-2-15,9 3-9 16,-7-1-6-16,3 5-7 16,4 2-3-16,-4 6-2 15,0-1 0-15,7 2 1 16,2-3 0-16,-5 1-2 15,0 5-2-15,0 0-6 16,-2 5-34-16,5 1-93 0,7-2-70 16,1 2 120-16</inkml:trace>
  <inkml:trace contextRef="#ctx0" brushRef="#br0" timeOffset="116872.36">3733 8999 586 0,'2'-4'343'0,"17"2"-16"16,-12 2-73-16,-11 3-61 16,8-3-28-16,-6 0-43 0,1 0-21 15,0 0-33-15,-1 0-10 16,-2 8-19-16,-6 8-12 15,-27 30-10-15,26-31-3 16,6 7-10-16,-10 2 3 16,1 0-3-16,1 0-1 15,2 1 1-15,0 3 0 16,1-4-1-16,3-1-2 16,-1-8-1-16,-8-8-1 15,16 7-10-15,-2-5-11 0,3-7-33 16,11 3-24-16,-7-14-82 15,-1 3-55-15,6-6 135 16</inkml:trace>
  <inkml:trace contextRef="#ctx0" brushRef="#br0" timeOffset="117238.529">4001 8935 807 0,'3'-7'416'15,"-3"7"-130"-15,3 2-101 16,-3 3-25-16,-1-5-46 0,0 0-19 16,0 0-27-16,-1 3-13 15,-1 14-18-15,-8 29-7 16,2-26-10-16,-3-2-5 15,-4 0-7-15,3 3-1 16,-2 1-3-16,-7 1-1 16,5 2 0-16,2 0 0 0,7 7 0 15,-1-7-1-15,-1-5 0 16,-2 0-1-16,-5-9-1 16,13-1-2-16,3 1-38 15,2-4-28-15,-2-4-74 16,-3-1-56-16,4-3-255 15,-1 0 295-15</inkml:trace>
  <inkml:trace contextRef="#ctx0" brushRef="#br0" timeOffset="117557.555">3736 9169 694 0,'-1'0'393'0,"0"0"-87"16,0 0-100-16,0 0-34 15,0 0-51-15,0 0-18 16,0 0-26-16,1 0-3 0,0 0-20 15,11 1-7-15,6 0-7 16,29 4-9-16,-27-8-8 16,-11-1-4-16,2-4-10 15,-25 3 3-15,12 0-121 16,8-3-129-16,5 1 151 16</inkml:trace>
  <inkml:trace contextRef="#ctx0" brushRef="#br0" timeOffset="118158.468">4030 8920 407 0,'3'3'290'15,"-1"-5"29"1,-1 1-122-16,-1 1-24 0,0 0-26 16,0 0-9-16,0-1-26 15,0 0-14-15,2 0-19 16,1-1-12-16,4-1-24 15,0 2-11-15,1 1-17 16,-3 0-5-16,-4 0 1 16,3 0-9-16,-3-1-120 15,0 0-125-15,1 1 148 0</inkml:trace>
  <inkml:trace contextRef="#ctx0" brushRef="#br0" timeOffset="119320.559">4119 8915 315 0,'-2'0'235'16,"1"0"7"-16,0 0-64 15,0 0-18-15,0 0-24 16,0-1-4-16,0-1-9 16,0 2-2-16,0-1-7 15,0 1-4-15,-1 0-12 16,1-1-3-16,1 1-18 15,0 0-8-15,0 0-13 16,0 0-4-16,0 0-8 16,0-1-2-16,0 1-4 15,0 0-4-15,0 0-5 0,4 1-5 16,1-2-8-16,7-1-1 16,-2-2-6-16,36-18 0 15,-14 15-2-15,-10 6-4 16,0-1-3-16,-4-1 2 15,-27 4 0-15,8-1 1 16,13 0 1-16,10 6-2 0,-20-5-1 16,20-5-1-16,-12 1-16 15,-35 3-33-15,26 5-113 16,-17 1-92-16,4-1 151 16</inkml:trace>
  <inkml:trace contextRef="#ctx0" brushRef="#br0" timeOffset="120504.061">4328 8681 401 0,'-4'3'257'16,"4"-4"-5"-16,-2 1-60 15,2 0-57-15,0-2-24 16,0 2-17-16,11 0-15 0,8 0-25 16,29 6-4-16,-36-5-16 15,5 2-3-15,4 3-9 16,-4-6-1-16,-1 3-9 15,-2 4-2-15,3 3 2 16,-16-3-1-16,6 0 2 16,2-3 1-16,-8 8 0 15,9-3-2-15,-9 7-4 16,0 1-2-16,0 2-5 16,-6 1 0-16,1-1-3 15,0 2 0-15,-6-4 0 16,8 7 1-16,-2 5 3 15,-3-1 0-15,4-4 2 16,-4-2 0-16,2-1-1 16,-2-1-1-16,2-1 0 0,1 6-1 15,-2 0-1-15,0-2 2 16,0 1 0-16,1-4 1 16,-1 0-1-16,3 2 0 15,-2-2 0-15,2 3-1 16,-2-2 1-16,3-1 0 15,-4 2 1-15,3 1-2 16,-1-5 1-16,-3-3-2 16,0-3 1-16,0-6 1 0,1 6 2 15,2-4 0-15,2-3 1 16,-1 1 2-16,0-6 3 16,3 3 1-16,-1-3-1 15,1-2 2-15,0 1-1 16,-1 0-2-16,0 0-1 15,-13-2-5-15,-14-10 1 16,5-7-1-16,1 19 4 16,17-2 3-16,4 3-1 15,-23 2 0-15,9 6-1 16,-4-4-2-16,3-2-2 16,-2 1 0-16,-1 2-3 15,7 3 0-15,-3 1-1 16,6-2-1-16,0-2-10 0,-3-1-44 15,7 0-272-15,-3 0 230 16</inkml:trace>
  <inkml:trace contextRef="#ctx0" brushRef="#br0" timeOffset="160655.036">12299 8511 264 0,'0'-1'165'0,"1"-3"-3"15,2-2-23-15,-2 2-29 16,1-3-8-16,5 1-3 15,3 2-2-15,31-7-8 16,-32 12-4-16,-10-11-9 0,-2 4-3 16,-4 3-1-16,3 3 2 15,3-1-8-15,-6 2-9 16,13-1-11-16,-8 0-6 16,13 11-2-16,-8-7 1 15,-13-2-6-15,14 6-5 16,-18-8-11-16,4 3-1 15,8 5-2-15,-13-2 0 16,2 4-1-16,7 4-1 0,-12 0-1 16,1 2-1-16,2 5-1 15,-5-1-1-15,0 2-2 16,5 3-2-16,-5-2 0 16,3 1-1-16,-1 3-1 15,2 1 0-15,4 0 0 16,1 0 0-16,2-2 0 15,2-3-1-15,-3-1 1 16,5-2-1-16,4-4-1 16,0-3 1-16,7 3 0 15,0-6 0-15,3 1 0 16,0-2 1-16,5-2 0 16,2 5-1-16,-5-4 1 15,-8-7 0-15,9-2-1 16,-1-1 0-16,6-1 0 15,7 2 0-15,-9-2 1 16,5-1 0-16,-2-6 2 0,3 2 1 16,11 0 0-16,-18-6-1 15,-2-2 1-15,9-1-1 16,-21-7 0-16,14 12 1 16,-10-3 0-16,-11-3-1 15,4 9-1-15,-1-4-1 0,-3 11-2 16,-5 2-3-16,-7 6-1 15,-7 0 1-15,5 7 1 16,2 4 1-16,1-5 1 16,2 2 1-16,8-4 1 15,-2 0 0-15,4-1-1 16,1-1-1-16,1 8 0 16,1-5-1-16,3-3 1 31,0-3-1-31,1 0 1 0,5 11 1 0,3-7-1 15,2 2 1-15,-4-8 0 16,3 2-10-16,2-5-61 16,-2-2-55-16,5-1-207 15,2-4 209-15</inkml:trace>
  <inkml:trace contextRef="#ctx0" brushRef="#br0" timeOffset="161013.949">12588 8954 620 0,'-7'2'425'15,"-2"0"10"-15,3 0-209 16,1 3-40-16,-3-3-78 16,1 2-24-16,6 1-32 15,-3-4-15-15,7 6-16 16,-2-2-6-16,-1-4-8 16,0 5-1-16,-1-6-2 15,1 0-1-15,0 0 0 16,-1 0 0-16,0 0 1 15,1 0-10-15,0 2-68 16,0-2-61-16,0 1-199 16,0 0 205-16</inkml:trace>
  <inkml:trace contextRef="#ctx0" brushRef="#br0" timeOffset="162087.827">13260 8591 500 0,'1'-1'265'15,"-2"-3"-48"-15,9 3-20 16,-3-4-23-16,3 1-9 16,0 2-31-16,-2-3-15 15,-11 3-34-15,12-1-11 16,-3 2-15-16,-4-4-3 16,-5 0-7-16,-1 0-3 15,-6-1-3-15,12 6-4 0,-1 0-6 16,-15-1 1-16,4-2 1 15,-10-3-2-15,0 2-7 16,3 1-5-16,-1 4-7 16,1 1-4-16,-1 5-4 15,3-2-1-15,-5 2-2 16,-4 3-2-16,2 0-1 16,1 3 1-16,1-2 0 15,3 2-1-15,-4-2 1 16,7-1 0-16,5-1-1 15,-5 3 0-15,14-4-1 16,-4 4 0-16,2-1-1 16,1-4 1-16,3 6 0 15,2-8-1-15,4 2 1 16,6-3 0-16,5-2 1 16,1 3 0-16,2-2-1 0,4 0 1 15,-4-2-1-15,6-2 1 16,-6-5-1-16,0-2 0 15,3-9-2-15,-2-2 1 16,3 0-2-16,6-2 1 16,-5 0 2-16,2 0 1 15,-5 3 0-15,-7 1 1 16,-2 3 0-16,-6 1-1 0,-5 2 0 16,9 6-2-16,-11 3-3 15,6 2-2-15,-6 4-1 16,-1-4 0-16,-1 0 3 15,0 0 1-15,-2 3 0 16,-2 6 2-16,-1 6 0 16,-25 30 0-16,21-26 1 15,-1 0-1-15,4 2 1 16,-4 3 1-16,2 1 0 16,4 3 0-16,-5 7 0 15,1 3 0-15,-3-2 0 16,0-2 0-16,-1-4 0 15,-2-3 1-15,5 1 0 16,-1-4 0-16,1-5 1 0,3-2 0 16,-1-6 1-16,2-3 1 15,3-4 3-15,4 0 5 16,-1-9-43-16,2 2-39 16,-1 2-155-16,0 0-184 15,2-1 261-15</inkml:trace>
  <inkml:trace contextRef="#ctx0" brushRef="#br0" timeOffset="162721.068">13765 8722 345 0,'4'0'279'16,"-1"0"33"-16,9 2-84 15,-13-2-28-15,16 5-41 16,-10-5-16-16,-14-3-25 16,13 2-11-16,-6 3-10 15,3 2-12-15,-2-4-19 16,0 0-6-16,0 0-19 16,-11 4-3-16,-3 9-7 15,-30 37-3-15,26-31-9 16,-2 0-2-16,-3 3-6 15,-2-9-3-15,2 3-3 16,0 6 0-16,2-2-2 16,4 5 0-16,1-14 0 15,4-1 0-15,-1-5 0 16,0-4 0-16,7 8-11 0,-6-6-15 16,3-3-43-16,-3-2-37 15,15-1-96-15,2-6-54 16,10-3 156-16</inkml:trace>
  <inkml:trace contextRef="#ctx0" brushRef="#br0" timeOffset="163020.772">13583 8725 485 0,'1'-3'286'0,"2"4"-15"16,-1 10-41-16,2 2-46 15,-3 6-15-15,1 3-39 16,-2-6-20-16,2 4-32 16,1 2-15-16,4 0-20 15,2 5-7-15,-3-7-13 16,1-4-4-16,1 3-8 16,0-11-1-16,0 3-2 15,7 1 0-15,-5-9 1 16,0 0 0-16,5-1 1 15,-6-5 2-15,14 3-45 16,-7-7-51-16,-2 0-172 0,0 1 158 16</inkml:trace>
  <inkml:trace contextRef="#ctx0" brushRef="#br0" timeOffset="163604.21">14315 8605 596 0,'-5'-5'308'0,"-7"3"-82"0,3-1-37 15,6 1-53-15,7 2-16 16,-4 0-14-16,0 0-6 16,0 0-14-16,-1 0-8 15,0 0-22-15,1 0-10 16,-1 0-10-16,0 0-4 16,-4 7-8-16,-6 11-4 0,-11 31-5 15,22-20-2-15,-9 0-2 16,-3 4 0-16,3 10-2 15,-19-10-1-15,13-2-2 16,-1 0 1-16,-6-13-2 16,10 2 1-16,-3 0-1 15,5-6 2-15,0-1 0 16,4-4 2-16,4-7 1 16,-3 2-2-16,0-5-41 15,2-3-47-15,4-3-159 16,7-2 149-16</inkml:trace>
  <inkml:trace contextRef="#ctx0" brushRef="#br0" timeOffset="164271.763">14740 8607 586 0,'-15'0'389'0,"-6"0"-14"15,10 1-164-15,2 0-32 16,6 1-58-16,1 3-11 0,-10-2-20 16,0 1-11-16,-5 2-17 15,1 2-9-15,5 1-16 16,-7-2-6-16,6 5-10 15,-9-3-4-15,2 3-4 16,7 8-1-16,-6 0-5 16,6 2-1-16,-1 2-2 15,0-4-1-15,3 1 0 16,3 0-1-16,2-5 0 16,3 2 0-16,4-3 0 15,2 4-1-15,6 1 2 16,-3-5-1-16,-2-3 0 15,5-5 1-15,-2-1 0 16,3 0-1-16,-5 0 1 0,10 1 0 16,3 0 1-16,1-4 0 15,8-1-1-15,-6-3 0 16,7-6 1-16,5-3 0 16,-2-5 1-16,3-3 1 15,-4-3-2-15,-7-5 1 16,12-1 2-16,-7-6-1 15,-7-8 2-15,3 8 0 16,-16-4 1-16,-4 5 1 0,-5 11-1 16,-3-5-2-16,-13 9-4 15,-1 3-3-15,-9-2 0 16,0 6 2-16,-1 5 7 16,1-2 4-16,13 8 3 15,-20-1-1-15,2 2-2 16,-3 0-4-16,-10-2-4 15,14 2-2-15,6 3-3 16,-2 1 0-16,11 4-31 16,3-3-52-16,3-1 55 15</inkml:trace>
  <inkml:trace contextRef="#ctx0" brushRef="#br0" timeOffset="166600.72">15226 8448 155 0,'0'-1'148'15,"0"0"24"-15,0 0-9 16,0 0-9-16,0 0-14 16,0 0-10-16,0 0-8 15,0 0-7-15,0-1-15 16,0 1-10-16,0 0-22 15,0 0-9-15,0 0-12 16,0 0 0-16,0 0-3 16,0 0-2-16,0 1-6 15,0 0-5-15,0 0-2 16,0 0-1-16,0 0-2 16,0 0-2-16,16 3-7 15,24 5-5-15,-27-8-6 0,9 3-1 16,-3-7-2-16,6 3 1 15,3 5 0-15,-8-6 1 16,3 2 0-16,-5-6 0 16,-5-3-1-16,-3 3 0 15,-2 0-1-15,-7 2 0 16,7 2-1-16,2 7 0 16,-5-4-24-16,6 3 2 15,-8-2-156-15,0-3-110 0,2 4 184 16</inkml:trace>
  <inkml:trace contextRef="#ctx0" brushRef="#br0" timeOffset="167485.575">15824 8229 445 0,'-5'4'257'0,"0"-4"-78"0,-2 2-17 16,7 0-33-16,-5-1-35 15,9 5 6-15,-3-3-4 16,6-2-3-16,0-1 0 16,0-4 0-16,5 4-2 15,0-6-8-15,4 3-4 16,5-2-13-16,0-4-8 0,-3 3-14 15,9 0-8-15,1 0-13 16,-1 1-8 0,6 1-8-16,-14 2-3 0,-5 1-1 15,3 5-2-15,-11 2 0 16,-4 2 0-16,-4 4-1 16,-7 0 1-16,-1 5 0 15,3 7 0-15,-1 4 2 16,-7 0-1-16,2-1 1 15,-5-4-1-15,0-1-1 16,5 1 1-16,0 2 0 16,3 3 0-16,2-5 0 15,3 1 0-15,-3-4 1 16,-1-7-1-16,0-4 2 16,-1-3 0-16,3-4 2 15,3 0-1-15,2 0-44 0,2-2-49 16,-1-2-161-16,1 1-327 15,0 0 382-15</inkml:trace>
  <inkml:trace contextRef="#ctx0" brushRef="#br0" timeOffset="167828.993">15916 8468 778 0,'-2'-7'381'0,"2"3"-115"16,1-3-26-16,-1 6-57 15,11-6-20-15,10-2-45 16,28-5-19-16,-19 14-27 16,-2 0-12-16,-2 2-24 0,-3 1-10 15,-8-2-14-15,10 6-3 16,-21-7-2-16,10 2 1 16,2 7-47-16,-21-14-67 15,13 10 70-15</inkml:trace>
  <inkml:trace contextRef="#ctx0" brushRef="#br1" timeOffset="203560.679">5137 4723 191 0,'30'-17'169'16,"-28"13"26"-16,12 0-33 0,-15-1-11 15,11-1-16-15,4 2-9 16,-20-3-11-16,19-1-7 16,-12 2-13-16,-2-4-7 15,8 3-18-15,-7 2-7 16,16-1-23-16,-5 0-9 15,-5 1-15-15,-3 0-3 16,-6 1-3-16,3 3-2 0,2-1 3 16,-2 1 1-16,0 0-1 15,-1 0-1-15,0 0-2 16,1 1-2-16,0 0 1 16,0 0 0-16,0 0-1 15,0 0 2-15,0 9 4 16,-1 6 1-16,-13 33 1 15,17-23 0-15,-4 1-2 16,6 6-2-16,5 1-1 16,-18 0-1-16,4 3-2 15,-19-4 0-15,8 3-2 16,-2-1 1-16,1 1-1 16,-2-3 0-16,-5-3 1 15,6 2-1-15,-3-6 1 16,7-1-1-16,6-2 1 15,1 2 0-15,-3-9 3 0,3 3 1 16,-2-14 4-16,0-2 1 16,7 3 5-16,1-5 1 15,0 0-3-15,0-1 0 16,0 0-10-16,0 0-2 16,0-1-3-16,0 1-1 15,1-6-1-15,1-4 0 0,3-2-2 16,14-29-2-16,-11 17-2 15,5 5-2-15,10-6-2 16,1-3-1-16,10 4 1 16,2-3 2-16,-3 7 2 15,10 4 0-15,-13 3 0 16,0 5 1-16,1 8-2 16,-11 1-2-16,2 7-1 15,-6 5 1-15,-5 4 3 16,-3 3 1-16,0 7 2 15,-2-1 1-15,-5 2 2 16,-1 0 2-16,-6-1 2 16,0 4 0-16,-6-4 1 15,-5 8 2-15,-8-5 14 16,0-2 8-16,-14-5 10 0,3-11 4 16,-4 1-9-16,-2-9-4 15,1 4-3-15,-4-6-2 16,4-10-2-16,0 3-3 15,14-14-8-15,7 2-3 16,7 2-8-16,8 5-1 16,1 1-7-16,-2-4-7 15,4 4-45-15,-1-5-40 16,5 5-113-16,4 5-74 16,4 1 177-16</inkml:trace>
  <inkml:trace contextRef="#ctx0" brushRef="#br1" timeOffset="204793.095">5833 5063 220 0,'0'-1'134'0,"3"-1"0"16,3 0-3-16,-3 1-12 16,-3 0-6-16,2-2-14 15,0 1-10-15,-2 1-5 16,5-2 0-16,-3 1-3 16,0-1-3-16,2 0-10 15,-2 2-1-15,-2 0-3 16,0 0 1-16,0 0-2 0,0 0-3 15,0 0-9-15,0 0-3 16,0-1-1-16,0 1 1 16,0 0-1-16,-2 0-1 15,1 0-4-15,0 0-5 16,-7 1-8-16,-19 3-3 16,-18 8-9-16,37 0-5 15,-20-3-6-15,11 1-3 0,-11 4-2 16,-3 0-1-16,4 2 0 15,2 2 0-15,3 0 0 16,-5-3-1-16,12 4 1 16,0-3-1-16,2-3-1 15,7 4 0-15,1-1 0 16,1 5 0-16,5-1 0 16,1 2-1-16,1-4 1 15,5-9-1-15,3 1 1 16,1-2 1-16,8-2 1 15,-2 1 1-15,5-1 1 16,-11-5 1-16,9-1 2 16,7 0 1-16,-9-12 3 15,12 2 0-15,-16-13 0 16,3-6 0-16,8-5-3 0,5-4 2 16,3-2 1-16,-8 4 0 15,-6 2 3-15,-5 2-3 16,-6 9-2-16,-2-6-3 15,-1 10-4-15,-1 5 0 16,-2 4-2-16,-3 7-2 16,-4 4-5-16,-2-1-1 15,-1 5-2-15,3 8 1 16,-5 0 2-16,0 0 2 16,2 6 1-16,-2-2 1 0,2 6 3 15,1-2-1-15,-3-1 0 16,2-1 1-16,2 4 0 15,0 5 2-15,5 0 0 16,2-3 0-16,3-2 1 16,2 1 0-16,-1-5 0 15,1 6 0-15,2-6-1 16,-2-4 1-16,7 2 1 16,-3-11-1-16,4 0 1 15,1 2 1-15,-14-6 0 16,14 6 1-16,0-2 3 15,-5-10-1-15,14-6 2 16,-11-2 0-16,-1-9-41 16,9 2-37-16,-9-1-111 0,7 3-96 15,-6-1 174-15</inkml:trace>
  <inkml:trace contextRef="#ctx0" brushRef="#br1" timeOffset="205659.249">6594 4993 475 0,'5'-3'274'15,"-5"2"-31"-15,-6-4-29 16,-2 4-41-16,3-2-11 16,7 3-15-16,0 0-9 0,-2 0-24 15,0 0-9-15,0 0-24 16,-1 0-7-16,0 0-13 15,-7 0-6-15,-13 0-12 16,-32 3-6-16,29 4-16 16,-1 2-7-16,-4-2-8 15,0 2-3-15,0 0-2 16,0 1 0-16,0 1-1 16,-1-3 0-16,5 3-1 15,0-6 0-15,15 0 0 16,6 4 0-16,2-8-2 15,6 3-3-15,7 1-1 16,4-6-3-16,10 1 0 16,6 0 0-16,6 0 3 15,-1 1 3-15,4 0 3 16,-3 6 1-16,-7-2-2 0,0 4 0 16,-7 3 0-16,1 1 0 15,-7 9 0-15,-5-5 1 16,-8 7 1-16,-4 3 0 15,-13-12 0-15,-6 7 2 16,-1-2 2-16,-7-8 2 16,2 8 1-16,0-6 3 15,-2-3 2-15,-1 1 2 0,0-9 3 16,1 1 0-16,-2-6-1 16,0-1 1-16,4-10 1 15,3-2-2-15,6-9-2 16,1-6-10-16,10 1-43 15,-4 4-31-15,1 1-60 16,1 4-34-16,-3 3-89 16,21 4-79-16,-4 7 213 15</inkml:trace>
  <inkml:trace contextRef="#ctx0" brushRef="#br1" timeOffset="206192.408">6951 4990 717 0,'2'-9'393'16,"-1"-3"-105"-16,0 3-72 15,6 9-26-15,-4-4-48 16,0 4-23-16,-2 0-38 16,-2 0-12-16,0 0-22 15,0 0-5-15,-4 21-11 16,-11 25-6-16,9-24-7 16,0 4-3-16,-3 4-5 15,0-3-2-15,-3 11 0 16,-2-4 0-16,2 4 2 0,2-3 0 15,1-7 0-15,-1-4 1 16,4-11-1-16,0 3 0 16,6-7-2-16,1 2-11 15,-3-9-42-15,3-1-24 16,2-4-99-16,-2 2-69 16,0 0 152-16</inkml:trace>
  <inkml:trace contextRef="#ctx0" brushRef="#br1" timeOffset="206709.518">7554 4993 859 0,'12'-1'419'0,"-14"-3"-146"16,6-4-40-16,-7 3-67 15,-5-3-25-15,7 2-42 0,-9 2-19 16,4-1-26-16,-6-2-6 16,-7 0-2-16,2 0 0 15,-5 1-2-15,-1 2-4 16,1 0-13-16,0 11-6 15,-7 1-9-15,-1 2-5 16,-4 9-3-16,0-6-1 16,1 6-3-16,1-1-1 15,5 4-2-15,8-4-1 16,1 4-1-16,6 2-1 0,4 0 1 16,8 6 0-16,8-1 1 15,-2 2 2-15,20 5 1 16,-12-14 1-16,13-2 2 15,11-3 0-15,-7-17 3 16,9 15 1-16,-5-13 1 16,-2-2 3-16,1 0 2 15,-2-18 0-15,12-7-12 16,-3-8-20-16,-9-11-73 16,13 7-47-16,-6 2-114 15,5 7-91-15,5 10 222 16</inkml:trace>
  <inkml:trace contextRef="#ctx0" brushRef="#br0" timeOffset="-160526.312">3502 11494 293 0,'0'-1'165'0,"0"0"-18"15,0 0-21-15,1-5-17 16,-1 5-4-16,0 0-9 16,0 0-5-16,0 0-8 15,0 0-7-15,0 0-10 16,0 0-3-16,2-2-15 0,2 1-6 16,-1 0-1-16,-1 1 0 15,-2 0 4-15,0 0 1 16,0 1-3-16,0 0-1 15,0 0 0-15,0 0 1 16,-1 0-3-16,0 0-2 16,-6 4-9-16,-10 8-4 0,-25 21-8 15,20-30-4-15,7 0-4 16,3-3-2-16,-10-1-2 16,7 2-2-16,-2 2-1 15,-3-3 0-15,6 2-1 16,-2 3-1-16,-6 0 0 15,8 3 0-15,-6-2 0 16,6-1-1-16,5 2 0 16,-2-7-1-16,5 4-1 15,1-1 0-15,1 1 0 16,-3 5 1-16,3-3 0 16,3 3 1-16,-3 2-1 15,4 0 0-15,-3 2 0 16,0 1-1-16,-1 1 2 15,-1-1 0-15,1 1 0 0,-3 3 1 16,2 0 0-16,2 2-1 16,-4 0 1-16,3 0 0 15,1 9 0-15,-2-6 0 16,-3 1 0-16,5 0 0 16,0-8 0-16,2 2-1 15,3-2 1-15,-5 2 0 16,3-7 0-16,0 2 1 0,-7 0 0 15,10-10 0-15,1 7-1 16,-4-1 0-16,7-6 0 16,-5 0 1-16,1-2 0 15,2 0-1-15,-5-2 0 16,0 1 0-16,0 0-1 16,11 1-1-16,2-1-1 15,39 3 1-15,-34-5-2 16,5 2 1-16,8 1 0 15,-17-4 2-15,3 3 1 16,-2 1 0-16,-10-1 0 16,7 1 1-16,-7-1 1 15,6 0 0-15,-8 0 2 16,6-2 0-16,1-1 1 16,-5 1 0-16,-1 2 3 15,-4-1-25-15,0 0-84 0,0 0-61 16,0 0 89-16</inkml:trace>
  <inkml:trace contextRef="#ctx0" brushRef="#br0" timeOffset="-159718.668">3719 11623 439 0,'1'0'315'16,"0"0"16"-16,-7 0-143 15,4 0-27-15,1 0-45 16,-1 0-13-16,-9 4-14 0,-2 2-10 16,-29 22-16-16,30-17-4 15,-4 3-19-15,0 1-8 16,-1 2-10-16,2 3-5 15,4 0-6-15,-2-1-3 16,5 1-3-16,-1-1 0 16,3 2-3-16,4 3 0 15,-2-5 0-15,6 0-1 0,1-5 0 16,3-5-1-16,1 4 1 16,-1-3 0-16,3-5 0 15,0 1 1-15,4-5 0 16,2 0 0-16,4 2 0 15,0-3 1-15,4-7-1 16,7 2 2-16,-1-12-1 16,-5-7 1-16,6 6 0 15,-12-10 1-15,-2 10 1 16,7 1-1-16,-9-5 1 16,-1 1 0-16,-4 0 0 15,-2 5 2-15,0-1 4 16,2 9 3-16,-9-5 14 15,-7-2 5-15,-2 2 3 16,-7 0 0-16,-4-2-12 0,11 4-5 16,-11 0-7-16,5 0-2 15,6 8-4-15,-7 0-2 16,-2 1-2-16,-6 0-2 16,1 3-1-16,4 1-1 15,2 8-2-15,7 0 0 0,-2-2-1 16,1 3 0-1,5 0-1-15,-4-2-2 0,11 2-68 16,3-2-52-16,6 0-149 16,3-1-138-16,5-5 264 15</inkml:trace>
  <inkml:trace contextRef="#ctx0" brushRef="#br0" timeOffset="-159201.988">4090 11660 743 0,'-2'-3'364'16,"2"-1"-113"-16,1-1-35 15,-1 4-45-15,0 0-22 16,0 0-39-16,0 0-15 16,0 0-30-16,0 0-14 0,0 0-22 15,0 1-8-15,0 0-8 16,0 0-2-16,-1 0 0 15,0 0-3-15,0 1-2 16,-2 10 1-16,0 2-3 16,-7 33 0-16,6-27-2 15,0 3 0-15,-3 5 0 16,-5-4 0-16,3 3-1 16,0 3 1-16,2 2 0 15,0-6-1-15,3 3 1 16,-2-9 1-16,2-4-1 15,3 1 1-15,-6-15 0 16,5 5 1-16,2-9-11 16,-2-1-32-16,2 3-95 15,0 0-71-15,1-9 118 0</inkml:trace>
  <inkml:trace contextRef="#ctx0" brushRef="#br0" timeOffset="-158801.369">4381 11606 592 0,'7'-3'323'0,"-10"0"-56"15,1 1-39-15,5 4-54 16,-3-2-24-16,-1 0-44 15,-1 0-15-15,1 0-25 16,0 0-6-16,0 0-8 16,-1 9-7-16,-2 6-11 15,-17 28-4-15,7-28-9 16,5 3-4-16,4 5-7 16,9 2-3-16,-4 0-2 15,1 11 0-15,-14-11-2 16,-6-2 0-16,4 4-1 15,10 0 0-15,0-4 2 0,4 1 0 16,1-2-1-16,-17-13 1 16,15 4-1-16,-4 0 0 15,-2-11-23-15,0 3-29 16,3-4-99-16,8 3-76 16,-3-12 136-16</inkml:trace>
  <inkml:trace contextRef="#ctx0" brushRef="#br0" timeOffset="-158450.629">4099 11807 585 0,'-2'1'357'16,"2"4"-32"-16,99 10-959 94,2-22 2237-94,-154 8-1579 0,271-62-3 31,-338 58-6-15,60 1-8-16,1 0-1 0,66-3-38 0,-4-3-58 15,97 61-203-15,-92-54 190 16</inkml:trace>
  <inkml:trace contextRef="#ctx0" brushRef="#br0" timeOffset="-157885.399">4601 11627 657 0,'-1'-1'326'0,"0"0"-101"16,0 0-39-16,0 0-57 15,0 0-19-15,1 0-18 16,0-1-3-16,0 0-2 15,0 0-8-15,12-5-20 16,9-2-9-16,22-4-14 16,-24 13-3-16,13 4-9 15,-18-3-4-15,-4 0-8 16,2-3-2-16,-15-2-2 16,11 4-2-16,6-3 14 15,-8 3-44-15,5-3-148 16,0 0-168-16,12-1 194 15</inkml:trace>
  <inkml:trace contextRef="#ctx0" brushRef="#br0" timeOffset="-156869.355">4940 11438 431 0,'-3'0'240'0,"1"0"-39"0,4 0-34 16,-2 0-46-16,0-1-14 15,0 0-24-15,6-1-12 16,2-3-21-16,2-2-5 15,34-21-4-15,-24 21-3 16,7 3-2-16,4 2-1 16,0 2-5-16,3 2-1 15,-8 1-3-15,-1 1-2 16,9 7-6-16,-22-6-3 0,8 5-5 16,-4 3-2-16,-19 2-2 15,15 2 0-15,-10 7 0 16,-6-5-1-16,4 3 0 15,-9 4-1-15,4-2-2 16,3 2 1-16,-3-3-2 16,10 4 1-16,-8-6 1 15,1 2-2-15,-2-1 1 16,-7 0 0-16,8 2-1 16,-3 3 1-16,7-2-1 15,-1 3 1-15,0-1 0 16,3 3-1-16,-3-5 2 15,-3-5-1-15,-5 1 1 16,-3-7 1-16,1 0-1 16,8 4 0-16,-1-9 0 0,-1 0 1 15,1 1 0-15,-5-6 1 16,12 2 1-16,2 2 2 16,-9-6 3-16,0 0 1 15,-7-2 1-15,0-2-1 16,-6-6-2-16,1 4 0 15,-12-6-2-15,2-1-2 16,0 6-2-16,4-5-1 0,3 12-2 16,2-9 0-16,4 2-1 15,2 5-1-15,3-5-2 16,-4 6-1-16,1 4-2 16,1-2 1-16,-2 4-1 15,0 3 1-15,7 0-15 16,-1 0-35-16,2-3-116 15,5-2-122-15,5 0 178 16</inkml:trace>
  <inkml:trace contextRef="#ctx0" brushRef="#br0" timeOffset="-156298.124">5846 11681 274 0,'-5'0'204'0,"0"0"38"16,-2 0-38-16,-4-1-42 16,4 0-14-16,-2 0-28 15,8 0-12-15,0 0-18 16,0 0-6-16,0 1 2 16,0-2 3-16,0 1-2 15,1 0-4-15,0 0-19 0,0 0-12 16,18-1-17-16,33 2-7 15,-27 2-8-15,-3-1-3 16,0-1-4-16,-1-2-3 16,-1 0-2-16,-2 1-1 15,0 1 0-15,0-2-1 16,-7 0-12-16,-4 0-28 0,-4-3-111 16,-3 1-87-16,0 3 137 15</inkml:trace>
  <inkml:trace contextRef="#ctx0" brushRef="#br0" timeOffset="-155868.483">5699 11842 499 0,'0'1'422'16,"6"-1"-109"-16,2-6-141 15,2 0-29-15,1 1-12 16,-1-2-18-16,3 6-8 15,2-2-17-15,-1-2-10 0,8 3-18 16,-6-4-9-16,7 1-8 16,3 2-6-16,0 2-10 15,-2 1-7-15,-6 1-9 16,-3-1-2-16,-2 1-3 16,0-1-1-16,-2 0 0 15,1 0-1-15,-1-4-34 16,5 5-50-16,4-5-235 15,-4 0 208-15</inkml:trace>
  <inkml:trace contextRef="#ctx0" brushRef="#br0" timeOffset="-154636.094">6859 11526 319 0,'0'-1'189'16,"0"-1"-1"-16,0 1-14 15,0 0-14-15,0 0-2 16,0 0-11-16,0 0-4 16,0 0-19-16,0 0-14 15,0 0-30-15,0 0-13 16,0 0-17-16,0-1-5 0,0 1-11 16,0 1-5-16,0 0-7 15,-1 3-5-15,-4 12-6 16,-16 25-2-16,9-31-4 15,0 1 0-15,-1-1-1 16,2-2 0-16,4 0 1 16,-2-3 0-16,4-4 2 15,4 1 0-15,1-2-3 16,0 0-2-16,0 0-4 16,0 0-3-16,8-3-5 15,6-5-2-15,30-20-1 16,-25 19-1-16,-5-3 3 15,3 10 2-15,-1 0 1 16,-4 1 1-16,0 2 0 16,2-1 0-16,-1 4 1 0,1 6 2 15,0 1 2-15,-2 5 2 16,-7 2 1-16,1-1 1 16,-5 4 3-16,-2 1 1 15,-9 0 2-15,1 2 1 16,-9-1 1-16,-2-1 0 15,2 1 1-15,-6 2 1 16,0 0 1-16,1 0 2 0,-9-1 4 16,-4-3 0-16,8-4 1 15,-2-4-3-15,5-9-2 16,12-2-1-16,-9-4-2 16,8 1-1-16,-3-5-3 15,-3-4 0-15,11 1-2 16,-6-5-2-16,9 3-2 15,-5 0-1-15,-2-3-1 16,12 5 0-16,1-2-3 16,2 0-1-16,9 4-2 15,-1-3-1-15,-7 1 0 16,7 4-1-16,0-2 1 16,6-1 0-16,2 5 0 15,2 2-1-15,2 3 2 16,-10 4 0-16,7 4 3 0,-2 2 2 15,1 2 0-15,-4 0 1 16,6 2 0-16,-5-1 1 16,-2 0 0-16,-2-1 1 15,-3-1-1-15,-1-2 1 16,0-1 0-16,-1-2 0 16,1-7 1-16,2 0 2 15,-5-7-1-15,7-3-30 16,0-2-118-16,1 0-105 0,6-9 143 15</inkml:trace>
  <inkml:trace contextRef="#ctx0" brushRef="#br0" timeOffset="-154271.951">7186 11747 706 0,'-1'0'420'0,"0"-1"-70"16,1 1-127-16,0 0-42 15,-1 0-76-15,0 0-27 16,0 0-39-16,-1 0-13 16,1 0-9-16,-2 7-1 15,0 5-2-15,1-5-3 0,-4 25-3 16,2-26-2-16,4-6 0 16,0 3 5-16,3-3-46 15,-3 0-58-15,0 0-242 16,0-2 214-16</inkml:trace>
  <inkml:trace contextRef="#ctx0" brushRef="#br0" timeOffset="-153535.598">7493 11520 437 0,'2'-2'279'16,"5"-3"-32"-16,-1 0-45 16,-3 2-17-16,2-1-22 15,2-2-9-15,0 3-24 16,-5 2-15-16,8 0-36 15,-10-1-14-15,0 2-16 16,0 0-2-16,0 0-2 16,-1 13 0-16,-4 4-10 15,-17 28-4-15,12-21-8 16,-7-2-5-16,3-1-7 16,-4-2-1-16,4-5-4 15,-1-1 1-15,5-6-1 16,2 0-1-16,7-2 0 0,1-5 0 15,0 4-1-15,0-4 0 16,0-1-2-16,0-1-2 16,0 1 0-16,0 0-1 15,0 0 1-15,1 0-1 16,6 0 0-16,1 0 0 16,0 0 0-16,0 0 0 15,11 1 0-15,36 4 0 16,-31-3 1-16,-2 0 1 0,8-1-1 15,-17-3 1-15,10 3 0 16,3 0 0-16,-17-1 0 16,2 0 1-16,4-1 0 15,-7-2-1-15,-1 3-17 16,6 2-24-16,-14-4-72 16,0 5-54-16,1-3-143 15,0 1-177-15,0 0 315 16</inkml:trace>
  <inkml:trace contextRef="#ctx0" brushRef="#br0" timeOffset="-153153.076">7812 11445 733 0,'-6'-7'388'0,"4"6"-115"16,-1 2-94-16,0 5-32 15,2-6-45-15,0 0-16 16,-1 5-22-16,-3 15-8 0,-6 29-12 16,5-27-1-16,-6 5-3 15,1-2-5-15,-3-2-9 16,3 7-5-16,0-6-8 15,-5-4-2-15,4 5-4 16,1-4-1-16,-1 0-1 16,4 4-1-16,-5-9 0 15,6 0 0-15,0-3-1 16,0-8 0-16,7 2 2 16,-4-1-15-16,4-4-55 15,4-2-50-15,-1-5-163 16,-3 4 173-16</inkml:trace>
  <inkml:trace contextRef="#ctx0" brushRef="#br0" timeOffset="-152204.185">8096 11467 175 0,'2'-3'193'15,"9"3"-49"-15,6 0 162 16,-19-4-36-16,2 1-57 16,-11-1-26-16,16 9-50 15,0-5-19-15,-6 2-31 16,4 5-12-16,-9-6-15 0,6 13-8 15,-9-9-5-15,11 5-2 16,-5 7-5-16,-8-5-5 16,11 8-13-16,-12-5-4 15,-1-5-6-15,-1-5-2 16,5 5-2-16,-1-7 0 16,8-3 1-16,0 1 0 15,-1-7-1-15,2 5-2 16,1 0-5-16,0-1-3 0,3 0-9 15,15-5-3-15,31-35-7 16,-37 30-1-16,4 4 3 16,-3 1 2-16,4 4 5 15,4 6 1-15,3 1 3 16,-3 8 2-16,-6 4 4 16,-3-1 1-16,-1 5 1 15,-1 1 0-15,-2-1 1 16,-4 5 1-16,-4-2 2 15,-3 2 2-15,-8-1 3 16,-1 4 2-16,-7 2 2 16,-5-4 0-16,-3 3 6 15,-5-3 4-15,11-1-2 16,-3-9 1-16,-2-6-9 16,2-7-4-16,-11-5-3 0,3-2-1 15,8-11-9-15,4 2-8 16,6-10-8-16,7 6-2 15,4 2 2-15,2-1 5 16,6 6 3-16,2-1 1 16,2 1 1-16,4 3 0 15,8 6 0-15,-5-6-1 0,10 6 3 16,-12 3 1-16,4 1 4 16,2 6 2-16,-1 4 1 15,9-2 0-15,-11 1 1 16,5 0 0-16,-7-3 1 15,5-2-1-15,-7-1 3 16,-1-6 1-16,2-2 2 16,-4-2-33-16,5-9-151 15,0-1 1-15,-3-4 79 16</inkml:trace>
  <inkml:trace contextRef="#ctx0" brushRef="#br0" timeOffset="-151669.097">8862 11563 770 0,'0'-1'377'0,"0"0"-119"16,0 0-24-16,0 0-58 15,0-1-31-15,0 1-53 16,0 0-16-16,0 1-17 16,0 0-1-16,0 0-1 15,-2 10-5-15,-7 11-8 16,-21 25-6-16,11-26-10 15,-6 0-6-15,-3-4-8 0,2 2-4 16,-5-3-5-16,3-1 0 16,2-4-2-16,14 3-1 15,3-6-2-15,0-1-14 16,7-6-49-16,-8-2-32 16,4-5-116-16,-1 1-64 15,6-4 174-15</inkml:trace>
  <inkml:trace contextRef="#ctx0" brushRef="#br0" timeOffset="-151387.08">8754 11575 522 0,'1'-3'316'0,"-1"7"-37"15,-6-4-46-15,5 0-71 16,0 0-18-16,0 0-18 15,0 3-14-15,-1 9-26 16,1 4-10-16,4 26-11 16,-1-26-6-16,6 2-9 15,-2-2-7-15,0-1-13 16,3-3-6-16,-2-5-10 16,6-1-2-16,4-5-1 0,-2 1-2 15,4-6-12-15,2-3-41 16,2-7-155-16,5 0 135 15</inkml:trace>
  <inkml:trace contextRef="#ctx0" brushRef="#br0" timeOffset="-150835.219">9517 11422 346 0,'4'-8'255'0,"-10"-4"15"16,-1 5-61-16,7 4-12 15,1-1-14-15,10 3-9 16,-5 0-30-16,-8-2-18 15,2 3-40-15,-1 0-16 0,0 0-27 16,0 0-7-16,-3 9-7 16,-3 10-3-16,-5 34 0 15,9-25-2-15,2 0-4 16,-6 1-1-16,-16-4-5 16,9 2-3-16,0-2-3 15,-4-2-2-15,8-2-2 16,2-3 1-16,1-5-1 15,-1-1 1-15,6-10 0 16,4 4 2-16,-2-3-34 16,0-3-38-16,-1 0-128 15,0-1-104-15,1 0 182 16</inkml:trace>
  <inkml:trace contextRef="#ctx0" brushRef="#br0" timeOffset="-150192.616">9926 11418 511 0,'-4'0'312'16,"0"4"-16"-16,-2-1-46 0,-9-1-55 15,11 7-22-15,-7 3-36 16,-3-1-17-16,2 5-32 16,-4-3-14-16,-3 2-20 15,4 1-10-15,0 2-15 16,-2-2-4-16,5 4-7 16,1-3-3-16,2 0-3 15,2 1-2-15,-1-1-3 16,3 0-2-16,2-3-1 15,2 1-1-15,2-3-2 16,4 3 1-16,3-3 0 16,2 0 0-16,6-1 0 15,-1-3 1-15,0-2 0 16,5 2 0-16,-1-5 0 16,-3-3 0-16,10 0 1 0,0-4-1 15,-5-7 0-15,7 2 1 16,-4-5-1-16,1-4 0 15,4 1 1-15,-3-2 1 16,-10 0 2-16,-7-1 1 16,-7-2 3-16,-2 7 1 31,0 7-1-31,1 0 0 0,-4-20-3 0,0 1-1 0,-8-2-2 16,-5 17-1-16,4 1 0 15,-4 1 1-15,5 10-2 16,1-9-1-16,-11 4-1 15,6-2 0-15,-1 1-1 16,0 3 0-16,2-3-3 16,2 3-4-16,3-2-41 15,-2 3-28-15,11 1-98 16,6 7-67-16,-2-2 152 16</inkml:trace>
  <inkml:trace contextRef="#ctx0" brushRef="#br0" timeOffset="-149721.419">10313 11292 562 0,'-1'-1'502'16,"0"0"-239"-16,-1 0-60 16,1 0-36-16,0 0-42 15,1 0-10-15,0 0-20 16,0 0-8-16,0 0-23 16,17-2-14-16,23 0-23 15,-22 2-8-15,1 1-10 16,-3 0-1-16,7 1-3 0,-5 2 0 15,-7-3 12-15,2 0-1 16,-7-2-147-16,10 0-134 16,6 0 159-16</inkml:trace>
  <inkml:trace contextRef="#ctx0" brushRef="#br0" timeOffset="-149282.873">10915 11095 908 0,'0'-3'416'0,"-5"0"-207"0,5 1-40 16,-1 2-79-16,1 0-26 15,-1 0-19-15,0 8-8 16,-1 2-11-16,-2 0-3 15,-10 36-6-15,10-29-3 16,-1 0-5-16,-6 1-1 16,-4-4-3-16,3 2-1 15,1-4 1-15,4 0 1 0,0-2 1 16,-2-4-1-16,6 0-53 16,-1-1-42-16,2-3-108 15,-2 3-25-15,1-7 134 16</inkml:trace>
  <inkml:trace contextRef="#ctx0" brushRef="#br0" timeOffset="-148837.544">11185 11078 674 0,'-1'-4'409'0,"0"-2"-63"16,1 8-139-16,0-2-34 16,-1 0-61-16,0 0-12 15,0 8-25-15,-4 3-13 16,-1 4-15-16,-17 27-2 15,11-33-12-15,3 2-4 0,-1-1-9 16,7 7-4-16,-3-5-6 16,2-1-4-16,4-1-1 15,-2-6-1-15,5 4-1 16,4-2 0-16,-2 2-1 16,5-1 1-16,1-4 0 15,-1-1 1-15,3-3 0 16,-1-2-1-16,-1-1 0 15,5-3-1-15,3 0 2 16,2-1 0-16,3-4-86 16,-3 4-46-16,-1 0-167 15,-3-3 167-15</inkml:trace>
  <inkml:trace contextRef="#ctx0" brushRef="#br0" timeOffset="-148504.271">11433 11010 770 0,'-3'-1'449'0,"6"2"-87"0,-10 1-149 16,7-2-37-16,-1 0-75 15,-4 12-18-15,-5 11-28 16,-6 23-12-16,11-23-15 16,0 1-5-16,4 0-10 15,-13 4-2-15,11-1-4 16,-7-2-1-16,-1 1-1 16,6-4-1-16,-10-1 1 15,8 2-1-15,7-1 3 16,-11-2-7-16,3-3-95 15,5 4-82-15,-5-14 106 16</inkml:trace>
  <inkml:trace contextRef="#ctx0" brushRef="#br0" timeOffset="-146372.422">6492 12169 560 0,'0'-1'288'16,"0"0"-76"-16,0 0-32 15,1 0-44-15,2 0-7 16,2-1-16-16,6-2-10 16,1 1-15-16,24-4-9 15,-25 5-13-15,13 2-14 0,-14 0-18 16,5 0-7-16,-3-1-6 15,-8-2-1-15,18 3 1 16,-4 0-1-16,15 2-3 16,-19-2-1-16,3-2-4 15,9 0-1-15,-9-1-3 16,15 1-2-16,-1 2-1 16,-1 0-2-16,0-3-1 15,-2 1 1-15,2-5-1 16,11 5-1-16,-2 2 1 15,6 0 0-15,2-1-1 16,-18-3 0-16,3 2 0 16,5 2 0-16,-6 4 0 15,7-1 0-15,-6-4 1 16,-2-2-1-16,1-5 1 0,6 4-2 16,11-1 1-16,-7 1-1 15,5 0 1-15,2 0 0 16,2 1-1-16,1-1 1 15,-1 3-1-15,-11-4 1 16,1 5-1-16,-4 0 1 16,0-1-1-16,5 3 0 15,-5-1 1-15,4-1-1 16,10 5 1-16,-7-5 0 0,4-3-1 16,-1 3 1-16,-11-2-1 15,10 0 1-15,-10 1-1 16,-1-1 1-16,-6-5 0 15,3 4-1-15,4 4 0 16,2 0 0-16,-5-1 1 16,-6 2-1-16,3 0 0 15,2-2 1-15,7 1 0 16,5-2-1-16,-8-2 1 16,-5 1 0-16,1 1 0 15,-2-2 0-15,5-2-1 16,9 3 0-16,9-3 0 15,-5 3 0-15,-1-1 1 16,-4 1-1-16,-3 2 1 16,4-6-1-16,-3 1 1 0,2 3-1 15,-9-4 1-15,2 2-1 16,0 3 0-16,2 0 0 16,-3 1 1-16,14 7-1 15,-12-6 0-15,-8-7 1 16,8 2-1-16,-11-4 0 15,12 4 0-15,3 1 1 0,-7 1-1 16,-1-2 1-16,2 0-1 16,6 4 1-16,2-4-1 15,-7 2 0-15,10-1 0 16,-4-3 0-16,3 4 1 16,4-3-1-16,-9 0 0 15,2 2 0-15,-10 2 1 16,4-1-1-16,2 3 0 15,-2 0 0-15,10 0 0 16,-9-3 0-16,0-4 0 16,1 0 1-16,-6 3-1 15,14 6 1-15,-7-4-1 16,3-1 1-16,2-7-1 16,-11 0 1-16,0 6-1 15,2 3 0-15,-2-5 0 16,8 3 1-16,4-7 0 0,-3-5 0 15,-4 9-1-15,3-5 1 16,-7 3-1-16,1-3 0 16,5 5 0-16,-6 2 1 15,-2-2-1-15,0 5 0 16,-2-4 1-16,-1-1-1 16,4 0 0-16,-4 5 0 15,12 2 0-15,-5-2 0 16,-2 0 0-16,-3-5 0 0,-9 2 0 15,14 1 1-15,2 2-1 16,2 0 1-16,-2 0-1 16,-9-2 0-16,1 4 0 15,-5 0 0-15,2-2 0 16,-2 0 1-16,6 1-1 16,2 1 1-16,-3 1-1 15,4-1 0-15,-13-2 0 16,3 1 0-16,-10 2 0 15,2 2 0-15,2-2 0 16,-10 1 1-16,9-3 0 16,-7 0-1-16,0-1 2 15,7 3-1-15,-1 1 1 0,-2-4 0 16,2 0-1-16,-5-3 1 16,-3-1-1-16,2 3 1 15,-4-3-1-15,0 2 1 16,1-1-2-16,-2 0 5 15,-1 4-52-15,-3 1-67 16,0-2 76-16</inkml:trace>
  <inkml:trace contextRef="#ctx0" brushRef="#br0" timeOffset="-138348.826">6961 12549 509 0,'29'-35'260'0,"-26"32"-68"15,2-4-22-15,-1 0-27 16,-1 6-9-16,2-3-12 16,-4 2-8-16,-1 2-6 0,0 0-6 15,0 0-11-15,0-1-11 16,0 1-29-16,-1 0-13 15,0 0-19-15,0 0-4 16,-6 11-4-16,-3 9-1 16,-20 30-4-16,11-27-2 15,-3 3 0-15,1-5-1 16,0 3 0-16,3 1 0 16,1 1 0-16,-2-2-1 15,0-5 0-15,3 1-1 0,0 0 0 16,4-2-1-16,12-1 0 15,0 0 0-15,0-8 0 16,4 0 0-16,2 4 0 16,3-6 0-16,4-4 0 15,0 3-1-15,0-11 1 16,5-1 0-16,3 1 0 16,-1-4 0-16,0 3 0 15,0 2 0-15,-3-3 0 16,1-5 0-16,2 2 0 15,3 1 5-15,-4 0-52 16,4 2-46-16,-2 1-120 16,-6-4-107-16,1 3 201 15</inkml:trace>
  <inkml:trace contextRef="#ctx0" brushRef="#br0" timeOffset="-137898.704">7262 12538 819 0,'2'-3'399'0,"-1"-1"-145"15,1-2-36-15,-2 6-72 16,-1-1-33-16,0 1-48 16,0 0-23-16,0 0-25 15,-4 6-5-15,-7 15-2 16,-15 29-1-16,14-21-2 16,-11 2 0-16,5 3-1 15,13 13-1-15,-14-9 0 16,6 1-1-16,-15-3 0 15,-8-12-2-15,13 8 1 16,0-6 0-16,11 1-1 0,-4-3 0 16,4-5 0-16,4-2 0 15,-1-3 0-15,2-2 0 16,1-5-23-16,1 0-22 16,-4-5-58-16,10-1-40 15,0-1-111-15,1 0 155 16</inkml:trace>
  <inkml:trace contextRef="#ctx0" brushRef="#br0" timeOffset="-137575.193">7280 12899 1684 0,'-2'2'51'0,"2"1"-3"0,-3 1 44 15,2-4-35-15,0 0-10 16,-1 0-18-16,-2 6-4 15,-4 7-11-15,-19 27-5 16,23-30-4-16,3-2 0 16,-1 0 1-16,9-4-5 15,-7-1-96-15,3 3-76 16,4-11 101-16</inkml:trace>
  <inkml:trace contextRef="#ctx0" brushRef="#br0" timeOffset="-136648.594">7854 12524 1531 0,'5'1'72'0,"-5"4"-10"16,0-4 66-16,-1-1-11 15,0 0-24-15,0 0-13 16,0 0-19-16,-3 2-7 15,-11-1-11-15,-2 4-6 16,-37 28-11-16,33-25-5 16,-3-7-10-16,9 5-2 0,-8-4-3 15,5-2-2-15,6 2-1 16,-2-2-1-16,11 1-2 16,-6-1 0-16,6 1-1 15,1-1 0-15,5 2-1 16,-3-2-1-16,0 0 0 15,-1 0 1-15,0 0 1 16,0 0 1-16,1 0 0 16,-1 1 0-16,1 6 0 15,0 2 1-15,-3-2 0 16,0 5 0-16,-14 30 0 16,7-28 0-16,10 3 0 15,-10-3 0-15,-1 0 0 16,-1 0 0-16,-3-3 0 15,-1-2-1-15,11-5 1 16,4 5 0-16,0-8 1 0,4 1-1 16,-1-2-2-16,-2-1-2 15,0 0-3-15,0 0 0 16,12-9 1-16,40-28-1 16,-36 25 0-16,-3 2 0 15,9 5 0-15,0 4 1 16,-5 2 0-16,2 2 0 0,-7 3 2 15,1 6 0-15,3 2 2 16,-2 1 1-16,-4 5 0 16,-10-8 0-16,0 10 1 15,1 0 0-15,-3 5 1 16,2-1 0-16,-10-3 1 16,-2-4 2-16,0 2 0 15,-6 1 0-15,4 0 3 16,-4 0 0-16,0-5 4 15,-4-2 4-15,1-6 8 16,0-3 2-16,3-2 1 16,3-1-3-16,-3-4-9 15,2-1-2-15,-3-6-4 16,5 2-1-16,0-6-5 16,1 1-3-16,6 0-38 0,-1 1-31 15,6 3-84-15,5 0-72 16,5 10 141-16</inkml:trace>
  <inkml:trace contextRef="#ctx0" brushRef="#br0" timeOffset="-136181.918">8424 12678 678 0,'1'-8'406'16,"-1"2"-64"-16,1 2-109 16,-1-1-31-16,0 5-61 15,-1 0-27-15,0 0-49 0,0 0-22 16,0 0-17-16,-4 11-3 16,0 12 1-16,-42 33 0 15,22-29-3-15,1 11-4 16,-6-10-6-16,2-1-3 15,-7-3-3-15,5-8-1 16,-1 2-1-16,9-3 0 16,13-1 1-16,-6-8-15 0,7-5-47 15,3 1-30-15,-5-3-118 16,3-5-90-16,12-1 190 16</inkml:trace>
  <inkml:trace contextRef="#ctx0" brushRef="#br0" timeOffset="-135882.619">8237 12692 646 0,'-7'0'411'16,"6"1"-23"-16,-4 4-177 15,-1 4-38-15,1 3-60 16,4 0-19-16,0 2-31 15,1-4-13-15,4 9-16 0,3 3-5 16,3-2-6-16,5 8-4 16,0-7-4-16,-2-3-2 15,6 0-4-15,1-3-2 16,-3 1 1-16,2-1-2 16,-2-3 0-16,-4-5 15 15,6-6-74-15,1-4-73 16,6-4-430-16,-2 0 360 0</inkml:trace>
  <inkml:trace contextRef="#ctx0" brushRef="#br0" timeOffset="-135298.116">9049 12572 441 0,'1'-3'332'15,"1"-1"14"-15,-2 1-95 16,0 2-33-16,0 0-57 16,0 0-25-16,0 0-49 15,0 0-16-15,0 0-28 16,-2 1-2-16,1 0-3 16,-5 16 0-16,-18 32-3 15,4-29-4-15,6 8-8 16,1 0-5-16,-6-1-8 15,9 5-3-15,-7-2-3 16,2-5 0-16,6-2-2 16,1-3 1-16,4-10 0 15,1 0 3-15,4-3-42 0,-1-3-35 16,5-8-114-16,5-4-145 16,6-15 214-16</inkml:trace>
  <inkml:trace contextRef="#ctx0" brushRef="#br0" timeOffset="-134715.795">9388 12522 728 0,'4'-2'399'0,"-7"6"-54"15,3-4-108-15,-1 0-71 16,0 0-29-16,-1 0-42 15,1 1-14-15,-2 9-19 16,-1 0-4-16,-4 3-11 16,-20 29-8-16,17-23-12 15,-1 0-7-15,1 6-8 16,-5 3-3-16,2 0-3 16,0 4-1-16,0 1-3 15,5-10 0-15,3-5 0 16,3 3-1-16,3-7 0 15,3 2 0-15,6 0-1 16,-2-8 1-16,3-3 1 0,1 5 0 16,5-8 0-16,7 0 0 15,1-7 1-15,4-7 0 16,3 0 0-16,4-1-1 16,-1-2 0-16,-7-1 0 15,1-9 0-15,-10-3 0 16,2 4 0-16,0-1 1 0,-8 5 1 15,2 4 1-15,-14-3 2 16,10 5 2-16,-11 0-2 16,-6-1 1-16,3-2-2 15,-15-1-2-15,8 4-1 16,-2 1-3-16,-3 3 0 16,-2 3-3-16,-6 1-3 15,5 4-2-15,4 2-3 16,8 0 0-16,-5 0-20 15,10 2-21-15,-13 2-68 16,6 2-54-16,14 3-152 16,-5-7 200-16</inkml:trace>
  <inkml:trace contextRef="#ctx0" brushRef="#br0" timeOffset="-134356.257">9839 12533 742 0,'0'-1'402'0,"0"0"-89"16,0 0-50-16,0-1-69 15,0 1-29-15,0 0-42 16,1-6-20-16,14 4-40 16,33-23-14-16,-32 27-17 15,4 1-6-15,-5-2-9 16,9 0-3-16,1 2-6 15,-4 2-1-15,-5-4-21 16,-8-2-50-16,-5 2-175 16,-3-6 159-16</inkml:trace>
  <inkml:trace contextRef="#ctx0" brushRef="#br0" timeOffset="-133633.273">10542 12266 908 0,'0'-5'428'0,"-22"3"-191"16,7 2-51-16,-2 1-85 15,-2 7-27-15,2 1-23 16,-4-4-9-16,-2 1-16 16,-7 1-4-16,7 4-10 15,6 9-3-15,-3-15-4 16,6-1-2-16,6-2-2 15,-2-3-1-15,13 17-2 16,-2-7-1-16,0 0 0 0,1-5 1 16,2-5 0-16,5 9-1 15,6-2-2-15,2 6 0 16,9 4 0-16,-2-4 3 16,0 8 1-16,4-3 1 15,-11 3 0-15,-6-4 0 16,-2-1 1-16,-6 4 0 15,-4-3 2-15,4 0 0 0,0-3 1 16,-6-1 1-16,0-6 2 16,0 3 1-16,-7-9 3 15,0 0 1-15,-3-3 0 16,-3-3 0-16,-2 1-3 16,4-4-2-16,0 0-2 15,5-1-2-15,3 1-1 16,5-1-1-16,2 2 0 15,-3 2 0-15,9-2 0 16,-3 0 4-16,3-2 11 16,5 1 5-16,-4-4 6 15,13 2-1-15,1 1-7 16,-1-3-2-16,4-2-4 16,-5 5-1-16,4-2-4 0,2 1-1 15,-2 2 7-15,-4-12-11 16,0 7-39-16,-4-1 30 15</inkml:trace>
  <inkml:trace contextRef="#ctx0" brushRef="#br0" timeOffset="-77768.276">12613 11722 438 0,'-1'0'257'15,"0"0"-25"-15,0 0-38 16,-1 0-54-16,1 0-12 16,0 0-17-16,1 0-1 15,0 0 0-15,0 0 0 16,0 0-6-16,0 0-4 0,0 0-11 16,0 0-11-16,1 0-9 15,6 2-6-15,-4-1-12 16,4 1-4-16,9 1-9 15,30 6-4-15,-15-8-7 16,8-1-5-16,6-1-10 16,0-2-3-16,-15-5-3 15,-2 5-1-15,-14 0-1 16,5 2-1-16,-3 2-2 16,-8 0 0-16,4 0-44 15,-12 3-45-15,1 1-120 16,-5 6-93-16,-16-2 185 15</inkml:trace>
  <inkml:trace contextRef="#ctx0" brushRef="#br0" timeOffset="-77384.526">12564 11925 521 0,'-5'4'329'0,"3"1"-2"15,1-6-70-15,1 1-43 16,0 0-26-16,0 0-32 15,5 0-15-15,10-1-39 16,2 1-11-16,33 6-16 16,-27-2-7-16,7 2-15 15,3 4-10-15,-5-6-16 16,0 0-1-16,-1-4-15 16,-4 1 2-16,-4-1-6 15,-1-5 1-15,-9 5-63 16,0-4-72-16,-3-4 83 15</inkml:trace>
  <inkml:trace contextRef="#ctx0" brushRef="#br0" timeOffset="-75861.458">14257 11460 436 0,'6'-4'236'0,"-13"0"-46"16,20 4-22-16,-13-1-34 0,10 0-15 16,0 1-23-16,-18-4-11 15,7 8-12-15,-9-4-3 16,12 0-1-16,7 3 0 15,-4-1 0-15,-9-2 0 16,2 6 1-16,0 2-1 16,-6-3-5-16,5 8-4 15,-12-3-9-15,-5-1-5 0,-5 0-9 16,-9-9-6-16,-2 0-9 16,-6 2-3-16,8-1-6 15,8 8-1-15,-1-6-5 16,0-3-2-16,8 8-1 15,2-1-2-15,3-3 0 16,2 0 0-16,5-4 0 16,2 0 0-16,4 1-1 15,1 2-1-15,-1-3-2 16,0-1 0-16,1 0 1 16,0 0 1-16,-2 0 4 15,1 0 1-15,0 0-3 16,0 0-1-16,1 0-1 15,14 1-4-15,-14 0 3 0,0 0 1 16,0 0 0-16,0 0 0 31,0 0 1-31,3 13 0 0,-9 2 0 0,-25 32 0 16,7-28-1-16,12-9 1 16,4-2 0-16,-4 0 0 15,-4 0 0-15,14-2-1 16,-1-1 1-16,8 2 0 0,-3-6-1 15,-13-2 1-15,17 1 1 16,-10-4-1-16,10 1-1 16,11 1 0-16,-15-7 0 15,5 3-1-15,13 4 0 16,-7-2-1-16,9 0 1 16,0 1 0-16,-11-6 0 15,11 8 1-15,-4 0-1 16,9 2 0-16,-3 6 1 15,-10-4-1-15,5 5 0 16,-4-4 1-16,-1 5-1 16,3 2 0-16,-6 1 0 15,-5 5-1-15,-4 1-1 16,-2 5 2-16,-4 5 1 16,-4-1 0-16,-5 2 2 0,-2-2 0 15,-2-2 1-15,-1-3 1 16,-5-3 1-16,-2 1 1 15,-14-8 2-15,5-3 2 16,5 0 8-16,0-7 1 16,5-2 4-16,6 2-1 15,-13-10-4-15,7-2-3 16,-2-5-4-16,-3-3-2 16,12-1-5-16,-2 7-1 15,10-1-4-15,1 3-2 0,3 4-4 16,-1-1 4-16,5 7-50 15,-3 0-42-15,2 0-152 16,2 0-168-16,0-1 264 16</inkml:trace>
  <inkml:trace contextRef="#ctx0" brushRef="#br0" timeOffset="-75463.019">14254 11888 1847 0,'-8'16'647'0,"4"-2"-584"16,-2 2-10-16,7 5-24 15,-8-17-7-15,-4 3-10 16,2 2-2-16,-7-12 1 16,15 10-14-16,-5-5-102 15,6-3 78-15</inkml:trace>
  <inkml:trace contextRef="#ctx0" brushRef="#br0" timeOffset="-71184.735">14641 11532 357 0,'41'-36'229'16,"-27"36"9"-16,-6-4-41 15,-7 4-45-15,7 0-13 0,-12-4-28 16,8 4-12-16,-4-5-20 16,-1 4-8-16,1 1-14 15,0-1-3-15,0 1-9 16,0 0-4-16,0 0-5 15,0 0-6-15,0 0-6 16,0 3-3-16,-3 12-5 16,-9 29-1-16,-4-25-5 15,-2-1-2-15,4 9-1 16,-6-4-2-16,7 2 1 16,1-1-1-16,0-8 0 15,1 4 0-15,-2-6-1 16,-3 3 0-16,5-5 1 15,3-1 1-15,4-6 0 16,5-3 0-16,-6 1 5 0,5-3 1 16,-1 0 2-16,0-2-1 15,0 1-4-15,1 0-2 16,-1 0-3-16,1 0-1 16,62-20 40 93,1 0-45-109,-52 35 2 0,-2-6 2 16,-1 1 0-16,9 10 1 15,-1-3-1-15,-2-3 0 16,-4-2 0-16,7-2 0 15,-3-6 1-15,-4-4 2 16,6 0 1-16,3-10 1 16,0-1 0-16,18 0 2 15,-6-7-20-15,-1 0-67 16,-4 1-70-16,-3-3-314 16,1 6 302-16</inkml:trace>
  <inkml:trace contextRef="#ctx0" brushRef="#br0" timeOffset="-70720.522">15054 11456 681 0,'0'-1'367'0,"-1"-1"-91"15,-1 0-80-15,2 2-67 16,0 0-35-16,0 0-27 15,0 0-6-15,-2 24-20 16,-3 33-4-16,2-28-7 16,-5 0 0-16,2 2-2 0,-5 2-2 15,-1 3-3-15,-1-3-3 16,-9 3-5-16,3 2-2 16,-10 1-3-16,3 8-2 15,3-12 0-15,0-4-2 16,8-5-1-16,-1-16 0 15,11 1-1-15,-2-6 0 16,7-2-24-16,2-2-69 16,4-4 61-16</inkml:trace>
  <inkml:trace contextRef="#ctx0" brushRef="#br0" timeOffset="-70086.81">15775 11678 454 0,'2'-6'347'0,"0"2"76"16,7 0-116-16,-6 1-103 15,-1 3-47-15,-2 0-70 16,-1 0-19-16,0 0-20 15,0 0-1-15,0 0 1 16,-1 6-2-16,-1 5-3 16,-4 5-2-16,-23 31-8 15,-2-27-3-15,-2 11-10 16,5-2-5-16,-5-2-5 16,7 2-2-16,-6-6-2 15,2-4-1-15,7 5 0 0,0-5-1 16,3-3-1-16,1-4 0 15,4-7-3-15,4 2-24 16,4-11-85-16,4-4-67 16,5-9-306-16,4-9 310 15</inkml:trace>
  <inkml:trace contextRef="#ctx0" brushRef="#br0" timeOffset="-69803.698">15542 11710 713 0,'0'-3'423'16,"2"3"-87"-16,-4 4-130 16,1-4-39-16,1 0-60 15,0 0-5-15,0 3-18 16,3 10-11-16,1 7-17 16,10 31-6-16,-8-22-11 15,-2 1-4-15,0 1-1 16,-1-1-3-16,3-2-6 15,2 1-2-15,1-10-9 16,12 6-1-16,-5-18-2 16,1-3 0-16,11-1 1 15,-10-18-1-15,22 4-21 16,-3-12-42-16,7-12-164 0,1 1-242 16,-13-4 290-16</inkml:trace>
  <inkml:trace contextRef="#ctx0" brushRef="#br0" timeOffset="-68752.979">16367 11619 476 0,'1'-5'271'0,"1"0"-16"16,0-2-32-16,2-1-28 15,-4 5-12-15,2-1-33 16,-2 3-14-16,0 0-30 16,0 0-13-16,0 0-24 15,0 0-12-15,0-1-23 16,0 1-8-16,0 1-10 16,0 0-3-16,0 0-1 15,-1 21-2-15,-10 35-2 16,-1-26-1-16,-5 2 0 15,-8 0-1-15,12 2 0 16,-2 4-2-16,-1-5 1 16,21 9-1-16,-23-16 0 15,15-1 0-15,3-1 0 0,-29-18-1 16,26 4 1-16,-1-4-3 16,-4-6-44-16,18 0-40 15,-6-1-95-15,-11-12-62 16,12 5-206-16,-10-2 282 15</inkml:trace>
  <inkml:trace contextRef="#ctx0" brushRef="#br0" timeOffset="-68152.484">16962 11559 823 0,'-2'3'421'0,"-9"3"-124"15,0 0-68-15,0-3-63 16,-2-2-35-16,2 0-33 16,0 0-12-16,5 2-29 15,0-3-10-15,0 2-18 16,2 9-6-16,-7 1-6 15,3 7 1-15,-9 1 0 0,-7-2-1 16,2 4-3-16,-2 4-2 16,18 9-4-16,-14-4-1 15,8 4-3-15,1-3 0 16,-2-2-2-16,23 5-1 16,-10-5 0-16,2-10 0 15,3 0 1-15,-11-8-1 16,12-3 1-16,0 1 1 15,3-10 3-15,18 3 1 0,5-6 1 16,4-3 0-16,1-15-3 16,-4-11-1-16,0-11-1 15,3-6 1-15,-6 1 1 16,8 9 1-16,-9 2 1 16,-10 2 0-16,-4 4-1 15,-10 2-1-15,-17-1-3 16,-2 7-2-16,-6 7-4 15,-7 0-1-15,3 5 0 16,-2 2 0-16,4 5 3 16,-1 4 0-16,3 6 1 15,3 1-1-15,-4-2-1 16,-1-5-2-16,1-1 0 16,5 3-26-16,4 2-75 15,0-6-62-15,13 11-341 0,8-5 335 16</inkml:trace>
  <inkml:trace contextRef="#ctx0" brushRef="#br0" timeOffset="-67569.587">17428 11394 447 0,'-1'0'318'0,"-1"0"2"16,1 0-115-16,0 0-31 15,0 0-36-15,0 0-5 0,0 0 14 16,1 0-3-16,0 0-13 16,7 4-12-16,12 1-25 15,39 10-7-15,-25-11-12 16,-3 2-6-16,1 1-20 15,-8-5-12-15,-1 1-17 16,-7-2-5-16,-3-1-7 16,5 0 2-16,-6-6-40 15,4-2-65-15,2-3 64 16</inkml:trace>
  <inkml:trace contextRef="#ctx0" brushRef="#br0" timeOffset="-65037.115">18020 11241 387 0,'-1'-1'219'16,"0"0"-41"-16,0 0-22 15,0 0-28-15,1 0-11 16,0-1 4-16,-2 1-3 16,2 0-11-16,-1 0-5 15,0 1-12-15,0 0-1 16,0 0-6-16,0 0-8 15,0 0-16-15,0 0-12 0,0 0-21 16,0 0-5-16,-1 0-9 16,2 0 0-16,21 6 4 15,34-1-1-15,-22-8-7 16,1-5 2-16,-34 14-7 16,38-11-2-16,2-2 3 15,-9-1-2-15,13-5 0 16,-29 3 3-16,1 6 0 15,-3 4-3-15,-11 2-3 16,6 4-1-16,-8 4-1 16,-1-1 1-16,0 8 1 15,-7 0 1-15,-5 4 0 16,0 2 1-16,-6 0 1 16,3 3 0-16,0 5 0 15,5 12 0-15,-4-6-1 16,-8-6 0-16,-1-1 0 0,-1-10 1 15,10 0 0-15,2 3 0 16,5-10 0-16,6 2 1 16,-8-8 0-16,10 1 0 15,1-4 3-15,-5-1-10 16,-11-6-53-16,8-2-58 0,-2 1-234 16,4-8 224-16</inkml:trace>
  <inkml:trace contextRef="#ctx0" brushRef="#br0" timeOffset="-64720.564">18093 11410 482 0,'-26'4'362'0,"29"-11"77"16,-3-5-143-16,37 14-84 16,-26-11-32-16,7 11-56 15,14 6-18-15,-35 0-30 0,36 2-15 16,-33 1-4-16,6-4 1 16,22-1-13-16,3 3-5 15,4 1-14-15,-7-7-7 16,-5-6-5-16,-5-3-2 15,-6 0-3-15,2 4 1 16,-2-4-60-16,-1 2-64 0,1-7 73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3:53.491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19335 3741 208 0,'0'-1'105'16,"0"0"-30"-16,0 1-16 15,0 0 1-15,0 0-2 16,0-1-11-16,0-1-10 16,3 2-27-16,-3-1-5 15,1 0-21-15,-1 1-108 16,0 0 89-16</inkml:trace>
  <inkml:trace contextRef="#ctx0" brushRef="#br1" timeOffset="13279.973">24792 3851 293 0,'14'-11'201'0,"2"2"-3"15,-8-2-41-15,6 4-7 16,-13-1-15-16,6 4-6 0,-9 0-18 15,0 1-10-15,7 3-26 16,-6 0-12-16,0 0-21 16,0 0-5-16,0 0 1 15,0 0 3-15,0 0 4 16,0 0 0-16,0 0-3 16,-6 2-4-16,-8 7-5 15,-7 35-4-15,3-31-10 31,9-6-4-31,2 1-7 0,-34 24-2 0,4 6-2 16,-26-1 0-16,34-6-1 16,0-2-1-16,-4-5 1 15,2-6-1-15,2-1-1 16,-2-5 0-16,11 4 0 16,8 4-1-16,-1-7-2 0,8 2-1 15,6 1-3-15,-12-4 0 16,14 5-1-16,3 1 1 15,-5-1 0-15,16-2 1 16,2 1 1-16,-4-2 2 16,8-5 1-16,-1 3 1 15,1-5 1-15,5-6 1 16,-2-4 1-16,6-4 1 0,2-6 2 16,3 1-1-16,1-5 2 15,3-2 0-15,4 0-1 16,2 1 1-16,-9 1-2 15,-7 1 0-15,-12-1 2 16,-13 2 1-16,-1 5 2 16,-5-1 0-16,-16 6-5 15,10 2-5-15,-15 3-2 16,8 4-3-16,2 2 4 16,-16 1 0-16,-3 4 2 15,5 1 2-15,-8-1 0 16,9 2 1-16,7-1-2 15,-1 0-1-15,12 0-2 16,1 0-3-16,11 3 0 16,-5-3 0-16,13 5 2 15,9 4 2-15,-5-5 0 0,5-5-13 16,1-3-74-16,-1-5-57 16,0-8-311-16,14 7 295 15</inkml:trace>
  <inkml:trace contextRef="#ctx0" brushRef="#br1" timeOffset="13595.571">25100 4209 685 0,'-1'0'380'0,"-3"0"-69"16,7 3-79-16,-3-3-82 16,0 0-34-16,-2 0-39 15,1 0-9-15,0 0-15 16,0 0-7-16,-3 4-12 16,-2 5-7-16,2 4-11 15,-30 25-5-15,31-25-5 16,-4-2-1-16,3-2-1 15,3-1 1-15,-1-8-17 16,2 3-31-16,2-4-135 16,-2 1-138-16,0-1 193 0</inkml:trace>
  <inkml:trace contextRef="#ctx0" brushRef="#br1" timeOffset="14463.208">25971 3938 861 0,'0'1'395'0,"1"4"-161"16,0-5-26-16,-2-1-54 16,0 0-24-16,0 0-47 15,0 0-19-15,0 0-18 16,0 0-5-16,0 0-4 16,-1-4-2-16,-5-6-7 15,1 4-3-15,-26-29-7 0,17 27-3 16,-5 2-3-16,-3-3-3 15,-4 4-5-15,0 5-2 16,5 0-2-16,-5 4-1 16,-5-3-1-16,2 1 0 15,-2 7 0-15,3 3-1 16,3 10 0-16,-4-3 1 16,3-6 0-16,2 0 0 0,6-2-2 15,5 2 0-15,9 11-1 16,-1-10-2-16,6 8 0 15,0-8 0-15,-1-6-1 16,3 7 2-16,2-11-1 16,5 7 2-16,3-4 1 15,6-1 0-15,1-3 3 16,6-1 1-16,6-1 0 16,-2-4 2-16,11-2 2 15,-5-4 1-15,4-4 1 16,7-4 1-16,-9-5 0 15,7 1 0-15,-10-12-1 16,-5 9 1-16,-9-7-1 16,-7 5 0-16,-4 11-1 15,-3 1-3-15,0 12-3 16,-3 2-6-16,-4 1-6 0,0 0 1 16,0 0 1-16,-6 4 3 15,-10 11 4-15,-23 36 1 16,27-25 2-16,-1 4 1 15,-4-1 1-15,6 5 2 16,-12-6 1-16,6 1-1 16,4-4-1-16,-6-4 0 15,5 3-1-15,-3-1 0 16,7 2 0-16,3 1-1 0,-3 2 2 16,10-1 0-16,-15-6 1 15,3-6 1-15,-4-6 2 16,10-1-1-16,-3-8-12 15,4 0-27-15,20-1-124 16,-14-11-79-16,28-2 138 16</inkml:trace>
  <inkml:trace contextRef="#ctx0" brushRef="#br1" timeOffset="14929.841">26455 4034 739 0,'1'-5'414'0,"-1"1"-58"15,-4-2-69-15,-4 3-83 16,6-1-33-16,-6 5-64 16,6 8-19-16,-4 2-31 15,-9-2-9-15,-1 3-11 16,-6 4-8-16,0 4-14 15,-9 1-4-15,0 1-5 16,7 1-1-16,-6-9-1 16,18 7 0-16,-8-7 0 15,-7-2-1-15,10 6 0 16,-9-11 0-16,9 1-20 16,8 0-23-16,2-6-56 15,-1-2-29-15,5-1-88 16,-3-6-62-16,-2-5 179 0</inkml:trace>
  <inkml:trace contextRef="#ctx0" brushRef="#br1" timeOffset="15229.56">26215 4071 768 0,'-1'-9'390'0,"10"12"-126"16,-21-4-48-16,19 8-66 15,-7 3-21-15,-5-5-15 16,18 9-9-16,-9-2-27 16,-4 2-15-16,2 6-25 15,7-3-10-15,-1 4-14 16,2-1-3-16,13 0-5 16,-12-2-1-16,2-1 1 15,9 0 0-15,-11-8 3 16,2 1 3-16,5-4-17 15,-8-7-24-15,6 0-69 16,0-7-45-16,3-2-127 16,5-1 166-16</inkml:trace>
  <inkml:trace contextRef="#ctx0" brushRef="#br1" timeOffset="15888.422">26958 3907 607 0,'15'-33'383'0,"-15"30"2"15,0 0-93-15,1 2-97 16,-1 1-41-16,0 0-57 16,-1 0-19-16,0 0-20 15,-1 6-5-15,-5 19-15 16,-7 33-8-16,4-24-14 16,-5-3-5-16,-1-1-2 15,1-6-2-15,2 1-3 16,1 1 1-16,-1-4 0 15,-2-1 0-15,-2-4 0 16,4 0-1-16,-1-5-5 16,6-1-16-16,0-5-53 15,3-6-33-15,7 0-80 16,-2-1-58-16,0 0-252 16,0 0 318-16</inkml:trace>
  <inkml:trace contextRef="#ctx0" brushRef="#br1" timeOffset="16430.98">27393 3872 672 0,'4'-4'415'0,"-2"-5"-44"0,-2 7-168 16,1 4-30-16,-2 7-45 15,-5 6-17-15,-7 9-14 16,-3-6-15-16,-6 11-25 16,-2 0-6-16,-4-8-8 15,-3 10-6-15,7-9-12 16,-5-1-6-16,14 2-6 16,9-4-3-16,1 0-5 15,-1-2-2-15,2 1-1 16,-4 1-2-16,10-4-1 15,4 2 0-15,1-6 1 16,7 1 0-16,-12-6 4 16,13-2 2-16,6-4 6 15,-6-3 0-15,15-8 0 0,-4 2-1 16,4-8-4-16,2 0 0 16,-8 0-2-16,-2 3 1 15,-4 1 0-15,-3-5 2 16,5 6 1-16,-8-5-1 15,-2-2 2-15,-2 1-1 16,-10-11 0-16,3 2-2 16,-9-4-3-16,0-1-2 15,-2 7-10-15,-3 6-5 16,-1 5-3-16,5 16-1 0,-5-3 4 16,0 2-10-16,1 14-41 15,-7-15-33-15,3 22-118 16,0-5-102-16,0 6 201 15</inkml:trace>
  <inkml:trace contextRef="#ctx0" brushRef="#br1" timeOffset="17113.827">27589 3676 499 0,'-4'0'298'16,"-3"-1"-23"-16,-3-3-42 16,5 4-59-16,5-1-19 15,9 1-23-15,-5 0-8 16,15 0-8-16,-6-3-5 0,0-1-17 16,0 0-7-16,2-3-24 15,6 5-15-15,11 2-22 16,1-3-9-16,0 5-10 15,-3-4-1-15,-13-1-11 16,0 3-31-16,-5-1-111 16,1 1-103-16,-2 8 147 15</inkml:trace>
  <inkml:trace contextRef="#ctx0" brushRef="#br1" timeOffset="17811.512">28012 3420 572 0,'-13'0'290'0,"8"-1"-69"31,3 1-34-31,0 0-40 0,1-1-14 0,0 0-40 16,0 0-10-16,1 1-6 16,0 0-5-16,6 0 1 15,21 2-8-15,26-4-27 16,-23-2-8-16,3-4-13 0,-3 0 0 15,5 1 0-15,2-1 1 16,-3 4 0-16,-3-1-1 16,-9 5-5-16,-9 0-4 15,-11 4-8-15,0 0-2 16,-4 2 0-16,-3 2 2 16,-2 6 5-16,-4 5 2 15,-7 6-3-15,0-2-1 16,-5 0-2-16,5 6-1 15,2 1 1-15,-9 1-1 0,9-2 1 16,1-2 0-16,3-6 1 16,6 0-1-16,-10-1 1 15,10-5-1-15,-1-4 0 16,1 1-3-16,11-4-26 16,-9-3-22-16,-4-3-64 15,5 1-34-15,-9-3-192 16,12-4 219-16</inkml:trace>
  <inkml:trace contextRef="#ctx0" brushRef="#br1" timeOffset="18083.276">28084 3630 929 0,'22'-28'445'15,"-8"28"-167"-15,2 1-46 16,7 3-61-16,-7-4-30 0,15-1-46 16,3 1-19-16,-10 1-38 15,3 0-12-15,-5 0-13 16,1 5 1-16,-9-7-30 15,1 5-49-15,-9-8-336 16,-2 6 275-16</inkml:trace>
  <inkml:trace contextRef="#ctx0" brushRef="#br1" timeOffset="31363.501">19789 3647 144 0,'4'0'96'0,"1"0"10"15,-1-1-2-15,-1 1-8 0,-3 0-4 16,0 0-5-16,0 0-1 16,0 0-3-16,0 0-3 15,0 0-5-15,0 0-3 16,0 0-2-16,0 0 2 16,0 0 2-16,-1 0-3 15,0 0-11-15,0 0-8 16,-10 2-10-16,-14 2-2 0,-37 29-1 15,27-28-1-15,-7 2-6 16,-1-2-5-16,3-1-6 16,4 1-5-16,8-4-8 15,12 2-1-15,-1-3-2 16,4 2-1-16,7-2 1 16,-6 0 0-16,14 0-2 15,-2-1-2-15,2 1-1 16,-2-1 0-16,0-1 0 15,0 1 0-15,0 1 0 16,6 0 0-16,1 1 0 16,-7-1 0-16,0 0 0 15,0 0 0-15,0 0 1 16,6 10 1-16,-4 1-1 16,-1 29-1-16,-19-27 1 0,-1 0-1 15,3 3 0-15,0 6 0 16,4 0 0-16,1 0 1 15,2-1 0-15,1-8 1 16,1 1 1-16,0-5 0 16,5-2 2-16,-2-6 2 15,4-4 1-15,3 1 0 16,-3 1-3-16,0 0-2 0,0 0-3 16,3-9-1-16,4-4-2 15,21-31-3-15,-13 35-3 16,-1 2 0-16,1 0-1 15,4 2 2-15,2 1 0 16,2 0 2-16,0 4-2 16,5 3 2-16,-5 3 0 15,7 7 0-15,-13 4 1 16,-3 5-1-16,-2 9 2 16,-6-4 3-16,-1 11 1 15,-1 0 1-15,-18-5 3 16,1 0 1-16,-6-4 4 15,-9-4 0-15,3 2 6 16,-13-1 9-16,1-4 19 16,-5-4 8-16,-1-3 8 15,7-3-3-15,1-7-9 0,4-4-5 16,3-8-6-16,-6-3-5 16,6-5-9-16,-7-3-5 15,6-4-10-15,19 2-4 16,4-1-8-16,2 3-7 15,18 7-7-15,-20-7-10 16,7 6-43-16,7 0-33 0,-4-5-98 16,13 6-80-16,1 6 180 15</inkml:trace>
  <inkml:trace contextRef="#ctx0" brushRef="#br1" timeOffset="31774.808">19749 4123 1001 0,'-5'-2'465'15,"-1"4"-212"-15,-1 1-55 0,-2 4-91 16,0-2-32-16,-1 3-34 15,1 1-9-15,0 2-14 16,5 2-4-16,-2 0-5 16,2-4-1-16,2 2 2 15,-1-3 0-15,1-1-11 16,-2-3-45-16,4-2-134 16,1 1-113-16,-1-4 169 15</inkml:trace>
  <inkml:trace contextRef="#ctx0" brushRef="#br1" timeOffset="32313.54">20086 3791 362 0,'3'-4'269'0,"-4"-2"21"16,1 2-108-16,11 1-25 0,-14-1-20 16,10 4-5-16,-13-1-5 15,7-1-6-15,4 2-11 16,-9-1-7-16,3 1-9 15,0 0-4-15,0 0-13 16,-5 12-8-16,-3 12-22 16,-11 33-10-16,-13-18-18 15,22-2-4-15,-12 1-5 16,-13-6-3-16,8-5 2 16,-1-2 1-16,11-5 0 15,7-1 0-15,6-10-1 16,-2-1-2-16,3-5-9 15,4 0-7-15,11 1-10 16,3-2-2-16,10-2 2 16,8-1 4-16,3-7 7 0,6 2 1 15,7-3 5-15,-1 1 1 16,-4-4-1-16,-2-5-2 16,-6 8-23-16,-5-2-19 15,-8 2-56-15,-6 7-42 16,-9-7-140-16,-4 7 179 15</inkml:trace>
  <inkml:trace contextRef="#ctx0" brushRef="#br1" timeOffset="32664.108">20359 3680 555 0,'9'-3'392'0,"-8"7"62"15,-7-1-175-15,0 10-99 16,-5 3-33-16,-3 6-49 0,5 7-19 15,-7 6-30-15,3 13-12 16,-2 14-18-16,-5 2-5 16,0-1-2-16,-2-10 0 15,-2-14 3-15,2 2 1 16,1-5 2-16,4 1 1 16,4-4-34-16,5-8-52 15,7-13 108-15,5-8-57 16</inkml:trace>
  <inkml:trace contextRef="#ctx0" brushRef="#br1" timeOffset="34116.351">20925 3982 387 0,'14'-9'293'0,"-14"-3"23"16,1 2-105-16,12 10-19 15,-19 0-39-15,7 7-17 16,-1-6-37-16,-9-1-24 16,6 11-40-16,-10-4-14 15,-13 12-9-15,7 5 0 16,-18-1 2-16,4 3 1 0,3 4-1 16,-9-4 0-16,6-1-2 15,0 0 0-15,-7-6-3 16,4-1 0-16,3-5 1 15,11 0-2-15,11-3 1 16,1-3 3-16,-1-2-60 16,-3-5-66-16,6-6 74 15</inkml:trace>
  <inkml:trace contextRef="#ctx0" brushRef="#br1" timeOffset="34396.416">20716 3900 842 0,'0'1'418'16,"0"7"-132"-16,-2 3-99 16,3 8-62-16,-1 0-26 15,2 6-28-15,-1-1-8 16,3 2-17-16,5 12-7 15,-4-5-9-15,3 2-2 16,-1-5-7-16,-1-3-1 0,-1-4-3 16,4-2 0-16,-1-1 1 15,-1-5 2-15,4-5-58 16,2-5-49-16,2-8-201 16,5-7 178-16</inkml:trace>
  <inkml:trace contextRef="#ctx0" brushRef="#br1" timeOffset="34835.044">21487 3717 693 0,'3'-10'424'16,"-5"5"-6"-16,13 4-136 15,-18 0-107-15,-3 2-44 0,-5 5-65 16,2 5-13-16,2 6-15 15,4 4-5-15,0 9-1 16,-16 3 0-16,11 9-5 16,-1 1-3-16,-5 1-7 15,3 0-2-15,-9-5-3 16,6 3 1-16,3-5 0 16,4-6 2-16,-2-6-2 15,2-2 0-15,3-6-14 16,-7-7-21-16,8-1-59 15,1-7-47-15,0-5-109 16,10 0-122-16,-4-4 231 16</inkml:trace>
  <inkml:trace contextRef="#ctx0" brushRef="#br1" timeOffset="35350.225">21912 3688 866 0,'-9'2'421'16,"-1"8"-159"-16,-15 5-50 16,-5 4-67-16,-2 3-26 0,-11 12-26 15,17 1-9-15,-2 11-24 16,0 6-13-16,-2-8-21 15,3 6-5-15,5-13-9 16,3-4-2-16,10 1-1 16,7-5-2-16,2 0 1 15,3-4-2-15,4-2 0 16,-1 0 1-16,5-3-1 16,6-1 1-16,3-7 0 15,-3-2 0-15,10-10 4 16,0-3 0-16,6-14 2 15,9-8-2-15,2-5-5 16,-2-12-3-16,0-3-1 16,-7-6 1-16,-4-10 1 15,-4 1 1-15,-25-8 4 0,1 8-1 16,-9 12-9-16,6 3-3 16,-14 24-11-16,-9 7-4 15,-15 10 0-15,-7 7 0 16,17 5 4-16,-8 4 5 15,8 4 8-15,-2 2-45 16,3 4-135-16,15 4 127 0</inkml:trace>
  <inkml:trace contextRef="#ctx0" brushRef="#br1" timeOffset="38549.724">22190 3465 457 0,'-10'-6'270'15,"8"5"-124"-15,1 0-20 16,-1 0-12-16,0 0-7 15,1 0-6-15,0 0-11 16,0 0-5-16,0 0-22 16,0 0-9-16,0 0-14 15,0-1-5-15,0 1 1 16,0 0 2-16,-1 0 9 16,1 0 2-16,0 0-1 15,0 0-3-15,0 1-11 16,0 0-3-16,1 0-7 15,0 0-3-15,1 0-8 0,23 4-2 16,38 4-4-16,-30-5 1 16,1-4-1-16,-1-1 0 15,-13 2 1-15,-4-4 0 16,-3 4 1-16,-11-3-1 16,4-1-18-16,1-5-36 15,2-1-107-15,0 5-108 16,3 2 158-16</inkml:trace>
  <inkml:trace contextRef="#ctx0" brushRef="#br1" timeOffset="39274.95">22564 3273 658 0,'-39'-4'328'0,"32"7"-100"16,3-3-42-16,4 0-41 16,0 1-17-16,0-1-24 15,0 0-10-15,0 0-22 16,0 0-11-16,14 0-13 16,4-1-6-16,33-3-14 15,-27-3-4-15,0 1-8 16,-1 4-3-16,7-9-3 15,-6 6-1-15,-5 3-2 16,8-3 0-16,-22 7-1 16,9-6-2-16,-2 3-4 0,1 1 0 15,-6 9 0-15,-13 1 0 16,0 5 1-16,-22 3-1 16,26-2 0-16,-14 8 0 15,-7 0 0-15,4 6 2 16,-16 3-3-16,17 5 0 15,2 0 0-15,5-1 1 16,-5-1 2-16,4-10 2 16,2 2 0-16,-4-10 1 0,7-6-1 15,0 2-10-15,2-14-60 16,5 10-44-16,1-7-126 16,-1-3-104-16,0-1 217 15</inkml:trace>
  <inkml:trace contextRef="#ctx0" brushRef="#br1" timeOffset="39618.946">22568 3441 739 0,'0'0'377'16,"1"0"-91"-16,2 5-46 16,-3-5-47-16,0 0-24 15,14 7-31-15,35 17-12 0,-28-12-20 16,3-5-10-16,7 2-31 15,-5-1-15-15,1-4-22 16,-6 0-7-16,-3-4-2 16,1-5-1-16,-7 2-37 15,-5-5-53-15,2-1 46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18:44.98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7920 7902 228 0,'3'-3'155'16,"5"-1"6"-16,-5 1-19 15,0 0-21-15,3-2-5 16,-6 4-4-16,5-2-1 0,-5 2-10 15,0 0-4-15,3-1-7 16,3-2-3-16,-3 2-11 16,-1 1-10-16,-2 0-16 15,0 0-9-15,0 0-8 16,0 0-2-16,0 0 0 16,0 0 2-16,2 1-2 15,-2 0-2-15,0 0-3 16,0 0-2-16,0 1-4 15,9 21-1-15,8 35-2 16,-20-33-2-16,-2 0-4 16,-5-2-1-16,-5-2-3 15,8 8-2-15,-3 0-1 16,4-3-1-16,-3 1 0 16,0-2 0-16,-2-5 0 15,5 3 0-15,-1-1 0 16,2-1 0-16,1-5 0 0,0-3 1 15,0-3 0-15,1-5 1 16,-2 3 1-16,2-5 2 16,4-3-26-16,-1-1-46 15,0 1-168-15,0 0-253 16,0-1 306-16</inkml:trace>
  <inkml:trace contextRef="#ctx0" brushRef="#br0" timeOffset="629.16">8024 7868 545 0,'0'2'277'0,"2"-1"-73"15,-8-1-32-15,6 0-32 16,0 0-3-16,0-1-10 16,0 0-7-16,0 0-9 15,0 0-6-15,11-1-13 16,0-1-9-16,29-7-23 15,-27 7-8-15,-2 3-10 16,-12-4-4-16,8 4-8 16,12 2-4-16,2-2-8 15,7 0 1-15,1 0 0 16,1 0 1-16,-1-2 0 16,-5-1-1-16,1-2-3 15,-4 0-3-15,0 2-2 16,-2 0-1-16,0 0-4 15,-1-3 0-15,1 1-2 16,-4-1-1-16,4 2 0 16,-3 2-1-16,-1 1-15 0,8 2-37 15,-16-1-115-15,-3-3-93 16,-8 4 152-16</inkml:trace>
  <inkml:trace contextRef="#ctx0" brushRef="#br0" timeOffset="4811.208">7830 8350 313 0,'0'0'218'0,"0"0"0"15,0 0-53-15,0 0-16 16,0 0-32-16,0 0-19 15,0 0-26-15,0 0-2 16,0 0-3-16,0 0 2 0,0 0 4 16,0 0 1-16,0 0-1 15,0 0 0-15,0 0-9 16,0 0-3-16,4 1-13 16,3 0-3-16,-7-1-2 31,0 0-1-31,16 0-1 0,35-3 0 0,-37-2-3 15,8 3 0-15,-9-2-1 16,1 4-4-16,7 5-5 16,-6-4-4-16,5 7-3 15,7-1-2-15,-5-7-1 16,3 2-1-16,-3 1 1 16,3-2 1-16,10 2 0 15,0 1-1-15,6-4-2 16,-12-4-1-16,-9 3-2 15,0-9-2-15,-5 1-3 0,-3 4-1 16,4 1-3-16,-10 1-1 16,1 4 0-16,1 4-1 15,-8-7 2-15,6 3-1 16,-3 2-1-16,-3-4 0 16,0 0-23-16,0 0-29 15,0 0-86-15,0 0-60 0,0 0-150 16,0 0-225-16,0 0 378 15</inkml:trace>
  <inkml:trace contextRef="#ctx0" brushRef="#br0" timeOffset="7766.355">7913 8115 409 0,'5'-4'207'0,"-1"2"-51"0,-2 0-30 15,7-3-40-15,-8 4-10 16,5-2-17-16,-3 2-2 16,-3 0 11-16,0 0 7 15,0 0 10-15,0 0 0 16,0-1-7-16,0 1-5 15,0 0-9-15,0 1-7 16,1 0-4-16,0 0-2 0,4 1-3 16,-5-1-1-16,10 0-7 15,-9-1-4-15,-1 0-2 16,2 0-1-16,-1 0-2 16,3 0-2-16,-1 0-9 15,6 0-5-15,-9 0-7 16,2 1 0-16,3 0-2 15,-2 0 0-15,8 1 0 16,-3 0 1-16,3 0-1 16,42 7 0-16,-38-4-1 15,2-3 0-15,1 0 0 16,-2-1-1-16,5-2 0 16,6 3 1-16,-1 0 0 15,-5-1 2-15,-2 1 0 16,-3-1 1-16,-5 0 0 15,-6-6-2-15,1 5-1 0,-2 1-2 16,-1 1 1-16,-3-1-2 16,0 0-2-16,0 0 0 15,0 0-31-15,0 0-41 16,0 0-131-16,0 0-109 16,0 0 190-16</inkml:trace>
  <inkml:trace contextRef="#ctx0" brushRef="#br0" timeOffset="24086.213">7837 9430 340 0,'0'-1'228'0,"0"0"24"16,0 0-33-16,0 0-42 15,0 0-15-15,5-8-22 16,-5 8 24 15,14-12-38-31,28-31 1 0,-30 31-31 16,-4 6-46-16,-6 7-4 16,-1 7-10-16,0 1-4 0,-5-1-7 15,1 2-3-15,-1 5-5 16,-2-2-3-16,5 7-4 15,-5-1-2-15,0 2-2 16,2 2-2-16,-6-2-2 16,6 5 1-16,-5 3 0 15,-3 2 1-15,1 0 0 16,0 5 0-16,2-5-1 16,0-2 0-16,-2 1 0 15,0-12 0-15,3-2 1 16,-2-4-1-16,4-7 3 15,3 3-5-15,3 0-97 16,1-3-100-16,0-9 119 16</inkml:trace>
  <inkml:trace contextRef="#ctx0" brushRef="#br0" timeOffset="24617.845">7874 9407 569 0,'-15'-25'288'0,"11"28"-91"15,8 2-40-15,-6-4-50 16,2 4-5-16,3-5 3 15,-3 0 5-15,0-1-4 16,2 0-11-16,17-2-23 0,28-8-10 16,-20 5-10-16,1-2 2 15,5 4 0-15,4-3-2 16,-7 5-6-16,7-5-2 16,-1-2-10-16,1 2-4 15,7-4-12-15,-11 4-5 16,-1 3-7-16,-8 0-1 0,-2 8-2 15,-4-6-1-15,-1 2-2 16,-4 0-2-16,-6-3-66 16,2 2-60-16,-9 1-227 15,2 0 220-15</inkml:trace>
  <inkml:trace contextRef="#ctx0" brushRef="#br0" timeOffset="25167.658">7865 9597 434 0,'0'2'272'15,"-1"-1"-26"-15,1 0-65 16,0-1-21-16,0 0-4 16,0 0 1-16,0 0-6 15,0 0-2-15,11 1-22 16,4-2-11-16,29-5-21 16,-21 1-8-16,5 1-13 15,0 0-6-15,-1 3-14 16,3 1-7-16,-14-3-16 15,7 1-5-15,4 0-11 16,-4-2-4-16,6 0-3 16,-1 4-2-16,-7-8-1 15,-3 4 0-15,-4 2 1 16,-3-8-27-16,-7 6-91 0,5 0-88 16,-1 2 114-16,-8 2-68 15</inkml:trace>
  <inkml:trace contextRef="#ctx0" brushRef="#br0" timeOffset="30482.343">9388 10935 339 0,'34'-39'172'0,"-29"32"-40"0,5 0-22 15,-6 0-9-15,5 3 0 16,-6-3 3-16,6 3 6 16,-3-1 7-16,8 3 5 15,-8 1 6-15,-7-3-7 16,5 8-25-16,-18-5-16 0,12 2-33 16,-5 2-13-16,-1-3-16 15,6 3-2-15,-8 3-5 16,10 3-3-16,-8 2-2 15,5 2-1-15,2 2-2 16,-2 3 0-16,3 8-1 16,-8 3 1-16,0 6-1 15,-5 0 1-15,-4-1 0 16,2-3-1-16,3-3 1 16,4-2 0-16,0-6 0 15,1-1 0-15,1-4 0 16,0-1 2-16,3-6 0 15,2-1 2-15,-1-4 5 16,-1-7 1-16,-11 3-1 16,9-5-1-16,5-1-5 15,1 1-2-15,14-5-2 16,-13 0 0-16,-1-1-1 0,2-3 0 16,3 3-1-16,1-4 0 15,3-5 0-15,2-1-1 16,11-7 0-16,8-4 1 15,13-7 0-15,-4-4 4 16,-2-4 2-16,-1 8 3 16,-1 7 2-16,9 8 0 15,-4 3-3-15,-7 3 0 0,-3 3-1 16,-1 2 0-16,0 10-2 16,0-2-1-16,-2 8-3 15,-4 4-1-15,-10 2 0 16,1 11 0-16,-1 2 0 15,-8 1 2-15,-3 12 2 16,-4 1 1-16,-6 13 0 16,0 7-1-16,-4-11 1 15,-4-2 0-15,-11-5 0 16,8-6 0-16,-1 3-1 16,7 1 0-16,1-12 1 15,1 2-2-15,4-6 2 16,-2-3-1-16,2-5 0 15,-3-6 2-15,1 1-14 16,5-6-39-16,-3-3-136 0,5-4-146 16,1-5 199-16</inkml:trace>
  <inkml:trace contextRef="#ctx0" brushRef="#br0" timeOffset="30932.308">9568 11031 702 0,'-13'-1'354'0,"12"1"-105"16,-2 4-33-16,10-2-62 15,-7 6-23-15,0-8-23 16,-4 0-10-16,-3-2-9 16,15 0-2-16,1 8-18 15,12-4-8-15,6 4-9 0,-3-5-7 16,9-2-5-16,-3-1-1 15,-2-3-3-15,-8 9-4 16,5-4-8-16,-1 2-5 16,1 5-6-16,8-10-3 15,-6 5-3-15,3 3-1 16,-6-7-1-16,-9 3-1 16,5-1 1-16,-7-1-32 0,0-4-128 15,5 3-119-15,-12-9 158 16</inkml:trace>
  <inkml:trace contextRef="#ctx0" brushRef="#br0" timeOffset="32383.268">9971 12460 396 0,'0'-5'203'0,"0"2"-52"16,0 1-33-16,0 1-28 15,0-1 4-15,0 1 12 16,0 0 5-16,6-3 11 16,8-4-1-16,21-7-9 0,-37 11-5 15,2 5-19 1,-4-1-8-16,4 0-17 0,0 0-9 15,0 0-13-15,2 15-5 16,-11 31-9-16,12-32-4 16,-14-1-5-16,11 2-2 15,0-2-3-15,-11-1-3 16,3 1-1-16,6-1-1 16,2-2-2-16,15 2-1 0,-15-6 1 15,7 1-1-15,-10-5 4 16,-14-3 1-16,24-2-1 15,-11-2 2-15,6-4-4 16,13-2 0-16,-15-7-2 16,7 2-1-16,0-6-2 15,-7 2-1-15,0-2 0 16,2-1-1-16,-2 5 2 16,1-7-2-16,3 12 0 15,-7-4 2-15,-2 6-2 16,-1 3 0-16,-5 5-3 15,-5 2-2-15,-1 2 1 16,-5 1-1-16,-3 15 2 16,1 0 1-16,-4 2 0 15,4 10 1-15,-10-15 0 0,15 8 1 16,3 5 0-16,0-7 0 16,16 8 1-16,-9-5-1 15,2 2 2-15,2 0 0 16,2 2 4-16,0 2 3 15,4 1 2-15,1 3 2 16,4-3 3-16,1 0 3 16,8-4 5-16,2-6 2 15,5-3-1-15,9-7-1 16,19 1-7-16,-5-7-3 0,4-4-4 16,-1-3-1-16,-10-10-2 15,8 5 0-15,1-4-1 16,-8 1 0-16,-6-2-1 15,-3-1-1-15,-7 2-2 16,0 1 0-16,-3 5-21 16,-4 2-24-16,-5 1-70 15,9 5-66-15,-8-9 111 16</inkml:trace>
  <inkml:trace contextRef="#ctx0" brushRef="#br0" timeOffset="40623.024">8494 13951 707 0,'31'-12'397'0,"-37"6"-106"16,4 4-77-16,4 2-32 15,0 0-60-15,-2 0-22 16,0 0-27-16,0 0-9 16,0-1-17-16,0 0-5 15,0 0-12-15,0 0-5 16,0-1-5-16,0 1-3 0,0 0-6 15,0 1-3-15,0 0-2 16,1 0-1-16,6 12-1 16,-4 4 0-16,-20 37-2 15,1-23-1-15,-2 5 1 16,0 4 0-16,1-5 0 16,3-1 0-16,3-3 1 15,2-5 0-15,2-3 0 16,-2-6 0-16,0-9 1 15,5-2 0-15,-2-4 1 16,4-1 2-16,0 5-73 16,2-7-64-16,0 1-213 15,0 0 205-15</inkml:trace>
  <inkml:trace contextRef="#ctx0" brushRef="#br0" timeOffset="41256.156">8488 13935 617 0,'-1'-1'335'0,"-3"-1"-70"16,1 0-46-16,2 1-57 16,0 0-21-16,0 0-23 15,0-1-11-15,1 1-22 16,0-1-12-16,14 0-17 15,3-2-8-15,27-29-14 16,-32 26-7-16,22 8-10 16,-3-1-5-16,-4 0-4 15,20 2-2-15,-25-2-2 16,7 7-2-16,-2 3-1 0,-13 3-1 16,4 2 0-16,-2 1 0 15,-3 6 0-15,9 1 0 16,-13 5 2-16,-5 0 0 15,-5 2 1-15,-1 7 0 16,-8-5 1-16,-2 0 2 16,-5-4 1-16,-5-5 1 15,-7 0 1-15,-1-2 3 0,-15-2 6 16,-1-5 7-16,1-3 8 16,-2-1 3-16,9-7 1 15,-2-1-3-15,5-5-8 16,3-2-6-16,10 0-7 15,6-1-4-15,1-2-5 16,-3-2-2-16,13-2 0 16,-7 1-15-16,8 4-74 15,7 2-66-15,-8 4-278 16,8-1 275-16</inkml:trace>
  <inkml:trace contextRef="#ctx0" brushRef="#br0" timeOffset="42305.44">8048 15684 448 0,'40'-38'251'15,"-46"32"-34"-15,6-4-31 16,9 3-35-16,0 2-10 15,3 2-8-15,-12 3-6 16,6 0-10-16,0 0-5 16,-8-4-24-16,3 4-14 15,-2 0-28-15,0 0-13 0,0 0-14 16,0 0-4-16,0 3-4 16,-1 12-3-16,-1 30 0 15,-16-27 0-15,4 9 1 16,1 0 0-16,15 9-1 15,-5-1-1-15,-10-7-1 16,6 3 0-16,-19-10 0 16,23 9 0-16,0-5 0 15,-2-7-1-15,2-2 0 16,-8-14 0-16,9 0 2 16,-1-2 3-16,2-5-51 15,1 4-43-15,0-1-133 16,0 1-180-16,-1-19 258 15</inkml:trace>
  <inkml:trace contextRef="#ctx0" brushRef="#br0" timeOffset="43238.736">8056 15612 727 0,'-13'0'351'0,"-3"-4"-128"16,8 4-27-16,6-1-46 15,6 1-13-15,-4-1-19 16,0 0-11-16,0 0-18 16,0 0-16-16,0-1-24 15,20-3-12-15,30-12-19 16,-19 6-4-16,10-3-6 16,-5 0 0-16,10 4-4 15,2 5 0-15,-9 3-2 16,-4-1 0-16,-3 8-2 0,-8-1 0 15,-1 1-1-15,1 9-1 16,-10-3 2-16,-4 5 0 16,-11-2 4-16,0 1 1 15,-14 0 0-15,1-1 1 16,-5 2 0-16,-8-4 1 16,6 0 0-16,-8-5 0 15,-2 2 0-15,-2-5 0 0,-2-2-2 16,2-1 1-16,8-1-2 15,-6-3 0-15,8-1-1 16,11 1-1-16,-6 0 0 16,6-2-2-16,9 3 0 15,-3 0-2-15,6 0-4 16,0 0-1-16,0 2-1 16,0 0-1-16,15 2 2 15,33 4 0-15,-27-6 1 16,12 3 0-16,0 2 2 15,0 0 0-15,-4 2 1 16,3 0 1-16,-8-1 0 16,2 5 1-16,-4 2 1 15,-2 1 0-15,-3 3 1 16,-7-2 1-16,1 1-1 0,-2 3 1 16,-9-1 0-16,5 7 0 15,-5-3 1-15,-11-6 0 16,-4 6 2-16,-1-2 1 15,-6 3 8-15,0-4 9 16,-3-1 17-16,-9-5 4 16,-6-1 5-16,1 1-6 15,-5-1-9-15,-1-5-7 0,9-3-7 16,6 2-1-16,3-10-8 16,-1 1 3-16,-11-9-4 15,-2-5-1-15,2 5-5 16,10-4-1-16,10 1-3 15,1 4-4-15,2-4-36 16,1 5-23-16,1 2-84 16,2-4-78-16,2 12 145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1:17.59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1791 9243 267 0,'0'-11'216'0,"1"6"23"15,6 0-47-15,-6 1-16 16,11 4-24-16,-12-4-9 16,-3-5-20-16,6 4-7 15,-8-8-15-15,11 3-10 16,-3-2-19-16,-1 5-9 15,2-5-12-15,-6 1-4 16,-7-2-2-16,4-3-3 0,-9 4-5 16,3-1-3-16,2 3-7 15,-5-2-3-15,1 2-6 16,-3 0-3-16,-8 2-7 16,4 1-1-16,-6-2-4 15,3 8-2-15,-9 1-1 16,-8-1 0-16,-6 8-1 15,-12 2-1-15,-2 6-3 16,-5 8 0-16,1 13 1 16,5 3 0-16,2 18 1 15,-3 2 1-15,-4 2 0 16,8-2 0-16,8-9 0 16,11 0 1-16,2 6-1 15,-4 9 1-15,-7-2 1 16,16-5 0-16,16-3 0 15,0-10 0-15,17 1-1 0,-9 3 1 16,1-5-1-16,7 2-1 16,-3 9 0-16,5-3 0 15,10 2 0-15,-29-5 1 16,37-7 0-16,0 4 0 16,8-11-4-16,27-1-5 15,-23-9-2-15,9-10 2 16,11-3 2-16,3-3 8 0,5-7 0 15,-4 3 0-15,-4-5 2 16,7-5 0-16,7-2 1 16,-2-3 1-16,2-2 0 15,-7-1 2-15,-10-6 7 16,3-4 4-16,-6-14 6 16,5-5 1-16,14 1-3 15,-1-6-2-15,-4-6-3 16,-11-2 1-16,-15-7-2 15,-6-1 1-15,-6 3 19 16,-1 0 8-16,-7-8 9 16,-3 0 2-16,-8-4-14 15,-8 2-6-15,-12 4-10 16,1 4 0-16,-9 5-10 16,3 4-2-16,-5 4-4 0,-9 3-6 15,19 7 1-15,-18-1-3 16,4 11 0-16,-4 2 0 15,-25 10-1-15,12 6 0 16,-5 3-2-16,3 7 0 16,0 6 1-16,-1-1 0 15,-5 6 2-15,0-2 1 0,14-2 1 16,-4 1 0-16,-2-5 0 16,7 0-1-16,-6 0-1 15,8 3 0-15,16 6-3 16,3 3-2-16,3 3 0 15,8 3 0-15,-3 5-53 16,-1-2-35-16,12 18-176 16,1-7-240-16,8 14 333 15</inkml:trace>
  <inkml:trace contextRef="#ctx0" brushRef="#br0" timeOffset="1299.704">1614 11011 310 0,'11'-11'228'16,"-6"-4"-7"-16,7 7-38 15,-1-6-20-15,-5-7-44 16,0 8-8-16,-6-1-8 15,-3 4 2-15,4 0 4 0,-5-2-2 16,1-1-7-16,9 2-8 16,-4-1-16-16,1 0-9 15,1 4-19-15,-8-6-4 16,0 0-5-16,-2 0-2 16,-6-7-2-16,-1 3 0 15,-10 0-1-15,5 2 0 0,-13-2-3 16,7 3-4-16,-18 7-9 15,0-3-4-15,3 14-6 16,-16 1-3-16,-2 14-4 16,1 3-1-16,-11 6 0 15,3 5-1-15,1 0 1 16,5 7-1-16,1 9 0 16,8 3 0-16,8 5 0 15,-5 2 0-15,6-1 0 16,5-1-1-16,14-7 1 15,5 1 0-15,9 3-1 16,-1 2 0-16,3 1 0 16,4 4 0-16,6-11-1 15,3 4 1-15,8-4 1 16,-10-2-1-16,17 0-1 16,6-6 0-16,7-5 1 0,13-1 1 15,-13-10 1-15,4-6 1 16,4-1 1-16,9-2 0 15,3 0 0-15,0 4 0 16,-3-16 1-16,4-6 0 16,-1-6 0-16,17-11 0 15,7-2 2-15,-7-1 0 0,-9-16 2 16,-6 1-1-16,0-8 1 16,14-4 0-16,-3-1-2 15,-5 2 0-15,-10 6 1 16,-19 0 0-16,3 3 2 15,-8-3 2-15,-8-5 0 16,0 5 2-16,-2 1 2 16,-10 4 5-16,4 3 8 15,-2-6 3-15,-5 4 4 16,5-8 1-16,-13-9-4 16,-10 0-2-16,3-13-5 15,-3 6-4-15,-12 4-5 16,0 0-1-16,-19 11-4 15,-2 5 0-15,6 9-2 16,2 3-1-16,-5 10-2 16,-14-1-1-16,-12 0-2 0,0 13-2 15,-1 7 0-15,4 0 0 16,-1 17 2-16,3-3-1 16,-14-9 2-16,7 8 0 15,3-4-2-15,-9-2 1 16,10 12-1-16,11-4-1 15,-7 1 0-15,15 0-1 16,3 2-2-16,-6 5 0 16,11 0-1-16,-13 4 0 0,22-4-26 15,6 3-30-15,11 7-71 16,12-1-67-16,-1 0-171 16,1-5 232-16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0:45.04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1465 12005 372 0,'13'-10'206'0,"-1"-1"-33"0,-12-4-23 16,0 3-34-16,5 0-12 15,6 4-19-15,-3-6-10 16,1-1-12-16,0 5-3 16,-6-14 1-16,6 5 3 15,-9 1 6-15,-3-5 1 16,1 5 3-16,7 2 0 16,-12 0-7-16,-2 3-7 0,-15 4-18 15,8 0-12-15,-4 3-16 16,-4 1-4-16,-12 6-8 15,-22 2-2-15,1 4-8 16,0 7-2-16,-1 13-2 16,4 12 0-16,-12 15 2 15,-6 5 1-15,5 4 1 16,-8-7 2-16,17-2 1 16,1-1-1-16,9 2 0 15,5 0-2-15,5 8 1 16,0-4 1-16,19-3 5 15,8-5 1-15,13-6 0 16,7 1 1-16,5-1-1 16,-1-1-1-16,16 5 1 15,15-4 1-15,3-11 2 0,13 1 0 16,7-19 1-16,-4 3 2 16,12-6 0-16,-1-4 2 15,-12-16 0-15,3-7-1 16,5-17 3-16,3-9 0 15,11-3 7-15,-4-8 9 16,-7-12 14-16,-6 4 6 16,-6-16 4-16,0 0-5 0,-14-7-1 15,-6-4-1-15,-9 9-3 16,-8-2-3-16,-20 6-6 16,-3-4-6-16,-24-2-6 15,-10 5-3-15,-1 9-5 16,-6 15-2-16,-2 13-5 15,0 5-4-15,-17 17-9 16,-4 5-5-16,-18 18-6 16,-11 16-1-16,4 10 5 15,-6 3 2-15,9 14 6 16,10 0 2-16,14 7 3 16,4 4 1-16,17-13 3 15,4-1-12-15,7-15-124 16,16-4-71-16,21-3 117 15</inkml:trace>
  <inkml:trace contextRef="#ctx0" brushRef="#br0" timeOffset="14794.008">15840 13396 300 0,'-1'-2'214'16,"0"1"11"-16,0 0-94 16,0 0-22-16,0 0-21 15,0-1-3-15,0-1 3 16,-1 1 2-16,1 1-4 15,0 0-3-15,0 0-4 16,0 0-4-16,0 0-9 16,0 0-5-16,0 0-5 15,0 0-1-15,0 0-3 16,0 1-2-16,-1 0-10 16,-13 2-7-16,-25 8-9 15,34-4-4-15,5 4-5 16,-2-2-2-16,-12-3-5 15,13 3-2-15,-11-3-4 0,7 1-2 16,8 3 0-16,-6-2 0 16,10 4-1-16,-12-2 1 15,4-1-1-15,2 2 0 16,12-1-1-16,7 0 1 16,-10 1 1-16,3-7 0 15,-6-3 6-15,3-3 5 16,16-9 7-16,-13 1 5 0,4-5-3 15,-1-1-2-15,-5 0-3 16,3 0-1-16,-6 4 1 16,-5-1 1-16,-6 2-1 15,0 0-1-15,-1 4-4 16,-6-1-3-16,0 9-6 16,3 4-1-16,1 1-4 15,-6 5 1-15,5-2 2 16,-2 3 1-16,2-3 0 15,1-1 0-15,2 1 0 16,-5-5-1-16,0 1-1 16,12 6-1-16,-2 0 0 15,5 0 1-15,-10-1 0 16,13 3 1-16,-1-5 0 16,-3 2 1-16,4-1 1 0,-16-6 0 15,14 0 2-15,-1 0 1 16,11-5 2-16,2 1 0 15,-10-6 1-15,5-2-1 16,-7-4 1-16,2-2 0 16,2 0 1-16,-5-3-1 15,-1 3 1-15,-4 0-1 16,-1 3-3-16,-4 5-1 0,0 4-4 16,-5 1-2-16,-4 3-2 15,5 8 0-15,-14-1 1 16,12 8 2-16,-6-7 1 15,0 0 1-15,14 3-1 16,-5-6 0-16,12 9-1 16,0-5-1-16,-1-1 1 15,2 1 1-15,-1-4 1 16,2 0 0-16,7-3 3 16,-2 2 0-16,5-6 1 15,2-2 1-15,-3-4-1 16,0-1 1-16,-5-3-1 15,0 3 0-15,-6 0 2 16,0 2 1-16,-4 1 0 16,0 0 0-16,-5 1-4 15,-3-2-1-15,-2 6-3 0,-4 1-1 16,-1 2 0-16,2 5 1 16,5 1 1-16,-2-4 0 15,7 2 1-15,-8-4 0 16,-1-3-1-16,3 1 0 15,-3 0-3-15,21 2 1 16,-6-1-85-16,9 4-79 0,3-1 105 16</inkml:trace>
  <inkml:trace contextRef="#ctx0" brushRef="#br0" timeOffset="16010.124">16412 13347 538 0,'0'-1'271'0,"0"0"-58"16,0 0-19-16,0 0-16 15,0 0 0-15,0 0-9 16,0 0-6-16,2-6-20 16,-2 4-13-16,0 2-38 15,0 0-19-15,-1 0-26 16,0-1-14-16,0 2-12 16,-14 7-4-16,-31 22-4 15,32-16-1-15,1-4-3 16,9 6-1-16,0-4-3 15,-3-3-2-15,4 1-1 16,-3-6-2-16,11 5 1 16,4 0 0-16,2-2 1 15,3 2 2-15,1-6 0 16,-4-2 0-16,2 0 1 16,-5-4 0-16,0-2 0 0,3 1 1 15,-3-4 1-15,-2 0 0 16,4-3 0-16,-8 1-1 15,-2-2 1-15,2-1-1 16,-6 2 2-16,3 0-2 16,-1 1-2-16,-4 4-2 15,-2 2-2-15,-3-1-3 16,2 10 1-16,-4-2 0 0,0 7 2 16,2-1 1-16,-6-1 1 15,5 3 1-15,3-8-1 16,4 6 1-16,6 4-2 15,-4-9-1-15,8 12 0 16,-5-6 0-16,0-4-1 16,8 5 1-16,-4-5 0 15,5 3 0-15,2-1 1 16,1 0 1-16,0-2 1 16,-1-3 0-16,3-2 1 15,-3 0 1-15,-1-5 0 16,-2-7 2-16,-6-1-1 15,3-1-1-15,3-1 1 16,3 2-2-16,-1-1 2 16,-17 1-2-16,6 0 1 15,-5 4 0-15,-3 1-3 0,13 3 2 16,-8 5-2-16,-3 1 0 16,2 2 0-16,-8-5 0 15,1 6-1-15,0-3 1 16,3 10 0-16,0 3-1 15,3-8 0-15,-1 5-1 16,0-11 0-16,8 12 0 16,-1-8-1-16,4 2 1 0,2 6 0 15,0-10 0-15,3 8 0 16,0-1 1-16,2-5 0 16,-1 1 2-16,0-2 0 15,-3-3 0-15,-4-8 2 16,9 5-1-16,-1-7 1 15,-1-1 0-15,3-1 0 16,-8-2 0-16,-2-2 1 16,-2 2 0-16,-1 2-1 15,-4 1 0-15,-10 4-3 16,10 2-2-16,-6 5-1 16,0-1-2-16,10 5-1 15,-5 2 5-15,-4-6-40 16,7 9-70-16,-7-6 75 0</inkml:trace>
  <inkml:trace contextRef="#ctx0" brushRef="#br0" timeOffset="17695.255">16055 16025 401 0,'30'-32'246'16,"-30"30"-31"-16,3 1-41 15,-3 0-9-15,0 0-18 16,0 1-10-16,0-1-22 15,0 0-8-15,-1 0-18 0,-1 0-8 16,1-1-12-16,0 1-5 16,0 1-12-16,-5 0-3 15,-6 0-1-15,2 1 0 16,-25 9-7-16,26-2-5 16,-2-3-13-16,4 2-5 15,2 0-8-15,1 4-2 0,4-2-2 16,-8-2-3-16,7-2-1 15,-3-1-1-15,2-1-1 16,2-3 0-16,0 0 0 16,0 0 2-16,5 1 1 15,8 3 1-15,0-1 0 16,33 3 2-16,-27-11 0 16,-6-2 1-16,6 2 2 15,-9-6 0-15,3-2 1 16,3 3 2-16,-9-1 7 15,3-1 6-15,-8 2 12 16,-2-4 3-16,-4-2-3 16,-5 4-5-16,-3 7-15 15,-7-2-7-15,-2 4-6 16,1 6-2-16,6 3-2 0,2-3 1 16,4 12 0-16,-4-12-1 15,2-1 1-15,6 11-1 16,1-13 0-16,3 10-1 15,3-1-1-15,1 3 0 16,3 2 2-16,3-5-1 16,-1-3 1-16,5-5 1 15,0-1 0-15,4 0 1 16,12 0 1-16,-2 0 0 0,0 0 0 16,-13 0 2-1,-12-4 0-15,-1-5 0 0,-1-1 1 16,5-1 1-16,-6-5-1 15,0 6 0-15,-17-5-1 16,4 2-2-16,-1 10-3 16,-4-3-3-16,11 8 0 15,-10 6-1-15,-3-2 3 16,-1 1 1-16,6 4 0 16,3-5-1-16,5 0 0 15,5 7 0-15,2-4-1 16,-2-5 1-16,3 0 0 15,0-1-1-15,-1-3 1 16,0 0 1-16,0 0-1 16,4 3-31-16,23 7-91 15,20 24-77-15,-22-31 112 0</inkml:trace>
  <inkml:trace contextRef="#ctx0" brushRef="#br0" timeOffset="19027.053">16703 16021 196 0,'0'-1'143'0,"0"0"10"16,0 0-27-16,-1-7-4 15,0-1-9-15,0 5-4 16,0 2-10-16,-2-6-1 16,2 6-6-16,0-2-5 15,1 3-12-15,0 0 2 0,0 0 6 16,-1 0 4-16,-1-8 8 15,1 5 2-15,0 3 4 16,0 0 5-16,-1 0-3 16,1-1-6-16,0 1-17 15,0 0-9-15,-9-3-15 16,6 3-8-16,-8 2-12 16,-40 5-5-16,35 4-9 15,-10-5-3-15,13 6-8 16,0 1-1-16,10 3-4 15,3-3-1-15,-4-5-3 16,5 2 1-16,5-2-1 16,0 0-1-16,4-2 3 15,2-5 0-15,3-1 1 16,3-2 0-16,3-1-1 16,7 2 1-16,-4-4 1 0,1 1-1 15,-2-5 1-15,-14-2-1 16,1 4-1-16,-6-2 1 15,-4 2-1-15,3-3 0 16,-6-1 1-16,2 6 0 16,-1 0 0-16,7 14-1 15,-5-7-2-15,-10-6-1 16,-2 5 0-16,-13-6-1 16,10 7 1-16,0 3 0 15,-3 2 0-15,4 0 0 0,1 3 0 16,9 0-1-16,1-1 0 15,-4 0 0-15,7 4 0 16,-2-3 0-16,6-2-2 16,6 4 0-16,4-6 1 15,-2 3 1-15,8 1 1 16,-1-7 1-16,-2 0 0 16,8 3 0-16,-8-1 0 15,5-4 0-15,-10 0 2 16,-5-5 2-16,2-5 2 15,-8-2 0-15,0-4 0 16,0-7-1-16,4 4 0 16,5 4 0-16,0 0-2 0,-7 1-1 15,-3 3-2-15,0 3-2 16,-16-1 0-16,10 7-1 16,-7 1-1-16,-8-2 1 15,18 12 0-15,-1 2 0 16,-6 0 0-16,7-2 0 15,-1-5 1-15,-11 5 0 16,6-1 0-16,-8 3 0 16,9-1 0-16,10-2 1 0,7 6-1 15,12 0 0-15,-14-4 0 16,-4-6 0-16,10-1 1 16,-12-3 1-16,18 0 0 15,-4 0 1-15,-3-4 0 16,6 0 1-16,-5-7 0 15,5 1 0-15,-19-4 0 16,2-6 0-16,-1 7 0 16,-5-4-1-16,6 6-1 15,4 11-2-15,-12-2-4 16,1 5 0-16,-3 1-1 16,-1-1 1-16,-2 5 1 15,4 0 1-15,0 4 2 16,5-4-7-16,5 2-67 0,-4-12-62 15,19 9 81-15</inkml:trace>
  <inkml:trace contextRef="#ctx0" brushRef="#br0" timeOffset="22029.948">25791 13860 309 0,'-2'-1'204'16,"1"0"-5"-16,0-1-40 15,1 1-5-15,0 0-2 16,0-3-3-16,-1-2-18 16,-1 1-7-16,0 1-21 15,0-1-11-15,1 4-17 16,-1-2-9-16,1 2-11 16,0 0 0-16,0-1-4 0,-1 1 2 15,1 0-2-15,-17 1-2 16,-36 1-9-16,46 7-1 15,-1-6-15-15,9 2-5 16,0-2-9-16,-3 1-6 16,2-3-1-16,0 0 0 15,0 0-3-15,0 0 0 16,1 0 0-16,2 11 0 16,-1-2 0-16,1-1 1 0,8 24 0 15,-10-31 0-15,8-1 4 16,5-1 2-16,5-1 4 15,-10-6 1-15,-2-6-2 16,13 4 0-16,-8-11 0 16,5 7-1-16,3-1 1 15,-7 2 1-15,-9-5-3 16,1-1-1-16,-10 3-1 16,-12 0-1-16,7 16-2 15,-7-2-1-15,4 6-2 16,8-4-1-16,-8 3 0 15,5 8 1-15,-3-4-1 16,4 6 1-16,4-1 0 16,3-3 0-16,7 3 0 0,-10 0 0 15,1-5 0-15,6 7 0 16,7-5 0-16,-15-6 1 16,21 7 0-16,-21-8 1 15,5 2 1-15,15 5-1 16,-15-9 1-16,13 3 1 15,-6-5 1-15,3-2 0 16,3-1 1-16,1-5-1 16,0-1 0-16,-2-1-1 0,-3-1 2 15,-2 1-1-15,-5 6 0 16,-8-10 1-16,3 11-2 16,-10-5 1-16,0 3-3 15,14 15-1-15,-18-9-1 16,4 9 0-16,11 5 0 15,-12-11 0-15,8 12 1 16,3-5 0-16,-17-8 0 16,17 9-1-16,2-6 0 15,-4 2 0-15,5 0 0 16,-3-1 0-16,-8 0 0 16,9 3 1-16,9 1 0 15,3 0-1-15,10 1 1 16,0-2 5-16,-20-7-43 15,6 0-35-15,-2-3-101 16,-4 1-74-16,10 0 155 0</inkml:trace>
  <inkml:trace contextRef="#ctx0" brushRef="#br0" timeOffset="23278.26">26280 13749 405 0,'-1'-1'229'0,"0"0"-24"16,0 0-34-16,1 0-18 16,0 0-1-16,0 0 1 0,0-1 3 15,0 0-8-15,2-5-2 16,0-2-17-16,1 1-12 15,-3 5-22-15,0 2-19 16,0 0-21-16,-1 0-8 16,0 0-11-16,-10-2-4 15,-11 2-6-15,-25 5-3 16,36 6-7-16,5 5-2 0,5 6-5 16,-10-7-1-16,8-1-3 15,-3 1 0-15,-1-5-1 16,18 5-1-16,-14-5 1 15,8 0-2-15,2-7 2 16,-3 3 1-16,11-1-2 16,-6-3 2-16,8 2 0 15,-7-5 1-15,2 1 1 16,4 0 0-16,-4-7 0 16,-3-2-1-16,3 0 0 15,-3-1-1-15,1 0-1 16,3 0 1-16,-10-8 0 15,-3-4 0-15,-2 4-1 16,-9 2 0-16,5 10-4 16,1 6 0-16,-8-2-3 0,2 3 1 15,-4-3 0-15,-17-1 1 16,24 12 1-16,1-1 0 16,-1 6 0-16,16 4 0 15,-26-11 1-15,-2-3-1 16,16 7 0-16,-6-1 0 15,10 5 1-15,1 1 0 16,1-4 0-16,8 2-1 16,-1-5 1-16,11 3 0 0,-16-9 1 15,-4 1 1-15,7 1 1 16,-4-3 0-16,9 1 2 16,1-6-1-16,-3-7 0 15,9 3 0-15,-2-9-1 16,4 2-1-16,-3-2 1 15,-12-7 0-15,-6 7-1 16,1 3 0-16,-4 3-2 16,1 8-1-16,-5 2-3 15,-9-2-1-15,9 5 1 16,-7 0-1-16,-3 4 2 16,12 6 1-16,-14-2 0 15,1 0 1-15,6 0 0 16,2-3 0-16,9 1 0 15,5 3 0-15,7-4 0 0,-9 2 0 16,3-2 1-16,3 2-1 16,4-2 2-16,-12-4-1 15,11 4 1-15,-5-8 0 16,-2-2 1-16,16 2 0 16,-20-13 1-16,8 11-1 15,-2-6 0-15,1-4 0 0,6 11-1 16,-9-12 0-16,-5 1 2 15,-5 0-2-15,0 1-1 16,-3 7-1-16,1 8-1 16,5 3-1-16,-17-5 1 15,11 0 1-15,-9-1 0 16,-4 0 0-16,23 7 1 16,-1-1-1-16,6 0 0 15,2 1 0-15,-12-1-2 16,0-4 23-16,-3 4-72 15,6-3-49-15,1-1-557 16,10 9 439-16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19T02:20:35.64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25679 9575 485 0,'13'-7'279'15,"-4"0"-73"-15,2-3-45 16,-9 0-23-16,3 0-45 0,16 5-16 15,-9-5-27-15,15 1-12 16,-6-1-14-16,-9-2-2 16,3 2 7-16,-2 1 4 15,-3-3 9-15,-4 1 1 16,2-2 6-16,-10 0 2 16,-5-3 4-16,-3 0-1 15,-11-2-13-15,1-4-9 16,-10 4-16-16,8 3-4 15,-18 1-8-15,-13 0-3 16,-8 9-3-16,-17-4-3 0,3 16 0 16,0 8-2-16,2 2-1 15,-4 4 0-15,9 0-2 16,2 5 5-16,4 4 5 16,3 6 2-16,11 1 6 15,4 6-4-15,0 8 0 16,20 17 0-16,-5 3-1 15,-2-6 1-15,17 0 1 16,-10-12-1-16,25 6 0 16,-1 4 0-16,5 0 1 15,10 0 0-15,-10-11 4 16,14-5 3-16,0-18 9 16,13-7 4-16,18-8 10 0,5-8 0 15,20-10-2 1,2-3-3-16,21-14-11 0,8-5-4 15,1-13-5-15,-1-7-1 16,-14-5 0-16,-7 0 0 16,-13-1 5-16,-4 0 1 15,-21-5 5-15,-7-6 0 16,-18-11-1-16,-15-5-3 16,-15-1-7-16,-11 7-6 0,-21 17-8 15,1 11-4-15,-15 12-6 16,-13 1 1-16,-6 16 4 15,-18 7 2-15,-4 14 8 16,8 14 2-16,-14 1 4 16,4 2 0-16,10 1-1 15,3-3-2-15,35 1-1 16,11-3 36-16,20 0-134 16,15-1 365-16,29-3-217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2.14286" units="1/cm"/>
          <inkml:channelProperty channel="T" name="resolution" value="1" units="1/dev"/>
        </inkml:channelProperties>
      </inkml:inkSource>
      <inkml:timestamp xml:id="ts0" timeString="2017-02-22T21:43:57.5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-2147483648 0 0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10-11T15:16:16.57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10813 9817 496 0,'0'-1'239'16,"0"0"-103"-16,0 0-48 0,0-1-56 16,0 1 3-16,0 0 10 0,0 0 3 15,0 0 0-15,0 0-6 16,0 0 1-16,0 0-1 16,0 0-2-16,0 0 0 15,0-1-5-15,0 1-2 16,0 1-5-16,3 1-4 15,-3-1-6-15,0 0-2 16,1 3 1-16,2 1 0 0,5 10-3 16,10 22-3-16,-16-28-6 31,0 3-1-31,0-4 0 16,-1 0-1-16,1 1 1 15,0 1-1-15,-2-6 1 16,2 1 1-16,-2-4 35 0,0-1 8 15,0 0 3-15,0 0-1 16,0 0-34-16,0 0-7 16,3-12-6-16,2-3 0 15,11-27-1-15,-14 26 0 16,1 3 0-16,-3-1 1 16,1 1 0-16,-1 0 1 0,-5 3 0 15,-2 3 1-15,-7 3-3 16,1 3 0-16,-3-2 2 15,-1 5 2-15,0 3 2 16,-3 0 1-16,-3 11-3 0,-1-1-2 31,2 2-1-31,5 6 1 0,0 0-1 16,4 3 2-16,-13 1-1 16,-1-2 0-16,5 1-1 15,2-1-1-15,8 2-1 0,5 3 0 16,5-1-1-16,-5 1 1 15,9-2-1-15,3 1 0 16,5-2-1-16,6-6 0 16,7-3 1-16,7-2 1 0,9-7 4 15,4-4 2-15,5-7 1 16,-1-9 0-16,-2-5-2 16,2 1-2-16,-6 3-2 15,-2-2-1-15,-9-1-1 16,-3 2 0-16,-9-1-107 15,-5 2-141-15,-13-1 161 16</inkml:trace>
  <inkml:trace contextRef="#ctx0" brushRef="#br0" timeOffset="6261.576">10545 11241 272 0,'28'-28'178'0,"-33"26"0"0,5 1-42 15,1 1-5-15,-1-1-10 16,0 1-6-16,0 0-10 15,0 0-5-15,0 0-5 16,0 0-8-16,0 0-20 16,4 8-8-16,2 5-20 15,14 30-8-15,-19-26-10 0,1 3-4 16,-4 1-7-16,-1 3-1 16,1 8-2-1,-4-1 0-15,2 4-1 0,2-2 1 16,-4-3-2-1,1-1 0-15,-1-3 0 0,4-2 0 0,0-9 1 16,-4 0 1-16,6-10 8 16,-1-3 7-16,-2-4 6 15,3 1-2-15,-1 0-7 16,1-1-9-16,0-23-8 16,5-32-1-16,2 25-1 31,-5-1 0-31,5 2-2 0,6 0 1 15,-3-1 1-15,6-2 0 16,4-1-1-16,-4-2 1 16,2-4-1-16,5 3-1 15,0 1-1-15,-1 2-1 16,7 8-2-16,-6 1 1 16,-2 8-2-16,3 5-2 15,-6 11-1-15,1 4 0 0,-9 7 2 16,3 4 2-16,-2 3 3 15,0 3 0-15,6 8 2 16,-6-1 0-16,-3 6 1 16,-1 2 0-16,-5 2 0 15,0 4 0-15,-3 3 2 16,-3 1 0-16,-3 2 2 16,3-16-1-1,2-14 1-15,-1-1-1 0,-3 38-1 16,0-9 1-16,3-7 1 0,3-25 2 15,0-5 0-15,1-2 3 16,-1-8 1-16,2-1-19 0,-2 3-131 16,0 0-144-16,2-8 172 15</inkml:trace>
  <inkml:trace contextRef="#ctx0" brushRef="#br0" timeOffset="6612.527">10669 11394 801 0,'-3'-8'380'0,"12"1"-145"15,2 1-32-15,6 4-70 16,5 2-30-16,0 1-47 16,4 1-14-16,3 3-17 15,-2 2-6-15,-4 1-9 16,-3 0-2-16,-6-3 2 0,-2-1 1 15,0-3-49-15,-3-1-89 16,-2-1 84-16</inkml:trace>
  <inkml:trace contextRef="#ctx0" brushRef="#br0" timeOffset="17892.97">22435 15913 198 0,'20'-31'166'15,"-19"26"12"-15,0 4-50 0,-1-3-24 16,0 3-50-16,0 0-16 15,0 0-13-15,0 0 6 16,0 0 19-16,0 0 8 0,1-6 2 16,1 1-8-16,-2 1-19 15,0-2-7-15,-2 0-8 16,0-2-1-16,-1 2-4 16,-1 0-2-16,-6-1-2 15,-34-25-1-15,22 24-1 16,-2 0-1-16,-2 0-1 15,-2-3 0-15,0 8-1 16,-3 0 0-16,-6 5-2 16,-4 4 1-16,-1 2-1 15,1 6-1-15,4 2-1 16,0 5-1-16,-1 1 0 16,0 1 0-16,2 5 0 0,-2-5 1 15,0 3-1-15,6-2-1 16,-5 2 1-16,2 2 0 15,-1 5-1-15,-3 2 0 16,2 7 1-16,3 6 0 16,0 3 1-16,2 0 1 15,3-3 0 1,3-2-1-16,3-3 0 16,4-4 0-16,1-3 0 15,3-2-1-15,3 3 1 16,-2 2 0-16,10 1 2 15,3 1 3-15,10 0 4 16,8-3 1-16,4-1-1 16,5-1 0-16,5-4-1 0,4 0 1 15,6-3-2-15,1-3 0 16,9-2-2-16,2-1-1 16,9-3-1-16,-1-2 0 0,-2-1 0 15,1-7 0-15,1-3-1 16,1-6 0-16,8-10-2 15,-1-4 0-15,4-10-2 0,-1-5 0 16,-8-4 2-16,-1-3 1 16,-6-5 3-16,-4 0 0 15,-5-12 0-15,-4-1-1 16,-9-6-3 0,-8-4-3-16,-12 3 1 15,-10-3 0-15,-11-6 2 16,-2-6 3-16,-8-3 0 15,1 5 1-15,3 8 1 16,-2 9-1-16,-6 10 1 16,-3-3 1-16,-11 15 5 0,-3 1 4 15,-7 11 2-15,-5 4 1 16,-9 2-4-16,-1 9 0 16,-6 7-2-16,-1 6-1 0,0 10-3 15,-3 5-2-15,3 0-4 16,5 5 0-1,4 0-2-15,3-8 0 16,10 3-1-16,1-5-2 16,8-1-100-16,7-2 76 15</inkml:trace>
  <inkml:trace contextRef="#ctx0" brushRef="#br0" timeOffset="19952.376">27774 16261 103 0,'-3'-2'111'0,"0"1"27"15,1 0 14-15,1 0-1 16,0-1-20-16,-1 1-8 15,-3-2-24-15,3 2-11 0,-1-1-11 16,2 1-11-16,0 0-15 16,-1-1-8-16,0 1-15 15,1 1-10-15,0 0-12 16,0 0 0-16,0 0 8 16,0 0 4-16,1 1 2 15,8 4-1-15,15 5-9 16,32 4-3-16,-24-17-1 15,0 2-1-15,3-4-1 16,-1 0 0-16,-6 4-2 16,-8-3-2-16,-5 4 0 0,-2 1 0 15,-4 1-4-15,4 0-1 16,-9 0-33-16,-1 3-43 16,-2 4-243-16,-3-1 216 15</inkml:trace>
  <inkml:trace contextRef="#ctx0" brushRef="#br0" timeOffset="20363.271">27711 16419 219 0,'-2'2'153'0,"1"-2"14"15,2 2-34-15,-1-2-10 16,0 0 6-16,0 0-8 15,0 0-23-15,7 1-8 0,8 2-22 16,29 11-6-16,-28-11-10 16,3 1-6-16,2 2-14 15,3-3-8-15,0 4-11 16,4-1-2-16,-2 0-4 16,1-2 0-16,-1-1-1 15,-5 2-1-15,0-5-1 16,-11 2 0-16,2-4-70 15,4-4-261-15,-6 0 228 16</inkml:trace>
  <inkml:trace contextRef="#ctx0" brushRef="#br0" timeOffset="21291.117">28827 16064 240 0,'0'-8'194'0,"0"5"16"15,0 0-59-15,-1 3-91 16,0 0-28-16,0 0-16 15,0 0 1-15,0 1 7 32,-3 15 1-32,-6 40-2 0,4-29-3 0,2 11-9 15,1 1-3-15,0-1-3 32,-2 5-3-32,-3-4 1 15,-3 1 0-15,0-3 0 16,-2-2 2-16,-1 2 0 0,1 1-1 15,2-2 1-15,1 0-1 0,2-4 1 16,-3-9-1-16,4-9 2 16,1-8 3-16,3-10 1 15,3-2-1-15,4-12-188 16,6-6 135-16</inkml:trace>
  <inkml:trace contextRef="#ctx0" brushRef="#br0" timeOffset="21795.58">29357 16231 430 0,'-5'16'264'16,"-1"-1"-38"-16,-4-1-58 15,-2-4-24-15,-2 4-22 16,-2-6-5-16,-4 3-12 16,-3 1-8-16,-10-4-23 15,-2 2-15-15,-2-2-27 16,-3 0-9-16,1-4-12 16,-3 0-1-16,1-3-4 15,-2-1-1-15,7 1-3 16,2 3-1-16,6-3-2 15,9 6-1-15,6-3-2 16,3 1-2-16,7 0-5 16,0-3-2-16,6 4-2 15,1 0 1-15,3 3 2 16,6 2 1-16,0 4 3 0,4 2 2 16,4 4 4-16,2 4 2 15,1 2 0-15,-3 4 1 16,1 4 0-16,0 0 0 15,-3-2 1-15,4 1-1 16,-5-7 0-16,2-3-1 16,-6-8 0-16,6-5 0 15,-2-11-77-15,2-2-80 16,9-5 99-16</inkml:trace>
  <inkml:trace contextRef="#ctx0" brushRef="#br0" timeOffset="23015.838">29555 16857 616 0,'29'-34'298'0,"-33"30"-111"15,2-1-35-15,7 4-51 16,-2 2-15-16,-3-2-22 15,0 0-12-15,-1 0-20 0,0 1-8 16,0 0-11-16,0 0-4 16,0 0 1-16,-3 7 1 15,-1 11 1-15,-12 22-1 16,14-20-1-16,2 2-4 0,-2 1-2 16,3 1-2-16,0 3-1 15,-1 2 1-15,2-2 0 16,0-2 0-16,5-5 2 15,0-3 2-15,0-10 5 16,4 1 2-16,-2-9 4 16,2-4 1-16,3-8-4 15,-1-6-2-15,4-8-7 16,4-4-3-16,-1-3-2 16,2-1-1-16,-3 1 0 15,-1 5 1-15,-5 6 0 16,-6 1 2-16,-2 8 0 15,-3 2 0-15,-2 7-4 16,-1 2-4-16,0 11-1 0,-2 0-2 16,2 3 3-1,-3 5 1-15,3 0 0 0,0 2 0 16,2 3 2-16,1 1-2 0,5 3 3 16,2 2 0-16,3 6 1 15,5 1 1-15,2 2 0 16,3-2 1-16,1-6 1 31,1-7 1-31,3-4 1 16,-1-5 0-16,-5-9 3 0,5-2 1 15,-2-13 0-15,-3-3 0 0,6-10 0 0,-4-9-2 16,-3-11 0-16,0-3 1 16,-4-7-2-16,-2 0 0 15,-8 5-3-15,-1 1 0 16,-8 6-1-16,-1 5 0 15,-2 7 1-15,-5 2-1 0,3 14-5 16,0 4 15-16,-7 7-163 16,10 6 116-16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3T02:12:36.2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23925 4018 379 0,'0'-1'236'0,"0"-2"0"16,0 2-50-16,0 0-58 15,0 0-20-15,0 0-40 16,0 0-11-16,0 0-12 16,0 0-2-16,0 0 2 15,1-1-1-15,0 1-12 16,1-1-5-16,1 0-9 15,-2 1-1-15,3 2-1 16,-1 3-2-16,9 25-6 0,0 30-2 16,-12-19-2-16,-3 4-1 15,0 3 1-15,-5 4-1 16,-2-5 1-16,1 1-1 16,-4 2 0-16,0 4-1 15,0 5 1-15,-1 1 0 16,-1-1 0-16,1-3 0 15,-1-7 0-15,-1-3 0 0,2-6 0 16,2-3 1-16,3-8 0 16,6-5 1-16,3-8 2 15,-4-6 0-15,0-9 4 16,3-4-45-16,2-5-274 16,7-8 223-16</inkml:trace>
  <inkml:trace contextRef="#ctx0" brushRef="#br0" timeOffset="598.61">24236 4032 445 0,'2'-3'271'0,"-4"-1"-16"16,3 4-62-16,-1 0-75 16,0 0-28-16,0 0-33 15,-1 0-10-15,0 0-4 16,-1 0 1-16,-1 12-4 15,1 5-4-15,3 35-13 16,-4-28-5-16,6 14-8 16,-6 1-2-16,-4 4-3 15,6 8 0-15,-3 1 0 0,1 1-1 16,-4 6 0-16,1 2 1 16,1-3-2-16,-8-5 2 15,4-8-1-15,-1-3 1 16,-5-4 0-16,14-2 1 15,-10-6 1-15,-1-6 0 16,6-8 2-16,-10-6 2 16,9-3 2-16,4-7-49 0,-5-8 29 15</inkml:trace>
  <inkml:trace contextRef="#ctx0" brushRef="#br0" timeOffset="1265.158">23601 4786 993 0,'27'-27'424'16,"-28"28"-242"-16,2 7-56 0,-1 4-59 15,0 1-9-15,1 6-5 16,1 0-9-16,6 9-14 16,6 2-3-16,1 3-5 15,2 3-1-15,3 0-5 16,0 2-1-16,4-1-4 16,3-4-2-16,-6-2-2 15,-3-2-1-15,-2-2 0 16,-3-2 0-16,0-3 1 15,-4-6 0-15,-2-6 5 16,-1-4 5-16,-2-8 10 16,2-4 3-16,-1-6-3 15,5-5-4-15,2-5-13 16,2 2-4-16,3-2-5 16,-1-2 0-16,6 3-1 15,4-5 0-15,7-2 0 16,6 1 0-16,7-2-15 0,-3-1 27 15,13 1 11-15,0-3 3 16,2-2 15-16,7 3-26 16,-9 3-9-16,0 4-2 15,-8 3-1-15,-4 6-1 16,-11 6-1-16,-11 3 12 16,-8 6-146-16,-5 2-446 15,-13 11 405-15</inkml:trace>
  <inkml:trace contextRef="#ctx0" brushRef="#br0" timeOffset="3280.451">23242 6620 291 0,'-1'-1'174'0,"1"0"-10"15,0 0-4-15,0-6-17 16,1-1-4-16,1 2-1 15,0 1-4-15,1-4 1 16,-1 1-1-16,0 0-6 16,-2 4-4-16,0 3-19 15,0 0-12-15,0 0-36 16,0 0-18-16,0 0-26 16,0 1-8-16,0 0-3 15,2 21 1-15,-4 41 0 16,0-22 1-16,0 10-1 15,-6 3 1-15,2 0-1 0,-2 5-1 16,-6-11 1-16,5-2 0 16,-3-4 0-16,-1-5 0 15,5-5 0-15,-5-4 0 16,5-10 2-16,3-3 0 16,0-11 6-16,1-2-5 15,1-9-69-15,-1-6-66 16,2-8 76-16</inkml:trace>
  <inkml:trace contextRef="#ctx0" brushRef="#br0" timeOffset="3846.455">23143 6591 758 0,'-3'-2'381'15,"-3"1"-127"-15,4-4-40 16,1 4-63-16,1 0-30 15,0 0-39-15,0 0-19 16,9-2-31-16,15-6-9 16,30-13 0-16,-26 8-1 15,10-2-2-15,2 1-1 16,11-4-6-16,-3 2-4 0,4 6-4 16,-3 1-3-16,-5 10-2 15,1 7 0-15,-8 10-2 16,-14-4 0-16,-3 12 1 15,-14 2 0-15,1 2 1 16,3 10 1-16,-12-3 0 16,1-1 1-16,-11-2 0 15,-2 1 2-15,-5-2 2 16,-8 0 2-16,-12-5 3 16,-6-3 1-16,-12-7 2 15,1-2 0-15,-4-6-1 16,-2-7 1-16,9-7-2 15,2-5 0-15,6-3-4 16,9-1-4-16,5-2-14 16,5-1-31-16,15-2-160 0,6 2-246 15,6 0 284 1</inkml:trace>
  <inkml:trace contextRef="#ctx0" brushRef="#br0" timeOffset="5479.117">24159 6622 394 0,'8'-11'259'16,"-8"2"-12"-16,-1 1-58 15,7 5-16-15,-5 2-37 16,0-1-10-16,-1 2-31 15,-1 0-15-15,0 0-21 16,0 0-19-16,-1 2-15 16,-6 16-3-16,-45 35-1 15,26-25-1-15,-3 5-5 16,-3 2-4-16,6 1-5 16,4 2-1-16,4-2-3 15,3 2 0-15,4-2-1 16,4-2 0-16,7 1 0 0,2-6 0 15,7-4-1 1,2-2 1-16,5-7 1 0,3-1 0 16,5-6 2-16,4-2 1 15,12-5 4-15,6-2 1 16,1-10 5-16,-2-4 2 16,-3-9 0-16,-6-3 0 15,0-5-4-15,0-1-2 16,-4-5-1-16,-2-2 0 15,-8-5 1-15,-1-1 1 0,-17 0 2 16,-3 0-1-16,-10 4 2 16,-6-1-1-16,-4 7-5 15,-3-1-3-15,-3 13-5 16,-5-1-1-16,1 12 1 16,-2 5 0-16,-1 5 2 15,0 4 2-15,-6 0-2 16,-2 2-1-16,2 1-1 15,3-3 0-15,9 7-1 16,7-1-3-16,9-4-4 16,6 4 20-16,6-2-129 15,7 2-131-15,6 4 164 16</inkml:trace>
  <inkml:trace contextRef="#ctx0" brushRef="#br0" timeOffset="6212.576">24547 7104 526 0,'19'-41'340'0,"-9"32"-29"16,-1 0-72-16,0 5-24 15,-4-2-46-15,-3 2-30 16,2 4-58-16,-1 1-21 15,-3-1-28-15,0 0-2 16,-1 13 1-16,-5 5-1 16,-17 31-9-16,9-24-5 15,0 3-6-15,3 1-2 0,-2 0-3 16,-1-3 0-16,-1-2-1 16,4-2 0-16,3-6-1 15,2-1 2-15,4-11 1 16,0-2 4-16,2-3 2 15,0 0 0-15,0 0-3 16,0 0-4-16,3-7-5 16,4-5 0-16,26-26-1 15,-18 30 0-15,2 6 0 16,2 0-1-16,1 4 0 16,2 5 0-16,-2 2 0 15,5 3 1-15,-4 0 1 16,1-3-1-16,-1-3 1 15,-2-1 1-15,0-3 0 16,-3-1-7-16,0-2-62 0,0-5-57 16,2-5-287-16,1 0 267 15</inkml:trace>
  <inkml:trace contextRef="#ctx0" brushRef="#br0" timeOffset="6594.701">24881 7003 757 0,'-7'0'381'0,"1"3"-110"15,-1 2-91-15,0 5-56 16,3 6-31-16,2 5-36 16,0 4-6-16,-1 4-12 15,1 2-4-15,-2 3-1 16,-2 3-4-16,1 5-12 16,-4-2-3-16,4 7-6 0,-1-2-2 15,0 2-2-15,-1-1-1 16,-1-3 0-16,1-4 0 15,-2-5 1-15,6-4-1 16,-4-11 1-16,3-3 0 16,6-12-57-16,-1-5-104 15,12-10 103-15</inkml:trace>
  <inkml:trace contextRef="#ctx0" brushRef="#br0" timeOffset="8028.104">25104 5854 384 0,'-1'-1'210'0,"0"0"-25"16,0 0-17-16,0 0-8 16,0-1-10-16,-1 2-27 15,1 0-17-15,0 0-31 16,0 0-1-16,0 0 9 0,1 0 1 15,0-1 2-15,8-2-13 16,14-6-29-16,28-9-11 16,-21 14-19-16,1 2-5 15,0 3-6-15,2 2 0 16,-13 3-2-16,-1 1 1 16,-12 4 1-16,-5 1 2 15,-5 1 4-15,-4 0 1 0,-7-1 0 16,-5 1 0-16,-4 0-4 15,-2 0 0-15,-1-2 0 16,4-1-2-16,4-2 0 16,5-3-1-16,7 0 0 15,1-4-1-15,2-1 1 16,4 1-1-16,0-1-2 16,0 0 0-16,0 0-3 15,0 0 0-15,10 0 0 16,3-1 1-16,30-1 0 15,-19 6 1-15,-2 4 0 16,4 3-1-16,-2 7 1 16,-5 1 0-16,-4 1 0 15,-2-2 0-15,-5 4 1 16,-4-1 0-16,-5 3 0 16,-3 1 1-16,-5-1 1 0,-4 0 0 15,-5-4 2-15,-4 0 2 16,-5-4 4-16,-4-2 2 15,0 1 4-15,-1-2 0 16,-1-4 0-16,-2-3 1 16,-1-6-1-16,0-3 0 15,3-5-1-15,5-4-3 0,6 0-4 16,2-2-4-16,4-1-5 16,5 0-11-16,4-1-60 15,5-1-62-15,4-2 82 16</inkml:trace>
  <inkml:trace contextRef="#ctx0" brushRef="#br0" timeOffset="8456.269">25729 6112 972 0,'-1'-1'446'0,"0"0"-196"16,0 0-50-16,0 0-72 16,0 0-24-16,1 0-37 15,21-9-11-15,49-4-15 16,-26 14-2-16,2 0-8 15,-2 2-6-15,1 2-11 16,-7-3-4-16,-10 3-5 16,-7-3-42-16,-10 2 28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3T02:12:57.1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12841 2800 440 0,'1'-3'271'16,"-1"2"-32"-16,0-2-43 15,1 0-77-15,-1 1-31 16,3 0-30-16,0-2-10 16,0 1-3-16,0 0 2 0,-2 2 4 15,0 0-5-15,1-2-14 16,-1 2-6-16,-1 0-9 15,0 0-2-15,0 1 0 16,0 0 0-16,0 0-3 16,2 8-1-16,0 9-1 15,-5 32 0-15,-4-26-2 16,-5 3 0-16,4 0-2 16,-2 5 1-16,-2-3-1 15,4 1-1-15,-7 2-1 16,1-2 0-16,2 2-1 15,1-2 1-15,1-6 1 16,0 0-1-16,3-6 2 16,-4-6 0-16,6-2 2 0,0-4 1 15,-1-2 1-15,5-3 5 16,-5-8-66-16,2 1-60 16,4-6 69-16</inkml:trace>
  <inkml:trace contextRef="#ctx0" brushRef="#br0" timeOffset="449.782">13240 2784 751 0,'-2'-3'402'0,"3"3"-77"15,1-1-104-15,-2 0-72 16,0 0-29-16,0 0-41 16,0 0-16-16,0 0-29 15,0 1-11-15,0 0-11 16,0 4-2-16,-1 11-1 0,-5 36-1 15,-3-23-2-15,1 2 0 16,-2 3 0-16,-1-4 0 16,-1 1-1-16,-2-1 0 15,-2 2-1-15,6-1 0 16,-2-1 0-16,1-2 0 16,5 1-1-16,-5-2 2 15,7-7 0-15,1 1 2 16,-4-11 1-16,5 0 1 15,-9-4 1-15,0-5-1 0,1-3-87 16,-4-6-58-16,10 1 80 16</inkml:trace>
  <inkml:trace contextRef="#ctx0" brushRef="#br0" timeOffset="814.117">12718 2978 796 0,'1'-2'411'0,"3"2"-122"16,3-1-134-16,5-2-34 15,12 3-40-15,2 0-7 16,8-1-15-16,1 1-8 16,-1-2-12-16,1-1-7 0,3 3-13 15,-8 3-5-15,-8 0-6 16,-9-1-2-16,-11-1-2 15,4 0 7-15,-2-1-83 16,-4 0-107-16,0 0 117 16</inkml:trace>
  <inkml:trace contextRef="#ctx0" brushRef="#br0" timeOffset="1599.996">13764 2792 426 0,'3'-3'279'16,"0"1"-23"-16,-2 1-83 15,10-4-20-15,-10 4-30 16,1 0-9-16,-1 0-16 15,-1 0-11-15,0 0-13 16,0 0-4-16,0 0 0 16,0 0-5-16,0 1-20 15,0 0-10-15,-1 0-20 16,-1 0-4-16,-17 8-6 16,-40 14-1-16,16-12-2 15,1 2-1-15,2 6 1 16,3-1-1-16,8 2 0 15,-5-5 0-15,6-4 0 0,1 0 1 16,10-5-1-16,6 3-1 16,10-4-5-16,5 2 0 15,9-1-1-15,5-2 3 16,7 3 1-16,1-6 2 16,8 2 0-16,6 3-1 15,1 1 1-15,2 4 1 16,-7 3-1-16,-5 1 0 15,-10 5-1-15,-8 1-1 0,-8 4 1 16,-4 1 0-16,-5-1 1 16,-5 1 2-16,-7-2 2 15,-5-1 0-15,-3 0 0 16,-7-1 0-16,-1-7 1 16,7 4-1-16,-4-9 0 15,0-1 1-15,3-5 1 16,-7-3 1-16,6 0 1 15,3-4 0-15,2-3 1 16,3-8-1-16,-2-8 0 16,2-2-17-16,1-9-93 15,3 0-77-15,12 2 104 16</inkml:trace>
  <inkml:trace contextRef="#ctx0" brushRef="#br0" timeOffset="2282.18">14246 2886 527 0,'-3'-9'343'0,"3"2"33"16,-1 0-106-16,0 2-55 15,0 2-37-15,-6 3-71 16,-1 2-28-16,-9 7-44 15,-6-1-8-15,-6 7-2 16,0 3 1-16,-1 3-4 16,-4 4-4-16,-2 2-8 15,-7-2-3-15,1 4-3 0,5 3 0 16,7 2-2-16,4-1 0 16,12-5 0-16,3-4 0 15,10-2-2-15,5 0 0 16,12-2 1-16,4 1 0 15,11-7 2-15,6-6 0 16,8-6 0-16,-1-4 0 16,11-6 1-16,1-4 1 15,-6-6-1-15,11-4 2 0,-7-7-1 16,-3-1 1-16,-5-2 0 16,-6 1 0-16,-17 1 1 15,-6 0 2-15,-8 0 2 16,-14 2-1-16,-11-1-4 15,-8 3-2-15,-11 1-6 16,-3 3-3-16,-6 6-1 16,-3 4 0-16,0 6 2 15,2 4 0-15,2 2 2 16,6 0 0-16,7 3-1 16,5 1 3-16,4 0-60 15,4-1-53-15,8 7-217 16,-1 0 203-16</inkml:trace>
  <inkml:trace contextRef="#ctx0" brushRef="#br0" timeOffset="2915.615">14563 3176 485 0,'7'-3'375'0,"-5"0"31"16,1 3-165-16,-3 0-45 15,0 0-75-15,0 0-16 16,-1 0-13-16,0 1 0 16,-5 11-15-16,-1 4-12 15,-18 30-24-15,5-29-9 16,6 6-13-16,1-2-4 16,-9-3-6-16,5 0-3 15,-3-3-1-15,2 1-1 16,10-2-2-16,4-2 0 0,5-3-2 15,7-2 1-15,3-2-2 16,5-1 0-16,7-3-1 16,-8-1 1-16,15-2 2 15,-7-5 2-15,10-2 4 16,9-3 0-16,-7-3-1 16,4 2-1-16,-13 2-4 15,-3-4-7-15,-5 4-70 16,-3 0-67-16,-7 3 87 15</inkml:trace>
  <inkml:trace contextRef="#ctx0" brushRef="#br0" timeOffset="3249.632">14829 3081 801 0,'1'0'491'0,"-4"0"-39"16,-4 3-157-16,6-3-129 16,0 0-60-16,-9 18-56 15,-15 36-10-15,12-17-16 16,-1 4-2-16,-3 1-1 15,2 2-1-15,-1-4-4 16,0 2-4-16,-6-1-4 16,-1-1-1-16,-2 1 2 15,-1-2-1-15,10-3-1 16,3-7 1-16,6-11-44 16,2-8-60-16,2-13 63 15</inkml:trace>
  <inkml:trace contextRef="#ctx0" brushRef="#br0" timeOffset="4525.648">15217 2639 509 0,'0'-1'318'16,"0"0"-12"-16,0 0-66 15,0 0-76-15,0 0-43 16,0 1-52-16,0 0-6 0,0 0-8 16,13 4-4-16,5 2 10 15,30 13 1-15,-23-18-5 16,3-2-2-16,-2-5-21 16,-3-3-10-16,-3-3-10 15,-1-1 38-15,-4 1 163 16,-3-2-150-16</inkml:trace>
  <inkml:trace contextRef="#ctx0" brushRef="#br0" timeOffset="6907.028">16533 2981 359 0,'0'-1'281'0,"0"-1"25"15,0 1-82-15,0-1-31 16,0 1-36-16,0 0-15 16,1 0-18-16,1-1-11 15,-2 1-20-15,0-1-11 16,0 1-23-16,0 0-8 16,0 0-15-16,0 1-5 15,0 0-11-15,-2 12-4 16,-5 17-6-16,-15 31-3 0,8-26-4 15,6 3 1-15,0-2-1 16,-1-1 0-16,4 0-1 16,-8-5 0-16,-2-2-1 15,6-3 1-15,-8-5 1 16,15-4 0-16,-2-6 4 16,-3-3-7-16,7-6-19 15,-11-4-26-15,2-8-95 16,6-1-87-16,-1-8 141 15</inkml:trace>
  <inkml:trace contextRef="#ctx0" brushRef="#br0" timeOffset="7242.029">16312 3088 701 0,'-1'-1'377'0,"1"0"-108"16,0 0-65-16,0 0-24 16,18-3-38-16,33-4-16 0,-23 9-40 15,-5 0-12-15,1 1-13 16,5 1-6-16,3-3-10 15,0 0-6-15,2-2-18 16,-5-1-5-16,-8-2-7 16,-2 5-1-16,-4-2 6 15,-4 2-13-15,-2-1-115 16,-2-2-70-16,2-5 103 16</inkml:trace>
  <inkml:trace contextRef="#ctx0" brushRef="#br0" timeOffset="8206.674">17699 2855 197 0,'1'-7'175'16,"2"-3"22"-16,10-28-4 16,-9 32-4-16,-2 0-18 15,1 0-12-15,0 4-21 16,-2-3-11-16,-1 4-9 16,0 0-5-16,0-1-18 15,0 2-9-15,-1 0-21 0,0 0-7 16,-4 15-9-16,-3 10-6 15,-17 31-11-15,13-22-6 16,-3 2-8-16,-1 1-2 16,-2 2-4-16,-2 1-2 15,2 0-3-15,-2 0-1 16,3-3-1-16,-1-4 0 0,2-5-2 16,5 1 1-16,0-14 0 15,5-1 0-15,1-8 2 16,4-4 1-16,1-3-14 15,0-3-19-15,0 3-58 16,0-6-57-16,7-23-263 16,12-33 266-16</inkml:trace>
  <inkml:trace contextRef="#ctx0" brushRef="#br0" timeOffset="8572.978">18066 2729 649 0,'6'-12'399'0,"-2"10"-57"16,-4 2-104-16,-1 3-26 16,0-3-54-16,0 0-16 15,-4 14-45-15,-2 5-19 16,-17 31-20-16,12-23-7 15,0 5-11-15,-1 2-5 16,-2 2-9-16,1-3-6 16,-3 5-5-16,3 3-1 15,-3 3-4-15,0 1-2 16,5-4-3-16,-2-4 0 0,1-10-1 16,-1-2 0-16,0-3-1 15,-1-6 1-15,3 0 1 16,0-4-7-16,0-12-27 15,2 0-26-15,3-9-75 16,-1-4-52-16,2-6 113 16</inkml:trace>
  <inkml:trace contextRef="#ctx0" brushRef="#br0" timeOffset="8890.174">17602 3036 788 0,'-2'-1'375'16,"2"-1"-128"-16,3 0-43 15,-3 1-53-15,0 0-8 16,20-5-25-16,32-8-17 0,-17 10-19 15,5-1-10-15,-1 1-18 16,4 0-8-16,-4 0-16 16,-9-1-5-16,-4 2-10 15,-12 1-4-15,-3-2-2 16,2 2 12-16,1-1-74 16,-1-4-73-16,-3 3 83 15</inkml:trace>
  <inkml:trace contextRef="#ctx0" brushRef="#br0" timeOffset="9591.704">18111 3285 572 0,'-1'-8'295'0,"3"4"-77"16,1 0-17-16,3 0-24 15,0 2-9-15,2-2-16 16,3 4-18-16,4-1-35 16,3 1-12-16,6 3-18 15,5-1-5-15,0 1-19 16,2 4-11-16,-7-2-16 16,0 1-5-16,-7 3-2 15,-3-2 0-15,-8 3 19 16,-7 0 5-16,-10 0 8 15,0 5 4-15,-9 1-13 16,3 6-2-16,-12 2-9 16,-4-1-4-16,-4 2-10 15,-5-1-2-15,7-1-3 16,1-2 0-16,6-3 0 16,3-2 0-16,7-8-1 0,3 1-1 15,5-3-2-15,3-2-1 16,3-2-3-16,4 0-1 15,5 1-1-15,-5-3 1 16,0 0 2-16,0 0 1 16,5 1 1-16,15 3-1 15,33 6 0-15,-29-6 1 16,5-2 0-16,2-2 1 0,2 0 0 16,3 0 0-16,-5-2 2 15,0 1-1-15,-7-2 2 16,-6-1 0-16,-2 1-1 15,-4-1 0-15,-4 1 1 16,0-1-8-16,-4 2-48 16,2 2-37-16,0-4-102 15,0-2-74-15,-2 0 169 16</inkml:trace>
  <inkml:trace contextRef="#ctx0" brushRef="#br0" timeOffset="10223.785">18940 2804 656 0,'-14'0'437'16,"0"5"9"-16,4 0-216 15,-6 4-27-15,-1 3-76 16,2 4-23-16,-10 6-34 16,5 4-13-16,-8 0-15 15,-2 0-8-15,4 1-8 16,1 3-2-16,5 0-2 15,7 2-1-15,5-2-7 16,4 1-3-16,8-5-7 16,1-3-4-16,6-2 0 15,4-3-1-15,4 1 1 16,2-3 1-16,3-1 2 16,-2-7 0-16,4 0 0 15,1-2 0-15,-4-10 1 16,6 2 0-16,2-10 2 0,2-4 0 15,12-6 0-15,-1-7 1 16,-2-5-1-16,-3-2 0 16,-6-1 1-16,-3 1 1 15,-8 3 2-15,-3 2 2 16,-13 3 4-16,-6-2 0 16,-15 3 12-16,-9-1 7 15,-10 9 4-15,-6-2 3 0,-7 6-10 16,-1 1-9-16,-5 6-9 15,7 4-2-15,2-1-6 16,-2 2-1-16,7-1-4 16,-3 1-18-16,8-1-43 15,9 2-62-15,8 0 73 16</inkml:trace>
  <inkml:trace contextRef="#ctx0" brushRef="#br0" timeOffset="13295.034">20320 3039 238 0,'-1'-1'196'0,"0"-1"44"15,-1 1-35-15,1 0-49 16,0 0-18-16,0 0-34 16,0 0-13-16,0 0-18 15,0 0-1-15,0 0 11 16,0 0 6-16,0 0-5 16,0-1-10-16,-1 1-18 15,1 0-8-15,0 0-12 16,0 0-6-16,0 0-12 15,1 1-4-15,0 0-5 16,0 0-2-16,0 0 0 16,13 5 1-16,5 2-2 0,35 6-1 15,-12-11 2-15,5 1 2 16,12-3 12-16,4 0 3 16,7-4 2-16,-2 3-4 15,0-2-9-15,-5 1-4 16,-1-2-1-16,-3 1-2 15,-1 0-2-15,0 2 0 16,-2 0-2-16,0 0 1 0,-13 1 0 16,-5 0 0-16,-17 1-1 15,2 0 0-15,1 1 1 16,-3 1-1-16,-2 0 2 16,-5 1-1-16,-6-1 2 15,-5 0 0-15,-1 2 3 16,-3-1 1-16,1-4 5 15,0 0 0-15,-1 0-2 16,1 0-1-16,-6 2-4 16,6-2 0-16,-5 1-1 15,2-1 0-15,-3 0 1 16,-6-3-1-16,-23-16 0 16,28 9 0-16,4-5-1 15,-1 3-1-15,-6-3-1 16,-6 0-1-16,-2-1-2 15,4 2 0-15,-3 1 0 0,2 2 0 16,-9-1 0-16,-3 1 0 16,3 2 0-16,1 2 0 15,6 2-1-15,2 0 1 16,4 5-1-16,2-1-1 16,1 1-2-16,1 3 0 15,3-3 8-15,2 4-26 16,3 1-66-16,0-3-50 0,0-2-218 15,0 0 227-15</inkml:trace>
  <inkml:trace contextRef="#ctx0" brushRef="#br0" timeOffset="14087.374">21356 3283 468 0,'-2'-7'317'16,"3"6"26"-16,0 1-120 16,-2 0-73-16,0 0-29 15,-1 0-23-15,1 0-2 16,0 0-8-16,0 1-2 0,-2 6-11 16,-2-3-6-16,-8-3-5 15,-26 28-3-15,24-29-5 16,-8 0-1-16,0 1-8 15,-10-1-4-15,-8 0-11 16,5 0-5-16,-4 0-7 16,-1 0-1-16,1 1-2 15,0 1-1-15,2-2 1 16,-2-1 1-16,3-1-1 16,4 0-2-16,-7-4-7 15,1 3-2-15,-1-3-2 16,-5 2 0-16,8 2-3 15,1 2 1-15,4 3-2 16,0 3 0-16,3-3 0 16,1 1 1-16,0 1-1 15,6-2 0-15,5 2-1 0,2 0 0 16,8-1 0-16,-1 0 0 16,2-4 0-16,6 0-2 15,-4-3-2-15,4 2-2 16,0 0 2-16,0 0 0 15,0 0 3-15,0 1 1 16,11 1 1-16,0 0 0 16,1 1 0-16,25 13 0 0,-26-8 0 15,3 2 0-15,-3 0 0 16,2 1 0-16,-3-2 1 16,-2 2 0-16,0-1 0 15,-2-2 0-15,0-3 1 16,-2-1-1-16,0 0-1 15,2-1 0-15,-2-4-8 16,3 1-23-16,0-1-100 16,2 0-455-16,2 4 407 15</inkml:trace>
  <inkml:trace contextRef="#ctx0" brushRef="#br0" timeOffset="15699.83">22814 2809 327 0,'1'-1'248'16,"2"1"21"-16,-3 0-52 15,0 0-23-15,-1 0-29 0,-1 0-15 16,1 0-26-16,0 0-5 16,0 0-4-16,0 0-6 15,-1 0-19-15,-9 1-11 16,-3 5-20-16,-37 30-9 16,17-31-20-16,-1 1-7 15,-11 2-13-15,2-1-4 16,3 1-2-16,-1-1 0 0,11-4-2 15,1 3 0 1,6 0-3-16,3-1 0 0,7 1-3 16,4-1-3-16,2-4-3 15,3-1-5-15,5 0-3 16,1 0 1-16,-1 0 4 16,3 0 3-16,21 1 3 15,31 4 2-15,-25 3 0 16,1 1 1-16,3 4 2 15,-2 3 1-15,3 2 0 16,-5 1 1-16,-5 7-2 16,-1-1 1-16,-15 4 0 15,1-1-1-15,-9-3 0 16,-6 0 0-16,-2 0-1 16,-8 1 1-16,-7-3 2 15,-3-2 0-15,-8 0 2 16,1-4 2-16,-6-1 2 0,1-1 1 15,-1-8 1-15,1 3 1 16,5-11-1-16,1-3 1 16,6-4 1-16,3-4-1 15,-2-6 0-15,0-4-2 16,1-5-4-16,2-2-3 16,8 2-9-16,4 2-9 0,4 7-18 15,-2 4-11-15,1 6-31 16,0 5-25-16,1 3-54 15,1 3-25-15,3 5-76 16,3 1-70-16,7 2 216 16</inkml:trace>
  <inkml:trace contextRef="#ctx0" brushRef="#br0" timeOffset="16384.168">23228 2871 895 0,'-11'-10'453'15,"3"8"-121"-15,1 1-101 16,-9 1-61-16,0 2-40 16,-6 5-50-16,-4 2-18 0,0 4-27 15,-3 2-8 1,4 6-9-16,-4 1-4 0,-1 2-5 16,1 2-2-16,-1 4-3 15,6-1-2-15,8 3-2 16,4 1 0-16,8-4-3 15,5-1 0-15,5-4-1 16,3-3-1-16,8-1 3 16,1-3 0-16,7-2 1 15,-1 2 0-15,4-10 2 16,-1 0 0-16,4-7 2 16,2-3 1-16,2-3 1 15,1-5 1-15,-4-6 0 16,-7-7 1-16,-1-7-1 15,-2 0 2-15,-3-7 1 0,3 4-1 16,-11-5 1-16,-4-1 0 16,-5 3-1-16,-6-1-1 15,-6 3-2-15,-5 2-2 16,-2 3-3-16,2 8-3 16,0 10-3-16,-2-1 0 15,-6 8-3-15,4 0 1 16,-10 1 1-16,0 4 0 15,-2 7 3-15,-1-1 0 0,5 7-1 16,4 2 2-16,3 1-24 16,3 5-17-16,6-3-45 15,3-1-30-15,7-1-50 16,1 1-35-16,8-2-296 16,1-1 333-16</inkml:trace>
  <inkml:trace contextRef="#ctx0" brushRef="#br0" timeOffset="16899.647">23493 3180 932 0,'4'-8'458'16,"0"4"-148"-16,0 2-45 0,-3 2-79 15,-1 0-27-15,0 0-53 16,-1 0-23-16,0 0-22 15,0 0-12-15,-1 5-10 16,-5 12-6-16,-10 29-11 16,9-31-5-16,0-1-6 15,0 0-4-15,-3 1-2 16,1-2-1-16,-1 0-1 16,1 0 0-16,2-2-1 15,3 0 0-15,2-4-2 16,3 1 0-16,1-2-2 15,3 0-1-15,4-1 0 16,2-3 0-16,4 0 2 16,1 0 0-16,2 0 0 15,0-2 1-15,3-4-1 0,-1-2 0 16,2 1-21-16,2 0-14 16,-7-1-34-1,-9 4-45 1,2 0-124-16,23-6-227 0,-1 0 301 0</inkml:trace>
  <inkml:trace contextRef="#ctx0" brushRef="#br0" timeOffset="17250.445">23812 3134 780 0,'-12'0'466'0,"3"1"-32"16,5 2-149-16,-5 3-115 15,2 5-48-15,1 3-57 16,0 6-15-16,1 6-17 16,-7-3-5-16,9 7-8 15,-10-2-5-15,0-2-8 16,9 7-1-16,-10-2-2 15,2-2 0-15,-3 1-1 16,-2 1 1-16,6 0-2 16,0 0 0-16,3-4-1 0,2 1 7 15,-1-13-33-15,1-4-32 16,6-10-51-16,6-9 96 16,8-16-10-16</inkml:trace>
  <inkml:trace contextRef="#ctx0" brushRef="#br0" timeOffset="18049.158">24088 2494 437 0,'-9'-1'297'0,"9"0"19"16,1 0-82-16,4 0-65 15,-5 0-21-15,0 0-19 16,9-1-6-16,13-3-20 16,28-7-14-16,-24 9-33 15,0 0-9-15,0 4-19 16,1 2-7-16,-6 0-9 16,-4 4-1-16,-8 1 4 15,-7-1 17-15,-11 2 15 16,-5 1 5-16,-6 0-4 15,2 5-17-15,-4 3-15 16,3 2-5-16,-2 6-4 16,-6-6-3-16,3 1 0 15,-3-2-2-15,-1-2 0 16,5 1-2-16,8 2 0 16,1-3 0-16,7 2-2 0,0-7 0 15,4-4-1-15,3 2 0 16,0-5 0-16,3 1 0 15,4 4 0-15,4 0 0 16,2-7 1-16,7 3 0 16,4-3 1-16,0-1 0 15,4 5 0-15,1-4 1 0,-5-3 0 16,0-1 2-16,-3-3 1 16,-2-1 0-16,-4-2 0 15,-1 1 9-15,-2 0-56 16,-1 0-42-16,-4-2-172 15,-3-1 153-15</inkml:trace>
  <inkml:trace contextRef="#ctx0" brushRef="#br0" timeOffset="18390.355">24645 2596 904 0,'1'-4'502'0,"8"1"-93"16,-3 2-207-16,7-1-30 0,1 4-70 16,3 1-23-16,2 1-21 15,2-1-10-15,3 3-18 16,-1-5-10-16,2 0-10 16,-3 0 6-16,-7-1-29 15,-3 0 45-15,-1-3-26 16</inkml:trace>
  <inkml:trace contextRef="#ctx0" brushRef="#br0" timeOffset="19249.05">25527 3016 734 0,'13'-9'386'0,"-4"3"-110"16,2 3-18-16,-11 1-53 16,0 2-39-16,-5 4-44 15,4-4-26-15,0 0-45 16,-6 6-5-16,-7 16-11 16,-25 30-7-16,25-20-11 15,-2 1-4-15,0 3-5 16,0 2-1-16,-1-3-2 15,-1 2 0-15,3-7 0 16,-2-2-2-16,1-3 0 0,0-4-1 16,1-6 0-16,0-1-12 15,4-5-29-15,0-5-30 16,5-3-98-16,3-2-86 16,5-5 158-16</inkml:trace>
  <inkml:trace contextRef="#ctx0" brushRef="#br0" timeOffset="19525.37">25353 3146 882 0,'-1'-1'390'0,"-1"0"-200"15,1 0-33-15,0 0-35 16,1 0-9-16,4-3-3 16,19-8-12-16,33-8-22 15,-19 18-7-15,2-3-12 16,2 3-8-16,-4 1-17 16,-5-2-9-16,-5 3-14 15,-4 0 1-15,-8-4-19 16,2 1-49-16,5-4 40 0</inkml:trace>
  <inkml:trace contextRef="#ctx0" brushRef="#br0" timeOffset="20148.525">26692 2821 442 0,'3'-14'308'16,"4"0"24"-16,-1 6-62 15,2 5-59-15,-1 1-34 16,-6 4-44-16,-2 1-8 0,-1-3-30 16,1 1-12-16,-10 25-16 15,-16 32-14-15,5-23-14 16,2 4-4-16,0 3-12 15,4 2-3-15,-8-2-9 16,-2 0-2-16,2-1-2 16,-7-8-3-16,11-3 0 15,4-7-1-15,5-9-7 16,6-3-14-16,1-8-8 16,4-3-31-16,4-8-85 15,3-3-49-15,7-16 108 16</inkml:trace>
  <inkml:trace contextRef="#ctx0" brushRef="#br0" timeOffset="20465.108">27165 2684 647 0,'4'4'445'16,"-11"-3"47"-16,-3 6-175 15,0 8-125-15,-1 7-42 16,1 7-56-16,-4-1-15 0,-3 2-21 16,2-3-11-16,2 5-16 15,-6 4-5-15,0-1-10 16,-6 4-3-16,0 3-3 16,2 0-2-16,-4 1-2 15,4-1 0-15,0-5-1 16,4-6 0-16,3-3-2 15,-2-5 1-15,5-7-13 16,0 0-17-16,4-8-55 16,3-3-38-16,3-6-81 15,3-4-238-15,9-4 301 16</inkml:trace>
  <inkml:trace contextRef="#ctx0" brushRef="#br0" timeOffset="20783.064">26658 2994 792 0,'-2'1'414'0,"-2"1"-111"0,7-1-123 15,-3-1-16-15,0 0-25 16,14 0-10-16,14 0-20 16,38 1-19-16,-28-5-30 15,2 1-12-15,0-3-23 16,1 0-7-16,-4-2-7 16,-1-1 0-16,-7-2-11 15,2 0-60-15,-6-1-207 16,-4 1 182-16</inkml:trace>
  <inkml:trace contextRef="#ctx0" brushRef="#br0" timeOffset="21447.934">27215 3238 944 0,'-3'-10'452'0,"4"6"-174"16,8-8-118-16,6 2-26 0,9-1-29 15,4-6-10-15,6 7-32 16,1 2-16-16,1 9-16 15,-3 3-5-15,-8 5-9 16,-5-1-3-16,-14 4 7 16,-6 3 9-16,-9 4 17 15,-5-3 4-15,-7-4-10 32,11-5-8-32,1-1-18 0,-33 17-5 0,-4-2-4 15,1 0-1-15,22-18-2 16,5-2 0-16,5-2-3 15,6-3-1-15,8 1-8 16,3 0-1-16,9-3 1 16,3 5 1-16,2-1 5 15,3-1 1-15,1 4 1 0,0-1 0 16,0 4 1-16,0 0-1 16,0 5 1-16,-4 0-1 15,-2 3 1-15,-2 3-1 16,-9 3 0-16,-2 1 0 15,-8 6 0-15,-7-1 1 16,-7 5 0-16,-1 1 2 16,-8 0 0-16,-1 5 1 0,-11-4 2 15,-2 4 2-15,-7-9 4 16,2-5 4-16,2-2 5 16,5-11 4-16,3-4-3 15,1-4-1-15,2-15-6 16,2-5-3-16,7-11-13 15,5-5-17-15,12-4-54 16,5-2-56-16,10 3-92 16,5 3 130-16</inkml:trace>
  <inkml:trace contextRef="#ctx0" brushRef="#br0" timeOffset="22164.609">27914 2868 832 0,'-1'0'472'15,"0"0"-102"-15,-4 2-134 16,4-2-38-16,0 0-62 16,0 0-24-16,-4 2-36 15,-7 0-15-15,-4 10-20 16,-26 33-6-16,21-25-9 15,-2 4-6-15,-7 4-7 16,1 3-3-16,-2 4-5 16,9 1-2-16,11 2-1 15,3-7-2-15,12-1-3 16,-1-7-1-16,9 0 0 16,0-1 0-16,12-2 1 15,0-2 2-15,6-7 1 0,4-3 1 16,-4-7 3-1,1-2 1-15,3-6 1 0,2 0 0 16,3-11 0-16,-3-2-1 16,1-7 1-16,-1-4 1 15,-4-5 0-15,-3 0 1 16,-7-6 2-16,-9 1 1 16,-4 3 1-16,-6-1-1 0,-10 5-1 15,-5 4-4-15,-10 1-3 16,2 5-3-16,-3 3-1 15,-2 3-1-15,-7-2-1 16,-4 8-2-16,-7 4 1 16,-4 3 1-16,2 5 0 15,-1-2 2-15,8 0-1 16,1 2 0-16,9 7-4 16,5-4-13-16,15 5-44 15,0 0-35-15,8-2-83 16,7 4-106-16,8 1 188 15</inkml:trace>
  <inkml:trace contextRef="#ctx0" brushRef="#br0" timeOffset="22597.89">28609 2425 992 0,'-7'-8'551'15,"6"4"-125"-15,-2 0-185 16,1 2-43-16,2 2-81 16,-1 0-26-16,0 0-38 15,0 0-17-15,0 0-20 16,-2 20-2-16,-8 38-4 16,1-26 0-16,-3 8-4 15,-5 3 1-15,6 1-2 16,1-1 0-16,-3-7 0 15,2-6-2-15,3-9 4 16,2-5-4-16,6-6-47 0,-1-6-20 16,-3-6-117-16,0-6-50 15,-1-10 147-15</inkml:trace>
  <inkml:trace contextRef="#ctx0" brushRef="#br0" timeOffset="22848.935">28367 2517 1004 0,'-6'-2'543'16,"2"1"-152"-16,10 1-179 16,6 0-47-16,15 2-59 15,5 2-3-15,11 2-16 16,5-1-18-16,3 0-27 15,11-3-14-15,-4-1-16 16,3-1-3-16,-4-4 26 16,-11-3-18-16,-8-1 313 15,-7 1-238-15</inkml:trace>
  <inkml:trace contextRef="#ctx0" brushRef="#br0" timeOffset="29462.308">5963 6159 426 0,'-8'-31'292'0,"7"29"8"15,-1-2-80-15,-3 2-92 16,4 2-37-16,0 0-30 15,0 0 1-15,0 0-2 16,0 0 1-16,-3 13-3 16,2 3-2-16,-5 31-7 15,2-24-6-15,-4 4-11 16,0 5-5-16,-5 5-6 16,2 5-2-16,0-2-6 15,-1 2-2-15,4-3-1 16,-5-6-1-16,8 0-1 15,-3-8 1-15,-1-9 2 16,10-2 0-16,-4-9 7 16,3-3-18-16,-3-4-109 15,3 1-98-15,0 0 119 16</inkml:trace>
  <inkml:trace contextRef="#ctx0" brushRef="#br0" timeOffset="29850.738">6380 6049 731 0,'-9'4'387'16,"2"3"-131"-16,1 0-55 15,-2 2-28-15,5 5-41 16,-6 0-10-16,-1 3-26 16,8 2-11-16,-3 0-24 15,1 7-11-15,-4 0-18 16,-3 1-7-16,0 5-8 16,-4 2-2-16,8 4-4 15,-7 4-2-15,-4 0-2 16,4-2 0-16,-5-4-2 15,1-3 0-15,0-6 1 16,4-4 1-16,2-2 2 16,2-5 1-16,1-8 1 0,-1-1-34 15,5-9-142-15,0-6-158 16,5-6 193-16</inkml:trace>
  <inkml:trace contextRef="#ctx0" brushRef="#br0" timeOffset="30180.518">5915 6320 893 0,'-2'0'418'0,"2"-1"-174"16,2 1-27-16,-2-1-53 16,0 0-19-16,8 0-34 15,15 0-21-15,30 1-43 16,-22 3-10-16,8-2-14 16,-2 0-2-16,8-1-5 15,-6 0-3-15,-6 0-3 16,-5 0 0-16,-7 0 4 0,-8-2 11 15,-4-1-84-15,-1-3-76 16,0-2 85-16</inkml:trace>
  <inkml:trace contextRef="#ctx0" brushRef="#br0" timeOffset="30866.232">7040 6227 615 0,'7'-8'378'15,"1"0"-70"-15,-3-1-104 16,-1-2-30-16,-3 2-57 16,-2 2-11-16,-2 1-10 15,-3 1-8-15,-3 2-15 16,-3 0-4-16,-7 3-10 0,-3 0-5 16,-9 4-14-16,-3 0-8 15,-5 3-16-15,-5-2-6 16,4 4-5-1,-2 0-1-15,-6-1-1 0,6 3 0 16,0-1-2-16,5 2-1 16,8-3-1-16,10 0-2 15,5-4-6-15,11 0-3 16,14 0-3-16,-3 1 0 0,18 2 3 16,-3 0 4-1,15 3 2-15,6 1 1 0,1 3 3 16,-2 2 0-16,-8-1 1 15,-2 5 1-15,-3 0 0 16,-3 3 1-16,-7 1 0 16,-7-2 0-16,-12 3 2 15,-2 1 0-15,-11-4 2 16,-3 2 2-16,-8-2 1 16,-7-4 2-16,4 1 1 15,-8-4 1-15,0-7 2 16,-4-2 0-16,-8-7 1 15,4-2 0-15,3-9 0 16,5-2-1-16,3-8-3 16,4-1-5-16,5-5-5 15,5-3-3-15,10 2-38 0,2-4-35 16,5 4-137-16,5 2-163 16,6 8 239-16</inkml:trace>
  <inkml:trace contextRef="#ctx0" brushRef="#br0" timeOffset="31532.976">7499 6179 782 0,'4'-9'496'15,"-4"4"-18"-15,-5-1-235 16,3 3-38-16,-13 4-87 16,-3 4-34-16,-7 1-29 15,-5 2-9-15,-3 3-13 16,1 2-4-16,0 8-8 15,4-2-5-15,5 7-7 0,-5-1-2 16,4 4-3-16,1 5-2 16,0-3-1-16,5 2-1 15,6-5-1-15,2 0-2 16,14-2 0-16,5-6 1 16,9-1 1-16,2 0 1 15,7-1 1-15,-3-1 0 16,3-2 0-16,-5-5 1 15,4-2 0-15,1-1 1 0,2-10 2 16,7 1 3-16,-5-12 3 16,0-7-1-16,-3-4 0 15,1-7-3-15,-5-4 0 16,-3-3 0-16,-6-6 1 16,-4-1 0-16,-9 1-2 15,-2 1 1-15,-6 5-2 16,-7 0-1-16,-12 5-2 15,6 4-2-15,-1 6-3 16,0 7-3-16,7 6-2 16,-10 5 0-16,-3 2 1 15,0 4 0-15,2 5-1 16,-3 0-1-16,2 7-2 16,4 2 13-16,4 5-57 15,0 0-49-15,9 4-143 0,1 1-184 16,6 4 278-16</inkml:trace>
  <inkml:trace contextRef="#ctx0" brushRef="#br0" timeOffset="32116.321">7723 6452 705 0,'14'-5'383'16,"-4"3"-89"-16,-2 2-38 16,-3 0-76-16,-2 5-28 15,-2 6-16-15,0 0-13 16,-1 6-13-16,-4-2-10 15,-5 3-25-15,-4 1-11 16,-5-4-20-16,3 6-7 16,-4 2-15-16,-3-3-6 0,0 3-6 15,-3-2-3-15,2-6-2 16,5 0 0-16,9-4-2 16,1-2-1-16,9-2-2 15,3 0 0-15,8-1-1 16,6-1 1-16,10-4 0 15,2-1 0-15,5-2 2 16,1-3 0-16,-5-4 0 16,1-1 0-16,-1-5 6 15,-4 1-19-15,-1 1-53 16,-1-1-42-16,-6 2-119 16,-1 3 138-16</inkml:trace>
  <inkml:trace contextRef="#ctx0" brushRef="#br0" timeOffset="32498.469">8081 6381 949 0,'-1'6'509'0,"-10"0"-87"16,0 4-141-16,-2 7-84 16,-3 2-51-16,1 7-68 15,-1 0-20-15,3 6-31 16,0 0-7-16,-1-2-9 16,2 3-3-16,-1-1-3 15,1 1 0-15,1 0-2 16,-1 0 0-16,-4 1 0 15,3 2 0-15,-3 0-1 16,0-4 2-16,4-5-1 16,3-6 1-16,5-8 7 15,-1 0-15-15,4-8-57 16,1-1-52-16,7-8-254 16,7-5 239-16</inkml:trace>
  <inkml:trace contextRef="#ctx0" brushRef="#br0" timeOffset="32907.089">8318 6054 1022 0,'0'-1'541'15,"0"1"-159"-15,7-1-143 16,-7 0-51-16,2 0-68 16,23 0-23-16,38 0-30 0,-22 1-8 15,5 1-15-15,2-3-7 16,4-1-13-16,-7 2-5 16,-9-4-4-16,-6-1-2 15,-17-2 3-15,6-2 19 16,-10-2 271-16,0 8-222 15</inkml:trace>
  <inkml:trace contextRef="#ctx0" brushRef="#br0" timeOffset="34947.21">6113 9887 582 0,'32'-36'338'16,"-27"27"-76"-16,2 2-70 15,0 1-28-15,-1 1-44 16,-1 1-11-16,-2 1-29 15,2 3-6-15,-4 5-9 16,-1 4-9-16,-4 7-8 16,0 5-12-16,-5 7-17 15,2 5-4-15,-2 4-7 16,-2 3-1-16,0 5-2 16,-2 0 2-16,0 2 3 15,-2-2 0-15,3-4 1 0,0-2 0 16,4-8-33-16,1-1-19 15,0-7-44-15,11-2-46 16,-9-8-147-16,0-2 182 16</inkml:trace>
  <inkml:trace contextRef="#ctx0" brushRef="#br0" timeOffset="35330.219">6712 9778 770 0,'3'-6'411'0,"-5"6"-78"15,-2 5-108-15,-2 0-54 16,0 4-32-16,0-1-34 15,-2-1-8-15,2 6-28 16,-3-1-9-16,-1 8-17 0,1 5-7 16,-2 3-9-16,-1 5-3 15,3 6-9-15,1 1-3 16,-2 6-6-16,-2 2-1 16,-4 0 0-16,2 1 1 15,0-8-1-15,1 0 0 16,1-2 0-16,0-4-1 15,1-4 1-15,1-7 2 16,3-11-11-16,2-4-33 0,2-8-97 16,1-1-62-16,2-10 111 15</inkml:trace>
  <inkml:trace contextRef="#ctx0" brushRef="#br0" timeOffset="35674.847">6188 10057 811 0,'-5'1'458'16,"2"-1"-129"-16,3-5-92 0,0 4-46 16,2 0-70-16,16-3-14 15,38-3-35-15,-29 6-14 16,6-1-19-16,1 1-7 16,3-1-8-16,6-1-2 0,-8 1-7 15,-1-1-2-15,-8 1-2 16,-4 1 1-16,-4-5 14 15,-4 0-31-15,-5-2 7 16</inkml:trace>
  <inkml:trace contextRef="#ctx0" brushRef="#br0" timeOffset="36317.274">6823 10326 847 0,'0'0'478'0,"0"-1"-96"16,5-1-154-16,-5 1-32 16,0 0-73-16,13-4-22 15,12-4-43-15,29-5-15 16,-26 9-10-16,-1 0-4 0,-4 3-9 16,-2 3-4-16,-8 5-7 15,-3-1-2-15,-9 7 8 16,-3 0 7-16,-9 5 7 15,-2 5 2-15,-7 1-8 16,-3 1-5-16,-5 0-8 16,-2 1-3-16,0 2-2 15,-1 2-1-15,3-2-1 16,3-1 0-16,8-4 0 16,-1-4 0-16,5-3-1 15,2-5-1-15,10-2-2 16,0 0 0-16,10-3-1 15,2 4 0-15,-1-4 0 16,12 3 1-16,3-5 0 16,2 0 1-16,11-3 0 0,0 0 2 15,-4 0-1-15,4-3 1 16,-5 2-2-16,-6-1 1 16,1 1 2-16,-9 2-1 15,-4 1 0-15,-4-1 0 16,-1 0 2-16,-4-3 4 15,-4-5-15-15,4 2-19 16,-6-8-92-16,-2-1-63 0,2 0 109 16</inkml:trace>
  <inkml:trace contextRef="#ctx0" brushRef="#br0" timeOffset="36896.626">7686 9908 2219 0,'-11'1'63'16,"-3"4"0"-16,-14 5 51 16,-4 5-44-16,-12 5-17 15,9 4-26-15,3 6-7 16,5 4-8-16,11 2-4 16,-3 7-1-16,2-3 0 15,5-2 0-15,4 0-1 0,4-8-1 16,4 0-1-16,7-4 0 15,3 2 1-15,7-7 0 16,5-1 2-16,5-7 0 16,7-2 1-16,8-9 1 15,5-2 0-15,6-8 1 16,-8-4-1-16,-3-9 1 16,-2-3 1-16,-4-6 1 15,3-3 0-15,-7-2 3 16,-5-3 0-16,-11-8 3 15,-8-3 1-15,-8-6-2 16,-7 2-3-16,-6 13-7 16,-4 5-4-16,-7 13-3 15,2 4-1-15,-1 4-1 16,-1 2 0-16,6 3-3 16,-8 1 0-16,2 3-1 0,-3 5-11 15,-4 7 13-15</inkml:trace>
  <inkml:trace contextRef="#ctx0" brushRef="#br0" timeOffset="40611.022">5949 13285 415 0,'-1'-6'268'15,"0"0"-22"-15,1-1-75 16,0-2-23-16,1 4-41 15,0-3-11-15,1 3-11 16,-2 3-2-16,0 0-13 16,0 1-13-16,-2 0-24 0,1 0-10 15,-3 2-3-15,-16 10 1 16,-21 46-2-16,24-24-3 16,10 6-7-16,-1 5-4 15,-3-1-2-15,4 1 0 16,-1-6-1-16,-1-2 2 15,7-1 0-15,-5-4 1 16,-1-4 2-16,-1 0 0 16,3-6 2-16,2-2 2 0,-2-5 1 15,4-3 3-15,-2-6-37 16,1-5-52-16,2-7 48 16</inkml:trace>
  <inkml:trace contextRef="#ctx0" brushRef="#br0" timeOffset="41011.17">6408 13146 822 0,'2'-6'424'0,"-2"2"-136"16,0 2-103-16,0 2-39 16,0 0-70-16,-1 0-18 15,0 0-16-15,-1 5 3 16,-7 18 5-16,-10 32-2 16,5-21-11-16,-3 4-2 15,2 7-4-15,-1 0-4 0,9 6-11 16,-5-6-3-16,0-2-4 15,6 0-3-15,-9-7 0 16,6 3-1-16,-2-6 0 16,-2-1 1-16,4-7 2 15,0-1 2-15,3-9 4 16,-2-4 7-16,6-8-30 16,0-5-65-16,-6-8-197 15,6-4 173-15</inkml:trace>
  <inkml:trace contextRef="#ctx0" brushRef="#br0" timeOffset="41377.325">5836 13571 481 0,'-8'-3'303'15,"-4"3"15"-15,9 0-72 16,0 1-48-16,3 1-36 0,0-2-54 16,0 0-20-16,0 0-28 15,15 2 0-15,2 0-5 16,38 8-2-16,-26-10-6 15,5 3 1-15,1-3-7 16,-1-2-6-16,-1-1-11 16,-1-5-5-16,2 4-5 15,-1-2 0-15,-5-1 9 16,-3 2-56-16,-7 1-558 16,2 6 436-16</inkml:trace>
  <inkml:trace contextRef="#ctx0" brushRef="#br0" timeOffset="42060.805">6404 13860 656 0,'-6'-1'354'0,"5"-7"-55"16,3 0-92-16,13-4-66 16,0-1-22-16,11-1-40 15,3-3-15-15,3 5-22 16,-1 2-7-16,0 7-9 15,0 3-5-15,-11 7-8 16,-2 3-6-16,-11 3 1 16,-7 3 4-16,-9 3 9 15,-4 2 2-15,-7 0-1 16,-2-2-3-16,-3-2-5 16,2-3 0-16,4-4-2 15,2-4-1-15,7-1-1 16,1-2-3-16,4-3-3 15,4 0-3-15,3 0-4 16,-2-1-2-16,0 0 0 0,0 0 1 16,6-2 1-16,-1 2 1 15,7-1-2-15,2 0 1 16,31 0-2-16,-22 10 1 16,-6 1 0-16,-1 5 0 15,-1 4 2-15,-3-3 1 16,-1 6-1-16,-2-1 1 15,-10 3 0-15,-3 3 1 0,-11 3 2 16,-4-3 0-16,-8-1 3 16,-2-1 1-16,-9-4 1 15,-3 0 5-15,-4-6 11 16,0-1 9-16,4-7 10 16,8-1 1-16,7-6-7 15,-1-6-8-15,3-6-7 16,-4-6-4-16,3-8 3 15,5-2-15-15,3-10-102 16,3 1-69-16,5 2 92 16</inkml:trace>
  <inkml:trace contextRef="#ctx0" brushRef="#br0" timeOffset="42846.321">7032 13285 426 0,'3'-5'327'0,"-13"3"82"16,8-1-107-16,-3 2-88 15,-1 1-43-15,6 2-69 16,-9 2-24-16,-5 5-20 16,0 3-6-16,-2 5-6 0,-1 1-4 15,-4 6-12-15,-2 4-5 16,-5 1-11-16,6 7-2 16,1-3-3-16,-1-2 0 15,12 1-2-15,-4-8-1 16,10 1-4-16,3-1-1 15,1-2-1-15,7 0 0 16,-1 0 0-16,7 1 0 16,9-1 1-16,4 1 2 15,4-5 1-15,3 1 1 0,2-7 1 16,-2-8 2-16,7-4 1 16,3-9 1-16,8-7 1 15,2-4 1-15,5-7-2 16,-5-1-1-16,-7-2-1 15,-5 1 0-15,-13 1 4 16,-2 2 1-16,-10 2 4 16,-7 0 2-16,-9-1 0 15,-7-3 0-15,-15-2-6 16,-7-1-2-16,-11-4-3 16,-1 3 0-16,1-1 3 15,-2 1 1-15,-1 9-2 16,0 0-2-16,-3 12-8 15,4 4-1-15,7 4-4 16,2 6 0-16,6 1 3 0,1 4-11 16,11 5-80-16,5 0-81 15,16 2 104-15</inkml:trace>
  <inkml:trace contextRef="#ctx0" brushRef="#br0" timeOffset="43562.134">8028 12953 581 0,'0'-15'318'0,"0"0"-43"16,3 3-26-16,0 5-43 16,0-1-14-16,-2 4-31 15,-1 0-23-15,0 4-41 16,-1 0-22-16,-1 0-37 15,0 6-9-15,-4 18-7 16,-12 28-2-16,8-21-5 16,0 2-2-16,2 2-4 0,-1-1 0 15,1-6-2-15,2 1-1 16,-1-5-1-16,2-2-1 16,1-3 1-16,2-2 2 15,0-5 3-15,0-3 3 16,2-4 7-16,-1-4-15 15,-1-3-94-15,0 1-73 16,1 0 91-16</inkml:trace>
  <inkml:trace contextRef="#ctx0" brushRef="#br0" timeOffset="43860.113">7826 13079 804 0,'5'-6'461'16,"1"-3"-82"-16,9 2-131 15,3-3-37-15,8 5-76 16,5 1-33-16,5 4-43 15,3 1-13-15,3 3-7 16,3 3-5-16,-1-1-12 0,-8-4-6 16,-4 0-5-16,-11-1-2 15,1 3 30-15,-2 0-11 16,0-1 40-16,12 5-38 16</inkml:trace>
  <inkml:trace contextRef="#ctx0" brushRef="#br0" timeOffset="47177.918">6020 16829 358 0,'18'-31'236'0,"-16"26"13"15,2 2-57-15,-2 0-56 16,-2 2-20-16,0-1-24 16,0 2-5-16,0-1-5 15,0 0 3-15,0 0 3 16,0 0-3-16,0 0-10 16,0 1-11-16,-1-1-10 15,0 1-4-15,-4 0-2 16,-16 0-2-16,-30 5-15 15,25-5-7-15,-4 3-12 16,-3 0-3-16,-1 1-4 16,-1 2 0-16,-11 0-1 15,1 2-1-15,-4 2-1 0,0 1-2 16,13-3 0-16,5 2-2 16,10-2 0-16,5-1 1 15,8 0-4-15,3-2-3 16,8 0-5-16,6-2-2 15,9 2 2-15,7-3 1 16,14 2 4-16,8 3 1 16,4 1 1-16,6 2 2 0,-11 5 2 15,-7 1 1-15,-7 5 1 16,-9 3 0-16,-3 6-1 16,-4 2 1-16,-12 0 1 15,-4-1 2-15,-10 0 2 16,-4-2 1-16,-4 0 1 15,-6-5 2-15,-4-6 1 16,-8-3 0-16,-17-7-2 16,2 1 0-16,-6-4-1 15,3-3 1-15,5-2 0 16,5-4 0-16,4-3-1 16,10-2-1-16,8-5-1 15,4-2-1-15,7-3-11 16,6-1-20-16,4-4-98 15,1-4-105-15,12 2 141 0</inkml:trace>
  <inkml:trace contextRef="#ctx0" brushRef="#br0" timeOffset="47961.242">6314 16856 556 0,'11'-46'371'0,"-11"35"-20"16,3 2-110-16,-2 3-36 16,0 4-74-16,5 4-35 15,-7-2-44-15,0 0-11 16,-5 9-8-16,0 9-1 0,-39 33-3 16,24-25-4-1,-5 5-10-15,-1 4-4 0,1 3-4 16,2 1-3-16,5 1-1 15,3-1-1-15,8-4-2 16,5-2 0-16,7-5-2 16,5-3 0-16,10-3 1 15,4-3 1-15,6-2 1 16,6 1 1-16,-7-5 2 16,1-1 2-16,3-8 3 15,1-4 2-15,11-8 5 16,1-8 3-16,-1-12 4 15,-2-3 1-15,-8-9 1 16,-1-5-1-16,-11-5-3 16,-3-1 0-16,-12-2-2 15,-7 5-2-15,-9 8-5 0,-8 7-2 16,-10 5-7-16,-5 8-2 16,-2 6-3-16,1-1-2 15,-1 12-3-15,2-3 2 16,2 6 0-16,-1 0 2 15,7 0 3-15,1 3 0 16,6-3-1-16,9 2 8 0,0-2-39 16,5 0-65-16,7 0 67 15</inkml:trace>
  <inkml:trace contextRef="#ctx0" brushRef="#br0" timeOffset="48594.611">6744 17169 363 0,'11'-12'288'0,"-1"5"78"15,-2 1-84-15,-4 1-51 16,1 1-37-16,-4 3-66 16,0 1-19-16,-1 0-35 15,-1 0-8-15,0 3-2 16,-4 15-9-16,-13 30-15 15,6-26-4-15,-5 0-9 16,0 3-5-16,-3-3-9 16,1 2-3-16,0 0-3 15,2-3-3-15,4-3 1 16,4-2-1-16,9-11-1 31,0-2 0-31,1 1-1 0,-1-4-1 0,0 0 0 16,20 6 0-16,38 6 0 0,-21-13 0 15,-8-3 2-15,7-3 1 16,-4-1-11-16,-5 0-31 16,3-5-76-16,-8-1-49 15,-7-2 92-15</inkml:trace>
  <inkml:trace contextRef="#ctx0" brushRef="#br0" timeOffset="48927.176">7036 17061 804 0,'1'-6'410'0,"-1"4"-125"15,0 2-76-15,-1 0-65 16,0 0-28-16,-4 12-23 15,-6 15-12-15,-14 33-23 16,9-26-4-16,-3 5-12 16,2-1-5-16,1 1-12 15,-1 2-6-15,0-2-8 0,2 3-2 16,-4 0-2-16,8 0-2 16,2 0-1-16,-1-1-1 15,2-8 4-15,-2-4 1 16,2-6 21-16,0-6-20 15,3-9-113-15,-2-6-73 16,7-2 91-16</inkml:trace>
  <inkml:trace contextRef="#ctx0" brushRef="#br0" timeOffset="49794.073">7051 16484 655 0,'-1'0'344'0,"0"0"-84"15,0 0-30-15,0 0-65 16,0 0-22-16,1 0-24 15,0-1-9-15,1 0-15 16,18-4-6-16,36-10-19 16,-28 10-12-16,7 0-20 15,-1 0-8-15,-12 1-16 16,-2 3-4-16,-9 0-3 16,-6 1-2-16,4 4-1 15,-8 1 2-15,-1 5 4 16,-5 1 0-16,-4 2 0 0,-2 3-2 15,-5 2-2-15,-3 4-2 16,-6 5 0-16,5 1-1 16,-8 0 1-16,2 0-1 15,1-5 0-15,2-2 0 16,7-4-1-16,3-4-1 16,6-2 0-16,1-2 0 0,4-4-1 15,2 2 0-15,4-1 0 16,3-3 0-16,5 3 0 15,4-2 0-15,8 0 2 16,3-3-1-16,6-1 1 16,5-1 0-16,-4 1-1 15,-1-1 0-15,-4 1 2 16,-9 0-1-16,-1-1 0 16,-4 1 2-16,-7-3 1 15,-1 1 0-15,-4-2-1 16,3 1-16-16,-2-2-83 15,-1-2-75-15,-2 3 101 16</inkml:trace>
  <inkml:trace contextRef="#ctx0" brushRef="#br0" timeOffset="50226.746">7583 16560 972 0,'0'0'448'0,"0"0"-184"16,0 0-35-16,2 0-58 16,5 3-22-16,4 2-44 15,1 1-12-15,30 19-26 16,-25-15-9-16,4-3-10 15,2 0-8-15,-10-4-13 16,3-3-4-16,-2-4-7 0,-6-6 0 16,13-2 0-16,-5-2 7 15,2-1-47-15,3 1-29 16,0 7 34-16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4-13T02:14:02.9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12082 2811 537 0,'-2'0'296'15,"2"-2"-74"-15,-6 2-98 16,6 0-34-16,0-1-30 16,0 0 0-16,0-1 2 15,0 1-2-15,0 0-6 16,0 0-6-16,0 0-11 15,0 0-7-15,0 0 7 16,0 1 4-16,0 0 1 16,0 1 2-16,4 20-15 15,-7 31-6-15,-3-18-9 16,-4 1-1-16,-2 3-5 0,1 0-2 16,-8 3-1-16,0 3 0 15,0 1-1-15,-4 0 1 16,4-4-2-16,1-4 1 15,2-8 0-15,3-2-1 16,-3-4 0-16,6-5 1 16,4-3 3-16,0-7 4 15,9-4-8-15,-4-2-27 16,-1-3-122-16,2 0-181 16,-1-1 206-16</inkml:trace>
  <inkml:trace contextRef="#ctx0" brushRef="#br0" timeOffset="549.081">12605 2906 799 0,'-3'0'378'0,"-6"5"-149"16,4-1-39-16,-3 1-49 15,0 2-20-15,2 0-23 16,-10-1-7-16,-11 2-21 0,-7 2-10 16,-10 3-16-16,-5-1-9 15,-6 1-12-15,-3 1-6 16,-2 2-10-16,3 1-2 15,7 3-3-15,0-4 0 16,8-3-1-16,2-3 0 16,10-5-1-16,9 1 0 15,15-1-8-15,3-5-5 0,10 3-3 16,4-3 0-16,6 0 7 16,6 0 5-16,4-2 2 15,-4 3 0-15,4 4 1 16,-4 4 0-16,-5 5 0 15,1 4 0-15,-4 6 1 16,0 4 0-16,-8 5 1 16,2-1 1-16,-6-1-2 15,-2-5 2-15,7-1-2 16,0-2 1-16,-3-3 0 16,1-5-1-16,3-5 1 15,0-4 1-15,5-3-1 16,5-4-38-16,3-7-114 15,2-2 103-15</inkml:trace>
  <inkml:trace contextRef="#ctx0" brushRef="#br0" timeOffset="1732.658">12638 3139 531 0,'-1'-4'319'0,"2"2"-18"15,0 0-53-15,-1 1-84 16,0 1-24-16,-1 0-40 15,0 0-11-15,0 0-6 16,-1 4-7-16,-4 12-17 16,-9 30-7-16,7-26-19 0,9 4-6 15,-8-1-11-15,-3 1-3 16,1 3-5-16,-1-4-2 16,7 0-3-16,1-4 0 15,4-1-2-15,2-4-1 16,-2-4 0-16,7 0 0 15,-9-6 2-15,3-1 2 16,6-5 4-16,1-2 0 16,15-7 2-16,-5-7 0 0,10-5-3 15,-3-6-1-15,1-3-2 16,14 1 0-16,-19 1-2 16,-8 1 1-16,2 5-1 15,-16 4 0-15,5 12-1 16,3 1-2-16,-15 7-5 15,2 6 0-15,-3 2-1 16,-1 7 4-16,6 3 3 16,-8 2-1-16,2-4 0 15,-1 3 0-15,7-3-1 16,1-1 1-16,2 4 0 16,6-1 0-16,-1-2-1 15,2-3 0-15,4-2 0 16,1-1 1-16,5-3 1 15,2 0 0-15,1-3 1 16,2-3 2-16,0-4 2 16,0-4 0-16,3-4 3 0,1-5-2 15,-4-4 0-15,2-4-2 16,-5-4-2-16,2-2 1 16,2-2-1-16,-4-1 0 15,-4 1 1-15,-5 3 0 16,-8 3 2-16,2 1 1 15,-6 6 0-15,-5 2-2 0,1 4-4 16,-5 2 8-16,-2 5-46 16,2 1-60-16,-8 5-299 15,5 4 258-15</inkml:trace>
  <inkml:trace contextRef="#ctx0" brushRef="#br0" timeOffset="2265.42">13736 2996 417 0,'-1'-1'282'0,"0"0"25"15,0 0-65-15,0 0-81 16,0-1-12-16,1 1-25 15,0 0-9-15,22 0-16 16,30 4-9-16,-22 2-25 16,3-3-9-16,1-1-18 0,3-1-7 15,-6-3-10-15,0 1-4 16,-7-3-1-16,-6-1 2 16,1-1-39-16,-5 1-61 15,3 1 54-15</inkml:trace>
  <inkml:trace contextRef="#ctx0" brushRef="#br0" timeOffset="2679.594">13609 3238 679 0,'-4'-2'405'0,"8"2"-42"16,5 1-161-16,4 0-35 15,13 3-39-15,-1-3-12 16,9-1-21-16,2-2-13 16,5-3-28-16,2-4-11 15,3-1-20-15,-1 1 1 16,-5-3-42-16,-2-2 359 15</inkml:trace>
  <inkml:trace contextRef="#ctx0" brushRef="#br0" timeOffset="32308.187">15024 2825 327 0,'0'-5'145'0,"0"0"-55"16,1 2-5-16,1-2 5 15,1 0-1-15,2 0-2 16,-1 2 0-16,0 1-1 15,-2 0-4-15,-2 1-16 16,0 0-9-16,0 0 5 16,0 0 3-16,0 0 15 15,0 1 1-15,0 0-12 16,0 0-7-16,-1 0-12 16,0 0-4-16,0 0-8 15,-7 4-4-15,-11 4-11 0,-29 6-5 16,24-10-7-16,0 0-3 15,-4 1-3-15,-1 1-1 16,-3 1-2-16,1 1 1 16,3-3-2-16,4 5 0 15,4-3-1-15,3-3 0 16,5 3 0-16,1-4 0 16,4-1 0-16,4-1-1 0,1-1-4 15,1 0 0-15,0 0-1 16,1 0 1-16,-1 0 3 15,-1 0 2-15,1 7 0 16,-1 4 0-16,-1 2 0 16,-11 27 0-16,5-23 0 15,-2-2-1-15,-1 3 0 16,2 1 1-16,-1 3 0 16,-1 2 0-16,1 1 0 15,-1 0 0-15,4 0 1 16,4 0 0-16,-2-2-1 15,3 0 0-15,2-1 0 16,-2-3 0-16,2-1 0 16,-4-2 0-16,3-3 1 0,-1 0 0 15,3-1 0-15,-2-3 1 16,-3-2-1-16,2 0 0 16,-1-1-1-16,5 1 1 15,-1 2-1-15,2-3 0 16,-4 2 0-16,-2 0 0 15,4-4 0-15,3 4-1 16,1-3 0-16,3-2 0 16,2 2-1-16,-5-1 1 15,-1-2-1-15,-2 1 0 0,-1-3-1 16,0 0-1-16,0 0-1 16,0 0 1-16,3 1 1 15,9 2 2-15,5 2 1 16,24 11 1-16,-25-11 1 15,-2-3 1-15,1 2 2 16,3-2-1-16,-1-2 0 16,2 1 1-16,-1-2 1 15,-8-2 1-15,11-4 0 16,0 0 1-16,1 1-3 16,5-1 1-16,-10 3-2 15,-4 1 0-15,-5-1 0 16,-2 2 0-16,-3 0-40 15,2 1-51-15,-5 0-357 16,0 1 301-16</inkml:trace>
  <inkml:trace contextRef="#ctx0" brushRef="#br0" timeOffset="33623.988">15350 2927 425 0,'31'-32'296'0,"-28"27"-3"15,2 3-80-15,-5 0-22 16,2 1-40-16,-2 1-17 15,0 0-40-15,0 0-21 16,-1 0-37-16,0 0-14 0,0 0-11 16,0 0-2-16,-5 20 0 15,-33 29-1-15,27-26-2 16,-2 4 1-16,1 2-3 16,0 1 0-16,-1 3 1 15,1-2 0-15,-1 1 2 16,0-3 1-16,0-3 0 15,2 0 0-15,-1-5 0 16,3-1 0-16,4-8-1 16,0-6 2-16,4-5-23 15,0-2-27-15,2-4-82 16,0 4-51-16,0 0-194 16,1-4 230-16</inkml:trace>
  <inkml:trace contextRef="#ctx0" brushRef="#br0" timeOffset="33977.514">15821 2739 716 0,'3'0'334'0,"-9"8"-127"15,-1 3-34-15,-8 10-42 16,0 5-15-16,-4 3-30 16,-1 0-12-16,3 4-17 15,-4-2-8-15,1 0-15 16,0 3-4-16,-1 3-13 16,-1-1-5-16,3 3-4 15,3 1-1-15,4-6-1 16,-1-1 1-16,1-4 0 15,0-4 0-15,-4-5 2 16,8-1 1-16,-3-7 10 16,2-5-27-16,7-1-83 15,-3-4-74-15,-6-5 87 16</inkml:trace>
  <inkml:trace contextRef="#ctx0" brushRef="#br0" timeOffset="34294.372">15379 3062 720 0,'-1'-1'356'0,"1"-1"-116"16,0 1-42-16,17-4-54 16,30-5-15-16,-28 10-20 15,0 1-12-15,-4-1-22 16,-1-2-12-16,-2 0-20 16,7-4-9-16,3-2-13 15,-1 2-3-15,4-2 2 16,-1 1-12-16,-1-2-99 15,3-3-72-15,-9 6 92 16</inkml:trace>
  <inkml:trace contextRef="#ctx0" brushRef="#br0" timeOffset="34993.017">15801 3285 836 0,'2'-8'380'0,"4"-3"-177"16,5 3-43-16,9-8-50 15,1 2-14-15,5-3-19 16,0-1-14-16,-2 6-29 16,-1 2-12-16,-4 10-17 15,-5 3-5-15,-8 4-5 16,0 5 2-16,-6 3 5 16,-6 0 5-16,0 3 5 15,-4 4 0-15,-6-5-2 16,2 0 1-16,-8-4 0 15,0-5 0-15,5 1 1 16,1-5 0-16,4-2 1 0,0-1 1 16,4-3-2-16,2-1-3 15,4-4-9-15,3 2-2 16,6-2-6-16,4 2 0 16,1 1 3-16,3 0 0 15,-3 4 1-15,1 0 1 0,1 1-2 16,-3 1 0-1,0 4 1-15,1-2 0 0,-1 6 1 16,1 2 1-16,-4-1 0 16,-1 6 0-16,-7-2 2 15,-2 2 0-15,1 3 3 16,-7-1-1-16,-2 1 1 16,-3 1 0-16,-9-1 2 15,-4 0 3-15,-9-4 2 16,-1-1 6-16,-8-1 10 15,3-2 1-15,7-9 3 16,2-3-3-16,7-8-7 16,2-7-2-16,1-7-5 15,4-2 1-15,6-5-45 16,3 1-60-16,7 1-195 16,4 1 179-16</inkml:trace>
  <inkml:trace contextRef="#ctx0" brushRef="#br0" timeOffset="35590.424">16600 2911 664 0,'-11'3'418'15,"-4"5"-2"-15,-5 7-218 16,-7 5-26-16,0 0-55 16,1 4-21-16,-1 5-32 15,5 0-12-15,1 11-16 16,1-4-3-16,0-3-8 15,5 1-4-15,-1-12-8 16,4 1-3-16,11 0-5 16,1-7-3-16,7 3 0 15,5-1-2-15,1-2 0 0,4 1 2 16,-3-4 0-16,-3-2 1 16,5-4 5-16,0-5 3 15,2-5 6-15,2-6 0 16,0-8 0-16,4-5-4 15,3-8-5-15,5-4 0 16,-3-9-3-16,-4 2 0 16,-6-3-3-16,-4-2-1 0,-8 8-1 15,-3-2-1-15,-8 10-1 16,-3 4 0-16,-6 6 1 16,-1 1 0-16,0 6-2 15,-1 2-2-15,-1 5-3 16,-1 3-2-16,-1 3-3 15,0 0 1-15,-1 2-32 16,2 6-22-16,8 2-106 16,0 2-111-16,7 4 182 15</inkml:trace>
  <inkml:trace contextRef="#ctx0" brushRef="#br0" timeOffset="35956.322">17211 2624 720 0,'0'-7'455'0,"-4"2"-17"15,-2 1-160-15,-4 5-120 16,-1 5-52-16,-4 4-47 16,-1 4-10-16,-2 6-17 15,0 1-7-15,3 3-11 16,0 4-3-16,-2 1-3 16,2-2-2-16,0 0-3 15,2-2 0-15,4 0-1 16,3 0 1-16,6-6 2 15,-2-3 2-15,2-4-20 16,-1-5-46-16,-3-1-160 16,6 1 143-16</inkml:trace>
  <inkml:trace contextRef="#ctx0" brushRef="#br0" timeOffset="36186.119">16959 2789 830 0,'4'-2'471'0,"7"1"-85"0,6-3-172 16,7 4-31-16,2-3-78 15,4-1-29-15,4 3-41 16,0-7-12-16,0 1 8 15,0 2-30-15,-2-5 47 16,-2 5-32-16</inkml:trace>
  <inkml:trace contextRef="#ctx0" brushRef="#br0" timeOffset="37208.092">17567 2757 499 0,'1'-6'299'0,"0"-1"-53"16,1 2-102-16,0 2-34 15,2 2-49-15,-4 1-4 16,0 0 8-16,0 0 1 16,11 0 4-16,6 1-3 15,37 3-14-15,-26-4-5 16,13-1-12-16,3 1-3 0,2 2-10 15,0 4-2-15,-12 3-6 16,-10-3-2-16,-9 0-8 16,-5 4-3-16,-5 5-1 15,4 4 0-15,-9 2 3 16,-3-1 0-16,-3 4 1 16,-4-2-1-16,2 4-1 15,2 2-1-15,-6 0 0 16,6-1 1-16,-3 5 0 15,-2-2 0-15,2 2-1 16,3 0 1-16,2-2-1 16,3 3 1-16,-2-5-2 15,-3-1 2-15,1-4-1 16,-3-3-1-16,4 0 0 16,2 2 0-16,-5-5 0 15,5-1 1-15,-4 1-1 0,4-4-5 16,-1-2-8-16,-3-2-4 15,-2-3-11-15,-4 1 4 16,0 1 5-16,-1-2 6 16,-3 1 11-16,-2-2 1 15,-7 1 2-15,1-3 1 16,-4-3 2-16,-1 0-1 16,-2-6 2-16,0 2 2 0,4-5 2 15,1-2 0-15,8 0-1 16,-1-4-2-16,10 2-5 15,3 0 4-15,5 2-47 16,5 3-61-16,7 2 68 16</inkml:trace>
  <inkml:trace contextRef="#ctx0" brushRef="#br0" timeOffset="37972.815">18693 2717 937 0,'0'-7'450'16,"-2"7"-171"-16,-1-4-84 16,-5 4-64-16,0 6-29 15,-12 2-15-15,-2 4-1 0,-5 0-11 16,-5-2-9-16,-4 0-23 16,-1 1-10-16,-7-4-17 15,7 0-4-15,4-4-5 16,8 5-2-16,9-1-2 15,-7-2 0-15,6 3-3 16,-4-6 0-16,6 2 0 16,5 4-2-16,1-2-1 15,1 1-1-15,1 2 0 16,1 0 0-16,2 4 1 16,0 3 0-16,2-1 1 15,0 4 1-15,1 1 1 16,-1 2 0-16,0 1 0 15,-2 1 0-15,2 4 0 16,-2 3 0-16,-2 1 0 0,2-1 0 16,-5-2 0-16,-1-2 0 15,2-2 0-15,-1 1 0 16,0 1 0-16,0-2-1 16,-1-1 1-16,1-2 0 15,0-4 0-15,-1-3 1 16,3-1 0-16,1-1-1 0,2-4 0 15,1 0 0 1,2 0-2-16,0-2 1 0,0 0-1 16,2-1 0-16,0-1-1 15,2-1 0-15,3 2-1 16,-2-2 0-16,6-2 1 16,1 0 1-16,3-2 0 15,3-1 1-15,4-3 2 16,5-1 0-16,4-5 1 15,3 2 1-15,1-1-1 16,-10 0 0-16,3 4-1 16,-7-3 5-16,-6 4-29 15,1 3-43-15,-11 0 45 16</inkml:trace>
  <inkml:trace contextRef="#ctx0" brushRef="#br0" timeOffset="38639.949">18897 2974 678 0,'-1'-7'403'0,"1"7"-29"16,-1 0-110-16,0 0-95 16,0 0-40-16,0 0-55 15,-2 2-5-15,-19 6-15 16,-32 35-8-16,24-21-14 15,0 4-9-15,2 7-13 16,-2 0-3-16,3-1-4 16,2-7 0-16,11 2-1 15,1-3-1-15,7-1-1 0,5 0 0 16,4-5-3-16,2 0 0 16,8-7 2-16,6 3 1 15,5-3 3-15,5-4 2 16,9 3 2-16,-3-9 1 15,2-5 3-15,2-4 0 16,-5-11-2-16,5 1 0 16,2-7-3-16,-2-6-1 15,-2-6 0-15,-5 0 1 0,-8-7-2 16,-7 0-1-16,-4-1-3 16,-2 1 0-16,-9 8-3 15,-2 4 0-15,-8 8-2 16,-5 6-2-16,-7 7-4 15,-4 3-2-15,-6 9-1 16,-4 1 2-16,-1 5 5 16,0-1 2-16,6 1 1 15,0 3 1-15,7 0-1 16,1 3 1-16,5 0-28 16,2 0-32-16,4 1-106 15,5-3-105-15,7-1 170 16</inkml:trace>
  <inkml:trace contextRef="#ctx0" brushRef="#br0" timeOffset="38992.428">19469 2897 978 0,'-7'-4'502'16,"0"3"-152"-16,-4 6-177 15,-3 6-39-15,3 6-51 16,-6 2-9-16,1 4-23 16,-2 0-7-16,-8 7-16 15,8 4-7-15,1 4-8 16,0 2-3-16,2-5-3 15,-4-2-1-15,1-5-1 16,3-1-1-16,4-2 1 16,1-4 1-16,3-5 1 15,0-4 0-15,3-4-60 16,4-4-55-16,4-4-114 16,4-4 124-16</inkml:trace>
  <inkml:trace contextRef="#ctx0" brushRef="#br0" timeOffset="39308.223">19831 2832 1327 0,'-12'11'560'16,"-4"4"-324"-16,-5 3-58 0,-3 5-70 15,-4 1-21-15,1 3-24 16,2 1-12-16,8 3-22 16,5 1-9-16,5 2-13 15,0 0-1-15,4-1-2 16,-1 1-1-16,-3-4 1 16,1-1 0-16,-2-2 1 15,0-5 2-15,-2-3-27 16,-2-5-27-16,-3-4-88 15,0 0-44-15,-1-10 107 16</inkml:trace>
  <inkml:trace contextRef="#ctx0" brushRef="#br0" timeOffset="39555.12">19393 3079 1004 0,'-5'2'467'16,"4"2"-204"-16,1-1-52 0,0-3-60 15,0 0-29-15,21 2-30 16,39 4-23-16,-19-6-33 16,1-3-10-16,-4 1-11 15,-1-1-2-15,-9 0 12 16,0 0-22-16,-10-3-105 15,-3-1-110-15,-5-1 120 16</inkml:trace>
  <inkml:trace contextRef="#ctx0" brushRef="#br0" timeOffset="39835.276">20022 2896 1275 0,'0'-1'547'15,"3"-1"-308"-15,5 2-61 16,6 2-76-16,3 0-26 15,2 1-28-15,4-3-12 16,1 0-16-16,2-1 13 16,2-2-9-16,-3 1 336 0,-4 3-263 15</inkml:trace>
  <inkml:trace contextRef="#ctx0" brushRef="#br0" timeOffset="40705.176">20412 2627 431 0,'3'3'331'16,"7"1"7"-16,9-1-106 15,2 0-51-15,11 0-70 16,2 1-23-16,9-1-28 16,2 0-10-16,6 5-18 15,0-2-6-15,-3 8-7 16,-11-2-2-16,-6 2-5 0,-5 2-3 16,-10 3-5-16,-1 0-2 15,-13 2 1-15,0 4 0 16,-9 1 2-16,3 2 0 15,3 3 0-15,-9-3-1 16,6 2-1-16,-3-2 1 16,-7 2-1-16,5 3 0 15,3 3 0-15,-8 2-1 16,6 0 2-16,2 1-1 0,-9-6 0 16,13 0 1-16,-5-2 0 15,-3-3 0-15,3-1 0 16,-4-3-1-16,0-5 1 15,3 1-1-15,-1-4 1 16,-3-2 1-16,-3-3 5 16,-4-1 1-16,-6-6 7 15,-2 0 0-15,-8-4 12 16,-3-1 7-16,-4-2 13 16,0-1 5-16,0 2-13 15,1 0-7-15,6-1-14 16,4 3-3-16,6-2-1 15,1-1-2-15,7-1 8 16,-3-3-26-16,7 0 422 0,4 3-313 16</inkml:trace>
  <inkml:trace contextRef="#ctx0" brushRef="#br0" timeOffset="47699.861">11182 5147 403 0,'6'-30'237'0,"-5"28"-25"16,-1 0-45-16,-3-4-46 15,3 5-16-15,0 0-14 16,0 0-6-16,0 0-10 15,0 0-5-15,0 0-8 16,0 1-5-16,0 0-6 16,0 0-3-16,0 0-12 15,-1 0-7-15,0 0-12 16,0 0-2-16,0 0 3 16,-8 0 2-16,-10 1 3 15,-27 5 1-15,19 0-5 16,-1 1-3-16,-3-3-6 15,-1 1-2-15,2-3-3 16,0-1-1-16,8 4-2 16,1-2 0-16,3 4-2 0,6-1 0 15,-4-4 0-15,2 4 0 16,4-5-1-16,2 3 0 16,5 2 0-16,-3-3-2 15,3 4 0-15,-1-3 1 16,-2 3-1-16,5 3 1 15,-4 2 0-15,0 3 0 0,-2 1 0 16,-5 3 1-16,0 4 0 16,-3-1 0-16,-1 5 1 15,6-1-1-15,1 5 1 16,-3 1 0-16,4 0 0 16,-9-2 0-16,4-1 0 15,2-3 1-15,3-2-1 16,5-2 1-16,0-2-1 15,1-5 1-15,1-1-1 16,1-1 1-16,-7-6 0 16,7 1-1-16,-2-5 0 15,-2-1 0-15,11 0-1 16,-7-2 1-16,0 0-2 16,0 0 1-16,0 0 0 15,0 0 0-15,11 3-1 0,-2 0 1 16,3 1 0-16,21 26 1 15,-19-28 0-15,0 1 0 16,7-4 2-16,0 0 0 16,-3-4 2-16,6-3 2 15,5 1 3-15,-2 0 1 16,0-1-1-16,-3 3-3 16,-5-4-2-16,1 3-1 15,-2 1-1-15,-4-1 0 16,-3 4-1-16,-2 0 0 0,-3 2 4 15,-4 1-11-15,-4 3-69 16,-3 0-131-16,-4 1 132 16</inkml:trace>
  <inkml:trace contextRef="#ctx0" brushRef="#br0" timeOffset="48185.119">11442 5129 871 0,'6'-7'441'0,"-7"3"-134"16,1 3-114-16,-4 4-91 15,3-3-37-15,0 0-32 16,-1 6-4-16,-5 12-7 15,-15 26-1-15,10-21-6 16,-2 3-3-16,0 2-3 16,-3-1-2-16,-2 9-1 15,-1-1-1-15,-1 5-2 16,2 6 1-16,-1-10-1 16,3 1 0-16,4-8-1 15,3-4 1-15,4-3 0 16,-5-10 1-16,7-1 3 15,-3-4-25-15,3-6-85 16,7 3-128-16,3-8 140 16</inkml:trace>
  <inkml:trace contextRef="#ctx0" brushRef="#br0" timeOffset="48549.17">11742 5078 791 0,'2'-3'435'15,"0"3"-121"-15,0 4-122 16,-2-4-42-16,0 0-61 16,0 0-8-16,1 5-11 15,1 7-4-15,-1 7-8 16,-6 29-6-16,-10-18-11 15,-2 0-4-15,-3 1-9 16,2 3-4-16,-10 1-9 16,11 4-4-16,-7 2-4 15,2 7-1-15,5-6-1 16,-12-3-2-16,6-6 1 16,-4-7 0-16,8-5-1 15,4-1 3-15,3-10 1 16,5-2-28-16,1-3-94 15,1-5-128-15,5 0 146 0</inkml:trace>
  <inkml:trace contextRef="#ctx0" brushRef="#br0" timeOffset="48872.46">11299 5406 834 0,'0'0'385'0,"2"-2"-151"16,6 1-26-16,10-1-61 15,2-4-8-15,9-2-34 16,5-1-13-16,7-2-20 15,3 1-11-15,-2 0-18 16,-6 1-8-16,-11 3-14 16,-4 1-6-16,-11 3-7 15,4 1-2-15,-7 0 22 16,0 0-29-16,-3 1-128 16,2-1-187-16,10 2 186 0</inkml:trace>
  <inkml:trace contextRef="#ctx0" brushRef="#br0" timeOffset="49584.17">11766 5576 755 0,'-2'2'383'0,"2"3"-104"15,0-2-43-15,0-4-57 16,0-1-24-16,7 1-44 16,15-3-21-16,32-8-38 15,-25 3-14-15,-2-3-19 16,2 3-6-16,-10 3-6 15,3 4-2-15,-12 6-4 16,-5 3 2-16,-11 2 3 16,-7 2 0-16,-5 1 3 0,-4 2-1 15,-5 1-3-15,1-1 0 16,5 7-2-16,1-6 0 16,9-3 1-16,0-3 1 15,4-8 3-15,1-1 3 16,5-2-1-16,3 0 0 15,-2 1-5-15,0 0-3 16,0 0-2-16,7-2 0 16,5-5 0-16,29-26 0 0,-27 30 0 15,0-3 0-15,2 7-1 16,-1 2-1-16,-4 3-1 16,-2 4 0-16,-3-2 0 15,-1 4 0-15,-4 3 1 16,-1 2 0-16,-4 7 1 15,-4 1 0-15,-1 2 1 16,-1-2 0-16,-8 0 1 16,1-2 0-16,-4 1 1 15,-4-1 11-15,-7-4 11 16,-4 0 4-16,-4-8 5 16,0-3-6-16,4-6-5 15,9-4 0-15,2-6-2 16,2-3-3-16,7-6-4 15,-4-3-4-15,9-6-16 0,2-3-19 16,8-2-109-16,-2-2-132 16,9 6 168-16</inkml:trace>
  <inkml:trace contextRef="#ctx0" brushRef="#br0" timeOffset="50215.63">12510 5130 974 0,'-6'-1'484'16,"0"1"-175"-16,-10 12-113 15,-2 3-40-15,-6 5-41 16,-4 1-13-16,1 2-32 0,-1 1-14 16,2 5-20-16,-1-2-8 15,2 4-9-15,2-1-3 16,1 2-5-16,7 4-1 15,0-4-3-15,7-3-1 16,4-2-2-16,1-3 0 16,5 0-1-16,1 0-1 15,5-4 0-15,2-2 1 16,3-2-1-16,-1-3 1 0,4-4 1 16,-1-3 1-1,7-6 2-15,-4-6 0 0,11-9 1 16,3-7-2-16,9-9-3 15,9-4 1-15,-7-10-2 16,0-1 1-16,-16-5 1 16,-3 2 0-16,-8 4-2 15,-12 1 1-15,-2 10-3 16,-7 3 0-16,-7 8 0 16,0 4-1-16,-6 5-1 15,1 7-1-15,-8 0-2 16,-3 3 1-16,-5 2-1 15,2 0 1-15,4 6 0 16,3 3 1-16,7 4-21 16,0-1-39-16,5 2-113 15,5 0-103-15,7 5 167 0</inkml:trace>
  <inkml:trace contextRef="#ctx0" brushRef="#br0" timeOffset="50632.978">13258 4640 1022 0,'-5'-18'475'0,"2"9"-199"16,-1 1-62-16,2 4-78 15,-3 4-38-15,-1 5-49 16,-1 4-15-16,-3 7-8 16,0 2-2-16,-1 8 1 15,-3 2-1-15,3 5-4 16,-2 0-2-16,-1 0-5 0,2-4-2 15,-2 3-5-15,4 0-1 16,3-4 0 0,3 3 1-16,0-8 0 0,0-1 2 15,-4-8 4-15,3-4 0 16,2-6-73-16,-6-4-59 16,-1-4-170-16,0-3 168 15</inkml:trace>
  <inkml:trace contextRef="#ctx0" brushRef="#br0" timeOffset="50883.051">12959 4813 947 0,'3'-1'479'0,"4"-2"-148"16,0 1-66-16,4 0-85 15,2 0-38-15,8 2-50 16,0 0-17-16,4 1-31 16,7 1-9-16,1-1-13 15,4-1-5-15,4-3-7 16,-5-2-2-16,-6-1 8 16,-1-1-22-16,-5 0 6 15,-4 1 0-15</inkml:trace>
  <inkml:trace contextRef="#ctx0" brushRef="#br0" timeOffset="51782.11">13382 5094 537 0,'-2'-1'335'16,"1"0"-5"-16,0 0-46 0,0 0-71 16,0 0-30-16,0-1-47 15,0 1-15-15,1 0-31 16,13-4-14-16,15-7-27 16,37-8-15-16,-31 18-18 15,7 1-5-15,-2 3-6 16,1 2-1-16,-3 5-1 15,-12 0-1-15,-10 2-1 16,-4 1-1-16,-8-1 0 16,1 7 0-16,-5 0 0 15,-3 6 0-15,-2 3 1 16,-3-1 0-16,0 3 0 16,-1-1 0-16,-2 1-1 15,1 4 1-15,0 0 0 16,3 2 0-16,0 0 0 15,0 0 1-15,-4-6-1 16,7 4 0-16,-2-9 1 0,7 5-2 16,0-3 1-16,-3-6 1 15,0 1-1-15,-7-5 1 16,-4-1 0-16,2-1 1 16,-2-3 4-16,-2-3 2 15,2-1 2-15,-7-1 1 16,-9-4-2-16,-3-1-2 0,-4-1-2 15,0-3-1 1,3 5-1-16,2-1-1 0,3-1 0 16,4-1 1-16,5-3 2 15,0-2 1-15,5-4 0 16,6 0-1-16,-2-3 4 16,6-3-20-16,5 1-88 15,0 1-20-15,9-1 56 16</inkml:trace>
  <inkml:trace contextRef="#ctx0" brushRef="#br0" timeOffset="52359.508">14371 5200 467 0,'-30'-34'355'0,"28"32"80"16,-2 1-106-16,4 1-97 0,0 0-41 15,0 0-53 1,0 0-25-16,11 1-21 0,11 2-9 16,35 8-22-16,-27-4-6 15,4-4-11-15,3 0-6 16,2-3-16-16,2-5-5 15,-3 1-9-15,-4-1 0 16,-7 2-3-16,-4 0 0 16,-11 2 0-16,1-5 0 15,-8 3-53-15,-6 3-40 0,4 0-155 16,-3 0 146-16</inkml:trace>
  <inkml:trace contextRef="#ctx0" brushRef="#br0" timeOffset="52731.969">14258 5412 626 0,'-3'0'399'0,"2"1"-37"16,2-1-120-16,-1 0-30 16,0 0-41-16,3 0-11 15,20 4-21-15,32 7-12 16,-17-10-31-16,-1 2-18 15,6 2-33-15,-8-2-12 0,-8-2-20 16,6 2-4-16,-8-3-2 16,4-3 0-16,4 0 14 15,-6-5-18-15,-4-3 2 16</inkml:trace>
  <inkml:trace contextRef="#ctx0" brushRef="#br0" timeOffset="53730.996">15941 4903 539 0,'6'-6'295'0,"0"3"-41"16,-5 0-26-16,-1 3-33 15,0 0-17-15,-1 0-45 16,1 0-20-16,-1 0-29 15,0 0-9-15,-1 2-11 16,-1 8-9-16,-1 7-15 16,-15 31-4-16,5-18-6 0,1 7-1 15,-4 4-10-15,-1 1-4 16,-4 0-7-16,-3-2-1 16,1-1-1-16,2-1-1 15,2-2-1-15,2-4 1 16,6-5-2-16,1-4 1 0,4-6 0 15,1-3 0 1,6-4 1-16,0-5 0 0,1-3 10 16,3-5-13-16,-4 2-74 15,0 0-71-15,5-10 81 16</inkml:trace>
  <inkml:trace contextRef="#ctx0" brushRef="#br0" timeOffset="54018.086">16089 5289 1168 0,'-6'4'539'0,"3"2"-254"0,-1-1-43 16,2 2-104-16,-1 0-35 15,-2 3-41-15,-3 0-14 16,-3 1-19-16,-3-1-8 16,5 1-10-16,1 0-3 15,2-1-2-15,3-1-1 16,0-4-1-16,-2 0 8 16,5-5-32-16,-2-1-46 15,3-6 290-15,8-3-196 0</inkml:trace>
  <inkml:trace contextRef="#ctx0" brushRef="#br0" timeOffset="54581.323">16599 4911 955 0,'2'0'463'16,"0"2"-189"-16,-2 5-99 16,-1-7-36-16,0 0-42 15,-8 16-9-15,-29 33-20 16,18-24-7-16,3 6-16 0,-4 1-9 16,7 4-15-16,-7-5-4 15,1-1-8-15,-2-3-2 16,7 0-2-16,3 4-1 15,2-9-1-15,10 2 0 16,0-4 0-16,2-1 0 16,11 0 0-16,-5-1 0 15,5-4-1-15,1-3 1 0,-2-4-2 16,4-3 2-16,-1-9 1 16,4-2-1-16,4-12 1 15,3-2-1-15,7-5-1 16,-1-5-1-16,-3-2 0 15,0-4 1-15,-3-6 0 16,-4-4 1-16,-7-5-1 16,-2-2 0-16,-13 2 0 15,-3 5 1-15,-8 8 0 16,-2 6-1-16,-4 10-1 16,0 6-1-16,-2 4-1 15,1 5-1-15,-1 4 0 16,2 3-1-16,1 4 0 15,-1 0-1-15,2 4 13 16,7 3-14-16,-1 2-99 0,6 5-76 16,-3 6 99-1</inkml:trace>
  <inkml:trace contextRef="#ctx0" brushRef="#br0" timeOffset="55030.736">17426 4993 713 0,'7'0'444'16,"-3"0"-53"-16,-1 1-143 16,-2 0-37-16,-1-1-63 15,0 0-23-15,-2 6-23 16,-9 13-14-16,-28 33-31 0,9-25-10 15,-4 7-19-15,-3 0-6 16,-5-1-11-16,-1-2-3 16,4-3-3-16,2 1 0 15,-3-8-2-15,7-2 7 16,3-6-33-16,4-4-29 16,16-7-64-16,0-2-68 15,6-9-344-15,1-2 356 0</inkml:trace>
  <inkml:trace contextRef="#ctx0" brushRef="#br0" timeOffset="55314.19">17236 5012 1054 0,'3'1'514'0,"-5"6"-160"16,-2-1-121-16,-1 9-84 15,1 1-34-15,1 2-47 16,1 4-18-16,2 2-21 16,2 3-6-16,4 2-7 15,2-2-2-15,1-3-5 16,-2 0-2-16,7-1-2 0,-1 1 1 16,2-3-2-16,0-5 1 15,4-3 0-15,-4-3-1 16,0-8 8-16,3-5-27 15,4-8-81-15,8-3-62 16,9-4 84-16</inkml:trace>
  <inkml:trace contextRef="#ctx0" brushRef="#br0" timeOffset="55846.702">18104 4873 984 0,'-1'-1'470'0,"0"0"-182"16,0 0-52-16,0-1-77 16,0 1-30-16,-12 5-43 0,1-1-15 15,-31 54-27-15,28-24-7 16,-1 11-7-16,-1-1-5 16,-1-4-7-16,2-1-3 15,-2-10-6-15,9 1-2 16,1-2-1-16,1-5 0 15,1-6-2-15,1-2 11 16,3-7-38-16,2-1-48 0,8-5-110 16,1-4 72-16,10-3 41 15</inkml:trace>
  <inkml:trace contextRef="#ctx0" brushRef="#br0" timeOffset="56329.947">18541 4862 943 0,'-11'8'518'0,"-4"6"-84"16,-3 2-119-16,-3 5-115 16,-2 1-50-16,3 3-74 15,0 5-19-15,-1-1-25 0,6 4-7 16,-6-1-12-16,3-2-3 15,8 2-4-15,1-1-1 16,4-4 0-16,1 0-1 16,-1-4 0-16,-1-2 0 15,6 0-1-15,4-2 1 16,3-3-1-16,-1-1 0 16,16-7 0-16,-7-3 1 15,5-9 1-15,9-3-1 0,0-8-1 16,7-3 0-16,10-8-3 15,-1-1 0-15,-5-7 0 16,2-2 0-16,-10-6 0 16,-3-6 1-16,-8-3 0 15,-6 0-1-15,-15 3 0 16,-4 8 0-16,-12 11-3 16,-7 4-1-16,-6 11-2 15,-6 2 1-15,-8 6-2 16,-5 3-2-16,-3 3-1 15,6 2-15-15,5 2-31 16,8-1-52-16,5 2-123 16,-4 1 148-16</inkml:trace>
  <inkml:trace contextRef="#ctx0" brushRef="#br0" timeOffset="56775.218">19104 4554 499 0,'-1'0'373'0,"0"0"72"15,0 0-134-15,0 0-82 16,1 0-34-16,0 0-49 0,5 3-20 16,18 6-35-16,31 8-20 15,-22-14-26-15,2 1-11 16,0 0-18-16,-3-2-4 16,-9-3-6-16,-1-4-1 15,-11-1-7-15,1 0-33 16,1 0 25-16</inkml:trace>
  <inkml:trace contextRef="#ctx0" brushRef="#br0" timeOffset="57202.774">19815 4313 1093 0,'-2'-6'574'0,"2"2"-175"15,-1 4-201-15,1 0-47 16,-1 0-99-16,-1 0-23 16,0 5-17-16,-5 10-3 15,-17 35-2-15,3-25 0 16,5 4 0-16,0 4-1 16,5-9-1-1,6-12 0-15,-1 1-1 0,-11 34-1 0,1-5 1 16,2-7-1-16,9-22 10 15,0-3-10-15,3-7-55 16,1-1-50-16,2-4-204 16,-1 1 192-16</inkml:trace>
  <inkml:trace contextRef="#ctx0" brushRef="#br0" timeOffset="57597.752">20123 4326 835 0,'1'3'487'16,"-1"1"-87"-16,-7 5-150 0,2 2-31 16,-4 3-84-16,-1 1-30 15,-2-1-37-15,-3 4-14 16,-1 0-20-16,0 0-7 15,1 1-11-15,3-1-3 16,3 0-4-16,2-1-2 16,5-1 0-16,-2-5 1 15,6 0-1-15,3-3 2 16,3 1-1-16,6-1 0 0,4-1-1 16,1 0-1-16,8-5-1 15,1 0 0-15,5-4-1 16,4-4 0-16,-3-6-1 15,6 3 1-15,-5-2-1 16,-6-3 9-16,-1 2-40 16,-9-5-41-16,1 1-128 15,3 4 116-15</inkml:trace>
  <inkml:trace contextRef="#ctx0" brushRef="#br0" timeOffset="57880.575">20527 4299 959 0,'-8'-5'514'16,"-3"8"-99"-16,0 6-119 15,-2 5-102-15,-4 3-43 16,-3 5-57-16,-2 2-20 15,-1 5-25-15,-1 5-12 16,5 3-15-16,6 4-4 0,0-1-8 16,4-2-2-16,-1 0-2 15,0-4-1-15,4-9 9 16,0 1-15-16,5-5-53 16,-6-4 363-16,-9 3-254 15</inkml:trace>
  <inkml:trace contextRef="#ctx0" brushRef="#br0" timeOffset="58813.08">15665 5680 311 0,'14'-1'243'16,"1"-3"52"-16,0 1-28 15,5-3-62-15,1 1-31 16,2 1-61-16,3-2-27 16,1 3-36-16,-2-2-9 0,0 5-8 15,8 3-3-15,-2 1-4 16,3 4 0-16,17-3-3 15,5-1 0-15,20 0-3 16,14 2-1-16,10 0 3 16,7-3 3-16,16-1 0 15,6-4-1-15,18-1-6 16,2 1-4-16,14-2-4 16,6-3-2-16,7-1-3 15,5-2 1-15,-1 1-2 16,0 1 0-16,-6-5-1 15,-3-1 0-15,-8-3 0 16,-12-1 0-16,-14 0 0 16,-13-1-1-16,-16 0 1 15,-6 4-1-15,-20 7-1 16,-17-1 2-16,-23 6-2 0,-11-2 1 16,-17 2-2-16,-4 5-4 15,-8 3 0-15,-6 2 1 16,-5 2-10-16,0 1-15 15,-7-2-89-15,4-6-104 16,4 6 138-16</inkml:trace>
  <inkml:trace contextRef="#ctx0" brushRef="#br0" timeOffset="60784.843">16014 5980 441 0,'0'0'328'0,"0"0"25"15,0 0-118-15,0-1-35 16,0 0-71-16,0 0-30 16,0 1-52-16,0 0-18 15,-1 0-11-15,0 7-5 0,-2 9-4 16,-6 30 0-16,-3-29-3 15,-2-2-1-15,-1 2 0 16,3-3 0-16,-2-1 1 16,5-1-1-16,-6-4 2 15,2-3 1-15,9-2 7 16,-1-4 0-16,6-9-4 16,6 1-2-16,8-8-9 15,1-3 0-15,12 2-2 16,-4-5-1-16,-3 1-2 15,5 3 1-15,-2 5-1 16,3 8 0-16,-4 7-4 16,-5 10 0-16,-8 5 1 15,-4 3 0-15,-6 6 5 16,0 4 2-16,-8 2 1 16,-8 3 1-16,-4 1 12 0,-7-4 3 15,-6 0 4-15,1 0 1 16,-7 0-8-16,-5 1 0 15,-3-3-1-15,-3-5 0 16,4-8 0-16,5-6 0 16,10-10 0-16,3-4 0 15,10-5-3-15,0-6-3 16,9-8-20-16,3-1-11 16,4-1-7-16,3 4-1 0,3 7 15 15,5 4 7-15,3 8-1 16,-1 0 0-16,1 5 3 15,0 6 1-15,1 5 6 16,1 4 2-16,4 3 0 16,2 4 2-16,-1-2-1 15,5 0 1-15,0-6-1 16,1-4 1-16,0-2 1 16,2-4 1-16,-1-3 2 15,1-5 17-15,-4-7-67 16,-1-2-130-16,8 0 122 15</inkml:trace>
  <inkml:trace contextRef="#ctx0" brushRef="#br0" timeOffset="61125.678">16348 6300 919 0,'7'-1'510'0,"-16"-1"-60"15,0 6-211-15,-4 4-119 16,-2 5-37-16,3 3-50 15,-5 0-11-15,5 4-11 16,2 1-3-16,4-5-3 16,0 0-1-16,3-9 1 15,1 1 0-15,-2-3 19 16,2-3-15-16,1-5-88 16,0 2-79-16,0 0 84 15</inkml:trace>
  <inkml:trace contextRef="#ctx0" brushRef="#br0" timeOffset="61951.142">17013 5957 937 0,'0'2'445'15,"0"4"-187"-15,-6 0-24 16,-5 0-68-16,-3 0-25 16,-3-3-32-16,3 4-15 15,-6 0-32-15,-1-2-15 0,-8-1-20 16,-4-1-8-16,2-3-8 15,0 0-2-15,7-1-3 16,-2-1-1-16,7-2-2 16,3 3-1-16,6 2-2 15,5 3 0-15,3 2-2 16,0-4 0-16,3 1-1 16,-1-3 1-16,0 0 0 15,0 0 2-15,0 0 0 16,0 7-1-16,0 3 1 15,0-4 0-15,-1 6 0 16,-7 29 0-16,1-31 0 16,-2 3 0-16,-1-1 0 15,0-1 0-15,1 0 0 16,0-1 0-16,2-5 0 0,2 2 0 16,5-5-4-1,0-2-8-15,3-1-10 0,-3 0-5 16,0 0-6-16,6-4 2 15,11-5-3-15,33-17 1 16,-24 18 5-16,2 2 5 16,4 6 10-16,-7 1 4 15,1 5 4-15,-2 6 1 16,-6 3 0-16,-5 4 1 0,-3 1 2 16,-4 1 1-16,1 3 0 15,1-1 0-15,-8 1 1 16,2 1 1-16,-2 4-1 15,-2 1 1-15,-6-4 2 16,-5 4 3-16,-9-6 7 16,-2-2 5-16,-3-3 12 15,-4-1 3-15,-2-9 1 16,-3-1-3-16,0-9-8 16,1-6-4-16,4-5-6 15,2-3-1-15,7-4-6 16,4-3-3-16,6 1-6 15,7 0-11-15,7 7-27 16,1 0-26-16,8 4-119 16,-1 3-211-16,7 0 261 0</inkml:trace>
  <inkml:trace contextRef="#ctx0" brushRef="#br0" timeOffset="62553.256">17558 6059 1892 0,'-7'3'104'15,"-1"0"-15"-15,-9-1 88 0,3 5-86 16,-6-4-20-16,1 2-25 16,-3 3-9-16,-1 1-12 15,1 3-4-15,-3 5-9 16,-2 4-3-16,-3-4-3 16,2 3-2-16,4 1-2 15,7-2 1-15,6 3-2 16,3 2 0-16,8 3 0 15,1-1-1-15,8 6 1 16,2-4 0-16,8-3-1 16,1-3 2-16,4-4-1 15,2-5 1-15,-6-7 0 16,2-2 1-16,1-9 0 16,-1-1 1-16,6-10-1 15,-1-4 0-15,1-9 0 16,4-4 0-16,-1-2 0 0,-2 1 1 15,-4 1 0-15,-5 3-1 16,-8-1 1-16,-3 5 0 16,-9 2 3-16,-3 2 0 15,-8 4-1-15,-4-1-1 16,-5 9-3-16,-3 1-2 16,-5 3 0-16,0 3-1 15,-6 1-2-15,3 2 0 0,2 5 0 16,1 4 3-1,10 2-11-15,-4-2-25 0,6 3 25 16</inkml:trace>
  <inkml:trace contextRef="#ctx0" brushRef="#br0" timeOffset="63468.032">18402 6119 769 0,'10'-6'387'0,"1"3"-135"16,-4 1-24-16,-6 4-81 15,-8 1-22-15,-2 10-29 16,-1 3-1-16,-9 3-12 16,0 4-14-16,-10 1-22 15,-3 1-12-15,-9 1-16 16,1 0-4-16,-2 0-7 15,4-1-2-15,4-6 1 0,3 0 0 16,7-9 1 0,4-2-30-16,9-8-114 0,1-4-66 15,9-6 108-15</inkml:trace>
  <inkml:trace contextRef="#ctx0" brushRef="#br0" timeOffset="63767.368">18225 6143 749 0,'7'-8'435'0,"-9"11"-37"15,-2 1-126-15,-3 3-87 16,0 0-34-16,0 4-48 16,0 3-15-16,1 1-31 15,2 0-10-15,2 1-13 16,3 2-7-16,3-3-8 15,5 3-2-15,3-1-3 16,1 0-2-16,7 2-3 16,-1-1-1-16,1-2-2 15,1-3 0-15,-5-3-1 16,6-1 1-16,-3-8 11 16,-2-1-27-16,5-9-68 15,1-4-210-15,13-8 183 0</inkml:trace>
  <inkml:trace contextRef="#ctx0" brushRef="#br0" timeOffset="64500.726">19006 5889 737 0,'2'-1'395'0,"-1"2"-106"16,-1 2-44-16,-1-3-70 15,0 0-30-15,-5 15-29 16,-4 8-13-16,-17 33-25 16,11-24-14-16,5 2-18 15,-8 2-8-15,-1-3-14 16,9 1-5-16,-6-3-7 15,5-3-3-15,4-2-3 0,-3-3-1 16,4-4 0-16,4-1 0 16,-1-7 10-16,-1-2-11 15,0-4-66-15,4-4-43 16,3-7-150-16,8-3 151 16</inkml:trace>
  <inkml:trace contextRef="#ctx0" brushRef="#br0" timeOffset="65000.626">19415 5870 1131 0,'-1'7'516'0,"-2"3"-242"15,-3 4-42-15,0 8-80 16,-5-2-39-16,-2 7-47 15,2 3-12-15,-7-2-14 16,-1 4-5-16,-7-3-8 16,-2-1-5-16,2 0-7 15,6-1-4-15,5 3-3 16,4-1-3-16,3-5-1 16,5 2-1-16,3-2 0 15,4-2-1-15,5 2 1 0,1-4-1 16,4-3 1-16,2-2 0 15,2-9 1-15,-2-3-1 16,3-8 2-16,0-5-1 16,4-11-1-16,3-4 1 15,8-7-2-15,3-1-1 16,-2-3 1-16,3 0 1 16,-12-1 0-16,-5-4 1 0,-10 4 1 15,-4-1 1 1,-8 2-1-16,-5 4-1 0,-8 2-1 15,-8 2-2-15,-4 9-2 16,-4 4-1-16,-2 10-2 16,2 0 0-16,2 4 4 15,-9 0-17-15,5 3-64 16,-1 1-46-16,-1 5 70 16</inkml:trace>
  <inkml:trace contextRef="#ctx0" brushRef="#br0" timeOffset="66458.869">19677 5783 549 0,'0'-1'363'16,"0"0"-21"-16,0-1-109 15,0 1-35-15,0 0-66 16,0 0-23-16,0 0-31 16,0 0-8-16,0 0 0 15,10 0 1-15,10 1-7 16,24 5-4-16,-18 0-14 16,1-1-7-16,-6-1-15 15,0 0-6-15,-3 0-9 16,1-1-3-16,-5 2-2 15,1 0 0-15,-8-2-1 16,-7 1-1-16,3-3 3 0,-3 0-64 16,0-1-543-16,0 0 437 15</inkml:trace>
  <inkml:trace contextRef="#ctx0" brushRef="#br0" timeOffset="67003.772">20284 5623 642 0,'4'-12'429'16,"-1"1"4"-16,5 5-184 15,-5 0-24-15,6 6-65 16,-6 0-27-16,-6 0-42 15,3 5-14-15,-1-5-22 0,0 0-4 16,-4 8-10-16,1 8-7 16,-34 29-10-16,24-22-3 15,-5-5-7-15,6 0-3 16,2 0-4-16,4-3-1 16,2-3-1-16,1 0-1 0,7-3 0 15,1-1 0-15,6-3 0 16,3 0 1-16,5-4 0 15,5-1 0-15,1-2-1 16,5-2-1-16,-4-3-1 16,-2 2-1-16,7-1-1 15,-5-1-17-15,6 1-71 16,-2-2-54-16,-6 1-495 16,-1 5 433-16</inkml:trace>
  <inkml:trace contextRef="#ctx0" brushRef="#br0" timeOffset="67385.039">20687 5535 1173 0,'1'-3'560'0,"-3"1"-228"15,0 1-78-15,1 1-105 16,0 0-45-16,0 0-46 16,-9 4-15-16,-7 15-19 15,-30 29-6-15,24-21-6 16,0 0-1-16,1 4-2 15,1 5-1-15,2 0-2 16,1 2-1-16,-1 0-1 16,1-2-1-16,4 2 0 15,-1-3 1-15,3-5-1 16,3 0-16-16,-5-11-72 16,11 0-60-16,-2-7 83 15</inkml:trace>
  <inkml:trace contextRef="#ctx0" brushRef="#br0" timeOffset="68266.055">22123 5283 723 0,'0'-1'379'0,"0"0"-117"16,0 0-29-16,0 0-72 0,0 0-26 16,20-4-18-16,27-10-8 15,-15 15-25-15,3 2-4 16,3 1-12-16,4-1-4 15,-3-2-12-15,1 0-11 16,-4-1-17-16,-2 0-5 16,-6-2-7-16,-1 0-1 15,-3 0-3-15,-2 0 0 0,-7-3-3 16,-2 1 19-16,-3-1-53 16,-6 1-42-16,-3 3-204 15,-2 0 166-15</inkml:trace>
  <inkml:trace contextRef="#ctx0" brushRef="#br0" timeOffset="68615.567">22129 5553 975 0,'2'0'465'16,"3"3"-174"-16,4-2-15 16,8 2-66-16,2 1-24 15,2-3-38-15,3 1-19 16,14 5-26-16,1-6-12 15,15 1-29-15,-2-2-14 0,-6-2-23 16,-1 3-7-16,-9-1-10 16,-4 2-2-16,-5-2-2 15,-5 0 4-15,-6 1-2 16,-4-1 53-16,-8 4-42 16</inkml:trace>
  <inkml:trace contextRef="#ctx0" brushRef="#br0" timeOffset="95758.561">23388 5231 178 0,'0'-1'104'0,"1"-4"-12"15,4-2-11-15,0-3-13 0,-3 4-2 16,4-2 9-16,25-26 7 16,-25 28 12-16,-3-4-1 15,3 5 0-15,-3-1 0 16,2 3 1-16,-1-1 7 16,-3-1 0-16,4 1 3 15,-2-3 2-15,0 3-1 0,3 1-7 16,-1 1-4-16,-1 2-17 15,2 0-15-15,-6-2-21 16,0 2-8-16,-1 0-9 16,-1 0 1-16,-5 18 2 15,-21 36-4-15,10-27-7 16,-2 6-2-16,0 3-5 16,0-6-1-16,-1 2-2 15,-6-1 0-15,7-4 0 16,2 2 0-16,4-9-1 15,4-3 1-15,0-10 1 16,0-2 4-16,5-6 4 16,2-7 2-16,3-1-3 15,0-8-4-15,5 2-8 16,5 3-3-16,-4 1-2 16,0 3-1-16,-1 7 0 15,3 1-1-15,4 9 1 0,7 1 0 16,2 5 1-16,-1 1 1 15,10 1 0-15,3-4 2 16,5-3-1-16,3-5 1 16,-2-5 1-16,4 0 0 15,-9-6 1-15,-5-1 14 16,1 2-63-16,-9 3-50 16,-9-3-178-16,2 3 159 0</inkml:trace>
  <inkml:trace contextRef="#ctx0" brushRef="#br0" timeOffset="96175.136">23875 5132 1001 0,'-2'-1'440'0,"2"-2"-240"0,-3 1-56 16,2 2-86-16,0 0-21 16,0 0-13-16,-2 5 0 15,-5 19 2-15,-9 31-2 16,2-22-2-16,2 2-1 15,-7 3 0-15,-3 5-1 16,4 7-2-16,-5 1-1 0,4-3-4 16,-1-1-2-16,1-8-3 15,1-1-1-15,1-9-2 16,4-2 0-16,-2-8-1 16,4 0 2-16,6-8 0 15,-1-4 3-15,6-7-9 16,1-6-43-16,4-6-259 15,3-2 211-15</inkml:trace>
  <inkml:trace contextRef="#ctx0" brushRef="#br0" timeOffset="96483.55">23975 5610 1004 0,'0'7'484'16,"-3"3"-178"-16,-3 5-60 15,1-2-88-15,-4 1-29 0,-1-1-45 16,0 1-21-16,1-1-32 15,1 2-7-15,3-3-12 16,2-2-1-16,1-6-2 16,2-2 4-16,0-5 21 15,0 2-25-15,0 0-95 16,2-5 69-16</inkml:trace>
  <inkml:trace contextRef="#ctx0" brushRef="#br0" timeOffset="97108.953">24680 5262 1014 0,'8'-4'489'15,"-15"4"-212"-15,3 4-80 16,-11 4-86-16,-2 4-37 0,-4 7-11 16,-5 2 2-16,-7 2-17 15,2 3-11-15,1 4-16 16,-2 2-7-16,6 4-5 15,1 0-3-15,2-5-1 16,3-1-1-16,6-2-1 16,4-3 0-16,3-2-1 15,5 0 1-15,8-3-1 16,0 1 0-16,10-4 2 16,1-4-1-16,5-6 3 15,5-4 1-15,6-9 2 16,3-5 0-16,4-10-1 15,4-2-1-15,0-2-2 16,-3-3 1-16,-7-3-1 16,-4-3 1-16,-14-10 1 15,-1 3-1-15,-5-6 0 16,-7 3-1-16,-2 10 0 0,-9-1 0 16,-5 13-3-16,-4 0 0 15,-1 8-3-15,7 1-2 16,-6 5-2-16,2 5 0 15,-11-1 0-15,0 5 0 16,-1 2 2-16,3 2-1 16,7 2-14-16,1-3-32 0,11 3-99 15,0-3-144-15,7 4 183 16</inkml:trace>
  <inkml:trace contextRef="#ctx0" brushRef="#br0" timeOffset="97607.979">25134 5258 709 0,'8'0'452'15,"-8"2"-40"-15,-1 4-151 16,2 2-24-16,-8 3-76 0,-4 4-21 15,-16 7-49-15,-9 1-23 16,-2 10-26-16,-1 1-7 16,6 5-10-16,3 0-4 15,6-4-4-15,3-2-4 16,6-4-4-16,4-4-3 16,7-1 0-16,4-2-1 15,7-1 0-15,3-5 0 16,8 1 2-16,2-4 0 15,9-6 2-15,4-3 2 0,11-11 1 16,1-7-1-16,2-8-1 16,-1-4-2-16,-6-9-3 15,-3-4 0-15,1-7 1 16,-6-3 0-16,-7 0 0 16,-5-2-2-16,-11 11 0 15,-6 0-1-15,-10 11-2 16,-6 5-1-16,-7 7-3 15,-6 4-2-15,-3 6 0 16,2 2 0-16,-2 2 0 16,-6 0 1-16,-4 0-40 15,-9 1-53-15,-3 2-168 16,10 1 165-16</inkml:trace>
  <inkml:trace contextRef="#ctx0" brushRef="#br0" timeOffset="98158.109">26163 5358 487 0,'7'-1'374'0,"-4"0"-3"16,-4 0-83-16,1 0-39 16,0 1-94-16,0 0-16 15,0 0-42-15,0 0-16 16,-2 8-3-16,-7 9-11 15,-36 32-15-15,14-22-2 16,-9 5-12-16,-5-1-5 16,-1-2-11-16,0-2-6 15,8-8-7-15,2 1-3 0,9-4-3 16,4-1 1-16,9-12-4 16,7 1-34-16,7-6-141 15,5-4-98-15,9-3 153 16</inkml:trace>
  <inkml:trace contextRef="#ctx0" brushRef="#br0" timeOffset="98424.7">26060 5293 849 0,'1'0'464'16,"-2"5"-111"-16,-13 6-145 15,0 3-26-15,-6 6-57 16,2 5-11-16,5 4-37 0,7 6-18 16,5 2-14-16,1-1-5 15,7-1-7-15,3-7-2 16,6 0-7-16,1-7-5 16,9-4-4-16,-1-1 0 15,-3-9 0-15,2 2 0 16,3-10 8-16,2-7-39 0,12-4 366 15,3-1-265-15</inkml:trace>
  <inkml:trace contextRef="#ctx0" brushRef="#br0" timeOffset="99045.528">27075 5186 771 0,'17'-15'419'0,"-12"5"-93"16,3 4-71-16,3 4-86 16,-9-2-47-16,-2 4-55 15,-2 2-17-15,1-2-24 16,-1 2-3-16,-5 27-6 15,-15 31-1-15,13-26-1 16,-7 6-1-16,-11 1-1 16,9 4 0-16,-10 5-2 15,7-6-2-15,2-4-2 16,-2-6 0-16,4-6-2 0,-1-4 0 16,5-6 1-16,4-1 0 15,5-6-5-15,2-2-33 16,3-8-195-16,2-6 161 15</inkml:trace>
  <inkml:trace contextRef="#ctx0" brushRef="#br0" timeOffset="99558.057">27706 5174 1016 0,'-21'12'468'0,"-5"3"-216"16,4 4-37-16,-2 0-68 15,2 1-26-15,-3 3-31 16,-8 1-15-16,1 4-31 16,0 2-8-16,2 3-10 15,5 5-3-15,4-2-6 16,0-1-3-16,8-4-3 15,4-3-3-15,7-2-2 16,3-2 0-16,5-3-1 16,2 1 1-16,4-5 1 0,4-1 0 15,8-6 2-15,5-4 0 16,8-6 1-16,6-5 0 16,-2-13-2-16,1-1 0 15,5-10-2-15,-4-5 0 16,3-6 0-16,-8-10 0 15,-11-3 0-15,-5-2 0 0,-14 6-2 16,-1 6 0-16,-10 7-1 16,-6 6-2-16,-6 7-1 15,-5 2-1-15,-5 8-1 16,-3 2-1-16,0 3-1 16,-4-3 0-16,6 5 23 15,2-2-38-15,5 7-70 16,4 0-45-16,-1-3-200 15,6 3 214-15</inkml:trace>
  <inkml:trace contextRef="#ctx0" brushRef="#br0" timeOffset="99923.061">28175 4926 585 0,'-2'0'410'16,"1"0"32"-16,0-1-211 16,1 0-29-16,0 0-70 15,22-4-27-15,35-3-41 16,-31 10-17-16,9 2-18 16,1-1-8-16,-4 0-8 15,2-3-3-15,-7 0-3 16,-4-1 34-16,-7-1-100 15,4-3-46-15,-12 0 71 16</inkml:trace>
  <inkml:trace contextRef="#ctx0" brushRef="#br0" timeOffset="100324.129">29006 4632 1034 0,'-8'-4'496'15,"-4"5"-223"-15,5 11-123 16,-6 2-47-16,-4 7-64 16,-3 1-9-16,-3 7-9 15,-2 1-3-15,4 6-6 16,-2-1-3-16,3 0-2 16,2 1-1-16,1-3 1 15,2-1 0-15,1-5-1 16,2-3 1-16,1-10 29 15,4 0-41-15,4-9-102 16,3-6-56-16,5-10 70 16</inkml:trace>
  <inkml:trace contextRef="#ctx0" brushRef="#br0" timeOffset="100608.078">29348 4591 976 0,'-5'9'487'15,"-4"2"-164"-15,-5-1-138 16,0 2-30-16,-4 1-46 16,0 8-18-16,-2 2-28 15,1 3-21-15,0 4-18 16,0 0-6-16,0 3-8 15,2 1-2-15,0 3-2 16,2 0-1-16,3 1 0 16,-2-2 1-16,7-6 8 15,-2-5 14-15,6-5-31 16,5-3 9-16</inkml:trace>
  <inkml:trace contextRef="#ctx0" brushRef="#br0" timeOffset="101973.164">29081 5847 274 0,'-2'4'212'15,"2"2"40"-15,2-1-37 16,-2 0-50-16,-2 1-10 16,5-3-8-16,-3 5-9 15,4-3-20-15,-2 2-3 16,-1 0-17-16,-1-6 8 15,-1-1 34-15,5-3-3 0,-4 2-12 16,0 0-17 0,2-19-54-16,41-39-10 0,-17 18-15 15,4-6-8-15,7-14-8 16,5-8-6-16,5-13-3 16,2-3-2-16,-4 8-2 15,-3 13 0-15,-13 26-2 16,-10 11 0-16,-6 12-1 15,-4 5 1-15,-6 7-10 16,3 7-1-16,-9 9-4 16,-3 4 0-16,-4 10 10 15,-6 0 2-15,2 9 3 16,1 3 2-16,6 5 0 16,0 2 0-16,5-3 1 15,3-5 0-15,2-8 0 16,7-4 1-16,6-8 0 15,-2-2 0-15,1-9 2 16,1-2-1-16,2-6 2 0,3-6-1 16,5-3-1-16,4-9 1 15,3-6-2-15,6-6 0 16,5-12 1-16,-1 1 0 16,6-10 0-16,-2 3 0 15,-5 2 1-15,-5 0-1 0,-10 7 0 16,-4 3-2-1,-10 8-1-15,0 10 0 0,-14 4-2 16,0 7-4-16,-3 14-2 16,-6 2-3-16,2 15 1 15,-7 5 3-15,-7 9 2 16,-4 7 3-16,-8 16 2 16,-4 8 1-16,0 7 3 15,2 0-1-15,7-6 2 16,5-7-2-16,5-8 0 15,3-1-1-15,3-1 1 16,3 3-1-16,4-4 28 16,0-7-31-16,4-11-69 15,-1-10-8-15,4-12 19 16</inkml:trace>
  <inkml:trace contextRef="#ctx0" brushRef="#br0" timeOffset="114468.569">10853 9460 395 0,'4'-5'183'16,"-1"3"-72"-16,-3 1-25 16,1 0-29-16,-1 0-12 15,0 0-18-15,0 0 1 16,0 0 23-16,0 0 12 0,1 0 21 16,-1-1 7-16,1 1-5 15,-1 0-4-15,0 1-14 16,0 0-7-16,0 0-4 15,0 0 0-15,0 0 0 16,0 0 4-16,0 0 0 16,-1 0-2-16,-1 0-3 15,-20 2-5-15,-33 10-12 16,27-5-8-16,-8 0-9 16,3-2-3-16,-1 1-7 15,1 0-3-15,-1 0-3 16,0-1-1-16,4 2-1 15,4-3-1-15,10 0-1 16,1 1 2-16,7-4 6 16,3 0-1-16,4 0-3 0,1-1-1 15,0 0-6-15,0 0-1 16,0 0 2-16,0 0 1 16,4 7 1-16,2 4 1 15,-1 5-1-15,4 31 0 16,-16-21 0-16,-2 5-1 15,-7 3 1-15,0 4-1 16,7 2 0-16,-7-5 1 0,2-1-2 16,-1-5 1-16,-4-2-1 15,9 1 0 1,1-6 1-16,5 1-1 0,-1-4 0 16,4-1 0-16,2-4-2 15,0-2-1-15,4-4 2 16,-1-4-1-16,3-1 3 15,0-1 0-15,15 0 0 16,-12-1 1-16,2 2-2 16,-2 2 0-16,-20 4 0 15,20-1 1-15,2 3-1 16,2 1 1-16,11-2-1 16,-8-1 0-16,0-4-2 15,4-1 0-15,4-6 2 16,-2-4 0-16,5-1 3 15,-4-6-1-15,-1 5 1 0,2 1-2 16,-7-1-3-16,-2 5-29 16,-4-1-137-16,-1 4-163 15,2 1 202-15</inkml:trace>
  <inkml:trace contextRef="#ctx0" brushRef="#br0" timeOffset="115137.657">11116 9512 854 0,'1'-5'384'0,"3"-1"-175"16,0 3-31-16,-8 1-69 15,5 2-28-15,-2 0-39 16,0 0-13-16,1 12 3 16,-2 15 4-16,-9 38-1 15,-4-23 0-15,-6 3-2 16,8-3-4-16,-4-2-10 15,1-1-3-15,-2-7-8 16,1 0-1-16,3-3-1 16,2-3-2-16,3-5 1 15,-1-2-1-15,3-7 0 0,1-1 0 16,0-6-3-16,3-4-17 16,4-4-147-16,1-7-262 15,6-5 275-15</inkml:trace>
  <inkml:trace contextRef="#ctx0" brushRef="#br0" timeOffset="115501.178">11462 9449 643 0,'13'-11'379'0,"-10"5"-27"16,4 4-97-16,-5 2-78 15,4 1-39-15,-2 4-51 16,-3 1-18-16,0 6-13 16,-4 5-1-16,-7 7-4 15,-1 2-3-15,-6 11-12 16,-2 7-6-16,-1 3-9 16,-2 1-3-16,10-2-3 15,-4-6-4-15,-2-2-2 16,5-3-2-16,-8-2-2 15,10 0-1-15,4-9-1 0,0-1 0 16,-2-2-1-16,3-3 1 16,0-1 0-16,3-5 9 15,3-9-33-15,1-3-45 16,1-12-202-16,2-4 172 16</inkml:trace>
  <inkml:trace contextRef="#ctx0" brushRef="#br0" timeOffset="115777.17">11127 9714 749 0,'-3'1'391'0,"3"-3"-105"16,2-3-51-16,-2 4-58 15,0 0-29-15,0 0-34 16,5-3-14-16,23-7-33 16,23-7-13-16,-19 13-15 15,-2-2-6-15,2-2-8 16,-3 4-5-16,-4-3-8 16,-2 2-2-16,-8 1-4 0,4-1 24 15,-5 4-64-15,-1-4-76 16,-2 2 80-16</inkml:trace>
  <inkml:trace contextRef="#ctx0" brushRef="#br0" timeOffset="116468.117">11498 10003 731 0,'-1'-2'395'15,"1"-4"-106"-15,4-1-81 16,4-1-32-16,5-3-39 16,4-1-17-16,-2-6-35 15,1 1-17-15,4 1-30 16,-6 2-10-16,5 3-19 15,-2 5-5-15,-5 5-4 16,0 1-1-16,-1 10-2 16,-2-1 0-16,-7 6 3 0,-3 1 2 15,-5 3 3-15,-4-1 2 16,-7 4-1 0,6 0 0-16,-7 0 0 0,-2-1-1 15,2-5 0-15,-5-5 1 16,3-6 0-16,6-4 2 15,6-2 2-15,4-3-3 16,6-2-5-16,1-1-2 0,8-5-5 16,3 0 0-16,3 1 2 15,-1 0 0-15,-4 7 1 16,1 1-2-16,2 4 1 16,-2 3 0-16,-1 8 1 15,1 1 0-15,-6 5 1 16,0 5 1-16,1 3-1 15,-10 7 1-15,-3 3 0 16,0 1 1-16,-13-3 0 16,4-1 1-16,-5-2 2 15,-5-4-1-15,0-2 4 16,-8-5 1-16,-8-6 6 16,0-2 1-16,1-10 2 15,2-2-1-15,14-9-1 31,11 3 0-31,1 2-3 0,-33-23-3 0,10-5-9 16,4-1-2-16,23 8-11 0,4 4-23 16,3-1-166-16,5-2 142 15</inkml:trace>
  <inkml:trace contextRef="#ctx0" brushRef="#br0" timeOffset="117167.598">11956 9564 701 0,'41'-11'340'0,"-30"8"-113"0,-2 0-26 15,-5 3-36-15,2 4-11 16,-7 2-25-16,-2 2-11 15,-6 9-32-15,-5 3-13 16,-8 5-19-16,-5 3-8 16,-4 4-11-16,1-1-7 15,4 3-14-15,2-1-4 16,5-4-6-16,3 0-1 0,7-6-2 16,3 1-1-16,8-5-2 15,5-2 0-15,9-2-1 16,1-3 2-16,7-3 1 15,5-1 0-15,2-3 0 16,5-2 1-16,1-3 2 16,-5-1 1-16,1-7 1 15,1-3 2-15,-5-6 2 16,0-4 0-16,0-7 1 16,-8-1 1-16,-3-3 1 15,-5-1 0-15,-6-3-1 16,-2 2 1-16,-9 2-2 15,-7-2 1-15,-2 8-3 16,-8 0-1-16,-1 2-5 16,-1 5-1-16,-2 2-1 15,2 3-2-15,-9 2 0 0,4 4 1 16,-3 2-1-16,5 1-2 16,9 4-2-16,4 0 3 15,6 3-44-15,4 2-31 16,3 6-137-16,4 4-154 15,0 2 238-15</inkml:trace>
  <inkml:trace contextRef="#ctx0" brushRef="#br0" timeOffset="117584.647">12538 9154 904 0,'7'-12'444'0,"-8"5"-146"15,0 2-62-15,0 9-82 16,-5 1-39-16,-3 9-49 0,0 5-14 16,-1 6-12-16,0 4-6 15,0 0-12-15,-2 2-4 16,-3 2-4-16,3-2-1 16,-2 1-2-16,2-3-2 15,1-3-2-15,0-1 0 16,4-4 0-16,1-1 0 15,1-6-1-15,0-4 0 16,0-5 7-16,1-1-14 0,-11-4-100 16,10-3-64-16,2-1 91 15</inkml:trace>
  <inkml:trace contextRef="#ctx0" brushRef="#br0" timeOffset="117850.359">12292 9304 782 0,'0'-5'460'16,"1"0"-80"-16,3 5-140 16,4 0-47-16,0-1-77 15,3 4-27-15,4 1-38 0,1 3-9 16,7 3-19-16,3-2-8 15,5-1-5-15,2-3-2 16,-2-4-1-16,1 0 25 16,-9-5-67-16,1-1 233 15,8-4-152-15</inkml:trace>
  <inkml:trace contextRef="#ctx0" brushRef="#br0" timeOffset="118718.123">12792 9477 335 0,'-32'-13'233'0,"27"17"35"16,1-1-39-16,0-2-37 16,3-1-16-16,1 0-28 15,0 0-8-15,0-1-15 16,0 0-6-16,4-1-25 15,15-6-19-15,34-10-28 16,-25 11-14-16,5 3-12 16,2 3-2-16,0 2-3 15,-2 3-4-15,-5 2-3 16,-7 2-2-16,-2 3-1 16,-4 0 1-16,-3 5 0 15,-4 1 0-15,-5 6-2 16,0 4 1-16,-8 6-3 15,2 1 1-15,0 4-2 16,-3-1 0-16,5 2 0 16,1-2-1-16,-5-4 1 0,4 0-1 15,-2-4 1-15,-4 0 1 16,10-2-2-16,-7-2 1 16,0 0-1-16,2 2 0 15,-8-2 0-15,4 1 0 16,3-1 1-16,-3-1-1 15,-1-6 2-15,0 1 0 16,-11-8 3-16,5 1 0 0,-4-1 1 16,-3-7 0-16,-2 1 1 15,-8-4-1-15,1-2 0 16,-3 0-2-16,1 1-1 16,4 0-1-16,1 0 0 15,-3-1-1-15,1-2 0 16,4-1-1-16,-2 1 0 15,6 0 1-15,3 0-1 16,2-2 0-16,-3-6-2 16,3 0-24-16,6-5-52 15,5 0 51-15</inkml:trace>
  <inkml:trace contextRef="#ctx0" brushRef="#br0" timeOffset="119250.625">13758 9563 637 0,'-3'-1'360'0,"0"1"-67"15,2 0-56-15,-1 0-67 16,1 0-36-16,0 0-33 16,1 0-4-16,8 4-22 0,20 5-5 15,44 26-12-15,-31-27-4 16,3-5-12-16,2-1-8 15,-11-3-14-15,1-2-5 16,-4-4-6-16,-4-2 1 16,-2 3-1-16,-7-3 4 0,-10 2-32 15,-5 3-40-15,-2 1-198 16,-4 3 168-16</inkml:trace>
  <inkml:trace contextRef="#ctx0" brushRef="#br0" timeOffset="119549.84">13739 9854 781 0,'4'-4'395'0,"2"0"-112"15,3 1-18-15,0-3-46 16,4 1-24-16,7 3-38 16,3 2-19-16,11 7-27 0,0-2-13 15,6-1-23-15,0 3-13 16,-3-6-23-16,-1 3-12 16,-9-1-15-16,-5-3-4 15,-6-1 4-15,-3-2-2 16,2-2-22-16,2-1 122 15,7 1-89-15</inkml:trace>
  <inkml:trace contextRef="#ctx0" brushRef="#br0" timeOffset="124158.139">15148 9534 861 0,'0'-2'415'0,"0"1"-162"16,0 0-39-16,0 0-87 15,0 0-33-15,0 0-47 16,0 0-19-16,0-1-14 16,0 1 0-16,-1 1 7 15,0 0 7-15,-3 12 8 16,-2 10 1-16,-13 32-4 16,9-28-6-16,-6 6-9 15,1 3-1-15,-1 1-3 16,-3 0-2-16,4-2-4 0,2-5-2 15,1-4-2-15,9-2-2 16,-3-3 1-16,3-3 0 16,-5-5 2-16,0-1 0 15,3-3 1-15,-5-4-1 16,13-1-2-16,-4 0-14 16,-3-3-57-16,3 0-36 0,0 0-77 15,0 0-42 1,0-1-172-16,0-1 253 0</inkml:trace>
  <inkml:trace contextRef="#ctx0" brushRef="#br0" timeOffset="124502.518">15333 9857 928 0,'0'0'488'16,"1"0"-169"-16,-1-1-78 16,0 0-49-16,-1 1-81 0,0 0-23 15,0 0-37-15,0 0-7 16,0 0-6-16,-5 3-6 15,-5 11-14-15,-34 26-4 16,36-27-6-16,3-1-3 16,0-2-1-16,8-1-1 15,-6-1 0-15,1-3 15 16,3-3-64-16,-1-1-53 0,1-2-61 16,0 0 72-16</inkml:trace>
  <inkml:trace contextRef="#ctx0" brushRef="#br0" timeOffset="125158.389">15897 9534 587 0,'8'-1'397'0,"-6"0"49"0,0 1-157 15,-8 2-90-15,5-2-39 16,0 0-57-16,-2 0-16 16,-10 6-24-16,-1 0-7 15,-33 22-13-15,26-14-7 16,-1 5-14-16,-1 0-7 15,3 5-8-15,1-2-2 16,2 1-4-16,1 0 0 16,1 2-1-16,2 3-2 15,7-4-3-15,2-1-3 0,5-6 0 16,6 1 1-16,2-3 2 16,3 2 2-16,1-3 2 15,1-3 1-15,7-1 2 16,2-5 2-16,5-6 3 15,4-4 0-15,3-8 1 16,0-5 0-16,5-6-3 16,-5 1-1-16,-4-3-1 15,0 3 1-15,-9-4 1 16,-1-2 0-16,-5 0 2 16,-6-2 1-16,-5 5 0 15,-3 2 1-15,-9-1-2 16,-7 1-1-16,-5 0-2 15,5 2-2-15,-11 5 0 16,8 0-2-16,3 5-1 0,-11 2-3 16,10 5-2-16,-8 4-1 15,-5 4 0-15,1 1 1 16,-3 7-2-16,2 0 0 16,-1 8 28-16,4 2-27 15,7 2-116-15,4 3-131 16,14-8 141-16</inkml:trace>
  <inkml:trace contextRef="#ctx0" brushRef="#br0" timeOffset="125675.409">16716 9635 700 0,'16'-4'341'15,"-9"4"-123"-15,-3 0-19 16,0 2-39-16,-4 1-15 0,0-3-9 16,0 0 3-16,-1 0-8 15,-1 0-4-15,1 0-15 16,-10 9-9-16,-11 11-23 15,-29 23-13-15,21-24-26 16,-2-1-10-16,-1-1-18 16,2 5-4-16,7-1-5 15,-2-2-1-15,5-4-1 16,-2-1-1-16,5-4 0 16,-1 0 2-16,6-2-27 15,5-2-28-15,-1-6-57 16,6-1-70-16,3-7-158 15,3-4-292-15,7-2 406 16</inkml:trace>
  <inkml:trace contextRef="#ctx0" brushRef="#br0" timeOffset="125943.656">16550 9626 685 0,'0'-5'440'0,"1"3"-61"16,-2 2-131-16,-1 0-49 15,1 0-62-15,0 0-11 16,-4 16-12-16,-8 29-8 0,1-28-31 16,3 3-11-16,7 4-17 15,1 1-7-15,1-4-10 16,4 6-5-16,5-7-12 16,-1 0-4-16,11 4-5 15,-1-7 0 1,6-4 2-16,0-5 1 0,4-8 11 15,4-2-9-15,4-12-37 16,4-2-42-16,2-7 37 16</inkml:trace>
  <inkml:trace contextRef="#ctx0" brushRef="#br0" timeOffset="126592.256">17464 9497 706 0,'28'-35'437'0,"-28"30"-51"16,-2-1-140-16,2 3-31 15,0 2-78-15,0 1-26 16,-1 0-55-16,0 0-19 16,-2 8-10-16,-6 13 1 15,-12 37 3-15,13-20 0 16,-5 2-7-16,-2 1-4 0,-1-3-8 16,-4-6-3-16,9 1-1 15,-2-5-2-15,2-5 1 16,1-1 1-16,0-9 1 15,1-2 3-15,6-8-20 16,3-2-31-16,7-8-119 16,6-5-96-16,13-15 152 15</inkml:trace>
  <inkml:trace contextRef="#ctx0" brushRef="#br0" timeOffset="127074.685">17889 9458 524 0,'17'-4'353'0,"-13"8"63"0,-3 3-127 15,-4 6-38-15,7 1-27 16,-9 2-50-16,-8 2-27 16,-1 2-45-16,-4 4-16 15,-6 4-22-15,2 2-8 16,-5 2-17-16,-7-4-6 15,10 0-13-15,1-1-5 16,8-4-8-16,4 4-3 16,4-4-4-16,6 0 0 15,2-2-1-15,4-4 0 0,6-5 1 16,0-4 0-16,8-3 5 16,2-5 1-16,11-5 3 15,0-7-1-15,5-9-1 16,3-1-2-16,-7-9-2 15,7 2 0-15,-4-2 0 16,-5-3-1-16,-3 4 1 16,-11-2 2-16,-10 1 0 15,-7 2 1-15,-9 1-1 16,-4 2-1-16,-8 3-2 16,-1 2 0-16,-6-1 0 15,3 0-1-15,-2 5-2 16,10 0-3-16,6 10-3 15,-2 1-1-15,3 5-11 0,-9 1-22 16,0 7-77-16,4 3-55 16,7 3 101-16</inkml:trace>
  <inkml:trace contextRef="#ctx0" brushRef="#br0" timeOffset="127491.379">18333 9378 697 0,'-7'0'362'0,"1"0"-96"15,5 0-32-15,0 0-42 16,0-1-35-16,1 0-49 16,0-1-15-16,0 2-36 15,2 0 1-15,13 0 4 0,27 5-6 16,-21-3-10-16,4 0-8 15,1-2-13-15,3-1-5 16,-2-2-6-16,-3 3 0 16,-5-2 12-16,-5 2-15 15,-3 1-94-15,0-1-62 16,0 3 76-16</inkml:trace>
  <inkml:trace contextRef="#ctx0" brushRef="#br0" timeOffset="127874.711">19094 9036 912 0,'2'-8'482'16,"-2"3"-116"-16,-3 3-177 15,1 2-23-15,1 0-64 0,0 0-26 16,0 0-30-16,-7 15-6 16,-32 39-15-16,28-24-3 15,-2 4-6-15,-1 0-2 16,2 0-5-16,2-2-2 15,0-4-2-15,2-2 1 16,5-7 1-16,-5-3 1 16,2-9 0-16,3 2 1 15,1-8-57-15,3 1-42 16,5-2-124-16,-5-1-284 0,0 0 338 16</inkml:trace>
  <inkml:trace contextRef="#ctx0" brushRef="#br0" timeOffset="128225.199">19412 8990 1010 0,'-3'6'503'15,"-6"5"-192"-15,1 2-90 16,-2 0-34-16,-4 2-66 15,-1 0-25-15,-2 3-33 16,5 3-11-16,-1 0-16 0,-1-2-9 16,-1 2-11-16,-1 0-4 15,1-4-3-15,6 3-1 16,3-3-2-16,-2-6-2 16,8 2-3-16,1-5-1 15,2-2 2-15,3-2-1 16,4 0 3-16,0-4 1 15,7 0 1-15,5-2 0 0,1-7 0 16,4-1 2-16,4-4-15 16,1-3-20-16,5-3-78 15,2 0-65-15,-1-1 103 16</inkml:trace>
  <inkml:trace contextRef="#ctx0" brushRef="#br0" timeOffset="128542.495">19725 8974 1071 0,'-2'-6'485'0,"0"5"-236"0,-3 1-33 16,4 0-73-16,0 0-25 15,-3 2-29-15,-10 9-11 16,-30 42-20-16,25-25-7 16,3 9-10-16,-1 7-6 15,1 1-11-15,2 3-6 16,-3-8-9-16,0-7 0 16,0-4-1-16,0-5 0 0,3 0 1 15,1-3 9-15,5-7-31 16,0-4-36-16,8-1 34 15</inkml:trace>
  <inkml:trace contextRef="#ctx0" brushRef="#br0" timeOffset="129623.054">14989 10278 278 0,'-8'0'207'0,"6"2"33"16,-1-2-34-16,5 0-45 15,-2 0-25-15,0 0-28 16,0 0-6-16,0 0-10 16,11 0 2-16,7 0-3 15,29 1-10-15,-19-1-13 16,3-3-6-16,8 2-11 15,3 1-4-15,3 0-16 16,2 5-7-16,8 3-15 16,-4 0-3-16,5-1-4 15,5 0 1-15,8-1-2 16,6-1 0-16,17-2 2 16,5-2-1-16,7-4 0 15,7 2 2-15,17-1 5 16,1-4 2-16,17-1 2 0,11 0 0 15,5-2-5-15,7 1-1 16,11 1-2-16,1 0 0 16,8-1-1-16,-3 1 0 15,-1 4-1-15,1 0-1 16,-9 0 0-16,-2 2 0 16,-3 1 1-16,-10-4 0 15,-11-1 0-15,0 2 0 0,-17-6 0 16,-2 3 1-16,-17 0 1 15,-4-6 2-15,-8 0 1 16,-13-1 0-16,-11-2 2 16,-15 4-1-16,-23 5 1 15,-10 3 10-15,-14 1-80 16,-15 1-39-16,-8 1 59 16</inkml:trace>
  <inkml:trace contextRef="#ctx0" brushRef="#br0" timeOffset="132170.22">15249 10759 465 0,'0'-3'289'0,"0"1"-6"16,0 1-37-16,2-4-64 15,-2 3-28-15,1-1-47 16,-1 2-20-16,0 0-28 16,0 0-7-16,0 0-13 15,0 0-9-15,0 0-10 0,0 0-3 16,0 1 2-16,-1 0-1 15,-2 7-3-15,-2 7-3 16,-15 28-4-16,6-27 0 16,-1-3-1-16,0 2 0 15,2-5 0-15,3-1-1 16,3-6 2-16,5 0 2 0,3-5-3 16,-1 2-2-1,0 0-5-15,14-3-4 0,13-16-2 16,32-28 1-16,-27 28-2 15,3 6 1-15,2 6-2 16,2 6-1-16,-6 7-2 16,0 6 2-16,-11 7 1 15,-9 2 1-15,-9 1 3 16,-5 4 1-16,-6 0 2 16,-8 3 0-16,-5 4 2 15,-9 0 1-15,-11 4 2 16,2-2 1-16,-11 1 0 15,0-1 2-15,-5-7-1 16,3-2-1-16,7-13 1 16,3-4 0-16,15-8 2 0,-1-1 1 15,9-3-1 1,1-11-1-16,5-3-9 0,9-6-5 16,3 0-5-16,5 4-1 15,4 2 4-15,-2 4 2 16,6 2 0-16,1 4 2 15,-4 4-1-15,3 1 0 16,-5 3 0-16,4 4 0 16,8 7 1-16,1 4 2 15,5 6 2-15,-2 3 1 0,-3-2 0 16,-3 1 2-16,2-5 2 16,0-7 0-16,-3 0 4 15,-1-6 21-15,1 1-58 16,1-2-71-16,2-5 71 15</inkml:trace>
  <inkml:trace contextRef="#ctx0" brushRef="#br0" timeOffset="132399.742">15689 11123 1298 0,'-1'7'592'0,"-3"-4"-256"16,1 5-202-16,0-3-26 16,-2-2-63-16,1 4-16 15,2-7 24-15,-1 1 82 16,6 2-91-16</inkml:trace>
  <inkml:trace contextRef="#ctx0" brushRef="#br0" timeOffset="133862.161">16174 10746 858 0,'0'0'399'0,"0"-3"-157"15,0 2-37-15,-1 1-77 16,1-1-23-16,0 1-52 16,-1 0-11-16,0 0 0 15,0 2 7-15,-5 12 10 16,-1 3-1-16,-13 33-14 16,9-25-9-16,-1 2-15 15,-4 1-5-15,1 0-6 0,2 0-1 16,-2 2-1-1,1-3-2-15,3-5-1 0,-2-4 0 16,10-3 0-16,-1-5 0 16,1-6 7-16,5 0-15 15,-2-7-55-15,0 2-45 16,0 0-166-16,0 0 170 0</inkml:trace>
  <inkml:trace contextRef="#ctx0" brushRef="#br0" timeOffset="134654.881">16881 10645 951 0,'4'-4'419'0,"-5"4"-219"16,-4 4-6-16,4-4-55 16,0 0-13-16,-5 1-21 15,-15 9-7-15,-32 26-12 0,27-29-6 16,-1 3-11-16,-1-3-8 16,-1 0-18-16,2-4-10 15,2-2-15-15,3-1-5 16,3 0-8-16,3 0-2 15,5 0-3-15,-1 2 0 16,8 0-1-16,-3 0-1 16,2 1-2-16,2 1 0 15,-3 0-1-15,3 3 0 0,-2 3 2 16,-6-4 2-16,7 5 1 16,-1 1 0-16,1-1 0 15,2 1 0-15,-5 0 0 16,-1 0 0-16,-2 3 0 15,4-1 0-15,-3-2 1 16,6-1-1-16,-2-5 0 16,-3 1 0-16,6-3 0 15,-3 1-3-15,7-4-3 16,-1 0 1-16,-1-2 0 16,0 0 1-16,0 0 0 15,4-2-2-15,20-5 0 16,26-11-1-16,-21 9 1 15,3 1 0-15,-4 5 2 16,1 0 0-16,-3 5 0 0,-11 4-1 16,6 2 1-16,0 5-1 15,-6 1 2-15,6 0 0 16,-11 5 1-16,-5-1 1 16,0 5 1-16,-5 2 0 15,-4 0 2-15,-2 4 0 16,-7-5 3-16,-2-1 2 0,-4-4 2 15,-4 2 5-15,-7-7 9 16,-3-1 5-16,1-2 2 16,-6-9-1-16,7-1-7 15,-1-1-5-15,5-1-6 16,6 0-4-16,6 2-5 16,0-2-2-16,-3-1 13 15,5 3-6-15,-3-1 334 16,9 2-249-16</inkml:trace>
  <inkml:trace contextRef="#ctx0" brushRef="#br0" timeOffset="135953.187">17652 10818 547 0,'2'0'349'0,"-2"-1"-43"15,2 1-61-15,-2 0-36 16,-2 0-40-16,1 0-22 16,0 0-38-16,-4 5-12 15,-14 13-30-15,-36 31-8 16,19-25-20-16,0 2-9 16,-2 3-9-16,1-1-4 15,3 0-5-15,-6-8-3 0,5-2 0 16,2-5-1-16,8-10 0 15,9-2-26-15,7-5-104 16,5-4-93-16,6-6 124 16</inkml:trace>
  <inkml:trace contextRef="#ctx0" brushRef="#br0" timeOffset="136207.31">17401 10836 885 0,'0'-4'471'0,"0"3"-142"16,6 3-92-16,-6-2-80 15,0 0-38-15,0 0-12 16,0 13-14-16,1 7-31 0,1 26-11 16,2-23-17-16,5 0-6 15,5 2-12-15,-5-1-4 16,3-4-4-16,3-3-2 15,-1-5 5-15,6-1 6 16,-2-4-16-16,0-3-43 16,-2-7-91-16,5-2 81 15</inkml:trace>
  <inkml:trace contextRef="#ctx0" brushRef="#br0" timeOffset="136594.244">18238 10704 828 0,'-5'0'507'16,"-7"0"-4"-16,2 9-292 0,-1-6-23 16,-1 8-68-16,0 3-25 15,1 2-43-15,0 1-17 16,2 4-19-16,0 1-5 16,-2 5-3-16,1 1 0 15,-1 3-1-15,1 0 0 16,-4 0-2-16,1 5 0 15,-2-6 1-15,1 2 0 16,-1-5 6-16,2-4-7 16,0-5-49-16,1-8-56 0,7-8-149 15,4-3 151-15</inkml:trace>
  <inkml:trace contextRef="#ctx0" brushRef="#br0" timeOffset="137103.263">18642 10706 1188 0,'-8'8'529'0,"-5"0"-269"15,-2 7-50-15,-6-1-66 16,-2 3-33-16,-2 2-32 15,1 1-13-15,3 1-23 0,3 2-8 16,3 0-12-16,1 1-3 16,5 1-6-16,-8 0-3 15,11 3-5-15,-1 1-2 16,3-2-2-16,12 0-1 16,-3-6 0-16,2-2 0 15,5-1 0-15,-3-4 1 16,0-9 2-16,8 3 1 0,5-8 3 15,5 0 1-15,12-4 2 16,-4-7-1-16,0-13 1 16,2-4-2-16,-2-6 1 15,-1-3 1-15,-3 2 1 16,-6-1 3-16,-10 2-1 16,-4-1 1-16,-10 3-2 15,-6-3-1-15,-6 1-3 16,0 5-2-16,-7 1-7 15,5 12-1-15,-6 4-5 16,-7 4-1-16,-1 6-3 16,-4 1 16-16,-6 4-27 15,0 3-19-15,-3 9-455 16,4 3 348-16</inkml:trace>
  <inkml:trace contextRef="#ctx0" brushRef="#br0" timeOffset="138344.781">19069 10503 499 0,'-6'0'317'15,"-1"0"-37"-15,3 0-77 16,-1 0-33-16,4 0-35 15,0 0-11-15,0 0-25 16,0 0-5-16,0 0-8 16,0 0-4-16,0 0 1 15,0 0-6-15,1 0-15 16,0 0-8-16,8 1-13 16,18 2-5-16,32 26-8 0,-23-29-3 15,6-1-6-15,-6 0-3 16,-2-1-4-16,-2 1-2 15,-14 0-1-15,3 1 0 16,-13 0 1-16,-2 0-5 16,-3 1-52-16,2 1-49 15,-4-2-140-15,-2 0 141 0</inkml:trace>
  <inkml:trace contextRef="#ctx0" brushRef="#br0" timeOffset="138885.805">19731 10336 1003 0,'-3'-6'508'0,"3"3"-177"15,0 3-128-15,-1 0-40 16,0 0-66-16,0 0-21 15,0 0-30-15,-4 7-6 16,-2 7-11-16,-32 28-6 0,27-26-5 16,-4 3-1-16,1-5-6 15,4 2-2-15,2 0-4 16,4-4-2-16,3 2 0 16,-1-3-1-16,2 1-1 15,2-2-1-15,4 0 0 16,2-1 0-16,9 0 1 15,1-3 1-15,8-3 2 16,1-3-1-16,2-2 0 16,1 1 1-16,0-4 1 15,-6-1 3-15,-3-2-27 16,-3-3-30-16,-1 0-89 16,0 1-144-16,9-1 183 15</inkml:trace>
  <inkml:trace contextRef="#ctx0" brushRef="#br0" timeOffset="139217.263">20006 10295 1119 0,'-10'1'499'0,"2"3"-258"16,0 3-43-16,2 5-74 15,-2 2-32-15,-3 5-28 16,0 3-17-16,-2 4-19 16,-6 2-6-16,-1 6-7 15,4 2-3-15,-6 3-3 16,8 0-1-16,3 1-1 15,-9-6 0-15,6-4-2 16,-5-4 1-16,4-9 18 16,4 1-9-16,5-9-78 15,6-6 459-15,7-5-326 16</inkml:trace>
  <inkml:trace contextRef="#ctx0" brushRef="#br0" timeOffset="139898.55">20999 9907 563 0,'-32'-28'407'0,"26"27"30"0,4 1-192 15,0 2-19-15,2-2-75 16,0 0-14-16,0 0-22 16,10 5-11-16,14 2-7 15,34 8-10-15,-15-10-20 16,4-2-8-16,3-2-16 15,3 1-7-15,-5-5-14 16,-6-2-5-16,4-1-6 16,-7 1-1-16,-6-1-2 15,-2 2-1-15,-16 3-10 16,-1 1-19-16,-8 1-55 16,-5 6-30-16,-9 3-114 15,-6 2-102-15,-6 5 212 16</inkml:trace>
  <inkml:trace contextRef="#ctx0" brushRef="#br0" timeOffset="140234.134">20951 10188 1090 0,'0'-2'537'15,"1"-1"-213"-15,6 1-96 16,4-2-46-16,6 4-48 16,2 0-18-16,8 4-40 15,4 1-16-15,9 0-16 16,11 2-2-16,2-4-10 15,-6 0-7-15,1-1-10 16,-4 0-3-16,2-3-3 16,2-2 1-16,-10-3 3 15,-6-6-7-15,-6 4 78 16,-4-4-776-16,-6-10 536 16</inkml:trace>
  <inkml:trace contextRef="#ctx0" brushRef="#br0" timeOffset="161384.53">22810 9733 889 0,'-1'0'382'15,"1"0"-213"-15,0 0-41 16,0-2-52-16,0 1-21 15,0 0-7-15,0 0 1 16,0 0 6-16,2 0 1 16,5 0-8-16,-6 0-9 0,1 1 13 15,-2 0 10-15,0 0 14 16,2 4 1-16,0 6-23 16,-1 2-11-16,-5 30-17 15,-9-28-4-15,-1 4-8 16,0 2-3-16,-5 3-5 15,1 1-1-15,-8-1 0 16,-4-1-1-16,2 2-1 16,-3-3 0-16,8-3 0 15,7-2-2-15,7-3-1 16,5-1-2-16,5 0-4 16,3 0 0-16,15-3 0 15,5-1 1-15,13-6 4 0,3-2 1 16,2-1 0-1,-2-2 0-15,-1-3 0 0,3 1 1 16,-5 0 1-16,-1 0 1 16,-11 3 0-16,-4-3 0 15,-8 3 1-15,-2-1 4 16,-2-2-38-16,-3 3-49 16,-1 0-162-16,-2 1 149 15</inkml:trace>
  <inkml:trace contextRef="#ctx0" brushRef="#br0" timeOffset="161781.379">23252 9783 911 0,'10'-17'410'0,"-1"9"-196"15,-4 0-32-15,-3 8-49 16,-10 0 0-16,-2 11-17 0,2 9 2 16,-11 6-26-16,5 9-23 15,-11 6-21-15,-4-4-12 16,-2 7-13-16,-3 2-4 15,5 3-8-15,0 2-1 16,2-5-4-16,3-3-2 16,0-6-1-16,2-3 0 0,2-5 0 15,1-3 0 1,5-4-1-16,2-5-1 0,2-5-2 16,4-3-14-16,2-7-38 15,-1-2-34-15,10-6-470 16,6-3 395-16</inkml:trace>
  <inkml:trace contextRef="#ctx0" brushRef="#br0" timeOffset="162056.177">23287 10260 798 0,'-12'1'517'15,"7"3"40"-15,-1 1-195 16,0 2-131-16,-1 1-41 16,4 6-81-16,-5-3-32 15,1 2-51-15,-2-1-11 16,-2-3-2-16,3-1-23 15,6-8-23-15,1-2 334 16,6 0-245-16</inkml:trace>
  <inkml:trace contextRef="#ctx0" brushRef="#br0" timeOffset="164639.688">24016 9833 513 0,'8'-7'312'16,"1"1"-47"-16,-5 1-78 15,1 5-43-15,-3 3-15 16,-2 3 0-16,-2 5-6 16,-6-6 6-16,-3 6-37 15,-2-1-25-15,0 5-26 16,-1 5-10-16,-3 4-13 16,-1 0-4-16,-5 7-4 15,-1 2-2-15,-4 6-2 16,2 1-2-16,7 4-2 15,0-4-1-15,4-8-1 16,7 1 0-16,-1-10 0 0,7 3 0 16,4-5 0-16,4-1-2 15,4-5 0-15,0-4 0 16,3-1 2-16,3-5 1 16,8-5 3-16,3-4 1 15,7-9 2-15,1-2-1 16,0-6 0-16,1-1-1 15,-3-3 0-15,-3 3-1 0,-12-3 0 16,2 1 1-16,-12 1 1 16,-5-4 1-16,-3 9 0 15,-8 0-2-15,-6 14-5 16,-3 4-4-16,-9 12-1 16,-1 2 3-16,2 7 3 15,2 2 4-15,7 2 1 16,7-1-3-16,1-1-2 15,5 1 0-15,2-4-1 16,2 0-1-16,3-2 1 16,3-2 0-16,-2 0 1 15,1 1 0-15,1-6 8 16,-1-2-7-16,-3-3-62 16,1-4-33-16,3-3-182 15,2-7 170-15</inkml:trace>
  <inkml:trace contextRef="#ctx0" brushRef="#br0" timeOffset="165471.744">24893 9846 825 0,'0'-2'431'0,"-1"3"-102"16,0-1-37-16,-1 0-85 15,1 0-38-15,0 0-62 16,0 0-23-1,0 0-22-15,-4 0-5 0,-25 0-10 16,-26 0-4-16,27 5-15 16,8-3-6-16,0 4-9 15,0 0-3-15,-9-4-4 0,2 0-2 16,5 5-2-16,-2-2-1 16,10 3-1-16,1 0-1 15,8-2-1-15,0 2 0 16,3 0 0-16,1-1 0 15,1 2 1-15,-1-1-1 16,2 0 1-16,-1 1 1 16,-2-1 0-16,-1 0 2 15,-3 2-1-15,3 0 0 0,-5 5-1 16,2 0 1-16,-2-1-1 16,-1 3 0-16,0-1 0 15,0-2 0-15,3-1 0 16,0-4 0-16,2-6-4 15,4 0-7-15,3-5-2 16,-2 1-1-16,0 0 2 16,17-9 5-16,39-24-6 15,-22 19-3-15,2 3 1 16,0 0 0-16,-6 7 8 16,-3 1 3-16,-5 6 2 15,-4 6 0-15,-5 3 1 16,-3 3-1-16,0 6 1 15,-5-1 0-15,5 7 0 16,-5 0 1-16,-6-1 0 16,1 4 0-16,-5-5 1 0,-9 1 0 15,0 3 1-15,0-3-1 16,-13-2 9-16,0 1 8 16,-19-8 11-16,-7 1 5 15,-4-5-2-15,-2-5-4 16,8-3-7-16,2-5-2 0,13-8-3 15,9-1-3 1,7-5-6-16,9-1-4 0,7 3-37 16,2-1-25-16,9 1-625 15,11 4 491-15</inkml:trace>
  <inkml:trace contextRef="#ctx0" brushRef="#br0" timeOffset="167454.162">25855 10130 911 0,'10'-11'423'0,"-3"0"-195"15,0-1-37-15,-2 5-77 16,-3 7-19-16,-3 5 9 0,-6 10 3 16,-10 9 6-1,-8-1-4-15,-8 11-32 0,-8-3-9 16,3 1-19-16,0 0-9 16,-12-4-17-16,3-4-7 15,-4-3-8-15,0 0-1 16,14-7-2-16,4-2-4 15,11-8-41-15,8-4-9 16,12-10-133-16,5-2-76 0,15-4 168 16</inkml:trace>
  <inkml:trace contextRef="#ctx0" brushRef="#br0" timeOffset="167720.311">25597 10152 758 0,'4'3'455'16,"1"-1"-73"-16,-2 5-180 15,1 0-32-15,1 3-59 16,8 8 3-16,-3 1-21 16,-1 5-18-16,2 1-25 15,-6-3-12-15,7-1-20 16,0-2-4-16,3 1-6 0,-1-2 0 15,-3-3-2-15,4-2 0 16,-5-5 2-16,2-4 15 16,3-4-37-16,2-4-45 15,10-4 42-15</inkml:trace>
  <inkml:trace contextRef="#ctx0" brushRef="#br0" timeOffset="168371.567">26789 9910 1069 0,'0'-8'493'0,"0"6"-219"16,0 2-32-16,-3 2-100 15,2-2-36-15,0 0-53 16,0 0-18-16,-8 14-12 16,-19 32 0-16,11-17 3 15,2 6 1-15,2 11-1 16,-9 0-3-16,-1 0-8 15,2-4-4-15,-3-9-4 16,2 3-1-16,8-6-2 16,-11-4-1-16,3-5 0 15,4-5 6-15,-1-9-34 0,11 0-19 16,0-9-45-16,7-4-69 16,6-8 107-16</inkml:trace>
  <inkml:trace contextRef="#ctx0" brushRef="#br0" timeOffset="168870.71">27219 9931 856 0,'-8'2'528'15,"-4"6"-70"-15,-5 7-196 16,-6 0-45-16,-1 7-91 15,-6 0-21-15,-1 10-35 16,3 3-15-16,-5 2-17 16,5 1-5-16,0-3-9 15,-1-3-3-15,10-1-9 16,1-2-5-16,11-2-4 16,4-2-2-16,4-2-1 15,7-2-2-15,6-2-1 16,4-3-1-16,10-4 1 15,6-3 1-15,6-7 2 0,3-4 2 16,3-9 1-16,4-7 0 16,0-8 0-16,4-2 0 15,-6-4 1-15,-4-6 0 16,-8 2 0-16,-10-12 0 16,-14-3 0-16,-6-1-1 15,-18 2-3-15,-6 11-3 0,-10 12-4 16,-6 6-2-1,-5 11 1-15,0 5 1 0,-3 6 3 16,6 4 0-16,1 2 3 16,3 3-1-16,3-1-39 15,3 0-20-15,5 0-105 16,0-2-114-16,20-1 184 16</inkml:trace>
  <inkml:trace contextRef="#ctx0" brushRef="#br0" timeOffset="169281.485">27580 9787 847 0,'0'-3'356'0,"5"-1"-173"16,10 1-23-16,4 1-13 16,2 0-8-16,8 2-37 15,-1 0-22-15,6 1-31 16,0 3-12-16,-8-5-17 16,-4 1-4-16,-5-1-5 15,-2 3 22-15,-3 1-90 16,0-3-63-16,-4 4 79 15</inkml:trace>
  <inkml:trace contextRef="#ctx0" brushRef="#br0" timeOffset="169655.549">28294 9438 1383 0,'-7'-1'584'0,"-4"3"-349"16,-3 4-75-16,-3 7-97 15,-1 3-26-15,-2 9-17 16,1 5-4-16,-3 11-7 16,1 0-1-16,4 6-3 15,2 0-1-15,3-12-1 16,3 0 0-16,0-11 2 16,2-3-16-16,4-2-48 15,-8-5-33-15,8-6-115 16,1-3-60-16,7-7 168 15</inkml:trace>
  <inkml:trace contextRef="#ctx0" brushRef="#br0" timeOffset="169952.796">28696 9437 1104 0,'-19'-6'549'0,"5"12"-164"16,-7 5-154-16,-1 4-89 15,1 5-39-15,-7 7-39 16,9 5-8-16,4 7-20 16,-7 6-7-16,8 1-13 15,-3-2-3-15,0-4-6 16,4-7-2-16,3-7 3 15,-2-2-20-15,6-7-84 16,3-3 259-16,2-1-155 16</inkml:trace>
  <inkml:trace contextRef="#ctx0" brushRef="#br0" timeOffset="171501.993">28742 10668 596 0,'-1'4'294'0,"0"-4"-83"15,2 2-26-15,-1-2-11 16,0 0 13-16,0 0-3 15,0-1-12-15,0 0-40 16,0 0-23-16,0-1-33 16,0-15-12-16,10-34-22 15,1 23-11-15,8-10-9 16,6-2-2-16,14-7-2 16,3-6-3-16,12-6-3 15,-2-12-3-15,-2-9-3 16,0 0-1-16,-11 10-2 0,-2 14-1 15,-13 23-3-15,-9 10-1 16,-8 13-9-16,-2 8-4 16,-5 9 0-16,-1 6 1 15,-5 9 9-15,-3 7 5 16,-4 12 2-16,0 5 1 16,1 11-2-16,1-4 0 0,4-3 0 15,2-6 0-15,4-11 0 16,5-2-1-16,6-8 0 15,3-4 0-15,8-7 0 16,2-6 4-16,5-8 0 16,9-3 2-16,5-12-1 15,4 1 0-15,7-8-1 16,-1-2-1-16,-1-9 1 16,-4-4-1-16,3-10 0 15,-4-8 2-15,1 1-1 16,-2 1 0-16,-11 9-1 15,-2 9-1-15,-12 12-2 16,-5 6 0-16,-12 11 0 16,-3 3-1-16,-4 7-2 15,-2 1-2-15,-5 9 7 0,-2 3 5 16,-4 8 6-16,-8 7 2 16,-1 13-1-16,-2 7-1 15,-7 12-2-15,4 3 0 16,-3 0-3-16,2-4-3 15,9-5 0-15,0-3-2 16,9-3 0-16,1 2-1 16,-1-6 0-16,-2 0-1 15,3-9 4-15,1-6-14 0,10-2-75 16,1-7 437-16,1 1-292 16</inkml:trace>
  <inkml:trace contextRef="#ctx0" brushRef="#br0" timeOffset="172684.487">14481 13541 931 0,'0'-4'434'0,"0"2"-168"15,0 2-37-15,-1 0-70 16,0 0-38-16,0 0-64 16,0 0-27-16,-3 13-16 15,-1 11-1-15,-8 38 5 16,2-21 3-16,0 12 1 15,-7 9-1-15,-7 1-5 16,0-2-2-16,0-5-5 16,1-8 0-16,3-3-3 15,2-1-1-15,2-7-2 16,2-1 0-16,6-5-2 16,1-4 0-16,2-4-1 15,2-3-9-15,0-7-20 16,-3-4-15-16,4-6-37 15,0-3-20-15,-1-4-64 16,3 3-84-16,1 0 162 16</inkml:trace>
  <inkml:trace contextRef="#ctx0" brushRef="#br0" timeOffset="173269.498">14425 13617 755 0,'-9'-5'356'0,"7"1"-145"15,-2-1-35-15,3 1-51 16,1-1-8-16,0-3 4 16,4 1-2-16,0-1-8 15,4 1-9-15,1-3-31 16,5-1-17-16,7-3-29 16,7-1-8-16,15-2-7 15,-5-5-3-15,12 6-4 0,-5-1-1 16,-1 8 0-16,6 6-2 15,-8 7 1-15,1 4-1 16,-2 12 0-16,-7 1-1 16,-12 6 1-16,-4 1 0 15,-17-2 2-15,1 2 2 16,-2 4 2-16,-7-1 2 16,-2 2 5-16,-8 1 2 15,-13 2 4-15,-4 0 0 0,-12-2-1 16,-2-3 0-16,-7-10-2 15,1-4-1-15,7-6-2 16,-1-6-2-16,1-8-1 16,5-1 0-16,-1-14 0 15,2-6-6-15,12-6-19 16,1-2-11-16,16 2-48 16,8 4-27-16,8 7-130 15,10 5 146-15</inkml:trace>
  <inkml:trace contextRef="#ctx0" brushRef="#br0" timeOffset="174068.685">15428 13219 481 0,'49'-39'282'0,"-42"25"-22"15,1 2-45-15,-5-1-48 16,4 2-16-16,-4 3-19 16,5-1-4-16,4 4-25 15,-7 4-29-15,4 10-8 16,-9 6-3-16,-3 16 2 15,-5 3 17-15,-10 14-22 16,4 8-16-16,-12 2-18 16,6 3-7-16,4-4-8 15,-10-7-2-15,7-8-2 16,-1-1-1-16,-2-12 0 16,9-1-1-16,0-14 0 15,2-2 1-15,3-6-8 16,2-3-10-16,2-2-15 0,3-3-13 15,1-10-48-15,0-4-33 16,4-7-156-16,2-2 175 16</inkml:trace>
  <inkml:trace contextRef="#ctx0" brushRef="#br0" timeOffset="174406.678">16080 13044 772 0,'9'-14'467'0,"-9"13"-13"16,0-1-83-16,-4 10-127 15,-7 1-60-15,-5 4-105 16,-1 4-19-16,4 5-16 16,-1 5-4-16,2 6-9 15,-3-1-5-15,-5 10-9 16,2 2-2-16,-7 6-1 15,4 4-2-15,-7-2-1 16,-2-1-3-16,3-5-1 16,-5-4 0-16,4-1-2 15,2-2 0-15,3-7-1 16,3-1-1-16,4-5-3 16,4-5-15-16,6-8-59 0,0-5-29 15,6-12-57-15,0-4-37 16,3-13 133-16</inkml:trace>
  <inkml:trace contextRef="#ctx0" brushRef="#br0" timeOffset="174716.892">15499 13377 691 0,'-3'0'424'16,"-9"-5"-48"-16,12 4-147 15,-3 0-34-15,1 1-74 16,2 0-28-16,0 0-46 16,0 0-13-16,5 0 7 15,21 1 7-15,37 3 11 16,-18-3 0-16,6 1-10 15,-5-5-5-15,1-3-17 16,0-1-7-16,-2-1-9 16,-7 0 19-16,-2 3-46 0,-13-2-58 15,2 3 55-15</inkml:trace>
  <inkml:trace contextRef="#ctx0" brushRef="#br0" timeOffset="175224.41">16442 13329 705 0,'-37'28'419'15,"25"-28"-86"-15,10 1-71 0,-3-1-36 16,2-1-74-16,3 1-36 16,-1-1-58-16,1 0-23 15,0 1-19-15,15 4 4 16,37 8 11-16,-31-8 8 16,11-4 15-16,7-2 1 15,7-1-8-15,0-2-6 16,2-5-16-16,-4-2-6 0,0-1-7 15,-2 1-3-15,-8 4-4 16,-6 0 0-16,-10 6-9 16,-8 1-33-16,0 2-169 15,-5 3-135-15,-9 5 200 16</inkml:trace>
  <inkml:trace contextRef="#ctx0" brushRef="#br0" timeOffset="175616.165">16265 13614 944 0,'-8'-2'474'15,"3"0"-137"-15,2 1-58 16,3 1-106-16,0 0-56 16,0 0-52-16,0 0-10 0,28 3 11 15,38 7 12-15,-25-7-8 16,4-3-7-16,-4-3-11 15,3-1-7-15,9 0-17 16,-3 1-8-16,3-5-6 16,-10 4-3-16,-13-4-3 15,-3 3 9-15,-11 3-17 16,-6-3-60-16,-5 12 47 16</inkml:trace>
  <inkml:trace contextRef="#ctx0" brushRef="#br0" timeOffset="176619.636">17580 13461 185 0,'-33'16'152'0,"32"-17"37"15,-1 1-29-15,0 3-8 16,2-3 3-16,-1 0 16 0,-1 0 9 16,1 0 5-16,0 0-3 15,0 0-2-15,0 0-9 16,0 0-29-16,0 0-22 15,0 0-49-15,0 0-23 16,0 0-32-16,1-2-7 16,0 1-1-16,8 0 4 15,21 0 10-15,37 0 4 16,-20 0 1-16,3-3-3 0,10 0-9 16,-2 1-5-16,-10-4-3 15,-8 3-2-15,-8-6 0 16,-2 6 0-16,-5 1 1 15,-2-1-1-15,-14 3 2 16,-1-2 0-16,-7 1 0 16,-1 2-23-16,-4 4-60 15,4-4-36-15,0 0-80 16,0 0-32-16,0 0-177 16,-3 6 257-16</inkml:trace>
  <inkml:trace contextRef="#ctx0" brushRef="#br0" timeOffset="177049.319">18657 13022 950 0,'0'-7'504'0,"0"2"-133"0,0 4-147 15,0-4-30-15,0 5-68 16,-1 0-24-16,0 0-52 16,0 4-17-16,-8 20-9 15,-14 33 0-15,5-17-1 16,-5 2-3-16,-2 9-7 15,-7 1-3-15,7 6-3 16,-7-1-2-16,3-9 1 16,12 1 0-16,-3-12-2 15,9-4 0-15,-3-4-1 16,-2-2-1-16,1-8 0 16,1-3-4-16,8-3-38 15,-2-4-19-15,0-6-61 16,5 3-5-16,3-8-37 15,4-5-92-15,17-6 184 0</inkml:trace>
  <inkml:trace contextRef="#ctx0" brushRef="#br0" timeOffset="177532.182">19071 13286 886 0,'2'0'498'15,"-10"5"-88"-15,-2 4-108 0,-13 9-130 16,-2 5-33-16,-5 1-48 16,1 5-15-16,3 0-28 15,1 0-11-15,3 5-5 16,-6-6-4-16,7-2-3 16,-3-4-2-16,3-4-7 15,9 4-4-15,2 1-7 16,9-2-2-16,6-2-3 15,3-3 0-15,3-6 0 16,8 0 2-16,6-8 2 16,0-2 0-16,5-5 3 15,3-5-1-15,-3-6 1 16,4-4-1-16,2-9 0 16,-4 0-1-16,-5-2 2 0,-2-4 0 15,-11 0-1-15,-4-6 1 16,-8 2-1-16,-2 8-1 15,-4 1-3-15,-4 9-2 16,-3 5-3-16,-4 2-3 16,-6 10-1-16,-1-1 0 15,-2 6-3-15,-2 2-5 16,5 4-22-16,0 2-15 16,7 0-43-16,-3 1-33 0,3-3-76 15,6 2-66-15,5-2-314 16,8-2 378-16</inkml:trace>
  <inkml:trace contextRef="#ctx0" brushRef="#br0" timeOffset="178332.629">19617 13370 829 0,'15'5'445'0,"-4"-4"-69"15,0-1-60-15,-7-3-34 16,-3-1-41-16,-2-1-65 16,-3-1-36-16,-6 1-59 0,-3-1-18 15,-6 3-32-15,-5 1-10 16,-7 2-13-16,-2 7-3 16,-5 5-3-16,2 0-1 15,7 6-1-15,1-4 1 16,2-1-1-16,6 0 0 15,12 2 0-15,-3-2-2 16,6 0-1-16,5 1-1 16,-3-6-1-16,11 4 0 15,6-1 1-15,0-3 0 0,10 0 0 16,-3-4 2-16,12-4 1 16,3-4 1-16,-2-8 0 15,1 0 1-15,-13-3 0 16,-2-3 0-16,-11 0 1 15,-1-1-2-15,-6 4-2 16,-2 4-3-16,-1 9-15 16,-3 6-2-16,-6 9 3 15,-3 7 0-15,-6 11 14 16,-2 3 2-16,-3 13 1 16,0 4-1-16,-1 10 3 15,-2 7 0-15,7 8 0 16,-1 0 0-16,11-2 0 15,5-5 0-15,-9-9 0 0,2-4 0 16,-7-4 2-16,-2-4 0 16,-2-7 0-16,-5-3 3 15,-8-7-1-15,-2-7 1 16,3-11-1-16,1-3 0 16,3-9 0-16,1-1-1 15,2-7 1-15,3-5-1 16,10-7-3-16,4-1-1 15,9-8-6-15,3-2-2 16,9-9 1-16,5-1 0 0,12 3 3 16,3-2 1-16,5 3 1 15,7-5 0-15,12 4 0 16,0-5 1-16,11 3 0 16,-3 2 1-16,-1-3 0 15,-2 10 1-15,-10 3 0 16,-1 6 0-16,-7 9 1 15,-5 3-1-15,-2 3 0 16,-4 2 55-16,-4 0-44 16,-6-1 183-16,-8-2-129 15</inkml:trace>
  <inkml:trace contextRef="#ctx0" brushRef="#br0" timeOffset="179648.787">20830 12950 575 0,'10'-7'328'0,"-6"3"-38"0,0 0-31 16,-2 3-47-16,-3-1-28 15,1 2-18-15,-1-1-16 16,0 1-32-16,-1 0-11 16,1 0-36-16,0 0-16 15,-8 3-11-15,-14 7-5 16,-36 14-10-16,18-13-5 0,-4-2-9 15,1 0-4 1,2 1-6-16,4-4-1 0,4 1-2 16,6 3 0-16,1-4-1 15,3 0 0-15,10 2-1 16,-3-1 0-16,9 2 0 16,0 1-2-16,-3-2 0 15,6 1 0-15,-4 2-1 16,0 2 2-16,9 5-1 15,-1-1 2-15,-7 3 0 16,5 3 0-16,-3 0 0 16,-4 4 0-16,8-1 0 15,-2 3 0-15,-8-2 0 16,5 1 0-16,-1-3-1 16,0 1-1-16,9-2 2 15,-2 0-1-15,-5-2 1 0,1-3 1 16,-1 0 0-16,1-2-1 15,3-2 0-15,0-1-2 16,1-3-1-16,0-2 1 16,1 1-1-16,2 1 1 15,0 0 0-15,4-3 0 16,-1-2-1-16,5-3 1 16,0 1 0-16,-1-1 1 15,10 3 0-15,-4-3 0 16,-9-1 1-1,2 0-2-15,24 4 2 0,3-3 0 0,0-3 1 16,-8-3 0-16,3-2 1 16,-3 1 0-16,-6-2 0 15,1-3 1-15,-2 0-2 16,1-2 1-16,3 0-8 16,-2 1-12-16,-1-1-61 15,0 3-57-15,-6-3 83 16</inkml:trace>
  <inkml:trace contextRef="#ctx0" brushRef="#br0" timeOffset="180134.349">21131 13021 757 0,'11'-15'367'0,"0"9"-139"16,2 3-27-16,-6 2-67 16,2 3-25-16,-9 1 7 15,-3 3-2-15,-5 5-1 16,-4 1-5-16,-2 7-45 16,0 2-15-16,-1 6-13 15,-3 1-7-15,0 5-8 16,-2 3-4-16,-1 3-7 15,-2 3-1-15,1-2-3 16,2-1-1-16,1-3-2 16,2-3 1-16,8-6-9 15,0-4-16-15,3-6-50 16,3-2-30-16,0-7-59 0,2-1-30 16,1-5-52-16,5-1-174 15,13-6 282-15</inkml:trace>
  <inkml:trace contextRef="#ctx0" brushRef="#br0" timeOffset="180458.166">21683 12872 1086 0,'9'-8'516'0,"-9"7"-216"16,2 7-45-16,-10 3-89 15,-1 9-42-15,-8 8-53 16,1 5-18-16,-4 8-26 16,-4 0-6-16,4 7-4 15,-4-1 0-15,0 3-1 16,2 1-1-16,-2 1-5 16,1-3-2-16,0-5-3 15,2 2 0-15,6-7-1 0,-2-5 1 16,8-4 0-16,-1-9 0 15,4-5-19-15,2-5-25 16,2-7-45-16,0-3-52 16,-1-10-525-16,3 1 468 15</inkml:trace>
  <inkml:trace contextRef="#ctx0" brushRef="#br0" timeOffset="180733.433">21172 13256 859 0,'-4'-4'428'16,"4"2"-146"-16,8-2-121 16,5 2-30-16,9-2-17 15,4-1 2-15,0 2-15 16,-3-1-10-16,-3 3-22 15,-1 1-11-15,6 3-22 16,3 0-8-16,0 2-12 16,1 0-5-16,-5-2-5 15,-5 2 12-15,1-4-32 16,1-3-54-16,-4-2 49 0</inkml:trace>
  <inkml:trace contextRef="#ctx0" brushRef="#br0" timeOffset="181431.008">21625 13484 792 0,'-2'3'447'16,"0"0"-90"-16,2-2-190 16,0-1-26-16,0 0-52 15,0 0-2-15,15-1-21 16,37-5-15-16,-20 2-18 16,-1-2-3-16,-4-1-5 15,-1 1-5-15,-11 4-6 16,0 0-4-16,-6 3 3 15,-2 5 11-15,-7-1 28 16,1 9 11-16,-7 1 2 16,-6 1-11-16,2 1-25 0,-9-5-10 15,1 2-9-15,-2 0-2 16,-2-1-2-16,2-2-2 16,1-5-1-16,6 1 0 15,5-7-3-15,4 0 0 16,6 1-3-16,2-1 0 15,-4 0 1-15,0 0 1 16,4 0 0-16,9 0 1 16,2 0 0-16,30 4-1 0,-30 5 1 15,4 4-1-15,-6 2 1 16,-1 3 0-16,-4 2 0 16,1-3 1-16,-3 8 0 15,-8 2 0-15,-7 1 4 16,-3 5 3-16,-5 0 3 15,-2-4 1-15,-3 4 1 16,-9-8 1-16,-6-6 7 16,2 1 2-16,-7-10 1 15,1-4-2-15,3-3-5 16,-1-4-4-16,9-1-4 16,0-4-2-16,3-7-4 15,3-3-11-15,3-9-29 16,7-3-18-16,8-11-100 15,7-5-122-15,20-2 182 0</inkml:trace>
  <inkml:trace contextRef="#ctx0" brushRef="#br0" timeOffset="181997.955">22429 13061 654 0,'0'-3'457'16,"-5"3"-37"-16,-3 3-119 15,-8 2-48-15,1 6-95 16,-5 0-22-16,-2 3-45 15,-2 2-17-15,4 7-25 16,-5 5-7-16,2 3-17 16,5 7-6-16,-6 0-5 15,8 6-3-15,0 0-3 16,3 2 0-16,3-3-3 16,1-9-2-16,5-2 1 0,1-3-2 15,6-6 1-15,0 1 0 16,8-8 2-16,8-3 3 15,-1-13 6-15,11-4 2 16,12-6-1-16,1-12-3 16,17 0-5-16,-1 1-2 15,-2-7-1-15,-3 1 0 16,-11-2 2-16,-6-4 1 16,-11 3 2-16,-10-3 3 0,-14-1 3 15,-2 0 0-15,-12 0 1 16,-5-1-2-16,-8 1-4 15,-6 1-3-15,-6 6-7 16,0 1-2-16,-3 10-4 16,-2 4 0-16,2 6-21 15,1 1-16-15,6 3-55 16,-1 2-55-16,7 1-114 16,4 5 163-16</inkml:trace>
  <inkml:trace contextRef="#ctx0" brushRef="#br0" timeOffset="182537.381">23046 12612 579 0,'4'-7'399'16,"-1"3"-15"-16,-2 4-105 15,0 0-42-15,-1 0-75 16,-1 0-32-16,0 0-36 15,-6 16-11-15,-19 36-21 0,12-22-9 16,0 6-9-16,-1 2-4 16,0 3-7-16,2-2-5 15,1 1-10-15,1-3-4 16,3-7-5-16,0-5-2 16,0-12 1-16,2-3-5 15,2-4-46-15,1 0-41 0,4-3-91 16,-2-3-58-1,1-1 144-15</inkml:trace>
  <inkml:trace contextRef="#ctx0" brushRef="#br0" timeOffset="182797.3">22859 12783 1007 0,'-4'-4'478'0,"6"-2"-176"16,6 2-61-16,4 1-83 16,3-2-19-16,5 2-45 15,1 0-21-15,3 2-36 16,1 1-12-16,2 3-14 16,2 1-3-16,2 1-4 0,1-1-1 15,0-1 29-15,2 1-21 16,-9-3-9-16,4-1 8 15</inkml:trace>
  <inkml:trace contextRef="#ctx0" brushRef="#br0" timeOffset="183748.141">23400 12855 556 0,'0'-4'296'0,"1"1"-50"15,0 0-26-15,-1 1-30 16,0 1-12-16,0 1-45 16,0 0-29-16,0 0-35 15,0 0-8-15,0 0-1 16,6 1 2-16,12 3-6 15,25-1-3 1,-22-1-6-16,1 0-6 0,52-1-12 16,1-1-7-16,0 0-12 15,-30 0-4-15,-8 6-1 16,0 2-1-16,-8 8-2 16,-5 3-1-16,-13 5 0 15,-4 1-1-15,-6 5 1 16,-3 2 2-16,-5 0 0 15,-1 2 1-15,1 0 0 0,-3 1 0 16,1 0-1 0,-1 2 0-16,-1 1-1 0,0 1 1 15,2 4-2-15,-1-1 1 16,2 2-1-16,3 0 0 16,-3-6 0-16,-3-4 0 15,-2-4 1-15,2-4 0 16,9-2 0-16,-2-3 0 0,4-6-2 15,0 0 1-15,-3-7 0 16,-1 4-1-16,-2-3 2 16,-1-1 2-16,-5 1 2 15,4-2 1-15,-3 2-1 16,-4 0-1-16,-5 1-1 16,-1-3-1-16,-8-1 0 15,0-2 1-15,-4-5 10 16,-3-1 7-16,1-4 9 15,0-1 0-15,-1-4-9 16,-1 0-7-16,2-2-9 16,-3 0-2-16,9-2-6 15,2 3-9-15,4 0-33 16,6 2-33-16,2 6-77 16,5 3-40-16,1 4 119 15</inkml:trace>
  <inkml:trace contextRef="#ctx0" brushRef="#br0" timeOffset="185465.217">24559 10780 734 0,'-1'-3'351'0,"-3"0"-153"16,3 3-35-16,0 0-67 15,0 0-17-15,0 0-2 16,0 0 0-16,0 0-5 16,0 0-2-16,-3 5-5 15,-1 7-6-15,-3 3-7 16,-20 30-7-16,16-25-13 15,-4 2-5-15,-1 5-4 0,-1 1-1 16,-1 5-4-16,-1 3-2 16,-2 0-5-16,0 2-3 15,-10-3-2-15,6 3-1 16,-9-4-2-16,2-4 0 16,1 2 1-16,-7-7-2 15,-3 4 6-15,-6-3 9 16,-3 0 16-16,-5-1 7 15,-3 0 2-15,-4-1-7 0,10-4-11 16,-2-2-5-16,3-7-3 16,1-1-1-16,-12-8 0 15,0 0-1-15,-6-6 0 16,2-4-1-16,2-1-1 16,-3-1 0-16,-8 2-1 15,-2-2-3-15,-12 0-2 16,-1-1-1-16,14-3 0 15,-6-3-1-15,0 2 0 16,-5-1-1-16,-12 4-1 16,5 1-1-16,2 2-1 15,2 0 0-15,0 5 4 16,0 3 1-16,5 3 1 16,5 4 1-16,5 3-3 15,3 1 1-15,3 5 2 0,2 2 0 16,5 9 1-1,11 7-2-15,8 9-2 0,5 2 0 16,9 1-1-16,3 1-1 16,12-1 0-16,3 2 0 15,11 3 0-15,-2-1 0 16,-5 5-1-16,5 2 0 16,-9 4 0-16,4-2 1 0,2-5-2 15,-1 0 2-15,5-1-1 16,-2 1 0-16,-2 3 1 15,-3 0-1-15,2 3 1 16,-3-4-1-16,2-5 0 16,1-3 0-16,-4-12 1 15,3 1-1-15,1-8 1 16,1-5 1-16,3-8 0 16,0-5 0-16,3-8 9 15,1-3 3-15,2-9 2 16,-1-5 1-16,1-11-10 15,3 2-4-15,-1-2-1 16,0 1-1-16,-2 1 0 16,-3-4-1-16,-6 4-1 15,-1 0 1-15,-2 5-1 0,-4-1 0 16,-5 3-2-16,-2 2 0 16,-1 0 0-16,1 3 2 15,1 1 0-15,2 0 1 16,5 0-1-16,2 3 0 15,5 4-2-15,2 2-4 16,4 5-3-16,-1-3 0 16,0 0 1-16,0 13 3 15,1 9 3-15,4 30 0 16,0-23 1-16,0 1 0 0,0-2 0 16,3 0 1-16,-1 2 0 15,-1-6 1-15,-3 5 0 16,1-5 0-16,-2-2-1 15,1 1 1-15,0-5 0 16,2 0 0-16,-1-5-1 16,4-5-1-16,1-5 1 15,2-3 1-15,7-6 3 16,1-1 2-16,1-10-1 16,0 0-1-16,2-3 0 15,1-1-2-15,5 1 0 16,-5-3 0-16,0-1-1 15,6 7-1-15,-13-10 0 16,7 1 0-16,5 1 1 16,-8-7 0-16,3 6 9 0,2 3 31 15,-10 0-28-15</inkml:trace>
  <inkml:trace contextRef="#ctx0" brushRef="#br0" timeOffset="186978.948">14872 15642 446 0,'4'-14'340'16,"-3"1"36"-16,2 6-121 15,-1 3-16-15,-2 4-34 16,0 3-18-16,-1-3-49 16,0 0-24-16,-7 23-51 15,-15 37-16-15,5-11-19 16,-1 1-7-16,-3 11-6 16,2 3-4-16,-4 5-5 15,1 4 0-15,-3 4-2 0,-2-4 1 16,3-13-1-16,3-6 0 15,1-12-1-15,4-8 0 16,6-7 0-16,1-5-11 16,8-11-31-16,1-3 3 15,4-12-88-15,4-6-60 16,6-9 126-16</inkml:trace>
  <inkml:trace contextRef="#ctx0" brushRef="#br0" timeOffset="187496.013">14749 15751 542 0,'-6'-4'318'0,"3"1"-26"15,3-2-82-15,2-3-61 16,0 1-7-16,1-2-9 16,1-5-13-16,6 0-24 0,1-1-6 15,10-4-18-15,6 1-11 16,10-1-18-16,7 2-10 16,7 4-15-16,-3 1-4 15,10 8-9-15,-1 4-1 16,1 8-2-16,0 8 0 15,-12 12-2-15,-8 8 0 16,-14 9-1-16,-6 2 1 16,-16 0 2-16,-7-2 2 0,-10-5 10 15,-5 2 6-15,-7-2 8 16,-1 1 5-16,-11 0-3 16,-6 0-1-16,-4-3-4 15,3-5-3-15,6-9-5 16,4-5-5-16,-4-12-1 15,-3-5-1-15,-1-16-6 16,-2-5-4-16,9-15-14 16,1-5-12-16,13 1-23 15,6 0-22-15,6 7-68 16,6 4-39-16,5 7-424 16,5 5 407-16</inkml:trace>
  <inkml:trace contextRef="#ctx0" brushRef="#br0" timeOffset="188145.246">15748 15374 680 0,'3'-15'358'16,"-2"3"-77"-16,3 4-35 16,-2 3-30-16,-2 1-8 15,-1 8-42-15,0-4-29 16,0 0-63-16,-5 15-29 16,-13 44-17-16,10-23 2 15,-6 11 2-15,-1 6-3 0,-6 11-7 16,-2 3-6-16,-1-1-6 15,-3-3-1-15,9-9-3 16,-5-5 0-16,4-6 0 16,1-7 0-16,4-4-1 15,0-4-1-15,-1-7-18 16,5-3-21-16,1-12-35 16,9-5-15-16,8-13-60 15,7-6-43-15,8-14 124 16</inkml:trace>
  <inkml:trace contextRef="#ctx0" brushRef="#br0" timeOffset="188479.23">16177 15288 1022 0,'3'-9'546'15,"-3"4"-130"-15,-1 2-91 16,-2 5-131-16,2-2-54 15,0 1-61-15,-5 28-17 16,-9 33-13-16,5-25-6 16,1 4-13-16,-3 0-4 15,0 8-2-15,-3-1 0 0,-7 6-4 16,6 1-3-16,-2 0-7 16,2-5-2-16,6-4-1 15,-6-6-1-15,-5-4-1 16,1 1 0-16,-3-6-4 15,-3-1-12-15,8-5-44 16,-3-7-22-16,9-8-65 16,6-5-47-16,2-16-389 15,4-6 392-15</inkml:trace>
  <inkml:trace contextRef="#ctx0" brushRef="#br0" timeOffset="188734.099">15733 15622 1138 0,'-10'-4'532'16,"4"2"-221"-16,3 1-46 15,2 0-85-15,0 0-49 16,1 0-70-16,0 0-26 15,2-1-27-15,25 1-4 0,40-1 0 16,-24 3-1-16,4 1 0 16,2 0 0-16,1-1 5 15,-2-1 42-15,-2-5 304 16,-1 0-253-16</inkml:trace>
  <inkml:trace contextRef="#ctx0" brushRef="#br0" timeOffset="189200.609">16532 15543 806 0,'-44'-4'432'0,"41"4"-92"16,3 0-86-16,4 3-94 16,-4-3-35-16,0 0-49 15,24 1-30-15,39 4-11 16,-22-5 5-16,6 0 14 16,4 0 9-16,-3-4 0 15,5-1-13-15,-11 0-21 16,-7-2-9-16,-6 2-8 15,-13-2-1-15,-2 2 3 16,-1 2-18-16,-10 3-102 16,-3 0-202-16,0 6 196 15</inkml:trace>
  <inkml:trace contextRef="#ctx0" brushRef="#br0" timeOffset="189545.879">16459 15770 1558 0,'1'0'635'0,"2"0"-414"16,0 3-38-16,-3-3-84 16,0 0 1-16,20 8 1 15,33 6-15-15,-12-13-25 16,6-6-9-16,15 2-19 16,4 1-7-16,-5-9-10 15,-4 0-3-15,-19-3-2 16,-9-2 0-16,-7 3-14 15,-4 2-8-15,2 4 6 16</inkml:trace>
  <inkml:trace contextRef="#ctx0" brushRef="#br0" timeOffset="-199685.003">18068 15445 235 0,'11'-14'203'0,"0"4"51"16,-1-1-39-16,-2 2-55 15,-2 5-12-15,-3 1-9 16,-3 1-11-16,0 2-21 0,0 0-13 16,0 0-27-16,0 0-8 15,0 0-11-15,0 0-1 16,0 12 2-16,0 7 1 15,-4 40-3-15,-5-26-4 16,-9 13-5-16,-2 2-4 16,-4 10-9-16,-1 2-2 15,0-9-9-15,2-3-2 16,0-13-4-16,6-1-1 0,1-5-1 16,4-3 0-16,4-5-1 15,-3-6 0-15,11-6 1 16,0-4 3-16,-1-6 8 15,1-3-32-15,0 3-197 16,0-1 155-16</inkml:trace>
  <inkml:trace contextRef="#ctx0" brushRef="#br0" timeOffset="-199082.955">18679 15493 803 0,'1'0'375'16,"-1"-1"-151"-16,0 1-2 15,-1 0-38-15,0 0-22 16,0 0-41-16,-8 2-20 15,-16 15-35-15,-34 32-11 16,22-18-18-16,-5 0-8 0,3 7-13 16,7 2-3-16,5-5-6 15,9 2-1-15,3-6-2 16,-3-1-1-16,6-4 0 16,7 0-2-16,4-2 1 15,2 1-1-15,8 2 0 16,-3-2 1-16,4 1-1 15,6 1 0-15,-1-8 1 16,2-2 0-16,18-16 2 16,1-9 3-16,16-16 2 15,0-8-1-15,3-11-1 16,4-4-1-16,0-7-1 16,-3 2-1-16,-16-1 0 15,-7 0 0-15,-21 6 0 16,-10 2 1-16,-2 12 3 15,-10 4-1-15,-5 9-3 0,-5 3-1 16,-7 7-3-16,-3 1 0 16,-6 2 1-16,3 3 0 15,-3-1 0-15,4 1 0 16,2 2-1-16,3 1 1 16,4-1-1-16,1 0 0 15,10 3 17-15,2 0-41 16,8 4-151-16,2 3 131 0</inkml:trace>
  <inkml:trace contextRef="#ctx0" brushRef="#br0" timeOffset="-198685.339">19098 15975 1139 0,'28'-43'528'16,"-28"38"-216"-16,0-2-76 15,-2 6-87-15,-1 1-39 16,2 0-60-16,0 0-21 0,-3 6-17 16,-3 10-2-16,-18 28-2 15,17-26-2-15,-2-4-1 16,1-1-1-16,1-2 29 15,0-1-24-15,4-6 39 16,2-4-27-16</inkml:trace>
  <inkml:trace contextRef="#ctx0" brushRef="#br0" timeOffset="-197574.268">19651 15550 476 0,'0'-1'270'0,"0"1"-17"0,0 0-45 16,-1 0-40-16,0 0-8 16,-1 0-30-16,-1 4-10 15,1-2-18-15,0 0-15 16,1-2-18-16,0 0-6 16,-1 0-13-16,1 0-3 15,1-1-12-15,29-7-3 0,44-19-9 16,-33 5-6-1,0 1-6-15,-3 4-3 0,-4 2-5 16,7 3 0-16,-1 8-1 16,1-1-1-16,-9 7-1 15,-1 2 0-15,-15 3-4 16,-4 3 1-16,-8 6 1 16,-5 2 1-16,-9 7 2 15,-6-1 2-15,-7 3 2 16,-6 3-1-16,-1-2 0 15,-1 0 0-15,5-2-1 16,3-2 1-16,6-9 1 16,10 5 0-16,-1-11 4 15,4-6 0-15,1-3 2 16,-3-8-1-16,6-2-3 0,5 4-3 16,-1-6-4-16,9 0-1 15,-2 4 0-15,-4-5 0 16,11 7 0-16,-1 0-1 15,4 1 0-15,-1 5 0 16,-2 5 0-16,2 6-1 16,-2 5 0-16,0 2 1 15,-3 5-1-15,-1 1 1 16,-5-2 1-16,-1 5 0 0,-7-1 1 16,-3 0-1-1,-4 2 1-15,-5-5 1 0,-8 0 1 16,-2-1 0-16,-6-2 6 15,-7-2 8-15,4-5 9 16,-6-2 3-16,2-7 2 16,6-2-4-16,-7-4-3 15,4-3-3-15,-1-1-6 16,1-4-2-16,5 0-7 16,7-3-1-16,4 1-2 15,4 1 7-15,6-1-29 16,0 1-53-16,6 0-240 15,0 0 206-15</inkml:trace>
  <inkml:trace contextRef="#ctx0" brushRef="#br0" timeOffset="-196624.444">20434 15514 462 0,'-33'-1'308'0,"30"3"-4"16,-1 0-99-16,-1 2-23 16,4-4-24-16,0 0-13 15,-1 0-24-15,1 0-12 16,0 0-23-16,1-1-7 16,2 0-17-16,18-8-10 15,36-19-15-15,-23 11-8 16,11-2-10-16,4 0-3 15,3 3-7-15,3 6-3 16,-8 6-3-16,-12 5-3 0,-10 10-1 16,-11 0-1-16,-7 5-1 15,-4 4 2-15,-9 3 2 16,2 3 2-16,-14 4 2 16,1 2 1-16,-11 2-1 15,-9-4 0-15,1 2 0 16,0-3 0-16,3-5 0 15,6-5 2-15,3-3 1 16,5-8 0-16,8-1 2 16,1-4-1-16,8-4-2 15,0 0-1-15,4-4-3 16,-1 4 0-16,0-1-3 16,0 1-1-16,14-3-1 0,8 2-1 15,34-31 1 1,-25 31 0-16,8 2 0 0,2 5 0 15,-1 13 0-15,-10-3-1 16,-3 5 2-16,-9 1-2 16,-8-2 2-16,5 7-1 15,-15-3 2-15,7-1 0 16,-8 0 1-16,-6-2 1 16,-2 2-2-16,-9-2 10 0,-9-1 17 15,-11 0 8-15,-7 0 18 16,-6-3-2-16,0 1-7 15,7-5-4-15,-1-7-15 16,2-4-4-16,0-6-7 16,9-6-2-16,11-7 0 15,0-4-1-15,16-4-32 16,-4-1-35-16,-1 0 35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3000-83D1-4A4C-9F3C-8BB201B42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A2EE80-F9B1-4DCD-9E7D-18CF747D0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DE5DF-0490-436B-BA8B-DB21E978D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EFE6FC-CA11-4814-A2C2-E1EDD659C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C2E118-7623-4B91-8E2D-4B8FEC306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37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54490-A7C1-42B7-98F4-B835298C3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08F6CF-BB22-4FD1-B361-8CB578EB07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293D2-0146-43EA-AF9B-2D2F0D06A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19160-EB38-4320-81BE-54AFF4A8F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3505B-9FB0-478A-B3B0-39D4A921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71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1CE2E-6497-4654-A910-629B337B53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DCC14E-CB49-4C9D-AA8D-9190E0EB4D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88A54-F264-4A06-ACF5-713C69CF4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E8F07-D009-42B9-9768-B9AAC43DC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FCFD7B-8D00-4417-897D-D1F67F1C4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005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3A121-CD05-483F-A9A5-7D594F69B5BA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37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F9A1-5826-40D2-A9A1-5EFC93FDC7C6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56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12065-A582-4079-B380-D090FDBAC9B7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838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56343-8D31-4207-B2B2-75DEE8069E81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31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5A9E-2AEE-4FB4-9CA7-5D457F289D86}" type="datetime1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51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6FD8E-20FD-4C33-8F70-8210373242D5}" type="datetime1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739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19E23-9E56-4459-8279-17F56E65660A}" type="datetime1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9855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7893F-58D5-48D2-8AE0-04ECC19FE3DE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08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EAFE71-26A0-4D71-A286-4B6FCD2B5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D340-3D4B-4E28-AC1D-4535091C8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01026-76F0-4B86-B064-D657A7033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62DF2-F473-481D-9958-B3D6A616E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0FF5-37C5-4847-8D66-D4ED58646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970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ADB0E-0864-4EA7-B1D7-EA710DB01B4D}" type="datetime1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128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79702-F6FB-43A4-ABED-1F89D17AC84C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090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6CCA4-B7A1-48B8-8408-1B5872D7486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0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82BE9-1A24-4D10-969A-BD31D94F9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AEA1FA-CD65-4771-A4AF-A98112D30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87A70-139C-439E-A8BB-3D76FA78C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92B31D-14BE-4630-96AC-424E277C5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68A77-2D2B-429A-AB03-65E875424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44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7BAD-95B7-4445-BB41-91A9DCE9B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43ADE2-B6BA-42F1-AD50-B65FF6C050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A96D7B-5CA1-4BC3-AE0A-214F30450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D7688-8AE8-4182-A924-C1A76C5B5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2534B6-1857-45F3-8058-0454917E5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9F156B-D285-403A-AD77-6B552EB8F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83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52FEB-C30B-4C87-A4B8-B2B74794E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D3F7B8-0B3A-46B1-8275-76EDC1AD5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4A5DD-75E6-4956-9478-5EDEC28C2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BC7CC1-3307-435F-8302-D1105BDE08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7BAED4-0019-48DF-83D1-DDBF0904EE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C8B273-5852-427F-8CF1-870F24B94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959623-3692-4F92-B4EB-B20BB3FFA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06884E-6456-4E74-8AA9-14019039F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677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4E48F-FE8A-4F28-BEA6-30597FBE1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AB0019-7980-4AD9-A4A4-C59B6F18B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D08C5E-FED6-48C7-A5FF-612D9BF58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D1B05-0EF8-473A-99C3-ABEA9FFD4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79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45FF2B-8321-4A82-8CD6-AA360D58C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B4B010-1AC1-4AD0-8496-3FD263BE5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37F44-771E-41AA-9D19-691BB0EB4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443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866E7-D5CB-4580-B448-E55F612C2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8A1F4-AC37-4EE9-A97D-EE1552BE8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24889-DF7C-4D5B-A190-B85748CF9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E78538-308F-4E33-B5B0-1D1AD00CB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8E7E-CFA3-4575-8913-774B4F107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68B15A-EB4D-4E63-A5A9-F7E315D24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930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5AD01-3A14-406B-AA91-A0A551F53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8BCBA9-C0D4-4662-BAE1-BC19B89E3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7F5341-BCED-4262-9773-2A545E57B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BD2A84-C353-4F43-AE5C-CB79DD76E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8F889F-0FA3-46AF-8D2F-0C010E64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292770-8397-4EFA-8F38-C38882866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431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6BBE0-242A-4324-9E17-C4A12290E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F505F-170B-4B19-80C8-873D2E842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FF9175-E56A-4067-A678-B9416E9A1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563CE-1422-45D5-9013-688AA1A56EBD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1163B-5847-4007-9C41-FCE695CBC1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D5CBC-23C4-486F-B288-F50C03ADE9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FF35E-BD43-4981-958D-2B1D3DF21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F784A-67B4-4EEB-AAD0-43BC4E0CFFB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20F8F-1931-4A41-BEFA-CBC826072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6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customXml" Target="../ink/ink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customXml" Target="../ink/ink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2.wmf"/><Relationship Id="rId20" Type="http://schemas.openxmlformats.org/officeDocument/2006/relationships/image" Target="../media/image21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15" Type="http://schemas.openxmlformats.org/officeDocument/2006/relationships/oleObject" Target="../embeddings/oleObject4.bin"/><Relationship Id="rId10" Type="http://schemas.openxmlformats.org/officeDocument/2006/relationships/image" Target="../media/image19.png"/><Relationship Id="rId19" Type="http://schemas.openxmlformats.org/officeDocument/2006/relationships/customXml" Target="../ink/ink4.xml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0.png"/><Relationship Id="rId12" Type="http://schemas.openxmlformats.org/officeDocument/2006/relationships/customXml" Target="../ink/ink6.xml"/><Relationship Id="rId1" Type="http://schemas.openxmlformats.org/officeDocument/2006/relationships/slideLayout" Target="../slideLayouts/slideLayout18.xml"/><Relationship Id="rId11" Type="http://schemas.openxmlformats.org/officeDocument/2006/relationships/image" Target="../media/image8.emf"/><Relationship Id="rId10" Type="http://schemas.openxmlformats.org/officeDocument/2006/relationships/customXml" Target="../ink/ink5.xml"/><Relationship Id="rId9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customXml" Target="../ink/ink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73698" y="598782"/>
                <a:ext cx="11644604" cy="50167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 the following reaction, which species are acting like 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Bronsted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-Lowry Acids?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HOCl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+ H</a:t>
                </a:r>
                <a:r>
                  <a:rPr kumimoji="0" lang="en-US" sz="32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O(l) 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H</a:t>
                </a:r>
                <a:r>
                  <a:rPr kumimoji="0" lang="en-US" sz="32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+ 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OCl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HOCl</a:t>
                </a:r>
                <a:endParaRPr kumimoji="0" lang="en-US" sz="3200" b="0" i="0" u="none" strike="noStrike" kern="1200" cap="none" spc="0" normalizeH="0" baseline="-2500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</a:t>
                </a:r>
                <a:r>
                  <a:rPr kumimoji="0" lang="en-US" sz="32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</a:t>
                </a:r>
                <a:r>
                  <a:rPr kumimoji="0" lang="en-US" sz="3200" b="0" i="0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3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OCl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None of these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698" y="598782"/>
                <a:ext cx="11644604" cy="5016758"/>
              </a:xfrm>
              <a:prstGeom prst="rect">
                <a:avLst/>
              </a:prstGeom>
              <a:blipFill>
                <a:blip r:embed="rId2"/>
                <a:stretch>
                  <a:fillRect l="-1414" t="-1580" b="-31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4ABC5-0F6A-467C-BD8C-CE46A4D08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1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8F3600D-BC19-40A6-A1AD-D45115CF7908}"/>
                  </a:ext>
                </a:extLst>
              </p14:cNvPr>
              <p14:cNvContentPartPr/>
              <p14:nvPr/>
            </p14:nvContentPartPr>
            <p14:xfrm>
              <a:off x="239760" y="3120120"/>
              <a:ext cx="561960" cy="14184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8F3600D-BC19-40A6-A1AD-D45115CF790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400" y="3110760"/>
                <a:ext cx="580680" cy="1437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596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4E6022-F1C5-48CB-8183-1579F4266618}"/>
              </a:ext>
            </a:extLst>
          </p:cNvPr>
          <p:cNvSpPr/>
          <p:nvPr/>
        </p:nvSpPr>
        <p:spPr>
          <a:xfrm>
            <a:off x="513522" y="344701"/>
            <a:ext cx="1114507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Which of the following indicates the most basic solution?</a:t>
            </a: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457200" indent="-457200">
              <a:buAutoNum type="alphaUcPeriod"/>
            </a:pPr>
            <a:r>
              <a:rPr lang="en-US" sz="2400" dirty="0">
                <a:ea typeface="Times New Roman" panose="02020603050405020304" pitchFamily="18" charset="0"/>
                <a:cs typeface="Palatino Linotype" panose="02040502050505030304" pitchFamily="18" charset="0"/>
              </a:rPr>
              <a:t>[H+] = 1 × 10</a:t>
            </a:r>
            <a:r>
              <a:rPr lang="en-US" sz="2400" baseline="30000" dirty="0">
                <a:ea typeface="Times New Roman" panose="02020603050405020304" pitchFamily="18" charset="0"/>
                <a:cs typeface="Palatino Linotype" panose="02040502050505030304" pitchFamily="18" charset="0"/>
              </a:rPr>
              <a:t>-10</a:t>
            </a:r>
            <a:r>
              <a:rPr lang="en-US" sz="2400" dirty="0"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400" i="1" dirty="0"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</a:p>
          <a:p>
            <a:pPr marL="457200" indent="-457200">
              <a:buAutoNum type="alphaUcPeriod"/>
            </a:pPr>
            <a:endParaRPr lang="en-US" sz="2400" dirty="0"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457200" indent="-457200">
              <a:buAutoNum type="alphaUcPeriod" startAt="2"/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pOH = 6.7</a:t>
            </a:r>
          </a:p>
          <a:p>
            <a:pPr marL="457200" indent="-457200">
              <a:buAutoNum type="alphaUcPeriod" startAt="2"/>
            </a:pPr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457200" indent="-457200">
              <a:buAutoNum type="alphaUcPeriod" startAt="3"/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[OH-] = 7 × 10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-5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4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</a:p>
          <a:p>
            <a:pPr marL="457200" indent="-457200">
              <a:buAutoNum type="alphaUcPeriod" startAt="3"/>
            </a:pPr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pH = 4.2</a:t>
            </a: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EE6F350-3BDA-483C-A583-37C5BD118FB5}"/>
                  </a:ext>
                </a:extLst>
              </p14:cNvPr>
              <p14:cNvContentPartPr/>
              <p14:nvPr/>
            </p14:nvContentPartPr>
            <p14:xfrm>
              <a:off x="458528" y="1102638"/>
              <a:ext cx="375840" cy="375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EE6F350-3BDA-483C-A583-37C5BD118FB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9168" y="1093278"/>
                <a:ext cx="394560" cy="39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4424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286DCF4-24F0-4D43-8F2D-5853AFF9998D}"/>
              </a:ext>
            </a:extLst>
          </p:cNvPr>
          <p:cNvSpPr/>
          <p:nvPr/>
        </p:nvSpPr>
        <p:spPr>
          <a:xfrm>
            <a:off x="381641" y="277363"/>
            <a:ext cx="1135956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At the normal body temperature of 37 °C,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2.42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-14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The 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+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concentration of normal blood ranges from 3.5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to 4.5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×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-8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The OH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concentration of normal blood ranges from ________ to ________, and blood is ________ (acidic, basic, neutral).</a:t>
            </a:r>
          </a:p>
          <a:p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E9BD08D-F301-4B9D-81DE-7F09AA0AF455}"/>
                  </a:ext>
                </a:extLst>
              </p14:cNvPr>
              <p14:cNvContentPartPr/>
              <p14:nvPr/>
            </p14:nvContentPartPr>
            <p14:xfrm>
              <a:off x="1033200" y="1658520"/>
              <a:ext cx="6721560" cy="3045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E9BD08D-F301-4B9D-81DE-7F09AA0AF45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3840" y="1649160"/>
                <a:ext cx="6740280" cy="306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23353C2-6D56-4B10-BF16-64B3DAD5CAF7}"/>
                  </a:ext>
                </a:extLst>
              </p14:cNvPr>
              <p14:cNvContentPartPr/>
              <p14:nvPr/>
            </p14:nvContentPartPr>
            <p14:xfrm>
              <a:off x="6871680" y="1161720"/>
              <a:ext cx="3343680" cy="4032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23353C2-6D56-4B10-BF16-64B3DAD5CAF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62320" y="1152360"/>
                <a:ext cx="3362400" cy="42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17972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A347B25-63D2-4A9B-96F6-7FC16C4DD677}"/>
              </a:ext>
            </a:extLst>
          </p:cNvPr>
          <p:cNvSpPr/>
          <p:nvPr/>
        </p:nvSpPr>
        <p:spPr>
          <a:xfrm>
            <a:off x="399570" y="256659"/>
            <a:ext cx="111725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Match the following.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A) proton donor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B) electron pair acceptor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C) proton acceptor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D) electron pair donor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E) produces protons in aqueous solution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F) produces hydroxide ions in aqueous solution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12.  Arrhenius acid	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13.  Arrhenius base	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14. 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Brønsted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-Lowry acid  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15. 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Brønsted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-Lowry base  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16.  Lewis base  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17.  Lewis </a:t>
            </a:r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acid  </a:t>
            </a:r>
            <a:endParaRPr lang="en-US" sz="12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12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45E71C1-650D-41F4-ABAA-3A368616520C}"/>
                  </a:ext>
                </a:extLst>
              </p14:cNvPr>
              <p14:cNvContentPartPr/>
              <p14:nvPr/>
            </p14:nvContentPartPr>
            <p14:xfrm>
              <a:off x="2795040" y="2806920"/>
              <a:ext cx="943920" cy="2977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45E71C1-650D-41F4-ABAA-3A368616520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85680" y="2797560"/>
                <a:ext cx="962640" cy="299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5185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51926" y="115354"/>
                <a:ext cx="11756571" cy="62478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In the following reaction, which species are acting like 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Bronsted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-Lowry Bases?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HPO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US" sz="4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2-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+ NH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US" sz="4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</a:t>
                </a:r>
                <a14:m>
                  <m:oMath xmlns:m="http://schemas.openxmlformats.org/officeDocument/2006/math">
                    <m:r>
                      <a:rPr kumimoji="0" lang="en-US" sz="4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/>
                        <a:ea typeface="Cambria Math"/>
                        <a:cs typeface="+mn-cs"/>
                      </a:rPr>
                      <m:t>⇌</m:t>
                    </m:r>
                  </m:oMath>
                </a14:m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H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US" sz="4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+ NH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</a:t>
                </a:r>
                <a:r>
                  <a:rPr kumimoji="0" lang="en-US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aq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</a:t>
                </a: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NH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HPO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US" sz="4000" b="0" i="0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2- </a:t>
                </a: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NH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US" sz="4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PO</a:t>
                </a:r>
                <a:r>
                  <a:rPr kumimoji="0" lang="en-US" sz="4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US" sz="4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endPara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514350" marR="0" lvl="0" indent="-51435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UcPeriod"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None of these</a:t>
                </a: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926" y="115354"/>
                <a:ext cx="11756571" cy="6247864"/>
              </a:xfrm>
              <a:prstGeom prst="rect">
                <a:avLst/>
              </a:prstGeom>
              <a:blipFill>
                <a:blip r:embed="rId2"/>
                <a:stretch>
                  <a:fillRect l="-1866" t="-1756" b="-3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610D91-B9B8-411A-9205-6ABB16ED1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20F8F-1931-4A41-BEFA-CBC826072D9A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81E2D9B-653A-4FAA-A295-E56C3FCFDFED}"/>
                  </a:ext>
                </a:extLst>
              </p14:cNvPr>
              <p14:cNvContentPartPr/>
              <p14:nvPr/>
            </p14:nvContentPartPr>
            <p14:xfrm>
              <a:off x="240120" y="3244680"/>
              <a:ext cx="543960" cy="1061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81E2D9B-653A-4FAA-A295-E56C3FCFDFE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760" y="3235320"/>
                <a:ext cx="562680" cy="108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7559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13956612-439F-4D86-96A9-37D179C0F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426" y="218090"/>
            <a:ext cx="115062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Which of the following are the best examples of Lewis bases? 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4418A246-F158-41DC-B3F8-E210C19F9C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02" t="26935" r="42532" b="38965"/>
          <a:stretch>
            <a:fillRect/>
          </a:stretch>
        </p:blipFill>
        <p:spPr bwMode="auto">
          <a:xfrm>
            <a:off x="4818104" y="1094194"/>
            <a:ext cx="2404978" cy="233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9E025B56-75FA-4983-B467-BECEE1833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t="11876" r="37100" b="34962"/>
          <a:stretch>
            <a:fillRect/>
          </a:stretch>
        </p:blipFill>
        <p:spPr bwMode="auto">
          <a:xfrm>
            <a:off x="8610600" y="1028700"/>
            <a:ext cx="2400724" cy="27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F02A4DE7-6CE2-439D-A146-B253DEF87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8" t="42967" r="41859" b="35957"/>
          <a:stretch>
            <a:fillRect/>
          </a:stretch>
        </p:blipFill>
        <p:spPr bwMode="auto">
          <a:xfrm>
            <a:off x="4866036" y="4866071"/>
            <a:ext cx="2026476" cy="129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32EC3996-0523-4F8B-B2AD-640784CAE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0" t="32950" r="37788" b="42967"/>
          <a:stretch>
            <a:fillRect/>
          </a:stretch>
        </p:blipFill>
        <p:spPr bwMode="auto">
          <a:xfrm>
            <a:off x="8610600" y="4866071"/>
            <a:ext cx="2158314" cy="167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9">
            <a:extLst>
              <a:ext uri="{FF2B5EF4-FFF2-40B4-BE49-F238E27FC236}">
                <a16:creationId xmlns:a16="http://schemas.microsoft.com/office/drawing/2014/main" id="{60B6FEE8-14C7-4F33-BDA3-E5046E354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5354" y="1440656"/>
            <a:ext cx="412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A)</a:t>
            </a:r>
          </a:p>
        </p:txBody>
      </p:sp>
      <p:sp>
        <p:nvSpPr>
          <p:cNvPr id="8" name="Text Box 10">
            <a:extLst>
              <a:ext uri="{FF2B5EF4-FFF2-40B4-BE49-F238E27FC236}">
                <a16:creationId xmlns:a16="http://schemas.microsoft.com/office/drawing/2014/main" id="{279AB56E-614A-4080-A720-E056E1D5BC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0250" y="5010534"/>
            <a:ext cx="425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D)</a:t>
            </a:r>
          </a:p>
        </p:txBody>
      </p:sp>
      <p:sp>
        <p:nvSpPr>
          <p:cNvPr id="9" name="Text Box 11">
            <a:extLst>
              <a:ext uri="{FF2B5EF4-FFF2-40B4-BE49-F238E27FC236}">
                <a16:creationId xmlns:a16="http://schemas.microsoft.com/office/drawing/2014/main" id="{39A05E7C-BB7D-4C2D-8495-791CBBEDEA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8650" y="5010534"/>
            <a:ext cx="425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C)</a:t>
            </a:r>
          </a:p>
        </p:txBody>
      </p:sp>
      <p:sp>
        <p:nvSpPr>
          <p:cNvPr id="10" name="Text Box 12">
            <a:extLst>
              <a:ext uri="{FF2B5EF4-FFF2-40B4-BE49-F238E27FC236}">
                <a16:creationId xmlns:a16="http://schemas.microsoft.com/office/drawing/2014/main" id="{69FFA5EB-0D38-40F9-9EEE-2B0995B4F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8858" y="1432999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B)</a:t>
            </a:r>
          </a:p>
        </p:txBody>
      </p:sp>
      <p:sp>
        <p:nvSpPr>
          <p:cNvPr id="11" name="Text Box 15">
            <a:extLst>
              <a:ext uri="{FF2B5EF4-FFF2-40B4-BE49-F238E27FC236}">
                <a16:creationId xmlns:a16="http://schemas.microsoft.com/office/drawing/2014/main" id="{6A143353-5CAD-470C-81DB-4B2335C28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50" y="2781508"/>
            <a:ext cx="2293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A.  B only.</a:t>
            </a: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id="{BD280E73-C96F-449F-8B71-622E1F4BA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50" y="4218527"/>
            <a:ext cx="31344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C.  C and D only.</a:t>
            </a:r>
          </a:p>
        </p:txBody>
      </p:sp>
      <p:sp>
        <p:nvSpPr>
          <p:cNvPr id="13" name="Text Box 17">
            <a:extLst>
              <a:ext uri="{FF2B5EF4-FFF2-40B4-BE49-F238E27FC236}">
                <a16:creationId xmlns:a16="http://schemas.microsoft.com/office/drawing/2014/main" id="{399FBD3B-057D-42C5-9DF1-D90F15FBF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50" y="4949548"/>
            <a:ext cx="32214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D.  A, C and D only.</a:t>
            </a:r>
          </a:p>
        </p:txBody>
      </p:sp>
      <p:sp>
        <p:nvSpPr>
          <p:cNvPr id="14" name="Text Box 18">
            <a:extLst>
              <a:ext uri="{FF2B5EF4-FFF2-40B4-BE49-F238E27FC236}">
                <a16:creationId xmlns:a16="http://schemas.microsoft.com/office/drawing/2014/main" id="{C79911FC-AF1B-4913-A8D1-09CD9C630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50" y="5680569"/>
            <a:ext cx="39332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E.  None of these are Lewis bases.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8214C1A0-C5DA-4097-A76E-88900528B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850" y="3487506"/>
            <a:ext cx="26719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B.  C only.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BFBBCCFE-1017-4F60-8303-1FA1F732F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F14C64C4-BC98-40B5-98AD-9931B120E632}"/>
                  </a:ext>
                </a:extLst>
              </p14:cNvPr>
              <p14:cNvContentPartPr/>
              <p14:nvPr/>
            </p14:nvContentPartPr>
            <p14:xfrm>
              <a:off x="191520" y="4174920"/>
              <a:ext cx="9290880" cy="161352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F14C64C4-BC98-40B5-98AD-9931B120E63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82160" y="4165560"/>
                <a:ext cx="9309600" cy="163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8520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B6ED9123-3E79-452F-BAF9-4677A9291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8" t="21727" r="23340" b="26770"/>
          <a:stretch>
            <a:fillRect/>
          </a:stretch>
        </p:blipFill>
        <p:spPr bwMode="auto">
          <a:xfrm>
            <a:off x="6715125" y="873125"/>
            <a:ext cx="9810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B9CE9115-7575-4991-92E8-E53C359A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5" t="44904" r="25081" b="29346"/>
          <a:stretch>
            <a:fillRect/>
          </a:stretch>
        </p:blipFill>
        <p:spPr bwMode="auto">
          <a:xfrm>
            <a:off x="3178175" y="1101916"/>
            <a:ext cx="8112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>
            <a:extLst>
              <a:ext uri="{FF2B5EF4-FFF2-40B4-BE49-F238E27FC236}">
                <a16:creationId xmlns:a16="http://schemas.microsoft.com/office/drawing/2014/main" id="{3642C188-9682-448E-A805-B02B1F256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15451" r="42505" b="40773"/>
          <a:stretch>
            <a:fillRect/>
          </a:stretch>
        </p:blipFill>
        <p:spPr bwMode="auto">
          <a:xfrm>
            <a:off x="1381125" y="949325"/>
            <a:ext cx="10668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D3B24DC8-7931-4866-B86F-BC3260511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0" t="18025" r="40762" b="40773"/>
          <a:stretch>
            <a:fillRect/>
          </a:stretch>
        </p:blipFill>
        <p:spPr bwMode="auto">
          <a:xfrm>
            <a:off x="4830762" y="949325"/>
            <a:ext cx="10668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bject 2">
            <a:extLst>
              <a:ext uri="{FF2B5EF4-FFF2-40B4-BE49-F238E27FC236}">
                <a16:creationId xmlns:a16="http://schemas.microsoft.com/office/drawing/2014/main" id="{BB02CD17-AEF7-43DA-AB51-D0321ECAB2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33525" y="2063750"/>
          <a:ext cx="6091238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ISIS/Draw Sketch" r:id="rId7" imgW="4561840" imgH="554990" progId="ISISServer">
                  <p:embed/>
                </p:oleObj>
              </mc:Choice>
              <mc:Fallback>
                <p:oleObj name="ISIS/Draw Sketch" r:id="rId7" imgW="4561840" imgH="554990" progId="ISISServer">
                  <p:embed/>
                  <p:pic>
                    <p:nvPicPr>
                      <p:cNvPr id="6" name="Object 2">
                        <a:extLst>
                          <a:ext uri="{FF2B5EF4-FFF2-40B4-BE49-F238E27FC236}">
                            <a16:creationId xmlns:a16="http://schemas.microsoft.com/office/drawing/2014/main" id="{BB02CD17-AEF7-43DA-AB51-D0321ECAB2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3525" y="2063750"/>
                        <a:ext cx="6091238" cy="74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12">
            <a:extLst>
              <a:ext uri="{FF2B5EF4-FFF2-40B4-BE49-F238E27FC236}">
                <a16:creationId xmlns:a16="http://schemas.microsoft.com/office/drawing/2014/main" id="{6BAD6E15-16BE-469C-AB95-716981A1D6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2216150"/>
            <a:ext cx="9144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61">
            <a:extLst>
              <a:ext uri="{FF2B5EF4-FFF2-40B4-BE49-F238E27FC236}">
                <a16:creationId xmlns:a16="http://schemas.microsoft.com/office/drawing/2014/main" id="{6DA28F19-CDC6-4592-825D-8ADEE676D6A8}"/>
              </a:ext>
            </a:extLst>
          </p:cNvPr>
          <p:cNvGrpSpPr>
            <a:grpSpLocks/>
          </p:cNvGrpSpPr>
          <p:nvPr/>
        </p:nvGrpSpPr>
        <p:grpSpPr bwMode="auto">
          <a:xfrm>
            <a:off x="1560304" y="3230835"/>
            <a:ext cx="5791200" cy="587375"/>
            <a:chOff x="1042" y="1915"/>
            <a:chExt cx="3648" cy="370"/>
          </a:xfrm>
        </p:grpSpPr>
        <p:pic>
          <p:nvPicPr>
            <p:cNvPr id="9" name="Picture 13">
              <a:extLst>
                <a:ext uri="{FF2B5EF4-FFF2-40B4-BE49-F238E27FC236}">
                  <a16:creationId xmlns:a16="http://schemas.microsoft.com/office/drawing/2014/main" id="{6343B58D-D21E-4387-86AE-69F88FD625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2" y="1933"/>
              <a:ext cx="576" cy="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10" name="Object 8">
              <a:extLst>
                <a:ext uri="{FF2B5EF4-FFF2-40B4-BE49-F238E27FC236}">
                  <a16:creationId xmlns:a16="http://schemas.microsoft.com/office/drawing/2014/main" id="{93A6499C-6DC3-4826-A345-653D3BF2DC2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042" y="1915"/>
            <a:ext cx="384" cy="2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7" name="Equation" r:id="rId11" imgW="368300" imgH="241300" progId="Equation.DSMT4">
                    <p:embed/>
                  </p:oleObj>
                </mc:Choice>
                <mc:Fallback>
                  <p:oleObj name="Equation" r:id="rId11" imgW="368300" imgH="241300" progId="Equation.DSMT4">
                    <p:embed/>
                    <p:pic>
                      <p:nvPicPr>
                        <p:cNvPr id="10" name="Object 8">
                          <a:extLst>
                            <a:ext uri="{FF2B5EF4-FFF2-40B4-BE49-F238E27FC236}">
                              <a16:creationId xmlns:a16="http://schemas.microsoft.com/office/drawing/2014/main" id="{93A6499C-6DC3-4826-A345-653D3BF2DC2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2" y="1915"/>
                          <a:ext cx="384" cy="2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9">
              <a:extLst>
                <a:ext uri="{FF2B5EF4-FFF2-40B4-BE49-F238E27FC236}">
                  <a16:creationId xmlns:a16="http://schemas.microsoft.com/office/drawing/2014/main" id="{28AF7745-6044-463D-B5D3-6A7685A057F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306" y="1915"/>
            <a:ext cx="384" cy="2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Equation" r:id="rId13" imgW="368300" imgH="241300" progId="Equation.DSMT4">
                    <p:embed/>
                  </p:oleObj>
                </mc:Choice>
                <mc:Fallback>
                  <p:oleObj name="Equation" r:id="rId13" imgW="368300" imgH="241300" progId="Equation.DSMT4">
                    <p:embed/>
                    <p:pic>
                      <p:nvPicPr>
                        <p:cNvPr id="11" name="Object 9">
                          <a:extLst>
                            <a:ext uri="{FF2B5EF4-FFF2-40B4-BE49-F238E27FC236}">
                              <a16:creationId xmlns:a16="http://schemas.microsoft.com/office/drawing/2014/main" id="{28AF7745-6044-463D-B5D3-6A7685A057F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06" y="1915"/>
                          <a:ext cx="384" cy="2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0">
              <a:extLst>
                <a:ext uri="{FF2B5EF4-FFF2-40B4-BE49-F238E27FC236}">
                  <a16:creationId xmlns:a16="http://schemas.microsoft.com/office/drawing/2014/main" id="{6B80A393-182D-4B26-A911-0F8DEFEF745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02" y="1915"/>
            <a:ext cx="384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9" name="Equation" r:id="rId15" imgW="368300" imgH="241300" progId="Equation.DSMT4">
                    <p:embed/>
                  </p:oleObj>
                </mc:Choice>
                <mc:Fallback>
                  <p:oleObj name="Equation" r:id="rId15" imgW="368300" imgH="241300" progId="Equation.DSMT4">
                    <p:embed/>
                    <p:pic>
                      <p:nvPicPr>
                        <p:cNvPr id="12" name="Object 10">
                          <a:extLst>
                            <a:ext uri="{FF2B5EF4-FFF2-40B4-BE49-F238E27FC236}">
                              <a16:creationId xmlns:a16="http://schemas.microsoft.com/office/drawing/2014/main" id="{6B80A393-182D-4B26-A911-0F8DEFEF745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02" y="1915"/>
                          <a:ext cx="384" cy="2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1">
              <a:extLst>
                <a:ext uri="{FF2B5EF4-FFF2-40B4-BE49-F238E27FC236}">
                  <a16:creationId xmlns:a16="http://schemas.microsoft.com/office/drawing/2014/main" id="{F1B41839-E6F4-4BC2-B47C-F3F2695C312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200" y="1915"/>
            <a:ext cx="358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0" name="Equation" r:id="rId17" imgW="342751" imgH="241195" progId="Equation.DSMT4">
                    <p:embed/>
                  </p:oleObj>
                </mc:Choice>
                <mc:Fallback>
                  <p:oleObj name="Equation" r:id="rId17" imgW="342751" imgH="241195" progId="Equation.DSMT4">
                    <p:embed/>
                    <p:pic>
                      <p:nvPicPr>
                        <p:cNvPr id="13" name="Object 11">
                          <a:extLst>
                            <a:ext uri="{FF2B5EF4-FFF2-40B4-BE49-F238E27FC236}">
                              <a16:creationId xmlns:a16="http://schemas.microsoft.com/office/drawing/2014/main" id="{F1B41839-E6F4-4BC2-B47C-F3F2695C3120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00" y="1915"/>
                          <a:ext cx="358" cy="2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49">
              <a:extLst>
                <a:ext uri="{FF2B5EF4-FFF2-40B4-BE49-F238E27FC236}">
                  <a16:creationId xmlns:a16="http://schemas.microsoft.com/office/drawing/2014/main" id="{D03AFBA1-3A1A-4132-A3B0-4E4815C0DF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0" y="1917"/>
              <a:ext cx="24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5" name="Text Box 50">
              <a:extLst>
                <a:ext uri="{FF2B5EF4-FFF2-40B4-BE49-F238E27FC236}">
                  <a16:creationId xmlns:a16="http://schemas.microsoft.com/office/drawing/2014/main" id="{51C39ED2-6D07-40FA-AE05-769147EE4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6" y="1917"/>
              <a:ext cx="246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37931725" indent="-37474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+</a:t>
              </a:r>
            </a:p>
          </p:txBody>
        </p:sp>
      </p:grpSp>
      <p:sp>
        <p:nvSpPr>
          <p:cNvPr id="16" name="Text Box 52">
            <a:extLst>
              <a:ext uri="{FF2B5EF4-FFF2-40B4-BE49-F238E27FC236}">
                <a16:creationId xmlns:a16="http://schemas.microsoft.com/office/drawing/2014/main" id="{B31F315B-3A15-48FE-9137-5CC6E0F63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779" y="266700"/>
            <a:ext cx="11382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 the reaction depicted below, which species are acids?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B5D8368-0973-4212-AA05-DD3AFE2B24CC}"/>
              </a:ext>
            </a:extLst>
          </p:cNvPr>
          <p:cNvSpPr txBox="1"/>
          <p:nvPr/>
        </p:nvSpPr>
        <p:spPr>
          <a:xfrm>
            <a:off x="8912640" y="3259410"/>
            <a:ext cx="1729961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OH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OH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NH</a:t>
            </a:r>
            <a:r>
              <a:rPr kumimoji="0" lang="en-US" sz="2400" b="0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OH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0F5AFB1C-EAFF-47AD-934C-CDCBF017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9F5B0896-32FB-436B-83EC-DBF40F48B717}"/>
                  </a:ext>
                </a:extLst>
              </p14:cNvPr>
              <p14:cNvContentPartPr/>
              <p14:nvPr/>
            </p14:nvContentPartPr>
            <p14:xfrm>
              <a:off x="8894520" y="3337200"/>
              <a:ext cx="433440" cy="3762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9F5B0896-32FB-436B-83EC-DBF40F48B717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885160" y="3327840"/>
                <a:ext cx="452160" cy="39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7507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991" y="3333402"/>
            <a:ext cx="694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 The solution labeled A is ___.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897868"/>
              </p:ext>
            </p:extLst>
          </p:nvPr>
        </p:nvGraphicFramePr>
        <p:xfrm>
          <a:off x="1659835" y="216129"/>
          <a:ext cx="7613375" cy="2954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4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2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86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8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2283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Characteristics of solutions of various amounts of </a:t>
                      </a:r>
                      <a:r>
                        <a:rPr lang="en-US" sz="1400" b="1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hypochlorous</a:t>
                      </a:r>
                      <a:r>
                        <a:rPr lang="en-US" sz="1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acid, HOCI, dissolved in water to make 1.00 L of solution at 25°C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4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Moles of </a:t>
                      </a:r>
                      <a:r>
                        <a:rPr lang="en-US" dirty="0" err="1"/>
                        <a:t>HOCl</a:t>
                      </a:r>
                      <a:r>
                        <a:rPr lang="en-US" dirty="0"/>
                        <a:t> added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[H</a:t>
                      </a:r>
                      <a:r>
                        <a:rPr lang="en-US" baseline="-25000" dirty="0"/>
                        <a:t>3</a:t>
                      </a:r>
                      <a:r>
                        <a:rPr lang="en-US" baseline="0" dirty="0"/>
                        <a:t>O</a:t>
                      </a:r>
                      <a:r>
                        <a:rPr lang="en-US" baseline="30000" dirty="0"/>
                        <a:t>+</a:t>
                      </a:r>
                      <a:r>
                        <a:rPr lang="en-US" baseline="0" dirty="0"/>
                        <a:t>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[OH</a:t>
                      </a:r>
                      <a:r>
                        <a:rPr lang="en-US" baseline="30000" dirty="0"/>
                        <a:t>-</a:t>
                      </a:r>
                      <a:r>
                        <a:rPr lang="en-US" baseline="0" dirty="0"/>
                        <a:t>]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4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0.00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 x 10</a:t>
                      </a:r>
                      <a:r>
                        <a:rPr lang="en-US" baseline="30000" dirty="0"/>
                        <a:t>-7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 x 10</a:t>
                      </a:r>
                      <a:r>
                        <a:rPr lang="en-US" baseline="30000" dirty="0"/>
                        <a:t>-7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4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9.3 x 10</a:t>
                      </a:r>
                      <a:r>
                        <a:rPr lang="en-US" baseline="30000" dirty="0"/>
                        <a:t>-5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1.1 x 10</a:t>
                      </a:r>
                      <a:r>
                        <a:rPr lang="en-US" baseline="30000" dirty="0"/>
                        <a:t>-10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04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1.5 x 10</a:t>
                      </a:r>
                      <a:r>
                        <a:rPr lang="en-US" baseline="30000" dirty="0"/>
                        <a:t>-4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6.8 x 10</a:t>
                      </a:r>
                      <a:r>
                        <a:rPr lang="en-US" baseline="30000" dirty="0"/>
                        <a:t>-11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04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1.7 x 10</a:t>
                      </a:r>
                      <a:r>
                        <a:rPr lang="en-US" baseline="30000" dirty="0"/>
                        <a:t>-4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5.9 x 10</a:t>
                      </a:r>
                      <a:r>
                        <a:rPr lang="en-US" baseline="30000" dirty="0"/>
                        <a:t>-11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992" y="3855134"/>
            <a:ext cx="694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 The solution labeled C is ___.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242" y="4478700"/>
            <a:ext cx="8855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 Based on the data in this table, which, if any, of these expressions is a constant?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08462" y="5471599"/>
                <a:ext cx="9013967" cy="7309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A. [H</a:t>
                </a:r>
                <a:r>
                  <a:rPr kumimoji="0" lang="en-US" sz="24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]+[OH</a:t>
                </a:r>
                <a:r>
                  <a:rPr kumimoji="0" lang="en-US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      B.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[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H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O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+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]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[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OH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kumimoji="0" lang="en-US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rPr>
                          <m:t>]</m:t>
                        </m:r>
                      </m:den>
                    </m:f>
                  </m:oMath>
                </a14:m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C. [H</a:t>
                </a:r>
                <a:r>
                  <a:rPr kumimoji="0" lang="en-US" sz="24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]–[OH</a:t>
                </a:r>
                <a:r>
                  <a:rPr kumimoji="0" lang="en-US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     D. [H</a:t>
                </a:r>
                <a:r>
                  <a:rPr kumimoji="0" lang="en-US" sz="24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</a:t>
                </a:r>
                <a:r>
                  <a:rPr kumimoji="0" lang="en-US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 x [OH</a:t>
                </a:r>
                <a:r>
                  <a:rPr kumimoji="0" lang="en-US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]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462" y="5471599"/>
                <a:ext cx="9013967" cy="730906"/>
              </a:xfrm>
              <a:prstGeom prst="rect">
                <a:avLst/>
              </a:prstGeom>
              <a:blipFill rotWithShape="1">
                <a:blip r:embed="rId9"/>
                <a:stretch>
                  <a:fillRect l="-1014" b="-2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4510446" y="3393469"/>
            <a:ext cx="4455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Acidic    B. Basic   C. Neutral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/>
              <p14:cNvContentPartPr/>
              <p14:nvPr/>
            </p14:nvContentPartPr>
            <p14:xfrm>
              <a:off x="7575480" y="4902119"/>
              <a:ext cx="360" cy="45719"/>
            </p14:xfrm>
          </p:contentPart>
        </mc:Choice>
        <mc:Fallback xmlns="">
          <p:pic>
            <p:nvPicPr>
              <p:cNvPr id="10" name="Ink 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0" y="0"/>
                <a:ext cx="0" cy="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29678E-4E73-49A2-9CE3-A6A0EEA78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B20F8F-1931-4A41-BEFA-CBC826072D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B9450D9-7DF6-4A83-B995-33E2E267E3A5}"/>
                  </a:ext>
                </a:extLst>
              </p14:cNvPr>
              <p14:cNvContentPartPr/>
              <p14:nvPr/>
            </p14:nvContentPartPr>
            <p14:xfrm>
              <a:off x="3794760" y="3504240"/>
              <a:ext cx="7049520" cy="2691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B9450D9-7DF6-4A83-B995-33E2E267E3A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85400" y="3494880"/>
                <a:ext cx="7068240" cy="271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8435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B01418-82C0-49EF-BCF7-20B3489521B2}"/>
              </a:ext>
            </a:extLst>
          </p:cNvPr>
          <p:cNvSpPr/>
          <p:nvPr/>
        </p:nvSpPr>
        <p:spPr>
          <a:xfrm>
            <a:off x="288235" y="859592"/>
            <a:ext cx="1153932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What is the conjugate base of the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Brønsted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-Lowry acid HPO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2-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0C6FE40-98E7-4A4E-BDDE-FE8460560D18}"/>
                  </a:ext>
                </a:extLst>
              </p14:cNvPr>
              <p14:cNvContentPartPr/>
              <p14:nvPr/>
            </p14:nvContentPartPr>
            <p14:xfrm>
              <a:off x="8303040" y="1439280"/>
              <a:ext cx="1090440" cy="13208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0C6FE40-98E7-4A4E-BDDE-FE8460560D1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3680" y="1429920"/>
                <a:ext cx="1109160" cy="133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5336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688A39-1F24-4E6A-91F3-416C06405C04}"/>
              </a:ext>
            </a:extLst>
          </p:cNvPr>
          <p:cNvSpPr/>
          <p:nvPr/>
        </p:nvSpPr>
        <p:spPr>
          <a:xfrm>
            <a:off x="309923" y="320457"/>
            <a:ext cx="1157215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Write a balanced equation for the dissociation of the </a:t>
            </a:r>
            <a:r>
              <a:rPr lang="en-US" sz="2800" dirty="0" err="1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Brønsted</a:t>
            </a:r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-Lowry acid HSO</a:t>
            </a:r>
            <a:r>
              <a:rPr lang="en-US" sz="2800" baseline="-25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baseline="300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-</a:t>
            </a:r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 in water.</a:t>
            </a: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What is the acid?</a:t>
            </a: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What is the base?</a:t>
            </a: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What is the conjugate acid?</a:t>
            </a: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endParaRPr lang="en-US" sz="28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What is the conjugate base?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D5B9143-C476-4699-8711-321760AF7D12}"/>
                  </a:ext>
                </a:extLst>
              </p14:cNvPr>
              <p14:cNvContentPartPr/>
              <p14:nvPr/>
            </p14:nvContentPartPr>
            <p14:xfrm>
              <a:off x="1932120" y="866520"/>
              <a:ext cx="8482680" cy="55069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D5B9143-C476-4699-8711-321760AF7D1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2760" y="857160"/>
                <a:ext cx="8501400" cy="552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2754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3C8ABE6-F4C0-41F5-9E8A-B9A28B2C57FD}"/>
              </a:ext>
            </a:extLst>
          </p:cNvPr>
          <p:cNvSpPr/>
          <p:nvPr/>
        </p:nvSpPr>
        <p:spPr>
          <a:xfrm>
            <a:off x="258417" y="481904"/>
            <a:ext cx="115790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Calculate the hydronium ion concentration in an aqueous solution that contains 2.50 × 10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-4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 in hydroxide ion.</a:t>
            </a: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Calculate the pH for an aqueous solution of pyridine that contains 2.15 × 10</a:t>
            </a:r>
            <a:r>
              <a:rPr lang="en-US" sz="2400" baseline="30000" dirty="0">
                <a:ea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 M hydroxide ion.</a:t>
            </a: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6FD68ED-4A9C-4364-840F-36E040C112E4}"/>
                  </a:ext>
                </a:extLst>
              </p14:cNvPr>
              <p14:cNvContentPartPr/>
              <p14:nvPr/>
            </p14:nvContentPartPr>
            <p14:xfrm>
              <a:off x="3716640" y="938880"/>
              <a:ext cx="7096680" cy="4988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6FD68ED-4A9C-4364-840F-36E040C112E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07280" y="929520"/>
                <a:ext cx="7115400" cy="500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670361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088A8C-9483-4BFF-86F3-340846A21E94}"/>
              </a:ext>
            </a:extLst>
          </p:cNvPr>
          <p:cNvSpPr/>
          <p:nvPr/>
        </p:nvSpPr>
        <p:spPr>
          <a:xfrm>
            <a:off x="535320" y="392499"/>
            <a:ext cx="112443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solution with a hydrogen ion concentration of 3.25 × 10</a:t>
            </a:r>
            <a:r>
              <a:rPr lang="en-US" sz="24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-2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 is ________ and has a hydroxide concentration of ________.</a:t>
            </a:r>
          </a:p>
          <a:p>
            <a:pPr lvl="0"/>
            <a:endParaRPr lang="en-US" sz="24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01C62F3-6914-4927-A2DE-7A74F13FABB2}"/>
                  </a:ext>
                </a:extLst>
              </p14:cNvPr>
              <p14:cNvContentPartPr/>
              <p14:nvPr/>
            </p14:nvContentPartPr>
            <p14:xfrm>
              <a:off x="6319440" y="421560"/>
              <a:ext cx="5632560" cy="17791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01C62F3-6914-4927-A2DE-7A74F13FABB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10080" y="412200"/>
                <a:ext cx="5651280" cy="179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5BCD6D9-8311-4595-97FA-8F6387A242DE}"/>
                  </a:ext>
                </a:extLst>
              </p14:cNvPr>
              <p14:cNvContentPartPr/>
              <p14:nvPr/>
            </p14:nvContentPartPr>
            <p14:xfrm>
              <a:off x="4024080" y="785520"/>
              <a:ext cx="1686960" cy="295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5BCD6D9-8311-4595-97FA-8F6387A242D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14720" y="776160"/>
                <a:ext cx="1705680" cy="31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8917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5" ma:contentTypeDescription="Create a new document." ma:contentTypeScope="" ma:versionID="da6071d1be1891ba8d54bf04e1e93ba6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d2f8d09f210362ec495214fee137013f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049A36-32C4-4703-BAD4-14A2CCF5089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1280FC-8DEA-47B9-AEE7-BC7629C9B0E5}">
  <ds:schemaRefs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microsoft.com/sharepoint/v3"/>
    <ds:schemaRef ds:uri="330354a9-d728-46c7-abbf-3220e4bf05e8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6f89d419-4ffd-47bb-9324-452bed66a7b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3E7087E-2D18-40DE-919E-7549751CEF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510</Words>
  <Application>Microsoft Office PowerPoint</Application>
  <PresentationFormat>Widescreen</PresentationFormat>
  <Paragraphs>124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Palatino Linotype</vt:lpstr>
      <vt:lpstr>Times New Roman</vt:lpstr>
      <vt:lpstr>Office Theme</vt:lpstr>
      <vt:lpstr>1_Office Theme</vt:lpstr>
      <vt:lpstr>ISIS/Draw Sketch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17</cp:revision>
  <dcterms:created xsi:type="dcterms:W3CDTF">2020-03-31T01:55:01Z</dcterms:created>
  <dcterms:modified xsi:type="dcterms:W3CDTF">2021-06-10T13:32:56Z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