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82" r:id="rId5"/>
    <p:sldId id="312" r:id="rId6"/>
    <p:sldId id="360" r:id="rId7"/>
    <p:sldId id="310" r:id="rId8"/>
    <p:sldId id="309" r:id="rId9"/>
    <p:sldId id="361" r:id="rId10"/>
    <p:sldId id="356" r:id="rId11"/>
    <p:sldId id="308" r:id="rId12"/>
    <p:sldId id="357" r:id="rId13"/>
    <p:sldId id="36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varScale="1">
        <p:scale>
          <a:sx n="64" d="100"/>
          <a:sy n="64" d="100"/>
        </p:scale>
        <p:origin x="640" y="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zanne Ray Ellenberger" userId="811242cf-0bc3-4c9b-a5c6-7240e0c3158f" providerId="ADAL" clId="{4671E1EA-28FF-424B-9759-89D1DF0C0F1E}"/>
    <pc:docChg chg="modSld">
      <pc:chgData name="Suzanne Ray Ellenberger" userId="811242cf-0bc3-4c9b-a5c6-7240e0c3158f" providerId="ADAL" clId="{4671E1EA-28FF-424B-9759-89D1DF0C0F1E}" dt="2020-10-05T23:57:51.203" v="52" actId="1035"/>
      <pc:docMkLst>
        <pc:docMk/>
      </pc:docMkLst>
      <pc:sldChg chg="modSp">
        <pc:chgData name="Suzanne Ray Ellenberger" userId="811242cf-0bc3-4c9b-a5c6-7240e0c3158f" providerId="ADAL" clId="{4671E1EA-28FF-424B-9759-89D1DF0C0F1E}" dt="2020-10-05T23:57:51.203" v="52" actId="1035"/>
        <pc:sldMkLst>
          <pc:docMk/>
          <pc:sldMk cId="1830123408" sldId="356"/>
        </pc:sldMkLst>
        <pc:spChg chg="mod">
          <ac:chgData name="Suzanne Ray Ellenberger" userId="811242cf-0bc3-4c9b-a5c6-7240e0c3158f" providerId="ADAL" clId="{4671E1EA-28FF-424B-9759-89D1DF0C0F1E}" dt="2020-10-05T19:38:35.330" v="33" actId="207"/>
          <ac:spMkLst>
            <pc:docMk/>
            <pc:sldMk cId="1830123408" sldId="356"/>
            <ac:spMk id="9" creationId="{367CD99A-9569-41F9-A66B-3682B52355ED}"/>
          </ac:spMkLst>
        </pc:spChg>
        <pc:spChg chg="mod">
          <ac:chgData name="Suzanne Ray Ellenberger" userId="811242cf-0bc3-4c9b-a5c6-7240e0c3158f" providerId="ADAL" clId="{4671E1EA-28FF-424B-9759-89D1DF0C0F1E}" dt="2020-10-05T23:57:51.203" v="52" actId="1035"/>
          <ac:spMkLst>
            <pc:docMk/>
            <pc:sldMk cId="1830123408" sldId="356"/>
            <ac:spMk id="11" creationId="{4C701C46-184C-48DF-A909-8DAED7862FF2}"/>
          </ac:spMkLst>
        </pc:spChg>
      </pc:sldChg>
      <pc:sldChg chg="modSp">
        <pc:chgData name="Suzanne Ray Ellenberger" userId="811242cf-0bc3-4c9b-a5c6-7240e0c3158f" providerId="ADAL" clId="{4671E1EA-28FF-424B-9759-89D1DF0C0F1E}" dt="2020-10-05T19:26:07.797" v="0" actId="6549"/>
        <pc:sldMkLst>
          <pc:docMk/>
          <pc:sldMk cId="2669815717" sldId="360"/>
        </pc:sldMkLst>
        <pc:spChg chg="mod">
          <ac:chgData name="Suzanne Ray Ellenberger" userId="811242cf-0bc3-4c9b-a5c6-7240e0c3158f" providerId="ADAL" clId="{4671E1EA-28FF-424B-9759-89D1DF0C0F1E}" dt="2020-10-05T19:26:07.797" v="0" actId="6549"/>
          <ac:spMkLst>
            <pc:docMk/>
            <pc:sldMk cId="2669815717" sldId="360"/>
            <ac:spMk id="3" creationId="{FC1C2404-C4AC-4C7F-A2FD-1454B446D45E}"/>
          </ac:spMkLst>
        </pc:spChg>
      </pc:sldChg>
      <pc:sldChg chg="modSp">
        <pc:chgData name="Suzanne Ray Ellenberger" userId="811242cf-0bc3-4c9b-a5c6-7240e0c3158f" providerId="ADAL" clId="{4671E1EA-28FF-424B-9759-89D1DF0C0F1E}" dt="2020-10-05T20:27:45.353" v="42" actId="20577"/>
        <pc:sldMkLst>
          <pc:docMk/>
          <pc:sldMk cId="21593686" sldId="362"/>
        </pc:sldMkLst>
        <pc:spChg chg="mod">
          <ac:chgData name="Suzanne Ray Ellenberger" userId="811242cf-0bc3-4c9b-a5c6-7240e0c3158f" providerId="ADAL" clId="{4671E1EA-28FF-424B-9759-89D1DF0C0F1E}" dt="2020-10-05T20:27:45.353" v="42" actId="20577"/>
          <ac:spMkLst>
            <pc:docMk/>
            <pc:sldMk cId="21593686" sldId="362"/>
            <ac:spMk id="3" creationId="{639D83CB-5F10-423C-A8E8-2C62BB43C4CD}"/>
          </ac:spMkLst>
        </pc:spChg>
      </pc:sldChg>
    </pc:docChg>
  </pc:docChgLst>
</pc:chgInfo>
</file>

<file path=ppt/ink/ink1.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28T00:39:14.368"/>
    </inkml:context>
    <inkml:brush xml:id="br0">
      <inkml:brushProperty name="width" value="0.05292" units="cm"/>
      <inkml:brushProperty name="height" value="0.05292" units="cm"/>
      <inkml:brushProperty name="color" value="#0070C0"/>
    </inkml:brush>
    <inkml:context xml:id="ctx1">
      <inkml:inkSource xml:id="inkSrc20">
        <inkml:traceFormat>
          <inkml:channel name="X" type="integer" max="12372"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06-28T00:39:30.676"/>
    </inkml:context>
  </inkml:definitions>
  <inkml:trace contextRef="#ctx0" brushRef="#br0">17564 6489 364 0,'-2'0'258'16,"1"0"6"-16,0-1-99 15,0 0-30-15,0 0-38 16,0 0-10-16,0 0-14 15,0-1-5-15,0 1-10 16,0 0-11-16,-1 1-11 16,1 0-3-16,0 0-1 15,0 0 1-15,0 0 3 16,0 0 2-16,-4 4 3 16,1-3 0-16,1 2-1 15,-1-1-6-15,-1 0-12 16,-5 4-5-16,3-3-10 15,6-3-2-15,-4 6-4 16,2-2 1-16,-1 3-2 0,1-2 0 16,2-5 0-16,-1 4-2 15,1-4-1-15,0 0 0 16,0 0 3-16,1 5 1 16,3 1 5-16,-3-6 1 15,0 0 3-15,0 0-1 16,7-1 1-16,3 0-2 15,-6 0 1-15,-2 0-1 16,-2 0 1-16,2-4 0 0,-2 4 0 16,1-2 0-16,-1 2-2 15,0 0-2-15,0 0-5 16,0 0 0-16,0 0-1 16,-1 0 1-16,1-1 0 15,-1 1 0-15,0 1 1 16,0 0-1-16,0 0-2 15,0 0-1-15,0 0-1 16,0 0-1-16,0 0 3 16,1 0 0-16,0 0-1 15,0 0-17-15,0 0-114 16,1 3-109-16,4 1 146 16</inkml:trace>
  <inkml:trace contextRef="#ctx0" brushRef="#br0" timeOffset="999.329">17958 6202 296 0,'-39'-2'226'0,"45"6"44"0,-14-3-58 16,16 3-62-16,-7-4-15 15,-9 0-17-15,19 2-5 16,-7-1 0-16,-8-1 0 15,5 1-5-15,-2-2-5 16,0 0-17-16,1 0-10 16,0 0-22-16,0 0-10 15,16-8-16-15,28-18-7 0,-23 10-9 16,9 1-3-16,-3 0-5 16,2 4-1-16,-5-4-1 15,0 7-1-15,-6 6-1 16,-4-9-1-16,-3 15-5 15,-4-1-1-15,-6 3 2 16,0 11 2-16,-6 0 6 16,-4 7 2-16,-4 2 0 15,-7-7 0-15,2 7-1 16,-5-7-1-16,-1-2 0 16,2 0 1-16,0-8 0 15,9 0 1-15,2-6 2 16,3-1 2-16,3-4-2 15,5-1-3-15,-2-5-5 16,6 2-4-16,7 0-2 0,-7-4 0 16,11 3 3-16,-4-2-1 15,1 4 2-15,3 5-1 16,-6 1-3-16,0 0 0 16,3 7 0-16,-4-2 1 15,0 6 3-15,-1 2 1 16,-2 0 0-16,-3 2 0 15,-2 6 0-15,0 2 1 16,-8 9 0-16,-2-6 1 16,-3-2 1-16,-2 2 0 0,-4-2 1 15,0-4 0-15,1-1 2 16,-2-4 2-16,4-7 2 16,5 5 1-16,-2-12 0 15,-4-10 0-15,3-4-1 16,5 0-1-16,-15-8-3 15,14 10-2-15,7 2-2 16,-20-5 0-16,34 15-2 16,-14-3 2-16,-2 0-49 15,3 1-41-15,1 1-163 16,0 0-234-16,0 0 317 16</inkml:trace>
  <inkml:trace contextRef="#ctx0" brushRef="#br0" timeOffset="1949.47">18721 6077 549 0,'0'3'381'16,"0"1"6"-16,-1-4-137 16,1 0-36-16,0 0-68 15,-1-1-21-15,0 0-46 16,0 0-15-16,0 0-16 15,-1-1-8-15,1 1-7 16,-9 0 0-16,-8 1-2 16,-33 8-1-16,23-4-5 15,0 5-3-15,-2 3-4 16,-6-9-3-16,18 13-5 16,-13-12-3-16,15 5-3 0,6 1-2 15,-6-4-1-15,14 3 0 16,-10-8-1-16,12 4 0 15,-6-9-2-15,12 4-2 16,2 5 1-16,-18-10 0 16,13 9 2-16,-10-8 1 0,7 4 0 15,13 5 1-15,-18-6-1 16,3 1-1-16,2 3 0 16,-1-3 1-16,0 0 0 15,-1 0 1-15,1 0 0 16,-1 2 1-16,-3 11-1 15,4-13 0 1,-1 0 0-16,-5 20 0 0,-14 20 0 16,22-24 1-16,-7-6 0 15,6-8 1-15,0-2 3 16,0-1 0-16,0 0-2 16,0-1-2-16,0 1-4 15,0 0-1-15,5-10-1 16,-1 4 1-16,7 1 0 15,36-23-1-15,-28 28 1 16,-3 1 0-16,5 5 1 0,-14-5-1 16,6 9 0-1,0-2 2-15,-1 2-1 0,5 4 1 16,-9 0-1-16,-1 5 0 16,-6 2 1-16,0 5 1 15,-4-2 0-15,-6 0 0 16,1 11 2-16,-12-12 0 15,-1 5 1-15,5 2 1 0,-17-21 1 16,8 11 0 0,12-7 1-16,-18-10 0 0,6-1 1 15,5-1 0-15,-13-10 1 16,7 3 0-16,9-3 0 16,-5-3-1-16,8 1-2 15,3-4-2-15,6 14-3 16,0-8 0-16,5 3-64 15,2 6-76-15,5-13 91 16</inkml:trace>
  <inkml:trace contextRef="#ctx0" brushRef="#br0" timeOffset="3114.99">18891 6220 503 0,'30'-33'306'15,"-32"28"-28"-15,-1 3-68 16,9 4-99-16,-15-2-29 16,12 8-26-16,-4 2 1 15,-4 2 16-15,9 6 0 0,-13-2-2 16,8 5-5-16,-11 3-15 16,-1 2-9-16,9 10-20 15,-2-2-5-15,-5-7-6 16,1-1 0-16,-9-12-1 15,4-2 1 1,11-1 2-16,-3-8 4 0,12 2 6 16,-8-10-1-16,0-2-5 15,1-6-7-15,1-6-14 16,12 4-4-16,5-4-4 16,1 1-1-16,-2-7 1 15,-6-1-1-15,4 3 3 16,0 2 1-16,-3 1 4 15,12 3 2-15,1 2 1 16,-5-4 1-16,9 6-1 0,-8 5 0 16,-1 6-3-16,0 4 0 15,-8 7 0-15,-4 0 1 16,-6 6 4-16,-1-2 0 16,-5 6 3-16,1 2-1 15,-1 3 1-15,-4 0-1 16,6-6 0-1,2-9 0 1,1 1 1-16,-15 20 0 0,4-9 0 0,1 1 1 0,6-19 7 16,9 5 4-16,1-9-1 15,1-6-1-15,0-11-11 16,-2-12-2-16,4-6-7 16,4-1-5-16,8-2-4 15,-2-1 0-15,7 13 4 16,-1-2 6-16,-1 13 6 15,-2-5 4-15,-7 7 7 16,5 11 2-16,-8-2 1 16,1 10-3-16,0 11-5 15,-6 1-1-15,-3 6-2 16,-3 3 0-16,-3-2 1 16,-2 1 0-16,3 8 2 15,-5-5 0-15,2 7 0 0,-3-3-1 16,-3-9 0-1,5 1 0-15,-3-7 0 0,1-9-2 16,1-5-18-16,0-3-16 16,4-8-58-16,-2-7-36 15,5-3-129-15,5 1 156 16</inkml:trace>
  <inkml:trace contextRef="#ctx0" brushRef="#br0" timeOffset="3598.87">19463 6220 751 0,'-4'3'419'16,"-7"4"-103"-16,-3-1-101 16,7 6-45-16,0 1-49 15,-6-2-21-15,0 3-20 16,11 5-6-16,-15-4-11 15,17 10-4-15,-4-6-12 16,-9-2-8-16,13 5-13 16,-2-7-7-16,7 1-10 15,-5-7-3-15,13 3 0 16,-9-7-1-16,4-5 3 16,11 1 1-16,-3-6-1 15,2 0 1-15,4 0-3 16,-4-8-1-16,-3-6 0 0,8 4-1 15,-5-11 0-15,0 3 1 16,-5-3-1-16,-5-1 0 16,-2 8 1-16,-5-1-1 15,-7 5 0-15,-4-1-1 0,-9 2-3 16,-1 5-3-16,-5 7-4 16,-7 0-2-16,5 6 0 15,0 4 1-15,3 0 1 16,19 9 1-16,-3-3-22 15,4 0-24-15,4 0-77 16,-9-7-55-16,14 4-168 16,-2-3 218-16</inkml:trace>
  <inkml:trace contextRef="#ctx0" brushRef="#br0" timeOffset="3949.11">19993 5913 738 0,'-8'-4'388'15,"4"6"-101"-15,-7-1-89 16,6 10-75-16,-4 1-22 15,-6 3-13-15,7 12-4 16,1 4-8-16,4 11-5 0,-2 2-9 16,-8-7-5-16,-1-1-12 15,-4-1-7-15,4 1-13 16,9 10-4-16,-4-4-6 16,5 2-3-16,-6-9-2 15,2-3 0-15,-12-14 2 16,2-4 7-16,6-7-41 15,-1-8-64-15,13-7 58 16</inkml:trace>
  <inkml:trace contextRef="#ctx0" brushRef="#br0" timeOffset="4748.95">17992 6717 454 0,'-1'0'270'0,"2"1"-40"15,2-1-71-15,-3 0-10 16,0-1-9-16,0 0 1 16,0 0-6-16,11-2-10 0,0 1-16 15,-3 0-10-15,33-7-28 16,-27 7-12-16,8 2-18 16,0 1-7-16,6 1-8 15,3 3-4-15,15 1-5 16,16 1-1-16,-3-4-3 15,9-3-2-15,8-3-3 16,1 0-1-16,32 2-3 16,1-2-1-16,13 3 5 15,-5-2 5-15,1 3 8 16,-8 0 4-16,-4 2 0 16,-2-1-4-16,-14 0-7 15,6 2-2-15,-28 0-3 16,-6-2 1-16,-14-1 0 15,-11-4 1-15,-10-5 5 16,-13-1 1-16,-14-6 0 0,-1 2-6 16,-8-4-40-16,-5 3-36 15,-2 4-89-15,-5 0-49 16,1 8 124-16</inkml:trace>
  <inkml:trace contextRef="#ctx0" brushRef="#br0" timeOffset="5564.67">18274 6953 547 0,'25'-15'341'0,"-30"10"-9"16,5 1-67-16,-7-4-81 16,15 13-25-16,-7-8-35 15,-1-4-11-15,6 8-19 16,-3 0-15-16,-2-1-36 0,-1 0-15 16,0 0-17-16,0 0-4 15,1 10 2-15,3 19 1 16,-10 23-2-16,-4-20 0 15,-5 4-1-15,-9-7 1 16,7 9-1-16,-6-2-1 16,7 1 0-16,2 2-2 15,5-4 0-15,-2-11 1 0,3-10 2 16,2-4 3-16,1-7 10 16,2-4 2-16,1-6-23 15,0-6-25-15,2-10-72 16,1 2-63-16,4-3-167 15,3 1 207-15</inkml:trace>
  <inkml:trace contextRef="#ctx0" brushRef="#br0" timeOffset="6047.5">18640 6964 675 0,'0'7'393'0,"-1"7"-86"16,-1 1-73-16,-2-6-43 15,-3 1-47-15,-5-3-15 16,-3 2-35-16,-3 1-15 16,-11-3-28-16,3 4-13 15,-8-7-18-15,3 1-6 16,6 4-6-16,-5-6-1 15,2-2-2-15,-6-1-1 16,4-1-3-16,6 3-1 0,9 1-4 16,8 0-2-1,7 2-4-15,-3-5-2 0,11 4 3 16,-3-1 1-16,7 4 4 16,8 6 0-16,-3-4 0 15,4 2-1-15,-2 2 2 16,-6-2 0-16,-2 4 1 15,11 6 0-15,-13-3 1 16,2 5 1-16,-4-3 1 16,-7-2 1-16,4 2 0 15,5-2 1-15,-4-6 1 16,-2-1 1-16,-6-10 2 16,-10-5 2-16,14 0-27 15,6-4-51-15,8-3-160 16,0-5 146-16</inkml:trace>
  <inkml:trace contextRef="#ctx0" brushRef="#br0" timeOffset="6897.769">19082 7117 884 0,'-9'1'428'0,"-4"2"-163"16,4-1-41-16,-5-2-77 15,4 4-28-15,-10-6-41 16,-2-1-19-16,-7-1-22 16,0 0-4-16,16 7-1 15,2 1-2-15,-2 2-8 16,-6-1-6-16,-4 1-12 15,4 2-2-15,3 2-3 16,8 3-2-16,-3-3-2 16,-1-4-1-16,9 3 0 15,5 1 1-15,-2-6 1 16,7 6 2-16,2-2 1 16,-6-4-1-16,19 5 2 15,-11-8-6-15,6-2-24 0,11 0-13 16,-17-9-26-16,10 0-5 15,7-2 9-15,-8-4 6 16,-2-4 19-16,-4 0 9 16,-7-1 17-16,-6-4 7 15,7 12 8-15,-2 3 2 16,-7 7-5-16,2 9-4 0,-6 2-4 16,-9 1 0-16,6 11 7 15,-7-1 5-15,10 9 6 16,4 8 1-16,-12 6 0 15,13 9-1-15,-15 1 1 16,-1-2-3-16,14 4 0 16,-11-11-1-16,5 0-1 15,11 2 0-15,-11-7 0 16,11 6 0-16,-1-2 1 16,-10-6 1-16,9-1 0 15,-16-10 2-15,2-5 4 16,-1-4 2-16,-8-9 3 15,5 3 1-15,-9-18-3 16,3 0-2-16,4-4-3 16,0-7-4-16,4-4-3 15,1-5-1-15,0-3-3 0,2-2-2 16,10 7-3-16,4 3 0 16,6 3-1-16,6 2 2 15,7-3 2-15,2 1 3 16,9-5 15-16,0 1 12 15,9 7 24-15,1-4 8 16,-7-2-4-16,8 4-7 16,-3 4-20-16,-3 4-7 0,2 4-9 15,-10 5-1-15,-13-3-2 16,-6-5 0-16,-3 10-23 16,-1-4-43-16,-4-2 38 15</inkml:trace>
  <inkml:trace contextRef="#ctx0" brushRef="#br0" timeOffset="7681.07">19535 7031 662 0,'1'-1'386'15,"1"-1"-76"-15,-2 1-86 16,2-4-40-16,-2 4-40 15,0-1-11-15,0 1-23 16,0 0-8-16,-1 0-24 16,0 0-13-16,-6 1-29 15,-22 4-12-15,-27 4-13 16,24-5-4-16,8 2-4 0,8 8-1 16,0-1-1-16,15 2-1 15,-8-4-2-15,2-4-2 16,8 1-3-16,-7-4 0 15,14 4-1-15,-2-3 1 16,3-1-1-16,8 3 2 16,-4-5 1-16,20 10 1 15,-1-2 2-15,-5-1 2 0,1 7-1 16,-9-7 0-16,-5 5-1 16,-2 1 1-16,-12-1 1 15,-2 1 2-15,-11-1 1 16,-1 7 2-16,-11-8-1 15,-5-1 1-15,0-2 0 16,1-5 0-16,5 1-1 16,15 4-1-16,-2-5 0 15,-8-4-2-15,14 5-1 16,-9-4 0-16,5 0 1 16,7 0 6-16,-8-8-43 15,13-3-35-15,3-7-130 16,-4-5-264-16,18 2 311 15</inkml:trace>
  <inkml:trace contextRef="#ctx0" brushRef="#br0" timeOffset="8085.87">19709 7041 866 0,'-6'0'445'16,"-4"5"-127"-16,-2 2-76 15,1 9-86-15,0 1-36 16,2-1-45-16,-1 2-18 0,-1-3-27 16,4 7-6-16,1-2-8 15,-2-3-2-15,6 3-1 16,-5-7 0-16,6 1-3 16,1 3-2-16,2-6-1 15,4 2 0-15,1-4 2 16,1-7 4-16,2-1 4 15,-1-7 2-15,0-8-1 16,3-1-3-16,-3-9-7 16,3 0-3-16,2-4-5 15,-2 2-1-15,-1-2-2 16,-8-3-1-16,-6 7-2 16,-3 4 0-16,-6 7-2 15,0 9-1-15,3 8-1 16,-4-3-2-16,2 8-16 0,-1-9-19 15,-3 1-61-15,4 5-51 16,1 2-211-16,3 5 237 16</inkml:trace>
  <inkml:trace contextRef="#ctx0" brushRef="#br0" timeOffset="8416.39">19949 6838 798 0,'1'-8'494'15,"-6"-2"-11"-15,-6 0-293 16,7 8-55-16,-3 4-75 15,4 10-13-15,6 16-14 16,-3 5 5-16,-7 10-3 16,-2 1-6-16,-1-2-2 15,-4 0-2-15,0-1-8 16,3 2-3-16,7-1-1 0,-3-3 10 16,3-2-73-16,-7-9-27 15,-6-15 46-15</inkml:trace>
  <inkml:trace contextRef="#ctx0" brushRef="#br0" timeOffset="10297.52">19723 6716 532 0,'31'-7'261'0,"-23"10"-74"0,-5-3-26 16,8 0-39-16,1-1-20 16,1-2-29-16,0 1-7 15,-4-1 2-15,-1 0 6 16,2 0 5-16,4 2-1 15,-5-1-2-15,0 1-4 16,-2 1-7-16,0 1-7 0,-3 0-11 16,1 0-4-16,-7-3-10 15,1 1 0-15,1 0-1 16,0 0-2-16,8 1-5 16,12 1-5-16,17 0-7 15,-20-1-3-15,-3-1-3 16,0 0-1-16,5 1 0 15,0 0-1-15,-1 0-1 16,3-3-1-16,-1 0-1 16,2 2 0-16,1-2 0 15,0 1-1-15,6 2 2 16,-6-5 0-16,10 3 1 16,-3 1-1-16,-10-7 0 15,11 7 1-15,-15-2-1 16,2-3-1-16,6 6 0 0,-9-4 0 15,11 4-1-15,-3-1 0 16,-5-4 0-16,6 7 1 16,-7-2-1-16,1 0 0 15,0 0 1-15,-2 0-2 16,-1 0 1-16,1 0-1 16,0 2 1-16,0-3 0 0,-1 0 0 15,6 2-1-15,-3 0 1 16,8 1-1-16,-8 0 0 15,1-2 0-15,3 5 1 16,-6-2-1-16,2 1 1 16,-6-4-1-16,-1 1 1 15,-10-3-1-15,12 2 0 16,-3 3-2-16,1 1-5 16,5 1-3-16,-14-4-39 15,1 1-29-15,-6 1-91 16,2-3-92-16,0 0 167 15</inkml:trace>
  <inkml:trace contextRef="#ctx0" brushRef="#br0" timeOffset="11532.11">20056 7107 339 0,'-1'-1'249'0,"1"-1"55"16,0 1-48-16,0 0-47 16,0 0-13-16,0 0-29 15,0 0-9-15,0 0-21 16,0 0-15-16,0 0-44 15,0 0-22-15,0 0-28 16,0-1-5-16,-1 1 1 16,0 1-1-16,-2 6-6 15,-3 10-4-15,-13 32-6 16,9-29-2-16,1 3-2 16,1 0-1-16,8 5-1 15,0-1 1-15,4 1 0 16,3-2 0-16,0-6 0 0,3-6 1 15,-1-11 1-15,1 1 1 16,0-13 3-16,3 0 0 16,2-8-1-16,2-6-4 15,3-4-7-15,2-2-3 16,2-3-1-16,-4-2 2 16,3 3 4-16,-10 0 2 15,-8 4 0-15,-2 4 0 0,-6 13 0 16,-1 5-4-16,-2 9-3 15,0 6-2-15,-6 0-1 16,1 4 2-16,9 4 1 16,-4-5 1-16,8 2 2 15,1 1 1-15,-1-5 2 16,11 4 0-16,-3-7 1 16,12 1 0-16,-1-6 2 15,2-2 0-15,2-1 2 16,-14-9 0-16,9 0 1 15,-10-6 0-15,12 0 0 16,2 2 0-16,-7-2 0 16,-7-6 0-16,-12 2 0 15,0-2 0-15,-13 5-2 16,20 14-1-16,-12 4-5 16,1 8-3-16,-6 7-1 0,-16-8 0 15,16 11 1-15,-11-5 1 16,22 10 1-16,1 4 0 15,-14-5 1-15,2 3 1 16,-2 0 1-16,5-1 1 16,10 2 0-16,-1-9 1 15,-1-6-7-15,0 0-26 16,2-8-57-16,7 0-31 0,-3-7-111 16,13-3-75-16,-5-11 199 15</inkml:trace>
  <inkml:trace contextRef="#ctx0" brushRef="#br0" timeOffset="12015.17">20640 6963 734 0,'-8'-2'391'0,"-5"13"-80"16,-5 4-85-16,0 7-57 15,-2 3-34-15,-4-2-46 16,7 11-19-16,1-3-26 15,3 2-10-15,-1-5-11 16,3 0-5-16,2-3-6 16,1-3-2-16,6-4 0 0,0-4-1 15,1-8-1-15,-3-5 2 16,7-2 6-16,-3 0 0 16,0 0 0-16,3-10-2 15,7-18-8-15,16-29-2 16,-4 27-4-16,1-8-4 15,4 0-14-15,0 0-2 0,0 10-2 16,3 9 4-16,-6 8 10 16,-5 7 0-16,1 5 4 15,-6 4 5-15,-1 12 8 16,-4-2 3-16,-6 10 0 16,-3-7-3-16,-6 1-4 15,-3 5 0-15,-3-2-1 16,-1 5 2-16,1 2-1 15,2 3 1-15,-6-1 0 16,5 0-1-16,-4-6 0 16,4 2 0-16,4-10 5 15,0-5-15-15,5-4-59 16,0-5-39-16,2-10-77 16,3 3-43-16,7-5 145 15</inkml:trace>
  <inkml:trace contextRef="#ctx0" brushRef="#br0" timeOffset="12311.59">21057 6807 814 0,'-4'6'436'0,"-2"13"-88"15,-3 6-104-15,-4-1-74 16,-1 5-36-16,1 4-42 15,-2-6-16-15,3 6-28 16,0 1-9-16,2-3-14 16,1 3-4-16,-1-3-9 15,4 2-3-15,-9-4-2 16,-3 3 0-16,10 4 2 16,-6-4 0-16,13 2 3 15,-1-10-20-15,-1-6-94 16,-11-13-56-16,6-6-386 15,8 0 355-15</inkml:trace>
  <inkml:trace contextRef="#ctx0" brushRef="#br0" timeOffset="12520.51">20887 7074 1224 0,'7'2'548'15,"2"1"-280"-15,-2-4-67 16,11 1-104-16,-1 0-30 16,-2-2-31-16,9 2-12 15,4 7-13-15,-6-6-1 0,0 4 8 16,-6-6-15-16,-7-12-56 16,-1 4 42-16</inkml:trace>
  <inkml:trace contextRef="#ctx0" brushRef="#br0" timeOffset="13079.17">21775 6368 992 0,'1'0'482'0,"-1"-3"-178"16,-2 2-55-16,1 1-83 15,0 0-27-15,-1 2-27 16,-4 19-10-16,-43 32-22 16,27-26-9-16,-10 1-25 15,7 5-10-15,-2 0-17 16,-6-1-6-16,3-6-5 16,-3-8-1-16,6-4 0 15,0-4 1-15,5-3 1 16,2-4-16-16,1-6-44 0,5-1-32 15,8-4-150-15,2-1 150 16</inkml:trace>
  <inkml:trace contextRef="#ctx0" brushRef="#br0" timeOffset="13311.93">21484 6438 1031 0,'0'1'576'15,"2"2"-144"-15,-1-3-176 16,-1-1-61-16,0 1-94 16,0 0-21-16,8 9-21 15,9 11-7-15,28 23-13 16,-27-21-9-16,7 5-9 16,-2-4-4-16,5 7-4 15,3-8-3-15,-6-6-1 16,-3 0 1-16,0-10-24 15,-9-1 11-15,-12-12-2 16</inkml:trace>
  <inkml:trace contextRef="#ctx1" brushRef="#br0">30702 19045 0,'0'0'0,"0"0"0,-68-291 0</inkml:trace>
  <inkml:trace contextRef="#ctx0" brushRef="#br0" timeOffset="17624.5">22427 6200 477 0,'7'-34'282'0,"-4"27"-37"15,1 2-63-15,-1-3-10 0,3 6-19 16,-2-9-13-16,2 8-14 16,-2-5-8-16,-3-3-13 15,1 10-9-15,-2-3-30 16,0 5-16-16,0-1-25 15,-1 0-8-15,0 3-5 16,-4 18 3-16,-13 34-1 16,7-22-2-16,-8 5-3 15,1 6-2-15,-6 3-3 16,-1 4 0-16,15 8-1 16,-5-6 1-16,7-5-1 15,8-3 0-15,-18-12 0 16,2-1 1-16,3-2 0 15,-3-5 0-15,4-6 0 16,9-4 2-16,-7-10 11 16,1-4 6-16,13-3 1 0,-9-11-14 15,9-9-82-15,5-5-76 16,8-3 87-16</inkml:trace>
  <inkml:trace contextRef="#ctx0" brushRef="#br0" timeOffset="18290.148">22665 6444 574 0,'8'0'330'0,"-7"2"-55"16,-6-5-56-16,8 9-69 16,-1-2-28-16,-4-7-30 15,5 9-13-15,-3 3-13 16,-1 3-4-16,-3 8-5 16,-8-6-3-16,2 13-10 15,-10 1-6-15,4 9-10 16,3 9-4-16,-9-6-10 15,1 0-3-15,6 8-4 16,-5-6 0-16,3-5-1 16,3 2 0-16,-2-13 0 15,2-4 1-15,6 4 2 16,1-13 2-16,2-8-2 16,5 3-31-16,-2-16-92 0,2 0-58 15,4-12 92-15</inkml:trace>
  <inkml:trace contextRef="#ctx0" brushRef="#br0" timeOffset="18809.828">22561 6532 755 0,'-1'0'357'0,"0"-1"-147"15,0 0-39-15,0-1-47 16,1 1-18-16,0 0-13 16,13-7-11-16,42-26-20 15,-28 17-7-15,9 0-11 16,-14-7-3-16,10 5-8 15,-7 5-4-15,-3 3-10 16,13 11-6-16,-14 0-7 0,7 4-4 16,-8 8-2-16,-5 8-1 15,-9-1-2-15,-1 11 2 16,-10-6 1-16,-3 6 0 16,-7 6 3-16,-1-6 1 15,-2 6 1-15,-12-17 0 16,14 4 2-16,-9-5 2 15,5-6 3-15,-4-2 3 16,-6-9 3-16,2-1 0 16,-7-7 0-16,9-5-1 0,-3-2-4 15,7-5-2-15,6-4-8 16,3-2-2-16,5 4-26 16,2 5-26-16,3 4-75 15,3 10-65-15,3 0-120 16,2 4 185-16</inkml:trace>
  <inkml:trace contextRef="#ctx0" brushRef="#br0" timeOffset="19711.09">23241 6403 851 0,'1'1'519'0,"-4"-5"-77"16,1 4-203-16,1 0-56 16,1 0-99-16,-1 0-20 0,0 0-21 15,-5 4-3 1,-16 14-3-16,-25 27-5 0,13-28-10 15,6-1-4-15,-5-7-10 16,9 7-2-16,5 5-4 16,1-3 0-16,8 8-1 15,-1-6-1-15,2-6 1 16,6 4-1-16,3-7 1 16,3 6 0-16,7-6 0 15,1-3 0-15,-1-4-1 16,0-3 0-16,-1-4 0 15,4-1 0-15,-3-10 1 16,3-3-1-16,5-6-2 16,3-5-3-16,6-3 0 15,8 3 2-15,-11-17 1 16,1-2-1-16,-13 1-1 16,-10-1 0-16,5 26 1 0,-8 6-2 15,1 16-8-15,-1 9 0 16,-3 12-3-16,-4 2 4 15,2 10 8-15,-4 2 1 16,-3 0 1-16,2-1 1 16,5-2 1-16,-9-9 0 15,0-9 0-15,10 6 0 0,3-3 0 16,11 1 0-16,12 1 2 16,-3-7-2-16,-1-5 2 15,-6-2-1-15,-10-7 1 16,2-1 2-16,3-6 1 15,10-2-1-15,-5-10-1 16,4-1-4-16,-4-5-9 16,10 1-2-16,1-11-1 15,-3-2 1-15,-6-3 6 16,0 3 4-16,3 10 1 16,-6 4 1-16,3 10-1 15,-6-3-1-15,-2 11-5 16,2 6-4-16,-2 5-2 15,2 6 0-15,-3 4 5 16,2 1 3-16,-3 2 2 16,-2 5 1-16,-1 1 1 0,0 5 0 15,-2-3 1-15,-5-8 0 16,-2 7 0-16,2-2 0 16,-9-8 0-16,1 5 1 15,5-2-1-15,-2-6 1 16,7 3 2-16,-3-8 0 15,6-4-2-15,1-2-21 16,1-6-105-16,0 4-43 16,0 0 90-16</inkml:trace>
  <inkml:trace contextRef="#ctx0" brushRef="#br0" timeOffset="20489.98">23760 6211 996 0,'2'-8'510'0,"0"6"-177"16,-1 1-111-16,-9 2-105 16,3 7-41-16,-3 10-12 15,-1 3 7-15,-3 14-13 0,-1 2-6 16,5 13-13-1,-16-2-6-15,8 0-10 0,-4-1-5 16,-2-10-7-16,4-2-1 16,2-3-3-16,3-6 0 15,0-5-1-15,6 0 0 16,-2-12-3-16,3-1-13 16,3-8-53-16,-3-4-42 15,2-6-86-15,1-4-36 16,3-6-92-16,1-4-24 0,5-5 31 15,0-4 49-15,2 0 144 16,-1 1 74-16,-2 3 139 16,2 13 52-16,-3 4 85 15,2 9 28-15,0 5-31 16,-3-2-39-16,2-1-61 16,-5 0-28-16,0 1-28 15,0 0-1-15,13 4-14 16,14 9-9-16,27 14-19 15,-27-17-9-15,-13-6-10 16,2-3 0-16,5-1-3 16,1 2 1-16,-5-13 3 15,2 4 0-15,-7-10 2 16,1 0-1-16,7 2-3 16,-6-5 0-16,-2 3-4 15,-4-1-1-15,-5 8-1 0,-3 0-2 16,0 10-5-16,0 6-2 15,-2 4 1-15,-5 4 0 16,-1 8 9-16,-1 3 4 16,-3-4 1-16,3 3 1 15,2 0-4-15,-4-8-1 0,5 8-2 16,-1-5 0 0,-8-7-1-16,13 8 0 0,-3-3 0 15,-5 3 0-15,2-3 1 16,-10-6-1-16,11-2 1 15,6 0 0-15,0-7-6 16,4 0-12-16,0-2-51 16,-3-1-36-16,0 0-107 15,9-2-121-15,9-6 215 16</inkml:trace>
  <inkml:trace contextRef="#ctx0" brushRef="#br0" timeOffset="20892.72">24197 6383 701 0,'11'-6'459'0,"-5"2"-21"15,3 7-184-15,-2 4-38 16,-16-3-69-16,3 5-24 16,-12 2-29-16,0 4-18 15,2 2-18-15,3 8-7 16,-9-4-16-16,-6-3-5 15,-1 1-15-15,-2-3-2 16,5 1-3-16,6-2-2 0,9 2-4 16,1-9-2-16,5 1-2 15,2-1-1-15,3-3 2 16,5 8 2-16,3-4 1 16,9 2 0-16,7 3 1 15,0-10-2-15,8 4 0 16,-8-5-1-16,-4-6 0 15,4 2-1-15,-4-4 2 16,0-1-1-16,2-2 0 16,0 1-1-16,-12-5-13 15,6 5-19-15,-8-1-46 16,-5-3-29-16,6 7-96 16,-5-4-67-16,8 10 171 15</inkml:trace>
  <inkml:trace contextRef="#ctx0" brushRef="#br0" timeOffset="21539.12">24553 5893 1034 0,'5'-7'473'0,"-1"8"-239"15,-5 3-82-15,-6 10-67 16,-3 6-24-16,-2 20 3 16,3 8-5-16,-1 1-22 15,-3-3-4-15,-3-5-11 16,3 0-2-16,-1 0-8 15,6 7-1-15,1 1-4 16,-3-5 0-16,2 0-1 16,-2-2 1-16,5-3-1 15,1-8 0-15,2-5 1 16,2-8-1-16,0-10 0 0,2 3 0 16,6-2-1-1,1-2 1-15,7-1-3 0,5-5 1 16,5-3-4-16,1-9-1 15,7-5-2-15,1 2-1 16,-7-13 3-16,1-1 1 16,-10-7 2-16,9 3 1 15,-5-2 1-15,-3 0 0 16,-18 1-1-16,-2 1 0 0,-12 15-5 16,1 10-2-16,0 16 2 15,-10 7 3-15,-4 6 19 16,-2 4 6-16,9 5 2 15,1 4-4-15,9-1-12 16,-1-6-2-16,9-2-3 16,0-9 0-16,18 8 0 15,4-1 0-15,3-4 0 16,2 0-1-16,-6-11-13 16,-4-3-29-16,-2-5-46 15,-8-6 49-15</inkml:trace>
  <inkml:trace contextRef="#ctx0" brushRef="#br0" timeOffset="22387.9">22260 6859 406 0,'0'-2'277'0,"4"2"6"16,4 0-54-16,13 5-80 15,-5-1-26-15,-9-4-30 16,1 0-11-16,-4-1-16 16,11 3-7-16,-1-2-5 15,9 8 1-15,-2-4-6 16,-4-4-2-16,10 8-11 16,0-3-3-16,8 8-4 15,5-1 1-15,14-7 1 16,-3-6 1-16,26-1 0 15,6-1-1-15,18 5 6 16,19 1 6-16,11-3 12 16,0 1 3-16,17-7 6 15,-2 4-2-15,2-4-13 16,7-3-7-16,-18-2-15 0,-7-7-8 16,-19-6-7-16,-14 0-2 15,-19 0-4-15,-8 3-1 16,-30 7-5-16,-6 8-14 15,-23 9-24-15,-17 4-2 16,-14 9-1-16,-8 3 11 16,-11 4 23-16,8 6 7 15,2 0-28-15,2-5-33 0,7-3-123 16,5-2 112-16</inkml:trace>
  <inkml:trace contextRef="#ctx0" brushRef="#br0" timeOffset="23721.17">22401 7219 270 0,'0'-1'199'0,"0"0"41"16,0 0-32-16,-1 0-25 15,0 0-13-15,1 0-26 16,0 0-16-16,0 0-39 16,0 0-21-16,0-1-31 15,0 1-10-15,0 1 1 16,-1 0 5-16,0 0 9 16,-1 3 3-16,-12 16-8 15,-27 34-5-15,35-18-10 16,-8-1-7-16,1-2-5 15,5 2-3-15,-6-10-2 16,2-7 1-16,8-4 0 16,1-5 1-16,1-5 7 15,2-1 2-15,8 3-4 16,-9-16-2-16,7-8-10 16,2-5-4-16,4-13-2 15,7 4 0-15,-4-6-1 0,4 0 0 16,-4 3 1-16,6 4 1 15,5 11 4-15,-3 3-1 16,-5 11 0-16,-3 6-3 16,-8 5-1-16,-1 5 0 15,-6 8 2-15,-1 3 4 16,0 11 3-16,-4 0 1 0,0 7 0 16,1 2-1-16,-6-11 0 15,-2-2 1-15,0-10-1 16,0-6 2-16,5-3 2 15,7 5 4-15,-1-5 7 16,1-7-1-16,0-1-1 16,-2-8-5-16,-1-14-8 15,3 0-1-15,2-5-2 16,5 1-2-16,7 3-3 16,0-5-2-16,4-1 0 15,1-4 0-15,2 6 2 16,2 6-1-16,4 11 1 15,-4 1-1-15,3 10-1 16,-7 6 0-16,-3 7 1 16,-4 6 0-16,-9 1 3 0,7 8 2 15,-6 5 1-15,-3-2 1 16,-5-4 0-16,-6-3 2 16,-3-6 0-16,4 1 2 15,2-4 1-15,-5-8 1 16,1-6-1-16,2-1-8 15,2-1-56-15,3 0-35 0,2-4-88 16,-3-10-64-16,6-4 157 16</inkml:trace>
  <inkml:trace contextRef="#ctx0" brushRef="#br0" timeOffset="24172.89">22893 7210 683 0,'-4'8'380'0,"-9"9"-67"16,-3 0-59-16,3 6-84 15,-12-2-30-15,14 6-47 16,0 2-20-16,-3-6-23 16,9-1-8-16,-12-10-10 15,7 0-5-15,12 5-9 16,-3-5-5-16,14 8-3 15,-1-2-2-15,-7-11-1 0,1 2 1 16,4-11 1-16,3 4-1 16,3-1 1-16,6 3-1 15,-4-7 1-15,-4-10-2 16,5-3 2-16,2-2-2 16,-3 0-3-16,0-9 1 15,-3 1-1-15,-2-2-1 0,-8-3 2 16,-2 6 0-16,-7 0 2 15,-4 4-1-15,-6 8-1 16,-4 2-2-16,-3 4-3 16,1 4 0-16,-3 3-3 15,6 5-1-15,-4 1 1 16,3 0 0-16,13 4 0 16,-10-4 5-16,14 2-42 15,3 0-32-15,-2-7-83 16,11 2-61-16,1-4 136 15</inkml:trace>
  <inkml:trace contextRef="#ctx0" brushRef="#br0" timeOffset="24506.12">23371 7019 827 0,'0'-7'457'16,"-1"11"-96"-16,-5-4-114 15,1 7-89-15,-1 7-33 0,-4 1-25 16,9 10-11-16,-14-4-25 16,-2 1-10-16,6 7-9 15,-1 0-4-15,12 11-8 16,-5 0-4-16,-4-1-10 15,4 2-4-15,-5-4-6 16,10 1 1-16,-11-11-1 16,3-1 0-16,2-11 2 15,-4-6 0-15,13 4-67 16,-4-11-73-16,-1-3 80 16</inkml:trace>
  <inkml:trace contextRef="#ctx0" brushRef="#br0" timeOffset="25408.56">25222 6639 1937 0,'11'3'63'0,"-15"-3"4"16,-4-1 53-16,20 7-33 16,-23-10-12-16,18 8-23 15,-1-1-5-15,-13-5-6 16,10 5-1-16,-3-3 6 0,-4-1 2 16,4 1 0-16,1 0 2 15,20 3-4-15,36 6-5 16,-28-10-13-16,5-2-6 15,0 2-17-15,0 0-2 16,-3-2-2-16,-3 3 0 16,-3 0 3-16,-5 0 3 15,-8 0-3-15,-3 0-6 0,-11-3-42 16,-3 1-42-16,-6 1-133 16,-1 1-41-16,-10 5 152 15</inkml:trace>
  <inkml:trace contextRef="#ctx0" brushRef="#br0" timeOffset="25741.51">25137 6832 639 0,'3'9'405'0,"2"-4"22"16,-5-3-132-16,-2-1-57 0,2-1-24 16,0 0-28-16,0 0-17 15,5 1-36-15,5 2-16 16,8-2-37-16,37 3-8 16,-11-2-20-16,1-2-10 15,-6-1-18-15,-5-1-7 16,-3 2-7-16,-5-1-3 15,-6 2-2-15,-11-6 0 16,-6-1-17-16,-3 2-21 16,-5-1-48-16,1 5 288 0,-11-2-172 15</inkml:trace>
  <inkml:trace contextRef="#ctx0" brushRef="#br0" timeOffset="26706.23">25992 6830 915 0,'53'-4'454'0,"-51"4"-151"0,-2 0-48 15,-7-1-95-15,6 1-44 16,0 0-59-16,0 0-20 16,0 0-11-16,-9 13-3 15,-25 31 0-15,31-19-3 16,-1-4-4-16,-3-8-3 16,8 7-2-16,-4-9 0 15,3-9-3-15,1 1 0 16,-1-5 8-16,1 1 10 15,0 0-45-15,0 0-62 16,0 0-395-16,2-13 317 0</inkml:trace>
  <inkml:trace contextRef="#ctx0" brushRef="#br0" timeOffset="27637.05">26451 6556 371 0,'-37'-5'260'0,"32"5"35"15,3-4-52-15,2 10-61 16,2-4-18-16,-2-3-25 16,0 0-11-16,0 1-15 15,0-2-10-15,0 1-19 16,0 0-5-16,0 0-7 16,21-5-2-16,42-1-13 15,-31-2-7-15,7-3-19 16,-4-1-8-16,-10 0-13 15,5 10-3-15,-4 4-4 16,-6 1-2-16,-3 11-1 16,-7-3-2-16,-13 1 2 15,4 13 0-15,-11-14 4 16,-4 5 1-16,2 3-1 0,-12-11 1 16,-1 5-1-16,6 2 1 15,-17-11-1-15,5 0 1 16,5 2 0-16,-1-5 0 15,15 0 2-15,6 1-1 16,-1-4-2-16,7-1-3 16,5 1-2-16,0-4-3 15,10 5 0-15,2 1 1 0,-5-1 0 16,5 6 1-16,-6 0-1 16,7 5 0-16,9 8 0 15,-11-5 1-15,-2 5-1 16,-5 1 1-16,-6-1 1 15,0 4-1-15,4 3 1 16,-7 0 0-16,-8 1 1 16,6 4 0-16,-12-6 1 15,-7-2 1-15,2-6 2 16,-2-2 1-16,-3-5 2 16,11 5 2-16,-9-2 0 15,-3-6 0-15,2-5 0 16,-5-9 0-16,6-2 1 15,4 2 1-15,5-3-1 16,3 1-1-16,0-12-5 0,0-3-2 16,8 8-14-16,-3-4-25 15,5 13-94-15,1 6-81 16,2 3-401-16,5 4 399 16</inkml:trace>
  <inkml:trace contextRef="#ctx0" brushRef="#br0" timeOffset="28503.75">27365 6403 993 0,'0'0'419'0,"0"3"-208"16,-2 0-32-16,1-3-13 16,0 0-2-16,0 0-22 15,0 0-19-15,-5 6-33 16,-7-3-11-16,-32 33-19 0,22-29-11 15,-3-3-20-15,-6-3-7 16,9 1-11-16,-9-8-3 16,14 7-3-16,1-1-1 15,-6-8-2-15,15 13-2 16,4 3 0-16,-8-8 0 16,8 10 0-16,-5-8 0 15,-2-3-1-15,21 17 0 0,-1-2 0 16,-5-4 1-1,1 3 0-15,-9-3 0 0,4-2 0 16,-4 1 0-16,0-2 1 16,4 4-1-16,-16-9 1 15,13 10 0-15,-11-7-1 16,-5-4 1-16,8 8-1 16,2-1 1-16,1 1 0 15,-1 1-1-15,7-3 1 16,-4-4 0-16,7 1 2 15,0-4 1-15,-1-1-3 16,0 0-1-16,0-1-2 16,3-1-3-16,13-9-1 15,35-21-1-15,-22 26-3 16,4 2 1-16,2 5 3 0,-15-9 1 16,-2 8 2-16,1 7 0 15,2 4-1-15,2 5 0 16,-5 3 1-16,-11-6 1 15,-2 6-1-15,-3 2 1 16,-4 2 2-16,-3 2-1 16,-14-1 1-16,-1 0 3 15,1 8 3-15,-8-3 0 0,0-5 4 16,-9-5 2 0,-2-6 12-16,3-3-1 0,-5-4 6 15,7 8 2-15,-5-16-6 16,-3-6 2-16,12-2-6 15,-1-7-3-15,12-1-5 16,1 0-4-16,5-2-6 16,1-2 1-16,8 13-34 15,3 1-37-15,9 3 234 16,3 4-151-16</inkml:trace>
  <inkml:trace contextRef="#ctx0" brushRef="#br0" timeOffset="33128.35">27637 6809 480 0,'-1'-5'297'16,"1"2"-42"-16,0 0-93 15,0 0-35-15,1-4-44 16,-1 4-8-16,0 2 2 16,2-2 7-16,-2 1 21 15,1-2 8-15,-1 3-1 16,0 0-4-16,0 0-23 15,0-1-16-15,-1 1-30 16,0 1-11-16,0 0-15 0,-9 28-2 16,-12 30-3-16,18-22-2 15,-1-2-1-15,-4-9-2 16,-1-6 1-16,-10-11 0 16,6-2-1-16,5-2 0 15,20 7 2-15,-1-4 0 16,-10-15-2-16,5-4-1 15,-5-13-6-15,6-4-5 16,9-6-12-16,8 0-8 0,7-12-17 16,0 0-4-16,12 9 2 15,-11 0 6-15,-2 15 16 16,2 6 6-16,-13 11 8 16,0 4-1-16,-8 5-2 15,-3 7 1-15,-5 2 2 16,-4 9 4-16,-3 10 8 15,-6 2 0-15,0 11 0 16,-3 1 1-16,-5-4 1 16,3 0 0-16,-3-13 0 15,5 2 0-15,3-10 1 16,4-5 2-16,5-6 11 16,2-9 1-16,2-9-4 15,2-9-1-15,4-8-12 0,5-8-2 16,5-7 1-16,5-3-1 15,2-3-7-15,4 2-1 16,0 7 0-16,0 8 0 16,3 10 6-16,-3 5 1 15,-4 8-4-15,-1 6-1 16,-17 1-2-16,-5 7 0 16,0 6 5-16,-1 5 3 15,1 9 2-15,4 4 1 0,-9 8 0 16,-10-4 1-16,8 6 0 15,-15-4 0-15,9-3 1 16,0-5 0-16,-4-7 1 16,10-3 2-16,-7-17 5 15,5-2-6-15,7-2-101 16,-1-2-94-16,1 3 113 16</inkml:trace>
  <inkml:trace contextRef="#ctx0" brushRef="#br0" timeOffset="33617.35">28423 6638 802 0,'-4'12'469'0,"-4"2"-78"15,-7-1-188-15,-1 2-35 16,-3 0-73-16,-3 0-18 15,-1 0-27-15,4 0-14 16,-2-1-16-16,3-2-4 16,7 6 0-16,-4-4-1 0,5 2 0 15,3 4-2-15,2-8-5 16,7 7 0-16,7-2-2 16,0-3 0-16,9 7 0 15,-3-9-1-15,6 1 0 16,-3-10-1-16,5-6-1 15,-4-5 0-15,0-12-1 16,2 6-2-16,-5-10-1 16,6 4-2-16,-10-10 2 15,-2-4 1-15,-7 0 1 16,-6 1 3-16,-4 4 1 16,-1 3 0-16,-5 3-1 15,-2 2-1-15,0 8-3 16,-3 8-1-16,0 1-3 15,-1 7-2-15,2 1 0 16,4 1 1-16,-1 6 1 16,3-3 27-16,7 5-79 0,-3-3-62 15,10 4-154-15,1 1 142 16</inkml:trace>
  <inkml:trace contextRef="#ctx0" brushRef="#br0" timeOffset="33933.07">28904 6307 1158 0,'6'-10'537'0,"-6"7"-253"15,-1 1-89-15,-1 7-114 16,1-5-39-16,-2 8-28 16,-5 21 5-16,-24 58 5 15,17-28-1-15,-5-3 0 16,-2-8 0-16,3 1-3 16,1-7-2-16,6 3-3 15,0-1-3-15,1-7 5 16,1-3 6-16,4-9-89 0,2-6-527 15,8-17 425-15</inkml:trace>
  <inkml:trace contextRef="#ctx0" brushRef="#br0" timeOffset="34473.46">29417 6679 649 0,'5'-8'396'15,"-6"8"-9"-15,1 2-133 16,-9 5-75-16,-1 2-37 16,-4 10-40-16,-7 3-13 0,2 13-22 15,-5 2-9-15,-4 13-17 16,1 6-7-16,5-18-16 31,11-20-3-31,0 2-7 0,-37 52-1 0,15-9 0 16,-5-11-1-16,25-27 0 15,7-3 0-15,-8-12-17 16,6-2-18-16,10-9-122 16,6-6-75-16,-1-8 135 15</inkml:trace>
  <inkml:trace contextRef="#ctx0" brushRef="#br0" timeOffset="34966.93">29324 6656 1053 0,'-2'-4'483'15,"3"0"-230"-15,3-1-45 16,-4 4-86-16,0 0-29 15,13-5-29-15,3-4-13 0,35-13-20 16,-21 23-6-16,-2-2-13 16,2 6-5-16,1 7-4 15,-18-6-2-15,7 9-1 16,-9-5 1-16,0 7 0 16,2 0-1-16,-7 4 1 15,10 2 0-15,-17-4-1 16,6 7 1-16,-14-6 0 15,-5 1-1-15,2 2 3 16,-13-6 0-16,6 4 2 16,8 1 0-16,-10-6-1 15,11 4 0-15,-17-4 0 16,-9-5-1-16,2-5 2 16,0 2 0-16,7-11 1 15,4 1-1-15,6 6 1 0,2-5-3 16,3-1-24-16,2-6-24 15,-1-10-89-15,0-5-57 16,11 3-398-16,1 0 390 16</inkml:trace>
  <inkml:trace contextRef="#ctx0" brushRef="#br0" timeOffset="35849.44">30049 6665 1016 0,'-8'-6'480'0,"8"6"-190"16,1-2-71-16,-4 1-75 15,2 1-34-15,0 0-46 16,0 0-21-16,-12 2-25 16,-2 2-7-16,-38 25-6 15,33-9-1-15,-10 4-1 0,-4-2 0 16,6 5 1 0,7 1-1-16,5-6 0 0,3 0-1 15,3-6 0-15,5-1 1 16,9 4 0-16,4-1 0 15,8-1 0-15,1-7-1 16,3-8-2-16,3-6-10 16,4-7-23-16,1-2-14 0,6-7-26 15,-8-5-1-15,-4-9 13 16,2-3 14-16,-14-5 28 16,10 3 13-16,3 6 11 15,-13-2 1-15,2 11 18 16,-6 7 10-16,-6 9 6 15,-3 7 1-15,-1 10-20 16,-8 0-9-16,-6 6-8 16,8 7 1-16,1 0 0 15,0 5 0-15,-2-1-2 16,5 1 0-16,0 3 0 16,-2-5-1-16,6 0 0 15,4 1 0-15,0-8 0 16,6-1 1-16,4 0-1 15,-7-13 1-15,10 1 2 16,6-5 1-16,2-11-1 16,1-4-5-16,-1-15-12 0,-3-1-3 15,2-8 0-15,2-1 3 16,5 6 6-16,-4-1 0 16,0 8-1-16,2 9-1 15,-3 10-1-15,-5 1 1 16,3 9-2-16,-6-1 1 15,-8 5 3-15,3 4 2 16,-7 1 6-16,-9 0 2 0,5 4 2 16,-11-2 0-16,0 3-3 15,7 4-1-15,0 3 0 16,4 3 0-16,-6-1-1 16,4 2 0-16,-12-8 0 15,-1-7 2-15,6 0 3 16,-6-6 1-16,4 3 1 15,4-1-2-15,-1-2-4 16,1-4-32-16,2-7-110 16,3 5-103-16,2-6 141 15</inkml:trace>
  <inkml:trace contextRef="#ctx0" brushRef="#br0" timeOffset="36218.38">30906 6416 931 0,'8'-5'492'16,"-12"0"-103"-16,8 5-140 15,-5 2-123-15,-1 4-42 0,1-6-52 16,0 0 1-16,-9 26 7 15,-9 34-2-15,3-23-14 16,-9-3-6-16,5 6-9 16,-3-1-2-16,2 2-3 15,2-2 1-15,0 3-1 16,-1-11 0-16,6 7 0 16,0-7 1-16,7-7 0 15,2 1 3-15,1-19-28 16,4 0-12-16,-1-14-65 15,2-5-34-15,4-4-57 16,1-6-44-16,3-3-135 16,1-2 227-16</inkml:trace>
  <inkml:trace contextRef="#ctx0" brushRef="#br0" timeOffset="36602.04">30740 6637 548 0,'4'-9'342'15,"-4"4"-8"-15,2-2-59 16,0 4-78-16,5 1-24 15,5 7-44-15,1 5-10 16,2-6-35-16,4 5-14 16,7 0-26-16,-5-8-13 0,11 9-14 15,-15-7-4 1,-4-6-1-16,5 1 2 0,-1-4 0 16,16 3-1-16,-15-5-1 15,-10-2 8-15,-1 4 9 16,-3-2-1-16,8 8 2 15,-5-1-12-15,-5 1-12 16,0 1-4-16,-3-1-2 16,0 0-1-16,0 0 2 15,0 0 3-15,-7 9 2 16,3 6 0-16,-30 30 1 16,27-23 1-16,0 2-2 15,4 5 0-15,-4 3-3 16,-4-2 0-16,8 5 0 15,-15-9 1-15,-3-5 0 16,9-1-1-16,-8-9 1 0,14 1-19 16,8-2 47-16,1-4-28 15</inkml:trace>
  <inkml:trace contextRef="#ctx0" brushRef="#br0" timeOffset="37302.18">31477 6741 667 0,'7'-8'416'15,"-8"3"-7"-15,1-3-92 0,-8 4-88 16,4 0-45-16,-6 2-57 15,2 2-24-15,-1 0-38 16,-14 0-13-16,8 4-22 16,-4 2-9-16,-6 2-10 15,9 7-1-15,-12 2-4 16,3 0-1-16,1 5-2 16,-2-2-1-16,5 3-1 15,3-3 0-15,1-1 0 16,4-2 0-16,9 6 0 15,0-4 1-15,11-1 1 16,2 0 0-16,3-11 2 16,7 4 0-16,4-6 0 15,8-1 1-15,7 0-2 16,1-4-2-16,0-2-9 16,-9-10-17-16,1-5-52 0,-4 1-34 15,-13-8-75-15,3 7-12 16,-8 1 122-16</inkml:trace>
  <inkml:trace contextRef="#ctx0" brushRef="#br0" timeOffset="38533.82">31864 6353 788 0,'4'2'391'0,"-4"0"-131"16,-12-2-39-16,9 9-69 16,-11 0-19-16,-8 14-28 15,7 7-15-15,-16-1-29 16,10 17-10-16,-3-3-12 15,-4 0-3-15,4 4-8 16,-4-9-4-16,7 5-7 16,-3-4-5-16,8 5-3 15,-2-6-1-15,4-3-1 16,7 0-1-16,7-9 2 16,7-2 0-16,4-13 4 15,6-6 4-15,5-3 1 16,6-3 0-16,16-1-5 0,4-2-6 15,7-14-6-15,-3 0-1 16,12 4-30-16,0-5-11 16,-15-1-3-16,6-1 2 15,-27-12 32-15,-9-2 11 16,-9 2 8-16,-10-1-1 16,-11 4-2-16,-5 8-2 0,-10 8 0 15,3 10 3 1,-1 7 4-16,0 2 2 0,-2-1-1 15,0-1-1-15,11 9-6 16,6 1 0-16,13 7-3 16,-12-2 0-16,2 4 1 15,12 8-1-15,-13-4 1 16,21 8 0-16,-1-5 0 16,-13-2 1-16,14-9 0 15,11 2 0-15,4-6 1 16,3-12 0-16,7 3-1 15,-14-13-3-15,8-4-10 16,0 3-9-16,0-16-20 16,0-4-3-16,1-8 5 15,-4-7 9-15,4 4 18 16,12 6 5-16,-15-1 4 0,14 15 1 16,0 6 2-16,-14 1 1 15,4 5 1-15,-10 1 0 16,-6 8-3-16,0 3 1 15,-5 6-2-15,-2-1 0 16,-6 1 1-16,0 5 2 16,-4 6 2-16,-5 2 4 15,0 9 8-15,-7-5 4 16,1 8 6-16,-2-1 1 0,-1-2-4 16,0-1-1-16,-3-8-1 15,4 7-2-15,-2-5-3 16,1-1-3-16,-1-4 2 15,-12-11 5-15,-7-8 12 16,3 3 8-16,3-7-1 16,-7-3-5-16,3-1-12 15,-6-15-5-15,-2 3-7 16,14-5-1-16,2-11-29 16,7 13-27-16,5 3-67 15,3 5-31-15,8 18 87 16</inkml:trace>
  <inkml:trace contextRef="#ctx0" brushRef="#br0" timeOffset="42595.7">8006 9043 383 0,'0'-1'259'16,"0"-1"6"-16,0 1-56 16,0 0-82-16,0 0-31 0,0 0-38 15,0 0-23-15,0 0-19 16,1 0-1-16,1-1 20 15,-2 1 13-15,1-1 17 16,-1 1 8-16,0 0-8 16,0 0-7-16,0 0-12 15,0 0-5-15,0 1-11 16,0 0-4-16,-1 0-6 16,0 0-2-16,0 0-5 15,-2 5-2-15,-1 1-3 16,1-2-1-16,1 1-4 15,1-4 1-15,0-1-1 16,0 1-1-16,1 0 2 16,0-1 0-16,1 3 1 15,0-1 1-15,-1-1-2 0,4 3-2 16,2-2 5-16,-3-1 2 16,2-1 4-16,6 0 2 15,-4-2-2-15,0-1-2 16,-3-1-2-16,-1-3-1 15,-1-3-2-15,4 4 0 16,-3 2-1-16,-2 1 0 0,-1 2 2 16,0-1-1-16,0 1-1 15,-1 0-1-15,0 0-3 16,0 1-1-16,0 0 1 16,-9 5-1-16,3 2 0 15,4 3 0-15,-24 26 0 16,26-27 0-16,1-6 0 15,1 3-2-15,1-4 8 16,-2-2-22-16,0 0-114 16,3-1-397-16,14-1 354 15</inkml:trace>
  <inkml:trace contextRef="#ctx0" brushRef="#br0" timeOffset="43517.68">8843 8657 666 0,'-2'-1'355'0,"1"0"-81"16,0 0-77-16,0 1-84 15,0 0-33-15,0 0-30 16,0 0-5-16,0 0-1 16,-6 10 4-16,-2 4-1 15,-8 33-1-15,6-28-8 16,-5-6-4-16,2 4-9 16,2 0-6-16,11 1-5 15,5 3-3-15,-9-14-2 16,-2-3-1-16,-2-2 5 0,-5-3 2 15,11 0 3-15,3-2-1 16,-3-12-7-16,5 0-3 16,2-5-7-16,11 1-3 15,0 0-9-15,2-2-1 16,6 11-3-16,-14-1 1 0,5 5 5 16,2 4 1-16,-7 2-1 15,3 4 1-15,2 11 2 16,0 2 1-16,1 3 4 15,-3 8 1-15,-9-6 1 16,0 11 1-16,-4 2 1 16,-8-11 1-16,-4 9 2 15,-4-9 1-15,-16-1 0 16,8 4 2-16,-14-5-1 16,-5-2 0-16,12 2-1 15,-13-7 0-15,12-1-3 16,3 1 2-16,2-11 1 15,4-3 2-15,4-5 2 16,4-6 0-16,8-5-11 16,6-1-13-16,4-3-24 15,3 0-2-15,9 3 6 0,3 5 10 16,-1 1 17-16,4 4 1 16,0 6-1-16,-3 0-3 15,2 10 2-15,4 1 0 16,-8 1 6-16,3 2 2 15,-12 1 1-15,-6-2 1 16,15 5 1-16,0-1 0 0,-6-5 0 16,9 0 1-16,-14-9 22 15,-11-6-18-15,26-4-111 16,-4-5-128-16,6-4 132 16</inkml:trace>
  <inkml:trace contextRef="#ctx0" brushRef="#br0" timeOffset="43984.58">9332 8689 805 0,'-11'13'470'0,"-2"1"-78"15,-7 1-178-15,-5-1-31 16,2 2-70-16,2 4-18 16,2 5-35-16,1 0-16 15,2 3-21-15,-4-3-6 16,9 0-3-16,3 0-1 16,-3-8-4-16,8 2-1 15,-2-4-3-15,5-1-2 16,15 3 0-16,-3-6 0 0,10 0 3 15,0-4 1-15,-3-7 2 16,3-3 0-16,2-7 0 16,10 2 1-16,-3-8 0 15,0 2-1-15,-6-7 0 16,-9-1 0-16,0 0 1 16,-5-2-1-16,-3-2 2 15,-7-5-1-15,-5-6-1 16,-5-8 0-16,-5 1-4 15,-5 0-2-15,-4 13-6 16,-2 8-4-16,-10 13-2 16,5 7-24-16,9 12 10 15,-7 5 11-15</inkml:trace>
  <inkml:trace contextRef="#ctx0" brushRef="#br0" timeOffset="46868.28">9874 8865 408 0,'0'-1'298'0,"0"0"22"15,-1 0-145-15,0 0-31 16,1 1-49-16,0-1-11 0,0 0-9 16,0 1-1-16,0-1 3 15,0-1 3-15,0 1-7 16,0 0-6-16,0 0-24 15,0 0-12-15,0 1-13 16,0 0-4-16,-1 6 0 16,-4 12-1-16,-11 33-4 15,5-23-1-15,-1-6-3 16,2 6 0-16,1-5-1 16,-6-3 0-16,5-3-1 15,-4-5 0-15,3-5 1 16,7 0-1-16,3-7 13 15,4 0 2-15,3-8 0 16,1-4 0-16,-5-8-12 16,10-1-2-16,-1-8-2 15,4-1-5-15,10 3-10 16,-7-7-2-16,4 13-1 0,-1 4 4 16,-6-2 6-16,2 12 2 15,-5-2-4-15,0-2-1 16,2 14-2-16,-2-3-1 15,3 9 4-15,2 8 1 16,-5 0 6-16,-3 1 1 16,-7-3 3-16,-1 3 1 0,-2-3-1 15,-1 5 1-15,-4 4 0 16,-5-9 0-16,2 3 0 16,0-5 0-16,-1-4-1 15,2 2 1-15,1-7-1 16,2 2 0-16,3-5 2 15,2 1 3-15,-1-2 2 16,0-1 0-16,-1 0-4 16,2 0-2-16,0 0-3 15,0 0 0-15,0 0 0 16,6-10 0-16,1-7 0 16,39-29-1-16,-23 25 1 15,5-2 0-15,-3-2-1 16,9 4 0-16,-8 2-3 15,-7 4-1-15,-3 5-1 0,0 5-1 16,-7 6 1-16,0 0 3 16,0 16 2-16,-10-3 4 15,5 11 3-15,-4 1 0 16,-6 0 0-16,5 2 1 16,-8-5 0-16,2 4 0 15,2-5-1-15,-9-6 0 16,7 0-2-16,4-6 0 15,5-1 0-15,6-1-1 0,-8-7 1 16,-2 0 0-16,-8-1-3 16,12 0-11-16,6-1-68 15,0-2-48-15,15-4 74 16</inkml:trace>
  <inkml:trace contextRef="#ctx0" brushRef="#br0" timeOffset="47383.52">10545 8814 1073 0,'1'9'476'0,"-4"-1"-232"0,-1 1-45 15,-5 2-58-15,-11-4-23 16,6 11-31-16,0 1-13 15,0 3-23-15,0 1-9 16,-1-10-13-16,4 5-3 16,4-4-9-16,3 0-5 15,8 1-4-15,1-3-3 16,5-1 0-16,3-1 0 16,1-6 1-16,5 0 1 0,5-4 1 15,-2-8 2 1,1-2 2-16,5-2-1 0,-8-9-1 15,-6-1 0-15,0-4-3 16,-10-2 1-16,11-1-2 16,-3-1 0-16,-7-2 0 15,4 4-1-15,-20-2 0 16,10 6 0-16,-7 4-2 16,-9-1-1-16,6 11-2 15,6 5-1-15,5 8-4 16,-6-1-1-16,6 8 0 15,-19-4 0-15,4 7 0 16,9 6 3-16,-9-3-21 16,15 9-16-16,-6-6-58 0,6 2-38 15,8 4-87-15,-2-9-66 16,0-3 186-16</inkml:trace>
  <inkml:trace contextRef="#ctx0" brushRef="#br0" timeOffset="47747.42">11165 8454 717 0,'2'-5'471'32,"-1"3"22"-32,1 1-272 0,-2 0-44 0,-2 1-76 15,1 0-30-15,-2 5-17 16,1 19 0-16,-43 39-1 16,29-22 2-16,-7 13-5 15,8 7-4-15,-9-2-7 16,10 5-6-16,-1-18-9 15,-4-8-4-15,8-3-8 16,-1-7-2-16,7-1-1 0,1-3 0 16,4-8 4-16,0-4-2 15,0-8-48-15,-3-5-59 16,0-4 59-16</inkml:trace>
  <inkml:trace contextRef="#ctx0" brushRef="#br0" timeOffset="50140.14">9638 9300 349 0,'14'4'208'0,"-17"-7"-15"15,10 4-24-15,-11-3-34 0,-7-5-14 16,10 7-27-16,1 0-9 16,5 6-13-16,8 2 0 15,-3-8 5-15,-9 0 2 16,-2-5 1-16,0 1-4 16,1 3-11-16,-1 0-6 15,1-1-15-15,0 1-5 16,0 1-9-16,11 0-3 15,-7 0-4-15,0 0-3 16,1-1 0-16,12 0-1 0,39 2 1 16,-30-6-1-16,12 4-2 15,-5-10-3-15,-1 1-5 16,6 3-1-16,-1 0-4 16,6 3 0-16,-2 1-1 15,-5-3-1-15,-3 1 0 16,-5-2 0-16,1 10-1 15,12 8 1-15,-9 0 0 16,-4-5-1-16,-2 3 1 16,-9-10 0-16,3 0 0 15,4 9 0-15,-6-15 1 16,5 3 1-16,4-1 2 16,0-5 0-16,0-5-1 15,5 10 1-15,-7-10-3 16,6 3-1-16,3 16-1 15,-18-8-1-15,3 5 1 16,1 0-1-16,-13-4 0 0,17 5 1 16,-1-2 0-16,-4 3 0 15,3 0 0-15,0 1-1 16,0 2 1-16,-6-7-1 16,11 5 1-16,-9-2 0 15,6-7-1-15,5 9 0 0,-2-3 0 16,5-5 1-16,-4 7-1 15,-4-5 0-15,-2-5 1 16,-10 2-1-16,11 3 1 16,5-2 1-16,-5 0 0 15,6 1 0-15,-10-4-1 16,-10-1 1-16,9 3-2 16,-3 1 0-16,1 2 0 15,6 7 0-15,-9-1 0 16,7 5 0-16,-9-4 0 15,-3-2 0-15,0 1 0 16,0 2 1-16,-2-3 0 16,0-3 1-16,0 2 1 15,-3-2 3-15,4 0 6 16,-6-7 6-16,-1-5-85 16,0-5-32-16,-3-4 55 15</inkml:trace>
  <inkml:trace contextRef="#ctx0" brushRef="#br0" timeOffset="50921.99">9757 9527 329 0,'0'-6'135'0,"-8"-1"-82"16,18 5-27-16,-9-5-19 16,0 2-1-16,4 0 31 15,-9-4 19-15,3 1 49 16,-1 1 28-16,3 2 27 15,5 4 5-15,-3 1-1 16,-3 0-10-16,0 0-32 16,0 0-13-16,0 0-30 15,-1 0-14-15,0 3-11 16,-1 15-6-16,-13 34-11 16,8-20-5-16,-11 8-10 15,10 3-5-15,0 3-6 16,-12-8-3-16,10-2-2 15,-5-3-1-15,6-7-1 0,8-2 0 16,-3-7 0-16,-5-4 0 16,4-6 0-16,4 3 1 15,1-4 1-15,12 1 1 16,-12-7 7-16,-9-5-16 16,11 0-41-16,-2-4-39 15,10 0-142-15,11 1-217 0,-8-6 288 16</inkml:trace>
  <inkml:trace contextRef="#ctx0" brushRef="#br0" timeOffset="51389.789">10165 9485 1120 0,'-8'7'489'0,"-3"4"-265"15,4 2-36-15,-8 3-78 16,4 3-19-16,-18 2-27 16,-6-2-11-16,-4 3-18 15,-3 0-12-15,-3-2-12 16,2-2-2-16,1-3-3 0,-1-6 2 16,9-2-6-16,4-1-1 15,13-6-1-15,4 2 1 16,5-6 2-16,-8-5-4 15,13 4-5-15,3-4-2 16,7 4 0-16,13 4 3 16,-8-4 4-16,5 8-1 0,-2 1-1 15,-2 2 0-15,0 4 3 16,-5 1-1-16,5 9 0 16,1 4 1-16,-4 1 0 15,0-2 3-15,-1 0 2 16,-2 3-1-16,-1-6-3 15,0 3 0-15,1-2 0 16,-2-3 0-16,0-3 0 16,-1-2 0-16,2-4-1 15,-2-4 0-15,3-5 6 16,-1-3-25-16,4-7-81 16,2-5-51-16,3-5 79 15</inkml:trace>
  <inkml:trace contextRef="#ctx0" brushRef="#br0" timeOffset="52914.71">10345 9682 305 0,'0'-1'218'0,"-2"0"9"0,3 1-62 16,-1-1-8-16,0 0-5 15,0 0-5-15,0 0-5 16,0-1-5-16,0 1-16 16,-1 0-9-16,1 0-19 15,0 0-11-15,0 0-28 16,0 0-9-16,0 0-18 15,0 0 3-15,0 0 10 16,-1 0 5-16,0-1-1 16,-1 1-12-16,1 0-8 15,0 0-3-15,-6 0-2 16,-5 0 3-16,4 1-10 16,-27 10-2-16,28-8-1 15,1 0-3-15,1-2 1 16,1-1 0-16,2 1-5 0,2 0 0 15,0 0-2-15,0 0 1 16,0 0-1-16,0 0 1 16,-1 0 1-16,0 0 0 15,1 0 4-15,0 0 0 16,0 0 2-16,0 0 2 16,0 0-1-16,0 0 2 15,0 0-6-15,1 2 0 16,-1-2 1-16,0 0-2 0,0 0 4 15,0 0-1-15,0 0-1 16,0 0 0-16,0 0 1 16,0 1 0-16,0 0 2 15,1 2 1-15,2 2 0 16,-3-5 2-16,0 0-1 16,0 0-2-16,0 0-2 15,0 0-1-15,0 0-3 16,0 0 0-16,0 0-1 15,0 0 0-15,0 0 2 16,0 0-1-16,0 0-1 16,0 0 0-16,0 0-1 15,0 0 0-15,0 0-1 16,0 0 1-16,0 0-1 0,0 0 0 16,0 0 1-16,0 0-1 15,0 0 0-15,0 0 1 16,0 0 0-16,0 0 1 15,0 0-1-15,0 0 1 16,0 0 1-16,0 2 0 16,-1 1-1-16,-1 1 0 15,0-1-1-15,-2 4 0 0,-9 4-1 16,-21 31 1-16,24-28 0 16,-1-5-1-16,4 3 0 15,-5-2-1-15,1 1 0 16,-3-3 0-16,-3 0 1 15,11 1-1-15,3 0 1 16,8 3-1-16,2-2 0 16,-7-1 0-16,8-3 0 15,-7-2 0-15,0-4 1 16,1-7 1-16,-2 6 1 16,3 0 1-16,12-6 1 15,33-16-1-15,-37 7-1 16,-5-8-1-16,2 2 0 15,-9-6 0-15,6 2-1 16,-2 3 0-16,5 12 0 16,4 5 0-16,-12 6-5 0,2 4 0 15,-14 2-1-15,4 8-1 16,5 10 5-16,-13 3 0 16,14 15 0-16,-12-3 0 15,-1 7 0-15,4 9 1 16,-5 10 0-16,-10-2 1 15,-3 3 0-15,7-1 1 16,-7-17 0-16,12 2-1 0,-2-8 5 16,-4-11-1-16,2-3-2 15,2-6 4-15,1-9-7 16,-2-3-1-16,2-6 1 16,1-1-6-16,4-5-4 15,2 0-6-15,1-10-11 16,2-2-4-16,4-2-1 15,-1-7 4-15,5 3 9 16,0-8 4-16,0 3 7 16,4 2-1-16,7-1 5 15,2 6 0-15,7-1-1 16,3 2 2-16,2 0-2 16,3-3 1-16,4 1 2 15,13 6 2-15,0-1 1 16,-2 2 2-16,-1 5 0 0,-7-2-1 15,-7 8 0-15,-1-1 0 16,-8 7 1-16,-6-1 0 16,-11-3 0-16,4 1 1 15,-6 0 1-15,-1-2 7 16,1 0-32-16,-1 0-27 16,1 0-67-16,-1 0-58 15,-1 0-121-15,1 0-163 16,1 0 297-16</inkml:trace>
  <inkml:trace contextRef="#ctx0" brushRef="#br0" timeOffset="53487.75">10717 9602 782 0,'-5'3'380'15,"-4"1"-154"-15,11-1-74 16,3 0-24-16,1 0-22 0,-6-3-3 16,-5-3 8-16,5 8 4 15,-1-5-4-15,0 0-11 16,-1 0-33-16,-5 4-17 15,-14-2-28-15,-16 41-6 16,13-33-9-16,-2-1-2 16,3 6-2-16,-5-3-1 15,9 3-1-15,1-9-1 0,12-5-1 16,2-1-2-16,6 1 0 16,-2-1 1-16,0 0-1 15,12 2-3-15,14 5-1 16,30 10-1-16,-31-9 1 15,-5 4 3-15,-5 2 1 16,1 2 0-16,-13 1 2 16,4-1 0-16,-12 0 1 15,1-1 2-15,2 4 1 16,-7 0 0-16,-1-1 1 16,0-4 1-16,-12-5 1 15,3-2-1-15,-11-7-1 16,-10-3 1-16,11-3 0 15,3-2 1-15,7-2-1 16,4-2-2-16,8 3-26 16,1 0-28-16,8-1-95 0,7 0-60 15,1-5 124-15</inkml:trace>
  <inkml:trace contextRef="#ctx0" brushRef="#br0" timeOffset="53931.259">10966 9642 796 0,'0'15'436'0,"-9"-1"-68"16,-4 2-116-16,-2 2-81 15,-3 2-39-15,4 1-52 16,-3-5-18-16,4 3-18 15,6 0-4-15,-4-4-6 16,8 7-3-16,0-10-10 16,1 0-5-16,9 2-9 15,-3-5 0-15,8 4-2 16,-1-2 1-16,-1-7 3 16,3-2 2-16,-2-8 2 15,3-1 1-15,0-3-2 16,-2-6-2-16,3 2-4 0,-5-8-1 15,-1-2-5-15,3 3 1 16,-9-7-1-16,0 2-2 16,-7 0-4-16,-6 0-5 15,-1 9-7-15,1 10-13 16,-2 7-36-16,2 7-16 16,-2 5-58-16</inkml:trace>
  <inkml:trace contextRef="#ctx0" brushRef="#br0" timeOffset="54259.98">11293 9384 1000 0,'-4'0'496'16,"-2"5"-153"-16,-2 9-178 15,-3 5-34-15,-1 12-46 16,1 5-16-16,-2 11-28 15,8 13-9-15,-10-5-10 16,6 7-3-16,-8-13-6 16,7-4-2-16,2-9-2 15,0-5-1-15,6-4 15 0,-4-6-8 16,6-5-52-16,-1-7 35 16</inkml:trace>
  <inkml:trace contextRef="#ctx0" brushRef="#br0" timeOffset="56102.44">11392 9618 654 0,'3'-2'330'16,"-3"2"-108"-16,1 0-43 0,-1 0-73 15,0 0-26-15,2 0-27 16,-2 0-4-16,1 0 8 16,1 0 4-16,0 0 7 15,2 0-3-15,-3 0-5 16,1 0 1-16,0 0-3 15,0 2-1-15,2 5-4 16,0 4 0-16,1 9-9 16,-5 19-3-16,-7-18-7 15,-1-3-8-15,-2-1-4 16,3 10-5-16,2-4-6 16,-3 6-3-16,1-16-1 15,4-2-2-15,1 2 1 16,4-5 1-16,1 5 0 15,-2-8-1-15,3-1-6 16,-2 0-1-16,-1-4 0 0,-1-1 1 16,0 0 7-16,0 0 0 15,0 0-1-15,4-3-2 16,7-3-2-16,-1-6 1 16,34-28-2-16,-25 28 0 15,-2-8 0-15,3 6-1 16,-7-16 2-16,3 5-1 15,-10-8 1-15,7 10 0 16,-4 7-1-16,-5 3 0 0,2 12-1 16,-5-1-3-16,-1 5-2 15,-1-2 2-15,0 0-2 16,0 0 3-16,-4 8 0 16,-1 4-2-16,-9 24 3 15,24-22 1-15,-7-6 3 16,4 0 0-16,-1-4 0 15,-1-1-2-15,6-1-4 16,7 3-1-16,-7-5 0 16,16-1 1-16,-13-10 3 15,-1-3 1-15,8 1 3 16,-15-9 0-16,18 6 1 16,-4-5-1-16,-8-1 0 15,0 6 0-15,-11-2 2 0,0 6-1 16,-9 5-1-16,-3 1-4 15,-1 12-3-15,-3 2-2 16,1 13 5-16,0 4 0 16,-3 4 2-16,1 3-1 15,3-3-5-15,1 1 1 16,13 1-2-16,-8-3 3 16,5-1 2-16,2-1-2 0,-16-10 0 15,27 5 2 1,-9-10-2-16,2-5 17 0,10-3-42 15,-10-3-31-15,9-6-80 16,13 1-78-16,4-5-327 16,5-10 360-16</inkml:trace>
  <inkml:trace contextRef="#ctx0" brushRef="#br0" timeOffset="56606.91">12004 9558 825 0,'-7'1'436'0,"1"10"-108"16,-2 7-76-16,-14-2-99 16,7 6-38-16,-2 3-47 15,-1-5-15-15,4 6-13 0,1 5-3 16,-2-6 0-16,8 3-2 16,-1-3-6-16,-1-4-4 15,5-5-10-15,-2 5-5 16,2-12-3-16,0-9-1 15,1 6-2-15,2-4 0 16,2-2 6-16,-1-1 2 16,0 0 2-16,0 0 0 0,5-7-6 15,2-5-3-15,31-44-3 16,-21 28-8-16,6-6-19 16,2-8-9-16,6 7-3 15,4 3 8-15,53 71-2 63,-83-21 34-63,-7 0 2 15,3 1 5-15,-3 18-4 16,-6-6 0-16,2-4-2 16,-3-2 0-16,4-1 0 15,5 1 1-15,-2-4 0 16,-5-6 0-16,3-6 0 15,-12-5 4-15,14 2-40 16,-6-8-31-16,0-6-103 0,19 3-75 16,-11-13 149-16</inkml:trace>
  <inkml:trace contextRef="#ctx0" brushRef="#br0" timeOffset="56903.05">12329 9453 1147 0,'3'-1'524'0,"-3"2"-233"16,2 1-78-16,-2-2-90 15,-2 0-21-15,1 8-32 16,0 13-14-16,-2 35-21 16,-1-27-3-16,-5 10 3 15,0 1 0-15,-7-3-1 16,1 3-5-16,3-3-13 15,-4-5-3-15,7 3-6 16,-4-7-1-16,4-7-2 16,6 2 0-16,-4-12 1 15,6 0 1-15,-3-8-22 16,5 0-19-16,2-5-92 0,-3 1-77 16,0 0-272-16,3-8 297 15</inkml:trace>
  <inkml:trace contextRef="#ctx0" brushRef="#br0" timeOffset="57127.89">12210 9599 622 0,'-12'1'428'0,"8"1"37"16,-6-3-121-16,6 0-142 15,4 3-56-15,0 1-75 16,0-3-21-16,0 0-6 15,6 4-2-15,11-2-9 16,29 31-7-16,-26-32-12 16,2-1-1-16,0-8 14 15,3 4-27-15,-6-14-29 16,-1 0 24-16</inkml:trace>
  <inkml:trace contextRef="#ctx0" brushRef="#br0" timeOffset="58336.86">11225 9205 254 0,'-3'0'204'15,"0"1"50"-15,1-1-44 16,1 0-56-16,-1 0-15 16,1 0-33-16,0 0-11 15,1 0 2-15,0 0 2 16,0 0 15-16,0 0 2 15,6 0-11-15,-4-1-6 0,7-1-24 16,-6 0-8-16,4 1-22 16,0 1-10-16,2 3-7 15,3 1-4-15,24 15-4 16,-19-7 0-16,-3-12-2 16,1 5 1-16,7-5-4 15,-2-7 0-15,6 4-4 16,16-2-3-16,-4-3-3 15,4 3 0-15,-4-1-3 16,-12-5 1-16,8 11 0 16,2-3 0-16,0 3 1 15,4 0-2-15,-7 1-2 16,-4 7 0-16,-7-4 0 16,-2-3 2-16,-2 5 0 15,1-5 0-15,2 4 0 0,1 1 0 16,0-6 1-16,1-1 0 15,3-3-1-15,0 4 0 16,2 5-1-16,-10-6-1 16,1 1 1-16,-1 2 0 15,-2-6 0-15,11 9 0 16,-5-6-1-16,-1 1 1 0,4-2 0 16,-4-2-1-16,5 5 1 15,4 2 0-15,-5 3-1 16,1 0 1-16,-6-8-1 15,-3 1 0-15,6 0 1 16,3 1-1-16,-2 5 0 16,3-2 1-16,-2-3 1 15,-1-1 1-15,3 2 2 16,-4-1 0-16,-11-1 6 16,5-1 4-16,-1-2 5 15,-7-3 1-15,15 6-4 16,-5 1-1-16,-1-6-2 15,2 9 0-15,-4-1-1 16,-3-2 0-16,1 3-3 16,-2-3 0-16,2 5-3 0,-2-4 0 15,0 4-1-15,2 0 0 16,-5-4 1-16,4 8 0 16,-3-5 1-16,-1-5 0 15,-1-4 1-15,1-4 0 16,-1 4 0-16,-1-2 2 15,-4 3 6-15,-2-3-6 16,-7-4-52-16,0 5-74 16,-7-4 69-16</inkml:trace>
  <inkml:trace contextRef="#ctx0" brushRef="#br0" timeOffset="59252">13687 8970 669 0,'0'-1'382'0,"0"0"-77"0,0 0-78 15,1-2-40-15,4-6-43 16,-5 8-20-16,0 0-18 15,3-5 3-15,-2 3 3 16,0 0-5-16,-1 2-24 16,0 0-18-16,-1 0-25 15,0 1-5-15,-11 4-7 16,-18-3-2-16,-20 49-7 16,19-31-3-16,5 6-8 15,1 0-1-15,-4-3-3 16,5-2 0-16,2-3 0 15,4-1 3-15,-4-9-1 16,3 0-3-16,9-5-3 16,3-1-17-16,0-4-37 0,5 0-25 15,1-7-113-15,3-3-49 16,3-5 148-16</inkml:trace>
  <inkml:trace contextRef="#ctx0" brushRef="#br0" timeOffset="59518.43">13507 8924 757 0,'-1'-8'430'0,"-1"2"-77"15,2 7-92-15,0 8-94 16,10-2-37-16,-7 6-28 16,3 0 0-16,-3-1-17 15,6 8-9-15,-1-2-18 16,7 6-6-16,-6 0-12 15,-4-3-6-15,5 1-13 16,-1-2-4-16,-3-6-6 16,7 1-1-16,-4-7 0 15,3-4 1-15,5 3-2 16,-12-9-32-16,13-6 194 16,-2-5-136-16</inkml:trace>
  <inkml:trace contextRef="#ctx0" brushRef="#br0" timeOffset="60751.7">14618 8600 931 0,'0'-1'429'0,"0"0"-199"16,0 0-42-16,0 0-78 15,0 0-30-15,-1 0-30 16,0 1-15-16,0 0-9 16,-1 0 1-16,-7 16 5 0,-21 27 4 15,22-22-1-15,5 2-4 16,-10-4-9-16,13 3-5 16,-19-16-7-16,-1-1-2 15,11-6 0-15,-3 1 6 16,13-2-2-16,10-4-1 15,0-3-4-15,4-9-7 16,3-1-1-16,0-1-1 16,2-3-2-16,4 3 0 15,2 6-1-15,-1 3 1 16,-3 6 0-16,-6 3-2 0,-3 7 0 16,-3 3-1-16,-6 11 2 15,0 5-1-15,-5 9 4 16,-4 6 0-16,-7 5 2 15,-8 0 1-15,-8-3 2 16,-2-1 1-16,-1-6 1 16,-1 0-1-16,1-5 0 15,2-3-1-15,1-7 1 16,5-2-2-16,-4-7 4 16,-2-5 0-16,4-3-1 15,-2-4 4-15,6-5-2 16,2-1-4-16,3-9-17 15,0 1-11-15,10-2-8 16,0 3 1-16,7 2 13 0,3 3 5 16,-3 5 3-16,5-3-1 15,1 1 1-15,3 6 0 16,8-2 3-16,1 9 2 16,5 2 11-16,0 0 6 15,5 7 6-15,-6-5-2 16,5 9-6-16,-9-4-2 15,-2 1-3-15,2 0 1 16,-10-5 0-16,-3 0 0 0,2-5 26 16,-7-1-1-16,-3-8-100 15,13 0-205-15,-1-6 176 16</inkml:trace>
  <inkml:trace contextRef="#ctx0" brushRef="#br0" timeOffset="62052.37">15174 8770 744 0,'0'0'395'0,"0"0"-103"16,0-1-57-16,0 0-94 15,0 0-46-15,0 1-51 16,0 0-16-16,0 1-6 16,-1 10 7-16,-2 2 5 15,-8 37 4-15,-2-29-1 16,3 6-4-16,-2 0-9 16,-6-5-6-16,0 4-8 15,-3-4-2-15,13 0-3 16,-1-5 0-16,12 0 0 15,-2-9 0-15,1-4 12 16,3-3 0-16,-5-8 3 0,0-2 0 16,1-9-13-16,3-6-6 15,8 0-16-15,2-5-8 16,-2-6-12-16,7 4 3 16,0-6 11-16,3 2 7 15,6 20 9-15,-3 2 1 16,-4 11-1-16,-3 2-4 15,-2 6 0-15,-7-6 0 0,-1 13 8 16,-1 3 5-16,-6 7 7 16,-1 4 3-16,-5-2-2 15,-2 3-1-15,-4-5-4 16,-1 3 0-16,5-5-2 16,0-3 1-16,-2-6-1 15,2-4 0-15,0-4 1 16,2-3 3-16,2-2 4 15,3 0 0-15,0 0-3 16,0 0-5-16,4-9-5 16,0-15-2-16,47-33-11 15,-20 28-11-15,4-8-17 16,5 4-1-16,-3 7 11 16,0 4 12-16,-13 9 17 15,-4 8 1-15,-7 3 2 16,-11 3 6-16,1 12 16 0,-4-1 4 15,-2 13 2-15,-3 4-3 16,-5 4-13-16,5 3-5 16,-11-4-3-16,10-5-1 15,-3-4-1-15,-7-6 0 16,8-2 0-16,7-4 0 16,-3-4 5-16,6-3-2 0,1-6-31 15,-4-6-36-15,11-5-145 16,3-2-165-16,9-7 234 15</inkml:trace>
  <inkml:trace contextRef="#ctx0" brushRef="#br0" timeOffset="62487.86">15796 8749 976 0,'-8'19'474'0,"-6"-1"-184"16,-3 2-56-16,0 0-88 15,0-2-35-15,-1 3-36 16,1-4-10-16,-1 6-20 16,-2-6-5-16,10 3-9 0,3 0-5 15,1-8-7-15,9 8-4 16,-4-7-4-16,3-6-3 16,7 2-1-16,0-5 1 15,10-3 1-15,4 2 3 16,-2-10-1-16,1-4 1 15,3-5-2-15,-2-5-1 16,3 2-3-16,-5-8-1 16,-8-1 1-16,-4-3 0 0,0 2 1 15,-7 6 0-15,-10-6 0 16,2 14-2-16,-20-6-4 16,9 10-1-16,2 15-4 15,-12-7 0-15,10 6-1 16,-1 1 1-16,4 3-16 15,10 8-27-15,-5-2-57 16,3-1-49-16,3-3-108 16,2-2-111-16,4 3 238 15</inkml:trace>
  <inkml:trace contextRef="#ctx0" brushRef="#br0" timeOffset="62798.31">16281 8418 984 0,'7'-15'535'16,"-6"12"-98"-16,-1 4-147 15,-3-2-143-15,3 1-49 16,-1 0-69-16,-3 21-11 0,-9 42-4 15,-3-30 0-15,-2 14 3 16,-4 3 4-16,-3 9 3 16,-1 2 1-16,-6-3-4 15,-2 0-2-15,5-9-6 16,-4-5-3-16,14-8 3 16,-1-7 12-16,18-11 5 15,5-8-630-15</inkml:trace>
  <inkml:trace contextRef="#ctx0" brushRef="#br0" timeOffset="65328.6">16528 8904 393 0,'-1'-2'322'0,"-2"-2"33"15,1-2-97-15,0 0-26 16,0-1-52-16,0 0-17 16,0 6-15-16,1 0-7 15,0 0-23-15,0-1-10 16,0 1-35-16,0 0-18 0,1 0-21 16,0 1-13-16,-1 0-13 15,-2 6-3-15,0 22-3 16,-36 38 2-16,27-23-2 15,-7 2 4-15,-9 1-3 16,-1-1 3-16,1-1 2 16,8-1-5-16,2-10 3 15,3-5-2-15,3-7-2 16,1-8-3-16,6-2 1 16,-2-5-1-16,5-8 6 15,2 1-2-15,3-8-29 16,3-2-22-16,6-6-82 15,1-8-58-15,5-16-330 16,5-2 341-16</inkml:trace>
  <inkml:trace contextRef="#ctx0" brushRef="#br0" timeOffset="65795.39">16509 8832 638 0,'-11'-1'339'16,"3"1"-76"-16,6 1-36 0,-10-6-66 16,2-5-28-16,6 2-39 15,5 7-18-15,7 0-15 16,2 2 0-16,5 0-6 16,-5-6-5-16,3-4-9 15,4 4-7-15,4 0-12 16,3-2-3-16,8 8-8 15,1 2 0-15,-1-1-3 16,0 8-1-16,-7-10 0 16,0 8-3-16,-7-2 0 15,-1 6 1-15,-4 11 1 16,-9-11 1-16,-10 7 3 16,-8-4 0-16,-13 8 0 15,-5 1-1-15,1 7-1 16,-3-1 0-16,-1-6-2 15,3 0-1-15,-2-11 2 0,10-1-1 16,1-10 4-16,8-1 1 16,11-3 2-16,-7-8 0 15,8-3-3-15,-5-8 2 16,0-7-29-16,10 5-35 16,-5-6-73-16,3 6-70 15,11 11-232-15,-9-2 277 16</inkml:trace>
  <inkml:trace contextRef="#ctx0" brushRef="#br0" timeOffset="66694.65">17138 8814 1037 0,'-6'-6'513'0,"1"3"-167"16,-3-2-97-16,-3-1-100 16,2 7-43-16,-10-1-58 0,0 9-14 15,-2 6-17-15,-2-4 0 16,4 8-3-16,4 2-5 15,0 2-2-15,2-4-2 16,-2 1-2-16,1-1 0 16,8-2-1-16,-2 0 0 15,8-3-1-15,2 2 0 0,5-4-1 16,4 0 0-16,-3-5 1 16,1-5 2-16,2-5 3 15,0-5 1-15,9-7-5 16,3-3-6-16,1-5-11 15,2-4-5-15,-2-6 3 16,-1-1 5-16,-3-5 9 16,-2 3 3-16,-6 10 2 15,-5 7 0-15,-5 10-1 16,-3 5-1-16,-5 8-3 16,-4 5-1-16,-5 12 2 15,-1 3 2-15,0 3 1 16,0-1 2-16,4 2 0 15,1-1-1-15,6-1 0 16,0-1-1-16,3-5 0 0,2-2 0 16,6-4 0-16,5-1 0 15,2-6 2-15,5-2 1 16,0-7 3-16,2-5 0 16,3-6 1-16,-2-5-1 15,2-4-2-15,1-3-1 16,0-4 0-16,0-3 0 15,-3-8 1-15,-4 0 0 16,3 4-5-16,-10 3-1 16,-6 15-2-16,1 6-2 15,-8 7-3-15,3 5-2 0,9 8-2 16,4 7 0-16,-11 4 7 16,2 0 3-16,-1 5 4 15,0-4 1-15,9 3 1 16,-1 3 0-16,-6-7-2 15,-5 0-1-15,-2 0 0 16,-2-2 1-16,-9-2-2 16,8 4 0-16,-5-6 4 15,-3 3 1-15,4-6 4 16,-14-2 0-16,4-2-4 16,4-3-2-16,1-1-1 15,6-2 0-15,1 1-2 16,1-1-12-16,5 0-40 15,-3-2-58-15,4 1-180 0,0 0 187 16</inkml:trace>
  <inkml:trace contextRef="#ctx0" brushRef="#br0" timeOffset="67447.209">17755 8558 773 0,'20'-11'482'0,"-15"5"-13"16,1 7-137-16,-9 4-135 15,-6 1-60-15,-3 10-72 16,-7 1-10-16,4 14-12 16,-7-1-2-16,2 13-6 15,3 6-2-15,-1-4-6 16,5 3-6-16,1-9-8 15,-3-9-4-15,1-1-2 16,4-3 0-16,2-1-1 16,-2-3 1-16,6-4 1 15,1-6-2-15,1-9-3 16,2-3-11-16,1-4-27 16,-2 3-18-16,1-2-47 0,5-18-22 15,12-38-31-15,-8 26-5 16,-1-11 38-16,3 12 32 15,-1 4 53-15,1 7 17 16,-4 11 47-16,-5-4 27 16,0 13 38-16,3 1 13 15,-2 0-22-15,-3 0-20 16,0 0-22-16,0 0-5 0,4 3-7 16,10 9-4-16,30 19-10 15,-26-30-2-15,4-4-4 16,10 1 0-16,-12-9 0 15,6 1-1-15,-12-3-1 16,-2 3-2-16,7 7-2 16,-21-8 1-16,13 11 0 15,-6-1 2-15,-5 0 3 16,7 2-3-16,-10 2-3 16,3 5-3-16,-9 3-2 15,2 3 1-15,5 8 0 16,-5-1 0-16,0 2 0 15,-7 0 1-15,-6-3 0 16,1 2-1-16,-4-2 1 16,15 6 0-16,-1-7 0 0,-4-7 0 15,11 3-1-15,-7-9 1 16,5-3-1-16,3 1 0 16,0-7-2-16,1 2-9 15,0 0-31-15,0 0-30 16,6-13-115-16,37-39-89 15,-16 28 170-15</inkml:trace>
  <inkml:trace contextRef="#ctx0" brushRef="#br0" timeOffset="67743.81">18104 8689 572 0,'14'-3'401'16,"-7"3"14"-16,-2 6-167 15,-3 2-35-15,-5 9-57 16,-8-5-13-16,-1 16-35 15,-5-4-12-15,-1-2-8 16,-4 3-2-16,-2-6-11 16,2 1-11-16,-1 1-18 15,13 3-10-15,4-4-16 16,-1-2-6-16,11-2-8 16,-14-6 0-16,12-1-3 15,7 3 0-15,-13-8 0 16,22 8 0-16,-12-6 1 15,0-4 0-15,17 0 1 0,-11-5 1 16,11-4 2-16,6-1-5 16,-2-3-27-16,4 1-25 15,-7-7-104-15,-1-6-6 16,-2 0 89-16</inkml:trace>
  <inkml:trace contextRef="#ctx0" brushRef="#br0" timeOffset="68660.6">18471 8391 422 0,'7'-14'319'0,"-1"6"58"16,-1 2-114-16,-8-5-88 15,0 6-29-15,3 4-42 16,-6-6-17-16,5 11-27 16,8 7-5-16,-12-2 7 15,8 8 11-15,-2 7 15 16,-15-3 3-16,4 11-6 16,-10 4-8-16,1 4-17 0,6 2-9 15,4 14-16-15,-2 0-9 16,-3 0-11-16,-5-7-4 15,0-14-4-15,12 2 0 16,5-12-2-16,-2-3 0 16,1-3 0-16,10-1-1 15,0-1 0-15,6-1 0 0,2-4 3 16,-15-11 0-16,6-4 3 16,7-2 1-16,9-3-7 15,0-6-4-15,10-3-8 16,0 0-1-16,-7-15 4 15,9 8 5-15,-14-11 1 16,-4-2 3-16,-4 7 1 16,-7-3-1-16,-2 19-1 15,-10-1-3-15,-6 14-3 16,-2 5-3-16,-9 4 2 16,8 13 2-16,-1-3 1 15,5 3 1-15,5 2 1 16,-6-7-1-16,12 5 1 15,-7-7-1-15,4 4 0 16,9 1 1-16,5-2-1 0,8 3 1 16,4-4 0-16,-6-3 0 15,3-7 2-15,0-6 1 16,5 0 1-16,0-5-1 16,4-2 2-16,0-7-1 15,6-6-2-15,3-4-1 16,1-10-2-16,-4-7 1 15,-1-8-2-15,-5 3 0 16,2 11-4-16,2 14 0 16,-10 11-2-16,2 11-1 0,-13 8 0 15,2 10 0-15,-2 11 3 16,-5-5 3-16,4 8 1 16,-10-12 1-16,3 6 0 15,-3-4 1-15,-2-7-1 16,2 12 1-16,-8-10 2 15,3 7 0-15,-19-10 5 16,-13-5-1-16,5-2 6 16,-11-3 4-16,21 4 4 15,-4-8 2-15,-15-6-2 16,13 0-3-16,-12-9-7 16,13 1-2-16,19 7 2 15,-3-8 0-15,11 9-7 16</inkml:trace>
  <inkml:trace contextRef="#ctx0" brushRef="#br0" timeOffset="69500.09">16070 9233 307 0,'-8'0'236'0,"-1"-4"50"15,2 1-45-15,4 3-63 16,3 2-23-16,0 3-47 15,0-5-18-15,0 0-26 16,0 0-11-16,0 0-8 16,0 0-1-16,3 1-1 15,1 0-1-15,15 4-6 16,29 8-1-16,-20-10-3 16,12 5 0-16,12-6-2 15,9-3-4-15,25 5 7 16,15-4 13-16,31-3 13 15,18 3 9-15,32-12-2 16,18 3-10-16,21 6-10 16,11-5-7-16,-3 6-12 0,-9-4-7 15,-23-9-7-15,-14 4-2 16,-33-13-2-16,-12 8 0 16,-31 3 0-16,-20-5 0 15,-28 10-1-15,-18-1 1 16,-24 3 16-16,-11 2 1 15,-12 0-2-15,-11 2-2 16,-9 1-21-16,0 2-2 16,0 0 10-16,3 2-14 0,16 3-66 15,2 1-72-15,5-1-524 16,-5-2 454-16</inkml:trace>
  <inkml:trace contextRef="#ctx0" brushRef="#br0" timeOffset="73144.459">14233 9309 408 0,'-1'-12'281'16,"5"12"23"-16,-3 0-43 15,1 2-64-15,-2-2-45 16,0 0-73-16,0 0-27 0,0 0-35 16,0 0-5-16,0 0 3 15,0 0 7-15,4 11 18 16,8-4 5-16,27 18 7 16,-24-27-4-16,4-6-6 15,5 3 0-15,13 5-1 16,0-4-3-16,5 2-6 15,3 2-5-15,-8-1-8 16,-5-7-2-16,5 5-4 16,-3-5-2-16,1 8-2 15,4 0-2-15,-4 3-1 16,-2-2 0-16,2-1-1 16,3 8 0-16,-8-8-1 15,3 1 1-15,-1 0-1 16,-11-8 1-16,10 8-1 0,0 0 0 15,-3-2-1-15,9 1 0 16,-6-7-2-16,2 5 1 16,-5 2-1-16,-2 0 0 15,-4 2 0-15,0 3 0 16,0-4 0-16,1 1 0 16,3 0 1-16,-3-2-1 0,1-3 2 15,10 5-1-15,-5 1 0 16,0-3 1-16,-4-5-2 15,-4-4 1-15,1 2 0 16,4 2-1-16,5 5 0 16,-7-3-1-16,2 2 0 15,-5 1 0-15,-2-3 1 16,-1 3-1-16,1-1 1 16,-3 0 0-16,5 9-1 15,0-3 1-15,-3-3 0 16,4 4 0-16,-3-8 0 15,1-3 0-15,-5 4-1 16,3-3 1-16,6 5-1 16,1 8 1-16,2 0 0 15,-11-8 0-15,-4 0-1 16,-3-5 0-16,-4 1 0 16,10 1 0-16,-2 4 0 0,2 3 1 15,2 3-1-15,-4 1 0 16,1-5 1-16,-5 1 0 15,-1-7 3-15,-1-2 2 16,1-2 3-16,3 2 1 16,0 0-1-16,-1 2 0 15,-6-4-2-15,-7-13 2 0,-5 10-17 16,-2-2-52-16,-6 3-460 16,7 16 370-16</inkml:trace>
  <inkml:trace contextRef="#ctx0" brushRef="#br0" timeOffset="74109.14">14538 9494 399 0,'3'-6'250'0,"4"2"1"15,-7 1-36-15,3-1-49 16,4 4-16-16,-5 0-23 16,0-1-10-16,-2 1-9 15,-1-1-6-15,0 0-25 16,0 1-10-16,0 0-14 15,0 0-6-15,-1 1-4 16,-6 18-2-16,-10 38-15 16,10-21-5-16,0 8-8 15,-13-2-4-15,0 4-2 16,-6-8-1-16,9-1-1 16,8-1 0-16,-2-13-1 15,5 2 0-15,-5-13 0 0,2-1 0 16,8-2 2-16,0-6 2 15,6-1 6-15,-1-2 11 16,-3-1-33-16,0 0-40 16,3-17-179-16,16-32 143 15</inkml:trace>
  <inkml:trace contextRef="#ctx0" brushRef="#br0" timeOffset="76510.37">14957 9655 534 0,'6'-4'296'0,"-6"0"-54"15,5 1-47-15,4 1-60 16,-8-2-23-16,5 3-26 15,-2-4-3-15,-5 3-6 16,6 3-4-16,0-1-9 16,-5 0-5-16,0 0-15 15,0 0 0-15,-1 0-8 16,-2 14-7-16,-3 9-6 16,-14 31-8-16,6-27-6 15,-5 4-2-15,-3-6-1 16,-2-1-1-16,2-3-1 15,4-3 0-15,5-6 0 16,4-2-1-16,3-5 3 16,3-4 3-16,3-1 1 15,0-1 0-15,0-1 1 16,0 1-5-16,3-5-3 0,7-18-1 16,15-19-4-16,-15 20-4 15,5 1-1-15,5 1-3 16,1-6-5-16,2 3 1 15,3-1 3-15,-7-1 3 16,-1-1 4-16,1 6 1 16,-2 7-3-16,4 9-3 15,-18 5-2-15,4 7 2 0,-2 15 8 16,-8 1 3-16,3 13 10 16,-10-3 1-16,-3 0 1 15,3 0-1-15,0-7-2 16,4 3-2-16,-2-10-4 15,-1-4 1-15,9-2-1 16,-5-7 1-16,2-4 8 16,3-2 3-16,1-4 0 15,-1 3-1-15,0 0-9 16,5-12-3-16,3-17-5 16,11-32-2-16,-1 25 0 15,7-1-2-15,-2 2 4 16,7 5 0-16,-8 8-2 15,0 8 0-15,-1 10-2 16,-9 2-2-16,-4 3-1 0,-2 8 2 16,-5 4 3-16,3 9 3 15,-4 7 1-15,-5-2 1 16,1 0 1-16,-3 1 1 16,0-1 1-16,-1 1 1 15,-1-5 0-15,1-6-2 16,-1-7 0-16,0-2 0 15,4-3-1-15,0 0 1 16,2 1-1-16,0-3 2 0,-1-3-13 16,3 0-17-16,1 0-51 15,0-1-38-15,0 1-80 16,2-7-74-16,1-9 173 16</inkml:trace>
  <inkml:trace contextRef="#ctx0" brushRef="#br0" timeOffset="77027.62">15515 9587 549 0,'-4'0'365'0,"1"3"17"16,9 8-84-16,-18-3-86 16,13 6-44-16,-7 0-60 15,-14-4-23-15,13 9-27 16,-3-3-7-16,6 6-6 0,-4-2-3 15,-7-7-4-15,-3-2-5 16,-5-3-9-16,13 5-6 16,4-2-9-16,-3 2-2 15,9-1-4-15,0 0 0 16,10 3-2-16,0-2 2 16,8 0 0-16,-1-4 1 15,-10-8 1-15,9 5 0 16,-12-8 1-16,6 2 1 0,-2-5 4 15,0 1 1-15,3-9-1 16,2 0-1-16,7 2-4 16,-9-9-1-16,9 8-1 15,-8-6 0-15,-3-5 1 16,-7-2-2-16,-3-1 2 16,2 4-1-16,-8 0 0 15,5 5 0-15,-10 0-1 16,-2 2-1-16,-4 6-2 15,1 5 0-15,8 4-2 16,-2 5-1-16,2 1 0 16,6 1 1-16,-7 1 0 15,6-4-1-15,-3 3 0 16,14 2 8-16,5-1-43 16,-9-2-29-16,15 2-99 0,-16-10-86 15,-1-3 162-15</inkml:trace>
  <inkml:trace contextRef="#ctx0" brushRef="#br0" timeOffset="77375.66">15934 9408 817 0,'3'-4'491'15,"2"4"-55"-15,2 3-216 16,5 1-49-16,-6 4-68 16,-7-2-18-16,-14 6-16 15,-3 3-3-15,4 9-13 16,5 11-6-16,1 10-4 16,-9 1-3-16,0 9-3 15,-2-5-3-15,0-3-8 16,5-3-4-16,0-14-8 15,3-5-3-15,3-13-2 0,3 0 0 16,3-3 0-16,2 1 2 16,3-4 1-16,-2-6-12 15,1-7-41-15,2-7-51 16,1-3 53-16</inkml:trace>
  <inkml:trace contextRef="#ctx0" brushRef="#br0" timeOffset="79400.43">16431 9618 400 0,'6'2'235'16,"-5"-2"-41"-16,-1 0-76 15,0 0-21-15,0 0-25 0,0 0-1 16,4 2 5-16,-4-2 2 16,1 0 0-16,-1 0-2 15,0 0 2-15,0 0 3 16,0 0 12-16,0 0 4 15,0 1-7-15,1 1-8 16,0 1-25-16,-2 0-12 16,-1 4-19-16,-1-2-5 15,-18 0-7-15,-31 30 0 0,19-30-4 16,6 2-2 0,7 2-3-16,-3-1-1 0,5 4-2 15,4-1-3-15,0 2-2 16,0-3 0-16,2 1 3 15,-1 1 0-15,7 1 1 16,-1 4-1-16,5-2 0 16,2 0-2-16,0-3 0 15,4 1-1-15,4-2 0 16,4 1 0-16,1-3 1 16,0 0 2-16,5-3 0 15,-2-1 2-15,6-1 1 16,2-4 0-16,1-2 1 15,2-4 1-15,-4 0 2 16,-4-1 0-16,-10-2 0 16,0 2-1-16,-5-2 0 0,4 1 3 15,-3 4-21-15,-1-2-15 16,-3 5-63-16,-1-2-44 16,0 2-96-16,-1 0-135 15,0 0 242-15</inkml:trace>
  <inkml:trace contextRef="#ctx0" brushRef="#br0" timeOffset="81490.01">17990 9435 992 0,'10'-1'500'15,"-10"-3"-145"-15,4 3-62 16,-8-1-90-16,3 1-42 15,0 0-68-15,0 0-26 16,-2 1-29-16,-8 5-7 16,1 12-6-16,-36 36-2 0,37-18-9 15,4 3-2-15,3 5-2 16,2 0-2-16,-5-5-2 16,3-3 1-16,-4-5-2 15,1-6 1-15,5-4-1 16,-2-4 1-16,0-9 2 15,11 3 0-15,-19-13 7 16,20 6 2-16,-7-6-2 16,-8-4-2-16,9-3-13 15,-13-9-9-15,3 3-13 16,3-2-7-16,-1 2-8 16,-5-4-6-16,0 2-11 15,-6-4-2-15,-14 2-3 16,0 8 9-16,-12-2 20 15,-3 2 6-15,7 9 14 0,2 2 1 16,6 8 0 0,1 3 1-16,10 4 1 0,0 1 3 15,15 11 2-15,-1-3 3 16,7 5 6-16,3-3 4 16,5-1 9-16,11 8 3 15,2-14 3-15,4 1 1 16,4-11-1-16,-1-8-3 15,11-2-3-15,0-4-2 0,-9-10-1 16,5 2 1-16,-8-7-18 16,-9-4-14-16,-1-1 357 15,-6-5-268-15</inkml:trace>
  <inkml:trace contextRef="#ctx0" brushRef="#br0" timeOffset="90678.55">16582 9728 245 0,'-1'-1'209'0,"0"0"55"15,1 0-39-15,-1 0-58 16,1 0-19-16,0 0-28 16,0-1-14-16,0 1-27 15,-1 0-7 1,1 0-14-16,0 0-5 0,0 0-14 16,0 0-9-16,0 0-8 0,0 0 1 15,0 0 8-15,-1 1 5 16,0 0-1-16,0 0-2 15,-1 8-10-15,-4 12-3 16,-3 26-7-16,7-26-3 16,-1-5-3-16,-14-4-2 15,3 1 1-15,12 6 0 16,0-2-1-16,2-3-1 0,-4-5 0 16,-8-5-1-16,7-1 2 15,-4 1 0-15,7-3 1 16,0 0 3-16,2-2-1 15,0 1-1-15,0 0-4 16,0 0-5-16,0 0-3 16,0 0 0-16,0-1 1 15,2-5 0-15,11 0 0 16,21-29 0-16,-22 27 0 16,-7-6 1-16,4 1 1 15,-4-10 0-15,8 4 1 16,0-3 0-16,1-2-1 15,6 8 0-15,-5-7 0 16,-3 3-2-16,0 14-1 0,-3-2-2 16,-2 12-1-16,3 8 0 15,-9 2 3-15,-1 0 1 16,-6 7 3-16,0 0 1 16,-3-2 1-16,1 6 0 15,-1-1 1-15,-5-9 1 16,0 3-1-16,5 2 1 15,2-3-1-15,-1 0 0 0,2-5-1 16,0-3 0-16,0-5 0 16,3-3 1-16,5 7-1 15,-3-9 1-15,1 2 3 16,0 0 0-16,0-1 0 16,0 0 0-16,0 0-3 15,0 0 0-15,3-7-1 16,3-1 0-16,1-9-1 15,25-25 0-15,-20 29 0 16,2-2 0-16,1 5 0 16,-3-6-1-16,4 5-1 15,0-7 0-15,0 0 1 16,6 7-1-16,-7-2 1 16,5 8-1-16,-4 3-3 15,-6-3-1-15,8 17 0 16,-13-3 0-16,2 5 4 0,1 4 2 15,-6-4 1-15,7 5 3 16,1 9 3-16,-3-2 1 16,-3-1 0-16,-11-7 1 15,0 0-3-15,1-2 0 16,-11-4-1-16,13 4 0 16,-12-11 0-16,3-1 1 15,8-3 6-15,5 1 6 16,-2-3-37-16,2 1-48 0,0 0 44 15</inkml:trace>
  <inkml:trace contextRef="#ctx0" brushRef="#br0" timeOffset="91173.26">17083 9677 767 0,'-2'1'424'0,"-2"1"-92"16,0 2-88-16,3-4-99 16,0 1-40-16,-8 28-33 15,-22 25-10-15,21-18-7 16,-10-7-4-16,7 10-11 15,10 7-4-15,-13-6-14 16,9 7-5-16,-13-10-7 16,1-3-1-16,1-6-2 15,16 3-2-15,2-11 1 16,7 1 1-16,-1-8 3 16,-9-13-5-16,4 0-46 15,-13-14-34-15,13 0-123 16,9-5-109-16,-10-9 197 15</inkml:trace>
  <inkml:trace contextRef="#ctx0" brushRef="#br0" timeOffset="91668.59">17005 9768 760 0,'-12'-9'362'0,"9"2"-156"16,3-2-34-16,10 5-69 15,-4-2-21-15,0-9-19 16,0 0-7-16,4 0-7 15,5 0 0-15,9 9-1 16,3-2-1-16,5 2-6 16,0 6-6-16,-2 1-7 15,0 5-3-15,-4 4-6 16,-1 2-2-16,-2 5-6 16,-3 2-2-16,-4 6-1 15,-12-9 0-15,-5 0 1 16,-1 2 1-16,-13-3 4 0,-2-1 1 15,-7 2 2-15,-4-1 1 16,-2-1 2-16,0 3 2 16,-8-8 2-16,1-3-1 15,-1-6-4-15,6-1-2 16,8-4-5-16,-1-4-1 16,11 0-1-16,-4-1-31 15,14 5-93-15,7 5 80 0</inkml:trace>
  <inkml:trace contextRef="#ctx0" brushRef="#br0" timeOffset="92651.26">19544 8941 734 0,'-1'-2'365'0,"-1"-2"-123"16,1 3-27-16,0-1-76 16,0 1-28-16,0 0-38 15,0 0-11-15,0 0-4 16,0 0 5-16,-1-1 4 16,2 1 2-16,0 0-2 15,0 0-1-15,16-3 2 16,32-14-2-16,-14 7-14 0,13 9-10 15,8-1-22 1,-13-4-6-16,-3 6-8 0,-10-5-1 16,-14 1-1-16,2 2 1 15,1 8-1-15,-18-6-10 16,-4 1-36-16,2 7-39 16,1-8-111-16,-10 2-77 15,-4 4 165-15</inkml:trace>
  <inkml:trace contextRef="#ctx0" brushRef="#br0" timeOffset="93017.9">19401 9082 691 0,'-8'0'455'15,"-3"-3"-14"-15,17 4-198 16,-6-1-24-16,0 0-90 0,0 0-25 16,0 0-30-16,12 0-13 15,11 0 1-15,25 4 1 16,-14-3-4-16,-1 0-2 15,2-1-13-15,-2-6-9 16,4 3-15-16,-4-5-5 16,-1 2-8-16,4 8-2 15,-21-4 1-15,2 5-24 16,-10 1-98-16,-8-1-188 0,-10 4 193 16</inkml:trace>
  <inkml:trace contextRef="#ctx0" brushRef="#br0" timeOffset="93978.4">20429 9012 486 0,'-1'-1'325'0,"0"0"-26"16,0 0-89-16,0 0-40 0,-3-2-54 15,-3 0-16-15,0 1-35 16,6 1-12-16,0 1-19 15,0 0-5-15,0 0-2 16,0 0 0-16,-6 3 0 16,3 3 1-16,1 2 0 15,-2-2-1-15,3 4-7 16,1-6-3-16,0-1-2 16,1 1 0-16,0-4 3 15,0 0 2-15,12 6-1 16,2-3-1-16,28 1-2 15,-33-14-3-15,3-2-2 16,-5-2 0-16,-6-4-3 16,3 3 0-16,-4 2-2 15,-1 4 0-15,1 9-2 16,-5 0 0-16,-7-2-4 16,-1 2 0-16,0 1 0 0,1 2 0 15,1 1-1-15,3 3 0 16,-5-3 0-16,3 2 0 15,18 6 1-15,-4-2 2 16,0-3-21-16,5 0-38 16,-8-1-127-16,6-1-140 0,14 2 198 15</inkml:trace>
  <inkml:trace contextRef="#ctx0" brushRef="#br0" timeOffset="94621.27">21183 8597 671 0,'8'-2'360'15,"0"1"-81"-15,-7-2-31 16,-1 1-77-16,-5 2-24 16,5 0-32-16,-1 0-11 15,0 0-17-15,-2 7-13 16,-7 15-23-16,-10 33-9 15,5-24-9-15,-2 2-4 16,-5-3-8-16,1 4-5 16,0-6-4-16,2-1-4 0,-1 4 0 15,-1-6-1-15,0-4-1 16,2-1 1-16,2-11 1 16,0-5 0-16,8 1 2 15,-1-5 2-15,7-1 0 16,5 1-1-16,-5-13-5 15,4 2-6-15,6-5-5 16,1-2-5-16,10 2-3 16,-2-3 0-16,1 5 2 15,0 3 3-15,-2 7 2 16,4 7 2-16,-5 4-2 16,-5-7 2-16,1 6 1 15,0 3 0-15,1-3 3 16,4 10 0-16,0-11 0 0,2 0 0 15,2 2 0-15,6 2 1 16,2-2 2-16,1-1-4 16,-12-12-47-16,5 2-42 15,-5-2-117-15,-1-6-115 16,13 6 205-16</inkml:trace>
  <inkml:trace contextRef="#ctx0" brushRef="#br0" timeOffset="94987.51">21485 8637 841 0,'-3'-1'428'0,"2"4"-134"15,-1-1-44-15,1-2-77 16,0 0-34-16,0 0-43 16,-11 14-19-16,-33 36-26 15,32-20-5-15,-11-5-5 16,5 7-3-16,2 3-10 0,0-2-6 16,11 4-9-16,-6-7-3 15,-6-3-3-15,0-2-2 16,0-4 0-1,7-1-1-15,16-1 0 0,-2-7 3 16,-1-4-19-16,-7-5-23 16,-4-4-65-16,6-2-68 0,5-7-397 15,2 0 382-15</inkml:trace>
  <inkml:trace contextRef="#ctx0" brushRef="#br0" timeOffset="95435.27">21801 8651 960 0,'10'6'476'0,"-10"1"-155"15,-11-1-78-15,-1 5-65 16,6 4-39-16,1 8-46 15,5 3-18-15,-10 0-26 16,-10 3-5-16,-1 3-7 0,-10-5-3 16,4-2-10-16,8 4-4 15,-4-11-7-15,8 1-3 16,14 0-5-16,0-6 0 16,4 1-2-16,10-1 0 15,-1-7 2-15,1-1-1 16,9-5 2-16,8-1 1 15,4-4-1-15,4-1 0 0,-5-6-1 16,-15-11-2 0,4-5 0-16,2 3 0 0,-4-9 2 15,4 6 1-15,-12-5 4 16,-5-4 0-16,-11-2-1 16,-9 2-3-16,-10 7-7 15,-9 3 1-15,6 19-28 16,-15 5-29-16,2 7 376 15,3 7-260-15</inkml:trace>
  <inkml:trace contextRef="#ctx0" brushRef="#br0" timeOffset="97329.36">22500 8712 782 0,'1'-2'385'0,"-1"3"-138"15,1-1-22-15,-1 0-79 16,0 0-30-16,0 0-42 16,0 0-19-16,-1 0-9 15,-1 8 5-15,-6 11 6 16,-16 31-3-16,6-20-12 16,3 12-10-16,-5-9-14 15,1 1-5-15,-5-9-5 0,-5-7-1 16,7 1-1-16,9 0-1 15,7-5 1-15,6-2-1 16,-2-9 9-16,-6-5 2 16,-2-7-7-16,15-1-3 15,6-8-23-15,8-3-13 16,5-12-23-16,-10-5-8 0,12-4-8 16,-3 5 8-1,11 5 27-15,-5 2 10 0,-2 1 17 16,1 2 3-16,-5 8-3 15,0 5 7-15,-3 13 16 16,-7 1 8-16,0 18 12 16,-1 9-2-16,-12 7-6 15,-1 2-2-15,-10-5-6 16,-3 1-2-16,4 1-5 16,-6-4-2-16,2-6-4 15,2 1 1-15,-2-12-1 16,5 0 1-16,7-2 5 15,-5-9 4-15,7-1 2 16,-1-5-3-16,1-3-7 16,4-7-5-16,3-7-4 15,6 4 0-15,3-10-2 16,3 0-1-16,9-3-2 0,-2-6-1 16,7 1 1-16,3 5 1 15,-11 3 0-15,-7 1 0 16,10 14 0-16,-9 5 0 15,3 13 8-15,-9 4 2 16,-11 15 5-16,4 4 1 16,-6 6-3-16,8 8-3 0,-9-9 0 15,-5-4-2-15,-4-2 1 16,7 0-1-16,-12-12 0 16,11 3 0-16,0-5 1 15,-12-9 0-15,6 1 5 16,-2-5-8-16,13 0-39 15,-3-1-25-15,5-5-97 16,-3 5-78-16,0 0 154 16</inkml:trace>
  <inkml:trace contextRef="#ctx0" brushRef="#br0" timeOffset="97810.84">23236 8641 588 0,'-9'12'406'16,"-12"0"45"-16,-6 2-144 16,3 1-116-16,3 7-40 15,5 4-64-15,-3-3-16 16,-1-4-28-16,1-5-11 16,3 2-5-16,1 2 1 15,5 1 5-15,4 6 2 0,-1-12-4 16,7 3-5-1,7 0-9-15,0-8-1 0,10 2-2 16,-1-6-1-16,11-3-1 16,1 0-1-1,5 0-1-15,-4-4 1 0,-7-10 0 16,9 6 1-16,-14-9-1 16,-6-8 0-16,9 8-1 15,-18-13 0-15,-2-3-1 16,6 6 0-16,-15-10-2 15,8 5 1-15,2 5-2 16,-2-1-2-16,-4 7-1 16,-10-2-2-16,4 10-1 15,-9 0 0-15,8 6-3 16,7 7-1-16,-16-1-3 16,12 4 0-16,-10-1-24 0,2 1-20 15,15 9-45-15,2 4-44 16,3-1-117-16,1 3-164 15,-4-3 271-15</inkml:trace>
  <inkml:trace contextRef="#ctx0" brushRef="#br0" timeOffset="98183.69">23839 8268 794 0,'5'-12'498'16,"-4"6"-31"-16,0 6-214 15,-4-2-52-15,1 2-94 16,1 0-32-16,-8 16-34 15,-28 42 0-15,11-26 4 16,3 5 2-16,9 6-4 16,-5 0-2-16,5 5-10 0,-2 0-4 15,-5 4-8-15,2-3-4 16,3 1-4-16,0-2-1 16,-3-16-1-16,4-3 0 15,-1-15 4-15,1-1-18 16,6-1-86-16,3 3-21 15,2-3 54-15</inkml:trace>
  <inkml:trace contextRef="#ctx0" brushRef="#br0" timeOffset="100459.55">24169 8813 787 0,'-10'-5'371'0,"13"8"-148"15,-5 3-43-15,4 4-59 16,2 7-27-16,-21-3-31 15,8 5-13-15,-17 4-7 16,6 7-1-16,7 11-8 16,-16-5-3-16,11 8-10 15,-4 2-6-15,3-7-5 16,4 3-1-16,4 3-2 16,-1-14 2-16,3-4-1 15,0 1 1-15,-2-28 9 16,3 6-10-16,3-10-60 15,2-8-46-15,7 5-124 0,1-17-172 16,5-6 261-16</inkml:trace>
  <inkml:trace contextRef="#ctx0" brushRef="#br0" timeOffset="100926.37">24175 8747 751 0,'-3'-9'355'0,"-2"-2"-156"16,13 5-23-16,0-7-56 15,4-1-23-15,12 1-14 16,-8-6-8-16,-2 2-10 15,11 5 1-15,-2 4-9 16,-5 4-5-16,10 13-12 16,-9 1-6-16,-2 14-9 15,3 4-4-15,-8 3-7 16,-1 4-1-16,-7-7-4 16,-3 0 0-16,-5-4-1 15,-3 2 0-15,-6 4 3 0,-8-8-1 16,-2 3 1-16,-5-8 1 15,-1-5 0-15,8 5-1 16,-13-16 2-16,2-1-1 16,12-3 0-16,-14-5 0 15,18-2-2-15,-4-4-2 16,-2 2-3-16,12 3-10 0,9 5-39 16,1 0-19-16,-3-1-72 15,-1-4-36-15,5 8-139 16,9 3-222-16,-4 0 350 15</inkml:trace>
  <inkml:trace contextRef="#ctx0" brushRef="#br0" timeOffset="101792.56">24895 8670 1116 0,'1'-1'493'0,"-1"0"-267"15,-2 3-74-15,1-2-67 0,0 0-25 16,0 0-4-16,-12 7-2 16,-2-1-10-16,-32 35-2 15,26-25 0-15,6 9 1 16,-6-4-1-16,3 4-6 15,-13-11-13-15,0 2-7 16,13 3-8-16,-3-7-3 0,17 8-4 16,-1-8-1-16,4-4-1 15,12 10 0-15,5-5 0 16,-7-5 1-16,16 2 0 16,-7-7 0-16,-3-8-18 15,15 1-10-15,-12-12-20 16,1-5-7-16,9 0 13 15,-4-3 10-15,1-12 21 16,-2-3 10-16,-4-5 3 16,-1-2 3-16,-6 11-2 15,-1 8 0-15,-9 11 4 16,-3 7-2-16,-4 12 0 16,-7 4 0-16,-3 12-5 15,3 9 2-15,-2 0 0 16,5 12 0-16,2-5-1 15,-1-8 0-15,7 9-1 0,0-11 1 16,1-5 0 0,2-1 0-16,3-7 1 0,3 2 0 15,3-1 0-15,3-1 0 16,-1-12 2-16,3-5 2 16,1-9 2-16,9 4-1 15,-2-11-1-15,8 7-1 0,-4-12 0 16,-8-13 0-16,8 0 0 15,-7-12 0-15,-1-1-1 16,10 5-2-16,-4 10 0 16,0 8-2-16,-4 17-4 15,-7 5-1-15,-6 7 3 16,-5 0 2-16,1 10 5 16,2 6 5-16,-7 10 1 15,-2 2-2-15,1 10-1 16,-8-3 0-16,3 1-2 15,5-1 0-15,-11-12-1 16,4-3-1-16,4-4 1 16,0-2 0-16,-2-4 0 15,1-1 2-15,-8-9 1 16,13 7 2-16,0-1-17 0,-4-4-20 16,-2-1-66-16,-1 0-60 15,-2-6-211-15,12 5 231 16</inkml:trace>
  <inkml:trace contextRef="#ctx0" brushRef="#br0" timeOffset="102508.23">25738 8385 819 0,'6'-13'501'16,"-2"10"-42"-16,-2 10-243 15,0 8-40-15,-2 11-63 16,0 4-14-16,-8 4-20 16,-4-8-13-16,-4 7-23 15,-8-2-6-15,3 8-10 16,5 6-6-16,4-1-7 16,-8-3-2-16,5-4-4 15,-9-8 0-15,-4-8 0 16,14 3-1-16,-3-12 1 15,5 3-5-15,6-6-32 16,1-3-27-16,7-6-69 16,-2-14-31-16,4-4-50 15,-1-12-4-15,3-9 45 0,0 2 37 16,0-2 79-16,-1 5 29 16,4 14 48-16,1 2 27 15,-2 9 51-15,0 4 17 16,2 2 0-16,-1 0-11 15,9 4-21-15,-2 1-3 16,4 4-12-16,2 2-8 0,-13-2-20 16,11-1-7-1,5-1-15-15,-3-3-6 0,13-1-8 16,-8-4-2-16,-7-4 1 16,1-3 0-16,-2 0 0 15,-3 5-1-15,-5-3-4 16,0 3-2-16,-4 2-3 15,-1 1-1-15,0 3-2 16,1 3-1-16,-3 1-2 16,0 7 1-16,-4 1 2 15,-5 4 1-15,-2 10 6 16,-5-1 4-16,-5 0 8 16,1 9 3-16,-1-4-3 15,-2-6-2-15,5 0-6 0,-2-7-3 16,6-4-2-16,3 7-1 15,0-7 0-15,1-5-1 16,6 5 1-16,-5-13 0 16,8 3-24-16,1-2-16 15,-4-2-57-15,0 0-35 16,0-1-102-16,16 0 141 16</inkml:trace>
  <inkml:trace contextRef="#ctx0" brushRef="#br0" timeOffset="102875.8">26304 8614 1113 0,'9'2'518'0,"-10"1"-210"16,-2 7-49-16,-4 5-80 16,-6 1-27-16,-8 2-51 15,-7-2-27-15,5 4-33 16,-6-6-10-16,13 9-12 15,0-6-2-15,0-1-7 16,13 7-1-16,-10-12-1 16,6 7-2-16,5-2-1 15,-16-6-1-15,12 3-2 16,-2-3 0-16,6 0 0 0,11 4-1 16,-2-2 2-1,9 0 0-15,2-2 1 0,-5-3 1 16,13-4-1-16,-10-5 0 15,7-5 0-15,2-4-2 16,-2-5-18-16,8 4-13 16,-5-9-68-16,4 4-45 15,-1-6-112-15,-4-5 150 16</inkml:trace>
  <inkml:trace contextRef="#ctx0" brushRef="#br0" timeOffset="103807.69">26801 8288 913 0,'-2'-6'506'0,"-1"-1"-91"15,0 11-145-15,-5 3-117 16,-1 15-42-16,-11 4-44 16,4 5 3-16,-11 5-12 15,-2-5-9-15,10 9-15 0,-7-4-3 16,13 7-6-16,4 4-3 16,-5-1-6-16,1 6-3 15,-8-12-5-15,-4-2 0 16,9-11-3-16,-2-8 0 15,16 4-1-15,7-2 0 16,1-6 0-16,2-6 1 16,-1-10 1-16,11 1 0 0,1-4 0 15,0-1-1-15,13 6-1 16,-12-10 0-16,7-6-1 16,10 4-1-16,-6-13 1 15,1-4 0-15,0 2 1 16,-3-5 2-16,-6-4 1 15,-3 2-1-15,-8-1 1 16,-6 2-1-16,-6 12-3 16,0 6-3-16,-4 14-5 15,-5 3-1-15,1 6 0 16,-5 1 2-16,1 5 3 16,-2-3 0-16,0 3 1 15,3 4 0-15,5 6 2 16,4 2 1-16,2 4 0 15,0-7 0-15,3 2-2 16,1-7 2-16,3-3-2 16,6 10 1-16,-2-15 1 0,4 5 0 15,1-10 3-15,1-6-1 16,6-5 3-16,3-2-1 16,6-8-2-16,-3-8-1 15,-1-7-3-15,0-5-1 0,11-4-2 16,-5-4-4-16,15 4-2 15,1 5 0-15,-13 4 2 16,10 12 2-16,-5 10 0 16,-10 1 0-16,0 13-3 15,-9 3 0-15,-9 3 2 16,-8 4 0-16,-6 7 4 16,7 10 0-16,-14-2 2 15,7 9 1-15,-4-2 3 16,-6-1 2-16,3-3 2 15,-7-7 2-15,-6-10 2 16,-3-6 1-16,-5 3 1 16,-5-7 0-16,-10-5-2 15,-8-2 1-15,-3-12-1 16,8 2-1-16,10-4-2 16,16 4-2-16,4-5-2 0,-6-10-2 15,8 2-7-15,1-2-9 16,8 3 5-16,16 12 276 15,-4-4-203-15</inkml:trace>
  <inkml:trace contextRef="#ctx0" brushRef="#br0" timeOffset="106448.47">14735 11804 318 0,'0'0'178'0,"5"-1"-30"16,-5 1-40-16,0 0-8 16,2 0 9-16,-2 0 4 15,0 0 15-15,0-1 6 16,0 0-3-16,0 0-2 15,0 0-21-15,0 0-13 16,0 1-19-16,0 0-11 0,0 0-4 16,0 0 4-16,0 0 4 15,0 0-1-15,0 0-6 16,-2 0-5-16,1 0-11 16,0 0-5-16,-10 5-14 15,5 0-5-15,-1-2-11 16,-27 32-4-16,31-25-5 15,-4-4-1-15,5 3-1 16,1-2-2-16,2-1 0 16,3 0 0-16,-2-4 0 15,6-1 3-15,2-1 5 16,2-1 2-16,5-7 4 16,-4-2 0-16,0-4-3 15,-2-1 0-15,-2 1-1 16,-3 0-1-16,-3 2 0 0,0 5 1 15,-3 0 1-15,-7 2-2 16,5 1-5-16,-3 4-3 16,-4 4-4-16,8 1-1 15,-8 2 4-15,0-5 0 16,5 7 1-16,2-2 0 16,-2 1 0-16,1 0 0 15,0-5 1-15,1 1-1 16,2 1-51-16,0-1-34 15,6 2-120-15,4-3-104 0,2-3 199 16</inkml:trace>
  <inkml:trace contextRef="#ctx0" brushRef="#br0" timeOffset="107448.75">15520 11469 567 0,'17'-2'295'16,"-4"1"-68"-16,3-1-36 16,-7 1-53-16,-9-2-14 0,3 3-24 15,-3-1-6-15,0 1 12 16,-1 0 6-16,0 0 11 15,0 0-2-15,0 0-19 16,-10 20-10-16,-25 23-27 16,28-26-9-16,-7 1-20 15,-10-6-9-15,7 2-12 16,-18-10-2-16,2-7-2 16,5 2 1-16,5-7-2 15,9 3 1-15,4-2-4 16,0 0-1-16,7 1-3 15,2 3-1-15,-1 0-2 16,2 3-2-16,0-1-4 16,0 1 0-16,1 0 0 15,0 0 1-15,0 3 4 16,-1-2 1-16,0 12 0 16,0-5 0-16,-2 4 0 0,-8 28 1 15,5-30-1-15,-3 1 1 16,1-8-1-16,2 12 0 15,0-6 0-15,2 10 1 16,0-11-1-16,1-8 0 16,-1-1 0-16,0-6 0 15,7 16-2-15,-2-5-1 0,4-4 0 16,3 1-1-16,-1-9 2 16,1-4-1-16,3-2-3 15,2 8-2-15,3 0-3 16,4-4-1-16,-3 6 1 15,4-4 1-15,2 7 1 16,-3 6 3-16,-9 1 0 16,3 4 1-16,-11 0 2 15,2 6 0-15,12 10 1 16,-9-4 2-16,-8 1 0 16,10 1 0-16,-22-6 1 15,-2 0 0-15,6 6 2 16,-6-2 0-16,4 3 1 15,-12-4 0-15,-1-2 2 0,-8-2 2 16,1-3 3-16,7-2 3 16,1-3 0-16,-3-7 0 15,4 0-3-15,2 0 0 16,-3-11-2-16,2-3-1 16,5-8-3-16,-9-8-3 15,14 7-3-15,7 1-10 16,0 1-24-16,12 7-28 15,-1 6-105-15,0 0-45 16,8 4 126-16</inkml:trace>
  <inkml:trace contextRef="#ctx0" brushRef="#br0" timeOffset="107953.19">16007 11508 658 0,'-8'13'444'15,"3"3"18"-15,-13 6-214 0,-1-2-33 16,-4 3-76-16,-12-2-31 15,5 0-50-15,4 5-15 16,-1-3-15-16,5-3-3 16,4 0-3-16,4 0-2 15,5-3-7-15,4 3-3 0,7-1-3 16,1-4-2-16,7 4-1 16,-1-6 0-16,3-7 0 15,8 6 1-15,-2-12 3 16,5 0 1-16,9-4 3 15,-10-11-1-15,2-3-7 16,7-2-3-16,-10-4-5 16,-2-1-1-16,0-4 5 15,-5 3 2-15,-4 0 2 16,-4 0 0-16,-10-4 1 16,-6 3 0-16,-9 0-2 15,12 4-2-15,-10 8-3 16,-2 2-2-16,-2 9 9 15,-11 2-15-15,12 10-69 16,-10-3-58-16,6 3 75 16</inkml:trace>
  <inkml:trace contextRef="#ctx0" brushRef="#br0" timeOffset="109416.66">16556 11628 598 0,'0'-4'335'16,"0"-2"-61"-16,-3 0-50 15,2-2-74-15,3 2-29 16,-2 0-26-16,-3 3-8 0,5 9-13 16,-3-5-3-16,-4 9-12 15,6 10-2-15,-10 2-5 16,-9 0-7-16,2 9-13 15,-6-7-5-15,5 3-9 16,9 3-4-16,-9-10-5 16,13 2-2-16,-3-8-3 15,6-5 1-15,1-6 11 16,-4-3 4-16,-2-11 1 16,5 1-1-16,11-6-12 15,5 0-5-15,2-5-11 16,-2-1-5-16,6-2-4 15,-4 1-1-15,-1-6 10 16,-4 5 3-16,-1 5 3 16,4 4 0-16,4 12-1 15,1-1 0-15,-10-5-4 0,-2 3-1 16,-1 6 1-16,-2 6 1 16,3 10 7-16,-3 1 3 15,1 6 6-15,-6-4-1 16,-1 7-3-16,-6-6 1 15,-5-2-3-15,0 4-1 16,-2-4 2-16,5 2-2 0,-1-4 1 16,5-3 0-16,-3-7 0 15,-3-1-1-15,10-1 8 16,-5-3 2-16,6-4-2 16,0 2 0-16,0 0-7 15,0 0-4-15,9-15 0 16,29-27 0-16,-21 25 0 15,5 0 1-15,-5-2-1 16,2 3 0-16,0-7 0 16,1 5-2-16,6 0 0 15,-1 2-2-15,0 7 0 16,-4-3-1-16,-5 12-2 16,-1 1 2-16,-8 2 4 15,1 13 2-15,-2 3 7 16,-5-2 2-16,8 13 1 15,-6-2-2-15,-6-4-1 0,0 2-1 16,-9-9-2-16,3-1 0 16,1-2-1-16,1 0 1 15,7-4 0-15,0-2 0 16,-4-6 3-16,-2-1 4 16,4-2-19-16,2 1-35 15,0 0-93-15,0 0-97 16,1-15 140-16</inkml:trace>
  <inkml:trace contextRef="#ctx0" brushRef="#br0" timeOffset="109847.01">17181 11563 946 0,'0'5'469'0,"-1"14"-155"15,-6-5-59-15,-5 0-91 16,0 11-39-16,-4-15-55 15,0 3-18-15,-2 0-20 16,2 2-5-16,3 4 4 16,4 4 3-16,-1-1 1 15,-3-12-1-15,-4 1-10 16,5-5-6-16,9 5-8 16,9 1-2-16,12-4 0 0,3-1 0 15,5-6 1-15,-5-3-1 16,4-6 1-1,-2-1-1-15,-3-3 0 0,-1-2 0 16,-2 4-2-16,-4-3 2 16,-6-8-1-16,-3 3 1 15,-6-2-1-15,-3-3-1 16,-3 11-3-16,-3-4-1 16,-2 5-2-16,-1 2-2 15,-2 3-2-15,1 6-1 0,-3-2 2 16,5 11-2-16,3-1-25 15,1 0-24-15,5 5-61 16,0-8-44-16,2-7-78 16,4 2-82-16,-2 0 206 15</inkml:trace>
  <inkml:trace contextRef="#ctx0" brushRef="#br0" timeOffset="110201.1">17618 11374 773 0,'6'-11'473'0,"-6"1"-5"0,1 2-134 16,1 5-112-16,-2 2-49 15,2 4-84-15,-2-3-31 16,-1 0-36-16,0 1-6 15,-3 28 4-15,-9 34 1 16,0-12 2-16,0 0 0 0,-2 0-3 16,-1-2-2-16,-6-7-3 15,10-3-1-15,-5 0-3 16,6 0-2-16,0-8-1 16,-9-3-2-16,14-7 1 15,-2-7-1-15,0-9-5 16,17 0-9-16,-3-9-61 15,-6-5-29-15,16-7 56 16</inkml:trace>
  <inkml:trace contextRef="#ctx0" brushRef="#br0" timeOffset="111433.9">16406 12057 254 0,'0'6'191'0,"-3"-2"56"15,-10-7-23-15,2-4-30 16,-2 2-6-16,9 4-24 16,1 0-14-16,-1 1-23 15,4 0-12-15,0 0-32 16,0 0-13-16,0 0-24 15,0 0-5-15,0 0-2 16,0-2 3-16,9 2 8 16,9 2-2-16,38 11-1 15,-19-2 1-15,-5-10 0 16,4-2-1-16,20-6-4 16,13 5-4-16,34 2-9 15,-4-4-5-15,13-6-8 16,-4-8-3-16,1 6-1 15,6 4-1-15,-28 2-1 0,-8 1 0 16,-27-1-5-16,-15-3-1 16,-11 7-1-16,-6 3 0 15,-11 3-1-15,-7 4 2 16,-9-5 1-16,-6 3 0 16,-10-3 1-16,1 0-3 15,6 12-31-15,2-9-31 16,-1-4-100-16,-1-4 5 15,5-13 83-15</inkml:trace>
  <inkml:trace contextRef="#ctx0" brushRef="#br0" timeOffset="112349.92">16427 12236 697 0,'48'-38'393'0,"-51"32"-57"15,-8-2-49-15,4 5-86 16,1 2-51-16,6 5-78 15,-3 3-30-15,0 6-33 16,2 6 2-16,-1 6 7 16,-9 3 8-16,-2 12 7 15,0 5 0-15,-17 1-5 16,13 0-5-16,-5-6-9 16,-5-13-3-16,15-1-3 15,1 1-2-15,6-13 0 16,4 7-2-16,0-14 12 15,0-11 4-15</inkml:trace>
  <inkml:trace contextRef="#ctx0" brushRef="#br0" timeOffset="112784.2">16661 12183 730 0,'11'7'379'0,"-4"1"-88"16,-3 3-17-16,-3 4-62 16,-2-2-21-16,-7-3-52 15,3 6-22-15,-10-6-29 16,-2 2-15-16,-7-2-22 16,-12-4-11-16,3 1-21 15,2-2-6-15,2-1-4 16,4-4-3-16,0-2 1 15,2-4-1-15,3 1-1 16,10 4-2-16,1-3-2 16,-3 1-1-16,10 3-11 15,-2 0 0-15,5 2-1 16,0 0 2-16,1 2 7 16,1 1 1-16,3 4 1 15,3 8-1-15,26 36 1 0,-17-28 1 16,-1 2 0-16,-5-4 0 15,-6 0 1-15,11 5 0 16,-10-7 0-16,15 5 0 16,-6-10 0-16,-13-5-1 15,8-3 0-15,-9-6 0 16,10-1 4-16,7 0-17 16,-1-7-53-16,5-4-30 15,-1-5-167-15,-2-5 169 0</inkml:trace>
  <inkml:trace contextRef="#ctx0" brushRef="#br0" timeOffset="113596.17">17061 12346 951 0,'-4'2'532'16,"-4"-2"-134"-16,0-3-141 16,7 1-42-16,-5-5-89 15,-1 2-25-15,-6-3-50 0,0 2-14 16,-3 0-17-16,-7 1-7 16,6 5-5-16,-1 4-4 15,-5 5-2-15,9 3-1 16,-8 3-1-16,-5 3 0 15,4 2-1-15,2-1 0 16,9-1-1-16,2-5-1 0,11 3-3 16,5 1 0-16,5-1-1 15,9 2 0-15,1-11 4 16,2-2 2-16,7-7-6 16,-3-4-7-16,-5-10-27 15,0-3-14-15,-6-4-6 16,-6-4 5-16,9 3 27 15,-10-2 13-15,2 3 15 16,3 9 1-16,-16 3 2 16,4 8-7-16,-8 4-9 15,-2 6-2-15,5 10-3 16,0 7 6-16,0 12 11 16,-4 5 1-16,-10 0 3 15,-3 1 2-15,2 4 2 16,-2-2-1-16,8 4 1 15,-4-1 0-15,3-2 1 0,4-2-1 16,6 1-1-16,-8-7 0 16,-1-10 1-16,-2-5-1 15,-6-8 4-15,10 4 1 16,-4-8 1-16,2 4 1 16,-2-6 2-16,-2-5-1 15,1-11 0-15,-5-9-1 16,7-10-4-16,-1-4-2 0,3 2-4 15,7-2-1-15,-3 1-3 16,7 2-2-16,7 7-1 16,-2 0-1-16,12 0-1 15,3 3 1-15,11 1 0 16,11 0 4-16,-5 4 8 16,3 0 6-16,-6 0 6 15,5 9 0-15,-1 5-5 16,-12-6-3-16,4 4-3 15,-9-5-1-15,-2 2-2 16,2 2 30-16,-3 7-11 16,-1-3 152-16,-5 1-119 15</inkml:trace>
  <inkml:trace contextRef="#ctx0" brushRef="#br0" timeOffset="114330.02">18411 11741 851 0,'0'-8'415'0,"4"10"-130"15,-8-4-55-15,-4 2-22 16,4 3-29-16,1 5-39 15,6 6-29-15,1 4-42 16,0 3-11-16,-11 1-16 16,-19-1-5-16,-3 7-12 15,-11-2-3-15,-2-1-7 16,8-1-1-16,0-4-5 16,9-2-1-16,7-10-1 15,2-1 1-15,6-7-2 16,6-4-14-16,4-4-77 15,2-4-56-15,8-10-186 0,-1-1 199 16</inkml:trace>
  <inkml:trace contextRef="#ctx0" brushRef="#br0" timeOffset="114563.52">18263 11750 757 0,'1'-4'454'0,"2"2"-96"16,0 3-137-16,-4-1-39 15,0 1-59-15,1 4-8 0,2 4 2 16,8 16-18-16,6 23-26 16,-13-30-12-16,7 2-20 15,-5 1-10-15,10 1-11 16,-4-3-5-16,-2-2-6 16,11-2-1-16,-15-8 1 15,7-3 15-15,0-10-28 16,4-9-43-16,19-10-264 15,4-5 206-15</inkml:trace>
  <inkml:trace contextRef="#ctx0" brushRef="#br0" timeOffset="116069.2">19119 11402 715 0,'4'-8'364'0,"-3"1"-102"15,3 3-24-15,0 4-58 16,-4-2-20-16,0 2-38 16,0-2-21-16,0 1-38 15,0 0-16-15,0 2-26 16,0 2-2-16,-1 1 13 16,-1 6 7-16,-4 26 12 15,-16 27-2-15,2-16-9 16,-6 4-3-16,-4-6-7 15,3 7-3-15,-5-6-7 16,7-2-4-16,9-3-7 16,-11-7-2-16,22-3-2 0,-13-6-1 15,10-7 0-15,13-3 1 16,-6-9 5-16,0-5 3 16,-9-7 1-16,-3-5-9 15,10 2-40-15,13-1-31 16,-6-10-71-16,-2 4-52 15,16-6-424-15,-11-1 418 0</inkml:trace>
  <inkml:trace contextRef="#ctx0" brushRef="#br0" timeOffset="116833.16">19370 11656 752 0,'0'-3'398'0,"1"2"-103"16,-2 0-39-16,-2 1-39 15,2 1-31-15,0 2-36 16,-2 3-25-16,-1 1-51 16,-4 2-13-16,-8 11-19 15,-13 33-8-15,2-33-11 16,11 2-6-16,-7-5-6 0,3-1-4 15,11-3-3 1,5 0 0-16,4-6-1 0,-2-6 1 16,3-2 6-16,-1-1 0 15,2-3-1-15,4-1 1 16,4-7-25-16,41-39-13 16,-30 19-24-16,3 5-11 15,0 0 9-15,3 1 12 16,-4 6 22-16,-4-2 7 0,7 16 7 15,-16-5-1-15,4 8-6 16,1 8-2-16,-12-3 17 16,6 13 10-16,-7 6 19 15,-2 4 7-15,-7 7-8 16,-4 1-4-16,-4 4-8 16,-4-7-3-16,5 2-5 15,-8-8-3-15,7-4-2 16,8 1 0-16,10-7-2 15,4-2 1-15,-2-8 13 16,-5-5 1-16,2-9-1 16,-9-7-3-16,17-5-13 15,3-6 1-15,7-2-26 16,17 1-15-16,-6-6-24 0,5 2-3 16,-12-6 25-16,0 9 16 15,-2 8 20-15,-4 3-1 16,-2 11 10-16,-5 1 7 15,-5 9 18-15,4 13 10 16,-4 9 7-16,-1 5-3 16,-4 3-12-16,-7-9-5 15,-5 0-13-15,-1-4-3 16,0 4-3-16,3 2-3 16,0-3 0-16,0-4 0 15,3-3 0-15,2-3 0 0,4-7 2 16,0-2-8-16,0-2-34 15,-2-2-30-15,2-1-105 16,0-3-44-16,2-4 130 16</inkml:trace>
  <inkml:trace contextRef="#ctx0" brushRef="#br0" timeOffset="117313.18">19920 11548 1053 0,'-8'9'499'0,"-7"1"-194"16,6 7-51-16,8 6-90 15,-11-5-31-15,13 8-49 16,-8-7-16-16,-13-8-23 0,12 7-8 16,-10-8-7-16,1-3-3 15,12 8-4-15,-2-5-4 16,9 6-8-16,-2 0-2 0,4-4-3 15,3 0-1-15,-3-9-1 16,12 5 0-16,-5-6 2 16,-6-2 1-16,13-1 2 15,-10-8 0-15,4-5-2 16,10 2-1-16,-8-9-6 16,8 3-1-16,-4-5-2 15,-1 2-1-15,-2 3 4 16,-8-6 1-16,-4 5 1 15,-4-2 0-15,-9-2-2 16,-1 3 0-16,-2 4-1 16,-9-2-4-16,11 11-2 15,-4 5-1-15,9 5-1 16,-4 0 0-16,-2 6-11 16,-1 0-8-16,-4-4-43 15,18 17-35-15,-10-13-53 16,12 8-21-16,-6-2-46 15,2-6-26-15,-1 3 167 16</inkml:trace>
  <inkml:trace contextRef="#ctx0" brushRef="#br0" timeOffset="117679.09">20531 11239 1039 0,'-5'-7'531'16,"-2"5"-175"-16,3 6-159 16,-5-1-41-16,0 0-63 15,3 5-15-15,-4 5-26 16,2 11-10-16,-5 9-2 15,-8-3 6-15,4 15 5 16,-7 3 0-16,6 11-4 16,10 9-4-16,-16-20-9 15,12 3-4-15,-2-8-8 16,-11-11-5-16,12 2-6 16,-8-9-1-16,6-9-1 0,4-5 5 15,8-6-14-15,3-5-23 16,0-9-676-16,3 0 511 15</inkml:trace>
  <inkml:trace contextRef="#ctx0" brushRef="#br0" timeOffset="118514.56">20772 11598 636 0,'6'-4'369'0,"-9"2"-43"0,9 1-64 16,-8-1-53-16,3 3-28 16,2 1-40-16,-3 0-15 15,1 5-29-15,-3 0-4 16,-2 13-8-16,-3 40-16 16,-4-26-28-16,8 6-12 15,-29-5-11-15,9 5-4 16,-3-2-3-16,-3-1-2 15,12-6-1-15,-2 4-2 0,4-12 0 16,4 0 0-16,4-12 0 16,-3-12 2-16,8 2-16 15,-2-9-29-15,2-1-93 16,4-2-65-16,1-15-456 16,4-1 434-16</inkml:trace>
  <inkml:trace contextRef="#ctx0" brushRef="#br0" timeOffset="118963.98">20752 11608 504 0,'-5'8'334'15,"-9"-9"19"-15,6 0-91 16,1-1-76-16,5-5-57 15,18 6-58-15,-3-7-21 16,3-2-8-16,6 6 9 16,-2-3 6-16,-6 2-2 15,-1-2-7-15,5 5 1 16,3 7-5-16,4 0-4 16,4 11 0-16,-9-6-6 15,-3 8-4-15,-1 0-1 16,-11 0-6-16,-2 2-2 0,-8 2-2 15,-6-1 1-15,-10 4-2 16,-7-1 0-16,-4-6-4 16,1 3-3-16,3-8-2 15,6 0-1-15,-2-5 1 16,-6-6 0-16,4-2 1 16,0-2 0-16,1-11 0 15,11 1-1-15,3-5 1 16,4-1-10-16,7-4-41 15,-1-3-38-15,6 4-109 16,4 0-51-16,2 1-314 16,6 11 358-16</inkml:trace>
  <inkml:trace contextRef="#ctx0" brushRef="#br0" timeOffset="119849.07">21324 11590 1292 0,'-4'0'553'0,"-2"0"-319"16,3 2-44-16,1-2-90 16,-4 0-29-16,0 0-30 15,-6-1-14-15,-6 0-15 16,-30 1-4-16,24 4-5 15,3 9 3-15,-6 1 1 16,0-4 2-16,5 13 0 16,3-7-1-16,4 1-3 15,7 7 0-15,4-4-4 16,3 1-1-16,1-7 0 16,8 3-1-16,4-4 1 15,1-3 0-15,6-4 5 16,0-3 1-16,2-8-7 0,3-2-10 15,3-6-18 1,-2-4-9-16,-10-9-3 0,10 1 5 16,2-2 15-16,-9-10 6 15,4-6 12-15,0-1 3 16,-12 0 0-16,1 8 0 16,4 23 1-16,-15 4-5 15,0 16-10-15,-1 9-1 16,-10 6 1-16,-1 9 11 0,-11-5 14 15,12 8 4-15,-4-8 4 16,6-2 0-16,7 6-3 16,-18-17-3-16,12 2-5 15,1-3-2-15,13 2-2 16,16 3-1-16,-7-6 1 16,3 1 1-16,-10-11 4 15,-6-3 2-15,9-3 1 16,-1-3 0-16,5-2-3 15,11 0-2-15,-4-4-2 16,-2-9-3-16,1-6-2 16,-3 5-1-16,3-8 0 15,0-2 1-15,2-3 2 16,-4-9 0-16,1 12-2 0,0 6 0 16,-9 10-4-16,0 9-3 15,-4 9-5-15,-1 2-1 16,0 10 5-16,-2 4 8 15,-2 6 13-15,0 10 4 16,1 0 6-16,-3 3 0 16,-8-13 0-16,1 1 0 15,1-1-3-15,-1-3-4 16,5 8-7-16,-8-11 0 16,5 3-3-16,-6-6 0 15,1-3-1-15,-1 1 0 0,-2-6 0 16,-1 0 0-16,-1 4-6 15,3 1-25-15,0-3-52 16,1 1-44-16,5-4-137 16,1-4 165-16</inkml:trace>
  <inkml:trace contextRef="#ctx0" brushRef="#br0" timeOffset="120544.39">21965 11189 959 0,'5'0'493'15,"-2"5"-133"-15,-9 6-149 0,0 14-38 16,-10 5-41-16,-5 2-22 16,-2 8-32-16,1 6-7 15,-2 2-19-15,2 4-9 16,7 2-17-16,-1-3-7 15,1-7-8-15,7-1-2 16,-2-13-2-16,2-1-1 16,6-7 1-16,2-4-1 0,-3-7-2 15,-6-10-10-15,8 0-25 16,-3-5-29-16,5-6-56 16,8-4-14-16,-3-13-58 15,-4-2-9-15,7-7 24 16,-2-6 24-16,5 8 80 15,-8-3 37-15,2 11 54 16,9 14 29-16,-13-1 63 16,4 8 21-16,-3 5 5 15,-11-2-12-15,14 10-39 16,4 1-11-16,3 1-15 16,5 0-11-16,-11-10-18 15,9 7-6-15,2-8-8 16,2-2-3-16,11 3-2 15,-12-14-1-15,1 3-1 16,-1-2 1-16,-6-2-3 16,0 2-3-16,-4 4-3 0,-4 5-3 15,-4 1-7-15,2 9-1 16,-9-1 2-16,1 9 4 16,-2 11 11-16,-4-7 2 15,-1 9 2-15,2 2-2 0,-3-6-1 16,2 10 0-1,0-9-4-15,-3-5 0 0,3 3-3 16,-1-9-1-16,6 8-1 16,-1-2-1-16,2-7 1 15,4 5-2-15,-9-15 5 16,6 2-7-16,-1-5-27 16,5 0-19-16,8-2-75 15,3-5-54-15,10-7-137 16,1-5 190-16</inkml:trace>
  <inkml:trace contextRef="#ctx0" brushRef="#br0" timeOffset="120878.26">22313 11505 834 0,'11'-2'479'0,"-5"3"-101"16,-4 5-114-16,-8 0-26 15,-4 5-55-15,-12-2-9 16,10 9-63-16,-6 1-24 15,-2 2-26-15,4-1-11 16,-14-3-13-16,4-1-6 16,1 4-15-16,0-3-5 15,1-1-5-15,10 5-1 16,-4-13-3-16,6 11 0 16,7-9-1-16,0 2 0 15,7 0-1-15,5 2 1 0,6-8 1 16,3 2 1-16,9-4 1 15,2-5 1-15,8 0 0 16,4-5 1-16,-11-6-5 16,5 4-9-16,-14-10-34 15,2 2-25-15,7-4-97 16,-5-2 6-16,6 1 89 16</inkml:trace>
  <inkml:trace contextRef="#ctx0" brushRef="#br0" timeOffset="121793.88">22539 11210 997 0,'7'-24'503'15,"0"12"-141"-15,-4-3-62 0,-3 8-76 16,1 8-53-16,-5 3-81 16,-4 10-36-16,-6 10-36 15,-4 8 4-15,-5 11 7 16,-2-4-1-16,1 13-3 16,-5-4-5-16,8 8-5 15,-1-6-2-15,-2-6-2 16,14 5-2-16,-1-16-2 15,0-3 0-15,11-7-3 16,1-4 0-16,11 2 0 16,7-1 1-16,4-7 3 15,-8-13-1-15,6-8 3 16,5 0 0-16,8-4-15 16,4 0-10-16,5-7-10 15,6 4-2-15,9-2 12 16,-8-5 10-16,-14-3 5 15,-14-13 3-15,-3-2 1 16,-3 4 2-16,1 11 1 0,-14 6-1 16,-15 5-3-16,10 9-2 15,-9 9-1-15,11 7 2 16,-14 5 1-16,-6 3 3 16,9 10 1-16,-15-10 2 15,22 11 0-15,4 3 0 16,0-10-1-16,4 2-2 0,-7-10-2 15,-7-7-1-15,13 3 1 16,-1 2-1-16,15 0 1 16,-8-7 0-16,-1-2 4 15,7-5 0-15,-4-10 0 16,18 10 0-16,-17-22-7 16,15 10-6-16,7-5-19 15,-7-20-8-15,15 9-7 16,-9-13 5-16,2 8 13 15,4 15 8-15,-11-2 7 16,-1 11 0-16,5 5-1 16,-12 1-1-16,0 10 1 15,-1 6 0-15,-11 2 2 16,5 8 2-16,-6 1 2 16,-1-2 0-16,-1 5 1 0,-2-2 5 15,-3-1 6 1,0 4 5-16,-4-3 10 0,-5-1 4 15,-6-3 1-15,-7 0-2 16,-16-8-6-16,-4-1-6 16,-3-1-5-16,-4-7-1 15,5-4-3-15,5-3 0 16,-1-12 4-16,8-4-8 16,7-3-30-16,-1-6-39 0,14 6-678 15,3 6 536-15</inkml:trace>
  <inkml:trace contextRef="#ctx0" brushRef="#br0" timeOffset="122862.439">18965 12109 497 0,'-1'1'326'0,"-4"-4"-29"0,10 8-128 16,-4-5-20-16,4-1-40 15,7 1 1-15,6-1 1 16,3-5-8-16,6-7-24 16,0 3-12-16,-1-2-22 15,9 12-10-15,6 7-15 16,3-2-5-16,5-1-6 16,0-3-2-16,-2-6-2 15,-1-3-1-15,12 2-1 16,3-2-1-16,21 3 0 15,14 4 0-15,2 1 0 16,7-7 0-16,6 2-1 16,8 4 0-16,5-11 1 15,1 4 0-15,24 6 0 16,-7-16 0-16,16 12 0 0,6 0-1 16,-19-8 6-16,3 6 8 15,-7-4 9-15,4 6 4 16,-2-4-3-16,-7-2-8 15,6 2-7-15,-14-10-2 16,0 5-1-16,3 3-1 16,-24-3-1-16,-5 0-1 15,-25 5 1-15,-22-4 0 16,-19 8 6-16,-15-1 0 0,-14 1 19 16,-5 1 1-16,-22-3-1 15,-4 2 0-15,-8 5-20 16,3 1-2-16,5 6-5 15,-3 0-3-15,4 0 25 16,5 2-36-16,10-2-90 16,8 1-56-16,6-2-227 15,-1-2 239-15</inkml:trace>
  <inkml:trace contextRef="#ctx0" brushRef="#br0" timeOffset="124918.36">19052 12255 752 0,'6'-30'410'15,"-11"30"-119"-15,-1 0-136 16,2 4-43-16,4 5-72 16,0 3-10-16,0-3-10 15,3 8-1-15,-7 0 8 16,1 5 11-16,-5 13 10 15,-3 2 1-15,-3 15-9 16,-2 3-10-16,-1-3-13 16,-7-5-3-16,7-4-3 15,1-12-1-15,8-5-1 0,-4-5-1 16,2-13 0-16,4-2 4 16,4-4-54-16,9-2-55 15,15-4 62-15</inkml:trace>
  <inkml:trace contextRef="#ctx0" brushRef="#br0" timeOffset="126248.84">19391 12454 392 0,'12'-3'310'0,"-12"-1"33"16,4 0-108-16,-8 0-31 16,-6-3-54-16,25 11-21 15,-19-3-40-15,10 4-14 16,-9 0-7-16,-18-1-5 0,16 14-7 16,-7 3-5-16,12 13-23 15,-4-1-8-15,-8-1-9 16,10 5-1-16,-19-11-4 15,19 6 0 1,-14-13-1-16,1-2 2 0,10-3 0 16,-14-10-1-16,16 0 12 15,-2-5-1-15,5-7-7 16,9-2-4-16,1-9-21 16,2-1-6-16,8-8 0 15,-12-4 0-15,14 6 10 16,-7-6 3-16,-8 2 3 15,14 2 1-15,-6 2 1 16,5 1 1-16,1 8-1 16,-3 2 0-16,-6 9-5 0,1 2-5 15,-4 13 1-15,-1 11 5 16,-5 9 10-16,-3 2 8 16,-5 0 2-16,-5-2-2 15,-6-6-3-15,1 2-2 16,12 8 0-16,-11-11 0 15,8 1 0-15,-3-3 1 16,-5-10 0-16,11 3 0 16,-8-8-1-16,12 1 1 15,-7-8 5-15,9 1-2 0,1-8-3 16,-3-7-4-16,17 0-13 16,-7-10-6-16,9-9-20 15,7 5-9-15,-2-9-1 16,4-3 4-16,5 14 20 15,-9-7 11-15,1 9 7 16,-2 10 1-16,-4 5-2 16,-3 4-4-16,-2 13-3 15,-6 0 0-15,-3 10 9 16,-4 4 4-16,-3 1 7 16,1 10 2-16,-9-1-1 15,2-3-1-15,-3 5 0 16,-4-7 1-16,3-2-2 15,2 7 0-15,-1-12 0 0,0-3-1 16,6-4 2-16,-5-11 2 16,5 0-4-16,2-3-13 15,1-6-102-15,4 0-94 16,3-4 123-16</inkml:trace>
  <inkml:trace contextRef="#ctx0" brushRef="#br0" timeOffset="126715.56">19989 12423 891 0,'-13'20'485'16,"-3"-2"-114"-16,-3 6-178 16,7 6-39-16,-5-9-71 15,5 7-21-15,5-4-27 16,-11-7-10-16,3-2-12 15,3-1-2-15,6-2-1 16,0-1 0-16,13 6 2 16,-2-7 0-16,-2-1-3 15,10 1 0-15,1-2 0 16,6 1 0-16,2-8 2 16,-1-2 2-16,1-9 1 15,-6-8 0-15,4-6-1 16,-3-1-1-16,0-1-1 0,-2 4 0 15,-6-1-2-15,-4-7 0 16,-12-4-1-16,-5-4-2 16,0 6-1-16,-8 6-5 15,-2 10-3-15,2 8-5 16,2 8-2-16,2 6 0 16,9 5 1-16,-4 5 3 0,10 2 6 15,1 3-19-15,1 0-51 16,-1-5-29-16,-7-1-84 15,8 3-35-15,3-1-219 16,7 0 281-16</inkml:trace>
  <inkml:trace contextRef="#ctx0" brushRef="#br0" timeOffset="127031.61">20435 12175 928 0,'0'-10'534'0,"4"5"-117"16,-14 2-200-16,4 8-49 16,0 12-83-16,-5 6-12 15,8 12-7-15,-8 1-12 16,6 10-10-16,-3 2-5 15,-7 4-7-15,6 0-5 16,-4-7-6-16,0-2-5 16,0-10-5-16,5 2-2 0,-2-8-2 15,-1-2-1-15,12 0 10 16,-4-7-9-16,-4-9-83 16,10 1-53-16,-11-13-265 15,12 3 244-15</inkml:trace>
  <inkml:trace contextRef="#ctx0" brushRef="#br0" timeOffset="128067.79">20984 12423 464 0,'0'0'324'0,"0"0"-12"16,0-1-126-16,0 1-35 15,0 0-50-15,0 0-7 16,6 0-8-16,-4-1-12 16,0 1-11-16,-2 0 9 15,0 0 7-15,1 2 3 16,4 15 1-16,-2 36-14 16,-13-32-22-16,-1 2-8 15,5 0-14-15,-2-6-7 0,4 1-6 16,0-5-3-16,4-5-3 15,0-6 4-15,0-3 12 16,1-6 1-16,-1 6 0 16,0 0-4-16,2-8-12 15,4-12-2-15,7-41-1 16,-6 29 0-16,-1 0-10 16,-2 0-4-16,-3 8-1 15,-7 4-2-15,0 15 2 16,-5 6-1-16,-3 13-2 15,-12-3 1-15,3 11 5 16,4 6 4-16,-9-5 1 16,15 14 2-16,-13-13 0 15,-6-3 0-15,19 12-1 0,-10-12 0 16,15 8-2-16,3-2 2 16,-2-4-1-16,4-2 0 15,4-1-1-15,2-1 0 16,2-10 0-16,16 5 0 15,-3-9 4-15,11 0 0 16,-4-5 0-16,4-3 1 16,9-3 0-16,-1 0 0 0,10 2 1 15,-11-3-1-15,-6-1 0 16,-6-3 1-16,-7 6 0 16,-5 2 3-16,-3 4-9 15,-8 0-13-15,-5-3-49 16,-3 4-40-16,-5 0-81 15,0 3-64-15,0 0 160 16</inkml:trace>
  <inkml:trace contextRef="#ctx0" brushRef="#br0" timeOffset="129447.55">21336 12340 694 0,'-5'0'429'0,"-11"1"-8"16,4 10-250-16,8 6-25 15,4 12-57-15,-5-2-12 16,-3 3-19-16,-7 4-9 0,-2-1-10 15,9 2-1-15,-7-3-5 16,1-4-2-16,-10-11-6 16,4 4-6-16,3-3-8 15,4-5-2-15,9-2-3 16,3-3 0-16,3-5 12 16,1-6 1-16,4-5-1 15,-1-9-1-15,11-1-10 16,-3-5-10-16,5-1-22 15,4-6-15-15,3 0-31 16,5 1-1-16,4-5 14 16,-7 2 15-16,4-2 27 15,-4 5 9-15,-4 7 7 16,2 6-2-16,-14 14-5 16,-2 6 11-16,-9 13 19 15,-1 13 15-15,-8 5 15 0,-2 13-7 16,-4-4-15-16,-6-4-7 15,-3-3-10-15,1-9-3 16,5 4-3-16,3-4-3 16,7-6-1-16,0-5 2 15,7-7-3-15,-3-5 7 16,3-9 5-16,0-3-2 16,6-9 1-16,8 0-16 0,9-8-31 15,2-5-18-15,3-12-52 16,3-8-27-16,3 3 4 15,3-3 18-15,-6 10 48 16,0 8 39-16,-14 4 66 16,-3 8 19-16,-6 15 6 15,-7 4 21-15,1 18-18 16,-5 7-10-16,-6 10 5 16,1 5-17-16,-11-4-23 15,2-2-6-15,3 0-7 16,-1-8-1-16,11 4-6 15,-2-3-1-15,7-10-4 16,5 1 0-16,2-10 3 16,8-1 2-16,2-7 4 15,5-1 2-15,5-8-1 16,0-4-4-16,4-5-20 0,3 0-10 16,-9-10-10-16,-2-5 1 15,7 4 12-15,-12-11 6 16,1-1 5-16,-1 5 3 15,-12-3 4-15,-5 10 1 16,0 19-2-16,-4 5-1 16,-16 14 1-16,5 8 3 0,-3 12 11 15,9 12 2-15,-8 1-1 16,-7 0-3-16,3 8-5 16,-17-10-1-16,8 8-1 15,5 8-1-15,-15-11 1 16,11 9-2-16,4 0 0 15,-2-8 0-15,12-9-1 16,-3-8 0-16,8-14 1 16,1-2 0-16,1-7 3 15,3 1 5-15,3-1 8 16,0-13-1-16,3 1-2 16,0-12-5-16,6-9-21 15,5 1-12-15,7-19-32 16,7-5-18-16,4-15-38 15,7-2-10-15,1-4 18 0,-3 0 17 16,10 2 53-16,-3 3 20 16,0 11 13-16,-3 8 2 15,-13 20 18-15,-8 6 9 16,-2 18 5-16,-2 7 6 16,-7 10 8-16,0 10 3 15,-7 18 15-15,-5-4 5 0,-5 8-12 16,2 9-6-1,-11-17-9-15,2 4-5 16,-2-2-3-16,-7-14 1 0,-2-2 3 16,7-1 0-16,-8-13-2 15,-3-6-4-15,11-4-8 16,-15-9-5-16,9-5-8 16,4-1-2-16,-10-12-5 15,10-1-1-15,9 4-29 16,1-5-23-16,11 5-59 15,4 5-44-15,-4-8-73 16,9 10 133-16</inkml:trace>
  <inkml:trace contextRef="#ctx0" brushRef="#br0" timeOffset="130080.54">22760 12149 944 0,'6'-5'540'0,"-8"5"-78"15,2 3-166-15,0 8-127 16,-16-4-51-16,7 7-51 15,-9 2-9-15,-4 5-21 16,9 5-7-16,-8 5-9 16,7 3-1-16,3 5-5 15,-3 3-2-15,6 5-1 16,0-2-1-16,-1-7-2 16,1 1-2-16,2-11-1 15,0 0 0-15,4-2 0 16,-4-9 1-16,3-7-2 15,-1-7 3-15,-1-9 11 16,5 4-1-16,-1-5-4 16,-2-6-10-16,0 0-24 15,-4-11-12-15,-3-11-24 16,0-4-8-16,-3-7-15 0,-4-1 2 16,-1 10 12-16,-6 5 9 15,-2 16 21-15,-5 6 6 16,4 12 12-16,-3 4 5 15,-3 5 4-15,8 3 1 16,6 7 0-16,1-1 0 16,13 10 6-16,-1 0 5 0,-8-5 15 15,4-1 5-15,2 0 9 16,8 2 1-16,18 4 1 16,-3-3-1-16,2-9-3 15,1-1-3-15,-6-11-7 16,20 6-3-16,2-9-4 15,3-3 0-15,7-2 31 16,-13-10 13-16,-2 0-35 16</inkml:trace>
  <inkml:trace contextRef="#ctx0" brushRef="#br0" timeOffset="130897.98">23821 11644 543 0,'-32'-7'374'0,"28"6"35"16,5 1-158-16,4 1-76 16,-5-1-28-16,0 0-29 15,0 0 0-15,11 6-22 16,5 6-7-16,30 28-3 16,-26-38-3-16,6 5-9 15,6-4-7-15,5-3-18 16,1-2-10-16,0-8-17 15,4 3-5-15,-15-5-6 16,-4 1 0-16,-7 4-1 16,-8-4-1-16,3 11-1 15,-1 2 1-15,-10-1-28 16,-1 1-35-16,-13-1-95 16,4 8-67-16,-10 1 130 0</inkml:trace>
  <inkml:trace contextRef="#ctx0" brushRef="#br0" timeOffset="131232.858">23816 11867 669 0,'-15'0'404'0,"11"1"-2"16,-7 0-141-16,7-1-68 16,8 1-37-16,-7-1-61 15,3 0-12-15,0 0-11 16,0 0 4-16,11 3 18 16,7 3 8-16,30 7-8 15,-23-10-8-15,7 0-18 0,-7-3-12 16,8 2-23-16,-8-5-9 15,-2 1-13 1,-1 0 0-16,-11-5 3 0,-2 3-11 16,-4 1 3-16,-7-2 267 15,-8 2-210-15</inkml:trace>
  <inkml:trace contextRef="#ctx0" brushRef="#br0" timeOffset="132951.24">24641 11804 927 0,'0'-1'420'0,"0"0"-209"15,0 0-25-15,0 0-87 16,0 0-31-16,0 1-38 15,0 0-14-15,0 0-7 16,0 0 2-16,0 0 8 16,-1 0 3-16,0 0 6 15,0 3 2-15,-1 3-4 16,1-2-4-16,0-3-7 0,0 3-3 16,1 0-1-16,0-3 1 15,0 0 4-15,9 4 2 16,2-1-1-16,5-2 0 15,18-3-2-15,-33-7-2 16,-2-3 0-16,1 1-2 16,-16 2-6-16,2 1 5 15,13 8 1-15,-5 1 0 16,14 5 4-16,-4-2-6 0,-17 0-5 16,13-1-1-16,-8 0-1 15,8 2-2-15,7-3 12 16,-7 0-12-16,8 1-76 15,-3-4-61-15,6 0 74 16</inkml:trace>
  <inkml:trace contextRef="#ctx0" brushRef="#br0" timeOffset="133902.37">25647 11398 375 0,'7'-4'250'0,"-8"0"12"16,-3 3-45-16,-3 0-28 16,8 4-9-16,0 3-1 15,2 3-7-15,-6 1-21 16,-1-1-14-16,-4 5-25 15,-11-5-12-15,3 3-27 16,-10-1-14-16,-7-6-26 16,1 2-9-16,-4-5-10 15,8-4-2-15,7 1-2 16,3 0 0-16,8-1-2 16,-2 0-2-16,7-4-2 15,0 1-2-15,3 2-1 16,3 5-1-16,-1-2-6 15,0 0-4-15,0 0 0 0,0 0 0 16,0 0 6-16,-1 0 4 16,0 4 0-16,-1 5 2 15,-2 2-1-15,0 8 1 16,-13 20-1-16,7-22 0 16,0-2 0-16,-2-3-1 15,6 7 0-15,-3-10 0 0,0 1 0 16,3 1 1-16,-2-9-1 15,8 9 1-15,-2-10-1 16,1 1 0-16,-2-3-1 16,2 0 0-16,1 1 0 15,0 0 0-15,9 1 1 16,15 3-7-16,24-12-20 16,-28-8-4-16,3 1-3 15,0 7 7-15,-1 2 17 16,3 9 3-16,-7 1 1 15,-3-2-1-15,-1 18 2 16,-2-2-1-16,-7 1 4 16,2 8 1-16,-11-12 1 15,-4 3 0-15,1 12 1 0,-5-7 1 16,-2 5 3-16,-7-1 2 16,-8-5 4-16,-1 1 4 15,-2 0 5-15,1-7 3 16,1-7 2-16,-4-7-1 15,0-11-3-15,17 4-1 16,-9-10-5-16,20 3-3 16,7-4-7-16,-16-7-4 15,24 5-10-15,-18-3-17 0,9 9-49 16,4 2-38-16,1 7-130 16,10 3-95-16,-8 1 213 15</inkml:trace>
  <inkml:trace contextRef="#ctx0" brushRef="#br0" timeOffset="134421.849">25922 11482 1364 0,'0'3'558'16,"-4"1"-353"-16,1 6-60 15,-9 2-71-15,-1 4-8 16,-4 6-14-16,-2 4-8 16,-3 6-14-16,-1-4-1 15,-1 1 3-15,-1-7 0 16,5 1-5-16,-1-1-7 15,15 3-10-15,-2-2-3 0,14 0-4 16,5 1-1-16,0-2 0 16,2 1 0-1,0-3 0-15,-2-3 0 0,2-9 2 16,3 0 1-16,-6-13 5 16,5-5 3-16,2-6 1 15,2-5-1-15,0-3-3 16,2 0-2-16,-2-4-1 15,-3-4-1-15,3-4-2 16,-6-8 0-16,-1-1-1 16,4 6 0-16,-10-3-1 15,-3 11 0-15,-6 10-6 16,-14 2-4-16,-6 22-1 16,-3 5 1-16,-4 8 3 15,1 9 18-15,4-3-33 16,1-5-34-16,10 2 40 0</inkml:trace>
  <inkml:trace contextRef="#ctx0" brushRef="#br0" timeOffset="136051.379">26589 11560 415 0,'2'0'300'16,"1"-1"2"-16,-9-2-95 16,6 3-36-16,8 10-50 15,4-2-17-15,-7-1-16 16,-4-4-2-16,-9-4-4 16,2 5 0-16,7 4-7 15,-1 3-9-15,-9-3-18 16,0 3-9-16,-7 5-19 0,12 10-7 15,-7 6-5-15,-8-2-2 16,2 3 1-16,-11-8-1 16,12 1 0-16,-1-3 0 15,9-8-2-15,0 1 0 16,8-8-1-16,0-2 3 16,-1-8 0-16,1-4-1 0,0 5 0 15,0 0-5 1,1-14 1-16,12-29-1 0,-3 28 0 15,4 2 0-15,0-1-2 16,5-1 1-16,2-5-1 16,5-1 1-16,4-5-1 15,-4-12-1-15,10 2 0 16,-13-7-1-16,4 9-1 16,1 15-1-16,-11 19-8 15,5 11 0-15,-14 16 3 16,-6 3 2-16,-10 1 9 15,-3 6 3-15,-3-4 2 16,-1 0 0-16,6 3-1 16,-6-8 1-16,-8-6-1 15,13 1 2-15,-5-8 0 0,0-4 1 16,14-3 1-16,-7-3 2 16,4-4 5-16,4-4-1 15,8-5-4-15,-10-7-4 16,6-5-6-16,10 1-2 15,1-5-1-15,12 1 0 16,1-6-2-16,3 0-1 16,1 0 2-16,0 0 0 15,-7 2 0-15,-1 9 0 16,-4 3-4-16,-4 7-1 0,2 18-3 16,-6-3 0-16,-6 9 6 15,2 9 3-15,-6 1 4 16,-2 7 2-16,-5-4 0 15,-2 1 0-15,-5-5 1 16,-1-4 0-16,1 2 2 16,-5-7 0-16,2 0 1 15,2 2 0-15,1-8-1 16,-1-4 1-16,3-5-20 16,2 1-11-16,6-1-30 15,3-1-52-15,10-3-76 16,0-5-81-16,10-5 157 15</inkml:trace>
  <inkml:trace contextRef="#ctx0" brushRef="#br0" timeOffset="136516.919">27300 11531 995 0,'-21'12'451'16,"-1"5"-215"-16,-7-4-38 0,4 4-71 15,10 5-25-15,0-6-34 16,-1-4-14-16,5 3-21 16,-8-6-4-16,13 8-4 15,-9-2-1-15,7 2-5 16,7 3-3-16,-1-2-6 16,6 4-2-16,4-4-2 15,-5 0-2-15,10-6 3 16,0-4 0-16,-3-6 5 15,11-4 3-15,1-7 1 16,10-3 0-16,1-9-1 16,-8-3-3-16,-7-9-6 15,0 8-2-15,-3-7-4 16,-4 1-1-16,-6 7-1 16,-6-10 0-16,-5 16-2 15,-4-5-1-15,-3 11-7 0,-2 3-1 16,-4 9 1-16,3 12 2 15,-6-1 6-15,5 8 0 16,-3 0 1-16,6 2 2 16,-2-1-16-16,-2-4-17 15,12 0-37-15,-14-8-27 16,19 2-79-16,1-3-38 16,6-6 133-16</inkml:trace>
  <inkml:trace contextRef="#ctx0" brushRef="#br0" timeOffset="136851.879">27917 11078 984 0,'-1'-3'466'0,"-5"12"-173"16,-3 7-121-16,-5 18-74 16,-2 7-13-16,-5 5-9 15,-5 2-5-15,-4 7-9 0,2 10-7 16,2 11-11-16,-3-9-5 16,5-6-13-16,6-7-4 15,6-15-7-15,5 3-3 16,-3-12-2-16,-7-7 0 15,2-4 12-15,4-7-23 16,11-3-62-16,-2-9-445 16,7-5 352-16</inkml:trace>
  <inkml:trace contextRef="#ctx0" brushRef="#br0" timeOffset="137584.979">28354 11556 596 0,'0'-1'390'0,"0"9"-22"16,-7 9-160-16,-3 0-31 15,-7 16-59-15,0 4-15 16,-5 8-23-16,-2 7-14 16,-8 5-21-16,6 6-7 15,-5-3-14-15,7 4-5 16,11-11-8-16,-5-12-3 16,14-3 0-16,-2-8-1 15,-9-11 2-15,4-7 0 0,8-7-3 16,-3-7-18-16,7-7-66 15,3 2-43-15,-2-14-94 16,7 3-67-16,10-8 184 16</inkml:trace>
  <inkml:trace contextRef="#ctx0" brushRef="#br0" timeOffset="138067.8">28341 11613 682 0,'-12'2'405'0,"4"-2"-10"0,5 1-124 16,1-1-91-16,2-4-48 16,0 2-76-16,0 1-22 15,2 0-16-15,17-4 0 16,34-7 5-16,-24 1 2 15,-1 1 0-15,4 6 0 16,1-5-5-16,-4 0-5 16,-2 5-8-16,-2 0-2 0,-1 9-3 15,3 11-1 1,-4 5 1-16,-4 2 0 0,-8 2 1 16,-4 4 1-16,-15-6 8 15,-1 3 3-15,-10-3 5 16,-10-6 1-16,5 5-3 15,4-3-2-15,-1-5-4 16,-4-3 0-16,-4-5 0 16,-15-9-1-16,2-1 0 15,9-1-1-15,5-3-2 16,5 1-2-16,0-4-2 16,1-3-2-16,11 3-18 15,2 0-20-15,8 5-49 16,1 5-48-16,4-3-105 15,4 3-93-15,4-3 207 16</inkml:trace>
  <inkml:trace contextRef="#ctx0" brushRef="#br0" timeOffset="138912.479">29058 11513 1327 0,'-5'-1'589'0,"12"3"-287"16,-7-1-64-16,0-1-98 15,8 5-33-15,-20-8-55 16,-2-2-19-16,3 6-20 16,-9 0-4-16,3 10-4 15,-1 3 0-15,-12 2 1 16,-1 4 0-16,12-1-1 31,10-10 0-31,1 1-2 0,-28 29-1 0,6-1-2 16,7-1 0-16,18-14 0 15,5-5-2-15,4 0 1 16,1-5 0-16,7-1 1 16,-2-2-2-16,3-4-14 15,4 1-6-15,-4-12-9 0,2 1-4 16,1-7 1-1,-9 6-1-15,1-1-1 0,14-23 5 16,6-4 10-16,8-3 5 16,-9 2 8-16,2-6 1 15,-9-1 0-15,0 1 0 16,-22 7 4-16,11 18 1 16,-1 15-11-16,-17-1-4 0,10 16 0 15,-7 6 2-15,-2 6 19 16,5 7 8-16,-10-9 0 15,-6-7-2-15,3-1-5 16,9 1-2-16,5 5-1 16,3-2-1-16,8-1 1 15,-16-7-1-15,19 5 2 16,-8-3 0-16,-2-8 2 16,3 0 1-16,2-7 3 15,6-2 3-15,0-9 0 16,14 4-1-16,-11-16-4 15,5-2 0-15,6 0-3 16,-5-8 1-16,6-10-1 16,2 5 0-16,-5-15-2 15,0 4-1-15,-4 17-1 0,-4 2-2 16,-3 21-5-16,-4 2-5 16,-2 14-3-16,0 8 0 15,-8 8 6-15,-4 1 4 16,-6 14 12-16,-3 1 5 15,-2 2 3-15,1-5 1 16,0-9-7-16,3-1-2 16,2-9-3-16,3 1-1 15,-2-11 0-15,4-1 0 0,-1 0 1 16,2 2-6-16,2-1-29 16,-5-6-35-16,4-1-131 15,0 0-52-15,2 0 145 16</inkml:trace>
  <inkml:trace contextRef="#ctx0" brushRef="#br0" timeOffset="139634.65">29750 11304 849 0,'11'-8'469'0,"-6"8"-98"15,-5-5-113-15,0 10-81 16,-4-3-37-16,3-2-27 16,-1 3-14-16,-2 21-32 0,-40 36-11 15,19-23-13-15,-2 9-4 16,0 0-9-16,4 0-4 16,1-4-11-16,1-3-3 15,12 3-4-15,-12-12-2 16,16 2-2-16,-3-7 1 15,-2-5-1-15,2 0 3 16,0-8-39-16,5-7-26 16,6-5-65-16,9-2-50 0,-1-10-42 15,-11-5-19-15,0-8-7 16,-4-7 39-16,8-2 80 16,15 4 46-16,-11-13 67 15,7 13 37-15,-10 1 70 16,0 8 32-16,-3 12 51 15,0 2-17-15,5 6-41 16,-4 1-20-16,10 8-26 16,-7-5-5-16,6 5-13 15,5 4-8-15,5-4-14 16,4 1-7-16,0-7-10 16,-4-6-3-16,5-2-1 15,-1-5 0-15,-1-5 0 16,6 6-1-16,-6-11-3 0,7 12-3 15,-5-1-2-15,-12-5-2 16,4 14-3-16,-16-6-1 16,-1 7-5-16,0 5 0 15,-13 7 4-15,5 9 2 16,-19 3 11-16,2 3 3 16,-4-2 4-16,2 6 1 0,9 2-3 15,-2-12-3-15,6 4-6 16,-1-12-2-16,4 0-4 15,7 6 0-15,1-3-1 16,1 1 5-16,-3-6-24 16,1-2-28-16,2-3-59 15,0-6-38-15,6-3-109 16,1-3-306-16,5-2 384 16</inkml:trace>
  <inkml:trace contextRef="#ctx0" brushRef="#br0" timeOffset="139983.13">30435 11482 879 0,'-10'5'516'0,"-3"7"-104"16,-12-1-121-16,-1 2-52 15,3 7-81-15,-7-14-33 16,5 11-47-16,-3-10-21 15,2-3-30-15,4 9-9 16,-1-2-10-16,3 8-1 16,5 5 1-16,0-3 0 0,3-1 4 15,-5-1 2-15,14 1 0 16,1 3 1-16,6-1-2 16,7 0-1-16,0-5-3 15,10 0 0-15,0-9 0 16,9 1 0-16,-1-9 2 15,-2-9 6-15,10 0-29 16,-3-10-17-16,2 1-31 16,4-2-276-16,-14-2 245 15</inkml:trace>
  <inkml:trace contextRef="#ctx0" brushRef="#br0" timeOffset="141349.22">30847 11187 686 0,'3'-11'378'0,"1"3"-107"0,2 2-82 16,1 2-28-16,0 2-44 15,2 6-13-15,-7-6-28 16,-5 2-15-16,9 8-16 15,-7-8 1-15,-3 9 12 16,-2 0 5-16,-16 7-1 16,3 14-3-16,-12 10-11 15,-2 7-7-15,-3 10-11 16,-7-2-7-16,6 10-9 16,-2-5-3-16,6-14-4 15,3 4 0-15,9-19-1 16,7 0-2-16,9-3 0 15,-1-14 0-15,2-5-1 16,4-3 2-16,-7-5 0 16,8 0 0-16,1-1 3 15,-2 0 0-15,0 0 0 16,14-1-2-16,8-1-1 0,30-6-1 16,-28-7-1-16,17 9-1 15,5-11-2-15,0 2 1 16,10 4-1-16,-8-11 1 15,0 7 1-15,2-2 0 16,-13-1 2-16,-4 3 1 16,-12-2 1-16,-9 2 1 15,-11 2 1-15,-1 3 0 0,4 10-4 16,-7 1 0-16,-1 7 3 16,-8 0 3-16,-9 3 7 15,3 0 2-15,-3-2-1 16,15 12-2-16,-5-12-5 15,-4-1-2-15,13 10-4 16,-12-13 0-16,14 14-3 16,6 5 0-16,-8-9 0 15,7 6 0-15,-5-7-1 16,-3-2 1-16,3-3 0 16,9 2 0-16,7-5 4 15,-8-3 0-15,14-4 2 16,1-3 0-16,-2-11-1 15,21 5-2-15,2-3-3 16,-7-9-4-16,12-5-11 16,-7-12-8-16,5-10-6 0,10 5 1 15,-5 8 7-15,-11 3 6 16,-6 17 4-16,-5 5 1 16,-12 5-2-16,3 11 0 15,-5 13 1-15,-12 1 1 16,3 15 3-16,-3 4 2 0,-12-4 13 15,0-3 8-15,-14-7 11 16,5 3 7-16,0-8-2 16,11 8-1-16,-5-4-4 15,-6-6-3-15,3 2-2 16,-22-8 0-16,4-5 0 16,-2-3-2-16,-9-9-4 15,9-3-4-15,5-4-6 16,-8-10-2-16,7-9-1 15,4-4-5-15,13 1-23 16,6-7 1-16,17 9-62 16,9 2 55-16</inkml:trace>
  <inkml:trace contextRef="#ctx0" brushRef="#br0" timeOffset="144240.319">9916 14568 170 0,'0'-1'136'0,"0"-1"48"16,1-1-1-16,-1 1-2 15,0 1 2-15,0 0-14 16,0 0-7-16,0 0-19 16,0 0-13-16,0 0-20 15,0 0-8-15,0 0-17 16,0 0-10-16,0-1-17 16,-1 1-9-16,0 1-17 15,0 0-3-15,-1 0-11 16,0 5-4-16,-1-1-7 15,0 6-3-15,0-6-1 16,2-1 1-16,0 2 0 0,0-5-1 16,1 1 4-16,0 0 3 15,0-1 5-15,0 0 3 16,2 0-2-16,6-2-1 16,2-2-5-16,-2 0-1 15,-4-10-1-15,29-23-1 16,-33 29-2-16,-1 1 0 0,-3 9-5 15,-1 2-3-15,-2 4-1 16,-1 1 0-16,-1-1-3 16,1-1-22-16,3 1-87 15,5 5-64-15,-1-6 103 16</inkml:trace>
  <inkml:trace contextRef="#ctx0" brushRef="#br0" timeOffset="145507.25">10467 14173 444 0,'3'-3'265'15,"2"-1"-44"-15,1 1-62 16,-3 1-22-16,1 0-27 16,2 0-7-16,-6 1-5 15,1 1 1-15,-1 0-2 16,0 0-5-16,1 18-18 16,-13 31-15-16,-2-17-18 15,-2 3-9-15,-1-5-11 16,1-2-4-16,5-8-6 15,1-8-1-15,4-5 0 0,3 0 5 16,0-7 7-16,3 0-1 16,2-8-3-16,2-4-5 15,4-7-10-15,-2-12 0 16,9 2-3-16,2-3 0 16,5 4-6-16,1 6-1 15,-3 5-3-15,0 6 0 16,-2 11-1-16,5 6-1 15,-4 12 1-15,-8 3 1 0,2 10 4 16,-12-1 1-16,4 8 4 16,-8-1 1-16,-5 1 3 15,-1 5 2-15,-10-5 2 16,-3 1 1-16,-14-5 0 16,-3-3 1-16,-9-6-1 15,6-1 0-15,0-8 0 16,6-2 0-16,0-11 1 15,7-3 0-15,6-10 0 16,2-4-1-16,11-6-5 16,2-5-3-16,13-1-7 15,9-5-4-15,11 12-2 16,3 7 0-16,1 9 1 16,-4 3 0-16,-6 2 0 15,-4 1 1-15,-1 5 3 16,0 1 2-16,2 9 5 0,-3-2 1 15,-1 5 0-15,0-5 2 16,-2-2 1-16,1-1 0 16,-3-9 1-16,2 0 3 15,1-5 3-15,1-1-20 16,7-6-103-16,-5-7-98 16,5-3 122-16</inkml:trace>
  <inkml:trace contextRef="#ctx0" brushRef="#br0" timeOffset="145957.4">10818 14211 629 0,'-8'6'402'0,"0"-2"16"15,0 5-159-15,-1 5-101 16,-1 6-32-16,0 6-49 15,4 7-15-15,-11-4-25 16,-4-2-11-16,4 2-5 16,-7-5 0-16,14 6 7 0,0 2 3 15,2-6-1-15,4-1-3 16,9-3-11-16,-1-2-3 16,14-3-5-16,-4 1-2 15,-3-6-1-15,3-1 0 16,-4-7 4-16,11-3 4 15,-3-10 6-15,9-5 3 16,-1-5-2-16,-6-10-3 16,0-6-5-16,-2-7-2 15,-4-2-1-15,-2-6 0 16,-7-7-2-16,-2 5 0 0,-10-3-3 16,1 10-1-16,-7 17-3 15,-5 6-1-15,-2 16-9 16,-5 6-1-16,-1 10 16 15,-5 4-22-15,7 5-55 16,0 1-74-16,9-2 79 16</inkml:trace>
  <inkml:trace contextRef="#ctx0" brushRef="#br0" timeOffset="147421.69">11327 14370 307 0,'-1'-30'190'0,"3"28"6"16,-2-10-12-16,-1 0-6 16,1 2-1-16,-3-4-2 0,6 12-3 15,1 1-8-15,-3-5-1 16,-1 5-15-16,-1 0-11 16,-1 0-30-16,1 0-20 15,0 0-40-15,0 0-15 16,0 1-24-16,0 5-5 15,-2 24 0-15,-7 29-1 16,-1-27 2-16,2 8-1 16,-1-8 0-16,3 6 1 15,-7-12-1-15,3-3 2 0,-4-4 0 16,5 0 0-16,8-2 1 16,-2-4 0-16,-4-5 1 15,-2-7 6-15,10 0 1 16,-7-6-2-16,4-5-6 15,6-1-7-15,-3-6-10 16,12 2-3-16,13-1-1 16,-10-6-1-16,6-2 5 15,-1-3 2-15,0-3 4 16,8 9 0-16,-3-7 2 16,0 3 0-16,1 4-2 15,-1-1 0-15,-7 11-11 16,-4 2-2-16,-8 16 2 15,5 11 1-15,-7 13 12 0,-3 0 3 16,1 8 4-16,-6-6 0 16,-5-6-1-16,3 5 1 15,-8-11 0-15,-2 0 0 16,7 2 1-16,1-6 0 16,2-2 1-16,-1-4 1 15,0-6 5-15,-1-6 1 16,5-3 1-16,3-1-3 0,2-9-6 15,6-6-4-15,5-9-1 16,5-4-2-16,7-3-5 16,1-4-1-16,8 6-1 15,-6-2 1-15,-2 10 1 16,4 11 0-16,-15 7-4 16,-6 8-2-16,1 11 3 15,-10-2 3-15,5 14 8 16,7 3 6-16,-3 5 1 15,-6-2 0-15,-9-6-1 16,1 6-2-16,-10-10 0 16,15 10 0-16,3-5 1 15,0-3 2-15,-5-5 0 16,-3-5 1-16,-2-3-1 16,-2-6-9-16,11-3-59 15,-2-3-55-15,0-6-126 16,7-4-101-16,5-4 214 0</inkml:trace>
  <inkml:trace contextRef="#ctx0" brushRef="#br0" timeOffset="147892.36">11922 14279 630 0,'5'4'403'0,"-1"2"-39"0,-6 2-110 15,-1 0-38-15,-7 5-71 16,-2 3-27-16,-2 8-41 15,2 4-10-15,-2 0-13 16,1-1-6-16,-6-9-9 16,-2-4-5-16,5-2-7 15,2 4-4-15,7 0-7 16,0-5-3-16,9-2-7 16,-1-1-3-16,8-2 0 15,5 5-1-15,0-7 3 16,3 0 0-16,3-3 0 15,0 0 1-15,-3-2 1 16,0-4 3-16,-4-8 3 16,1 0 1-16,-1-9 0 15,3 4-2-15,3 1-4 0,-1-1 0 16,-7-2-1-16,-10-9 0 16,-14-3-1-16,-4 5-3 15,-5 3-1-15,7 14-2 16,-4 7-3-16,0 0-2 15,0 9-1-15,-1 0 0 16,6-1 1-16,2 1 2 16,8 10 1-16,-2-9 26 15,6 5-71-15,4 0-25 0,4-5-90 16,3 2-84-16,9 1 169 16</inkml:trace>
  <inkml:trace contextRef="#ctx0" brushRef="#br0" timeOffset="148225.97">12383 14083 755 0,'5'-19'475'15,"1"6"-33"-15,-4 8-176 16,-2-2-33-16,-1 2-78 15,2 7-35-15,-2-3-65 0,0 1-26 16,0 0-24-16,-4 12-3 16,-6 16 4-16,-14 41 1 15,8-25 5-15,-3 4 6 16,5 18 3-16,-1-1 2 16,-1-8-2-16,-3-2-3 15,-1-15-6-15,6-3-1 16,3-4-4-16,5-5 0 15,4-8 1-15,3-6 10 0,1-8-27 16,-1-6-43-16,0-6-116 16,0 5-444-16,0 0 417 15</inkml:trace>
  <inkml:trace contextRef="#ctx0" brushRef="#br0" timeOffset="148905.47">11254 14658 200 0,'-2'0'132'0,"-1"0"18"16,7 4 3-16,-5-4-3 15,0 0 0-15,-1 0 3 16,1 0 1-16,0 0-6 16,0 0-8-16,0 0-30 15,-1 0-12-15,-1 1-19 16,2-1-7-16,-1 1-5 15,-2 9-3-15,3-1-3 16,1 1-1-16,16 27-2 16,5-25 2-16,12 0 7 15,10-2 2-15,24-7 5 0,7-4-3 16,29-4-5 0,5-4-6-16,20-2-17 0,9 3-8 15,-15-3-17-15,-10 3-5 16,-40 4-4-16,-13 2-1 15,-23 3-2-15,-4 6 0 16,-12 4-1-16,-5 0 1 16,-11 0 2-16,-7 0 1 15,-7-3 1-15,-5-3 0 0,-2-1-2 16,3 2-19-16,-2-12-53 16,3 6-39-16,-1-16-123 15,4-4 140-15</inkml:trace>
  <inkml:trace contextRef="#ctx0" brushRef="#br0" timeOffset="149540.31">11447 15008 872 0,'18'-39'411'0,"-13"33"-154"15,-1 0-34-15,-2 4-45 16,-2-3-25-16,0 3-54 16,0 2-25-16,0 0-35 15,-1 4-11-15,-3 25 5 0,-17 30 2 16,7-14-2-16,-3-1-2 15,1 3-10-15,3 3-3 16,-2-9-7-16,2-4-1 16,4-4-2-16,1-6-1 15,2-9 1-15,1-5 0 16,5-8 11-16,0 2 5 16,1-10-21-16,2-3-29 15,-3-9-101-15,2-8-77 0,4-9 121 16</inkml:trace>
  <inkml:trace contextRef="#ctx0" brushRef="#br0" timeOffset="149989.03">11784 15028 835 0,'8'9'425'0,"-7"-2"-127"15,4 2-45-15,-7-8-58 16,0 5-33-16,-2 0-42 16,-9-6-15-16,-2 5-40 15,-7-4-15-15,-11-2-23 0,5 4-9 16,-10-3-8-16,-2 0-2 16,5 3-3-16,-9-3 0 15,9 2-3-15,3 1 0 16,7 0-2-16,11 2-2 15,4-3-5-15,10 3-4 16,0-2-3-16,3 2 1 16,-3-5 3-16,0 0 3 0,9 12 2 15,12 9 1-15,25 29 2 16,-22-23 0-16,-9-6 1 16,2 0 1-16,4 1 1 15,-10-7 0-15,7 8 1 16,-13-6 0-16,2 1 1 15,1-1 0-15,-7-10 2 16,12 4 10-16,-13-12-39 16,6 3-37-16,0-6-129 15,-3-9-129-15,14-7 200 16</inkml:trace>
  <inkml:trace contextRef="#ctx0" brushRef="#br0" timeOffset="150838.43">12105 15117 790 0,'-7'0'450'15,"-1"-1"-63"-15,12 1-98 16,-15-3-79-16,13 5-46 0,-20-4-60 15,-6 2-19-15,1 2-34 16,-12 0-14-16,8 1-14 16,-4 2-4-16,2 2-9 15,0 1-4-15,6 6-4 16,4-3-1-16,1 3-1 16,5 0 0-16,6-2-2 15,0 0 0-15,7 4-2 16,2-2 0-16,4 0-1 15,4-3 0-15,6-10 4 16,1 5 1-16,6-6 3 16,3 1 3-16,2-1 1 15,0-11 0-15,-8-8-1 16,3 0 0-16,-6-10-1 16,0 4-1-16,2 2-1 15,-13-4 0-15,-2 10-2 16,-4 1 0-16,5 10-10 0,-4 5-2 15,-3 9-1-15,-3 8-2 16,-11 13 9-16,-3 0 2 16,2 16 1-16,-3 2 1 15,-4 0 1-15,9 17 0 16,-6-5 0-16,1 2 2 16,7 8 1-16,-3-14 0 0,2 0 0 15,4 0 1-15,0-7-1 16,3 4 0-16,3-9-1 15,-4-12 0-15,-1-8 3 16,1-7 1-16,-2-4 2 16,-2-4 1-16,-5-5 0 15,8 0 0-15,-11-7 1 16,8 1-1-16,3-6-6 16,-9-13-6-16,8-6-12 15,-1-5-6-15,-6-12-4 16,9 11 3-16,6 0 6 15,-1 1 4-15,5 12 3 16,-5-5 1-16,11 7-1 16,-3-1-1-16,15 2 2 15,6 2 3-15,5 0 7 16,9 6 4-16,3 4 7 0,1-5 1 16,-3 1-3-16,6 1-3 15,-4 1-3-15,-6 4-1 16,-1 2 1-16,-13 1 2 15,-2 0 20-15,-2 1 5 16,-14 0-58-16,11 2-106 16,-3-1 83-16</inkml:trace>
  <inkml:trace contextRef="#ctx0" brushRef="#br0" timeOffset="151588.36">13111 14516 491 0,'11'-5'269'0,"7"2"-49"0,-3 3-24 15,-11 0-24-15,-4-7-7 16,7 12-3-16,-7-4 0 15,-5 3 6-15,-1 10-2 16,-9 1-14-16,-2 4-14 16,-3 9-40-16,-2 0-20 15,-8 4-29-15,4 7-11 16,-8-5-17-16,-3-2-5 16,2-8-4-16,-1-4-1 15,10-12-2-15,11-1 1 0,10-1 1 16,1-9-2-16,5-2-44 15,3-5-45-15,2-8-134 16,3-1-99-16,-2-2 192 16</inkml:trace>
  <inkml:trace contextRef="#ctx0" brushRef="#br0" timeOffset="151836.71">12880 14590 414 0,'-3'-18'310'0,"3"5"49"15,4 3-69-15,2 5-68 16,3 3-33-16,3 2-44 16,-2-1-18-16,5 6-20 15,0 4-4-15,8 12-3 0,3 1-3 16,-5 2-24-16,-8 4-14 16,-1 1-24-16,-7-1-10 15,-1-2-10-15,15 7-2 16,-15-12-2-16,2 1 1 15,-2-8 8-15,-10-8-18 16,6-6-64-16,2-2-61 16,13-5 66-16</inkml:trace>
  <inkml:trace contextRef="#ctx0" brushRef="#br0" timeOffset="163466.9">13909 14258 283 0,'-1'-1'145'0,"0"0"-36"15,0 0-32-15,0 0-8 16,1 0 11-16,0 0 28 15,0 1 18-15,-1 0 10 16,0 0 1-16,0 0-11 0,0 0-9 16,-1 0-21-16,0 0-15 15,-3 3-29-15,3-3-14 16,-5 10-21-16,6-10-5 16,0 4 1-16,1-3 2 15,0-1 4-15,15 5-1 16,37-9-5-16,-24-10-4 15,-4-1-4-15,-6-1-2 16,1 8-2-16,1-1-1 0,-3 8-1 16,8 4 0-16,-15-1-2 15,6 8 0-15,-9 0 1 16,-4 1 1-16,1 5 3 16,-8-5 4-16,4 11 3 15,-13-8 1-15,2 6 0 16,1 2 1-16,-17-9-2 15,15 8-1-15,-10-9-1 16,1 0-1-16,7-1-3 16,-10-4-1-16,11 7-2 15,0-6 1-15,10 0 0 16,-2-4 1-16,2-4 3 16,2-1 0-16,1 1 0 15,0-2 0-15,6 1-5 16,15-1 0-16,11-10 0 0,-16 0-1 15,-4 5-2-15,-13-2-1 16,19 10-2-16,-14 2-1 16,4 6-1-16,7 6 0 15,-22-7 4-15,6 8 2 16,-5-1 2-16,0 0 1 16,12 10 1-16,-4-3 1 15,-11-2 1-15,9 5 3 16,-22-7 10-16,2 4 6 0,-8 1 10 15,-11 1 6-15,3 4 5 16,-4-8 3-16,7 3 2 16,-5-14-3-16,7-3-4 15,5-5-4-15,-5-13-8 16,6 2-6-16,0-15-8 16,4 1-4-16,3-3-6 15,3-2-3-15,12 6-3 16,-3 2-2-16,5 7 12 15,8 6-22-15,-3-1-77 16,5 2-64-16,12 0 81 16</inkml:trace>
  <inkml:trace contextRef="#ctx0" brushRef="#br0" timeOffset="164961.44">14496 14372 426 0,'0'-15'273'15,"5"1"5"-15,-11-7-37 16,6 10-55-16,1 5-22 16,0 6-47-16,10 6-34 15,2 4-39-15,-13-1-9 16,9 12-6-16,-19-2 10 16,-12 5 4-16,15 9-6 15,-12-8-7-15,12 8-4 0,-4-4-9 16,-8-1-1-16,-3-4-3 15,3-3-2-15,2-4-1 16,5 0-2-16,4-3 1 16,-1-5 0-16,5-3 3 15,-1-4 1-15,0-2 2 16,5 3 0-16,-1-4-4 16,1-1-2-16,0 1-6 15,0 0-3-15,0 0-1 16,1-7-2-16,5-7-2 15,23-28 0-15,-9 20-4 16,2-5 1-16,12-2-1 16,-4-4 1-16,7 5 3 15,2 2 1-15,-13 5 0 16,-5 0 1-16,-6 7-3 16,1 14-2-16,-10-4-1 0,5 10-2 15,-4 6 3-15,-5-3 2 16,7 18 5-16,-7-3 1 15,1 5 2-15,-5-5 0 16,-10-5 3-16,3 7 0 16,-5 0 1-16,5 3-1 15,-6-5 0-15,-9-4 0 16,12-3 0-16,0-6 0 0,13 1 4 16,0-6 4-16,-1-5 3 15,-8-4-1-15,5-6-5 16,1 1-4-16,7-2-5 15,1-2-1-15,-4-1 0 16,16 0 0-16,-12-2 0 16,5-1 0-16,4-2-1 15,-3-2 0-15,4-4-2 16,13 7-1-16,-2-5-1 16,-3 0-1-16,-1 5 0 15,-4 1 0-15,0 11-3 16,1 11-1-16,-5 10 0 15,-1 0 1-15,-6 2 5 16,0 2 4-16,-4-3 8 16,-2 0 2-16,-1 9 1 0,-2-6 0 15,-2 3-2-15,-3 1-1 16,-2-8 1-16,2 2-2 16,-1-5 1-16,1-3 1 15,1-4 2-15,-2-3 2 16,4-1 2-16,-2-2-2 15,4-3-34-15,0 3-50 0,1-1-149 16,1-7 140 0</inkml:trace>
  <inkml:trace contextRef="#ctx0" brushRef="#br0" timeOffset="165462.949">15229 14413 1520 0,'-9'-7'43'0,"-2"7"21"15,-6 7 39-15,-3 1-5 16,-1 4-16-16,0 2-25 16,-2-7-8-16,-1 5-9 15,6 7 2-15,-6-4 2 0,8 4 3 16,-7-2 1-16,-2-1-7 15,20 1-12-15,-2 2-7 16,9-6-11-16,8 0-3 16,-7-4-3-16,2-3 2 15,11-2 5-15,-6-4 1 16,22-2 2-16,-1-5-1 16,-2-7-1-16,5-1 1 15,-13-4 0-15,-2-3 0 16,-1 3-1-16,-5 1-1 0,-5 7 0 15,-4-1 0-15,-4 5-3 16,-3-4-1-16,-4 0-3 16,-5-1-2-16,-4 1-2 15,5 11 0-15,-13-10-1 16,7 6-2-16,4 1-1 16,-2-4-1-16,2 7 0 15,5 8 0-15,4-1-9 16,-7-4-21-16,16 10-69 15,-12-14-49-15,7 3-113 16,12 9-92-16,4-7 230 16</inkml:trace>
  <inkml:trace contextRef="#ctx0" brushRef="#br0" timeOffset="165826.14">15634 14095 564 0,'-1'-20'374'0,"2"1"37"16,0 8-126-16,0 2-83 15,-1 3-20-15,4 14-61 16,-9-11-27-16,-4 14-43 15,-3 5-17-15,-1 12 13 16,-4 16 10-16,-3 9 9 16,8 12-4-16,-13 1-21 15,12 2-7-15,-3-5-8 16,-8-10-3-16,-1-9-3 16,-1-7-3-16,4-3-4 15,4-5-3-15,5-11 2 16,3-1 0-16,12-8-3 15,0-5-11-15,5-8-68 16,4-8-46-16,6-10 67 0</inkml:trace>
  <inkml:trace contextRef="#ctx0" brushRef="#br0" timeOffset="166679.819">15965 14450 431 0,'-5'-10'307'15,"19"6"5"-15,-12-5-85 16,0-2-26-16,12 10-42 16,-15-8-22-16,-1 8-55 15,7 10-12-15,-13-3 0 16,1 11 1-16,11 17 26 0,-8-3-3 16,-10 13-23-16,1 7-11 15,-8 1-24 1,-5 6-10-16,1 1-10 0,2-4-2 15,-2-8-3-15,4-3 2 16,9-11-2-16,0-9 1 16,4-13 2-16,3-6 11 15,1-9-33-15,4-2-26 0,2-11-56 16,2-7-50-16,16-27-133 47,-10 26 10-32,-5 12 151-15</inkml:trace>
  <inkml:trace contextRef="#ctx0" brushRef="#br0" timeOffset="167142.849">15984 14464 565 0,'-3'3'387'16,"-7"-2"7"-16,8-1-160 15,-14-7-37-15,10 2-80 16,6-3-33-16,0-1-50 0,17 2-14 16,-14-17-2-16,7 8 9 15,5-4 21-15,-3-1 8 16,11 15-1-16,-4-3-9 16,-1 8-20-16,-1 2-6 15,-1 12-5-15,6-1 1 16,-1 8 2-16,0 8-1 15,-4-5-3-15,-4-1-1 0,-2 1-3 16,-7-12 1-16,-3 9 2 16,-3-3 1-16,-10 0 3 15,-2 7 1-15,-8-8 0 16,-5 2-2-16,3-6-1 16,-9-10 0-16,6-2 0 15,5-1 0-15,3-6-2 16,7 0-1-16,-6-10-3 15,-2 2-2-15,-1-5-2 16,10 5-8-16,0 4-24 16,12 4-15-16,-4 2-40 15,-8-3-17-15,18 9-96 16,-6 0-43-16,5 6-178 16,-4 2 246-16</inkml:trace>
  <inkml:trace contextRef="#ctx0" brushRef="#br0" timeOffset="168060.04">16532 14344 1102 0,'-1'8'475'0,"-5"-3"-252"15,3 5-30-15,-8-9-46 16,-1 0-18-16,-2 0-33 16,3 5-19-16,-7-2-33 15,-7-2-11-15,10 6-8 16,-3-2-5-16,-3 6-3 16,2 0-3-16,-3 11-7 15,-6-7-1-15,7 0-3 16,4 6 0-16,2-9-3 15,4 1 0-15,6-1-1 16,0-2 0-16,5-1-1 16,2 0 1-16,7-2 2 15,4 1 1-15,4-5 5 16,0-5 2-16,1-7 1 16,3-5 0-16,9-7-6 0,-5-3-7 15,3-4-15-15,2 0-5 16,-3-2-6-16,3 1 6 15,-4-2 12-15,-18-6 6 16,-11 6 5-16,2 12 3 16,-5 9-6-16,2 12-6 15,0 13-3-15,-14-7-1 16,5 14 7-16,1 0 5 0,6 5 2 16,3 0 1-16,-1-5-1 15,1 2 0-15,-5-6 0 16,10 5-1-16,-4-4 1 15,5 0 0-15,0-4-1 16,7-1 2-16,1 0 0 16,1-4 2-16,3-5 4 15,-6-5 0-15,14-4 4 16,-7-8-1-16,8-5-5 16,-1-2-5-16,-3-5-7 15,1 0-3-15,-2-4-3 16,-3-6 3-16,-2-12 4 15,-1 1 2-15,-6 1 2 16,0 7-1-16,-2 18 1 16,-5 0-2-16,2 14-4 0,-4-3-13 15,2 7-6-15,4 6 0 16,3 7 5-16,2 2 11 16,1 4 4-16,-2-3 1 15,-3 4 1-15,3 5 2 16,-3 7 3-16,1-2 3 15,-5 0 4-15,-2-6 0 0,-5-1 3 16,0-4 1-16,-6-4-1 16,-3-4 1-16,-2-2 0 15,-2 1 0-15,4-5-2 16,3 4-1-16,2-7 0 16,2 0-6-16,6-1-27 15,1-1-33-15,9-2-77 16,-1-2-45-16,9-7 106 15</inkml:trace>
  <inkml:trace contextRef="#ctx0" brushRef="#br0" timeOffset="168769.14">17179 14084 829 0,'-3'-3'479'0,"0"0"-82"16,-1-1-185-16,0 3-51 16,0 3-73-16,1 8-26 15,-4 7-19-15,-2 5 0 16,-5 5 2-16,-6 4 3 16,2 11-1-16,-5 0-4 15,2 5-15-15,2 0-6 16,5-8-9-16,4 7-2 15,10-6-3-15,0-6 0 0,-9-12 2 16,7-6 1-16,-4-7 4 16,4-5-18-16,2-3-40 15,-3-4-35-15,2 2-54 16,0 0-11-16,-1-18-32 16,-2-34-1-16,6 12 0 15,6 4 18-15,-3-6 67 16,8 4 34-16,-7 14 45 15,-2-1 28-15,-1 11 60 16,-4 2 24-16,4 9 34 16,6 4-5-16,-3 0-34 15,9 7-12-15,9 4-15 16,-8 0-9-16,9 0-15 0,-3-5-9 16,0 0-13-16,1-3-5 15,-1 3-4-15,2-1 2 16,-4-13 4-16,1-1 2 15,-1-5-1-15,-5-6-1 16,0 9-6-16,-1 2-4 16,-6 1-5-16,2 6-5 15,-12 2-12-15,-4 1 0 16,-2 10 2-16,3 8 7 0,1 12 13 16,-10-5 2-16,0 8 2 15,-8-9 0-15,7 1-2 16,5 8-1-16,-4-10-3 15,3-1-1-15,-1-5-1 16,1-5 1-16,5-2 1 16,4 3 0-16,2-7 1 15,-2-5 0-15,3-1-9 16,-1-2-21-16,0 0-55 16,0 0-52-16,19-5 77 15</inkml:trace>
  <inkml:trace contextRef="#ctx0" brushRef="#br0" timeOffset="169108.74">17602 14241 731 0,'9'-4'409'0,"-7"-2"-109"16,-3 7-81-16,0 4-25 16,-7 3-42-16,-2 4-5 15,-1 7-39-15,-5 0-17 16,-1 1-18-16,-1 2-5 15,0 0-18-15,0-6-10 0,-1 4-15 16,-2-7-5-16,-2 1-6 16,9 4 0-16,0-5-4 15,9 10-1-15,10 0-2 16,-5-3-3-16,6 0-1 16,-6-7-1-16,11-3 2 15,-1-1 2-15,2-2 3 16,15 2 2-16,-13-10 2 15,10 1 1-15,2-10-4 16,1 1-18-16,7-5-65 16,-4-2-35-16,-1 5 266 15,-4-4-152-15</inkml:trace>
  <inkml:trace contextRef="#ctx0" brushRef="#br0" timeOffset="170375.07">17977 13936 643 0,'0'-6'354'0,"-3"-3"-86"0,9 7-61 15,-1 8-77-15,-5-2-21 16,8 10-6-16,-13-2 9 15,1 5 0-15,4 13-9 16,-19-4-16-16,12 8-7 0,-14 2-17 16,3 3-9-1,-3 11-20-15,-2 4-8 0,2 7-10 16,-12-7-4-16,8-12-3 16,3 2-2-16,-1-19-1 15,11 3 0-15,8-3-1 16,-1-13 0-16,5-5 1 15,5 0 2-15,5-7 5 16,1-7 2-16,16 0 0 16,-1-5-2-16,-1-6-6 15,16 7-2-15,-11-7-1 16,-2-5-2-16,6-2 1 16,-6 1-1-16,2 2 0 15,0-4 1-15,-6 8-1 16,-13-8 0-16,-6-2 0 15,-3 10 1-15,-8-1-2 0,-2 6-1 16,-4 13-7-16,-8 0-2 16,-1 11-1-16,4 5-1 15,2 3 4-15,4 6 2 16,6 0 0-16,4-2 0 16,0-2 2-16,-5-6-1 15,12 5 2-15,-2 0 0 16,4-3 2-16,14 2 0 15,0-2 2-15,5-2 1 0,6-4 1 16,-5-6 1-16,1-8 2 16,1 3 1-16,3-8 1 15,3-3 0-15,10-4-3 16,-13-19-2-16,2-6-9 16,7 4-7-16,-5-14-11 15,7 3-3-15,0 6 3 16,-8 5 3-16,-10 19 4 15,-3 10 1-15,-9 9-1 16,-2 7 0-16,-11 11 4 16,-1 3 3-16,-5 16 6 15,-7-4 3-15,1 8 8 16,1 3 5-16,-7-10 5 16,-5-3 5-16,-1-8 2 15,-4-2 3-15,-8-9-1 0,7 5-5 16,-3-11-3-16,2-5-3 15,-4-3 0-15,7-2-3 16,-6-6-2-16,-5-9 2 16,12-4-39-16,-5-11-43 15,11 7-120-15,6-4 112 16</inkml:trace>
  <inkml:trace contextRef="#ctx0" brushRef="#br0" timeOffset="171692.01">13745 14934 516 0,'-1'2'314'0,"-1"-2"-58"16,3 3-101-16,-1-4-31 16,0 0-27-16,0 1-1 15,8 0 13-15,9 1-7 16,35 6-22-16,-29-9-8 0,3 3-7 15,10 9-2-15,-3-5-3 16,2 7-1-16,6-4-5 16,-16-5-4-16,7 0-8 15,9 1-6-15,2-6 12 16,18 1 14-16,11-8 1 16,1-8-1-16,12 4-25 15,11-9-18-15,2-3-9 16,7 2-3-16,1-2-1 15,-11 0-2-15,5 10-2 16,-11 4 0-16,-6 6-1 16,3 9 0-16,-22 5 0 15,5 6-1-15,-16 0 1 16,-3 4 0-16,-3 0 1 16,-9-13 1-16,2 2 0 0,-1-1 0 15,4-8 0 1,4 8 0-16,3-10 0 0,3 3-1 15,-1 4 0-15,1-3 0 16,6-1 0-16,1-3-1 16,12 1 1-16,3-6-1 15,8 7-1-15,1 0 1 16,0-8 0-16,-3 2 0 0,8 0 0 16,4-4 0-16,-5 1 0 15,9 7 0-15,-11-5 0 16,-3 0 0-16,12 3-1 15,-15-5 1-15,-2 4-1 16,5 6 0-16,-13-1 1 16,3 2 0-16,4 0 0 15,-2-2 0-15,-6-2-1 16,-6-6 1-16,-2 2-1 16,-7-3 0-16,7 4 0 15,4 4 0-15,-4-5-1 16,3 4 1-16,-9-2 0 15,0 3 0-15,-17 1 0 16,-11-4 0-16,2 6-2 16,-8-2 1-16,0 5-1 15,0 5 1-15,-9-1-2 16,-3-1 0-16,-2-1 0 0,0 3-2 16,-6-5 3-16,-1 2-4 15,0 0-7-15,0-5-19 16,-4-10-91-16,3-3 287 15,1-18-154-15</inkml:trace>
  <inkml:trace contextRef="#ctx0" brushRef="#br0" timeOffset="172593.57">14166 15084 379 0,'0'-2'276'0,"1"2"36"15,-4-1-82-15,2 1-68 16,0 0-28-16,-1 3-35 16,-10 25-10-16,-24 49-23 15,29-16-10-15,-16 0-18 16,8-2-7-16,13 1-10 16,-20-14-8-16,13-6 0 15,-14-8-2-15,-1-7 1 16,5-4 0-16,17-3 2 15,1-7-3-15,6-10-46 16,8-3-59-16,-13-17-192 16,14-2 179-16</inkml:trace>
  <inkml:trace contextRef="#ctx0" brushRef="#br0" timeOffset="173578.07">14501 15247 477 0,'-4'-11'341'0,"2"2"-4"16,9 9-69-16,-7-4-35 16,10 7-67-16,-7 0-35 15,-6-3-49-15,4 10-7 16,-11-1-10-16,9 9-5 16,-6 11-9-16,7 2-9 15,-6 6-15-15,-5-2 0 16,-7-2-6-16,0 0-2 0,-4-3-3 15,-2 2-2-15,10-3-1 16,-5-5-2-16,11-10-2 16,3-3 3-16,-1-14 6 15,2-7-5-15,14-5-10 16,3-6-13-16,11-8-39 16,2-3-14-16,-1-11-37 15,6-1-10-15,-10-8 19 16,1 2 17-16,5 13 44 15,-4 2 19-15,0 19 11 16,0 4 0-16,-13 9 5 16,-7 3 11-16,7 22 21 15,-3 8 6-15,-7 1 1 16,-2 4-7-16,-5-1-19 16,-3 2-5-16,3 3-4 15,7 1-1-15,-6-9 0 0,-4-5-1 16,0-6 0-16,-7-6 1 15,11-3 1-15,-2-8 6 16,13-1 5-16,0-5-2 16,-5-11-5-16,18 1-9 15,-11-12-35-15,8-2-18 16,7-10-51-16,-4-3-37 16,12-7-15-16,0-5 15 15,2 12 52-15,-3-4 39 0,-4 19 66 16,-5 5 29-16,-6 11 29 15,0 9 13-15,-11 13 18 16,3 8-14-16,-5 12-14 16,-2 5-8-16,-5-4-37 15,1 6-10-15,-5-7-12 16,-1-8-3-16,3 4-3 16,-3-6 1-16,5-4-1 15,-2-3 1-15,4-6 3 16,1-3 7-16,-2-7-22 15,5 0-35-15,1-10-82 16,1-2-91-16,12-2 128 16</inkml:trace>
  <inkml:trace contextRef="#ctx0" brushRef="#br0" timeOffset="173990.12">15043 15173 985 0,'-4'20'461'15,"-10"9"-187"-15,5 4-79 16,0 5-81-16,1 0-30 0,-9-4-32 16,5-3-7-16,-4-4-5 15,-9-7-1-15,15 1 1 16,-3-3-3-16,8-2-9 16,10 1-5-16,-4-4-9 15,3-2-3-15,11-5 1 16,0-1 0-16,1-4 0 15,6 1 1-15,-4-5 0 16,6 0-1-16,-9-10-5 16,4-1-6-16,-10-10-5 15,-1 2-5-15,11-4-4 16,-17-6-1-16,6 5 0 16,-10-7 1-16,-9 2 6 15,-5-5 4-15,-6 6-2 16,-2 3 0-16,7 15-5 0,7 10-3 15,-4 4 2-15,4 6 0 16,-10-4-5-16,5 6-33 16,18 6-71-16,3-2-60 15,10 5 102-15</inkml:trace>
  <inkml:trace contextRef="#ctx0" brushRef="#br0" timeOffset="174343.96">15527 14939 1295 0,'-6'-7'588'0,"4"4"-283"15,-7 3-72-15,-9-1-109 16,12 8-38-16,-8 9-41 16,3 1-5-16,-1 12-4 15,8 7-2-15,-11 10-4 16,-3 8-2-16,0 10-7 16,-9-1-5-16,6-10-5 15,10 0-4-15,-3-18-1 0,1-4 2 16,5 2 1-16,-3-12-4 15,5-3-36-15,-1-3-65 16,0-9-136-16,4 1-479 16,0-6 478-16</inkml:trace>
  <inkml:trace contextRef="#ctx0" brushRef="#br0" timeOffset="175292.86">16037 15118 595 0,'-1'-6'329'0,"9"3"-45"16,-5 1-32-16,-7 0-65 15,-10 1-36-15,10 7-38 16,9 6-12-16,-2 12-9 16,9 9 5-16,-19-6-25 15,-7 9-10-15,7 1-22 16,-4-5-10-16,17 5-12 15,-2-12-3-15,-16-14-4 16,12 2 1-16,-5-12 7 0,5 2 7 16,-2-10 1-16,-2-7-2 15,3-9-10-15,8-4-8 16,6-7-3-16,2-1-1 16,4-1-2-16,-24-7 0 15,13 17-1-15,-11 1-1 16,-8 10-4-16,9 10-2 15,-18 5-3-15,7 6-2 0,-9 10 4 16,7 7 0-16,-6 2 3 16,0 7 0-16,-6-1 1 15,-1 5 1-15,6 0-1 16,-2-6 1-16,15 5 0 16,-4-7-1-16,11-1-1 15,3 1 1-15,5-4-1 16,0-5 1-16,5 0 1 15,-3-1 1-15,6-6 1 16,-1-2 1-16,8-2 2 16,0-3 2-16,2-7 4 15,1-5 1-15,-3-6 2 16,3-2-1-16,-11-4 3 16,8 3-7-16,-6-3-53 15,-4 4-33-15,6-2-142 0,-9 1 135 16</inkml:trace>
  <inkml:trace contextRef="#ctx0" brushRef="#br0" timeOffset="176623.18">16305 15154 756 0,'5'-14'464'15,"1"6"-54"-15,-6 1-149 16,4 7-48-16,-8 7-83 16,-7 1-33-16,-2 17-37 15,-2 7-5-15,0 17-10 16,-3-4-5-16,2 3-10 16,-5-6-6-16,1-12-9 15,5 6-2-15,-6-12-4 16,4-2 1-16,7-6 0 15,1-6 2-15,3-6 9 16,7-1-1-16,4-7-3 16,-2-10-4-16,13-9-21 15,3-5-11-15,2-12-26 16,8 0-19-16,7-8-28 0,0-2 0 16,9 0 20-16,-7 0 20 15,5 16 35-15,-8 8 8 16,-12 13 3-16,-5 6-2 15,-11 12 4-15,-13 3 11 16,-2 14 22-16,2 10 9 16,-13 3 7-16,23 11-10 15,-9 2-12-15,-1-2-6 0,6-1-6 16,-19-12-2-16,8-8-2 16,-1-2-1-16,8-9 0 15,-2-4-1-15,1-7 4 16,7-1 3-16,-2-5 4 15,0 2-1-15,3-1-3 16,15-2-5-16,26-46-10 16,-27 26-7-16,4-6-16 15,2 0-9-15,10-9-4 16,-4-1 6-16,6-2 16 16,-5-2 9-16,-8 12 9 15,-7 4 0-15,-7 18-1 16,-7 3-3-16,-8 15 5 15,-4 5 6-15,-4 15 10 16,1 11 6-16,-2 0-4 0,-2 7-3 16,3-5-6-16,4 0-2 15,3-5-4-15,7-7 0 16,6-9-1-16,0-6 1 16,10-3 3-16,0-6 3 15,5-5 4-15,3-3 0 16,9-7-2-16,1-2-6 15,2-9-17-15,2-2-6 0,-2-5-5 16,5-4 5-16,-16-11 10 16,-12-9 4-16,5 1 1 15,-19 3-1-15,10 20 1 16,-5 14-6-16,-17 14-5 16,8 13 3-16,-20 12 3 15,6 12 10-15,-12 5 7 16,0 5 0-16,2 10-3 15,-2-5-2-15,5 10-1 16,0-3 1-16,-1-1-2 16,2 1 1-16,6-3-1 15,-1-3-1-15,9-19 0 16,2-3-1-16,0-17 4 16,6-3-1-16,-6-11 13 0,9 1 0 15,3-11-6 1,0 5-6-16,0 1-22 0,-1-27-10 15,19-5-23-15,-3-17-12 16,5 1-20-16,6-2-8 16,5-11-6-16,2-6 4 15,11-7 22-15,0-4 15 16,10 13 32-16,-12 9 13 0,-14 21 10 16,7 10 3-16,-19 14 16 15,6 5 4-15,2 14 5 16,-20 4 0-16,-5 13-8 15,6 12-2-15,-8 7 0 16,1 6 2-16,3 6 5 16,-8-8 1-16,1 0 7 15,-4-3 5-15,-9-14 5 16,-6-2 2-16,-4-7 1 16,3-4-4-16,-9-5-6 15,-8-7-4-15,-2-7-9 16,-7 0-3-16,6-10-7 15,10 3-2-15,5-9-4 16,4-8-3-16,12 9 0 16,4-6-15-16,9 3-47 15,10 13-30-15,4-8-95 0,7 6 110 16</inkml:trace>
  <inkml:trace contextRef="#ctx0" brushRef="#br0" timeOffset="177289.86">17676 14949 1420 0,'-4'-4'600'0,"-2"-2"-361"16,0 5-55-16,2 11-96 15,-1 4-26-15,-4 5-20 16,-4-6-8-16,-2 10-6 16,-2 3-1-16,1 12 1 15,3 12 0-15,3 6-6 16,0 3 0-16,0-8-5 15,-7-9-4-15,8-8-2 0,5-1-2 16,-7-6-1-16,10-1 1 16,-7-8 0-16,-5-9 1 15,10-6 5-15,5 0 3 16,-2-5-3-16,0 1-2 16,0 0-13-16,0 0-11 15,-2-12-10-15,2-2-7 16,-6-42-14-16,-3 22-8 0,10 0-18 15,-12-12-7 1,6 7-8-16,-4-3-3 0,-17 0 10 16,14 13 11-16,-21 10 20 15,-4 8 15-15,7 15 14 16,-11 4 1-16,17 13 4 16,3 0 2-16,-1 8 8 15,5 0 6-15,4 3 14 16,1 2 7-16,9-3 12 15,2 8 4-15,10 0 8 16,3-1-1-16,5-11-5 16,8-3-4-16,2-14-9 15,13 0-4-15,5-1-3 16,-3-11-4-16,3 3 0 16,-15-9 11-16,3-6-5 15,-9-1 247-15,4 4-198 0</inkml:trace>
  <inkml:trace contextRef="#ctx0" brushRef="#br0" timeOffset="178006.31">19165 14640 1011 0,'-2'-1'471'0,"1"0"-225"16,1 0-39-16,0 1-90 16,0 0-23-16,0 0-9 15,15 4 10-15,13 5-3 16,30 14-6-16,-23-14-18 16,6-2-6-16,10-6-16 15,8-1-11-15,0-4-12 16,-10 0-6-16,-21-6-4 0,-3 6-1 15,-13 0 2-15,-2 1 1 16,-8-1-5-16,-6-2-18 16,-2 3-49-16,-3 0-41 15,-6 4-103-15,-1 3-52 16,-7 1 156-16</inkml:trace>
  <inkml:trace contextRef="#ctx0" brushRef="#br0" timeOffset="178338.93">19102 14852 701 0,'-1'6'409'0,"-2"-12"-41"15,3 9-110-15,3-2-87 16,-1-9-27-16,12 17-13 16,1-11 8-16,15 7 12 15,9 8-17-15,4-15-26 16,9 4-15-16,-6 0-24 16,1-4-12-16,-10-2-25 0,-2 2-10 15,-4 5-10-15,-7 1-4 16,-11-4 0-1,-3 5 0-15,-8-6-19 0,-3 0-13 16,-2 7-58-16,-3-4 346 16,0 0-213-16</inkml:trace>
  <inkml:trace contextRef="#ctx0" brushRef="#br0" timeOffset="179696.37">20231 14716 745 0,'32'11'426'16,"-32"-16"-104"-16,-5-3-82 15,5 4-37-15,-4-1-62 16,5 5-17-16,-1 0-35 16,0 0-19-16,0 0-28 15,-1 0-11-15,0 0-19 16,-3 15-2-16,-17 26 1 16,12-27 1-16,5-3-1 15,-8-6-2-15,12 3-3 16,1-5-2-16,5-1 5 15,-1-1 4-15,8-1 4 16,-6-9 1-16,-1-2-4 16,13 3-4-16,-5-6-1 15,-8 2 0-15,3 4 1 0,-6-4 0 16,-9 3-2-16,8 7-3 16,-11-1-4-16,-3 3-1 15,6 1-2-15,-2 2 6 16,3 1-39-16,6-1-32 15,-1-1-85-15,-1-3-82 0,1 0 150 16</inkml:trace>
  <inkml:trace contextRef="#ctx0" brushRef="#br0" timeOffset="180325.76">20926 14194 612 0,'3'-6'299'0,"-1"2"-97"16,-2 2-29-16,0 2-43 0,0 0 3 15,-1 4-7-15,-4 23 5 16,-20 41 3-16,5-21-17 16,0 7-22-16,-10-7-11 15,-1 0-24-15,-9-5-13 16,-7-5-16-16,6 5-8 16,7-3-12-16,10-1 0 15,10-6-6-15,5 1-2 16,5-10-1-16,4-3-1 0,5-5 1 15,5-4 1-15,14 1 2 16,6 3 1-16,11-8 2 16,-1-12 2-16,8-2 0 15,-8-18 1-15,-5-5-2 16,11 9-2-16,-14-12-1 16,1 4 0-16,-9 1 1 15,-14-4 2-15,-10 3 0 16,0 7 0-16,-6 7-8 15,-9 2-2-15,2 15-8 16,-3 5-1-16,-5 3 0 16,1 7 2-16,-1-4 3 15,8 5 1-15,3 2 1 16,1 0 0-16,-1 1 0 0,2 1 0 16,0-4 2-16,18 8 1 15,-4-6 13-15,5-3-11 16,10-1-57-16,-12-6-32 15,3-15-133-15,2-6-97 16,6-11 206-16</inkml:trace>
  <inkml:trace contextRef="#ctx0" brushRef="#br0" timeOffset="180741.31">21385 14249 751 0,'-8'3'441'0,"-7"1"-38"16,7 10-139-16,-5 10-104 16,-5 6-36-16,8 10-42 15,-11-2-12-15,4 1-22 16,-3-4-8-16,0-2-4 16,1-2-2-16,-4-4 0 15,2-1-2-15,5 2-12 16,10 1-4-16,10 4-7 15,3 0-1-15,4-8-1 16,3-1 1-16,1-12 3 16,9 2 3-16,5-4 4 15,-12-20 1-15,9-5-1 16,-1-12-1-16,-9-16-6 0,15 7-1 16,-5-9-1-16,-7-6 2 15,0-3-3-15,-7-1 1 16,-7-1-1-16,-5 2-4 15,-9 14-2-15,-5 5-3 16,-11 16-9-16,2 13 0 16,-6 6 6-16,5 12-37 0,4 4-54 15,-8 0 65-15</inkml:trace>
  <inkml:trace contextRef="#ctx0" brushRef="#br0" timeOffset="182370.27">21881 14542 580 0,'3'-44'311'0,"-2"36"-51"16,2 4-24-16,0 2-35 16,-3-4-20-16,0 6-40 15,0 0-22-15,0 0-45 16,0 0-18-16,0 0-17 15,-1 0-4-15,-7 22 1 16,-13 36 6-16,-4-26-17 16,6 4-6-16,-3 4-4 15,0-3-6-15,3-5 4 16,5 0-1-16,6-5-1 16,-5-13-1-16,13-4 11 15,-6-10-4-15,12-12-19 16,10-8-8-16,0-17-34 15,9-5-7-15,-3-8-5 0,11 4-3 16,4 1 15-16,-3 0 8 16,9 9 21-16,-11 2 8 15,-3 7 5-15,-5-1 0 16,-8 15-3-16,-3 9-4 16,-8 8 1-16,-4 14 1 15,-5 6 9-15,-5 5 6 0,-4 8 5 16,0 1 0-16,-1 2-6 15,-1-5 0-15,2 0-2 16,-1-4-1-16,3-8 2 16,2-6 1-16,4-6 4 15,3-7 6-15,3-9 1 16,4-3-1-16,4-10-8 16,1-2-7-16,3-8-2 15,2-3-11-15,5-4-14 16,5-2-5-16,9-3-3 15,0-2 10-15,7 7 13 16,1 7 5-16,-8 10 1 16,1 9 0-16,-20 0-2 15,-1 9 0-15,-8 16 0 16,-3 2 1-16,1 16 5 0,-19-6 5 16,-2 2 2-16,7 3 0 15,-7-5-2-15,11 3 0 16,-2-9-2-16,-15-6 1 15,17 0 3-15,-3-4 0 16,7-2 3-16,7-4-8 16,-10-6-60-16,0 0-32 15,5-3-90-15,0 2-89 16,0 0 179-16</inkml:trace>
  <inkml:trace contextRef="#ctx0" brushRef="#br0" timeOffset="182837.93">22566 14384 1007 0,'-7'12'476'0,"-7"4"-180"16,-2 3-86-16,-2 4-75 15,-2 1-33-15,5 7-43 16,-3-6-16-16,2 6-14 15,-2-9-4-15,8 4-11 16,0-3 1-16,-1-1-5 16,3 1-2-16,6-1 3 15,-6-7-2-15,15 5-2 0,0-5 5 16,-2-8 0-16,6-2 3 16,0-10 7-16,3-2-3 15,5-14 0-15,4 1-2 16,-3-10-10-16,4-4-4 15,-4-4-3-15,0 2 0 16,-9-9 0-16,-5 6 0 0,-6 5 1 16,-4-2 0-16,-6 15-3 15,-4-6-5-15,-1 10-4 16,-4 7 0-16,3 15 2 16,-1 4 2-16,1 11-5 15,3-7-22-15,-1-7-51 16,6 8-24-16,1-5-61 15,3 5-18-15,5 1-104 16,1-1 180-16</inkml:trace>
  <inkml:trace contextRef="#ctx0" brushRef="#br0" timeOffset="183191.319">23085 13877 783 0,'7'-12'413'15,"-2"8"-106"-15,-5 0-70 16,-7 9-110-16,0 2-38 0,-7 25-33 15,-1 11 12-15,-5 12 23 16,-6 7 2-16,-5 11-11 16,0 11-8-16,-7 4-11 15,3 1-7-15,5-13-15 16,-9-15-6-16,21-6-14 16,5-3-2-16,-5-9-5 15,4-5 2-15,10-8-10 16,-4-14-38-16,11-16-638 15,18-8 491-15</inkml:trace>
  <inkml:trace contextRef="#ctx0" brushRef="#br0" timeOffset="184338.319">23399 14529 651 0,'14'-52'412'0,"-14"51"-4"15,-2-8-98-15,1 10-95 16,-4 1-63-16,-5-1-81 15,4 16-29-15,-8 3-28 16,6 11-1-16,-2 8-1 16,-2 0 1-16,6 16-1 15,-6 6 0-15,-2 1 1 16,-5-4 0-16,-2-10 0 16,-5-13 1-16,7-4-2 0,9 0 1 15,-2-11 0-15,0-1 3 16,0-13-15-16,-2-1-16 15,9-14-93-15,5-3-55 16,6-12 97-16</inkml:trace>
  <inkml:trace contextRef="#ctx0" brushRef="#br0" timeOffset="184774.66">23446 14451 928 0,'-5'0'424'0,"2"-6"-216"16,3 4-42-16,0 1-81 16,0 0-28-16,0 0-23 15,11-1-4-15,9-15-3 16,29-34 0-16,-19 43 7 15,-3-3 2-15,6 12-4 16,0 10-3-16,-6 4-5 16,3 11-1-16,-21-4-1 15,7 7 0-15,-10-4-3 16,-1 0 0-16,-4 3 2 0,-15-9 2 16,2 8 0-16,-7-3-1 15,-4 2-3-15,-8-1-2 16,-8-6-1-16,-3-1-1 15,1-9 0-15,11-5 1 16,4-6 0-16,5-3 0 0,5-6-3 16,0 0-2-16,-1-10-3 15,0-5-3-15,8 2-36 16,4-2-44-16,7 5-108 16,-2-5-78-16,5 11 157 15</inkml:trace>
  <inkml:trace contextRef="#ctx0" brushRef="#br0" timeOffset="185736.879">24017 14439 620 0,'10'-10'388'16,"-3"9"4"-16,2 1-131 15,-5-8-67-15,5 14-23 16,-6-5-17-16,-4-1-4 16,-4 5-37-16,-11-9-21 15,-5 7-42-15,1 8-15 0,-10-4-10 16,0 10-3-16,-1 3-8 15,-1 1-3-15,9 6-7 16,0-3-1-16,5-3-2 16,6-3-1-16,1-1 0 15,7 0 1-15,14 1-1 16,-4-1 1-16,7-3 1 16,-3-5 1-16,-6-9 4 15,9-3 1-15,0-8 0 16,9 2-5-16,-2-8-14 15,4-1-12-15,2-8-23 16,1-5-11-16,7-6-9 16,-5-4 4-16,1-4 22 15,1 4 14-15,-12 6 21 16,1 13 5-16,-20 9 7 16,3 13 2-16,-15 8 7 0,-4 6 4 15,4 17 3-15,-18-10 3 16,14 7-3-16,-3 0-5 15,2-5-9-15,11 7-3 16,2-4-1-16,0-4-2 16,9 4 1-16,-4-11 0 15,5-1 0-15,6 1 0 16,-3-8 2-16,4 1-1 16,11-3 3-16,-5-4-1 0,7-1 1 15,-6-3 0-15,2-6-4 16,3-3 0-16,-6-6-5 15,-1-4-1-15,-8-5 1 16,1 3 1-16,8-3 2 16,5 2 0-16,-5-12 0 15,-3-8 0-15,-6 1-3 16,-4 3-1-16,-1 19-2 16,3 13-4-16,-4 9-7 15,1 2-1-15,1 8 1 16,-3 1 4-16,3 9 8 15,0 4 2-15,1-1 1 16,0 4 2-16,1-4 3 16,-5-7 4-16,-1 4 8 15,-2-3 3-15,-4 1 3 0,4 5 0 16,-9-6-5-16,4 5-1 16,-4 0-4-16,-4-3-2 15,-3-4-1-15,-1-3-1 16,4-2-2-16,0 0 0 15,6-2-12-15,-3-5-15 16,9-1-34-16,1-3-45 16,8-5-128-16,6-1-124 0,2-10 216 15</inkml:trace>
  <inkml:trace contextRef="#ctx0" brushRef="#br0" timeOffset="186392.17">24838 14144 664 0,'20'-23'394'0,"-3"5"-14"16,-3 3-85-16,-6 9-77 15,-2 5-51-15,-5 10-55 16,-6 2-21-16,-3 13-16 16,-7 5 13-16,-11 6-10 15,2 8-4-15,-3 9-17 16,0 3-9-16,4-1-16 15,4-4-8-15,4-9-9 0,-9-11-4 16,15 1-3-16,-7-5-1 16,2-3 0-16,13 1 1 15,-5-8 1-15,0-6-11 16,5-7-30-16,1-2-20 16,3-11-54-16,14 0-16 15,-17-15-27-15,14 1-1 16,-5-11 26-16,-2-3 25 0,6-6 51 15,-4 1 20-15,0 10 15 16,-4 4 29-16,2 18 52 16,-1 3 19-16,-5 5 26 15,10 8-14-15,0 2-29 16,-4-4-9-16,7 7 0 16,0-1-7-16,-2-6-15 15,1 1-8-15,6-1-15 16,0 2-3-16,6 1-1 15,-1-7 2-15,0-2 1 16,-2-11 0-16,1 1-1 16,-2 4-1-16,-8-4-3 15,-2 6-1-15,-7 1-4 16,3 6-2-16,-5 2-5 0,1 6 1 16,-3 7 5-16,-8-1 5 15,-2 9 6 1,-2 1-1-16,-3 3-3 0,3-6-2 15,2 4 0-15,-2-3-1 16,3-2-2-16,-2 3 0 16,1 0 0-16,-4-5-1 15,4-1 3-15,-1-3 7 16,1-6-19-16,3 0-39 16,3-5-325-16,4 1 256 0</inkml:trace>
  <inkml:trace contextRef="#ctx0" brushRef="#br0" timeOffset="187155.79">25307 14383 467 0,'40'-8'258'0,"-22"11"-33"15,-2-5-27-15,6 4-29 16,-1 3-13-16,-6-12-21 16,4 9-9-16,-6 2-14 15,-4-4-5-15,-3 7-14 16,-6-7 5-16,-2 0 19 15,-5 4-3-15,-6-5-15 0,-1 7-19 16,-10-6-50-16,-6 0-13 16,-2 11-12-16,-5-1-1 15,0 7-3-15,2 0 0 16,10 4-1-16,3-1 0 16,12 0-2-16,-5 0 0 15,2-7-3-15,6 0 1 16,7 4 0-16,12 4 1 0,10 1 1 15,-3-5 2-15,-1-5 2 16,9 0 0-16,-1-6 3 16,5 0-1-16,1-7 4 15,-3-5 2-15,4 0-11 16,-1-3-27-16,-1-3-88 16,2 1 1-16,-8-3 55 15</inkml:trace>
  <inkml:trace contextRef="#ctx0" brushRef="#br0" timeOffset="188054.449">25968 13989 1053 0,'6'-12'465'16,"1"12"-230"-16,-5-2-44 16,-5-5-87-16,1 18-28 15,-10 8-41-15,-6 8 0 16,-1 18 17-16,-8-6 4 16,-5 14-2-16,4 10-5 0,-4 2-13 15,2 5-5-15,1-12-9 16,-5-11-3-16,13-7-5 15,7-5-3-15,2-7-1 16,13 2-1-16,3-8-1 16,-4-6 0-16,5-4 2 15,-5-4 0-15,0-6 0 16,18 1-1-16,6-4-1 16,10-1-2-16,5-5-7 15,-4-1-10-15,5-7-24 16,-2-4-7-16,2-1 6 15,-6-9 9-15,-2 3 22 16,-7-3 5-16,-12-9 2 16,4 9 0-16,-14 0-1 15,0 9 1-15,0 13-4 0,-3 4-3 16,-5 7 1-16,-5 5 3 16,-4 5 7-16,-1 8 6 15,-1-6 5-15,8 4 1 16,7 1-1-16,-3-4-1 15,8 5-3-15,-3-2-2 16,9 2-3-16,-3-1-1 0,1-5-1 16,5 1 0-16,-9-8 3 15,10 0 1-15,3-6 4 16,3-3 1-16,10-7-5 16,2-5-7-16,1-8-14 15,8-4-7-15,-1-6-1 16,2-1 4-16,9-7 10 15,0 0 2-15,-2 6 2 16,-5-1-2-16,-2 20-3 16,-6 5-2-16,-18 1 0 15,-1 7-1-15,-3 9 4 16,-3 1-1-16,6 8 4 16,1 2 0-16,-17-7 2 15,6 8 1-15,-1 2 3 16,-7-2 5-16,6 10 7 15,-3-2 4-15,-8 0 11 16,-4 1 10-16,-12-4 20 0,-9-2 6 16,-1 1 9-16,-9-5-3 15,-8-9-16-15,4-1-6 16,-7-18-19-16,11 0-7 16,11-10-9-16,2-9 1 15,9-7-40-15,10-1-4 16,6-4 265-16,12 9-197 15</inkml:trace>
  <inkml:trace contextRef="#ctx0" brushRef="#br0" timeOffset="190433.449">580 5950 558 0,'-4'-4'307'0,"2"-2"-59"15,-1 6-30-15,0-2-50 16,2 1-19-16,0 0-31 0,0 0-16 16,0 0-34-16,0 1-11 15,0 0-19-15,0 0-2 16,-5 22-2-16,-3 34 2 15,1-7 6-15,3 9 0 16,1 3-3-16,-4 6-5 16,3-6-8-16,3-7-4 15,0 0-7-15,0-9-4 16,6-14-5-16,-4 5-1 16,3-18-2-16,2-5 1 0,0-13 12 15,2-8 13-15,1-2-63 16,2-12-30-16,13-7 35 15</inkml:trace>
  <inkml:trace contextRef="#ctx0" brushRef="#br0" timeOffset="192100.37">522 8726 484 0,'-33'-11'356'0,"33"11"19"16,-3-5-156-16,4 4-38 16,-1 0-76-16,0 1-28 15,0 0-39-15,0 0-10 16,0 0-1-16,0 7 5 15,-1 13 1-15,0 31-4 16,1-24-12-16,1-9-3 0,-5 4-4 16,-4-5-2-16,5-12 1 15,-6 6 0-15,10-8 0 16,-1 4 1-16,-2-1 1 16,2-4-2-16,-8 5-1 15,1-6-2-15,1 6 0 16,0-4 0-16,7-3-2 15,0-3-1-15,2-8-1 16,9-8-2-16,2-6 0 16,7-2 0-16,5-6 0 15,4 6 0-15,2-4-2 16,2 8-2-16,-1 16-3 16,-5 4-2-16,-7 18-1 15,0 11 1-15,-6 5 3 16,-5 12 2-16,-4 14 7 15,-7 3 4-15,-11 9 9 16,-1 3 3-16,-10-1 1 0,-3-4-1 16,-16 3-6-16,3-10-1 15,-1-9-1-15,-8-3 0 16,21-17 3-16,-7-3 2 16,7-14 3-16,2-13 1 15,-10-7-2-15,0-10-2 16,3-19-7-16,7-5-4 15,18-9-6-15,3 1-4 0,13 9-4 16,8 3-1-16,7 12-4 16,5 7-2-16,3 16-4 15,1 3 2-15,-9 21 10 16,0 1 10-16,-10 7 13 16,4 7 3-16,5-4-1 15,-7 5-5-15,4-4-4 16,3-2-1-16,1-7-1 15,3-4 0-15,4-16 4 16,-6-2 5-16,2-13 11 16,-3-7-21-16,5-12 1 15</inkml:trace>
  <inkml:trace contextRef="#ctx0" brushRef="#br0" timeOffset="193332.13">274 11493 414 0,'-4'0'292'0,"-3"9"-3"15,1 2-108-15,2-6-35 16,0 4-35-16,2 0-5 16,2-13-12-16,3 4-13 15,2 2-23-15,-5-3-9 16,18-4-15-16,50-14-2 16,-19-5-7-16,-4-5-4 15,1 2-9-15,0 0-5 16,1 9-2-16,4 5-2 15,-4 10-3-15,-21 7-1 0,-16 13 8 16,-4 3 21-16,-22 11 33 16,2 7 12-16,-9-7-2 15,-8 7-17-15,5-14-24 32,14-12-8-32,0 1-7 0,-34 23-1 0,12-1 2 15,7-9 1-15,20-29 0 16,3-3-4-16,3-10-10 15,-4-2-4-15,17-11-6 16,1 10 0-16,2 0 1 16,5 4 0-16,-7 8-2 15,1 4-1-15,6 8-1 16,3-4 0-16,1 18 3 16,-1-7 2-16,-2 9 3 15,-2 1 1-15,-5 1 1 16,-2 14 1-16,-8 2 2 0,5 6 0 15,-13 7 1-15,-5-11 2 16,-7 4 2-16,-15 1 5 16,1-6 13-16,-3 0 5 15,-6-11 11-15,4-5 0 16,-1-7 1-16,3-6 0 16,4-12-5-16,-11-12-4 0,-3-7-14 15,0-11-7-15,4-4-8 16,11 3-13-16,19-9-45 15,3 11-13-15,13-1 32 16</inkml:trace>
  <inkml:trace contextRef="#ctx0" brushRef="#br0" timeOffset="194466.77">343 14127 464 0,'33'-43'320'0,"-36"31"49"16,5 2-81-16,-2 4-55 15,-5 5-33-15,0 7-76 16,-2 3-32-16,3 14-59 16,-5 5-14-16,1 12-7 15,0 4 3-15,1 2 6 0,-1 7 3 16,0 1 1-16,-1-4 0 15,-2 1-4-15,3-8-3 16,3-14-3-16,-1 2-1 16,2-19 3-16,1-3 6 15,-2-7 10-15,2-9-2 16,3-15-6-16,0-4-8 16,1-20-13-16,2 10 0 0,-2-2-1 15,0 0 0-15,1 16-2 16,-2-7-1-16,3 12-5 15,-2 4-7-15,3 13-7 16,3 1-1-16,1 14 1 16,7-1 6-16,11 10 6 15,-4 12 2-15,11-2 5 16,0-1 1-16,-15-8 4 16,15-14 2-16,-3-7 0 15,3 3 0-15,20-15 3 16,-6-1 1-16,-2-4 4 15,-6-12 11-15,-12 9-37 16,-5-7-57-16,-7-3-430 16,-1 6 341-16</inkml:trace>
  <inkml:trace contextRef="#ctx0" brushRef="#br0" timeOffset="194850.81">780 13845 1236 0,'-4'-4'604'0,"-2"6"-210"15,1 3-148-15,0 4-115 16,-1 17-48-16,-1 9-44 16,1 6-5-16,2 22-4 15,-6-3-2-15,11 12-5 16,-1 5-2-16,-6-5-6 16,12 5-3-16,-6 1-4 15,0-3 0-15,8-4 0 16,-15-7-1-16,5-29 2 15,2 4-7-15,-2-22-39 0,7-3-50 16,-9-3-327-16,1-10 281 16</inkml:trace>
  <inkml:trace contextRef="#ctx0" brushRef="#br0" timeOffset="204020.5">496 4921 256 0,'-2'-11'214'0,"1"1"44"16,-3 1-53-16,0 3-56 15,-5 1-22-15,8 0-15 16,-6 4-8-16,4 0-13 0,8-2-5 15,-10 1-9-15,5 1-2 16,0 0-10-16,0 0-7 16,0 0-20-16,-1 1-11 15,0 0-21-15,-1 6-5 16,-1 22-1-16,5 38 2 16,11-15 3-16,7 12 0 15,-4 4 1-15,1 4-1 16,-2-7 3-16,5-5 0 0,-2 2 1 15,-2 0 0-15,-8-11-3 16,2-2 1-16,-6-10-1 16,1-15 1-16,-7 0 6 15,-1-16 4-15,-7-6 0 16,1 4-20-16,-3-11-73 16,-1 0-80-16,2-4 91 15</inkml:trace>
  <inkml:trace contextRef="#ctx0" brushRef="#br0" timeOffset="204521.16">852 5106 1112 0,'-9'-1'491'16,"-2"2"-269"-16,-1-1-55 15,2 18-88-15,-4-6-32 16,5 12-27-16,7 6-4 0,4 5-3 16,1 5-2-16,3-2-1 15,4-1-1-15,2-9-3 16,8-2 0-16,3-2-2 15,-6-2 0-15,4-7 1 16,-7-5-1-16,-5-6 1 16,-1-2 0-16,-8-6 6 15,0-4 5-15,0-11 5 16,1-6 2-16,1-9-7 16,0-7-3-16,-4-7-6 15,2-11-1-15,-8 2-1 16,2 8 0-16,4 4 0 15,-15 11 0-15,6 11-2 16,-5 2 0-16,-5 22-5 16,9 4-3-16,-2 14-4 0,4 8 0 15,4 0 5-15,2 4 16 16,2-7-66-16,2 8-70 16,2-4 83-16</inkml:trace>
  <inkml:trace contextRef="#ctx0" brushRef="#br0" timeOffset="206288.29">1133 4943 361 0,'-2'-2'278'15,"1"0"26"-15,0-5-71 16,0 6-24-16,0 0-42 0,0 0-21 16,0 0-50-16,0 1-17 15,-1 0-27-15,2 0-12 16,0 21-12-16,4 36-5 15,1-19-10-15,0 10 0 16,4-1 0-16,1 10-1 16,2-9-1-16,4-4-2 15,-4-5 0-15,0-7-2 16,-5-6 0-16,-1-6 0 0,0-7-1 16,1-5-1-16,1-7 7 15,-1-4 2-15,-3-16 1 16,0-3 1-16,-3-16-8 15,3-5-2-15,1-11-3 16,-4-6 0-16,3 1-2 16,-3-9 0-16,1 8 1 15,3 6 0-15,-5 7 0 16,0 14 0-16,-1 17 0 16,-3 6-2-16,-3 16-8 15,5 10 0-15,-3 12-4 16,0 4 2-16,5 14 3 15,1 6 2-15,9 0 2 16,-1 1 1-16,3-5 2 16,-2-13 0-16,4-9 0 0,5-3 0 15,7-10 0-15,-8 4 1 16,2-8 0-16,4 0 1 16,-2-7 0-16,2-5 1 15,-7-4 2-15,-8-8 0 16,-4-9 1-16,13-1 0 15,0-12-1-15,-3-2 0 16,2-6-2-16,-15-9 0 0,0 8 0 16,-4-3 1-16,-5 9 0 15,0 6 0-15,-2 5-1 16,0 6 0-16,-1 5-2 16,4 14-4-16,2 9-4 15,-1 6-2-15,2 10-2 16,2 0 3-16,-2 1 2 15,15-1 1-15,-8-5 1 16,8 0 0-16,4-2 1 16,-8-7 2-16,14 1 1 15,-6-1 1-15,1-10 1 16,1 1 0-16,1-4 2 16,-4-6-1-16,-3-5 3 15,-5-2 1 1,-4 11 1-16,1-1 0 0,1-36-2 15,-2-3 0-15,-3-5-2 16,-3 23 0-16,-7-1 1 0,-1 1-1 16,-2 4 0-16,-5 2-2 15,6 23-5-15,1 6-5 16,-1 24-1-16,6 3 0 16,-10-1 2-16,8 2 2 15,9 7-1-15,-1-3 0 16,7 1 0-16,1 3 2 0,2-4 1 15,3-4 2-15,9 1 1 16,-1-4 0-16,1-1 0 16,2-6 1-16,5 0 1 15,3-3 0-15,0-15 1 16,-5-3 2-16,-7-17 3 16,6-1 0-16,-12-12 1 15,3 1-2-15,-10-10-3 16,-16-14-2-16,-3-7-1 15,7 2 0-15,-5-10 0 16,9-2 0-16,12 13-2 16,-2 3-2-16,2 14-4 15,2 11-1-15,9 14-2 16,-7 6 0-16,12 20 2 0,0 11 3 16,-16 9 4-16,6 9 1 15,1 12 1-15,-7-2 2 16,-3 2 0-16,-7-2 2 15,-8-2 1-15,4 11 0 16,-8-7 2-16,-7-8 0 16,-7-17 5-16,7-5 3 15,-8-16 3-15,8-4-1 16,-4-11-6-16,-11-14-4 0,7-9-4 16,-2-5-4-16,9 0-60 15,4 3-58-15,7 3 73 16</inkml:trace>
  <inkml:trace contextRef="#ctx0" brushRef="#br0" timeOffset="206736.46">2289 4214 1263 0,'-6'3'529'16,"1"7"-322"-16,-2-1-51 16,7 15-79-16,6 5-16 0,5 12-12 15,-2 7-10-15,2 4-9 16,-2 4-4-16,9 7-5 16,4-1-1-16,-3-2-4 15,3-4-2-15,-15-10-4 16,4-5 0-16,-6-4 0 15,-9-5 1-15,0-8 3 16,4 0 3-16,-8-13-47 16,10-4-43-16,1-9-189 15,-23-10 163-15</inkml:trace>
  <inkml:trace contextRef="#ctx0" brushRef="#br0" timeOffset="206969.19">2166 4531 1498 0,'4'-9'626'16,"10"-6"-375"-16,4-4-56 15,15-2-87-15,13 2-35 0,1 0-40 16,3 0-12-16,-2 2-12 15,-10 2 3-15,-9 3-7 16,-4 4-24-16,-8 5 15 16</inkml:trace>
  <inkml:trace contextRef="#ctx0" brushRef="#br0" timeOffset="208630.52">405 15546 646 0,'0'-4'325'0,"0"-2"-96"15,-1 3-27-15,0 2-53 16,1 0-22-16,0 0-37 16,-1-1-15-16,0 1-26 15,0 0-14-15,1 0-16 0,0 1-3 16,4 13-1-16,5 16 5 16,14 71 6-16,-16-25 0 15,11 4-5 1,-5 2-4-16,-3-10-7 0,8 2-1 15,-12-5 1-15,7-5 0 16,0-10-2-16,-5-8 2 16,1-18-2-16,-9 0-1 15,0-12 7-15,-3-15 2 16,-1 2-4-16,3-10-1 0,-1-12-11 16,3-4-6-16,-2-16-6 15,-7-8-7-15,8-10-7 16,0 5 0-16,1-5 6 15,10 3 7-15,-2-2 9 16,3 6 1-16,1 3 0 16,-1 9-2-16,-1 17-1 15,-2 0-4-15,2 23 0 16,1 9 0-16,-1 6 3 16,1 6 4-16,0 10 3 15,1 1 0-15,-3 4 1 16,5-1 0-16,-6-5-1 15,0-7 2-15,4-3 0 16,-6-5 2-16,2-3 2 16,-1-1 8-16,-1 1-50 0,-2-1-35 15,0-7-96-15,0 3-114 16,-1-9 184-16</inkml:trace>
  <inkml:trace contextRef="#ctx0" brushRef="#br0" timeOffset="208944.8">880 15524 1278 0,'-4'1'550'0,"1"13"-297"16,3 5-97-16,3 12-66 15,3 7-29-15,0 9-22 16,7-3-7-16,-1 0-13 16,-3-1-5-16,-2-4-5 15,-5-1-1-15,5 0-1 16,-3-6-1-16,2 2-1 16,-6 0 1-16,4-1 1 15,1-1 2-15,-1-3-2 16,15-6-37-16,-9-14-118 0,3-6-79 15,-9-20 124-15</inkml:trace>
  <inkml:trace contextRef="#ctx0" brushRef="#br0" timeOffset="209846.23">1414 15469 586 0,'2'-18'338'0,"-5"0"-56"16,-7 2-30-16,2 7-67 15,8 5-21-15,-6 2-31 16,0 2-22-16,-13 4-32 16,-9-1-15-16,6 0-18 15,-6 4-7-15,2 10-17 0,9 3-9 16,-3 10-10-16,9 0-3 16,2-3-1-16,-1 0-2 15,7 5-1-15,-1-4 1 16,4 7-1-16,5-4 2 15,-3-9 0-15,2 2 1 16,5-16 0-16,-2 0 0 16,6-1 1-16,5 0 0 15,-2-5 0-15,0-12 0 0,-4-10-11 16,-3-11-9-16,-3-5-14 16,2 5-9-16,-5-6 0 15,-3-1 3-15,-3 2 5 16,-5 1 5-16,4 11 7 15,-4 3 5-15,5 9 3 16,2 12-3-16,-2 4 0 16,3 14-1-16,6 15 3 15,-2 3 6-15,11 20 6 16,-2 5 4-16,2 17 10 16,4 0 1-16,3-3 1 15,-6-2-4-15,-2 2-5 16,19 8 0-16,-11 1 1 15,9 0 0-15,-2-16 2 16,-21-10 0-16,5-9-1 16,-1 0 1-16,-5-1 1 0,-4-6 1 15,-11-15 6-15,2-3 2 16,-14-22 0-16,6 2-2 16,-3-6-7-16,-7-5-2 15,3 5-4-15,-7-9 0 16,3 0-1-16,-2-8 0 15,4 4-2-15,6-2 0 0,-4-4-1 16,6-1 0-16,-6-12 0 16,5 2-1-16,8-4-1 15,0-4 0-15,13-2 0 16,1-1 0-16,6-6 11 16,7 0 6-16,15 4 7 15,-6-6 0-15,11 13-10 16,-1 9-4-16,-11 6-5 15,12 12 1-15,-15 4 4 16,0 5-14-16,-11-1-65 16,-8-1-63-16,3 2 79 15</inkml:trace>
  <inkml:trace contextRef="#ctx0" brushRef="#br0" timeOffset="210444.29">1357 15052 964 0,'-10'-19'517'15,"-8"6"-82"-15,10 6-168 16,8 0-118-16,-5-2-38 0,6 9-74 15,7 0-21-15,-1 9-21 16,1 6-1-16,4 6 6 16,0 12 2-16,6 11 4 15,6 7 0-15,-8 18 2 16,3-2-1-16,-9 4 1 16,-7-3-1-16,7-8-1 15,7 3-1-15,-3-7 0 16,-1 1 1-16,0-14-1 15,-10-2 1-15,4-15 0 16,-6-16 1-16,1 3 2 16,-6-13 1-16,3-6-2 15,4-7-1-15,-12-26-9 0,7-1-13 16,-1-18-37-16,4 3-20 16,4-1-38-16,3 2-1 15,0-6 25-15,-6 3 21 16,4 8 38-16,3 12 14 15,-8 16 8-15,3 7-5 16,6 20 10-16,-6-5 10 16,9 22 16-16,2 6 10 15,-5-2 0-15,7 12-5 0,-2-3-10 16,-1 0-5-16,-2-4-6 16,-3-4-2-16,0 0-2 15,-1 1 0-15,2-2 2 16,-1 0 6-16,1 2-4 15,-7-6-42-15,3-10 27 16</inkml:trace>
  <inkml:trace contextRef="#ctx0" brushRef="#br0" timeOffset="211296.01">1801 15307 509 0,'-1'0'279'16,"0"0"-70"-16,0 0-36 15,0 1-59-15,2 9-9 16,3 0-1-16,4 2 0 16,33 23-9-16,-28-33-8 15,6 3-12-15,7-3-4 0,-3-6-2 16,-7-6-2-16,-7-10-5 15,-8-11-6-15,-1-2-18 16,5 1-8-16,-5-2-12 16,-6 5 1-16,-4 4 16 15,0 6 5-15,-15 6 6 16,5 4-4-16,-7 12-23 16,-2 7-9-16,9 13-14 15,0 4-3-15,9 11-1 16,-2-5 1-16,10 4 3 15,-1 5 1-15,6-3 0 16,3 6 1-16,1-6 0 16,5-3 0-16,7-5 0 15,3 3 1-15,-2-6 1 0,5 0 0 16,-6-5 1-16,-4-5 1 16,10-4 1-16,-2-9 19 15,2-10-70-15,-3-9-60 16,-2-13 73-16</inkml:trace>
  <inkml:trace contextRef="#ctx0" brushRef="#br0" timeOffset="211762.18">2242 14971 1161 0,'-4'-4'545'0,"-6"8"-220"15,2 10-111-15,-4 4-84 16,-2-2-37-16,4 6-41 16,-4-3-10-16,-1-2-20 15,-4 2-6-15,-1-3-6 16,1 2-2-16,4-3-3 16,3-1-2-16,6-3-3 15,-3-7-1-15,7 2-4 16,4-1-2-16,5-2 1 15,8 1 1-15,13-2 4 16,-1-3 1-16,4 4 0 16,2 0-1-16,-3 2 1 15,2 6 0-15,5 6-1 0,-9 3 0 16,-2 8 1-16,-11-4 0 16,-7 3 0-16,0 1 0 15,-2 2 2-15,-7 1 2 16,-7-4 0-16,9 3 1 0,-20-11 2 15,3 1 1 1,-9-5 2-16,-11-6 2 0,3-4-2 16,0-8 5-16,9-7-29 15,-1-5-33-15,8-4-93 16,7-2-90-16,4 1 142 16</inkml:trace>
  <inkml:trace contextRef="#ctx0" brushRef="#br0" timeOffset="212194.53">2558 14765 1080 0,'-12'-17'566'0,"0"1"-168"16,11 16-175-16,1 4-58 0,2 8-95 15,2 11-30-15,-6 3-30 16,0 9-4-16,5 12 2 15,3 1 3-15,10 11 3 16,-6-3-1-16,3 6 0 16,3-1-2-16,0-3-3 15,5-8 0-15,-8-7-2 16,-2-10 0-16,-6-9 0 16,1-1 1-16,-2-11-6 15,1 2-22-15,-4-7-71 16,0-1-34-16,-6-7-148 15,-2-5 169-15</inkml:trace>
  <inkml:trace contextRef="#ctx0" brushRef="#br0" timeOffset="212438.58">2457 15060 1210 0,'-2'-16'579'0,"13"5"-176"15,-3-1-180-15,14 3-89 16,9 2-29-16,2 2-50 16,1-4-14-16,3 0-18 15,-3-2-7-15,1-1 16 16,-4 3-4-16,-5 4 8 15,3 7-16-15</inkml:trace>
</inkml:ink>
</file>

<file path=ppt/ink/ink2.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28T00:45:09.817"/>
    </inkml:context>
    <inkml:brush xml:id="br0">
      <inkml:brushProperty name="width" value="0.05292" units="cm"/>
      <inkml:brushProperty name="height" value="0.05292" units="cm"/>
      <inkml:brushProperty name="color" value="#0070C0"/>
    </inkml:brush>
    <inkml:context xml:id="ctx1">
      <inkml:inkSource xml:id="inkSrc16">
        <inkml:traceFormat>
          <inkml:channel name="X" type="integer" max="12372"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06-28T00:45:22.883"/>
    </inkml:context>
    <inkml:brush xml:id="br1">
      <inkml:brushProperty name="width" value="0.05292" units="cm"/>
      <inkml:brushProperty name="height" value="0.05292" units="cm"/>
      <inkml:brushProperty name="color" value="#FF0000"/>
    </inkml:brush>
  </inkml:definitions>
  <inkml:trace contextRef="#ctx0" brushRef="#br0">2573 3730 340 0,'1'-6'188'0,"1"2"-23"16,2-7-15-16,-1-1-13 15,16-16-2-15,-17 26-1 16,-1-5-4-16,1 7-4 16,-3-8-1-16,1 6-11 15,0 6-12-15,-4-6-25 16,3 2-18-16,0 0-20 16,0 0-2-16,-1 1-2 15,-2 8-1-15,-5 10-5 16,-10 27-1-16,13-14-8 15,-6-4-4-15,1-1-4 16,1 6-3-16,3 0-2 16,-3-1 0-16,-3 2-1 15,-1-3-1-15,-1 0-1 16,6-3 0-16,8 1 0 0,-7-14-1 16,-1-6 3-16,2-3 2 15,6-6 7-15,9-1 7 16,-5-13-51-16,12-1-51 15,-6-13-171-15,0-1 150 16</inkml:trace>
  <inkml:trace contextRef="#ctx0" brushRef="#br0" timeOffset="382.35">2888 3575 668 0,'0'7'369'0,"2"-1"-62"16,-12-3-74-16,-4-3-76 15,9 4-34-15,2 7-35 16,3 1-12-16,-4 9-6 15,-7 2 1-15,-3 8-5 0,5 8-3 16,0 1-6-16,0 3-6 16,-5-5-11-16,-2 1-6 15,-1 0-13-15,-4-4-4 16,8-1-7-16,-1-2-3 16,6-5-2-16,5 2-2 15,1-8 3-15,2-4 2 16,-1-15 10-16,-1-8-10 15,4-6-92-15,1-10-94 0,6-9 103 16</inkml:trace>
  <inkml:trace contextRef="#ctx0" brushRef="#br0" timeOffset="891.01">2294 3617 537 0,'-9'1'339'0,"3"7"-40"0,0-6-92 16,-1-1-34-16,4 0-58 15,3-5-14-15,8 8 2 16,2-4 1-16,18 7 4 15,8 3 0-15,-1-5-24 16,15 7-6-16,-6-14-9 16,8-4-8-16,15-8-20 15,0-3-6-15,19 3-12 16,-5-1-4-16,2 5-6 16,-13-4-3-16,-15 3-2 15,-5 2 0-15,-14 7 1 16,0 4-1-16,-14 3-6 15,0 4-30-15,-10-1-128 16,-4 4-89-16,-8-3 140 16</inkml:trace>
  <inkml:trace contextRef="#ctx0" brushRef="#br0" timeOffset="1633.24">3558 3753 699 0,'-3'5'342'0,"3"2"-110"15,-4-5-37-15,2-5-60 16,2 3-22-16,0 0-29 15,0 0 3-15,0 0 15 16,3 1 5-16,10 1-7 16,14 0-7-16,33 1-22 15,-27-3-5-15,11-3-15 16,-7 2-9-16,-4-6-20 16,-8 1-7-16,4 10-2 0,-11-6-1 15,-4-2 0-15,14 5 8 16,-13-1-55-16,1 4-42 15,-7 2-153-15,-14-8-178 16,-14 5 263-16</inkml:trace>
  <inkml:trace contextRef="#ctx0" brushRef="#br0" timeOffset="1983.168">3488 3920 573 0,'-4'-1'380'15,"-1"0"-24"-15,5-2-117 16,0 2-37-16,0-1-56 15,0 1-20-15,0 0-18 16,15-2-6-16,40-2-12 16,-30 5-9-16,6 2-12 15,0 0-7-15,3 2-18 0,6 0-7 16,2-1-14-16,-7-1-6 16,-5-2-6-16,-12 0 0 15,-8 0 14-15,6 1-37 16,-4 0-174-16,2 1 138 15</inkml:trace>
  <inkml:trace contextRef="#ctx0" brushRef="#br0" timeOffset="3268.31">4470 4054 369 0,'-32'37'242'0,"33"-27"-1"0,-6-7-56 16,-1 2-66-16,6-1-27 15,-4-4-17-15,9 3-3 16,3 0 14-16,-8-3 11 16,5-6 9-16,-2-5 3 15,7-8-12-15,2-1-6 16,6-9-7-16,1-2 2 16,3-8 0-16,3-4-5 15,2 5-16-15,0-6-14 0,-4-6-23 16,-5 0-8-16,4 7-11 15,-2 1-2-15,-6 11-2 16,-4 2-1-16,0 9-4 16,-6 5 0-16,4 12-5 15,-6 1-3-15,-8 0-10 16,9 8-1-16,-11 0 1 16,4 6 3-16,7 11 10 15,-8-1 2-15,3 2 1 16,2 5 2-16,-4-6 0 15,4 2 0-15,-1 2 0 16,-1-5 0-16,7 3 0 16,0-3 0-16,-2-4 0 15,7-1 0-15,-10-6 1 16,5-1 0-16,6-1 1 0,7-1 0 16,11-6 4-16,-2-3 2 15,1-12 1-15,3-2 1 16,5-10-1-16,8 1-1 15,5-11-2-15,-13-4 1 16,-7-12 0-16,-3-2-1 16,-6 2 1-16,0 1-2 0,-5 18-2 15,-6 5-2-15,-2 14 0 16,-6 4-1-16,-1 7-5 16,-2 2-6-16,-2 4-6 15,2-4-2-15,1 0 4 16,-6 21 4-16,-13 39 3 15,8-28 3-15,0 6 2 16,-3-1 1-16,1 7 1 16,8 6 1-16,-5-7 1 15,1 1 1-15,-67 178 52 94,1-226-117-94,76-3-23 0,3-7 51 0</inkml:trace>
  <inkml:trace contextRef="#ctx0" brushRef="#br0" timeOffset="3671.65">5560 3550 953 0,'2'-5'464'0,"-2"3"-186"16,0 4-58-16,-2-1-97 16,-2 3-32-16,-1 5-22 15,-11 26-11-15,-12 37-14 16,10-29-9-16,2 5-14 16,1-7-4-16,-3-4-4 0,5 0-1 15,-8-6-2-15,6 0-2 16,-3-2-1-16,4 2 0 15,12 0-1-15,-12-9 1 16,12-4 2-16,0-4 3 16,0-12-33-16,13 4-26 15,-2-13-145-15,-1-16 121 16</inkml:trace>
  <inkml:trace contextRef="#ctx0" brushRef="#br0" timeOffset="4398">5465 3630 780 0,'-3'-4'386'0,"3"-1"-126"0,-1 0-38 15,4-1-74-15,1-2-23 16,3-5-37-16,6 0-13 16,11-1-17-16,3 0-9 15,11 1-17-15,5 1-5 16,5 1-11-16,11 5-4 15,-10 3-5-15,-9 2-3 16,4 6-2-16,-17-1 0 16,5 8-1-16,2 3-1 0,-16 4 0 15,2 4 0-15,-12 1 1 16,-1 3 1-16,-10 0 2 16,-2 7 3-16,-10-3 1 15,-9-7 1-15,1 0 2 16,-14-12 0-16,7 4 0 15,-2-4 1-15,-9-6 0 16,13 6 0-16,-19-13 1 16,7 2 0-16,-6-5 0 15,6-5-1-15,13-2-2 16,5-1-2-16,14-2-4 16,-3 3-2-16,6 4-4 15,1 1-3-15,2-2-10 16,2 7-4-16,2-1-2 0,0 2 1 15,-1 2 8-15,0 2 2 16,3 4 4-16,3 13 0 16,9 34 2-16,-3-27 1 15,2 6 3-15,-2-3 2 16,8 6 5-16,-10 1 1 16,-2 4 1-16,4 3-1 15,-2-10-3-15,5-2 0 16,5-15 3-16,-3-11 3 15,5-6 7-15,8-1 6 0,-1-21-5 16,7-2-61-16,6-15 32 16</inkml:trace>
  <inkml:trace contextRef="#ctx0" brushRef="#br0" timeOffset="5615.6">6624 3598 686 0,'5'-2'379'0,"-3"-1"-71"16,1 3-42-16,-4-1-99 16,0 1-45-16,0 1-67 15,-2 3-25-15,-1 6-13 16,-6 12 2-16,-11 46 7 15,7-36 4-15,0 5 4 16,-1 2 0-16,-1-2-5 16,1 2-4-16,2 1-8 15,1 2-3-15,-4-4-2 16,3-4-1-16,0-5-1 0,-1-9 2 16,6-3 2-16,-2-5 7 15,2-16-17-15,0-1-40 16,0-15-115-16,1-5-106 15,11-7 151-15</inkml:trace>
  <inkml:trace contextRef="#ctx0" brushRef="#br0" timeOffset="5965.14">6306 3523 770 0,'-5'-3'386'0,"9"2"-122"31,-2 0-37-31,-2 1-65 0,4 0-21 0,2-1-25 16,15 0-4-16,45 1-10 15,-26 6-4-15,17 6-15 16,-2-5-7-16,12 3-21 16,-4-4-10-16,-12-7-15 0,-3-1-7 15,-8-3-5 1,-1-1-1-16,-1-2-1 0,-3-1 3 16,-16-3-18-16,-3 4-48 15,-3 5 33-15</inkml:trace>
  <inkml:trace contextRef="#ctx0" brushRef="#br0" timeOffset="7013.38">7239 3724 431 0,'9'-4'294'0,"3"4"27"15,-5-4-48-15,8 8-57 16,-19-12-27-16,-1 5-63 16,0 2-19-16,-7 1-35 15,12 11-4-15,-11-1 3 16,9 10-5-16,-14-2-14 15,5 0-7-15,-5 3-15 16,-10-6-7-16,10 10-9 16,-12-9-4-16,9 7-3 15,4 1-2-15,2-2-3 0,6 5-1 16,6 0-1-16,-1 0 0 16,7 1 0-16,3 0 0 15,3-2 2-15,1-5 1 16,1-5 4-16,4-2 1 15,-9-13 10-15,15 5-21 16,-5-5-85-16,-5-15-80 16,18-3 93-16</inkml:trace>
  <inkml:trace contextRef="#ctx0" brushRef="#br0" timeOffset="7418.04">7256 3415 1120 0,'0'-5'541'15,"-1"5"-182"-15,4 1-84 0,-4-1-106 16,1 0-49-16,-2 1-77 15,2 1-17-15,0 2-10 16,0 0-3-16,0 1 19 16,-1 2-4-16,-3-2-298 15,0 2 215-15</inkml:trace>
  <inkml:trace contextRef="#ctx0" brushRef="#br0" timeOffset="10986.03">2604 5252 309 0,'33'-35'217'0,"-27"22"32"16,1 0-32-16,-4 8-34 16,1-5-16-16,-4 2-20 15,0 8-7-15,0-6-14 0,0 6-9 16,0 0-32-16,0 0-17 16,0 0-27-16,-1 3-8 15,-6 18-7-15,-24 23-3 16,9-20-9-16,-1 2-5 15,0 9-3-15,11 10-3 16,-1 1-1-16,6 8-1 16,3-10 1-16,2 0-1 0,3-10 1 15,2-4 1-15,9-5 1 16,-10-16 2-16,7 3 5 16,0-4 9-16,-2-3-44 15,3-2-28-15,1-3-150 16,-5-12 121-16</inkml:trace>
  <inkml:trace contextRef="#ctx0" brushRef="#br0" timeOffset="11372.64">2739 4874 930 0,'-4'-4'510'0,"0"0"-128"16,0 4-154-16,-1 0-40 15,3 6-84-15,-2 4-26 16,0 1-42-16,-1 1-14 16,-2-6-12-16,6 4-3 15,1 0-1-15,0-4 0 0,1-1-15 16,0-5-42-16,5-1-137 15,-6 0 124-15</inkml:trace>
  <inkml:trace contextRef="#ctx0" brushRef="#br0" timeOffset="12068.68">3447 5302 341 0,'-6'2'270'15,"-3"-1"27"-15,9 0-72 16,-7-1-20-16,10 0-21 15,-3 0-8-15,-2-1-10 16,1 0-5-16,0 0-24 0,0 1-13 16,1 0-29-16,0 0-20 15,0 0-33-15,0 0-15 16,0 0-15-16,0 0-2 16,6 3 10-16,18 9 4 15,36 5 10-15,-22-17 3 16,8-6-6-16,-2 0-2 15,-3 1-10-15,-4-1-5 16,-2 2-2-16,-5-1-1 16,-4 0 3-16,-4 0 3 0,-13 0-26 15,-7-2-23-15,-11-1-102 16,5 3-99-16,-12 3 146 16</inkml:trace>
  <inkml:trace contextRef="#ctx0" brushRef="#br0" timeOffset="12550.34">3368 5421 544 0,'-1'6'291'15,"-2"-4"-59"-15,11 5-35 0,-4-4-48 16,-13-4-8-16,13 3-6 15,-2 2 4-15,-6-2 10 16,4-2-2-16,0 0-12 16,0 0-11-16,5 1-23 15,-2 0-12-15,3 2-23 16,2 1-8-16,0 0-13 16,14 4-5-16,33 8-5 15,-20-10-1-15,7-6-2 16,2-3-3-16,-1-2-8 15,-5-7-4-15,-3-4-6 16,0 6 0-16,-7-3 1 16,-9-1 2-16,-1 12-47 15,-10-4-49-15,-7 5-145 16,-6 1-130-16,-19 0 221 0</inkml:trace>
  <inkml:trace contextRef="#ctx1" brushRef="#br0">12477 17394 0,'0'0'16</inkml:trace>
  <inkml:trace contextRef="#ctx0" brushRef="#br0" timeOffset="14229.46">4875 5028 616 0,'32'-15'305'0,"-24"15"-86"15,0-2-20-15,-11-3-33 16,-4-2-23-16,0 2-50 16,6 6-24-16,1 4-27 15,1 1-5-15,-1 6 8 16,-3-1 2-16,-1 7-2 0,-4-7-3 16,-3 3-9-16,-6-1-3 15,1-2-9-15,1 8-2 16,9 1-7-16,-2-6-2 15,2-1-1-15,-1-2 1 16,-2-9 2-16,9 4 3 16,-7-9 1-16,8 2-3 15,-3-9-5-15,3-4-6 16,11 1-4-16,-11-9-2 0,17 10-2 16,-11-8-1-16,15 9 0 15,-2-1 0-15,-11-1 0 16,18 13 1-16,-10 1 1 15,10 9-1-15,1 10 2 16,-8-2 0-16,-8-1 2 16,3 9 0-16,-12-4 0 15,-2 2 2-15,-5 8 0 16,-9-2 0-16,-10 2 3 16,-4 1 0-16,-11 1 1 15,-1-2 0-15,6 2 1 16,-11-6 0-16,5-9-1 15,5 5 2-15,-3-15 2 16,7 2 1-16,9-13 2 16,-5-9 0-16,11-10-3 0,5-8-2 15,8 2-10-15,2-2-6 16,-3 6-4-16,8 3-2 16,4 5 4-16,5 2 2 15,6 3 3-15,-5 7-1 16,-1 3-2-16,0 5 0 15,4 8 1-15,0 1 2 16,0 5 4-16,5 4 1 0,-9-4 0 16,-3-1 2-16,2-2 0 15,-3-2 1-15,4 0 2 16,13 2 0-16,-12-12 3 16,-1-3 4-16,8-4-44 15,-8-8-46-15,16 1-197 16,-4-5 174-16</inkml:trace>
  <inkml:trace contextRef="#ctx0" brushRef="#br0" timeOffset="14630.77">5389 5332 702 0,'-1'-1'453'0,"0"-1"27"15,-1 1-201-15,1 0-114 16,0 1-48-16,0 0-63 16,0 0-15-16,-3 5-17 15,-5 11-2-15,-14 30-3 16,14-31 1-16,12 9-6 16,-6-5-2-16,3 2 0 15,2-6 0-15,-15-8 3 16,13 3 14-16,-7-15-41 15,10 10-62-15,3-13-174 16,-6-10 150-16</inkml:trace>
  <inkml:trace contextRef="#ctx0" brushRef="#br0" timeOffset="15212.5">5882 5027 825 0,'-2'1'467'0,"-3"-6"-50"16,3 5-120-16,2 0-106 16,-5 0-48-16,5 0-74 15,-1 0-27-15,-3 12-23 16,-5 9 0-16,-18 29-1 16,17-20 0-16,-7-5-4 15,2 4-2-15,4 2-4 16,-5-8 0-16,2-2 0 15,5-1 0-15,-1-8 1 16,0-4 1-16,7-1 8 16,-5-7 3-16,-1-4 1 0,1-6-2 15,8-3-15-15,2-3-13 16,8 3-17-16,5 1-3 16,-11 1-3-16,4 2 6 15,-7 4 8-15,10 7 0 16,-8 4 5-16,6 4 3 15,6 6 2-15,-10-7 2 16,20 7 2-16,-6-4 1 0,-3-5 2 16,4-2 1-16,5-4 3 15,-1-1 2-15,3-5 1 16,4-3 20-16,-8-3-47 16,1-2-44-16,-2 1-161 15,-1-1 132-15</inkml:trace>
  <inkml:trace contextRef="#ctx0" brushRef="#br0" timeOffset="15547.68">6199 4991 1024 0,'-1'-3'557'0,"-9"-2"-143"16,6 10-178-16,-6 5-52 15,-1 8-87-15,2 6-22 16,-5 4-37-16,-4 2-10 16,-1 2-8-16,2 2-2 15,1 2-4-15,-1-3-2 0,3 4-4 16,-2-1-1-16,-2 2-1 15,2 0 0-15,-4-4 0 16,5 6 0-16,2-4 2 16,0-9 0-16,6-9-56 15,-2-10-60-15,14-9 67 16</inkml:trace>
  <inkml:trace contextRef="#ctx0" brushRef="#br0" timeOffset="16344.57">6476 4988 740 0,'-34'48'360'0,"32"-44"-141"0,2 1-37 15,7-7-60-15,7 0-23 16,10 2-24-16,3-5-11 16,12 1-14-16,-1-7-1 15,16 3 10-15,4 7-2 16,-12-2-12-16,-14-2-7 15,-21-1-19-15,3 7-5 0,-10 1-7 16,1 3-1-16,-5 11 2 16,-7-5 0-16,-9 5 2 15,7 8 0-15,-5 2-5 16,-6 3 0-16,5 5-1 16,7 3-1-16,-1-1 1 15,-5-2 0-15,-5-4-1 16,-8-3 0-16,3 1-1 15,7 1 2-15,5 3 0 16,-1-4 0-16,-3-12 4 16,-5 2-1-16,9-6 5 15,2-9 3-15,5 5 7 16,5-13-18-16,-4-5-53 16,0 3-54-16,0-8-194 15,4 5-157-15,0-5 283 0</inkml:trace>
  <inkml:trace contextRef="#ctx0" brushRef="#br0" timeOffset="16613.91">6528 5251 1040 0,'1'0'483'0,"0"1"-222"16,-2 1-32-16,1-3-63 16,0 0-24-16,28 0-19 15,49 0-21-15,-25 1-37 16,-9-5-15-16,-5-1-26 16,4 1-7-16,-18 4 2 15,11 8-4-15,-15-1-81 16,-11 1-26-16,0 4 46 15</inkml:trace>
  <inkml:trace contextRef="#ctx0" brushRef="#br0" timeOffset="17479.94">7594 5158 475 0,'0'-2'315'16,"0"0"-16"-16,-3-3-94 0,3 5-35 16,-1 0-40-16,0-1-13 15,0 0-16-15,0 1-8 16,-6 0-19-16,-13 2-11 16,-27 7-22-16,24-9-8 15,-3 0-14-15,4 2-5 16,-6 3-6-16,-1 3-2 15,-5 3-1-15,1-5 1 0,5 8 2 16,7-4 0-16,12 15-2 16,-2-4 0-16,11 6-4 15,-12-6-2-15,6 2-1 16,5 2 0-16,-5 0 0 16,2 0 1-16,6-3 2 15,0-2 1-15,2-7 2 16,14 7 1-16,-5-9 2 15,-1-5 2-15,-2-9 6 16,-1-9 1-16,2-12 2 16,14 1-1-16,6-10-8 15,1-2-3-15,3-6-6 16,-4-4-5-16,-1-1-16 16,-5 0-3-16,-4 12 0 15,-6 3 6-15,-8 11 14 16,-6 8 0-16,-5 15-7 0,-15 8-2 15,7 11 0-15,-2 4 4 16,-4-6 8-16,13 5 2 16,-8 8 2-16,1-2 0 15,2-1 0-15,6 1 0 16,-1-6-1-16,5 2 0 16,3-6-1-16,2-3 1 15,8-3 3-15,1-3 7 0,5-9-18 16,4-6-39-16,1-15 32 15</inkml:trace>
  <inkml:trace contextRef="#ctx0" brushRef="#br0" timeOffset="18674.34">7956 4922 1157 0,'-3'-6'538'0,"2"0"-229"16,-3-1-102-16,3 7-110 16,-4 0-39-16,-3 6-43 15,0 9-11-15,0 18-3 16,-5 3 0-16,-1 17 2 0,-4-1 2 16,-8-8 4-16,11 8 2 15,3-12 0-15,-12-7-2 16,14 4-2-16,1-5-1 15,-8-6 1-15,22 7 2 16,-5-9 1-16,-5-5 3 16,6-7-15-16,-5-12-25 0,0-14-79 15,3-5-40 1,2-9-68-16,1-4-23 0,11-1 49 16,-4-1 36-16,0 2 80 15,5 7 39-15,-14 3 99 16,0 4 43-16,1 9 74 15,-9 0 26-15,14 12-64 16,-5 0-37-16,1 2-61 16,12 5-9-16,-10-10 6 15,19 9 0-15,5-3-7 16,-1-1-7-16,8 1-12 16,-7-7-3-16,5 1-1 15,-2-4 0-15,0-3 1 16,4 5 0-16,-11-10 1 15,13 6-1-15,-25-10-2 16,-9-9 0-16,9 9-4 16,-12-2-4-16,11 15-2 0,-1 3-2 15,-8 4-1-15,-6-2 0 16,-1 6 1-16,10 11 0 16,-5 0 3-16,-2 5 2 15,0 4 3-15,-14-8 0 16,5 11 0-16,-4 1-1 15,-1 4-3-15,0 0 0 16,-12-6-1-16,9 0-1 0,2 2 1 16,5-7 0-16,6-11 2 15,3 1 0-15,-2-21 10 16,4-1-1-16,6-8-1 16,3-8-1-16,11-11-17 15,7-3-12-15,8-8-37 16,-1-2-14-16,5 3-8 15,-6 3 11-15,-8 9 33 16,7 6 15-16,-5 9 11 16,-3 3-1-16,-3 7 16 15,-8 3 10-15,-6 10 12 16,-1 0 5-16,4 18-10 16,0 7-3-16,-9-5-3 15,1 10-2-15,-7-7-2 16,-4-4-4-16,1 9-4 0,-1 0-2 15,3 0-2-15,-3-7 0 16,4-4 1-16,1-11 0 16,3-5 2-16,-3-4 2 15,5-3 7-15,1 0-1 16,-1-1-3-16,0 0-4 16,0 0-7-16,11-1-2 15,7-20 0-15,24-31 0 0,-21 27 0 16,-1 1 1-16,12-4-1 15,-7 2 1 1,-12 14 0-16,0 0-1 0,40-38-3 16,6 6-2-16,-15 11-4 15,-28 27 0-15,-5 10 1 16,-8 7 1-16,3 11 8 16,6 10 5-16,-12 6 8 15,3 1 2-15,-4 7 0 16,-11-4 0-16,10 5-3 15,-9-5-1-15,2-5-4 16,6-5-2-16,3-6 4 16,-5-7 11-16,10-6 1 15,0-4 314-15</inkml:trace>
  <inkml:trace contextRef="#ctx0" brushRef="#br0" timeOffset="21789.78">4593 6578 423 0,'-1'-1'257'15,"1"0"-20"-15,0-1-48 0,0 1-77 16,0 0-23-16,0 0-29 15,-2 0-10-15,1 0-7 16,0 0-1-16,1 0 10 16,-1 0 7-16,1 0 2 15,0 1 1-15,0 0-13 16,0 0-6-16,0 0-2 16,0 0 3-16,-1 0 3 15,0 0 0-15,0 0-4 16,0 1-5-16,-1 1-12 15,1-2-5-15,-2 5-11 16,-3-1-3-16,0 1-4 16,1 4-2-16,-3-4-2 15,3 0-1-15,-1 1 0 16,-1 4-1-16,-13 27 3 0,20-30 0 16,5 0 0-16,1-3 2 15,1-2 3-15,8 3 1 16,-4-8 3-16,4-1 1 15,-5-6 0-15,-5 4-1 16,0-2 1-16,-9-4-2 16,5 4 2-16,-1-4-2 15,0 6 1-15,3 6-2 0,-8-9-4 16,3 10-3-16,-6 2-4 16,0-1-3-16,0 6 3 15,-3-3 0-15,7 1 2 16,-2-2 1-16,3 1 1 15,2-2 0-15,-4-6 0 16,5 3 0-16,0 0 3 16,0 0-5-16,0 0-67 15,0 0-64-15,5 0 80 16</inkml:trace>
  <inkml:trace contextRef="#ctx0" brushRef="#br0" timeOffset="22594.28">4585 6199 351 0,'0'3'243'0,"1"3"-1"0,-4-6-56 16,2 0-17-16,0 0-18 15,0 0-4-15,-1 0-21 16,-9 3-9-16,-3 1-22 16,-32 15-18-16,30-7-22 15,-1 3-9-15,-5 3-16 16,3 4-6-16,-8 5-12 16,-9 0-4-16,2 12-6 15,-7-5 0-15,1 2-2 16,14 8 0-16,-2-9-1 15,10 3-1-15,8 0-1 16,4-4 1-16,10 4 0 16,3-1 0-16,7-1 2 15,2-1 1-15,1-8 1 0,6 0 1 16,10-1 1 0,-2-7 1-16,-8-4-17 15,7-1-53-15,-12-13-203 0,-1 0 180 16</inkml:trace>
  <inkml:trace contextRef="#ctx0" brushRef="#br0" timeOffset="23277.84">5016 6256 837 0,'3'-3'413'0,"-3"3"-179"16,0 0-57-16,-1 0-86 16,-1 0-31-16,-9 28-1 15,-6 20 4 1,8-24-6-16,0 0-7 0,-19 54-16 16,5 4-6-16,-3-6-10 15,8-37-4-15,12-5-3 0,-4-3-2 16,2-6 0-16,8 1 2 15,-8-10 1-15,-6-9 10 16,13-6-30-16,-1-2-57 16,0-13-483-16,17 1 383 15</inkml:trace>
  <inkml:trace contextRef="#ctx0" brushRef="#br0" timeOffset="24381.02">5290 6499 520 0,'14'0'349'0,"-10"1"24"15,-8-3-139-15,-12-7-92 16,6 8-39-16,10 12-36 16,3 6 0-16,-4 4-5 15,-10-4-3-15,0-2-11 16,-4-1-3-16,9 9-8 16,-5 4-5-16,0-2-8 15,-7-2-4-15,-2-5-6 16,11-2-2-16,-2-4-4 15,4-2 2-15,7-5 4 16,-2-2 8-16,2-5 0 16,0 1-3-16,0 0-6 0,0 0-10 15,4-12-13-15,4-7-14 16,13-23-22-16,-8 28-10 16,-2 0 7-16,5 4 12 15,6-6 20-15,-7 1 9 16,12-5 4-16,-12-10 1 15,6 6 0-15,5 1-1 16,-7 5-4-16,7 12-1 0,-6 5-2 16,-7-1 2-16,0 18 5 15,-1 8 7-15,-5 8 17 16,-4 2 6-16,-6-3 6 16,-4-1-2-16,-3-5-10 15,1 1-5-15,2-5-7 16,4 1 0-16,1-8 1 15,-5-3 2-15,7-5 12 16,-6-8 1-16,-4-5-4 16,13-2-3-16,2-6-16 15,3 0-3-15,6-9-23 16,-5-7-12-16,3-3-14 16,4-1-2-16,8 7 21 15,1 2 11-15,-6 4 13 16,2 7 2-16,-5 4 3 0,1 9 7 15,1 12 8-15,-2 4 6 16,-3 9 5-16,-2 3-3 16,-5-2-2-16,-3-1-4 15,-5 2-5-15,2 3-2 16,-3-1-3-16,-2-2 1 16,1 0 0-16,-7-9 1 15,3-1 3-15,1-2 1 16,-1-7 5-16,4-2 9 0,-1-4-36 15,4 1-39-15,-1-1-172 16,1 0 141-16</inkml:trace>
  <inkml:trace contextRef="#ctx0" brushRef="#br0" timeOffset="24944.06">5910 6490 974 0,'-1'0'464'0,"0"0"-190"0,0 0-50 16,0 0-97-16,-5 7-32 15,-7 6-36-15,-26 26-12 16,14-30-16-16,13 7-5 16,3 3-10-16,-10-2-1 15,10 0-1-15,0-2-2 0,7 2-3 16,4-3-2-16,1 4-1 16,-11-4-3-16,9 2 2 15,1 0-1-15,10-1 0 16,3-1 2-16,-5-3 1 15,-7-5 2-15,3-6 3 16,2-5 1-16,4-6 0 16,5-1-5-1,3-5-26-15,9-1-12 0,-3-4-13 16,-4-5 2-16,-6-2 22 16,-7-6 11-16,-3 10 9 15,-5-4 2-15,-4 4 1 16,0 12 1-16,-6-1-3 15,-4 8-1-15,1 6-2 16,-4-2-3-16,-4 2-2 16,10 9 0-16,1 3 3 0,2-2 0 15,2 5 12-15,-2-4-37 16,1-2-97-16,-3-2-66 16,5-4 97-16</inkml:trace>
  <inkml:trace contextRef="#ctx0" brushRef="#br0" timeOffset="25293.24">6454 6089 1170 0,'-6'-3'496'0,"-5"3"-281"16,1 11-51-16,-3 9-66 15,-2 1-18-15,-3 8-27 16,1 3-8-16,-3 5-11 16,-3 9-3-16,11 13 0 15,-14-4-3-15,8 1-5 0,7 0-4 16,0-13-5-16,11 3-2 15,1-8 0-15,-5-8 1 16,-15-9 12-16,-1-3-18 16,3-7-93-16,0-3 247 15,9-4-155-15</inkml:trace>
  <inkml:trace contextRef="#ctx0" brushRef="#br0" timeOffset="27243.308">5226 6929 600 0,'7'11'76'15,"-11"-11"-18"-15,4 2 62 16,0 6-6-16,-8-8-2 0,14 3 3 16,-3 2 15-16,-3-6 1 15,3 2-2-15,-4-2-8 16,0 1-12-16,0-1-10 16,0-1-14-16,0 1-3 15,0 0-14-15,1 1-4 16,0 0-19-16,0 0-11 0,0 0-17 15,5 0-4-15,9-1-5 16,7 0 2-16,34-1 10 16,-22 2 4-1,18 0 6-15,7 3 4 0,28-1 4 16,9-3 1-16,4-2-4 16,2-8-5-16,-11 2-14 15,-3 4-4-15,-4 11-5 16,-16-7-3-16,-17 1-1 15,-5 6 0-15,-24-8 1 16,5 12 0-16,-7 0 1 16,-13-10 1-16,-1 0 0 15,-5-1 1-15,1 1 1 16,-2-1 1-16,0 0 3 16,-1 0 2-16,1 0 5 15,0 0-14-15,0 0-51 16,0 0-40-16,-1-9-134 0,-1-3-114 15,-14-29 212-15</inkml:trace>
  <inkml:trace contextRef="#ctx0" brushRef="#br0" timeOffset="27879.27">5668 7154 663 0,'32'-29'337'0,"-28"28"-105"0,-7-2-39 15,5 7-59-15,-4-3-20 16,1-1-13-16,1 0 1 15,-1 1-3-15,0 14-4 16,-2 4-14-16,-11 27-7 16,3-24-10-16,-2 3-9 15,-7-2-11-15,2 3-5 0,0 2-15 16,0 2-7-16,6-4-7 16,5-2-2-16,3-6-2 15,4-5 0-15,-2-11-2 16,-1-3-1-16,3-1 0 15,0 1 1-15,0-1-1 16,0 2 1-16,19-1-3 16,36-6 1-16,-20 9-1 15,-5-8 1-15,6 6 0 16,-4-1-1-16,-2-2 1 16,3 6-1-16,-20-5 1 15,8 3-1-15,-18-6 2 16,-3 1 1-16,13 9-4 15,-16-7-23-15,-1-5-97 16,8-3 402-16,1-12-244 16</inkml:trace>
  <inkml:trace contextRef="#ctx0" brushRef="#br0" timeOffset="28509.95">6794 6185 410 0,'-6'-6'298'15,"2"3"49"-15,4 2-77 16,-12-10-69-16,6 4-29 16,5 3-42-16,1 3-29 15,5 5-50-15,-10-1-11 0,10 13-18 16,2 7 6-16,14 13 23 15,5 8 0-15,-4 4-3 16,5 7-5-16,-4 4-13 16,2-1-4-16,-10 1-5 15,-7-5-4-15,-16-9-1 16,-4 3-1-16,-12 0 0 16,-3 7-1-16,-4-3-1 15,2 1 0-15,1-16 1 16,-3-11 2-16,0-10 8 15,2-10-3-15,7 0-64 16,1-6-74-16,8-6 70 16</inkml:trace>
  <inkml:trace contextRef="#ctx0" brushRef="#br0" timeOffset="29540.93">7608 6226 562 0,'56'-26'336'16,"-56"18"-16"-16,10 4-39 15,-11-3-57-15,4 6-26 16,3-2-38-16,-4 2-19 16,-2 1-34-16,0 0-16 15,-1 0-32-15,0 0-12 0,-10 1-11 16,-7 1-2-16,-31 11-5 15,32-5-3-15,-5 2-9 16,0 3-5-16,-7 2-5 16,-1 9-3-16,-7 11-2 15,0 13-1-15,3 17-1 16,-8 0 0-16,13 9 0 16,4-7 0-16,3-4 2 15,8 0 0-15,5-6 0 16,4 2 1-16,17-3-1 15,3-11 1-15,-2-8 0 16,9-7 2-16,-6-8-43 16,12 3-53-16,0-3-21 15,-3-5 49-15</inkml:trace>
  <inkml:trace contextRef="#ctx0" brushRef="#br0" timeOffset="31400.71">7712 6910 506 0,'0'-2'330'0,"0"1"7"0,0 0-49 16,0 1-74-16,0 0-32 15,0 0-56-15,0 0-26 16,0 0-47-16,0 0-17 16,-1 0-20-16,0 7-4 15,-1-2-4-15,-1 7-2 16,1-5-2-16,1 1 0 0,-2 26-1 15,9-29 1-15,-4-3 1 16,-10-5 1-16,9 5-73 16,-7-5-71-16,6 3 86 15</inkml:trace>
  <inkml:trace contextRef="#ctx0" brushRef="#br0" timeOffset="33081.14">8311 6642 614 0,'-1'-1'319'16,"-1"-9"-77"-16,2 9-29 15,0 0-45-15,0-2-17 0,0 2-32 16,0 0-16-16,0 0-30 16,0 0-14-16,-1-1-25 15,0 1-5-15,-14-1-9 16,-24 20-1-16,20 1 0 15,-8 4 0-15,-6 0 0 16,-6-3-3-16,4 5-7 16,9-1-2-16,10 3-3 15,2-4-1-15,9 4-1 16,0-4 1-16,5-2-1 16,9 5-1-16,2-9 1 15,7 2 2-15,2-10 3 16,3-5 1-16,7-1 2 15,-3-8 0-15,3-7 1 16,-6-8 0-16,3-15-1 0,2-1-1 16,6 1-3-16,2-2 0 15,-11 6-2-15,-2 4 0 16,-15 2 0-16,-2 4 0 16,-7 5 2-16,-4 5 0 15,-3 2-1-15,-5 4 0 16,-5 5-3-16,-7-1-1 15,1 5 1-15,0 3-1 0,-1-3 0 16,4-1 1-16,2 1 0 16,3-4-1-16,7 2 0 15,-4 0-1-15,3-4-1 16,1 0-3-16,1 1-35 16,12 2-37-16,5 3-133 15,14 1 130-15</inkml:trace>
  <inkml:trace contextRef="#ctx0" brushRef="#br0" timeOffset="33797.689">8898 6626 590 0,'-4'-8'358'16,"2"4"-14"-16,1 4-68 16,-7-7-65-16,5 6-23 0,-2 2-42 15,-3-4-20-15,0 1-40 16,1 2-17-16,-7-8-21 15,3 5-8-15,-3 4-10 16,-6-1-5-16,3 8-13 16,-15-5-3-16,5 0-6 15,4 4 0-15,-1-3-2 16,3 3 0-16,5 2-1 16,0-2 0-16,12 2-1 15,5 0-4-15,1-2-2 16,9 4 1-16,3-1 0 15,5 2 3-15,1 1 3 16,5 2-1-16,-5 4 1 16,-3-1 0-16,11 8 1 15,-7-1-1-15,-2 6 0 16,-3 0-1-16,-18-6 0 16,-1 2 0-16,-20-13 1 0,1-2 2 15,-1-4 5-15,-1-4-2 16,8 3 0-16,5 3 2 15,-1-6-5-15,-4-11 4 16,6-7-2-16,-4-6-1 0,0-8-1 16,10 9-2-1,4-3-1-15,2-1-3 0,5 2-1 16,3-1 0-16,-6-1 2 16,6 2-1-16,1 1 2 15,3 2 0-15,2 0 2 16,0 1 0-16,5 3 0 15,-6-3 1-15,12 5 0 16,-1-2-1-16,-2-1 0 16,2 4 0-16,-9-1-11 15,-3 4-43-15,-1 8 239 16,-2 3-155-16</inkml:trace>
  <inkml:trace contextRef="#ctx0" brushRef="#br0" timeOffset="34564.17">9210 6562 1601 0,'3'4'108'0,"-3"-2"-14"16,2 0 87-16,-3-2-87 16,0 0-29-16,0 0-34 15,-1 0-7-15,-5 10-6 16,-2 3 0-16,-29 29-2 15,19-29-3-15,-1-2-4 16,14 2-1-16,-1-3-2 16,4-1-1-16,-1-5 2 15,-6-4 2-15,11-7-1 16,9 0-2 0,-5 2-1-16,1 2-10 0,24-16-23 15,3-4-10-15,0 3-14 0,-10 6 4 16,-10 0 20-16,9 11 8 15,-4 3 6-15,-9 3 2 16,6 13 1-16,-12-7 4 16,7 11 6-16,-1 3 1 15,-8-2 1-15,4 10 2 16,-18-6 0-16,1 8 4 0,-7 3 4 16,3 2 1-16,-4 0 5 15,-5-5 2-15,1-6 2 16,-13-10 3-16,1-8-2 15,-3-3-3-15,7-1-2 16,1-12-2-16,8-7-4 16,6 1-2-16,5-16-6 15,8 5-5-15,4-1-6 16,1-9-3-16,6 14-3 16,0 5-1-16,3 9 1 15,2 6 1-15,-2 4 7 16,0 2 4-16,1 9 2 15,-1-1 2-15,6 7 0 16,2 3 0-16,5 4 0 16,2 0-1-16,-13-12 0 0,11 4 0 15,-6-16 14-15,-4-2-22 16,8-11 7-16</inkml:trace>
  <inkml:trace contextRef="#ctx0" brushRef="#br0" timeOffset="35478.49">9818 6430 714 0,'8'0'365'0,"-5"4"-118"16,4 2-50-16,-6-4-73 15,2 11-22-15,-2 0-15 16,-3 3 1-16,-3 11-12 15,-3-6-7-15,-5 6-14 16,0 4-7-16,-8-3-9 16,-3 8-4-16,4 4-11 15,-3-2-6-15,3 2-7 16,-2-4-2-16,2-2-2 16,-2-5-1-16,7-2 1 15,9-4-1-15,-5-10 3 0,5-6 2 16,-2-8 1-16,-1-3 0 15,10-2-4-15,-4-2-4 16,7 2-6-16,-4 1-1 16,-2-4 0-16,6 2 0 15,3 7 1-15,-1-1-1 16,1 3 1-16,0 6 0 16,-3-4 2-16,3 4 0 0,7 3 0 15,-8-2 0-15,4-6 1 16,10 5-1-16,-11-12 1 15,10 0 1-15,11 1 0 16,-3-9 0-16,17-1 0 16,-2 2 0-16,-8-4 0 15,-4 0-1-15,-2 3-1 16,-7-2 0-16,-3 5-8 16,-7 5-24-16,-5 4-46 15,0 6-29-15,-8-1-117 16,0 2-66-16,-2 8 184 15</inkml:trace>
  <inkml:trace contextRef="#ctx0" brushRef="#br0" timeOffset="35783.689">10303 6571 980 0,'-8'-1'506'15,"-4"1"-132"-15,7 11-204 16,0 5-33-16,-4 3-55 15,7 1-17-15,-4-5-32 16,-7-4-12-16,14 3-10 16,-4-3 17-16,0-4-59 15,5-3 30-15</inkml:trace>
  <inkml:trace contextRef="#ctx0" brushRef="#br0" timeOffset="36612.34">10845 6630 854 0,'0'-1'396'0,"0"0"-164"16,0-1-24-16,1-2-61 16,-1 2-18-16,0 0-39 15,-2-4-21-15,0 1-27 0,-2-1-10 16,-2 4-6-16,-12-1-3 15,-36-25-1-15,34 36-1 16,-8-2-6-16,7 11-4 16,-1 2-5-16,-10-4-1 15,7 6-2-15,2-4 0 16,2 1-2-16,-1 3 2 16,10 0-4-16,-2 2-2 15,10 0-1-15,9 1-2 0,7-3 5 16,4 1 1-16,0-5 0 15,8 0 0-15,-13-14 1 16,13 0 0-16,-1-7-13 16,-9-10-8-16,12-5-15 15,-4-8-7-15,4-9 4 16,2 1 7-16,7 2 13 16,-13-3 6-16,-5-1 5 15,-3 2 1-15,-4 8 2 16,-5 7 2-16,-4 9-1 15,-1 10-5-15,-11 1-6 16,-1 5 1-16,-3 12 6 16,1 5 7-16,-7 0 10 0,5 5-2 15,0-4-3 1,3-3-1-16,3 2-3 0,7-1 0 16,-3 0-1-16,6 0 1 15,7 2 7-15,-12-10-37 16,8 0-115-16,1-6-84 15,8-6 122-15</inkml:trace>
  <inkml:trace contextRef="#ctx0" brushRef="#br0" timeOffset="37772.65">11178 6353 779 0,'-11'6'457'0,"6"-2"-60"16,10 9-147-16,1 5-119 16,-16-2-43-16,2 11-34 15,0 4-10-15,-5 8-11 16,1 1-3-16,5 0-6 15,-12-5-2-15,-1-3-7 16,8 2-2-16,-12-3-3 0,7-1-2 16,-1-3-2-16,-5-3 0 15,10-4 6-15,1-8-18 16,3-9-51-16,5-4-35 16,-2-13-85-16,8-2-24 15,4-8-45-15,4-2-22 16,8-1 44-16,-1 2 43 0,-2 0 117 15,5 9 85-15,-2 5 104 16,-2 2 36-16,-4 5 37 16,-10-3-6-16,7 5-37 15,-2 1-26-15,10 5-40 16,-7 0-12-16,0-5-19 16,-4-5-4-16,9 1-14 15,9-1-9-15,-5-5-10 16,13 4-3-16,-13-9-6 15,6 5-2-15,-4-3 14 16,-6 1 4-16,0 6 5 16,-5-4 3-16,-1 9-17 15,-1 4-6-15,-7-6-6 16,2 16-4-16,-2 10-1 16,-4-6 2-16,-5 11 2 15,-4-4 1-15,-3-5-1 16,-4 6 0-16,1 5-3 15,-1-4 1-15,4 6 0 0,0-3-1 16,3-4 0-16,8 3-1 16,-6-15 1-16,7 0 1 15,0-9 2-15,-8-7 2 16,15 1 1-16,-2-8-1 0,10-4-5 16,6-5-3-16,3-8-6 15,6-1-11-15,4-5-22 16,-1 5-14-16,1-1-2 15,-1-3 10-15,3 13 23 16,1-2 14-16,-4 6 6 16,-5 7-1-16,-12 3 2 15,-5 1 1-15,4 10 0 16,-11 2 3-16,2 6 3 16,2 7 1-16,-17-1 2 15,21 15 2-15,-14 0-2 16,-10-4 0-16,5 6-2 15,-11-3-1-15,3-6-1 16,12 10-1-16,-5-15-1 16,0-4 1-16,11 0-1 0,-6-15 0 15,4-3 8-15,5-3 2 16,-3 2-1-16,1-3 0 16,6-20-9-16,41-35-1 15,-20 19-20-15,6 1-12 16,-10-7-11-16,12 4-5 15,-16 1 19-15,8 12 12 16,1 9 11-16,-8 5 1 16,6 17 4-16,-17-11 2 0,5 18 3 15,-6 8 4-15,-6-3 5 16,2 12 0-16,-9 3 1 16,1-3-2-16,-4 8-3 15,0-1 1-15,1-4 1 16,-7-5-1-16,1-5-2 15,2-3-1-15,-2-5 24 16,9 0-22-16,-3-7-99 16,2-5-406-16,6-3 330 15</inkml:trace>
  <inkml:trace contextRef="#ctx0" brushRef="#br0" timeOffset="38582.01">9451 7141 435 0,'-3'0'263'16,"2"0"-16"-16,2 0-55 15,-1 0-51-15,0 0-8 16,0 0-16-16,1 0 2 16,16 2-6-16,31 3-9 0,-22-4 2 15,-1 3-4-15,9-2-13 16,3 0-6-16,12-2-14 15,11-2-4-15,25 1-3 16,14-4-5-16,25 4-14 16,7 1-7-16,18-1-7 15,2 1 8-15,13-1 3 16,15 0 3-16,-2-3-7 16,2-4-13-16,-11-3-8 15,-10 0-2-15,-24-1-5 16,0 2-1-16,-27-10-2 15,-12 8 0-15,-31-5-1 16,-27-2-4-16,-28 12-27 16,-8-2-9-16,-19 8-23 15,-4 4-15-15,-15 5-6 0,-11-6-18 16,12 13-40-16,3-3-43 16,13 1 117-16</inkml:trace>
  <inkml:trace contextRef="#ctx0" brushRef="#br0" timeOffset="39977.74">9699 7390 667 0,'9'1'386'0,"-7"2"-84"16,4 2-86-16,-10-7-36 0,-1 5-55 16,-2-9-20-16,-3 3-42 15,5 9-16-15,-10 0-20 16,7 15-5-16,-10 4 4 15,5-1 2-15,-10 5-2 16,3 2-2-16,1-2-9 16,-8 5-3-16,6-3-4 15,-4-6-1-15,6-2-3 16,2-4 1-16,7-6-2 16,6-1 0-16,5-7 1 15,2-7 0-15,8-11 0 16,1-4-1-16,9-15-17 15,4 0-16-15,14-2-24 16,-2-10-4-16,0 10 14 16,-1 0 13-16,-13 6 26 0,-12 0 3 15,-3 11 2 1,-1 6 6-16,-7 2 3 0,15 16 3 16,-4 4 3-16,-6 3-3 15,-5 8-3-15,2 1 1 16,-9-1-2-16,7 3 0 15,-1 3 0-15,-1 1-1 16,0 0 2-16,-14-2-1 16,7 1 0-16,-15-3 0 0,17 1-2 15,-6-7-2-15,13-2 1 16,-3-7-1-16,0-5 6 16,3-1 4-16,-12-13-3 15,12-5-1-15,1-5-9 16,6-5-2-16,14-2 0 15,-2 0 0-15,-2-6 0 16,5-2 0-16,7 3 0 16,-4-7 0-16,3 7 0 15,2 4 0-15,-5 9 0 16,-5 6 2-16,4 7 2 16,-4-1-1-16,-3 6 0 15,7 10-2-15,-13 3 0 16,-1 10 0-16,-4 2 0 15,-5-1 1-15,-1 3 1 16,-6-5 0-16,-1 2 0 0,-6-3 1 16,-2-4 1-16,3 0 0 15,-1-6-1-15,1 1 1 16,8-1-1-16,-4-5 1 16,0-4-20-16,5 1-22 15,-4-6-86-15,4 2-84 16,4-6 129-16</inkml:trace>
  <inkml:trace contextRef="#ctx0" brushRef="#br0" timeOffset="40414.619">10292 7459 998 0,'-20'12'457'0,"-2"4"-212"16,1 2-47-16,-1-4-81 16,4 7-27-16,-3-6-33 15,9 3-13-15,-4-1-13 16,3 0-4-16,8 1-4 16,-11-4-3-16,14 6-6 15,-7-5-3-15,15 5-4 16,-1-3-1-16,6-7-1 0,11 2 0 15,-12-9 1-15,5-3 0 16,-4-8 2-16,2-5-1 16,8-5-1-16,2-3-1 15,-5-4-1-15,2 0 1 16,-13-11 1-16,1-2 0 0,-1 7-2 16,-8-7-1-1,-1 13-3-15,-2 9-3 0,-4 5-8 16,0 6-2-16,-3 11-1 15,3 4 2-15,-4 2 5 16,-5 1 23-16,12 6-65 16,-5-4-42-16,6 3-129 15,-4-1-119-15,2-2 219 16</inkml:trace>
  <inkml:trace contextRef="#ctx0" brushRef="#br0" timeOffset="40760.96">10621 7222 1196 0,'10'0'504'16,"-3"6"-307"-16,-2 7-71 15,-21 7-79-15,6 5-5 16,-7 16 9-16,-7 0-2 16,6 11-8-16,-2 4-4 0,-6-7-11 15,4-2-1-15,3-4-8 16,-5-6-1-16,8 2-5 16,1 1-3-16,5-5-2 15,3-8-2-15,-1-14 0 16,7-1 0-16,-1-14-4 15,3 2-22-15,1-12-73 16,0-9-75-16,7-6 99 16</inkml:trace>
  <inkml:trace contextRef="#ctx0" brushRef="#br0" timeOffset="41001.95">10713 7516 604 0,'-13'6'410'15,"3"-1"24"-15,15 10-149 16,-5-7-110-16,0 4-38 16,5 1-46-16,-7-4-22 15,-2-2-34-15,-3-1-13 16,-2 0-12-16,4-1 8 0,11 2-57 15,4-1-53-15,-8-6 61 16</inkml:trace>
  <inkml:trace contextRef="#ctx0" brushRef="#br0" timeOffset="41360.83">11171 7304 886 0,'-5'-10'551'16,"5"1"-22"-16,0 4-300 0,14 6-48 16,-14 0-101-1,5 5-26-15,-10 11-36 0,-2 10-11 16,0 13 0-16,-15-1 0 15,9 7 0-15,-7-3 0 16,3 2 0-16,5 1-1 16,-5-4-1-16,-2-2 0 15,-2-5 0-15,1 1 0 16,2-8-1-16,3-5 1 16,9-8-1-16,-2-12 5 0,6-3-37 15,2-1-47-15,2-6-137 16,-2 6-104-16,1-13 190 15</inkml:trace>
  <inkml:trace contextRef="#ctx0" brushRef="#br0" timeOffset="41745.5">11452 7456 1077 0,'-1'2'499'0,"-8"-2"-216"16,2 10-45-16,-11-10-88 15,0 7-29-15,-1 2-48 0,-8-11-19 16,1 6-27-16,-7-2-11 16,-7-2-11-16,16 12-1 15,-7-6-3-15,5 0 1 16,19 8-1-16,-16-14-1 15,14 7 0-15,7-2-1 16,-2 1-1-16,6 6-1 16,5 0 3-16,3 3 0 15,0 0 0-15,15 1 3 0,5 1-1 16,0-4 0-16,7 6 1 16,-10-2-1-16,-6 2-1 15,-2 1 0-15,-7-5 0 16,-8-3-1-16,1 2 21 15,-4-4-31-15,-1-1 12 16</inkml:trace>
  <inkml:trace contextRef="#ctx0" brushRef="#br0" timeOffset="42596.31">12500 6339 614 0,'10'2'422'0,"-10"-2"65"16,0 0-167-16,-1-1-99 15,0 1-46-15,0 0-83 16,-1 0-33-16,5 5-39 15,-1 23-7-15,49 56-1 16,-22-25-1-16,-12 2-1 16,14 5 0-16,-10 2-3 0,-3 6 1 15,-6 7 0 1,-13-8-1-16,-10-3 3 0,-10-10 1 16,-17-11 1-16,9 3 1 15,-25-14 19-15,0 1-23 16,3-14-1-16</inkml:trace>
  <inkml:trace contextRef="#ctx0" brushRef="#br0" timeOffset="45971.64">13412 6619 540 0,'29'-28'273'15,"-27"27"-81"-15,-1 1-27 16,-1 0-40-16,0-1-14 15,0 0-25-15,-1 0-11 16,0-1-20-16,0 1-6 16,0 1-10-16,-1 0-2 15,1 0-6-15,-1 5-3 0,-9 12-1 16,-29 27-3-16,25-26-4 16,-1-5-4-16,4 0-7 15,0 0 0-15,5-8-3 16,2 1 3-16,5-6 5 15,2-3-1-15,1-5-1 16,7-3-4-16,0-9-10 16,2 2-15-16,7-1-25 15,-3-1-12-15,10 14-4 16,-4-3 13-16,6 8 20 16,-5 1 9-16,-8 2 5 15,5 3 1-15,-10 1 1 16,1 6 2-16,-5 1 2 15,6 7 2-15,-8-1 3 16,-4-1 4-16,-5 5 8 0,-7 1 3 16,4 9 1-16,2 3 3 15,-23-3 2-15,-6 1 2 16,-12-3-2-16,-4-8-1 16,11 3-8-16,4-4 0 15,2-7-3-15,5-1 1 16,9-5-1-16,-3-13 1 15,5-7-4-15,12 5-11 0,-6-14-23 16,11 12-12-16,-11-15-16 16,-1-2 8-16,7 2 15 15,6 6 11-15,15 12 13 16,-4-5 5-16,-1 8-2 16,-8-9 1-16,6 12 9 15,3 3 7-15,7 10 11 16,6 9 6-16,0-3 0 15,0 7-2-15,2-7-1 16,-3-2-4-16,1 1-7 16,0-3-3-16,-4-3-4 15,-4-7 1-15,2-1-1 16,4-5 2-16,-1-1 7 16,3 0-9-16,-11-20-96 15,0 2-183-15,13-11 175 16</inkml:trace>
  <inkml:trace contextRef="#ctx0" brushRef="#br0" timeOffset="46719.53">14244 6679 939 0,'0'-2'470'15,"-3"1"-160"-15,-1-1-134 16,3 1-41-16,0 0-48 15,-4 0-14-15,-13-5-17 16,-33-6-4-16,26 12-12 16,-5-2-5-16,3 2-15 15,-1 1-5-15,1 4-7 16,1-1-2-16,-6 3-3 16,4 0-1-16,-3 1-1 15,4 1 0-15,8-2 0 0,5 4 0 16,5-4-1-16,5 2 0 15,4-2-1-15,3 0-2 16,7 2 1-16,1-4 1 31,-6-3 0-31,1 2 1 0,24 9 0 0,-8-5 1 0,9-1 0 16,-8-7 1-16,2-5 0 16,-1-3 1-16,4-6 0 15,-7-6-1-15,-4-1 0 16,15 4-1-16,-16-3 0 15,5 3 0-15,-7 4 0 16,-7-4 0-16,-7 3-1 16,1 10-3-16,-7 3-2 15,0 10-1-15,-5 11 1 16,-7-4 3-16,0 8 1 16,-6 1 1-16,3 3 0 15,-2 5 0-15,6 3 1 16,10 6 1-16,-2 1-2 15,5-9 2-15,3 0-2 16,-4-4 0-16,1-10 1 16,-2 6-1-16,-6-12 1 0,-2-5 0 15,5-4-1-15,8 3 1 16,1-7 9-16,6 2-18 16,-7-5-49-16,1 1-31 15,0 0-139-15,12-8 143 16</inkml:trace>
  <inkml:trace contextRef="#ctx0" brushRef="#br0" timeOffset="47404.11">14640 6623 845 0,'1'-1'443'15,"1"1"-99"-15,-7-8-163 16,9 8-20-16,-8-4-33 16,4 4-12-16,2 1-34 15,-3-2-14-15,0-1-25 16,-19-6-11-16,-32-12-13 16,30 20-4-16,1 3-6 15,-11 1-4-15,-7 2-2 16,-1-3-1-16,-5 5-1 15,7 1 0-15,10 2 0 0,5 0-1 16,10-7 0-16,6 3-1 16,4-3-2-16,3 4 1 15,12 4 1-15,5 0 1 16,7 1 0-16,6 1 0 16,1 0 0-16,10 5 0 15,-6 1 0-15,-7-2 1 0,-6 6-1 16,-6-1 1-16,-6 3-1 15,5 1 0-15,-11-1-1 16,-5-4 1-16,-3 1 0 16,-10 1 0-16,1-2 1 15,-6-5 0-15,-2-2 0 16,-3-9 1-16,3 5 0 16,-1 0 0-16,-6-7 1 15,6 3-1-15,-2-10 1 16,9 5 1-16,9-3 2 15,-3-9 0-15,2-7-1 16,4-4-2-16,1-13-3 16,4 7-2-16,9 0 0 15,-1-7 0-15,11 13 1 16,-2-10 1-16,4-1 0 16,6 5 2-16,-1-3 0 15,3 5 0-15,2 5 0 0,-4 3-1 16,-8 0 0-16,4 7-1 15,-17 1 0-15,3 0-2 16,-1 8-1-16,-6 0 16 16,8 5-89-16,-8 2-48 0,4-1 79 15</inkml:trace>
  <inkml:trace contextRef="#ctx0" brushRef="#br0" timeOffset="47839.09">15153 6585 1172 0,'-1'-7'550'0,"-2"0"-248"0,-3 5-89 15,0 9-110-15,-4 1-43 16,-5 14-29-16,-2 1 0 16,0 11 1-16,-3 2-1 15,3 10-3-15,-4 4-4 16,8 5-5-16,-6-2-3 15,10-6-6-15,0-2-1 16,-4-12-3-16,1-4 0 16,-2-7 0-16,7-1 0 0,0-8 1 15,6-2 1-15,-4-10 4 16,3-1 0-16,4-12-41 16,4 0-38-16,9-13-118 15,-8-14 112-15</inkml:trace>
  <inkml:trace contextRef="#ctx0" brushRef="#br0" timeOffset="48336.1">15419 6709 653 0,'16'8'432'15,"-15"-5"-38"-15,1 4-148 16,-3-3-33-16,-8-3-54 0,7 4-2 15,-5-5-28-15,-10 0-18 16,0 4-42-16,-8 0-22 16,-12 0-22-16,3 2-6 15,-9 1-12-15,0 3-3 16,3 1-1-16,-5-4-2 16,10 0 1-16,1-5-1 15,9-2 2-15,14 1-1 16,6-1-1-16,4 4 0 0,-5-1-1 15,4 0-2-15,1-3 0 16,0 0 0-16,0 0 1 16,0 0 0-16,-1 0 1 15,0 13 0-15,4 2 0 16,7 25-1-16,2-18 1 16,-4-7 0-16,12 8 0 15,9 2 0-15,1 0 0 16,2-3 2-16,2-3 0 15,5 6 1-15,-5-7-1 16,4 4-2-16,-3-7 1 16,-2-4 0-16,-2-5 0 15,-4 1 1-15,8-5 1 16,-17-5 0-16,6-4-13 16,-5-8-14-16,-13 1 374 15,19 5-272-15</inkml:trace>
  <inkml:trace contextRef="#ctx0" brushRef="#br0" timeOffset="52004.77">4570 5752 303 0,'-8'2'175'0,"1"3"-1"16,2-2-5-16,2-2-6 16,-1 1 3-16,4-3-19 15,0 0-13-15,0 0-21 16,0 0-17-16,8-2-12 15,2-2-10-15,-2 1-15 16,28-17-4-16,-28 19-15 16,0 0-9-16,3 3-11 15,-2 0-5-15,3 3-5 16,1 0-1-16,7 1-1 16,7 4 0-16,2-7 4 15,8 6 0-15,-15-11 6 16,12 3 3-16,-7 0-2 15,-1-5 1-15,19 5-5 16,-14-8-3-16,14 3-3 0,-7-3 0 16,8 4 0-16,9 3 1 15,3 0-2-15,-3-1-2 16,5 5-4-16,-11-3 0 16,0 2 1-16,7 2-1 15,-16-4 2-15,10 6-2 16,-3-3 2-16,-1-1-1 15,6-2 1-15,-5 1 0 0,-5-1 0 16,4 4 0-16,-3-4 0 16,1-2-1-16,6 1 1 15,-2 0 0-15,4 1-1 16,0 4 1-16,1 0-1 16,-8-3 0-16,6 6 1 15,-10-3 0-15,-5 0 1 16,7 1-1-16,-8-3 0 15,4 1 0-15,5 0 0 16,0 0 0-16,2-3 1 16,12 0 0-16,-8-5 0 15,2 1 0-15,4-4-2 16,0 2 1-16,10 1-1 16,0-2-1-16,3 4 0 15,-13-5 0-15,1 4-1 16,0 4 0-16,-15 0 0 15,11 4 0-15,-7-6 0 0,-1 2 0 16,5 1 0-16,-1-1-1 16,11 7 1-16,-5-9 0 15,-4 2 0-15,-6-3 0 16,1-3 0-16,2 5 1 16,3-2-1-16,3 0 1 15,-8 3-2-15,0 0 0 0,8 2 0 16,-6 4 0-16,-11-6 1 15,0 3 0-15,-7-2-1 16,7 0 1-16,5-2 0 16,-1-1 1-16,4-4-1 15,-6-1 0-15,5 7 0 16,6 3-1-16,-10-1 1 16,-1-3-1-16,-7-1 0 15,5 2 1-15,3 0-1 16,3 1 1-16,2-1 0 15,-10-5 0-15,-1 5 0 16,1 0-1-16,-2 1 1 16,0 3 0-16,-4-5-1 15,5 2 1-15,-6-1-1 0,-1 0 0 16,3 4 0-16,-5-1 0 16,1 2 0-16,-2 0 1 15,-5-4 0-15,9 4-1 16,-2-5 1-16,4 0-1 15,1 0 1-15,0 1 0 16,5 2-1-16,1 0 1 0,0 2-1 16,1-3 0-1,-7-1 0-15,4-1 0 0,-2 1 0 16,-9 0 1-16,4-1-1 16,-9 0 0-16,19 3 0 15,0-1 1-15,3-4 0 16,5 2 0-16,-15-6 0 15,5 2-1-15,5 4 1 16,4 1-1-16,-8-1 1 16,9 2-1-16,-13-3 0 15,-9-3 0-15,2 4 0 16,-11 0 1-16,12 3 0 16,3-3-1-16,6 2 1 15,0-2 0-15,-2 1-1 16,2 2 1-16,2-4-1 15,3 0 1-15,-1-1-1 0,0-5 1 16,3 7 0-16,-15-5-1 16,5 1 1-16,1 7 0 15,-2-6-1-15,11 6 1 16,-1-6-1-16,1-1 1 16,5 2-1-16,0-4 0 15,13 6 0-15,-8-3 0 16,2 2 1-16,-10-2-1 15,-10-4 1-15,11 7 0 0,-6-2-1 16,6 2 0-16,-6 1 0 16,-3-1 0-16,-3-2 0 15,2-1 0-15,7 4 0 16,-6 1 0-16,-9-2 0 16,3 3 1-16,-7-4-1 15,6 0 1-15,17 4 0 16,-6-2-1-16,2-1 1 15,-6 0-1-15,-2-1 0 16,0-1 0-16,9 4 0 16,-4-2 1-16,-1 0-1 15,3 2 0-15,-15-2 0 16,11 0 1-16,2 2-1 16,-4-5 1-16,13 1-1 15,-4 2 1-15,-2-2 0 16,7 4-1-16,-3 0 0 15,-3 1 0-15,-6-1 0 0,-4 1 0 16,-7-3 0-16,-2 0 0 16,1 0 1-16,1-2-1 15,12 3 1-15,0 2-1 16,2-1 1-16,-2 4-1 16,-4-5 0-16,0 1 0 15,1 1 0-15,-1 0 0 0,0-2 0 16,-4-1 1-16,-4 0-1 15,-2-4 0-15,9 4 1 16,3 3-1-16,5-3 1 16,3 0 0-16,-8 0-1 15,-1 0 0-15,-2 1 0 16,-2 0 0-16,-1 0 0 16,2-1 0-16,-1 0 0 15,-2 1 0-15,-3-1 1 16,-4 0-1-16,4 0 0 15,9 0 0-15,2 0 1 16,0 3 0-16,-3-3-1 16,-7 0 0-16,6 0 0 15,-3-1 0-15,-6 1 0 16,-12 0 1 0,0 0-1-16,49 2 1 0,-17-2-1 0,7 4 0 15,-20-3 0-15,-16-2 0 16,19 1 0-16,-5 0 0 15,-3 0 0-15,4 4 0 16,-9-2 0-16,-2 0 0 16,-6 1 1-16,-2-3 0 15,-1 0 1-15,2 0-2 0,0 0 1 16,2-3 0-16,3 2-1 16,-1-2 1-16,8 2 0 15,0 1-1-15,3 0 0 16,0-1 0-16,-11 1 0 15,5-1 0-15,-11 1 1 16,14 2-1-16,-6 0 0 16,-5-3 0-16,6 1 0 15,-5-2 0-15,9-1 1 16,3-1-1-16,4 3 1 16,-4-4-1-16,5 3 1 15,3 2-1-15,3-4 0 16,4 5 0-16,-3-1 0 15,-3-3 0-15,-5 3 1 16,-3-3-1-16,-3 2 0 16,1 1 0-16,-4 0-1 0,6 0 1 15,-4 0 0-15,-4-1 0 16,0 1 0-16,-4 0 1 16,-2 1-1-16,0 1 0 15,0 0 0-15,-4-1 0 16,1 0 0-16,-1 0 0 15,-2 0 0-15,2 5 0 16,-3-5 0-16,0-1 0 0,-1 0 1 16,2 0-1-16,0-1 1 15,1 2 0-15,1-1-1 16,-3-2 0-16,0 1 1 16,1-3 0-16,-2 2 1 15,-2 0 2-15,-3-2 0 16,0 2 0-16,-2 0-2 15,0 1-2-15,0 0 36 16,0 0 10-16,-5-2-26 16</inkml:trace>
  <inkml:trace contextRef="#ctx0" brushRef="#br0" timeOffset="55010.67">16578 5669 620 0,'-35'-2'298'0,"32"3"-112"16,-3-1-39-16,6 3-53 16,0-3-19-16,0 0-19 15,-1 0-2-15,0-1 7 16,0 0 4-16,0 1 8 16,0 0-1-16,1 0-5 15,0 0-7-15,-1 0-21 16,1 0-3-16,0 0 4 15,7 2 5-15,22 4 10 0,31 0-5 16,-28-10-16 0,5 4-8-16,5 2-14 0,0-1-3 15,-6 0-4-15,-4-2-1 16,-12-2 0-16,-8-2 0 16,-9 1 0-16,4 5 3 15,-15-4 1-15,5 4-2 16,0 3-6-16,-14-5-38 15,5 3-128-15,-11-2-129 0,-2 0 176 16</inkml:trace>
  <inkml:trace contextRef="#ctx0" brushRef="#br0" timeOffset="55379.65">16394 5820 545 0,'-1'3'288'0,"-3"-1"-58"16,4 0-40-16,-2-2-50 0,1-2-22 15,0 1-49-15,0 1-15 16,1 0 3-16,0 0 10 15,5 3 36-15,3 0 15 16,10 3-1-16,20 12-2 16,-26-14-18-16,5 4-12 15,5-1-23-15,5-3-13 0,5 1-22 16,6-1-6 0,-12-5-8-16,5 3-3 0,-8-4-3 15,0 3 0-15,-3-2-1 16,-7-7 4-16,0 0-38 15,-4-3-64-15,-3 0 62 16</inkml:trace>
  <inkml:trace contextRef="#ctx0" brushRef="#br0" timeOffset="56175.33">17592 5494 413 0,'0'-15'283'16,"3"5"20"-16,3 2-47 0,-2-1-61 15,4-2-19-15,-4 3-26 16,2 5-15-16,-6-3-30 15,1 6-24-15,-2 4-38 16,-4 4-12-16,-5 15-9 31,5-12 3-31,1 1 0 0,-26 30-2 0,4 19-9 16,-7-2-4-16,10-19-3 16,-2 4-1-16,-2-10-1 15,9 0 0-15,-4-3-2 16,10-2 0-16,-5-8 0 15,0-6 0-15,6-9-1 16,3-4-1-16,8 0 4 16,0-3 1-16,11-2-10 15,0-4-34-15,-6-14-105 16,12 7-118-16,3-4 157 0</inkml:trace>
  <inkml:trace contextRef="#ctx0" brushRef="#br0" timeOffset="56544.228">17702 5785 1173 0,'-5'-2'531'0,"1"3"-271"16,-1 1-57-16,1 2-97 16,-5-1-40-16,2 2-31 15,0 1-8-15,-3 1-11 16,6 6-4-16,-4-1-5 16,0 2-1-16,4 1-1 15,-7-6-1-15,6 1-1 16,-3-4 0-16,1-5 1 15,8 7-2-15,-1-8-2 16,3 1 0-16,0 2-20 16,-3-4-39-16,0 0-161 0,0 0 146 15</inkml:trace>
  <inkml:trace contextRef="#ctx0" brushRef="#br0" timeOffset="58346.04">18317 5482 486 0,'0'-1'319'0,"0"-1"-19"16,-9 0-118-16,3 13-28 15,-10 5-33-15,-3 5-4 0,-8 2-22 16,-3 4-13-16,-4-6-22 15,3 9-8-15,1-1-14 16,5-3-7-16,7 4-14 16,1-7-6-16,11 1-5 15,-2-4-3-15,6 2-1 16,3 3-1-16,3 0-1 16,8 3 1-16,3-3 1 15,1 2-1-15,6 0 1 16,-1-17 1-16,8 2 3 15,3-10 1-15,5-14 2 16,6 4 1-16,-3-17 0 16,-3-8 0-16,-6-2 0 15,-4-4 0-15,-13-3 2 16,-2 1-1-16,-6-4 1 16,-9-4-2-16,1 6-2 0,-7-2-2 15,-1 14-3-15,10 11 1 16,-11 7 1-16,0 8 0 15,-15-5 0-15,-1 7-5 16,1 6 0-16,5 7-2 16,0 0 0-16,-1 2 1 15,6 3 0-15,-3-3-1 0,12 7-2 16,-4-15-1-16,7 6-40 16,1 0-54-16,1-6-260 15,4 10 236-15</inkml:trace>
  <inkml:trace contextRef="#ctx0" brushRef="#br0" timeOffset="58828.92">18999 5484 499 0,'-1'-13'356'16,"-3"-3"48"-16,-1 7-109 0,5 2-89 16,-3 1-35-16,8 14-66 15,-8-2-27-15,-14 0-40 16,13 19-15-16,-20-1-3 16,7 9 6-16,8 18 9 15,-21-16 4-15,11 9 3 16,-3 0-5-16,-9-7-11 15,3 2-7-15,3 0-9 16,0-1-2-16,7-9-3 16,6 3-2-16,-1-19 1 15,8 1 0-15,3-5 7 16,2-9 0-16,4-6-20 16,1-13-29-16,4-14-153 15,6-2 126-15</inkml:trace>
  <inkml:trace contextRef="#ctx0" brushRef="#br0" timeOffset="59261.03">19411 5473 770 0,'-1'-12'400'0,"6"7"-102"15,-5-4-83-15,2 3-74 16,-2 5-30-16,3 7-44 15,-4-6-13-15,-1 0-16 16,-4 13 10-16,3 15 17 16,-29 50 1-16,22-27 2 15,-15-4-7-15,-4 1-10 16,-1-5-9-16,-5 0-15 0,6 0-9 16,4-3-7-16,0-1-2 15,11-11-3-15,5-2-1 16,1-19-2-16,7-2 19 15,2-9-67-15,6-5 50 16,3-8-10-16</inkml:trace>
  <inkml:trace contextRef="#ctx0" brushRef="#br0" timeOffset="62509.8">18338 7910 519 0,'0'-4'266'0,"2"4"-56"16,-2-1-28-16,0 1-42 15,0 0-16-15,0 0-34 0,0 0-17 16,-1 0-8-16,0 0-1 15,0 0-11-15,0 0-7 16,-9 15-17-16,-19 22-10 16,27-11-8-16,2-4-3 15,-4 3-2-15,-1-1-2 16,-3-4 0-16,4 1-1 16,-5-6-1-16,5 1 1 0,4-2 0 15,-3-6 1-15,2-4 6 16,1-4 7-16,0-3 4 15,0 2 0-15,0 0-5 16,0 0-7-16,6-18-7 16,10-32-2-16,-13 27-8 15,11 6-16-15,-3-3-21 16,-2 2-3-16,-5-1 8 16,-14-7 14-16,-1 9 22 15,-4 4 3-15,-9 7-3 16,9 8-1-16,-12 3-3 15,4 4 0-15,3 15 2 16,-5 1 1-16,-1 4 2 16,-3 4 0-16,0-1 0 15,-1 3-1-15,9 8 1 16,-2 4 1-16,-9-10 0 0,22 11 0 16,-14-11 0-16,13-4 0 15,11 1-2-15,-3-6 0 16,16 3 1-16,3-6 2 15,3-10 1-15,1-6 2 16,5-7 2-16,0-1 0 16,13-8 0-16,1-4 0 15,10 3-2-15,0 0 0 16,2 6-1-16,-8 3 0 0,-22-11 1 16,-4 9-1-16,-14-4 1 15,-3-1 1-15,8 14 2 16,-3-5-1-16,-6-3-15 15,2 3-31-15,-2-3-115 16,0 0-102-16,0 1 155 16</inkml:trace>
  <inkml:trace contextRef="#ctx0" brushRef="#br0" timeOffset="62934.37">18615 7924 740 0,'-5'8'382'16,"-1"7"-127"-16,-7-7-92 15,-2 5-29-15,0 9-50 16,1 9-15-16,0 5-24 16,-1 4-7-16,-3 0-14 15,6 2-4-15,-1 3-9 16,3-3-1-16,-1-2-3 15,-3-9-2-15,8-1 1 16,-14-10 0-16,16-2 1 16,0-1 1-16,-3-12 1 15,5 1 7-15,1-7-59 16,-8-8-37-16,-3-10-144 16,19 7 129-16</inkml:trace>
  <inkml:trace contextRef="#ctx0" brushRef="#br0" timeOffset="63293.86">18936 7845 754 0,'-5'11'396'15,"-5"3"-106"-15,-8-2-107 16,11 9-25-16,-4 5-38 16,0-2-18-16,5 10-27 15,-1 1-9-15,0 0-16 16,1 2-5-16,-8-1-6 16,-2 4-6-16,-8-6-12 15,4 4-4-15,1-3-8 16,-2-5-1-16,13 6-1 15,-4-5-2-15,1-11 0 16,1 0 8-16,-3-11-52 16,3-3-43-16,-1-6-110 15,2-2-113-15,-2-10 195 0</inkml:trace>
  <inkml:trace contextRef="#ctx0" brushRef="#br0" timeOffset="63610.89">18502 8146 710 0,'-5'2'371'16,"0"1"-123"-16,11 1-95 15,-7-3-36-15,5 2-39 16,5 0-6-16,8 5 9 16,11 1 4-16,0-4-7 15,4 1-7-15,-4-5-18 16,-1 0-11-16,1 2-14 16,-6-4-6-16,1 1-6 15,-7-1-1-15,1-3 19 16,-11-3-39-16,2-4-121 15,-4-4-181-15,2 3 178 16</inkml:trace>
  <inkml:trace contextRef="#ctx0" brushRef="#br0" timeOffset="64410.68">18974 8378 463 0,'-4'-4'310'0,"4"0"21"16,-5-1-55-16,1-1-68 16,4 4-30-16,1 2-50 15,-1-1-23-15,0 0-41 16,0 0-15-16,13-3-21 16,10-2-6-16,26-6-6 15,-26 9-3-15,-1 5-6 0,-3 1 0 16,-3 9-2-16,-5-5-1 15,-4-4 1-15,0 9 0 16,-5-4 5-16,-2 5 3 16,-6-2 3-16,-5-2 1 15,-6-2-3-15,-1 5-4 16,-4 5-3-16,-5-8-3 16,-7-2 0-16,0-4 0 15,7 1-1-15,7 7 2 0,6-7 0 16,6 0 2-16,9 0 3 15,-12-8-2-15,19 2-5 16,-6-2-3-16,-5-5-4 16,23 9-1-16,0 1 2 15,0 1 0-15,5 3 0 16,-12-3 0-16,-4-2 1 16,1 0-1-16,1 7 2 15,2 1-1-15,-3 7 1 16,2 2 1-16,-7 6 0 15,1 1 0-15,-5 5 0 16,-2 0 1-16,-7 0-1 16,-6-1 2-16,-5 5 0 0,-4-5 0 15,-4-1 3-15,-7-8 1 16,-2-6 17-16,8-3 5 16,-4-8 11-16,5-6 3 15,6 3-7-15,-10-4-5 16,4-10-10-16,2 9-6 15,-8-21-8-15,6-6 2 16,8 6-50-16,0-5-26 16,7 7-58-16,3 10-57 15,5 4 123-15</inkml:trace>
  <inkml:trace contextRef="#ctx0" brushRef="#br0" timeOffset="65626.85">19751 8017 559 0,'6'0'352'0,"-5"2"-39"0,0-2-100 16,-1 0-29-16,-1 0-56 15,0 0-23-15,0 0-30 16,0 0-16-16,-5 10-16 16,-1 7-5-16,-16 32-11 15,14-28-5-15,0 2-9 16,-2-2-2-16,5 4-3 16,-2-3-1-16,0-3-2 15,3-4 1-15,-2-4 0 16,4-5 3-16,1-4 10 15,1 1 3-15,1-4 1 16,0 0-3-16,0 0-11 16,3-16-4-16,16-39-3 15,-9 25-1-15,6 1-1 0,0 1-3 16,0 2-1-16,-8 1 0 16,-1 10 3-16,-9-1 1 15,-8 5 0-15,2 4-2 16,-7 0-5-16,1 7-2 15,-3 7-3-15,-1 4 1 16,-7 5 4-16,5 3 2 16,-6-2 4-16,1 6 0 15,1 3 0-15,-2 1-1 0,-5 1 1 16,10 7-2 0,-3-3 1-16,-1 0-1 0,16 5 0 15,5-2-1-15,-1-1 1 16,5-2 0-16,6 0 0 15,-6-7 0-15,10-1 1 16,10-1 1-16,-3-9 1 16,7-2 1-16,10-5 4 15,-4-3 0-15,3-3 2 16,-3-4-1-16,4 0 2 16,6-1-1-16,-1-3 0 15,-3-2-1-15,-2 1-1 16,-15-9 0-16,-7 4 8 15,1 1-14-15,-2 1-80 16,8 10-51-16,-10-4 71 16</inkml:trace>
  <inkml:trace contextRef="#ctx0" brushRef="#br0" timeOffset="66376.07">19681 7475 496 0,'1'2'269'0,"-1"-4"-80"16,-2-1-50-16,1 3-38 15,0 0-10-15,0 0 10 16,-3 15 0-16,-6 8-23 16,-17 30-7-16,14-19-10 15,-1-5-10-15,0 4-20 0,1 0-9 16,-3-4-10-16,1 3-2 16,-1-8 0-16,2-2 0 15,6-5 1-15,-3-8 0 16,4-7 5-16,2-2-28 15,5-3-76-15,3-6-54 16,8-5 73-16</inkml:trace>
  <inkml:trace contextRef="#ctx0" brushRef="#br0" timeOffset="66759.56">19960 7444 633 0,'4'0'363'0,"-7"-6"-44"16,4 11-64-16,-3-3-94 15,-11-9-32-15,9 16-56 16,-11-7-14-16,8 16-12 0,4 5-3 16,-6 3-5-16,8 3-3 15,-20-1-10-15,12 3-5 16,1-3-9-16,-2 5-3 16,9 1-2-16,-18-3 0 15,6-2-1-15,-7-6 0 16,7-4 2-16,-3-9-2 15,5 0-71-15,3-9-52 0,2-6-228 16,7 0 213-16</inkml:trace>
  <inkml:trace contextRef="#ctx0" brushRef="#br0" timeOffset="67891.13">19835 6875 321 0,'0'-2'238'0,"0"1"50"15,3-1-46-15,0 0-57 16,-3 1-23-16,0 0-47 15,0 0-18-15,0 0-20 16,0-1-6-16,-1 1-11 16,0 1-6-16,-18 7-15 15,-31 23-5-15,24-13-10 16,-9-1-5-16,-4 1-9 16,10 6-4-16,5 3-2 15,-1 0-2-15,7 0-2 16,-1-7 0-16,10 3-3 15,-1-8 0-15,6 4-1 0,7 4 1 16,4-3 0-16,5 1 1 16,6 0 1-16,0-1 1 15,3-7 3-15,8 3 1 16,6-4 2-16,6-4 1 16,-3-7 1-16,4-2 0 15,-12-13 2-15,-1-1 0 16,11-5-1-16,-11-4 0 0,11 1-1 15,-5 2-1-15,-9-1-1 16,-3 1 0-16,-9 3 2 16,-7-2 2-16,-7 5 1 15,0 4-2-15,-11-8-2 16,-3-1-2-16,-9-3-3 16,-6-9-1-16,0 13-1 15,3 2-4-15,-8 4-2 16,4 8-2-16,5 6 0 15,-5-2 2-15,11 7-19 16,5 4-48-16,-1 1-461 16,0 0 378-16</inkml:trace>
  <inkml:trace contextRef="#ctx0" brushRef="#br0" timeOffset="68457.6">19351 6790 461 0,'0'0'269'0,"0"0"-6"15,0 0-121-15,0 0-29 16,0 0-19-16,0 0-19 16,0 1-43-16,2 3-11 15,1 3-12-15,-2-2 0 0,-1-5 1 16,1 5-2-16,-1-3-30 16,0 2-63-16,1 0 56 15</inkml:trace>
  <inkml:trace contextRef="#ctx0" brushRef="#br0" timeOffset="68779.97">19218 7076 693 0,'-1'0'311'16,"1"0"-147"-16,0 0-37 16,-1 0-51-16,0 0-19 15,0 1-27-15,1 10-10 16,0-4-10-16,1 2-1 15,7 27-1-15,-12-34 0 0,3 3-1 16,1 0 9-16,0-5-85 16,0 0-69-16,0 0 87 15</inkml:trace>
  <inkml:trace contextRef="#ctx0" brushRef="#br0" timeOffset="69392.4">20343 6915 615 0,'-8'-5'355'0,"9"13"-49"0,7 3-70 16,-15-5-78-16,6 4-33 16,-1-7-42-16,-7-1-23 15,6-2-32-15,-1 2-10 16,-1 0-9-16,5-2-1 15,0 0-1-15,0 0 15 16,0 0-99-16,1 5-93 16,-2-5 111-16</inkml:trace>
  <inkml:trace contextRef="#ctx0" brushRef="#br0" timeOffset="69692.409">20255 7205 661 0,'-11'5'356'16,"7"3"-96"-16,2 1-81 15,-8-1-30-15,10 2-46 0,-7-2-20 16,4 1-32-16,4 2-11 16,0 0-16-16,-2-5-5 15,0-2-5-15,-3-1 1 16,2-3-14-16,2-1-52 16,0 0 37-16</inkml:trace>
  <inkml:trace contextRef="#ctx0" brushRef="#br0" timeOffset="71090.989">20185 8327 312 0,'-1'-2'239'16,"0"1"20"-16,0 0-59 16,1 0-17-16,0 0-22 15,0 0-9-15,0 0-21 16,0 0-11-16,0 0-24 16,0 1-16-16,0-1-31 15,0-1-12-15,0 1-13 0,11 1 1 16,13 3 6-16,36 10 3 15,-29-12-5 1,6-1-4-16,0-2-11 0,-4-5-5 16,10 6-2-16,-10-3 0 15,-3 1 0-15,-5-1 0 16,-9 1 0-16,-6-2 2 0,-4 5-47 16,-2 6-35-16,-4-3-89 15,0 0-115-15,-2-3 182 16</inkml:trace>
  <inkml:trace contextRef="#ctx0" brushRef="#br0" timeOffset="71756.69">21298 8120 695 0,'-3'-2'371'16,"0"4"-81"-16,-17 0-61 16,3 4-66-16,-5 3-24 0,-4 4-42 15,3 5-19-15,-4 5-35 16,1-1-13-16,0 3-12 16,4 2-3-16,-1 2-4 15,6 4 0-15,-1-3-2 16,2 1-2-16,1-7-2 15,4-2-1-15,9-1-3 16,2-2 0-16,5-2 0 16,2-3 1-16,6 0 1 15,1-4 1-15,5-1 3 16,5 0 1-16,6-12 3 16,6 2 1-16,3-7-2 15,-6-9-1-15,5 2-1 16,-1-4-2-16,-9-4-1 15,-5-4 0-15,-4 3 2 0,-13-10 0 16,1 5 3-16,1 5-1 16,-8-9 0-16,0 5 0 15,-5-3-4-15,10 3-1 16,-14 3-2-16,9 4-2 16,-8 4-2-16,-8 3-2 15,5 4-4-15,-2 2 0 16,-5 3-41-16,7 4-29 15,-12 1-88-15,-4 2-323 0,3 5 340 16</inkml:trace>
  <inkml:trace contextRef="#ctx0" brushRef="#br0" timeOffset="72167.07">21035 7766 658 0,'-1'0'378'0,"0"0"-57"0,-2 5-154 15,1 5-25-15,-1-2-62 16,-1-2-20-16,-2 5-34 15,-9 26-10-15,17-25-7 16,-2-8-1-16,3 3 17 16,1-6-32-16,0-1-109 15,6 4-134-15,-1-7 142 16</inkml:trace>
  <inkml:trace contextRef="#ctx0" brushRef="#br0" timeOffset="72423.93">21373 7841 848 0,'-16'-2'442'15,"6"1"-102"-15,1 0-94 16,2 1-80-16,11 7-38 15,0-2-55-15,0 1-20 16,-3-1-29-16,-1-5-10 16,0 0-4-16,0 0 10 15,0 0-99-15,0 0-55 0,0 0 83 16</inkml:trace>
  <inkml:trace contextRef="#ctx0" brushRef="#br0" timeOffset="72975.05">20966 8711 946 0,'-10'3'489'0,"-3"0"-110"16,-17 13-143-16,30-4-93 16,-2-5-50-16,2 11-64 15,-2-6-14-15,0 3-10 16,2 4 0-16,-1-7-2 16,4 3 1-16,0-5 13 15,-3-1-30-15,0-10-93 0,0 1-102 16,10-6 115-16</inkml:trace>
  <inkml:trace contextRef="#ctx0" brushRef="#br0" timeOffset="73227.37">21276 8725 1005 0,'-9'8'531'16,"-2"-1"-146"-16,-2 4-210 15,-4-6-41-15,15 12-84 16,-3-5-18-16,5 6-21 16,-6-3-4-16,5-4-17 15,1 2-31-15,-7-13-104 16,4 2-123-16,2 4 165 15</inkml:trace>
  <inkml:trace contextRef="#ctx0" brushRef="#br0" timeOffset="73840.13">21751 8357 993 0,'4'3'449'15,"-1"-3"-211"-15,9 9-28 0,-7-8-72 16,-5-4-22-16,13 3-33 16,-4-3-16-16,19 4-21 15,8-1-12-15,10 6-16 16,0-10-5-16,-8-1 0 16,-1 5-1-16,-12-10-100 15,-2 8-70-15,-6 3 94 16</inkml:trace>
  <inkml:trace contextRef="#ctx0" brushRef="#br0" timeOffset="74389.28">22522 8106 717 0,'15'-28'372'0,"-19"27"-103"16,1 1-61-16,-4 1-68 15,0 4-31-15,-2 10-33 16,-6 2-11-16,-5 14-23 16,-5 1-8-16,-2 6-9 15,5 13-2-15,5 3 0 0,4-3-1 16,-8-9-6-16,1-12-5 16,5-7-5-16,3 1 0 15,8-6 0-15,4-1 1 16,3-6 3-16,-10-8-11 15,16 1-52-15,-10-7-53 16,-2-9-165-16,20 2 169 16</inkml:trace>
  <inkml:trace contextRef="#ctx0" brushRef="#br0" timeOffset="74725.53">22924 8018 962 0,'-3'-7'414'0,"1"9"-212"16,2 4-68-16,-2 3-51 15,-1 3-11-15,-4 6-3 16,-6 2-4-16,-2 7-1 0,-5 9 3 15,6 10-9-15,0 2-4 16,1 2-12-16,5 2-8 16,-14-13-13-16,7-1-6 15,-7-7-5-15,0-7-1 16,7 2-3-16,-7-6-1 16,15-2 0-16,6 0 12 15,9-6-59-15,-6-6-30 16,0-8-185-16,-3-4 153 0</inkml:trace>
  <inkml:trace contextRef="#ctx0" brushRef="#br0" timeOffset="74971.92">22546 8255 1072 0,'8'5'486'0,"6"5"-188"16,7 1-116-16,12 1-28 16,1 0-39-16,6-7-53 15,4 6-16-15,-6-7-5 0,1 0 13 16,-1-4-34-16</inkml:trace>
  <inkml:trace contextRef="#ctx0" brushRef="#br0" timeOffset="78882.38">23202 8221 380 0,'0'0'203'0,"0"0"-55"16,0 0-38-16,0 0-52 16,0 0-3-16,0 0 12 15,0 1 9-15,0-1 16 16,0 2-3-16,0-2-10 16,0 0-5-16,0 0-18 15,0 0-5-15,0 0-14 16,0 0-6-16,4 3-2 15,-4-3 2-15,4 2 7 16,-3-2 1-16,-1 0 0 16,0 0 0-16,4 1-4 15,2 0-1-15,6 1-2 16,-7-2-2-16,-1 0-2 0,6-1-1 16,-5 0 1-16,9 0-1 15,39 3-3-15,-39-2-2 16,11 4-1-16,0 1 1 15,-3 1 3-15,9 7 1 16,-1-2-1-16,1-6-1 0,10 4-3 16,-5-8 0-16,5 1-3 15,0 4-1-15,-7-11-1 16,11 5-3-16,1-4 0 16,3 0-2-16,-2-4-3 15,-10-5-2-15,-4 5-1 16,-3 1-1-16,-8 0-2 15,-3 5 0-15,-8-6-2 16,1 5 1-16,-7 0-1 16,-3 0 0-16,0 3 0 15,-3-1 0-15,1 1-2 16,0 0-1-16,0 0-3 16,0 0-1-16,-1-1-1 15,1 1 2-15,0 0 1 16,0 0 2-16,0 0 1 15,-1 0-1-15,0 0 1 0,0 0-1 16,-1 0 2-16,1 0 0 16,0 0 1-16,0 0 1 15,0 0 1-15,0 0-1 16,0 0 0-16,-9 2 0 16,-1 0 0-16,0-2-1 15,-33-3 2-15,31-3-1 16,-4-5 1-16,4 4 0 15,-3-1-1-15,1 0 0 0,-4-2-1 16,3-1 0-16,-4 1 0 16,7 3 0-16,-1 1 0 15,-6 0 0-15,13 4 0 16,-6 0 0-16,11 2-2 16,4 2-2-16,-10-2-1 15,9 2 10-15,-4 4-50 16,-3-2-35-16,9 6-111 15,-4-3-120-15,23 4 200 16</inkml:trace>
  <inkml:trace contextRef="#ctx0" brushRef="#br0" timeOffset="80595.5">25399 8521 470 0,'4'2'230'15,"1"-2"-77"-15,1 2-27 16,-4-2-27-16,-2 0-4 0,0-1-9 16,0 1-1-16,0 0-12 15,0 0-7-15,0 0 13 16,0 0 4-16,-1 0 2 16,0 0-2-16,-1 0-29 15,-16 7-14-15,-27 16-15 16,27-15-4-16,-9-4-5 15,8 5-1-15,-6-5 3 16,-1 1 1-16,8 1 2 16,-12-5-1-16,3 1-5 15,-1 0-4-15,-8-3-3 16,0 1-2-16,-8 0-2 16,5 0-1-16,0 0-2 15,1-1 3-15,1 1 12 16,-8 1 4-16,5 3 7 15,4-2 0-15,4 2-8 0,10-1-3 16,-11-3-6-16,3 0-3 16,9 2-2-16,-11-3-2 15,13 1 2-15,-3 0-2 16,-3 0 1-16,8 2 0 16,-5 0-1-16,-4-3-1 15,1 1 0-15,-2-2-1 16,1 2 1-16,-6-1-1 15,-3-1-1-15,5 2 1 0,-8 0-1 16,16 3 0-16,-8 1 1 16,-6-4-1-16,8 4 1 15,-9-4 0-15,8 0 1 16,1-4 0-16,4-1 1 16,1-2 1-16,3 1-1 15,7 4 1-15,-3-3-1 16,3 3-1-16,-1 0-2 15,-5-5 1-15,-1 3-1 16,-7-3 0-16,1 2 0 16,5 3 0-16,-3-1 0 15,18 5 0-15,-8-2 0 16,-9-3 0-16,10 3 0 16,-3 0 0-16,5 0 0 15,-2 0 0-15,-9 0 0 0,-7-2 0 16,1 0 0-16,7 2 0 15,3 0 0-15,-5-1 0 16,7 2 0-16,-2-1 0 16,2 0 1-16,5 1-1 15,-2-1 0-15,1-1 1 16,2 1-1-16,-4-1 2 16,-1 0-2-16,-1-2 0 15,5 1 1-15,6 4-1 0,-3-2 0 16,3 1 0-16,-14-4 0 15,6 3 0-15,3 0 0 16,1 0 0-16,2 2-1 16,-5-2 1-16,3 0 0 15,1 0 0-15,7 0 0 16,0-2 0-16,-8 0 1 16,8 1 0-16,0 1 0 15,-8-1 0-15,8 1-1 16,-7-2-1-16,10 3 0 15,1 4 0-15,-2 0 0 16,7 0 0-16,-16-3 1 16,-6-3 0-16,8 0 1 15,-6 1 0-15,-1-3 1 16,13 3-1-16,-1 2 0 0,1-2 1 16,0 0-2-16,0 0 0 15,-1 0 0-15,0-1-1 16,0 1 0-16,0 0-1 15,1 0 2-15,-1 0-4 16,0 0 4-16,1 0 1 16,0 0 5-16,0 0 6 15,0 0 3-15,1 4 0 0,3 9 0 16,4-1-1-16,33 29-3 16,-25-22-1-16,-1 0-1 15,11 3-1-15,4 4 0 16,-6-6-1-16,-2 0-3 15,3 1 1-15,-13-9-2 16,-1-3 1-16,1 6-1 16,-4-6 1-16,-4-4 0 15,2 3 1-15,-4-5 3 16,-2-4 4-16,1-2 5 16,-1 3 0-16,0-1-49 15,0 0-47-15,0 0-378 16,0-3 311-16</inkml:trace>
  <inkml:trace contextRef="#ctx0" brushRef="#br0" timeOffset="82463.79">25888 8106 619 0,'1'-3'354'15,"1"-1"-74"-15,1 2-64 0,-3 0-26 16,1-2-36-16,1 2-16 16,0 0-31-16,0-2-8 15,2 1-19-15,-1 1-13 16,-3 1-29-16,1 0-9 15,-1 1-8-15,0 0 0 16,0 13 6-16,-9 15-3 16,-21 47-8-16,10-23-3 0,-4 0-4 15,1-4-1-15,-2-10-3 16,8-2 0-16,5-5-2 16,-2-5 1-16,15-4 0 15,-16-12 0-15,4-4 2 16,4-3 3-16,-8-5 8 15,14 0-1-15,8 2-11 16,4 0-9-16,0-4-36 16,-10 0-20-16,-2-3-31 15,0 2-10-15,1 3-24 16,11 2-1-16,-3-4-22 16,-8-4-32-16,14 1-115 15,0-4 185-15</inkml:trace>
  <inkml:trace contextRef="#ctx0" brushRef="#br0" timeOffset="82812.66">26453 7962 680 0,'2'1'435'0,"-1"4"-5"15,-9-8-226-15,1 11-26 0,-6-2-52 16,-1 6-14-16,3 8-29 16,-3-3-14-16,-5 2-17 15,0 4-4-15,0 6-5 16,-2 4-6-16,0 6-11 16,1 4-6-16,2 3-7 15,-8-10-2-15,12 9-4 16,-1-8 0-16,-2-7-1 15,13 6 0-15,-17-20 0 16,7 1-1-16,1-4 4 16,-7-9 1-16,18 5 6 15,-9-9-13-15,8-2-59 16,6-2-60-16,-3-6-166 16,-1-2 174-16</inkml:trace>
  <inkml:trace contextRef="#ctx0" brushRef="#br0" timeOffset="83182.939">25868 8176 506 0,'-4'0'333'0,"3"2"20"16,-1 0-106-16,2-2-68 15,0 0-22-15,0 0-22 16,0 0 2-16,9 9-15 16,10 3-18-16,33 25-26 15,-25-31-13-15,6 2-16 16,4 2-7-16,-3-7-14 15,2 3-5-15,-17-10-9 16,-3-1-1-16,3 1 0 16,-13-10-7-16,16 7-54 15,-4-2-61-15,-14-5-176 16,16 8 175-16</inkml:trace>
  <inkml:trace contextRef="#ctx0" brushRef="#br0" timeOffset="83681.31">26880 7500 717 0,'0'-4'453'15,"0"3"-21"-15,-1-3-229 16,1 4-49-16,-1 0-85 0,0 0-24 16,0 0-23-16,0 0-1 15,-8 15 5-15,-17 34 3 16,15-21 9-16,-1 3 1 16,-5-2-3-16,-1 4-3 15,-1 2-13-15,-1-4-4 16,9 9-5-16,-6-10-1 15,3-6-2-15,1 2 0 0,-5-19 3 16,16 11 1-16,-9-12 2 16,9-3 2-16,2 5-20 15,-6-11-31-15,11 4-91 16,-7-4-68-16,2-12 114 16</inkml:trace>
  <inkml:trace contextRef="#ctx0" brushRef="#br0" timeOffset="84012.23">26597 7650 648 0,'3'-4'410'0,"-1"2"-40"16,-1-2-153-16,-1 3-41 16,0 0-63-16,0 0-19 15,8 1-7-15,15 3-10 16,27 9-18-16,-25-8-8 0,5 2-18 16,2 3-6-1,3-5-7-15,-7-1-3 0,-5-3-1 16,-4-2-1-16,-4 0 2 15,3 1-9-15,-10-3-80 16,1 2-51-16,-4 4 70 16</inkml:trace>
  <inkml:trace contextRef="#ctx0" brushRef="#br0" timeOffset="84798.439">27339 8143 613 0,'20'-41'366'0,"-13"27"-60"16,4 2-88-16,-2 3-22 15,1 6-37-15,-1 2-12 16,-6-2-25-16,0 3-19 15,-2 2-38-15,-2-2-14 0,0 0-21 16,-2 6-2-16,0 19 4 16,-40 37 0-16,23-19-9 15,2 6-2-15,-4 2-9 16,2-3-2-16,4-5-3 16,-5-11-1-16,5-6-2 15,3 0 1-15,-7-8 1 16,7 4 1-16,0-9 2 15,5 1-1-15,8-3-3 16,-2-6-8-16,-5-8-39 16,1-3-40-16,1-6-94 15,6 1-65-15,10-5 147 16</inkml:trace>
  <inkml:trace contextRef="#ctx0" brushRef="#br0" timeOffset="85111.81">27164 8215 552 0,'-1'1'345'0,"4"0"-3"15,-1-1-103-15,-2 0-71 16,0 0-28-16,0-1-29 15,0 1-2-15,21 5-9 16,44 13-7-16,-23-7-12 16,1-1-5-16,4-4-14 15,0-6-8-15,-3 0-19 16,-6-5-8-16,-11-4-10 16,3 9-2-16,-17-4-10 15,-5-5-35-15,0 5-139 16,-4-4-175-16,4 6 209 15</inkml:trace>
  <inkml:trace contextRef="#ctx0" brushRef="#br0" timeOffset="86527.82">28390 8086 777 0,'0'-7'387'16,"1"5"-127"-16,1-1-43 0,-2 3-81 15,0 0-32-15,0 0-40 16,0 0-15-16,0 0-14 15,-2 7-4-15,-1 10-13 16,-10 30-2-16,2-19-3 16,0 0-1-16,-1 2 0 15,1-3-1-15,3 1-2 16,0-6-2-16,2-2 0 16,3 4 0-16,-3-19 3 15,5 4 1-15,0-17 13 16,1 4 0-16,5-3-2 15,0-1-3-15,4-6-16 16,-5-16-2-16,5-7-10 16,4-1-13-16,1 1-30 15,3 2-15-15,-4 7-15 16,-6-1 8-16,-7 7 30 0,-5 6 12 16,-8 11 20-16,-5 5 1 15,-6 10 1-15,-3 2 0 16,-5 3 6-16,2 3 0 15,-8 5 1-15,-1 4 0 16,7 9 0-16,-1-4 0 16,18 10 1-16,6 0 0 15,5-2 1-15,-1-4 1 0,5-5 3 16,-10-7 0-16,10 0 5 16,3 0 4-16,-13-8 13 15,24 4 6-15,-9-9 3 16,1 1-1-16,23-1-8 15,-4-5-6-15,12-3-5 16,6-3-2-16,2-1-4 16,-4-5-1-16,-2-1-2 15,-4 0-1-15,-5 0 0 16,-3 1 1-16,-2 4 0 16,-10-4-1-16,-1 5 1 15,-5-1-2-15,-9-2 2 16,6 2 0-16,-5-4 0 15,5 5 0-15,-1-2-40 16,-1-2-30-16,3 2-134 16,-11-7-204-16,4 4 266 0</inkml:trace>
  <inkml:trace contextRef="#ctx0" brushRef="#br0" timeOffset="86927.73">28752 8048 433 0,'-4'-11'339'0,"5"10"76"16,1 0-123-16,-5 1-119 16,2 0-37-16,0 0-55 15,-2 6-10-15,-10 22 0 16,-13 44-8-16,6-30-14 16,7 10-5-16,-16-12-14 15,14 7-5-15,-2-5-7 16,-12-14-3-16,18 4-4 0,-11-12 0 15,17-2-1-15,11 1 0 16,-9-8 0-16,6-5-8 16,-15-8-39-16,9-1-43 15,15 0-74-15,-8-9-71 16,13-4 141-16</inkml:trace>
  <inkml:trace contextRef="#ctx0" brushRef="#br0" timeOffset="87279.32">29125 7959 1031 0,'-5'0'507'15,"-1"0"-148"-15,-7 3-195 16,8 7-26-16,-3 4-40 15,7 6-18-15,-8-4-31 16,7 3-11-16,-9 2-16 16,2 5-5-16,6 10-2 15,-19 4-2-15,15 9-2 16,-7 0-1-16,-9-4-3 0,7-5-1 16,-9-6-1-1,5 0 0-15,3-5 1 0,3-5 0 16,3-6 2-16,-3-8 0 15,8-1-10-15,1-2-17 16,2-4-54-16,3-3-57 16,-1-8-108-16,1-3-165 15,-3-7 259-15</inkml:trace>
  <inkml:trace contextRef="#ctx0" brushRef="#br0" timeOffset="87577.37">28658 8198 778 0,'-10'-1'390'0,"1"-1"-127"15,5 2-36-15,4-1-63 16,12 3-16-16,9 5-14 15,6-3-16-15,3 3-14 16,3-3-15-16,-1-6-26 0,2 3-11 16,-8-5-17-16,8 5-7 15,-6-1-10-15,-3-1-3 16,-7-3-1-16,-10-2 1 16,7 1-49-16,-10-6-67 15,1 4 65-15</inkml:trace>
  <inkml:trace contextRef="#ctx0" brushRef="#br0" timeOffset="88330.19">29150 8438 596 0,'-5'-3'363'0,"0"3"-22"15,5 2-70-15,-3-2-90 0,3 0-36 16,0 0-48-16,0 0-13 15,12 0-20-15,5 0-11 16,34 2-19-16,-26-2-5 16,-2 7-8-16,0-1-3 15,-5 1-5-15,-4 3-4 16,-6-10-5-16,-2 5 0 16,-6-2 2-16,-3-2 3 15,-7 3 4-15,-5-1 1 0,-5 3-2 16,0 4-3-16,-2 1-3 15,3 0 0-15,-5-4-1 16,3-1 0 0,6-2 1-16,2-3 1 0,12 1 3 15,-1-2-2-15,7-1-7 16,-5 0-2-16,0 0-6 16,1 0 1-16,10 0 2 15,-3 0 0-15,4 2 1 16,29 9-1-16,-29-4 3 15,0 6 0-15,-3-4-1 16,-3 4 2-16,2 1-2 16,1 5 1-16,-7-2 1 15,-1 2-1-15,-1 1 0 16,-1 4 2-16,-2 5 1 0,-6-5 1 16,-6 4 5-16,-9-7 9 15,-2 3 21-15,-8-7 10 16,3-3 13-16,-1 0-2 15,-4-13-11-15,18 14-8 16,-2-10-13-16,-6-5-5 16,16 2-7-16,-17-13-2 0,3-2-2 15,12-1-12-15,-9-11-46 16,9-3-45-16,0-12 408 16,6 4-267-16</inkml:trace>
  <inkml:trace contextRef="#ctx0" brushRef="#br0" timeOffset="89501.68">29978 8055 466 0,'5'-3'261'16,"4"2"-28"-16,-9-2-23 15,9 0-21-15,0 2-11 16,-7-1-14-16,-5-3-7 16,2 5-22-16,1 0-12 0,-1-1-40 15,0 1-20-15,-1 0-25 16,1 0-7-16,0 0-3 15,-2 9-1-15,-5 11-4 16,-17 28-4-16,22-22-8 16,-8 1-1-16,8 1-4 15,-1-2-1-15,5-5 0 16,9-3 2-16,-6-7 2 16,3-6 2-16,-19-7 8 15,7 1 4-15,10-6-2 16,-6-2-2-16,7-4-17 15,-3-5-11-15,3-6-22 16,-2-5-13-16,11 3-16 16,-15 1 1-16,0 4 12 0,-1 2 10 15,-12 1 20-15,13 8 5 16,-12 1 2-16,3 4 1 16,-5 5-2-16,-3 0 0 15,-4 7 2-15,-2 0 1 16,5 8 2-16,-4 2 1 15,0 1 1-15,3 6 1 16,-4 0 0-16,4 4 0 16,2 9-2-16,-2-2 1 15,8 7 0-15,0 0 2 0,-4-13 2 16,7 2 1-16,0-9 6 16,4 0 4-16,6 1 9 15,-2-8 3-15,6 1 9 16,3-4 1-16,7-4-2 15,4 2-3-15,4-8-9 16,7 0-3-16,4-3-5 16,3-6-3-16,5 2-4 15,4 1-1-15,-7 0 0 16,-13 1-1-16,-5 0 2 16,-9-3 0-16,-3 3 3 15,5 1 1-15,-9-2-1 16,-3-1 0-16,-1 2 3 15,-2-1-30-15,0 3-96 16,0 0-48-16,0 0 83 0</inkml:trace>
  <inkml:trace contextRef="#ctx0" brushRef="#br0" timeOffset="90099.32">30011 7597 559 0,'10'0'319'0,"-19"0"-52"15,-6-3-54-15,10 5-74 16,-7-2-30-16,19 12-36 15,-13 0-3-15,-10 4-10 16,8 7-3-16,-10 1-7 16,3 3-9-16,1 0-16 15,-2-3-6-15,3 3-7 16,5-9-2-16,0 0-1 16,4-3 2-16,0-5-34 15,1 3-32-15,1-9-82 16,2 8-67-16,-1-16 125 15</inkml:trace>
  <inkml:trace contextRef="#ctx0" brushRef="#br0" timeOffset="90410.6">30217 7547 798 0,'-8'-2'393'16,"-1"9"-103"-16,0 1-96 15,-3 3-49-15,-2 0-18 0,0 4-39 16,5 3-15-16,-5 1-30 16,4 8-10-16,7 6-15 15,-16-8-3-15,19 10-3 16,-5-6-1-16,-4-9 0 15,9 2 0-15,-4-3-7 16,-5-10-31-16,8 4-112 16,-2-7-107-16,3-6 145 15</inkml:trace>
  <inkml:trace contextRef="#ctx0" brushRef="#br0" timeOffset="91410">30140 6947 605 0,'-1'0'327'0,"0"0"-71"16,0 0-40-16,0 0-57 16,-5 1-29-16,-4 9-40 15,4 5-22-15,-49 21-27 16,29-28-8-16,5 9-9 15,-12-8 1-15,7 6 0 16,1 7-3-16,-9-10-3 16,16 13 0-16,5-2 2 15,0-2 4-15,12 6 9 16,4 0 2-16,10 3 0 0,-1-3 0 16,12 5-4-16,-8-13-3 15,12 0-8-15,5-4-1 16,-4-13-1-16,10-1 0 15,5-8 0-15,3-1-2 16,2-17-4-16,-2-2-1 16,-8-13-3-16,-8-3-3 15,-1 4-6-15,-3 1 0 0,-19-4-3 16,-7-1 0-16,-11 6 0 16,-9 2 0-16,-4 13-4 15,-3 5-1-15,-3 17-2 16,-6-2 1-16,-3 10 2 15,0 2 2-15,-3-5 12 16,16 16-24-16,0-5-74 16,3 3-57-16,9-1 76 15</inkml:trace>
  <inkml:trace contextRef="#ctx0" brushRef="#br0" timeOffset="92127.38">29745 6926 804 0,'0'-1'392'0,"0"0"-171"16,0 0-64-16,0 0-88 16,0 0-36-16,0 1-19 15,0 0 2-15,-1 0-3 16,0 12-3-16,-1 3 0 15,-4 23 2-15,5-30-38 16,0-3-58-16,-1 0 55 16</inkml:trace>
  <inkml:trace contextRef="#ctx0" brushRef="#br0" timeOffset="92442">29608 7216 713 0,'0'8'420'16,"-10"-1"-52"-16,13 7-153 15,-11-2-30-15,2 2-52 16,7 3-21-16,-2-2-40 15,-3 0-16-15,-1-6-25 16,0-2-8-16,1 0-7 16,11-2-1-16,6 6 2 15,1-7-13-15,2-2-61 16,-2 0-53-16,-5-18-170 16,6 6 173-16</inkml:trace>
  <inkml:trace contextRef="#ctx0" brushRef="#br0" timeOffset="93113.66">30724 7119 849 0,'6'-35'451'16,"-8"31"-120"-16,2 1-126 16,0-3-35-16,-1 6-67 15,0 0-30-15,0 0-42 16,0 0-9-16,0 0-2 16,-1 4-1-16,-3 9 0 15,3-6-2-15,-10 25-4 16,12-26 7-16,-3-5-43 15,2 2-64-15,-1-3 59 16</inkml:trace>
  <inkml:trace contextRef="#ctx0" brushRef="#br0" timeOffset="93408.51">30620 7325 732 0,'-11'4'396'0,"5"5"-64"16,1 4-64-16,-1 1-63 16,-2 0-28-16,-4-2-50 15,1 5-23-15,-2-4-29 16,15 4-12-16,1-3-22 15,-5-8-10-15,12 8-15 16,-23-13-2-16,11 5 1 16,8 1-34-16,-4-7-386 15,18 7 299-15</inkml:trace>
  <inkml:trace contextRef="#ctx0" brushRef="#br0" timeOffset="94359.959">30410 8386 253 0,'0'-1'204'0,"0"-1"49"16,0 1-34-16,0 0-31 16,0 0-13-16,0 0-20 15,0 0-22-15,0 0-35 16,0 0-8-16,0 0-9 15,0 0-1-15,0-1-3 16,0 1-3-16,13 4-6 16,-13-3-5-16,15 1-6 15,19-1-2-15,-31-11-9 16,22 10-4-16,7-6-11 16,3-2-5-16,13-4-10 0,1 6-3 15,-2-2-6-15,2 13-3 16,-4 4-1-16,-9-4-1 15,-3 7-1-15,-6-3 1 16,-18-4 0-16,12 6 1 0,-17-7 2 16,-13-8 2-1,12 7 5-15,-10-2 4 0,4-5 0 16,19 8-1-16,-6-3-6 16,-7-8-8-16,2 1-26 15,-6-12-31-15,-10-8-107 16,3-2-67-16,-1 3 138 15</inkml:trace>
  <inkml:trace contextRef="#ctx0" brushRef="#br0" timeOffset="95041.66">31443 8281 1006 0,'-6'-5'437'0,"-10"-3"-241"15,16 4-40-15,-8 3-53 16,-7-4-17-16,4 8-18 16,-3 3-11-16,-2 3-27 15,-1 3-10-15,-2 4-9 16,-7-6-1-16,-2-2 0 16,7 9 5-16,-3-2 12 15,1 3 3-15,8 11 3 16,-5-14-2-16,8 2-7 15,7 4-1-15,0-8-2 16,6 9 2-16,6-5-4 16,4-3 0-16,9 2-3 15,-1-3-2-15,9-1-1 16,-3-6 0-16,5-1-2 16,3-5 0-16,1-5-3 15,-2 0 0-15,-6-5-3 16,7 0-2-16,-4-8-1 0,-2-2 0 15,6-3 1-15,-6 4 1 16,-7-5-1-16,-4-8 0 16,-4 3-2-16,-7-7 0 15,-4 5-1-15,2 7 1 16,-13-3-1-16,-1 4 0 16,-9 1-3-16,-2 6-1 0,-7 4-2 15,4 2 0-15,0 8 1 16,-1-1 2-16,7 3 0 15,-8 3 0-15,0 2-6 16,-2 0-12-16,-2 2-41 16,8 3-27-16,3-1-87 15,8 8-62-15,3-4 152 16</inkml:trace>
  <inkml:trace contextRef="#ctx0" brushRef="#br0" timeOffset="95528.56">31271 8006 929 0,'29'-28'417'0,"-29"30"-200"15,2 2-36-15,-1 0-71 16,-1-4-30-16,0 0-42 16,-1 0-15-16,0 0-11 15,0 0 1-15,-2 6 2 16,-2 2 0-16,1 0-1 15,-1-2-1-15,3-3 0 0,-1 6-6 16,2-7-59-16,0-2-54 16,1 0 62-16</inkml:trace>
  <inkml:trace contextRef="#ctx0" brushRef="#br0" timeOffset="95798.709">31531 8008 755 0,'-4'1'405'16,"6"3"-118"-16,-2 3-72 15,-5-3-26-15,0 1-42 16,-2 1-18-16,7 1-39 15,-1-1-17-15,-2-2-34 16,3 1-12-16,-2-4-11 16,2-1 12-16,0 0-62 15,0 0-52-15,0 0 57 16</inkml:trace>
  <inkml:trace contextRef="#ctx0" brushRef="#br0" timeOffset="96280.68">31879 8277 779 0,'0'-1'429'0,"9"-3"-69"0,-4 2-98 16,-5 0-86-16,1 1-47 15,-1 0-66-15,0 0-25 16,0 1-29-16,0 0-2 15,2 5 0-15,-2 7-1 16,0-7 7-16,-2 5-3 0,6 28-92 16,-4-33-99-1,7 2 110-15</inkml:trace>
  <inkml:trace contextRef="#ctx0" brushRef="#br0" timeOffset="96621.38">31847 8530 659 0,'6'-1'391'0,"-5"1"-10"15,-2 1-125-15,0-1-66 0,0 0-25 16,0 0-38-16,-1 0-18 16,2 9-29-16,0-1-9 15,0 0-15-15,-1-2-6 16,0-3-17-16,-1 0-8 16,1 2-12-16,0 0-3 15,1-1-2-15,1 2 3 16,-1-6-45-16,-1 0-41 15,1 2-167-15,0-2-243 0,0 2 315 16</inkml:trace>
  <inkml:trace contextRef="#ctx0" brushRef="#br0" timeOffset="97191.51">31074 8785 793 0,'-5'0'446'16,"3"-2"-119"-16,-1 4-84 16,2-3-37-16,0 0-71 15,0 1-23-15,-5 1-25 16,2 0-10-16,-1 6-20 15,-1-1-11-15,1 4-22 16,-6 30-6-16,8-36-7 16,5 8 0-16,7-6-4 0,-4-6-10 15,6-3-60-15,1-1-63 16,2-3-169-16,-8-6 181 16</inkml:trace>
  <inkml:trace contextRef="#ctx0" brushRef="#br0" timeOffset="97488.34">31415 8827 1150 0,'3'1'488'0,"-19"-3"-276"16,14 1-29-16,-3 3-63 16,4 6-19-16,12 7-28 15,-11-2-13-15,11 3-23 16,-11-7-6-16,-2 1-10 16,16 5-5-16,-23-11-5 15,9 4 1-15,-5-8 0 16,-7-3-24-16,20 3-98 15,-10-6-48-15,23 6 83 0</inkml:trace>
  <inkml:trace contextRef="#ctx0" brushRef="#br0" timeOffset="98307.52">32242 7988 539 0,'0'-1'288'16,"0"0"-55"-16,0 0-27 0,0 0-28 15,0 0-15-15,0 0-25 16,0-1-17-16,-1 1-31 15,-1 1-8-15,1 0-11 16,1 0-5-16,0 0-6 16,0 0-2-16,0 0-7 15,0 0-2-15,-1-1-9 16,0 0-5-16,0 0-9 16,0 0-4-16,0 1-4 15,1 0-2-15,0 0 2 16,0 0 2-16,0 0 0 15,0 0 1-15,0 0-2 16,0 0-3-16,0 0-5 16,2 1-3-16,14 3-4 15,30 10 0-15,-20-13-3 0,-6-1 0 16,8 0 0-16,7 0-1 16,-12-9 1-16,8 8 0 15,2 1 0-15,-10 1 0 16,5 1 2-16,-7-2-2 15,-15 0 3-15,-4 0 0 16,-2 3-3-16,-1-4-4 0,0 0-37 16,0 0-17-16,-12-2-51 15,4 2-44-15,-28-3-62 16,25 2-81-16,3 8 186 16</inkml:trace>
  <inkml:trace contextRef="#ctx0" brushRef="#br0" timeOffset="107782.439">4170 11740 425 0,'31'-33'244'16,"-27"26"-20"-16,-2 1-35 15,6 3-42-15,-5-2-11 16,0 2-29-16,7 5-11 0,-10-5-14 16,5 4-8-16,-3 1-12 15,-3-2-5-15,0 0-9 16,0 0-4-16,-1 0-8 16,2 0-3-16,0 0-14 15,0-1-4-15,0 1-6 16,0 0 2-16,0 0 0 15,0 0 2-15,0 0-2 16,0 6-3-16,-1 5-4 16,-2-1 0-16,-20 33 0 15,4-27 1-15,-6 8-1 16,-9 5-1-16,-13 8 0 16,-7 4 0-16,-10 6 1 15,4 4 0-15,-9-7 1 16,1-3 0-16,2-4 1 0,-3-10 0 15,14-4-1-15,9-2 0 16,10-16 3-16,13 3-1 16,12-10 2-16,3-7-2 15,-1-7-7-15,6-3-1 16,-2-7-9-16,5 6-2 16,5-7-1-16,-1-2 1 15,15 3 5-15,-6-12 2 0,22 8 3 16,-8-4 0-16,4 0 1 15,8 7 0-15,-4 2 0 16,7 4 0-16,7 9-1 16,-5 2 0-16,2 12-1 15,-10 6 0-15,-7 10-1 16,-14 8 1-16,1 9 1 16,2 4 1-16,-8 10 0 15,8 1 1-15,-8-4 1 16,-1-5 0-16,0-9 0 15,3-7 0-15,1-4 0 16,3-4 1-16,4-15 0 16,0 0 35-16,4-9-110 15,2 1 64-15</inkml:trace>
  <inkml:trace contextRef="#ctx0" brushRef="#br0" timeOffset="109175.16">4875 11931 392 0,'0'2'188'0,"0"1"-67"16,-1-3 0-16,0-1-3 16,1 1-6-16,0 0 4 15,-1 0 2-15,0 0 11 16,0 0-1-16,0 0-10 15,0 0-14-15,-1 0-30 16,1 0-18-16,0 0-28 16,0 0-11-16,0 0-19 0,1 0 20 15,0 0-110-15,2 0-105 16,17 3 134-16</inkml:trace>
  <inkml:trace contextRef="#ctx0" brushRef="#br0" timeOffset="110023.67">4826 12000 722 0,'-4'2'348'16,"-9"-8"-136"-16,22 12-33 15,0-2-70-15,-9-5-33 16,14 2-16-16,-7-5-2 16,5 1 4-16,14 2 1 15,4 0-11-15,5 1-2 16,9 1-7-16,-13 1-2 16,15 3-12-16,-1 1-8 0,7 5-8 15,-4-6-2 1,-2 9-5-16,-9-4-1 0,-15-5-1 15,-1 7-1-15,-20-12 6 16,-3-1-9-16,2-5-97 16,0 4-124-16,0 1 135 15</inkml:trace>
  <inkml:trace contextRef="#ctx0" brushRef="#br0" timeOffset="110411.19">4794 12231 580 0,'3'5'285'0,"3"-5"-82"16,7 5-5-16,-5-4-11 15,7 3-10-15,8-2-18 16,13 0-10-16,17-4-20 16,0-5-15-16,7 2-34 15,-4-4-15-15,-2 7-31 16,-6 0-10-16,-6 2-16 15,-7 1-3-15,-11 3-3 16,2 3 7-16,-26-5-77 16,10 5-63-16,-14-1 83 15</inkml:trace>
  <inkml:trace contextRef="#ctx0" brushRef="#br0" timeOffset="112760.78">6625 11629 261 0,'0'2'215'15,"-1"-1"59"-15,-2 0-48 0,2-1-53 16,-1 0-19-16,1 0-36 16,0 0-17-16,0 0-23 15,0 0-5-15,-9 2-13 16,-2 0-3-16,-29 11-10 16,32-5-8-16,-10 7-5 15,-3 3-5-15,-6 4-6 16,-10 7-5-16,0 6-8 15,2 3-1-15,-1 10 0 16,8 5-1-16,2 3-1 16,11 3 0-16,5-10-2 15,3-2 0-15,9-3-2 16,0-15 0 0,-1-15 0-16,1 1 0 0,17 49 0 0,-8-9-1 15,1-3 0-15,4-22 0 16,-4-7 12-16,13 4-21 15,-1-11-117-15,-9-9 94 16</inkml:trace>
  <inkml:trace contextRef="#ctx0" brushRef="#br0" timeOffset="113341.09">7130 11783 588 0,'3'0'362'0,"-4"-2"-6"0,-1 2-193 16,1 0-21-16,0 0-27 15,0 0-16-15,0 0-11 16,-7 11-15-16,-12 6-19 16,-26 31-4-16,29-24-13 15,-3 5-6-15,-3 10-14 16,0-1-5-16,0 4-5 15,10-16-2 1,6-13-1-16,1 0 0 0,-16 29-1 16,2-2-1-16,17-1 0 15,3-17-1-15,8-2 0 16,2-3 0-16,-2-6 12 16,1-5-46-16,5-1-140 15,1-5-312-15,1-5 305 16</inkml:trace>
  <inkml:trace contextRef="#ctx0" brushRef="#br0" timeOffset="113709.12">7248 11281 978 0,'-10'8'418'0,"5"0"-223"16,7 4-36-16,-2 0-45 16,-3 0-22-16,-5-2-38 15,5 0-15-15,-2-3-21 16,5-3-6-16,4-1-4 16,-1-2 4-16,-3-2-49 0,0 0-73 15,0 0 73-15</inkml:trace>
  <inkml:trace contextRef="#ctx0" brushRef="#br0" timeOffset="114477.19">7643 11965 381 0,'-5'-1'273'0,"6"7"30"16,-1-4-65-16,-1-3-77 15,1 1-28-15,0 0-41 16,0 0-16-16,0 0-34 16,0 0-10-16,0 0-11 15,0 0 3-15,0 0 15 16,0 0 8-16,13 3 8 16,0 0 2-16,37 5-3 15,-29-8-3-15,8 2-11 16,0-2-7-16,19 0-13 15,6 0-4-15,-2-4-8 16,-5 4-1-16,-15-1-4 0,-4 1 0 16,-6 5-1-16,-6 1-1 15,-11-6 1-15,-3 3 3 16,-6-9 2-16,-1 2-9 16,1 1-51-16,-2-6-38 15,3 6-126-15,-6-7-114 16,2-1 212-16</inkml:trace>
  <inkml:trace contextRef="#ctx0" brushRef="#br0" timeOffset="114974.27">8564 11725 1036 0,'-3'-1'458'15,"3"1"-245"-15,-2 6-58 16,1-6-75-16,0 0-29 0,0 1-17 16,-11 21-2-16,-17 35 0 15,19-21 2-15,0 9 4 16,-5-4 3-16,-1 10-5 15,-5-6-4-15,-4-6-6 16,5 5-4-16,0-12-2 16,5 2-1-16,5-7-2 15,-1-8-2-15,9-4-3 16,-5-10 0-16,4-5 5 16,4-1-2-16,-2-11-17 15,5-4-34-15,12-3-133 16,-2-9 112-16</inkml:trace>
  <inkml:trace contextRef="#ctx0" brushRef="#br0" timeOffset="115526.72">8891 11397 730 0,'3'-6'344'0,"7"4"-119"16,-4-3-44-16,4 4-40 16,3 0-21-16,-1-3-50 15,7 8-18-15,7 12-29 16,6 9-9-16,3 15-5 15,0 3-2-15,-6 6 2 0,-2-2 0 16,3 4 5-16,-11-2 3 16,0-3 14-16,-11-1 8 15,-13-1 12-15,5 8 4 16,-5 6-6-16,-5 0-6 16,0-2-12-16,-1-2-5 15,-25-8-7-15,2 1-3 16,-8-4-4-16,-2 0-2 0,8-5 0 15,5-6-1-15,-1-4-1 16,-1-6 14-16,11-2-79 16,4-1-72-16,12-4 85 15</inkml:trace>
  <inkml:trace contextRef="#ctx0" brushRef="#br0" timeOffset="116720.65">6168 12716 338 0,'14'0'233'16,"-3"0"22"-16,-11 0-25 0,6-1-36 16,0 0-21-16,-3-1-31 15,12 2-16-15,-3-1-31 16,1-1-8-16,5 1-16 16,-3-3-7-16,7 2-14 15,-1 0-6-15,5-1-10 16,5 3-5-16,2 0-8 15,4 0-4-15,1 1-6 16,1-1-2-16,4 0-3 16,4-2 1-16,12 1-2 15,-5-3 0-15,9-2 0 16,2 0 0-16,-1 1-1 16,7 1 1-16,-3 1-1 15,-1-1-1-15,-8-1-1 16,-5-2 1-16,4 5-2 15,-4-1 1-15,7 1 0 0,4 4-1 16,-2-3 1-16,6 1-1 16,-7 2 1-16,3-2-1 15,-4 2 1-15,-5-4 0 16,11 1-1-16,-3-4 1 16,5-1 0-16,6 6-1 15,-1-2 0-15,4-2 0 0,-1-1 1 16,0 1 0-1,8 3 0-15,-8-2 1 0,1-1-1 16,1 0 1-16,-6 0 1 16,6-1-1-16,6 4 1 15,-5 0 1-15,-13-3 0 16,9 8 1-16,-9-3 2 16,-2-4-1-16,9 8 1 15,-7-2-1-15,-8-2 0 16,-3 3-1-16,-15-11-1 15,1 3-1-15,-8 0 0 16,0 1 0-16,-4 3 0 16,-13-7-1-16,-4 6 2 15,-3-4 0-15,-3 4 0 16,1-1 2-16,-7-3-2 16,-1 1 0-16,-3-3-2 15,1 9-3-15,1-1-49 0,-5-2-38 16,5 1 52-16</inkml:trace>
  <inkml:trace contextRef="#ctx0" brushRef="#br0" timeOffset="117690.87">6510 13114 626 0,'-12'6'314'0,"-4"5"-82"16,0 3-31-16,-7 0-43 16,-2 8-20-16,1-3-44 15,-9 0-21-15,13 4-30 16,-6-2-11-16,0 4-13 16,7 6-4-16,-10 5-7 15,4 9 0-15,-4 0-4 16,-5-6 0-16,9 4-1 15,4-6-1-15,7 2 0 16,5 5-1-16,9-5 0 16,9 2 0-16,5-10-1 15,6-3 0-15,2-11-21 16,5-3-71-16,5-3 64 0</inkml:trace>
  <inkml:trace contextRef="#ctx0" brushRef="#br0" timeOffset="118393.58">6812 13330 894 0,'-6'3'436'15,"-1"1"-149"-15,2 5-150 16,4 7-26-16,-7 9-44 16,7 2-17-16,3 7-21 15,-2-2-8-15,-3-1-10 0,-2 2-2 16,-9-1-1-16,-2 0-2 16,6 1 0-16,-11-5-1 15,12 1 0-15,3-5-1 16,1-7 0-16,2-3 2 15,-6-11 7-15,6-3 0 16,4-9-2-16,5-5-2 0,8-9-2 16,-4-7-17-1,3-10-51-15,-6-13-23 0,16 5-69 16,0-5-6-16,13 6 40 16,7 9 25-16,-18-4 61 15,6 10 23-15,-5 13 28 16,-5 2 13-16,3 13 22 15,-3 4 7-15,-3 4-1 16,0 6-5-16,-2 10-9 16,-1-3-2-16,-3 5-8 15,-3 1-3-15,2 5-9 16,2 2-5-16,-5-1-5 16,6 4-3-16,-6-1-4 15,-9-5 1-15,0 7-2 16,-6-1-1-16,-11-7 1 15,7 6-1-15,-1-3 0 16,-3-3 0-16,5-1 4 0,1-8-41 16,0-9 26-16</inkml:trace>
  <inkml:trace contextRef="#ctx0" brushRef="#br0" timeOffset="119076.86">7531 13505 440 0,'-1'-1'292'0,"-1"0"28"15,1 0-73-15,0-1-64 16,0 1-37-16,0 0-59 16,0 0-11-16,0 0-12 15,1 1 1-15,4 2 3 16,16 6-3-16,36 11-4 16,-20-12 0-16,-2 5 1 15,2-2-4-15,3 2-11 16,-11-10-9-16,13-1-16 15,-3-1-7-15,-14 0-6 16,4 6-2-16,-16-6 1 16,-5 1 1-16,-5-4 1 15,-2-3-1-15,0 1-1 0,-1 4-27 16,0 0-79-16,-2-7-53 16,-9-17-225-16,-9-17 237 15</inkml:trace>
  <inkml:trace contextRef="#ctx0" brushRef="#br0" timeOffset="119556.67">8400 13188 915 0,'-1'-1'481'15,"-1"1"-133"-15,0 1-185 0,1-1-33 16,-1 0-67-16,1 0-13 16,-2 8-16-16,-5 13-4 15,-10 39-4-15,8-24 2 16,2 11 5-16,-4-4 3 16,2 5-1-16,3-2-3 15,-8-6-11-15,6 1-3 0,-9-8-7 16,1-1 0-16,1-7-2 15,-3-1-1-15,11-7 0 16,4-3 0-16,4-8 2 16,0-3 1-16,-5-9-8 15,4-2-39-15,7-8-116 16,-3-5-333-16,20-1 318 16</inkml:trace>
  <inkml:trace contextRef="#ctx0" brushRef="#br0" timeOffset="120112.35">8800 13006 798 0,'-17'-11'374'0,"21"13"-157"16,-13-9-26-16,8 4-48 16,11 6-29-16,-14-8-41 15,11 5-23-15,-3 0-33 16,5 6-6-16,6 1-2 16,1 8-1-16,3 6 2 15,3 6 0-15,0 15 2 16,5 4 0-16,-2 11-1 15,-6-8-1-15,0 15-2 16,-8-10 0-16,-4 3 3 16,-6 3 6-16,-9-9 21 0,-5 3 7 15,-9-2 12-15,-4-3-2 16,-5 0-19-16,-3-4-5 16,-8-14-14-16,7 2-2 15,-2-14-2-15,0-4 8 16,10-4-83-16,-5-11 271 15,1-14-174-15</inkml:trace>
  <inkml:trace contextRef="#ctx0" brushRef="#br0" timeOffset="120942.56">10838 12310 620 0,'5'-4'343'16,"-3"-1"-42"-16,1 1-63 16,-2 3-53-16,-1 0-40 15,0 0-60-15,-1 1-18 16,-1 0-11-16,1 0 7 0,-3 21 4 16,-14 31-2-16,-1-17-19 15,-5-1-10-15,-3 7-13 16,-3-5-4-16,0-3-6 15,-4-5-2-15,7-8-2 16,-1-5-1-16,2-12 1 16,13 2 2-16,-4-11-34 15,13 1-56-15,5-8-198 16,4-6 178-16</inkml:trace>
  <inkml:trace contextRef="#ctx0" brushRef="#br0" timeOffset="121238.19">10648 12298 825 0,'-4'-2'448'0,"3"0"-104"16,8 4-174-16,-7 0-26 15,8 6-41-15,-12-1-4 16,8 10-26-16,6 3-17 15,-2 7-24-15,14 6-7 16,-6 2-10-16,4 6-3 16,-8-5-3-16,-1-3-2 0,-3-2-1 15,-1-8 0-15,7 3-2 16,-3-3 0-16,-1-9 1 16,2-2 1-16,0-11 2 15,6-2 1-15,8-6-6 16,0-11-34-16,6-3-521 15,-2-9 404-15</inkml:trace>
  <inkml:trace contextRef="#ctx0" brushRef="#br0" timeOffset="122124.57">11589 12218 510 0,'3'-6'308'0,"-2"-2"-8"16,-1 7-57-16,0 0-64 15,0 0-28-15,0 0-56 16,0-1-20-16,0 1-29 15,0 0-9-15,0 1-6 16,-1 1-4-16,-4 27-6 0,-11 30-3 16,1-18-4-1,5 7-2-15,-14-2-3 0,6-3-1 16,-7-8-3-16,6-3 1 16,4 1-2-16,3-3 0 15,6-7-1-15,4-6 0 16,1-11 7-16,1-1-13 15,5-5-94-15,2-6-78 16,6-5 100-16</inkml:trace>
  <inkml:trace contextRef="#ctx0" brushRef="#br0" timeOffset="122689.07">12169 12114 892 0,'11'13'435'0,"-15"-6"-161"16,0 9-45-16,-14-4-82 15,-1 3-30-15,-3 8-40 16,5 1-14-16,-3 3-19 15,-4 5-7-15,-2 2-8 0,0 3-4 16,-4 1-7-16,5 0-2 16,5-5-4-16,6-2-2 15,5-8-3-15,4-1 0 16,5-4-2-16,0-2-1 16,4-2 0-16,4-2 1 15,4-1-1-15,-1-11 1 16,6 0 2-16,8 2 0 15,2-5-1-15,0-9 0 0,-7-7-2 16,3-5-1-16,-14-17-1 16,9 6 0-16,10-8 0 15,-12-11-1-15,7 6 2 16,-4 0 0-16,-16 2-1 16,-8-3 0-16,0 17 0 15,-15 1-1-15,-4 6-1 16,1 13 0-16,2 4-4 15,1 8 0-15,-5 8 0 16,4 4 0-16,-12-1 1 16,5 7 0-16,12 5-23 15,5-3-38-15,4 2-94 16,-1-6-59-16,0-8-159 0,4 4 230 16</inkml:trace>
  <inkml:trace contextRef="#ctx0" brushRef="#br0" timeOffset="123170.59">12536 12112 918 0,'-5'0'428'0,"0"7"-176"15,-2 5-33-15,0 4-54 16,-9 3-21-16,-11-3-40 16,3 4-19-16,-2 2-35 15,7 4-12-15,-1 2-13 16,-2 2-5-16,2 5-7 16,2 0-2-16,2 3-2 15,4 0 2-15,4-2 0 16,2-4 0-16,5-5-1 15,1-3-2-15,6-2-1 16,3 1 0-16,5-10 3 16,6-2 0-16,7-12 3 0,4-17-1 15,11-6-5-15,-2-5-1 16,-4-14-2-16,-2 7 0 16,-3-10 1-16,-4-5 1 15,3 3 0-15,-4-5 0 16,-18 1-1-16,-7 5 1 15,-6 5-2-15,-8 7-1 16,0 7-3-16,-7 3-2 0,-5 6-4 16,4 12-1-1,-11 3-12-15,0 5-28 0,0 12 33 16</inkml:trace>
  <inkml:trace contextRef="#ctx0" brushRef="#br1" timeOffset="142600.37">10422 10845 137 0,'-1'-1'85'15,"-1"0"-9"-15,2 0-43 16,0 0-18-16,0 0-14 15,0-1 0-15,-1 1 1 16,0 0 0-16,0 0 11 16,1 0 13-16,0 0 27 15,0 0 15-15,0 0 14 16,0 0-5-16,-1 0-16 16,0 0-9-16,0-1-18 15,0 1-6-15,0 0-10 16,0 0-4-16,-3 0 0 0,-4-2 3 15,-2-1 9-15,-2 0 2 16,-29-12 4-16,26 7 0 16,-3-1 4-16,3 8 4 15,0-3 0-15,0 3-1 16,-5-3-6-16,-2-7-2 16,6 6-1-16,-8-5 0 0,-4-1-6 15,-2 1-2-15,-8 0-10 16,-2 2-3-16,5 4-4 15,-4 1 0-15,-7-6-1 16,3 6 2-16,-6-7 2 16,-4 3 0-16,10 5 0 15,3 3 1-15,-9 0-2 16,-4-3 1-16,-6 0-1 16,-9-4 1-16,8 1 0 15,1 3 1-15,0 1-2 16,-1-5-2-16,9 9-1 15,-2 0 1-15,-8-3-2 16,4 3 1-16,-3-3-1 16,7 0-1-16,-1 0-1 15,11 7 0-15,-5 1 0 0,1-3-1 16,6 9 1-16,-13-6-1 16,7 0 0-16,-2 11 0 15,0-9 0-15,4 3 2 16,-2 9-1-16,7-7 0 15,5 9 0-15,0-4-1 16,-4-5 0-16,-1 4 0 16,-5-4 0-16,1 1 1 0,7 4-1 15,-2-4 0-15,5 3 0 16,2-2 0-16,0-1 0 16,-3-3 0-16,6 1 0 15,9 4 0-15,-5 0-1 16,7 1 1-16,-1 1-1 15,-9-9-1-15,13 4 1 16,5 1-1-16,-4 0 1 16,3 1 1-16,-1 4 0 15,6 5 0-15,-8-7 0 16,0 3 0-16,-4-5 0 16,-5-3 1-16,3 1-1 15,7 1 1-15,0-6 0 16,1-3 2-16,10-2 2 15,-3-4 3-15,5 1 1 16,0-2-3-16,0 0-3 16,0 0-3-16,2-6 0 0,4-4-1 15,0-3 0-15,37-25 0 16,-33 21-1-16,-1 2 1 16,0 0 1-16,-6-3 0 15,5 7 0-15,-5-4 1 16,-2 4 1-16,3 2-1 0,-4-4 1 15,2 4 0-15,-5-5 0 16,2 3 0-16,-4 0 0 16,-4-1 0-16,4 5 0 15,0 0 0-15,4 6 8 16,0 4 1-16,-5 2-2 16,5-4 1-16,0 0-8 15,0 1 0-15,-9 17 4 16,-13 28 0-16,14-25 6 15,2-1 3-15,0-3 3 16,1 4 2-16,2-3-3 16,2 0-3-16,-13-3-6 15,14-2-2-15,-1-2-3 16,-2-4-1-16,15 5 0 16,-21 0 0-16,7-1 0 15,3 2 0-15,-10-3 0 16,17 1 0-16,-7-3-1 15,-2-3 1-15,6 1-1 0,-12-6 1 16,8 3-1-16,6 3 1 16,-14-6 3-16,20 1 1 15,-5-2 2-15,-3-5-2 16,17 5-1-16,-13-4-1 16,0 2-2-16,2 1 0 0,1 2-1 15,2 3 0-15,-3-3 1 16,-3-2 1-16,-1-1 9 15,3-4 8-15,1 3 11 16,-1-1 4-16,3-3 1 16,-2-2-6-16,6 0-7 15,6 3-6-15,3-1-7 16,-5-1-3-16,-2 3-4 16,0-3 0-16,-4 5 11 15,10 9-28-15,-11-2-100 16,-1 6-96-16,-1 8 116 15</inkml:trace>
  <inkml:trace contextRef="#ctx0" brushRef="#br1" timeOffset="144536.44">11116 10618 343 0,'1'4'218'16,"1"-2"-15"-16,-7-3-43 15,4 0-61-15,-1 1-24 16,2 0-24-16,0 0-8 15,0 0-6-15,0 3 3 16,-1-3 6-16,0 0 5 0,0 4 1 16,0 1-2-16,0 9-4 15,3 28-5-15,-6-29-10 16,6 5-7-16,-3-2-11 16,-10-4-4-16,13 6-3 15,-14-8 0-15,7 3-1 16,2-1 0-16,12-1 1 15,4-2 3-15,-13-8 9 16,9 0 2-16,-14-11-2 16,4 1-3-16,4-7-10 15,0 1-2-15,6 2-2 16,-10-11 1-16,16 9-2 16,-20-7 0-16,10 6-1 15,2 1-1-15,-12-1 0 16,13 4 1-16,-24-2-1 15,9 11-2-15,-11 0-2 0,-3 5 0 16,6 12 1-16,-12-1 2 16,2 5 2-16,2 6-1 15,-6-8 1-15,3 5 0 16,3 6-1-16,-1-10 0 16,9 6-1-16,0-1 0 15,5-3 1-15,4 2-1 16,3-3 1-16,3-1-2 0,0-5 1 15,5 1-1-15,6-1 2 16,0 0 1-16,8 2 1 16,-1-3 1-16,2-4 0 15,4 0 1-15,-1-5 1 16,7 2 0-16,1-3 0 16,-7-2 0-16,6 1 1 15,-14-4 0-15,1-1 1 16,-1 0-1-16,-7-1-1 15,5-2 0-15,-12-1-1 16,11 3 1-16,-6-2-39 16,1 0-26-16,5 5-74 15,-5-2-68-15,-5 0 132 16</inkml:trace>
  <inkml:trace contextRef="#ctx0" brushRef="#br1" timeOffset="145709.479">11566 10720 433 0,'8'0'265'15,"-4"1"-38"-15,0 6-61 16,-10-8-24-16,0 0-31 16,11 2-11-16,-4-1-21 15,-1 0-8-15,-1 0-1 16,0-1 1-16,0 1-4 15,-5-1-1-15,-6-2-13 0,8 3-6 16,-20-3-13-16,-19 2-8 16,23 3-10-16,-3-1-6 15,6 10-5-15,-8-10-3 16,9 9-1-16,-1 0-1 16,-2-4 0-16,7 3 0 15,-3 8-2-15,-2-11-1 16,9 12-2-16,-2-4 1 15,4-1 0-15,3 3 0 16,-3-3 2-16,11 5-1 0,-3-3 2 16,3 1-1-16,7 0 2 15,-7-6 0-15,9 6 0 16,-2-5 0-16,-2-3 2 16,2 1 0-16,-7-8 1 15,5 1 0-15,2-6 2 16,3-3-1-16,5-8 0 15,4 1-2-15,1-10-5 16,1-1-10-16,2 1-17 16,3-4-1-16,-9 4 3 15,0 3 9-15,-8 0 16 16,-17 3 3-16,10 9 1 16,-14-5 2-16,-5 7-5 15,14 11-3-15,-9 3-3 16,7 7 0-16,-3 2 1 0,-11-10 2 15,2 3 1-15,-1-1-1 16,6 3 2-16,9 5 0 16,-3-2 2-16,9 5 0 15,-6-1 0-15,-2 0 0 16,4 0 1-16,-1-2-1 16,6-2 1-16,2 2 1 15,-2-8 0-15,1 0 2 16,12-1 0-16,-5-7-1 0,18-6-15 15,-11-9-20-15,6-6-21 16,1-4-4-16,-2-4 19 16,7 0 16-16,-13-8 23 15,6 3 3-15,-7-13 1 16,1 6 1-16,-5-9 2 16,-1-2 1-16,-3 9 3 15,-5 0 9-15,-2 14 16 16,-2 5 6-16,-6 9 5 15,-4 5-7-15,-8 7-18 16,-6 2-7-16,-1 6-9 16,0 5-2-16,-1 5 0 15,1 6 1-15,-2 2 0 16,3 7 0-16,4-1 0 16,-4 1 0-16,8 7 1 0,-5-12 1 15,7 12 0-15,2-6 1 16,7-1-2-16,5 1-2 15,-4-10-1-15,10 8-1 16,-8-13 2-16,6 6-1 16,4-5 3-16,-4 0 0 15,4-2 2-15,-3-3 0 0,-6-2 5 16,2-7-22-16,-4-3-76 16,-1 0-52-16,-1-1-257 15,0 0 252-15</inkml:trace>
  <inkml:trace contextRef="#ctx0" brushRef="#br1" timeOffset="146231.14">12373 10723 932 0,'-4'-2'470'0,"1"6"-169"16,1-2-125-16,1-3-35 16,0 0-54-16,0-1-14 15,0 1-26-15,-1 0-11 16,-6-3-16-16,-5-2-6 15,-29 6-5-15,21 5-1 16,-4 1-4-16,3 12 0 0,-7-12-3 16,9 4 0-16,5 13-1 15,-9-14 0-15,7 3-1 16,-1 2 0-16,0-5-1 16,6 4 0-16,16 6-1 15,-4-6 0-15,-3 1 1 16,14 3 0-16,-11-6 2 15,-2-1 0-15,13 0 0 16,-5 1 1-16,14-2 0 16,3-1 2-16,9-3 0 15,-6-3 1-15,-2-4 0 16,3-5 0-16,-9-7 0 16,3 2 0-16,-7 0-12 15,6 5-20-15,-4-2-58 16,-3-3-45-16,3 2-148 0,-9 1 174 15</inkml:trace>
  <inkml:trace contextRef="#ctx0" brushRef="#br1" timeOffset="146553.75">12709 10474 972 0,'0'-6'455'0,"0"6"-200"15,3 0-70-15,-4 0-93 16,0 0-31-16,0 0-32 16,-1 10-7-16,-5 9-5 15,-16 26-3-15,17-24 0 16,-7-4-61-16,7-1 36 16</inkml:trace>
  <inkml:trace contextRef="#ctx0" brushRef="#br1" timeOffset="147581.8">13202 10477 650 0,'1'-6'338'0,"-1"2"-87"15,0 4-42-15,0 0-86 16,0 0-32-16,-1 0-34 16,0 0-7-16,0 4 9 15,-5 13 1-15,-9 30-12 16,7-23-2-16,4 6-5 16,0-1-5-16,0 13-6 15,-9-14-5-15,11 12-9 0,0-1-2 16,-9-10-5-16,6 5-2 15,-8-11-1-15,0-1 0 16,5-2 0-16,6-1 0 16,2-8 2-16,-1-4 2 15,7-3 12-15,-6-4 5 16,3-3 0-16,2-4-2 16,-4-7-14-16,3-4-5 15,-13-8-18-15,2 2-16 16,-2-7-28-16,-1 4-9 0,-5 3 4 15,6 4 9-15,-7 9 25 16,-2 5 6-16,-4 4 8 16,-9 2 5-16,3 7 2 15,-4 3 1-15,5-1 0 16,2-2 1-16,8 4-1 16,3 1 0-16,4 5-1 15,0-1 0-15,4 1 0 16,6-1 0-16,8 6 4 15,1-1 2-15,3-4 12 16,3 1 5-16,7-1 6 16,2 0 2-16,4-5-3 15,-4-5-3-15,4-3-1 16,-1-4-1-16,3-6-1 16,-7-5 3-16,1-8-40 15,1-2-24-15,2 1 26 0</inkml:trace>
  <inkml:trace contextRef="#ctx0" brushRef="#br1" timeOffset="148681.2">13756 10612 371 0,'-3'-7'263'16,"2"9"34"-16,1-2-80 15,0 0-59-15,0 0-32 16,0 0-56-16,0 0-13 16,0 0-20-16,0 0-1 15,1 7 13-15,2 12 3 0,5 35-3 16,-9-26-4-16,-3-2-11 15,4 6-5-15,-4-8-9 16,2 3-6-16,2 1-5 16,0-2-1-16,3-6-1 15,0-3 1-15,0-5 0 16,-3-7 1-16,2-2 0 16,0-1 3-16,-2-3 4 15,0 0-2-15,0 0-1 16,0 0-3-16,1 0-6 15,8-3 0-15,-3-4 0 16,-1-5-2-16,29-31 1 16,-27 25-1-16,11 4 0 15,0-1 1-15,3-13-2 16,2 1 1-16,9-7-1 16,-13-8 0-16,16 11 1 0,1-4-1 15,-16-6 0-15,18 12-1 16,-20 2-1-16,-1 4-2 15,6 16-4-15,-10 4-1 16,-4 6 0-16,0 7 2 16,-9 2 11-16,0 4-26 15,0 5-93-15,-8-5-70 0,0 4 98 16</inkml:trace>
  <inkml:trace contextRef="#ctx0" brushRef="#br1" timeOffset="149863.479">14273 10786 664 0,'5'-2'401'15,"-2"2"-39"-15,-1-8-157 16,8 4-39-16,-7-3-50 16,1-3-21-16,-4 6-24 0,-1-5-7 15,-4-4-17-15,-2 4-7 16,-3 3-15-16,2 1-6 16,-6 14-8-16,-3-1-4 15,-3 0-4-15,-1 6 0 16,1 1-3-16,-7-4 0 15,3 7 0-15,6 5 0 0,1-6-1 16,3 3 0-16,1-5 0 16,13 2 0-16,-5-2 0 15,14 1 1-15,4-4-1 16,-13-4 0-16,15-2 1 16,-7-2 0-16,4-7 1 15,4-2 0-15,4-7-2 16,7 1-10-16,6-3-10 15,-4-7-1-15,-3 0 1 16,-3-3 8-16,-4 2 8 16,1 0 1-16,-6-2 2 15,-4 0 0-15,-6 3 2 16,-2 6 1-16,0 11-1 16,-5 2-5-16,-3 4-5 15,-3 2-2-15,-3 6 1 16,4 4 3-16,0 0 4 15,2 6 1-15,-2-8 0 0,0 0 1 16,5 7 1-16,-6-6 0 16,9 1 0-16,2 0 1 15,0-5 0-15,9 3 0 16,-3-2 1-16,1 2-1 16,5-4 0-16,0-1-1 15,3-2 5-15,1-2-15 16,-3-4-11-16,6-3-10 0,3-6-28 15,1-2 8-15,0-6 10 16,-10-4 10-16,2 0 24 16,-12-5 7-16,1-5 4 15,16 7 0-15,-21-3 0 16,13 9-1-16,-3 11 5 16,-14 1 6-16,5 6 1 15,-3 1-1-15,-5 7-2 16,-4-4-5-16,3 13 2 15,1 1 0-15,-9-5-2 16,13 11-2-16,0-1-1 16,0-1-1-16,5 4 1 15,-7-3 0-15,-12-2 0 16,12-2 0-16,-4-2 1 16,2-3 0-16,9-3 1 0,-5-4 1 15,1-1 8-15,3-3 4 16,0-4-2-16,-2 1-1 15,0 0-11-15,2-5-4 16,7-15-5-16,6-36-15 16,13 33-26-16,-3-10-7 15,9 5 3-15,3 2 13 16,-12 4 27-16,4 5 6 0,-11 8 25 16,1-1 10-16,-8 10 15 15,1 4 6-15,-1 7-14 16,-3 1-9-16,1 1-7 15,-2 3-4-15,-7 1-5 16,2 8-2-16,-2-1-3 16,-3 0-2-16,-3-1-1 15,-1-5 0-15,-2 4 2 16,-1 0 0-16,1-5 1 16,2 0 0-16,-2-10 1 15,1 1-10-15,3-6-42 16,0-1-30-16,4-3-170 15,1 1 159-15</inkml:trace>
  <inkml:trace contextRef="#ctx0" brushRef="#br1" timeOffset="150162.41">15250 10448 760 0,'0'-4'386'0,"4"6"-142"16,-4-2-69-16,-1 0-65 16,0 0-20-16,0 0 5 15,0 0-8-15,-4 14-24 16,1 4-13-16,-8 26-21 15,9-30-7-15,-5-4-7 16,2 0-1-16,-1-5-2 16,1 2-55-16,2-7-176 15,2 2 151-15</inkml:trace>
  <inkml:trace contextRef="#ctx0" brushRef="#br1" timeOffset="150523.71">15492 10544 839 0,'0'8'406'0,"-8"-2"-135"15,3 6-20-15,-3 11-56 16,-11-1-23-16,5 7-52 16,2 5-25-16,0-4-36 15,8 4-15-15,0-2-23 16,-4-6-5-16,-1-3-7 16,-7-4-2-16,4-1-1 15,1-2-1-15,4 0 0 16,2-5 2-16,3-3 2 15,1 1-3-15,1-7-42 16,0 0-46-16,2-2-128 16,-2-1-154-16,0 0 232 15</inkml:trace>
  <inkml:trace contextRef="#ctx0" brushRef="#br1" timeOffset="150746.69">15302 10754 722 0,'6'-1'432'0,"-2"0"9"16,8 5-172-16,7 1-104 16,0-7-22-16,15 9-61 15,3-4-25-15,-1-3-31 16,3 2-7-16,-16-10-15 15,0 2-7-15,2 6 1 16</inkml:trace>
  <inkml:trace contextRef="#ctx0" brushRef="#br1" timeOffset="151828.41">16246 10433 817 0,'26'-30'396'15,"-29"32"-164"-15,-2 2-58 0,-4 8-91 16,-1 3-28-16,-2 5-22 16,-1 7-9-16,2 5-11 15,1 10-3-15,-2-1-5 16,2 0 1-16,-4-4 0 15,-2-7 0-15,-1-3 1 16,2-5-1-16,2 1 0 16,3-4 0-16,1-6 1 15,1-5 0-15,5-8 2 16,3-3-10-16,7-2-40 16,1 0-38-16,3-14-176 15,2 2 166-15</inkml:trace>
  <inkml:trace contextRef="#ctx0" brushRef="#br1" timeOffset="152141.56">16529 10380 700 0,'1'-5'416'16,"-6"4"-55"-16,-1 4-130 15,-5 3-94-15,9 5-29 0,-2 11-20 16,-4 1-15-16,-2 7-37 16,-6 5-11-16,6 4-10 15,14 7-4-15,-16-10-3 16,0-1-1-16,-6-2-1 16,-5-6 0-16,23 6 0 15,-5-6 1-15,-2-8 0 16,4 0 1-16,-6-7 4 15,6-5-15-15,6 1-59 16,-9-8-33-16,2-3-185 16,3-4 178-16</inkml:trace>
  <inkml:trace contextRef="#ctx0" brushRef="#br1" timeOffset="152428.93">16260 10572 679 0,'-9'-6'381'16,"2"3"-55"-16,5 5-76 16,2-2-90-16,3 6-46 15,3-2-57-15,0-3-14 16,11 12-6-16,-5-8 1 0,15 12-1 15,-3-9-4-15,7 5-10 16,-4-1-5-16,-8-12-5 16,2 7-1-16,-14-12 3 15,-1-4-27-15,7 2-119 16,-7-7 95-16</inkml:trace>
  <inkml:trace contextRef="#ctx0" brushRef="#br1" timeOffset="152929.6">16715 10644 981 0,'-8'2'422'15,"3"-7"-212"-15,3 6-47 16,-5 2-51-16,9 7-12 16,-7 3-35-16,-4-5-16 15,-2 6-20-15,-2-2-4 0,1 4-4 16,1 5 0-16,1-5-3 16,-1-4-2-16,0-1-2 15,2 1-4-15,6-2-2 16,3 3-2-16,7 0-1 15,2-2 1-15,0-3 1 16,1-4-1-16,4 2 1 16,-1-2 0-16,-1-8 3 15,1 1 2-15,-3-11 0 16,3-4 0-16,0-4-3 16,1 8-1-16,-2-6-2 15,-1-1-1-15,-8-7-1 16,-4-13-2-16,-2 11-3 15,-3 3-3-15,2 10-4 16,0 10-3-16,-3 3 2 16,-3 4-14-16,1 7-49 15,0-5-35-15,0 11-142 0,1-2 155 16</inkml:trace>
  <inkml:trace contextRef="#ctx0" brushRef="#br1" timeOffset="153382.44">16884 10879 490 0,'4'0'308'0,"-3"0"-12"15,-1-3-55-15,-1 2-60 16,1 0-28-16,0-1-38 16,0 1-17-16,0 0-27 15,1-3-5-15,4-7-6 16,1 2-4-16,25-36-14 16,-27 28-8-16,-8-15-14 0,4 1-7 15,8-2-5-15,-5-10-3 16,12 2-3-1,-5-6-1-15,1-1-1 0,7 7-2 16,0 4 0-16,-2 3 0 16,9 11-1-16,-2 6-2 15,5 7-1-15,-5 0-1 16,-1 9-1-16,-8-6-2 16,0 7-2-16,0 5-2 15,-5 3 2-15,0 2 3 16,-5 5-14-16,0 2-43 15,-3-2-123-15,-1 6-201 0,-2-2 245 16</inkml:trace>
  <inkml:trace contextRef="#ctx0" brushRef="#br1" timeOffset="153661.879">16931 10676 831 0,'-4'-8'418'0,"2"-2"-124"16,4 1-59-16,3 4-68 0,-2-5-27 16,1 4-40-16,4 1-19 15,1-2-31-15,9 13-12 16,-1-6-17-16,-2 3-6 15,4 6-8-15,-9-10-1 16,7 8 8-16,-5 0-25 16,-2-7-101-16,1 2-289 15,-1-7 261-15</inkml:trace>
  <inkml:trace contextRef="#ctx0" brushRef="#br1" timeOffset="154246.04">17180 10875 456 0,'4'-1'268'0,"-7"1"-26"16,7-5-36-16,-4 4-51 15,0 0-5-15,0 0-13 0,0 0-12 16,0 0-26-16,0 0-14 16,0-1-33-16,0 1-13 15,0 1-16-15,0 0-8 16,0 0-2-16,0 0 0 15,0 0 23-15,1 0 9 16,5 0 5-16,0-2 0 16,-1-3-22-16,3-16-8 0,30-37-4 15,-24 20-3-15,6-4-4 16,4-6-2-16,-1-9-3 16,5 0-1-16,-8 2-2 15,0 5 1-15,-1 11-2 16,-13 7 1-16,6 7 2 15,3 10 1-15,-7 2-1 16,1-1 0-16,4 8-5 16,-6 3-2-16,5 4-4 15,2 5 0-15,4 3 1 16,-1 2 2-16,2 9 3 16,-1 4 1-16,-3 2 1 15,-3-3 0-15,-5-4-7 0,0 1-18 16,-3-6-60-16,0-3-39 15,-1 0-149-15,-2-5 171 16</inkml:trace>
  <inkml:trace contextRef="#ctx0" brushRef="#br1" timeOffset="154507.14">17302 10622 1153 0,'3'2'499'0,"9"4"-248"16,0 0-39-16,7-2-48 16,-4-4-25-16,7 4-49 15,2-4-19-15,-7-5-34 16,6 10-11-16,-3-4-16 15,0 6 15-15,1 1-25 16,-7-8 113-16,-7 0-81 16</inkml:trace>
  <inkml:trace contextRef="#ctx0" brushRef="#br1" timeOffset="155463.44">18054 10967 358 0,'-3'31'203'0,"3"-32"-19"15,2 2-22-15,2 2-3 0,-4-3-7 16,0-2-10-16,0 1-7 15,0 0-22-15,1-5-10 16,3-6-23-16,-1 0-8 16,9-33-23-16,-8 29-10 15,2-6-16-15,2 1-6 16,1-4-10-16,5-4-2 16,1-7-2-16,2-4-1 15,4-13 0-15,1-2-2 16,6 5-1-16,-2 0 0 0,1 14 3 15,13 11 2-15,-11 3 4 16,11 7-2-16,-12 5-4 16,-1 2-2-16,2 8-4 15,-8 1-1-15,13 12 0 16,-15 2 2-16,2 7 9 16,-10 2-8-16,-6-1-64 15,-7-5-58-15,-2 1 71 16</inkml:trace>
  <inkml:trace contextRef="#ctx0" brushRef="#br1" timeOffset="155819.37">18041 10751 969 0,'-7'0'430'0,"3"0"-216"16,4 3-40-16,0-3-73 15,0-1-23-15,0 0-4 16,0 1 3-16,10 1 6 15,15 2 0-15,31 2-25 16,-29-11-14-16,2 4-20 16,-1 0-8-16,0-3-8 15,-4-2 11-15,-3-2-55 16,-4 0-47-16,-4 3-169 16,-4 1 148-16</inkml:trace>
  <inkml:trace contextRef="#ctx0" brushRef="#br1" timeOffset="156462.53">18862 10762 725 0,'2'-8'401'0,"-7"7"-51"16,5 4-137-16,-13-3-73 15,3 0-25-15,0 1-36 16,-1-1-8-16,6 6-30 16,-8-6-12-16,-13 0-10 15,2 3-3-15,-9 0-1 16,-62 106 21 62,1 0-36-78,101-101 0 16,-3-5 2-16,1 0 1 15,3-1 1-15,1-4 3 16,4-3 1-16,5-7-1 15,1-3-6-15,5-6-14 16,-3-6-7-16,9-5-7 16,8 2 1-16,4 0 10 15,-5-5 6-15,-3 5 7 16,-10 3 2-16,-18 1 1 16,7 15 1-16,-16 7-5 15,-12 1-3-15,11 13-2 0,-13 0 0 16,3 11 6-16,7 2 3 15,-9-1 0-15,3 1 0 16,0-1 0-16,0 2 0 16,-2-4 0-16,7 0 1 15,1-7 1-15,1-2 1 16,11 2 12-16,-1-1-34 0,2 0-79 16,0-2-41-16,-2-4-172 15,-3-3 193-15</inkml:trace>
  <inkml:trace contextRef="#ctx0" brushRef="#br1" timeOffset="156849.27">19219 10693 1174 0,'6'0'555'0,"-2"5"-284"15,-6-1-72-15,-1 9-92 16,-11-7-34-16,-5 0-20 16,0 0-8-16,-3 4-19 15,1 0-24-15,1 2 9 16,-2 7-3-16,-2-2-3 0,1 4-2 16,0 2-1-16,-3-3 0 15,5-3-1-15,10 5 0 16,-6-6 0-16,16 1 0 15,7 1 0-15,-10-8 1 16,24 6 2-16,-6-9 1 16,8-3-1-16,10-2 0 15,-5-6 0-15,4-4-1 0,4-4-5 16,3 0-13-16,5-2-28 16,0-1-16-16,-14-2-48 15,-4-1-27-15,-6 0-114 16,-10-1 155-16</inkml:trace>
  <inkml:trace contextRef="#ctx0" brushRef="#br1" timeOffset="158309.94">19680 10466 691 0,'13'-17'458'15,"-8"6"32"-15,0 5-170 16,0 7-157-16,-6 3-41 16,-5 9-60-16,-5 5-16 15,-10 10 1-15,3 10-7 16,-7 4-10-16,2 5-2 15,1 8-8-15,-1-10-4 0,2-2-6 16,-3-9-2-16,1-8-2 16,8 3 0-16,-2-6-1 15,9 4 1-15,-2-10 0 16,-3-7 1-16,7-6 3 16,4-1 4-16,10-6-17 15,2-4-16-15,0-9-49 16,-4-9-34-16,6-11-43 15,-3-5-19-15,11-4 18 16,0 5 28-16,-9 2 58 16,3 14 26-16,-9 11 71 15,-1 7 20-15,-1 10 11 16,-2 0 21-16,2 5-14 16,0 1-8-16,2-1 10 15,1-2-8-15,5 9-17 0,-3-11-6 16,10 7-9-16,3-6-2 15,3-8-6-15,7 9-3 16,-2-13-7-16,9 9-2 16,-9-10-5-16,2-1-1 15,-2 1-5-15,-15-8-2 16,6 11-1-16,-8 0-1 0,-3 5 0 16,-8-1-1-16,-4 0 0 15,-10 0 2-15,11 7 4 16,-2 4 4-16,0 7 2 15,4 2 1-15,-18-2-5 16,11 5-1-16,-7-5-4 16,-6-1 0-16,13 1-2 15,-7-1 0-15,3-3 0 16,11 3-1-16,-3-3 1 16,3-1 0-16,7-2 1 15,-4-2 0-15,-3-2 2 16,4 0-1-16,4-4 2 15,4-1-1-15,11 1 0 16,1-3 0-16,-8-8 1 16,4 0-1-16,0-6-1 15,7 2-1-15,5 1-1 16,-2-5-1-16,-2 5 1 0,-5-3 0 16,-6 2 2-16,-2 1 1 15,-9-5 2-15,-6-4 1 16,-6-1-2-16,-4 4 0 15,-6 2-4-15,-5-4-2 16,-3 6 0-16,-1-3-1 16,-2 5-2-16,6 11 0 0,3 3-1 15,4-3 1-15,8 7 1 16,1-5 1-16,5-1 0 16,-4-2 0-16,3 0-1 15,-1 0 1-15,1 0 1 16,0 1 0-16,1 0 0 15,0 0 2-15,0 0 1 16,11 3-1-16,0-3 0 16,42-2-2-16,-32-10 1 15,6 7-1-15,1 1 0 16,3 4 0-16,-1 4-1 16,-6-4 0-16,3 16-1 15,-7-3 0-15,-5 4 0 16,-6-2 0-16,1-1 1 15,-7 3-1-15,2 1 1 0,-5 1 1 16,-6-5 0-16,3 4 1 16,-4 2 0-16,7 2 0 15,-3-3 0-15,2 0 1 16,-6-8-1-16,3-4 0 16,-1-2 2-16,4-2 0 15,1-2 6-15,0-1 4 16,0 0 0-16,0-1 0 15,0 0-6-15,0 0-4 0,0 0 0 16,7-4-1-16,8-4 0 16,23-17 0-16,-18 14-1 15,1-2 1-15,3 1 1 16,5-5-1-16,-5-6 1 16,3-4 0-16,10-8-1 15,4 2 1-15,1 3-1 16,7 9-1-16,-11 6-1 15,-1 5 0-15,2 7-1 16,-9 0 1-16,-1 5-1 16,-4 1 0-16,-19-6 0 15,5 4-22-15,7 0-101 16,-3 0 435-16,16-2-270 16</inkml:trace>
  <inkml:trace contextRef="#ctx0" brushRef="#br1" timeOffset="160946.36">8457 14639 249 0,'0'-1'179'15,"2"-1"23"-15,-1 1-36 16,-1 0-37-16,0 0-12 15,0 0-14-15,0 0-4 16,0-1 9-16,0 1 8 0,0 0 11 16,0 0 1-16,0 0-10 15,0 0-8-15,0 0-30 16,0 0-17-16,0 0-35 16,0 1-15-16,1 3-10 15,4 25 1-15,-10 60-1 16,-4-34-1-16,-7-6 1 15,-2-8 0-15,5 2 0 16,-1-4 0-16,5-5 0 16,-2-2-1-16,5-10 6 15,0-9-13-15,4-4-33 16,4-3-35-16,-2-12-195 16,1-4 179-16</inkml:trace>
  <inkml:trace contextRef="#ctx0" brushRef="#br1" timeOffset="162018.888">8389 14677 842 0,'-7'0'369'16,"4"2"-209"-16,3 1-44 15,7 1-70-15,2 4-16 0,8 2-2 16,2 1 4-16,6 3 3 16,6 6-2-16,0-3-7 15,2-2-3-15,9-5-3 16,-10-5-2-16,2-11-1 16,-5 4 0-16,-14-16 1 15,7-5 0-15,-1-7-2 16,5-6-1-16,12 0-6 15,-2-3-1-15,-8-4-1 16,-7 0 0-16,-11 1-1 16,-5 3 0-16,1 13-3 15,-3 3 0-15,-3 9-2 16,0 2-7-16,-4 14-7 0,-2 4-1 16,-2 8 0-1,0 13 7-15,-5-2 6 0,1 4 1 16,1 5 1-16,-2 0 0 15,-4 9 0-15,0 3 0 16,-10 4-1-16,8 7 1 16,-6-5 0-16,7-1 0 15,4-5 1-15,-7-10-1 16,21 0 0-16,-2-4 0 0,-2-9 1 16,8-6 1-16,-6-9 3 15,-2-4 5-15,4-7-1 16,-1-2 0-16,0 4-5 15,1 0-5-15,9-23-2 16,14-32 0-16,-1 24-1 16,-10-12 1-16,9 2 0 15,11-1 0-15,5-1 1 16,4 10 1-16,-2 6 2 16,-9 7 5-16,-9 11 1 15,-5 3 0-15,-6 12 2 16,-3 3-1-16,-3 12 7 15,-3 2 4-15,-5 4 2 16,-2 10-2-16,-7-10-6 16,3 11-3-16,2-1-5 15,-2-7-1-15,7 0-2 16,-5-10 0-16,7-5-1 16,-2-4 0-16,3-1 1 0,1-8-2 15,3 0 1-15,7 4 0 16,2-4 0-16,5 7 0 15,6-2-2-15,0-4 0 16,6-7 2-16,0-3 0 16,11-8 3-16,-2-2-1 15,-3-5 1-15,0-4 0 0,-8-11 1 16,-14-9 0-16,2-2 1 16,1-2 1-16,-11 8-1 15,6 8-2-15,-11 13 20 16,1 7-38-16,-7 12 10 15,0 5-1-15,-5 8-35 16,-7 2 49-16,-2 10-10 16,1 1 0-16,6 12 14 15,-9-2-13-15,14 5 0 16,-1 7-1-16,-7-13 0 16,17 6 0-16,2-5 0 15,-6-9 1-15,4 1-1 16,3-6 0-16,-9-10 0 15,2-4 0-15,22 1 6 0,-19-7-25 16,19 1-100-16,2-3-84 16,-17-9 113-1</inkml:trace>
  <inkml:trace contextRef="#ctx0" brushRef="#br1" timeOffset="162461.62">9618 14660 640 0,'-6'8'434'0,"1"5"33"16,-7 4-167-16,-1 3-129 15,1 4-37-15,-8-1-55 16,-1-2-17-16,4 1-30 16,-2-7-10-16,7 5-13 15,-1-5-3-15,2 1-2 16,3 2 0-16,4 2 1 15,1-4 0-15,7 5 2 16,1-7 0-16,3-6-1 16,5 10-1-16,1-10-2 15,11 4 1-15,-1-8 0 16,6-4 0-16,4-7 0 0,-18-10 0 16,9 2-1-16,-18-9-1 15,5-2-1 1,8 2 0-16,-18-14 1 0,11 5 1 15,-7-9 0-15,-12-5 2 16,6 7 0-16,0 3-1 16,-13 12-1-16,13 12-2 15,-16 9-3-15,-13 3-2 16,2 5 0-16,-4 4 1 16,6 10-12-16,1 3-31 0,2 4-142 15,1 3 127-15</inkml:trace>
  <inkml:trace contextRef="#ctx0" brushRef="#br1" timeOffset="163713.41">9901 14701 282 0,'7'-8'228'15,"25"-26"63"-15,-28 29-35 16,-3-1-52-16,5 5-13 16,-5-2-37-16,-1 3-20 15,0 0-43-15,-1 0-19 16,0 0-25-16,0 0-9 0,-7 28-2 15,-6 37-3-15,-1-29-4 16,3 0-2-16,-5 6-7 16,0-3-5-16,3-2-4 15,-2-3-3-15,4-10-2 16,0-3 0-16,-3-10-1 16,14 8 0-16,-4-17 3 15,2-1 7-15,5-7-2 16,-2 5 0-16,0-3-6 15,12-20-5-15,29-32-23 16,-13 20-11-16,4-5-11 16,-7-12-1-16,1 3 22 15,-2 7 10-15,-2 12 11 16,2 15 1-16,-7 6 0 16,-11 1-4-16,-4 8 1 15,-2 5 3-15,-2 8 7 16,1 3 6-16,-3 4 0 0,0 4-4 15,2 1-6-15,1-2-1 16,3-2 0-16,0-8 0 16,9-1 0-16,0 4 1 15,6-6 1-15,-3-1 0 16,5-5 2-16,-3-5-2 0,10 2 2 16,0-7-1-16,-10-7 1 15,11 0 1 1,-10-11 0-16,0-1 0 0,-5-3-1 15,-8-1 1-15,-3 1-1 16,-5 1 0-16,0 13-2 16,-1 5-4-16,-12 8-80 15,8 4 95-15,-6 7-20 16,-2 1 2-16,-6 5 81 16,-2 2-93-16,10 8 15 15,-4 0 0-15,1 3-3 16,-3 3-2-16,-3-4 5 15,6 4 0-15,12-4-1 16,-2-5 1-16,8 2-2 16,3-1 0-16,6-4 0 15,10 3 0-15,6-10 1 0,0-1 0 16,6-5-2-16,1-3-35 16,-6-7-103-16,3-3-106 15,4-5 143-15</inkml:trace>
  <inkml:trace contextRef="#ctx0" brushRef="#br1" timeOffset="164512.47">10636 14528 806 0,'4'-16'459'0,"-4"14"-67"15,12 2-103-15,-4 3-112 16,-3-3-48-16,-12-1-65 15,-10 2-24-15,6 7-29 16,3 8-5-16,7 7 1 16,-9 5 0-16,-6 6 3 15,-8 1 2-15,-10 10 5 16,4 0 0-16,0 4-2 16,5 0-2-16,9-5-5 15,2-6-1-15,4-9-2 16,1-3 0-16,5-8 1 15,-1-4 0-15,5-7-22 16,1-4-27-16,5-14-56 0,3-4-35 16,0-14-72-16,6-5-28 15,-4-12-65-15,1-2 14 16,-4-5 94-16,-3 0 54 16,-5 10 158-16,0 6 63 15,-2 16 92-15,1 8 38 16,-2 10 14-16,-1 3-29 15,-2 4-75-15,2 1-32 0,0 3-40 16,3 1-10-16,5 5-6 16,1 1 0-16,8 8-7 15,6 3-1-15,3-1-4 16,7-4-3-16,1-5-2 16,-8-13-1-16,0-1-2 15,8-1 0-15,-14-7-3 16,15 0 0-16,-3-11-2 15,-9-11-1-15,13 3-4 16,-11-5 0-16,-1 4-2 16,2 10-2-16,-9 4 0 15,-1 4-1-15,-3 8-3 16,-8-2-2-16,0 4-3 16,-1 5 1-16,-1-7 4 15,0 0 2-15,-4 16 1 16,-15 30 1-16,6-22-1 0,2 4 0 15,-4 1 0-15,1 7 1 16,0 1 0-16,-3-7 0 16,7 4 0-16,-1-9-1 15,1-3 0-15,8 5 0 16,-3-11 0-16,3 3 0 16,-6-11 1-16,6-1-1 0,-8-7 3 15,9 0-1 1,14 0-31-16,-12-6-23 0,10-1-88 15,2-3-55-15,-2-3-370 16,2 0 372-16</inkml:trace>
  <inkml:trace contextRef="#ctx0" brushRef="#br1" timeOffset="164911.53">11201 14667 803 0,'6'0'468'16,"-5"3"-66"-16,-7 2-163 15,6 7-39-15,-9 1-62 0,0 0-25 16,-4 2-39-16,-5-2-10 16,12 7-14-16,-13-7-6 15,5 1-13-15,-4 2-8 16,-14-9-11-16,14 14-3 15,-1 3-5-15,-6-12 0 16,10 10-2-16,-3-9 1 0,6 4-3 16,6 3 0-16,4-5 0 15,6 3 0-15,7-6-1 16,2 1 0-16,14-5 2 16,-2-5 0-16,8-4 3 15,-2-3 0-15,-2 0-1 16,15 4-1-16,-11-5-13 15,-1-1-12-15,1 0-29 16,-16-8-21-16,2 8-24 16,3 4-37-16,-10 1 89 15</inkml:trace>
  <inkml:trace contextRef="#ctx0" brushRef="#br1" timeOffset="166195.93">11672 14804 392 0,'10'4'273'16,"-10"-10"36"-16,-4-3-89 0,-4-3-59 16,9 3-17-16,2 2-12 15,5 4-3-15,-8-1-2 16,-2-2 3-16,5 5-13 15,-4 0-12-15,0 0-27 16,0 0-20-16,-4 0-26 16,-1 1-8-16,-18 3-10 15,-31 10-2-15,19 2-3 16,-7 1-1-16,6 3-3 16,5 8-3-16,0-4 0 15,2-11 0-15,8 11-1 16,-1-13 0-16,5-5-1 15,9 17 0-15,5-7-2 16,4 6-1-16,9 3 0 16,0-11 0-16,6-2 1 15,4-1 2-15,4-6 1 16,5 0 2-16,2-10 1 0,1-2 1 16,8-10-2-16,0 2 0 15,-2-5-1-15,0-8 0 16,-9 2-10-16,-14-10-7 15,-2 3-5-15,-2 10-1 16,-8 0 12-16,4 12 6 16,-6 8-3-16,-5 4-2 15,0 13-2-15,-5 1-1 0,0 5 7 16,3 2 2-16,-5-2 1 16,2-3 1-16,1-1 0 15,5 2 0-15,4-1-1 16,-5-3 0-16,7-3-1 15,5-2-1-15,8-5 2 16,16 7 1-16,4-9 0 16,1 1 1-16,5-1-3 15,2-4-15-15,6-1-29 16,-8-14-10-16,11-4-12 16,-6-2 12-16,-2-10 28 15,-14-4 12-15,-11-15 16 16,1-2 3-16,-7-10 2 15,17 8 0-15,-6-10 1 0,-4 5 1 16,-9-7 0-16,-11 4 8 16,-9 15 23-16,-12 4 7 15,7 29 6-15,-12 3-9 16,6 24-24-16,5 11-7 16,-19 10-7-16,13 20 0 15,-15 7-2-15,3 9 0 0,5 6-1 16,-4-4 1-16,12 10 1 15,2-3 1-15,11-3 2 16,7-7 1-16,3-25 0 16,7-1 0-16,3-11-1 15,4-7 0-15,6 3-2 16,-8-8 2-16,-3-12 2 16,-4-3-15-16,-8-14 7 15</inkml:trace>
  <inkml:trace contextRef="#ctx0" brushRef="#br1" timeOffset="167211.2">12653 14680 560 0,'0'-3'296'0,"0"-5"-89"16,0 2-41-16,0 5-69 15,0-1-38-15,0 1-41 16,0 0-8-16,0 0 11 15,0 0 15-15,0 0 48 16,0 0 15-16,0 1 7 16,0 0-2-16,-1 6-18 15,-2 6-8-15,1 1-17 16,-12 22-9-16,19-19-17 16,-8-3 18-16,-1 6-26 15,2 2-4-15,-2 3-7 16,4 3-39-16,-5-9 33 15,14 9-1-15,-15-10-1 16,7 6 14-16,-3-4-18 0,-9-6 0 16,12-1 0-16,-1-3 1 15,3-5 2-15,8 0 2 16,-7-6 7-16,-5-9 0 16,14 2-1-16,-6-12-5 15,15-2-6-15,11 7-3 16,1-10 0-16,7 0-1 15,7-10-1-15,3-9 0 0,2-4 1 16,0 5 0-16,4 6 0 16,-14 0 1-16,-4 12 0 15,3 5-1-15,-23 3 6 16,4 11-16-16,-14 2-56 16,-6 5-30-16,2 8-137 15,-4 4 144-15</inkml:trace>
  <inkml:trace contextRef="#ctx0" brushRef="#br1" timeOffset="168447.34">13343 14866 469 0,'6'4'302'0,"-2"-6"5"15,2 1-40-15,0 2-36 16,-4-6-31-16,2-3-39 16,-2 4-17-16,-3-11-37 15,-2 8-14-15,0 2-21 16,-8-2-9-16,-4 1-22 16,0 5-9-16,-10-1-16 15,0 2-6-15,-3 12-6 16,-2-1 0-16,1 6-3 15,2 8 1-15,7-1-1 16,1-7 0-16,11 5 0 16,-2-9-1-16,16 0-3 15,-10-2 0-15,16-1-1 0,2 0 2 16,-3-7 2-16,16 4 1 16,-3-6 0-16,1-7-1 15,4 3-15-15,-4-6-6 16,-5-17-8-16,6 13 1 15,-7-19 12-15,2 4 7 16,-2-1 6-16,2-1 2 16,-1 7 0-16,-5 0 0 0,-2 15 1 15,-13-7 0-15,-1 14-13 16,0 5-2-16,-12 6-2 16,3 9 0-16,-6 3 16 15,-3-3 1-15,9 12 0 16,0-4 0-16,2-8 0 15,1 4 0-15,4-11 0 16,3 0 0-16,5 3-1 16,3-8 0-16,4 0 1 15,1-1 2-15,11-3 1 16,-1-2 4-16,-4-10-19 16,15 3-13-16,-8-7-10 15,-6-6-3-15,5-1 18 16,-4-3 12-16,-4-4 8 15,6-4 2-15,-3-2 1 16,-7 3-1-16,-5 0 0 16,-2 11 0-16,1 13-2 0,-7 1-3 15,-7 9 0-15,6 12 1 16,-16 0 5-16,5 9 6 16,-3 3 4-16,-2-1-2 15,6 1-1-15,-7-3-1 16,12 3-4-16,-6-8 0 0,6 0-3 15,1-3 0-15,4-10 1 16,3 1-1-16,-5-8 9 16,4-2 3-16,0-4 0 15,-1 5 0-15,0 0-8 16,9-7-3-16,11-21-17 16,29-37-15-16,-18 27-37 15,0-3-11-15,3 9 16 16,-1 6 12-16,-9 9 37 15,-9 0 6-15,-3 12 11 16,-3 2 8-16,-5 8 43 16,2 7-10-16,-6 7 9 15,-3-3-3-15,-5 5-38 16,1 6 12-16,2-4-16 0,2 1-3 16,-2 1-5-16,0-7 1 15,1 3-1-15,1-3 0 16,6 1 0-16,0-1 0 15,4-5 0-15,3 6 1 16,-2-11 0-16,6 2 1 16,4 0 1-16,1-4-1 15,10-2 7-15,-4-8-12 16,8-7-89-16,0 0-49 0,-6-10 75 16</inkml:trace>
  <inkml:trace contextRef="#ctx0" brushRef="#br1" timeOffset="168733.479">14400 14445 935 0,'3'-8'481'0,"-3"10"-132"0,-4-4-132 15,1-3-95-15,3 5-21 16,-2 0-26-16,1 0-14 16,-1 6-33-16,1-6-10 15,-4 9-10-15,2-7 12 16,2-1-70-16,-2 7-70 15,-5-4 79-15</inkml:trace>
  <inkml:trace contextRef="#ctx0" brushRef="#br1" timeOffset="169161.47">14664 14681 804 0,'5'-24'465'0,"-2"4"-90"16,-1 10-113-16,-2 5-25 16,-2 1-82-16,0 4-38 15,1 0-65-15,0 0-26 16,-2 14-16-16,-13 14 2 16,-37 42 1-16,29-30-1 15,14 9-2-15,-5-6-3 16,11-4-2-16,3-4 0 15,0-12 0-15,-3-7-1 16,-1-5 1-16,2-4 4 0,1-4-55 16,-5-2-42-16,14 0-206 15,-5-2 183-15</inkml:trace>
  <inkml:trace contextRef="#ctx0" brushRef="#br1" timeOffset="169410.388">14598 14819 2422 0,'13'-1'50'0,"7"-7"-11"15,11 4 43-15,6 5-51 16,-8-1-12-16,-7 0-12 16,-5-2 26-16,-7 6-9 15,-4 1 337-15,-7 2-258 0</inkml:trace>
  <inkml:trace contextRef="#ctx0" brushRef="#br1" timeOffset="170425.68">15572 14483 802 0,'-5'-11'404'16,"-6"7"-161"-16,3 4-47 16,5 7-106-16,-5 7-36 15,8 8-17-15,-11-3-10 16,-6 8-5-16,7 6 0 0,-8 8-7 16,9 9-2-16,-6 0-1 15,-2 3-1-15,-7-9-2 16,-2-4-1-16,0-9-2 15,7-5 1-15,6-10-2 16,2-8 1-16,11-6 2 16,0-5-32-16,6-9-71 15,8-3-76-15,9-7 95 16</inkml:trace>
  <inkml:trace contextRef="#ctx0" brushRef="#br1" timeOffset="170729.479">15930 14418 929 0,'6'-9'513'0,"1"8"-115"16,-10 1-192-16,-4 6-51 16,-2 6-85-16,6 9-29 15,-5 10-4-15,-2-3-1 16,-4 7-6-16,-6 0-6 15,4 5-8-15,-4 7-2 16,2 6-8-16,-2-4 1 16,3-2 1-16,-4-17 7 0,10-2-6 15,-2-5-3 1,1-15 0-16,7 14 0 0,-5-18-31 16,5-2-41-16,3 4-122 15,-4-13-128-15,1-2 199 16</inkml:trace>
  <inkml:trace contextRef="#ctx0" brushRef="#br1" timeOffset="170953.59">15493 14612 676 0,'-13'-4'409'0,"10"2"10"16,12 4-107-16,-3-2-117 0,17 1-39 15,-10-1-85-15,4-1-4 16,19 2 1-16,-4 0-9 16,12 3-13-16,-2-3-15 15,-5 2-15-15,-4 1-4 16,-3 2-6-16,-3 0 11 16,-15-4-61-16,6 6-72 15,-10-8 79-15</inkml:trace>
  <inkml:trace contextRef="#ctx0" brushRef="#br1" timeOffset="171609.379">16197 14729 1003 0,'-10'0'538'15,"-2"0"-138"-15,-3-5-188 16,5 5-42-16,-1 0-84 16,-1-2-26-16,-2 4-36 15,-5 3-12-15,6 16-10 16,-4 2-85-16,-3 5 81 0,11 8 3 16,-16-10 1-16,4-1 91 15,24 4-87-15,-6-8-4 16,7 1 0-16,7 0-4 15,-10-12 3-15,1-1 2 16,18-3 1-16,-11-8 3 16,4-5 3-16,5-4 1 15,-2-7-1-15,7-4-3 16,-4-9-4-16,-3-2-3 16,-5-5-7-16,-3-1-11 296,-4-1-18-296,-4 6-7 16,-1 11 3-16,0 14-1 0,-7 12 29 0,-1 1-35 0,-5 4-60 0,-1 3-42 0,6 5-292 0,4 6 295 0</inkml:trace>
  <inkml:trace contextRef="#ctx0" brushRef="#br1" timeOffset="171809.41">16317 15060 664 0,'5'4'375'0,"-9"-2"-41"0,6 3-116 0,3-4-65 0,-5-2-20 0,0 0-31 0,12-4-13 0,0-2-20 0,24-34-6 0,-23 17 4 0,1-2-1 0,3-6-12 0,-4-7-11 0,-1-13-23 16,-1-11-6-16,0-11-7 15,8 7 25-15,-4 7-29 16,-14-2-1-16,1 11-1 16,7 8-47-16,-3 9 46 15,13 13 0-15,1 3-1 16,-2 7 17-16,-1-2-21 15,-3 4-2-15,9 17 0 16,-3-2 0-16,4 15 2 16,0 0 0-16,-2 1 13 15,-4-5-39-15,-3 0-76 16,-4 3-43-16,-6-4 70 16</inkml:trace>
  <inkml:trace contextRef="#ctx0" brushRef="#br1" timeOffset="172074.56">16430 14767 1048 0,'-5'-5'480'0,"-3"-10"-235"16,5 0-45-16,16 3-75 15,4-3-26-15,9 3-19 16,-3-1-11-16,2 2-30 16,0 3-9-16,-5 6 9 15,-1 1-49-15,-2 6 12 16,-3 3 25-16,-2 3-113 16,-1 2 32-16,-4-3 27 15</inkml:trace>
  <inkml:trace contextRef="#ctx0" brushRef="#br1" timeOffset="172542.949">16769 15078 698 0,'0'-1'400'16,"-3"0"-43"-16,0-2-127 15,3 2-101-15,0 0-29 16,0 0-32-16,0 0-11 16,0-4 8-16,1-5 2 0,1 2 0 15,4-9-3-15,17-26-9 16,-7 29-6-16,1-13-15 15,8 5-8-15,0-11-12 16,-4-13-3-16,12-2-3 16,-9-12-2-16,0-7-16 15,-3 6 16-15,-1 5-2 16,5 5-1-16,-6 11 13 16,9 7-16-16,-15 2-1 15,1 7-2-15,-1 9-2 16,-2 6-3-16,1 9-2 15,4 0 2-15,1 0 6 16,3-3-5-16,7 7-56 16,-4-6-37-16,0 6-67 0,3 7-35 15,-12 0 132-15</inkml:trace>
  <inkml:trace contextRef="#ctx0" brushRef="#br1" timeOffset="180581.73">16815 14725 427 0,'0'0'218'0,"0"0"-61"15,0 0-32-15,0 0-23 16,0-1-4-16,0-1-2 15,0 1 3-15,0 0-4 16,2-1 2-16,3-1 6 0,-5 2 0 16,0 0-13-1,0 0-11-15,0-1-29 0,8 0-11 16,-7 1-16-16,3 0-4 16,1 1-7-16,-5-1 0 15,0 0-6-15,0 0-1 16,0 0-3-16,0 1 1 15,5 1 5-15,24 8 2 0,49 16 3 16,-28-10-1-16,2-4-2 16,-10-1-3-16,-14-9 0 15,-1 7-1-15,-9-6-2 16,-6 0 1-16,-4 1-12 16,-8-6-38-16,-3 8-162 15,-7-7 141-15</inkml:trace>
  <inkml:trace contextRef="#ctx0" brushRef="#br1" timeOffset="181864.01">17688 15063 168 0,'0'-1'138'0,"0"1"18"16,0 0-23-16,0 0-1 15,0 0-7-15,0 0-6 0,0 0-12 16,-1 0-10-16,0 12-15 16,0 1-9-16,-2 25-18 15,3-25-9-15,-1-5-13 16,1-2-5-16,-1-4-2 16,1 0 3-16,-1-3 41 15,-1 0 9-15,2 0-1 16,0 0-7-16,0 0-46 15,4-10-10-15,4-14-8 16,19-26-1-16,-9 20-1 16,1-9 0-16,6-4-1 15,8-4 0-15,-2-16 1 16,-6-2-1-16,2-4 0 16,-4 2 0-16,-3 6-2 15,6 10 0-15,-8 0-1 0,-9-6-1 16,9 7 0-16,1 2-4 15,7 14-2-15,6 10-1 16,-9 16-6-16,-2 3-4 16,-4 13-2-16,0 6 1 15,-1 13 6-15,1 12 4 16,0 8 6-16,-6-5 1 16,3 4 2-16,-5-10 3 15,-6-13 12-15,3 6-32 16,-6-16-194-16,3 3 155 15</inkml:trace>
  <inkml:trace contextRef="#ctx0" brushRef="#br1" timeOffset="182154.17">17702 14722 502 0,'0'7'307'16,"0"-1"-13"-16,12 2-106 16,8 3-3-16,15-3-35 0,8 4-17 15,-5-14-40-15,3 2-18 16,-9 1-26-16,-10-6-13 15,5 11-19-15,-8-4-5 16,-6-1-3-16,1 3 10 16,-7-3-69-16,-5-7-73 15,1-2 81-15</inkml:trace>
  <inkml:trace contextRef="#ctx0" brushRef="#br1" timeOffset="182846.31">18285 14935 608 0,'-3'-10'330'0,"-4"4"-50"16,5 2-90-16,-1-2-39 0,5 7-23 15,-2-1-22-15,0 0-8 16,0-1-17-16,-1 0-4 16,0-1-17-16,-7 0-9 15,-15 1-18-15,-25 9-9 16,18-2-14-16,3 9-4 15,-1-1-4-15,-4-2-1 16,6 4 0-16,0 0-1 16,2 0 0-16,14 8 0 0,9 0-1 15,-2-3 0-15,10 2 0 16,-8-4 0-16,2-4 1 16,11 0 0-16,6-6 0 15,4-3 2-15,2-6 3 16,-1-7 1-16,-2-9-1 15,3-5-2-15,2-10-6 16,4 0-3-16,0-9-1 16,2 5 1-16,3-2 5 15,-6-3 1-15,-7 9 0 16,-7-5 0-16,-19 10 0 16,14 12 0-16,-14 11-14 15,-6 3-2-15,10 23-1 16,-15-1 0-16,2 7 13 15,5 4 1-15,-12-7 2 0,-1-1 0 16,4 6 1-16,1-1 0 16,4 0 0-16,2-3 1 15,1-8 2-15,6-1-3 16,3-6-36-16,-1-6-28 16,1-4-54-16,4-4-44 15,5-5-130-15,3-5 189 0</inkml:trace>
  <inkml:trace contextRef="#ctx0" brushRef="#br1" timeOffset="183212.879">18828 14804 626 0,'3'15'448'15,"-16"-5"11"-15,0 8-183 16,-7-3-56-16,-2-3-86 15,2 2-27-15,-1-10-42 16,-2-4-14-16,3 6-18 16,2-2-8-16,-5-1-10 15,0 12-5-15,-8-8-6 16,2 5-1-16,-3 8-2 16,6-5 0-16,0 5-1 0,3 0 1 15,16 3-1-15,-2-5 0 16,9 0-2-16,-1-3 1 15,21 1 1-15,-3-2 1 16,17-4 2-16,11 1 2 16,-7-9 1-16,3-4-1 15,3-6-5-15,-3-4-10 16,-5-6-34-16,-5 3-21 16,-15-6-53-16,5 3-36 0,-7-1-191 15,1 1 225-15</inkml:trace>
  <inkml:trace contextRef="#ctx0" brushRef="#br1" timeOffset="183648.97">19307 14570 846 0,'2'-13'444'15,"-1"13"-105"-15,-2-1-106 16,-3 4-103-16,3-3-42 15,-1 0-52-15,-6 9-7 0,-20 20-5 16,-26 37-2-16,21-16 1 16,3 4 0-16,0 8-2 15,-2-9-1-15,8-2-4 16,-3-4-3-16,3-12-5 16,5-1 0-16,-6-11-2 15,11 1 1-15,1-10-1 16,12 3 2-16,2-8-7 15,-2-7-12-15,6-6-75 16,-9-9-48-16,16-4-133 16,8-1-94-16,-6-9 232 15</inkml:trace>
  <inkml:trace contextRef="#ctx0" brushRef="#br1" timeOffset="184228.18">19053 14925 725 0,'-1'-19'392'0,"1"14"-76"0,-1-3-46 16,1 8-85-16,1-3-36 15,2-2-70-15,-3 5-24 16,0 0-34-16,9 1-7 16,13 2-6-16,35 10 0 15,-21-6-3-15,2 4-1 16,11-2 0-16,-14-12 1 16,-15-7 0-16,9 6 1 15,-15-7-4-15,9 12 16 16,6 0 20-16,-9-1 4 0,-6-2 11 15,-2 1-17-15,-12 1-23 16,0 4-5-16,-3 4-5 16,-3 3 1-16,-3 5 4 15,-14-3 3-15,12 10-2 16,-14-8-1-16,3 3-2 16,18 3-2-16,-8-3-1 15,10 1 0-15,7-1-1 16,-14-4 1-16,12 1-1 15,0 1 0-15,-5-6 2 16,25 4-1-16,-7-4 1 16,5-6 1-16,16-3 2 15,-16-10-1-15,12-6 2 16,1-4-1-16,-3-1-2 16,5-1 1-16,-7-4 0 0,0 3 0 15,-9-7 1-15,-10-1 1 16,-10 0-1-16,-7-6-1 15,-3 13-3-15,-5 3-1 16,-4 5-3-16,-2 8-3 16,-6 1 0-16,0-1-1 15,-5 1 2-15,0-4 0 16,11 5 3-16,-3-3 0 0,19 9-20 16,0 0-10-16,5-3-46 15,0 1-24-15,0-1-103 16,15 2-133-16,8 5 222 15</inkml:trace>
  <inkml:trace contextRef="#ctx0" brushRef="#br1" timeOffset="184679">20032 14864 705 0,'0'-12'433'0,"1"-1"-30"15,-1-2-185-15,3 13-18 16,0 1-74-16,-1 2-27 16,-2-1-46-16,-2 0-20 15,1 0 2-15,-5 17 7 16,-18 35 1-16,8-23-4 15,0 5-8-15,-4-4-4 0,7 5-9 16,-2-3-2-16,-3-6-5 16,5-3-1-1,4-7-2-15,-5-8 0 0,11-4 12 16,3-5 3-16,0-10 1 16,6-4 0-16,0-10-13 15,4-5-4-15,17-3-2 16,8-5-3-16,13-6-3 15,3 4-4-15,-6 0-16 16,1-4-6-16,8 15-8 16,-1-4-14-16,-6 4-26 15,2 11-19-15,-8-3 29 16,-2 5 26-16</inkml:trace>
  <inkml:trace contextRef="#ctx0" brushRef="#br1" timeOffset="189129.16">8081 14715 362 0,'28'3'228'16,"-30"-5"-30"-16,-3-1-86 16,0-2-28-16,4 4-33 15,0-2-7-15,0 2-9 0,1 0-7 16,0 0-14-16,0 0-5 15,0-1-1-15,0 1 0 16,-2 0 2-16,2 0 1 16,-1 0 3-16,0 0 1 15,0 0 2-15,0 0 2 16,0 0 1-16,0 0-1 16,0-1-1-16,-1-2-2 15,-2 0 2-15,2-4 2 0,-12 1 12 16,-24-25 5-16,23 23 6 15,3 2-1-15,1 1-7 16,-4 1-3-16,0 3-5 16,-4 0 1-16,-1 0 0 15,-8-8 3-15,4 0 3 16,3 5-2-16,1-4-4 16,2 0-6-16,-3 4-7 15,-7-7-1-15,-9 2-4 16,19 10-1-16,-15-5-1 15,-1 1-3-15,9 4 0 16,-13-2-1-16,11 0 2 16,2 0 1-16,0 2 3 15,-1-8 2-15,2-1-1 16,1 2 1-16,6-3-3 0,-1 6 0 16,5 6-2-16,-3-6 0 15,5 4-2-15,-1-1-1 16,-15-10 0-16,19 12-1 15,-14-6 1-15,-3 1-1 16,3-5 1-16,-13-3-1 16,0 1 4-16,2-2 4 0,4 8 7 15,4-1 3 1,5-1 2-16,0-5-2 0,9 1-3 16,-5-6-2-16,1-2-3 15,5 2-1-15,-4-6-4 16,5-1-1-16,9 7-2 15,-1-4-2-15,4 3-1 16,-3 0 0-16,-6-5 1 16,4 4-1-16,-1 5 0 15,1-5-1-15,-1 4 0 16,0 2 0-16,-3-5 0 16,2 4-1-16,3 4 0 15,-3-6 0-15,4 4 0 16,3 2-1-16,-3-9-3 15,3 11 0-15,-3 0-2 16,0 4-1-16,3 9-3 16,-4-7-1-16,0 2 2 15,0 0 1-15,0 0 4 0,0 0 2 16,0 0 0-16,-1 6 2 16,1-1 0-16,0-1 0 15,-1 1 0-15,1-4 1 16,0 1 0-16,-1 4 1 15,1-5-2-15,0-1 1 0,-1 2 0 16,1-2-1-16,-3 5 0 16,-3 7 0-16,3-6-1 15,-14 33 0-15,9-29 0 16,-6-3 0-16,7 4 0 16,-7-3 1-16,4 3-1 15,-2-3 1-15,3 0 1 16,0-3 0-16,10 0 0 15,-4-2 0-15,-2 0 0 16,11 1 0-16,-9-3 0 16,3 2 0-16,2-2 0 15,-2-1 1-15,0 0-1 16,-1 0 0-16,1 0-1 16,0 0 1-16,0 0 2 15,0 0 1-15,0 0 1 16,0-1-1-16,0 0-4 0,0 0 0 15,0 0-1-15,1-3-1 16,3-5 1-16,2-1 0 16,2 0 1-16,31-30-1 15,-38 25 1-15,8-1 0 16,2 4 0-16,11 9 1 16,-8-8-1-16,1 9 1 15,-5-5 0-15,-7-4 0 0,2 7-1 16,1-5 0-16,-1 2-2 15,-1 3 0-15,5 3 1 16,-5-2 0-16,3 3-1 16,-1 0 1-16,-4-7 0 15,3 6 0-15,-1 2 0 16,-3-1 0-16,0 0-1 16,0 0 1-16,0 0 1 15,0 0 0-15,0 0 0 16,0 0-1-16,0 0 1 15,0 0 0-15,8 4 0 16,-3 0 0-16,6 1 2 16,24 15 1-16,-26-20-1 15,-2 3 1-15,0-5 0 16,4 5 0-16,-3-3-1 0,2 1-1 16,-1 4 0-16,1 0 0 15,0 5 0-15,-3-3 2 16,1 2-3-16,-2-3-26 15,4 2-77-15,1-3-54 16,1-3 87-16</inkml:trace>
  <inkml:trace contextRef="#ctx0" brushRef="#br1" timeOffset="198299.76">3479 12574 267 0,'12'-44'152'15,"-6"32"-10"-15,-1-1-21 16,2 4-19-16,-4-1-7 16,1 2-21-16,2 3-3 0,-6-5 0 15,5 8 3-15,-6-4 15 16,0-4 5-16,1 11-4 16,-1-3-9-16,1 8-29 15,0-6-17-15,-1 0-19 16,-1 16-2-16,-16 19 6 15,7-25 4-15,-10-5 0 16,3 4 2-16,7 16 7 16,-14-1 4-16,-1 15 6 15,-15 2 2-15,-21 8-7 16,1 6-2-16,-9 10 6 16,7 1 6-16,7 6 13 15,0-8 3-15,2-19-6 16,18 2-6-16,-3-22-19 15,19-1-8-15,6-5-10 16,1-8-6-16,8-5-3 16,2-2 0-16,5-4-25 0,-1-3-30 15,-1 2-115-15,0-1-122 16,10-3 178-16</inkml:trace>
  <inkml:trace contextRef="#ctx0" brushRef="#br1" timeOffset="199775.3">2084 13315 361 0,'4'-2'236'0,"-6"-3"10"15,0-1-37-15,2 4-43 16,-1 1-16-16,0 0-40 15,0 1-21-15,0 0-45 16,-1 0-12-16,1 0-10 16,-1 18 1-16,-11 35 6 15,9-21 2-15,-2 3 2 16,-4-2 0-16,7 7-7 16,-4-3-5-16,2 4-6 15,-1 2-4-15,-4-10-3 16,6 2-2-16,-1-6-1 15,5 1-1-15,-5-7 1 16,4 1 0-16,-2-10 3 16,-15-10 1-16,21 4 5 15,-9-9 2-15,7 2 9 0,6-1-1 16,-12-7-4-16,4-2-4 16,1-5-15-16,4 2-3 15,-1-4-14-15,-12-4-2 16,6 0 0-16,-4-3 2 15,2 3 7-15,7-1-2 16,-2 1-1-16,-10 1 0 16,0 3 3-16,-5 2 4 0,-7 6 0 15,11 8-1-15,-12 0 0 16,6 6-1-16,-3 1 1 16,-10-2 1-16,8 7 0 15,-2 1 1-15,-3 2-1 16,11 7 1-16,-1-3 2 15,-1-3 0-15,4 5 1 16,-3-4 0-16,3 0 0 16,3 3 0-16,2-4-2 15,0-3-1-15,5 2-2 16,2-7-2-16,6 1-4 16,6 3 0-16,5-5 1 15,6 1 3-15,2-3 6 16,2-5 2-16,5 0 6 15,0-6 2-15,9 0 0 0,-3-1 0 16,3 3-2-16,0 4-2 16,-14-6 1-16,4 9-1 15,-10-7 2-15,-9 0 0 16,2 0 1-16,-2-4 1 16,-5 0-1-16,12 3-1 15,-5-1-1-15,-2-1 0 16,-1 0-1-16,-6-2 0 0,1 6 0 15,-4-3 0-15,2 6-12 16,-2 0-28-16,0 0-97 16,0 0-109-16,0 0 147 15</inkml:trace>
  <inkml:trace contextRef="#ctx0" brushRef="#br1" timeOffset="200338.37">2180 13590 272 0,'12'-32'192'0,"-1"26"22"16,-9 2-39-16,1-2-49 15,-3 3-5-15,0 3 2 16,0-1 0-16,0 0-4 16,0-1 0-16,0 1-17 15,0 0-18-15,0 0-30 16,0 1-13-16,0 0-18 16,0 9 7-16,-3 14 6 15,-10 28-1-15,9-24-8 16,-4 2-4-16,5-1-10 15,4-1-3-15,-3-2-3 16,2-3-2-16,0-1 0 16,0-2 1-16,0-4 0 0,-1 1 1 15,1-5 1-15,0-4 1 16,0-3 1-16,1-1-4 16,1-3-39-16,-3-1-45 15,1 0-331-15,0 0 278 16</inkml:trace>
  <inkml:trace contextRef="#ctx0" brushRef="#br1" timeOffset="200952.52">2613 13531 691 0,'-1'-5'371'15,"-3"5"-111"-15,3 6-98 16,-3-6-32-16,-2 6-43 16,-4-9-6-16,-3 5-4 15,-6 2-5-15,-6-1-15 16,5 6-7-16,-13-4-21 15,2 1-7-15,16 8-8 0,-8-3-4 16,3 1-4-16,8 0 0 16,-7-10-1-16,4 3-1 15,5-5-3-15,7 3-2 16,0-3-14-16,0-1-3 16,3 1 0-16,0 0 2 15,0 0 9-15,24 8 3 16,29 14 0-16,-30-14 0 15,3 4 1-15,-5 0 1 0,-2 4 2 16,1-1 0-16,-8 4 0 16,-2 0 2-16,-3 2 2 15,-7-5 0-15,-4-3 4 16,-6 1 1-16,5 0 1 16,-7-4 1-16,5 1 3 15,0 1 0-15,-11-10-1 16,0-1-2-16,-6-4-3 15,-3-10-2-15,5 3-2 16,3 7-1-16,4-2-3 16,-3 5 0-16,8 0-3 15,1-2-2-15,-1 3 6 16,12 6-18-16,-1-4-82 16,7 10-62-16,-2-7 90 15</inkml:trace>
  <inkml:trace contextRef="#ctx0" brushRef="#br1" timeOffset="201489.52">2948 13537 577 0,'-8'0'380'16,"3"6"10"-16,-3-6-198 16,-13-1-16-16,7 1-50 15,-7-3-17-15,-5 2-19 16,13 8-7-16,-13-3-11 16,1 2-8-16,-2 6-16 15,0-5-13-15,-1 3-18 16,5-2-6-16,5-2-6 15,2 0-3-15,9 1-5 16,3 2-7-16,4-4-9 16,4 0-2-16,2 0 2 15,-2 1 5-15,14-1 10 0,4 2 3 16,9 1 0-16,6 2 0 16,-2 3 1-1,-4 5 0-15,-11-2 2 0,2 5-1 16,-13 1 2-16,-9-7 0 15,-1 2 1-15,-11-4 4 16,-1-3 1-16,4 2 2 0,-4 2 2 16,-5-4-1-1,-6-1-1-15,4 6 0 0,-11-15-2 16,3-1-2-16,4 1-2 16,0-7-2-16,7 7-3 15,3 6 1-15,0-1-31 16,7 2-50-16,6 5 53 15</inkml:trace>
  <inkml:trace contextRef="#ctx0" brushRef="#br1" timeOffset="202484.379">3112 13622 365 0,'32'-34'208'15,"-32"24"-19"-15,3 0-12 0,-2-2-15 16,1 6-5-16,3-1-4 16,-5 7-13-16,-3-1-32 15,0 3-15-15,2-2-32 16,0 0-1-16,0 0 6 15,-2 10-1-15,-6 5-4 16,-28 28-5-16,20-19-13 16,1-3-7-16,-3-1-11 15,5 3-7-15,0-4-10 16,0 0-3-16,9 1-3 16,4 1 0-16,-1-4-2 15,7 2 0-15,-6-9 0 16,-2-4 0-16,7 6 0 15,0 1 0-15,8-6 0 16,1 3 1-16,-1-5 2 16,-7-12 1-16,12 8 4 15,-3-10 2-15,7-6 2 0,-1-4-1 16,4-11-2-16,3-1-2 16,-4-8-3-16,3 8 1 15,-8-1 1-15,-6 6 1 16,-9 3 2-16,-3 1 0 15,-11 10-3-15,-4-3-1 16,-3 5-5-16,2 5-2 16,-4 5-5-16,9 2-1 15,0 5 0-15,2-2 1 0,11 6 2 16,-7-5 1-16,3-1 1 16,2 4-2-16,-4-4-47 15,4 7-27-15,-1-3-106 16,1-1-70-16,3-7 163 15</inkml:trace>
  <inkml:trace contextRef="#ctx0" brushRef="#br1" timeOffset="202914.11">3568 13561 424 0,'2'6'306'15,"0"0"-3"-15,1 7 71 16,-4-4-116-16,-3-7-38 16,4 10-74-16,-6-11-21 15,0-1-38-15,1-2-15 16,-4-4-23-16,-3 2-12 16,-1 2-19-16,0 2-7 15,-5 0-6-15,-3 0-1 0,-1 1-2 16,0 5-1-16,7 6 0 15,-5 2-1-15,-2 4-2 16,4-1-1-16,2 5-2 16,2-1-2-16,7 2-3 15,0 2 0-15,-1-8-4 16,11 3 0-16,11-4 4 16,11 5 0-16,5 0 7 15,0-9 2-15,-2-5 1 16,-18-8 2-16,12 5 2 15,1-1 1-15,1 0 4 16,8-2 2-16,-14-13-9 16,-1 0-21-16,-3-6-69 15,2 2-59-15,-9-2 87 16</inkml:trace>
  <inkml:trace contextRef="#ctx0" brushRef="#br1" timeOffset="203286.09">3739 13534 949 0,'-4'-6'510'16,"1"6"-115"-16,-3 3-209 15,3 4-31-15,-2 7-78 16,-1 6-25-16,2-1-25 16,-2 10-6-16,2-3-5 15,0 0-1-15,0 5-3 16,-2-5-1-16,4 7-2 15,-2-3-1-15,3-5 1 16,-2-9 0-16,0 1 9 16,0-7-9-16,1-5-67 15,2 3-58-15,-2-15 65 0</inkml:trace>
  <inkml:trace contextRef="#ctx0" brushRef="#br1" timeOffset="204000.67">4166 13603 665 0,'-6'-7'374'0,"1"5"-52"15,-1-3-73-15,-2 0-66 16,3 2-33-16,-4 3-45 0,0 0-17 15,-3 3-26-15,-3 1-8 16,1 4-12-16,-8-4-8 16,-1 5-14-16,1 3-3 15,-2 0-4-15,-7 2-2 16,5 4 0-16,2-2-5 16,17 5-5-16,6 2-1 15,-5-2-5-15,7 2 0 0,-10-8-3 16,13 3 3-1,10-3 1-15,-5-2 1 0,2-5 3 16,1 3 0-16,-2-7 5 16,-3-6 1-16,10 1 3 15,-6-12-5-15,7-3-19 16,2-1-14-16,-4-13-30 16,3 2-12-16,-3-7-6 15,-3 2 9-15,-4 3 26 16,-1 0 16-16,-5 14 25 15,2 6 1-15,-4 7 4 16,-1 4-4-16,-3 3-1 16,2-4 0-16,0 0-2 15,-8 16 3-15,-14 34 1 16,17-26 0-16,-3-1-1 16,3 3 0-16,3 0-1 0,3 2 0 15,5-6 1-15,-1-5 0 16,5 5 4-16,-2-3 17 15,5-7-84-15,-2 1-58 16,2-14 78-16</inkml:trace>
  <inkml:trace contextRef="#ctx0" brushRef="#br1" timeOffset="204315.6">4348 13325 1249 0,'0'2'533'0,"-9"8"-311"15,-7 5-70-15,21 15-80 16,-13 6-29-16,5 5-18 16,-10-3-6-16,-3 4-9 15,4-2-2-15,-1 3-3 16,1-4-1-16,1 3 0 15,-4-7 0-15,7 1 2 16,4-5-1-16,-3-7 4 16,7 0 1-16,-10-20 0 15,10 10-18-15,1-14-53 0,-1-10-48 16,3-3-91-16,0-8-57 16,-2-14 160-16</inkml:trace>
  <inkml:trace contextRef="#ctx0" brushRef="#br1" timeOffset="204715.57">4242 13618 465 0,'11'-12'323'0,"-8"1"38"16,6 10-45-16,-4-4-87 16,-2 4-45-16,-1 1-70 15,-2 0-28-15,0 0-20 16,8 2-6-16,14 6-15 16,27 7-6-16,-29-14-12 15,0 2-5-15,1-7-2 16,-11-10 0-16,5 4-1 15,2-4 1-15,-5-4-2 16,4-1-2-16,-7 1-7 16,1 4-4-16,-9 5-13 15,5 14-5-15,-5 7 0 16,-4-1 3-16,1 13 10 16,-4-2 1-16,-2 1 1 15,-1 5-1-15,-3-3 1 16,2 4-1-16,4-2 2 0,2 3-1 15,4 0 1-15,0-2-1 16,-2-4 0-16,-4-3 1 16,4 2-1-16,-3-6 1 15,0-5 8-15,8 2-17 16,-3-7-45-16,8 5-36 16,-1-2-105-16,-2-5-55 15,7-17 155-15</inkml:trace>
  <inkml:trace contextRef="#ctx0" brushRef="#br1" timeOffset="205239.33">4732 13624 482 0,'-8'-1'254'0,"-1"1"-40"16,1-1-39-16,1-2-10 15,1 6-4-15,-6-2-2 16,7 10-8-16,-6 7-4 0,-3-1-5 16,-6 4-15-16,-1 1-11 15,8 4-35-15,-2-3-20 16,14 11-33-16,2-8-12 15,0-5-11-15,5-1-2 16,2-13-1-16,0 4 1 16,5-2 2-16,-1-3 2 15,4 2 3-15,1-14 3 0,7 0-1 16,4-2 0-16,2-13-3 16,4 10-4-16,-17-14-1 15,-2 3-2-15,-4-1 2 16,-6-3 1-16,2 4 3 15,8 1 3-15,-14-2 0 16,-5 1-1-16,-1 0-3 16,-12 0-3-16,-11-2-4 15,10 11-4-15,-10 5-7 16,-7-4 0-16,13 13-32 16,-1 3-18-16,4 0-37 15,9 15-32-15,2-3-57 16,3-2-29-16,6 8-187 15,3-3 254-15</inkml:trace>
  <inkml:trace contextRef="#ctx0" brushRef="#br1" timeOffset="205763.51">4954 13578 1015 0,'-3'-6'456'0,"-3"2"-236"16,10 9-57-16,-14-1-56 16,3 7-30-16,2 10-10 15,-7 0-5-15,5 9-7 16,3 3-2-16,-9 2-3 15,0-1-6-15,9 3-14 16,-1-2-5-16,2-10-11 16,6 5-4-16,-3-5-2 15,-6-13 1-15,7-2-1 16,1-10 2-16,0-10 11 16,-1-4 0-16,5-6 3 15,8 2-10-15,2-20-43 0,10 4-28 16,2-8-65-16,-7-9-24 15,7 7 11-15,-3 4 23 16,-7 7 59-16,1 5 29 16,-4 15 20-16,1 3-2 15,-2 9 2-15,-1 12 5 16,-3 10 21-16,-6-1 10 16,-1 15 20-16,-6-4 6 15,-4 5-3-15,1 6-4 16,-3 3-12-16,4 3-10 15,-3-5-11-15,1-3-3 0,-2-10 31 16,1-7 11-16,6-5-33 16</inkml:trace>
  <inkml:trace contextRef="#ctx0" brushRef="#br0" timeOffset="210945.4">5027 16467 306 0,'3'-1'185'0,"0"3"-7"15,-1 1-25-15,-2-3-21 16,0 0-11-16,0 0-5 16,-1 0 0-16,0 1-10 15,-4 15-4-15,-14 36-14 16,-1-25-9-16,-7 11-4 16,-9 3-3-16,2 7-2 15,-5 1-4-15,-7-2-7 16,-2 0-7-16,-15-8-14 0,-1 3-6 15,1-9-12-15,5-5-2 16,5-6-3-16,7-9 0 16,12-7 2-16,3-6 0 15,-1-9-3-15,1-2-1 16,5-3-25-16,-3-4-16 16,9 2-16-16,7 0-4 15,-2-2 15-15,4 0 4 16,11 9 2-16,0-5-3 15,9 7 0-15,5-5 7 0,10 2 8 16,2-3 1-16,13-1 2 16,0 6-1-16,4-7 0 15,7 5 0-15,5 6 0 16,6 7 2-16,-1 10 2 16,-3 3 1-16,-12 5 4 15,6 2 2-15,-17 4 3 16,-12 3 3-16,-4-2 3 15,-12 0 2-15,-9-7 2 16,19 3 1-16,-6-7-2 16,-13-6 2-16,12-3 2 15,0-2 3-15,2-9-1 16,13-2-27-16,10-14-207 16,-6-7 158-16</inkml:trace>
  <inkml:trace contextRef="#ctx0" brushRef="#br0" timeOffset="211598.2">5578 16720 637 0,'0'-1'358'0,"0"0"-34"15,0 0-73-15,-1-1-49 16,1 1-26-16,-1 0-51 16,0 0-24-16,0 0-49 15,1 0-16-15,0 0-18 16,0 0-1-16,26 0 0 15,27 4 2-15,-17 9-3 16,1-10-3-16,-1-3 0 16,2 3 0-16,0 2-3 15,-4-4 1-15,-4 1 2 16,-8-6 1-16,-5-6 3 16,-1 3 2-16,-7-4 2 15,5 9 5-15,-10-2-59 16,-4-6-49-16,0 3 50 0</inkml:trace>
  <inkml:trace contextRef="#ctx0" brushRef="#br0" timeOffset="211986.44">5565 16868 773 0,'-5'-8'396'0,"1"5"-90"16,4 3-88-16,0 3-69 16,-1-3-39-16,1 0-59 15,0 0-10-15,0 0 4 16,0 0 8-16,9 2 23 15,19 4-1-15,39 8-1 16,-21-10-1-16,3-2-15 16,-11-2-8-16,-10-4-20 15,0 0-7-15,-9-1-7 16,13 5-4-16,-9-2-2 16,-7 3-1-16,-1 0 0 0,-14-5 0 15,4 5-6 1,-3 1-34-16,-3-2-92 0,0 0-470 15,0 0 409-15</inkml:trace>
  <inkml:trace contextRef="#ctx0" brushRef="#br0" timeOffset="212979.47">6848 16420 482 0,'0'-2'274'0,"-12"7"-45"78,6-2-10-78,3-2-25 0,1 1 51 0,1-2-24 0,1 0-28 0,-1 0-52 0,-14 8-82 0,-64 48-14 16,53-33-11-16,-25 18-5 15,-2 6-6-15,10 9-13 16,-1 2-2-16,7-7-5 15,4-1-1-15,7-7-1 16,3-3-1-16,12-3 0 16,5-2-1-16,3-4 1 15,8 0-2-15,2-2 2 16,7-1 2-16,7-4 4 16,-2-2 10-16,2-13-41 15,2 4-41-15,-1-13-147 0,3-4-230 16,0-14 288-16</inkml:trace>
  <inkml:trace contextRef="#ctx0" brushRef="#br0" timeOffset="213412.3">7247 16487 1039 0,'1'-9'457'0,"-7"1"-220"16,6 5-49-16,-9 3-69 15,7 6-35-15,-9 10-50 16,-6 5-16-16,-2 15 3 16,-7 5 8-16,-3 12 8 0,7 9 2 15,-3-3-9-15,-3-8-6 16,9-1-8-16,-5-13-2 16,4-3-6-16,6 5 0 15,-2-11 0-15,5-2-1 16,4-8 4-16,1-1 2 15,0-10 2-15,0-5 12 0,2 0-34 16,-2-3-25-16,5-7-114 16,1 0-96-16,8-10 151 15</inkml:trace>
  <inkml:trace contextRef="#ctx0" brushRef="#br0" timeOffset="213685.49">7396 16830 828 0,'-12'-9'448'0,"5"12"-62"15,-6-5-140-15,3 15-78 0,-1 3-25 16,-5-2-52-16,5 9-17 15,-4-6-37-15,5 3-12 16,4 0-9-16,2 1-5 16,6-2-2-16,-8-6 3 15,-1-3 6-15,3-3-38 16,1-5-90-16,9-6 77 16</inkml:trace>
  <inkml:trace contextRef="#ctx0" brushRef="#br0" timeOffset="214593.59">7810 16579 411 0,'14'-9'242'0,"8"0"-22"15,1 1-20-15,-1 5-24 16,-8-6-4-16,-5 4-9 16,1-1-2-16,-6 2-15 15,-1 4-15-15,-3 1-31 16,-1-1-18-16,0 0-39 15,0 0-9-15,-21 7-3 16,-29 47 0-16,21-17-2 0,4 3-4 16,4 5-11-16,-4-6-2 15,2-9-4-15,-1-3-1 16,2-5-3-16,6-1 0 16,5 2-3-16,12 1-1 15,1-4 0-15,6-2-1 16,3-2 1-16,-5-3 0 15,7-2 2-15,10 2 2 0,1-8 5 16,1-2 2-16,8-9 4 16,-4-10 2-16,20-8-1 15,2-4-2-15,0-5-3 16,-3-3-1-16,-14 0 0 16,-3 4 1-16,-14 2 0 15,-5 1-1-15,-15-1-4 16,-7 0-3-16,-12-3-1 15,-3 6-2-15,-2 8-1 16,-7-5 1-16,2 12-3 16,-2 1 0-16,0 5 1 15,8 3 0-15,14 2-1 16,-1 3 0-16,0-2 2 16,1 2-9-16,6 4-71 15,16 4-50-15,19 5 76 0</inkml:trace>
  <inkml:trace contextRef="#ctx0" brushRef="#br0" timeOffset="-214450.81">8428 16500 682 0,'0'-8'443'15,"1"6"-23"-15,0 1-140 16,-1 0-39-16,-1 1-90 15,0 0-37-15,-1 0-66 16,-3 1-20-16,-8 10-10 16,-36 43-1-16,34-10 2 15,-4 3 1-15,-3 4 1 16,7-3 0-16,-3-5-2 16,5-3-2-16,-6-10-4 15,5 1-2-15,-5-8-4 0,-8-1-1 16,27 4-1-16,-13-8 1 15,7 0 1-15,8-5 1 16,-6-8 5-16,7-1 1 16,3-11-41-16,-5-5-33 15,4-10-122-15,10-5-27 16,15-2 124-16</inkml:trace>
  <inkml:trace contextRef="#ctx0" brushRef="#br0" timeOffset="-214136.92">8764 16447 712 0,'-2'-14'437'0,"3"7"-3"16,0 2-115-16,5 5-130 16,1 1-46-16,-13 7-65 15,-2 4-24-15,-11 7-7 16,12 9 10-16,0 12 3 15,-1 4 0-15,6 16-5 16,-17-4-8-16,4-3-14 0,-5-6-7 16,-12-12-11-1,13 5-3-15,-10-7-3 0,11 6-2 16,2-6-1-16,0-7 1 16,6-4 1-16,6-3 1 15,2-11 2-15,2-5-11 16,4-8-83-16,-1-14-36 15,7-7 64-15</inkml:trace>
  <inkml:trace contextRef="#ctx0" brushRef="#br0" timeOffset="-213287.35">9019 16767 415 0,'-1'-1'267'0,"0"0"-5"15,0 0-41-15,-1 0-68 16,1-1-28-16,0 1-34 0,0 0-10 16,0 1-8-16,0 0 2 15,0 0-2-15,0 0-2 16,0 0-8-16,0 0-3 15,0 0-12-15,-1-1-6 16,1 0-9-16,0 1-3 16,1 0 16-16,17 6 11 15,48 7 8-15,-21-20 0 0,11 6-15 16,-7-10-10-16,10 11-15 16,-9-2-7-16,-10 0-8 15,-4-1 0-15,-20 0 1 16,-2 6-1-16,-8-6 10 15,-4 9 2-15,-5-7-1 16,3-1-1-16,0 1-10 16,0 0-5-16,-12-3 0 15,2 0-3-15,-25-25-20 16,28 18-17-16,4 1-53 16,0-3-35-16,2 11-148 15,2-4-276-15,9 2 363 16</inkml:trace>
  <inkml:trace contextRef="#ctx0" brushRef="#br0" timeOffset="-212890.19">9876 16429 852 0,'4'-16'398'0,"1"5"-141"16,-2-1-36-16,0 9-49 16,-3 3-36-16,-4 5-47 15,3-5-21-15,-7 18-2 16,-17 39 10-16,2-20-5 15,4 6-7-15,-2 15-19 16,-6-8-8-16,10 4-12 16,2-3-4-16,-7-17-6 15,13 8-3-15,-7-7-4 16,-3-8 0-16,16 0-2 16,-14-10 0-16,10-8 0 15,4-4 5-15,1-4 8 16,7-3-17-16,-5 1 83 0,0 0-64 15</inkml:trace>
  <inkml:trace contextRef="#ctx0" brushRef="#br0" timeOffset="-212303.85">10392 16242 635 0,'11'-5'324'15,"8"5"-89"-15,9 3-25 16,4 13-46-16,5-1-22 16,-4 6-33-16,-6 1-9 0,9 7-12 15,-17 5-4-15,-4 8-11 16,0 0-9-16,-14 7-16 16,6 8-5-16,-1 4-1 15,3 3 2-15,-8-3-2 16,-2-8 0-16,-6-7-4 15,-2-4-3-15,-14 0-5 16,9 1-3-16,-21-3-7 16,-9-3-2-16,6-6-3 15,-18-9 1-15,14-5-3 16,1-8-13-16,5 1-93 16,10 0-84-16,8-4 105 15</inkml:trace>
  <inkml:trace contextRef="#ctx0" brushRef="#br0" timeOffset="-210936.5">6439 17414 587 0,'-1'0'317'15,"-2"0"-76"-15,-3 0-85 16,5 0-18-16,0 0-26 16,0 0-9-16,1 0-21 15,0 0-4-15,0 0-3 16,4 1 1-16,8 4 0 15,0-1-5-15,29 8-8 16,-22-8-4-16,3-1-10 16,0-3-2-16,11 0-5 15,-1-8-3-15,9 0-7 16,10 2-3-16,-6-5-8 16,5 5-5-16,-6-4-6 0,2 0-4 15,10 4-2-15,1-2 0 16,7 6-2-16,7 2 0 15,-9 2 1-15,-4-2-1 16,2 5 1-16,-11-5 0 16,14 0-2-16,5 2 2 15,0-1-1-15,-1-2 1 0,0-2 2 16,-2-1 0-16,2-3 0 16,-1 0 0-16,7-3-1 15,-3-2-1-15,-2 4-2 16,5 5 0-16,-14 1 0 15,4 2-1-15,-10 0 2 16,-2 0 0-16,2 0-1 16,-6-2 0-16,8 2 0 15,0 0 0-15,-8-2 0 16,8 3 1-16,-6-5 0 16,0-5 0-16,16 4 0 15,-6-5 0-15,13 7-2 16,3 3 0-16,-6-3 0 15,0 3 0-15,-7-2 2 16,1 3-1-16,7 2 0 16,6-2 0-16,-4 1-1 15,4-2 1-15,-5-2 0 0,-2-2 0 16,5 0 1-16,-6-2-1 16,10 4 1-16,-9-1-1 15,3 2 0-15,-5-5 0 16,-5 2 1-16,8 4-1 15,3-4 1-15,0 2-1 16,-6-1-1-16,1-1 1 0,-5 3-1 16,-3 1 1-16,1-1 0 15,2 1 0-15,-6-1-1 16,0 7 0-16,-11-5 1 16,-2-2 0-16,-13 7 0 15,-10-10 1-15,-7 5-1 16,-12 2 0-16,1-3 0 15,2 8 1-15,-9-12 1 16,-5-1 0-16,6 2 2 16,3 3 1-16,0 4 0 15,0-4 2-15,0 0 2 16,-1-1-25-16,-1 0 255 16,1 0-185-16</inkml:trace>
  <inkml:trace contextRef="#ctx0" brushRef="#br0" timeOffset="-208869.75">7046 17723 550 0,'28'-28'270'16,"-27"23"-83"-16,0 1-24 15,-1-3-38-15,1 3-8 0,0 6-14 16,2 0-4-16,-3-2-12 16,0 0-7-16,0 0-10 15,0 0-3-15,-1 0-6 16,-1 0 0-16,0 0-13 16,-17 9-7-16,-35 28-13 15,23-22-7-15,-2 9-12 16,0 7-3-16,-2-6-4 15,4 6 0-15,3 1-1 16,4-3 0-16,19 2-1 16,-5 6 0-16,0-13-2 15,7 12 0-15,-10-1 1 16,12-6 1-16,8 8 1 16,0-13-1-16,-4 1 2 15,4 0 0-15,-12-4 2 0,5 0 1 16,11-1-7-16,-1-4-39 15,-2-8-111-15,0-1-120 16,8-11 161-16</inkml:trace>
  <inkml:trace contextRef="#ctx0" brushRef="#br0" timeOffset="-207637.23">7504 17809 711 0,'28'-29'332'0,"-29"32"-143"16,-2-1-30-16,-2-1-47 0,4-1-15 15,0 0-18-15,-1 3-15 16,-7 13-18-16,-16 28-6 16,12-26-8-16,-4 2-5 15,-2 2-9-15,-2-3-4 16,7-1-2-16,2 1-1 15,4-7 1-15,2 0 1 16,0-9 2-16,0-5 1 0,4-5-3 16,1-5-2-16,3-5-7 15,4 2-3-15,8-5-1 16,5 5 0-16,4 1-18 16,5 5-8-16,-4 0-10 15,2 1 0-15,-1 4 15 16,-1 0 9-16,12 10 4 15,-1 2-1-15,-6 5 1 16,3 6 1-16,-20 4 3 16,-3 6 3-16,-5 7 12 15,-16-1 9-15,2 2 13 16,-12 2 6-16,-11-9 0 16,8 3-5-16,-13-7-6 15,3 0-4-15,-5 1-6 0,-1-4-1 16,3-1-4-16,-7-5-1 15,19-7-2-15,-9-4 0 16,11-6-1-16,2-1 0 16,-8-7 0-16,1-3-1 15,-5-7-3-15,8 1 0 16,5-4-5-16,10 5-2 16,7 0-3-16,1 0-3 15,9 7-1-15,2-5-1 0,16 10-2 16,-2-3-1-16,6 6-2 15,-3 1 5-15,-2 1 12 16,-1 8 8-16,5-3 13 16,2 9-1-16,-4 3-5 15,8 0-1-15,-10 0-4 16,0 0-2-16,-1-5 1 16,-3 0-1-16,-9-4 2 15,2-3 8-15,-2-4-28 16,3-5-34-16,5-1 29 15</inkml:trace>
  <inkml:trace contextRef="#ctx0" brushRef="#br0" timeOffset="-206971.241">8181 17971 616 0,'0'0'378'0,"0"0"-39"15,0 0-135-15,2 2-19 16,2 0-62-16,-4-2-20 16,0 0-26-16,0 0-9 15,0 0-9-15,0 0-1 16,8 4-1-16,6 3 0 15,25 10-4-15,-20-14-5 16,-2 6-12-16,10-1-5 0,-2 1-7 16,7 3-3-1,7-12-8-15,-6 3-1 0,-2 2-1 16,-2-1 1-16,-7-3 2 16,1-8 1-16,-4-2 1 15,-7-9 0-15,-2 5-3 16,-3-2 0-16,-7-2-32 15,8 6-25-15,-4 2-64 16,-3 4-39-16,-1 2-88 16,-7 6-68-16,-2 0 195 15</inkml:trace>
  <inkml:trace contextRef="#ctx0" brushRef="#br0" timeOffset="-206517.95">9025 17783 838 0,'0'-9'396'0,"2"7"-146"15,0-1-57-15,1 4-50 16,-3-2-26-16,0 0-49 16,0 1-15-16,-1 0-16 15,0 1 0-15,-5 27 15 16,-13 29-1-16,3-17 0 15,1 7-2-15,-5 5-7 16,-2-5-4-16,2-1-13 16,-6-4-4-16,6-11-8 15,-1 3-2-15,8-5-5 16,6-3-1-16,2-5-1 16,5-4 1-16,-3-6 4 0,4-6 12 15,7-6-23-15,4-2-30 16,11-14 24-16</inkml:trace>
  <inkml:trace contextRef="#ctx0" brushRef="#br0" timeOffset="-205903.32">9626 17544 883 0,'-2'-10'448'0,"5"9"-131"0,-3 0-151 16,0 0-27-16,0 1-66 16,0 0-25-16,4 14-10 15,7 15 4-15,25 53 16 16,-10-38 3-16,-3 4-14 16,1-9-6-16,4 2-14 15,-11 4-3-15,-4 0-2 16,-3 2-3-16,-10 8 0 15,-8 0 5-15,-14-5 12 16,-12-2 1-16,-7-6 0 16,11-4-5-16,-26-1-12 15,0-2-4-15,-7-11-1 16,-3-4 0-16,22-14 0 16,8-8-10-16,12-15-74 15,12-6 237-15,19-4-148 16</inkml:trace>
  <inkml:trace contextRef="#ctx0" brushRef="#br0" timeOffset="-204963.91">12100 16951 593 0,'6'-9'385'15,"3"3"-16"-15,-13 0-110 16,-1 2-31-16,-6 0-66 16,8 8-39-16,-9 4-54 15,-2 9-9-15,-1 14 2 16,-19 0 7-16,1 15-2 16,-6-3-10-16,-8-1-20 15,3-3-9-15,2-7-13 16,9 6-2-16,-8-12-4 15,10 1 0-15,18-8 0 16,-15-11 1-16,30 2 3 0,-9-10-13 16,2-8-105-16,22 3-68 15,-5-14 97-15</inkml:trace>
  <inkml:trace contextRef="#ctx0" brushRef="#br0" timeOffset="-204685.96">11862 16925 850 0,'-9'-3'431'0,"0"9"-119"16,1 0-81-16,4 5-64 15,-4-1-34-15,5 6-45 16,3 3-14-16,7 10-18 16,1 2-4-16,7 6-5 15,0 5-3-15,0-12-12 16,6-1-4-16,1 1-9 15,-1-5-4-15,1 3-4 16,3-2-1-16,-4-9 3 16,4-5 2-16,-2-3-2 15,2-7-49-15,5-6 278 16,1-6-194-16</inkml:trace>
  <inkml:trace contextRef="#ctx0" brushRef="#br0" timeOffset="-203988.52">12963 16780 589 0,'1'-13'355'16,"2"7"-70"-16,1 6-43 16,1 0-20-16,-1 0-43 15,-4 0-22-15,0-1-57 16,-1 0-29-16,-1 1-40 15,1 0-9-15,-6 29-1 16,-32 33 3-16,20-21 0 16,-1 8-2-16,-5 1-6 15,2 3-2-15,1-3-3 16,0-5-1-16,3-10-1 16,4 6 1-16,2-14 1 15,7-2 1-15,2-17 9 16,3-5-8-16,4-17-79 15,2-2-58-15,9-4-189 0,3-22 186 16</inkml:trace>
  <inkml:trace contextRef="#ctx0" brushRef="#br0" timeOffset="-203004.76">13366 16833 657 0,'2'-3'410'0,"-5"9"8"16,-2 5-112-16,-9 0-74 16,-2 4-37-16,-1 4-57 15,-6-6-25-15,-2 4-47 16,0 3-13-16,-5 6-23 16,3 8-7-16,2 1-9 15,3 1-4-15,18 3-5 16,-7-11-1-16,11 5-2 15,5-3-2-15,-5-13 0 16,14 8 1-16,-1-16 0 16,1-6 2-16,15 7 3 15,-2-10-1-15,9 3 4 16,-5-7 1-16,-5-14 0 16,3 2 1-16,-3-13-2 15,0-4 0-15,-5-14-1 0,-5-9 1 16,-4-3-1-16,2 7-1 15,-13 2-5-15,-1 4-2 16,-14 3-4-16,-10 2-3 16,-7 12-2-16,-1 12-1 15,0 16-1-15,-1 5 2 16,3 10 1-16,4-2 2 0,4-3 1 16,8 3-1-16,7-5-1 15,3-1-3-15,15 6 1 16,5-1 2-16,13 0 3 15,4-7 3-15,7 5 0 16,0-9 1-16,18 5-10 16,-2 0-7-16,-9-6-6 15,-5-2 0-15,-11-2 10 16,2-2 9-16,-7-8 4 16,3 1 1-16,-10 7-1 15,-3 2 0-15,-3 12 0 16,-2 6 3-16,-7 2 12 15,-1-1 5-15,-1 5 5 16,-2 1-1-16,-6 3-5 16,1 4-1-16,-4 4-1 15,-1 2 0-15,0 3-4 0,-4 3-1 16,4-3-4-16,-2-2-3 16,3-7-1-16,0-3-1 15,5-4-1-15,-4-4-1 16,3-1 1-16,12 3-2 15,-7-10 0-15,10 4 1 16,9 4 0-16,-8-11 1 16,10 5 1-16,1 3 0 15,1-12 3-15,6-1 2 0,6-7 1 16,0-4-1-16,5-10-2 16,0-8-2-16,-9-9-1 15,6-3 0-15,-10-19 2 16,-1 2 0-16,-14-10 2 15,-3-2 1-15,-10 13-2 16,-8 9-1-16,2 13-3 16,-9 9-2-16,-12 12-6 15,-6 3-1-15,-2 16 0 16,-5 5 2-16,2 5 3 16,3 4 1-16,0-1 1 15,1-6-1-15,11-1 20 16,3-4-19-16,8-1-44 15,5-2 22-15,11 6-8 16</inkml:trace>
  <inkml:trace contextRef="#ctx0" brushRef="#br0" timeOffset="-202304.96">14869 16868 379 0,'0'-1'288'16,"-1"-1"15"-16,-1 1-84 15,1 0-19-15,0 0-41 16,0 0-16-16,0 0-45 16,0 0-18-16,1 0-8 15,0 1 1-15,19 5 21 16,32 14 5-16,-17-17-9 16,3 1-7-16,14 0-21 15,4-7-8-15,7 4-21 16,1-2-7-16,1-1-9 15,-1 3-2-15,-16 0 0 16,-10-5-1-16,-23 0 2 0,-3 5 5 16,-15-4-23-16,-5-1-28 15,-7 3-85-15,-9-1-60 16,-9 3-130-16,2 6 183 16</inkml:trace>
  <inkml:trace contextRef="#ctx0" brushRef="#br0" timeOffset="-201939.56">14829 17122 700 0,'5'-3'349'0,"-1"-4"-104"16,3 2-23-16,5 5-31 16,-4-7-31-16,4 7-39 15,2 0-19-15,2 6-19 16,-3 4 0-16,6 6-1 16,-4-2 1-16,1-4-2 15,23 5-6-15,1-14-10 16,15 6-8-16,10-11-17 15,-9-6-8-15,-1 0-10 0,-9-10-1 16,-10 2-3-16,-11-6 1 16,-17 8-22-16,1 7-30 15,-18 10-80-15,-2 14 2 16,-13 2 56-16</inkml:trace>
  <inkml:trace contextRef="#ctx0" brushRef="#br0" timeOffset="-200439.81">16317 16733 630 0,'3'-4'353'0,"-5"-1"-60"0,0 4-48 16,1 0-75-16,0 0-35 15,0 1-52-15,0 0-20 16,0 0-16-16,-9 10-1 16,-9 15 6-16,-28 31 2 15,28-19-4-15,-4 2-5 16,-6 2-11-16,1 4-7 0,-1 3-8 16,4-2-4-16,-1-8-3 15,13 5-1-15,-9-20-1 16,2-1 0-16,11 0 0 15,-5-12 2-15,6 0 2 16,6-5 5-16,2-4-24 16,1 1-25-16,-1-2-63 15,0-1-55-15,0 0-116 16,0 0-165-16,3-3 279 16</inkml:trace>
  <inkml:trace contextRef="#ctx0" brushRef="#br0" timeOffset="-200171.65">16451 17096 846 0,'2'13'427'15,"-5"-7"-107"-15,1 0-90 16,-1 2-61-16,-3 4-29 15,-5-1-51-15,-5 0-21 16,-4 6-31-16,-5-7-8 16,10 5-10-16,6 7-4 0,3-8-3 15,2 1-1-15,-1-1 5 16,-5-16-1-16,3 0-57 16,6 2-42-16,1-10 48 15</inkml:trace>
  <inkml:trace contextRef="#ctx0" brushRef="#br0" timeOffset="-199777.09">16968 16717 557 0,'15'-3'302'0,"-8"3"-79"16,-1 3-38-16,-2 7-9 16,-15-2-10-16,-1 3-9 15,-5 7 4-15,-1 6-4 0,9 14-25 16,-5 3-20-16,-5 1-31 15,-5 2-18-15,-5 5-20 16,0 3-8-16,4-2-18 16,7 1-4-16,-2-22-6 15,9 1 0-15,2-15-1 16,3 5 0-16,4-4 4 16,-1-4 8-16,3-6-30 15,0-6-38-15,0 2 186 16,0-2-127-16</inkml:trace>
  <inkml:trace contextRef="#ctx0" brushRef="#br0" timeOffset="-198973.711">17585 16645 609 0,'7'0'331'16,"-2"1"-84"-16,-5-1-26 16,-1-2-72-16,0 2-25 15,0 0-14-15,0 0-3 16,0 0-6-16,-2 6-6 15,-7 11-18-15,-21 26-9 16,7-23-17-16,-3-9-8 16,9 6-17-16,0-5-7 15,6 0-6-15,-5-3-3 0,5-6-7 16,10 5-2-16,3-5-1 16,14 7-1-16,-4-7 4 15,-1 2 4-15,12-1 2 16,-14-12 2-16,18 6 2 15,-6-13 0-15,-1 0 1 16,14 9-2-16,-16-12-1 16,2 11-1-16,-7-4 0 15,-7-16-1-15,-5 9-2 16,-7-11-1-16,-4 9-5 16,0 8-2-16,-2 5-5 15,2 7-1-15,-5-1 0 16,-6 1 0-16,7 4 4 15,-5-2 12-15,17 7-55 16,-5-1-32-16,2 0-100 0,12 5-88 16,-8-8 174-16</inkml:trace>
  <inkml:trace contextRef="#ctx0" brushRef="#br0" timeOffset="-198540.69">18242 16363 819 0,'21'-17'403'0,"-8"2"-132"15,4 6-67-15,-7 9-66 16,0 0-34-16,-10 1-52 15,-2 5-17-15,-4 12-16 16,-9 8 5-16,-8 24 28 16,-11 8 7-16,-16 23 13 15,-3 2 5-15,-11 7-4 16,5 0-1-16,0-7-13 16,9 8-10-16,-4-11-17 15,0 1-7-15,6-14-10 0,1-11-3 16,18-7-3-16,5-11 0 15,10-8-2-15,0-9 1 16,6-12 5-16,3-1 4 16,-2-10 11-16,4-2-13 15,3-2-44-15,0-4-37 0,3-1-76 16,2 0-30-16,1-1-82 16,1-1-36-16,4 4 184 15</inkml:trace>
  <inkml:trace contextRef="#ctx0" brushRef="#br0" timeOffset="-198173.53">18203 17151 765 0,'-5'13'430'0,"-9"1"-50"15,-1 3-118-15,-4 3-85 16,1-5-24-16,-1-2-44 0,1 1-10 16,0-3-22-16,-1 4-9 15,10 4-17-15,-8-8-10 16,14 7-15-16,-4-4-9 16,7-1-9-16,9 5-3 15,1-5-1-15,9-1 0 16,-4-7 6-16,4-4 1 15,0-6 5-15,0-5 2 16,5-6-1-16,-2-4-1 0,-6-10-1 16,2 4-2-1,-15-8-1-15,-3 5-1 0,-10 8-7 16,-6 2-4-16,-7 16 5 16,-8 2-16-16,-2 7 10 15</inkml:trace>
</inkml:ink>
</file>

<file path=ppt/ink/ink3.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28T00:59:51.162"/>
    </inkml:context>
    <inkml:brush xml:id="br0">
      <inkml:brushProperty name="width" value="0.05292" units="cm"/>
      <inkml:brushProperty name="height" value="0.05292" units="cm"/>
      <inkml:brushProperty name="color" value="#0070C0"/>
    </inkml:brush>
  </inkml:definitions>
  <inkml:trace contextRef="#ctx0" brushRef="#br0">7733 4461 738 0,'-2'-2'355'0,"1"2"-145"16,-5-1-43-16,5 0-69 15,1 0-29-15,0 1-34 16,0 0-9-16,0 0-9 15,0-1 7-15,0-1 21 16,0 2 9-16,0 0 3 16,0 0-5-16,0 0-5 15,0 0-3-15,-1 0 3 16,0 0 2-16,0 9-8 16,-2 10-3-16,0 36-11 15,3-27-5-15,-12 5-8 16,-1 1-1-16,-15-6-1 15,4-1 1-15,6 4-3 16,-6-3 0-16,10 2-3 0,0 0-1 16,-3-6-1-16,4-2-1 15,1-8 3-15,-1 0-1 16,6-6 3-16,3-5 2 16,1-2 9-16,3-4-18 15,-1 2-128-15,1 0-93 16,5-19 123-16</inkml:trace>
  <inkml:trace contextRef="#ctx0" brushRef="#br0" timeOffset="381.85">8020 4394 962 0,'-2'-4'479'15,"0"2"-171"-15,1 1-149 16,0 1-45-16,-1 0-59 16,1 0-18-16,0 5-1 15,-2 18 5-15,-12 32 4 0,6-22 4 16,-5 4-7-16,-3 5-5 15,1-2-8-15,-1 4-6 16,0-1-7-16,-6-13-2 16,9 4-5-16,-7-11-2 15,12-2-1-15,7 2-1 16,-10-10 2-16,6-4 1 16,-6-7 8-16,7-2 0 0,6-4-64 15,1-3-59-15,6-7-200 16,-2-3 185-16</inkml:trace>
  <inkml:trace contextRef="#ctx0" brushRef="#br0" timeOffset="882.3">7462 4410 473 0,'-19'-6'346'0,"3"3"24"15,6 2-144-15,0 0-35 16,6 3-56-16,4 2-24 16,0 1-28-16,3 1-2 15,5 3-6-15,0-1 1 16,13-1-7-16,13 4-6 0,15-4-11 16,14-4-2-16,2-6-2 15,7-8-4-15,6-2-6 16,0 2-5-16,16-2-11 15,-4 1-3-15,-6 3-7 16,-17-4-3-16,-2 9-2 16,-8 1-1-16,-13-1-2 15,7 4 1-15,-24 0-1 16,-2 2-1-16,-14 2-1 16,-4 1-5-16,-1 2-52 15,-10-3-37-15,1 4-166 16,-2 2 160-16</inkml:trace>
  <inkml:trace contextRef="#ctx0" brushRef="#br0" timeOffset="1599.1">8743 4640 382 0,'5'3'229'16,"-11"-3"-15"-16,-5-3-21 15,11 7-34-15,-14-11-1 0,9 7-1 16,0-1-8-16,0 1-11 15,13 8-8-15,-7-8-18 16,5 2-8-16,-1 0-22 16,-6-3-11-16,1 0-25 15,0 0-9-15,0 0-10 16,0 0-2-16,26-1 6 16,39-1 2-16,-24 3-3 15,-3-4-2-15,-4-6-10 16,-3 7-3-16,-4-5-6 15,0 8-2-15,-5 2 0 16,-1-3-2-16,-8 4 1 16,-4-6-2-16,-9-1-13 15,-1 3-20-15,-7-3-100 16,-1 6-73-16,-3 8-353 16,-10-5 354-16</inkml:trace>
  <inkml:trace contextRef="#ctx0" brushRef="#br0" timeOffset="2048.77">8661 4776 493 0,'-1'-1'241'0,"0"0"-64"16,-1 1-26-16,1 0-8 15,0 0 3-15,0 0-4 16,0 0 1-16,1 0 6 15,0 0 0-15,0-1-2 16,0 0-4-16,0 0-28 0,11 1-18 16,5 1-33-16,21 3-14 15,-23 2-16-15,4-2-3 16,0 0-5-16,9 2-3 16,1-5-3-16,-10-3-1 15,10-1-4-15,2 2-2 16,-10-10-1-16,0 4-2 15,-5-4 5-15,-2 2-4 16,2 7-109-16,-6-4 357 16,-6 10-224-16</inkml:trace>
  <inkml:trace contextRef="#ctx0" brushRef="#br0" timeOffset="3480.97">9548 4843 585 0,'0'-1'286'15,"0"0"-101"-15,0 0-34 16,0 0-38-16,0 0-15 0,0 1-13 16,0 0-2-16,0 0-4 15,0 0-4-15,0 0-4 16,0 0 1-16,0 0-1 15,0 0 2-15,0 0-1 16,0 0-2-16,0 0-9 16,1 2-4-16,-1-2-2 15,0 0-4-15,0 0-12 16,12 1-6-16,0-5-18 16,30-31-6-16,-16 6-2 15,1 0-1-15,2-15-1 16,5-5 0-16,-9-13-1 15,4-5 0-15,-1 6-1 16,-2 7 0-16,-5 17-1 0,-5 8-1 16,-4 14-1-16,-4 6 0 15,-6 3-1-15,-2 2-7 16,-4 4-3-16,-3 2-1 16,-2 11 2-16,1 3 4 15,-4 1 5-15,1 1-1 16,-2-2 0-16,2 0 2 15,6 6-2-15,0 0 2 16,4-1 0-16,-2 1 0 0,3-4-1 16,6 5 1-16,3-3 0 15,2-6 0-15,0-1 1 16,0-9 0-16,6 10 2 16,0-3-1-16,6-7 1 15,2 7 0-15,-1-24 2 16,5 3-1-16,14-2 1 15,-2-10 0-15,-7-2-2 16,3-5 1-16,-14-7-1 16,7 0 2-16,2 5 0 15,-4 2 0-15,-8 2-1 16,-9 2-2-16,5 9-1 16,-10-2 0-16,1 9 0 15,-4 4-1-15,-4 1-1 16,-2 3-4-16,2 1-3 0,-1 0-1 15,1 0 2-15,-6 5 1 16,-6 9 4-16,-39 36 1 16,32-24 1-16,2 6 1 15,13 11 2-15,1 1 0 16,-1 4-1-16,-1-1 1 16,-14-11-1-16,14 1-1 15,-7-13 0-15,-6-4 0 0,8 1 2 16,-2-1-1-16,3-4 2 15,10 7-1-15,-8-12 0 16,8 0-1-16,-2-1 0 16,0-3 0-16,-1 0-11 15,-10-4-23-15,8 1-89 16,6 0-58-16,9-1-223 16,2 2 248-16</inkml:trace>
  <inkml:trace contextRef="#ctx0" brushRef="#br0" timeOffset="4031.33">10684 4359 684 0,'0'-5'378'0,"-3"0"-74"16,-3 2-58-16,4 4-81 16,9 7-32-16,-8 4-47 15,-2 5-9-15,-3 8-26 16,-7 2-4-16,-2 7-3 15,-7-3-1-15,6 12-8 16,-1 2-4-16,-6-3-6 0,4 1-2 16,-9-18-3-16,2 0-3 15,12-4-2 1,2-4-3-16,5 0-3 0,-2-7-1 16,6-3 1-16,1 1 1 15,0-6 2-15,5 0-7 16,-1-2-51-16,-2-1-48 15,0 0-135-15,0 0-112 16,3-13 214-16</inkml:trace>
  <inkml:trace contextRef="#ctx0" brushRef="#br0" timeOffset="4801.22">10557 4364 764 0,'-11'-3'374'0,"9"2"-124"16,-2-2-25-16,6 1-65 15,-2 1-34-15,0 0-59 0,16-3-23 16,34-9-23-16,-23 8 0 16,-4-6 1-16,12 1-2 15,14 7-6-15,-6-6-4 16,5 11-4-16,-3-2-1 16,-10 6-1-16,-3 2 2 15,-6 2 0-15,4 8 2 0,-11-2 6 16,-5 4 2-16,-14 0 5 15,-9 0-1-15,-6 4-4 16,-1 4-1-16,-2 0-2 16,-7-2-2-16,-1 6 0 15,-9-8 0-15,-2-6-1 16,2 6 1-16,-5-21 1 16,3 1 1-16,-3-11 1 15,10-3 1-15,14-6-2 16,-9-12-2-16,25 10-6 15,-8-8-3-15,-6 3-3 16,14 9-3-16,7 5-2 16,-2-1 0-16,12 6 1 15,-8-1-1-15,-8 5-1 0,8 3 1 16,-8 5 0-16,3 3 0 16,-4 2 2-16,-2 1 1 15,10 11 2-15,2 4 0 16,4 6 0-16,-10-8 0 15,-9-3 5-15,1 0 4 16,0-1 8-16,4 5 4 16,-4-6 4-16,10 4-1 15,-8-8 0-15,8 2-2 16,18 3-1-16,-10-7-1 0,15-3-2 16,-1-6 0-16,-2-7-4 15,6 0 0-15,4-6-2 16,6-1 1-16,0-3-24 15,-3-5-25-15,-9 4-120 16,-8-4-88-16,-13 9 149 16</inkml:trace>
  <inkml:trace contextRef="#ctx0" brushRef="#br0" timeOffset="5982.15">11659 4377 841 0,'-5'-5'416'0,"1"4"-137"16,4 1-68-16,-1 0-84 15,1 0-37-15,-1 0-38 16,0 0-8-16,-3 13-2 16,-3 15-1-16,-3 41-7 15,-6-28-2-15,4 9-7 16,-10-7-2-16,6 0-6 15,10 3-4-15,-3-10-2 16,-11-3-1-16,3-7-3 16,-6-4 1-16,3-1-1 0,11-1 0 15,-2-9 1-15,3-5 2 16,2-7 8-16,4-3-16 16,4-9-57-16,5-3-57 15,5-8 61-15</inkml:trace>
  <inkml:trace contextRef="#ctx0" brushRef="#br0" timeOffset="6382.65">11291 4309 908 0,'-1'-1'435'0,"-1"-6"-173"16,1 3-42-16,7 3-66 15,9 1-24-15,11 0-31 16,7 3-5-16,16 3-21 0,8-5-11 15,3 2-19-15,0-4-9 16,3-1-12-16,0 3-5 16,-3 0-5-16,2 1-2 15,-12 3-4 1,-8-3 0-16,-8 3-3 0,-6 2 1 16,-11-1-2-16,-16-1 3 31,0-3-29-31,0 1-30 0,-2-3-148 0,0 0 130 0</inkml:trace>
  <inkml:trace contextRef="#ctx0" brushRef="#br0" timeOffset="7163.38">12376 4551 749 0,'2'0'426'0,"-2"-1"-97"16,0-1-101-16,0 2-43 15,0 0-80-15,-1 0-28 16,0 0-34-16,0 0-3 16,-6 16 2-16,-19 34 2 15,10-28-3-15,-4-7-5 16,-2 2-6-16,0 3-4 15,-4-1-8-15,6 14-2 16,5-9-2-16,-12-4 1 16,16 3-2-16,2-2 2 0,-4 0-1 15,10 1-1-15,4-2 0 16,-7-3-1-16,3-5-2 16,15 4 0-16,-10-9 1 15,19 5 0-15,6-9 1 16,-2 2 3-16,8-5-51 15,-7-9-41-15,-1 1-124 16,2-7-85-16,2-3 178 16</inkml:trace>
  <inkml:trace contextRef="#ctx0" brushRef="#br0" timeOffset="7536.81">12342 4269 1035 0,'6'-2'505'0,"-13"9"-131"16,4 4-133-16,4 2-46 15,-6-4-44-15,5 3-74 16,-5-5-19-16,3-4-31 15,0 0-3-15,-1-7 5 16,1 2-7-16,1 1-10 16</inkml:trace>
  <inkml:trace contextRef="#ctx0" brushRef="#br0" timeOffset="62038.42">17888 4548 354 0,'-1'-9'226'0,"1"6"-1"16,4-2-29-16,-6-1-44 15,9 5-17-15,-1-2-26 16,-8-2-11-16,-2 0-11 15,2 3-3-15,2 1-6 16,0 0 0-16,0 0-12 16,0 1-4-16,0 0-6 15,0 0-3-15,0 0-14 16,0 0-7-16,0 0-15 16,-1 0-6-16,0 10-6 15,-4 4 1-15,-23 33 0 16,11-25-1-16,4 4 0 15,-3 4-1-15,0 2-1 0,-6-5 0 16,-5-4 1-16,0-3 0 16,11 4 0-16,-1-6 0 15,5 3 0-15,6-2 0 16,-1-7 1-16,2-4 0 16,4-5 2-16,-4-3 4 15,5 0 7-15,0 0 2 16,0-1-13-16,0 0-23 15,0 0-75-15,4-5-48 0,1-7-158 16,38-25 184-16</inkml:trace>
  <inkml:trace contextRef="#ctx0" brushRef="#br0" timeOffset="62503.44">18168 4463 774 0,'1'-6'426'0,"-1"-3"-95"16,-1 7-133-16,3 1-32 15,-3-3-58-15,1 4-22 16,0 0-42-16,-1 0-17 16,0 0-17-16,0 0-2 15,-5 19 8-15,-10 37 6 16,1-30 10-16,0 9 2 16,0-2-4-16,-4-3-2 0,6 6-9 15,-5-13-3-15,2 3-6 16,0-3-1-16,7 0-4 15,-7-2 0-15,8 2 0 16,0-2 1-16,-10-10 0 16,11 4 1-16,1-5 1 15,3-3 2-15,-5-2 3 16,-3-4 2-16,6-2-4 16,-8-5-19-16,13-1-58 15,10 1-39-15,-18-6-102 16,14 3-96-16,3-2 196 15</inkml:trace>
  <inkml:trace contextRef="#ctx0" brushRef="#br0" timeOffset="63091.789">17544 4474 329 0,'-7'1'236'15,"4"3"3"-15,1-1-69 16,3 2-16-16,-1-5-26 16,-1 0-4-16,0 0-5 15,1 0-7-15,-1 0-6 16,1 0-2-16,0 0-6 15,3 3 1-15,17 4-3 0,28-1-6 16,-15-16-19-16,6-4-9 16,18-4-18-16,9-1-9 15,11-1-12-15,1-2-6 16,-1 3-7-16,-3-2-2 16,0 5-3-16,2 7-2 15,-14 0-1-15,-2 7-1 16,-15 1 1-16,-13 1-1 15,-3 3-1-15,-8 2 0 0,-8 2 0 16,-2-2-2-16,-7 0 0 16,0 1 1-16,-2-2-7 15,0 2-24-15,-1-5-72 16,-1-1-62-16,0-1 97 16</inkml:trace>
  <inkml:trace contextRef="#ctx0" brushRef="#br0" timeOffset="66858.899">18703 4718 317 0,'0'-1'214'16,"0"0"-7"-16,0 0-74 16,0 0-31-16,0 0-33 15,0 0-10-15,0 0-1 16,0 0 4-16,0 0 9 15,0-1 2-15,0 2-4 16,0-1 2-16,0 0-2 16,0 0-1-16,0 0-11 0,0 0-9 15,-1 1-13-15,0 0-5 16,0-1-6-16,0 1-3 16,0 0-7-16,0 0-2 15,-2 1-6-15,-5 2 0 16,0 1-1-16,4-3 0 15,1 0-2-15,-2 1 0 16,3 1-2-16,0-3-1 16,0 0-2-16,1 0 0 15,-1 0 0-15,-2 7 0 0,3-5 2 16,1 8 2-16,0-8 0 16,0-2 0-16,0 1 3 15,5 4 0-15,8 0 2 16,-3-2 1-16,31 6-1 15,-30-13 0-15,-4-8 0 16,3 5 0-16,-5-3 0 16,-2 0 0-16,-2 3 0 15,0 1 1-15,-3 0-3 16,-3 1 0-16,-5 4-1 16,-4 0 0-16,0 7 2 15,2 2 0-15,-1-1 0 16,2-2 1-16,-1-4-2 15,1-3 2-15,6 2-1 16,0 2 0-16,2-3-2 16,3 1-3-16,-1 0-1 0,1 0-2 15,0 0 1-15,0 0 1 16,0 0 2-16,0 4 4 16,0-2-62-16,0 0-59 15,0-2 73-15</inkml:trace>
  <inkml:trace contextRef="#ctx0" brushRef="#br0" timeOffset="72718.989">19575 4441 291 0,'0'-1'209'0,"0"0"15"15,0 0-49-15,0 0-59 16,0 0-17-16,0 0-19 16,0 0-9-16,0 0-11 15,0 0-3-15,0-1 1 0,0 1 3 16,0 0 4-16,0 0 4 15,0 0 1-15,0 0-5 16,0 0-18-16,0 0-10 16,0 0-17-16,0 0-4 15,0-1 3-15,0 1 3 16,0 0-2-16,-1 1-2 16,0 0-7-16,0 0-4 0,0 0-3 15,-8 15 1-15,-18 31 0 16,11-27 2-16,5 10 2 15,0 5 0-15,-3-3 1 16,2 4 1-16,-8-8 0 16,5 1-1-16,-7-6 2 15,12 2 1-15,-1-4 0 16,-2-6 0-16,6 0-3 16,-4-3-1-16,10 1-2 15,-5-4 0-15,7 0-2 16,-11-6 0-16,3-2 2 15,9 3 1-15,-3-3 0 16,6 2 0-16,-5-2-1 16,-1 0-2-16,1 0-2 15,0 0 0-15,-1 0-1 16,0 0-2-16,0 0 1 16,0 0 0-16,0 0 0 0,1 0 0 15,0 0 0-15,-1 0-1 16,1 0 0-16,-2 0 0 15,1 0 1-15,0 0 0 16,0 0 2-16,0 0 1 16,1 0-1-16,0 0 0 15,-1 0 0-15,1 0 0 16,0 0 0-16,0 0-1 0,19 0 0 16,18 1-2-16,-21-1 1 15,3 0-1-15,1 0 0 16,8 2 2-16,0-4 0 15,5 2 2-15,-6 0 2 16,-4 0-1-16,6 4-1 16,-3-1 0-16,1 0-2 15,-2 2 1-15,3 0 1 16,-4-3 0-16,-6-1 3 16,13 3 0-16,-11-3 0 15,-5-1 0-15,-4 0-1 16,-3 0 1-16,0-3 0 15,1 0-1-15,-3 0 0 16,-1 1 0-16,-4 0-1 0,7 2-1 16,-5 0 0-1,-11-6-1-15,-2 3-9 0,2-1-20 16,11 6-92-16,2 0-65 16,-5 0 107-16</inkml:trace>
  <inkml:trace contextRef="#ctx0" brushRef="#br0" timeOffset="75917.38">17393 5260 346 0,'-1'-1'226'0,"0"0"-5"15,-1-2-87-15,2 2-26 16,0 0-43-16,0 0-18 15,0 0-10-15,0 0 4 16,0-1 21-16,0 1 9 16,0 0 4-16,0 0 1 15,0 0-3-15,11 0 1 16,-1 0-2-16,8 0-2 0,35 0-7 16,-34-3-3-16,8-1-10 15,3-2-7-15,-4-3-14 16,2 2-7-16,6 6-11 15,-4-2-4-15,2 1-3 16,3 6 0-16,4-4-3 16,5 1 1-16,-11-3 0 15,3-4 0-15,0 7 0 16,-2 0 0-16,11 2 0 16,-2 1-1-16,-8-3 0 15,-4-6 0-15,-1 5 0 16,0 0-1-16,-1 2 1 15,0-1 0-15,5 7-1 16,-10-5 0-16,7 3 1 16,-7 1 0-16,-8-3 1 15,8 3-1-15,-4-6 1 0,4 2-1 16,8-4 1-16,-4-3 0 16,2 3 1-16,2-2 1 15,-4 4 0-15,4 6 1 16,-6-6-2-16,4 6 1 15,0 2-1-15,-7-10-2 16,6 6 1-16,6 3 0 16,-13-7-1-16,9 7 1 0,-8-6 0 15,-6-1 1 1,20 1 0-16,-12-4 0 0,15-1 1 16,0 0-1-16,-5 1 1 15,8 1 0-15,2 3 2 16,-1-1 0-16,-2-5 3 15,9 6 0-15,-21-6 2 16,12 5 0-16,-5-3-2 16,7 3 1-16,13 1 0 15,-10-5-2-15,2 3 2 16,-6-4-1-16,1 0 3 16,7 8-1-16,-6-1-1 15,3 4 1-15,-9 0-3 16,-7-4-1-16,3 0-1 15,-6-2 0-15,6-1 0 0,-4-1 1 16,4 5-1-16,-3-2 0 16,3 5-1-16,3 0-1 15,-6-8-1-15,-2 2 0 16,-5 0 0-16,0 0 0 16,2 3-1-16,-5 0 0 15,-12-4 0-15,0-1 1 16,-10 1-1-16,1 1 0 15,14 4-1-15,-12-3 12 16,-2-1-56-16,3 3-54 0,-5-3 65 16</inkml:trace>
  <inkml:trace contextRef="#ctx0" brushRef="#br0" timeOffset="79765.73">17767 5657 561 0,'39'-28'291'16,"-32"30"-68"-16,-2-5-33 15,-5-5-46-15,3 7-18 16,-2-5-28-16,2 2-13 16,-3 4-26-16,0-1-16 0,0-1-27 15,0 2-7-15,0 0-6 16,-1 0 1-16,-2 5 0 16,-5 7 0-16,-5 16 0 15,-37 19-1-15,33-14-1 16,-1 1 0-16,-2-5 1 15,0 2-1-15,1 1 0 16,3 1-1-16,1 2 1 16,4-6-1-16,3-6 0 15,4 3 1-15,2-13 0 16,-1-5 0-16,3-8 6 16,0-6 4-16,2-4 6 15,4 10-9-15,5-10-67 16,0-7-60-16,1-9 68 0</inkml:trace>
  <inkml:trace contextRef="#ctx0" brushRef="#br0" timeOffset="80598.89">17738 5689 389 0,'-1'-3'285'15,"-1"0"21"-15,1 2-129 16,-1-4-24-16,1 3-55 15,0 1-21-15,0 0-37 16,1 0-15-16,0 0-11 16,2-1 3-16,25-11 8 15,30-5 5-15,-34 13 3 16,18 0 0-16,-2 6-1 16,-4-3-2-16,14 3-8 15,-23-5-4-15,0-3-9 0,6 13-2 16,-9 0-4-16,3 11-1 15,-11-5-1-15,-4-2-1 16,-6-1 1-16,-5 2 0 16,-2 1 5-16,-7 0 2 15,-6 3 10-15,-4-2 4 16,-5 5 4-16,-5-4 2 16,-6 1-1-16,2 0-1 15,5-1-3-15,1-1-2 0,6-3-5 16,-7-8-4-16,-1-2-3 15,-6-5 0-15,4 0-1 16,8-2 0-16,-1-2-2 16,16 2 0-16,0-2-4 15,4 5-2-15,9 4 0 16,-6-2-4-16,1 2-4 16,0 0-2-16,0 0 2 15,0 0 1-15,0 0 5 16,0 0 0-16,0 0 1 15,11 13 0-15,38 34 1 16,-34-30 0-16,-3 1 0 16,0-2 0-16,-4 0 0 0,9 3 0 15,5 4 1-15,-10-5 0 16,-2-4 0-16,2 1 1 16,-2-5-1-16,11 6 0 15,0-12 1-15,-3-2-1 16,-3-5 2-16,5 1-1 15,1 1 1-15,-4-9 0 16,8 6 0-16,-9-3 0 0,-1-4 0 16,0 8 4-16,-9-6-31 15,1 1-27-15,1 7-78 16,-3-2-84-16,0-3 135 16</inkml:trace>
  <inkml:trace contextRef="#ctx0" brushRef="#br0" timeOffset="81233.4">18732 5652 479 0,'10'-12'331'0,"-5"4"20"16,4 9-79-16,-7-5-76 15,3 7-42-15,-5 8-58 16,-6-9-22-16,-9 2-39 16,3 8-5-16,-2-1 4 15,-4 5 3-15,5 10 2 16,-7-4 1-16,5 8-3 16,-2 2-1-16,-1 4-6 15,-2-4-6-15,0 2-13 0,4 5-3 16,0-7-2-16,1 1-1 15,-1-7 0-15,-2-8 0 16,10 0 1-16,-6-6 0 16,12-3 3-16,-7-9 5 15,-5-11 0-15,13 0-16 16,-4-14-75-16,6 0-64 0,15-7-350 16,-5-5 324-1</inkml:trace>
  <inkml:trace contextRef="#ctx0" brushRef="#br0" timeOffset="81618.409">18420 5646 473 0,'-6'-3'362'16,"3"-1"28"-16,6 5-156 0,-6-1-42 15,3 0-83-15,0 0-17 16,7 2-12-16,21 5 0 16,32 7 0-16,-16-3-7 15,4-3-16-15,-5-6-4 16,-1-3-5-16,4 0-6 15,2 1-10-15,-4-1-4 16,-6 0-9-16,-15-11-4 0,-8 0-5 16,-5 2-2-16,0 2-2 15,3 8-3-15,-8-1 1 16,-3 1-17-16,-7 2-55 16,5-2-39-16,-1 0-133 15,2 8-98-15,3 8 215 16</inkml:trace>
  <inkml:trace contextRef="#ctx0" brushRef="#br0" timeOffset="82301.39">19393 5696 765 0,'-2'-6'376'0,"3"4"-152"15,-2 2-47-15,1 0-72 0,-1 0-22 16,0 0-7-16,-1 2 0 15,-10 17-10-15,-13 31-2 16,6-24-7-16,1 1-5 16,-12 2-11-16,5 1-7 15,2-3-10-15,3 3-6 16,9 0-5-16,0-6-3 16,6 0-4-16,0-3-1 0,7 1-2 15,-2-4 0-15,6 2 0 16,-6-10 1-16,0-3-1 15,5 8 5-15,-1-7-33 16,1-3-43-16,4-7-135 16,3-6 126-16</inkml:trace>
  <inkml:trace contextRef="#ctx0" brushRef="#br0" timeOffset="82660.22">19371 5496 739 0,'-4'3'460'16,"0"0"0"-16,-8 3-297 16,1 5-38-16,-2-1-61 15,8 11-13-15,-5-5-25 16,9 0-8-16,1 1-4 15,-5-11 7-15,18 6-48 16,-3-2 26-16</inkml:trace>
  <inkml:trace contextRef="#ctx0" brushRef="#br0" timeOffset="83568.53">21230 5023 376 0,'-1'0'239'0,"0"0"4"0,-1 0-53 16,2 0-38-1,0 0-9-15,0 0-10 0,16 8 4 16,33 6-16-16,-20-14-10 16,3-2-25-16,-1-4-17 15,6 3-26-15,3 3-12 16,-11-6-15-16,0 11-4 15,-6-6-6-15,-7-4-1 16,-4 3 0-16,-4-5 7 16,-3 7-59-16,0 3-45 15,-6-4-221-15,0-1 193 0</inkml:trace>
  <inkml:trace contextRef="#ctx0" brushRef="#br0" timeOffset="83963.63">21159 5234 465 0,'0'0'293'0,"0"1"-40"16,0-1-46-16,4 4-19 15,8 1-30-15,3-2-15 16,37 4-25-16,-29-8-13 0,-1-1-29 15,-1-1-14-15,14 5-23 16,0-1-11-16,7 2-16 16,-2 1-3-16,-15-2-4 15,-2 0 0-15,-4-1-18 16,-5-1-54-16,-5 0 47 16</inkml:trace>
  <inkml:trace contextRef="#ctx0" brushRef="#br0" timeOffset="85880.6">22526 5033 335 0,'33'-39'241'16,"-33"32"27"-16,0 0-36 0,-2-1-66 16,3 8-19-1,0-2-33-15,5 3-16 0,-6-1-22 16,0 0-10-16,0 0-25 15,0 0-8-15,0 0-16 16,-1 0-2-16,-1 0-1 16,-3 20 0-16,-16 34 1 15,4-26-2-15,-5-4-1 16,3 11-2-16,-5-3-3 16,7 0-1-16,-4-5-2 15,-3-9 0-15,9-1-1 16,0-7 0-16,7-4 2 15,1-3 0-15,8-1 10 16,-1-3 0-16,2-6-2 16,-2 6 0-16,0 0-12 15,0 0 0-15,9-10 0 0,3-2 0 16,34-26 1-16,-25 27-1 16,1-9 0-16,-1-4-1 15,6-7 1-15,1-3 0 16,9 0-1-16,7 5 0 15,1 6-1-15,-14-2-1 16,-4 10 1-16,2 3 0 16,-16 5-1-16,12 5-1 15,-10 4-2-15,-6 5-1 0,0 4 1 16,-5 1 1-16,3 11 2 16,-7-3 1-16,0 10 1 15,-1 5 0-15,-8-2 0 16,-12-8 1-16,9 6 1 15,-8-11 0-15,12 4-1 16,8 5-1-16,-15-12 1 16,5 1 0-16,-5-7 0 15,2 1-1-15,15-2 2 16,-2-4 1-16,-3-4 8 16,2-4 1-16,0 2-1 15,0 0-1-15,5-20-8 16,15-33 0-16,-7 17-1 15,23 8 0-15,-9-11 0 16,5 0 0-16,6 6-1 0,-12-5-1 16,7 15-1-16,-8 1-1 15,-1 12 0-15,-2 2 0 16,-7 3 0-16,7 8 0 16,-6 5 3-16,0 7 0 15,-3 7 0-15,-4 4 1 16,-5 2-1-16,2 11 2 15,-3-3 0-15,-2-4 0 16,-5-1 1-16,-6-10 0 0,0-3 0 16,0 4-2-16,-2-8 1 15,0 0 0-15,3-3 0 16,-1-5 1-16,5 1 5 16,4 0-6-16,0-4-44 15,1-1-43-15,1-2-133 16,0 0-141-16,0 0 228 15</inkml:trace>
  <inkml:trace contextRef="#ctx0" brushRef="#br0" timeOffset="86451.43">23621 4940 752 0,'-5'7'364'16,"-8"1"-134"-16,0 4-58 15,2 1-60-15,0 7-25 16,-6-8-25-16,-1 0-12 16,-1 8-14-16,-1-7-4 15,4 13-6-15,-3-5-2 0,0-9-5 16,1 3-3-16,5-3-6 15,3 0-2-15,6 3-3 16,4 3 0-16,1-10-1 16,2 1-1-16,3-2 2 15,2-1 1-15,7 0 1 16,-1 0-1-16,4-3 3 16,3-3 0-16,5 1 1 15,3-1 1-15,5-4-2 16,-5-7 0-16,3-2-1 15,-2-3 1-15,-18-4-3 16,4 3 2-16,-8 0 0 16,-7-5-2-16,7 3 3 15,-2-4-1-15,-7-4 4 16,-1-1 1-16,0 3 1 0,-9-3-1 16,2 4-3-16,2 6-2 15,-6 4-4-15,7 5-4 16,-3 7-5-16,-13 0-1 15,5 7 0-15,-6 5 1 16,0 3 3-16,14 12-2 16,-2 3-2-16,3 0-21 15,2 1-74-15,0-6-46 0,4-4 81 16</inkml:trace>
  <inkml:trace contextRef="#ctx0" brushRef="#br0" timeOffset="87534.1">24277 4647 1018 0,'2'-6'452'15,"0"3"-242"-15,-1 3-57 16,-1 0-86-16,-1 0-26 16,-2 5-20-16,-5 16-2 15,-13 33-5-15,8-26 1 16,0 4 3-16,-14-3 2 0,-1 5-2 15,8 8-1-15,-13-1-5 16,14 6-3-16,-10-7-3 16,2 4 0-1,9-2-2-15,2-8 1 0,6-1-1 16,0-4-1-16,6-10 1 16,-1 0-1-16,5-4 1 15,4-4 2-15,1-10 2 16,7 1 2-16,14-2 1 15,3-5-1-15,5-3-4 16,11 2-3-16,-5-6-1 16,-9-7-2-16,4 0 2 15,-2-2 0-15,-3-2-1 16,13 9 2-16,-9-2 0 16,-8 1 1-16,-6 0 2 15,-7-8 0-15,-4 4 2 16,-4-2 1-16,-5-3-3 0,-1 11-1 15,-10 0-7-15,-1 5-3 16,-2 13-1-16,-6-6-1 16,7 14 5-16,-11-6 2 15,3 5 0-15,2 6 3 16,2-4-1-16,13 10 2 16,3-1-2-16,-3-3 0 0,0-2-1 15,5 2-1-15,4-5 2 16,9 6-1-16,5 2 0 15,-6-9 1-15,2 3-1 16,0-4 2-16,-2-8 1 16,5 3 1-16,-2-9 1 15,2-1 0-15,7-5 0 16,2-1-1-16,14 1-2 16,4 0 0-16,6-2-1 15,4-1 0-15,-7-16 1 16,-1-1 0-16,1-7 1 15,-6-3 0-15,4 3-1 16,1 2-2-16,0 13-1 16,-3 1 1-16,-8 15-1 15,1 5 0-15,-13 4 0 16,-5 6 0-16,0 8 0 0,-19-7 1 16,0 6 0-16,6 9 0 15,-16-7 1-15,10 5 0 16,-11-4 0-16,4 0 0 15,-9-2 1-15,8 2 0 16,-8-2 1-16,-13-5 0 16,-4-3 17-16,-11-6 8 0,4-1 12 15,-1-4 5-15,5-5-5 16,3-1-4-16,1-8-7 16,6-2-5-16,9 5-11 15,3-4-5-15,12 5-5 16,-11-6 0-16,13 6-38 15,-5-3-10-15,2 6 26 16</inkml:trace>
  <inkml:trace contextRef="#ctx0" brushRef="#br0" timeOffset="95133.58">7833 7871 495 0,'-27'27'290'0,"23"-27"-48"15,5 0-96-15,7 1-18 16,2-2-37-16,4 4-6 16,3-3-4-16,-7-5-4 15,3-5-3-15,3-2-5 0,6 2-10 16,3 2-4-16,10 2-7 15,-1-7-6-15,4 0-10 16,1-5-4-16,-4 4-9 16,-4 4-3-16,-2 8-7 15,-9 2-3-15,-3 8-4 16,-10-3-1-16,-14 1 1 16,10 12 1-16,-7 5 3 15,1 12 1-15,-3 3 0 16,-9-3 0-16,-13 1-3 15,-3-7 2-15,-1 10-1 16,-3-6-1-16,10 4-1 16,4 1 0-16,6 0 1 15,2-5-1-15,1-4 0 16,1-5 0-16,-1-8 0 0,4 7-1 16,2-7 1-16,5 0 0 15,-1-7 3-15,0-9-24 16,2-1-175-16,-2-9 141 15</inkml:trace>
  <inkml:trace contextRef="#ctx0" brushRef="#br0" timeOffset="95466.68">7900 8057 971 0,'-4'-2'468'15,"6"-1"-192"-15,8 3-123 16,0-4-38-16,13 10-38 16,5-2-2-16,5 3-13 15,4-2-5-15,-1-6-14 16,-2 1-9-16,4-1-14 15,-10-1-3-15,-2 1-5 16,-5-1 1-16,-15-4 0 16,7 1 2-16,-13-3-27 15,5 0-37-15,0 5-129 0,-7-4-145 16,12 9 200-16</inkml:trace>
  <inkml:trace contextRef="#ctx0" brushRef="#br0" timeOffset="95793.37">8374 8121 774 0,'0'0'486'0,"0"2"29"15,-1 2-251-15,-3 3-118 16,-1 2-35-16,-5 10-51 16,-10 28-15-16,19-28-23 15,-1-3-8-15,2-4-7 16,-2-6-1-16,-4-4 0 0,2-1 2 15,-4-4-25-15,5 2-47 16,8-1-155-16,1-3 140 16</inkml:trace>
  <inkml:trace contextRef="#ctx0" brushRef="#br0" timeOffset="96818.32">9041 7869 499 0,'6'1'327'0,"2"-1"-31"0,-5-6-107 16,-2-6-25-16,2 5-49 15,1 6-9-15,-3 1-3 16,2 4-2-16,-4-5-8 15,0 0-4-15,0 0-10 16,-14 0-7-16,-37 3-16 16,26 1-11-16,-8 3-20 15,0 7-7-15,-3-1-8 16,3 0-3-16,1-6-2 16,2 2-1-16,13-5 0 15,-11-1-1-15,10-2-1 16,11 2-2-16,2 2 0 15,10 0-2-15,-4 1-1 16,-1 2 0-16,6 2 1 16,3 0 0-16,13 7 1 15,4 0 1-15,-4 0 3 0,4 5-2 16,1 0 4-16,-10-3 1 16,0 2-5-16,-3 1 4 15,-4 1-2-15,-4-1-2 16,-4 4-1-16,-3-6 0 15,-5 1-1-15,-3-3 0 16,-6-5 3-16,3 4 1 16,-3-5 2-16,-1 1 0 0,2-3 2 15,-4-5 0-15,4-4 0 16,-8-4-1-16,10-2-1 16,-4-2 3-16,-6-7-2 15,14 2 3-15,-7-8 0 16,13 6-4-16,8 3-1 15,-5-4-2-15,1 5-3 16,-1-5 1-16,6 2-1 16,1 1-1-16,10-1 2 15,3-2 1-15,-10-4 3 16,21 1 2-16,-9-5 2 16,5 1 2-16,14 2 1 15,-10-2-2-15,4 0 0 16,-3 4-1-16,-6 4-3 15,-4 1 0-15,-7 9-3 16,-2 0-1-16,-7 1-8 0,-1 3-28 16,-4 2-76-16,-1 3-61 15,-1-4 98-15</inkml:trace>
  <inkml:trace contextRef="#ctx0" brushRef="#br0" timeOffset="97367.79">9309 7884 932 0,'4'-2'452'0,"-4"-1"-160"16,0 3-84-16,0 0-67 15,-1 0-30-15,0 0-24 0,0 1-7 16,-8 15-12-16,-14 36-8 16,14-25-16-16,-13-8-7 15,4 8-14-15,-6-2-5 16,4-1-6-16,3-1-7 15,1-2-2-15,-2-2-1 16,-1-7 4-16,6-1 0 16,-1-10 5-16,4-1 4 15,9-5-3-15,0-6 1 16,11-2-7-16,9-1-5 16,5-2-2-16,-2 1 0 0,-2 3-1 15,-11 3 0-15,-6 2 0 16,11 6-1-16,-4 3 1 15,-3 4-1-15,8 6 3 16,-6-4 0-16,5 3 1 16,7-1 1-16,1 0-1 15,-1-5 1-15,-3 0 0 16,6-1 0-16,-5-3 4 16,2-1-18-16,2-2-68 15,-4-6-74-15,2-5 88 16</inkml:trace>
  <inkml:trace contextRef="#ctx0" brushRef="#br0" timeOffset="97716.4">9691 7776 1055 0,'10'0'498'0,"-10"5"-211"16,-8 0-76-16,1 14-82 15,-6 9-30-15,2 10-22 16,-11 2-8-16,-7 1-21 16,-6 2-8-16,1 2-13 15,5 2-8-15,2 2-8 16,0-2-1-16,4-1-3 15,3 1 0-15,-2-12 0 16,4-10-1-16,-1-11 2 16,4-4 0-16,3-8-6 15,4 8-12-15,8-2-93 16,-2-7-34-16,7-2 75 16</inkml:trace>
  <inkml:trace contextRef="#ctx0" brushRef="#br0" timeOffset="99134.29">10246 8103 396 0,'0'-3'272'15,"4"3"-1"-15,-2 0-77 16,-2 0-21-16,0-1-31 16,0 0-14-16,0 0-31 15,0-1-11-15,0 1-8 16,0 0-4-16,0 0 0 15,0-6-1-15,0 4-13 16,-1-3-3-16,0 5-14 16,0 0-6-16,-15-2-14 15,-32-22-6-15,14 27-8 16,-4 4-2-16,5 5-3 16,-11-4 0-16,7 7-2 15,5 1-1-15,9 2 0 16,3 3-1-16,8 0 0 15,5 2-2-15,2-4-1 0,5 2 0 16,0-2 0-16,3-3 0 16,1 2 2-16,5 0-1 15,6-4 1-15,3 3 1 16,5-8 1-16,-2 0 1 16,4-4 3-16,2-3 0 15,4-12 2-15,-1-4 0 0,-9-13-3 16,6-4-1-16,-5-3-1 15,5-1-2-15,-1 1 0 16,-5 2 0-16,-6 10-1 16,-5 4 1-16,-2 13 0 15,-8 0-2-15,-3 6-8 16,-16-1 0-16,3 8-2 16,2 2 4-16,-2 5 6 15,4 2 2-15,1-4-1 16,2 2 1-16,3 3 0 15,6 1 0-15,-1 3 0 16,-1-1-1-16,8-2 1 16,8 8 0-16,0-8 1 15,2-1 0-15,6-5 1 16,-3-5 0-16,9 5 2 16,3 3 1-16,-5-8 5 0,-4-10-18 15,-2-8-76-15,0-8-63 16,2-8 81-16</inkml:trace>
  <inkml:trace contextRef="#ctx0" brushRef="#br0" timeOffset="99451.15">10803 7870 1150 0,'-7'-4'518'0,"-3"-2"-261"16,6 7-65-16,-7 2-99 16,1 7-37-16,1 7-32 15,-7-4-2-15,4 12-5 16,-7 3-4-16,-4 1-1 16,-1 5 0-16,11 2 2 15,5 5 0-15,-6-1-2 16,10 6-2-16,-16-7-3 15,5 0 0-15,11-5-1 16,-13-16 1-16,9-2 2 16,4-6-5-16,-4-10-30 15,8-3-41-15,1-9-103 0,-1-10-79 16,-2-15 151-16</inkml:trace>
  <inkml:trace contextRef="#ctx0" brushRef="#br0" timeOffset="100349.4">10602 8069 748 0,'-2'-6'368'0,"4"5"-129"16,6 3-39-16,-1 1-69 16,-1 0-16-16,8 6-24 15,-7-2-12-15,-1 1-21 16,20 6-10-16,-1-5-16 16,8 0-7-16,-2-6-9 15,-1 0-1-15,1-7 1 16,-5-2 1-16,0-7-1 15,2-6-1-15,0 1-4 16,-3 0-3-16,0-2-2 16,-5 4-1-16,3 8 8 15,3 5 5-15,-16 2 3 16,-5 1 1-16,-10 1 4 16,-3 3-4-16,6 10 8 15,5 5 7-15,-18-1-3 16,-3 2 0-16,-5 4-5 15,-5 0-5-15,11 10-9 0,-1 0-2 16,1-3-6-16,0 2-1 16,1-4-1-16,2-3-1 15,1-8 1-15,1-6 1 16,2-4 0-16,1-8 2 16,7 1 4-16,-3-4 0 15,10-7-3-15,1-5-2 0,9-17-8 16,0 2-7-16,11-14-15 15,6 4-2-15,4 2 0 16,9-3 4-16,-4 12 14 16,3 6 4-16,-12 3 2 15,-4 7 1-15,-14 4 1 16,-10-1 2-16,13 16 4 16,-5-2 1-16,-3 7 3 15,5 8-1-15,-14-4-1 16,0 8-2-16,-4 4-1 15,2 3-1-15,-12 4-1 16,10 5-1-16,2 1 0 16,-9-3 0-16,9 0 1 15,-14-15-1-15,-3-8 1 16,15 5 0-16,-3-14 0 16,9 4 6-16,2-8 1 0,-6-11 1 15,7 0-2-15,2-3-6 16,2-12-3-16,9 2-1 15,2-10 1-15,-4-5 0 16,19 4 0-16,-11-7 1 16,6 1-1-16,2 4-1 15,-6 1 0-15,6 6 0 16,-1 14-2-16,-1 2-2 16,-2 14-1-16,1 4 0 0,-14 4 2 15,-2 6 1-15,-3 2 3 16,-9 5 1-16,-3 6 2 15,4 5-1-15,-2 10 0 16,-4-5 0-16,3-1 0 16,-4 0 0-16,-7-12 0 15,6 8-1-15,-1-5 2 16,2-5 9-16,-1-3-29 16,-1-15-39-16,-2-5 38 15</inkml:trace>
  <inkml:trace contextRef="#ctx0" brushRef="#br0" timeOffset="101049.12">12315 8092 733 0,'0'-1'423'0,"7"-4"-92"15,16-14-116-15,-31 18-43 16,-1 2-63-16,-2 3-18 16,1 2-24-16,2 2-8 0,-2-2-19 15,0 2-10-15,4 1-14 16,0-1-4-16,4 4-3 15,3 0 1-15,-2-3 0 16,3 0-1-16,5-5 1 16,-2-4 1-16,9-1 3 15,-1-2 1-15,3-6-1 16,-10 0-2-16,7 2-3 16,0-3-1-16,-7 0 1 15,9 1 0-15,-15 0 0 16,-2 4-3-16,-8 2-4 15,-3 1 6-15,-1 5-36 16,-2 1-8-16,1 4 23 16</inkml:trace>
  <inkml:trace contextRef="#ctx0" brushRef="#br0" timeOffset="102081.66">13268 7802 385 0,'35'-35'268'0,"-32"22"42"15,-5 4-48-15,4-1-44 16,2 5-15-16,-9 5-45 15,11 0-28-15,-6 5-42 16,-2 3-19-16,6 6-20 16,-11 4-4-16,0 13-10 15,-5 1-4-15,-2 6-5 16,-3 4-1-16,-3 0-2 16,-4-5-3-16,-6-3-6 15,8 5-4-15,5-7-2 16,-8 2-2-16,14-3 0 15,1-5-1-15,-8-10 0 16,25 3 0-16,3-8 0 16,-17-10 6-16,9-1-21 15,-7-7-20-15,2-7-90 16,14 3-43-16,15-8 97 0</inkml:trace>
  <inkml:trace contextRef="#ctx0" brushRef="#br0" timeOffset="102814.89">13872 7726 860 0,'2'-5'467'16,"3"4"-123"-16,-4 1-115 16,-2-1-46-16,0 0-82 0,-1 1-33 15,1 0-45-15,0 1-8 16,0 23 5-16,-11 24 3 16,-2-21 5-16,0 6 0 15,-4 7 0-15,1-1-2 16,-3 4-4-16,-2-7-1 15,-1-3-6-15,2 6-2 16,0-8-4-16,0 1-2 0,8-2-2 16,3-6 1-16,5-2 0 15,4-7 1-15,-3-15 4 16,-1 0 4-16,-1-7 6 16,2-3-2-16,7-2-5 15,-1-7-5-15,19 1-8 16,-3-2-1-16,-4 3 0 15,5 6-1-15,-11 2-2 16,-1 7 0-16,7 5-2 16,-8 0-1-16,4 5 1 15,4 1 2-15,3 2 1 16,8 4 0-16,6-4 2 16,-2-3 0-16,8-3 1 15,2-1 0-15,2 2 1 16,-5-6 2-16,2-3 1 15,-19-6 1-15,9-3 1 16,-1-2-1-16,-6 2 1 0,8-2 2 16,-15 2-26-16,3 5-22 15,-6 1 23-15</inkml:trace>
  <inkml:trace contextRef="#ctx0" brushRef="#br0" timeOffset="104697.76">7687 8648 271 0,'-5'0'205'15,"15"4"-8"-15,-5 0-9 16,4 0-12-16,6-2-19 16,-12-5-4-16,11 1-27 15,-8-3-14-15,13 5-14 16,2 0-10-16,1 2-17 15,-3 0-8-15,0 1-18 16,3 4-3-16,-5-2-2 16,4 3-3-16,-1 1-3 15,-2-3-2-15,0 1-5 16,4 2-2-16,0-4-3 16,1 1-2-16,2-4-2 15,2 1-2-15,2 0-1 16,-4-4-2-16,0 2-2 0,-4 1-2 15,3 1-2-15,-2 3-2 16,1-1-1-16,4-5-1 16,9 3 0-16,8 6 4 15,1-3 7-15,0-2 4 16,-3-6 6-16,3 0 0 16,9 5-4-16,-7-3-3 0,6 4-6 15,-9-4-3-15,-4-1-1 16,10 1-2-16,-6 0 0 15,9 0-1-15,3 2-1 16,-4-1 0-16,1-4-1 16,-2-1 1-16,-8-2-1 15,10 8 0-15,1 3 0 16,3 0 0-16,9-5 0 16,-5 0-1-16,2-8 1 15,5 6-1-15,-7 0 1 16,3-7-1-16,7 10 1 15,-8-3 0-15,11 4-1 16,-2 3 0-16,-3 4-1 16,-2 1 0-16,-5 3 0 15,-4-5 1-15,-4-8 0 16,2 0 0-16,7 0 1 16,2 0-2-16,-1 0 2 0,1 0-1 15,-4-5 1-15,6 5 1 16,0 2-2-16,2-3 1 15,-1 4-1-15,-1-3-1 16,-5 0 1-16,-3 0-1 16,2-2 1-16,1 3 0 15,7-1 0-15,7 6-1 16,-3 1 1-16,-4-2-1 0,-4 2 1 16,-1-6 0-16,-2-1 0 15,7 5 0-15,6-5 0 16,-6 0 1-16,5-2 0 15,-5 2 1-15,-2-5 1 16,3 1 0-16,0-5 0 16,6-3 0-16,3 5 2 15,-9 2 0-15,10 7 1 16,-11-8 1-16,2 0 1 16,11 6-1-16,-2-3-2 15,2 7 0-15,-2-3-2 16,-1-7 0-16,-1-1-1 15,4-4 0-15,4 4-1 16,11 7 0-16,-4-7 2 16,-5 7 0-16,12-4 2 15,-6-4-1-15,10 2-1 0,7-3 1 16,-8-1 0-16,3 1-2 16,0 0 0-16,-5 0-2 15,4 2 0-15,-8-1 1 16,0 3 0-16,0 0 1 15,-16 4 1-15,-2 0 1 16,-10 1 3-16,1 6-1 0,7 1 0 16,-13-4 2-16,-1 4 0 15,-13-6 2-15,-4-1-2 16,9 1-1-16,-4-1-2 16,-1 0-2-16,-12 0 0 15,-8 0 0-15,-13 1-1 16,-5-1 1-16,-5 4 0 15,-6-4 1-15,-8-4 0 16,2 4-1-16,-9 3-4 16,-4 1-18-16,-5-2-6 15,-2 0 12-15</inkml:trace>
  <inkml:trace contextRef="#ctx0" brushRef="#br0" timeOffset="106034.55">7792 9549 515 0,'0'-2'259'0,"0"1"-58"15,0 0-15-15,0 0-24 16,0 0-7-16,0 0-14 16,1-1-11-16,-1 1-17 15,5-4-11-15,-5 4-38 16,0 0-10-16,0 0-18 15,0 1-5-15,0 0-5 0,4 15-5 16,5 30-9-16,-20-32-4 16,6-2-1-16,-4-4-2 15,6-4 0-15,3-1 2 16,3-2 7-16,-3-1 1 16,0 0 1-16,0 0-2 15,3-11-6-15,4-10-2 0,15-25-2 16,-6 30-1-16,-12 2-3 15,-4 5 1-15,3 7-7 16,-1 3-2-16,-2 6 0 16,0-6 0-16,-1 0 7 15,-3 4 1-15,-1 9 0 16,-2-3 0-16,-18 28 1 16,31-26-1-16,-9-1 1 15,1-2 0-15,-5-3-4 16,4 2-16-16,-3-4-43 15,10 2-32-15,3-3-78 16,-7-5-56-16,3-3 145 16</inkml:trace>
  <inkml:trace contextRef="#ctx0" brushRef="#br0" timeOffset="106647.08">8307 9348 555 0,'-3'1'344'15,"-6"-6"-22"-15,10 6-113 16,-1-1-8-16,1-3-44 15,-1 3-14-15,-1 0-32 16,0 0-17-16,0 0-19 16,-13 12-13-16,-32 36-19 15,25-26-8-15,-2 3-11 16,3 4-4-16,-8 1-9 16,1 3-4-16,9-4-2 15,-1 0-2-15,12-2-1 16,1-3 0-16,7-5-1 15,1-6-1-15,11-1 1 16,4-2 0-16,5-6 2 16,7 2 0-16,-2-10 2 0,0-5 0 15,5-2 0-15,-9-6 1 16,3-6 1-16,1-1 0 16,-6-2-1-16,6 4 3 15,-9 2-1-15,-7 2 0 16,-1 0 1-16,-7 0-1 15,-5-1 0-15,-2 0 0 16,-7 0-2-16,-2 1 0 16,-3-2-2-16,0 3-1 0,-1 1-2 15,0-4 0-15,14 15-1 16,-9 1-1-16,4 2-4 16,1 4-1-16,-4-1-3 15,9 2-1-15,-2 7-7 16,4 3-31-16,2 3-93 15,-6-4-53-15,19 5 108 16</inkml:trace>
  <inkml:trace contextRef="#ctx0" brushRef="#br0" timeOffset="107617.12">9170 9357 304 0,'0'-7'158'0,"3"10"-35"15,-7-1-77-15,3 4-40 16</inkml:trace>
  <inkml:trace contextRef="#ctx0" brushRef="#br0" timeOffset="115994.939">8893 9346 288 0,'2'-1'236'0,"-1"0"46"16,1 0-35-16,-1 0-72 16,3-1-30-16,-1 1-46 0,4 0-23 15,-4 0-28-15,-1 0-8 16,2 0-11-16,-4 0-5 16,2 0-8-16,0 0-3 15,-2 0 8-15,0 0 17 16,0-1 33-16,0 2 7 15,0 0-2-15,-1 0-16 16,-3 0-35-16,-25 4-8 0,-35 4-8 16,26-4-3-16,8 0-1 15,4 4-1-15,5-5-2 16,3-3 0-16,0 2-2 16,1-3 0-16,7 1-5 15,11 5-3-15,-1-3-3 16,0 3 0-16,0-5 3 15,0 0 3-15,6 5 1 16,14-1 2-16,31 35 1 16,-16-21-1-16,-4 1 1 15,4 2 1-15,-9 2 1 16,-7-1 0-16,-2 6 1 16,-5-4 0-16,-1 6 0 15,-8-4 1-15,-7-11 1 16,-2 8 1-16,-5-7 1 15,-4 0 3-15,2 10 1 0,-6-8 3 16,-6-14 8-16,4 0 2 16,-7-10 2-16,11-1-1 15,6-3-7-15,-4-3-4 16,4-9-6-16,-14-7-2 16,16 5-4-16,5-2-1 15,7 5-1-15,1 2-2 0,-1-5 0 16,6 2 0-16,2-1 3 15,7-1 3-15,6 0 3 16,3 1 2-16,6 0 1 16,7 2 0-16,-12-3-2 15,-6 1-2-15,-1 11-2 16,-5 5-1-16,0 2 8 16,0 8-26-16,-5-5-85 15,-1 1-62-15,-3 12 86 16</inkml:trace>
  <inkml:trace contextRef="#ctx0" brushRef="#br0" timeOffset="116893.42">9414 9313 682 0,'0'0'406'16,"2"4"-62"-16,-4-4-161 15,1-1-39-15,0 1-62 16,0 0-14-16,0 0-20 16,0 1-11-16,-2 6-9 15,0 2-2-15,-1 1-2 16,-3 1-2-16,-19 29-5 15,15-28-3-15,-5-2-3 16,-3-1-1-16,5-3-2 0,2 2-1 16,5-5 2-1,6 2 2-15,1-6-1 0,-7-10-2 16,11 3-4-16,2-4-4 16,5-2 0-16,10 5-2 15,-1-3-1-15,-2 0 0 16,2 4 0-16,-1 1 0 15,-1 4-1-15,-11 8 0 0,9-2-1 16,-1-1-1-16,-1 8 0 16,11 0 1-16,-15 7 1 15,5 9 3-15,-7-2 1 16,-6-1 0-16,-3 6 2 16,-11-4 5-16,-6 7 9 15,1 7 4-15,-12-7 2 16,-1 2-4-16,-4-3-6 15,-2-4-2-15,0-6-1 16,3-1 0-16,1-17 0 16,7 4-1-16,4-8 1 15,-3-5-1-15,1 0 0 16,4-9 0-16,-5-5-3 16,10-1-2-16,5-1-2 15,-5-4-1-15,17 11-8 16,-4-3-3-16,14 12-3 15,6 1 0-15,-2 1 1 0,11 8 2 16,-13 1 1-16,-1 2 2 16,15 14 11-16,-7-2 5 15,13 4 5-15,-1 1-1 16,-10-6-6-16,0 1 0 16,-7-4 0-16,-2-6 2 0,-2-3 1 15,-5-6-27-15,3 0-124 16,-6-1 102-16</inkml:trace>
  <inkml:trace contextRef="#ctx0" brushRef="#br0" timeOffset="118277.61">10135 9312 259 0,'13'-11'215'0,"3"2"32"16,-9-3-51-16,5 9-13 15,3 3-24-15,-5 2-14 16,-1 1-24-16,-9-3-12 16,-6-3-16-16,10 3-5 15,-4 0-2-15,0 0-3 0,0 0-4 16,-1 5-9-16,-6 8-22 15,-23 33-8-15,9-20-19 16,10 12-5 0,-11 4-5-16,-2 4-2 0,-8-2-3 15,-3 1 0-15,13-1-2 16,4 0 0-16,4-10 0 16,4-5 0-16,1-13 1 15,1-6 0-15,3 2 2 16,0-11 4-16,4 7 4 15,1-4 1-15,-3-10-3 16,1 2-4-16,-2-4-6 16,0-3-3-16,-1 6 0 15,5 5 0-15,1-5-2 16,2-2-1-16,4 2-1 16,-3-5 1-16,2 10-3 0,3-5 0 15,3 3-2-15,2 8 1 16,6-3 1-16,4 3 1 15,3-5 0-15,1-5 1 16,1 5 2-16,8 10 0 16,-5-1 2-16,-1 2 0 15,-13-11 1-15,-3 4 1 0,-5-3 1 16,-6-2 1-16,4 2 6 16,-3-2 1-16,-5-9 0 15,4-2 12-15,0-8-48 16,1-5-29-16,8 1-104 15,2-6-123-15,1-3 183 16</inkml:trace>
  <inkml:trace contextRef="#ctx0" brushRef="#br0" timeOffset="118709.3">10564 9471 834 0,'36'-32'458'0,"-45"30"-60"15,12 7-143-15,3 2-106 16,-9-3-39-16,7 6-65 15,-13-8-16-15,1 2-19 16,-2-1-3-16,-2 0 0 16,13 8 4-16,0 0-38 15,-4-5-33-15,3-1-94 16,-4-3-86-16,1 0 151 16</inkml:trace>
  <inkml:trace contextRef="#ctx0" brushRef="#br0" timeOffset="119396.16">11128 9511 933 0,'0'-8'451'0,"-4"0"-161"16,6 0-48-16,-2 4-64 15,2 1-32-15,-5-3-48 16,2 6-25-16,-1-1-37 15,-6 0-14-15,-13 0-14 16,-33 2-2-16,26 8-3 16,0 3 0-16,-6 4-1 15,4 1-2-15,6 6 0 16,1-2 0-16,12 1-2 16,-4 2 1-16,6-3-3 15,3 3 1-15,4 2 0 0,1-10 0 16,4-1 1-16,0-2 1 15,5-8 1-15,3 9 1 16,0-5-4-16,2-4-7 16,-8-4-24-16,9-9-15 15,2-13-31-15,2-5-9 0,17-6-4 16,-9-3 1-16,-1-4 27 16,-2 0 16-16,5 2 28 15,-8 2 15-15,-6 8 7 16,12 12 2-16,-16 6 2 15,-6 3 8-15,-1 8 4 16,-14 0 1-16,-5 10 0 16,8 9-7-16,-2 6-1 15,-6 4-3-15,2 4-2 16,-2-2-1-16,0 1-3 16,6-5 1-16,9 2-1 15,-4-9 2-15,6-8 1 16,4-2 2-16,8-6-44 15,4-1-73-15,-4-12 73 16</inkml:trace>
  <inkml:trace contextRef="#ctx0" brushRef="#br0" timeOffset="119691.06">11442 9301 782 0,'1'-10'451'16,"-7"8"-62"-16,-1 12-141 0,-2 6-116 16,-3 2-40-16,-1 11-40 15,-2-6-4-15,-2 9-17 16,0 2-9-16,-2 3-10 16,1 4-2-16,2 0-2 15,-2-6 1-15,8 1-2 16,0-4-2-16,-5-13 2 15,7 1 0-15,-1-13 8 16,3-1-10-16,7-4-41 16,5 0-54-16,-6-13-134 15,1-7-110-15,7-10 203 16</inkml:trace>
  <inkml:trace contextRef="#ctx0" brushRef="#br0" timeOffset="120542.26">11301 9414 840 0,'7'1'377'16,"-1"1"-157"-16,4 7-32 16,4 4-41-16,-2-4-9 15,4 5-33-15,-1-1-18 16,5-2-30-16,7 1-10 16,1-6-18-16,11-2-3 15,-7-6-4-15,-5-7-1 0,-3-8 0 16,0 0-2-16,-5-4-3 15,8 4-2-15,-5-4-1 16,-15-4-3-16,-1 6-3 16,-9 2-5-16,-4 8-14 15,15 15-1-15,-10 4 0 16,2 8 3-16,-11 5 12 16,-11-6 1-16,12 10 1 15,-6-2-1-15,9 9 0 16,3-2-1-16,-11 0 0 15,4-1-1-15,-4-8 1 16,-5 0-1-16,11-2 0 16,2 4 1-16,4-6 0 15,3-2 2-15,0-14 7 16,-5-4 3-16,16-3 0 0,-10-10 0 16,9-8-12-1,10-7-13-15,-4-13-57 0,17-1-37 16,4-4-90-16,2-5-25 15,-2 1 50-15,0 7 37 16,-3 18 93-16,-6 8 49 16,-5 13 36-16,-8-2 11 15,-4 9 24-15,-3 8 2 0,-5 17-4 16,-3 2-5-16,-8 3-12 16,-3 2-13-16,-2-1-19 15,0 5-6-15,2 1-7 16,-1-2-2-16,1-1-2 15,0-3-1-15,3-7 2 16,0-11-1-16,3-7 0 16,6 2 0-16,4-9 5 15,3 0 4-15,4-12 1 16,2-5-1-16,3-11-9 16,5 0-6-16,8-7-32 15,-1-5-21-15,12-5-61 16,4 2-17-16,-5-2 25 15,0 1 19-15,2 13 56 16,-17-5 19-16,4 25-2 16,-3 8 3-16,-18 11 20 0,3 13 16 15,-15 5 43-15,-3 5 14 16,-13 4 13-16,-3 7-4 16,-5 6-13-16,8 8-8 15,-2-8-20-15,17 5-9 16,2-14-21-16,0-11-8 15,10-5 6-15,-7-12-19 16,3-6 400-16,-3-5-299 16</inkml:trace>
  <inkml:trace contextRef="#ctx0" brushRef="#br0" timeOffset="121342.4">9768 9955 227 0,'2'3'177'0,"-2"-2"29"15,1 1-19-15,-2-2-28 16,0 0-6-16,1 0-3 15,0 0-9-15,0 0-18 16,0 0-13-16,0 0-19 16,0 0-7-16,2 0-7 15,18 5-1-15,34 7 0 16,-29-11-3-16,12 2-17 16,3 0-10-16,21 3-14 15,5 3-6-15,10-4 0 0,20 5 12 16,28-1 17-16,9-5 8 15,42 6 9-15,7-6-8 16,3-3-19-16,2-2-8 16,-15-6-14-16,-14-5-5 15,-15 0-4-15,-7 2-2 0,-27-6-2 16,-17 3 0-16,-19-2 0 16,-15 1 0-16,-21 4-3 15,-7 6-2-15,-25 2-13 16,-5 6-2-16,-10 7 0 15,-4 1 1-15,-3 5 8 16,-3-1 1-16,6-1-10 16,0 0-15-16,7-3-48 15,-8-5-35-15,4-6-81 16,3-1 113-16</inkml:trace>
  <inkml:trace contextRef="#ctx0" brushRef="#br0" timeOffset="122592.58">9829 10317 231 0,'0'-1'160'0,"0"0"19"15,1-4-13-15,-1 3-11 16,0 1-5-16,0 0-2 15,1 0 3-15,0 0-2 16,1 0-3-16,-1-2-7 16,-1 1-15-16,0 0-44 15,2 1-17-15,-2 0-31 16,0 1-4-16,0 1 6 16,-1 18 0-16,-18 40-3 15,2-30-2-15,-4 9-5 16,-1 2-4-16,12 0-8 15,-9-7-2-15,-1-10-2 16,17 2-1-16,-12-16 0 16,14 6 3-16,8-10 14 15,-14-9 2-15,7-8-3 16,0-8-3-16,7-9-18 16,12-5-7-16,2-7-16 15,3-1-4-15,5 0 0 0,-3 1 5 16,10 15 14-16,-2 1 1 15,-5 7-3-15,-4 4-1 16,-8 8-1-16,-1 1-2 16,-7 10 3-16,0 6 0 0,-4 2 5 15,0 10 2 1,-5 3 2-16,0 4 1 0,-3 1 1 16,-9-3 0-16,1 6 1 15,-9-7 1-15,3 6-1 16,1 1 0-16,1-10-1 15,4 0 1-15,1-13 0 16,-1-10 1-16,7 0 7 16,0-1 3-16,4-6-1 15,3 3-2-15,-3 2-9 16,0 0-3-16,6-11-1 16,-1-12 2-16,38-33 0 15,-21 26-1-15,6-5 1 16,8 2-1-16,5 6-1 15,-1-1-1-15,-3 15-1 16,-7 0 0-16,-14 6-3 0,-14 2 0 16,-2 4-3-16,1 6 1 15,4 7 3-15,-3 4 1 16,1 2 3-16,0 3 1 16,-9-2 1-16,10 6 0 15,-3 2 1-15,-3-1 1 16,-12-3 0-16,1 0 0 15,5 0 1-15,-12-6-1 16,23 3 0-16,-8-8 1 0,1 1-6 16,-1-7-26-16,-1-5-51 15,0 0-39-15,-1-14-157 16,11 6-203-16,7-14 313 16</inkml:trace>
  <inkml:trace contextRef="#ctx0" brushRef="#br0" timeOffset="123042.66">10444 10358 1001 0,'-16'9'465'0,"1"3"-201"16,1 6-35-16,-7 3-69 16,7-3-30-16,-7 6-41 15,0-3-19-15,-3 1-32 16,9 7-8-16,0-8-12 0,3-2-4 15,11 3-3-15,-5-10-3 16,1-1-2-16,3-1-2 16,10 3-1-16,7 3 0 15,7-1 1-15,0-6 0 16,1-5 3-16,-3-8 2 16,4 0 1-16,0-8 2 15,-2-8 0-15,3 0-1 0,-4-14-1 16,-1 9-2-16,-3-4 0 15,-5 1-2-15,-6 1-2 16,-6-1-1-16,-5-2-3 16,-7 3-1-16,-3 4-1 15,-3 2 0-15,1 8-2 16,2 8-3-16,-1 2-7 16,2 6-2-16,2 7-16 15,0-2-10-15,4 9-29 16,1-1-15-16,2 4-61 15,0 0-27-15,2-3-52 16,3 5-61-16,2-2 193 16</inkml:trace>
  <inkml:trace contextRef="#ctx0" brushRef="#br0" timeOffset="123392.22">10863 10230 848 0,'2'-12'479'16,"4"16"-115"-16,-8-6-185 16,4 17-25-16,-4 9-58 15,-6-8-5-15,-4 8 14 16,-4-2-17-16,-2 2-24 15,1 7-6-15,1 9-14 16,-8-5-5-16,10 3-12 16,-8-6-8-16,5-5-10 15,7 1-2-15,6-5-3 16,9-3 0-16,-12-10 1 16,8 2 1-16,-12-14-17 15,1 5-21-15,20 7-64 16,-8-11-44-16,3-1-108 15,0-5-116-15,6-3 237 16</inkml:trace>
  <inkml:trace contextRef="#ctx0" brushRef="#br0" timeOffset="123649.89">11141 10436 1021 0,'7'0'467'0,"-11"2"-209"16,-6 1-25-16,10 6-54 15,-5-2-36-15,6 5-45 16,-2 0-30-16,-10-2-32 16,12 1-11-16,-15-6-11 15,12 1-1-15,-4-6 5 16,-4 0-18-16,6 0-83 15,-7-5-64-15,8-5 80 16</inkml:trace>
  <inkml:trace contextRef="#ctx0" brushRef="#br0" timeOffset="123992.05">11410 10315 1052 0,'2'-7'542'0,"-2"2"-167"15,-2 4-170-15,5 3-38 16,-3-2-79-16,0 0-27 16,0 0-36-16,-1 0-10 15,-3 10-1-15,-7 12 6 0,-16 34 11 16,14-22 0-16,-7 3-3 15,4 2-5-15,-5-3-12 16,3 2-4-16,7-3-2 16,-5-10-1-16,7-4-1 15,4-2 0-15,-1-8 1 16,8 1-10-16,2-5-40 16,-6-15-41-16,3-6-153 15,6 4-284-15,8-12 345 16</inkml:trace>
  <inkml:trace contextRef="#ctx0" brushRef="#br0" timeOffset="124357.7">11778 10358 986 0,'-20'-4'470'16,"-12"10"-191"-16,-2 1-74 16,5 5-69-16,-2 2-42 15,-3-8-41-15,-1 4-13 0,-9-4-24 16,9 0-5-16,7 2-4 16,5-3-2-16,11 2-4 15,3-2-5-15,5 0-9 16,4 3-2-16,6 5 0 15,4 2 3-15,10 5 9 16,12 2 3-16,0-3 4 16,12 3 2-16,-3 4 0 15,-7-5-2-15,-5-4 0 16,-5 0 1-16,-10-5 29 16,-7-2-17-16,1 4 439 15,-10-3-331-15</inkml:trace>
  <inkml:trace contextRef="#ctx0" brushRef="#br0" timeOffset="124990.84">12597 9451 786 0,'10'0'429'0,"1"2"-105"16,-2 5-151-16,0 3-27 0,3 14-55 15,0 11-14-15,7 24-7 16,5 6-11-16,-6 10-8 15,1-2-8-15,-7-7-10 16,-9-3 0-16,-16-3-8 16,-9-1-2-16,-15 2-1 15,10 9-4-15,-17-17-3 16,2-4-1-16,-2-14-5 16,-17-18-31-16,12-1 20 15,4-8-5-15</inkml:trace>
  <inkml:trace contextRef="#ctx0" brushRef="#br0" timeOffset="125790.29">7809 9203 345 0,'3'-11'255'0,"-5"0"56"15,10 7-25-15,-11-2-45 16,-3-1-25-16,6 10-66 15,-18-1-30-15,-3 6-43 16,11 13-17-16,-24-2-14 16,14 8-6-16,-6 10-11 15,-8 5-4-15,2 13-9 16,-5 1-2-16,4 11-2 16,8 4-1-16,6 1-4 15,6 7-2-15,7-14-2 16,2-6 0-16,9-9 2 0,3-12 24 15,10-5-12-15,5-2-5 16</inkml:trace>
  <inkml:trace contextRef="#ctx0" brushRef="#br0" timeOffset="126931.09">13576 9395 283 0,'6'-11'204'15,"-2"5"19"-15,12 6-34 16,-9-1-49-16,1 1-23 16,-10-6-28-16,5 5-3 15,-12-7-1-15,2 7 0 0,7 7 11 16,-16-7-5-16,13 13-12 15,-6 0-3-15,-4 3-21 16,-8 4-7-16,-24-1-18 16,1 11-10-16,-15 9-12 15,6 12-4-15,8 19-3 16,2-2 2-16,14 7 3 16,3-4 1-16,14-12 2 15,6 2-1-15,10-4-1 16,8-4 0-16,13 1 1 15,8-7 3-15,-1-18 19 16,6 6-23-16,-1-15-15 16,1 4 9-16</inkml:trace>
  <inkml:trace contextRef="#ctx0" brushRef="#br0" timeOffset="161964.91">13852 9582 404 0,'0'0'232'16,"-1"0"-26"-16,0 0-27 0,0 0-26 16,0 0-14-16,0 0-26 15,0 0-14-15,0 0-12 16,0 0 2-16,1 2 9 16,0-2 5-16,0 0-7 15,0 0-8-15,0 0-17 16,0 0-8-16,0 0-20 15,0 0-8-15,0 0-12 16,17-2-5-16,36-12-7 16,-19 2-3-16,1-2-4 15,-6-1-1-15,4 4-1 16,0 4 0-16,-3 5-1 16,2 3-1-16,-15 2 0 15,-6 1-1-15,-4 4-1 16,-2 1 1-16,-6 1 1 15,-3 3 0-15,-4 4 4 16,-9 0-1-16,6 9 1 0,-8-2-2 16,-4 4 3-16,6 0-2 15,-3-3-1-15,-1-4 5 16,-2-6-6-16,-9-7 0 16,7-4 3-16,3 1-3 15,4-12 6-15,11 6 1 16,-6-14-1-16,7-4-2 0,15 10-7 15,-5-10-2-15,14 11-3 16,1 2 0-16,-4-2 2 16,6 6 0-16,6 6 0 15,-2 8 2-15,-5-3 0 16,-8 1 0-16,-7-1 2 16,4 5 0-16,0 8 0 15,4 3 0-15,-6 0 0 16,-10-7 0-16,6 5 0 15,-3-3-1-15,-9 5 4 16,2 2-2-16,-9-5 0 16,-3 2 0-16,0-4 0 15,-10-4 3-15,-7-2 4 16,-3-2 0-16,-2-4 1 16,0-5 0-16,1-3 0 0,1-4-1 15,7-8 5-15,-1-2-4 16,10-1 2-16,1-2-4 15,2 2-6-15,11 3 0 16,5 2-4-16,-6-1 2 16,17 4 1-16,-3 2-6 15,0-5-52-15,6 1-59 16,9 5-200-16,-4-13 199 0</inkml:trace>
  <inkml:trace contextRef="#ctx0" brushRef="#br0" timeOffset="162547.16">14512 9590 501 0,'6'-11'350'16,"0"2"12"-16,-1 2-157 15,1 1-33-15,-14 1-41 16,1 0-11-16,7 4-18 16,3 1-8-16,1 3-27 15,-4-3-13-15,-1 0-23 16,0 0-7-16,-8 20-1 15,-5 39 4-15,14-20 4 16,-11-1 1-16,5-2-4 16,-2 6-3-16,-9-7-2 15,3-4-7-15,3 6-1 16,-3-11-6-16,2-2-5 16,1-2 3-16,2-7-2 15,2-1 3-15,1-8 4 16,3 1 3-16,-4-10-2 15,0-3-22-15,5-9-113 0,3-6-88 16,5-5 121-16</inkml:trace>
  <inkml:trace contextRef="#ctx0" brushRef="#br0" timeOffset="163077.29">14870 9505 783 0,'5'12'385'0,"-9"-2"-132"16,4 4-37-16,-3 0-72 15,0 6-30-15,-1 3-40 16,-7-5-8-16,1 9 0 16,-10-9 3-16,-1 8-2 15,1 7-4-15,-6-3-16 16,1 6-9-16,0-10-18 15,1 0-6-15,7-3-7 16,4-3-2-16,7 2-1 16,-1-7 0-16,7-4-3 15,0-3 0-15,2-4 0 16,12 5 0-16,1-6 2 16,9 0 2-16,7-3 1 0,0-9 0 15,4 4-1-15,-1-8 0 16,-1-1-1-16,3 8 0 15,-11-8 0-15,-3 2 2 16,2 2 0-16,-12-8 1 16,2 8 5-16,2 3 10 15,-18-9 16-15,2 3 5 0,-3-9 5 16,-9-5-6-16,15-2-12 16,-13-9-5-16,-4 0-9 15,0-1-5-15,-16 5-6 16,16 13-2-16,-5 3-3 15,3 8-1-15,5 12-4 16,-6-1-1-16,6 13-4 16,-3-1-30-16,5 1-94 15,5 6 389-15,3-4-230 16</inkml:trace>
  <inkml:trace contextRef="#ctx0" brushRef="#br0" timeOffset="163744.81">15496 9445 633 0,'-3'-9'344'0,"4"1"-78"0,-4-3-44 15,3 5-62-15,0-4-28 16,2 4-22-16,12 6-13 16,-8 0-26-16,2 8-11 15,-1-2-16-15,-8 2-1 16,-6 12 2-16,-6-3 1 16,-1 18-4-16,-2 7-4 15,-3 8-8-15,-1 11-4 16,-18-11-9-16,-1-2-5 0,9 0 0 15,-2-13-4-15,14 3-5 16,3-4 1-16,2-13-2 16,3 6 1-16,2-11 3 15,2-4 1-15,2-5-1 16,-1-6-1-16,6 0 4 16,3-1-2-16,-4-1-58 15,0 0-70-15,8-9 75 16</inkml:trace>
  <inkml:trace contextRef="#ctx0" brushRef="#br0" timeOffset="164215.36">15814 9545 793 0,'0'9'458'16,"-6"4"-56"-16,0 0-119 15,0 0-105-15,2-1-41 16,-5-3-45-16,-1 1-9 16,-4-3-16-16,-5 0-6 15,-5 0-13-15,-4-1-13 0,-11 2-18 16,-2 0-4-16,1 2-7 16,2-3 0-16,8 1-3 15,4-3 0-15,2 0 0 16,4-1-2-16,4 4-1 15,5 1-1-15,4-3-3 16,1 1 0-16,6 0-1 16,4 0 1-16,5 1 1 15,6 7 1-15,4-1-4 16,-4-1 1-16,5 7 0 16,-9-7 1-16,1 7 4 15,6 2 0-15,-1-4 1 16,1 5 0-16,-1-3 0 15,-3 1 1-15,-9-3 2 16,6-2 1-16,2-1-1 16,-2-4 1-16,11-4-1 0,-2-7 1 15,3-12 3-15,6-5-38 16,8-6-97-16,0-1 86 16</inkml:trace>
  <inkml:trace contextRef="#ctx0" brushRef="#br0" timeOffset="164778.63">15948 9342 674 0,'4'1'353'15,"-3"1"-94"-15,3-2-43 16,-4 0-62-16,0 0-20 16,0 0-27-16,15 10-15 15,31 32-24-15,-24-20-9 0,14 8-15 16,-4-1-7-16,1 9-8 15,6 12-4-15,-10 2-6 16,-7-1-2-16,-8-4-1 16,-2-3 0-16,-7-6 5 15,-8-3 4-15,-1 5 10 16,-7-6 0-16,-8-5-3 16,1 6-6-16,-9-5-9 15,-3-6-2-15,-2 0-3 16,1-5 1-16,-3-11-15 15,14 5-51-15,3-9 38 16</inkml:trace>
  <inkml:trace contextRef="#ctx0" brushRef="#br0" timeOffset="166687.1">17237 8351 702 0,'0'0'338'0,"0"0"-134"16,0 0-26-16,0 0-49 0,0 0-9 15,16 5-2-15,30 17-8 16,-20-28-15-16,6 5-6 16,4 0-10-16,0 2-4 15,-3-1-11-15,1 0-7 16,-6-2-16-16,5 2-8 16,-5 2-13-16,-1-3-7 15,-8 2-6-15,1 9-1 0,-7-10-1 16,-1 7 0-16,-4-5 3 15,-5-11 9-15,2 5-47 16,-2-4-44-16,-1-5-181 16,-3-2 156-16</inkml:trace>
  <inkml:trace contextRef="#ctx0" brushRef="#br0" timeOffset="167173.55">17228 8636 468 0,'3'0'326'0,"-3"0"21"15,0-1-97-15,0 1-79 16,0 0-26-16,0-1-17 15,0 0 3-15,17 0-6 16,37 0-10-16,-22 4-10 16,-4-1-6-16,5 2-7 15,-1 0-6-15,-8-1-21 16,11 3-12-16,-2-1-20 16,-5-1-10-16,5-2-10 15,-5 1-3-15,-8-3-2 16,-5-3 0-16,-1 1 1 15,-6-7 1-15,-1 0 1 16,2 2-14-16,-4-5 319 0,-3 3-239 16</inkml:trace>
  <inkml:trace contextRef="#ctx0" brushRef="#br0" timeOffset="183716.79">18537 8279 661 0,'-1'0'390'0,"-1"2"-77"0,2-2-106 16,-1 0-51-16,0 0-65 16,-1 0-17-16,1 0-29 15,0 0-5-15,0 0 19 16,-1 2 10-16,-7 15 13 16,-15 23 3-16,8-22-23 15,-9 3-13-15,-1-1-20 16,-7 4-9-16,1-2-8 15,10 2-3-15,-12-3-4 16,3-1 0-16,0 2-3 16,5 2 0-16,9 4-1 15,6-2 0-15,7 0-2 16,3-3 2-16,10-3-4 16,6 0 2-16,15-7 3 15,13-1-1-15,6-4 7 16,2-8-2-16,6-13 1 0,-1-4-1 15,1-15 1-15,-1 1 0 16,-5-6 0-16,-2 1 0 16,-12 2 0-16,-3 0 0 15,-19-3-3-15,3 11-3 16,-18-8 25-16,-2 0 7 16,-12 7 10-16,-11-7 7 15,2 13-26-15,-9 2-6 16,-2 11-12-16,-3 1-4 0,-4 7-2 15,2 2-2-15,-1 3 0 16,14 10-1-16,3-2 1 16,4 3 0-16,17 6 1 15,-5-10-10-15,-3-3-82 16,15 3-80-16,5-7 105 16</inkml:trace>
  <inkml:trace contextRef="#ctx0" brushRef="#br0" timeOffset="184126.94">19040 8610 1294 0,'-1'-1'594'0,"-1"0"-277"16,1 0-45-16,0 0-108 15,0 0-50-15,0 0-60 16,0 1-24-16,0 0-20 16,0 0-4-16,-4 14 0 15,-6 2-1-15,-22 28-1 16,14-32 0-16,15 3 1 16,-5-4 1-16,4 0 1 15,3-6 10-15,-7-12-59 16,9-1-81-16,-1-13 83 15</inkml:trace>
  <inkml:trace contextRef="#ctx0" brushRef="#br0" timeOffset="191342.23">22685 8390 747 0,'0'-5'403'16,"6"7"-129"-16,-16-6-117 16,10 14-49-16,-8-1-68 15,-13-3-11-15,12 11-13 16,0-2-2-16,-1 11-5 16,0 1 2-16,-7 7 9 15,-2 1 1-15,-3 2 2 16,1 0-3-16,2-3-9 15,-1-4-2-15,7-4-2 16,-1-3 0-16,8-9 7 16,1-6 5-16,2-18 1 15,0-7-2-15,6-15-10 16,5-3-7-16,8 0-5 16,4-2-2-16,6 4 0 0,3 4-1 15,4 3 1-15,9 6 1 16,-2 0 1-16,-2-1 2 15,8 2-1-15,-8-2 1 16,4 4-1-16,4 7-1 16,-11 4-2-16,-1 6 0 15,-14 7-2-15,-6 1 1 16,-13 9 3-16,-4 4 2 0,-8 11 5 16,-8 3 1-16,-4-2 1 15,1 2 0-15,-4-4-1 16,-1 2 0-16,7-3-1 15,3-3-1-15,8-6 0 16,5-3 0-16,2-6 0 16,-3-8 2-16,6-1 7 15,0-6 0-15,-1 2-1 16,0 0-3-16,2-9-7 16,6-6 0-16,24-30 0 15,-6 26-1-15,9-6 1 16,0-5-1-16,11-4 0 15,3-6 1-15,6 1-1 16,5 1 0-16,-12 6 0 16,0 7-2-16,-10 13-1 0,-7 8-1 15,-4 11-1-15,-11 4 0 16,-7 10 11-16,-9 4 6 16,-10 9 7-16,-5 2 3 15,3 3-4-15,-3 2-2 16,-4-6-4-16,8 2-3 15,-7-5-3-15,4-1-1 16,11-4 0-16,2-5 1 0,1-6-1 16,1-4 6-16,-5-12-39 15,1-5-65-15,4-12-287 16,2-5 250-16</inkml:trace>
  <inkml:trace contextRef="#ctx0" brushRef="#br0" timeOffset="191809.29">23776 8390 886 0,'0'4'443'0,"-7"12"-145"16,6 2-49-16,-18-1-87 15,4 1-35-15,0 0-48 0,-5 2-19 16,3 4-25-16,-3 2-10 15,-7-1-11-15,4 3-1 16,3-1 0-16,4-2 1 16,12 0 0-16,3 0-2 15,5-3-2-15,5 1-2 16,9-1-1-16,-3-6 1 16,6-7 0-16,1-1 0 0,1-11 2 15,3-3 1-15,0-12-2 16,4-11-1-16,6-9-3 15,-1-6-1-15,0-1 1 16,-5 0 0-16,-12 4 1 16,-4 5-1-16,-8 6 0 15,-6 6-1-15,-9 10-2 16,-3-1-2-16,-5 14-3 16,-5 1 0-16,-5 4 0 15,3 6-1-15,-3-1 2 16,6 6-2-16,4-1 7 15,-7 0-23-15,5 1-49 16,2-3-34-16,1 1-105 16,8-4-69-16,1 0 179 0</inkml:trace>
  <inkml:trace contextRef="#ctx0" brushRef="#br0" timeOffset="192140.87">24525 8020 1343 0,'1'-6'567'0,"-2"10"-349"15,-5 2-70-15,-5 10-82 16,-3 4-9-16,-2 14 2 15,-4 9-5-15,-6 19-27 16,-3 6-6-16,-6 2-3 16,2-3-2-16,3-13-2 15,3-4 1-15,5-4-4 16,4 0 0-16,-4 0-1 16,2-4-2-16,-2-8 0 15,-1-4 0-15,9-10 7 16,-2-6-41-16,6-12 379 15,4-11-270-15</inkml:trace>
  <inkml:trace contextRef="#ctx0" brushRef="#br0" timeOffset="193273.36">24848 8783 268 0,'0'8'195'0,"-1"-2"28"16,0 3-30-16,0-8-41 15,1 6-3-15,0-7 7 16,0 0 13-16,0 0-7 15,0-1-6-15,0 0-23 32,0 0-21-32,12-22-14 0,47-61-7 0,-11 12-18 15,4-8-12-15,1 11-23 16,-4-3-10-16,-3 2-14 0,-5 4-4 16,-12 11-7-16,2 10-1 15,-6 15-1-15,-2 6-1 16,-5 14 0-16,-7 2 0 15,-7 7-5-15,-1 2 0 16,-3 8-1-16,0 5 0 16,-5 9 5-16,-1 10 1 15,-1 10 0-15,-7 6 1 16,-2 5-1-16,0 0 1 0,0-2 0 16,0-4 1-16,6-1 0 15,0-3-1-15,3 3 0 16,2-1 0-16,5-2 0 15,2-4-1-15,5-8 0 16,-4-7 1-16,1-11-1 16,-3-4 1-16,0-10 4 15,8-4 2-15,-2-12 1 16,10-5 0-16,2-13-3 16,7-2-3-16,5-8 1 15,0-8 1-15,7-3-1 16,2-7 3-16,10-4-1 15,-2 1-1-15,3-4 2 16,-8 0 1-16,-1 3 6 0,0 2 1 16,-2 9 3-16,3 5 0 15,26-31 11 32,0 2-32-47,-68 89-18 16,-1-4-39-16,-1 8-99 15,0 8 130-15,-7 15-16 16</inkml:trace>
  <inkml:trace contextRef="#ctx0" brushRef="#br0" timeOffset="193958.1">26068 8598 575 0,'18'-10'349'0,"4"3"-17"15,-9-4-45-15,-4-3-45 16,1 4-27-16,-9-5-44 16,8 3-25-16,-10 2-35 15,-4-1-15-15,0 6-26 16,-2 2-11-16,-6 3-31 16,1 3-10-16,-16 5-9 0,-7 1-3 15,-5 5-1-15,-4 1-1 16,6 5-1-16,4 2-1 15,5 4 0-15,4 2-2 16,7 2 1-16,3-1-1 16,6 2 0-16,2-1 0 15,5-6 0-15,2 1 0 16,4-5-1-16,2-7 1 16,6-1-5-16,1-6-2 0,2-6 1 15,6 0-1-15,1-7 0 16,5-9-5-16,10-13-8 15,3-11-3-15,6-11 0 16,-1-3 3-16,-1 0 9 16,-9 2 2-16,-8 9 4 15,-1 8 2-15,-10 15 1 16,-4 5-1-16,-4 12-11 16,-8 0-4-16,-6 9 0 15,-2 3 1-15,-7 9 11 16,-4 6 3-16,1 1 2 15,3 6 1-15,2-1 0 16,4 5 0-16,0 0 0 16,-9-1 0-16,5 2 0 15,-2-2 19-15,3 0-97 0,1-4-12 16,1-2 53-16</inkml:trace>
  <inkml:trace contextRef="#ctx0" brushRef="#br0" timeOffset="195008.03">27007 8181 420 0,'18'-15'312'16,"-2"-1"12"-16,-11 5-101 15,1 5-20-15,0 6-47 16,-6 0-26-16,-8 6-42 16,10 6-16-16,-20 6-18 15,4 10 2-15,-1 15 2 16,-13 2-6-16,5 5-15 15,-10-5-6-15,6-2-11 16,6-5-5-16,4-6-6 16,7 0-1-16,0-15-2 15,5-4 0-15,6-2 1 16,-1-11 5-16,8-3 6 16,-1-8 1-16,5-13-1 0,7-6-5 15,3-10-12-15,4-7-12 16,5-5-17-16,-2 3-2 15,-7 1 5-15,-4 11 8 16,-12 10 17-16,-6 10-1 16,-6 14-10-16,-6 6-1 15,-13 10-3-15,-5 8 2 16,-3 12 10-16,-2 5 1 0,2 7 2 16,2 3 0-1,-4 0 0-15,1-2 0 0,0 0 1 16,2-2 0-16,8 1 0 15,3-3 1 1,11-2-1-16,-1-4 2 0,5-5 0 16,3-5 0-16,6-4 4 15,-1-3-1-15,5-7 2 16,1 0 1-16,2-6 0 16,12-4 0-16,9 0-1 15,4-2-1-15,12-4-3 16,4 1 0-16,8-9-4 15,2-6 0-15,-9 0 0 16,1 4-1-16,-17 5 3 16,-1 10 0-16,-5-1 2 15,-11-8-2-15,2 8 1 16,-9-6-1-16,-7 2 0 0,4 4 1 16,-6-2 6-16,1-1-16 15,-2 2-53-15,-3 0-49 16,0 0-187-16,0 0 189 15</inkml:trace>
  <inkml:trace contextRef="#ctx0" brushRef="#br0" timeOffset="195387.449">27681 8093 822 0,'4'-4'388'0,"-4"7"-127"16,-3 4-57-16,-4 16-61 0,-6 4-2 15,-10 18-25-15,10 14-17 16,-10 8-12-16,-3 0-9 16,1 2-12-16,-21-11-6 15,9 9-14-15,-1-3-7 16,2 3-14-16,10-4-6 16,3-11-7-16,5-4-2 15,2-25-2-15,5-3 19 16,7-14-23-16,2-6 363 0,10-5-271 15</inkml:trace>
  <inkml:trace contextRef="#ctx0" brushRef="#br0" timeOffset="211004.05">15538 8648 191 0,'0'-2'151'16,"4"1"26"-16,3 1-7 0,-11-3-25 16,3 2-13-16,-5-3-30 15,6 3-18-15,5-1-38 16,-5-1-11-16,0 3-5 15,0-1 1-15,0 1 5 16,0 0 1-16,0 0-1 16,0 0-3-16,0 0-4 15,0 0-3-15,0 0 2 16,0 0 0-16,0 0-3 16,0 0-1-16,0-1-13 15,1 0-35-15,8-2-117 16,3 0-140-16,-5 1 168 15</inkml:trace>
  <inkml:trace contextRef="#ctx0" brushRef="#br0" timeOffset="212028.65">15454 8687 361 0,'0'0'200'15,"0"0"-31"-15,0-1-79 16,0 0-21-16,0-1-17 15,0 1-7-15,0 0-2 16,0 0 6-16,0 0 18 16,0 1 8-16,0 0 2 15,0 0-4-15,0 0-13 16,0 0-3-16,0 0-5 16,0 0 0-16,0 0 3 15,0 0 1-15,0 0 4 16,3 1-3-16,0 0-9 15,-2-1-4-15,0 0-12 0,0 0-6 16,0 0-7-16,0 0-1 16,6 4 0-16,0-1 1 15,1 0 2-15,2 0 0 16,24 8-1-16,-25-11-1 16,0-2 0-16,3 0-1 15,2 2 2-15,1-2-1 16,1-1 1-16,-2 0 0 0,4 0-4 15,-1-1-1-15,0 3-5 16,0-3-2-16,-3 1-2 16,-4 0-1-16,6-1-1 15,4 3 0-15,0 0-1 16,5 0-1-16,-3 1 0 16,-2-2 0-16,0 1-1 15,1 1 1-15,-6 1-1 16,3 0 0-16,0 1-1 15,-4-2 1-15,4 1 0 16,-3 0 0-16,-7 1 0 16,7 1-1-16,-9-2 2 15,4 1-1-15,3-1 0 16,-1-1 1-16,2 0-1 0,-1-2 0 16,1 0 1-16,0 0-1 15,6-3 1-15,2 0 0 16,3 1-2-16,-1-1 1 15,-2 2 0-15,1 2 0 16,-1-3 0-16,0 2-1 16,4 0 0-16,-1 0 1 15,0 1-1-15,4 0 0 0,-7-1 1 16,-3 1-1-16,1 1 1 16,-2 1 0-16,-4-1 0 15,5 0 0-15,1 2 0 16,0-2 0-16,3-4 0 15,0 3 0-15,-2-2 0 16,1 2 0-16,-2 1 1 16,0-2 0-16,-8 1 1 15,5-1 1-15,-3 1 1 16,-1 1-1-16,1 0-1 16,-6 1 0-16,-6 2-1 15,0 0 0-15,-2 0 1 16,0-3-1-16,-1 0 13 15,0 0-15-15,0 0-84 16,0 0 66-16</inkml:trace>
  <inkml:trace contextRef="#ctx0" brushRef="#br0" timeOffset="213213.65">16867 9438 266 0,'10'-8'203'0,"1"2"48"15,0-3-34-15,-3 2-37 16,1 0-11-16,2 0-23 16,-6 3-9-16,0-1-16 15,1 5-10-15,-6 1-18 16,-1 1-12-16,-1-2-22 15,1 0-5-15,0 0-8 16,-2 1 0-16,-13 4 1 16,-34 35 0-16,19-24-10 0,-6 3-7 15,-4 5-15-15,0 5-6 16,3 7-4-16,1 5-2 16,3 5 0-16,4 0-1 15,6-1-2-15,4-1 0 16,9-4 0-16,3 1 0 15,5-1 1-15,6 1-1 0,0 0 1 16,-1-1 0-16,7-3 0 16,-7-3 0-16,2-8-11 15,5-3-19-15,-2-11-114 16,3-7-106-16,1-14 153 16</inkml:trace>
  <inkml:trace contextRef="#ctx0" brushRef="#br0" timeOffset="214166.02">17154 9572 413 0,'4'-7'327'0,"-3"6"62"16,2-1-74-16,-3 1-116 15,1-1-49-15,-1 1-61 16,0 0-19-16,0 1-2 15,-1 5-3-15,-7 13-6 16,-17 32-8-16,11-30-16 16,-3 2-7-16,-3-3-10 15,2-4-4-15,-1-3-4 16,-1-3-1-16,12-3 0 0,-2-2 2 16,4-7-1-16,4-4 0 15,1-8-4-15,8-3-3 16,4-2-7-16,3 0-1 15,2 0-8-15,1 2-5 16,5 5-2-16,3 3-2 16,-1 8 6-16,0 1 4 0,-2 7 3 15,-2 5 3-15,-1 9 0 16,-1 3 3-16,-5 5 2 16,-2 1 0-16,-7 0 1 15,-4 3 2-15,-8-2 3 16,-7 1 1-16,-4 1 6 15,-8-6 2-15,-4-1 2 16,-4-3 1-16,-7-6 0 16,2 0-3-16,1-7-2 15,4-5-3-15,0-4-2 16,4-3 1-16,2-8 0 16,-1-1-1-16,10-4-1 15,2 2-3-15,8 4-2 16,3 4-1-16,6 5-10 15,-1-1-1-15,8 5-1 16,-6-3 1-16,2 0 8 16,19 9 2-16,30 18 0 0,-20-17 0 15,-5-1 1-15,6 0 0 16,4 1 0-16,-2-1 1 16,6 1 0-16,1-4 1 15,-8-2-2-15,-15-4-1 16,6-5 3-16,-2-3 9 15,-1 0-28-15,15-1-44 0,-14-1-161 16,-2 1 139-16</inkml:trace>
  <inkml:trace contextRef="#ctx0" brushRef="#br0" timeOffset="214680.74">17569 9407 644 0,'0'8'356'0,"-2"-4"-103"0,2 2-56 16,-2-3-28-16,2-3-47 15,0 0-20-15,12 14-31 16,38 35-10-16,-17-20-19 16,1 3-5-16,2 8-10 15,0-1-5-15,-4 13-8 16,3 1-2-16,-29-16 3 16,-1 6 10-16,-11-8 22 15,-16-2 5-15,2 6 5 16,-10 2-9-16,-18-6-22 15,2 2-4-15,-1-7-11 16,2-3-1-16,9-6-4 16,5-9-47-16,11-6 31 15</inkml:trace>
  <inkml:trace contextRef="#ctx0" brushRef="#br0" timeOffset="-173886.41">19532 8235 541 0,'3'-2'330'0,"-2"1"-37"16,-1 1-51-16,0 0-85 0,0 0-35 16,0 0-33-16,0 0-8 15,0 0-13-15,0 0-2 16,0 0-4-16,0 0 0 15,0 0-2-15,0 0-4 16,0 0-5-16,0 0-8 16,0 0-16-16,0 0-4 15,0 0-13-15,-1 0-4 16,-5 21 5-16,-11 34 2 0,0-24 5 16,5 6 0-16,-3-2-4 15,-3-5-2-15,8 6-3 16,-6-10-1-16,1 6-2 15,4 3 0-15,-6-1-1 16,4 2 0-16,0-3 0 16,-6-13 0-16,11-1-1 15,-4-12-1-15,16 2 7 16,1-5 10-16,0-19-36 16,13 1-46-16,-2-23-210 15,7-4 173-15</inkml:trace>
  <inkml:trace contextRef="#ctx0" brushRef="#br0" timeOffset="-172770">20044 8199 400 0,'9'-1'268'16,"23"0"-2"-16,-32 0-93 16,4 2-24-16,-5 1-22 15,1-2-8-15,0 0-11 16,0 0-6-16,0 0-10 15,0 0-5-15,0 0-11 0,-1 0-2 16,-1 0-7-16,1 0 0 16,0 0 7-16,0 0 2 15,0 2 1-15,-7 10-4 16,-11-1-9-16,-31 26-5 16,25-24-15-16,-5-5-8 15,-2-1-14-15,4 3-5 16,5-10-4-16,6 1-1 0,5 0-2 15,3-1-1-15,-3-3-3 16,2-1-1-16,6 0-2 16,-10-7-3-16,10 9-3 15,2 0-5-15,-3 1-7 16,5 1 0-16,0 0 5 16,0 0 2-16,0 0 8 15,3 5 0-15,-1 3 0 16,-1-1 0-16,0 4 0 15,-2-8 1-15,-3 11 1 16,-13 24 0-16,8-28 1 16,6 10 0-16,-8-9-1 15,0 3-1-15,2 2 0 16,-9-11-1-16,6 5 1 0,4 1 0 16,1-2 2-16,1 3-2 15,1-7 0-15,-2-3 0 16,7 4-1-16,-1-5 0 15,2-2 0-15,-1 0 2 16,0 0 1-16,0-1-1 16,12-3-2-16,16-4-1 15,34-9-3-15,-29 4-1 16,-6-1-3-16,6 7 1 16,-12-6 0-16,12 18 1 0,-8-1 1 15,-10-3 0-15,6 12-2 16,-12-8 0-16,-1 7 1 15,-3 2 2-15,-5 5 2 16,-2 0 1-16,-5 2 1 16,2 5 1-16,-7-4 0 15,-1 3 1-15,-10 0 0 16,-7-2 1-16,9 7 0 16,-11-4 0-16,1-3 1 15,-1 0 2-15,-13-12 0 16,8-1 0-16,2-12 1 15,5-1 0-15,9-3-2 16,5 1-1-16,10 9-1 16,0-3-1-16,6-2 1 15,-1-5 0-15,1-6-3 0,2-2-9 16,2-7-59-16,5-1-62 16,6-5-547-16,3 4 466 15</inkml:trace>
  <inkml:trace contextRef="#ctx0" brushRef="#br0" timeOffset="-172070.66">20425 8217 589 0,'-10'-5'385'0,"2"3"-40"16,7 6-129-16,2-1-41 16,-7 4-66-16,7 2-17 15,-1 9-22-15,-15-4-8 0,13 15-7 16,-11 1-1-16,-7-1 6 15,11 10-1-15,-15-11-7 16,6 3-5-16,-2-3-16 16,-15-10-5-16,9 2-10 15,-3-8-2-15,12-3-2 16,11-1 3-16,6-4 9 16,0-4 2-16,4-6-8 15,1-3-7-15,12-1-13 16,-1-1-5-16,13 5 3 15,-5 2-1-15,-4 0 0 16,-4 0-1-16,-7 1-2 16,8 3 2-16,4 3 1 15,5 3 1-15,3-3 3 16,1 0 1-16,-2-7 3 16,4 0 2-16,-3-4 1 0,1 3 1 15,0 2 0-15,-4-4 1 16,0 4-12-16,-5-8-19 15,-6 7-66-15,-1 0-58 16,-5-1-215-16,-1 9 231 16</inkml:trace>
  <inkml:trace contextRef="#ctx0" brushRef="#br0" timeOffset="-171716.54">20788 8195 988 0,'-6'-2'503'0,"4"0"-156"16,2 4-123-16,0-2-100 15,-1 0-44-15,-3 17-32 16,-11 41 0-16,-10-21-2 16,5 4-3-16,-13 3-4 15,3-3-3-15,3 2-3 16,4 1-4-16,-1-2-10 0,-3-1-2 16,2 5-5-16,-5-4 0 15,5-6-1-15,2-6-2 16,14-10 6-16,-4-11-40 15,18-5 380-15,6-12-271 16</inkml:trace>
  <inkml:trace contextRef="#ctx0" brushRef="#br0" timeOffset="-170166.6">21066 8372 390 0,'4'-3'252'16,"0"1"-22"-16,2-1-57 15,-2 1-27-15,-2-1-44 16,2 0-23-16,-1 1-32 16,-1 0-4-16,2-2-3 15,-2 3 5-15,-1 0 11 16,0 0 9-16,-1 0 12 15,0 1 1-15,0 0-6 16,-1 0-10-16,0 0-19 16,-11 20-10-16,-36 19-14 15,32-19-4-15,0-15-5 0,4 2-1 16,4-3 0-16,2-7 5 16,6 2 3-16,3 1 0 15,-3-1-5-15,0 0-4 16,14-8-8-16,34-33 0 15,-20 18 0-15,9 3 0 16,2-9-3-16,3 4-1 0,-4 8-1 16,-7 2-1-16,1 9 2 15,9 6-1-15,-7 2-1 16,3 4 0-16,-9 13-3 16,-14 4 1-16,-3 11 1 15,-7 3 1-15,-12 1 5 16,-3 0 0-16,-12 3 2 15,-6-2 3-15,-2 2 4 16,-10-5 4-16,2 0 7 16,-7-3 2-16,-8-3-1 15,5-4 0-15,0-13-3 16,15 5 0-16,4-15-1 16,0-7-1-16,3-11-4 15,-2-11-5-15,5-5-10 16,1 2-13-16,11 7-11 0,10 2-2 15,-2 7 3-15,12 7 8 16,-2 1 6-16,-7 2-2 16,6 4-4-16,0 2 0 15,6 3 1-15,15 9 4 16,9 2 9-16,-1-1 3 16,12 5 8-16,0-4 5 15,8 3 4-15,-1 0 0 0,-7-6-1 16,10 3-1-16,-10-9-2 15,2-7 3-15,-1-8 0 16,-12-6 2-16,-4-7 11 16,-4 0-19-16,-5-4-73 15,-4-2-24-15,-5 10 39 16</inkml:trace>
  <inkml:trace contextRef="#ctx0" brushRef="#br0" timeOffset="-146474.711">6951 12610 507 0,'3'-36'310'0,"-1"28"-17"15,-1 2-82-15,-1 4-77 0,0-4-34 16,4 9-45-16,-4-4-12 16,0 1-8-16,0 0-1 15,0-1 17-15,0 1 7 16,0 0 6-16,0 0 2 15,0 0 5-15,0 0 2 16,0 0-4-16,0 0-5 16,-1 0-21-16,0 0-12 15,-1 5-13-15,-13 9-1 16,-36 25-4-16,29-19 0 0,-6-2 0 16,4 1-2-16,-3 4-1 15,2-4 0-15,1 3-3 16,13 2 2-16,-2-2-2 15,4 2 0-15,11 2-1 16,-4 3-2-16,1-8-2 16,7 1 0-16,-2-4 1 15,7 1 0-15,5-7 0 16,1-6 2-16,16 6-1 16,-9-14 3-16,17 1 2 15,-2-6 1-15,-2-13-4 16,9 1-3-16,-3-5-2 15,-2-1-1-15,-2-3 6 16,-9-1 0-16,-7 2 2 0,1 0 0 16,-1 2-1-16,-5 1 15 15,-19-5 16-15,-4 3 7 16,-12-8 6-16,11 4-12 16,4-1-17-16,-5-2-6 15,-2 9-8-15,-14 0-1 16,7 17-3-16,-2 6-1 15,-10 1-2-15,1 4-1 16,-5 3 1-16,1-2-1 0,4 16 0 16,4 4 1-16,6-4 0 15,4 3-1-15,4-12 0 16,0-8-1-16,8 1-1 16,1 2-1-16,3-2-4 15,4 3-27-15,5-6-80 16,0-2-65-16,10-5-214 15,1 2 245-15</inkml:trace>
  <inkml:trace contextRef="#ctx0" brushRef="#br0" timeOffset="-146076.08">7475 12814 1099 0,'-1'0'495'0,"0"0"-221"16,0 0-20-16,-1 0-47 16,1 0-21-16,0 0-48 15,0 0-27-15,-1 0-52 16,-2 4-17-16,-3 5-23 16,-2 0-7-16,-24 38-5 15,24-36-2-15,2 1-2 16,3 6 1-16,-6-11-1 15,6 5 2-15,-1-10-8 16,1-2-17-16,7-3-167 16,6-2 133-16</inkml:trace>
  <inkml:trace contextRef="#ctx0" brushRef="#br0" timeOffset="-144756.38">7973 12489 290 0,'3'-4'232'0,"4"-1"33"16,1-1-54-16,-1 4-11 15,-2-4-14-15,1 2-11 16,-4-1-26-16,3 1-8 16,-5 2-12-16,0 1-11 15,0 0-30-15,0 0-19 0,0 0-40 16,-1 0-13-16,0 1-8 16,-9 26-2-16,-10 41-1 15,10-25 0-15,-6-12 0 16,2 6-1-16,-5 1 0 15,-1-8 0-15,-1 5 0 16,-1-3 1-16,3-2-2 16,0-4 0-16,15 2 0 15,0-4-1-15,0-7 1 16,7 1-1-16,-7-14 8 16,-11-7 13-16,12-7-60 15,3-5-71-15,17-7 71 16</inkml:trace>
  <inkml:trace contextRef="#ctx0" brushRef="#br0" timeOffset="-143842.01">8696 12442 528 0,'-10'-3'339'16,"3"2"-29"-16,4 1-49 16,13 5-25-16,-5-2-49 15,-2 0-25-15,-9-3-55 16,-16-3-16-16,9 2-15 15,-6 1-9-15,0-2-13 16,-1-1-7-16,-3 2-10 16,-2 1-5-16,-8 0-8 15,16 0-6-15,-4 0-7 16,-2 0-3-16,15-1-3 16,-12 3-2-16,3 1 0 15,0-3-1-15,3 5-1 0,0-3-1 16,3 8 0-16,-4-2 0 15,4 2-1-15,5 5 0 16,2-7 1-16,-1 3 0 16,4-1 0-16,-11-10 0 15,7 9 0-15,4 1 0 16,-4-2 0-16,5 2 1 16,-1-4-1-16,-2 4 0 0,0 2 0 15,-4 2 1-15,1-4 0 16,0 5 0-16,1-6-1 15,5 1 0-15,-3 2 0 16,2-5 0-16,-4 1 0 16,-2-2 0-16,7 1 0 15,-6-7-1-15,8 1-1 16,0-1 1-16,-2-1 0 16,0 0 1-16,1-1-1 15,15-3 0-15,31-16-1 16,-28 14 0-16,10 1-1 15,-1 6 1-15,-4 0 0 16,-2-1 1-16,-2 5-1 16,0 4 0-16,-4 2 1 15,-5 1 1-15,0 2-1 0,-3 1 1 16,-3 5 0-16,2 4 1 16,-7-2 0-16,0 2 0 15,-5 0 1-15,-14 1 1 16,3 3 0-16,-5 0 1 15,-6 3 1-15,6-8-1 16,-14-1 3-16,1-7 7 16,6-2 9-16,9 6 4 15,-2-12 4-15,1-3-6 0,2-4-6 16,-7-4-4-16,15-3-3 16,2-3-2-16,-3-15-2 15,7-6 0-15,-8-11-20 16,10 0-31-16,1 4-130 15,1 3-72-15,8 20 142 16</inkml:trace>
  <inkml:trace contextRef="#ctx0" brushRef="#br0" timeOffset="-142927.8">8924 12471 452 0,'1'-2'273'0,"10"-6"-31"15,-7 8-66-15,1-5-12 16,1 3-13-16,-10 2-10 16,6-3-14-16,-2 2-5 15,-1 1-9-15,1 0-5 16,0 0-16-16,0 0-10 16,-1 12-20-16,-3 10-7 0,-10 35-16 15,1-26-6-15,-1 1-12 16,-4-1-5-16,-7-7-4 15,3-1-2-15,2-3-3 16,7-1-1-16,9-1 0 16,-6-4-1-16,-6-11 5 15,4-3 4-15,2-6 3 16,5 1 0-16,7-3-5 16,5 2-2-16,-10-3-6 15,4 0-2-15,5 5 1 16,-11-4-2-16,10 7-1 15,-2 1-2-15,3 0-5 16,-3 0 0-16,-3 0 1 16,0 0 1-16,0 0 2 15,19 5 1-15,35 13 2 16,-25-11 0-16,2-1 0 0,3 1 0 16,0-1 0-16,-2 2 0 15,2-4 5-15,-5 1 0 16,-5-5 1-16,-3 0-3 15,-8 0-4-15,-4-1-16 16,-9-5-56-16,-2 1-41 16,1-1-118-16,5 0-277 15,3 2 345-15</inkml:trace>
  <inkml:trace contextRef="#ctx0" brushRef="#br0" timeOffset="-142606.35">9272 12329 907 0,'0'0'472'15,"-3"2"-123"-15,-1 9-168 16,-5 5-33-16,-1 11-48 15,3 11-18-15,-3 10-21 16,7 6-11-16,-17-6-13 0,4-1-3 16,1-3-8-16,-5-1-4 15,11 5-5-15,-8-6-2 16,-1 2-6-16,-5-9 0 16,2-2-2-1,2-3 0-15,2-16 9 0,8 1-8 16,5-5-52-16,-3-10-22 15,5-4 32-15</inkml:trace>
  <inkml:trace contextRef="#ctx0" brushRef="#br0" timeOffset="-140411">9701 12408 707 0,'2'0'359'0,"-2"-4"-119"0,6 4-56 16,-7 0-72-16,0 0-35 16,1 0-48-16,0 0-13 15,-2 0-7-15,1 0 7 16,-1 6 25-16,-8 12 6 15,-15 35-2-15,14-25-6 16,-3-5-14-16,0-3-5 16,-5-7-7-16,9-1-3 15,-2-5 1-15,1-5 2 0,9-1 9 16,-2 0 0-16,5-6-3 16,-1 4-4-16,0 0-11 15,3-15-3-15,16-33-5 16,3 36-8-16,-8-5-9 15,9 6-5-15,-9 2 1 16,-3 2 4-16,1-1 8 16,8 3 5-16,4 3 2 15,2 0 1-15,5 9-1 16,-6 9 0-16,-3 10 0 16,-7-4 1-16,-2 13 0 15,-8-4 3-15,-5 4 1 16,-5 3 1-16,-9-1 10 15,-7-3 7-15,-3 4 5 16,-3 1 3-16,-5-4-1 16,4-3-4-16,-3-4-2 0,0-1-1 15,-4-9-2-15,1-3-1 16,-2-13-1-16,1-4 1 16,9-8-3-16,-4-1-2 15,16-3-4-15,-6-3-1 16,7 4-3-16,4-3 0 15,-7 3-1-15,9 1 0 16,3 2-1-16,4 1-2 0,0 2-2 16,3 2-1-16,3 0-5 15,0 1 0-15,7 3-3 16,6 3 2-16,4 1 8 16,7 7 4-16,1 4 11 15,4 3 3-15,3 6 1 16,-9-2-2-16,0 3-3 15,-14-5-1-15,1 3-1 16,-2-4-1-16,-2-5 0 16,10 4 0-16,-15-15 4 15,11 3 17-15,-1-11-65 16,-1-6-51-16,8-11 58 16</inkml:trace>
  <inkml:trace contextRef="#ctx0" brushRef="#br0" timeOffset="-139145.83">10592 12597 609 0,'4'-8'332'0,"-5"-3"-66"16,5 8-26-16,-5 2-67 15,9 1-34-15,-8 3-42 16,-4 3-16-16,2 4-22 16,-3 4 1-16,7 7-13 15,-12-2-6-15,8 13-7 16,-17-6-4-16,-9 2-9 15,8 3-2-15,-7-6-5 16,5 3-4-16,4 2-2 16,-2-6-2-16,4-6-1 0,5 2 1 15,3-11 0-15,2-1 4 16,4-5 6-16,1-2-1 16,1-5-3-16,0 2-5 15,0 1-7-15,1-18-2 16,15-34-2-16,1 26 0 15,8-1-1-15,8-2 0 16,6 0 0-16,-1-2-1 0,6 2 3 16,5 2-1-16,-15 6 3 15,2 4 0-15,-17 2-2 16,-2 8-1-16,-7 2 0 16,-2 8-1-16,-1 9 2 15,-8 5 2-15,-5 7 2 16,1 2 3-16,1 7 0 15,-1-1 2-15,-10-1 0 16,5 0-1-16,-3-1 0 16,-2-4-2-16,14 6 0 15,-9-4 0-15,8-6 0 16,-3-6-1-16,-2-15 9 16,6-1 2-16,-3-15 2 0,3 0 0 15,14-12-10 1,3-6-5-16,1-8-1 15,14 0-1-15,-5-4 0 0,0 0-1 16,10 11 0-16,-8 5 0 16,2 7 0-16,-4 8 0 15,-1 11 3-15,-8-4 1 16,-2 15 4-16,6 8 2 0,-13 1-2 16,-1 7 1-16,1 4-1 15,-9-6-2-15,2 10 1 16,6 2 3-16,-15-5-4 15,4 4 1-15,-7-9 0 16,-4 0-4-16,10-1 3 16,-3-6 1-16,3-5-1 15,0-2-7-15,0-10-49 16,-4-4-48-16,1-10-168 16,2-4 169-16</inkml:trace>
  <inkml:trace contextRef="#ctx0" brushRef="#br0" timeOffset="-138594.29">11384 12586 746 0,'2'6'387'16,"-2"-1"-92"-16,-8-5-43 15,4 1-66-15,-4 4-26 16,1 12-45-16,-2-5-18 16,-5 8-26-16,-4-3-10 15,-2-1-15-15,2 8-7 16,-6-6-7-16,3 3-5 0,3-2-8 16,2-1-2-16,10 0-7 15,7 1-1-15,-3-4-3 16,2-1-1-16,12-1 0 15,-2 0-3-15,16 3 3 16,-4-6 0-16,-1-1-1 16,-2-1 2-16,-1-11 0 15,3 3 0-15,-2-14 3 16,-1-7 0-16,6-2-2 16,-3-9 0-16,-2 1-2 15,4 2 0-15,-11 1 0 16,3 8 0-16,-15-4 1 15,-6 4 1-15,-7 0-1 16,-3 9-1-16,0 6-3 0,-1 2-2 16,-1 5-2-16,-4-2 1 15,4 8 0-15,-3-1 1 16,0-1-1-16,-3-2 0 16,8 3-8-16,-7-1-19 15,8 0-61-15,10 4-42 0,-1-9-99 16,6-1-112-1,8 0 225-15</inkml:trace>
  <inkml:trace contextRef="#ctx0" brushRef="#br0" timeOffset="-138228.55">11942 12259 877 0,'4'-16'470'16,"-1"5"-116"-16,0 5-153 16,0 3-40-16,-2 8-63 15,-2 2-20-15,-10 10-31 0,-2 7 0 16,-15 13 4-16,2 9-3 15,-1 19-3-15,-5-3-6 16,6 0-5-16,-4-4 1 16,-1-11-2-1,10-2 0-15,1-6-9 0,1-2-4 16,14-4-8-16,-6-6-2 0,10-9 0 16,-3-9 0-1,4-9 11-15,0-7-16 0,8-12 11 16,3-5-10-16</inkml:trace>
  <inkml:trace contextRef="#ctx0" brushRef="#br0" timeOffset="-137079.96">13003 12665 726 0,'2'-10'442'0,"1"8"-45"0,4 1-160 15,-4 1-38-15,-3 0-80 16,0 0-31-16,-1 0-39 15,-9 4-8-15,-17 4-4 16,-30 37-2-16,27-22-6 16,3 7-4-16,-3 2-1 15,-4-2 1-15,0-1-2 16,-4-8-2-16,2-4-7 16,0-1-2-16,6-9-4 15,8-5 1-15,5-2 3 16,10-7 0-16,13 1-38 15,5-2-41-15,1-13-120 16,1-4-390-16,5-2 397 16</inkml:trace>
  <inkml:trace contextRef="#ctx0" brushRef="#br0" timeOffset="-136796.111">12835 12618 837 0,'-6'1'441'16,"-5"9"-92"-16,0-5-97 16,4 7-80-16,0-1-33 15,7 5-46-15,3-2-15 0,2 1-22 16,6 6-4-16,-3-5-10 16,5 9-2-16,0-5-7 15,1 0-5-15,7 4-9 16,-4-9-6-16,8 3-4 15,-1-5-1-15,-9-9-1 16,4 6 8-16,-7-10-26 16,1-2-41-16,-1-10 349 15,7-7-247-15</inkml:trace>
  <inkml:trace contextRef="#ctx0" brushRef="#br0" timeOffset="-133397.34">14177 12430 571 0,'-5'1'324'0,"3"-1"-41"15,-1 1-102-15,2-1-56 16,-1 0-26-16,1 0-24 15,0 0 1-15,0 0-10 16,1 0-4-16,-1 4 5 16,0-2 2-16,-1 2 7 15,-6-2 0-15,-13 2-11 0,-18 38-11 16,13-32-19-16,7 4-9 16,-12-8-13-16,-9-6-2 15,8 4-2-15,-4-4-1 16,15 1-1-16,4-2 1 15,9-1-1-15,3 0 1 16,2-3-3-16,3 3-2 16,0 1-5-16,0 0-1 15,0-1-2-15,0 1 0 16,0 0 1-16,0 0 1 0,0 0 1 16,0 0 0-16,0 0 2 15,0 1 1-15,0 0 1 16,0 0 1-16,0 0-2 15,-1 4 1-15,-2 11-1 16,-3-3 0-16,-22 35 0 16,12-27-1-16,2-3 1 15,1-2 0-15,3-4-1 16,3 2 0-16,-2-4 1 16,2 5-1-16,3-3 1 15,2-1 0-15,-1-6 0 16,1-1 0-16,2-6 1 15,0 2 2-15,0 0 0 0,0 0-1 16,6-5-2-16,13-5-1 16,31-25-1-16,-25 27-2 15,3 4 1-15,-3-2-2 16,-2 2 1-16,-1 5-1 16,-7 6-1-16,-9-4 0 15,8 12 1-15,-14 0 2 16,4 6 1-16,-2 5 1 15,-2-2 1-15,6 4 0 16,-14-1 1-16,4-1-1 0,-16 4 1 16,1-2 1-16,2-1 1 15,-2-1 1-15,-7-6 10 16,-1-4 7-16,-1-7 10 16,-3-7 3-16,6-1-4 15,1-3-7-15,-5-11-6 16,9 4-4-16,3-8-3 15,-11-7-2-15,24 8-3 16,-11-5-3-16,0 4-2 16,17 9-1-16,-12 2-1 15,10 7 3-15,3 0-35 16,6 3-35-16,5-1-92 16,-8-2-73-16,16 2 143 15</inkml:trace>
  <inkml:trace contextRef="#ctx0" brushRef="#br0" timeOffset="-132610.32">14564 12455 897 0,'8'2'410'0,"-10"-6"-174"16,7 2-37-16,-5 2-53 15,0 0-16-15,-1 0-32 16,0 0-8-16,-1 0-12 15,-20 5-6-15,-21 10-11 16,29-5-12-16,-16 1-22 16,-6-6-9-16,-1 1-10 15,-10-2-3-15,11 1-1 0,6 9-1 16,8-5-1 0,3-3 0-16,8 5-2 0,-1-11-2 15,6-2-3-15,8 12-1 16,6-8 1-16,8 9 0 15,5 2 4-15,1-6 0 16,4 5 1-16,2-4 0 16,7 13 0-16,-2 0 0 15,-14 2 1-15,8 6 0 0,-16-5 0 16,-3 0 0-16,-8 3 2 16,-16-3 0-16,-4 4 2 15,-4 0 3-15,0-6-5 16,3 2 0-16,-5-12-2 15,2-3 1-15,0-6 4 16,0-1 1-16,0-1 1 16,2-3 0-16,3-8 2 15,-1-12 1-15,10-6-1 16,0-7-2-16,10 1-6 16,4 7-2-16,0-3-3 15,6 8 0-15,3 4-1 16,3 0 0-16,4 4 0 15,0 0 1-15,4-2 2 16,5 3 1-16,7-2 4 0,2-7 0 16,2 1 2-16,-8-5-2 15,9 3-1-15,-13 2-1 16,-1 0 0-16,0 1 0 16,-14 1-1-16,8 9 10 15,-11 2-45-15,-7 1-31 16,-1 8-248-16,-1 0 203 0</inkml:trace>
  <inkml:trace contextRef="#ctx0" brushRef="#br0" timeOffset="-132248.48">14676 12831 1462 0,'-1'8'604'16,"0"11"-369"-16,-6-1-47 16,1 1-79-16,-4 2-32 15,-2-7-44-15,1 2-14 16,10 5-11-16,1-4-1 16,-3-9 5-16,2-2-6 15,-2-8-48-15,-4-5 377 0,15 2-268 16</inkml:trace>
  <inkml:trace contextRef="#ctx0" brushRef="#br0" timeOffset="-131132">15117 12458 488 0,'-28'18'321'0,"28"-13"-20"16,-4-5-101-16,3 1-24 15,0-1-67-15,0 0-13 16,0 0-7-16,0 0-1 16,0 0-1-16,1 7-11 15,0 0-27-15,1 0-9 16,0-3 1-16,-1-4 1 15,0 0-1-15,15 2 0 0,42-14-18 16,-21-4-8 0,3-3-8-16,1 4-3 0,-5 5-2 15,-2-1 0-15,-9 11-2 16,-7 0 0-16,-7 11 0 16,-7 7 1-16,-9 3 4 15,-2 2 2-15,-14-3 2 16,-1 8 0-16,-6-3-1 15,-4-8-1-15,2 5-1 16,-2-7-2-16,4-3 0 16,3 3-1-16,6-7 1 15,8-1 1-15,5-7 7 16,1-6 1-16,12 0-2 16,0-3-3-16,12 0-8 15,5 0-1-15,1-1-2 16,0-4 0-16,5 14 2 0,4 3-1 15,-6 1 0-15,0 3 1 16,-7-2-2-16,-1 7 1 16,-7 8 1-16,-3 5 1 15,-13 3 1-15,-6-3 1 16,-8 6 1-16,-3 0-1 16,-8 3 1-16,-1-1 0 0,3 1 1 15,-2-9-1-15,7-6 6 16,-9-5 7-16,3-14 14 15,0 2 3-15,-3-4-2 16,16 1-6-16,-1-10-9 16,1-4-4-16,6-5-3 15,-8-6-1-15,5-4-8 16,12 2 4-16,9 0-36 16,-3 4-34-16,15 9 328 15,-4 4-223-15</inkml:trace>
  <inkml:trace contextRef="#ctx0" brushRef="#br0" timeOffset="-130443.41">16152 12327 596 0,'0'0'401'15,"-3"2"-8"-15,-7 3-93 16,-4 3-31-16,-3 7-63 15,-9-2-41-15,0-1-60 16,2-1-20-16,2-2-32 16,-5-3-10-16,1 0-20 15,5 1-7-15,-14-7-8 16,14 4-3-16,-4-1-1 16,-8 1-2-16,12 1-1 15,1 3 0-15,4-5-1 16,4 3 0-16,0 2-1 15,7-1-2-15,6 4 0 0,3 4-1 16,10-5 1-16,-5 0 2 16,11 9 0-16,0-6 0 15,5 2 1-15,5 6-1 16,-2-8 1-16,6 4 0 16,-2 10 1-16,-18-9-1 15,1 5 1-15,-8-2 1 16,-3 1-1-16,6 2 1 15,-14 1 0-15,-7-2-1 16,-5-1 3-16,9 2 0 0,-6-3 0 16,-7-6 2-16,-5 2 14 15,-11-5 5-15,-1-2 7 16,6 3 2-16,-4-11-12 16,1-8-5-16,4-5-7 15,2-3-4-15,-2-5-2 16,9 7-1-16,2-10-4 15,-3-8-13-15,17 7-43 16,-1-2-29-16,-3 3-106 16,10 8-53-16,2 3 154 15</inkml:trace>
  <inkml:trace contextRef="#ctx0" brushRef="#br0" timeOffset="-129565.19">16729 12633 734 0,'0'-10'437'0,"-1"11"-13"15,0 1-164-15,0-9-78 16,1 6-28-16,-1 0-31 16,1 0-7-16,-1 0-27 15,0-1-11-15,-1 1-29 16,-21-7-7-16,-33-2-15 16,23 14-7-16,-10 4-9 15,-4-1-3-15,23 10-4 16,-6-4-1-16,21 5-2 15,5 0 1-15,-22-11-2 16,13 5-1-16,2-2-1 16,3 0-2-16,18 4 1 0,2-4 0 15,11 1 3-15,-3-2-1 16,4-4 0-16,2-4 1 16,0-3-6-16,12-3-1 15,-5-3-2-15,-4-4 1 16,-10-11 5-16,-2 3 3 15,-2-12 2-15,1 4 0 16,-2 8 1-16,-3-8-2 16,-7 16-6-16,-2 7-8 0,-4 5-3 15,-1 16 0-15,-6 16 6 16,-2-1 7-16,-4 12 2 16,-5-1 1-16,-4 5 1 15,-3 8 1-15,2 12 1 16,-2-1 1-16,-2-5 1 15,-1-5 1-15,7-8 0 16,6 6-1-16,10 3-2 16,-1-2 0-16,-1-4 0 15,-9-11-1-15,-5-16 3 16,-3-5 2-16,2-6 3 16,-1-7 2-16,7 5 2 15,5-10 0-15,-7-12 0 16,7-5-1-16,0-13-4 15,6 6 0-15,5-14-6 0,5-4-3 16,12-5-1-16,10-2-4 16,16 6-3-16,5 5 2 15,-1 5 2-15,-5-1 3 16,-12 3 1-16,2 3 0 16,4 4 3-16,2 10 2 15,5 2 2-15,-3 4 0 16,-1 12-1-16,-5-6-2 0,1 12-2 15,-2-2-1-15,-7-4 1 16,-5 1 9-16,-9-7-13 16,-2-3-30-16,-2-4 26 15</inkml:trace>
  <inkml:trace contextRef="#ctx0" brushRef="#br0" timeOffset="-128479.11">13486 13243 432 0,'1'-5'234'15,"5"4"-45"-15,-1-4-20 16,1 1-26-16,4 2-14 16,-2 2-11-16,-2-1 3 0,-8-1-6 15,5 2-4-15,-4 0-13 16,0-1-12-16,0 1-11 16,0 0-6-16,0 0-13 15,1 0-7-15,0 0-11 16,0 0-1-16,0 0 4 15,0 0 2-15,0 0 2 16,0 0-1-16,0 0-7 16,24 6-5-16,39 4-11 15,-31-10-5-15,4 0-6 16,4 0-3-16,13-7 1 16,19 5 1-16,23-6 4 15,14 1 4-15,32 2 1 16,1-2 0-16,9 1-3 15,20 3-3-15,-1 2-2 16,5 1-2-16,8 2-2 0,-12 0 1 16,-9-1 1-16,11 4 5 15,-23-10 13-15,6-1 5 16,8-8 6-16,-27-13 0 16,11 0-10-16,-14-2-3 15,-25-1-11-15,3 11-2 16,-50-3-4-16,-8 8-2 15,-29 13 2-15,-17-1 1 16,-8 5-1-16,-16 1 0 0,-23 2-1 16,-8-2-3-16,-4 10 0 15,-11-5-1-15,9 4-1 16,8 0 0-16,6 0-1 16,15 5 0-16,8-14 0 15,-4 0-14-15,13-5-38 16,9 2-35-16,10 2 363 15,11 1-231-15</inkml:trace>
  <inkml:trace contextRef="#ctx0" brushRef="#br0" timeOffset="-127429.19">13916 13560 283 0,'82'-31'207'15,"-68"23"24"-15,-5 0-31 16,-6-1-43-16,0 0-17 16,-3 4-12-16,0-1 0 15,-3 6 1-15,3 0-4 16,0 0-26-16,0 0-11 15,0 0-17-15,-1 1-9 0,-5 19-2 16,-16 35-3-16,5-18-5 16,-3 7-4-16,-14 7-6 15,2 2-5-15,-4 7-15 16,0-6-4-16,8-4-7 16,5-2-3-16,10-13-3 15,2-5 0-15,5-15-1 16,0-2 2-16,5-6 4 15,0-3 4-15,2 0-14 16,0-10-30-16,2-13-90 16,4 0-87-16,5-11 123 15</inkml:trace>
  <inkml:trace contextRef="#ctx0" brushRef="#br0" timeOffset="-125800.44">14552 13784 362 0,'9'-3'223'0,"2"-2"6"15,0 0-18-15,21-14-26 16,-31 14-5-16,-1-1-12 16,-5 3-5-16,11 3-9 15,-5 1-15-15,-2-1-39 16,0 0-23-16,0 0-35 16,-1 0-8-16,1 1-11 15,-5 16-4-15,-13 36-6 16,10-15-3-16,-11-3-3 15,9 8-1-15,0 0-2 0,-16-11 1 16,14 2-1-16,-4-10 0 16,0-4 0-16,7-3 0 15,9-8 5-15,1-5 4 16,6-8 1-16,-4-11-1 0,2-8-8 16,12-4-12-16,0-9-18 15,9-1-9-15,-3-16-7 16,-5-5 8-16,-4 2 12 15,13 9 10-15,0 19 4 16,1 7 0-16,2 12-4 16,-11 3-3-16,0 8 1 15,-2 7 4-15,0 13 13 16,-3 8 8-16,-4 12 7 16,-1 3-2-16,-12-5-6 15,0 2-1-15,-5-6-3 16,-2 0 0-16,-1-4-1 15,-1-7-1-15,0 3 0 16,-1-9 1-16,3-3 3 16,0-4 1-16,0-12 7 15,5-3-1-15,6-4-5 16,4-6-2-16,3-7-9 16,2-7-2-16,5-6-1 0,7 4-6 15,4-17-11-15,6-2-3 16,8 0-2-16,2-5 5 15,-2 19 11-15,0 10 3 16,-7 9 0-16,-14 4 6 16,2 13 12-16,-13 3 8 0,3 16 12 15,5 11-2-15,-19 5-8 16,8 5-4-16,-22-6-7 16,9 3-1-16,-2-3-3 15,5 3-2-15,1-7 0 16,3-7-1-16,-2-4 0 15,-1-6 2-15,-2-5-1 16,-5-6 5-16,15 0-15 16,-8-5-30-16,14-4-81 15,-9-5-45-15,6-12 91 16</inkml:trace>
  <inkml:trace contextRef="#ctx0" brushRef="#br0" timeOffset="-125300.56">15379 13710 1028 0,'1'8'469'15,"-5"4"-205"-15,-1 4-51 16,-2 0-63-16,-12 1-30 16,4 3-48-16,-2 7-17 15,2 1-20-15,-4 2-4 16,2-4 1-16,-3-5 0 0,1 1-3 15,0-7-2-15,4 5-6 16,5 2-2-16,5-4-5 16,5 3-2-16,6-2-5 15,3-5-1-15,5-4 1 16,4 4-1-16,1-9 1 16,5 1-1-16,3-6 0 15,4-7 2-15,1-6 0 16,-3-5 0-16,-6-9 0 15,4-1 0-15,-8 3 0 16,-10-6 1-16,2-5 1 16,-3 2-1-16,-6-13 0 15,-3 3-2-15,-7 8-1 16,-8 1-1-16,1 16-4 16,12 6-1-16,-9 8-2 15,6 5-2-15,-12 2 0 0,-6 4 0 16,4 3 2-16,0 2 0 15,4 1 1-15,5 1-3 16,-1-3-36-16,1 0-22 16,7-2-101-16,-2-6-79 15,11 2-308-15,-2-4 348 16</inkml:trace>
  <inkml:trace contextRef="#ctx0" brushRef="#br0" timeOffset="-124949.02">15834 13567 967 0,'16'-11'472'0,"-6"3"-154"15,-2 2-56-15,-3 2-72 16,-10 0-46-16,2 10-51 15,0 3-16-15,-4 11-14 16,1 8 5-16,-14 7-7 16,0 8-6-16,-5 8-6 15,1 6-5-15,9 6-10 0,-4 1-4 16,4-17-10 0,3 0-4-16,-1-12-7 0,3-6 0 15,2 4-2-15,1-6-1 16,1-8 1-16,0-3 0 15,5-9-13-15,1-4-2 16,8-8 278-16,2-2-209 0</inkml:trace>
  <inkml:trace contextRef="#ctx0" brushRef="#br0" timeOffset="-124167.94">17875 12919 640 0,'-2'0'323'0,"1"0"-91"15,0 1-31-15,-3 1-49 0,-6 3-16 16,7-4-35-16,-1 0 3 15,3-1 11-15,0 0 7 16,0 0 17-16,3 5-3 16,1-4-18-16,15 7-6 15,35-2-20-15,-25-20-16 16,26 6-28-16,8 1-13 16,5 2-19-16,0 0-4 0,-15 1-6 15,-9-1-2-15,-12 5-2 16,-15 0 1-16,-4 4-1 15,-8-3 1-15,-2 1-1 16,1 4-9-16,-4-6-48 16,0 0-30-16,-7 2-108 15,-10 6-45-15,-37 22 150 16</inkml:trace>
  <inkml:trace contextRef="#ctx0" brushRef="#br0" timeOffset="-123800.93">17879 13182 741 0,'-1'-1'405'0,"3"0"-90"15,1 1-87-15,-3 0-14 16,0 0-27-16,5 0-15 0,8 2-36 16,3 1-20-16,31 8-18 15,-17-2-6-15,1-5-9 16,4 1-7-16,5-5-13 16,-3-8-8-16,14-2-16 15,7 0-8 1,-7-7-12-16,1 2-6 0,-12 3-7 15,-4-2-1-15,-5 5-1 16,1 8-8-16,-5 7-33 16,-14 3-21-16,-5 7 304 15,-10 6-202-15</inkml:trace>
  <inkml:trace contextRef="#ctx0" brushRef="#br0" timeOffset="-104879.99">19503 12803 315 0,'0'0'170'0,"0"0"-39"15,0 0-36-15,9 0-45 16,-1 0-8-16,-2 0 1 16,0 0 6-16,-1 0 23 15,-2 0 9-15,-1 0 7 16,-1 0-1-16,0 0-11 16,1 0-5-16,-1 0-14 15,-1 0-4-15,0 0-8 16,1 0-4-16,-1 0 10 0,1 0 9 15,-1 0 9-15,0 0-1 16,0-1-7-16,0 0-9 16,0 0-11-16,0 0-2 15,-2-4-5-15,-1 0-4 16,-20 0-4-16,-28-23-4 16,25 28-8-16,-3 1-4 15,3 3-2-15,4-1-3 0,-12 2-1 16,10 4-2-16,-8 3-1 15,-3 4-1-15,7 2 0 16,-7-2 0-16,7 3-2 16,2 4 0-16,5-5 0 15,3 3 0-15,2-1 0 16,3-9-1-16,8 12 1 16,4-1-2-16,3-1 0 15,2-2 0-15,3-10 0 16,4-1 2-16,4-3 2 15,6 7 0-15,10-3 3 16,-3-8 0-16,12-1 1 16,-7-12 0-16,11 1 1 15,-2-3 0-15,-5-10 0 16,2-7-6-16,-2-6-8 0,0 0-2 16,-2-1-3-16,-1 8 5 15,-17 0 5-15,1 7 1 16,-11 6 3-16,-3 4 0 15,-2 7 0-15,-2 3 2 16,-1 3-7-16,0 0-3 16,0 0-2-16,0 0 0 15,-7 10 7-15,1 13 2 0,-38 32 2 16,22-26 3-16,4 7 0 16,-3-3 2-16,9 10 0 15,-4-1-1-15,11-1 0 16,-13-4-1-16,-3-6-2 15,22 3 1-15,-6-4-1 16,11 5 1-16,-7-8 0 16,-13-4 0-16,6-6 2 15,-7-6 0-15,16-3 5 16,5-5 5-16,-1-6 0 16,-2-6-4-16,8-4-59 15,-3-5-68-15,6-4 72 16</inkml:trace>
  <inkml:trace contextRef="#ctx0" brushRef="#br0" timeOffset="-104531.49">19814 13191 884 0,'4'1'506'16,"-13"-1"-70"-16,0 5-241 15,-2 3-34-15,-2 1-69 16,7 2-21-16,-1-1-29 15,-2-1-16-15,-1 0-16 16,1 0-1-16,5-3-3 16,3 2-1-16,-1-5 16 15,7 1-33-15,-2-2-123 16,-3-2 102-16</inkml:trace>
  <inkml:trace contextRef="#ctx0" brushRef="#br0" timeOffset="-103582.25">20430 12825 329 0,'0'0'270'0,"4"0"24"15,1-1-81-15,2-1-35 0,-1-1-43 16,0 1-19-16,-3 1-28 16,-1 0-3-16,-2 1-1 15,0 0 6-15,0 0 13 16,0 2-4-16,-6 17-13 15,-26 34-10-15,10-20-20 16,-3 1-10-16,-7-2-18 16,2-4-6-16,4 2-10 15,2 1-3-15,2-5-3 16,3 2-1-16,-2-8-2 16,6 1-1-16,9 1-1 15,6-2-1-15,11 3 1 16,-3-6-1-16,17 3 2 15,1-4 0-15,-7-10 2 16,15 2-1-16,-19-12 2 0,12-1-1 16,16-3 2-16,-9-7 0 15,14-2 0-15,-16-7 1 16,-6-2-1-16,-4 0 2 16,-6-2 2-16,0 0-1 15,-4-4 0-15,-2 3-1 16,-9-11 0-16,0 6-1 15,-7-2 0-15,-6-7-1 0,-2 12-2 16,-4 2-2-16,-3 10-3 16,2 13-1-16,-3 4-3 15,-5 0 0-15,5 8 0 16,0-1 1-16,3 5 1 16,10 4 0-16,-2 0 1 15,1-3-1-15,5 1 3 16,-2-6-9-16,7-1-66 15,13 6-61-15,1-9-268 16,15 0 258-16</inkml:trace>
  <inkml:trace contextRef="#ctx0" brushRef="#br0" timeOffset="-103030.95">21069 12841 880 0,'2'0'428'16,"-2"2"-157"-16,0 1-64 0,-1-3-61 16,0 0-28-16,0 0-23 15,-8 22-9-15,-38 26-21 16,22-27-9-16,6 8-14 15,-6-14-4-15,6 10-10 16,-2-6-4-16,4 1-7 16,2 6-1-16,-8-10-2 15,13 11-1-15,-3-7-1 16,2 0-1-16,11 1-4 16,3 1 0-16,13 0-3 15,3-2 0-15,4-2 1 16,-1-6 0-16,-4-6 0 15,14 3 0-15,2-12 1 16,-2-4 1-16,8-6 0 16,-2-11 1-16,2-8-2 15,5 0-1-15,-12-10 2 16,1 6 0-16,-6 5 0 0,-12-11 1 16,-1 5 0-16,-15-9 1 15,-14-1-1-15,16 13 0 16,-12 2-3-16,-3 9-2 15,1 9-3-15,-14 2 0 16,-8 9-2-16,6 5 0 16,-8 2 0-16,-2-4 1 15,8 3 1-15,1-1-1 0,4 2-62 16,4 2-34-16,7-1 56 16</inkml:trace>
  <inkml:trace contextRef="#ctx0" brushRef="#br0" timeOffset="-101945.77">22256 13111 728 0,'6'-11'405'0,"-8"2"-79"16,0 1-68-16,-1 4-88 16,3 3-26-16,3-3-30 15,-4 3-13-15,0 0-19 16,0 0-8-16,-1 0-13 15,-4-1-5-15,-11-5-15 16,-32-15-11-16,27 24-14 16,-10-8-3-16,-5 8-3 15,7 9-2-15,-4-3-2 16,2 4-1-16,6 2-2 16,1 0-1-16,4-2-1 15,8 5-1-15,1-7 0 16,2-2-1-16,4 2 0 0,6 1-1 15,1 2-1-15,9 1 0 16,9-2 1-16,-5-5 0 16,10-6 2-16,1 0-1 15,1-4 1-15,2-4 0 16,4 0 0-16,0-4 1 16,0-2 0-16,0 0 2 0,-8-10-1 15,1 4 2 1,-6 5-2-16,-4 2 2 0,-11 4-2 15,0 5-2-15,-13-2-4 16,2 10-1-16,1 8-2 16,-15-1 2-16,7 20 3 15,-3 0 0-15,-5 15 2 16,0 6 0-16,-2 5 0 16,-7 4 1-16,5-1-1 15,2-1 2-15,4 0-2 16,1-3 1-16,5 0 0 15,-1-2 0-15,2-7 0 16,-4-3 0-16,3-4 0 16,-2-7-1-16,-1-6 2 15,11 6 0-15,-5-15 0 16,-6-10 3-16,10 2 1 0,-13-13 1 16,2-5 3-16,-4-8-2 15,0-8-1-15,7-5-3 16,1-15-4-16,12 4-1 15,-4-12-3-15,-1 2-2 16,7 13 0-16,4 0 1 16,10 7-3-16,11 10-1 0,1-11 1 15,11 16 0-15,0 0 2 16,4-4 2-16,8 3 2 16,-1-5 2-16,9 8 0 15,-1 2-1-15,-7 9 1 16,-8 0-1-16,-10 6 0 15,-8 2 0-15,-14-1 9 16,-3-2-7-16,-6 0-4 16,5 2 5-16</inkml:trace>
  <inkml:trace contextRef="#ctx0" brushRef="#br0" timeOffset="-100761.46">23097 13211 357 0,'0'0'197'0,"0"1"-31"16,2 5-16-16,-2-6-20 15,0 2-2-15,0 0 2 16,1 1 5-16,3 3 3 16,-4-6-2-16,0 1-8 15,0-1 4-15,0 0-1 16,0 0-13-16,0 0-32 15,23-3-25-15,29-26-43 16,-37-8-6-16,14-6-3 16,-3-6 0-16,12-14-2 15,11 1-1-15,-9-1-2 16,1 4-2-16,-10 17-2 0,1 13 0 16,-15 8 0-16,1 8-1 15,-6 9-8-15,-10 1-3 16,-2 12-1-16,-7 1 0 15,-4 12 7-15,1 6 3 16,-8 4 2-16,6 7 1 16,-3 2 0-16,-1 1 0 0,8 7 1 15,0-6-1-15,7 0 1 16,1-6-1-16,2-11 1 16,4 1 0-16,0-6 0 15,3 1 0-15,0-2 1 16,0-4-1-16,-3-9 2 15,4-3 1-15,7-4 1 16,1-4 1-16,5-7 1 16,3-3-1-16,1-10-2 15,2-1-1-15,5 0-1 16,2-3 1-16,-3-6-1 16,-3-8 2-16,4-16 0 15,-11-10-1-15,5-6 2 16,6 7-1-16,-5 7-1 0,-1 0 0 15,-1 7-2-15,0 8-1 16,-2 3 0-16,2 11 0 16,-4 8-2-16,-5-2 0 15,-8 11-1-15,-6 2-2 16,-3 12-15-16,-1 4-14 16,0 9-83-16,-2 4-60 15,-5 5 107-15</inkml:trace>
  <inkml:trace contextRef="#ctx0" brushRef="#br0" timeOffset="-100031.34">24327 13095 559 0,'5'0'346'0,"-3"-1"-8"15,3-1-68-15,-6 1-40 0,1 0-27 16,0 0-43-16,0 0-25 15,-2 0-47-15,0-7-11 16,-3-7-7-16,-16-29-2 16,13 33-14-16,-4-1-9 15,-6 0-14-15,10 12-8 16,-15-8-10-16,12 16-2 16,-10 0-7-16,-13-6-2 15,7 13-1-15,-8-1 0 0,9 3-1 16,-1 2 0-16,6-3 0 15,3-1 0-15,7 2-1 16,2-2-1-16,9 5 0 16,-2-5 1-16,5 0-1 15,2 1 0-15,2-3 0 16,4 2 0-16,-2-6 0 16,9 2 0-16,-5-7 0 15,5-4 2-15,11-2-3 16,-4-8-4-16,6-4-12 15,-1-3-5-15,-6-7 0 16,-1-4 5-16,7-3 12 16,1 1 5-16,-3-8 2 15,4 9 0-15,-9-4 2 16,-9-5-1-16,-3 20-1 16,-7 4-2-16,-4 9-9 0,-1 14-2 15,-6 10-2-15,-8-7 0 16,-2 12 8-16,-2-5 2 15,3 3 2-15,5 7 2 16,3-3-1-16,-3-5 1 0,0-4 1 16,9 3 0-16,4-1 1 15,8 4 36-15,5-1-79 16,-8-8-72-16,2 0 83 16</inkml:trace>
  <inkml:trace contextRef="#ctx0" brushRef="#br0" timeOffset="-98988.57">25292 12659 445 0,'-1'-9'344'0,"2"8"84"16,-8-9-118-16,2 2-83 15,3 5-37-15,3 2-58 16,4 1-28-16,-5 0-50 16,0 0-17-16,0 0-15 15,2 13 6-15,-3 6 6 16,-15 33 0-16,2-20-8 16,0 5-4-16,-15-1-6 15,3 2-3-15,12 0-5 16,1-3-1-16,12-6-2 15,1-5 0-15,-12-9 0 0,7-4-1 16,14-2 11-16,-9-11 3 16,8-8 4-16,-2-5 1 15,-8-17-11-15,15 6-2 16,3-9-5-16,-13-11-1 16,20 10-3-16,-11-4-2 0,-8 11-4 15,7 7 0-15,-17 4-3 16,1 9 1-16,-9 3-4 15,-3 3-1-15,-3 3 0 16,-1 3 1-16,8 11 5 16,-8 1 0-16,-15 6 4 15,-3 6-1-15,-10 2 1 16,2 6 1-16,8 10-1 16,-1-1 0-16,0-7 1 15,16 8-1-15,0-15 1 16,7-4-1-16,10 6 1 15,-11-11-1-15,26 8 0 16,-4-3 1-16,13-2 1 16,8-1 1-16,-6-8 1 15,14 1 2-15,7-6 1 0,9-1-1 16,15-7 1-16,-5-4 0 16,-4-4 0-16,-4-5-1 15,-14 1 0-15,4 1 0 16,-7-2 1-16,-7-1-1 15,-5 5 0-15,-7 2-2 16,-8-1-1-16,1 7 0 0,-5-2-4 16,-2 1 1-16,3 6-1 15,-4-6 0-15,0 0 3 16,-1 0 5-16,0 0-21 16,0 0-19-16,0 0-48 15,0 0-44-15,0 2-110 16,-1 0-254-16,1-1 328 15</inkml:trace>
  <inkml:trace contextRef="#ctx0" brushRef="#br0" timeOffset="-98616.79">25897 12569 949 0,'3'-6'479'0,"-5"-3"-158"15,-3 16-147-15,1 17-28 16,-13 4-28-16,-2 20 7 15,-17 2-10-15,-2 6-7 16,1 14-20-16,2-2-18 0,15-3-26 16,-6-8-13-16,7-15-10 15,7 1-5-15,-5-9-5 16,10-1-1-16,1-6-1 16,0-10 9-16,7-8-10 15,-7-9 261-15,2-7-199 16</inkml:trace>
</inkml:ink>
</file>

<file path=ppt/ink/ink4.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28T00:53:40.760"/>
    </inkml:context>
    <inkml:brush xml:id="br0">
      <inkml:brushProperty name="width" value="0.05292" units="cm"/>
      <inkml:brushProperty name="height" value="0.05292" units="cm"/>
      <inkml:brushProperty name="color" value="#0070C0"/>
    </inkml:brush>
  </inkml:definitions>
  <inkml:trace contextRef="#ctx0" brushRef="#br0">15500 4878 472 0,'-33'11'245'16,"33"-11"-66"-16,0 2-32 16,3 2-44-16,-4-4-11 15,0 0-12-15,0 0-5 16,-1 0 2-16,1 0 2 16,0 0 7-16,0 0 0 15,-1 6-9-15,1-4-7 16,0 1-17-16,0 0-5 0,0-2-8 15,1 2 2-15,0-2 7 16,0 2 8-16,0-3 9 16,0 0 0-16,0 0-13 15,15-3-12-15,24-26-19 16,-11 3-6-16,17-4-6 16,-7-3-3-16,10-3-1 15,4-9-2-15,6-11 0 16,3-3-2-16,4-7 0 15,-5 6-1-15,-10 7-1 16,-6 4 1-16,-5 15 0 16,-1 5-1-16,-7 11 0 15,-4 1 0-15,-11 9-2 16,-2 8-3-16,-9 0-5 16,-2 10 0-16,-3 2 2 15,-2-1 1-15,-2 10 5 0,0 1 1 16,1 5 0-16,1 3 0 15,-2 3 1-15,3 4 0 16,1 4 0-16,0 4 0 16,0-12 2-16,0 0-1 15,0-5 1-15,2-2-1 16,2-2 1-16,0-3-1 16,-1-5 0-16,1 0 0 0,-1 3 0 15,-3-3 0-15,0-5 1 16,-3-2 0-16,-6-6 3 15,3 1 2-15,-6 0 1 16,-3 2 1-16,-6 0-3 16,-3 2-3-16,-11-1 8 15,-2 2 7-15,-4 3 19 16,4 0 8-16,-1 3 0 16,-6-3-2-16,1-1-8 15,-5-2-2-15,8-3-1 16,7-4-1-16,8-5-6 15,3-7-3-15,5-7-7 16,6 1-5-16,5-3-5 16,2 2-2-16,3 0-3 15,1 1-9-15,3 5-50 0,4 7-41 16,2 2-128-16,4 6-88 16,-2 3 198-16</inkml:trace>
  <inkml:trace contextRef="#ctx0" brushRef="#br0" timeOffset="848.67">16846 4447 262 0,'18'-11'205'0,"-5"-1"48"16,-12-2-34-16,9 4-36 15,-4 2-15-15,5 3-26 16,10 1-11-16,-16 2-18 16,6-1-5-16,-5 2 0 0,-7-1 0 15,4 0-9-15,-4 2-10 16,0 0-32-16,0 0-17 15,0 0-28-15,0 0-8 16,-6 20-2-16,-45 37 0 16,36-12 2-16,0 7 2 15,-11 0 2-15,2 0 3 0,1-5 9 16,-1-6 3-16,8-6 0 16,-3-3-1-16,7-5-8 15,2 0-2-15,5-5-3 16,2-5-1-16,2-7 1 15,-1-7 8-15,0-6 10 16,2-5-1-16,1-7-17 16,0-5-44-16,4-6-116 15,-1-1-80-15,2-1 134 16</inkml:trace>
  <inkml:trace contextRef="#ctx0" brushRef="#br0" timeOffset="1282.8">16555 4328 592 0,'-5'-5'392'16,"2"3"-13"-16,4 2-131 15,-1 0-43-15,0 0-82 16,0 0-26-16,0 0-33 16,10 0-2-16,19 1 15 15,43 5-1-15,-19-6-10 16,7 1-3-16,9-5-15 15,6 0-4-15,4-4-12 16,-4-2-6-16,-4-2-8 16,-4-2-4-16,-9 2-4 15,-2 2-1-15,-13 3-4 16,-1 2 1-16,-23 2-4 16,1 5 13-16,-14 2-57 15,-4 9-52-15,6 12-174 16,-13-4 157-16</inkml:trace>
  <inkml:trace contextRef="#ctx0" brushRef="#br0" timeOffset="2498.11">17179 4809 290 0,'22'-35'245'0,"-19"31"60"16,2 0-45-16,0 5-74 16,1-1-26-16,-6 1-54 0,-1-1-17 15,0 0-20-15,-1 0-2 16,1 0 5-16,-7 13-8 16,-19 37-15-16,12-28-6 15,-3 9-11-15,1 5-4 16,-5 0-9-16,4 9-5 15,4 0-5-15,-7-11-2 0,3 3-1 16,2-7 1-16,3-9-2 16,-2 2 2-16,4-8-1 15,-2-8 0-15,6-3 3 16,8 0 3-16,3-4 6 16,-2 2 1-16,-2-3-7 15,0 0-7-15,0 0-21 16,0 0-12-16,1-5-12 15,11-8-5-15,29-31 1 16,-34 17 6-16,13-2 10 16,6 6 7-16,6-3 11 15,0 3 4-15,-7-2 3 16,1 5 0-16,-3 7-1 16,-1 5-1-16,0 9-1 15,-7 0-2-15,1 9-1 16,0 10 1-16,-6 4 4 15,4 7 2-15,-18-8 4 0,-1 6 5 16,-7 0 5-16,-8-10 2 16,6 13 2-16,-9-9 2 15,2-9 10-15,1 7 8 16,2-5 9-16,-1-8 2 16,0 5-5-16,-1-5-4 15,-5-12-8-15,6 3-5 16,-4-10-8-16,4-1-4 0,8 2-5 15,-10-11-2-15,9 5-3 16,-6 0-2-16,13 9-1 16,3 3 5-16,2 4-51 15,10 8-39-15,-16-11-143 16,11 12-138-16,8 4 233 16</inkml:trace>
  <inkml:trace contextRef="#ctx0" brushRef="#br0" timeOffset="2899.25">17538 4945 933 0,'-10'-2'434'16,"4"3"-183"-16,5 7-70 15,-2 4-66-15,-4 3-20 0,-3 6-17 16,-6 5-7-16,-2 7-13 16,5 2-2-16,-10 3-4 15,15 4-5-15,-1-5-10 16,-1 3-5-16,1-5-14 15,-6-4-3-15,-5 0-6 16,5-4-2-16,7 3-1 16,-5-6-1-16,7-1 2 15,-3-4 3-15,-5-16 3 16,7 2 5-16,-1-5-52 16,2-6-51-16,1-9-157 15,2-7-389-15,2-11 426 16</inkml:trace>
  <inkml:trace contextRef="#ctx0" brushRef="#br0" timeOffset="3332.54">17485 5001 789 0,'-2'1'413'0,"-7"-5"-104"16,11 0-71-16,-2-3-89 15,2-2-41-15,11-2-50 16,0 1-15-16,15 4-10 16,4 2-4-16,-3 4-7 15,1 4 0-15,-3 9-5 16,-3 0 0-16,-3 9-4 15,-4-5-3-15,-2 7-2 16,-7-6-3-16,-5-1 0 16,0 13-1-16,-11-15 2 15,3 13 0-15,-8-1 3 16,-6-12 0-16,-5 11 3 16,-7-15 2-16,-6-6 8 15,2 6 5-15,0-11 3 16,1 4 1-16,13 0-9 15,-9-9-5-15,10 2 1 0,-4-3-9 16,3 0-73-16,6-2-29 16,-2 5 46-16</inkml:trace>
  <inkml:trace contextRef="#ctx0" brushRef="#br0" timeOffset="4936.57">18325 4693 547 0,'29'-9'288'0,"-30"8"-67"16,-1-2-31-16,2 0-44 15,-1 2-23-15,1 0-31 16,0 0-12-16,0-1-23 15,0 1-4-15,0 0-3 16,0 1-1-16,6 1 3 0,12 3 0 16,30-1-2-16,-17-6-5 15,-3-11-12-15,11 8-5 16,8-1-14 0,-1 3-5-16,-5 0-4 0,-10-13 0 15,-6 17 9-15,-5-4-18 16,-9 6-79-16,-8 1-46 15,-6-3-263-15,-7 4 249 16</inkml:trace>
  <inkml:trace contextRef="#ctx0" brushRef="#br0" timeOffset="5318.14">18302 4828 532 0,'0'-6'340'16,"5"6"7"-16,-5-1-118 16,-1 0-84-16,1 0-37 15,0 0-36-15,0 0-8 16,15 1 4-16,43 5 1 16,-36-8-5-16,7 2-2 15,13-1-18-15,-10-2-11 16,8 5-14-16,-5 0-8 0,-9 5 16 15,-4 0-19-15,-15 1 49 16,-4 3-36-16</inkml:trace>
  <inkml:trace contextRef="#ctx0" brushRef="#br0" timeOffset="6419.14">19526 4338 687 0,'-2'-7'375'0,"3"7"-105"16,-1 0-92-16,-8-6-44 15,3 11-65-15,-4 1-25 16,3 8-20-16,1 5-3 16,-3 5-5-16,-3 1-2 15,-7 9-3-15,5 6 0 0,-6 6 1 16,-8 2 2-16,11 6 1 15,-2-2 1-15,-8-8-1 16,13 1-1-16,-15-13-4 16,-1-3-1-16,7-4-2 15,1-4 1-15,8-7 0 16,0-3 3-16,11-4 10 16,0-6-1-16,1-9-40 15,1-6-38-15,2-12-132 16,9 0-180-16,9-2 241 15</inkml:trace>
  <inkml:trace contextRef="#ctx0" brushRef="#br0" timeOffset="6984.66">20058 4440 883 0,'2'1'404'16,"-5"-1"-183"-16,0 5-21 15,2-5-70-15,-1 0-16 0,-12 5-31 16,-12 13-8-16,-36 28-20 16,24-25-10-16,-2-4-19 15,-2 3-6-15,-11-9-8 16,3 4-1-16,-6-5-3 15,5 3-1-15,13 9 0 16,-1-15 0-16,6-7 1 16,7-3 2-16,9-13-3 15,8 12-2-15,3-4-9 16,1-2-5-16,3 2-8 16,1 1 0-16,7 7 3 15,1-1 2-15,-5-2 5 16,-1-3-1-16,0 6-1 15,-1 0 0-15,0 0 2 16,0 1 2-16,2 12 3 16,2 9 1-16,1 27 0 15,-2-29 1-15,6 7 0 0,-6-8 0 16,11 5 0-16,-3-2 1 16,2-1 2-16,-1 0 1 15,-2-4 0-15,1 3 1 16,1 1 1-16,5 2 0 15,2-6 1-15,3-2-1 16,13-3 1-16,1-9 0 16,3-9 0-16,2-4 18 15,-12-12-71-15,9 5-64 0,-2-4 74 16</inkml:trace>
  <inkml:trace contextRef="#ctx0" brushRef="#br0" timeOffset="8434.07">20192 4895 527 0,'0'-1'297'0,"0"0"-36"16,7-4-32-16,-3 3-44 15,-4 1-20-15,5-2-42 0,-5 1-21 16,0 1-41-16,0 0-13 16,0 0-18-16,-1 1-5 15,0 0-3-15,0 7-4 16,-5 16-3-16,-14 30 0 15,2-15 0-15,0 2-1 16,-1-2 0-16,0 5-2 16,-2-7-3-16,1-2-1 0,0-3-3 15,2-3 0-15,3-7-1 16,3-2 0-16,6-3 0 16,-4-9-1-16,8 0 4 15,-1-3 2-15,2-4 6 16,2 0 1-16,-1-1-4 15,0 0-4-15,0-1-5 16,0 1-2-16,0 0 0 16,0-1 0-16,2-3-1 15,3-5-1-15,1-3-9 16,16-30-6-16,-11 23-9 16,2-4 0-16,5 3 5 15,1-3 4-15,2 2 9 16,2 4 3-16,5 3-1 15,2 8 1-15,-3-7-2 16,8 16-1-16,-4 2 2 0,-4 4-1 16,-12 7 3-16,-13-10 1 15,7 11 1-15,1 3 1 16,2 7 0-16,-3 1 0 16,-18-10 1-16,6-1 1 15,1 3 3-15,-15-3 3 0,3 2 7 16,-14-4 3-1,4-3 5-15,11 4-1 16,-7-5-2-16,-3-3 0 0,-9-7 0 16,2 0-1-16,7-3-6 15,3 0-3-15,5 1-5 16,-1-7-2-16,7 7 0 16,0-1-1-16,4-2-1 15,0 1 1-15,1-4-41 16,2-1-38-16,3-1-122 15,5-4-355-15,8 3 378 16</inkml:trace>
  <inkml:trace contextRef="#ctx0" brushRef="#br0" timeOffset="8834.01">20680 5020 1119 0,'2'-3'516'0,"-2"-3"-224"16,-2 5-92-16,1 1-92 15,0 0-42-15,0 0-42 16,-7 12-10-16,3 16-4 15,-38 44 1-15,26-29-1 16,-3-2-1-16,-1-5-1 16,-2 1-2-16,2 5-1 15,2 1 0-15,-4-3-2 16,2 3 0-16,3 3 0 16,-4-10-1-16,10-2 1 15,-1-6 1-15,2-14 3 16,6 3 1-16,2-8 5 15,2-6 3-15,-11-14-22 16,9 1-23-16,5-4-74 16,1-9-58-16,15-6 98 15</inkml:trace>
  <inkml:trace contextRef="#ctx0" brushRef="#br0" timeOffset="9267.15">20600 5085 831 0,'2'-1'406'0,"2"-7"-138"16,3 7-63-16,7-1-65 15,1-3-28-15,7 0-38 16,0-6-16-16,16 6-24 16,-6-3-8-16,-6 4-9 15,2 12-3-15,-18-4-4 16,12 11-2-16,1 4-3 16,-1 3-1-16,-7 0-2 15,-3 1 2-15,-7 3 3 16,-7-9 5-16,-16 2 11 15,-7-2 2-15,3 1 5 0,-5-1-2 16,0 1-4-16,1-1-1 16,-16-10 2-16,-1-1-1 15,9-3-1-15,-1-5-1 16,4-6-7-16,7-1-1 16,2-5-26-16,7 3-29 15,5-4 26-15</inkml:trace>
  <inkml:trace contextRef="#ctx0" brushRef="#br0" timeOffset="12060.15">21546 4791 279 0,'18'-32'167'0,"-14"26"2"16,3 3-15-16,1-2-15 16,0-2-5-16,2 1-2 15,1-1 2-15,-4-2-4 16,3 5-7-16,-4 2-21 15,-3-1-7-15,-2 1-19 0,-2 1-10 16,0 0-25-16,0 0-15 16,0 1-17-16,0 0-3 15,0 0-1-15,-3 14 1 16,-3 8 2-16,-12 32 1 0,8-24 1 16,-2 1-1-1,-2 2-2-15,-2 4-1 0,-2-1 0 16,-1 2-1-16,-1-6 0 15,-1-5 0-15,2-4-1 16,4-7 1-16,4-5 1 16,3-1 1-16,5-10 6 15,4-2 0-15,0-13-5 16,5 2-2-16,4-9-9 16,2 2-4-16,8 2-9 15,-6-10-4-15,12 1-2 16,-3-8 0-16,7-1 10 15,9 1 4-15,0-4 6 16,5 2 0-16,-2-1 1 16,4 7 0-16,-8 2-1 15,-4 5-1-15,-2 6 0 16,-4 5 0-16,1 14 1 0,-2 10 0 16,-8 8 1-16,-7 4 1 15,-6 7 3-15,-5 0 4 16,-1 6 4-16,-5-2-1 15,-2 1-1-15,-3 0-2 16,-1 3-2-16,-1-4 0 16,-1-3 1-16,1 0 0 15,-1-9 1-15,4 2 0 16,-4-11 0-16,8 1 2 0,-5-12 5 16,-2-8 0-16,16 4-2 15,-12-15-4-15,11-5-9 16,11 3-3-16,-13-23-7 15,18 5-2-15,6-1-9 16,-2-4 1-16,18 9 5 16,-3 1 4-16,-6-2 9 15,2 9 1-15,-2 2 0 16,0 3 1-16,7 8 3 16,-7-3 2-16,1 10 4 15,-9-1 2-15,-4 11-3 16,7 12 0-16,-12 5-3 15,1 4 2-15,-4 3 1 0,-17-8 0 16,6 4 1-16,-3 0-2 16,-5 3-1-16,17 6-1 15,-17-2 1-15,7 1 1 16,-1-2 0-16,-25-13 1 16,12-6 0-16,5 4-2 15,-7-12 6-15,26 13-11 16,-13-12-61-16,-6-5-56 15,10 6-184-15,-4-2 186 16</inkml:trace>
  <inkml:trace contextRef="#ctx0" brushRef="#br0" timeOffset="12626.33">22969 4682 601 0,'3'-6'388'15,"2"7"-33"-15,-3-1-108 16,-1-2-30-16,-1 1-71 15,0 1-29-15,0 0-41 16,-1 0-10-16,-1 0-4 16,-2 5 2-16,-7 10-8 15,-36 32-5-15,24-27-15 16,-2 1-7-16,0 3-9 16,1-2-5-16,3 2-4 15,2 2-1-15,4 4-2 16,4 1 0-16,3 1-4 15,9 1 0-15,10 2 1 16,-11-7-1-16,6-4-1 16,6 0 1-16,-13-14-2 15,11 3 0-15,2-6-1 0,-5-7-35 16,15-4-131-16,-7-11-180 16,10-13 210-16</inkml:trace>
  <inkml:trace contextRef="#ctx0" brushRef="#br0" timeOffset="14004.61">23031 4311 725 0,'42'-11'389'15,"-27"9"-87"-15,-2 1-49 0,-3 0-49 16,0 2-30-16,-6 1-29 16,-3-2-6-16,-1 0-31 15,-1-1-19-15,0 1-38 16,0 0-19-16,0 0-13 16,0 0-27-16,-7 3 8 15</inkml:trace>
  <inkml:trace contextRef="#ctx0" brushRef="#br0" timeOffset="43876.03">2207 7397 365 0,'2'-6'213'0,"2"-2"-8"15,4-8-9-15,14-18-4 0,-22 26-4 16,0 1-22-16,2 9-21 15,-3 1-54-15,0-3-27 16,0 0-36-16,-1 0-9 16,-8 17-6-16,-29 41-2 15,26-24-1-15,-1-3 1 16,3 7 3-16,-4-1-1 16,1-2 0-16,-1 1-3 0,1-8-4 15,7 2-1-15,1-6-1 16,5 0 0-16,1-6 0 15,0-7 0-15,0-6 5 16,0-3 6-16,2-10 7 16,-3-6 0-16,5-7-4 15,0-3-7-15,4-5-7 16,1 1-1-16,1-12-3 16,5 5 0-16,0-10-5 15,5 1 1-15,6 3-1 16,2 2 1-16,9 1-1 15,5 12 1-15,-1 5 0 16,-17-3 0-16,-3 17 1 16,0 3-3-16,-22 6-1 15,13 14-2-15,-6 10 3 0,-7 8 2 16,1 11 4-16,-14-1 0 16,-7 1 2-16,2-5 0 15,0-5 0-15,1-1 1 16,10-4-1-16,-8-7-1 15,8-8 1-15,7-2 1 16,-2-9 3-16,3 0 4 16,0-4 4-16,0-1-1 15,0 0-5-15,0-1-4 0,0 1-4 16,3-5 0-16,5-13 1 16,23-28-1-16,-5 24 1 15,-4-10-1-15,13 2 2 16,-5-17-1-16,-5-7-1 15,8 5 0-15,-9 2-2 16,8 15-1-16,-4 9 1 16,-3 7 0-16,-5 9-2 15,-8 4-1-15,1 11-3 16,-2 9 0-16,-1 10 2 16,2 11 1-16,-11 9 5 15,-2 9 1-15,-8-5 6 16,-2 1 1-16,1-9 1 15,-4-10-1-15,5 0-1 16,1-6-2-16,-1-5 0 0,3-4 2 16,1-3 0-16,0-6 2 15,0-5 2-15,5 1-25 16,1-5-192-16,-1 0 150 16</inkml:trace>
  <inkml:trace contextRef="#ctx0" brushRef="#br0" timeOffset="44475.54">3196 7369 382 0,'-1'-1'250'0,"0"0"11"15,0 0-38-15,0 0-43 16,-3-1-13-16,-5-1-19 15,2 0-12-15,4 2-24 16,-1 0-14-16,3 0-18 16,0 0-10-16,-1 1-20 15,2 0-9-15,0-1-19 16,18 1-5-16,50 4-6 16,-33-5 0-16,3 5-3 15,-2-4-2-15,-12-2-1 16,8 9-1-16,2 2 0 15,-6-4-1-15,-8-4 1 16,-1-1-1-16,-11-4 2 16,-1 1 0-16,-1-1-19 15,-4 1-29-15,-2 0-158 16,-1 2 135-16</inkml:trace>
  <inkml:trace contextRef="#ctx0" brushRef="#br0" timeOffset="44793.58">3123 7561 676 0,'-11'3'356'15,"8"-3"-108"-15,3 7-86 16,1-8-26-16,-1 1-32 15,0 0-3-15,7 2 4 16,14 4 6-16,42 7 5 16,-18-9-1-16,2-3-15 15,2 2-12-15,-18-3-29 16,4 2-15-16,-10-2-16 16,0 2-4-16,1-2-8 15,-5 0-4-15,-5 0-5 16,-4-1 0-16,-3 0-26 15,-2-1-48-15,-1 2 45 0</inkml:trace>
  <inkml:trace contextRef="#ctx0" brushRef="#br0" timeOffset="48752.25">4477 7302 324 0,'-2'0'208'0,"1"0"-3"0,0 0-40 15,0 0-56-15,0 0-15 16,0 0-21-16,0 0-14 16,0 0-20-16,0 0 2 15,1 0 4-15,0-2 9 16,0 1 23-16,0 0 4 16,0 0 10-16,0 0 5 15,0 0-9-15,0 0-14 0,0 0-33 16,0 0-16-16,-1 1-19 15,0 0-3-15,-18 8-1 16,-37 19 1-16,30-9-2 16,1-1-1-16,-7 8 0 15,0-3 0-15,0-1 1 16,-3-2-1-16,9-3-1 16,11 10 0-16,5-5-2 15,3 1-2-15,4-6 0 16,2-6 2-16,3 3 7 15,4 2 5-15,7 6 6 16,-1-1 0-16,12-3 1 16,-4-4-2-16,12-4-1 15,2 1-1-15,-3-5-1 16,5-2 0-16,-2-7 0 16,1-7-1-16,6-5 1 0,5-2 0 15,-1-4-1-15,1-5 1 16,-5-9-1-16,6 7-1 15,-16-11 1-15,-2 3-1 16,-9 3 3-16,-13-9 0 16,1 12 1-16,0 1-2 15,-16 2 24-15,1 7 6 0,-21 0 0 16,-8 2 3-16,6 16-28 16,-12 0-7-16,6 11-3 15,-2 1-3-15,-4 3 0 16,8 6 0-16,7 1-2 15,-3-6 1-15,9-2-1 16,-1-1 1-16,10-6-1 16,11 5-2-16,8-2-5 15,-6-7-21-15,12 3-113 16,-2-5-72-16,20-4 122 16</inkml:trace>
  <inkml:trace contextRef="#ctx0" brushRef="#br0" timeOffset="49192.38">5057 7617 931 0,'0'-1'432'0,"0"0"-190"16,-1 0-41-16,0 0-86 16,0-1-32-16,0 1-30 15,-1 0-3-15,1 1 4 16,-12 6 2-16,4-2-5 16,-29 30-5-16,29-20-8 0,1 2-9 15,-3-3-12-15,2-1-3 16,-1-3-2-16,3-3 2 15,3-1-12-15,-4-2-39 16,8-5-156-16,0 1 131 16</inkml:trace>
  <inkml:trace contextRef="#ctx0" brushRef="#br0" timeOffset="50002.97">5585 7264 406 0,'4'-7'279'16,"2"1"-5"-16,-1 3-84 15,-3-5-26-15,0 7-49 0,2 1-20 16,-4 2-21-16,0-2-10 16,-1 0 4-16,0 0 7 15,-5 15 1-15,-4 6 1 16,-15 39-10-16,8-30-11 16,-4 4-19-16,-4-5-9 15,-2 1-11-15,1-3-4 16,3-2-6-16,10 2-1 15,-2-9-3-15,13 6 0 0,0-9 0 16,-4-5 1-16,7 1 1 16,-7-4 1-16,13-1 1 15,-3 1 1-15,3-4-33 16,-7-3-19-16,-2-4-75 16,-1-4-64-16,8-1 119 15</inkml:trace>
  <inkml:trace contextRef="#ctx0" brushRef="#br0" timeOffset="50781.11">5993 7223 697 0,'-10'4'362'0,"2"3"-98"15,2 1-113-15,3 2-20 16,-3 0-41-16,-5-3-16 0,2 5-28 16,-6-1-8-16,3 4-6 15,4 7-3-15,-8-10-4 16,7 9-5-16,-6-7-5 15,5 2-1-15,0-7-2 16,-2-5 4-16,11-2 3 16,-12-14 0-16,15 5-7 15,-2-5-5-15,4-12-9 16,4 4-4-16,9 2-2 16,7 0-2-16,11 14 1 15,1-4 0-15,-7 3 0 16,-1 6 0-16,-6 3 1 15,-1 6 1-15,-5 3 2 16,-2 1-1-16,-6 2 3 16,-1 6 1-16,-5 10 3 15,-2 1 2-15,-11-2 1 16,0 4 1-16,-11-11 0 16,-2 3 0-16,-5 1 2 0,-6-7 0 15,1 2 2-15,-5-6 0 16,1-5 1-16,6 0-1 15,7-4 1-15,1-5-1 16,9-1 2-16,0-2 0 16,-8-10-1-16,11 3 0 15,-3-6-5-15,-2-5-2 0,12 1-4 16,-2 1-3 0,12 5-2-16,0 0-3 0,10 8-2 15,3 2-1-15,-1 1-1 16,3 4 2-16,-6 3 4 15,1 1 0-15,8 8 3 16,-1 2 1-16,2 0 3 16,4 0 2-16,-5-7 1 15,9 3 1-15,-3-6 2 16,-4-3 1-16,-1-5 3 16,-6-4 3-16,4-6-34 15,0-4-48-15,0-6-196 16,0-4 171-16</inkml:trace>
  <inkml:trace contextRef="#ctx0" brushRef="#br0" timeOffset="51280.15">6689 7052 1081 0,'-8'1'457'0,"-6"0"-264"16,6 10-47-16,-16-3-60 15,1-2-22-15,6 14-26 16,-3-9-8-16,5 4-12 16,1 6-3-16,7-6 0 15,-1 2 1-15,8-6 2 16,4-2 4-16,5-2 3 16,9 0 1-16,0-4-3 0,4 1-4 15,1-4-5-15,-3-2-1 16,-3-3 1-16,1-4 0 15,-2-2 1-15,-4-3 1 16,1 2-2-16,-14-5-2 16,-6-1-2-16,8 5-2 15,-5-3-2-15,-3 0 0 16,-3 6-6-16,-13-5-3 16,-4 4 5-16,10 12-25 0,-9-2-91 15,3 5-63-15,-1 8 94 16</inkml:trace>
  <inkml:trace contextRef="#ctx0" brushRef="#br0" timeOffset="52314.93">7265 7191 460 0,'6'-6'344'16,"-4"1"17"-16,-5 1-124 0,1 0-37 16,2 4-83-16,-1 0-25 15,0 0-50-15,-3 4-12 16,-7 21 0-16,-4 31-2 16,12-19-2-16,3 2-1 15,-7-4-7-15,-6-7-2 16,7-11-3-16,-3-3-1 0,8 1 1 15,8 3 2-15,-8-12 1 16,1-4 3-16,2-2 7 16,-3-1 2-16,1 0-3 15,0 0-5-15,6-10-10 16,-1-9-3-16,35-32-3 16,-28 29 0-16,-10-3-2 15,6 6 1-15,-12-7-1 16,0 3-1-16,-3 8-3 15,1 4-2-15,-11 7-4 16,-5 5 0-16,-5 5 2 16,-4 3 2-16,2 7 2 15,-1 4 0-15,2 1-1 16,-2-1 0-16,5 5-1 16,0-2-1-16,4 4 0 15,1 5-1-15,8 4-2 16,1-6 2-16,9 5 0 0,4-2 2 15,3-8 6-15,8 6 5 16,4-5 8-16,2-8 1 16,8 1 2-16,3-7 0 15,9-9-3-15,6 0 0 16,10-3 0-16,-8-4-3 16,-2-5 1-16,0-5-1 15,-6 0-2-15,2-5 0 0,-5 11-2 16,-5-2-1-16,-16 3-7 15,1 5-18-15,-12-2-95 16,-2 5-74-16,-2 0 110 16</inkml:trace>
  <inkml:trace contextRef="#ctx0" brushRef="#br0" timeOffset="55789.96">4051 7978 233 0,'-1'-1'190'0,"1"0"16"16,0 0-30-16,0 1-19 15,0 0-30-15,0 0-18 0,0 0-21 16,0 0-4-16,0 0-15 15,0-1-5-15,5 0-12 16,5 1-5-16,5 2-5 16,31 12-2-16,-32-14-7 15,8 2-5-15,3 1-8 16,-2-3-3-16,4 2-3 16,1 0-3-16,1 1 0 15,-5-3 0-15,5 0 0 16,-1-1 0-16,6-1 0 15,2-3 0-15,-1 0-2 16,4 5 1-16,-14-5-3 16,12 7 0-16,-5-4-2 15,-1-4 0-15,12 4-2 16,-3 1 0-16,-4 0-1 16,-7 0 0-16,-4 4 0 15,-14-6-1-15,10 5 1 0,3 0 0 16,6-2 0-16,6 6 0 15,-3-9 1-15,3 6 1 16,-3 0 1-16,0-6 0 16,7 6 0-16,-4-8 0 15,6 2 6-15,7 8 2 16,-10-10 5-16,-6 3 3 16,16 2 12-16,-3-9 8 15,15 6 3-15,12 1-3 0,-2-7-16 16,-2-1-12-16,1-2-7 15,5 1-1-15,-1 10-2 16,3 1 1-16,-2-2-2 16,-4 2-1-16,-8-3 1 15,-9 0-1-15,3 9 0 16,-8-5 0-16,0 3 0 16,7 2-1-16,-9-5 1 15,5 5 0-15,-5-2 0 16,3 1 0-16,6 0 0 15,-9-5 0-15,9-4 0 16,3 4 1-16,0-5-1 16,13 5 0-16,1-1 0 15,-8-10 0-15,10 11 0 16,-7-9 0-16,6 5 0 0,4-3 0 16,-4-1 0-16,6 7-1 15,-14-4 0-15,5 6 0 16,-1 0 1-16,0 0 1 15,9 9-2-15,-9-3 2 16,-9-7-2-16,3 9 0 16,-18-10 0-16,3 5 0 15,1 8 1-15,-17-18-1 0,11 8 1 16,-6-7 1-16,-5-2 0 16,3 4 0-16,-10-5 1 15,-2 1 0-15,-3 5 0 16,-4 2 2-16,-7-3-1 15,-7 4 0-15,-3-3-1 16,0-1 0-16,-1 3-2 16,1 0 1-16,0 0-2 15,0 0-1-15,0 0 0 16,0 0 0-16,0 0 1 16,-1-1 1-16,0 1 2 15,0-1 2-15,1 1-22 16,0 0-26-16,0 0-110 15,0 0 97-15</inkml:trace>
  <inkml:trace contextRef="#ctx0" brushRef="#br0" timeOffset="63509.83">4263 8329 209 0,'-1'-1'135'0,"0"0"3"15,0-1-24-15,0 1-32 16,0 1-7-16,-1 0-6 15,1 0-1-15,0 0 5 0,-4 0 4 16,0 0-3-16,3 0-1 16,-1 0-7-16,2 0-7 15,0 0-13-15,0 0-6 16,0 0-9-16,-1 0-4 16,1 0-2-16,0 0 2 15,0 0 9-15,0 0 1 16,0 0-1-16,1 0-3 0,0-1-13 15,23-4-4 1,30-14-7-16,-23 15-4 0,0-5-3 16,0 1-2-16,-4 6-1 15,2 5 0-15,-2 6-1 16,-8 0 1-16,-1 5 0 16,-7-5-1-16,-6 3 2 15,-1 8 0-15,-6-8 4 16,-5 4 1-16,-5-2 1 15,-3 0 1-15,-5-4-1 16,2 1 1-16,-7-8 1 16,-3-6-1-16,9 5-1 15,1-5 0-15,8 3 0 16,5 1-2-16,6 3 1 16,0 0-2-16,-1-4-1 0,0-1 0 15,0 0-2-15,0 0 0 16,0 0-7-16,0 0 0 15,0 0-1-15,0-1 1 16,-1 1 4-16,2 1 2 16,0 0-1-16,9 3 1 15,10 4 1-15,26 13 0 16,-26-8-1-16,7 3 1 16,-10-5-1-16,-7-4 1 0,0 2-1 15,-5-1 0-15,3 4 0 16,-3 3-1-16,-4-1 2 15,-3 6 0-15,-11-2 0 16,-2 0 2-16,-1 6 1 16,3 2-1-16,-5-1 8 15,-5 1 9-15,-3-7 13 16,-2-5 8-16,-3-6-2 16,2-3-4-16,-1-2-6 15,-1-2-3-15,11-3-3 16,-3-8-2-16,4-6-6 15,5-3-3-15,5-2-5 16,1-2-3-16,6 2-3 16,1-1-1-16,1 2-3 15,2 5-3-15,2 3-34 0,-1 6-23 16,1 2-69-16,1 4-50 16,0 0-254-16,4 0 285 15</inkml:trace>
  <inkml:trace contextRef="#ctx0" brushRef="#br0" timeOffset="63971.34">4665 8549 822 0,'-3'-1'377'0,"0"1"-183"0,0 3-38 16,2-3-68-16,0 0-28 15,0 0-26-15,-4 8-9 16,-2 6-10-16,-13 26-2 16,19-24-2-16,-2-4-2 15,3 1-1-15,-1-4-1 16,-2-1 0-16,5 4 1 0,-2-8 3 15,0 0 1-15,-2-4 2 16,1 0-9-16,0 0-71 16,0-1-53-16,0 1-199 15,1-1 195-15</inkml:trace>
  <inkml:trace contextRef="#ctx0" brushRef="#br0" timeOffset="64660.07">5070 8275 545 0,'0'-1'355'0,"-4"-3"12"16,-1 9-215-16,0 7-32 15,-5 10-38-15,-3 1-5 16,-1 0-21-16,-4 0-9 16,4 3-15-16,4 6-6 0,-1-1-7 15,-4-9-4-15,0-1-6 16,-6-3-1-16,1-2-2 15,13 4-1-15,3-1 0 16,-3-3-1-16,7 1-1 16,-1 4 1-16,-2-2-2 15,11 3 0-15,-8-6 0 16,3-1 0-16,6-3 0 16,-3-5 1-16,8-1 3 15,-4-6 1-15,3-13 2 16,9 2 0-16,7-8-2 15,2-3-2-15,-2 6-2 16,-8-9-1-16,-1 5 0 16,-5 2 0-16,-3-1 0 15,1 3 1-15,-7 4 2 0,-4 1 2 16,-3 7-1-16,-3 4-3 16,-5 1-3-16,-2 3-2 15,-1 4-1-15,0 0 2 16,-2 2 0-16,0 1 1 15,2 2 0-15,2 0 1 16,-2 0 1-16,6 2 0 16,2 0-1-16,1-1 0 15,6 4 0-15,3 0 0 0,-2-3 0 16,-1-3 1-16,5 1 1 16,-6-7 0-16,3-1-12 15,1 6-44-15,-4-6-140 16,5-2 128-16</inkml:trace>
  <inkml:trace contextRef="#ctx0" brushRef="#br0" timeOffset="65577.16">5301 8358 471 0,'-15'0'300'15,"-1"0"-28"-15,12 2-104 16,3 5-27-16,2-2-50 16,-4-5-16-16,-13-8-21 15,11 3-6-15,4 3-2 16,2 7 0-16,4-3 9 15,-5-2 1-15,0 0 1 16,0 0 0-16,0 0-13 16,9 0-8-16,16-2-17 15,23-12-6-15,-11 11-8 16,-13-11-1-16,3 6-2 16,-5-7 0-16,-7 5-1 15,4 10-1-15,-11-2-2 0,2 11-2 16,-8-4 0-16,-2 6 1 15,-1 8 3-15,-5-6 2 16,-5 1 3-16,-7-9 1 16,2 4-1-16,-7-1 0 15,1 2 0-15,9 6-1 16,-1-5-1-16,6-1 1 0,5 0 1 16,-12-12 0-16,-2-6 3 15,4 3 0-15,1-5-1 16,18 10-2-16,0 0-4 15,1-3-3-15,6 0-3 16,-4-1 0-16,4-3 0 16,8 11 1-16,-3-3 0 15,-1-1 1-15,1 6 0 16,-3 0-1-16,3 9 2 16,-3-1-2-16,-3 0 2 15,-1 2 0-15,-6-4 0 16,1 5 0-16,-2 5 1 15,-4-2 1-15,-3 1 1 16,-2 0 0-16,-5 2 2 16,-1-2 0-16,-7-6 4 0,1 0 2 15,-9-9 3-15,9 3 6 16,-9-6 6 0,4-1 0-16,3-6 0 0,-14-10-4 15,6 0-8-15,-10-6-3 16,13 8-4-16,-2-1-2 15,12 7 4-15,5 2-19 16,1 1-73-16,8 3-89 16,2 3 102-16</inkml:trace>
  <inkml:trace contextRef="#ctx0" brushRef="#br0" timeOffset="66727.459">5979 8271 392 0,'0'0'258'0,"0"0"8"16,0-1-34-16,0-1-60 15,0 1-22-15,0 0-34 16,0 0-18-16,0 1-25 16,0 0-11-16,0 0-22 15,0-1-10-15,0 1-10 16,-1 0-4-16,0 0-3 15,-4 8 1-15,-3 6-3 16,-20 29-2-16,16-30-2 16,2 1 0-16,3-2-2 15,-2-8-1-15,1-4-2 0,4 5 0 16,-3-5-1-16,4 4 1 16,9 3-1-16,4 4 1 15,4-1 1-15,-3-7 1 16,0 0 0-16,-5-8 1 15,11 5 1-15,-2 0 1 16,-2-7 1-16,3 3 1 16,-5-10 0-16,4 1 0 0,-7-3-1 15,0-1 0-15,-6 1 1 16,-2 7 1-16,-3 0-3 16,-4 4-2-16,1 5-5 15,-4-12-1-15,1 12-2 16,0-2 1-16,1-2 0 15,2 10 1-15,0-5 0 16,-1-1 0-16,5 9-13 16,-6-11-32-16,8 10-92 15,0 2-104-15,0-8 147 16</inkml:trace>
  <inkml:trace contextRef="#ctx0" brushRef="#br0" timeOffset="67496.77">6498 8274 787 0,'-3'-8'398'0,"4"8"-120"16,-2-2-54-16,0 1-83 16,1 1-39-16,-1 0-57 15,-1 0-21-15,1 0-23 16,0 8 1-16,-1 9 4 15,-8 26 1-15,0-31 0 16,5 9-1-16,1-7 0 16,2 6-1-16,2-4 1 15,-1-6-1-15,0-3 0 16,1-5 1-16,-1-4 5 16,1 2 8-16,0 0 7 0,0-2-2 15,0 1-5-15,0 0-9 16,2-10-6-16,3-7-1 15,6-29 0-15,-7 32-1 16,-2 4-1-16,-2 0 0 16,-3 6 0-16,-3 1-1 15,-4-3-2-15,-4 0-3 16,0 7-1-16,-6-2-1 0,-1 7 2 16,7 11 1-16,-5 1 2 15,-4 2-1-15,10 3 1 16,-7 0 0-16,9-2-1 15,-3 1 1-15,1 0-2 16,-3-6 1-16,3 1 0 16,15 4 0-16,-2-6 2 15,5 2 0-15,1-1 2 16,7 0 1-16,-3-1 4 16,-2-1 2-16,10-1 4 15,-1-3 1-15,18-4 1 16,8-3-1-16,-4-7-2 15,-5-3-1-15,-10-6-1 16,0 2-3-16,-4 0-1 16,-1 1-1-16,-4 6-2 15,-2 3-2-15,-5 2-19 0,-1 4-44 16,-7 3-156-16,-5 0 144 16</inkml:trace>
  <inkml:trace contextRef="#ctx0" brushRef="#br0" timeOffset="68093.87">5776 8873 553 0,'-3'1'278'16,"-1"-2"-65"-16,15 7-23 15,-11-8-23-15,2-1-4 16,7 2-23-16,-2 1-8 16,8-1-15-16,-3 1-10 15,15 9-17-15,0-8-13 16,14 1-24-16,5 3-8 0,3-2-12 15,6-6-3-15,14 7-6 16,-1-10-4-16,4 1-6 16,4 4-3-16,-13-10-2 15,7 4-2-15,0 6-3 16,-10-9 1-16,-1 7-1 16,-10 3 0-16,-17-6 0 15,-1 10 1-15,-20-4-3 16,-10-7 1-16,3 7-2 15,-2-3-1-15,-2 3-1 16,0 0-7-16,0 0-46 16,-1 0-29-16,-3 5-120 15,0 1-85-15,-5 8 183 16</inkml:trace>
  <inkml:trace contextRef="#ctx0" brushRef="#br0" timeOffset="69225.75">5952 9152 545 0,'-1'-1'275'15,"-1"0"-69"-15,1 0-20 16,0 0-21-16,0 0-5 0,0 0-14 16,1-1-12-16,0 1-27 15,0 0-19-15,-1 0-41 16,0 0-16-16,0 0-22 16,0 1-3-16,-5 19 0 15,-5 40 0-15,1-25-2 16,2-3 0-16,-11-6 0 15,3-5 0-15,4 3 0 16,4 4-1-16,8-8 1 16,-10-3 0-16,14-4 0 15,-10-7 2-15,0-5 7 16,6 2 3-16,-7-7-8 16,13-1-4-16,-1-11-24 15,8 2-15-15,-6-14-23 16,-1-3-6-16,14 3 10 15,4-3 11-15,7 4 28 16,5-1 8-16,-8 0 6 0,-9 1 1 16,5 11 7-16,-4 2 6 15,-4 11 3-15,2 1-1 16,-8 7-6-16,-1 7-6 16,-2 8 0-16,-3-1 0 15,-5 7 1-15,-5 2 0 16,-3 0 0-16,1 7 0 15,-2-4 0-15,-1-8 1 0,2 2-2 16,-6-7 0-16,7-5 0 16,2-1 1-16,2-11 3 15,4 5 4-15,0-4 6 16,0-2 0-16,0-1-5 16,0 1-6-16,3-4-6 15,3-8-3-15,27-30 0 16,-11 24 1-16,5 0-1 15,3-11 2-15,-4-4 0 16,-5 0 0-16,-2 6 0 16,1 6-1-16,0 11-1 15,-3 2 0-15,1 10 2 16,-5 6 0-16,-4 6 2 16,1 4 2-16,-5 10 2 15,-3 1 0-15,-2 9 4 0,-10-9 0 16,0-1 1-16,-8-3 1 15,-1-9-2-15,20 13 0 16,-16-17-2-16,15 2 0 16,13-1 4-16,-17-11 20 15,4-1-47-15,1-4-356 16,-2 3 277-16</inkml:trace>
  <inkml:trace contextRef="#ctx0" brushRef="#br0" timeOffset="71409.79">3920 8263 243 0,'4'-9'188'16,"1"7"52"-16,-7-3-56 0,6 3-40 15,-4 1-20-15,-1 1-30 16,0 0-4-16,0 0 5 16,1 0 8-16,-1 3 1 15,-4 12-6-15,-23 39-30 16,-4-30-17-16,-8 14-25 15,2 7-7-15,-12 6-8 16,0 4-3-16,5 4-3 16,4 3-1-16,15-4-1 15,5-1-2-15,20-3 1 16,2-10-1-16,20 1 1 16,0-2 2-16,5-9 2 15,11 3 6-15,7-8-68 16,3-3-102-16,4-3 104 15</inkml:trace>
  <inkml:trace contextRef="#ctx0" brushRef="#br0" timeOffset="72212.43">6937 8278 583 0,'0'-1'331'0,"1"-5"-57"16,-1-2-52-16,2 5-84 16,1-4-42-16,2 9-52 15,9 16-15-15,3 8-20 16,-3 12 4-16,12 11 3 15,-2-6 0-15,10 12 4 16,8-4 0-16,-4 2-5 16,-4 5-1-16,-6 2-5 15,-15-4-1-15,-9 3 1 16,-2-1 1-16,-10-8 1 16,-7 1 2-16,-16-5 1 0,-5-2 1 15,-7-2 0-15,3-2-1 16,1-16 2-16,-2-5-2 15,10-11 3-15,1-8 0 16,11-3-39-16,11-2-32 16,2-4-106-16,7 0-117 15,6-4 177-15</inkml:trace>
  <inkml:trace contextRef="#ctx0" brushRef="#br0" timeOffset="72808.64">7734 8225 489 0,'4'3'293'0,"-3"-2"-20"15,-1 1-127-15,-1-2-15 16,0 0-27-16,-1 0-7 16,2 1-19-16,0 16-2 0,0 27-3 15,-9-33-5-15,1 9 6 16,8 3-2-16,-19 0-10 16,5 9-4-16,-18-5-21 15,-4 6-12-15,1 5-13 16,-2 0-3-16,4 8-4 15,-3-2 0-15,5 14-3 16,-9-9 1-16,12 1 0 16,1 0-2-16,8-13 1 15,12 6-1-15,1-10 1 16,10 0 0-16,8-3 1 16,4-2 1-16,7-2 2 15,2-2-1-15,4-6 0 16,2-2-2-16,4-7-12 15,0-4-37-15,5-5-158 0,-1-2 138 16</inkml:trace>
  <inkml:trace contextRef="#ctx0" brushRef="#br0" timeOffset="73292.93">7977 8550 948 0,'-1'0'433'0,"-6"0"-189"0,5 9-55 16,-6-1-65-16,1 6-25 15,-1 13-32-15,-1 4-10 16,-1 10-10-16,-1 6-4 16,0-4-7-16,-7-8-3 15,5 1-9-15,1-3-5 16,5-7-7-16,4 4-3 16,-2-12-1-16,-6-9 0 0,8-1 2 15,-1-4 6-15,6-5-63 16,5-2-69-16,-4-17 74 15</inkml:trace>
  <inkml:trace contextRef="#ctx0" brushRef="#br0" timeOffset="73792.33">8369 8290 776 0,'-6'0'421'0,"4"0"-77"15,0 3-98-15,2-3-105 16,0 0-50-16,0 0-57 16,3 6-13-16,10 23-1 15,44 33-1-15,-20-15-9 16,-1 6-2-16,-7-3-3 15,-4 11 0-15,-9 1 0 16,-5-2-1-16,-4 8 1 16,-14-10 0-16,-7-3 20 15,-10-6 7-15,-9-8 8 16,2 3 0-16,-8-9-17 16,3 0-5-16,-4-8-5 15,9-4 1-15,1-9-16 16,4-4-41-16,12-14 30 15</inkml:trace>
  <inkml:trace contextRef="#ctx0" brushRef="#br0" timeOffset="75763.9">9449 7692 244 0,'0'0'154'0,"0"0"-8"15,0 0-10-15,0 0-8 16,0 0-8-16,0 0 5 15,0 0 0-15,0 0-8 16,-1 0-5-16,0 0-9 16,0 0-5-16,0 0-16 15,0 0-8-15,0 0-18 16,0 0-6-16,1 4-7 16,1 0 1-16,5 2 5 15,22-4 1-15,46 25-6 16,-24-33-5-16,7-3-19 15,0-1-6-15,-7-1-7 0,-4 3-2 16,-11-1-1-16,-5 1-1 16,-15 1 2-16,-5 2 1 15,-7 5-25-15,-6-1-23 16,-7 4-97-16,-9 2-67 16,-8 8-312-16,-4 3 332 15</inkml:trace>
  <inkml:trace contextRef="#ctx0" brushRef="#br0" timeOffset="76148.909">9301 7954 286 0,'0'0'227'16,"-2"0"14"-16,-1-3-42 16,3 3-15-16,0 0-9 0,0 0-1 15,11 2-21-15,3-2-11 16,31-3-25-16,-22 4-9 15,4 1-18-15,9 6-13 16,0-7-27-16,3 2-10 16,-5-4-24-16,0 2-7 15,-7 6-4-15,-5-7 0 16,-1 4 1-16,-6-5 1 16,13 2 5-16,-8-4-6 15,0-7-82-15,8 4-61 0,-14-8 79 16</inkml:trace>
  <inkml:trace contextRef="#ctx0" brushRef="#br0" timeOffset="76914.29">10686 7572 790 0,'-8'-3'382'0,"7"2"-142"15,-13-4-58-15,9 6-60 16,-7-1-32-16,6 8-35 16,-5-1-12-16,-8 2-22 15,9 8-6-15,-25-1 0 16,2 2 1-16,-6 4 6 15,-3 2 5-15,8 1 3 16,6 2 3-16,7 2 3 16,2-3-3-16,7-3-3 15,4 3-3-15,6-3-5 16,4-1-1-16,11 5 1 16,0-12 1-16,10 5-1 15,6 0-1-15,2-13-3 16,8 5-3-16,6-11-5 15,6-1-1-15,-5-2-1 0,-5-4-1 16,-7-12 0 0,-12-10-2-16,7 4-1 0,-3-3 0 15,-4 2 0-15,-2-3 1 16,-10 2 2-16,-4-4 1 16,-1 5 2-16,-2 4 1 15,-9-8-1-15,-3 3-1 16,-11-5-4-16,-6 2 0 15,2 2-2-15,-2 5 0 0,-6 3-1 16,10 4-1-16,-3 8-1 16,1-4-2-16,13 11-1 15,-7 3-1-15,-5-3 2 16,1 4-2-16,1 4 1 16,0-6-2-16,11 7-1 15,5-1-26-15,-1-4-93 16,5 3-67-16,6 0 107 15</inkml:trace>
  <inkml:trace contextRef="#ctx0" brushRef="#br0" timeOffset="77297.4">11087 7998 720 0,'9'-9'486'15,"-4"-1"11"-15,-12-1-208 16,15 10-29-16,-11-3-75 15,5 3-37-15,0 0-55 16,-3 0-27-16,0 1-40 31,-1 0-11-31,1 0-11 0,-5 1 0 0,-13 0-2 16,-26 47 1-16,37-34-1 16,1 2 1-16,3-5-1 15,-2-3 1-15,6 2-11 16,0-3-40-16,1-7 58 15,-3-4-21-15</inkml:trace>
  <inkml:trace contextRef="#ctx0" brushRef="#br0" timeOffset="79296.75">11475 7610 312 0,'29'-9'223'0,"-29"9"33"16,5 0-29-16,-3 0-32 16,-2 0-18-16,0-2-33 15,-1 1-26-15,0 0-43 16,0 1-10-16,0 0-10 16,0 0 0-16,0 0-2 15,0 0-11-15,-10 13-17 16,-39 36-5-16,23-24-6 15,-5 2-4-15,4 10-4 16,-1 1-1-16,7 0-3 16,5-5 1-16,5-10-1 15,3-1-1-15,5-9-1 16,5 1 0-16,5 1 1 0,9 6 0 16,5-2 1-16,4 3 1 15,5-6 3-15,-4-8 1 16,11 2 2-16,3-2 0 15,-6-9 2-15,1-1 0 16,0-10 1-16,-13-11 1 16,18 3 0-16,-12-7-1 15,-9-11-1-15,5 1 0 16,-24-21-1-16,9 3 0 0,-8-5-1 16,-3 5-3-16,8 17 7 15,-18 2 5-15,2 17 6 16,-3 3 1-16,-9 5-9 15,13 10-8-15,-15-2-7 16,1 5-1-16,-7 5 1 16,-5-2 0-16,3 4 0 15,1 2 0-15,9 0 1 16,-4 2-2-16,17 2 0 16,0 0-1-16,8-3-3 15,6 0 15-15,2 1-64 16,3-3-43-16,1-1-169 15,7 1 152-15</inkml:trace>
  <inkml:trace contextRef="#ctx0" brushRef="#br0" timeOffset="80133.54">11986 7611 490 0,'-1'-1'286'0,"0"0"-26"16,-2 0-56-16,2 0-54 16,-1 0-21-16,1 0-33 15,-2 0-11-15,2 0-9 16,0 0-7-16,0 0-5 16,0-1-1-16,0 1-9 15,1 0-7-15,28-2-10 16,29-4-9-16,-23 2-15 15,-2 5-6-15,2 1-3 16,6 8-1-16,-12 0-2 16,-6-4 1-16,-7 2-2 0,-5-1 0 15,-9 0 0-15,0 1 2 16,-7-1 6-16,-10-1 2 16,-9 1 1-16,-2 0-2 15,-5 0-3-15,5-1-1 16,9 2-1-16,-1-3-1 15,11-1-1-15,-5 1 0 0,0-4 0 16,3 0 1-16,-4-2 0 16,9 2 1-16,-3-5-5 15,13 4-3 1,-3 1-3 0,1 0 0-16,-3 0 4 0,12 0 1 0,14 2 1 15,18 8 0-15,-25 2 0 16,2 0-1-16,5 11 0 15,-10-6 1-15,-5 8-1 16,5 2 0-16,-10 1 2 16,3 4 0-16,-9-10 1 15,-7-2 1-15,-5-2 1 16,1 0 3-16,-8 3 17 16,-6-4 5-16,3 1 13 15,-12-9 3-15,2-8-4 16,8 7-3-16,-10-7-10 0,9-1-5 15,1 5-10-15,-2-5-3 16,6-5-1-16,0 1-1 16,2-6-1-16,5 7 0 15,1-3-1-15,1-8-18 16,4-10-62-16,-2-4-63 16,3-8 80-16</inkml:trace>
  <inkml:trace contextRef="#ctx0" brushRef="#br0" timeOffset="81000.37">12544 7590 533 0,'-16'0'276'15,"-11"-4"-68"-15,15 3-36 16,1-2-45-16,-1-3-13 16,8 2-17-16,-1 0-5 0,3 1-1 15,2 3 3-15,0 0-5 16,0-1-8-16,0 0-16 16,0 0-9-16,13-2-11 15,12 0-4-15,31-4-12 16,-17 13-6-16,1-1-10 15,-2 3 0-15,3-2-5 16,-3 0-2-16,-8 1-2 16,-8-1-1-16,-10-1-1 15,-10-5-1-15,-2 6 6 16,-9-4 3-16,-6 3 3 16,-4 3 1-16,-8-3-6 15,-2 1-2-15,3 1-3 16,-6-4 0-16,7 1-1 15,8 0 0-15,-5-3-1 16,8 3-1-16,-1-3 1 16,11 0 0-16,-4 0-2 0,7 0-3 15,13 3-1-15,-12-2 1 16,21 4 1-16,-2 4 3 16,-11-2 0-16,3 1 0 15,-1 3 0-15,8 2 0 0,3 2 0 16,8 7 0-16,-1 5 0 15,-12-5 0-15,1 2 0 16,-8-4 0-16,-4-7 0 16,-1 4 0-16,-3 5 0 15,-3-4 1-15,-5 3 2 16,-3 1 1-16,-9-9 1 16,-2 7 7-16,-6-2 13 15,-5-4 6-15,-2-4 10 16,-3-4-4-16,4-3-9 15,3-3-6-15,-5-5-9 16,3-4-2-16,-2-12-2 16,3-3-1-16,7-5-16 15,7-4-25-15,7 7-67 16,2-2-41-16,12 12-73 16,3 4-66-16,3 2 186 15</inkml:trace>
  <inkml:trace contextRef="#ctx0" brushRef="#br0" timeOffset="81466.01">13326 7452 1095 0,'3'-6'515'0,"-4"0"-211"16,1 7-87-16,-2 7-99 15,-4-5-36-15,0 20-43 0,-5 1-3 16,-8 10-6-16,-2 11-6 16,-9 3-5-16,-2 4 0 15,6 3 0-15,5 4 0 16,2-6-3-16,4-7-2 15,-5-13-3-15,-4-9-2 16,17-4-1-16,0-3 4 16,1-8-21-16,10-2-28 0,-11-12 25 15</inkml:trace>
  <inkml:trace contextRef="#ctx0" brushRef="#br0" timeOffset="83111.1">13901 7614 415 0,'8'-6'286'0,"-4"0"3"16,0 5-127-16,0 1-30 15,0 1-63-15,-4-1-19 16,0 0-15-16,-1 0 3 16,-1 0 11-16,1 0 5 0,-1 2 4 15,-3 9-2-15,-3 6-5 16,-35 28-4-16,24-20-12 16,-4 6-9-16,-1 6-12 15,3 7-4-15,5 1-4 16,0-13-1-16,6-1-2 15,-1-11 1-15,4-9-1 16,3 3 1-16,4-7 3 16,0-1 7-16,1-6 5 15,0-5 0-15,1-17-2 16,3 3-10-16,6-7-6 16,2-8-1-16,6 3-1 15,0-10-2-15,10 4 1 16,2 3 0-16,8-1-1 15,5 2 1-15,-3 0-1 16,10 8-1-16,-3 5 1 16,-2 3-2-16,1 11-1 0,-8 3-1 15,-11 4-2-15,-4 10 2 16,-16 4 2-16,-8 6 6 16,-10 11 15-16,-8 3 4 15,-3 10 8-15,-8-6-2 16,-1 3-6-16,4-4-3 15,0-10-6-15,14 8-1 0,3-9-4 16,0-4 0-16,9-4-1 16,-9-17 0-16,4-3 1 15,5 0 6-15,-3-7 4 16,5-1-1-16,18-1-1 16,-3-6-8-16,8-14-5 15,10 2 0-15,-3-20 0 16,2-2-1-16,12 7 1 15,-2-4 0-15,2 7-1 16,-1 4 0-16,2 12 6 16,-11 0 2-16,1 14 7 15,-2 6-1-15,-9 4-5 16,-4 5-2-16,-4 6-3 16,-8 2 1-16,-11 4 7 0,7 8 2 15,-16 2 2-15,0 6 1 16,-4 5-2-16,-1 2-1 15,-5-6-1-15,14 7-1 16,-3-11-3-16,-6-7-2 16,11-2 0-16,-6-10 0 15,-1-3 11-15,15 2-14 16,0-5 99-16,-10-10-74 0</inkml:trace>
  <inkml:trace contextRef="#ctx0" brushRef="#br0" timeOffset="87690.939">16362 7654 233 0,'36'-21'196'0,"-27"14"17"16,3 0-19-16,-3 2-13 16,-6 0-24-16,-3 1-12 15,-10-2-18-15,10 3-3 16,-7 1-7-16,9 2-7 16,10 3-20-16,-19-4-17 0,13 2-29 15,-13 0-11-15,2 3-18 16,8 5-4-16,-7 2-7 15,-1 4 0-15,-9 4 0 16,14 12 0-16,-10 7 1 16,0 5-1-16,-5 1 1 15,-14-5 0-15,7-3-1 16,3-2 0-16,8-3-1 16,2-6 1-16,2-13-1 15,-1-2 2-15,1-8 13 16,0-10 1-16,3-6 0 15,3-8 0-15,8-9-14 16,7 3-3-16,4-19-3 16,1-1-2-16,13-1-2 15,3 1-1-15,7 15 0 16,-8 2 1-16,-10 4 0 0,0 5 0 16,-5 3 1-16,13 12-2 15,-1 2 1-15,-6 0 1 16,-1 5 0-16,-4 2 0 15,-4 9 1-15,0 7-1 16,-4 8 2-16,-6 2 2 16,-7 6 0-16,-3 1 0 15,-5 10 1-15,-3-8 0 0,0-1 1 16,0 3-1-16,-1-11 1 16,-1 2 0-16,-1-7 1 15,-4-13 0-15,3-4 1 16,11 0 1-16,-5-11 7 15,10 6 1-15,-2-12-2 16,-6-6-4-16,16-9-7 16,4-6-1-16,11-6 0 15,9-4-1-15,5-2-2 16,2-3-1-16,6 3-1 16,8 4 1-16,-8 8-1 15,4 9 1-15,-14 5-1 16,-10 3 0-16,0 15 0 15,-14-3 0-15,5 16 1 16,-5 4 1-16,-9 8 3 0,8 6 1 16,-19 4 1-16,3 6 0 15,-1 3 2-15,-6-1-1 16,13 2-1-16,-4-7 1 16,-2-13-1-16,-2-4 1 15,-7-12 0-15,7 0 1 16,-5-6 9-16,5-1-10 15,6-2-58-15,-8-6-45 0,11-2-249 16,5 0 225-16</inkml:trace>
  <inkml:trace contextRef="#ctx0" brushRef="#br0" timeOffset="88211.9">17467 7574 718 0,'-11'0'417'15,"-5"1"-47"-15,-1 3-216 16,8 4-37-16,2 4-63 16,-3 2-18-16,4 2-18 15,-11-1-5-15,-2 6-5 16,3 5 4-16,-7 2 10 15,6 5 3-15,-1-5 7 0,8 7-2 16,4-4-3-16,7 4-3 16,5-9-5-16,0-8-4 15,5-3-5-15,6-1-2 16,3-9 3-16,13 0 1 16,-3-10 2-16,-11-17 1 0,17 5-3 15,-11-9-1-15,8-4-1 16,1-4-2-16,-14-9 1 15,-3-3 0-15,-10 2-1 16,0 7 2-16,-7 9 22 16,-4 4 8-16,-3 9 12 15,-10-2-2-15,-3 8-22 16,-3 0-11-16,7 8-12 16,-3 1-4-16,-2 1-1 15,4 3 1-15,1-2-1 16,3 1 0-16,10 2-1 15,-9-5 1-15,4 2-29 16,1-2-31-16,-7-1-119 16,12 1-95-16,0 0 168 15</inkml:trace>
  <inkml:trace contextRef="#ctx0" brushRef="#br0" timeOffset="88592.2">18043 7177 1000 0,'-4'-11'463'0,"2"6"-208"16,-2-1-69-16,3 6-99 15,3 9-33-15,-4 2-30 16,-1 12 3-16,-4 18 18 16,-8 3 6-16,7 24 6 15,-8-2-2-15,0-2-2 16,-3 2-2-16,-7-9-9 16,11 2-4-16,-7-2-12 15,12 0-5-15,-10-10-5 16,-3-4-4-16,3-18-3 15,1 0-3-15,9-13 0 16,0-7 1-16,14 3 2 16,-2-21-22-16,16-6-19 0,7-8 20 15</inkml:trace>
  <inkml:trace contextRef="#ctx0" brushRef="#br0" timeOffset="89610.26">18814 7510 313 0,'6'-3'201'0,"-6"-1"8"15,14 7-34-15,-14-3-33 16,0-1-8-16,11 6-12 16,-11-1 3-16,2 1 8 15,-2 6-2-15,-9-1-12 16,-7-4-12-16,-13 4-36 16,-1-1-14-16,-14-2-21 15,-2 4-9-15,3 0-11 16,-6-6-5-16,9 0-4 15,9-1-1-15,2-5-1 16,6-1-1-16,13 1 2 16,3 1-2-16,0-2-6 0,11 2-4 15,0 0-1-15,6 0 0 16,17 4 5-16,1 3 2 16,6-2-1-16,-4 2 1 15,3 7 0-15,-5 0-1 16,0 11 1-16,-6-1 0 15,-8 6 0-15,-1 3 0 16,-13-4 0-16,-2 6 1 16,-11-8 1-16,-4 1 1 15,-4-5 0-15,-2-3 0 16,-2 2 10-16,-2-6 8 0,-7-7 12 16,1-4 4-16,6-1-4 15,1-5-5-15,7-5-9 16,3-2-3-16,-1-15-6 15,-9-6-2-15,8-3-5 16,3 0-1-16,7 7-18 16,12 4-11-16,-6 6-33 15,-1 1-28-15,3 6-96 16,1 7-74-16,14 4 159 16</inkml:trace>
  <inkml:trace contextRef="#ctx0" brushRef="#br0" timeOffset="90157.6">19202 7560 902 0,'-14'-5'462'15,"-5"3"-139"-15,0 8-168 16,-4-2-20-16,-2 7-64 16,0 2-17-16,-6 4-24 15,-3-1-10-15,0 6-10 16,-1 4-2-16,11 4 6 16,8 5 5-16,8-1 6 15,8 5 0-15,-2-11-6 16,2-1-5-16,2-5-4 15,8 0-1-15,6-2-1 16,2-8 1-16,16 3-1 16,-10-13-1-16,9-1 1 15,0 1-1-15,-11-15 2 16,5 1 0-16,-3-9-2 0,-3-12 0 16,0-8-4-1,-1-4 0-15,-9-4-1 0,-4-2-1 16,-4 5 0-16,-7 3 0 15,-4 10-2-15,-3 9-1 16,-7 10-5-16,1 9-2 16,-2 5-2-16,0 3 1 15,4 13 3-15,-4-5 1 16,6 7 3-16,-3 1 7 16,6 1-37-16,-4-1-23 0,9 4-63 15,1 0-61-15,1-1-140 16,6-1 201-16</inkml:trace>
  <inkml:trace contextRef="#ctx0" brushRef="#br0" timeOffset="90541.87">19763 7156 1020 0,'3'-18'502'0,"3"9"-192"16,-7 2-130-16,-1 2-39 16,10 10-73-16,-7-1-23 15,-8 8-30-15,-2 8-6 16,-19 7 1-16,2 16 2 15,-3 21 3-15,-4-3 0 16,6 13 2-16,-3-6 1 16,5-8-1-1,1 9-1-15,-2-9-6 0,4 3 0 0,2-9-2 16,-6-9 1 0,15-9-1-16,2-12-1 0,8-3 15 15,3-9-20-15,2-9-47 16,-3-4-48-16,3-15 44 15</inkml:trace>
  <inkml:trace contextRef="#ctx0" brushRef="#br0" timeOffset="92177.36">19930 7609 448 0,'10'-35'269'16,"-4"25"0"-16,-1 2-37 15,2 1-30-15,-3 3-14 16,2 5-32-16,-2-2-16 16,-7-2-44-16,2 2-22 15,0 0-30-15,0 1-8 16,0 0-4-16,-1 2 1 16,-7 13-3-16,-28 33-5 0,26-24-6 15,-9-1-3-15,0 7-6 16,-8-3-1-16,14 9-3 15,13 3-1-15,2-2-3 16,-3-5 0-16,-3-3 0 16,-5-4-1-16,-1-6 1 15,19 3-1-15,-5-10 1 16,-7-9 0-16,19 6 3 16,-16-13 2-16,14 1 2 15,12-3-1-15,-8-19-16 16,12 0-16-16,-7-20-25 15,10 4-3-15,2-8 14 16,1 3 13-16,-2 3 24 16,-8-1 1-16,-6 13 2 15,-5 1-1-15,-5 17 2 0,-2 5-1 16,-9 8-2-16,-3 5-2 16,-9 3 0-16,0 5 1 15,2 9 3-15,2 4 0 16,-2 2 0-16,0 3 1 15,-1 0-2-15,2 0 0 16,8 3-1-16,-1-7 0 16,3-6 1-16,3 7 0 15,2-8-1-15,3-1 1 0,4-1 1 16,2-2 0-16,5 1 2 16,2-1 0-16,6-10 5 15,-3-15 0-15,7-6 2 16,3-3-2-16,-1-12-10 15,7 2-7-15,-9-18-3 16,-5-12-1-16,1-4 9 16,-2-10 3-16,8-8 1 15,6 1 3-15,2-14-1 16,-5 3 0-16,-1 12-1 16,-9 4-2-16,-2 37 1 15,-5 9 4-15,-8 18 10 16,-8 1 2-16,-3 5-7 15,-2 10-6-15,-8 7-8 16,2 18-2-16,-5 6 6 0,-3 5 0 16,-2 20 1-16,-3-3-1 15,-3 4 2-15,1 2-1 16,-7-11 0-16,5-2 1 16,0-4 0-16,-4-6 0 15,21 7 0-15,-1 2 0 16,5-3-2-16,2-1 2 15,-23-16-2-15,21 1 1 0,-1-6 0 16,6-3 0-16,10-3 0 16,-9-7 0-16,14-4 2 15,-13-9 2-15,26 3 2 16,5-3 0-16,8-6-1 16,10-4 0-16,-4-9 2 15,0-9 0-15,-1-15 2 16,11 5 0-16,-16-13-1 15,0 1-1-15,-11 8-3 16,-14 1-1-16,12 15-2 16,-23 2 1-16,2 8 0 15,-5 3-2-15,-7 9-1 16,7 4 0-16,-20 2-2 16,-1 6 2-16,-11 2 1 15,-3 2 2-15,6 4 0 0,-4-1 2 16,6 2-1-16,-1-1 1 15,14 5-1-15,3 1-1 16,8 6-1-16,2-3 1 16,6 1 0-16,4 1 0 15,9-7 1-15,13 13 0 16,2-12 1-16,-5-7 0 16,1-7 2-16,-12-11-1 0,9 0-2 15,13 4-10-15,-7-13-37 16,5-4-53-16,-6-12-395 15,-10-10 341-15</inkml:trace>
  <inkml:trace contextRef="#ctx0" brushRef="#br0" timeOffset="92535.38">20265 7283 982 0,'10'0'518'0,"5"-1"-125"0,6 1-210 16,11 3-17-16,30 8-71 15,1-9-21-15,19 9-36 16,-8-9-12-16,-6-3-11 16,3 7 15-16,-25-14-21 15,1 4-303-15</inkml:trace>
  <inkml:trace contextRef="#ctx0" brushRef="#br0" timeOffset="96057.95">21575 7613 370 0,'-1'-2'266'16,"0"1"9"-16,-1 0-107 16,1 0-36-16,0 0-36 15,0 0-11-15,0 0-15 16,0 0 2-16,0 0 0 15,1 0-2-15,0 0 9 16,8-5 2-16,12-5-11 16,33-12-8-16,-20 21-27 15,11 3-12-15,-4 6-15 16,-11-3-4-16,-6-1 0 16,-14-3-2-16,-3 1 1 15,8 5 1-15,-14-5 0 0,10 4 2 16,-9-2-12-16,-1-2-21 15,1 2-96-15,-2-3-114 16,0 0 147-16</inkml:trace>
  <inkml:trace contextRef="#ctx0" brushRef="#br0" timeOffset="96468.4">21438 7790 661 0,'0'-6'329'0,"3"4"-104"16,0-3-32-16,14 6-41 0,-1 0-16 15,8-2-25-15,2 0-12 16,0-2-29-16,6 3-13 16,-1 1-18-16,4 5-9 15,-5 0-13-15,6 5-6 16,-21-6-4-16,-9-4-1 15,10 9 0-15,-6-3 0 16,4-3 1-16,-4-2-32 16,-8-5-171-16,-9-14 141 15</inkml:trace>
  <inkml:trace contextRef="#ctx0" brushRef="#br0" timeOffset="97301.62">22706 7223 569 0,'9'0'313'0,"-9"-5"-63"0,5 3-32 15,12 0-48-15,-15-1-20 16,1-1-24-16,1 1-13 16,-4 2-30-16,0 1-11 15,0 0-22-15,0 0-8 16,-1 0-15-16,0 0-5 16,-21 11-3-16,-31 29-2 0,4-9-2 15,-1 4-3 1,-10 0-6-16,4 15-3 0,-2-2 0 15,4 0-2-15,17 10 1 16,3-12 0-16,19 11-1 16,-9 1 0-16,5 4 0 15,-3 4 0-15,6-12-1 16,14-3 1-16,1-15-1 16,1-9 1-16,5-2 0 15,6-2 0-15,4-7-5 16,4-2-28-16,-6-14-147 15,-4-6 125-15</inkml:trace>
  <inkml:trace contextRef="#ctx0" brushRef="#br0" timeOffset="97919.13">22896 7502 791 0,'-8'-4'415'0,"-3"11"-110"16,-5 0-63-16,-12-2-91 16,6 11-37-16,-10-8-48 15,8 11-19-15,0 6-24 16,-7-3-8-16,6 5-8 16,-2 2-1-16,6 2 0 15,2-2 4-15,6 0 6 16,2 2 1-16,7 0 0 15,5 0-4-15,10-1-5 16,0-6 0-16,12-6-1 0,5 1 1 16,-1-15 1-16,-4-5-1 15,6 1 2-15,-12-20 0 16,11 2 0-16,7-5-1 16,-2-9-3-16,9 3 0 15,-11-12 1-15,-4 0 0 16,-12-3 1-16,-6 1 0 15,-4 9-1-15,-5 1 0 0,-8 0-3 16,-2 7-1-16,-8 4-3 16,-2 2-4-16,0 9-5 15,-7 3 1-15,9 15 0 16,-1 1 0-16,-6 2 3 16,11 4 11-16,-10-3-56 15,2 5-38-15,16 8-101 16,-6-5-123-16,-3 3 204 15</inkml:trace>
  <inkml:trace contextRef="#ctx0" brushRef="#br0" timeOffset="98239.37">23206 7801 578 0,'17'12'373'0,"-24"-12"56"16,8 7-162-16,6 0-54 15,-15-7-25-15,18 16-51 16,-7-6-22-16,-2 3-39 15,-7-3-17-15,-4 1-30 16,-2-2-7-16,-6-1-9 16,12 2-3-16,-1-5-3 15,1 1 16-15,9 0-32 16,-1-1 35-16,-8 0-18 16</inkml:trace>
  <inkml:trace contextRef="#ctx0" brushRef="#br0" timeOffset="99217.8">23752 7484 363 0,'12'-2'223'16,"-1"1"-8"-16,-11-9-30 0,-1 5-42 15,3 5-15-15,-3 0-4 16,1 0-1-16,0 1-2 16,-3 12-1-16,-4 6-25 15,-19 21-15-15,4-21-24 16,-12-2-12-16,0 5-18 16,2 2-7-16,-1 1-8 15,12 4-3-15,7 2-5 16,0-2-1-16,8 0-1 15,4 0 0-15,2-5 1 16,1 6 0-16,4-7 1 16,-1-1 0-16,3-4 1 15,-1-3-1-15,6 1 2 16,6 3 5-16,1-12 13 16,6-6 5-16,9-6 4 15,2-14-4-15,9-6-11 0,6-3-5 16,0-18-5-16,-3-2 1 15,-6-1-2-15,-9 4 0 16,-12 9 0-16,-7 3 2 16,-14 6-2-16,-3 5 1 15,-14 1-3-15,-1 6-1 16,-10-4-2-16,-3 1 0 0,-1 9-1 16,-3-3-1-16,5 10-3 15,3-1 1-15,-7-10-1 16,20 16 1-16,-8 1 1 15,-3-5 1-15,15 12-2 16,-14-9 28-16,5-2-94 16,11 9-43-16,3 1 74 15</inkml:trace>
  <inkml:trace contextRef="#ctx0" brushRef="#br0" timeOffset="100067.72">24205 7510 571 0,'-5'3'325'16,"-9"-4"-77"-16,12 1-94 16,-5-5-31-16,3 5-26 15,14 7 1-15,9-2 9 16,-5-1-3-16,10-4-18 16,-5-11-16-16,5-2-20 15,14 6-10-15,2 3-17 16,0 2-5-16,-6 3-9 15,-9-5-3-15,-8 1-4 16,-4 7-2-16,-10 3-1 16,-3 5-1-16,-5-2 2 0,-9-2 2 15,-5 3 1-15,-5-3 1 16,-6 10 0-16,-2-5 0 16,4 3 0-16,-7-4 0 15,8-3 1-15,4-2-1 16,4-7 0-16,8 2 1 0,3-4 1 15,16 2 0 1,-2-2-6-16,13 0 0 0,1 0-4 16,-9-3 0-16,14 5 1 15,-8-3 1-15,9 6-1 16,1 4-1-16,-4 4 0 16,-2 7 0-16,-5 5 0 15,-6-2 1-15,-8 7 2 16,2 2 0-16,-13 0 1 15,-1 12 0-15,-11-11 2 16,-5 3 1-16,-6-4 5 16,-3-7 3-16,3 4 12 15,-1-10 4-15,-8-9 5 16,8-2-1-16,-2-8-4 16,5 4-3-16,7-4-5 15,-7-8 0-15,10 2-6 0,-1-8-1 16,10-5 0-16,5-1-12 15,6-6-74-15,1-3-45 16,5 0 66-16</inkml:trace>
  <inkml:trace contextRef="#ctx0" brushRef="#br0" timeOffset="100917.7">24742 7467 577 0,'-11'2'316'16,"-8"-6"-65"-16,15 8-44 15,-5-4-67-15,9 1-25 16,11 12-37-16,-9-10-14 15,4-1-10-15,2 3-1 16,1-7 6-16,7 1 3 16,4-7-7-16,0-3-12 15,8-2-16-15,4 4-6 16,9 9-12-16,-5 1-3 16,-8 3-4-16,-6-3-1 0,-7 5-1 15,-6 1 0-15,-5 5 0 16,-7-1 0-16,-9 1 7 15,-3-2 1-15,-10 1 3 16,0 4-1-16,-3 3-3 16,-2-1-1-16,-1 0-3 15,5 0 0-15,1-8 0 16,6 1 0-16,12-5 1 16,2-1 3-16,-3-6 3 15,8-1 0-15,3-3-3 16,7 0-2-16,16 3-6 15,-6-4-1-15,2 4-1 16,-2 0-1-16,-5 3-1 0,4 3 0 16,-2 7 0-16,-4 3 0 15,-3 6 2-15,0 5 2 16,-8 5 0-16,-4 4 1 16,-4 3 2-16,-8-2 0 15,-3 0 1-15,-4-5 2 0,-2-1 7 16,-2-3 4-16,0-6 14 15,-8-5 3-15,-3-13 5 16,12 6-3-16,2-6-9 16,-2-3-4-16,6-4-10 15,-9-6 0-15,-5-5-5 16,16 8-1-16,-3-5-1 16,4-1 2-16,5-2-26 15,0-5-22-15,8-1-96 16,2-5-84-16,6 2 139 15</inkml:trace>
  <inkml:trace contextRef="#ctx0" brushRef="#br0" timeOffset="101350.01">25487 7391 742 0,'3'0'492'16,"-3"-3"20"-16,0 9-298 16,-2-6-58-16,1 0-66 15,-1 2-18-15,-2 14-12 16,-37 40-8-16,23-21-12 16,-4 1-4-16,-5 7-5 15,-1 3-3-15,0 9-3 16,2 3-4-16,2-1-7 15,0-8-3-15,6-12-3 16,-10-17-2-16,15 1 2 16,1-4-22-16,6-7-101 0,8 2-32 15,-10-12 74-15</inkml:trace>
  <inkml:trace contextRef="#ctx0" brushRef="#br0" timeOffset="103202">25914 7624 714 0,'31'-29'344'16,"-30"25"-123"-16,4 1-29 15,-3-1-51-15,-2-1-19 16,3 5-19-16,-3 0-10 16,0 0-26-16,0 0-11 0,0 0-27 15,-1 0-11-15,0 0-1 16,-4 8 1-16,1 19 1 16,-43 34-1-16,24-21-5 15,-4 4-4-15,4 4-2 16,3 0-2-16,0-16-1 15,6-2 0-15,4-10-2 16,-6-10 1-16,13 2 0 16,-9-12 0-16,12 1 7 15,0-5 4-15,2-1 0 16,-2 4-1-16,0 0-7 16,8-16-4-16,28-34-2 15,-11 26-1-15,-4-13-3 16,6 3-1-16,0-6 1 15,5 4 1-15,4 1 3 16,1 5 0-16,10 6-1 0,-1 0 0 16,-21 4 0-16,1 0 0 15,-3 11-1-15,-11-2 1 16,15 15 1-16,-8 0-4 16,-11 5-1-16,1 3 2 15,-1 9-2-15,0 5 5 16,-16-1 0-16,8 10 0 0,-8 3 0 15,-2 3 0-15,8 3 1 16,-16-3 1-16,-9-9 0 16,9-1 0-16,-11-9 1 15,14-4-1-15,8 0 1 16,-8-8-1-16,4-1 1 16,0-2 0-16,9 0 2 15,1-2 3-15,-1-5 0 16,2 0-1-16,0-1-2 15,1-7-4-15,6-6-1 16,32-34 0-16,-14 27 0 16,-4-6-1-16,7-8-1 15,6 6 1-15,-1-9 1 16,11 7 0-16,-13-5 0 16,9 3 0-16,2 9 0 15,-1 0-2-15,1 7-1 0,-3 7-1 16,-3 6 0-16,-14 2 0 15,-3 11-1-15,-5 0 0 16,-14 5 2-16,7 6 0 16,-3 10 9-16,-9-1 4 15,3 13 7-15,-3 0 3 0,-14-2 0 16,12 3-1 0,-14-12-4-16,-4-4 0 0,14 2-6 15,-8-10-1-15,13-2-1 16,1-1 0-16,-4-10 4 15,2-5 6-15,-1-7-41 16,4-5-8-16,1-7 16 16</inkml:trace>
  <inkml:trace contextRef="#ctx0" brushRef="#br0" timeOffset="106351.5">26863 7268 622 0,'0'-3'330'15,"-2"-3"-79"-15,2-1-38 16,0 3-59-16,0 1-25 0,0 2-37 16,0 1-11-16,0 0-25 15,0 0-14-15,15 8-17 16,34 32-9-16,-18-4-8 15,2 8 1-15,3 11 2 16,5 2-4-16,-11 5 0 16,3 1-1-16,-21 0-2 15,-9 1 4-15,7 4 0 16,-15-6 3-16,-4-7 0 16,4 0-1-16,-13-10 6 15,-6 3 1-15,-16-3 8 16,-12-3 1-16,-12-6-5 15,7-3-3-15,11-16-4 16,5-9 2-16,8-20-6 16,9-9-21-16,16-7-97 15,8-6-71-15,15 4 102 0</inkml:trace>
  <inkml:trace contextRef="#ctx0" brushRef="#br0" timeOffset="107032.909">27858 7215 561 0,'7'-5'322'0,"1"0"-67"0,1 1-70 16,1-2-17-16,1 3-34 15,-2 1-16-15,-4 1-25 16,-1 0-16-16,-4 0-24 16,-2-1-3-16,1 2 2 15,0 0 2-15,-1 0 4 16,-17 6-2-16,-36 48-21 16,20-23-10-16,-8 12-9 15,-5 9-9-15,2 10-3 16,-10-2 0-16,5 8-4 15,2 4 3-15,-1 12-1 16,11 0 2-16,8-4 6 16,2-8 2-16,10-18 6 15,6-2-1-15,10-5-4 16,8 2-3-16,8 0-2 16,2-8 0-16,15-1-1 15,-6-8 2-15,9-8-11 16,-6-6-43-16,-12-6 33 0</inkml:trace>
  <inkml:trace contextRef="#ctx0" brushRef="#br0" timeOffset="109652.01">28029 7671 418 0,'36'-7'240'16,"-28"2"-27"-16,-2 0-32 15,4-1-32-15,-9-2-8 16,9 1-7-16,0 1-5 16,-7 1-17-16,2 0-12 15,-5 2-19-15,-5 3-10 16,3 1-17-16,1-1-5 0,0 0-12 16,0 0-7-16,-4 4-4 15,-4 13-2-15,-43 31-5 16,24-26-4-16,-1 8-6 15,-2 2-1-15,-1-1-4 16,-3-2 0-16,7-7-2 16,7 2-1-16,10 3-1 15,4-4 0-15,8 8-1 16,-1-8 1-16,6-3 0 16,8 7-1-16,4-8 1 15,8 4 0-15,13-2 2 16,1-9 2-16,-2-6 2 15,-2-3 1-15,-3-12 5 16,-5-5 0-16,13-5 3 16,-2-2 0-16,-9-12 0 15,-2 3-2-15,-14-13-1 0,-1-5-1 16,-2-1-1-16,-5-8-1 16,-3 6-3-16,-5 3-2 15,-6 16-4-15,1 14-4 16,-13 7-6-16,0 9-1 15,-9 4 0-15,-1 1 2 0,5 9 5 16,-4-2 1-16,5 4 2 16,0 1 0-16,1 3-1 15,2-2 0-15,15 6-1 16,6-1 0-16,-6-9-16 16,15 8-25-16,3-9-110 15,-2-6-97-15,17-1 152 16</inkml:trace>
  <inkml:trace contextRef="#ctx0" brushRef="#br0" timeOffset="109973.08">28583 7918 781 0,'7'-5'413'15,"-1"0"-92"-15,-6 1-94 16,-3 2-84-16,-4 1-28 16,5 10-37-16,-2 3-2 0,-2 4-12 15,3 1-8-15,-10-6-15 16,2 0-5-16,3-2-12 15,5 2-6-15,5 0-7 16,4-1 0-16,-4-5 10 16,-5-5-19-16,-2-5-71 15,-10-8 54-15</inkml:trace>
  <inkml:trace contextRef="#ctx0" brushRef="#br0" timeOffset="111120.98">29011 7661 481 0,'2'-1'261'0,"-8"1"-35"16,11 3-40-16,-15-1-42 15,8 7-8-15,-3 0-28 16,-7 2-10-16,7 4-27 16,-4 0-9-16,-4 5-17 15,-2 2-8-15,-6 6-8 16,1 3-5-16,2 1-8 0,0-3-2 15,3-10-2-15,1-3-2 16,8 4-2-16,4 0 0 16,7 5-2-16,2-2 2 15,4-6 5-15,1-3 0 16,7-1 3-16,6 0 1 16,10-1-1-16,-5-3 1 0,-1-9 1 15,7-2 0-15,-13-13 0 16,10-2-1-16,1-8-1 15,-4-1-1-15,0-3 0 16,-4-11-1-16,-6 4-1 16,-12-16 0-16,-8 0-5 15,-3 7 11-15,-8 2 9 16,-2 9 2-16,-6 9 8 16,2 8-10-16,-14 2-13 15,12 5-4-15,-5 5-9 16,1 1-2-16,13 7 0 15,-13-2 0-15,3 2 0 16,5 2-1-16,-2 2-2 16,4 0-1-16,10 5-1 15,-4-2-24-15,2 1-70 16,4 3-56-16,14 6-333 16,4 0 322-16</inkml:trace>
  <inkml:trace contextRef="#ctx0" brushRef="#br0" timeOffset="111851.739">29611 7617 839 0,'-4'-6'445'15,"-4"-1"-131"-15,14 5-128 16,-12-2-34-16,6 2-60 16,-2 2-19-16,1 0-32 15,0 0-10-15,0 0-6 16,0 0 0-16,-5 13 1 16,-3 0-1-16,-27 31-7 15,16-28-4-15,3 2-6 16,5-1 0-16,2-3-3 15,1-7-1-15,7-3 5 16,4-1 2-16,3-8 0 16,-5 3 0-16,0 1-3 0,9-8-1 15,17-10-2-15,12-28-6 16,-16 33-8-16,0 4-6 16,-7 4-1-16,7 4 4 15,-2 4 4-15,1 5 1 16,0 8 2-16,-2 6 0 15,-5 7 2-15,-1 4 2 16,-7 1 0-16,-2 2 0 0,-5 0 1 16,-4 0 1-16,-12-2-2 15,-6-7 1-15,-1 7 1 16,-11-7 5-16,2-1 4 16,3-1 0-16,-12-16-1 15,10 2-3-15,-6-6 0 16,1-4-2-16,6-5 2 15,-1-1 0-15,9-5 2 16,4-4 0-16,8-1-4 16,5-2-4-16,9 2-3 15,4 4-4-15,7 6-2 16,4 2-1-16,2 4 2 16,0 2 1-16,6 5 2 15,-2 2 1-15,4 5 2 16,-5-1 2-16,-3 0 0 15,1 1 1-15,-8-3-1 16,2-3 1-16,5-4 3 0,1-4 0 16,7-5-14-16,4-6-31 15,3-4-96-15,-1-7-110 16,1-2 152-16</inkml:trace>
  <inkml:trace contextRef="#ctx0" brushRef="#br0" timeOffset="112500.92">30298 7631 655 0,'2'-7'467'0,"-3"4"59"16,-6-1-192-16,-2 4-154 15,-5 0-42-15,-5 1-55 0,-5 0-11 16,-4 2-27-16,-2-1-12 16,-2-2-20-16,2 0-6 15,2-2-2-15,8 1 0 16,1 0-1-16,4 0-1 15,3-1-1-15,0 2-2 16,11 3-1-16,-2 2-1 16,5 1-2-16,-2 2-1 15,2-1 1-15,2 2-1 16,5 3 2-16,4 0 1 16,8 7 2-16,3 2 0 15,3 5 0-15,3 1 0 0,-6 3 0 16,0 0-1-16,-3-1 1 15,-4 2 0-15,-5-3 1 16,-5-3 0-16,-3-6-1 16,-3 1 1-16,-6-7 1 15,-2 2 1-15,-8-5 2 16,1-1 2-16,-9-3 2 16,-3-2 3-16,-7-4 0 15,2-1 0-15,1-6-3 16,2-2-2-16,4 1-3 15,-3-3 0-15,4 2-3 16,-5 0-1-16,8 2 4 16,0 3-14-16,9 4-37 0,7 0-32 15,5 4-83-15,2 1-33 16,6 0-224-16,4 2 271 16</inkml:trace>
  <inkml:trace contextRef="#ctx0" brushRef="#br0" timeOffset="113034.07">30850 7625 1090 0,'2'-8'500'0,"-7"1"-212"16,-2 1-72-16,-11 3-89 16,-1 3-31-16,-11 6-45 15,-1 4-16-15,0 5-9 16,-3 2-4-16,-2 1-11 16,6 6-3-16,8 8-5 15,-1 0 0-15,6-1 0 16,0 0 1-16,6 0 1 15,7-3 1-15,6 2-1 16,12-2 2-16,-1-5-1 0,9 3 1 16,6-2-1-16,-7-6 1 15,3-7 2-15,-5-5 1 16,4-7 3-16,0-5 0 16,5-9-3-16,3-3-4 15,11 2-7-15,-6-8-3 16,0-1-1-16,-4-4 2 0,-19-13 3 15,6 3 0-15,-18-5 3 16,3 3 0-16,-6 5-2 16,-10 3 0-16,-2 13 0 15,-17 3-1-15,-3 7 0 16,-6 2-1-16,-4 4-1 16,7 3 0-16,3 2-5 15,2 1-37-15,10 3-7 16,5 2 27-16</inkml:trace>
  <inkml:trace contextRef="#ctx0" brushRef="#br0" timeOffset="115009.26">31690 7625 522 0,'2'-10'265'16,"1"1"-63"-16,-2 1-33 15,3 3-26-15,-1-2-7 16,3 0-14-16,2-2-8 16,1-1-14-16,-1 0-3 15,-2 1-12-15,1 2 1 16,-3 3-2-16,-1 0 0 0,-3 5-17 15,-1-1-11-15,0 0-26 16,0 0-19-16,-10 5-9 16,-9 4-2-16,-28 52-2 15,22-26 3 1,1 14 1-16,1 1 0 0,2 3-1 16,6-2 0-16,7-4 1 15,-5-6 1-15,5-7-1 16,-7-5 0-16,7-9 0 15,7-2 0-15,-10-12 2 16,17 4 0-16,-13-10 5 16,-2-3 5-16,20 2-11 15,-16-6-18-15,21-1-71 16,-5-2-58-16,-4-6-135 16,8-5-162-16,5-6 285 0</inkml:trace>
  <inkml:trace contextRef="#ctx0" brushRef="#br0" timeOffset="115442.939">32100 7660 899 0,'-1'0'433'16,"-4"1"-147"-16,-7 1-127 15,0 4-22-15,-20-3-18 16,0 3-11-16,-4 1-37 15,-4-2-15-15,8 6-25 16,-3 0-8-16,-7 1-13 16,-3-3-3-16,-1 1-2 15,2 0-2-15,13-6-1 16,4 4 0-16,12 1-1 16,5-2-1-16,5 0-1 15,5 3-2-15,1-7 1 16,-1-3 2-16,7 1 0 15,2-1 2-15,0 2 0 16,3 6 0-16,1 4 0 0,3 8-1 16,-4-6-1-16,2 9 0 15,2 1 0-15,-3-11 0 16,5 9 0-16,1-2 0 16,4-2 1-16,6 3-1 15,1 0 1-15,5-5 0 16,-15-9 2-16,-2 1 1 15,0-5-20-15,-9-4-34 16,21 1-78-16,-13-6-137 16,13 2 168-16</inkml:trace>
  <inkml:trace contextRef="#ctx0" brushRef="#br0" timeOffset="116353.92">32656 7857 877 0,'-6'-6'409'0,"-7"1"-160"0,-5-2-38 16,-8-2-49-16,-5 5-14 16,3-6-35-16,3 3-19 15,-5 0-38-15,11 2-19 16,1 7-23-16,-1 1-3 16,1 1-5-16,-6 2-1 15,-5-1-2-15,5 10-2 16,11 2 0-16,1 6-1 0,4-3-1 15,-3-8 0-15,9 9 0 16,3-4 0-16,9-3 1 16,2 1 1-16,11-2 4 15,1-3 1-15,1-2 1 16,-1-3 1-16,5-7-7 16,-7-10-8-16,1-2-28 15,4-5-19-15,-10-2-24 16,8 0 3-16,0-4 22 15,-4 3 17-15,-7-6 27 16,-6-2 7-16,-8 11-1 16,1 9-7-16,-8 8-8 15,-1 12 0-15,-5 7 8 16,-4 3 10-16,-2 6 14 16,1 2 3-16,-3 5 1 0,8 3 2 15,-5 6 7-15,8 0 0 16,-4 7-1-16,-2-1-4 15,15 18-9-15,-4 10-3 16,10-3-3-16,-4-5-1 16,-10-11-1-16,6-10 0 15,-7-4 1-15,3 2 0 0,1-12 5 16,-10-8 3-16,4-14 6 16,-4-8 6-16,-2-14 1 15,-2-7 1-15,-2-13-6 16,3-6-3-16,4-6-8 15,5-3-2-15,0-5-14 16,3-2-6-16,6-2-3 16,0 3-3-16,6 6 10 15,3 3 1-15,9 11 2 16,1 4 0-16,7 5 0 16,4 5-2-16,4 3 2 15,-7 0 4-15,7 5 5 16,1 0 6-16,8 6-2 15,10 6-5-15,-5 2-4 16,-4 6-2-16,-13 1 2 16,-10-5 0-16,-8 2 14 15,-3-5-15-15,-6-3-55 0,2 0 483 16,-7 2-346-16</inkml:trace>
  <inkml:trace contextRef="#ctx0" brushRef="#br0" timeOffset="117525.739">30983 8571 266 0,'5'-6'184'0,"-2"0"20"16,-1 0-27-16,0 2-37 0,1-1-12 15,-1 1-18-15,-1 1-2 16,0-2-2-16,0 2 4 15,-1 2 0-15,0 0-13 16,0 0-23-16,0 0-15 16,0 0-20-16,0 1-5 15,-1 2-5-15,-7 21-3 0,-9 28-6 16,6-26-5-16,6 1-5 16,-4-3-1-16,4-5-3 15,5-1 1-15,-2-11-2 16,2 1 3-16,4-7 15 15,-1-3 1-15,4-7 2 16,0-6-2-16,1-4-15 16,-4-3-1-16,6 2-4 15,-3-2-1-15,-1 2-19 16,-1 1-6-16,0 6-3 16,-7 1-2-16,-1 4 12 15,-3 4 2-15,-6-1-1 16,2 6 0-16,-7 7 3 15,1 1 3-15,-16 0 3 16,2 3 2-16,-2 0 0 16,-3 1 0-16,9 7 0 15,-2-2-1-15,5 7-2 0,3 1 0 16,6 3-1-16,4 5-1 16,5 1 1-16,3-3 1 15,5 4 4-15,6-4 6 16,3-6 10-16,3-1 4 15,5-7 6-15,2-4-1 16,5-6-3-16,1-2-2 0,4-2-5 16,1-2-1-16,1-4 0 15,-6-5 1-15,-4-7-2 16,-6 2 1-16,-1 0-24 16,2 0-23-16,-2 1-78 15,1 1-65-15,-4 0 109 16</inkml:trace>
  <inkml:trace contextRef="#ctx0" brushRef="#br0" timeOffset="117925.4">31322 8493 665 0,'5'-8'412'16,"-3"9"-37"-16,-3 3-162 15,-3 6-113-15,-5-1-22 16,-3 10 1-16,-3 4-4 0,-1 7-21 15,2 5-9-15,-5 0-13 16,3 6-4-16,3 1-7 16,0-2-4-16,1-3-4 15,2-7-2-15,-1-7-4 16,-2-16 1-16,2-6 0 16,4 3-1-16,5-4 9 15,2 5-15-15,6-4-67 16,-6-2-41-16,0-1-456 15,8-14 385-15</inkml:trace>
  <inkml:trace contextRef="#ctx0" brushRef="#br0" timeOffset="118260.17">31686 8471 756 0,'0'-2'466'0,"-2"2"6"16,-2 5-300-16,3-5-34 15,0 0-42-15,-9 6-10 16,-11 15-12-16,-26 27-11 0,26-21-21 16,7 8-9-16,3 7-17 15,-1 3-4-15,5 0-5 16,-9-7 1-16,2-11-2 15,9 1 0-15,-7-8 1 16,9 1-1-16,3 0 2 16,-10-11 0-16,10-5 11 15,2 0-12-15,-7-13-61 16,3 0-54-16,-1-8-178 16,0-7 176-16</inkml:trace>
  <inkml:trace contextRef="#ctx0" brushRef="#br0" timeOffset="118505.59">31334 8601 483 0,'-10'0'337'16,"0"0"48"-16,5 1-115 15,2 3-84-15,3-1-29 16,0-3-41-16,0 0-5 15,27 9-22-15,27 9-13 16,-16-7-27-16,1-2-9 16,-8-1-17-16,6-2-2 0,-7-5-8 15,-7 3-2-15,-4-3 4 16,-6-2-9-16,-6 0-54 16,0-4-63-16,-5-2 64 15</inkml:trace>
  <inkml:trace contextRef="#ctx0" brushRef="#br0" timeOffset="118909.56">32034 8572 778 0,'-21'-6'388'16,"-24"0"-96"-16,31 7-97 16,2 3-40-16,0 2-18 15,-6-1-36-15,-1 3-13 16,-4 2-37-16,-1 2-16 16,1 7-20-16,-1 3-5 15,1 4-5-15,0 0-2 16,4 2 0-16,3 0-2 15,7-4 0-15,3 1 1 0,6-10-1 16,3-1-1 0,9 6 2-16,4-7 3 0,7 3 6 15,5-3 4-15,6-13 1 16,-2 2-2-16,5-3 5 16,-2-3-12-16,1-4-56 15,4-3-46-15,-2-4-168 16,1 1 164-16</inkml:trace>
  <inkml:trace contextRef="#ctx0" brushRef="#br0" timeOffset="119359.09">32310 8448 1000 0,'8'-8'515'16,"-1"1"-146"-16,-7 3-184 15,6 4-43-15,1 0-60 16,-7-1-25-16,4 8-28 16,-3-1-10-16,-4 13-8 15,0 7-2-15,-5 3 1 16,-3 3-3-16,-8-2 0 16,1 5-1-16,5 8-1 15,-2-5 1-15,8 6-2 16,-3-13 0-16,4 2 0 15,0-4-1-15,3-11 0 16,3 7 3-16,-3-17-18 16,3-3-27-16,1-2-77 15,2-3-48-15,-3-1-182 0,0 0 217 16</inkml:trace>
  <inkml:trace contextRef="#ctx0" brushRef="#br0" timeOffset="120107.77">32645 8782 650 0,'-12'3'402'16,"-9"0"-36"-16,-26-8-143 15,24-4-29-15,8 5-53 16,-2-4-20-16,7 3-20 0,9 5-13 15,-3-3-35-15,11 5-14 16,0 2-29-16,7 5-9 16,10 6 2-16,1 3 0 15,7 4 2-15,0-5 4 16,-3-6 0-16,1 1 0 16,-2-3-1-16,-7-4 0 15,-9 1 0-15,-6-6 0 16,-5 0 5-16,-3 2-2 0,1-3-2 15,-4 0-2-15,-24-2-7 16,-33-2 1-16,32 12 0 16,1-4-1-16,6 1 1 15,-2-4-1-15,11-1 1 16,3 2-1-16,5 4 0 16,7-3-1-16,8 3-3 15,1 0 2-15,6 1 2 16,6 9 0-16,-1 1 2 15,3 2-1-15,-2 0 4 16,-3 0-2-16,-1 0 1 16,-1 1 0-16,-7-2-4 15,-3 2 0-15,-4-4 2 16,-1 2 0-16,-6-2 5 16,-3-1 2-16,-6-2 10 15,-4 3 7-15,-4-5 7 0,-2-6 2 16,-8-3-6-16,-1-3-5 15,-5-6-11-15,2-1-3 16,4-8-6-16,-1-2 4 16,8-5-38-16,11 1-40 15,0 7-76-15,1 3-230 16,-5 7 254-16</inkml:trace>
  <inkml:trace contextRef="#ctx0" brushRef="#br0" timeOffset="120808.02">33032 7322 345 0,'0'-5'226'15,"0"1"-16"-15,6-3-32 16,0-1-1-16,5 0-2 16,1 0-5-16,-2 2-13 15,2 1-16-15,0 4-36 16,-1 1-14-16,9 9-37 15,1 16-15-15,13 23-16 0,7 10-9 16,14 15-5-16,-2 1 0 16,-11 9 0-16,-8 7 0 15,-32 2 2-15,3-3 0 16,-6-14 0-16,-10-9 2 16,-2-5-3-16,-15 1 3 15,-24-2 2-15,-2-1-2 16,-4-14 1-16,1-6-1 15,12-17 9-15,4-4 2 0,18-7-14 16</inkml:trace>
  <inkml:trace contextRef="#ctx0" brushRef="#br0" timeOffset="124035.209">16577 9289 216 0,'-15'-27'153'16,"12"23"0"-16,3 4-42 16,1-2-12-16,-1 2 2 15,0 0 8-15,0 0 12 0,-1 0 5 16,0-1-7-16,0 0-8 15,0 0-15-15,1 1-11 16,-1 0-7-16,0 0-3 16,0 0-7-16,0-1-8 15,0 0-22-15,0 1-15 16,1 0-20-16,0 0-2 16,0 0 9-16,24 0 11 0,28 0 12 15,-8 0 2 1,9 3-7-16,10 9-5 0,4-3-8 15,-13 1-3-15,-12-6-4 16,-7-3-1-16,-12-1 1 16,-3-2 2-16,-4 2 3 15,-7-3 4-15,-2 3 9 16,-8-7-1-16,-5-3 1 16,-5-4-16-16,-6-2-61 15,12 11-54-15,-3-6-210 16,-7-4 201-16</inkml:trace>
  <inkml:trace contextRef="#ctx0" brushRef="#br0" timeOffset="124504.67">16508 9535 403 0,'0'0'258'0,"2"-2"11"16,-2 1-30-16,0 0-38 15,-1 0-11-15,1 0-30 16,0 0-17-16,0 0-35 15,3 0-17-15,1-1-19 16,-4 1-7-16,5-1-3 16,-1 1-4-16,12-1-4 15,32 0 3-15,-20 4-2 16,11 2 2-16,11 0-4 16,10-2-5-16,3-1-13 15,-1-1-6-15,-14 2-13 16,-18-2-4-16,-9 1-4 15,-4 1 0-15,-9-2 1 16,8 4 3-16,-15-7 6 16,-3 0 0-16,-5 0-14 0,-3-3-21 15,-1 4-89-15,-6-4-63 16,4 2-191-16,3 4 220 16</inkml:trace>
  <inkml:trace contextRef="#ctx0" brushRef="#br0" timeOffset="126652.42">17894 9055 205 0,'9'0'164'0,"1"-1"35"16,8 1-29-16,-10-4-33 16,-2 2-8-16,-1 0 3 15,-13-4 2-15,15 6 1 16,-7-2-7-16,1 2-9 15,-2-1 4-15,0 1-13 16,0 0-10-16,0 0-29 16,0 0-21-16,-21 2-14 15,-45 4-5-15,17-4-10 16,1 5-4-16,3 1-8 0,-2 1-3 16,9-1-2-16,-3-3 0 15,7 0 0-15,6-1 0 16,8 3-4-16,4-1 0 15,4 5-4-15,-1-1-1 16,12 7-2-16,1 1-1 16,3 0-3-16,4 3-1 0,-1-2-1 15,5 1 1-15,12 1 3 16,4-4 2-16,10 2 4 16,0-5 2-16,5 9 1 15,-2-2 0-15,-5-5 1 16,-2 6-1-16,-6-1 2 15,-2 4 0-15,-14-1 1 16,-3 1 1-16,-15-3 3 16,-4 0-1-16,-5 0 2 15,-7-2 0-15,0 3 1 16,-4-5-1-16,-4-3-1 16,0-3 0-16,-1-8 0 15,4 4 1-15,-1-7 0 16,5-2 3-16,12-5 3 15,-5-8 1-15,13-2-1 0,5 0-2 16,-8-10-7-16,8 4-3 16,15-1-1-16,-12-5 1 15,15 3 11-15,9 1 8 16,-9-6 9-16,15-2 3 16,-1 0-2-16,-1-2-3 15,5 0-3-15,0-1-4 16,0-9-5-16,0 2-4 15,-5 0-3-15,6 9-1 0,-15 6-2 16,6 5-1-16,-13 9-2 16,-8 2-1-16,0 5-1 15,-7 4-2-15,4 6-8 16,-7-3 4-16,3-1-46 16,-1 0-36-16,0 13-132 15,0 9-185-15,-2 24 261 16</inkml:trace>
  <inkml:trace contextRef="#ctx0" brushRef="#br0" timeOffset="127034.2">18095 9511 804 0,'0'-1'443'0,"-1"0"-123"0,-1 0-79 16,1 0-28-16,0 0-68 15,0 0 3-15,0 1-34 16,0 0-6-16,-5 7 17 16,3-2-104 15,1-3-28-31,-7 26-18 0,-37 34-39 16,34-30 71-16,-5-13 2 15,17-18 5-15,-7-5-30 0,13-4-19 16,2-6 22-16</inkml:trace>
  <inkml:trace contextRef="#ctx0" brushRef="#br0" timeOffset="129117.05">18597 9106 429 0,'0'-1'232'0,"0"0"-35"16,0 0-35-16,0 0-33 15,0 0-13-15,0 0-30 16,0-1-13-16,0 1-9 15,0 0 2-15,0 0 19 16,0 0 2-16,0 0-10 16,0 1-9-16,-1 0-24 15,0 0-7-15,-5 19-11 16,-45 26-3-16,29-20-3 16,-1-4-1-16,7-1-2 15,-4-4-3-15,7-9-3 16,1 0 1-16,6-4 1 15,8 2 2-15,2-5-2 0,-3-7-3 16,3-9-6-16,8-2-3 16,0-10-1-16,16 5 0 15,4 0 0-15,-5 0-1 16,5 6-1-16,-6 3-2 16,-1 8-1-16,-1 6-1 15,-1 7-2-15,-1 2 0 16,-5 9-2-16,5 10 0 0,-7 9 1 15,2 9 3-15,-12-8 12 16,-10 0 5-16,-4-5 9 16,-10-1 2-16,-4 0-2 15,1 3 0-15,-15-11 0 16,-2 0 0-16,-3 1-3 16,-8-7-1-16,8-3-3 15,-5-6 0-15,18-6-2 16,-3-4 1-16,7-8 0 15,-1-2-1-15,-4-8-3 16,13-1-2-16,3 1-4 16,9 2-1-16,6 7-6 15,-1 2-5-15,5 3-9 16,8 7-2-16,-2-1 0 16,4 6 3-16,14 11 11 0,-4-4 7 15,3 5 10-15,10 0 4 16,-12-8 1-16,7 4-3 15,3-5-2-15,-12-5-1 16,7-2 1-16,-5-3 4 16,-3-8 2-16,1 1 1 15,-4-7-17-15,-2-3-35 0,3 0-101 16,-5-1-120-16,4 5 157 16</inkml:trace>
  <inkml:trace contextRef="#ctx0" brushRef="#br0" timeOffset="129815.93">19298 9102 906 0,'9'-14'443'0,"-4"6"-147"16,-8-3-36-16,4 7-77 16,-5 2-35-16,-18 1-59 0,1 1-25 15,-21 3-28-15,4 1-9 16,2 1-11-16,-3 1-3 16,-2 2-5-16,2-2-2 15,2 5-3-15,7 1-1 16,2-3-1-16,12 2-1 15,0-6-2-15,2 3-3 16,8 1-6-16,2 1 0 16,7 3 0-16,11 5 3 0,-1 1 4 15,-3-3 0-15,14 13 2 16,-3-5 0-16,14 5 1 16,0 0 1-16,-5-6 0 15,-4-4 0-15,-2 2 2 16,-1 8-1-16,-9-6 1 15,-3 2 0-15,-9-1 2 16,-4-2 0-16,-7 1 2 16,-3-4 1-16,-3-1 2 15,-5-6 0-15,-4-5 1 16,-1 0 1-16,-6-7-1 16,-11-7 0-16,9-5 0 15,3-7 0-15,6-5-1 16,14 3-1-16,4 0-3 15,-14-1-2-15,15 2-2 0,1 1-2 16,-1 1-2-16,19 7-1 16,-2-4-3-16,-5 0 1 15,16 2 2-15,2-2 3 16,10 3 5-16,9-8 4 16,-2 1 1-16,1-2 0 15,2-12-2-15,8 8-2 16,-13-10 16-16,-9-2-13 15,-6 9-24-15,-4-4-437 0</inkml:trace>
  <inkml:trace contextRef="#ctx0" brushRef="#br0" timeOffset="130429.89">20031 9252 359 0,'11'-9'252'0,"1"2"24"15,0 1-38-15,-2-2-60 16,2 6-13-16,-7-3-14 16,-2-1-4-16,0 3-2 15,-3-5-2-15,0 10-11 16,-4 2-16-16,-7 5-32 15,-4 7-13-15,-16-1-25 16,-1 10-4-16,-9 2-11 16,-7-1-6-16,9 7-11 0,-1-4-3 15,-6-1-5-15,8-1-1 16,-4-4-2-16,5-3-1 16,15-4 0-16,3-3 0 15,8-5 0-15,4-4-1 16,3-4-42-16,4 1-31 15,1-4-133-15,-1 2-105 16,0 0 196-16</inkml:trace>
  <inkml:trace contextRef="#ctx0" brushRef="#br0" timeOffset="130699.77">19726 9223 577 0,'9'-10'386'0,"-9"7"17"16,2 3-115-16,4 12-92 15,-5 0-37-15,8 12-47 16,-6-3 3-16,0-1-26 16,5 6-11-16,-5-5-17 15,8 9-10-15,8 2-17 16,-5-3-7-16,4 2-11 16,-10-10-4-16,-3 0-4 15,7 0 0-15,-5-5-1 0,4 2-1 16,0-4 7-1,-20-8-7-15,7-2-51 0,-1-3-26 16,-8-7-151-16,18-1-295 16,3-8 353-16</inkml:trace>
  <inkml:trace contextRef="#ctx0" brushRef="#br0" timeOffset="131036.26">20482 9012 1210 0,'-5'-5'551'0,"2"5"-261"16,0 2-77-16,2-2-98 16,0 0-43-16,0 0-43 15,-6 14-10-15,-13 40-9 16,6-27-3-16,0 18 0 15,4 7 2-15,-1 2 8 16,-10-5 0-16,4-5 1 16,4-3 0-16,-17-8-6 15,25 6-2-15,-14-8-3 16,-11-6-1-16,21 1-1 16,-16-7 0-16,17-4 4 0,1-5-9 15,1-8-51-15,4-2-36 16,2-10-209-16,14-1 191 15</inkml:trace>
  <inkml:trace contextRef="#ctx0" brushRef="#br0" timeOffset="131567.73">20928 9123 983 0,'-11'6'497'0,"-7"5"-131"16,-10-1-121-16,0 7-75 16,10 11-35-16,-9-3-56 15,19 11-15-15,-9 0-36 16,-18-12-9-16,18 10-8 16,-12-7 0-16,12-1 2 15,11 6 1-15,1-6 0 16,5 1 0-16,2-5-4 15,3 1 0-15,4-2-2 16,9 2-1-16,-3-4-1 16,0-5-1-16,3-8 5 15,-9-6 2-15,5-7 2 16,8-6 1-16,-4-9-4 16,7-6-2-16,6-2-2 0,-1-1-1 15,7-2 0-15,-2-1 0 16,-4-1 0-16,-11-9 3 15,-5 7 0-15,-4 3 0 16,-12-10-2-16,-5 5-2 0,-14-6-3 16,-3 3-1-16,-7 14-3 15,3 8-2-15,1 12-2 16,-6-2-1-16,17 11 1 16,-9 1-2-16,2 5-8 15,10 3-16-15,0 8-61 16,9 3-38-16,-1 6-83 15,2 2-25-15,2 4-90 16,7 0-87-16,7-12 276 16</inkml:trace>
  <inkml:trace contextRef="#ctx0" brushRef="#br0" timeOffset="131865">21258 8954 889 0,'4'-12'478'15,"-2"5"-91"-15,11 3-108 0,-8-4-93 16,6 3-37-16,-1-2-59 15,10 3-24-15,12 9-36 16,-5-1-13-16,0-2-13 16,-4 2 0-16,-4-4-1 15,-2 2 33-15,-1 2-16 16,-2-1 358-16,-2 7-271 16</inkml:trace>
  <inkml:trace contextRef="#ctx0" brushRef="#br0" timeOffset="132782.93">21926 8544 545 0,'0'-4'331'16,"5"1"-47"-16,-2-1-83 16,2 7-27-16,1 0-48 15,-2 1-21-15,-3 0-21 16,-3-3-4-16,1-1 0 16,0 0 0-16,-3 7-14 15,-7 15-10-15,-19 32-19 16,9-26-7-16,-3 6-12 15,6 0-4-15,-10-5-5 16,4-6-1-16,2-6-1 16,-1-6-2-16,24 3 2 15,1 0 1-15,1-12 9 16,3 2 2-16,-10-16-3 16,6-1-2-16,13 1-11 15,3-1-3-15,-1 3-1 16,7 3-1-16,-5 1-1 0,-6 0-1 15,0 10-3-15,-15-8-2 16,5 12 2-16,4 1 2 16,0-2 2-16,6 8 2 15,1-2 1-15,1 0 0 16,5-3 2-16,1-6 3 16,-3-4 11-16,0-12-23 15,4 2-91-15,1-1 43 16,-5-16 5-16</inkml:trace>
  <inkml:trace contextRef="#ctx0" brushRef="#br0" timeOffset="133100.21">22312 8451 818 0,'0'-6'467'0,"-10"6"-53"16,8-1-117-16,-9 4-109 15,-6 0-46-15,11 8-68 16,-15 2-18-16,8 8-27 0,-9 2-10 16,-1 13-9-16,2 7-1 15,-9 6-2-15,3 4 0 16,-4-4-1-16,6-1-1 15,6-8 0-15,1-2 0 16,2-10 5-16,-1-3-13 16,5-4-67-16,1-4-79 15,9-1 88-15</inkml:trace>
  <inkml:trace contextRef="#ctx0" brushRef="#br0" timeOffset="134470.319">22339 9429 700 0,'2'-3'347'0,"-4"-4"-115"16,-2 3-24-16,4 2-63 15,-1 1-29-15,-1 1-41 16,1 0-20-16,0 0-14 16,0 1 4-16,-11 20 10 15,-10 32 1-15,4-23-7 16,7 6-6-16,-13 1-14 15,2 5-6-15,3 3-9 16,-5-10-3-16,5-6-3 16,1-5-2-16,-2-17 1 15,11 5 0-15,4-10 7 16,5 3 6-16,1-11-1 16,5-2-2-16,3-13-24 0,-3-15-21 15,11 0-26-15,5-7-13 16,13 4-4-16,-4-1 11 15,2 4 22-15,-11-2 16 16,3 12 15-16,1-2 2 16,6 12-1-16,1 2-1 15,-8 10-3-15,3 8 1 16,-13 5 5-16,-3 8 8 0,-8 5 16 16,-5 2 7-16,-8 8 4 15,0 5-2-15,-8-1-8 16,2 1-5-16,-3-4-5 15,4 0-3-15,3 0-3 16,-1-7 1-16,4-8 1 16,3-2 0-16,-1-16 9 15,8-4 5 1,-1 2-2-16,-1 1-2 0,0 0-9 16,3-29-6-16,54-52-2 15,-25 33-5-15,8-4-5 16,3 1-3-16,4 6 1 15,6 11 4-15,-13 2 0 16,-4 7 0-16,-7 19 5 16,-14-3 4-16,12 26 8 0,-7 0 4 15,-17 2 3-15,5 10 0 16,-14-1 1-16,3 7-1 16,-3 7-4-16,-6-3-3 15,3 1-3-15,-10-4 0 16,12 0-2-16,-2-11 2 15,3-2 0-15,-1-5 3 16,-6-14 4-16,6 5-10 16,-3-9-35-16,10 1-46 0,9-10-179 15,0-9 169-15</inkml:trace>
  <inkml:trace contextRef="#ctx0" brushRef="#br0" timeOffset="134949.14">23202 9330 686 0,'3'7'404'0,"-15"1"-38"16,6 7-48-16,-5 2-81 16,2 2-41-16,-8 2-73 15,0 3-30-15,-6 0-40 0,-8-2-18 16,9 6-16-16,-2-4-2 15,10 5 1-15,-2-6 2 16,8 6 0-16,7-4-2 16,2-4-6-16,9 3-3 15,3-10-2-15,1-2-1 16,6-9 3-16,7 3-1 16,3-11 3-16,5-1 1 15,-4-12-2-15,-7-11 0 16,1-4 0-16,-9-4-2 0,13-1 0 15,-1 5 1-15,-14-2 0 16,-1 1 0-16,-21 3-1 16,-1 7-4-16,-4 5-4 15,-1 10-1-15,1 6-5 16,-13-3 1-16,9 8 0 16,-13-7 2-16,4 4 2 15,10 7-1-15,-6-5-1 16,13 8 3-16,1-5-32 15,-1-1-28-15,9 2-89 16,0-1-67-16,5-1 133 16</inkml:trace>
  <inkml:trace contextRef="#ctx0" brushRef="#br0" timeOffset="135331.14">23921 8945 960 0,'7'-27'474'0,"-3"8"-137"15,-4-1-84-15,1 16-60 16,-2 3-39-16,-4 12-70 15,-3 9-27-15,-6 14-44 16,-11 3-2-16,-3 21 10 16,0 15 4-16,-5 5 8 15,12 6 0-15,-1-11-3 16,5-11-2-16,3-6-6 16,-9-6-3-16,-4-8-6 15,0 2-2-15,-1-5-2 16,6-2 0-16,5-7 1 15,3-5 6-15,5-13-15 16,-4-12-39-16,5-4 27 16,-1-14-8-16</inkml:trace>
  <inkml:trace contextRef="#ctx0" brushRef="#br0" timeOffset="136582.84">24825 9189 433 0,'6'-1'248'0,"0"1"-29"16,-2 0-34-16,-4 0-34 15,0 0-15-15,0 0-13 16,1 2 2-16,4 12-7 15,-4-5 1-15,1 29-10 16,-10-35-6-16,-3 0-2 16,-1 5-6-16,-7 2-13 15,-3 1-11-15,-5-5-29 16,-8-5-12-16,-1 5-17 16,2 4-3-16,-14-4-2 15,3 4-1-15,3-9-3 16,-3 1-1-16,19 5-1 15,7-3-2-15,7-4 1 16,11 6-4-16,7-6-5 16,7-2 0-16,17-1-3 15,2-6 4-15,18 8 2 16,7 6 0-16,-6 8 2 16,5 9 0-16,-17-1 1 0,-13-6 2 15,-1 13-1-15,-16-12 1 16,-10 7 1-16,-3 5 2 15,-16-2 1-15,5 11 1 16,-6-3 2-16,-6-1 0 16,-5-4 1-16,-19-10 1 0,-2-5 3 15,-4-8 5-15,5-8 4 16,11-2 1-16,6-10 0 16,6 2-3-16,8-7-4 15,3-3-3-15,8-2-7 16,-6-3-2-16,10 4-5 15,7 4 6-15,-1 6-27 16,7 5-35-16,1 4-113 16,-6 1-71-16,11 5 143 15</inkml:trace>
  <inkml:trace contextRef="#ctx0" brushRef="#br0" timeOffset="137148.29">25229 9315 1058 0,'6'1'451'0,"-7"-4"-240"15,6 4-39-15,-7 1-45 16,0-2-18-16,1 0-33 16,0 0-11-16,-5 4-13 15,-21-1-3-15,-31 40-3 16,39-19-7-16,-5 2-11 16,-5 3-5-16,3-3-6 15,-3-1 0-15,14 2-6 16,0-4-1-16,15 3-6 15,6 2-1-15,9-7-1 16,11 5 1-16,-1-9 1 16,-1-9 0-16,8 2 3 15,-9-10 1-15,-2-6 3 16,1-2 3-16,-8-16 1 16,5 0-1-16,4-7-1 0,-2-4-2 15,-6-3 0-15,-3-3-1 16,-9 0 0-16,0 4-2 15,-7-2-3-15,-8 1-1 16,3 15-4-16,-11-1-4 16,3 15-6-16,-2 6-2 15,8 6 0-15,-9 0 1 16,12 12 4-16,8 6 12 16,-23-5-37-16,22 10-29 0,-7-5-73 15,-12-6-79-15,19 6 137 16</inkml:trace>
  <inkml:trace contextRef="#ctx0" brushRef="#br0" timeOffset="137582.72">25735 8898 595 0,'-3'-29'382'0,"6"6"-32"15,-2 3-92-15,2 11-22 16,5 10-58-16,-7 0-35 0,0 13-58 15,-5 3-22-15,-13 9-10 16,8 16 5-16,-16 6 3 16,3 11-3-16,7 18-13 15,-11-1-4-15,12 2-5 16,-6-7-3-16,-8-16-10 16,10-1-4-16,-1-7-7 15,5 1-2-15,5-5-1 16,-7-12-1-16,5-3 1 15,3-5 0-15,3-15 1 16,5 2-1-16,-4-14-37 16,2-6-31-16,1-11 34 15</inkml:trace>
  <inkml:trace contextRef="#ctx0" brushRef="#br0" timeOffset="139351.21">25899 9343 224 0,'42'-35'177'16,"-27"29"16"-16,-3-3 1 16,-1 1 10-16,1 8 11 15,-5-7 6-15,-4 6-7 16,2 3-15-16,-5-1-35 16,-1-2-31-16,0 1-61 15,0 0-23-15,-13 2-24 16,-5 8-2-16,-30 31 1 15,29-16-1-15,2 6-4 16,-4-7-2-16,3 3-4 16,4 5-2-16,-2-5-5 15,10 8-2-15,-2-7-2 0,2-2 0 16,7 1 0-16,0-4 1 16,1-4-1-16,1-5 1 15,2-4 0-15,-1 2 1 16,5-11 6-16,0-3 2 15,5-10 4-15,4-10 0 0,14-3-5 16,4-5-4-16,9-5-4 16,13 1 0-16,-9-2 0 15,-5 0-1-15,3 12 0 16,-28-9 1-16,-4 10-1 16,5 9 2-16,-19 3 1 15,7 9-2-15,8 16-5 16,-19-12 2-16,-11 2-4 15,4 6 2-15,-13-9 2 16,14 15-1-16,3 1 1 16,-2 0 0-16,-1 0-4 15,1 0-1-15,13 2 1 16,-14-2-1-16,14 2 3 16,-4 1 2-16,-4-2-1 15,10 5 1-15,-1-4 0 16,5-1 0-16,2-5 2 15,10 2 0-15,-2-12 3 0,-1-5 2 16,11-6 1-16,-5-10 2 16,8-7-1-16,5-2-2 15,1-13 0-15,5-1-2 16,5-8 0-16,3-9-2 16,-4-14 1-16,-7-13 1 15,1-9 0-15,-2-1 0 0,4 12-1 16,-3 3-1-16,-9 21-2 15,-8 8 0-15,-12 20-1 16,-5 12 0-16,-10 12-8 16,-1 9-3-16,-8 15 0 15,-6 7 0-15,-7 17 8 16,-1 6 2-16,-4 6 1 16,9 4 1-16,0 2 1 15,-9-2-1-15,9 1 1 16,6 2 0-16,-4-8 0 15,15 0 0-15,-3-7-1 16,-2-4 0-16,9-1 0 16,-10-5 0-16,3-4 1 15,-4-4 0-15,1-1-1 0,10 6 1 16,-4-7-1-16,3-2 0 16,11-2 1-16,-2-6 1 15,3-14 5-15,7-1 1 16,-3-15 0-16,19-4-1 15,21-2-4-15,7-5-2 16,13-2 1-16,-8-6 0 16,-1 2 0-16,-7-4 2 15,-17-1 0-15,1 3 1 0,-16 11 1 16,-4 4-1-16,-13 7 1 16,-11 2-2-16,-8 5-6 15,-10-1-3-15,-6 7 2 16,4 13 2-16,-21-6 10 15,8 12 2-15,4 3-2 16,-7-13-1-16,13 5-4 16,4 2-1-16,7-3-1 15,9 12-1-15,9 3 1 16,2-3 1-16,12 2-1 16,-2-1 1-16,10-5-1 15,3 0 1-15,3-7 1 16,6 0 1-16,-11-13 2 15,2-2 0-15,6-8 0 16,-3-11-7-16,12-2-18 16,-1-4-36-16,-10-7-107 15,1-1-27-15,-8 2 101 16</inkml:trace>
  <inkml:trace contextRef="#ctx0" brushRef="#br0" timeOffset="139715.08">26373 8920 934 0,'-5'-7'504'16,"1"6"-133"-16,14 4-159 15,6-5-33-15,24 2-53 0,25 6-12 16,16-1-14-16,16 1-9 15,8 2-38-15,-4-6-17 16,0-1-20 0,-12 2-1-16,-17-1 25 0,-12 0-22 15,-19 0-5-15</inkml:trace>
  <inkml:trace contextRef="#ctx0" brushRef="#br0" timeOffset="144792.74">2239 11572 367 0,'0'-1'189'0,"0"0"-40"16,0 0-25-16,0 0-22 15,5-4 2-15,-4 4 9 16,3-2 1-16,-3 2 6 16,2 0 0-16,-2 0-32 0,-1 0-18 15,0 0-34 1,0 1-15-16,1 2-6 0,6 26 0 16,-10 24-2-16,-9-25-1 15,1 9-4-15,-4-7-1 16,2 6 0-16,1-1-1 15,2-2 1-15,6 5-1 16,-8-7 1-16,4 5 0 16,-4-5-2-16,-3-14 1 0,14-1 0 15,-3-13 7-15,4-7 8 16,1 3-1-16,-1 1-2 16,5-19-7-16,20-45-26 15,-5 19-9-15,10 0-15 16,2-4-3-16,5 0 18 15,9 7 8-15,-12 0 12 16,-4-2 3-16,2 3 0 16,-12 4 0-16,6 10-1 15,-2 11 1-15,-9 7-3 16,-7 2-4-16,-4 9-1 16,3 9 2-16,-2 12 7 15,-3 4 5-15,0 14 3 16,-6 6-2-16,-6-1-1 15,7 5-1-15,-10-7 2 16,1-7 0-16,3 2 0 0,-12-7-1 16,14 1-1-16,-2-4-1 15,-7-10 1-15,13-3 2 16,-5-8 10-16,5-3 6 16,14-5 1-16,-13-9-3 15,-4-6-9-15,4-6-6 16,-1-5-4-16,20 4 1 15,-9-9-2-15,7 4 0 0,5-3 0 16,-10-8-1-16,17 5-1 16,-7-6-2-16,1-2-1 15,4 10-1-15,-2-4 1 16,2 7 0-16,-3 13-1 16,-1 7-1-16,-4 16-1 15,0 9 3-15,-5 7 4 16,-4 7 3-16,-5 4 8 15,-3-1 3-15,-2 5 2 16,-4-12-1-16,2 9-3 16,-4-4-2-16,0-5-1 15,-1 2-1-15,0-10 1 16,-2 2-2-16,6-3 2 16,1-2 2-16,2-6-3 15,3-1 0-15,-3-3 1 0,1-2-1 16,1-2-65-16,-2-2-64 15,2 0 75-15</inkml:trace>
  <inkml:trace contextRef="#ctx0" brushRef="#br0" timeOffset="145266.15">3141 11468 828 0,'-9'13'443'16,"2"5"-100"-16,-5 6-168 16,-4-1-28-16,-1 1-53 15,-1-3-21-15,-2-4-32 16,0 6-11-16,1 5-16 16,0-3-2-16,3 1 4 15,-3-5 4-15,15 3 8 16,-4-1 0-16,7 2-5 15,-5-3-5-15,9-2-10 16,5 0-4-16,-1-8 0 16,6 1 0-16,-5-13 8 15,2-4 5-15,16-8 5 0,2-2 1 16,1-7-4-16,7-4-2 16,-19-3-5-16,2-4-1 15,-4 5-1-15,-12-3 1 16,3-4 0-16,-5 2 0 15,-6 3-2-15,-1 5-2 16,0 7-3-16,-4 3-2 16,0 2-4-16,-2 5-1 15,-2 1-3-15,4 9 0 16,-1 4 8-16,1-2-29 0,1 5-72 16,3 1-58-16,1 2-228 15,4 2 246-15</inkml:trace>
  <inkml:trace contextRef="#ctx0" brushRef="#br0" timeOffset="145654.96">3536 11153 873 0,'0'-18'456'0,"0"7"-101"0,1 12-99 15,0 9-118-15,-4-3-40 16,-8 9-68-16,-2 8-13 16,0 15 2-16,-1 2 4 15,-1 12 6-15,0 6 1 16,-11 2-2-16,-4 7-4 15,17 4-6-15,-10-14-3 0,14-5-4 16,1-6-1-16,-8-11 0 16,12 4 0-16,-7-12-1 15,4 0 0-15,-5-14 2 16,0-4 2-16,16-2 6 16,-3-4 10-16,1-7-55 15,2-5-46-15,-4-14-142 16,3-2 123-16</inkml:trace>
  <inkml:trace contextRef="#ctx0" brushRef="#br0" timeOffset="146251.5">3802 11573 713 0,'18'5'411'15,"-6"-2"-22"-15,-6-3-101 16,-6-7-42-16,0 7-34 16,-1-5-64-16,1 5-23 15,-1-1-58-15,0 0-18 16,-1 0-21-16,-18-2-9 16,-37 6-8-16,29 12-4 15,-10-1-3-15,7 7-1 0,1-4-2 16,-1-3-1-16,11 7-1 15,-5-4 0 1,9 5-1-16,1-1 0 0,3-2 0 16,4 0 0-16,5 2 0 15,4 3 1-15,2-4-1 16,1-1 0-16,3-3 1 16,1-2 1-16,7-5 0 15,-2-6 3-15,9-5-7 16,-2-8-14-16,10-9-32 15,2-6-26-15,4-7-30 16,5-1 1-16,-17-10 23 16,11 5 26-16,-14-7 39 15,-5-2 13-15,6 13 6 16,-18 1 1-16,-4 11 17 0,4 10 13 16,-5 10-1-16,-9 5 0 15,0 13-17-15,-11 6-12 16,5 10 4-16,7 7 0 15,-9-4 1-15,11 5 0 16,-6-11-3-16,-5-5-1 16,15 4 0-16,-4-6 0 15,5-5 3-15,3 1 23 0,6-6-44 16,-3-4-62-16,9-1 56 16</inkml:trace>
  <inkml:trace contextRef="#ctx0" brushRef="#br0" timeOffset="146669.349">4157 11459 1002 0,'-6'13'482'0,"-5"5"-138"16,-2 2-127-16,2 9-67 15,-2-1-25-15,-2-4-56 0,3 5-22 16,-6-5-29-16,4 5-5 16,1 6-3-16,-2-6 2 15,8 8 0-15,3-5 0 16,-1-5-1-16,0-6-2 16,3-7 0-16,-6-8 3 15,7-3 19-15,2-6 3 16,2-10 0-16,7-1-3 0,4-14-22 15,4-5-3-15,3-11-2 16,2-2-4-16,-3-7-5 16,4 8-3-16,-2 9-6 15,1 5 2-15,1 14 2 16,8 3 0-16,5 9 2 16,-5 1 2-16,7 5 6 15,-8 0 2-15,-8-1-51 16,5-2-47-16,-9-9 59 15</inkml:trace>
  <inkml:trace contextRef="#ctx0" brushRef="#br0" timeOffset="148081.51">5015 11585 283 0,'19'-37'233'0,"-12"22"59"16,0 7-39-16,-1-4-56 15,-2 2-14-15,0 5-25 16,-1-1-18-16,-2 6-34 16,-2-3-23-16,0 3-36 15,-1 0-9-15,0 3-8 16,-5 26 3-16,-20 39 7 15,10-25-2-15,-3-2-9 16,-1-5-6-16,5 3-9 0,2-5-3 16,-5-4-2-16,13-2 0 15,-2-8 0-15,0-6 1 16,9-2 4-16,-8-6 7 16,-1-6 10-16,5-2-1 15,3-6-6-15,-8-5-8 16,10-7-14-16,-5-5-8 0,8 0-18 15,11-4-4-15,1 4-3 16,10 4 5-16,-9-13 15 16,12 8 4-16,-5-9 0 15,0 1 2-15,3 9-3 16,-5 3 0-16,-1 8-1 16,1 8-4-16,-2 12 0 15,-2 4 0-15,-5 13 4 16,-7-4 3-16,-4 13 6 15,-1-1 0-15,-9-1 2 16,6 9 2-16,-8-11 0 16,-4 0 0-16,6 1 2 15,-5-6 0-15,1-4 0 16,-2-2 2-16,3-4-3 0,1-3 1 16,4-4 1-16,3-1 3 15,-1-5 7-15,-6-1-2 16,9-5-2-16,2-1-4 15,4-5-9-15,9-3-2 16,0-5 0-16,2-2-1 16,5-11 2-16,9 1 0 15,3-6 0-15,6-1 1 16,-1 1-4-16,-4-1-1 16,-1 7-1-16,-13-1-2 15,8 16 2-15,-5 4 2 16,-4 14 2-16,2 11 2 0,-9 7 7 15,-8 1 2-15,0 11 8 16,-4-4 1-16,-7 3 0 16,1-1-3-16,-2 1-5 15,-3-1-2-15,0-4 1 16,4 5 1-16,-8-8 1 16,-1 3 1-16,-3-4-2 15,5-2-1-15,3-5-2 16,1-5-1-16,15 0 1 15,-10-7-26-15,1-2-67 16,11 4-41-16,-4-11-154 16,14-2 176-16</inkml:trace>
  <inkml:trace contextRef="#ctx0" brushRef="#br0" timeOffset="149448.19">5992 11568 676 0,'-2'4'378'0,"1"5"-43"16,-2-11-76-16,3 13-58 15,1-3-23-15,-2-6-27 16,-3-2-18-16,-4-10-35 16,-2 1-15-16,-3 0-35 15,-2 7-8-15,-3 1-12 16,3 5-7-16,-9 4-10 15,-3 3-6-15,12 7-4 16,-11 2 1-16,11 6-2 16,-4-3 0-16,-16-6 0 15,6-1-1-15,-2-4-1 16,12 9-1-16,9 1 0 16,0-4-2-16,8 2 0 15,-2-5 0-15,8 1 0 16,7 3 2-16,2-7 0 15,3-2 3-15,7-6 2 16,-6-7 2-16,4-10 3 16,9-3 0-16,1-9-8 0,-7-3-6 15,8-5-10-15,-7-7-1 16,2-2 6-16,8 1 5 16,-14-2 6-16,-1 9 1 15,-15 18 0-15,1 7-2 16,-6 9-8-16,-5 7-4 15,-2 10-1-15,-8-5 2 0,-1 16 11 16,-2 1 3-16,-5-7 1 16,7 8 1-16,8 1-1 15,5-3-1-15,0-4-1 16,9-1 0-16,0-7 2 16,-3-2-1-16,15-2 2 15,-6-3 0-15,2-6 2 16,4-2 1-16,2-6 3 15,2-3-2-15,7-7-7 16,-1-4-4-16,3-9-7 16,5 0 1-16,-1-12 5 15,13 5 3-15,-13-7-1 16,-9-3 0-16,7 17-5 16,-14 5-3-16,-1 13-2 15,5 8-1-15,-12 8 3 0,-4 0 3 16,6 18 9-16,-4 5 5 15,-10-7 4-15,1 8 0 16,-2 2-3-16,-2 0-1 16,-4 1 1-16,-3-3-1 15,1-5 2-15,-2-4 0 16,-4 2 4-16,8-1 1 0,-14-8 4 16,-6-6 0-1,5-6 0-15,-7-5-1 0,6-1-5 16,-4-5-1-1,8 1-2-15,2 0-2 0,-2-7-3 16,11 7-1-16,5-1-2 16,-1-1-1-16,5 8-3 15,0-4-3-15,0 4-11 16,0 2 0-16,0 0 0 16,0 0 3-16,0 0 9 15,13 2 2-15,6 9 1 16,30 25 1-16,-21-25 2 15,6-2 1-15,-3-3 3 16,-11-6 0-16,12-4 2 16,-6-3-2-16,13-4 1 15,6-2 0-15,-14-8-1 16,9 3 0-16,-2-5 1 0,-1-2 1 16,6-8 1-16,2-3-1 15,-3-6-2-15,-6-1-3 16,8 10-3-16,-12 1-1 15,1 10-3-15,1 8-1 16,-11 11-2-16,-4 7-1 16,-9 5 0-16,3 14 2 15,-11 4 2-15,-2-4 3 0,-2 8 10 16,-5-6 3-16,3 3 6 16,-4 1 2-16,-1 2-2 15,-8-3 2-15,-4-5-2 16,0 2 1-16,-3-5-2 15,1 1 2-15,5 0 2 16,-2-2 0-16,1 0 2 16,1-6-3-16,-14-5-2 15,0-4-1-15,3-1-4 16,0 0 1-16,6-9-1 16,2 2 0-16,-3-15-2 15,8 3 1-15,5-6-27 16,-2-6-20-16,8 0-73 15,2-3-48-15,3 5-105 16,6 7-84-16,5 7 225 0</inkml:trace>
  <inkml:trace contextRef="#ctx0" brushRef="#br0" timeOffset="149915.79">7457 11556 764 0,'-13'-5'433'16,"2"5"-101"-16,10 0-96 15,1 1-31-15,0-2-64 16,0 1-28-16,0-1-48 15,0 0-15-15,22 2 0 16,34 7 5-16,-20-3-1 16,10 5-7-16,-3-6-16 15,-1-3-3-15,4 3-7 16,-13-6-2-16,-5-8-3 16,-8-1 0-16,-10-9 0 15,5 8 1-15,-1 5-5 0,-5-4-40 16,-3 6-102-16,-8-7-372 15,4 3 335-15</inkml:trace>
  <inkml:trace contextRef="#ctx0" brushRef="#br0" timeOffset="150275.01">7365 11773 760 0,'-13'-10'432'0,"12"12"-44"15,-3-2-107-15,10 2-96 16,1 5-34-16,1-7-47 15,9 2-8-15,6-2-9 16,7 2-6-16,7-1-18 16,2-1-4-16,9 1-17 0,0-1-5 15,-4 0-14-15,-2 0-5 16,-16 0-3-16,-14-6-1 16,-7 1-7-16,-9 2-8 15,-2 3-66-15,4 3 65 16,-11 8-16-16</inkml:trace>
  <inkml:trace contextRef="#ctx0" brushRef="#br0" timeOffset="151914.97">8786 11606 432 0,'2'-5'277'0,"3"-6"-17"15,2 3-32-15,5 0-76 16,10 3-23-16,-9-8-27 15,1 4-15-15,-5-3-21 16,-5-7-2-16,2 14 10 16,-6-7 14-16,-5 3 24 15,1 6-2-15,-11-4-21 16,2 5-17-16,-15-6-34 16,4 7-11-16,-1 2-10 15,5 0-5-15,4 7-8 16,-4-2-2-16,5 3-4 15,-12 2-2-15,4 9-1 16,0 0-1-16,2 1 1 0,3-3-1 16,8 3 0-16,-1-5 0 15,9 4-2-15,2 2 0 16,0-13 1-16,11 9 0 16,1-8 3-16,3-2 3 15,11-4 4-15,-6-8 5 16,2-8 3-16,12-2 0 15,-5-8-3-15,2-8-3 0,4-9-2 16,-10-6-2-16,1-1 2 16,-1 3 0-16,-4 12 0 15,-5 5 0-15,-9 11-1 16,-5 5-10-16,-5 13-8 16,-7 7-1-16,-5 18-5 15,-3 16 10-15,-10 12 4 16,-3 7 1-16,2 7 2 15,-6-2 1-15,17 9 4 16,-5 0 2-16,2 5 6 16,0-2 2-16,-3-10 1 15,1-6-1-15,1-13-3 16,6-7 0-16,1-2-1 16,3-5 2-16,0-7 3 15,1-1 2-15,-7-16 5 16,0-1 2-16,0-12 2 15,-1 0-2-15,-1-8-4 0,3-7-3 16,4-5-7-16,-6-10-5 16,9 0-4-16,1 2-1 15,3 0-4-15,5 2 1 16,5 1-1-16,3 3-1 16,5 1 2-16,5-5 1 15,9 9 12-15,0-9 6 0,17 1 10 16,7 3 5-16,7-7-5 15,4 8-2-15,6 3-5 16,-2 6-3-16,-7 5-4 16,2 7-2-16,-19 3-3 15,-7 2 1-15,-15 4-2 16,-7 0 1-16,-10-5 4 16,0 7-2-16,-2-3-22 15,-6-7-28-15,1 5-105 16,0-6 24-16,2-13 62 15</inkml:trace>
  <inkml:trace contextRef="#ctx0" brushRef="#br0" timeOffset="152614.74">9914 11452 785 0,'-3'2'399'0,"3"0"-113"15,-2-3-72-15,1 1-57 16,0 0-30-16,0 0-28 16,0 0-4-16,0 0 1 15,-5 3 3-15,-16 8-1 16,-35 7-13-16,32-10-33 15,-7 2-14-15,8 6-21 16,-4-6-6-16,-2-4-5 16,2-3-1-16,-5-2-2 0,10 5-1 15,3-3-2-15,3 1-3 16,11-3-5-16,1-5-4 16,5 5-1-16,18 8 1 15,4-2 4-15,-3 3 5 16,6 1 2-16,-8-3 1 15,1 11 0-15,11-3 0 16,-15 2-1-16,8 4 0 0,-8 0 1 16,-5 2 0-16,-9 0 1 15,-11-6 1-15,2 5 3 16,-11-1 2-16,1-3 0 16,-4-1 1-16,-11-10 1 15,-1 0-2-15,-2-5 1 16,2-5 0-16,1-7 0 15,9-2 1-15,-1-11-2 16,7-1-1-16,8-2-25 16,2-4-33-16,11 10-63 15,3 6-45-15,3 1-144 16,6 12 194-16</inkml:trace>
  <inkml:trace contextRef="#ctx0" brushRef="#br0" timeOffset="153102.03">10186 11460 1103 0,'0'2'548'15,"7"4"-190"-15,-15 0-170 16,5 9-46-16,-16-4-55 15,-3 5-18-15,10 13-27 16,-12-8-10-16,-1 10-14 16,0-4-1-16,-3-3 0 15,12 1 0-15,5-4 0 16,9 5-4-16,1-4-6 16,5 1-3-16,8-2-1 15,-2-6 1-15,8-2 1 16,0-3 2-16,2-8 4 15,9-1 2-15,-3-7 4 16,2-7-1-16,-6-6-5 16,-6-5-2-16,6-4-5 15,-5-2 0-15,5-2 1 16,-2 1 3-16,-11-1 0 16,-4-1 2-16,-10 1-2 15,-4 1-2-15,-5 9-5 0,-8 5-2 16,0 9-6-16,3 8 0 15,1 6 3-15,-6-3-10 16,1 6-29-16,4-1-29 16,-4-2-69-16,17 11-45 15,-5-10-127-15,-2-1 195 16</inkml:trace>
  <inkml:trace contextRef="#ctx0" brushRef="#br0" timeOffset="153464.97">10715 11013 1136 0,'2'-19'508'0,"0"10"-239"15,11 7-75-15,-16 2-88 16,0 1-27-16,1 13-35 0,0 8-15 16,-1 21 0-16,-2 12 4 15,-10 6 11-15,2 3 8 16,-5 1 10-16,-5-2-5 16,-1 12-7-16,-20-9-7 15,5 1-13-15,-1-7-4 16,4-20-11-16,10 0-2 15,9-19-2-15,3-8 0 0,14-8-1 16,2-5 3-16,5-6-28 16,5-11-378-16,1-13 291 15</inkml:trace>
  <inkml:trace contextRef="#ctx0" brushRef="#br0" timeOffset="155198.08">10873 11486 212 0,'11'-6'171'15,"24"-14"52"-15,-26 16 7 16,0 2-3-16,-3-6-11 16,4 3-22-16,-6-6-17 15,4 5-39-15,-3 6-22 0,-3-1-44 16,1 4-8-16,-4-3-9 16,-1 0 1-16,1 0 7 15,-3 6-5-15,-2 10-7 16,-34 33-1-16,24-21-11 15,-2 1-5-15,-1 0-12 16,-1-6-6-16,-1 1-7 16,4 2-3-16,3 0-3 15,3 0-1-15,1-10 0 16,6 0-2-16,7 0 1 16,-3-4 0-16,10 1-1 15,-9-9 1-15,5 0 4 16,8 0 3-16,-4-8 4 15,11 1 1-15,-3-12-2 16,5 1-3-16,9-4-9 16,-5-9-5-16,7-9-11 0,2-2 0 15,5 4 3-15,-10-2 5 16,-8 13 7-16,-3 10 2 16,-16-1 2-16,2 12-1 15,-6 4-8-15,-11 1-3 16,-4 10-4-16,-6-3 2 15,5 15 8-15,-2-4 2 0,1-8 2 16,14 15 0-16,-9-18 0 16,9 8-1-16,4 0 0 15,-3-7-1-15,14 8 0 16,3-2 1-16,-3-2 1 16,4-3 0-16,1-3 2 15,0-5 0-15,5 0 3 16,-2-4 2-16,5-5 2 15,0-6 2-15,3-14 0 16,4-2-3-16,1-7-1 16,-3-5-1-16,5-5-1 15,-4-14 1-15,1-9 0 16,2-4-1-16,0-1 0 16,-2 1-2-16,0 5 0 15,-13-3-2-15,-9 11-1 16,10 15 0-16,-17 13 0 15,-2 12-2-15,1 15-3 16,-2 1-10-16,-11 8-3 0,19 9 3 16,-19 11 3-16,-9 2 11 15,17 16 4-15,-19-5 1 16,7 0 2-16,0 3 0 16,-6-1-2-16,0 4 0 15,9 5-1-15,-6 1 1 0,-5-2 2 16,7 4-2-16,2 1 1 15,4-2-1-15,4-11-2 16,1-10 0-16,-1-8-1 16,4-1 1-16,2-1 0 15,1-2 0-15,7-1-1 16,1-5 1-16,0-8 3 16,10 1 2-16,6-6 4 15,2-10 1-15,16 0-2 16,-11-10-2-16,2-5-3 15,9 3 0-15,-16-11 0 16,18 9 1-16,-9-5 1 16,-13-8 0-16,0 6 1 15,-11-1 0-15,-6 6 0 16,-9 16-2 0,2 6-6-16,0-1-3 0,-15-1-5 0,-8 6 1 15,-6 12 1-15,5 4 1 16,7 6 1-16,0-4-1 15,-4 0 0-15,6 5 2 16,2-4 2-16,11 5 1 16,12 5 3-16,-8-8 0 15,9 3 0-15,-4 2 1 16,12-11 3-16,18 6 0 0,-2-11 3 16,10-5 1-16,-6-8-1 15,-3-2-1-15,6-6-12 16,-4-6-18-16,6 4-53 15,-9-17-13-15,1 2-32 16,-10-9 66-16</inkml:trace>
  <inkml:trace contextRef="#ctx0" brushRef="#br0" timeOffset="155532.53">11308 11105 806 0,'-4'-4'465'0,"3"2"-105"15,9-1-145-15,2-6-28 16,10 1-73-16,8-1-14 0,15 4-27 16,6 2-17-16,12 11-24 15,-3 1-5-15,6 6-10 16,2 3-1-16,-11-6 28 16,0-1-18-16,-16-1-69 15,-12-6-463-15,-11 0 348 16</inkml:trace>
  <inkml:trace contextRef="#ctx0" brushRef="#br0" timeOffset="156547.37">8536 12021 482 0,'1'2'297'16,"-1"-2"-12"-16,0 1-49 15,0-1-66-15,0 0-32 16,0 0-51-16,0 0-24 0,4 4-23 16,1-3-1-16,-2 5 8 15,-1-5 6-15,7 1 0 16,5 8 0-16,29 21-2 15,-28-24-1-15,8 0-7 16,-11-8-2-16,7 1-10 16,2 0-4-16,4 2-6 15,12 6-5-15,4-5-6 16,7 1-1-16,-2-6-4 16,10 5 0-16,11 3-1 15,6 7-1-15,10-3 6 16,1-11 1-16,18 5 15 15,11-8 14-15,27-6 16 16,21 4 4-16,28-7-8 16,2 0-11-16,12-3-16 0,7 6-5 15,-3-2-6-15,-8 0-3 16,-9 7-4-16,-19-5-1 16,-29 8-1-16,-6 1-1 15,-31 5 0-15,-15 0-1 16,-20 11 0-16,-14 7 0 15,-21-3-2-15,-11-1 1 0,-24-12 4 16,-7 0 5-16,-10-8 5 16,-1 2 0-16,2 5-2 15,-1 1-2-15,3 0-2 16,2-6 0-16,4-3-9 16,-2-9-15-16,10 4-42 15,2 3-29-15,0-11-103 16,5 5-135-16,-4-7 211 15</inkml:trace>
  <inkml:trace contextRef="#ctx0" brushRef="#br0" timeOffset="160761.12">8862 12557 322 0,'5'-28'219'16,"-3"26"21"-16,2 3-37 15,-4-1-52-15,-1-1-7 16,0 0-22-16,0 0-10 16,0 0-12-16,0 0-14 15,1 0-23-15,0-1 0 0,0 1-5 16,0 0-16-16,0 0-8 16,0 1-10-16,-1 8-12 15,-7 14 8-15,-19 41 2 16,8-30-2-16,3 4-3 15,5 8-2-15,-4 1-4 16,6 0 0-16,-13-2-1 16,6 1 0-16,1-11 0 15,-9-9-1-15,11-17-2 16,-2-7 6-16,11-11-4 16,5-2-1-16,13-6-3 15,-4-12-8-15,15-11-2 16,14-7-4-16,2-6-9 15,16 6-4-15,-4-3-10 16,-10 4 4-16,2 10 7 0,-10-1 5 16,5 17 11-16,-6 5 1 15,-11 6-4-15,-5 8-1 16,-6 18-1-16,-18-3 0 16,-3 14 8-16,3 11 3 15,-17-2 7-15,10 7 2 16,-13 1 2-16,0-7-1 15,0 0-4-15,4-1 0 16,6-3-1-16,6-8 0 0,0-7 2 16,1-6 0-16,6-9 6 15,-6-2 3-15,9-6-5 16,3-5-3-16,0-11-8 16,10-4-1-16,10-7-1 15,3-3 1-15,17-2-1 16,-8-3 0-16,5 1 0 15,-7-5 0-15,-9 2 0 16,4 9-1-16,-5 3 0 16,2 13 0-16,-1 8-2 15,-7 2-2-15,-9 14 4 16,0 1 5-16,-7 15 6 16,1 4 4-16,-5 8 1 15,-1 8-2-15,-1-3-2 0,-4 2 1 16,3-3-1-16,-4-2-1 15,-8-5-1-15,9 3 0 16,-3-10-1-16,6-7 1 16,0-5 0-16,-5-11 2 15,3-2-8-15,3 5-11 16,5-9-77-16,5 0-51 16,-1-15-180-16,0-8 193 0</inkml:trace>
  <inkml:trace contextRef="#ctx0" brushRef="#br0" timeOffset="161246.26">9649 12522 535 0,'-7'21'398'16,"-1"-1"38"-16,0 2-179 15,-14-2-37-15,7-1-68 16,-5-1-27-16,4 5-34 15,-7-7-12-15,1 10-21 16,-1-1-10-16,0-2-12 16,4 2-6-16,3-3-10 15,8 3-4-15,3-1-8 0,2-4-3 16,4-2-4-16,2-2-1 16,2-10 1-16,8 10-1 15,2-10 5-15,0-6 2 16,12 1 5-16,-3-11 2 15,0-10 1-15,7 0-1 16,0-12-4-16,1 0-2 16,-5-3-2-16,-15-5 0 15,-2 2 1-15,-1-1 1 0,-13-1-1 16,3 2 1-16,-7 8-4 16,-13-1-2-16,10 18-2 15,-7-1-4-15,-4 9-2 16,-5 1 1-16,1 5-2 15,10 10 1-15,-8-9 1 16,9 9 1-16,1-1-13 16,1 7-21-16,6 0-46 15,6 2-27-15,6-1-74 16,3-7-54-16,9-1 156 16</inkml:trace>
  <inkml:trace contextRef="#ctx0" brushRef="#br0" timeOffset="161611.97">10033 12266 795 0,'4'-11'479'0,"0"-2"-53"16,1 7-192-16,5-1-40 15,-5 3-61-15,-1 2-18 0,-8-4-36 16,0 4-20-16,-2 0-29 16,4 4-9-16,1-2-2 15,-3 12 0-15,-4 18 7 16,-21 66 2-16,9-32-2 16,-1 4 0-16,-5-4-1 15,1 3-2-15,-1-9-7 16,0-4-2-16,3-2-6 15,7-5 0-15,8-1-3 16,5-3-1-16,-1-15 3 16,-4-10 7-16,8-5-18 15,-2-13-32-15,4-12-47 16,9 5 44-16</inkml:trace>
  <inkml:trace contextRef="#ctx0" brushRef="#br0" timeOffset="162627.849">10796 12476 320 0,'3'-4'203'0,"5"3"2"15,-1-5-29-15,-1 2-42 16,3-2-16-16,-2-2-17 15,1 7-3-15,0 1 8 16,-3 0 2-16,-3 2-8 16,-4-2 7-16,1 0 14 15,0 0 5-15,0 0 7 16,-11 22-20-16,-43 26-43 16,24-31-19-16,1 9-27 15,-6-14-7-15,4 9-7 16,-2-4 0-16,-12-9-2 15,5 0-1-15,2-11 2 0,6 0-2 16,20 2 0-16,2-4 0 16,9 5-4-16,-1-7-3 15,4 3-10-15,6-1-3 16,5 1-2-16,5 3 3 16,8-3 4-16,11 10 2 15,3 3 0-15,-1 1 1 16,-13-1 2-16,3 9 0 15,-3 1 1-15,-11 1 0 16,6 12 2-16,-24-9 0 0,-6 3 1 16,8 5 2-16,-6-1 0 15,-2 1 2-15,-4-5 2 16,-11-3 1-16,-5-8 1 16,-1-6 2-16,-2-1 1 15,-2-9-2-15,4-4-1 16,3 5-1-16,1-15-2 15,7 1-1-15,6 2-1 16,1-10-1-16,6 5-3 16,4 5 0-16,3-10-16 15,6 3-20-15,3-5-47 16,4 0-58-16,6 0-387 16,2 0 364-16</inkml:trace>
  <inkml:trace contextRef="#ctx0" brushRef="#br0" timeOffset="163146.79">11125 12532 759 0,'1'2'421'16,"1"2"-82"-16,-16 4-134 15,10 7-25-15,-11-2-47 16,-10-2-20-16,10 7-33 16,-15-2-14-16,5 4-22 15,0 2-8-15,-2-4-13 16,5 3-5-16,5 1-6 16,5-6-4-16,10 2-5 15,4 0-2-15,7-1-1 16,0 0 0-16,6 1 1 15,1-2 1-15,4-4 3 16,2 0 0-16,3-2 2 16,-5-6 2-16,2-7 7 15,-12-8 2-15,6-9 2 16,-6-7-2-16,3-1-5 0,13-1-3 16,-14-2-2-16,3-2-1 15,-6-3-1-15,-10-3 0 16,-7-8-3-16,0 0-1 15,-1 12-2-15,-6 1 0 16,7 25-9-16,6 13-2 16,-18 0-2-16,7 7 1 15,0 11 5-15,-8-6 4 0,6 6 11 16,4 8-18-16,0-3-43 16,1-2-34-16,8 2-96 15,2-2-48-15,1-14 147 16</inkml:trace>
  <inkml:trace contextRef="#ctx0" brushRef="#br0" timeOffset="163515.3">11580 12220 679 0,'0'-22'466'16,"-4"12"64"-16,5 2-217 15,-1 3-125-15,2 7-37 16,4 0-73-16,-6-2-22 16,0 0-36-16,1 24-4 15,-12 47 23-15,-10-21 6 16,8 15 7-16,-11 3 0 15,2-3-12-15,-1-4-5 16,-6-8-10-16,1-4-4 16,4-8-6-16,7 2-3 0,3-13-2 15,4-4-1-15,7-9-12 16,-1-8-26-16,9-7-65 16,0-4-51-16,10-11 96 15,2-10 0-15</inkml:trace>
  <inkml:trace contextRef="#ctx0" brushRef="#br0" timeOffset="165192.379">11760 12518 447 0,'24'-49'267'0,"-15"45"-14"16,-4-5-18-16,1 4-19 16,-6 3-9-16,-2-2-30 15,4 10-20-15,-7-3-54 16,1 5-24-16,-1 18-21 15,-11-8-4-15,0 15 2 16,-3 8-2-16,-2-8-13 16,4 9-8-16,3-1-15 15,0-10-4-15,-9-1-6 16,17-2-2-16,-5-7-2 16,10 0 0-16,6-7-1 15,-2-3 1-15,3-5 0 16,5-2 1-16,6-4 4 15,-7-8 1-15,13-3-1 16,-10-8-1-16,16-3-9 16,3-2-6-16,-1-6-12 0,11 3-2 15,-5-6 3-15,-1-2 3 16,3 6 11-16,-11-6 3 16,-8 11 0-16,-9-1 2 15,-9 11 1-15,-6 3-3 16,-8 9-8-16,5 14-2 15,-16-7-2-15,9 10 1 16,-3 1 6-16,0 0 1 16,6 6 1-16,0 3 1 0,1-2 3 15,3-1-1-15,4-2 1 16,0 0 0-16,3-3 0 16,0-1-1-16,3-2-1 15,8 0 1-15,1-3 1 16,7 1 1-16,4-5 2 15,-1-1 0-15,0-5 2 16,2-2 0-16,-5-4 3 16,-3-6 1-16,11-2-1 15,-14-6-1-15,6-2-3 16,10-3-1-16,0-4-2 16,5-8 0-16,2-12 0 15,-5-2 1-15,-3-16 1 16,5-2-1-16,-2-2 0 0,-3-1 1 15,-2 14-1-15,-4 6-1 16,-5 15-1-16,-1 8 0 16,-9 12-2-16,-7 6 0 15,-5 9-7-15,-1 8-2 16,-14 2-1-16,8 10 0 0,-8 7 10 16,-2 2 1-16,10 10 2 15,-6 0 2-15,5 5 0 16,2-1 1-16,2 8 1 15,0-5 1-15,4 1-1 16,0 6 0-16,-2-11-1 16,3 5-1-16,-2-10 2 15,-4-7 0-15,1-1-1 16,4 0-1-16,0 1-1 16,3-4 0-16,0-7 0 15,1-4-1-15,7-3 1 16,5-6 4-16,7-9 4 15,9-4 0-15,9-9 0 16,7-4-3-16,12-2-4 16,-13-6-3-16,-1-3-3 15,2 4-4-15,-19 1 0 16,2 1 2-16,-16 0 4 0,-10-2 2 16,4 12 5-16,-3 2 0 15,-3 5 3-15,-10 3 0 16,-15-1 1-16,11 14 0 15,-2 8-1-15,-4 0-1 16,7 4-2-16,-8-3-2 16,1 0-2-16,15 5-1 0,3-3-1 15,-1 0 0-15,11 3 0 16,4 2 1-16,11 1 2 16,2-3 0-16,1-4 3 15,-7-6 1-15,4-6 3 16,9-1-1-16,2-7-18 15,6-7-32-15,-2-7-58 16,-9-7-33-16,3 0 75 16</inkml:trace>
  <inkml:trace contextRef="#ctx0" brushRef="#br0" timeOffset="165544.18">12247 12138 854 0,'-1'-6'428'0,"5"-3"-141"16,8 2-54-16,12 8-65 15,8-4-25-15,20 9-24 16,2-2-14-16,14 0-37 16,-9 5-18-16,-2 1-20 15,3 4-3-15,-21-7 5 16,4 4 28-16,-21-8-41 15</inkml:trace>
  <inkml:trace contextRef="#ctx0" brushRef="#br0" timeOffset="168165.31">14728 11499 405 0,'0'0'265'15,"0"0"-5"-15,0 0-43 0,0 0-83 16,0 0-28-16,0-1-31 15,0 0-10-15,0-1-18 16,0 1-1-16,0 1 20 16,0 0 11-16,0 0 20 15,-1 5-1-15,-7 17-23 16,-27 26-10-16,3-23-13 16,3 6-6-16,-7-6-13 15,6 1-6-15,5-3-10 16,1-3-4-16,18 4-7 15,5-2-3-15,1-2-2 16,-4-2-2-16,-2-4-1 16,3 3 0-16,6 0 1 15,19 6 1-15,6 0 2 16,0-3 2-16,4-8 5 16,-2-8 2-16,9-7 5 0,-4-3 2 15,13-11 1-15,2-3 0 16,4-6-2-16,3-8-2 15,-15 5-3-15,-7-1 0 16,-19-3 2-16,-2 6-1 16,-14 0 3-16,-1-1 0 15,-7 7-2-15,-9-5-1 16,9 4 7-16,-13-2 4 16,-1 2 5-16,1 5 1 0,-15-4-10 15,4 4-4-15,3 8-7 16,5 3-4-16,3 5-3 15,2 1-2-15,6 4-3 16,0 2 0-16,3 4 0 16,1 3 0-16,1-1 0 15,-2 0 2-15,4 9 2 16,-2-7 2-16,4 9-27 16,0 2-24-16,-5-13-56 15,6 4-48-15,5-7-136 16,6-2-291-16,13-4 386 15</inkml:trace>
  <inkml:trace contextRef="#ctx0" brushRef="#br0" timeOffset="168500.16">15211 11767 1112 0,'0'-1'505'0,"0"0"-238"15,-1 1-50-15,0 0-76 16,-1 3-33-16,-13 10-42 15,-26 28-16-15,33-26-23 16,-2-4-10-16,7 2-8 16,0-3 0-16,3-2 2 15,1-2 1-15,2-5-4 16,-3-1-25-16,0-1-88 16,0 0 166-16,0 0-76 15</inkml:trace>
  <inkml:trace contextRef="#ctx0" brushRef="#br0" timeOffset="169714.01">15716 11510 322 0,'0'-1'221'0,"2"-7"29"16,-1 5-19-16,2-3-15 15,-1 1-12-15,-2 4-33 16,0 0-33-16,0-1-46 15,0 1-19-15,0 1-21 16,0 13 5-16,-3 16-10 16,-13 39-6-16,1-33-9 15,3 5-6-15,-3-7-8 16,-3-2-4-16,2-6-3 16,1 1-2-16,1-7 1 15,5 3 0-15,-2-3 0 16,-4-7 0-16,10 0 1 0,-5-5 0 15,10-2-5-15,-2-4-14 16,7-1-64-16,-5-1-44 16,0 0-145-16,22-6 159 15</inkml:trace>
  <inkml:trace contextRef="#ctx0" brushRef="#br0" timeOffset="170547.31">16098 11456 460 0,'-48'-7'257'0,"36"11"-30"16,-2-1-24-16,4-1-32 0,5 0-16 15,2 1-28-15,3-1-18 16,-1-3-35-16,0 0-13 16,1 0-18-16,0-1-6 15,13-4 2-15,7-5 0 16,32-15-2-16,-25 18-1 15,8 5-8-15,0 4-5 16,-5-1-7-16,-2 2-3 16,-4 0-4-16,1 0-2 15,-3 6-5-15,-10-1-2 16,-3 6 1-16,-9-1 1 0,-5 7 14 16,-3 4 4-16,-9-3 7 15,1 5-1-15,-12-5-8 16,2 2-3-16,-4-2-3 15,-1-5-2-15,5-1-1 16,-2-12-1-16,8-3 0 16,9 5 0-16,0-11 2 15,10 13 0-15,5-4-4 16,-12-12-4-16,10 6-5 16,-2-12-4-16,4 14-1 15,9 2 1-15,0 0 2 16,2-2 2-16,0-5-1 15,3 13 1-15,1-3-3 16,-2 5 1-16,0 2 0 0,-2 3 0 16,0 11 2-16,-1 0 2 15,-7 5 1-15,-6-8 0 16,-4 5 6-16,-2 4 5 16,-4 2 7-16,-4-4 6 15,-9-4 7-15,0 8 3 16,-8-8 2-16,4 5 0 15,-5-10-2-15,9-4-2 16,-9-9-3-16,1-6-3 16,2-1-6-16,-8-9-4 15,16-2-4-15,-5-4-1 0,4-11-3 16,0-3-1-16,5-6-3 16,5-2-8-16,12 9-28 15,2 3-19-15,7 7-59 16,6 8-35-16,8 4-165 15,6 3 199-15</inkml:trace>
  <inkml:trace contextRef="#ctx0" brushRef="#br0" timeOffset="171214.6">16867 11365 732 0,'1'-3'363'16,"7"2"-112"-16,-8-2-26 0,6 3-48 15,5 1-27-15,-10 1-25 16,2 1-1-16,-15 1-2 15,-5 4 0-15,-9 5-23 16,-7 2-26-16,-3 2-38 16,-8-2-10-16,2-2-12 15,-1-4-3-15,4-1-3 16,4-3 0-16,9-2-2 16,11 3 0-16,0-4-3 15,10 3 0-15,3-5-2 16,-7-1-7-16,22 4-3 15,-3-3 0-15,0 1 1 16,13 1 5-16,-1 1 3 16,0 4 0-16,14 12 0 15,-11-1-1-15,8 14 0 16,0-3-1-16,-7 1 1 0,10 4 0 16,-18-5 2-16,-10 3 0 15,-6-1 1-15,-5 3 2 16,-10-4 1-16,-1-2 1 15,-4 5 1-15,-6-4 1 16,-3-1 13-16,-2-4 5 16,-4-8 9-16,-2-5 0 15,-6-11-9-15,0 0-4 16,22-4-6-16,-10-9-2 0,15-6-4 16,2-3-2-16,-18-11-3 15,17 5 0-15,-13 2-18 16,4 3-8-16,17 8-20 15,-8 5-16-15,21 8-58 16,2 2-36-16,-8 3-95 16,18 3-64-16,-7 0 201 15</inkml:trace>
  <inkml:trace contextRef="#ctx0" brushRef="#br0" timeOffset="172082.05">17590 11710 781 0,'-10'-5'398'16,"-1"4"-110"-16,-7-7-69 15,9 9-37-15,-12-7-32 16,4 1-23-16,1 5-10 0,2 0-30 16,6 7-12-16,-15-6-25 15,8 0-11-15,-15 1-17 16,-3-1-6-16,3 10-10 16,-8 1-2-16,4 1-2 15,3 3-2-15,7-2 0 16,8 3-4-16,8 1-2 15,0-5-2-15,8 0 0 16,-1 0 0-16,5-3 2 16,9 4 2-16,5-3 3 15,4-4 1-15,7-6 1 16,2-1-5-16,-3-8-23 16,7 1-12-16,-7-5-8 15,-5-4 6-15,-6 3 23 16,2-1 12-16,-11-3 9 0,6 6 1 15,-10 4 1-15,-14-2-9 16,16 15-11-16,-17 0-1 16,11 14-2-16,1 6 11 15,-8 12 13-15,-6 7 8 16,0 14 7-16,-4-1 3 16,-5 4 1-16,14 1-2 0,-11-6 0 15,3 6-1-15,1-4-3 16,-8-2-3-16,6-1-5 15,2-2-2-15,-1-14 1 16,5 0 0-16,-5-11 0 16,0-17 3-16,3 5 2 15,-3-10 0-15,1-7-1 16,4 10-2-16,-4-11-3 16,-2-8 0-16,5-3-1 15,-1-5 0-15,2-6-1 16,0-5-3-16,5-16-2 15,3-6-3-15,10-10-8 16,13 6-1-16,4 7-1 16,0 0 2-16,6 6 4 15,0 11 0-15,10 3 2 16,0 1 0-16,7 13 9 0,1-2 4 16,-6 5 8-16,3 10 1 15,-7-5-3-15,-3 3-2 16,0 0-3-16,-4 2-2 15,-7 0 0-15,-5-4 2 16,-4-7 16-16,-4-6 10 16,1-4 306-16,-3-4-245 15</inkml:trace>
  <inkml:trace contextRef="#ctx0" brushRef="#br0" timeOffset="174079.81">18534 11606 276 0,'5'1'199'16,"-3"-8"7"-16,2 7-48 16,3 2-14-16,-2-1-20 15,-2 1-11-15,5-1-9 16,-6-6-5-16,1 4-7 16,0 1-1-16,-3 0-1 15,0 0-1-15,0 0-5 0,-1 0-3 16,0-2-17-16,0 1-12 15,0 1-11-15,-13 6-9 16,-16 4-8-16,-30 17 0 16,26-9-6-16,-14-10-2 15,17 8-7-15,-14-11 0 16,10 2-2-16,13 5 1 16,-4-11-1-16,11 6 1 15,5-8-1-15,3-4-1 0,7 5-6 16,-2-11-3-16,9 10-5 15,4-1-1-15,6-1 3 16,6 6 2-16,0-3 1 16,-3 1 0-16,-3 3-2 15,14 10-1-15,-9 5 2 16,-6 0 1-16,6 8 2 16,-15-5 1-16,-6 2 1 15,13 3-1-15,-16-6 1 16,-6 1 0-16,1-1 2 15,-10-4 2-15,5 3 4 16,-3-6 5-16,-9-3 11 16,3 5 5-16,-13-11 4 15,-1-5-2-15,8 1-8 16,-7-6-6-16,6-10-5 16,11 13-2-16,1-13-4 0,2-6-1 15,5 1-2-15,-3-10-1 16,7 5-10-16,-2 1-17 15,6 4-34-15,5 7-31 16,1 0-120-16,6 6-105 16,3 4 197-16</inkml:trace>
  <inkml:trace contextRef="#ctx0" brushRef="#br0" timeOffset="174629.08">18836 11656 463 0,'8'-6'303'0,"-5"6"23"15,0 1-96-15,-3 4-51 16,0-5-10-16,-1 0-6 15,0 0-13-15,-6 3-16 16,-13 11-15-16,-34 32-35 16,30-25-16-16,-5 4-28 0,4 0-12 15,4-1-15-15,3 0-4 16,7-1-5-16,3 1-4 16,8 4-1-1,0 1 0-15,6-2-1 0,1-3 2 16,5-5 1-16,4-1 1 15,2-6 3-15,5 1 2 16,-1-9 4-16,3-7 3 0,2-10 3 16,-9-11-1-16,13-2-1 15,-1-3-4-15,-4-9-5 16,8 2-2-16,-23-7-4 16,-7-2-1-16,-8 3-1 15,4 5 1-15,-4 4 1 16,4 10-1-16,0 9-1 15,-11 2-3-15,-1 7-4 16,-3 0-2-16,0 5-2 16,1 2 1-16,8 10 12 15,-10-5-23-15,11 12-52 16,-8-4-31-16,2 4-115 16,12 6-41-16,-6-9 168 15</inkml:trace>
  <inkml:trace contextRef="#ctx0" brushRef="#br0" timeOffset="175030.51">19330 11314 907 0,'0'-18'498'16,"0"3"-116"-16,4 10-164 15,7 4-42-15,-1 5-70 16,-1-2-29-16,-10 3-40 16,-7 3-13-16,-4 10 0 15,-10 9 13-15,3 21 9 16,-1 11 0-16,-6 13-6 15,2-5-6-15,-2-1-10 16,-1-10-5-16,2-9-3 16,7 1-4-16,2-11-1 15,5 6-1-15,1-10 0 16,0-5 2-16,4-2 3 0,2-10-15 16,4-11-45-16,1-5-51 15,6-19-263-15,-1-10 242 16</inkml:trace>
  <inkml:trace contextRef="#ctx0" brushRef="#br0" timeOffset="176662.55">19422 11720 236 0,'0'-35'215'0,"2"25"76"15,0-4-22-15,9 8-37 16,-11-6-16-16,12 8-24 15,-11-3-18-15,-1 6-37 16,4 3-20-16,-4-2-48 16,0 0-19-16,-1 0-8 15,-1 0 1-15,-1 5 14 16,-7 18 2-16,-6 33-9 16,6-31-7-16,13 7-10 15,-13-5-5-15,1-1-11 0,11 4-3 16,-9-4-5-16,0-5-3 15,-1 0 1-15,2-3-2 16,3-3 0-16,3-4 0 16,2-5-2-16,-3 2 1 15,1-5-2-15,12 5 0 16,1-6 4-16,-6-11 0 16,13-7 4-16,2-7 0 0,8-10-4 15,11 3-1-15,-5-4-2 16,-5-3 0-16,-4 2 2 15,-5-3 0-15,-8 9 0 16,-1 10 0-16,-6 10-3 16,-2 9 0-16,-7 2-6 15,-7-4-4-15,1 12-1 16,-8-8 1-16,3 11 4 16,2 8 3-16,0-4 0 15,5 9 0-15,-1-5 1 16,5 1-2-16,1 0 1 15,0-2 0-15,2-1 0 16,-1-3 1-16,2-2 0 16,3 4 0-16,2 0 1 15,0-5-1-15,1 0 0 16,2-5 1-16,-1-11 0 16,5 4 2-16,3-7 3 0,7-2 2 15,1-10 0-15,3-9 0 16,6-8-3-16,1-6-1 15,3-5 0-15,-6-2-2 16,-2-13 1-16,1-6 1 16,5-10-1-16,3-5-1 15,-3 9-1-15,-8-3 0 0,-6 22-1 16,-6 3 1-16,-3 22-1 16,-6 4-1-16,-6 11-3 15,-1 10-4-15,-11 4-6 16,1 7 0-16,-6 15 0 15,-3 7 4-15,-1 7 3 16,-2 6 3-16,-3-4 1 16,3 7 1-16,0 10 2 15,9 7 0-15,1-2 2 16,3 0-1-16,-5-16 0 16,-9-6 0-16,20 3 0 15,-5-7 0-15,8 1 1 16,12-2-1-16,-22-11 1 15,12 0 1-15,-2-7-1 0,-5-1 0 16,16-4 0 0,-2-2 1-16,16-4 0 0,-2-4 2 15,9-4 1-15,-3-6 0 16,1-5-1-16,5 3-1 16,0-6-3-16,2 2 1 15,6-2 0-15,0 1 0 16,-14-8 2-16,1 2 1 15,-14-7 1-15,-6-4-1 16,10 9 0-16,-7-4-2 0,-13-1 0 16,8 11-1-16,-19-1-6 15,-8 7-2-15,4 20-3 16,-10 2 0-16,-3 8 4 16,3 7 4-16,2 1 2 15,7 7 2-15,2-1 3 16,3 0 1-16,9 0 1 15,-5-8 0-15,10 4-2 16,0-1-1-16,9 0-1 16,8 3 1-16,5-3 0 15,-3-8 1-15,5-3 4 16,-5-11 2-16,-3-12 1 16,9-4-6-16,5-16-28 15,4 2-31-15,5-5-94 0,-5 0-111 16,-7 6 163-16</inkml:trace>
  <inkml:trace contextRef="#ctx0" brushRef="#br0" timeOffset="177029.19">19785 11275 594 0,'12'-5'349'0,"-5"1"0"16,14 1-76-16,5-1-47 16,8 2-25-16,11 2-62 15,-5-6-32-15,14 10-47 16,2-4-20-16,4 4-18 16,-2 0-1-16,-7-4 13 0,1 5-5 15,-22-12-52 1,6 2 80-16,1-3-60 0</inkml:trace>
  <inkml:trace contextRef="#ctx0" brushRef="#br0" timeOffset="179786.14">14795 12250 200 0,'0'-1'143'0,"1"0"18"16,4-3-21-16,-2 2-22 16,1-1-2-16,3 0 2 15,-5 2-5-15,1-2-21 0,4 1-7 16,-7 1-12-16,7 1-3 16,-3 0-4-16,-2 0-3 15,-2 0-9-15,3 0-6 16,2 0-6-16,-3 0-1 15,11 5-4-15,-1-1-2 16,29 12-5-16,-28-15-2 16,-2 1-6-16,1-4-2 15,-3 1-6-15,17 2-3 16,-3 2-3-16,3 0-1 0,-1 1-3 16,-9 0 0-16,-1 0-1 15,-4 0 0-15,4 0 0 16,-3-1 0-16,3 0 0 15,-1 0 2-15,1 2 0 16,-2-5 0-16,2-3-1 16,-6-3 0-16,0 2 19 15,4 5 4-15,-9-1 6 16,-2 0 2-16,1 0-17 16,-4 0-5-16,1 0-4 15,0 0-2-15,0 0-2 16,0 0 0-16,0 0 0 15,0 0 1-15,0 0 1 16,8 3 2-16,-3-1 1 16,4 2-1-16,0-2-3 0,-4-1 0 15,-1-1-4-15,2 1-2 16,-5-1 0-16,6 0-1 16,-4 0 0-16,1 0 1 15,1 1 1-15,-1 0-1 16,5 1 1-16,-3 1 0 15,1-1 0-15,-1 0 0 16,-2-2 2-16,6 1 1 0,-5 0 0 16,2-1 0-16,-1 0-1 15,0 0 0-15,7 1-3 16,-9-1 0-16,5 1 1 16,19 3 0-16,-21-7 2 15,13 2 2-15,-13-4 0 16,8-2 0-16,4 3-1 15,-5-3-1-15,3 1-2 16,1 0 1-16,-10-3-2 16,5 5 1-16,5 3-1 15,-2 1 0-15,1 0-2 16,-6 0 0-16,4 2 1 16,-5-3 0-16,4 2 1 15,-2-2 2-15,0-3-1 0,5 5 0 16,-3-1-1-16,2 2 0 15,-1 1 0-15,0-1-1 16,-4 2 1-16,0-3 0 16,0-1 1-16,2 2 0 15,-3-4 0-15,2 0 0 16,-3 2 0 0,-5 0-1-16,1 0 0 0,11 0-1 0,-1 1-1 15,4 3 1-15,-16-3 1 16,4 0 0-16,7 3 0 15,-7-3 1-15,1 1 0 16,-2-2 0-16,-1-1 0 16,-4 1-1-16,-1 0 0 15,0 0 0-15,0 0-2 16,10 3 0-16,-10-3 0 16,0 0 0-16,0 0 0 15,0 0 1-15,0 0 2 16,3 2-1-16,19-1 2 15,24 27-1-15,-7-27 9 16,3-1 5-16,3-7 8 16,12 4 3-16,1-6-7 15,1 2-3-15,-2 3-8 16,-9 0-2-16,-5 3-2 16,-3 1-1-16,-4 0-1 0,2 3 0 15,-10 3-1-15,-2-1-1 16,-3 3 0-16,0-2 0 15,-3-1 0-15,6 1 1 16,8 1 0-16,-3-4 1 16,18 1 0-16,-9-4 1 15,6-2 0-15,8-1 0 16,4 0 0-16,4-3-1 0,8 3-1 16,-1 0 0-16,-3-4-1 15,12 6 0-15,-4-1 1 16,-4-4-1 281,6 6 0-282,-5-6 0-15,0-1 0 0,6 4 1 0,-6-6-1 0,-3 5 1 0,0-2 1 0,-4-1-2 0,5 4 0 0,-2 0 0 0,-11-2 0 0,4 5 0 0,-3-6 1 0,7 6 0 0,4 0-1 0,-4-3 0 0,2 2 1 0,-2 0-1 0,-7-5 0 0,1 2 1 0,3-3 0 0,-7-3 0 0,9 2 0 0,4 2-1 0,-8-6 1 0,5 6-1 0,5 4 0 0,-11-4 0 0,3 4 0 0,-10-6 0 0,-5-1 0 0,8 4 0 0,4 5 0 0,4 4 0 0,1-3 0 0,-3 4 0 0,-6-5 0 0,-13-7 0 0,5 6 1 0,3 0-1 0,-3-6 0 0,10 7 0 0,-4-1 0 16,-3-6 0-16,5 4 1 16,-3 2-1-16,-1 0 0 15,3 0 0-15,-4-3 0 16,1 3 0-16,0 5 0 15,-2-5 0-15,-5 4 0 16,-3-3-1-16,-6-6 1 16,8 11 0-16,-5-3 0 15,4 6 1-15,-15-9 0 16,-7-2-1-16,9 4 1 16,-8-8 0-16,13 10 1 15,-5 1 0-15,-9-12 1 0,0 8 0 16,-5-7-1-16,-7-8 0 15,2 14 0-15,0 1-1 16,-4-1-1-16,3 5 0 16,-5-5 0-16,-2-10-1 15,-1 9 0-15,2 8 0 16,-2-10 0-16,0 4-1 16,0 0 2-16,-1 0 0 15,1 0 9-15,0 0 0 0,0 0-34 16,-1 0-59-16,0 0 53 15</inkml:trace>
  <inkml:trace contextRef="#ctx0" brushRef="#br0" timeOffset="190560.55">21661 11874 498 0,'0'0'261'0,"0"0"-67"16,0 0-32-16,0 0-50 16,0 0-14-16,0 0-20 15,0 0-5-15,0 0-2 16,0 0 2-16,0 0 6 16,0 0 5-16,8 3 1 15,-8-3 1-15,11 1 0 16,5 0-4-16,36 2-15 15,-16-3-6-15,-4 0-21 16,9 1-10-16,6 1-12 16,-7-1-5-16,10 5-5 15,-12-3-1-15,-9-2 0 16,-5-1-1-16,-8-4 1 16,-5 2 1-16,-5 1 0 15,-2 2 1-15,-2 2 3 16,-3-3-1-16,0 0-62 15,0 0-55-15,0 0-180 0,-9 3 172 16</inkml:trace>
  <inkml:trace contextRef="#ctx0" brushRef="#br0" timeOffset="191006.86">21621 12137 323 0,'-5'0'183'0,"5"-1"-9"16,-1-1-23-16,1 2-20 16,0 0 0-16,0 0-4 15,0 0 0-15,0 0 4 16,7 3 0-16,6 3 0 0,32 17-3 16,-24-19-3-16,9 0-2 15,-6-3-16-15,-5-6-6 16,11 5-23-16,-4 0-11 15,6-1-23-15,11 7-11 16,-5 0-13-16,-7-5-5 16,-3 6-5-16,-3-2-2 15,-5 2-1-15,-4-5 1 16,-6 0 17-16,-7-5-15 0,1 3-83 16,-3 0 95-16,-2 0-46 15</inkml:trace>
  <inkml:trace contextRef="#ctx0" brushRef="#br0" timeOffset="192663.09">22894 11569 496 0,'2'-6'287'0,"-2"5"-26"16,3 1-44-16,-3 0-72 16,0 0-20-16,0 0-27 15,-1 0 4-15,-5 18 11 16,-11 32-7-16,4-14-18 0,-3 5-10 15,-11 4-21 1,2 3-9-16,5 12-16 0,2 3-6 16,-3-3-9-1,5-1-2-15,-17-19-4 0,6 2 0 16,10-10-3-16,-7-13 0 16,18-3 1-16,-1-14 9 15,7-3-7-15,5-8-14 0,9-9-72 16,9-3-76-1,0-22 91-15</inkml:trace>
  <inkml:trace contextRef="#ctx0" brushRef="#br0" timeOffset="193306.71">23264 11607 885 0,'-2'-10'409'0,"5"8"-177"15,0 2-47-15,-4-2-63 0,1 1-34 16,-2 0-27-16,1 1-7 16,0 0 9-16,-2 13 11 15,-6 11 2-15,-15 27-4 16,9-17-18-16,-22-5-8 15,-2 9-12-15,1 6-6 16,2 3-7-16,8 3-4 16,8 4-5-16,2-5-3 15,5-10-3-15,2-4-1 0,4-9-1 16,0-11 0-16,8 9-1 16,0-8 1-16,6-2-2 15,2 7 2-15,5-17-1 16,3 4 2-16,6-8 2 15,4-8 1-15,6-7-1 16,15 1 1-16,-10-13-4 16,5 3 0-16,-13-7 0 15,-6-2 0-15,4-7 2 16,-12 0 0-16,7 4 2 16,-13-4 0-16,-1 15-1 15,-5 5-1-15,-14 12-11 16,-7 5-4-16,-9 11-6 15,2 5 1-15,5 13 5 16,11 8 4-16,-3 1 2 16,-5-2 1-16,0-2 2 0,-1 0 0 15,9-3 1-15,4 2 0 16,4-5 1-16,-4-7-1 16,0-2 1-16,9 3-1 15,3-5 1-15,2-5 3 16,4-3-10-16,0-7-28 15,-5-11-101-15,12 0-58 16,3-12 109-16</inkml:trace>
  <inkml:trace contextRef="#ctx0" brushRef="#br0" timeOffset="194089.78">23767 11656 296 0,'-77'27'176'0,"57"-27"-30"16,11 4-47-16,7 5-42 15,-10-7 9-15,8 1 32 16,-15-4 18-16,11 1 18 15,-5-5 6-15,6 8 13 0,7 1 0 16,-4-5-8-16,1 4-13 16,1-5-23-16,1 1-14 15,1 0-16-15,0 1-5 16,27-2-21-16,26-13-7 16,-18-3-20-16,0 1-10 15,0-6-9-15,12 11-2 0,-4 2-3 16,-8 5-2-16,-6 12-7 15,-11 0-2-15,-14 2 1 16,-3 10 5-16,-7 11 15 16,-7-2 10-16,-7 7 7 15,-8-11 0-15,-5-2-7 16,-3 2-5-16,0-2-6 16,7 2-3-16,15-5-1 15,9-4 2-15,-2-7 5 16,2-5 3-16,3-3 1 15,-9-7-4-15,25 3-12 16,-1-4-4-16,-7 0-6 16,12 2 1-16,-15-1 3 15,15 3 1-15,-2 1-1 16,5 1-3-16,5 8 0 16,-10 1-2-16,-2 8 0 15,-2 4 1-15,-6 7 2 0,1 5 1 16,-6 5 5-16,-1 1 0 15,-9-7 2-15,-3 0 4 16,-7 0 10-16,-3 1 7 16,-8 1 13-16,8-1 5 15,-6-3 7-15,7-3 4 16,-5-8 0-16,-11-1-2 0,1-12-10 16,-132-197 51 30,170 179-144-30,-1 1-111-16,3 4-19 16,1-12-137-16,0 13 197 15</inkml:trace>
  <inkml:trace contextRef="#ctx0" brushRef="#br0" timeOffset="196279.479">24897 11900 476 0,'0'0'303'16,"0"0"-38"-16,0 0-59 15,0 0-31-15,0 0-38 16,6-2-14-16,1 0-22 16,1-2-8-16,-2 2-9 15,0-6-1-15,-5-2 1 16,3 4 1-16,0-4-8 16,-1-26-9-16,-23 30-18 0,-6-3-10 15,-4 10-17-15,-12-1-6 16,3 5-11-16,2 4-3 15,-3-3-3-15,18 8-3 16,5 3-2-16,-5-2-1 16,9 7-4-16,2 4-1 15,-8-4-2-15,13 7 0 16,9 5 5-16,-1-6 2 16,12 2 6-16,5 0 0 0,-1-13 3 15,2-3 0-15,2-6 4 16,-10-13 1-16,14-3 3 15,6-2 0-15,2-11-2 16,5-1-2-16,-5-14-4 16,-8-8 0-16,-2 2-2 15,-1 1 1-15,-5 7-1 16,-2 4 1-16,-6 8-1 16,-5 5 0-16,-5 10-13 15,-2 7-6-15,-4 13-3 16,-4 8-1-16,-5 18 12 15,-5 4 3-15,0 14 3 16,1 5 0-16,-1-3 1 16,0 3 2-16,-1 2 1 15,2 0 1-15,-5 5 1 0,3 1 1 16,-8-8 1-16,6-6-1 16,2-10 1-16,0-6 1 15,-1-8 2-15,-11-8 2 16,-3-12 4-16,-3-9 2 15,11-3 3-15,2-5-2 16,5-11-4-16,2-1-2 16,3-8-6-16,3-8-3 15,8 0-1-15,4-5-4 0,8-7-1 16,5 6-1-16,9-1-2 16,5 4-1-16,12 6 0 15,0 1 1-15,13 6 5 16,-1 4 4-16,-6 3 11 15,13 8 2-15,-6 3 0 16,2 2-3-16,1 6-6 16,-11 2-1-16,-12 3-4 15,-10-3 0-15,-8 5 0 16,-10-5 0-16,-3 3 2 16,0 2 3-16,-6-5-27 15,1 2-34-15,0-5-97 16,1-2-72-16,2-2 137 15</inkml:trace>
  <inkml:trace contextRef="#ctx0" brushRef="#br0" timeOffset="196671.62">25686 11668 687 0,'0'-9'436'0,"-4"3"2"16,8 6-166-16,1 8-135 15,-19-6-27-15,7 26-36 16,-9 6 3-16,-17 21-3 15,12 24-3-15,-30 11 2 16,-5 5 2-16,2 4-3 16,-8-11-6-16,11 5-15 15,2-4-13-15,5-13-17 16,10-4-7-16,10-21-5 16,-4-8 0-16,5-9-1 15,3-10 4-15,6-10-47 0,12-4-43 16,15-10-123-16,-7-5-125 15,20-7 206-15</inkml:trace>
  <inkml:trace contextRef="#ctx0" brushRef="#br0" timeOffset="197905.349">25886 12156 424 0,'35'-53'238'0,"-23"48"-26"16,-3-9-4-16,-2 5-14 16,0 7-7-16,-6-8-12 15,1 5-6-15,-2 5-18 16,0 0-19-16,-1 0-49 15,0 0-27-15,-2 7-37 0,-9 16-5 16,-23 33 3-16,15-16 1 16,-4 3 1-16,1 1 0 15,2 6-5-15,-2-5-1 16,0-7-4-16,11 0 0 16,2-17-2-16,8 2 0 15,4-9 6-15,-6-14 12 16,-3-12 2-16,7-6-3 0,6-14-8 15,10-2-12-15,10-6-5 16,-3-7-4-16,7 1-3 16,2-6-2-16,8 8 1 15,2 5 1-15,2 1 2 16,2 13-1-16,-8 4-1 16,-11-1-1-16,-2 19-4 15,-9 6 0-15,-13 9 2 16,8 15 1-16,-15 3 9 15,-7 3 1-15,9 9 2 16,-11-8 1-16,5 6-1 16,-5-6 0-16,-4-4 2 15,9 3 1-15,1-7 0 16,0-4 2-16,3-7 2 16,3-1 1-16,-10-14 5 15,11 3 1-15,-1-5-2 0,-7-9-4 16,9 1-8-16,4-2-3 15,2-5-4-15,3-6 0 16,7-5 0-16,-2-2 0 16,4-8-1-16,11 5-1 15,11 0 0-15,0-12 1 16,13 7-1-16,-1 0 0 16,-7 7-2-16,6 16-1 15,-15 2-1-15,-1 12 0 0,-16 9-2 16,-6 13 3-16,-15 10 4 15,1 5 6-15,-12 8 9 16,-6-7 4-16,-1 6 3 16,-11-9-1-16,9 1-5 15,-2-3-1-15,11-3-3 16,2 0-1-16,2-18 4 16,5-3 5-16,1-9-9 15,2-2-33-15,7-6-87 16,3-7-66-16,7-7 101 15</inkml:trace>
  <inkml:trace contextRef="#ctx0" brushRef="#br0" timeOffset="198387.59">26922 12015 571 0,'-5'25'420'16,"-9"-4"72"-16,-3 0-127 15,-1 0-126-15,2 0-38 16,-4-3-70-16,-3-5-25 16,3 2-40-16,2 4-20 0,-3-5-24 15,5 4-5-15,-9-3-7 16,14 3 0-16,-8 2-1 16,3 0-1-16,13 3-2 15,-2-2-1-15,12-1-1 16,5 4 1-16,4-7 0 15,2-1 1-15,12-6 2 16,-3-5-1-16,8-8 1 16,-6-7 0-16,4-6-2 15,-2-8-1-15,2-5-6 16,-4-6-2-16,-2-4 1 16,-3 0 1-16,-13 0 3 15,-4 3 0-15,-7 14 1 16,-19-5-2-16,-3 15-2 15,-7 0-2-15,-10 5-2 16,9 6 0-16,-1 6 1 0,5 5 0 16,0-4 2-16,10 8-1 15,2-9 5-15,6 3-20 16,4-9-61-16,4 6-38 16,7-7-115-16,3-2-70 15,12 10 195-15</inkml:trace>
  <inkml:trace contextRef="#ctx0" brushRef="#br0" timeOffset="198757.388">27659 11577 871 0,'-11'-20'455'0,"10"6"-105"16,1 9-89-16,-6-5-76 15,4 7-45-15,0 12-67 16,2 8-25-16,-6 17-32 16,-9 8 9-16,-1 16 24 0,-1 3 9 15,-4 20 10-15,-2 9-1 16,-8 2-8-16,-10-2-4 15,3-19-16 1,4-5-9-16,1-13-11 0,5-2-4 16,5-11-4-16,4-8 0 15,11-13 3-15,6-7-14 16,9-12-34-16,1-11-3 0,10-13 12 16</inkml:trace>
  <inkml:trace contextRef="#ctx0" brushRef="#br0" timeOffset="-201227.09">14735 12735 365 0,'0'-1'226'16,"0"0"-28"-16,2 0-88 16,6-3-26-16,4 0-26 15,1 0 2-15,26-7 3 16,-28 10 2-16,-3-3 10 15,-1 3 4-15,-2-1 18 16,-3 0 12-16,3 4-2 16,-5-3-4-16,0 0-22 15,-1 0-14-15,0 0-16 16,-1 0-6-16,1 0-13 16,-9-2-7-16,-9 1-7 0,-31 2-5 15,20 2-5 1,2 10-2-16,-4-1-3 0,-7-2 0 15,1-1-1-15,0-3 0 16,6-1 0-16,12 2-1 16,4-2 0-16,8 3 0 15,-1-4-1-15,-3 2 0 0,13 0-3 16,-12-3 0-16,11 4 0 16,7 3-1-16,3 2 1 15,11 2 0-15,-5 0 1 16,2 1 2-16,7 5 0 15,0-1 0-15,13 13 0 16,-6-7 0-16,-10 6 0 16,4-2 0-16,-16-6 0 15,2 10 1-15,-12-13-1 16,-6 3 1-16,-6 4 1 16,-4-6 0-16,-9-3 1 15,5 2 1-15,-6-11 1 16,-4-5 0-16,18 3 0 15,-3-9-1-15,7-1 2 16,7-2-1-16,-3-8 1 16,-4-1-2-16,5 0-3 0,-7-8 0 15,-1 1-2-15,11 1 0 16,0-7 0-16,13 9 0 16,3-10 1-16,-5-2 0 15,9 0 5-15,-1-6 4 16,9 5 9-16,1 1 5 15,-1 1 0-15,-1 2-3 0,-3 3-5 16,-1 0-4-16,-4 2-3 16,1 1-3-16,-4 3-4 15,0 7 0-15,-2 4-1 16,-4 1-2-16,3 14-1 16,-8-5 9-16,1 10-77 15,-5 2-56-15,-5 0 81 16</inkml:trace>
  <inkml:trace contextRef="#ctx0" brushRef="#br0" timeOffset="-200878.43">14941 13164 735 0,'8'-8'410'0,"-11"1"-45"16,-3 0-126-16,9 6-75 15,-2-1-33-15,8 3-57 16,-9-1-21-16,-4 2-30 15,4 7-9-15,-7 2-5 16,4 1 0-16,-9-3-2 16,-3-4-2-16,8 3-1 15,-2-1 0-15,6 0-3 16,1 0-40-16,-1-5 29 16</inkml:trace>
  <inkml:trace contextRef="#ctx0" brushRef="#br0" timeOffset="-197916.29">15449 12691 342 0,'-1'-1'230'0,"1"1"-5"0,-3 0-91 16,2-1-39-16,-1 1-46 15,1 0-12-15,0 0-12 16,1 0 6-16,-1 0 16 16,0 0 10-16,0 0 2 15,0 1-5-15,-5 9-11 16,1 0-11-16,-25 28-13 15,19-29-4-15,-4 0-5 16,-7-4-2-16,11 3-1 16,0 1 1-16,8-6 1 15,3 1 2-15,0-6-2 16,0 1-1-16,0 0-5 16,1 0-3-16,19-15-1 15,24-27-1-15,-19 28-3 16,-4 1-3-16,2 5-4 0,6 5 0 15,-9 0 1-15,3 1 4 16,-2 3 2-16,-7 3 0 16,0 5 0-16,4 7-1 15,-11 3 3-15,-3 3 2 16,-8 9 12-16,0 4 10 16,-9 5 8-16,-6 3 3 15,4 1-1-15,-3 1-1 16,-5-10 0-16,3-1 2 15,-9-12-3-15,-5-5 1 16,2-4-1-16,6 4 0 0,0-9-3 16,-1-5-1-16,8-2-6 15,-2-8-1-15,6-4-6 16,6-8-3-16,2-3-7 16,5 4-2-16,3-3-2 15,-2 10-2-15,8 1-6 16,3 2 0-16,2 6 0 15,7 3 0-15,-4 9 7 16,-2-1 2-16,0 5 1 16,8 1 3-16,2 7-1 15,1-1 0-15,7 4 1 16,-6-6-1-16,-7-9-1 16,0 1 2-16,-2-10-1 15,7-1 2-15,4-7 0 16,9-4 0-16,-3-2 9 0,-1 1-31 15,-2-1-83-15,-1 6-48 16,-1 0-232-16,-6-3 241 16</inkml:trace>
  <inkml:trace contextRef="#ctx0" brushRef="#br0" timeOffset="-197085.16">16220 12679 540 0,'0'2'373'0,"-4"-2"4"16,1 0-171-16,2-1-35 15,0 0-64-15,-1 0-17 16,-17-1-25-16,-31 1-11 15,20 10-21-15,1-5-7 16,-2 5-10-16,4-3-5 16,-3-4-5-16,-5 4-2 0,11 3-2 15,-5-2 0-15,7 3-1 16,7-2-1-16,0-5-1 16,11 4-1-16,6-2-2 15,-2 1-1-15,10-2 1 16,-4 0 1-16,14 3 3 15,13 6 0-15,-4 7 0 16,3 0 0-16,-9 4 1 16,-2 3-1-16,-1 3 1 15,-5-1 0-15,3 3 1 16,-9-2 0-16,-9-10 0 16,5 9 0-16,-14-15 0 15,0-2 1-15,1 7 1 16,-12-9 1-16,4 4 1 15,-11-9-2-15,-5-6 1 0,13 1-2 16,-13-4 0-16,11 5 0 16,0-6 0-16,-6-2 1 15,16 5 0-15,-2-9 0 16,8 2-1-16,5 2 0 16,0-10 0-16,-1 3-1 15,6-3 0-15,-1-4-1 16,16 12 2-16,2-10 0 15,12-6 4-15,-6-7 1 16,4-13 3-16,-1 2 0 0,-3 1-1 16,5 2-1-16,-7 4-5 15,7 11-1-15,-12 6-2 16,3 11-1-16,-9 6-2 16,-9-3-2-16,1 10 19 15,-2 0-39-15,-3 9-116 16,-1 1 105-16</inkml:trace>
  <inkml:trace contextRef="#ctx0" brushRef="#br0" timeOffset="-196684.03">16797 12835 1013 0,'3'-7'453'0,"1"4"-215"16,-4-2-30-16,-6 5-76 15,1 5-33-15,-9 6-51 16,2 12-20-16,-12 6-6 16,-5-1 4-16,-2 10 2 15,-3-3 1-15,1-1-7 16,-2-1-6-16,6-9-7 16,-1-4-2-16,4-8-1 15,2-2-1-15,-7-10-1 16,28 3 13-16,-8-6-66 15,11 1-54-15,-3-4-209 16,-5-4 186-16</inkml:trace>
  <inkml:trace contextRef="#ctx0" brushRef="#br0" timeOffset="-196407.16">16548 12865 1120 0,'-4'1'500'0,"-7"-1"-269"16,11 5-46-16,-11 0-91 15,6 7-31-15,10 6-20 16,1 5-6-16,17 9-12 16,-9-10-4-16,7 6-7 15,-7-7-2-15,-1-4-3 16,5 5-2-16,-5-4 0 15,2 3 0-15,0-4-1 16,-3-5 0-16,-4-6 1 16,-7-6-36-16,9-2-137 15,0-7 117-15</inkml:trace>
  <inkml:trace contextRef="#ctx0" brushRef="#br0" timeOffset="-196048.12">17320 12647 781 0,'17'-12'443'15,"-17"8"-49"-15,-3-1-125 0,3 8-121 16,-3-3-35-16,2 0-56 15,0 1-9-15,-9 24-7 16,-38 34-4-16,28-18-8 16,0 1-7-16,-2 7-5 15,3 3-3-15,3-4-5 16,0 2 0-16,-2-19-3 16,2-1 0-16,2-4 0 15,-1-4-2-15,5 1 0 16,0-8 1-16,1-6-21 15,5-4-24-15,-3-10-95 16,7 1-93-16,8-11 141 16</inkml:trace>
  <inkml:trace contextRef="#ctx0" brushRef="#br0" timeOffset="-195565.1">17731 12695 937 0,'-3'-5'500'0,"-2"4"-143"16,-7 2-170-16,0 6-37 0,-11 0-65 16,-3 7-10-16,-4 0-20 15,-2 1-14-15,1 9-17 16,-6-2-7-16,12 9-8 15,4 0-2-15,8 2 1 16,7-1 0-16,-6-3 1 16,-3-3 1-16,11 0 0 15,-8-6-3-15,10-2 0 16,8 5-2-16,-5-7-1 16,17 7 1-16,-10-10 1 15,10-1 1-15,5-4 4 16,-10-16 1-16,25 2 0 15,-7-1-1-15,4-9-3 16,4 0-1-16,-4-9-1 16,-4-11-1-16,-3-9 1 0,4 4-1 15,-9-5 1-15,-2 0 0 16,-11 3-2-16,-17-6 0 16,-11 10-3-16,-3 6-1 15,-8 13-4-15,5 11-1 16,-3 4 1-16,-5 0-5 15,1-1-73-15,1 3-38 16,3 3 69-16</inkml:trace>
  <inkml:trace contextRef="#ctx0" brushRef="#br0" timeOffset="-192144.86">18167 12682 400 0,'0'-4'233'0,"0"1"-39"16,0 1-61-16,0 1-12 15,0-1-18-15,0 1-4 16,0 0-8-16,0 0-4 0,0 0-3 15,0 0-4-15,0 0-13 16,0 0-5-16,0 0-10 16,0 0-3-16,2 1 2 15,12 1 2-15,15 2-1 16,32 5-3-16,-20-8-11 16,-1-5-8-16,-7 0-14 15,-3-2-6-15,-3 4-5 16,-1 3-1-16,-6-3-1 15,4 5 0-15,-15-3 0 16,-5-3 1-16,-2 4-1 16,-3-3 12-16,0 3-78 15,0 0-60-15,0 0-200 16,0 0 185-16</inkml:trace>
  <inkml:trace contextRef="#ctx0" brushRef="#br0" timeOffset="-191045.45">18994 12476 407 0,'8'-32'263'0,"-5"27"0"15,-3 0-44-15,5 6-60 16,-3-1-20-16,-2-1-24 15,0 0-15-15,-1 0-31 0,0 0-12 16,0 0-21-16,1 1 2 16,-1 0 4-16,-1 7 2 15,-4 19-5-15,-12 27-8 16,7-23-11-16,-4-1-4 16,-5-7-6-16,1-2-2 15,8-5-4-15,0 2 1 16,-3-10-2-16,8 3 1 15,-2-4 0-15,5 0-2 0,3-3 1 16,-4-3 0-16,3 0 3 16,0-1-1-16,0 0-2 15,1 0-1-15,0 0-2 16,0 0-1-16,0 0 1 16,0 0 0-16,7-4 0 15,2-3 0-15,4 2 0 16,27-30 0-16,-24 35 0 15,0-1 1-15,-1 4-1 16,3 6-1-16,-8-5 1 16,3 3 0-16,-4-2 1 15,-1 0 0-15,3 7 0 16,0-3 1-16,0 0-1 16,1 0 0-16,-5-5 0 15,3 4-1-15,1-5 1 0,-1-2 1 16,8-2-1-16,-1-8 1 15,9 2 3-15,3-3-29 16,3-6-147-16,-6-5 123 16</inkml:trace>
  <inkml:trace contextRef="#ctx0" brushRef="#br0" timeOffset="-190689.31">19469 12309 971 0,'-9'3'432'0,"-6"4"-225"15,3 5-33-15,-1 12-76 16,-7 2-16-16,2 14-23 16,-5-4-12-16,-3 4-11 15,5 3-4-15,8-3-5 0,3 0-3 16,-7-7-9-16,-3-1-3 16,-8-5-4-16,1-2-1 15,7 0 0-15,2-4-2 16,4-9 3-16,3-1-29 15,1-11-111-15,8 0-152 16,2-5 171-16</inkml:trace>
  <inkml:trace contextRef="#ctx0" brushRef="#br0" timeOffset="-187014.52">19650 12911 542 0,'0'0'303'16,"0"0"-51"-16,0-1-53 15,-1 0-48-15,1 0-31 16,0 0-42-16,0 0-21 15,0 1-36-15,0 0-8 16,-2 0-5-16,1 3 2 16,-7 23 8-16,-14 34-1 0,3-25-2 15,-4-7-3-15,-2 7-4 16,-4-5-2-16,2-1-1 16,1 1 0-16,12-5-1 15,4-1-1-15,-6-7 1 16,11-4-1-16,-8-8 7 15,-4-6 3-15,24-2 0 16,-7-4-1-16,2-4-7 16,13 0-4-16,-6-3-1 15,4-3 0-15,9-2 0 16,-2-2 0-16,6-4-2 16,7-4 0-16,-1-11 0 15,5 6 1-15,2-5 0 16,4 8-1-16,-6 4 0 15,-4 0 0-15,-3 20-1 16,-19-1 0-16,6 19 0 0,1 10 2 16,-24-2 3-16,12 11 6 15,-18-3 8-15,-1 4 1 16,3-3-1-16,1-2-1 16,1-1-7-16,-5-10-2 0,4 6 0 15,-8-6-2 1,2-5 0-16,6-1 0 15,2-4 0-15,4-1 0 0,1-4 5 16,-2-4 0-16,4 3-1 16,0 0-1-16,0 0-6 15,15-2 0-15,8-17-1 16,24-34 1-16,-22 22-1 16,5-2 1-16,1-5 0 15,8 6-1-15,-4-4 1 16,1 7-1-16,-8 1 1 15,-4 5 0-15,0 16 0 16,-3 1 0-16,-2 12 0 16,-4 9 0-16,-6 10 7 15,-6 3 4-15,-5 2 3 16,-1 2 1-16,-4 4-3 16,0-3-1-16,-2-2-3 15,-4-5 0-15,1-7-3 0,1 2 0 16,0-8-1-16,3 0 0 15,1-7-1-15,1-2 0 16,5 1-2-16,-4-4 1 16,4-2-20-16,1 2-49 15,0-1-129-15,0 0-190 16,19-6 240-16</inkml:trace>
  <inkml:trace contextRef="#ctx0" brushRef="#br0" timeOffset="-186562.89">20596 12830 758 0,'-11'4'429'16,"-6"-2"-93"-16,-1 4-147 16,1 9-34-16,-7-2-62 15,3 9-15-15,-2 4-27 16,0-1-13-16,2 0-17 15,-7-5-5-15,7-1 4 16,-7-6 3-16,10 6 2 16,12 3 0-16,2 2-9 15,4 1-4-15,0-8-5 16,11 3-1-16,-5-8 0 0,13 1 1 16,11-4 1-16,-11-6 1 15,8-7 2-15,-1-5 0 16,-3-11-1-16,-2-4-2 15,4-4-4-15,-6-4 0 16,-2-6-3-16,-3 1-1 16,-9-8 0-16,-3 3-1 15,-3 12 0-15,-5 2 0 0,-4 17-4 16,-1 5-1-16,-4 6 1 16,-2 4-1-16,2 4 3 15,-2 4 13-15,2 4-61 16,-5-4-32-16,9 6-101 15,2 0-108-15,4-4 193 16</inkml:trace>
  <inkml:trace contextRef="#ctx0" brushRef="#br0" timeOffset="-186179.45">21105 12545 1117 0,'7'-20'499'15,"-1"1"-243"-15,-2 4-51 0,2 15-60 16,-6-8-39-16,1 19-45 15,-5-3-20-15,-7 9-26 16,0 15-2-16,-11 9 3 16,1 12 2-16,-6 5 6 15,-4 6 1-15,3 7 3 16,0 0-1-16,10-7-4 16,4-6-4-16,6-13-7 15,-6-9-2-15,4-9-3 16,6-2 0-16,-3-14-1 15,3-3 1-15,15-5-17 16,-14-12-40-16,18 0 35 16</inkml:trace>
  <inkml:trace contextRef="#ctx0" brushRef="#br0" timeOffset="-180590.09">2645 15033 357 0,'0'-1'220'0,"0"0"-10"15,0-2-40-15,0 2-58 16,0-1-18-16,0 0-25 16,0-2-11-16,0 3-4 15,0 0 0-15,0 0 1 16,0 0 5-16,0 0 0 15,0 0-5-15,0 0-14 16,0-1-9-16,0 1-12 16,0 1-3-16,0 0-1 15,-2 23-3-15,-10 37-2 16,-3-25-2-16,-1 7-1 16,-4-2-1-16,-1-4-2 15,7 4-1-15,5-9-1 0,0 0 0 16,5-7-1-16,-3-11 1 15,-4-15 1-15,8 1 3 16,3-6 4-16,5 0-2 16,7 1 0-16,0-12-5 15,2-13-4-15,-1-9 1 16,6-5 0-16,-2 1 0 16,7 11-1-16,-4-2 0 15,-1 7 0-15,-1 3 0 0,-4-1 0 16,3 2 0-16,3 7 0 15,-4-5 0-15,3 8 0 16,0 6-1-16,-4 4-1 16,3 7-1-16,0 8-1 15,-7-3 0-15,-3 1 3 16,-4 2 1-16,7 8 0 16,-7 6 2-16,-3 6 1 15,5 4 0-15,-24-5 0 16,9 4 0-16,4 5 0 15,-16-8 1-15,10-3-2 16,3 2 1-16,-8-17-1 16,8 4-1-16,5 0 2 15,-5-9 1-15,4-6 5 16,4 0 4-16,0-2-1 16,0-1-1-16,0 0-6 0,0 0-4 15,7-23 0-15,14-28-1 16,-1 27 0-16,-9-6 0 15,17 2 0-15,-15-6 1 16,-5-3 0-16,13 3 0 0,-16 1 0 16,14 7 0-1,6 5-1-15,3 6 0 0,-5 1-2 16,-5 2-1-16,1 13-1 16,-10 4 0-16,2 8 1 15,-1 4 2-15,-6 5 3 16,3 4 1-16,-2 10 1 15,-2 6 0-15,0 1-2 16,-6-6 1-16,0 6 0 16,-1-7-1-16,-3-13 1 15,3 8 0-15,-5-15 1 16,2-7 0 0,4-5 2-16,1 1 0 0,-13 5 2 15,-3-10 8-15,8-3-75 16,0-12-96-16,7-2 102 15</inkml:trace>
  <inkml:trace contextRef="#ctx0" brushRef="#br0" timeOffset="-179574.04">3374 15010 505 0,'-1'-10'364'16,"7"4"10"-16,-6-3-112 15,1 4-31-15,-2 2-62 16,1 3-27-16,-1-2-56 16,0 1-19-16,0 1-33 15,0 0-9-15,0 0-3 16,-2 22 3-16,1 30 0 16,0-21 0-16,-4 7-5 15,-2 0-3-15,0 10-7 0,-3-1-2 16,-1-5-2-16,-3-13-2 15,-4-7 3-15,12-4-2 16,-3-5 0-16,3 1 0 16,6-5 6-16,-3-4 5 15,-1-11 2-15,5-1-1 16,-2-9-7-16,3-8-7 16,13-8-3-16,-7-13-4 0,12-6-4 15,-4-3-6 1,-1 4-5-16,9 8 1 0,-7 9 4 15,-4 1 4-15,6 15 8 16,-6 2 1-16,8 7 0 16,-2 0 0-16,0 6-2 15,4 3-1-15,-9 5 0 16,7 11 1-16,-8 5 2 16,-1 4 1-16,-4 4 0 15,-6 0 1-15,-2 6 1 16,-5-2-1-16,2 6 1 15,0 2 0-15,-8-13 0 16,1-1 0-16,-1-6 1 16,1-2-1-16,7 0 0 15,1-2 1-15,-7-14-1 16,-3-3 2-16,4-2 1 16,9 2 0-16,4-3-1 0,10 6-2 15,-6-6-3-15,-8-13-2 16,15 8 0-16,-8-18 0 15,4-9-13-15,4 1-8 16,-2-15-9-16,3 1 1 16,6 5 13-16,-5 3 9 0,4 6 8 15,0 6 0-15,0 3-2 16,2 2-1-16,0 5 0 16,-1 3-1-16,-5 5 1 15,11 11 0-15,-3 12 1 16,-7 0 1-16,2 13 2 15,-10-6 1-15,-2 2 0 16,1 5 2-16,2-1 0 16,-1 3 0-16,-4 1-2 15,-2-5 2-15,-6 2-1 16,-1-6 1-16,7 3 0 16,-5-3 2-16,-1 0-1 15,-5-2 0-15,-17-5 1 16,11 8 6-16,-8-6-76 15,0 2-75-15,6-3 90 16</inkml:trace>
  <inkml:trace contextRef="#ctx0" brushRef="#br0" timeOffset="-178308.38">4540 15039 562 0,'2'-7'284'0,"-2"2"-72"15,1-3-24-15,3 2-24 16,-1 3-7-16,-1 0-17 16,1 3-18-16,-3 0-29 15,0 0-19-15,0 0-29 16,0 0-12-16,0 0-18 15,-1 0-4-15,0 0-3 16,-2 11 1-16,-7 15 2 16,-10 40 0-16,4-23 0 15,0 4 0-15,-1 2-2 16,-4-8-1-16,11-5-3 16,1-5 0-16,-2-12-2 0,12 0 1 15,-8-15 1-15,4-4 5 16,4-5 1-16,-1-12 1 15,5 0-4-15,1-7-6 16,7-14-4-16,-7-8-1 16,10-8-1-16,3 1 0 15,1 4 2-15,11 8 0 16,-6 11 1-16,3 0 1 0,-2 6 0 16,1 3 0-16,0 9 0 15,-4-3-3-15,-4 13-2 16,5 5-1-16,-8 9 1 15,-6 8 1-15,-6 7 4 16,-1 5 0-16,-9 3 0 16,8 9 1-16,-8 3 2 15,-7 0-1-15,1-7 1 16,-4 3-1-16,5-7 0 16,-1-6-1-16,6-6 1 15,0-15-1-15,3-1 3 16,0-13 4-16,3 1 0 15,5 4 0-15,-4-27-2 16,12 20-6-16,-1-28 0 16,5-6 0-16,6 3-3 0,6-14 1 15,4 7 1-15,-5 0 0 16,3 8 1-16,-13 0 0 16,2 9 0-16,6 7 1 15,-1 3-1-15,0 8 0 16,-4 9-4-16,-8-2-1 15,1 16-1-15,-5 2 1 0,-8 11 4 16,3 10 1 0,-7-2 1-16,-5 4 0 0,-2 7 0 15,-2-2 0-15,0-1 0 16,-1-3 0-16,2-15 1 16,-3-7-1-16,4-7 1 15,9 0 0-15,-1-2 2 16,5-6 1-16</inkml:trace>
  <inkml:trace contextRef="#ctx0" brushRef="#br0" timeOffset="-177858.72">5475 14929 752 0,'-13'7'418'0,"-5"1"-119"16,-1 9-94-16,-8-1-37 15,4 2-62-15,2 3-13 16,4 4-24-16,1 1-11 16,-12 3-9-16,1 0-4 15,1 0-4-15,4 0-5 0,12-2-11 16,6 0-6-16,5-4-10 15,6-3-2-15,13-5-3 16,-3-4 1-16,9-5 2 16,5-5 0-16,5-1 3 15,3-5 0-15,-7-21 0 16,-1 4 1-16,-11-16-2 16,-2-3 1-16,-6 7 0 15,-8-4 0-15,-11 2-1 16,-10-4-2-16,-4 9-2 15,-3-2 0-15,-1 11-2 16,2 9-1-16,8 5-2 16,-7 5-2-16,12 3-1 15,-6 3-1-15,-3-2 0 16,8 4 9-16,8-1-60 16,-1 3-55-16,7-1-165 0,6 1 159 15</inkml:trace>
  <inkml:trace contextRef="#ctx0" brushRef="#br0" timeOffset="-177239.48">5908 14604 926 0,'2'-14'425'0,"6"5"-175"16,-9 0-50-16,4 8-69 15,-4 1-33-15,-6 7-40 16,3 9-8-16,-19 11 5 16,5 12 5-16,-5 18-5 15,-6 7-10-15,12 3-10 16,-2-2-3-16,-6-6-1 15,7-5 0-15,-11-3-7 16,4 3-4-16,6-7-9 0,3-2-3 16,14-6-3-16,5-6-2 15,9-5 1-15,6-5 1 16,3-8 1-16,2-7 3 16,5-11 0-16,-1-4 0 15,7-15-2-15,3-4-1 16,13-12-2-16,-6-9-1 15,2-5 2-15,-5-2-1 0,-17 1 2 16,-1 7-1-16,-13 10 0 16,-1 10-1-16,-12 1-1 15,-5 8-3-15,-8 10-1 16,-2 10-3-16,-5 15-1 16,0 6 3-16,0 1 1 15,-5-5-1-15,8 8 1 16,0-1 0-16,8 7 1 15,7-6 0 1,3-15 0-16,-1 1-1 0,3 43 0 16,1-2 1-16,9-6-1 15,6-24 0-15,-2-11 43 16,3-6-51-16,1-14-83 16,5 1-60-16,-3-20 56 15</inkml:trace>
  <inkml:trace contextRef="#ctx0" brushRef="#br0" timeOffset="-176859.46">6622 14843 768 0,'3'1'439'16,"-6"7"-29"-16,-3 6-125 15,-15-7-74-15,2 5-22 0,-7 3-45 16,-8-12-18-16,1 11-43 15,-1-3-16-15,-8-1-24 16,2 8-12-16,8-5-18 16,6 7-3-16,6 1-5 15,-2 4-2-15,2 3-1 16,1 1 0-16,13 2-2 16,2-1 0-16,7 3-1 15,5-2 1-15,2-10 0 16,11 2 1-16,12-4 2 15,0-8 1-15,12-2 1 16,3-9 0-16,-7-17 0 16,-1 1 0-16,-6-3-1 15,-1 5-2-15,-9 2 0 16,-6 2-17-16,-9 10-59 16,-6 0-41-16,-7 5-134 0,2 13 154 15</inkml:trace>
  <inkml:trace contextRef="#ctx0" brushRef="#br0" timeOffset="-174993.56">6946 15245 214 0,'-1'-1'182'0,"0"0"48"16,0 0-36-16,0-1-62 16,-1 2-16-16,1 0-21 15,0 0-8-15,0 0-10 16,-1 0-7-16,-6 11-9 15,1 10-2-15,-4 18 3 16,12-20 6-16,-1-6 6 16,0 1-2-16,0-1-12 15,1 1-9-15,-4-15-16 16,-1 1-7-16,4 3-9 16,-1-4 16-16,1 1 26 15,0-1 3-15,0 0 2 0,1-4-20 16,8-20-31-16,12-36-6 15,-10 8-3-15,6 6-2 16,-1-20-1-16,7 11 0 16,1-8-2-16,1-1 1 15,2-10 0-15,-3-5 0 16,-1 5 0-16,-2 4 0 16,-9 22-1-16,4 2-1 0,4 18 1 15,-8 3-1-15,2 3 0 16,-6 10-2-16,-4-3-4 15,2 4-1-15,10 18-3 16,-6-3 0-16,5 17 1 16,16 11 3-16,0 1 3 15,11 10 2-15,-2-3 67 16,-9-5-88-16,-9-3-113 16,-8-4-89-16,-7-3 79 15</inkml:trace>
  <inkml:trace contextRef="#ctx0" brushRef="#br0" timeOffset="-174706.35">6899 14960 570 0,'-23'6'357'15,"18"5"-11"-15,2-7-137 16,8 4-76-16,5-3-9 16,7-6 3-16,9 0 11 0,9-2-18 15,2-5-22-15,5 7-37 16,-2 1-17-16,-4-1-22 16,-4 1-9-16,-6-1-4 15,-6-2 19-15,-16-4-130 16,13 9-96-16,-15 2 127 15</inkml:trace>
  <inkml:trace contextRef="#ctx0" brushRef="#br0" timeOffset="-174209.59">7444 15074 848 0,'-9'-2'453'0,"-3"1"-86"0,-5-3-122 16,-1 4-78-16,1 2-41 15,-5 3-58-15,8 4-19 16,-8 2-29-16,1 2-9 16,-1 4-7-16,0 3 0 15,9 4-1-15,2-1 1 16,10 5 1-16,-9-5-1 15,5-4-1-15,1 0-2 0,9-1 0 16,-1 1 1-16,9-2 0 16,18 8 0-16,-11-17 1 15,11-1-1-15,2-7 3 16,-13-2 0-16,14-6 2 16,-7-5 0-16,-3-1 0 15,-6-19 0-15,-6-2 0 16,1-3-1-16,-11-12-1 15,-2 7-1-15,-6 1-1 16,-3 8-1-16,-6 5-2 16,-3 9 0-16,1 7-3 15,-4 5-1-15,-2 12-1 16,1-2-1-16,4 13-3 0,-6-7-23 16,12 6-56-1,5 2-38-15,3-6-99 0,8 5-37 16,-9-5 165-16</inkml:trace>
  <inkml:trace contextRef="#ctx0" brushRef="#br0" timeOffset="-173761.01">7820 15024 887 0,'-10'-7'472'0,"6"3"-99"16,-1 4-137-16,4 2-100 15,-4 2-46-15,-6 9-41 16,12 5-9-16,-10 5-8 16,5 5-5-16,-6 6-9 15,1 4-4-15,3 1-3 16,-1-3 1-16,9-1-3 15,-15-6 0-15,4-7 0 16,9-2 0-16,-4-5 2 16,4-11 7-16,1-2 5 15,-11-10 0-15,9-12-4 16,1-7-5-16,-2-21-9 0,13-3-1 16,-2-8-3-1,8 3-1-15,0 9-3 0,-2 7-1 16,3 10-1-16,4 7 1 15,10 8-1-15,3 7 2 16,-1 1 0-16,-4 7 0 16,1 5 45-16,-2-1-56 15,-4 3-83-15,-1 0 384 16,-12 4-276-16</inkml:trace>
  <inkml:trace contextRef="#ctx0" brushRef="#br0" timeOffset="-171792.97">8305 15041 407 0,'15'-43'298'0,"-14"32"62"16,9 7-86-16,-8-1-53 15,5 4-30-15,-7-3-63 16,-2 2-28-16,1 2-55 16,0 0-16-16,-1 1-15 0,-7 18-2 15,-26 36-2-15,16-19-1 16,12 11 0-16,-6 3-1 15,-4-1-1 1,2 1 0-16,-9-10-2 0,7-5 1 16,15-10-1-16,-3-8 0 15,1-15 3-15,0-3 4 16,-1-6 4-16,-1-4-2 16,14-5-3-16,3-10-6 15,6-16-5-15,-1-5 0 0,2-10-3 16,5 3-1-16,0 2-1 15,8 6 2-15,1 6 0 16,5 9 2-16,-3 12 1 16,-2 8-2-16,-10 7-2 15,-7 4-1-15,-5 7-1 16,-4 9 1-16,-6 13 2 16,2 10 2-16,-9 2 1 15,2 3 0-15,-4 3 2 16,-7-4 0-16,1 0 1 15,0-5-1-15,1-6 0 16,4-5-1-16,0-13 1 16,1-7 0-16,7-1 4 15,1-6 2-15,1-3 0 16,0 2 0-16,0 0-4 0,7-12-3 16,4-11-1-16,36-38-1 15,-20 23 1-15,5-2-1 16,8-3 1-16,7 3 0 15,-5-1 0-15,-6 6 1 16,-10 3 1-16,-8 8 0 16,1 14-2-16,1 7-3 0,-10 12-2 15,-9-2 0-15,-4 8 3 16,1 6 2-16,-4 5 2 16,1 7 1-16,4 6 0 15,-9-2-1-15,1 2 0 16,6-1-1-16,-5-9 0 15,-4-1 0-15,11-2 0 16,1-8-1-16,-4 0 1 16,9-1-1-16,5-3 0 15,3 3 1-15,3-10 1 16,4 2 2-16,0-12 2 16,0-8 0-16,16-8 1 15,-7-14-2-15,5-8-1 16,-2-5-1-16,0-8-1 15,1 0 1-15,-4-3 1 16,0 4-1-16,-1 16 0 16,-1 12-1-16,-13 12-1 15,-11 5-4-15,-7 13-3 0,-11 1 1 16,-2 14-1-16,1 6 5 16,-9 1 1-16,1 5 1 15,4 3 0-15,-2 0 1 16,5 4 0-16,3-1-1 15,4 1 1-15,5-6-1 16,2-3 0-16,3 2 0 0,5-17-1 16,5 5 0-16,6-4 1 15,5-11 2-15,6 7 0 16,-2-14 1-16,6-14-2 16,4 0-1-16,-4-16-15 15,1 7-6-15,4-4-8 16,-13-10-1-16,12 3 14 15,-3-6 8-15,-13-2 7 16,9 4 3-16,-17 5 0 16,2 9-1-16,-5 15 3 15,-4 8-1-15,-9 4-1 16,-3 0-1-16,-10 10 0 16,1 6 0-16,1 8 0 15,2 3 2-15,0-1-2 16,1-4-1-16,-3 5 2 15,9 1-1-15,2 8 3 0,4-1-1 16,8 8 0-16,-6-8-2 16,-7-11 0-16,13 8 0 15,-1-14 0-15,7 5 2 16,6-11 0-16,-8-9 2 16,6-9 3-16,3-3 1 15,8-6-1-15,1-5-1 0,5-9-4 16,0-12 0-16,11-7-1 15,-3-7 0-15,-3-14-2 16,-4-4-1-16,7-10 0 16,-2-8-2-16,2-4 1 15,4 6 0-15,-9 13-1 16,0 14 1-16,-7 15 0 16,-8 9-1-16,-13 17 2 15,-6 0 0-15,-9 18-4 16,-3 5 0-16,-13 8 1 15,-7 12 3-15,-9 7 5 16,-8 6 3-16,0 10 4 16,3 5 1-16,15 21-1 15,-1 0-1-15,2 2-4 16,0 3-2-16,1-10-2 0,9 0 0 16,10-5-1-16,6 0 1 15,0-4 0-15,2-6 1 16,4-7 1-16,-5-12-1 15,5-13 0-15,-1-7-4 16,4-12-31-16,6 0-48 16,1-18 50-16</inkml:trace>
  <inkml:trace contextRef="#ctx0" brushRef="#br0" timeOffset="-171028.17">10148 15078 524 0,'11'3'285'0,"-8"-2"-40"15,9 3-18-15,-5-1-19 16,-7-3-2-16,16 1 7 0,-14-2-14 16,-4-3-25-16,0 0-21 15,1 2-53-15,0 1-14 16,0 0-25-16,-12-6-13 16,-1-1-19-16,-38-19-7 15,36 23-11-15,-13 4-4 16,-15 1-4-16,10 11-1 0,-10-1-1 15,8 4-1-15,0-2 1 16,3 0-1-16,4 6 0 16,5-2-1-16,9 8 0 15,5 0-1-15,5 4 0 16,7-2 0-16,8 5 0 16,3-5 1-16,12-7 1 15,1-1 0-15,3-11 0 16,0-6 0-16,9-1 0 15,-4-7 0-15,1-11-12 16,1 2-15-16,-7-14-27 16,4-1-16-16,-8-8-27 15,0-8-8-15,-9-2-9 16,-3-4 0-16,8 7 22 16,-10 2 22-16,2 10 35 0,-2 8 16 15,-11 17 8-15,1 6-2 16,-3 14 2-16,-8 1 2 15,-3 6 21-15,-1 4 12 16,-4 3 12-16,6 4 5 16,2 2 6-16,1 7 2 15,3-2 3-15,-10-2-3 16,7 2-12-16,12 2-8 16,8 0-13-16,11-4-2 15,-3-13-3-15,-4-9 0 0,5-10 0 16,2-2-1-16,13-6-1 15,3 2 1-15,-1-5-61 16,3 2-29-16,-3 2-96 16,-2-5-83-16,1-3 173 15</inkml:trace>
  <inkml:trace contextRef="#ctx0" brushRef="#br0" timeOffset="-169292.83">2634 15684 408 0,'1'0'282'0,"-2"-3"25"16,1 4-45-16,-1-2-66 15,-1 0-31-15,2-1-48 16,0 1-23-16,0 0-43 0,0 1-14 16,0 0-23-16,0 0-4 15,0 0 1-15,15 6 3 16,3 1 7-16,33 10 8 15,-23-10 11-15,-1-7 2 16,4-1 0-16,1-2-3 16,3 0-7-16,4 0-3 15,15-4-7-15,6 0-4 16,6-4-6-16,7 2 0 16,9 5-2-16,-8-3-1 0,1 2 0 15,4 5-3-15,-12-5-2 16,9 5 0-16,0 2-1 15,-10 0-1-15,-7 5-1 16,-7-1 1-16,-2 3 0 16,7 5-1-16,-5-3 1 15,6 3-1-15,-2-11 1 16,0-3 1-16,13 4-2 16,-10-3 1-16,3 7-1 15,-1-3 0-15,4-4 0 16,16 8 1-16,8 0-1 15,-1 0 0-15,9-8 0 16,-2-7-1-16,11 1 2 16,3-1-2-16,0 12 2 15,-3-8-1-15,-6-2 0 16,1-1 0-16,-1-1 0 0,-2 2-1 16,-2 1 2-16,1-1-1 15,2-3 0-15,1 8 0 16,-4-3-1-16,0 8 1 15,-10 4 0-15,1-6 0 16,-2 9 0-16,-4-4-1 16,-9-8 1-16,3 12-1 0,-4-11 1 15,3-1-1-15,13 3 1 16,-12-3 0-16,5 0 1 16,3 6-1-16,-2 5 0 15,8-11 0-15,1 5-1 16,-15-11 2-16,17 0-1 15,-1 1 0-15,-1-7 1 16,11 9 0-16,-13-5 0 16,3 4-1-16,-4-1 1 15,0 4-1-15,1-3 0 16,-5-6 0-16,-7 5 0 16,5-8 0-16,-7 4 0 15,1-3 1-15,10 11-1 16,-5-7 0-16,-9 0 0 15,-3 6 0-15,-1-11 0 0,-5 8 1 16,9-1 0-16,5-2-1 16,-7 1 1-16,-2-4-1 15,3 1 1-15,1 0 0 16,-2 5-1-16,4-2 0 16,1 4-1-16,2 1 0 15,-4 1 0-15,-13 0 0 0,0 5 1 16,-7-2-1-1,-4 1 1-15,10 5 0 0,-17-5 0 16,1 5 1-16,-10-5-1 16,-7-1 0-16,-9-1 28 15,-3-1 10-15,-6 0 16 16,0-1 9-16,-7-2-8 16,3 2-6-16,-3-1-13 15,-1 0-9-15,0 0-19 16,0-1-4-16,0 1-2 15,-1 0-2-15,1 0 23 16,0 0-33-16,0 0-64 16,0 0-8-16,0 0 22 15</inkml:trace>
  <inkml:trace contextRef="#ctx0" brushRef="#br0" timeOffset="-167070.18">2653 16224 338 0,'-1'-1'190'16,"1"0"-4"-16,1-7-18 16,-1 6 0-16,3-6-3 0,0-1-22 15,-1 5-10-15,2-4-20 16,-4 6-12-16,3-6-16 16,1 0-9-16,-2 3-15 15,0 0-7-15,-2 4-17 16,0 0-8-16,0-1-15 15,0 2-6-15,0 2-1 16,1 24-1-16,-8 43-1 16,-2-20-1-16,-2-6 0 15,-3-2-1-15,1-3 0 16,-2-8 0-16,1-4-1 16,3 1 1-16,2-11-1 15,0-1 2-15,8-4 1 16,-2-6 2-16,2-5 1 15,2-4-2-15,-1 3-3 0,0-6-3 16,5-19-8 0,10-30-9-16,3 24-16 0,5-4-1 15,1 4 4-15,1-3 9 16,3 4 14-16,-1 1 3 16,7 0 0-16,-1 5 0 15,-11 6 0-15,1 14-2 16,-5 6 0-16,-5 8 0 15,-6 6 1-15,2 7 1 0,-17 4 4 16,-2 1 0-16,19 10 0 16,-15-5 1-16,7-3 1 15,-1 1-1-15,-18-12 0 16,9 0 0-16,-3-6 1 16,5-1 0-16,9-2 1 15,-7-6 1-15,-1 0 2 16,-1-3 1-16,0-2 1 15,8 2-1-15,6-3-2 16,-4-4-3-16,0-4-2 16,6-2-1-16,4-8 0 15,10 2 0-15,-2-9 0 16,-7-9 1-16,11 1-1 16,1-3 0-16,7 1-1 15,3 9-1-15,-11 3 1 0,-6 7-2 16,-4 21-2-16,-3 8 0 15,-8 7 1-15,-1 14 1 16,-7-7 4-16,1 9 0 16,-4 4 0-16,0-2 0 15,-4-2 1-15,1 0 1 16,-1-4-1-16,-2-9 1 16,4 1 1-16,0-9-1 15,9-5 0-15,-1-3 1 16,7-1-1-16,-6-3 2 0,2-4-11 15,8-1-51-15,1-8 42 16</inkml:trace>
  <inkml:trace contextRef="#ctx0" brushRef="#br0" timeOffset="-166255.63">3406 16148 780 0,'-11'9'378'0,"11"-7"-104"16,5 4-110-16,-4 0-50 15,0-4-12-15,-7 7-29 0,9 6-16 16,-11 2-5-16,11 8 2 16,0 8 13-16,-9 1 1 15,-11-1-14-15,5 3-6 16,0-5-14-16,1-2-7 15,3 1-10-15,-8-7-4 16,6-4-5-16,-5-7 0 16,15-5 2-16,2-4 5 0,2-9 2 15,-4-5-1-15,6-13-5 16,11-2-8-16,-5-10-17 16,7-3-16-16,3-2-33 15,-15-12-6-15,11 9 12 16,-5-1 15-16,6 9 33 15,8 16 4-15,-5 7 2 16,9 11 1-16,-18 3-2 16,-8 3 2-16,4 13 2 15,-5 7 0-15,5 5 5 16,0 3 2-16,-7 1 3 16,-1-1-1-16,-1 0 0 15,-4-2-2-15,-1 1-2 16,1-6 0-16,-3-1-1 15,3-5 1-15,1-8 1 16,-5-4-1-16,1-3 0 16,0-1 0-16,4 0-1 0,4 1 2 15,1-7-3-15,-2 2-1 16,0 0-2-16,0 0 0 16,0 0-1-16,12-12 0 15,33-34 1-15,-29 22-1 16,4-11 1-16,-1-1 0 15,5-7 0-15,4 5 0 0,3-4 0 16,1 1-1-16,-4 8-1 16,9 10 1-16,-14 18-3 15,7 8-1-15,-11 17 1 16,-14 0 1-16,5 14 3 16,-9 7 3-16,-6-6 6 15,10 6 1-15,-3-3 3 16,-2-5-2-16,4-2-3 15,-4-2-1-15,0-5-2 16,-3-2 0-16,-8 0 0 16,8-2 1-16,-16-5 1 15,14 2 34-15,1-7 401 16,-9-5-321-16</inkml:trace>
  <inkml:trace contextRef="#ctx0" brushRef="#br0" timeOffset="-165423.66">4563 16264 285 0,'-1'0'218'0,"0"0"37"16,0 0-24-16,0 1-49 15,-3 8-29-15,1-1-50 16,1 1-18-16,1-3-31 16,4 9-6-16,18 26-4 15,-7-31-4-15,4-1 0 16,-1-7 4-16,11 0 7 15,-2-8 1-15,5-11-3 16,9 7-8-16,-11-13-16 16,7 3-6-16,-6 2-7 15,-12-6-3-15,-5 2 2 16,-4 3 0-16,-13 2 0 16,-13-1-1-16,9 13-6 15,-14 0-4-15,-3 11 0 16,7 10-2-16,-22 6 2 15,1 2 0-15,4 4 0 16,-1 1 2-16,5-7-1 0,6 2 0 16,4-3-1-1,3 0 0-15,11 7 0 0,5 2 0 16,2-4 1-16,3-2 0 16,6-3 0-16,5-1 1 15,8-1 2-15,3-4-1 16,3-11 1-16,-2-8 1 31,-13 1 0-31,0 2 28 0,40-19-85 0,3-7-82 0,13-5 93 16</inkml:trace>
  <inkml:trace contextRef="#ctx0" brushRef="#br0" timeOffset="-164690.23">5181 16183 966 0,'-1'6'445'0,"-4"0"-181"16,-1 4-71-16,-2 9-74 15,-2 2-23-15,-3-4-35 16,-2-2-7-16,-4 3-13 0,2 4-7 16,-2 5-12-16,5 10-6 15,-4-3-6-15,-3-4-2 16,3 5-2-16,-3-7-1 15,-1-3-1-15,6-5-1 16,12-1 0-16,2-7-1 16,9-4 2-16,-3-7 3 15,6-12 2-15,4-6 1 16,7-12-3-16,7-4-3 16,0-10-10-16,0-4-23 0,7-6-21 15,-1 2 0 1,5 6 8-16,2 11 21 0,-9 16 21 15,-11-4 1-15,-7 15-1 16,-12 0-1-16,-3 12 1 16,4 16 4-16,3 12 7 15,-6 1 2-15,4 5-1 16,-5-3-3-16,-15-3-2 16,8 8-2-16,-5-6-1 15,3 3 0-15,-2-5 0 16,-4-7 0-16,1-5-1 15,1-7 1-15,14-4 6 16,0-7 3-16,0-5 1 16,1-8-2-16,6-11-8 15,3-2-4-15,10-8-4 16,1-2 0-16,10-1-4 0,2-2-4 16,-8-8-2-16,6-2 1 15,-9 3 4-15,4 6 6 16,0 12 3-16,-2 12 0 15,-7 5-2-15,-8 4-1 16,0 9 0-16,-1 13 3 16,-3 5 3-16,0 11 2 15,-2 7 2-15,-3-10 1 16,-2 9 0-16,0-9 1 0,-4-4 0 16,2 5-2-16,-3-4-1 15,-3-4 0-15,-2-1 0 16,6 0 10-16,-1-5 31 15,1-5-475-15,8-10 334 16</inkml:trace>
  <inkml:trace contextRef="#ctx0" brushRef="#br0" timeOffset="-164037.67">5737 16330 323 0,'-1'-8'225'0,"9"5"10"16,-14-9-48-16,14 9-36 0,-2 1-5 15,0 0-11-15,17 12-13 16,-17-10-29-16,5 8-11 15,-14-4 1-15,-4 1 3 16,1 14-1-16,9 5-7 16,-1 15-8-16,-8 4-6 15,-1 13-11-15,-23 3-6 16,-1 2-17-16,6 10-7 16,-10-13-9-16,12 1-3 0,3-7-3 15,-2-15-1-15,11-3-1 16,0-11-1-16,9-11-3 15,3 0 1-15,2-15-9 16,2-7-17-16,-1-8-66 16,3-7-54-16,-1-8 85 15</inkml:trace>
  <inkml:trace contextRef="#ctx0" brushRef="#br0" timeOffset="-163591.48">5702 16366 755 0,'-10'-1'419'0,"0"-4"-99"16,8-4-154-16,9 3-36 15,6-7-70-15,2 0-15 16,6-1-5-16,5-6 0 15,5-2 8-15,5 0 0 16,7 1-8-16,-9 3-6 16,3 12-17-16,-2 10-5 15,-8 13-5-15,0 9 0 16,-9 4 1-16,-5 3 0 16,-4 1 1-16,-5-1 0 0,-6 4 1 15,-5-2 1-15,-15-1 1 16,-8-5 2-16,-10 2-1 15,-1-5 0-15,2 3 1 16,-4-13-1-16,17-3 0 16,-10-13-2-16,0-13-2 15,9 6 0-15,-8-23-4 16,18 6-2-16,8-9-1 16,2-6-19-16,16 7-44 15,2 3-48-15,6 9-170 16,9 5 181-16</inkml:trace>
  <inkml:trace contextRef="#ctx0" brushRef="#br0" timeOffset="-163206.62">6311 16295 929 0,'0'-7'480'16,"-9"4"-146"-16,-2-5-132 16,8 4-36-16,3 4-74 15,2 1-27-15,-2-1-44 16,0 5-8-16,-3 10-1 15,-6 41 0-15,-4-29-1 16,0 8 0-16,0 3-3 16,-6-3-1-16,4-2-1 15,-4-1-1-15,4-2-1 16,0-6-1-16,6-8 1 16,-1-8-1-16,7-7 10 15,0-3-24-15,8-8-98 16,2-5-72-16,1-12 98 0</inkml:trace>
  <inkml:trace contextRef="#ctx0" brushRef="#br0" timeOffset="-162775.16">6564 16207 857 0,'0'7'404'0,"-2"1"-97"15,-3-3-115-15,-2 3-16 16,1 11-19-16,-2 6-51 16,-1 1-22-16,1 10-27 15,-4-8-8-15,3 10-8 16,-1-2-5-16,-4-6-10 16,2 2-5-16,-5-8-9 15,4-1-1-15,7 0-2 16,-4-9 1-16,9-5 5 15,-1-3 3-15,-2-15 0 16,7-1-2-16,-9-15-8 16,8 1-4-16,2-12-4 15,1-6-1-15,10-3-8 16,-2-5-3-16,10 9-1 0,-2 7 2 16,2 5 7-16,-1 6 1 15,-3 5 1-15,2 12-1 16,6 19 1-16,-1-2-1 15,-2 0 1-15,3-1 2 16,-3 3 0-16,-9-1 0 16,1 6-20-16,0-4-43 0,-17-14 42 15</inkml:trace>
  <inkml:trace contextRef="#ctx0" brushRef="#br0" timeOffset="-162424.03">6955 16274 1277 0,'0'-14'515'0,"3"2"-311"16,5 7-44-16,-5-8-41 15,3 10-20-15,-3 5-45 0,-4-1-18 16,-4 16-20 0,-6-3 0-16,-7 9 10 0,-1 5 4 15,-4 13-2-15,2 1-2 16,-1-3-9-16,5-1-5 16,4-3-4-16,3-2-2 15,5-3-2-15,-2-5 0 16,5-12-1-16,-1-2 3 15,-3-10-34-15,13 4-17 16,-9-14-323-16,11-2 256 0</inkml:trace>
  <inkml:trace contextRef="#ctx0" brushRef="#br0" timeOffset="-161907.611">7441 16338 258 0,'6'-13'213'0,"5"6"29"16,-5-4-20-16,-1 2 2 15,-2 6 9-15,-3-1-1 16,-2 1-27-16,1 3-20 16,0 0-39-16,0 0-22 0,-12 6-24 15,-14 0-13-15,-30 13-28 16,19-12-12-16,2 6-22 15,13 1-7-15,-2 1-8 16,1 1-3-16,-1-2-3 16,-6 0-1-16,9 6-2 15,5-2-1-15,5 4 1 16,0 0-1-16,4-1 1 16,9 4-1-16,8-3 1 15,5 0 0-15,11-7 1 16,9 0 3-16,9-6-1 15,-10-6 0-15,6-3 1 16,-3-4-1-16,-6-2 1 16,6-2 23-16,-12-6-37 15,-5-1 321-15,-3-4-232 16</inkml:trace>
  <inkml:trace contextRef="#ctx0" brushRef="#br0" timeOffset="-160824.54">7806 16443 504 0,'1'-4'320'0,"1"0"-3"15,1 1-144-15,4-3-16 16,-4 3-41-16,-2 0-7 16,3-5-15-16,0 3 3 15,-1-3 16-15,-1 0-4 16,-2 5-17-16,-1 2-17 15,0 0-37-15,-13-7-15 0,-38-3-12 16,19 16-3-16,17 7-2 16,-12-4-1-1,-2 10-2-15,6-2-1 0,1 0 0 16,5 2-2-16,10 0 0 16,0 0 0-16,4 1 0 15,0 2 0-15,6 4-1 16,3-3 1-16,6 2-1 15,-1-12 0-15,4-6 1 16,3-4 1-16,3-12 2 16,1 1 1-16,-2-12 1 15,8-1-1-15,-5-7-3 16,2-4 0-16,11 3-22 16,-10-5-16-16,-3 6-5 15,4 5 1-15,-17 9 22 16,-1 12 6-16,-9 3 1 0,-4 8 1 15,-8 5-2-15,0 1 10 16,8 11 3-16,-12-5 1 16,5 1 0-16,9 0 0 15,-7-4 0-15,3 3 0 16,7-4 0-16,4 0 1 16,11 0 0-16,9-1 1 0,3-2 1 15,0-5 1-15,0-12 1 16,2-4-1-16,7-4-2 15,1-5 1-15,12-4 0 16,-5-4-1-16,0-11 0 16,11 4-1-16,-25-12 2 15,10-1 1-15,-12-15 0 16,-6-6 1-16,6-6-1 16,-9-5 0-16,-6 16-1 15,-9 8-1-15,-6 26 1 16,-4 8 1-16,-6 25-2 15,-9 3 1-15,-4 14-2 16,2 16 0-16,-8 16 3 16,-4 4 1-16,8 20 2 15,-13-9 2-15,14-6 4 16,15 2 0-16,-5-20-1 0,16 1-2 16,3-10-4-16,-3-6-2 15,11-4-1-15,1-2 2 16,-1-10 37-16,2-3 386 15,12-12-312-15</inkml:trace>
  <inkml:trace contextRef="#ctx0" brushRef="#br0" timeOffset="-159690.48">8838 16594 459 0,'-45'40'284'0,"41"-25"-5"15,-7-4-67-15,11 0-73 16,-3-4-30-16,3-6-47 16,4 0-11-16,-14-8-13 0,21 3-5 15,-10-13-10-15,7-3 1 16,13-5 24-16,-10-8 11 16,4 3 21-16,0-7 0 15,1-2-24-15,1 3-9 16,0-11-15-16,0-3-6 15,3-10-11-15,1-8-3 16,6-1-6-16,8 5-2 16,3 9-1-16,1 7-1 0,-8 13-1 15,1 3-1-15,-19 12 0 16,-1 8-3-16,5 13-4 16,-1 11-2-16,6 7 2 15,1 5 1-15,1 6 6 16,-12-7 67-16,1 1-152 15,-4-7-77-15,-8 0 116 16</inkml:trace>
  <inkml:trace contextRef="#ctx0" brushRef="#br0" timeOffset="-159410.94">8844 16310 944 0,'-4'10'418'0,"2"-10"-240"0,4 1-22 16,11-3-29-16,7-5-13 16,15 3 22-16,-2-2-17 15,7 2-42-15,-5-5-15 16,2 9-30-16,-2 2-12 15,-5-4-12-15,-3 2-1 0,-21-1-1 16,-1-2 11-16,-4 2-66 16,5 1-77-16,10 1 84 15</inkml:trace>
  <inkml:trace contextRef="#ctx0" brushRef="#br0" timeOffset="-158574.98">9277 16303 744 0,'-5'2'485'15,"-1"7"-12"-15,4 3-216 16,-10-6-49-16,-9 5-84 16,6-3-28-16,-3 3-45 0,0 2-16 15,-4 2-17-15,4 1-5 16,1 0-8-16,11 5 0 15,7-4-4-15,-5 1 0 16,1 0 0-16,6 1 1 16,1-1-1-16,14 2-1 15,0-6 1-15,-3-5 0 16,0-6 3-16,-1-6-1 16,0-5 3-16,-1-7 0 15,21-1 1-15,-10-7 1 0,10-3-1 16,-4 0 0-16,-13 0 0 15,-4-2-1-15,-10-1 2 16,-3 4-1-16,-3 10-1 16,-3 8 1-16,-10-3-4 15,2 10 0-15,-7-2-3 16,-2-2 0-16,0 4 0 16,1-2-2-16,9 2 1 15,-6-2-1-15,14 7 1 16,-6-6 1-16,0 0-5 15,15 3 0-15,5-2-2 16,10 0 2-16,0-9 3 16,-2-2 0-16,9-2 1 15,0-3 0-15,12 12 0 0,3 4 0 16,-4 4 1-16,-5 3-1 16,-1 5 1-16,-8-3 0 15,-4 9 0-15,-3 5 2 16,-14-6 0-16,6 9 1 15,-9-2 0-15,-5 2 1 16,1 1 0-16,-7-2 1 16,1 4-2-16,0-2 0 0,6 2-1 15,-1-2-1-15,4-6 0 16,-3-8 1-16,2-7-1 16,2 2 0-16,0-9 5 15,1-5 1-15,3-1 2 16,-2-11 0-16,1-6-6 15,3-1 1-15,-1-12-3 16,8-3-1-16,12 1 0 16,7-3-1-16,-1 1 0 15,-3 0-1-15,-4 6 1 16,4 15 0-16,3 5-1 16,-3 6 0-16,5 8 0 15,-11-7 0-15,3 2 1 16,1 6 1-16,-4 0-11 15,2-1-37-15,-2 0 34 16</inkml:trace>
  <inkml:trace contextRef="#ctx0" brushRef="#br0" timeOffset="-157443.41">9912 16337 133 0,'9'-17'125'16,"-1"-4"56"-16,4 9 10 16,0 4 6-16,-2-8 7 0,-1 6-3 15,-1-5-6-15,-2 6-9 16,1 2-16-16,-5 0-21 15,-2 0-22-15,-2 5-54 16,1 12-18-16,-1 9-26 16,-1 8 1-16,-5 13 3 15,-6 0-3-15,-1 5-8 16,-2-1-6-16,-2-2-6 16,-2-1-1-16,2-5-3 15,-1 1 1-15,5-10-2 16,5-3 1-16,4-8 2 15,3-5 5-15,3-19 0 16,3-1-2-16,6-19-4 16,4-10-6-16,8-5-1 15,-2-7 0-15,12-2-4 16,3-2-1-16,11 4-1 0,3 1 1 16,-8 10 4-16,-4 10 1 15,-14 18 0-15,-4 7-4 16,-12 17-1-16,-8 3 1 15,-5 14 2-15,3 7 2 16,-2 1 0-16,3 3 1 16,-2-4-1-16,-13-1 1 15,-1 0 1-15,2 0-2 16,6 0 2-16,-1-6-2 0,6-10 1 16,-3-6 0-16,-3-10 5 15,12 0 2-15,2-7-1 16,-2-6 2-16,7-10-7 15,-1-9-2-15,5-6-1 16,21 1-1-16,3-3 0 16,-6-2 0-16,8 2-1 15,-14-5 1-15,3 3 2 16,11 6 0-16,-2 3 0 16,-2 14 1-16,-13 1-2 15,-5 15-3-15,-12 8 0 16,0 7 1-16,-4 11 3 15,-8-8 0-15,0 14 0 16,-1-6 1-16,0 6 0 16,2 5-1-16,-6-7 1 0,2 1 0 15,-2 0-1-15,2-5 1 16,6 1-1-16,-2-5 0 16,5-8 0-16,-2-5-2 15,3-8-47-15,2-4-29 16,5-5-55-16,4-5-20 15,9-8-33-15,0-4-52 0,6-7 161 16</inkml:trace>
  <inkml:trace contextRef="#ctx0" brushRef="#br0" timeOffset="-156993.57">10617 16248 897 0,'4'-15'445'0,"-4"16"-179"15,-12-1-56-15,4 17-69 16,-3 7-35-16,-5 4-13 15,6 10-16-15,-15-2-24 16,3-3-12-16,3 3-16 16,0 0-4-16,12 1-8 15,2 2-3-15,0-9-5 16,8 3-1-16,5-6-1 16,1-7 0-16,7-4 0 15,-5-17 2-15,7-5 5 16,-1-7 0-16,10-10 2 0,-9-1 0 15,3-12-5-15,-1 1-1 16,2-8-4-16,6-2-1 16,1-4-1-16,3 0 0 15,-13 0 1-15,0 11 1 16,-10 13 1-16,-4 8-2 16,-10 15-3-16,-1 12-1 15,-6 9-2-15,-9 3 2 0,10 12 3 16,-1 1 0-16,2 4 0 15,1 0 1-15,2-4-1 16,5 1 0-16,-1-1 1 16,2 1 0-16,5-3-1 15,-4-4 2-15,9-9-44 16,-2 0-50-16,-2-14-114 16,3-6 121-16</inkml:trace>
  <inkml:trace contextRef="#ctx0" brushRef="#br0" timeOffset="-156693.211">11150 15825 963 0,'0'-20'540'0,"0"16"-108"15,-2 6-244-15,5 16-59 16,1 14-51-16,-9-3 7 15,-3 17-15-15,-9 0-10 16,-7 10-9-16,-2 9-3 16,-4 5-10-16,6-4-6 0,4-1-12 15,7 1-3-15,1-12-7 16,0 5 0-16,-4-10-1 16,1-5-1-16,2-2 1 15,1-6-2-15,6-3 15 16,0-5-27-16,4-22-126 15,-1-8 89-15,9-11-16 16</inkml:trace>
  <inkml:trace contextRef="#ctx0" brushRef="#br0" timeOffset="-155810.16">11481 16295 620 0,'5'-2'371'16,"-1"-5"-65"-16,-5-4-80 15,2 12-24-15,-3-6-51 16,-2-4-16-16,2 1-28 16,2 3-11-16,-8-2-19 0,-1 5-12 15,-11 1-23-15,-4 4-8 16,-3 9-15-16,-1 4-8 15,-4 9-5-15,-3-9-1 16,2 11-2-16,-4-1 1 16,14 3-1-16,0 3 0 15,17-2-1-15,1-2-1 16,1 1 0-16,11-3-1 16,-5-4 0-16,20 4 1 0,0-10 0 15,4 0 0-15,3-12 3 16,-3-12 1-16,9-7 2 15,-5-13-1-15,9-3-2 16,-1-4-3-16,4-14-1 16,4 4-3-16,-18-13-5 15,10 15-2-15,-24 3 2 16,1 3 1-16,-15 14 7 16,-14-6-1-16,15 29-5 15,-16 2 0-15,6 25-1 16,-3 1 3-16,-14 3 4 15,8 8 1-15,5-3 1 16,-2-1 1-16,-2 1 1 16,0-6-1-16,6-3 0 0,6 5 0 15,10-6-2-15,6 3 0 16,3-5 0-16,11-2-1 16,9-7 2-16,-1-3 0 15,12-14 1-15,-1-1 1 16,6-17 0-16,7 0 13 15,-3-3-37-15,-8-8-52 16,-10 1 51-16</inkml:trace>
  <inkml:trace contextRef="#ctx0" brushRef="#br0" timeOffset="-153678.211">12481 15363 599 0,'4'-3'329'0,"6"0"-80"15,17-10-78-15,-25 15-25 16,-6-6-56-16,-6 0-27 16,11 6-41-16,-1-5-13 15,0 3-2-15,0 0 2 16,0-1 29-16,4 1 13 15,24 1 12-15,23 0 5 16,-20 1-13-16,-8-8-8 16,3 0-10-16,5 2-6 0,3-3-14 15,3 7-4-15,-2 3-5 16,-3 3-3-16,-6 8 0 16,-7-8-2-16,-6 5 0 15,-3-4 0-15,-9-5 2 16,1 5 1-16,-6-9 11 15,-3 2-44-15,-6 0-165 16,-5-4 139-16</inkml:trace>
  <inkml:trace contextRef="#ctx0" brushRef="#br0" timeOffset="-153293.711">12437 15533 759 0,'-8'0'372'0,"9"0"-132"16,-1 2-53-16,3 2-87 15,-3-4-30-15,0 0-12 16,0 0 6-16,0 0 25 16,16 8 6-16,33 13-1 15,-23-15 0-15,4-1-4 16,-8-3-4-16,10-1-24 16,-9-4-12-16,5-2-23 15,8 1-8-15,-11-4-8 16,6 3-1-16,-14-1-2 15,-1 5-2-15,-7-2-9 16,0 3-83-16,-8 0-540 16,-2 2 446-16</inkml:trace>
  <inkml:trace contextRef="#ctx0" brushRef="#br0" timeOffset="-152508.73">13766 15026 464 0,'29'-57'277'0,"-24"47"-13"16,3 0-27-16,-3-3-46 15,-1 4-9-15,0 4-51 16,-7-3-32-16,0 19-48 16,0 9-21-16,-9 8-3 15,1 15 7-15,-11 4 7 16,-2 9-1-16,-9 10-11 16,5 3-4-16,-9-7-11 15,5-6-4-15,11-8-1 16,-9-13-2-16,25-3-2 15,-2-21 0 1,4-6 0-16,1 2 4 0,-11-1 5 16,16-1-1-16,2-13 11 0,7-2-34 15,17-4-66-15,-19-13-64 16,20-1 72-16</inkml:trace>
  <inkml:trace contextRef="#ctx0" brushRef="#br0" timeOffset="-151927.711">14311 14910 937 0,'1'-2'408'0,"-2"5"-226"15,-1 8-48-15,-3 1-52 16,-4 2-8-16,-4-1 13 15,0 8-8-15,-7 7-10 16,-3 6-7-16,-12 7-14 16,-10 1-5-16,8 8-8 15,6 6-3-15,8-6-9 16,8-4-5-16,-7-5-8 16,-6-16-3-16,20 3-3 15,0-5 0-15,8-7-3 16,1-1-1-16,6-5 1 0,-4-1 0 15,14-4 2-15,-2 2 1 16,5-10 3-16,14 0 2 16,4-7-2-16,15-4 1 15,-8-6-2-15,-1-2-2 16,-7-6 1-16,-6 1-1 0,-8-3 1 16,-4 4 1-16,-15 3 2 15,-1 3 0-15,-9 12-1 16,-9-3-1-16,-4 9-4 15,-3 4-2-15,-5 1 0 16,7 11-1-16,2 3 1 16,2 3-1-16,5-1-1 15,-2-7 0-15,5 4 0 16,-1-4 0-16,8 10 0 16,1 2 1-16,1 4 1 15,7 2-1-15,-2-2 1 16,3-1-1-16,-3-12 45 15,2 3-69-15,4-7-77 16,3-8 82-16</inkml:trace>
  <inkml:trace contextRef="#ctx0" brushRef="#br0" timeOffset="-151140.84">14774 15000 341 0,'-40'17'263'0,"30"-13"54"16,1 1-59-16,6 1-73 16,-4-6-28-16,4-1-37 15,4 3-22-15,-1-3-24 16,0 0-9-16,12-1-22 16,10-6-10-16,40-13-15 15,-21 12-7-15,-3-8-7 16,12 14-1-16,-20-4-2 15,-3 5 1-15,-8 3-1 0,-15-2 0 16,11 7-1-16,-11-3 8 16,4 10 13-16,-6 1 7 15,-24-2 15-15,4 1-3 16,-3 3-6-16,5 3-4 16,-3 4-11-16,-6 0-3 15,-15-2-7-15,-4-1-2 16,14-2-2-16,4-3 0 15,5-8-1-15,8-1 1 16,6 0 2-16,3-3-1 0,6-3 1 16,2-4-3-16,3-12-2 15,9 4-2-15,6 1-2 16,2 0 0-16,10 8 1 16,-6 0-1-16,-3 4 1 15,8 13-1-15,-10 6 1 16,1 6 0-16,2 9 1 15,-17-5 0-15,-1-1 1 16,-9-4 1-16,-7-2 1 16,9 4 2-16,-9 2 3 15,10 1 6-15,-17-3 10 16,-8-2 5-16,-8-5 15 16,-14-1 7-16,2-5 4 15,-8-3 1-15,4-6-13 16,1 0-11-16,2-9-11 0,4-3-5 15,0-12-5-15,6 2-2 16,9-11-6-16,5-2-2 16,5 0-12-16,9-1-30 15,13 15-97-15,0 3-51 0,15 6 107 16</inkml:trace>
  <inkml:trace contextRef="#ctx0" brushRef="#br0" timeOffset="-149410.34">15584 15274 594 0,'2'1'303'0,"0"1"-64"15,0-1-22-15,-2-1-24 16,0 0-22-16,4 0-46 15,-3-1-22-15,-1-1-21 16,2 0-3-16,3-12-7 16,-3 0-5-16,-9-26-23 15,-6 32-10-15,-9 4-16 16,-4-1-8-16,-1 5-6 16,5 2 0-16,10 2-3 15,-14 1 0-15,1 2-1 16,-12-2 0-16,-5 0-1 15,23 11 0-15,1-9-2 16,9 9 0-16,10 6-1 16,-1-13-1-16,9 19 1 15,6-7 1-15,3-10 0 16,5 8 1-16,8-4 0 0,2-7 1 16,-3-6 2-16,4 1 0 15,-7-18 2-15,1 1-1 16,0-4-1-16,-3-7-1 15,-1-3-1-15,-7-7 0 16,-3 3-1-16,-5-5-1 16,-3 13 1-16,0 5 0 0,-6 8-1 15,0 7-8-15,-8 5-5 16,2 9 0-16,-3 16 0 16,-5 8 11-16,-4 12 5 15,-1 2-1-15,3 10 1 16,-10 0 0-16,10 4 0 15,-8-1 1-15,-3-2-1 16,9 4 1-16,-1 0-1 16,9-2 0-16,4-5 1 15,-6-10-1-15,-4-15 1 16,-15-8 0-16,-3-9-16 16,7-3-11-16,-6-11-5 15,7-1-1-15,-4-12 19 16,5 1 10-16,-1-13 3 15,6 2 1-15,10-6-1 16,1-5 0-16,10 6-1 16,1-6-2-16,10 5-1 0,0-1-2 15,13 6 0-15,4 1 0 16,6 0 4-16,14 6 2 16,5 0 9-16,2 7 7 15,-1 1 8-15,-7-2 4 16,-5 0-1-16,2 1-4 0,-6 0-8 15,-2 5-5-15,-14-1-7 16,-9-1 3-16,-8 3-19 16,-4 0-69-16,-1 0 58 15</inkml:trace>
  <inkml:trace contextRef="#ctx0" brushRef="#br0" timeOffset="-149029.7">16272 14742 644 0,'7'-23'392'15,"-5"11"-13"-15,-2 9-112 16,-4 7-144-16,-4 18-34 16,-8 26-53-16,-8 10 5 15,-11 19 16-15,-2-3 3 16,-4 20 6-16,3 6-8 0,-2-1-7 16,5-2-2-1,-2-22-14-15,-4-14-6 0,2-12-8 16,-5-2-4-16,10-3-5 15,7-4-3-15,13-17-5 16,7-9 22-16,9-11-75 16,4-14-64-16,9 0 78 15</inkml:trace>
  <inkml:trace contextRef="#ctx0" brushRef="#br0" timeOffset="-147945.49">16447 15197 768 0,'5'-6'381'16,"3"7"-132"-16,-6-1-24 15,-8 1-81-15,3 3-35 16,2-4-47-16,0 0-25 16,-8 7-19-16,-8 17-3 15,-26 34-4-15,17-23-1 16,3 8-2-16,0 2 1 0,-5-3-2 15,6-2-1-15,6-9-1 16,1-4-3 0,5-8 2-16,1-8 0 0,4-7 9 15,3-2 3-15,5-8-3 16,0-7 1-16,8-8-11 16,2-11-11-16,8-7-36 15,10 1-15-15,8-5-26 16,5-4 8-16,0 4 33 15,-6-3 14-15,-1 10 25 16,-7 11 1-16,-6 8-2 16,1 12-2-16,-12 16-2 15,-3 5 0-15,-7 19 17 16,-4 8 8-16,-10 5 11 16,-5-3 3-16,-6-5-11 0,1-7-4 15,-1-5-6-15,9 2-3 16,0-5-2-16,3-5 0 15,9-5-1-15,-2-6 1 16,9-5 13-16,-7-7 1 16,2-5-2-16,-1-6-1 15,1-7-14-15,17-2-6 16,9-5-40-16,12-7-29 0,8-8-54 16,-2-5-13-1,3 1 38-15,8 3 28 0,-6 15 67 16,-8 6 39-16,-17 12 32 15,-1 15 4-15,-22 14 30 16,5 11-10-16,-12 14-3 16,-15-4 4-16,6 5-26 15,-9-4-13-15,1-6-18 16,3-2-9-16,-2-4-13 16,2-5-1-16,9-5-3 15,4-3-1-15,6-9-10 16,3-2-39-16,4-14-189 15,5-5 163-15</inkml:trace>
  <inkml:trace contextRef="#ctx0" brushRef="#br0" timeOffset="-147562.35">17201 15226 935 0,'-17'24'485'16,"-12"-2"-110"-16,-3 4-148 15,-3 4-98-15,0 0-32 16,3 2-44-16,15 2-12 0,-3-12-21 16,7 6-7-16,14-5-9 15,-6-8-1-15,6 5-2 16,2-5 1-16,-3-4-1 16,6 0 0-16,17 1 1 15,3-3 2-15,8-5 2 16,-2-4 1-16,-7-10 2 15,1-4 2-15,-2-8-3 16,-3-3 0-16,-1-2-2 16,-5-2-1-16,-10-8-1 15,3 5 0-15,-16-16-1 16,-4 7-1-16,-4 13-3 16,-9-3-2-16,-4 20-2 15,1 6-1-15,0 6 3 16,3 6-1-16,12 12-16 15,-5-10-35-15,10 7-82 16,-4 2-69-16,10-2 121 0</inkml:trace>
  <inkml:trace contextRef="#ctx0" brushRef="#br0" timeOffset="-147193.62">17895 14871 1243 0,'7'-12'565'0,"-3"10"-256"15,3 0-95-15,-14 2-109 16,3 2-39-16,-8 14-40 15,0 10-13-15,10 14 0 16,-8 6 0-16,-1 11 0 16,-1 10 0-16,-19 5 0 15,7 7 0-15,-2-10-1 16,1-5-1-16,5-17-1 16,-5-8-1-16,-2-7 1 15,3-4-2-15,1-7 14 16,5-1-17-16,5-9-89 0,3-8-47 15,6-4 65-15</inkml:trace>
  <inkml:trace contextRef="#ctx0" brushRef="#br0" timeOffset="-145892.14">13188 15749 374 0,'16'-8'179'0,"-1"-1"-68"16,13 9-21-16,-8-3-29 15,-5-4-13-15,-1 7-21 0,0 0-1 16,-1 5 11-16,-3-4 15 16,-6-3 40-16,-3 2 10 15,0 1 25-15,-1-1-4 16,0 0-26-16,0 0-16 16,0 0-45-16,0 0-15 15,0-1-12-15,0 1 1 16,0 0 7-16,2 0 5 0,10 3 8 15,1-2 1-15,38 9-1 16,-32-10-2-16,5 7-3 16,-6-4 0-16,-8-7-1 15,6 2 0-15,2 3 1 16,-1 1-3-16,12 6-4 16,-2-1-4-16,0-8-4 15,11 1 0-15,0 4-1 16,6 3 2-16,12 1 1 15,9 8 0-15,9-12 1 16,1-1-1-16,5-3 1 16,6-3-1-16,18 2 1 15,6-3 0-15,17-4-4 16,5 2 0-16,8 3-2 16,8-5 0-16,4 3-2 15,11 5-1-15,-3-6 0 0,-5 6-1 16,11 8-1-16,-10-13 1 15,4 4-1-15,-1-6-1 16,-2 2 2-16,-1 12 2 16,3-2 3-16,-8-4 2 15,-2 1 1-15,-4-13-2 0,-10 5-2 16,4 3 0-16,-16-7-3 16,-2 7 1-16,-15-10 1 15,-15-1-1-15,-7-1 3 16,-18-3 0-16,-21 5 1 15,-5 3 1-15,-30 1 8 16,-5 5 13-16,-7 1 9 16,-1 3-2-16,2 0-9 15,0 0-15-15,0 0-10 16,-2 3-1-16,0 8-1 16,-9-2 0-16,-28 28-1 15,33-23 0-15,2-3-1 16,0-5 1-16,5 5 0 15,-4-9-1-15,6 5 0 16,0 0-1-16,3-2 0 16,-3-3 2-16,-4-5-43 15,2 3-31-15,0-1-140 16,0 0 130-16</inkml:trace>
  <inkml:trace contextRef="#ctx0" brushRef="#br0" timeOffset="-144059.91">13847 16156 395 0,'4'-7'240'15,"4"5"-35"-15,-3-6-53 16,2 5-16-16,3 2-5 16,-7-4-5-16,0 1-19 15,2 1-16-15,-4 4-11 16,-2-2 9-16,1 0 19 15,0 1 3-15,-1-1-15 16,0 0-19-16,0 0-33 0,-10 0-8 16,-12-2-15-16,-31 2-5 15,25 9-9-15,-3-3-3 16,-8-1-3-16,-3-3 1 16,5 0 0-16,1 2-1 15,18 6 0-15,4 2-1 16,5 2 0-16,5 1-1 15,-15-5 1-15,8 4-1 16,4 1 0-16,-4-9-1 0,17 6-2 16,2 2-1-16,-3-9 0 15,16 19 1-15,3-5 3 16,-3-6 0-16,24 17 1 16,-11-11 0-16,7 13 1 15,2 0 1-15,-18-4-1 16,2 3 0-16,-13-2 1 15,-3 1 0-15,-13-1 0 16,-8-3 2-16,-8-8 0 16,-6 0 0-16,1 0 1 15,-9-7-1-15,-3-7 0 16,4-3 1-16,-1-7 0 16,13 0 0-16,8-1 0 15,4-3 0-15,8-3-1 0,-2-5-1 16,-3-4-2-16,5 1-1 15,0-4 0-15,20 7 0 16,-6-4 1-16,11-1 0 16,-2-7 2-16,-4 5 5 15,15-4 12-15,-11-3 6 16,8 6 11-16,-9-10 0 0,0 6-8 16,-5-2-6-16,-2 8-12 15,3 9-6-15,-5 9-5 16,1 7 0-16,2 5 19 15,-3 1-28-15,5 7 11 16</inkml:trace>
  <inkml:trace contextRef="#ctx0" brushRef="#br0" timeOffset="-143096.54">14308 16184 262 0,'-32'35'205'16,"23"-36"16"-16,5 5-51 15,-1-4-10-15,2 3-21 0,3-3-2 16,-1 0-3-16,1 0-2 16,0 0-10-16,0 0-8 15,0 0-27-15,0 0-11 16,0 0-7-16,5 0-6 16,15-5-3-16,34-13-5 15,-24-7-18-15,3 2-9 16,2 11-13-16,2 1-5 0,-2 10-6 15,-10-2 0-15,-11 3-3 16,1 6-2-16,-13 8 0 16,0 6 0-16,-5 14 4 15,-19-11 2-15,-13 11 2 16,2 2 0-16,-18-3-2 16,2 5-1-16,0-3 1 15,-3-3-1-15,10-4 0 16,6 4-1-16,13-7-1 15,5 2 0-15,14-3-2 16,-3-3 0-16,1-6 0 16,1-5 0-16,3-2 0 15,6 5 0-15,4-3 0 16,3 6 0-16,1-9 0 16,-2-2 0-16,13 0 2 15,1-2 2-15,11 1 5 16,4-3 1-16,3-14 2 0,-1-2 0 15,6 1-3-15,-1 4-2 16,-16 8-4-16,-2-5 0 16,-15 0 0-16,-11-2-2 15,12 5 2-15,2 1 0 16,-12-3 14-16,6 6-23 16,-5-4-57-16,-12-3-50 0,1 2-185 15,7-5 191-15</inkml:trace>
  <inkml:trace contextRef="#ctx0" brushRef="#br0" timeOffset="-142265.45">15423 16369 879 0,'-2'-14'402'16,"3"9"-176"-16,1-1-9 16,-3 3-34-16,1 2-14 15,-1 0-40-15,0 0-25 16,-1 1-43-16,-18 1-16 15,-32 7-12-15,19-6-4 16,-3-1-11-16,3 13-4 16,-5-4-8-16,1 7-3 15,0 8-2-15,1-10 0 16,15 6-1-16,-5-4 0 0,13-2-1 16,9 5-1-16,4-1-1 15,3-1-2-15,8-2 0 16,4-2 0-16,-4-11 1 15,15 0 3-15,4-8 1 16,3-6 0-16,5-6 0 16,-1-4-3-16,-4-6-10 15,-4-1-3-15,4 2-2 16,-8-5 1-16,-1 8 9 16,-9 1 5-16,-9 8 0 15,-4 6-5-15,-4 14-1 16,-6 4 0-16,-5 14 1 15,7 13 7-15,-14 4 1 0,-1 11 0 16,-3 14 1-16,-8 10 0 16,-2-1 1-16,4 5-1 15,-10-5 0-15,-6-8 1 16,11 12-1-16,-10-12 1 16,11-6 1-16,4-1-1 15,-4-17 0-15,3-5 2 16,-3-13 1-16,-1-13 2 0,-4-13 3 15,4-4 0-15,5-17-2 16,8-3-1-16,8-12-5 16,8-2-2-16,10-11-2 15,4-5-1-15,11 7 0 16,4-2-1-16,7 13 0 16,5 11 0-16,5 4 0 15,3 3 0-15,0 5 1 16,1 3 1-16,0 6 2 15,6 5 0-15,0-3 0 16,0 4 1-16,-5-1-1 16,-9-5 0-16,-4 4 23 15,-6 0-37-15,-5 3-97 16,-3 4 86-16</inkml:trace>
  <inkml:trace contextRef="#ctx0" brushRef="#br0" timeOffset="-141680.611">15949 16028 730 0,'-7'-4'322'16,"8"11"-114"-16,-1 4-22 15,4 14-30-15,-9 4 2 16,-3 24-34-16,-13 1-12 16,-12 9-13-16,3 6-10 0,-18-4-27 15,6 12-16-15,-6 5-22 16,1 0-6-16,2-10-7 16,5-10-3-16,14-16-3 15,2-13 0-15,19-10-3 16,-1-7 0-16,8-13 1 15,2-6-21-15,8-13-77 16,5-2-56-16,12-16 83 16</inkml:trace>
  <inkml:trace contextRef="#ctx0" brushRef="#br0" timeOffset="-140515.58">16318 16250 580 0,'0'-1'308'16,"3"8"-71"-16,-6-12-41 0,3 8-67 16,-2-3-22-16,1 0-33 15,0 0-12-15,-5 11-6 16,-9 18-7-16,-13 32-2 15,9-27-2-15,-4 11-9 16,-2 0-5-16,-6 2-13 16,0-2-6-16,1-6-5 15,3 1 0-15,-1-17-2 16,10 0 1-16,-1-7-1 16,4-14 4-16,14-2 2 15,1-6-1-15,4-22-4 16,5 4 0-16,13-15-31 15,3-6-19-15,22 2-45 16,1-8-18-16,5 4 20 16,-1 2 19-16,-1 8 44 15,-2 5 16-15,-6 17 8 16,-11 0 1-16,-15 13-4 0,4 13 16 16,-26 2 16-16,12 19 9 15,-9 4 16-15,-20-4-13 16,18 8-13-16,-12-4-7 15,0 2-9-15,7 3-4 16,-9-2-3-16,-5-9 0 16,6-10 0-16,4-2 1 15,3-10 4-15,8 1 5 0,3-6-2 16,1-10-3-16,6-22-6 16,8 3-4-16,6-14-2 15,11 4-13-15,7 0-21 16,-11-8-5-16,12 1-1 15,-1 2 15-15,-4 1 20 16,10 7 7-16,-12 20 2 16,-8 2 2-16,-15 11 4 15,-4 4 8-15,-7 6 15 16,-7 2 4-16,6 21 4 16,-6-6-7-16,1 6-11 15,3 2-6-15,-6-4-8 16,0 2-2-16,-2-5-2 15,0 3 0-15,-3-12-1 0,7 3 1 16,-1-6 1-16,1-3 4 16,4-1-41-16,1-6-30 15,3-10-233-15,0-15 194 16</inkml:trace>
  <inkml:trace contextRef="#ctx0" brushRef="#br0" timeOffset="-140031.43">17030 16345 517 0,'-16'0'361'0,"5"4"38"16,9 2-146-16,-2 1-103 15,1 4-24-15,6 4-27 16,-11-6-1-16,5 8-11 15,0 3-1-15,-9-1-2 16,3 9-6-16,-4 2-13 16,0 0-14-16,-9 5-22 15,9-3-9-15,-8-7-12 16,0-4-2-16,18-3-3 16,9 5-3-16,5-1 2 15,3-8-1-15,-2-13 1 16,2-1 4-16,8-7 2 0,3-1 1 15,-5-11-1-15,1-7-1 16,-3-15-2-16,-3-3-1 16,12 5 0-16,-13-9-1 15,-3 0-2-15,3 7 2 16,-15 3 0-16,-6 10-1 16,-4 22-2-16,-16-1-2 0,7 16-1 15,-3 0-1-15,2 7 3 16,9 6 0-16,-17-9-2 15,19 8 4-15,2-7-47 16,-12-5-38-16,18 3-108 16,-10-9-107-16,4-2 190 15</inkml:trace>
  <inkml:trace contextRef="#ctx0" brushRef="#br0" timeOffset="-139666.46">17648 15980 1049 0,'5'-20'500'16,"2"11"-165"-16,-4 3-131 15,2 4-100-15,-4 2-33 16,-1 9-42-16,-4 10-2 16,-7 21 21-16,-5 15 17 0,-8 22 15 15,-10-4 1-15,-4 6-8 16,-3-7-10-16,14-7-22 16,3 3-8-16,6-6-16 15,4 1-4-15,0-14-5 16,3-9 0-16,-4-22-5 15,5-6 8-15,10-13-40 16,-6-10-39-16,16-6 377 16,0-8-262-16</inkml:trace>
  <inkml:trace contextRef="#ctx0" brushRef="#br0" timeOffset="-137344.271">18659 15370 665 0,'-5'-1'330'16,"3"1"-123"-16,1 1-19 15,0-1-64-15,0-1-23 16,1 1-23-16,0 0-12 16,0 0 2-16,0 0 3 15,7 3 20-15,10-1 4 0,31 30-4 16,-18-28-3-16,7 3-24 15,2-8-11-15,12 3-20 16,-11-7-11-16,-6-9-11 16,1 9-3-16,-15-4 0 15,-3 1-2-15,-6 4-4 16,-6 2-15-16,-9 2-78 16,-5 0-55-16,-10 0-185 15,1 5 202-15</inkml:trace>
  <inkml:trace contextRef="#ctx0" brushRef="#br0" timeOffset="-137030.78">18558 15648 589 0,'-6'2'350'16,"1"-2"-32"-16,1 2-58 16,-1-1-83-16,2 1-48 15,2-2-44-15,1 0-13 0,0 0 11 16,0 0 21-16,2 6 21 16,18-1 3-16,34 24-11 15,-16-21-14-15,-3-13-38 16,7 5-16-16,-2 0-26 15,-13-3-10 1,-5 3-6-16,-14-2-2 0,-1 2 1 16,2 3-24-16,1-1-53 15,4 1 50-15</inkml:trace>
  <inkml:trace contextRef="#ctx0" brushRef="#br0" timeOffset="-135898.05">19688 15122 406 0,'15'-3'233'0,"-6"-3"-19"15,1 2-11-15,-6 3-26 16,-4 0-17-16,-3-1-45 16,2 2-27-16,0 0-33 15,0 0-9-15,0 0 0 16,-10 18 3-16,-24 33-6 16,17-21-7-16,-4-3-13 15,0 8-3-15,-2-5-9 16,2-3-1-16,4-4-3 15,2-11 0-15,5-10 5 16,-1-8 4-16,11-2-3 16,2-9 0-16,14-3-9 15,6-3-3-15,-2-9-1 16,7 1 0-16,-4 2-4 16,7 11 0-16,1 9-2 15,0 4-1-15,7 16 1 0,-7 2-1 16,-2 12 2-16,-5 8 0 15,-4 8 3-15,-1 4 1 16,-10-2 1-16,-1 0 1 16,-11-7 3-16,-14-2 1 15,-11 4 10-15,-8 1 5 16,-19 5 7-16,0 4 4 0,-7-3-1 16,-1-4 3-16,10-13 9 15,0-13 1-15,30-10 5 16,-2-16-8-16,11-16-15 15,9-5-7-15,0-12-13 16,12 6-5-16,5 4-6 16,-6 4-1-16,2 14-1 15,-5 4-1-15,3 12-1 16,6 3 0-16,-3 8 0 16,3 4 2-16,-2 10 6 15,12 3 1-15,0 3 1 16,13 9 0-16,1-12 0 15,-2-9 0-15,7-2 0 16,5-10 3-16,2-1 1 16,-2-7 2-16,3-10 1 15,-11-10-33-15,4-6 112 0,0 2-72 16</inkml:trace>
  <inkml:trace contextRef="#ctx0" brushRef="#br0" timeOffset="-133147.541">21762 15118 469 0,'-7'-6'347'16,"-1"4"22"-16,12 1-179 15,-3 1-54-15,14 11-70 16,-15-1-24-16,-6 8-10 16,4 7 3-16,-2 5-6 15,8 9 0-15,-12-7-4 16,-2 3-4-16,7-2-5 0,-2-3-3 15,9-4-5-15,-8-12 0 16,-9-8 0-16,9-3 5 16,-2-2 14-16,10-1 1 15,-5-1-1-15,0 0-5 16,-2-4-15-16,-1-13-2 16,0-37-3-16,6 29-1 15,0-8-1-15,-1-1 0 16,9 7-1-16,-10-2-1 15,9 11 2-15,4 8 0 0,-23-1-3 16,13 8-3-16,-21 4-4 16,-6 3 0-16,0 9 2 15,-13 3 2-15,6 4 2 16,0 10 0-16,2 5 1 16,0 4 0-16,-4-3 0 15,0-2 1-15,6 2 0 16,-2-4-2-16,14 7 1 15,4-2 1-15,5-1-1 16,2 3 2-16,-1 0 1 16,-1-2 1-16,11 4 12 15,2-8 5-15,12 1 8 16,1-4 4-16,7-7 3 16,7 2 0-16,4-17-1 15,6-6-3-15,0-3-8 0,2-2-4 16,-2-3-3-16,1 4-1 15,-22-12-1-15,3 5-2 16,-21-1-10-16,7 7-26 16,-3-2-100-16,-8-1-74 15,5 2 114-15</inkml:trace>
  <inkml:trace contextRef="#ctx0" brushRef="#br0" timeOffset="-130515.872">22331 15604 608 0,'0'0'297'16,"0"0"-105"-16,0 0-32 15,-1 1-51-15,-1 2-18 16,0 3-3-16,0-4 3 0,-3 6 19 16,2 0-1-16,-1 0-19 15,-4 3-12-15,-25 30-33 16,3-36-10-16,5 5-15 15,-3-1-5-15,-3-4-5 16,6-4-1-16,0-3-1 16,5-1 1-16,6-2-3 15,5 1 0-15,5 0-1 16,1-2-1-16,4 6-4 16,0 0-3-16,-1 0-7 15,0 0 0-15,0-1 2 16,0 0 1-16,0 1 6 15,0 0 0-15,0 0 1 16,0 0 1-16,3 9-1 16,1 4 2-16,2 19 0 0,-9-21 0 15,-9-11-1-15,-1 2 0 16,5 9 0-16,-2-10 0 16,5 14 0-16,-1-9 0 15,0-1 0-15,4 9 0 16,1-11 1-16,-1 0 3 15,4-1 0-15,-3-3-2 16,1 0-2-16,0 0-2 0,1-3-2 16,0-3 1-1,16-3-1-15,30-25 1 0,-25 32-2 16,5 4 1-16,0 9-1 16,-8-12 0-16,8 11 0 15,-15-6 1-15,2 11 1 16,-1 5 0-16,-3 5 1 15,-9-2 0-15,7 2 1 16,-4 2 0-16,-4-1 2 16,12 7 1-16,-21-12-1 15,1 4 10-15,-17-7 10 16,4 3 4-16,-4-4 10 16,-5-6-5-16,2 0-1 15,-10-10-2-15,4-4-6 16,6 4-3-16,-2-13-7 15,4 0-2-15,3-3-3 0,-6-9-2 16,18 8-4-16,2 5-1 16,3 2-25-16,10 9-28 15,-1 1-87-15,5 1-60 16,6 2 120-16</inkml:trace>
  <inkml:trace contextRef="#ctx0" brushRef="#br0" timeOffset="-130065.48">22901 15229 620 0,'-6'-10'395'0,"4"2"7"15,2 6-103-15,-8-3-123 0,5 10-48 16,-6 10-76-16,0 9-23 15,-2 19-7-15,-7 2 6 16,-5 5 6-16,3 3 0 16,-6-2-5-16,10 7-6 15,-3 6-6-15,-12-3-3 16,4-4-3-16,-10-15-2 16,7-11-3-16,11-10 1 0,2-12 1 15,8 2 5-15,5-14 5 16,3-4-21-16,4-8-63 15,4-14-58-15,11-6 67 16</inkml:trace>
  <inkml:trace contextRef="#ctx0" brushRef="#br0" timeOffset="-129733.29">23201 15188 1219 0,'3'-3'508'0,"8"4"-308"0,0 1-57 15,-4 2-81-15,-2 4-18 16,-5 8-10-16,-11 6-1 16,2 18 9-16,1 3 3 15,-12 6 1-15,9 2 0 16,-15-5-4-16,-14-2-6 15,12 6-14-15,-6-5-6 16,5 2-6-16,9 4-2 16,-2-6-2-16,4-5 0 0,4-9-1 15,1-8 1-15,5-13 4 16,0-3-10-16,4-7-44 16,-5-5-54-16,6-2-196 15,-1-7 189-15</inkml:trace>
  <inkml:trace contextRef="#ctx0" brushRef="#br0" timeOffset="-129464.22">22730 15527 807 0,'-5'-5'485'15,"5"2"-76"-15,5 0-203 0,-2-4-35 16,26 5-86-16,-2-2-13 16,13 4-16-16,11 6-9 15,-5-2-16-15,3 5-7 16,-4 2-10-16,-9-4-4 16,-10 0-2-16,-8-3 2 15,-6 2-26-15,-7-3-63 16,-5-1 55-16</inkml:trace>
  <inkml:trace contextRef="#ctx0" brushRef="#br0" timeOffset="-128881.23">23384 15727 879 0,'-7'-12'451'0,"-3"8"-134"0,-1-1-88 16,-3 15-80-16,-7 3-37 15,-7 4-33-15,2 6-13 16,1 6-22-16,12 4-7 16,1 1-10-16,5-3-5 15,-8-3-7-15,4-4-4 16,6 3-3-16,-9-9-1 0,18 3-3 16,3-1 0-16,8-2 0 15,0 2 0-15,-5-9 1 16,-2-4 1-16,0-4 6 15,-1-4 0-15,11-4 1 16,-1-8 1-16,5-6-8 16,3-1-4-16,-1-1-7 15,-1-1-4-15,-4 0-5 16,2 1 1-16,-7 4 2 16,-6 2 3-16,-4 12-2 15,-5 4 0-15,-7 6 0 16,-3 2 0-16,-6 5 5 15,-2 2 3-15,-2 3 2 16,4 4 0-16,-6 1 1 16,15-1-1-16,5 4 0 15,-5-2 0-15,12-2 15 16,-12-6-27-16,11-2 12 0</inkml:trace>
  <inkml:trace contextRef="#ctx0" brushRef="#br0" timeOffset="-128081.53">24075 15313 503 0,'4'-9'318'0,"-4"-1"2"15,1 6-23-15,-3-2-69 16,-3 4-43-16,2 17-69 16,-11-6-22-16,-5 11-23 15,-2 3-2-15,-14-3-9 16,1 9-7-16,-9 8-15 16,-2 5-7-16,6 6-10 15,7 0-4-15,11 1-5 16,3-4-1-16,12-2-4 15,-8-8 0-15,17-6-4 16,11-1 0-16,4-10 1 16,13 4 1-16,2-15 3 15,1-1 1-15,8-8 3 16,1-7 1-16,9-10 1 16,8-3-2-16,-4-19-2 15,-2-6-2-15,-18-8 1 0,-9-6-1 16,-1 7-1-16,-10 5-1 15,-5-1-3-15,-11 6-3 16,-18 2-1-16,0 0-3 16,1 26-4-16,-11-7 0 15,8 21-1-15,-1 9 2 0,-9-6 2 16,3 10 1-16,-2-1 5 16,-1-2-15-16,6 13-59 15,10 3-36-15,1-7-151 16,4-1 162-16</inkml:trace>
  <inkml:trace contextRef="#ctx0" brushRef="#br0" timeOffset="-127434.11">25516 15428 663 0,'7'-19'362'0,"6"11"-56"16,-8-5-49-16,-4 8-30 0,0 5-32 15,-8-1-68-15,-7 7-29 16,-6 12-52-16,-7 5-13 16,-12 7 0-16,-4 8-1 15,-3 12-6-15,-7-4-3 16,3 5-9-16,5-1-3 16,11-11-3-16,-1-3-1 15,12-10-2-15,-5-13 4 16,5-8 11-16,17-4-8 15,-1-17-75-15,14-4-67 0,5-22 71 16</inkml:trace>
  <inkml:trace contextRef="#ctx0" brushRef="#br0" timeOffset="-127183.74">25239 15340 770 0,'-10'1'477'16,"-2"7"-36"-16,5 7-216 15,-11 1-32-15,8 5-65 16,9 8-19-16,-3 4-22 16,3-4-13-16,7 6-20 15,-1 4-8-15,0-2-16 16,7 1-7-16,1-2-9 16,1-5-2-16,17-4-2 15,-3-3 0-15,-3-14 3 0,8 6 0 16,-4-16-48-16,0-1-47 15,5-9-148-15,-1-14-145 16,8 7 236-16</inkml:trace>
  <inkml:trace contextRef="#ctx0" brushRef="#br0" timeOffset="-126501.05">26075 15324 563 0,'-2'-10'384'16,"-1"3"46"-16,3 1-129 31,0 2-119-31,1 2-43 0,-1 1-69 0,9-4-17 16,19-6-9-16,43-9-6 15,-28 29-11-15,2 7-1 0,-17 2-4 16,4 7-2-16,-18-2 5 16,-8-5 7-16,-10 5 16 15,-6-2 5-15,-17 1 1 16,2 6-8-16,-15-5-19 16,-7-5-7-16,15 3-10 15,-12-7-2-15,9 7-3 16,2 0-1-16,-15-6-1 15,10 8-1-15,3-4-1 16,4-1 1-16,7 4-2 16,4-2 1-16,7 6-1 15,3 1 0-15,6-3-1 16,-2-4-1-16,3-9 1 16,5 3 1-16,11 0 4 15,8 4 5-15,9-2 4 16,5-6 3-16,13-6 0 15,-2-8-1-15,10-6-2 16,-1-3-2-16,4-1-4 0,0 8-1 16,-11 3-1-16,-7-5-2 15,-24 6 2-15,-2 3-13 16,-12 5-56-16,-5 3-49 16,-8 5 64-16</inkml:trace>
  <inkml:trace contextRef="#ctx0" brushRef="#br0" timeOffset="-125651.01">27095 15486 751 0,'-1'-1'365'15,"0"0"-159"-15,0-1-18 0,-1 1-44 16,2 0-12-16,0 0 20 16,3 1-8-16,24 2-27 15,33 5-14-15,-17-3-31 16,4-3-14-16,1-1-18 16,-2-2-7-16,-4-3-14 15,-5-4-4-15,-7 0-4 16,-2 3-2-16,-10-2 1 15,-1 5 0-15,2 0 7 16,-4 2-18-16,-8 1-58 16,-2-1-44-16,-14-2-130 15,0 3-112-15,-5 3 222 16</inkml:trace>
  <inkml:trace contextRef="#ctx0" brushRef="#br0" timeOffset="-125266.88">27048 15625 471 0,'-8'4'301'0,"-2"-2"22"15,6 2-114-15,6 0-63 16,-3-4-24-16,0 0-28 16,0 0 0-16,1 0 8 15,0 0 9-15,26 8 6 16,34 12-1-16,-33-15-8 16,0 0-8-16,13 5-14 15,-3-5-8-15,11 2-12 16,0-2-9-16,-4-5-19 15,4 4-7-15,-14-8-14 16,-2-1-4-16,-12 0-2 16,-6-5-1-16,0 6 3 15,-9-3-23-15,-2 0-89 16,9 4-43-16,-5-1 74 16</inkml:trace>
  <inkml:trace contextRef="#ctx0" brushRef="#br0" timeOffset="-124034.7">24034 16763 630 0,'5'-19'317'16,"-2"9"-86"-16,0 8-28 15,-2-5-51-15,5 18-28 16,-8-10-52-16,-1 2-20 16,-1 5-26-16,-7 0-2 15,3 22 8-15,0 2 7 16,-7 4 6-16,0 4 0 15,-3 0-7-15,2 5-8 16,1 1-11-16,-1-8-5 16,9-2-6-16,-4-13-2 0,3-15 2 15,8 12 9-15,-2-25 11 16,4 0 1-16,6-6-2 16,-2-18-10-16,5-5-12 15,0-8 0-15,4-4-2 16,-2 4-1-16,0 4-2 15,4 7 0-15,-7 2-4 16,-3 0 0-16,-6 9-1 16,-7 6-1-16,-9 9-4 15,-3 4-2-15,-9 5 0 16,0 7 2-16,-10 3 4 0,-5 5 2 16,7 11 1-16,-10-4 0 15,14 11 1-15,-10 4-1 16,-11 7-1-16,11 8 0 15,-8 1 0-15,19-1 0 16,10-7 2-16,7 0 0 16,6-7 2-16,6 5 4 15,7-8 12-15,7 1 7 16,8-4 12-16,7 0 6 0,8-9 0 16,9-1 0-16,1-1-5 15,8-8-2-15,1-4-5 16,-3-4-4-16,8-14-3 15,-10-11-3-15,1-4-2 16,2-6 3-16,-4-4-47 16,-1 0-42-16,-6 1 43 15</inkml:trace>
  <inkml:trace contextRef="#ctx0" brushRef="#br0" timeOffset="-122918.88">24495 17407 364 0,'43'-21'276'0,"-22"13"25"16,-11-7-77-16,3 1-19 0,1 5-28 16,-5-1-15-16,2 8-25 15,-9-2-9-15,6 6-27 16,-13-2-20-16,6 9-27 15,-4 2-12-15,-13 9-6 16,1 5 1-16,-7 16-2 16,5 7-5-16,-5 8-10 15,4 7-4-15,-7-15-6 16,2-2-2-16,5-11-1 16,1-4 1-16,3-6-1 15,3-3 1-15,2-8 0 16,2-8 4-16,4-3 11 15,3-5-17-15,0-11-47 16,5 0-54-16,4-9-169 16,-1-14-352-16,10-2 410 15</inkml:trace>
  <inkml:trace contextRef="#ctx0" brushRef="#br0" timeOffset="-122448.63">25015 17341 705 0,'3'12'436'16,"-6"0"-56"-16,-2-1-120 15,-5 3-42-15,-5 0-59 16,-2 6-26-16,-6 4-45 16,-3-2-19-16,-8 2-28 15,-1 2-9-15,2 2-11 16,9 6-5-16,0-5-8 15,12 6-2-15,0-6-4 16,-1-5 0-16,12 1-2 16,-9-4 1-16,12 0-1 15,-4-4 1-15,14-2 0 16,11-4 0-16,4-4 2 16,18 3 1-16,-1-10 3 15,2-8 1-15,5-6 2 16,-1-6 0-16,-9-6 0 15,0-8-1-15,-12-10 1 0,-1-8 0 16,-18-8-1-16,-10 1 0 16,-2 5 0-16,-7 1-1 15,-18 11-2-15,0 8-2 16,-21 18-6-16,-5 5-2 16,16 15-2-16,2 8-1 15,6 4 3-15,8 4 30 16,6-1-93-16,9 1-52 15,10-3 80-15</inkml:trace>
  <inkml:trace contextRef="#ctx0" brushRef="#br0" timeOffset="-120964.86">25797 16863 351 0,'10'-14'272'0,"2"2"28"15,-2-2-83-15,2 5-20 16,-4 0-24-16,-4 0-12 0,-3 4-57 16,-1 5-29-16,-4 14-39 15,-6 5-15-15,-8 20 8 16,1 15 6-16,-7 20-4 15,-1 13-6-15,1 3-8 16,-7-8-3-16,1-17-5 16,12-10 0-16,-3-15 0 15,7-3-1-15,10-11 1 16,-7-8 1-16,2-12 11 16,9-6 2-16,4-11-19 15,-1-7-25-15,17-9-104 16,-17-8-109-16,6-2 146 15</inkml:trace>
  <inkml:trace contextRef="#ctx0" brushRef="#br0" timeOffset="-120619.72">26453 16699 860 0,'0'9'468'0,"-3"2"-97"0,-9 2-172 16,-1 7-29-16,-5 1-55 15,-2 10-20-15,-1 7-24 16,-1 7-12-16,-2 13-9 16,-4 2-8-16,5 10-13 15,2 2-6-15,6-5-10 16,-6-10-3-16,10-11-3 15,-11-7 1-15,10-4-2 16,3 0 0-16,-2-5 2 16,12-3-1-16,-14-11-10 15,13 2-23-15,-7-15-71 16,-7-2-62-16,10-1-169 16,-11-9 203-16</inkml:trace>
  <inkml:trace contextRef="#ctx0" brushRef="#br0" timeOffset="-120345.99">25795 17122 807 0,'-15'-1'434'0,"11"4"-69"15,0-1-117-15,5 0-101 16,-1-2-34-16,0 0-36 16,12 2 1-16,17 2 16 15,53 11-9-15,-23-8-29 16,-3-3-14-16,8 7-23 16,-14-9-5-16,-5 1 23 15,-6 2-14-15,-6-4 354 16,6 3-270-16</inkml:trace>
  <inkml:trace contextRef="#ctx0" brushRef="#br0" timeOffset="-119619.71">26740 17360 625 0,'6'-7'387'0,"-8"-1"-54"16,4 5-98-16,-5 1-31 0,0 2-63 16,2 0-27-16,0 0-38 15,0 0-11-15,-9 26-7 16,-12 37 0-16,9-12-9 16,3 3-9-16,-20 2-14 15,14-2-6-15,-8-8-7 16,1 1-3-16,17-3-3 15,-8-3 1-15,9-4-1 16,-5-8 1-16,-5-7 1 16,4-2 1-16,-1-13 15 15,3-3-11-15,4-13-72 16,-1-7-54-16,8-11-151 16,7-7 154-16</inkml:trace>
  <inkml:trace contextRef="#ctx0" brushRef="#br0" timeOffset="-118902.172">27067 17405 453 0,'0'1'294'0,"-2"5"14"16,2-1-97-16,0-5-55 16,-1 0-27-16,0 0-34 15,-3 1-8-15,2-1-16 16,0 0-10-16,1 0-7 16,-1 4-4-16,1 0 7 15,0-4 12-15,0 0 21 16,1 0 4-16,0 0-15 15,17 1-18-15,28-8-31 16,-26-9-12-16,12 2-10 16,1 2-3-16,3 1-2 15,1 5 0-15,-9 2-2 16,-6 2 0-16,-7 7-2 0,-9 5-1 16,-7 11 2-16,-4 5 2 15,-16 8 2-15,-2 6 1 16,-7 10 0-16,-8-4-2 15,2 0 2-15,-2-1-2 16,0-10 0-16,5 7 1 16,-4-7-1-16,2-5-1 15,2-7 1-15,1-5 0 16,12-3-1-16,1-4 0 0,9-2 0 16,3-1 0-16,1-4-1 15,0 0 0-15,5-2-1 16,1 2-2-16,5-3 0 15,-4-1 0-15,0 0 2 16,13 2 2-16,16-1 7 16,36-2 3-16,-14-1 6 15,-7 1 1-15,-6 1-2 16,8 1-4-16,-8-1-4 16,2 2-2-16,-2 0-2 15,-13 0-1-15,-11 0 1 16,1-5-2-16,-8 0 2 15,-5-1 2-15,4-3 0 16,-1 3 2-16,-1-3 12 16,-1 3-20-1,-1 2-53-15,0 0-68 0,-2 1 65 16</inkml:trace>
  <inkml:trace contextRef="#ctx0" brushRef="#br0" timeOffset="-117603.51">28166 16699 737 0,'-8'9'390'15,"-8"-6"-105"-15,-11 10-118 16,-3 3-19-16,-1 7-50 16,-12 3-18-16,-10 2-24 0,3 9-11 15,-11 4-13-15,3 4-5 16,11 14-5-16,1 6-1 16,14-1-3-16,5 0-2 15,15-11-3-15,6-7-3 16,-2-12-2-16,12-1 0 15,11-11 4-15,4-2 3 16,26-4 11-16,4-6 4 0,12-4 0 16,6-5-1-16,6-7-8 15,0-5-5-15,-5-13-1 16,-1-2-2-16,-12-8 0 16,-5-7-1-16,-11 5 1 15,-10-12 1-15,-20-13-1 16,-6-4 1-16,-19-15-4 15,-7 7 0-15,-7 8-4 16,-9 4 0-16,-7 11-4 16,-1 0 0-16,8 13-1 15,14 15-1-15,6 14-4 16,-4 3-1-16,-3 8 9 16,-5 2-4-16,20 8-74 15,12 7-509-15,17 1 412 16</inkml:trace>
  <inkml:trace contextRef="#ctx0" brushRef="#br0" timeOffset="-116537.14">28640 17305 403 0,'11'-7'262'16,"-1"1"-18"-16,1 3-61 15,-2 0-23-15,0 3-33 16,-2-1-16-16,-2 3-26 15,-2 0-11-15,-3 3 5 16,-1-5 4-16,-1 0-2 16,-3 11-3-16,-7 8-19 15,-41 28-11-15,31-24-18 16,-5 1-6-16,10-1-12 16,-8-2 0-16,11-8 0 15,-3-7 1-15,7-5 5 16,4-2 0-16,-2-8-2 15,9-3-3-15,3-3-8 16,12-3-4-16,-2-6-2 16,8 5-1-16,-3-1 0 0,1 1 0 15,6 8-3-15,-1 6 0 16,5 4-3-16,3 5 0 16,2 15 0-16,-3-1 2 15,-5 14 2-15,-4 2 2 16,-7 11 1-16,-2 4 0 15,-14 4 1-15,-7 1 1 16,-17-8 2-16,-7-3 0 0,-14-2 2 16,0-9 1-16,1-5 1 15,-5-4 1-15,-5-9 1 16,-3-8 1-16,-4-8 0 16,9-4 0-16,16-13-2 15,4-1-1-15,13 0-3 16,7-6-3-16,11-4-2 15,5 0-3-15,6 5-3 16,4 2-2-16,8 16-1 16,4 7-1-16,4 6-1 15,0 7 3-15,3 1 5 16,4 5 4-16,0 6 2 16,2-2 3-16,-9 0 1 15,-1-2 0-15,-2-4-1 16,5 2 2-16,6-3 0 0,-3-8 0 15,4-8 6-15,-2-9-18 16,20-7-86-16,-1-7-45 16,12-4 71-16</inkml:trace>
</inkml:ink>
</file>

<file path=ppt/ink/ink5.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28T00:49:53.513"/>
    </inkml:context>
    <inkml:brush xml:id="br0">
      <inkml:brushProperty name="width" value="0.05292" units="cm"/>
      <inkml:brushProperty name="height" value="0.05292" units="cm"/>
      <inkml:brushProperty name="color" value="#FF0000"/>
    </inkml:brush>
  </inkml:definitions>
  <inkml:trace contextRef="#ctx0" brushRef="#br0">17466 8597 644 0,'31'-33'311'0,"-31"28"-103"15,4 1-23-15,-5 1-49 16,0 2-22-16,0 1-42 15,0-1-13-15,0 0-18 16,0 1-6-16,-1 0-6 16,2 0 0-16,0 0 1 15,-1 0 2-15,-5 20 3 16,-29 29 0-16,24-13 2 16,4 6-2-16,-8 1-7 15,6 2-6-15,-8-6-8 16,-7-2-4-16,5-5-3 0,-3-5 0 15,1 1-2-15,-1-4 0 16,11-4 0-16,1-2 0 16,3-11 1-16,4 1 0 15,1-7 7-15,2-1-11 16,5-9-68-16,-1-3-64 16,7-10 73-16</inkml:trace>
  <inkml:trace contextRef="#ctx0" brushRef="#br0" timeOffset="854.72">17451 8552 547 0,'-7'-2'338'16,"6"0"-47"-16,-1-2-95 0,2 3-28 15,0 0-61-15,0 0-19 16,0 0-21-16,0 0-6 16,2-6-3-16,2 3-2 15,9-6-2-15,37-24-2 16,-23 27-9-16,3 0-5 15,9 3-14-15,-2-6-7 16,3 2-8-16,2 6-3 16,1 4-2-16,1 6-2 15,-11 4 1-15,-7-6-1 0,-16 5 0 16,-4-1 1-16,-1 2 3 16,-8 2 0-16,-10 2 3 15,-7 2-2-15,-17 2 0 16,-1 1-1-16,-4 0 0 15,0-1-1-15,3-3 0 16,1-3 0-16,6-6 0 16,0-3 0-16,9-1-2 15,6-1 0-15,0-3 1 16,1-3-1-16,5 0-1 16,-4-4 0-16,15 3-2 15,-2 1-2-15,7-2-5 16,-5 4-2-16,0-1-2 15,2 0 2-15,13-8 1 0,30-16 2 16,-30 18 2-16,12 0 0 16,-4 4 0-16,4 3 0 15,1 1 0-15,2 6-1 16,-3 3-1-16,1 4 1 16,-3 8 0-16,-5 3 0 15,-3 6 1-15,-4 0 0 0,-8 1 2 16,1 4 1-1,-8-3 1-15,1 6 0 0,-8-8 2 16,1 0 0-16,-8-6 0 16,-6-1 2-16,-2 1 3 15,-5-2 5-15,-1-1 11 16,-2-3 4-16,-7-5 5 16,-1 0-1-16,2-7-5 15,-4-6-1-15,6-5-4 16,-5-6 0-16,-3-8-5 15,2-2-2-15,5 2-3 16,7-2-3-16,1 0-4 16,12 6-4-16,2-5-10 15,5 3-28-15,12 7-87 16,-6-3-328-16,12 16 307 16</inkml:trace>
  <inkml:trace contextRef="#ctx0" brushRef="#br0" timeOffset="2150.14">17676 9914 307 0,'36'-39'237'0,"-29"34"48"0,1 2-38 15,-5-4-60-15,-1 3-18 16,1 2-46-16,-1 2-28 16,-2 0-38-16,0 0-11 15,0 0-6-15,0 0 3 16,-2 0-2-16,1 0-5 16,-2 16-14-16,-5 38-4 15,7-23-5-15,0-2-1 16,-6-3-4-16,2 4 0 15,-4-4-1-15,3 4 0 0,1 0 0 16,-3-13-1-16,1-4 0 16,1-5 0-16,2-8 0 15,4 12 1-15,4-4 3 16,-3-6 3-16,-1-2 7 16,0-7 1-16,0 6-1 15,0 0-4-15,0 0-8 16,7-15-2-16,17-36-1 15,-13 30 0-15,-4-11 1 16,0 7 0-16,-2-2 0 16,-2-2-2-16,-3 2-1 15,-3-1-1-15,-4 12-1 16,-1-2-1-16,-4 12-4 16,-2 2-2-16,-5 9-3 15,-2 5 1-15,-3 5 1 0,-5 4 2 16,5-1 1-16,-7-1 1 15,11 0 2-15,-5 1-1 16,8 0 1-16,1 4-2 16,0 5 0-16,12 5 0 15,-13 2 0-15,5-1 0 16,-3 1-1-16,14 6-1 16,9 0-1-16,3-7 1 0,16 3-1 15,-8-10 1-15,2-9 2 16,13 10 2-16,-4-11 9 15,6 0 3-15,13-3 5 16,-3-5 1-16,4-7-5 16,9-2 0-16,-5-8 1 15,-9-5-1-15,-13-4 2 16,-3 3-1-16,-8-3-1 16,1 4 4-16,-11-3-43 15,-10-3-41-15,0 14 44 16</inkml:trace>
  <inkml:trace contextRef="#ctx0" brushRef="#br0" timeOffset="3332.04">17516 11284 477 0,'37'-58'306'16,"-34"38"-33"-16,1 4-77 16,8 9-27-16,-7-7-48 15,5 13-19-15,-4 0-33 16,-5 0-17-16,2 10-14 15,-4-7-1-15,0 13 1 16,-3 0 4-16,-6 13-3 0,-4 5-5 16,-8 2-10-1,4 9-3-15,-1 0-9 16,6 5-2-16,10 4-2 0,-6-6 0 16,1-8-2-16,-11-14 0 15,1-12 1-15,8-2-1 16,4 1 4-16,10 3 3 15,-8-11 6-15,10 2-9 16,-15-16-40-16,0-2-38 16,11 7-110-16,-14-14-90 0,20 8 168 15</inkml:trace>
  <inkml:trace contextRef="#ctx0" brushRef="#br0" timeOffset="4198.11">17555 11225 295 0,'-9'0'225'0,"0"0"45"0,8 3-63 16,-2-3-59-16,-6-3-25 15,5 5-30-15,-12-2-5 16,8 0-2-16,12 10-1 16,-9-10-10-16,10 2-7 15,1 3 0-15,-9-15-1 16,21 10-1-16,3-4-7 15,3-13-24-15,9 4-8 0,6-6-13 16,5-2-2-16,15 7-5 16,8 3-4-16,-17 0-1 15,3 8-1-15,-27-2 0 16,-2 9 1-16,3 10-1 16,-12 0 0-16,-1 9 2 15,-12-3 0-15,-12-4 4 16,1 5 1-16,-12 2 0 15,-5-3-1-15,-5 5-2 16,-12-5 1-16,6 3-1 16,-9-3-1-16,1-6 2 15,5-1-1-15,6-6 3 16,3-5 0-16,11-2 2 16,-1-7 1-16,5-7-3 15,9 5-4-15,6-3-7 0,1 0-5 16,12 4-1-16,0 2 0 15,5-1 3-15,6 4 2 16,1 1-2-16,0-3 2 16,9 9 0-16,3 0 1 15,4 7 1-15,-1 4 0 16,-11 1-1-16,-8 2 1 0,-3 8 0 16,-10 1-1-16,3 5 1 15,-5 0 1-15,-17-2 1 16,17 6 0-16,-7-2 2 15,-2-3 0-15,4 1 3 16,-23-11 0-16,-7 0 1 16,-6 2 2-16,-15-10 2 15,7 4 2-15,-7-11 8 16,5-6 5-16,4-4 6 16,-2-6 2-16,4-12-6 15,8 3-5-15,9-8-8 16,7-1-5-16,-6-6-6 15,8 5-3-15,8 5-2 16,-4 1-17-16,10 12-72 16,0 1-49-16,2 9 79 0</inkml:trace>
  <inkml:trace contextRef="#ctx0" brushRef="#br0" timeOffset="5431.37">17527 12482 701 0,'-5'-12'340'0,"2"4"-126"16,3 4-32-16,-3 4-77 16,-1 4-27-16,3 8-26 15,-10-2-4-15,4 14 2 16,9 11 1-16,-13 4-8 0,5 6-6 16,-4 1-9-16,-4 0-5 15,0 5-8-15,-5 1-2 16,2 0-4-16,-4-5-1 15,10-4-1-15,-3-9-1 16,2-14 1-16,6 1 1 16,-8-17 5-16,8 5 6 0,-1-12 3 15,-1-1 0-15,6-2-8 16,-7-14-10-16,6-3-10 16,3-7-5-16,2-4-2 15,4 1-1-15,-1-2 4 16,3-3 0-16,7-1 3 15,12 3 0-15,12 0 3 16,-8-6 0-16,8-5 0 16,5 2-2-16,5-5-1 15,11 10-1-15,3 3 1 16,-1 3 0-16,-1 17 1 16,-5 2 0-16,-12 17-2 15,-15 2 0-15,-18 10 1 16,9 12 1-16,-20 3 4 15,7 10 4-15,-5 4 16 16,-3 0 6-16,4 4 9 0,-12-1 1 16,-4-2-7-16,-15-5-3 15,5 0-6-15,2-1-2 16,0 1-3-16,9 0-4 16,-9-12-4-16,6 3 0 15,7-6-2-15,-5-8 2 16,12 2 7-16,-6-16-15 0,3-2-95 15,4-2-48-15,2-8 78 16</inkml:trace>
  <inkml:trace contextRef="#ctx0" brushRef="#br0" timeOffset="5780.87">17463 12669 556 0,'0'0'382'0,"-2"-3"-17"15,9 6-154-15,-5-3-25 16,14 1-66-16,9 4-17 16,12-4-4-16,12 3-9 15,10 0-23-15,5 0-9 16,-1 3-20-16,0-5-9 16,-13 2-13-16,-7 0-2 15,-12-1 11-15,-15-3-21 0,0 0-5 16,-9-1 3-16</inkml:trace>
  <inkml:trace contextRef="#ctx0" brushRef="#br0" timeOffset="15446.06">17419 13538 209 0,'5'-4'130'0,"2"2"-3"16,-3 0-3-16,0 0-20 16,-3 1-12-16,2-3-15 15,7 0-8-15,-2 2-7 16,-7 1 2-16,0 0 3 0,3 0-4 16,-4 0-9-16,3 1 1 15,-3 0 4-15,0 0 6 16,0 0 19-16,0 0-1 15,0 0-11-15,0 0-7 16,0 0-19-16,-1 0-9 16,-4 7-13-16,-19-2-5 15,-38 33-8-15,29-29-2 16,-7-1-1-16,4-3 0 0,12-1 0 16,1-4 0-16,6 1-3 15,5-1 0-15,6 0-3 16,3 7-1-16,0-8-1 15,4 4-5-15,-1-3-8 16,0-1 0-16,0 0 1 16,0 0 3-16,26 2 8 15,37 5 1-15,-26 3 1 16,3-7 1-16,-7 6-1 16,0 5 0-16,-12 2-1 15,-1 6 0-15,-8 3 0 16,-13 4 0-16,-1 5 0 15,-12-2 2-15,-2 8 0 16,0-6 1-16,-2-2 1 16,-2-4 1-16,-9-13 10 0,1-2 9 15,-9-13 11-15,4-4 5 16,4-4-3-16,4-7-8 16,5-5-11-16,2-6-5 15,9 6-8 1,4 10-3-16,1 1-15 0,-13-30-17 0,8 8-54 15,2 5-36 1,7 19-110-16,3 4-125 0,0 2 231 16</inkml:trace>
  <inkml:trace contextRef="#ctx0" brushRef="#br0" timeOffset="16312.84">17579 13630 553 0,'-2'-6'300'0,"-6"3"-78"0,7 2-58 15,0 0-80-15,0 0-41 16,0 0-36-16,0 1-4 16,-1 0 4-16,2 0 4 15,4 7 3-15,-1 5 0 16,9-6 3-16,34 30-1 16,-32-37 2-16,5 0 1 0,2-7 1 15,-5-5 0-15,2-5-3 16,-1 0-1-16,-3-2-5 15,-4-2-2-15,-3 6 0 16,-7 0-10-16,-9 2 32 16,4 13 4-16,-10 0-2 15,4 7 10-15,-5 7-32 16,-4-3-1-16,-1 8 1 16,-3-3-1-16,0 5-5 15,0 0-2-15,6 3-3 16,0-2 0-16,6 2 0 15,9 3-2-15,-3-3 0 16,7-2 1-16,5 3 1 16,-2-2 0-16,12-2 1 0,-2 7 1 15,8-3 0-15,-2-1 1 16,2-9 2-16,4-4 1 16,1-9 2-16,6-11 1 15,4-7 0-15,0-9-2 16,0-8-3-16,-6 3 1 15,1-3-1-15,3 0 0 16,-11 1 1-16,1 3-1 16,-8 9 2-16,-13-5 1 15,-2 6-1-15,0 2 0 16,-7 6 5-16,4 8-1 0,-12 1-3 16,-5 1 0-16,7 10-6 15,-7-2 0-15,8 8 2 16,-2 1 0-16,0-3-2 15,4 4 1-15,-8 0 4 16,12 5 2-16,-2-3 4 16,-10 0-1-16,17 4-3 15,-1-1 0-15,6 6-3 16,8 2 1-16,4 1-2 16,-18-14 1-16,13 1 2 15,11-4 3-15,-5-12 4 16,20 6 3-16,-1-16 10 15,-8-16-18-15,10-5-86 16,0-1-106-16,-7-6 107 16</inkml:trace>
  <inkml:trace contextRef="#ctx0" brushRef="#br0" timeOffset="17342.03">18516 13595 731 0,'7'-54'427'0,"-6"53"-89"15,0-1-122-15,1 4-52 16,-3-2-85-16,0 0-26 16,0 0-35-16,-9 15-4 15,-20 38 1-15,22-26 1 16,1 7 0-16,-15-4-2 16,11 6-4-16,0-6-1 0,1 0-1 15,6-4 0-15,1-5 1 16,-2-1 1-16,0-13 2 15,-1-1 8-15,3-7 5 16,-2-7-1-16,6 1-7 16,5-7-11-16,-1-5-17 15,-4-10-9-15,5-3-26 16,16-1-16-16,5-5-32 16,12 7-1-16,10 2 26 15,-11-2 18-15,-1 5 41 16,-2 6 11-16,-8 8 9 15,-3 2 3-15,-2 10 8 16,-5-3-1-16,-1 9-3 16,-9 0 6-16,-1 12 4 15,3 7 3-15,-20-8 3 16,7 12-5-16,-15-7-8 0,-4 0-5 16,7 3-5-16,0-2-3 15,9 4-3-15,0 0-1 16,4-7-2-16,2 4 1 15,1-8-2-15,3-1 0 16,9 3 4-16,4-6 2 16,8-8 4-16,1-5 1 15,11-8 0-15,2-3 0 0,-6-8-3 16,0-3-1-16,-6-8-1 16,0-6-1-16,6-2-2 15,3 2-1-15,-11-9-6 16,-6 4 0-16,-8 5-1 15,-1 14 0-15,-10 9 0 16,-2 6-5-16,-9 10-4 16,-7 0-2-16,-4 13 8 15,-4 0 6-15,5 14 6 16,-3-1 4-16,9 10 4 16,-7-5 4-16,0-1 2 15,12 4 1-15,11 1-6 16,6 4-5-16,7-5-3 15,-5-6 0-15,-3-10 1 16,-1-6 3-16,5-9 3 16,14 3-19-16,-1-12-85 0,8-8 66 15</inkml:trace>
  <inkml:trace contextRef="#ctx0" brushRef="#br0" timeOffset="17625.628">19615 13507 1246 0,'-14'0'552'0,"-3"9"-261"16,-4 2-92-16,-7 7-68 16,0 8-29-16,-8-2-43 15,1 2-17-15,11 5-25 16,-13-4-6-16,21 10-4 15,-7 2-1-15,-13-7 0 16,19 8 0-16,-15-7 1 16,0-10-1-16,14 3 2 15,-6-15-3-15,5-5-41 16,7-4-39-16,3-11-105 16,5-1-94-16,6-17 172 15</inkml:trace>
  <inkml:trace contextRef="#ctx0" brushRef="#br0" timeOffset="17858.75">19362 13561 1203 0,'-4'0'515'16,"-7"7"-278"-16,12 11-48 16,4 8-56-16,-8-2-23 0,-4 4-37 15,0-2-19-15,5 5-26 16,2 1-8-16,9 3-9 15,-9-7-2-15,15 1-2 16,0-1 2-16,-1-12 3 16,-1 2 2-16,-3-11-7 15,-3-15-25-15,10-10-94 16,12-3-65-16,4-20 101 16</inkml:trace>
  <inkml:trace contextRef="#ctx0" brushRef="#br0" timeOffset="18210.43">20083 13219 691 0,'-2'-7'440'15,"1"3"-12"-15,0 4-130 16,-2 0-143-16,1 0-47 15,1 0-48-15,-4 19-7 16,-18 39 4-16,3-18 0 16,-5 7-6-16,-2 7-4 15,-2 1-11-15,-5-7-3 16,15-1-6-16,-4-2-4 0,-4-3-6 16,20 1-3-16,-14-3-4 15,-2-4-1-15,9-3 0 16,-11-8 0-16,13-2 1 15,3-12 0-15,7-5-12 16,1-6-16-16,0-15-64 16,10 11-35-16,6-12-180 15,6 0 189-15</inkml:trace>
  <inkml:trace contextRef="#ctx0" brushRef="#br0" timeOffset="18430.84">19826 13421 1199 0,'-3'-4'536'15,"7"6"-236"-15,12 8-56 16,2-8-62-16,9 4-33 16,11 4-61-16,-3-6-27 15,13 10-32-15,-2-6-7 16,1 0 1-16,2-2-16 15,-12-10-81-15,0 3-18 16,-12-12 40-16</inkml:trace>
  <inkml:trace contextRef="#ctx0" brushRef="#br0" timeOffset="19241.4">17443 14278 568 0,'3'-11'373'0,"2"3"-35"16,6 7-104-16,-10 2-38 16,-7 3-76-16,5 1-21 15,-5 11-39-15,-5 5-11 0,13 22 0 16,-5 3-1-16,-11 8 1 16,-3 0-3-16,-3-1-8 15,5 4-6-15,-4-3-12 16,14 2-3-16,-12-8-4 15,-6-13 0-15,14 1 0 16,-7-14 0-16,11-8 2 16,0-3 17-16,0-13-43 15,3-4-50-15,-3-17-123 16,5-6-139-16,0-22 201 16</inkml:trace>
  <inkml:trace contextRef="#ctx0" brushRef="#br0" timeOffset="19694.16">17372 14291 787 0,'5'0'387'16,"5"1"-141"-16,-2 0-37 15,-11-1-71-15,-2-1-29 0,2-4-37 16,6 4-4-16,9-2-9 16,5 0 1-16,11-1 2 15,-3-7-6-15,15 2-8 16,-1 2-7-16,1 5-16 16,2 7-4-16,-4 3-12 15,-6 4-4-15,-2 13-3 16,-8-1 0-16,-11 2 3 15,-3 5 0-15,-15-10 3 16,-5 1 3-16,-8 8 2 16,-3-7 1-16,-6 4 0 15,-5-4-1-15,-4-3-1 16,-9-7 0-16,13-5 1 16,6 1 2-16,1-14 0 15,0-4 0-15,0-5-2 16,-3-4-4-16,13-3-4 15,11 10-5-15,6 0-38 0,0 0-27 16,0 5-95-16,0-3-79 16,0 3 153-16</inkml:trace>
  <inkml:trace contextRef="#ctx0" brushRef="#br0" timeOffset="20413.17">18235 14294 818 0,'3'5'413'0,"1"-1"-120"16,0-1-77-16,-2 2-67 16,-2-6-16-16,-1 0-1 0,0-1-10 15,0 1-20-15,0 0-17 16,-5-1-36-16,-6-2-7 16,-4-2-4-16,-27 0-4 15,22 8-11-15,-5-5-7 16,1 7-9-16,-6 1-4 15,1 9-3-15,2 4 0 16,-5-6 0-16,16 9-1 16,-9-6 0-16,-1-3-1 15,11 8-1-15,-2 0-2 16,5-3-2-16,10 11 0 0,3-11-2 16,0-4 0-16,19 7 3 15,-2-9 2-15,8 4 3 16,-10-6 1-16,4-7 3 15,5 2 0-15,-3-10 0 16,4-2-3-16,3-12-8 16,4-8-5-16,0-6-3 15,4-7 5-15,-1-2-16 16,-7-4-4-16,-1 6 0 16,-1 12-1-16,-20 0 24 15,-1 16 8-15,-3 8-8 16,-13 0-6-16,3 15-2 15,-1 7-4-15,-11 6 8 16,7 6 3-16,-5 1 3 16,2 5 1-16,2 1 3 15,-3-6 1-15,6 2 0 0,0-4 1 16,3-6 0-16,2 2 0 16,6-3 3-16,0-4-1 15,1-6 3-15,4 1-26 16,-3-6-79-16,-1-8-60 15,8-2 87-15</inkml:trace>
  <inkml:trace contextRef="#ctx0" brushRef="#br0" timeOffset="21541.25">18752 14295 742 0,'-7'15'389'0,"-8"-15"-92"15,7 3-101-15,3-4-66 16,1-6-36-16,4 4-46 16,0-5-9-16,0 4 14 15,-3-2 10-15,-4 8 30 0,-2-1 17 16,-9-5-20-16,2 0-5 15,-1-3-16-15,-2-4-11 16,-1 7-19-16,-4 2-8 16,-5 0-18-16,1 4-5 15,2 3-6-15,1 3-1 16,2 4-1-16,3 0-1 16,-1 1-1-16,14 9-1 15,-4-11 0-15,6 7 0 0,5-2-2 16,-11-9 0-16,10 9-2 15,1 2 0-15,3-4 1 16,9-1 1-16,10 2 3 16,-8-11 2-16,2-5 4 15,7 1 0-15,0-7 1 16,9-1-2-16,1-4-3 16,-8-12 0-16,-3-4-1 15,-1-1 0-15,-8-3 1 16,0 6-1-16,-4 5-1 15,-3 7-5-15,-3 13-12 16,0 11 0-16,-10 8 1 16,-3 13 4-16,-5 12 11 15,-2 4 2-15,1 10-2 16,-5-5 1-16,-3 8 1 0,-9-3 0 16,4 12 1-16,2 4 0 15,9 0 2-15,-6-5 0 16,7-12-1-16,-7-13 1 15,1-5 0-15,2-4 0 16,-9-12 4-16,6 1 1 16,-5-13 5-16,9-3 1 15,0-8-2-15,-3-14 0 0,6-9-10 16,1-7-9-16,9-7-20 16,7 4-4-16,5-4 0 15,4-4 7-15,9 12 9 16,0-6 2-16,12 3 1 15,1 4 2-15,12 0 5 16,5 6 1-16,3 0 2 16,8 0 1-16,2-2 1 15,-2 3 1-15,4 5 0 16,-5-1 3-16,-6 0 0 16,2 0 0-16,-17 0 0 15,4-1 1-15,-16-6-2 16,2 1 1-16,2-7-1 15,-3 8-1-15,4 4 2 16,-10-3 1-16,1 1 2 16,-8-7 0-16,-2-5 0 0,-3 0-1 15,1 6-1-15,0 0-1 16,-7 7-1-16,0 4 0 16,-6 5 6-16,-6 3 4 15,-3 9 1-15,-4 5 2 16,-9 9-1-16,-4 4 1 15,0 12 5-15,-9-4 3 16,12 9-3-16,2-5 1 0,0-5-3 16,14 8-1-16,4-9-3 15,10 7-3-15,6-3-3 16,12 1-3-16,2-5 1 16,-6-1 1-16,7-7 10 15,-10-7-6-15,-1-4-24 16,6-2 23-16,6-3-16 15</inkml:trace>
</inkml:ink>
</file>

<file path=ppt/ink/ink6.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28T00:50:28.769"/>
    </inkml:context>
    <inkml:brush xml:id="br0">
      <inkml:brushProperty name="width" value="0.05292" units="cm"/>
      <inkml:brushProperty name="height" value="0.05292" units="cm"/>
      <inkml:brushProperty name="color" value="#0070C0"/>
    </inkml:brush>
  </inkml:definitions>
  <inkml:trace contextRef="#ctx0" brushRef="#br0">3095 2152 484 0,'-29'26'246'0,"28"-27"-62"16,1 1-31-16,1 0-48 15,-1 0-11-15,0 0-23 16,0 0-3-16,0 0 5 16,-1 0 6-16,0 0 1 15,0 0-5-15,0 0-11 16,0 0-6-16,-4 1-5 0,4-1-2 15,0 0-10-15,0 0-4 16,0 0-6-16,0 0-4 16,0 0-7-16,0 0-1 15,0 0-7-15,1 0-2 16,8-2-2-16,13-9-3 0,39-25-1 16,-26 16-2-1,8 5-1-15,6 3 1 0,-7 8-2 16,-9 0-1-16,-13 5-1 15,-3 5-2-15,-6 6 0 16,2 3 2-16,-8 7 1 16,-9 1 2-16,-2 3 2 15,-13-2 0-15,2 2 1 16,1 2-1-16,-13-2 1 16,5-1-1-16,0-2 1 15,0-3 1-15,2-13 4 16,11-7 1-1,6 0 3-15,1 0-1 0,-16-11-2 16,5-4-4-16,9-11-8 16,7 9-3-16,5 5-6 15,4 4-1-15,0 6-1 16,5 7 1-16,2 0 2 0,2 3 1 16,13 21 5-16,-12-16 1 15,7 10 0-15,1 2 2 16,-6-3 1-16,4 8 0 15,-4 0 2-15,-21-6-1 16,1 3 1-16,-1 4 1 16,-20 0 0-16,17 3 1 0,-19 4 1 15,0 0 0-15,-3-2 3 16,-16-10 5-16,-2-6 7 16,-4-4 5-16,-3-13 10 15,6 9 1-15,-4-16 1 16,6-3-4-16,5-2-8 15,7-10-5-15,0-6-8 16,-2-8-6-16,9 3-6 16,3-1-4-16,9 4-7 15,6 4-1-15,5 0-30 16,3 3-41-16,15 3-113 16,-5-2-230-16,15 5 277 15</inkml:trace>
  <inkml:trace contextRef="#ctx0" brushRef="#br0" timeOffset="617.74">3844 2109 649 0,'-4'3'390'16,"-7"-1"-45"-16,-5 1-154 16,17 7-37-16,-10-2-50 15,-9 1-13-15,2 1-25 16,-8 2-10-16,5 7-9 16,5-2-4-16,6 5-8 15,-5-7-1-15,7-2-10 16,2-4-5-16,5 1-11 0,6 3-4 15,5-14 1-15,6 2 2 16,6-4 5-16,11 0 0 16,-1-2-1-16,-8-1 1 15,-2-7 0-15,-10-3 2 16,-14-3 2-16,1 1 0 16,-4 0 0-16,-4-1-1 15,2 1-4-15,3 2-1 0,-11-4-5 16,5 3-2-16,-1 6-3 15,-1 1-3-15,11 10-5 16,-15 0-1-16,-2 3-1 16,-3 0 1-16,-8-2-20 15,10 5-14-15,6 0-74 16,2 2-53-16,7 2-157 16,2 1 198-16</inkml:trace>
  <inkml:trace contextRef="#ctx0" brushRef="#br0" timeOffset="1099.53">4420 1881 1005 0,'4'-7'476'0,"0"0"-185"15,-3 5-64-15,-8-5-83 16,0 4-36-16,11 16-51 16,-4 2-19-16,-4 5-21 15,-7-5-3-15,-8 8-4 16,9 6-2-16,-12 8-1 15,9 14 0-15,-10 2 3 16,-5 7 1-16,6 7 2 16,-8-4 1-16,2-3-3 15,1-5-2-15,1-6-1 16,4-3-1-16,1-1-1 16,0-3 0-16,3-6-1 15,1 3 0-15,3-11 4 16,1-4 0-16,-1-10 4 15,-2-13 1-15,3-3-14 16,5 0-11-16,10 4-47 0,2-1-37 16,-2-8-80-16,5-1-51 15,-1-5-175-15,3 5 250 16</inkml:trace>
  <inkml:trace contextRef="#ctx0" brushRef="#br0" timeOffset="1500.81">4488 2425 857 0,'-7'2'456'16,"7"6"-125"-16,-12-3-139 15,0 2-40-15,2 4-52 16,-2-2-13-16,4 3-30 15,0 0-16-15,1 3-14 16,-3 0-6-16,-1 0-4 16,2 1 1-16,-4 0-4 15,0 0-2-15,10 3-4 16,9-2-3-16,2-2-1 16,3-2 0-16,0-8 2 15,-6-1 3-15,9-6 7 16,3-4 3-16,1-9 4 15,-3-5-1-15,1-4-5 16,-1-1-1-16,-10-3-3 0,2 3 0 16,-7 1-5-16,-7-1-4 15,5 13-5-15,-4 5-5 16,1 8-13-16,-2 5-15 16,-10-1-65-16,3 2-33 15,-4 7 78-15</inkml:trace>
  <inkml:trace contextRef="#ctx0" brushRef="#br0" timeOffset="2782.39">5146 2408 381 0,'-1'-1'257'0,"-1"0"1"16,1 0-94-16,0 0-33 15,0-1-58-15,1 1-26 16,0 1-27-16,0 0 0 16,0 0 17-16,0 0 9 15,0 0 8-15,17 11 1 16,40 36 3-16,-38-40-2 0,9-6-4 16,-10-4 1-16,4-6-16 15,4 0-5-15,-6-5-8 16,-5-5-4-16,-8-4-6 15,-3-3-1-15,-8-2-2 16,7 9-1-16,-6 4-4 16,-1 7-2-16,-2 8-6 15,-7-1-3-15,3 13 0 16,-6 2 1-16,-17-2 2 16,2 7 2-16,-10-3 0 15,2 4 0-15,9 3 0 16,3 3 0-16,9-5-1 15,1-2-1-15,12 5-2 16,0-4-1-16,0-2-1 16,7 5 0-16,1 0 5 15,-1-1-2-15,10 10 7 16,-4-5 5-16,7-5 1 0,2-1 3 16,2-8-1-16,0-4-2 15,9-6 6-15,2-2 13 16,-1-19-44-16,6-8-84 15,6-14 70-15</inkml:trace>
  <inkml:trace contextRef="#ctx0" brushRef="#br0" timeOffset="4314.92">5760 2185 773 0,'-9'23'493'15,"-12"-8"15"-15,-10 0-288 16,15 13-37-16,-2-13-74 16,5 6-25-16,5 4-44 15,-5-12-12-15,4 12-13 16,2 0-2-16,-1-8-1 16,-1 8-1-16,1 1-2 15,1 6 1-15,1 6-3 16,0-3 0-16,-4-2-2 15,0-6 0-15,1-3 7 16,2-5-12-16,5-8-63 16,1-2-27-16,-1-17-120 0,0-6-30 15,2-10-27-15,2-8-30 16,3-5 36-16,8 4 36 16,-6-7 90-16,2 7 67 15,2 7 166-15,-3 0 55 16,0 9 91-16,0-1 35 15,-1 4-36-15,-3 10-32 16,0-1-72-16,2 9-34 0,6 7-40 16,-3-9-9-1,16 13-12-15,-1-7-7 0,0-4-14 16,7 6-6-16,-8-10-3 16,9 3 0-16,-5-9 2 15,-6-6 1-15,5-9 0 16,-2-2-1-16,8-2-2 15,6-2-2-15,-5-7-2 16,-13-10-1-16,4-5-2 16,-4-4 1-16,0 6-4 15,9 4-2-15,-12 11-2 16,-3 9-2-16,-3 13-1 16,-11-2-3-16,-1 12-11 15,-4 1-3-15,-7 9-3 16,2 12 3-16,-9 8 11 15,0 8 4-15,0 14 2 0,-3 8 1 16,0 10 1-16,-3-8 1 16,-1 0 0-16,-3-9 0 15,3-7 1-15,0 2 0 16,6-6 5-16,9-1-4 0,0-9 1 16,1-6-1-1,-1-13-1-15,-2-8 3 0,7-6 12 16,9 3 1-16,7-7-3 15,-6-6-2-15,11-7-13 16,-4-8-5-16,5-5-7 16,8-3-2-16,2-3 0 15,8-4 2-15,2-4 9 16,2-1 0-16,1 10 1 16,-7 1 2-16,-1 18-4 15,-6 11 1-15,-14 0-11 16,1 15-3-16,-17 2 3 15,-4 6 4-15,-3 11 16 16,-6-3 6-16,7 12-1 16,-1-1 0-16,5-1-5 15,-3 1 3-15,2-7-6 0,1-5 0 16,5 2-2-16,3-4-1 16,1-3 5-16,6 0 1 15,0-3-3-15,3-4-1 16,9-3 0-16,1-6 1 15,0-13 8-15,13 0 2 16,-11-16 0-16,-5-6 0 16,11-2-1-16,-12-9 0 15,17 3-2-15,-2-7 1 0,-9 3-5 16,-1-2-2-16,-11 4-2 16,4 21-1-16,-8 9-6 15,-2 10-6-15,-4 18-6 16,-8-10 0-16,-4 14 3 15,-6 2 8-15,-3 3 5 16,-3 6 2-16,8-3 0 16,2 2 0-16,11 0 1 15,2 2 0-15,-11-9 0 16,4 2 0-16,-3-6 1 16,5-3-1-16,14-1 0 15,-3-5 1-15,13-2-1 16,-5-3 4-16,5-5 2 15,5-4 1-15,-6-13 0 0,9-1-1 16,0-4-3-16,0 1-3 16,-2-5-2-16,1 2-1 15,-2-2-1-15,-4-5 1 16,5 7-1-16,-7-5 3 16,2 4-2-16,-7-4-1 15,-4 3 2-15,6 15-4 16,-17-3-10-16,1 10-7 15,-1 13-4-15,-13-5 0 16,8 24 10-16,-3 0 9 0,-7 10 10 16,0 5 9-16,-3 4 13 15,0 9 3-15,-1 7-2 16,-4-1-6-16,-7 6-7 16,3 0-4-16,-6-11-2 15,-3-4-1-15,5-7-1 16,3-4 0-16,12-1-2 15,9-3-1-15,8-9 10 16,0-4 0-16,2-14 145 16,-4-11-113-16</inkml:trace>
  <inkml:trace contextRef="#ctx0" brushRef="#br0" timeOffset="6066.65">6995 2029 455 0,'14'-37'325'0,"-10"29"43"16,0 6-77-16,2 2-83 15,-1-1-35-15,-3 1-63 16,-3-1-28-16,1 0-33 15,-1 1-6-15,0 0 4 16,-3 17 2-16,-14 38-4 16,11-22-5-16,-12 11-9 15,-1 11-1-15,-12 1 4 16,6 2 0-16,2 0-1 16,3-6-5-16,5-4-10 15,1-7-3-15,-2-8-7 16,1 1-1-16,11 0-3 15,-4-4 0-15,14-2-1 16,-3-8-1-16,-2-7 0 0,8-4 1 16,7-8 4-16,7-2 3 15,5-15 2-15,6-4 0 16,8-11-3-16,-1-4-1 16,8 1-3-16,2 1-1 15,-13-1-2-15,3 4 0 16,-15 2 1-16,-9 2 2 15,-10 5 3-15,1 5 2 0,-7 2-2 16,1 5-2-16,-1 10-8 16,-17-8-3-16,2 15-3 15,-6 1 1-15,-3-3 2 16,6 16 2-16,-5-10 1 16,2 2 1-16,7 7 0 15,0-3 1-15,7 10 0 16,1 1 0-16,3-8 0 15,4 6-1-15,4-3-1 16,-1-2 0-16,9 4 1 16,-1-8 0-16,6-4 1 15,1-6 3-15,8-9 3 16,-3-6 2-16,1-14-1 16,11 0-4-16,-5-14-5 15,14 0-2-15,1-7 0 16,-1 6 4-16,-2-2 1 0,-11 0 2 15,-7 11-1-15,-6-3 0 16,-10 11 0-16,-3 11 1 16,-5 3-3-16,-3 6-3 15,-2 15-1-15,-8-9 0 16,-2 19 2-16,-7-6 1 16,-2 4 3-16,6 13 0 15,-6-9 0-15,8 5 0 0,-1-6-2 16,-1 0 0-16,14 1 0 15,-7-4 1-15,12-2 0 16,-8-12 0-16,2-6 1 16,2-3 2-16,8-10 4 15,10-4-1-15,13-12-14 16,3-9-25-16,0-13-59 16,4-2-36-16,-2-8-16 15,9 8 20-15,-5 5 55 16,2 9 33-16,-1 23 44 15,-7 4 10-15,-7 18 9 16,-10 6 9-16,-15 3 3 16,-1 5-3-16,-10 2 1 15,-5-1-4-15,9 7-13 16,-8-2-3-16,3 3-8 16,4 1-1-16,-11-11-4 0,10 0-2 15,7 0 1-15,4-4-1 16,11 1 1-16,-5-6 1 15,5-12 4-15,0-4 0 16,2-9 1-16,10-1-3 16,15-4-7-16,5-4-6 15,7-6-3-15,2 0 1 0,-7-7 4 16,-3-4 5-16,-4-1 4 16,-7-4 1-16,-10 4-2 15,-1 12 0-15,-15 8-6 16,-10 3-6-16,-12 15-6 15,-8 3-2-15,-9 3 1 16,4 12 4-16,-2 6 14 16,1 6 7-16,-3 3 26 15,4 4 16-15,2-5 10 16,4-1 2-16,14 5-15 16,-3-4-12-16,14 0-16 15,3-2-5-15,15 3-9 16,10 0-1-16,-4-14 11 15,11 0-7-15,-4-17-3 16,0-13 345-16</inkml:trace>
  <inkml:trace contextRef="#ctx0" brushRef="#br0" timeOffset="7364.08">9016 2392 560 0,'1'0'325'16,"0"-2"-40"-16,1 2-34 0,-2-1-91 16,0 0-33-16,0 0-48 15,0 0-16-15,0 0-8 16,0 0-1-16,0 0 5 16,0 0 3-16,0 0 5 15,0-1 1-15,0 1-10 16,-1-5-3-16,-2-1-15 15,-1 0-8-15,-20-3-12 16,-25-12-8-16,18 22-6 16,2 3-3-16,1 12-4 15,2-4-1-15,-5-1-2 16,11 11-1-16,-5-8 1 16,6 0-1-16,8 9-1 15,-10-12 0-15,8 4-5 16,5 3-3-16,4-4 1 0,11 5 0 15,11-2 6 1,-11-4 3-16,14 0 4 0,-11-6 1 16,10-4 5-16,6-7 1 15,3-7 4-15,10-3-1 16,-6-10 1-16,-4-2-3 16,3-3-1-16,-2 0-1 15,-5-2 0-15,4 7-1 16,-14 3-2-16,-4 0-1 15,-6 15-3-15,-5-3-7 0,-6 14-4 16,-3 8-2-16,-10 10-1 16,2 12 5-16,-9 8 3 15,-3 8 1-15,-5 11 2 16,-1 6 2-16,-9 1 3 16,2-1 0-16,12 1-1 15,-6-15 1-15,28 1-1 16,-7-7 2-16,5-10 0 15,12 4 0-15,-20-10 1 16,11-2 0-16,8-1 0 16,-7-9 1-16,10-7-1 15,9 1-11-15,-14-15-45 16,4-4-27-16,5-15-84 16,-1-10-120-16,14-7 191 15</inkml:trace>
  <inkml:trace contextRef="#ctx0" brushRef="#br0" timeOffset="7798.31">9388 1944 487 0,'0'-10'350'0,"3"3"42"16,2 0-125-16,-1-7-87 15,4 9-34-15,-5-2-45 16,1 7-14-16,1 11-15 16,-4-3 4-16,-1 13 9 15,-4 4 3-15,-4 8-14 16,-2 10-8-16,-7 11-13 15,-1 4-5-15,-2 15-11 16,-8-4-8-16,-1-14-11 16,5 3-2-16,0-18-6 15,2-3-1-15,8 0-3 0,0-6 0 16,6 0-1 0,-6-5-1-16,3-9 0 0,11 0 2 15,-11-13-11-15,11-2-11 16,5 0-58-16,-5-10-51 15,5-6-174-15,7-5 186 16</inkml:trace>
  <inkml:trace contextRef="#ctx0" brushRef="#br0" timeOffset="8363.878">9540 2314 718 0,'0'10'484'16,"-9"-5"7"-16,-3 6-226 16,2 9-49-16,1-5-88 15,-2 3-33-15,3 2-45 16,-2-8-14-16,-1 7-16 16,1 3-5-16,0-1-2 15,2 3 1-15,0-1 4 16,4 3 2-16,-1-1-1 15,5 1-1-15,2-2-9 0,3-1-2 16,1-11-1 0,3-2-2-16,5-3 4 0,2-6 0 15,5-4 5-15,4-6 1 16,4-12-1-16,-1-7-1 16,8-5-8-16,-9-6-4 15,6-2-2-15,-7-4 0 16,4 5 2-16,-1-2 0 15,-9 8 1-15,10 12-1 16,-24 8-1-16,4 10-3 0,-14 4-5 16,-3 10 2-16,-6 14 1 15,-9-1 6-15,1 16 4 16,3 0 2-16,-5 7 2 16,-5 8-1-16,8 7-1 15,-15-5-1-15,13 11-1 16,11-5-1-16,-11-11-1 15,11 4-1-15,-7-13 1 16,1 2-1-16,6 6 1 16,0-4 0-16,2 0 0 15,3 0-28-15,0-16-102 16,5-8-58-16,2-17 101 16</inkml:trace>
  <inkml:trace contextRef="#ctx0" brushRef="#br0" timeOffset="9305.5">10326 2287 465 0,'0'-1'341'0,"-2"-5"9"16,1 4-80-16,0 1-23 0,0-1-46 16,0 2-20-16,0 0-45 15,0 0-21-15,-1 0-33 16,-1 7-13-16,-3 4-22 16,-5 8-7-16,-16 23-10 15,12-30-5-15,14 15-6 16,-3-5-3-16,5-4-1 15,1 0-4-15,-2-13 0 16,1 1 2-16,-2-6 10 16,0-1 4-16,0-1 1 15,0 1-4-15,1-10-11 16,2-4-4-16,7-33-4 16,-15 19 1-16,-3 9-2 15,-3-6-2-15,-3 4-3 16,15 21-2-16,-9-3-3 15,-6 5-2-15,-2 6 0 16,-8-7 1-16,15 17 2 0,-2 1 1 16,-8-2 0-16,3 8 0 15,-10-3 2-15,5 3-1 16,9 8 2-16,-5-7-1 16,9 2 0-16,6 4 0 15,0-5 0-15,4 4 0 16,8-2-1-16,-2-5 0 0,12-3 0 15,3 0 0-15,6-5 3 16,3-3 2-16,0-6 1 16,-7-8 1-16,2-8 1 15,-2-5 1-15,3-3 1 16,6 2 1-16,-12-9-2 16,4 8 0-16,-7-3-8 15,-4 1-7-15,0 11-22 16,-4 0-25-16,-2 3-60 15,-3 1-41-15,-4 3-126 16,-1-1-305-16,0 2 399 16</inkml:trace>
  <inkml:trace contextRef="#ctx0" brushRef="#br0" timeOffset="9846.58">10749 2320 609 0,'11'-11'438'0,"-2"3"80"0,0 7-182 0,-11-13-116 0,-1 9-50 0,-1 11-69 0,-1 3-20 0,0 15-29 0,-13-7 0 0,-1 5-11 0,0 3-12 0,-4 0-13 0,3 6-5 0,-4-6-3 0,7 1 2 0,1-2 2 0,2 1 3 0,14 4 1 15,-12-7-3-15,15 2-3 0,9 0-2 0,-9-9-2 0,13 1 0 0,-7-9 1 0,3-3 1 0,16-4 5 0,-7-6 0 0,10-11 0 0,2-5-1 0,-4-9-2 16,-1-3 0-16,-7-1 1 16,-3-3-1-16,-7 3 1 15,-2-10-3-15,-7 6-3 0,-2 6-3 16,-10-4-2-16,-1 14-3 16,-6 4-5-16,-1 7-2 15,1 12-3-15,-3 2 1 16,-5 2 2-16,5 6 3 15,5 3-19-15,-1 1-7 16,9 4-35-16,-4-2-33 16,0-2-48-16,1-1-39 0,7 4-158 15,3-4 223-15</inkml:trace>
  <inkml:trace contextRef="#ctx0" brushRef="#br0" timeOffset="10214.84">11481 1839 772 0,'16'-15'444'0,"-15"-2"-59"0,7 11-121 16,-12 5-129-16,4 10-29 16,2 18-31-16,-13-1 6 15,-4 23 3-15,-11-3-2 16,-7 22 1-16,3 17-1 16,-6 7 10-16,1 3-5 15,-3-11-19-15,1-10-8 16,11-5-21-16,-3-11-10 15,18-3-11-15,-6-14-3 0,6-13-5 16,5-5-3 0,-3-19-7-16,22 3 1 0,-8-24 267 15,17-11-202-15</inkml:trace>
  <inkml:trace contextRef="#ctx0" brushRef="#br0" timeOffset="15144.23">12043 2129 514 0,'0'-1'329'0,"0"0"-21"15,0 1-135-15,0 0-33 16,0 0-58-16,0 0-20 16,-1 0-27-16,0 0-9 15,0 0-8-15,-2 5 4 16,0-1 4-16,-1 5 3 15,3-1 0-15,3 2-4 16,2-3-6-16,0 1 0 16,-3-3-5-16,0-5 1 0,-1 0 0 15,3 2 1-15,2-1 2 16,1 0-1-16,8 0 1 16,-14-2-2-16,0 0 6 15,0 0 8-15,0-1 8 16,1-2 1-16,0 1-11 15,1-3-8-15,-2 2-14 16,0 3-4-16,-1 0-2 16,0 0 0-16,0 0 0 15,-7-3 0-15,-3 2-1 16,-11-1 0-16,-12 1 0 16,23 3-1-16,8 4-1 15,6 4 30-15,-3-2-89 16,0-1-68-16,0-2 91 15</inkml:trace>
  <inkml:trace contextRef="#ctx0" brushRef="#br0" timeOffset="15790.53">11900 2558 857 0,'0'0'394'0,"0"0"-175"16,0 0-32-16,0 0-63 0,0 0-19 16,0 0-30-16,0 0-9 15,0 0-11-15,0 0 0 16,0 3-1-16,-1 5-2 15,-4 5 0-15,-10 28-2 16,2-33-7-16,5 5-5 16,5-2-13-16,-4 1-8 15,10 1-9-15,1-1 0 0,5 3-2 16,4 0 1-16,-3-13 2 16,1 7 2-16,-3-11 4 15,1-5 2-15,2-1 0 16,-3-8-1-16,0-2-3 15,2 2-1-15,-3 1 0 16,0 0-1-16,-7 2-1 16,0 2-2-16,1 7-2 15,-6 2-2-15,1 3-5 16,3-1-2-16,-1 0-1 16,-11 2 0-16,-3 2 4 15,-21 11 0-15,27-9 4 16,2-4-14-16,1 3-77 15,2-5-8-15,5-3 44 16</inkml:trace>
  <inkml:trace contextRef="#ctx0" brushRef="#br0" timeOffset="19213.41">4483 3876 309 0,'-1'-1'203'16,"0"0"-20"-16,0-1-50 15,0 1-16-15,0 0-22 16,0 0-8-16,-2 0-14 15,-3-3-13-15,5 3-13 16,-4 0-1-16,-8-2-2 16,7 2 1-16,-37 4-1 15,39 5-4-15,-5-3-6 16,-1 0-1-16,6-3-6 16,-6 1-2-16,11 1-3 0,5-1-1 15,-1-2 2-15,3 0 2 16,2-5 1-16,-6-1-1 15,22 2-6-15,-1-7-5 16,6-7-7-16,10 7-2 16,-7-6-3-16,4 3 0 15,2 8-2-15,2-1 0 16,-11 2-1-16,-2 3-2 16,-5 13-4-16,-14-5 1 0,-7 12 2 15,3 4 2-15,-9-4 4 16,-4 2 5-16,-4 4 6 15,-10-5 3-15,-7 1 2 16,-3-2-2-16,3-1 0 16,3 1 0-16,-4-7 0 15,6 1-1-15,2-10-2 16,0-3 0-16,6-3 1 16,-2-7-1-16,11 3-4 15,1-1-2-15,8 0-7 16,0 0-5-16,-1-4-4 15,2-1-1-15,5 5-1 16,5 6 2-16,7 6 1 16,-2 1 1-16,1 4 2 0,2 4 0 15,-2 4 2-15,2 2 1 16,0 1 0-16,0 3 1 16,-3 3 0-16,0 3 1 15,-7 2 0-15,4 1 0 16,-15-9 1-16,-1 4 1 15,-9 0 2-15,-14-8 9 16,-1 7 20-16,-10-5 12 0,7-3 12 16,-9 2-1-16,-6-9-10 15,1 0-5-15,0-3-1 16,-3-8-1-16,21-3-4 16,-12-6-4-16,8-6-11 15,-4-3-6-15,-4 1-8 16,12 2-2-16,0 0-5 15,10 2-2-15,4-3-4 16,8 10 0-16,2-2-48 16,13 8-33-16,9 1-95 15,0-3-86-15,12 2 174 16</inkml:trace>
  <inkml:trace contextRef="#ctx0" brushRef="#br0" timeOffset="20229.28">5456 4182 623 0,'-4'-5'310'0,"2"3"-69"16,4-1-43-16,-2 3-22 15,0 0-22-15,0 0-38 16,0 0-20-16,0 0-7 15,0-1 6-15,0 0 10 16,0 0 1-16,0 0-11 16,-1 0-14-16,0-1-28 15,0 1-9-15,-15-3-18 16,-33-5-4-16,27 11-8 0,-9-11-5 16,2 7-4-1,7 7-3-15,-5 7-2 0,1 0-1 16,4 0-2-16,-7-7-1 15,12-2-1-15,7 12-1 16,2-5 0-16,0-3-2 16,8 10-1-16,0-12-2 15,8 13 1-15,3-6 2 16,3-5 3-16,8 5 3 16,5-9 2-16,2 8 1 0,-8-7 2 15,-9-4 1-15,8-1 3 16,-5-7 0-16,0-8-2 15,2-2-3-15,-16-11-7 16,11 4-7-16,8 6-7 16,-12-10-2-16,5 9 4 15,-16-3 3-15,0 10-11 16,6 16-4-16,-2 13-2 16,1 8-1-16,-9 7 21 15,3 7 7-15,-4 4 8 16,0 2 4-16,-3 4 3 15,1 1-1-15,-9 0-3 16,1 5-2-16,12 7 0 0,-8-3 0 16,4-7 1-16,5-3 1 15,-16-13 0-15,7-4 0 16,2-3 3-16,-16-10 1 16,6-5 5-16,-5-4 2 15,9-8-2-15,6 0-2 16,1-3-5-16,-2-6-2 15,0-4-5-15,4-1-1 16,4-3-1-16,5-3-4 0,3 2 0 16,-3-4-3-16,4-9 1 15,4-4 1-15,4-9-1 16,7 2 1-16,10 8-2 16,9 8-3-16,5 5 0 15,-4 4 1-15,-5 5 3 16,-4 0 4-16,3 7 3 15,2 5 0-15,4 5 2 16,-7-3 0-16,-9 1 1 16,-3-4 3-16,-7-6 15 15,-1-1-14-15,-2-6 0 16,-2-3-2-16</inkml:trace>
  <inkml:trace contextRef="#ctx0" brushRef="#br0" timeOffset="21213.328">6217 4089 793 0,'0'-5'383'15,"3"5"-149"-15,-2 0-29 0,-2 0-77 16,0 0-18-16,0 0-17 16,0 0-7-16,-4 8-6 15,-11 5-7-15,-32 42-15 16,18-32-6-16,-1 7-13 16,0-6-7-16,0-2-14 15,-2 2-3-15,0-12-3 16,5 4-1-16,4-12 3 15,4-4 1-15,8-1-2 16,12-1-26-16,0-15-75 16,4 1-66-16,8-4-226 15,-4-11 242-15</inkml:trace>
  <inkml:trace contextRef="#ctx0" brushRef="#br0" timeOffset="21465.48">6011 4099 569 0,'0'1'399'0,"-1"-2"-1"15,0 3-146-15,-1-2-49 16,1 0-63-16,0 0-20 16,-1 8-33-16,0 4-11 15,0 1-25-15,-2 25-9 16,6-27-3-16,0 1-1 16,14 7 4-16,-5 1 2 15,0 7-6-15,1-9-5 0,-6-1-11 16,7-4-3-16,12 0-5 15,2-1 1-15,5-9 5 16,1-4 5-16,-7-16-9 16,12 5-54-16,-7-9 292 15,7 2-206-15</inkml:trace>
  <inkml:trace contextRef="#ctx0" brushRef="#br0" timeOffset="22162.18">6931 3760 383 0,'7'-8'268'15,"1"0"31"-15,0-2-44 16,-3 6-69-16,2 3-27 16,-4-2-51-16,-2 3-27 15,-1 0-29-15,-1 0 3 16,0 0 2-16,0 5 9 15,-8 23 5-15,-13 40-10 0,3-14-14 16,-5 8-6-16,1 10-7 16,-4 2-5-16,-5-3-6 15,13-4-2-15,-10-17-4 16,3-4-2-16,10-11 1 16,-7-6-2-16,14-12-2 15,9-3 1-15,7-15 10 16,-1-9-24-16,18-13 389 15,-3-8-291-15</inkml:trace>
  <inkml:trace contextRef="#ctx0" brushRef="#br0" timeOffset="23398.94">7485 4014 410 0,'1'-4'309'15,"0"0"59"-15,-1 1-92 0,0 2-86 16,0 0-46-16,0 0-61 16,0 0-12-16,0 1-6 15,1 3-3-15,1 26 2 16,-8 35-2-16,-10-33-2 15,-2 1-2-15,0 1-11 16,-4-3-8-16,-2 0-16 16,3-4-5-16,-3-8-7 15,18 4 0-15,6-9 0 16,2-1 3-16,0-9 9 16,-13-8 1-16,5-3-5 15,-4-5-3-15,14-4-16 16,11 0-6-16,-1-14-20 15,11 8-13-15,-6-12-13 16,7 9 0-16,5-3 17 0,-9-8 12 16,9 14 16-16,-4-11 3 15,1 14 2-15,5 7 2 16,-7 7-1-16,2 6 0 16,-9 7 0-16,-10 0 1 15,2 16 1-15,-15-3 6 16,5 11 5-16,-1 4 3 15,-15-12 0-15,13 16-1 0,-13-11-3 16,3 0-2-16,-1 0-2 16,-2-9-1-16,0-8 0 15,6 2 1-15,5-3 1 16,-4-6 0-16,8 4 3 16,-4-7 3-16,-1-9-2 15,5 6-5-15,2-16-10 16,5-2-6-16,9-13-20 15,7-7-22-15,10 1-17 16,2-5-1-16,-5 8 19 16,-6 1 24-16,-13 7 21 15,8 12 3-15,2 12 3 16,4 4 4-16,-4 6 4 16,-7 2 2-16,-5 4 0 15,-9-2-1-15,4 10-1 16,-5-4-2-16,2 13-1 15,1 1 0-15,-3 1-1 0,-5-2 1 16,-7-7-1-16,-3 0 1 16,8-2-1-16,-1 4 0 15,7-5-1-15,1-1 1 16,-8-11 0-16,5-2-1 16,-6-5-14-16,10-1-13 15,-5-1-116-15,11-2-95 0,11-2 145 16</inkml:trace>
  <inkml:trace contextRef="#ctx0" brushRef="#br0" timeOffset="23882.74">8166 4088 807 0,'-10'5'377'0,"-4"-4"-155"16,17 15-25-16,-8-9-53 16,-4-5-21-16,7 15-34 15,-13-11-20-15,-1 6-20 0,4 11-2 16,-9-8 6-16,4 2 3 16,4 4-2-16,3-3-7 15,5 0-17-15,3-2-10 16,5-3-10-16,3-3-2 15,6-4-1-15,3 0 2 16,5-5 6-16,7 4 2 16,8-6 1-16,-6-3 0 15,4-6-6-15,-10-8-2 0,-15-7-2 16,15 4-1-16,-11 0 1 16,-2-3 0-16,-10-3 4 15,2-1-2-15,-13-5-1 16,-5 5-1-16,6 12-8 15,-13-1 0-15,6 14-4 16,6 3 0-16,-14 1 0 16,0 7-1-16,2 5 0 15,-6-6 1-15,17 12 0 16,-5-10 12-16,5-2-42 16,8 4-40-16,4-3-119 15,3 6-112-15,7-7 190 16</inkml:trace>
  <inkml:trace contextRef="#ctx0" brushRef="#br0" timeOffset="24246.01">8847 3700 985 0,'-4'-1'528'16,"-5"-7"-131"-16,4 12-184 15,2 0-39-15,-8 0-81 16,7 11-25-16,-2 3-33 16,1 7-7-16,-4 6-6 15,-6 5-1-15,-5 9 13 16,-4 5 3-16,14 17 2 15,-3 0 2-15,1 2-10 16,-2-8-2-16,-8-12-6 16,-5-11-6-16,6-11-5 15,5-3-1-15,5-13-6 16,9-3 17-16,2-14 54 16,0-1-54-16</inkml:trace>
  <inkml:trace contextRef="#ctx0" brushRef="#br0" timeOffset="25848.16">6811 4543 391 0,'-6'1'228'0,"3"5"-27"16,6 3-28-16,-10-9-37 15,2 0-20-15,-2-5-25 16,2 1-17-16,5 3-21 16,7 4-4-16,7 1-4 15,-9-3 4-15,0-1 4 0,-4-1-2 16,-1 1 1-16,0 0-2 16,0 0 0-16,7 0-1 15,21 4 1-15,49 0 1 16,-10 4 8-16,10-14 3 15,7-8 5-15,21 1-1 16,19-9-14-16,14 13-8 16,11 2-12-16,-6 2-6 15,1 12-5-15,-21-3-2 16,-7 14-4-16,-12 4-2 0,-29-6-2 16,-3 6-1-16,-18 1-4 15,-14-13 1-15,-9 2 3 16,-7-5 1-16,-13-8 10 15,5 5 5-15,-14-16 3 16,-2-6-1-16,1-10-5 16,-1-6-25-16,4 0-79 15,-4-8-48-15,-4 8-84 16,-4 5 117-16</inkml:trace>
  <inkml:trace contextRef="#ctx0" brushRef="#br0" timeOffset="26976.86">7196 4822 481 0,'1'-5'261'0,"3"2"-46"16,3 1-17-16,-4-4-28 15,-3 5-8-15,0 0-22 16,0 0-22-16,6-4-29 15,-6 4-16-15,0 0-14 16,0 1 3-16,0 0-6 16,0 16-3-16,-15 40-12 15,-12-26-7-15,-5 6-8 0,-3 4-6 16,7-4-7-16,0 5-2 16,10-9-4-16,3 2-2 15,8-1-3-15,1-9-1 16,2 1-1-16,4-6 0 15,2-6-1-15,0-2-2 16,9 3 2-16,-1-4 0 16,6-2 1-16,4-1 3 15,4-8 3-15,8 1 2 16,4-4 4-16,3 1 2 0,-2-7 0 16,-14-10 2-16,-6-5-2 15,-2-5-1-15,-5-2 0 16,8 5 0-16,-15-1 1 15,9 9-2-15,-13 0-4 16,-4 7-5-16,4 16-7 16,-15-2-5-16,7 16 0 15,-9-6 4-15,6 8 7 16,1 0 3-16,0-7 2 16,4 7-3-16,-8-15-1 15,2-2-2-15,11 8 0 16,-2 1-1-16,10 3 1 15,4 2 0-15,-8-3 2 16,8-1 0-16,-5 1 4 0,-6-8-1 16,5 0-38-16,-4-4-24 15,7-4-79-15,6-3-68 16,10-7 131-16</inkml:trace>
  <inkml:trace contextRef="#ctx0" brushRef="#br0" timeOffset="27543.66">7638 4883 832 0,'-23'3'394'0,"12"0"-155"15,-1-2-35-15,1-2-52 16,9 0-25-16,0-3-44 15,3-2-23-15,-1 5-32 16,0 0-4-16,1 0 5 16,17-9 3-16,41-12 1 15,-27 18-3-15,0 2-8 16,-3 2-4-16,-12 5-6 16,12 3 0-16,-12 3-3 15,4 2 0-15,-6 2 0 0,-13 1 2 16,-9-1 16-1,-4 4 6-15,-14 1 4 16,10 7-1-16,3 5-14 0,-6-2-6 16,-3-2-5-16,-15-2-3 15,-3-4-3-15,1-2-1 16,7 1-2-16,4-5 0 16,11-2-1-16,4 2-1 0,8 1-1 15,3-4-4-15,5-4 0 16,1-4-1-16,3-2 0 15,5 4 2-15,10 2 2 16,-1-5 2-16,4-1 2 16,12 2 2-16,-14-8 3 15,5 0-1-15,0 1 2 16,-17-5 1-16,14 5-1 16,-10-2 2-16,-9-6-1 15,6 1-1-15,-8-2-6 16,3 1-25-16,8 7-82 15,-9-8-51-15,3 1 87 16</inkml:trace>
  <inkml:trace contextRef="#ctx0" brushRef="#br0" timeOffset="28361.9">8423 4998 701 0,'3'10'474'15,"1"-4"34"-15,-3-3-248 16,-1-3-16-16,-8-8-74 16,3 0-30-16,-5 4-63 15,-2-1-22-15,-4 6-28 16,-4-1-8-16,-3 0-12 15,0 7-3-15,-4 1-4 16,0-2 0-16,12 12-3 16,-7-3 0-16,5-2-2 15,16 14 0-15,-9-12-1 16,-1-3-2-16,9 5-1 16,-2-11 0-16,13 6 4 15,7 1 1-15,6-7 5 16,4 4 2-16,0-5-1 15,7-3-3-15,-5-5-13 16,-6-8-5-16,-10-12-3 0,0-3 2 16,-2 3 11-16,-4-5 4 15,0 11 5-15,-3 3-1 16,-3 3-5-16,0 6-12 16,-1 8-5-16,-4 4-2 15,4 20 4-15,-4 1 11 16,-1 11 4-16,2 7 1 15,-5-3 3-15,3 10 2 16,-6-3 2-16,-2 3 1 0,5 5 1 16,-2 5 0-16,4-2 0 15,-5-10-1-15,10-3 0 16,-11-12 1-16,8-7 1 16,5 0 1-16,-18-15 1 15,10 0 3-15,-5-7 3 16,2-2 1-16,4-3 2 15,2-3-1-15,-10-7-3 16,-9-11-2-16,11-2-4 16,-4-2-3-16,2-9-5 15,0-6-4-15,0 1-3 16,8 3-1-16,10 7 3 16,14 11 1-16,-3-11 0 15,3-2 0-15,8 2 4 16,5 0 4-16,15 11 13 15,2 1 4-15,3 3 2 0,0-2-2 16,0 8-5-16,-2 0-3 16,-12-1-2-16,-8 2 1 15,-11-6 4-15,-3 2 10 16,-2 0 6-16,-5-3 41 16,-4 1-47-16</inkml:trace>
  <inkml:trace contextRef="#ctx0" brushRef="#br0" timeOffset="30086.09">9618 4354 523 0,'10'-4'355'15,"-4"2"-19"-15,-5-1-89 16,-1 2-50-16,-1 1-67 16,0 0-22-16,0 0-30 15,-8 12 14-15,-9 12-8 16,-34 34-7-16,18-24-12 16,1 7-9-16,-2-1-17 15,-1-1-7-15,0-6-12 16,1-12-2-16,9-10-3 0,-6-10 1 15,11-4 6 1,-1-7-13-16,7-7-76 0,17 1-64 16,5-7-228-16,7-2 221 15</inkml:trace>
  <inkml:trace contextRef="#ctx0" brushRef="#br0" timeOffset="30335.39">9410 4396 681 0,'-1'0'427'0,"1"0"-20"16,0 3-129-16,0-3-104 15,0 0-38-15,0 0-35 16,5 15 5-16,16 40-13 16,-7-23-12-16,7-1-20 15,-1 1-13-15,4-2-19 16,1-7-7-16,0-7-6 15,9 3-1-15,-12-18 4 16,4 2 2-16,-2-12-13 16,-3-15-32-16,21-7-68 15,-2-11 57-15</inkml:trace>
  <inkml:trace contextRef="#ctx0" brushRef="#br0" timeOffset="31105.09">10652 3929 682 0,'6'0'342'0,"6"4"-131"16,-11-3-28-16,-3 7-46 15,-8-2-17-15,-6 7-1 16,-1 7-11-16,5 17-18 16,5 14-6-16,-5 10-7 15,-6 6-1-15,-15-1-12 16,-1-6-6-16,-1 7-14 0,0-2-6 15,17-11-12 1,0 2-5-16,10-16-7 16,8-11-2-16,-2-6 1 0,0-19 4 15,2-5-9-15,2-10-33 16,6-15-56-16,2-6 49 16</inkml:trace>
  <inkml:trace contextRef="#ctx0" brushRef="#br0" timeOffset="31901.93">11179 4329 498 0,'33'-30'352'0,"-33"27"-20"16,-2 2-104-16,0 3-40 16,2-2-81-16,-1 0-23 15,0 0-19-15,-7 11 0 16,1 14-5-16,-28 37-3 15,28-7 0-15,-11 3-4 16,4 13-8-16,1-2-9 16,-1-10-14-16,-5-6-5 15,-3-15-5-15,3-3-2 0,2-8-1 16,9-2 0-16,6-9 2 16,1-1 6-16,-6-14-10 15,6-2-45-15,-4-13-111 16,-1-9-135-16,7-5 168 15</inkml:trace>
  <inkml:trace contextRef="#ctx0" brushRef="#br0" timeOffset="32370.1">11133 4305 607 0,'-14'-7'396'0,"4"4"-24"15,17 3-135-15,-6 0-37 16,1-1-91-16,-2-1-33 16,0 1-46-16,0 0-10 15,17-5 1-15,32-34 2 0,-16 33 4 16,-2 1 3-1,5 9 2-15,1 4-1 16,-2 6-9-16,-6 2-4 0,-8 5-7 16,-1 4-2-16,-6 7 1 15,-5-6 2-15,-11 6 7 16,-7-2 4-16,-13-3 3 16,-5-1 0-16,0-11-4 31,14-6-1-31,0-1-4 0,-34 23-1 0,-8-14-2 15,2-7 1-15,33-12-2 16,-12-13 0-16,16 0-3 16,0 1-2-16,8-6-8 15,-3 0-3-15,14 6-38 16,5 0-22-16,-8 1-95 16,14 7-72-16,-15-5 146 15</inkml:trace>
  <inkml:trace contextRef="#ctx0" brushRef="#br0" timeOffset="33318.32">11818 4318 840 0,'0'-1'425'0,"0"1"-159"16,-2-8-31-16,-1 2-93 15,1 2-32-15,-3 2-28 16,-1 2-12-16,-10-8-13 16,1 8-7-16,-11-2-9 15,-1 2-4-15,3 7-14 16,-5-3-5-16,12 10-4 15,-5 0-4-15,3 5-3 16,0 1-4-16,-2-1-3 16,9 4 0-16,-2 2-3 15,6-1-1-15,1-1-1 0,4 0 1 16,13-3 1-16,-2-6 3 16,11 1 1-16,5-1 3 15,-6-12 3-15,10 2-4 16,-11-19-28-16,7-5-15 15,11-6-23-15,-2-3-2 16,5-2 21-16,-13-5 13 0,-7 0 20 16,-3 3 9-16,-8 1 2 15,-1 6 2-15,-1 8 1 16,-5 8 0-16,0 4-4 16,-5 6-3-16,-5 3 0 15,2 4 0-15,-3 10 6 16,0 3 4-16,2 3 1 15,1 0-1-15,1 0-2 16,0 0-1-16,6 1-2 16,-1-1 0-16,5-1 0 15,1-1 0-15,3-1 0 16,3 0 2-16,2-3 0 16,2-2 0-16,-3-5 2 15,4-3 1-15,5 0 4 16,-3-11 2-16,8-9-1 15,0-3 0-15,6-10-4 16,4 3-3-16,1-4-1 0,-11-9-1 16,-11-6-1-16,-2 1 0 15,1 9-1-15,6 4 1 16,4 13-1-16,-4 2 1 16,-19-3-1-16,4 8-1 15,-2 3-3-15,7 9-2 16,1 0 2-16,0 6 3 15,-3 4 4-15,-8-7 4 0,6 13 1 16,-3-4-2-16,7 6 1 16,-2 2-1-16,1-2 1 15,-5-2 0-15,-7-4 0 16,4 4 1-16,-3-2 0 16,0 2 2-16,-7-4 0 15,-5-6 0-15,7 7-4 16,-5-5-1-16,1-1-2 15,7 5 0-15,-3-6-7 16,4 3-18-16,3-4-61 16,-4-6-59-16,5-6 86 15</inkml:trace>
  <inkml:trace contextRef="#ctx0" brushRef="#br0" timeOffset="33686.17">12653 4044 1016 0,'6'0'467'0,"-9"3"-214"16,-2 5-63-16,-6 3-70 15,5 10-26-15,-9 6-19 16,6 3-11-16,9 16-15 15,-11-7-4-15,2 4-1 16,-10-1 1-16,-6-7-4 16,10 4-4-16,-3-1-15 15,4 0-5-15,0-5-6 16,1-1-1-16,5-8 0 16,0-11 1-16,4-6-4 15,-3-2-11-15,4-10-57 16,2 4-32-16,0-15-83 15,-1-10-52-15,2-8-137 16,0-11 223-16</inkml:trace>
  <inkml:trace contextRef="#ctx0" brushRef="#br0" timeOffset="34084.85">12505 4268 498 0,'2'-9'383'0,"6"7"6"16,-9 2-116-16,1 2-43 15,6 3-76-15,-6-2-19 16,10 8-26-16,-6-2-15 15,20 5-25-15,-2-1-13 16,-1-7-20-16,1-4-6 16,2-2-7-16,-1-8-1 15,11 3-3-15,-8-6-2 0,-6-8-1 16,5 11-3-16,-9-4-2 16,1 4-1-16,-9-2-4 15,-2-8 0-15,-3 10-5 16,-1 2-4-16,3 14-10 15,-6-3 0-15,2 9 3 16,-2-7 6-16,0 2 7 16,0 4 3-16,-6-4 1 15,6 6 0-15,-2 2 0 16,3 8 1-16,-7-4-1 16,-1-1 0-16,-4 4-1 15,-1 1 0-15,3 5 0 16,-2 0-2-16,2-4 0 15,1-4-1-15,0-8 0 16,1-6 0-16,8 2 5 0,1-5 2 16,0-7 145-16,6-2-113 15</inkml:trace>
  <inkml:trace contextRef="#ctx0" brushRef="#br0" timeOffset="35482.9">13228 4319 472 0,'0'-1'357'16,"1"-4"17"-16,-1 4-114 16,0-1-41-16,0-5-66 15,0 6-25-15,-1-2-57 16,0 2-21-16,0 0-14 15,0 0 0-15,0 0 2 16,0 1-1-16,0 0-13 16,0 1-4-16,-5 11-9 0,2-1-2 15,-6 26-2-15,10-28 1 16,0-5 1-16,0-2 4 16,0 0 13-16,0-3-1 15,0 0-1-15,0 0-2 16,0-10-15-16,3-6-1 0,9-33-2 15,-4 34-2-15,-6-1-1 16,-2 0-1-16,0 15-2 16,-9-7-3-16,1 12-4 15,-6 1-2-15,-12 0 0 16,7 9 2-16,-2 1 4 16,-2 1 2-16,5 2-1 15,5 2 0-15,-1-1-1 16,3 2 0-16,9-1-1 15,-5-2-1-15,4 1 0 16,0-1 2-16,7 5 1 16,-4-2 2-16,12 4 0 15,4-4 2-15,-2-5 1 16,2-3 4-16,4-1 7 16,-1-7 2-16,9-6 4 15,10-2 0-15,-7-15-4 0,9 7-2 16,-2-3-2-16,-5 1-1 15,-6-1-3-15,-7 6-1 16,-12 0-3-16,0 7 0 16,-4 2-15-16,-7-3-9 15,0 6-42-15,1-3-32 16,1 0-82-16,0 0-62 16,0 0 151-16</inkml:trace>
  <inkml:trace contextRef="#ctx0" brushRef="#br0" timeOffset="36134.18">13689 3910 837 0,'-3'-11'453'0,"-5"4"-84"16,6 3-104-16,-3 3-104 0,4 3-49 15,1-2-60-15,-2 3-17 16,-2 25 1-16,-16 49 10 16,6-21 8-16,2 8 2 15,-8-6-11-15,9-1-8 16,-4-11-13-16,4-4-5 15,6-3-7-15,-13-6-2 16,3 0-2-16,7-2-3 16,4 0 0-16,4-3-1 15,12-3 1-15,-10-10 1 0,8-6 0 16,2 0-1-16,10 0 2 16,2-4-2-16,0-5-6 15,6-8-4-15,-4-11-8 16,6 2 0-16,2-5 6 15,-5 0 4-15,-2-8 6 16,1 0 1-16,-6-3 1 16,-5-3-1-16,-6 3 0 15,-1 8-1-15,-11 7-1 16,0 9-2-16,-9 7-5 16,-9-3-1-16,3 11 0 15,-5 1 4-15,3 7 4 16,4 3 2-16,0-5-1 0,8 9-2 15,2 2-1-15,4 1 1 16,5 3 0-16,0-1 1 16,3-2 0-16,1-1 1 15,7 6 1-15,2-4 1 16,1-6 8-16,-1 0-1 16,-6-21-23-16,0-1 232 15,-2-8-172-15</inkml:trace>
  <inkml:trace contextRef="#ctx0" brushRef="#br0" timeOffset="37050.13">10485 4851 389 0,'0'0'236'15,"0"0"-26"-15,0 0-85 16,0 0-26-16,0 0-16 16,0 0-1-16,0 0 9 0,6 0 3 15,6 0-7-15,3 0-6 16,34 2-11-16,-33 0-2 16,-1-1-6-16,8 0-4 15,-8 3 0-15,6 0 1 16,0 3-6-16,-13-5-1 15,20 1-10-15,7 0-4 16,8-3-9-16,14 2-5 16,8-6 4-16,16 2 2 0,22-3 1 15,8-4-1-15,24 1 6 16,-3-5 0-16,30 1 10 16,17-1 3-16,7-1-12 15,19-1-5-15,-1 1-13 16,2 9-5-16,-6-1-5 15,-12 5-2-15,-28 2 0 16,-15 1-1-16,-26 5 1 16,-17 1 0-16,-30-1-1 15,-23-4 0-15,-28-5 4 16,-11-2 4-16,-9-1 5 16,-2-6 0-16,-7 0-5 15,-1 0-6-15,-2 1-8 16,2 4-2-16,0 6-6 15,-7-2-18-15,7 4-74 16,-6 3-49-16,8 6 85 0</inkml:trace>
  <inkml:trace contextRef="#ctx0" brushRef="#br0" timeOffset="38482.619">11536 5258 172 0,'4'-5'156'16,"-3"2"58"-16,2-2-6 16,9-3-16-16,-11 7-11 0,-1 0-16 15,1-2-5-15,1-5-6 16,-2 5-1-16,0 2-14 16,0 0-23-16,0 0-48 15,0 0-21-15,0 0-29 16,0 1-3-16,0 8 2 15,-5 16 1-15,-16 40 1 16,-4-32 0-16,3 1-4 16,-2-3-3-16,10-5-5 15,1-1-1-15,10 1 1 16,-2-9-1-16,5-4 0 16,1-2-2-16,1-10 4 15,6-4 1-15,-2-13 2 16,9 2-1-16,2-18-6 15,2 2-5-15,10-4-15 0,-9-8-6 16,0 3-1-16,20 7 3 16,-12-1 10-16,12 7 3 15,3 4 0-15,-17-3 0 16,11 15 2-16,-7 3 2 16,-7 19 2-16,-4 6 5 15,-15 4 8-15,2 9 2 16,-6-1 5-16,-2 3-2 15,-4 3-3-15,-5-5 0 0,-3-2-2 16,-1 6-1-16,4-5-3 16,-2-3-1-16,3-6-1 15,3-6 2-15,-1-9 2 16,4-1 8-16,3-9-1 16,3 0-3-16,4-12-5 15,5-2-9-15,4-8-3 16,1-4-5-16,8 0-10 15,1-3-4-15,7 0 0 16,1 3 3-16,5 4 9 16,2 5 3-16,-5 11 2 15,1 5 2-15,-13 6 4 16,-15-4 5-16,-2 10 5 16,-4 5 4-16,-6 3 1 0,7 10 0 15,0 1-3-15,-8 0-2 16,8 6-1-16,-3 0-2 15,-7 0 0-15,-2-1-1 16,-11-5-1-16,7-2 0 16,3-7 8-16,15 3-14 15,-5-13-40-15,2-4-30 16,-6-10-119-16,4-5-44 16,11-10 143-16</inkml:trace>
  <inkml:trace contextRef="#ctx0" brushRef="#br0" timeOffset="38951.3">12417 5205 711 0,'4'4'441'15,"-4"0"-36"-15,-6 4-154 16,-1 5-30-16,-4 7-63 16,-4 1-26-16,-1-1-44 15,-1 0-16-15,0 1-26 16,1-1-11-16,0-2-15 15,2 3-6-15,2 0-5 16,6 2-2-16,4-2-3 16,1-6 0-16,7-1-1 0,6 2 1 15,6-5 4 1,3-2 2-16,2-7 2 0,1-6 2 16,8 4 0-1,4-5-1-15,-1-6-1 0,-3-6-1 16,-3-9 0-16,-9-2-1 15,-8-2 2-15,-5 2 1 16,-7-3-2-16,0 6 0 0,-2-2-3 16,-2 0-2-16,-19-2-2 15,4 2-4-15,-10 10-2 16,-2 3-3-16,7 14-3 16,-4-2 1-16,8 5 1 15,-1-1-1-15,5 1 7 16,4 5-18-16,4 1-34 15,4 6-19-15,4-2-53 16,4-2-10-16,4-2-80 16,2-6-40-16,8 4 158 15</inkml:trace>
  <inkml:trace contextRef="#ctx0" brushRef="#br0" timeOffset="39282.49">13080 5003 974 0,'0'-15'529'0,"0"-2"-123"16,-9 0-159-16,7 3-34 15,-7 5-64-15,13 8-34 0,1 5-56 16,-10 3-19-1,1 12-32-15,-13 8-3 0,-5 17 13 16,7 8 7-16,-1 7 8 16,-4 1 0-16,-4-4-7 15,-4-3-6-15,6-3-8 16,2-5-2-16,8-4-1 16,0-12 0-16,4-8 6 15,5-1-9-15,1-18 10 16,1-5-30-16,4-12 7 15</inkml:trace>
  <inkml:trace contextRef="#ctx0" brushRef="#br0" timeOffset="41165.3">14826 4524 542 0,'33'13'310'16,"-27"-14"-41"-16,1-2-23 16,2 3-48-16,-2 3-28 15,0-1-40-15,-6-1-20 16,-2 4-19-16,-6-2 3 0,0 9-5 15,3 4-6 1,-7 4-20-16,-3-3-15 16,-11 5-20-16,-2 5-5 0,-11-1-5 15,-1 4-2-15,-3 1-3 16,-1-9-2-16,4-5-1 16,16 1 0-16,0-17 4 15,8 2-3-15,3-5-40 16,3-2-50-16,17-2-149 15,-7-10-103-15,22 1 198 16</inkml:trace>
  <inkml:trace contextRef="#ctx0" brushRef="#br0" timeOffset="41413.97">14727 4492 912 0,'0'1'452'0,"0"3"-152"0,-4 4-68 15,4 6-81-15,0 10-7 16,2 11-7-16,4 0-20 16,0 1-36-16,1-5-15 15,4-6-28-15,3 3-9 16,6-3-12-16,-1-7-2 16,8-3 0-16,-2-4 1 15,8-4-5-15,6 2-25 0,-8-11 355 16,5-1-264-16</inkml:trace>
  <inkml:trace contextRef="#ctx0" brushRef="#br0" timeOffset="42479.58">15829 4310 592 0,'12'0'311'15,"-2"-2"-65"-15,-7 1-32 0,3 0-49 16,-5 1-27-16,-2 0-30 16,0 0-8-16,-1 0-4 15,0 4 3-15,-1 21-15 16,-45 33-8-16,18-24-27 16,2 6-10-16,0 4-16 15,-3 1-4-15,-1-2-7 16,2 3-1-16,2-9-5 15,11-1-2-15,12-4-2 16,-12-14-1-16,16-1-1 16,-4-3-1-16,8 0-1 15,16 1 0-15,3-3 3 16,-1-8 2-16,7-4 7 16,4-6 1-16,6-10 1 15,6 2 0-15,7-5-3 16,-6-3-1-16,-3 1-1 15,-6 1 1-15,-29-6 4 0,1 7 3 16,-4 6 0-16,-9 0-2 16,5 10-8-16,-9 2-4 15,-16 1-7-15,-4-5-2 16,-3 17 2-16,1-6 2 16,7 0 4-16,10 16-1 15,0-12 1-15,4 5-2 0,4 1 0 16,6-2-1-16,4-1 2 15,6 7 1-15,1-6 1 16,-3-4 3-16,8 5 6 16,-4-7-2-16,2 1-68 15,0-5-34-15,1-7-154 16,8-1-127-16,-2-8 245 16</inkml:trace>
  <inkml:trace contextRef="#ctx0" brushRef="#br0" timeOffset="42711.7">16246 4584 866 0,'-12'26'477'16,"1"-2"-85"-16,1 7-109 16,-5-12-104-16,3 1-40 15,-1-2-50-15,-1-8-18 16,5 6-26-16,-2-5-7 15,8-1-13-15,-2-5-3 16,0-8 0-16,3 3 15 16,-2-3-37-16,8 3-50 15,-4-1-141-15,0 0 113 0</inkml:trace>
  <inkml:trace contextRef="#ctx0" brushRef="#br0" timeOffset="43494.45">16691 4390 515 0,'0'-1'358'16,"0"0"-10"-16,1 0-96 15,0 0-34-15,-1-1-47 16,0 2-18-16,-1 0-22 15,0 2-7-15,-15 18-29 16,-35 33-14-16,19-26-25 16,6 9-10-16,-4-5-19 15,11 5-8-15,3-6-5 16,5-2-3-16,6 2-3 16,-5-10 1-16,12 3-4 15,-1-4 0-15,2-3-2 0,3 0 1 16,4-6 3-16,4-5 3 15,16 2 7-15,-2-7 1 16,8-8 1-16,2-4-1 16,-1-18-6-16,4 0 0 15,-2-4-4-15,-5-10 0 16,-11 1-2-16,1-1-2 16,-25-8-1-16,-4 11-1 0,-5 10-2 15,-14 0 1-15,4 13-1 16,-9-3-2-16,0 8-1 15,-1 3 0-15,7 9 0 16,2 2 1-16,0-2 0 16,4 0 1-16,6 1-12 15,2-3-12-15,4 2-60 16,5 2-46-16,5 3-109 16,6 0 141-16</inkml:trace>
  <inkml:trace contextRef="#ctx0" brushRef="#br0" timeOffset="44295.24">17277 4361 814 0,'0'-6'399'0,"4"5"-124"15,3 1-32-15,-7-2-59 16,1 2-24-16,-1 0-51 15,-1 0-22-15,-1 0-27 16,1 0-5-16,-1 6-6 16,-20 6-8-16,-23 34-13 15,28-24-5-15,-3-2-11 16,6 5-3-16,0-4-2 16,1-9-1-16,4-2 2 15,2-10 1-15,7-5 4 16,8 1-2-16,4-9-1 15,3-1-4-15,8-5-9 0,-1-2-10 16,4 4-13-16,3 0-3 16,-4 8 3-1,-2 5 4-15,-12 4 7 0,8 10 0 16,-13 7 2-16,0 4 2 16,9 15 8-16,-15-1 2 15,-2 7 1-15,0 2 1 16,-26-11 3-16,6 5 0 15,-3-4 4-15,-9-6-1 16,5 2 1-16,-6-8 0 16,-5-8 0-16,6 3 1 0,3-9 1 15,-7-4 0-15,15-3-1 16,-3-8-1-16,2-8 0 16,15 2-8-16,-3-9-16 15,2-1-6-15,17 9-8 16,-4-3 5-16,11 11 8 15,1 2 1-15,-8 1-3 16,11 10 1-16,-11 0 14 16,7 5 9-16,6 8 20 15,-10-7 7-15,10 4-3 16,3 3-3-16,-2-3-10 16,5-3-1-16,3-5 1 15,-3-11 2-15,8-12 5 16,2-1-1-16,7-11-52 0,6 3-53 15,-16-11-40-15,12 4 58 16</inkml:trace>
  <inkml:trace contextRef="#ctx0" brushRef="#br0" timeOffset="45076.7">17926 4365 657 0,'-8'-12'404'0,"8"8"-12"15,4 1-88-15,-8 0-75 16,4 3-29-16,0 0-58 16,-1 0-27-16,0 0-52 15,0 0-23-15,-13 13-17 16,-26 33 0-16,31-21 0 0,-13 0 0 16,10 6-2-16,-3 1-2 15,-5-14-5-15,1-2-3 16,8-10-1-16,4-5-1 15,7-2 8-15,5-1 0 16,10-6-3-16,-3-11-1 16,12-5-19-16,-3-7-9 15,10 0-25-15,8 6-12 0,-6 5-3 16,-5 4 6-16,-8 8 17 16,-2 7 8-16,-4 9 9 15,2 7 1-15,-6 11 5 16,-5 7 2-16,-8 10 8 15,3 13 5-15,-7-5 9 16,-2 6 5-16,-9-7 8 16,-7-12 1-16,-4 4-2 15,-7-12-3-15,-5 1-7 16,-4-4-2-16,4-6-2 16,-3-9 1-16,7-9-9 15,3-5-7-15,2-10-23 16,4-1-14-16,5-9-18 15,5-2-2-15,0-9 8 0,8 4 8 16,16 10 16-16,-2 3 3 16,14 14 4-16,0 4 1 15,1 1 8-15,2 3 11 16,2 6 23-16,3 5 13 16,4 3 13-16,4-1-2 15,5 0-7-15,5-6-5 16,3-3-7-16,-9-7-3 15,0-7-2-15,0-5-2 16,-3-12-4-16,13 3 11 0,-9-10-17 16,-5-2 220-16,-6 4-170 15</inkml:trace>
  <inkml:trace contextRef="#ctx0" brushRef="#br0" timeOffset="46740.28">18871 4516 716 0,'0'0'390'16,"-3"-2"-80"-16,-1-1-67 16,4 3-79-16,0 0-35 15,0 0-40-15,0 0-8 0,-1 0-21 16,-2 6-7-16,-5 13-5 16,-17 29-1-16,0-22 2 15,-6 1-5-15,-17 0-13 16,10 2-7-16,-3-1-10 15,3-4-2-15,10 0-2 16,-3-7-1-16,9-6 1 16,3-4 1-16,11-6-10 15,2-4-39-15,14-8-97 16,6-8-65-16,8-8-225 16,6-1 268-16</inkml:trace>
  <inkml:trace contextRef="#ctx0" brushRef="#br0" timeOffset="46974.75">18708 4531 656 0,'-2'2'420'0,"-7"-2"-35"16,0 8-129-16,4 6-40 15,-7-4-66-15,4 8-26 16,0-5-41-16,2 1-10 16,6 9-20-16,0-3-3 15,7 4-10-15,7 2-4 16,10-2-9-16,1-3-3 15,12 0-6-15,-5-11-2 16,2 0-1-16,-2-5-1 16,-3-1 5-16,6 2-12 0,-9-13-66 15,1-6-59-15,-1-9-212 16,-1-7 206-16</inkml:trace>
  <inkml:trace contextRef="#ctx0" brushRef="#br0" timeOffset="47322.52">19474 4299 987 0,'-1'-3'548'0,"1"1"-127"16,-8-1-180-16,3 7-55 15,-7 4-92-15,-3 7-29 16,3 10-24-16,-9-1-7 16,12 18-3-16,-1 6-3 15,-3 8-8-15,11 8-3 16,-21-13-4-16,5-5-2 16,3-9-2-16,-11-8 1 15,15-2 0-15,-2-4 2 16,-4-11 4-16,14 1-8 0,-1-11-22 15,0-4-30-15,8-7-84 16,-5-8-49-16,8-5-125 16,1-8 181-16</inkml:trace>
  <inkml:trace contextRef="#ctx0" brushRef="#br0" timeOffset="47790.6">19822 4309 1073 0,'10'3'475'0,"-6"5"-221"15,2 3-22-15,-6 7-56 0,-11-1-19 16,-6 7-48-16,-9 2-27 16,-4 5-34-16,-2 5-13 15,4 0-15-15,2 4-7 16,1-4-12-16,7-1-1 15,5-1-2-15,3 0-2 16,3-7 4-16,4-2 0 16,3 1 0-1,0-4 0-15,8 4 2 0,-1-3 1 16,3-8 1-16,4 2 1 0,0-12 5 16,2-3 5-16,10-5 6 15,-2-10 1-15,7-8-2 16,9-2-6-16,-7-8-4 15,2-4-2-15,-8-16 1 16,-5-7 0-16,3-13 0 16,-3-1 0-16,-4 9-1 15,-7 7 0-15,-16 14-3 16,-1 15-3-16,-4 16-6 16,-14 0-6-16,5 15-2 15,-9 1 0-15,-11 7 19 16,13 11-10-16,-19 4-91 15,5 8-45-15,12 3 71 16</inkml:trace>
  <inkml:trace contextRef="#ctx0" brushRef="#br0" timeOffset="48923.21">20274 3752 449 0,'-1'-8'255'16,"5"1"-49"-16,-8-4-58 16,11 8-20-16,1-4-8 15,-8 2 0-15,15 2 2 16,-9-1 0-16,7 9-7 15,-9-6-12-15,-4 4-39 16,-3 2-12-16,-13 1-9 16,10 15-5-16,-14-5 3 15,7 3-5-15,1 2-15 16,-5-5-4-16,0-3-4 16,-2-1-1-16,0-10 5 0,6-3 6 15,10 0 1-15,3-8-3 16,7 1-9-16,11-1-8 15,-1-18-4-15,7 8-2 16,0 0-3-16,2 4-1 16,-9 6-3-16,5 5-2 15,-9-1 0-15,-11 1-3 16,16 17-1-16,-21-4 2 0,6 14 4 16,9 8 3-16,-21-8 5 15,10 8 1-15,-5 0 1 16,-18-4 2-16,10 10 0 15,-14-6 2-15,-7 1 1 16,4 1 1-16,-11-14 2 16,5 0 1-16,0-2 1 15,0-14 1-15,6 0-1 16,-3-6 0-16,4-15-3 16,7 5 1-16,4-11-6 15,5-2-3-15,9 1-6 16,5 2-3-16,7 9-5 15,5 7 0-15,1 4-4 16,-2 2-1-16,2 4 5 0,7 3 3 16,-2 4 6-16,1 6 4 15,1 2 1-15,-5 1 3 16,2-2-1-16,3 3 1 16,-7-8 1-16,0 1 1 15,3-3 5-15,-3-7 5 16,-1-6-16-16,11-3-37 15,3-8-113-15,-13-10-420 0,27-2 389 16</inkml:trace>
  <inkml:trace contextRef="#ctx0" brushRef="#br0" timeOffset="49672.728">20622 3693 604 0,'-9'-2'384'0,"3"4"-40"16,-3-5-86-16,2-1-39 15,4 3-59-15,-1-6-29 16,6 6-55-16,4-4-21 16,6-2-35-16,5 2-12 15,7-1-8-15,3 6-3 16,6 6-8-16,7 6 2 16,-10 3 10-16,-1 4 3 0,-12-3 15 15,-11-3 1-15,7 4-6 16,-13-9 3-16,8 5 8 15,-13-7 6-15,-4-5 8 16,7 6 4-16,-13-10-5 16,12 8-4-16,-6-1-10 15,-3-4-6-15,-11-2-6 16,1-6-2-16,4 2-3 16,4 2-1-16,7-1-2 15,0 5-2-15,0-1-1 16,3 0-2-16,8 6-12 15,-1-9-3-15,6 6 0 16,7 1-1-16,-4 1 11 16,9 8 4-16,-7-6-2 15,6 7 3-15,-4 2 3 16,3 0-2-16,-6 4 3 0,-3-5-2 16,-2 3-1-16,1 1 0 15,-1 0-3-15,-7 0 0 16,-1-1 4-16,-7-1-1 15,-3-3 9-15,2-1 3 16,-7 0 11-16,0-1 7 16,-2-3 9-16,-4-3 4 15,-15-8-5-15,-8-6-6 16,-4-3-8-16,-2-2-7 16,16 1-8-16,10 5 1 0,6-2 1 15,2 1-3-15,5 5-6 16,2-1-14-16,6 5-77 15,6-2-288-15,11 2 259 16</inkml:trace>
  <inkml:trace contextRef="#ctx0" brushRef="#br0" timeOffset="55804.77">20517 4739 591 0,'-1'-3'299'0,"0"0"-88"16,0 2-35-16,0-1-54 16,1 1-17-16,0 0-30 15,0 0-8-15,0 0-15 16,0-1-1-16,0-6 6 16,0 7 3-16,0-4 2 15,0 4-6-15,0-1-18 16,0 1-12-16,-2 1-19 0,1 0-4 15,-4 12-2-15,-15 14 0 16,-26 29 2-16,21-22 0 16,4-3 1-16,-3-5 0 15,10 1-1-15,14 2 1 16,-7-7 1-16,2-5 0 16,-1-7 3-16,-5-8 0 0,19 0 11 15,0-4 0-15,-6-12-3 16,3-1-3-16,-1-15-13 15,14 1-1-15,10-8-4 16,4-1-3-16,7 2-8 16,-3 4-3-16,-3-1 0 15,1 10 3-15,-6-4 6 16,0 11 3-16,-2 13 1 16,2 2 0-16,-11 2-4 15,-5-4-1-15,-1 12 0 16,-2 4 0-16,-2 13 7 15,-2 0 4-15,-9-2 3 16,-7-1 2-16,3 4 1 16,-2 2-1-16,1-2 0 15,-4-3 0-15,-1-3 3 16,-1 1-1-16,1-8 2 16,6 1 0-16,3-8-2 0,1-3 1 15,4-3 8-15,-2-1 0 16,2-1-7-16,0 1-4 15,0 0-9-15,2-2 0 16,3-7 4-16,5 0-1 16,30-26 1-16,-22 25 0 15,1-5-1-15,4-4 0 16,-2-8 1-16,8-2 0 16,11 3 0-16,-1 1 0 0,3 8-4 15,-6-2-1-15,-11 9-4 16,0 9-1-16,-10 4-2 15,-3 8 0-15,-6 13 15 16,-6-3 7-16,-5 7 10 16,-1 5 1-16,-8-9-9 15,-1 1-2-15,0-4-5 16,4 3 0-16,2-6-1 16,2 0 1-16,4-4 2 15,-2-7 1-15,5-1 3 16,0-3 6-16,0-3-14 15,0 0-22-15,0 0-101 16,0 0-82-16,5-12 119 16</inkml:trace>
  <inkml:trace contextRef="#ctx0" brushRef="#br0" timeOffset="56283.18">21306 4697 832 0,'-5'0'419'0,"3"4"-135"16,3 10-58-16,-8-4-88 16,-1 5-29-16,-3-2-32 15,-6-5-15-15,3 5-18 16,4 0-6-16,-4-1-10 16,0 3-1-16,-1-2 5 15,8 2 0-15,2-1-4 16,1 2-4-16,9-1-11 15,-1-1-4-15,11 2 0 16,-4-4-1-16,10-4 4 16,2-1 3-16,-6-6 1 15,13 0-4-15,-12-7 5 16,-4-6-4-16,10-6-2 16,-12-4 8-16,2 0-6 15,0-2 1-15,-10-1-2 16,2 4-3-16,-6-5 1 0,-3 4 1 15,-6 1-8-15,-6 0-2 16,4 12-7-16,3 3-3 16,-7 1 1-16,2-2-1 15,3 10 1-15,-3-2 1 16,2 4 2-16,8 8 2 16,-3-9-18-16,-8 2-24 0,5 3-59 15,2-3-46-15,3 2-164 16,7 1 200-16</inkml:trace>
  <inkml:trace contextRef="#ctx0" brushRef="#br0" timeOffset="56617.59">21841 4484 821 0,'2'-10'447'0,"6"5"-88"16,-2 1-105-16,0 4-108 15,2 6-35-15,-13 4-25 16,-2 5-7-16,-2 16-7 0,-7 3-3 16,9 14-5-16,-2 4 0 15,-9-4 2-15,2 0 2 16,-1-3-16-16,-7 0-9 15,6-1-15-15,-2 2-8 16,-4-7-7-16,6-5 1 16,10-1-2-16,-3-14 2 15,5-10-35-15,5 0-18 16,2-16-97-16,7 1 428 0,-2-16-241 16</inkml:trace>
  <inkml:trace contextRef="#ctx0" brushRef="#br0" timeOffset="59635.03">22061 4857 274 0,'-1'-1'161'0,"0"0"-34"0,0 0-56 16,0 0-18-16,-1 0-12 16,2 0 10-16,0 0 32 15,0 0 19-15,0 0 27 16,0 0 7-16,0-1 7 16,0 1-1-16,0 0-20 15,0 0-17-15,0 0-39 16,0 1-21-16,0 0-29 15,0 0-7-15,0 0-7 16,0 0 3-16,8 8 4 16,9 0 3-16,31 24 4 15,-26-28 2-15,6-4 0 16,-7-8 1-16,4-3-3 16,0 0-2-16,-1-2 0 15,-2-1-1-15,-11-3-1 0,0 1-1 16,-3 4 0-16,-5-3 0 15,-1 8 10-15,-1-1 4 16,-17-1 1-16,4 8-2 16,-8 1-11-16,-2 7-6 15,-5 7-3-15,-10-3-2 16,-3 7-1-16,-1-5 0 0,6 3-1 16,9 5 0-16,8 0-2 15,5 5-1-15,4 4-1 16,5 1 1-16,-1-3 3 15,4 1 1-15,3-1 2 16,2-2 1-16,8-2 1 16,2-6 1-16,4-8 3 15,9-6 4-15,3-6 3 16,5-1 3-16,-1-12-3 16,-2-6-27-16,1-9-101 15,5-8-355-15,8-1 314 16</inkml:trace>
  <inkml:trace contextRef="#ctx0" brushRef="#br0" timeOffset="60033.71">22833 4799 999 0,'-4'-4'518'0,"10"5"-144"16,-6-1-165-16,-9-2-41 16,1 2-67-16,-13 0-26 0,0 1-40 15,1 5-7-15,-5 2-7 16,-4 4-2-16,-4 4-2 16,-1 1-4-16,1 3-6 15,0-3-2-15,8 5-3 16,2 1-1-16,10 5-1 15,6 2-1-15,3-2-1 16,4 2-1-16,6-4 3 16,10 0 2-16,13 0 3 15,2-9 0-15,8-2 2 16,7-2 0-16,-6-10 2 16,9 6 1-16,-4-11 4 15,-5-7 1-15,3-5-12 16,-10-16-30-16,1 4-91 0,-5-2-44 15,-7-9 89-15</inkml:trace>
  <inkml:trace contextRef="#ctx0" brushRef="#br0" timeOffset="61285.04">23258 5118 691 0,'5'-2'424'0,"-10"0"-1"15,-4 2-155-15,-6 6-113 16,3 5-38-16,-5 2-64 16,8 3-14-16,1-11-20 15,3 5-7-15,-2-11 5 16,6 2-28-16,20 3-171 15,-17-21 137-15</inkml:trace>
  <inkml:trace contextRef="#ctx0" brushRef="#br0" timeOffset="63114.74">15834 5194 352 0,'15'-6'261'0,"1"2"20"16,-1 2-117-16,-4-2-31 0,6 1-45 15,-1 3-14-15,0-4-15 16,12 5-3-16,1-1-2 15,7 0-2-15,12 4-1 16,-7-9 4-16,13 4 1 16,3-4-3-16,4 0-9 15,0 3-9-15,6 3-17 16,1 0-4-16,-3 0-3 16,2 0 0-16,-5-5-2 15,1 4 0-15,2 5-2 16,0 5 0-16,-20-7 0 15,-5-5 0-15,-4-4 1 16,3 1-1-16,12 7 0 16,-1 1-2-16,-2 0 1 15,4 5 0-15,-1-6 5 16,-2 1 0-16,1 9 3 16,-9-12 0-16,-1 6-2 0,6 3 0 15,-5-7-2-15,4 3-2 16,2-2 0-16,-7-4-1 15,13 4 0-15,2-1 0 16,-1 3 0-16,1 0 0 16,-3-8 1-16,-4-2 0 15,8-2-1-15,4 0 0 16,7 4-2-16,5 3-1 0,-2-1-1 16,-3-4-1-16,0-3 0 15,-1 3 0-15,5 4-1 16,4 1 0-16,3 7 0 15,-5-3 1-15,1-1-1 16,-10-7 1-16,-6-1 0 16,9 3-1-16,-2-3 0 15,7 11 0-15,-3 0 1 16,-4-5-1-16,-1-1 1 16,3 0 0-16,5-2 0 15,3 1 0-15,-2 4-2 16,3 4 0-16,-2 2 0 15,1-1 0-15,-4 0 1 16,-1 0 0-16,0-3 0 16,1 3 1-16,7 5-1 0,-7-6 1 15,0 0 1-15,-2-1-1 16,-3-2 0-16,8 0-1 16,-3 2 0-16,-2-3 0 15,-2-3 0-15,-4 0 0 16,6 0 0-16,7 1 1 15,2-1 1-15,-2 0 0 16,9 0 0-16,-1 0 0 16,2-1-1-16,4 1 0 0,-14-4-1 15,12 5 1-15,-13-2-2 16,-3-2 0-16,1 4 1 16,-11 0-1-16,8 3 0 15,-7 2 0-15,-9 0 0 16,-14 0 0-16,-11-1 1 15,-5 3-1-15,-9-4 0 16,1 2 1-16,-16-5 0 16,-3-2 1-16,-5-3 8 15,0 2 2-15,8 0-14 16,0 0-34-16,-15-7-191 16,8 0 156-16</inkml:trace>
  <inkml:trace contextRef="#ctx0" brushRef="#br0" timeOffset="64482.06">17975 5708 487 0,'-2'-6'339'0,"6"2"16"16,3 4-166-16,-8-6-18 16,0 5-58-16,-5-1-24 15,7 2-38-15,-1 0-19 16,0 0-20-16,0 0-4 15,2 11 6-15,-7 2 1 0,-6 39 3 16,4-27-1-16,-22 6-1 16,15 7-2-16,-9 2-3 15,-5-1-2-15,10 1-2 16,-10-14 1-16,9-9-1 16,6 3 0-16,4-19 3 15,10 5 1-15,-1-12-1 16,3-12-3-16,10-4-6 15,4-8-4-15,5-8-15 16,2-7-4-16,4 0-3 16,0 2 3-16,10 6 12 15,7 9 5-15,-5 1 0 16,3 8 0-16,-7 7 1 16,-11-5-1-16,-2 18-3 15,-8 5 0-15,-10 9 4 16,-2 13 4-16,-9-2 7 15,-6 1 1-15,-6 5 1 0,-4 3 0 16,2 1-1-16,0 4 0 16,2-10-3-16,5-4 0 15,3-10-1-15,4-6 3 16,3-7 10-16,3-5 0 0,3-10-1 16,7-5-4-1,9-9-12-15,1-6 0 0,5-1-1 16,3-6-1-16,4 4 0 15,7 5 0-15,1 1-1 16,9 7 0-16,-18 2 0 16,1 4-1-16,-9 7-2 15,-11 1-3-15,9 16-1 16,-16 0 4-16,1 9 8 16,1 8 5-16,-8-4 5 15,-2 5-2-15,-3 4-3 16,-9-2-1-16,0 4 1 15,3 0-1-15,-2-1 0 16,5 0 1-16,8-1-2 16,-11-7 1-16,2-10 1 15,6 0-9-15,-12-12-27 0,17 3-28 16,2-5-199-16,-3-12 175 16</inkml:trace>
  <inkml:trace contextRef="#ctx0" brushRef="#br0" timeOffset="64967.58">18774 5679 610 0,'-3'5'375'0,"-10"8"-3"16,-6-1-119-16,3 5-89 15,-2-1-34-15,-7 0-47 16,4-1-14-16,-1 1-22 15,0 4-10-15,6 5-13 16,1 3-2-16,1-1-2 16,3-2 1-16,4 0-4 15,4-1-3-15,5-1-7 16,4-2-1-16,6-3-1 16,3-6 0-16,6 0 4 15,1-10 0-15,4-5 3 16,1-2 1-16,7-3 0 15,-1-4-1-15,1-8 0 16,2-2-2-16,-15-12 1 16,-2 2 0-16,-9-4 1 0,-2 0 1 15,-6 2 0-15,-5 2-1 16,-9 9-5-16,-4 5-2 16,-7 0-4-16,1 7-2 15,0 4-2-15,-1 3-2 16,3 5-2-16,2-1 2 15,3 4-1-15,0-3 0 0,9 3 0 16,0 5 9-16,6-3-64 16,0 1-34-16,6-3-119 15,0-2-76-15,5 3 186 16</inkml:trace>
  <inkml:trace contextRef="#ctx0" brushRef="#br0" timeOffset="65313.45">19286 5541 1077 0,'0'-12'508'16,"3"12"-198"-16,1-4-61 15,1 9-86-15,-5 1-39 16,-11 2-54-16,0 10-13 16,-12 8-12-16,-3 5 0 15,1 5 2-15,2 7-4 16,3 5-5-16,1-1-6 0,5 3-11 16,2-3-4-1,0-7-5-15,6 2-2 16,-2-12-1-16,2-7 1 0,5-10-5 15,-2-13 3-15,3-4-68 16,2-9 359-16,0-19-239 16</inkml:trace>
  <inkml:trace contextRef="#ctx0" brushRef="#br0" timeOffset="69549.09">24120 5008 460 0,'0'0'288'0,"0"0"1"16,-1 0-58-16,-1-2-66 15,1 1-21-15,0 0-40 16,0 0-15-16,1 0-17 16,0 0 0-16,0 0 10 15,0 0-2-15,0 0-8 16,0 0-12-16,0-1-31 15,0 1-11-15,0 1-13 16,11 4-1-16,2 1 3 16,43 25 3-16,-13-19 1 15,-6-9 1-15,11-7 0 16,-4-7 0-16,-3-3 2 16,3 10-1-16,-6-4 2 0,-7 3 2 15,-16-5-28-15,-7-3-25 16,-8 8-77-16,-6-3-61 15,-8 9-189-15,-6 0 228 16</inkml:trace>
  <inkml:trace contextRef="#ctx0" brushRef="#br0" timeOffset="69981.68">23989 5254 522 0,'-4'3'317'0,"0"-4"-54"16,2 1-68-16,1-1-22 16,0 0-32-16,0 0-13 15,1 0-22-15,0 1-20 16,0 0-22-16,0 0 0 16,7 0 5-16,12 1 3 15,34 2-1-15,-16 6-11 16,-14-7-14-16,-3-2-6 15,-1 6-12-15,-2-5-4 16,-4-1-8-16,5 2-1 16,-6-3-3-16,-10-3 2 0,15 1 19 15,1-5-18-15,10 3-100 16,4-4-52-16,-2 0 65 16</inkml:trace>
  <inkml:trace contextRef="#ctx0" brushRef="#br0" timeOffset="71534.78">25160 4897 367 0,'-32'8'209'0,"38"-3"-16"16,-1-1-27-16,-3-1-15 15,6 1-13-15,-1-4-19 16,-12-1-4-16,5 1-4 16,-3-6-1-16,3 1-13 15,6-4-9-15,12-1-27 16,7-2-10-16,3-4-15 15,7 1-7-15,2-1-15 16,4 9-3-16,-1 5-7 16,-6 0-1-16,-10 3-2 15,-6 2-1-15,-7 1-4 16,-4 7 0-16,-9-1 1 16,-1 3 2-16,-8 5 2 15,-5-3 1-15,0 8 2 16,-6-1 2-16,-9-4 0 15,3 11 0-15,-9-10-1 0,6 7 1 16,-5-14-1-16,2-10 1 16,21 8 3-16,-3-14 0 15,19 6 4-15,-3-5-1 16,-4-15-10-16,13 7-2 16,4-5-9-16,8 5 0 15,7 5 4-15,-5 0 0 0,5 4 2 16,-2 2-2-16,0 12 0 15,-6-4-1-15,-2 15 0 16,-2 1 0-16,-9-4 3 16,-3 9-1-16,-7-13 3 15,-2 10 0-15,-7-3 1 16,0-1 1-16,-4 12 1 16,-9-10 4-16,-4 4 17 15,3 2 7-15,-18-7 23 16,0 1 5-16,-2-4 1 15,-13-5 2-15,13-2-5 16,3-1-5-16,3-13-6 16,9 0-6-16,6-11-11 15,1-6-4-15,5-3-10 16,2-6-4-16,6 0-5 16,3-3-6-16,9 7-47 0,5 0-43 15,6 3-107-15,4 7-80 16,5 6 172-16</inkml:trace>
  <inkml:trace contextRef="#ctx0" brushRef="#br0" timeOffset="72116.89">26090 5064 631 0,'1'-9'374'0,"-1"-3"-68"0,12 12-81 16,-2 0-32-16,-2 1-56 15,-1 3-25-15,-8 3-35 16,-7-1-13-16,-1 13-1 16,-11 2 6-16,-17 3-1 15,2 0 1-15,-14-3-13 16,6-1-9-16,0 1-18 15,1 9-8-15,3-12-8 16,8 2-1-16,10-7-1 16,6-6 2-16,3-4 4 15,3-5-6-15,1-7-65 16,2 0-43-16,18-4-135 16,2-5-107-16,11-3 219 15</inkml:trace>
  <inkml:trace contextRef="#ctx0" brushRef="#br0" timeOffset="72364.62">25878 5056 1046 0,'-5'-1'495'15,"-1"8"-199"-15,-4-6-67 16,0 7-89-16,2 8-28 16,0-1-40-16,7 3-18 0,2 5-24 15,0-7-7-15,8 6-3 16,0-2-3-16,5 2-2 15,4 5-2-15,1-4-4 16,-1-3 1-16,0 1-1 16,0-3 6-16,-6-9-27 15,1 0-45-15,5-7-103 16,-3-5-116-16,8-5 167 16</inkml:trace>
  <inkml:trace contextRef="#ctx0" brushRef="#br0" timeOffset="72698.76">26562 4818 836 0,'7'-8'494'0,"-5"2"-72"16,5 6-192-16,-9 0-59 15,-4 3-83-15,-4 4-20 16,0 10-19-16,4 8 2 16,-16 9-2-16,5 8-6 15,-6 11-12-15,-5 1-3 0,9 1-4 16,-4-6-3-16,1-9-3 16,-1-9-3-16,1 1-4 15,1 0-1-15,1-5-2 16,-1 1 0-16,7-9 0 15,-4-4 4-15,6-10-22 16,8-3-9-16,9-6-101 16,6-7-79-16,6-8 126 15</inkml:trace>
  <inkml:trace contextRef="#ctx0" brushRef="#br0" timeOffset="73148.87">26953 4926 992 0,'-4'13'487'15,"-12"1"-162"-15,-6 3-69 16,-2 2-82-16,-5 1-35 16,7 10-55-16,-2 1-23 15,-6-4-33-15,1 6-10 16,0-10-9-16,6 6 0 15,10 2-1-15,6-1 1 16,-5-4-1-16,6-3 1 0,2 0-1 16,6 1 1-16,12 0-2 15,-3-5 1-15,4-5-1 16,-8-4 3-16,9-10 4 16,4 0 1-16,17-6 1 15,-1-8-1-15,4-4-5 16,-1-6-2-16,2-5-2 15,-2-1 0-15,-12-4 0 16,-3 1 1-16,-14-3 1 16,3 3 2-16,-13-6-2 15,1 4 0-15,-5-1-3 16,-11-2-2-16,7 7-2 16,-9-2-1-16,-7 2 0 15,2 3-1-15,0 10-36 16,4 5-34-16,2 8 44 15</inkml:trace>
  <inkml:trace contextRef="#ctx0" brushRef="#br0" timeOffset="74063.81">27193 4337 444 0,'-1'-2'298'16,"1"-1"-8"-16,6 0-81 15,-6 2-24-15,0-1-32 16,17-4-15-16,35-14-31 16,-23 17-13-16,2 1-25 15,-1-1-13-15,-5 3-16 16,-1 2-6-16,-6 2-11 15,-2 5-3-15,-10 1-7 16,-5 2 7-16,-8 1 14 0,-7 2 5 16,-9 1 3-16,-6-1-9 15,1 2-14-15,-1 1-5 16,1-2-6-16,1 5-1 16,2-3-3-16,-4-1 0 15,2-2-2-15,7 4 0 16,2 0-1-16,10-1-1 15,4 0-1-15,-1-1 0 0,10 1 0 16,-5-1 0-16,2 1 1 16,6-6 0-16,-4-4 2 15,6-5 2-15,10 3 1 16,2 0 2-16,-3-9 2 16,11 3-1-16,-3-6 1 15,0 1 0-15,2 0-2 16,0-2 1-16,-5-15-1 15,-1-2 3-15,1 6-22 16,0 3-26-16,-11 3-100 16,4 4 86-16</inkml:trace>
  <inkml:trace contextRef="#ctx0" brushRef="#br0" timeOffset="74780.57">27731 4299 589 0,'-12'6'330'0,"-5"-4"-46"16,7 0-51-16,1-2-64 15,-1 0-31-15,16 2-49 16,-8-2-23-16,5 1-15 15,-3-1 5-15,0-1 15 16,0 0 7-16,15 1-6 16,39 0-10-16,-26-1-22 15,1 0-8-15,1-4-10 16,3 5-6-16,-4 0-7 16,-2 4-3-16,-2 6-5 0,-10-4-1 15,-9 5-2-15,-8-1 1 16,-15 3 3-16,1 7 3 15,-8-1 4-15,-1 4 0 16,-2-1 0-16,-1-1 1 0,0 0-2 16,1-3 0-16,0-2 0 15,-2-7-1-15,7-2 0 16,5 3-2-16,6-5-2 16,10 6-1-16,2-2-3 15,-7-6 0-15,6 0-2 16,-4-1 1-16,4-2 2 15,0 0 0-15,9 6 3 16,16 1 1-16,26 23 1 16,-18-30-1-16,6-4 0 15,4 3 0-15,10 5 1 16,-7-3-1-16,2 8 0 16,-13-12 1-16,-10-1 1 15,2 4 11-15,-15-10-30 16,-2 4-1-16,-5-7 9 15</inkml:trace>
  <inkml:trace contextRef="#ctx0" brushRef="#br0" timeOffset="77727.37">28145 5179 574 0,'-1'-2'307'0,"-5"-2"-63"16,9 3-39-16,-3 1-62 15,-1-1-23-15,1 0-35 16,0-1-11-16,0 1-20 16,0 1-9-16,0 0-23 15,0 0-9-15,0 0-3 16,-3 9 2-16,-5 12 4 16,-12 35 0-16,8-24-5 15,-1-3-3-15,-11-3 0 16,8 2-2-16,-3-11-1 15,8 3 2-15,6-8-1 16,-4-5 2-16,15 0 6 16,-8-8-1-16,7-5-1 15,7-4-2-15,-4-11-10 16,6-1-11-16,-2-2-19 16,-3-3-6-16,6 2-12 0,5 3 3 15,7-4 12-15,4 3 5 16,3-7 15-16,-4 1 6 15,7 9 5-15,-3 1 0 16,-7 3-1-16,-3 4-2 16,-6 10-2-16,-5 3 1 15,-7 15 1-15,0 6 4 16,-9 4 6-16,-1 4 4 16,-7 3 2-16,-2-2-1 0,-1-5-2 15,-2-1-1-15,-1 2-1 16,3-2 1-16,-1-5-2 15,-1-2 0-15,5-6 0 16,3-2 1-16,4-4 3 16,0-4 2-16,4-2 0 15,-1-9-4-15,2-4-4 16,10 1-4-16,9-7-3 16,3 0 1-16,13-6 0 15,-1-2 1-15,6-5 0 16,4 4-1-16,-1 3 2 15,-2-3-2-15,-1 14 2 16,-6 4 1-16,-13 4 0 16,1 9 0-16,-17 1 0 0,-3 1 4 15,-3 7 4-15,-3 1 4 16,-3 7 4-16,-4 0-2 16,-2 4-2-16,-1-1-1 15,-5-3-2-15,7 4-1 16,2-3-2-16,-10-3-1 15,14 3 1-15,-2-4 0 16,-3-7 1-16,18 3 2 16,-8-8-21-16,1-5-19 0,5 0-128 15,-6-1-135 1,0 0 186-16</inkml:trace>
  <inkml:trace contextRef="#ctx0" brushRef="#br0" timeOffset="78179.93">28975 5144 902 0,'-3'11'412'0,"0"2"-189"16,-7 0-44-16,-6 0-64 15,1 3-21-15,-9-1-22 16,0 1-12-16,0 0-9 15,3 4-2-15,-2-3-2 16,6 6-2-16,4-3-13 16,1-3-5-16,10 0-14 0,4-3-2 15,8-1-3-15,2-3 1 16,8-1 4-16,3 1 0 16,8-7 2-16,1-4-2 15,9-7-1-15,-1-7-2 0,-14-9-1 16,-2 2-1-1,-17-4 0-15,2 2-1 0,-2 1 1 16,0-1 0-16,4 3 1 16,-11-1-1-16,-8-1-2 15,8 9-1-15,-15-2-4 16,-1-1-2-16,2 11-3 16,-10-5-1-16,8 7-2 15,1 3 0-15,6 5 0 16,0 0 4-16,-5-2-35 15,13 12-27-15,-9-10-81 16,1 3-76-16,12 9 142 16</inkml:trace>
  <inkml:trace contextRef="#ctx0" brushRef="#br0" timeOffset="78564.39">29594 4814 988 0,'0'0'468'15,"-4"0"-186"-15,-4 3-157 16,0 4-42-16,-2 7-25 15,-1 3 4-15,-7 14-9 16,11 14-5-16,-13 13-13 16,-3 5-6-16,0-1-2 15,-12-10 3-15,7-7 4 16,-4-3 0-16,3-6-7 16,0-2-5-16,6-5-8 15,4-1-3-15,11-2 0 16,1-6 0-16,2-10 6 15,2-6 4-15,3-9-36 16,3-9-43-16,10-4-267 16,1-6 215-16</inkml:trace>
  <inkml:trace contextRef="#ctx0" brushRef="#br0" timeOffset="79126.51">30043 5199 525 0,'-5'-11'358'0,"11"11"37"0,-7 0-114 16,-3-3-81-16,3 3-39 16,0 0-49-16,0 0-15 15,0 3-23-15,-5 20-4 16,-17 40-11-16,10-26-4 16,-6 13-10-16,2 7-5 15,-12 3-11-15,-7-2-7 0,6-7-9 16,4-10-2-1,7-6-3-15,-1-6 0 0,2-6 0 16,7 5 0-16,0-10 0 16,1-5 2-16,5-8-1 15,-1-5-6-15,6-5-52 16,2-2-29-16,3-9-94 16,8 1-82-16,4-3 167 15</inkml:trace>
  <inkml:trace contextRef="#ctx0" brushRef="#br0" timeOffset="79559.1">29980 5217 791 0,'0'-3'393'15,"-6"-1"-122"-15,-4-4-79 16,21 4-79-16,-10-6-31 16,4-2-33-16,24 9-4 15,-12-5-3-15,16 6-6 16,5 1-11-16,-8 1-5 0,10 9-1 16,-9-5 4-16,-1 11 0 15,-6 4 0-15,-6 2-6 16,-5 2-4-16,-11-2-5 15,-4-4-2-15,-6 4 17 16,-2 4 8-16,-8-2 12 16,-5 1 3-16,-8 1-9 15,-5-4-6-15,6 0-7 16,-4-8-3-16,5-8-5 16,2-3-1-16,-5-4-3 15,11 0-2-15,-6-6-1 16,9 0 5-16,8-2-45 15,-2-1-46-15,12-4-265 16,-6-7 223-16</inkml:trace>
  <inkml:trace contextRef="#ctx0" brushRef="#br0" timeOffset="80442.13">30804 5220 1030 0,'-8'-4'461'0,"0"-2"-214"16,4 4-60-16,-2-2-53 16,-3-5-24-16,-1 5-30 15,-3 0-15-15,-1 4-29 16,-2 0-7-16,-2 7-11 15,-5-2-1-15,-4 6 3 16,-2 6-1-16,6 1-8 16,-2 0-3-16,3-1-4 15,9 4 0-15,-6-4-2 16,11 5 0-16,2 0 0 16,-1 0 0-16,8 3 0 15,-5-5 1-15,13 6 1 16,-3-6 0-16,7-7 2 15,5 1 3-15,-11-19 0 16,12 2 2-16,-6-15-13 16,7-8-10-16,12 0-24 0,-2-5-14 15,8-3-12-15,2 0-1 16,-3-6 11-16,-3-6 11 16,-5 5 22-16,-6 5 9 15,-5 22 9-15,-12 5 2 16,-6 10 1-16,-2 9 3 15,-18-4 10-15,8 10 3 0,-7 7 10 16,1 0-2-16,8 5-9 16,-7-3-4-16,10 2-6 15,-1-4-1-15,7 1-1 16,1-1-1-16,4-2 0 16,4 4 0-16,-4-13 0 15,7 5 1-15,-3-13 7 16,3-3 3-16,14 1 5 15,1-8 0-15,-1-8-5 16,4-2-4-16,-8-13-6 16,3 1-1-16,-2-7-3 15,-12-7-1-15,14-2-5 16,-8-2 0-16,14 6-1 16,7 6 0-16,-11 14-3 15,4 16-1-15,-11 6-6 0,-6 0-1 16,-7 12 4-16,-6-10 6 15,-1 8 13-15,-1 7 8 16,-2 2 5-16,4 11-3 16,-4-2-4-16,-1 0-2 15,-3-2-3-15,-6-5-1 16,0 0-1-16,2 3 0 0,-6-7 2 16,3 1 2-16,2-1 0 15,-3-4 1-15,3 2 1 16,5-5-11-16,0-7-39 15,-4-4-40-15,7 2-110 16,-2-3-328-16,16-5 352 16</inkml:trace>
  <inkml:trace contextRef="#ctx0" brushRef="#br0" timeOffset="81243.09">31589 4940 557 0,'-6'-8'343'0,"10"0"-2"15,2 1-195-15,0 2-19 16,4 5-9-16,-4 0 2 15,-5 0-10-15,4 4-16 16,-9 3-10-16,-1 5 2 16,-13 9 5-16,2 11 8 0,-17 6-14 15,1 9-15-15,0 1-17 16,3 1-10-16,8-2-17 16,-4-7-6-16,11 6-8 15,-12-9-2-15,11 4-2 16,1-2 0-16,2-6-1 15,5-10 0-15,-1-14 1 16,4-2-8-16,6-9-21 16,2-1-22-16,7-11-61 15,-1-8-28-15,6-13-94 16,-1-4-43-16,-4 0-23 16,6-1 27-16,-11 1 114 15,5 8 64-15,-4 2 133 16,-7 2 43-16,-2 8 65 15,3 9 33-15,-1 2 6 16,10 8-14-16,-4 4-51 0,-13-6-22 16,6 7-30-16,-3-2-6 15,6 3 0-15,21 8-6 16,4-2-26-16,-6-1-10 16,19 0-13-16,-13-8-1 15,10 1 1-15,0-3-1 16,-11-6 2-16,1-2-1 15,-4-10-2-15,0-3-2 16,-4 1-3-16,-1 0-3 0,-7 14-1 16,-7-2-2-16,0 8-2 15,-4-1-4-15,-3 3 0 16,2-3 2-16,0 0 2 16,-2 5 7-16,-5 15-1 15,-11 22 0-15,10-19-1 16,0-3-3-16,-7-2 1 15,3 2 0-15,0 9-2 16,1-2 1-16,1 3 1 16,0 4-2-16,-2-6 2 15,-2-4 0-15,4-2 11 16,2-6-14-16,6-10 123 16,6-1-90-16</inkml:trace>
  <inkml:trace contextRef="#ctx0" brushRef="#br0" timeOffset="82125.02">32180 5271 586 0,'5'-3'272'0,"3"-3"-110"15,1-1-15-15,27-17-13 16,-30 20 2-16,-3 0 17 16,-3-1 3-16,-1 3-26 15,0 0-14-15,0 1-33 16,0 1-11-16,0 0-10 16,-17 0-3-16,-30 10-18 15,23-3-7-15,-5 3-14 16,1-2-6-16,-11-2-7 15,7 5-3-15,7 3-2 16,2 1-1-16,14 1-1 0,-2-1 0 16,5 3-1-16,5-2 0 15,-3 2 0-15,-1-1 0 16,5 1 1-16,-3 1 0 16,14 4 1-16,2-3 2 15,-1-5 0-15,7 2 2 16,3-5 3-16,9-5 0 15,9-3 3-15,6 0-2 0,0-8 0 16,-2-3-1-16,-3-3-1 16,-6-4 0-16,1 5-23 15,-5-2-23-15,-16-5-74 16,-3-2-60-16,-10-2-184 16,3 6 223-16</inkml:trace>
  <inkml:trace contextRef="#ctx0" brushRef="#br0" timeOffset="83125.85">32717 4849 795 0,'3'-9'429'0,"0"7"-83"16,1 2-116-16,-3 6-103 16,-1-6-26-16,-1 0-34 15,-1 21 7-15,-17 46 2 16,8-17-13-16,-5 14-17 15,-4 0-7-15,3-7-10 16,-5-3-3-16,-3-11-5 16,0-4-4-16,-1 1-6 15,1-3 0-15,6 2-4 16,2 1 1-16,3-4-2 16,6-9 1-16,8-16 1 15,-5-3 1-15,11-6 3 16,2-5 2-16,5-1-2 15,14-1-2-15,4-13-11 16,6 11-14-16,-1-12-33 16,-2-1-9-16,1 2-4 15,-8-10 11-15,7 10 32 0,1-5 8 16,0 1 10-16,-8-1 1 16,-12-3 0-16,4 2 1 15,-22-3 0-15,9 8 0 16,-7 4 1-16,-13 1-1 15,8 13-4-15,-4-7 0 16,-1 7 5-16,-5 5 8 16,-1-1 9-16,-3 11 3 15,0 1 0-15,6 2-4 0,-5 4-3 16,9 0-3-16,5 8-2 16,-2-1-1-16,14 5-3 15,-5 0 1-15,8 3-1 16,4-4-1-16,1-5-1 15,1 0 1-15,3-14 2 16,-4 1 2-16,-1-12 2 16,8-11 0-16,2 0-14 15,13-10-11-15,-5-13-20 16,8-1-11-16,6-15 9 16,-5-1 9-16,12 0 17 15,-4 2 8-15,-6 15-1 16,1 2-1-16,-9 18-4 15,-2 5-4-15,-12 7-7 0,-4 2-4 16,-8 10 1-16,-7 8 4 16,2-2 9-16,-10 10 5 15,2 1 2-15,-4 2 3 16,-10 3 18-16,8-1 8 16,-13 5 12-16,0 1 5 15,-5-5-3-15,-6-5 0 16,-1-9 7-16,-5-7 5 15,-14-6-1-15,1-1 0 0,10-17-8 16,-4-4-7-16,29-14-10 16,-15-3-5-16,9-5-11 15,19-5-12-15,-7 11-38 16,23 0-46-16,3 14 14 16,-9 10 27-16</inkml:trace>
  <inkml:trace contextRef="#ctx0" brushRef="#br0" timeOffset="89778.17">2998 8219 259 0,'-1'0'197'0,"0"0"37"16,0 0-43-16,0 0-48 0,0 0-17 15,0 0-20-15,0 0-8 16,-1 0-16-16,1 0-1 15,0 0-6-15,0 0-7 16,0 0-13-16,0 0-8 16,0 0-14-16,0 0 1 15,0 0 7-15,1-1 0 16,0 0-2-16,7-2-5 16,22-9-12-16,28-16-8 0,-27 15-6 15,4 3-3 1,-2 5-2-16,-1 2-1 0,-1 3-2 15,-1 5-1-15,-14 0-2 16,5 9 0-16,-20 0 2 16,0 7 1-16,-13 5 4 15,-11 2 2-15,-6 2 1 16,-9 3-1-16,7-2 0 16,-1 5 0-16,5-2-1 15,1-18 1-15,4-1 3 16,-1-14 3-16,12-2 2 15,8 4 0-15,-2-12-9 16,9 1-6-16,-3-5-15 16,5-1-8-16,10 5-1 0,-3-5 2 15,11 6 6-15,-4 0 4 16,1 7 3-16,1 1 0 16,-6 4 1-16,1 4 0 15,0 10 3-15,2 8 1 16,-3 0 2-16,-1 0 2 15,-9-4 0-15,-1-2 1 16,-4 7 0-16,-6 1 2 16,-5 5 1-16,-5 0 1 15,-6-4 8-15,-6 0 8 0,-6 5 16 16,-1 0 7-16,-3-4 6 16,-4-2-3-16,13-14-6 15,-1-11-1-15,-4-5-5 16,3-7-2-16,-4-6-6 15,2-7-4-15,5-12-8 16,1-2-2-16,3-8-7 16,5 7-3-16,9 5-4 15,6 2-5-15,5 4-4 16,5 3-3-16,2 4-6 16,6 7-23-16,3 6-53 15,-1-4-58-15,11 7-367 16,-5-4 354-16</inkml:trace>
  <inkml:trace contextRef="#ctx0" brushRef="#br0" timeOffset="90311.89">3775 8095 868 0,'-10'7'409'0,"-7"4"-161"16,-3 1-47-16,-7 3-56 16,1 3-29-16,4 5-43 15,7 0-15-15,3-1-27 16,5 0-7-16,4-9-12 0,0-2-3 16,5 1-1-16,-2-10 0 15,10 1 2-15,2-2 1 16,3-6 1-16,7 4-1 15,-2-2 0-15,-2-5-1 16,0-3-2-16,-1-1 1 16,4-8 0-16,-5 2 0 15,-1-3 2-15,-19-2 2 16,-2 2-1-16,-2 1 0 0,-6 7-7 16,14 4-4-16,-14 6-6 15,3 3-2 1,1 4-1-16,-4 1 4 0,3 5-24 15,-7 1-28-15,3 1-117 16,1 4-91-16,3-4 160 16</inkml:trace>
  <inkml:trace contextRef="#ctx0" brushRef="#br0" timeOffset="90794.3">4387 7784 1062 0,'3'-4'471'16,"-7"0"-224"-16,9 2-55 15,-2 2-66-15,-7-4-37 16,4 4-51-16,-1 0-18 16,-1 8-17-16,-8 20-1 0,-15 44 6 15,15-21 3-15,-5 11 11 16,-10 6 3-16,-8 12 4 16,-9 5-1-16,-10-2-6 15,13 2-4-15,0-14-4 16,0-8-1-16,4-4-4 15,2-8 0-15,6-1-2 16,-1-7-1-16,9-11 3 16,9 3 1-16,-2-17 4 15,13 3 0-15,-15-16-5 16,6-6-12-16,8 4-34 16,-9-6-24-16,20 6-56 15,-8-4-7-15,4 1-3 16,-3-1-6-16,2 1-28 15,-6-7-74-15,0-5 150 16</inkml:trace>
  <inkml:trace contextRef="#ctx0" brushRef="#br0" timeOffset="91178.36">4368 8517 968 0,'5'6'465'0,"-9"4"-171"16,-2 3-60-16,0 6-76 16,-19-6-30-16,8 6-41 15,2 2-19-15,3-4-29 16,8 3-7-16,-6-5-11 16,-2-3-4-16,10 3-5 15,-5-7-2-15,5 7-4 16,12 1-1-16,-5-6 0 15,3 1 2-15,10-7 0 16,-5-3 1-16,6 0 2 16,0-6-2-16,7-6 1 15,-3-5 0-15,-12-13-1 16,8 6 0-16,-18-8 0 16,0 2 1-16,-5 5-1 0,-6 0-2 15,-3 8-6 1,-4 4-2-16,-3 7 1 0,4 5-17 15,-8 8-65-15,-4-1-44 16,1 9 69-16</inkml:trace>
  <inkml:trace contextRef="#ctx0" brushRef="#br0" timeOffset="92560.26">5449 8531 338 0,'0'0'194'16,"0"0"-35"-16,5-1-37 15,4-1-6-15,1-1-1 16,-1-2 3-16,26-10 12 15,-27 15 3-15,-4-4 0 0,-1 0-6 16,-5-4-19 0,-1 0-12-16,-2 6-25 0,-3-4-11 15,-8 3-22-15,-2 3-10 16,-13-1-9-16,-3 3-4 16,4 9-4-16,6 0 0 15,-4-2-4-15,4 3 0 16,0-2-4-16,-3-1-1 15,8 2-2-15,1 4 0 16,1-1-1-16,-2 1-2 0,6 1 1 16,2-3-1-16,4 3 0 15,4-1 0-15,6 1 1 16,3 1-1-16,4-6 1 16,4 2 0-16,6-3 0 15,0-3 2-15,-2-7 2 16,1-6 2-16,-1-2-1 15,-8-10-3-15,11-3-12 16,0-2-3-16,4-7 0 16,9 2 3-16,-8-2 11 15,0 1 2-15,-9 4 1 16,1 3 0-16,-10 10-2 16,-6-3 0-16,-3 8-16 15,-5 7-2-15,-1 12-3 0,-1 12-2 16,-5 6 18-16,-1 2 2 15,-1 9 6-15,-6 4 4 16,7 19 3-16,-8-4 0 16,0 0 0-16,9-1 0 15,-10-12-2-15,5 7 0 16,3-5-2-16,-3-1 0 0,5 2 0 16,-5-9-1-16,-2 1 0 15,-2-9-1-15,2-7 3 16,5-3 0-16,-1-12 3 15,-1 6 1-15,1-13 2 16,7 7 0-16,1-12-6 16,-1-12-12-16,6 0-13 15,-3-9-5-15,-2-8 4 16,1-5 7-16,2-7 9 16,2 1 1-16,4 9 2 15,5 2-1-15,3 6 8 16,0 0 7-16,5 2 10 15,2 1 5-15,14 4 0 16,7 1-3-16,17 3-4 16,6 3-2-16,-7 1-5 15,-3 4-1-15,-12-1-4 0,-5 0-2 16,0 5-2-16,-3 0-1 16,-11 2-1-16,-2 8 1 15,-4-6 2-15,-15-13 2 16,8 5-7-16,1-7-20 15,-16-5-70-15,17 13-76 16,-10-10 99-16</inkml:trace>
  <inkml:trace contextRef="#ctx0" brushRef="#br0" timeOffset="93542.62">6045 8517 929 0,'5'-1'409'0,"-9"2"-200"15,4-1-16-15,0-1-36 0,-1 0-14 16,0 0-32-16,-1 1-15 16,1 0-29-16,0 0-12 15,-15 2-17-15,-37 6-6 16,33-1-16-16,-7-2-4 16,-7-1-8-16,16 5-1 15,-1 2-3-15,-7 0 0 16,12 5 0-16,-12-2 0 15,6 5 0-15,6 0 0 16,8 2 0-16,-1 0-2 0,8-1-1 16,3 0-2-16,-2-8-1 15,5 1 1-15,9-7 1 16,-3-1 1-16,0-5 3 16,1-6 0-16,-3-1 0 15,7-6 0-15,2-10-2 16,6 3-3-16,-1-11-1 15,3 3 0-15,-1-1 5 16,-11-2 1-16,-2 6 1 16,-5 5-1-16,0 11 1 15,-4 4-2-15,-5 5-6 16,-1 4-3-16,0-4 1 16,0 0 1-16,-3 6 7 0,-5 11 1 15,-13 25 0-15,16-24 0 16,4 4 0-16,0-2-1 15,3 3 1-15,2-3-2 16,2-1 0-16,0-7-1 16,14 7 1-16,-4-13 0 15,5-6 1-15,9 8 1 16,-1-14 1-16,3 1 0 16,11-4 2-16,-8-14 1 0,-1-9 0 15,10 3 1-15,-15-12-2 16,17 5-1-16,-3-8-6 15,-2 2-4-15,2-14-1 16,-13-12 0-16,-3 7 7 16,-8-6 2-16,-4 18 2 15,-5 6 1-15,-9 10 0 16,-5 2 1-16,-7 16 7 16,-1 5 0-16,-4 10-2 15,-1 7-2-15,0 9-8 16,-7 3 0-16,0 7-2 15,4 8 2-15,-10 4 0 16,4 7 0-16,16 12 1 16,-7-2 1-16,12 0 0 15,4-3 1-15,-9-10 0 0,9-1 0 16,0-3 1-16,9 0-1 16,1-5 0-16,-12-8 0 15,9-5 3-15,1-4 20 16,1-9-37-16,8-7-102 15,3-13 86-15</inkml:trace>
  <inkml:trace contextRef="#ctx0" brushRef="#br0" timeOffset="94558.86">6949 8481 389 0,'12'0'257'0,"0"-3"3"16,1-4-41-16,-4 3-57 15,3-4-25-15,2 3-29 16,2 5-9-16,-2-8-8 16,-4 6-6-16,-2-1 5 15,-5-1 10-15,-2 1 2 16,-2-2-2-16,0 4-10 0,0 0-13 16,-18-4-23-16,-31-28-10 15,26 35-17-15,-1 5-7 16,-6 0-9-16,-4 0-4 15,1 7-5-15,-1 1-2 16,7 3 1-16,4 2-1 16,2-4 0-16,0 2 0 15,9-1-1-15,-2-1 0 16,7-1-2-16,10 3 0 0,1-1 0 16,2 0-2-16,9 0 3 15,5-1 0-15,4-4 2 16,-2-3 1-16,-1-7 1 15,-4-5 0-15,6-7 0 16,12 0-1-16,-2-9-1 16,0 1 1-16,-2-4-4 15,-9-5-3-15,1 3-5 16,-18-6-3-16,10 2 1 16,-1 2 2-16,-5-2 4 15,14 15 3-15,-21 4-1 16,0 10-6-16,-5 12-7 15,-14-12 0-15,7 15 2 16,-3-6 7-16,2 4 6 16,11 9 1-16,-8-1 0 15,4 3 1-15,-2-1-1 0,-1 0 1 16,5-1 0-16,0 0 1 16,2-1-2-16,1-1 1 15,1-4-14-15,4 3-21 16,2-7-52-16,0-6-34 15,2-7-93-15,0-9-98 16,6-10 205-16</inkml:trace>
  <inkml:trace contextRef="#ctx0" brushRef="#br0" timeOffset="94942.08">7588 8406 960 0,'5'7'443'0,"-5"-7"-190"16,-3 4-46-16,0 3-73 15,-5-5-28-15,-2-1-31 16,2 9-10-16,-16-3-9 16,10 7-3-16,-7-3-12 15,-6-6-7-15,4 6-15 16,-11-1-5-16,5 13-7 0,-6-1-2 15,5 2-3-15,-1 0 1 16,8 0-1-16,3 1 0 16,19 0 0-16,5 0-1 15,5-3 1-15,9-2 0 16,-6-5 2-16,10-8 2 16,5-4 1-16,10 1 0 15,8-5-2-15,-4-9 0 0,-1-3-2 16,-6-12 2-1,-3-6-30-15,4 9-21 16,-11-3-331-16,-2 6 263 0</inkml:trace>
  <inkml:trace contextRef="#ctx0" brushRef="#br0" timeOffset="96412.56">8086 8164 586 0,'8'-3'307'0,"-5"1"-60"16,0 2-31-16,-2 0-51 15,-1 0-25-15,0 0-47 16,0 0-12-16,0 0-12 16,-1 7 2-16,-2 13-2 15,-9 34-9-15,-1-13-13 16,-4 3-10-16,-1 10-16 16,-2-2-4-16,0-4-6 15,-1-1-2-15,2-10-2 16,1 5 0-16,2-7-2 15,1-8 0-15,9-4 0 0,4-5-2 16,-2-15 4-16,7-1-13 16,-2-13-48-16,2-6-34 15,5-9-100-15,-3-6-31 16,6 2 8-16,-4-1 36 16,-2 2 94-16,2 7 40 15,-6 0 90-15,0 4 36 16,-1 9 70-16,1 2 32 15,0 7-23-15,0 1-29 16,-1-2-64-16,0 0-17 0,0 0-14 16,0 0 3-16,20-6 2 15,37 4-4-15,-17 3-14 16,2 0-7-16,8 1-7 16,-11-4-2-16,4 3-4 15,-11-1-1-15,-13-11 0 16,7 5 0-16,-17-5 1 15,6 8 1-15,-9 1 3 16,-4 3-1-16,-3 9 9 16,-6 1 4-16,-8 7 3 15,-6-2 0-15,10 9-9 16,0-4-5-16,0 6-4 16,-1-3-3-16,-1-2-1 15,2 3 0-15,9-4-2 0,3 5 0 16,2-5 0-16,4 2 0 15,-4 0 0-15,3-3 0 16,-3-1 0-16,7 3 0 16,4-8 0-16,0-2 1 15,4-11 1-15,0-3 1 16,4-14 1-16,2-3-1 0,6-6-1 16,-6-10-1-16,1-1 1 15,0-3 1-15,-10-6 0 16,-1 4 0-16,-8-2-2 15,-3 3 1-15,-7 14-4 16,-2 2 0-16,-4 6-2 16,-4 12-4-16,-1-3 0 15,-1 8-1-15,0 13 1 16,0-7 0-16,2 17-11 16,-1-8-16-16,-2-2-44 15,1 0-26-15,-2-8-81 16,10 13-34-16,1-1-126 15,1 3 206-15</inkml:trace>
  <inkml:trace contextRef="#ctx0" brushRef="#br0" timeOffset="96960.5">9019 8346 899 0,'5'6'490'0,"-8"-4"-61"15,-4 2-145-15,-6 4-84 16,-4-2-39-16,-4-2-69 16,0 1-24-16,-5-8-35 15,0-5-14-15,-5 6-13 16,-5-3-1-16,13 8-2 15,-2 2-1-15,8 2 0 16,6 1-2-16,0-5 0 16,1-1 0-16,12 7-3 15,4-3-1-15,2 8 1 16,8 1 1-16,2-9 2 16,10 12 0-16,6-5 1 15,3 2 0-15,-5 6-1 16,-4-2 0-16,-7 5 1 15,-3-2-1-15,-5 2 0 16,-9-2 0-16,-6 2 0 0,-6 2 1 16,-6-1 1-16,0 8 0 15,-6-5 1-15,0-5 0 16,-7-3 1-16,-3-11 0 16,-4-3 1-16,0-5 1 15,1-4-1-15,8-2 1 16,2-6 1-16,0-2-1 0,11-4-2 15,-11-4 2-15,2-3-28 16,-1 1-31-16,1 3-96 16,6 0-56-16,12 6-260 15,6 3 296-15</inkml:trace>
  <inkml:trace contextRef="#ctx0" brushRef="#br0" timeOffset="97529.85">9221 8445 956 0,'-1'-1'440'16,"0"0"-199"-16,0 1-44 15,0 0-79-15,0 0-34 16,0 0-39-16,1 0-17 16,5 3-8-16,6 1 2 15,9 5 6-15,28 15 5 0,-24-14 2 16,9 1 0-16,-4-3-5 16,-2-6-4-16,0-2-7 15,1-4 0-15,-2-10-3 16,-1 4 0-16,-8-8-1 15,-4 4-1-15,-11-6-1 16,-2 1-1-16,-10 1-4 16,-9-9-3-16,-1 9-8 15,-4 5-2-15,-2 9-4 16,1 1-2-16,-2 15 3 16,-2-2 2-16,1 12 1 15,3 8 3-15,-7-7 2 16,7 2-1-16,6-2 1 15,3 1 2-15,6 3 5 16,-5-2 5-16,6 4 8 16,-4 1 1-16,12 1 6 15,7 4-2-15,1-5-3 0,9-1-7 16,-3-9-6-16,0-7 3 16,16-8-5-16,-4-14 5 15,19 0-5-15,-3-13-49 16,0-7-89-16,4 8 87 15</inkml:trace>
  <inkml:trace contextRef="#ctx0" brushRef="#br0" timeOffset="97949.2">10520 8128 1171 0,'0'4'519'16,"0"2"-224"-16,-6 2-81 16,-1 5-45-16,2 4-20 15,-5-1-54-15,8 1-24 0,-2-5-40 16,1-1-12-16,2-4-6 15,-4-8 10-15,2 1-35 16,-2-3-45-16,0-1-117 16,3 2 101-16</inkml:trace>
  <inkml:trace contextRef="#ctx0" brushRef="#br0" timeOffset="98337.22">10288 8625 966 0,'-7'4'489'0,"4"-3"-141"15,-8 2-118-15,7-2-103 16,-4 4-42-16,-2 10-47 15,-11 32-10-15,15-28-11 16,7 6-3-16,3-2-5 16,3 0-2-16,7 3 27 15,-9-12-16-15,-3-5-6 16</inkml:trace>
  <inkml:trace contextRef="#ctx0" brushRef="#br0" timeOffset="100967.27">4216 10096 503 0,'0'0'306'0,"0"0"-30"16,0 0-100-16,0 0-30 15,0 1-32-15,-1 5-16 16,0-4-23-16,0-1-4 15,0-1-9-15,-1 0 0 16,2 0-5-16,0 0-7 16,0 0-13-16,4 0-8 15,19-4-14-15,29-17-3 0,-21 3-6 16,7 4-2-16,5 5-2 16,1 3 0-16,-5 3-1 15,-7 3-1-15,-10 5-2 16,-3 2-1-16,-12 6-2 15,-4 2 1-15,-7 5 6 16,-5 6 2-16,-7 1 6 16,-8-5 1-16,-4 1 0 15,2-5-2-15,-8-7-2 16,5 4 0-16,0-7-3 16,5 1 0-16,13 2 0 15,-3-4-1-15,4-6 0 16,-1-2 1-16,3-2-1 15,11 2-3-15,3-3-6 16,3 2-2-16,6-4 0 0,7 2 3 16,1 4 2-16,2-3 0 15,4 5 2-15,-5 0-1 16,4 6 0-16,-4 4 0 16,-4 0 0-16,-6 0 1 15,-4 8 0-15,-2 2-1 16,-6 6 2-16,-5 2 0 15,-8-3 3-15,-4 2 1 16,-12-1 1-16,2 3 1 0,-9-2 6 16,2 1 6-16,-2-4 10 15,2 2 6-15,-10-10 7 16,-7-5-1-16,3-6-4 16,-1-14-4-16,13 0-7 15,3-11-4-15,5-6-8 16,2 3-4-16,5-13-7 15,2-1-2-15,8-1-5 16,8 1-4-16,5 4-23 16,14 10-15-16,7 0-73 15,2 1-61-15,8 15 116 16</inkml:trace>
  <inkml:trace contextRef="#ctx0" brushRef="#br0" timeOffset="101982.56">5484 10403 794 0,'0'-3'398'0,"2"6"-111"16,-3-3-38-16,1 0-53 16,-1-1-33-16,0-1-55 15,0 1-18-15,-6-1-22 0,-10-3-7 16,-35-12-11-16,35 15-6 16,-6 0-21-16,1 0-6 15,-7 2-9-15,-2 0-3 16,-8 6-2-16,2 4-2 15,9 4-1-15,-1 1 0 16,13-2 0-16,1-1-2 16,11 1-3-16,2 2 0 0,7-2 0 15,5 3 2-15,4-5 3 16,4-5 0-16,9-2 1 16,2-4 1-16,4-5 0 15,4 0-1-15,-12-11-17 16,7 0-10-16,-17-5-17 15,-1-3-4-15,1 4 10 16,-8 2 9-16,0-2 14 16,-7 4 5-16,-2 5 4 15,-5 4-11-15,6 13-10 16,-1 1-4-16,-4 12 1 16,3 4 13-16,-7 10 16 15,-5 5 8-15,9 12 14 16,-2 8 4-16,-8 6 6 15,4 2-1-15,-10 3-7 16,-1-6-4-16,9 3-8 16,-8-4-4-16,6-9-2 0,-3-6-1 15,2-2-1-15,0-10 0 16,1-8 2-16,-4-4 2 16,-1-9 3-16,4-2 0 15,0-5 0-15,1 0-2 16,0-13 0-16,1 4 0 15,1-10-3-15,-1-9-1 0,7 1-16 16,3-14-9-16,2-5-13 16,6 4-1-16,5-9 10 15,2 4 7-15,10 5 13 16,1-2 0-16,5 4 11 16,7 6 6-16,7 1 6 15,12 8 3-15,1 10-1 16,-7-1-1-16,0 9-3 15,-7 0-1-15,0 3-4 16,2 0-4-16,-12-4-2 16,-2 1-1-16,-10-1-1 15,-2-4 20-15,-1 4-31 16,-1-5-26-16,-1-6 27 16</inkml:trace>
  <inkml:trace contextRef="#ctx0" brushRef="#br0" timeOffset="102866.11">6605 10249 456 0,'6'1'288'0,"-6"-4"-6"0,2 3-55 16,-2 0-46-16,0 0-10 15,0 0-19-15,0 0-1 16,-2 14-20-16,-7 5-15 16,-31 34-18-16,8-25-15 15,-10 1-32-15,1 1-13 16,1 0-18-16,5-3-6 0,3-5-5 15,-1-3-2-15,2-11-2 16,11 0 0-16,3-6-1 16,6-3-18-16,11-4-77 15,-14-7-47-15,26-2-126 16,7 0-97-16,2-8 235 16</inkml:trace>
  <inkml:trace contextRef="#ctx0" brushRef="#br0" timeOffset="103119.439">6447 10279 510 0,'-2'-7'369'0,"-1"5"51"15,2 10-122-15,-3-4-103 16,-3-1-46-16,2 7-56 0,-2-4-18 16,4 6-26-16,2 3-7 15,-1-2-8-15,3 6-2 16,7 2 3-16,7 0 1 15,3 3-2-15,4-1-3 16,-1 0-7-16,-10-3-5 16,14-1-7-16,-1-7-2 15,6-6-1-15,16-5 0 16,-16-9 10-16,0-8-30 16,3-6 250-16,-5-1-180 15</inkml:trace>
  <inkml:trace contextRef="#ctx0" brushRef="#br0" timeOffset="103981.52">7739 9853 567 0,'5'0'376'0,"-4"-2"-17"16,-1 2-138-16,-1-1-34 0,0 0-84 15,1 1-29-15,0 0-37 16,0 0-7-16,-1 4 5 16,-1 13 5-16,-12 35 3 15,-2-20-2-15,1 19-9 16,-6 7-6-16,-12 7-9 16,6 4-3-16,-5-14-3 15,1-4-1-15,11-8-2 16,-3-6 2-16,10-4-2 15,2-4 1-15,4-6 0 16,3-5-2-16,0-8 0 16,3-6 2-16,2-4 4 15,3-5 9-15,2-9-39 16,4-3-42-16,-10-10 39 16</inkml:trace>
  <inkml:trace contextRef="#ctx0" brushRef="#br0" timeOffset="104800.42">8026 10066 763 0,'1'4'433'0,"-1"-3"-47"15,0-1-141-15,0 0-102 16,0 0-44-16,-1 0-46 16,0 6-8-16,-5 23 6 15,-7 39 6-15,2-25-1 16,-1-2-5-16,-3-8-15 16,-2 0-7-16,0-7-12 15,-1-2-5-15,5-2-3 16,2-2-1-16,4-9 0 15,2-4 4-15,1-8 1 16,3-6-3-16,4-6-11 16,3-10-22-16,13-3-46 15,2-5-27-15,-3-15-74 0,12 12-11 16,-3-12 23-16,3 5 24 16,12 16 81-16,-12-7 28 15,2 19 16-15,2 8 4 16,-9 7 26-16,-10 5 22 15,6 13 33-15,-11 1 16 16,-3 5-5-16,6 3-15 16,-20-7-19-16,-2 1-13 0,3 2-15 15,2 3-5-15,-3 2-9 16,10 2-2-16,-13-7-2 16,2 0 0-16,8-5-1 15,-15-5 0-15,19-6-1 16,-8-6 0-16,5-2 9 15,2-2-1-15,-3 0-4 16,0 0-5-16,2-8-33 16,1-11-18-16,46-34-49 15,-22 26-19-15,-1-7-2 16,2-4 16-16,3 0 52 16,-1 6 22-16,-2 5 44 15,0 11 26-15,-7 10 42 16,-2 5 10-16,-6 8 7 15,-1 5-15-15,-2 5-26 16,0 0-5-16,-4 8-21 0,5 0-9 16,-6-4-15-16,0 2-3 15,-5-3-4-15,-2-1-1 16,-1 4 0-16,-7-1 0 16,3 4 1-16,-5-5-2 15,5-2-8-15,-1-4-23 16,0-9-46-16,7 3-33 15,-1-8-142-15,3-3 162 16</inkml:trace>
  <inkml:trace contextRef="#ctx0" brushRef="#br0" timeOffset="105257.22">9090 10151 845 0,'-5'23'452'0,"-18"-9"-104"16,0 1-114-16,-4 3-81 15,-1 0-39-15,-1-2-41 16,3-1-12-16,1-1-29 16,0-2-3-16,8 7 6 0,5 2 8 15,0-6 6-15,3 1-2 16,8-1-8-16,-2-1-7 15,8 4-11-15,5-3-3 16,6-3-4-16,4 0-1 16,5-8-2-16,-5 1-1 15,9-7-1-15,-2-6-2 16,5-8-1-16,2-4-2 16,-7-6-2-16,2-1-2 0,-12 1 0 15,1-1 1-15,-8-2-1 16,-11 1 0-16,-4 5 0 15,-2 2-1-15,-16 4-3 16,2 6-1-16,-8 4-2 16,1 5 2-16,-2-1 1 15,2 3 1-15,4 9 0 16,2 0-5-16,8 8-41 16,-1-9-33-16,5-8-90 15,9 8-71-15,2-7 153 16</inkml:trace>
  <inkml:trace contextRef="#ctx0" brushRef="#br0" timeOffset="105648.67">9841 9724 1069 0,'-2'-7'500'0,"-1"7"-210"16,1 3-108-16,0-3-85 16,0 6-27-16,0 13-10 15,-43 45 8-15,19-15 4 16,-7 1-4-16,13 22-11 15,0 5-3-15,4 6-5 16,0-5-5-16,-5-13-10 16,5-7-5-16,-2-15-12 15,6 1-2-15,5-8-4 16,-8-8-1-16,1-10 2 16,3-7 5-16,1-11-17 15,6-1-50-15,-3-13-112 16,4-2 101-16</inkml:trace>
  <inkml:trace contextRef="#ctx0" brushRef="#br0" timeOffset="106392">7289 10667 272 0,'-7'-2'194'16,"6"10"33"-16,1-2-35 15,-18-10-36-15,21 10-16 16,-6-8-29-16,-10-2-7 16,24 9-8-16,-6-2-2 15,5 2-1-15,9 0-3 16,-2-5-9-16,1 0-3 16,13 0-13-16,3-2-5 15,14 6-11-15,10 6-4 16,21 4-1-16,7 4-2 0,24-4 6 15,16-2 3-15,15-8-1 16,22 3-1-16,18-1-11 16,-3-6-2-16,13 2 4 15,-3-4 2-15,-6-9 1 16,0 1-5-16,-19-10-13 16,-8 3-5-16,-24 1-7 15,-12 5-3-15,-28 4-7 16,-20 1 0-16,-21 10-2 15,-31-7-1-15,-16 0 3 16,3 5 0-16,-26-4-1 16,11 6 1-16,-10 4-2 0,-13-4 0 15,11 3-1-15,5-4 1 16,8 1 7-16,2-4-17 16,3-1-39-16,1 1-26 15,2 0-113-15,0 0 328 16,0-1-135-16</inkml:trace>
  <inkml:trace contextRef="#ctx0" brushRef="#br0" timeOffset="108197.409">7478 10976 631 0,'0'-1'336'0,"2"0"-103"16,3-2-69-16,7-6-28 16,22-21-32-16,-27 19-6 0,0 5-13 15,-1 2-4-15,-1 4-19 16,-2 1-15-16,-4 2-14 15,0-3-3-15,0 0-3 16,-11 26 2-16,-17 50-4 16,11-23-4-16,-5 10-5 15,-1-2 0-15,-5-7 0 16,6 1 1-16,1-11 6 16,5-5 0-16,9-9-2 15,-6-10-2-15,9-10-8 16,-2-5 4-16,6-10 3 15,8-7-2-15,10-10-5 16,1-5-40-16,-2-14-123 16,-2 1-15-16,5 2 80 15</inkml:trace>
  <inkml:trace contextRef="#ctx0" brushRef="#br0" timeOffset="108913.68">8113 10994 2261 0,'-5'0'53'0,"-7"-4"-8"15,-6-1 45-15,2 2-45 16,-7-4-12-16,2 4-17 16,-4-1-5-16,-8 0-6 15,-1 2-2-15,-4 3-2 16,3 5 0-16,8 9-1 16,3 2 0-16,13 1-1 15,-10-5 1-15,3-5-2 16,10 4-1-16,3 1 0 15,12 5-1-15,12-3 1 16,-6 6 0-16,10-7 2 0,0 1 1 16,5 7 0-16,3-4 0 15,-3 7 1-15,-3 1-1 16,-5-1 0-16,-7-2 1 16,-8 0-1-16,-5-2 0 15,-10-1 1-15,0 5 0 16,-7-5 0-16,-1 0 1 15,-1-3 0-15,-4-5 0 16,6-1 1-16,-7-7 0 0,10 2-1 16,1-5 1-16,-6-3-1 15,7-1 0-15,10-5 1 16,1-2 0-16,1-3 0 16,3-5-1-16,-5-4 0 15,5-1-2-15,11 2 0 16,-6-5-1-16,10 1 0 15,-10-5 1-15,13-2-1 16,11 1 0-16,0 2 1 16,1 1 0-16,-4 1 0 15,3 5 0-15,-9-8 0 16,4 8 1-16,-8 9-1 16,-4-1-1-16,-2 13-2 15,-1 1 0-15,-4 0 16 16,2 1-42-16,-2 8-87 0,-4-2-53 15,-1 1 79-15</inkml:trace>
  <inkml:trace contextRef="#ctx0" brushRef="#br0" timeOffset="109448.82">8472 10991 1052 0,'9'5'523'0,"-13"-2"-154"15,4-3-132-15,0 4-99 16,-1-4-45-16,0 0-49 16,-2 2-15-16,-8 15-5 15,-38 38 1-15,29-23 0 16,-3-1-3-16,-4 3-6 15,1-4-2-15,-2 0-5 16,7-5-1-16,16 0-3 16,-5-2-1-16,10 0-1 15,3-1 0-15,-3-3 0 0,9 0 1 16,13 2-2-16,1-1 1 16,10-6 1-16,1-2 0 15,-8-12 1-15,3-4 1 16,-4-12-1-16,3-3-1 15,6-5 1-15,-3-4-1 16,2 0 1-16,0-3 0 16,-7-3 0-16,-12-5 1 15,5-1-1-15,-9-8 0 0,-10-10 0 16,2 4-2-16,-18 2-1 16,8 12-2-16,-10 20-3 15,10 9 0-15,-3 11-4 16,-15-1 1-16,10 8-1 15,-9 2 4-15,5 4-24 16,4 7-39-16,-6 3-85 16,8 3-85-16,0 9 142 15</inkml:trace>
  <inkml:trace contextRef="#ctx0" brushRef="#br0" timeOffset="110312.69">9428 11249 1158 0,'-1'0'530'15,"-4"-4"-238"-15,-2-2-59 0,-3 0-70 16,-2-3-35-16,0 5-50 16,-4-7-18-16,-5 8-33 15,-1 2-9-15,-2 7-11 16,2 4-3-16,-1 2 0 16,0 4-3-16,-1-4 0 15,-2 2 0-15,8 2-1 16,2-1 0-16,9 0 1 15,3 0-1-15,12 0 0 16,0-3 0-16,8-2 0 16,2 0 1-16,-11-12 0 15,17 0-1-15,-14-9 0 16,15-1-10-16,-2-6-15 16,-13-4-4-16,15 0-6 15,-13-5 6-15,6 11 13 16,-4-1 5-16,-8 7 0 0,-1 10-5 15,-4 3 1-15,1 10 0 16,-4 6 5-16,-8-2 7 16,-5 9 2-16,-5 7 1 15,-2 14 0-15,1 7 0 16,9 14 1-16,-4-2 1 16,2-1 0-16,7-1 0 15,-21-7 0-15,11 6 0 0,9 0 0 16,-13-6 0-16,6-7 0 15,9-3 0-15,-18-14-1 16,9 1 2-16,7-9 1 16,-11-10 1-16,15-6 4 15,-4-5 1-15,0-8 5 16,4-3 0-16,1-4-5 16,0-12-2-16,7-11-10 15,1-12-11-15,1-26-29 16,15 0-19-16,-3-6-2 15,6 8 10-15,0 15 27 16,-5 7 15-16,0 20 32 16,-1 4 8-16,4 12 10 0,-6-2 6 15,12 10-24-15,4 5-8 16,7 7-6-16,3 6-2 16,4 3-2-16,-6-11 0 15,1 1 0-15,-3 2-2 16,-3-8 2-16,-14 1 28 15,-11-12 20-15,8-1 1 16</inkml:trace>
  <inkml:trace contextRef="#ctx0" brushRef="#br0" timeOffset="111881.52">11191 10432 215 0,'11'-4'190'0,"1"-1"58"15,3 0-30-15,0-2-39 16,-4 1-7-16,1 0-5 16,-3 2 1-16,-7-1 4 15,6 3-8-15,-8 2-21 16,-1 3-7-16,-12 5-33 16,-3 4-7-16,-12 8-13 15,-2 3-15-15,2 10-18 16,-2-1-9-16,7 5-19 15,-3-3-7-15,-4-7-6 0,-4-4-2 16,5-7-1-16,11-9 0 31,9-3 0-31,1 0 0 0,-17 0 2 0,-1 2-7 16,15-9-59-16,10-6-48 16,4-5-158-16,14-7-120 15,-6-8 240-15</inkml:trace>
  <inkml:trace contextRef="#ctx0" brushRef="#br0" timeOffset="112130.15">11049 10374 714 0,'2'-6'425'0,"-3"6"-64"16,1 1-101-16,0-1-90 16,0 0-40-16,5 23-19 15,5 38 1-15,-7-25-25 16,-7-1-5-16,8 8-13 15,-3-7-7-15,13-2-13 16,2-3-9-16,-7-14-13 16,11 3-5-16,-7-15-4 15,8 2-2-15,14-3-2 0,-7-12-2 16,11-6 5-16,0-10-6 16,-2-6-93-16,7 7-61 15,4-6 80-15</inkml:trace>
  <inkml:trace contextRef="#ctx0" brushRef="#br0" timeOffset="112949.5">12511 10003 505 0,'10'-10'331'15,"-11"-3"-33"-15,12 8-57 0,-5 1-18 16,1 4-61-16,0 1-34 15,-13 2-44-15,8 4-21 16,-5 6-2-16,-6 5 6 16,4 17-8-16,-11 8-6 15,-2 12-10-15,-5 1-4 16,-9 3-2-16,1-2-3 16,-2-3-5-16,6 6-3 15,2-2-6-15,1 1-3 0,6-13-4 16,3-1-2-16,7-13-4 15,3-8-1-15,5-3 0 16,2-5-1-16,1-12-9 16,7-1-44-16,5-15 34 15</inkml:trace>
  <inkml:trace contextRef="#ctx0" brushRef="#br0" timeOffset="113750.43">13226 10415 569 0,'6'-11'366'0,"4"2"-31"16,-1-3-105-16,0 0-22 15,-1 4-56-15,-3 2-20 0,-4 3-35 16,-1 0-22-16,0 5-23 16,-1-2-10-16,0 0-17 15,-6 19-4-15,-16 52-1 16,8-17 0-16,-7 14 0 16,3 8 1-16,-4-1-1 15,5-2-2-15,0-6-4 16,-2-5-1-16,7-8-2 15,-6-5-2-15,5-9-2 16,13-4 0-16,-9-16-2 16,5-7 2-16,8-7 4 15,-11-7 8-15,8-11-39 16,-5-11-32-16,3-15-113 16,12-5-129-16,-7-5 189 15</inkml:trace>
  <inkml:trace contextRef="#ctx0" brushRef="#br0" timeOffset="114212.54">13206 10448 580 0,'-6'0'384'16,"1"0"-33"-16,6-5-190 15,5-5-30-15,-1-3-69 16,7 2-3-16,6 2 9 16,-2 0-7-16,4 0-2 15,-1-2-1-15,2 2 0 16,6 4-4-16,2 2-10 16,11 3-4-16,-5 7-8 15,7 5-3-15,-6 7-6 16,-19-1-4-16,7 6-8 15,-17-3-4-15,3 8-1 16,-5-2 0-16,-10 0 3 16,-3 5 1-16,-8 0 3 15,7 3 0-15,-23-11 0 0,4-3 0 16,-15-7-1-16,-1-4-1 16,7-2-3-16,0-4 1 15,3-8-2-15,3 4 0 16,6-7-2-16,3 5 0 15,6-5-3-15,0-5-1 16,9-3-12-16,-3-11-31 16,10-5-90-16,7 1-72 15,7-7 119-15</inkml:trace>
  <inkml:trace contextRef="#ctx0" brushRef="#br0" timeOffset="115162.77">14129 10406 784 0,'-3'-3'459'16,"3"0"-105"-16,1 1-102 15,-2 1-40-15,0 0-73 16,0 0-26-16,0 0-36 16,0 0-19-16,-8-2-26 0,5 1-7 15,-18 2-8-15,-32 7-3 16,39 7-4-16,-17-1 0 16,1 7-4-16,3 4-1 15,-7 1-3-15,10 6 0 16,-1-6-1-16,7 1 0 15,2 1 0-15,9 1 0 16,6 1-1-16,-4-10 1 0,15 0 0 16,-1-7 0-16,8 0 0 15,1-8 1 1,-8-1 1 0,1 0-1-16,24-10 2 0,1-9-2 0,9-12-1 15,-10-4 1-15,-3-9-9 16,4-1-2-16,-6-11-1 15,-6 0-8-15,-4 6 7 16,-5 9 0-16,-8 16 2 16,-2 8 2-16,-4 14-2 15,-12 2-1-15,-4 8 0 16,-1 4 4-16,0 7 6 16,6 5-1-16,-4 3 1 15,6 4 1-15,2 0 0 16,3 9 0-16,8 1-1 15,-2-6 0-15,-6-8-2 0,8-5 2 16,-4-10 0-16,1-2 2 16,14 1 0-16,-1-3-1 15,3-10 0-15,8 2 1 16,-6-4 1-16,-5-15 0 16,10 1 0-16,-2-5-3 15,-1-12 4-15,-5 1-8 16,4-12-5-16,-3-3-2 0,3-5-9 15,4 6 7-15,-2 6 2 16,-7-3 3-16,-4 17-2 16,4 8-1-16,-6 15-2 15,2 12 0-15,-2 0 7 16,-3 4 4-16,2 4 3 16,0-1 2-16,-3 6 2 15,0-1 0-15,-2-2 2 16,5 3 0-16,-2-1 0 15,-6-2 0-15,-7 1 1 16,3-4-1-16,2 3 2 16,0 1 0-16,-1 0-1 15,-13 0 0-15,-3-1-4 0,2 1-1 16,-6-6 0-16,6 3-1 16,1-1-1-16,1-3-1 15,6 1 1-15,0-6-20 16,6-4-77-16,3-4-58 15,10-13 86-15</inkml:trace>
  <inkml:trace contextRef="#ctx0" brushRef="#br0" timeOffset="115845.25">15057 9978 1061 0,'0'0'481'0,"-4"7"-213"16,-4 10-73-16,-5 9-59 16,6 8-8-16,-11 3-23 15,-3 3-10-15,-5 5-32 16,-6-2-12-16,3 7-14 16,-2-3-4-16,-1-3-9 15,2 2-4-15,7-3-7 16,3 2-3-16,7 0-3 15,2-9-1-15,5-9 0 16,1-5-1-16,3-15-6 16,1-6-20-16,1-6-101 15,1-4-48-15,1-17-74 0,2-2-23 16,-1-11 42-16,-3-7 44 16,0-1 80-16,0 4 39 15,2 11 88-15,3 12 36 16,2 20 42-16,1-4 26 15,1 8 14-15,-4-7-9 0,8 1-5 16,4 7-9 0,6 3-18-16,6 7-11 0,2-2-23 15,5-3-13-15,2-7-21 16,0-1-9-16,-14-7-11 16,-1-4-3-16,-1-1-2 15,-3-5 0-15,12 5-2 16,-7-9 0-16,-9 1-1 15,1 2-2-15,-6 3-2 16,-2 9-3-16,-3 2-3 16,-3 8 0-16,-4 2 1 15,-4 2 1-15,-2 14 2 16,-6-5 2-16,2 13-1 16,-2 2 2-16,0-1 0 15,-7 2 0-15,1 2 1 16,-4-1 0-16,3-4 0 15,10-1 0-15,-2-5-2 0,9-4 0 16,3 1 0-16,-4-8 0 16,11-6 1-16,-4-5 9 15,-2-10-45-15,15 3 14 16,-2-20 7-16</inkml:trace>
  <inkml:trace contextRef="#ctx0" brushRef="#br0" timeOffset="116263.17">15747 10410 665 0,'-5'-7'360'0,"2"1"-70"16,1 0-75-16,-5-5-43 15,6 6-30-15,-3 1-30 16,-3 3-11-16,-1 3-26 16,-7 0-1-16,-8 6 3 15,-1 4-3-15,-12 5-7 16,-3 1-6-16,6 6-18 16,2 0-6-16,6 5-12 0,0-1-6 15,7 3-6 1,-7-8-4-16,20 6-1 0,1-1 1 15,4-6 0-15,14 3 2 16,-10-18 3-16,16 8 2 16,0-9-2-16,12 7 0 15,16-3-3-15,3-4-3 16,3-9-1-16,-6-15-1 16,-2-1 1-16,-6-3-17 0,-5-1-35 15,-6-2 99-15,-21-9-57 16</inkml:trace>
  <inkml:trace contextRef="#ctx0" brushRef="#br0" timeOffset="117329.3">16281 10022 659 0,'4'-3'349'16,"-4"0"-81"-16,3 3-49 0,-3 0-81 15,0 0-22-15,0 0-23 16,0 0-1-16,2 12 17 15,-2 12-5-15,-15 30-8 16,0-18-12-16,-4 5-27 16,-8-3-12-16,0 8-20 15,-3-3-5-15,1 5-8 16,2-3-1-16,-1-4-4 16,4 0-2-16,5-5-1 15,4 0 0-15,13-4 0 16,4-6 0-16,13-1 1 15,5-1 0-15,12-1 0 16,-4-6 1-16,10-5 1 16,-2-11 1-16,3-7 2 15,7-3 0-15,6-13-2 0,6-1 0 16,-9-10-1-16,-2-1 0 16,-18-10-1-16,-4 2 2 15,-8 0-1-15,-9-1-1 16,-3 14-1-16,-14 0-1 15,3 18-4-15,-3 11-1 16,-5 7-2-16,5 7-1 16,-12 3 4-16,9 3 3 15,-11 4 4-15,-4 3 0 16,11 4 3-16,-4 1 0 0,14 4 1 16,2-1 0-16,2-4-3 15,2-4 1-15,14 0-2 16,7-5-1-16,-5-7 1 15,1-4 0-15,-1-9 11 16,6-5-41-16,25-4 247 16,6-3-171-16</inkml:trace>
  <inkml:trace contextRef="#ctx0" brushRef="#br0" timeOffset="118312.959">12265 11103 400 0,'-6'-2'264'16,"4"4"12"-16,-1-3-30 0,3 0-77 15,0 0-32-15,0 0-40 16,0 0-19-16,0 0-6 15,0 0-1-15,13-2-17 16,-1-2-9-16,36-10-8 16,-26 5-2-16,5 2-1 15,5 4-2-15,10-4-7 16,9 6-3-16,-1 1-7 16,10 2-2-16,-1-2-3 15,1 4-1-15,17 3-3 16,1-2-1-16,19 2-1 15,2-8-1-15,14-2-3 16,19 4 6-16,18-3 48 16,17 1 5-16,29-3 7 15,1-8-4-15,27 3-46 0,1-4-4 16,20 0-5-16,3 0 0 16,2-6-1-16,-1 3 0 15,-11 1 0-15,-15 0 0 16,-21 1 13-16,-16-1 4 15,-35-3 4-15,-7 3 0 16,-33 2-15-16,-9 3-4 16,-32 5-3-16,-12 3-2 15,-30 3-1-15,-15 1-2 16,-18-2 4-16,-11 0 0 0,2 2 2 16,2 2-1-16,5 10-4 15,-7-3-1-15,-4 0 0 16,-5 1 0-16,-4-4-6 15,18 4-26-15,-5-7-53 16,9 0-44-16,2-5 73 16</inkml:trace>
  <inkml:trace contextRef="#ctx0" brushRef="#br0" timeOffset="119964.97">13053 11467 624 0,'0'-1'297'0,"0"0"-105"16,0 0-19-16,8-1-34 15,-8 0-8-15,6 0-27 16,-6 1-19-16,0 0-26 16,0 1-11-16,0 0-6 15,1 3 0-15,0 23 0 16,-10 30 1-16,4-15-5 15,-6 3-3-15,-14-4-10 16,10 5-5-16,-18-10-6 0,9 1-4 16,8-5-2-16,0-6-1 15,9-7-1-15,2-6-1 16,2-10 2-16,2-5 1 16,9-10-2-16,6-5-1 15,10-8-2-15,5-5-3 16,-6-12-2-16,-4-5-3 15,10-1-4-15,-9-6 0 0,11 8 2 16,3 4 1 0,-10 12 2-16,5 10 1 0,-6 18-1 15,-1 9 2-15,-10 12 1 16,-1 6 1-16,-4 12 1 16,-6 1 1-16,-1 13 4 15,-6-4 0-15,-5-5 2 16,1-4-1-16,-4-7 0 15,5-1-1-15,0-3-1 16,-2-8 1-16,1-10 0 16,-5-6 2-16,7-3 1 15,6-3-2-15,6-6-2 16,6-2-3-16,1-10-2 16,4-7 0-16,2-10-1 15,4-4-2-15,6-2-1 16,1 3-1-16,2 5 0 15,-1 5 1-15,0 7 3 0,4 13 1 16,-10 6 0-16,-5 6 0 16,8 22 1-16,-21-7 0 15,4 11 2-15,5 7-1 16,-16-9 0-16,7 5 1 16,-5-1-3-16,0-3 1 15,3 1 1-15,-12-5-1 0,-5-3 2 16,-7-4-1-16,2-2 1 15,7-1 4-15,4-2-33 16,1-6-35-16,3-3-118 16,1-7-104-16,13-3 175 15</inkml:trace>
  <inkml:trace contextRef="#ctx0" brushRef="#br0" timeOffset="120377.409">13788 11446 1037 0,'-3'6'462'0,"-10"11"-240"16,1 5-37-16,-8 5-73 15,-1 2-25-15,-3-4-22 0,4 4-10 16,1 2-19-16,3-4-4 16,0-7-5-16,7-1-3 15,-2-8-2-15,8 4-3 16,11 5-4-16,-1-5-2 15,17 4-2-15,-1-4-1 16,5-4-2-16,0-2 0 16,-2-7-3-16,1-2 2 15,-2-7-2-15,-4-5 1 0,-3-4 0 16,-3 0-1 0,-7-9 1-16,-3 2 0 0,-6-14 1 15,-8-4 0-15,-2-2-2 16,-4-1-2-16,-1 5-3 15,5 12-1-15,-3 8-6 16,-1 6 0-16,3 15-2 16,4 3 0-16,4 16-1 15,3 2-23-15,1 5-68 16,0 1-45-16,0-5-120 16,5 7-125-16,3 0 257 15</inkml:trace>
  <inkml:trace contextRef="#ctx0" brushRef="#br0" timeOffset="120696.76">14470 11160 984 0,'10'0'562'0,"-2"2"-111"0,-16 4-233 16,-6-3-54-16,-1 10-84 16,-4 4-18-16,1 15-8 15,1 11-6-15,-5 11-10 16,3 6-4-16,-3 9-7 16,4-2-5-16,0-8-5 15,3-1-3-15,6-11-4 16,-1-5-1-16,2-8-3 15,-2-6 1-15,0-8 0 16,-1-1 5-16,2-5-62 16,2-4-47-16,5-6 60 15</inkml:trace>
  <inkml:trace contextRef="#ctx0" brushRef="#br0" timeOffset="121461.88">18075 10673 424 0,'0'-4'301'0,"0"6"75"16,-2-8-122-16,2 6-29 16,0 0-26-16,-1 8-36 15,-4 13-11-15,-22 22-18 16,-3-27-14-16,-1 15-29 16,-7-2-14-16,7 7-28 15,-1 3-10-15,-15-4-17 16,-1-3-6-16,-5 0-6 15,5-5-3-15,17-9-2 16,8-5 0-16,9-15 1 0,8-2-27 16,11-17-87-16,9 1-60 15,11-7 91-15</inkml:trace>
  <inkml:trace contextRef="#ctx0" brushRef="#br0" timeOffset="121710.63">17856 10665 1145 0,'-10'2'528'0,"1"9"-244"16,-3-6-46-16,11 11-102 15,-2-2-29-15,4 2-23 16,6 5-11-16,2 3-9 16,3 2-8-16,9 2-20 15,-5-4-8-15,7-1-12 16,1 0-2-16,2-5-5 15,2-4-1-15,-2-3-3 16,2 0 2-16,-4-5-19 16,-1-2-35-16,-6-8-138 15,-2-7 122-15</inkml:trace>
  <inkml:trace contextRef="#ctx0" brushRef="#br0" timeOffset="123260.7">18887 10455 584 0,'33'-17'305'0,"-23"19"-61"16,-4-1-28-16,-6-2-39 0,1-1-26 15,-1 1-47-15,0 0-15 16,0-1-34-16,0 1 0 16,0 1 14-16,-1 0 0 15,-2 18 4-15,-12 42-5 16,-12-21-26-16,-3 6-8 16,-5 5-10-16,2 0-4 15,4-1-7-15,-1-5-4 0,5-7-3 16,2-3-2-16,9-6-2 15,7 0 1-15,6-5-1 16,4 3 0-16,5-4 0 16,2-2 0-16,1-2 1 15,1-6-1-15,5 1 0 16,3 0 0-16,3-3 1 16,-4-8 0-16,4-3 3 15,-2-8 0-15,2-12 1 16,9 3-1-16,1-14-3 15,-1-1 1-15,-1-1-2 16,-5 0 1-16,-10 7 0 16,-3 2 0-16,-10 6 2 15,-7 4 0-15,-11 8-2 16,-5 7 0-16,-2 10-3 0,-7 5 1 16,9 5 3-16,-5 3 3 15,-2-3 1-15,10 0 1 16,1-2-2-16,2-4-1 15,8 4-1-15,2-3-2 16,-3-2-1-16,19 7 0 16,-4-6-1-16,5 0 1 15,7 2-1-15,-6-4-1 0,5-2 10 16,2-2-32-16,-9-14-78 16,0-6-66-16,9-9-279 15,-1-4 288-15</inkml:trace>
  <inkml:trace contextRef="#ctx0" brushRef="#br0" timeOffset="123488.69">19348 10765 918 0,'2'6'467'0,"-6"8"-143"15,-9-4-63-15,-1 5-93 16,-4 1-29-16,1 4-39 15,-6 1-20-15,3 0-30 0,-4 0-13 16,4-3-18-16,11 2-5 16,0-5-6-16,2-3-1 15,5-6-2-15,-2-4 15 16,0-3-86-16,3 0-66 16,1 0 86-16</inkml:trace>
  <inkml:trace contextRef="#ctx0" brushRef="#br0" timeOffset="124009.52">19667 10495 1206 0,'-5'20'539'0,"-11"1"-248"16,0 6-89-16,3 10-71 15,-6-9-33-15,5 7-40 16,-1-3-14-16,-5-6-18 16,3 6-6-16,-1-3-8 15,1 0-2-15,9 3-1 16,1-4-1-16,5 1-1 16,2-4 0-16,3-4-1 15,2-3-1-15,7 1-1 16,-3-6 1-16,8-1 0 0,0-3 2 15,-1-11 1-15,3-3 0 16,-1-12-2-16,-1-5-2 16,9-1-4-16,0-4-1 15,-2-12-1-15,3 3 1 16,-8-15 1-16,-3-3 1 16,6 5 1-16,-4-5 0 15,-15 7-1-15,-3 3 2 0,-13 11-3 16,-1 9 0-16,-2 17-1 15,-4 4-3-15,-9 11 0 16,2 6 0-16,3 9 2 16,2 0-1-16,5 6 2 15,-1-6-1-15,8 3 1 16,2-1 15-16,4-7-48 16,5 5-50-16,3-15-127 15,4 1-107-15,1 0 195 16</inkml:trace>
  <inkml:trace contextRef="#ctx0" brushRef="#br0" timeOffset="124546.209">20044 10555 792 0,'-7'3'459'0,"3"-2"-55"16,-1-4-205-16,8 1-29 15,-3 1-64-15,0 0-21 0,12-6-41 16,11-5-10-16,36-12-20 16,-31 13-5-16,4 10-4 15,5 6 1-15,-15 7 2 16,2 8 3-16,-9 1 9 15,-10 0 10-15,-6 5 25 16,-7-3 8-16,0 9 2 16,-13-6-9-16,-4-1-25 15,-8 0-9-15,-12-2-10 16,4 3-3-16,5 0-4 16,1 0-1-16,-1-5-1 15,5 0-1-15,3-3 0 16,7 0-1-16,11 0 0 15,-4-1 0-15,14 4-1 16,0-3 1-16,-2-2 0 0,7 1 0 16,1-4 0-16,0-3 1 15,11 0 1-15,3-3 0 16,2-9 1-16,7 2 0 16,1-8 0-16,0-2 0 15,1-3 0-15,-6-6-1 16,0-1 1-16,-1-2-4 15,-2-5-38-15,-3 1-38 16,0-7 44-16</inkml:trace>
  <inkml:trace contextRef="#ctx0" brushRef="#br0" timeOffset="125078.459">20504 10512 1130 0,'4'-8'491'0,"5"3"-252"16,-3-7-38-16,5 4-63 0,-1 3-25 15,9 5-41 1,2 5-14-16,5 7-21 0,2 0-2 15,-6 0 4-15,8 6 3 16,-9 1 1-16,0 1-2 16,-8 4-7-16,-11-2-1 15,-13-3 6-15,-2 5 1 16,-9-6-7-16,-8-3-7 16,2 8-13-16,-9-9-5 0,2 6-3 15,0 1-1-15,-6-8-2 16,-1 3 0-16,17 4-1 15,0-3 1-15,7 2-1 16,13 0 0-16,-7-4 0 16,3-1-1-16,2 2 1 15,-6 0 0-15,11 3-1 16,3 1 2-16,7-1 0 16,12-1 1-16,-1-3-1 15,9-3 0-15,7-8 0 16,-1 3 0-16,-1-8-1 15,-2-4 0-15,0 1-1 16,-4-9-14-16,-6-7-45 16,-2-5-27-16,-3 0 47 15</inkml:trace>
  <inkml:trace contextRef="#ctx0" brushRef="#br0" timeOffset="125413.84">21478 10685 1540 0,'-2'-10'635'0,"-1"5"-399"16,0 6-50-16,-7 7-92 15,-10 4-31-15,-2 12-28 16,-14-5-4-16,-2 10-8 16,6 0-3-16,-14-1-7 15,21 9-2-15,-14-4-5 16,0-1 0-16,6-3-2 16,-7-5-1-16,18-3-1 15,2-3 7-15,8-15-34 16,2-1-26-16,8-10-154 15,3-6-19-15,11-3 125 16</inkml:trace>
  <inkml:trace contextRef="#ctx0" brushRef="#br0" timeOffset="125635.53">21176 10715 1153 0,'-13'-7'591'0,"3"7"-197"15,7 14-158-15,1-7-41 0,2 12-67 16,0-7-19-16,11 7-35 16,7 9-15-16,2-6-26 15,8 2-8-15,1-2-12 16,-7-4-5-16,-4-1-3 16,-1-4 15-16,3-3 22 15,-4-5 226-15,22-5-187 16</inkml:trace>
  <inkml:trace contextRef="#ctx0" brushRef="#br0" timeOffset="126343.95">22122 10408 808 0,'14'-11'409'15,"-8"1"-117"-15,-2 3-30 16,2 2-84-16,-6 4-39 15,-3 6-36-15,-2 4-17 16,-4 10-14-16,0 6 8 16,-4 15-17-16,-4 7-3 0,-6 12-2 15,-1 3-7-15,-5-5-14 16,-1-3-7-16,-1-10-12 16,2-1-4-16,4-4-5 15,0-4-1-15,6-6-2 16,2-6 0-16,7-7-1 15,4-5 2-15,5-10-13 16,-7-8-24-16,8-8-73 16,6-5-64-16,5-10-437 15,16 0 409-15</inkml:trace>
  <inkml:trace contextRef="#ctx0" brushRef="#br0" timeOffset="126809.86">22503 10491 933 0,'-3'13'522'16,"-16"5"-72"-16,-1 8-136 15,-9 3-116-15,-6 1-44 16,7 4-69-16,2 0-22 16,2-2-32-16,7-1-11 15,-2-7-9-15,1 0-4 16,9 1 0-16,-3-2-1 15,11 3-2-15,-1 1 1 0,7-1-1 16,-7-1-1-16,0 0 0 16,9 6 0-16,-7-5-1 15,11 2 0-15,3-9 1 16,-12-8 0-16,12-7 3 16,-3-6 2-16,11-13 0 15,3-9 0-15,9-11-3 16,5-8-1-16,-2-4-2 15,3-2 1-15,-9-5-1 16,-2-2 0-16,-7 3 0 16,-7 1-1-16,-11 0-1 15,-8 6 1-15,-9 5 0 16,-1 8-1-16,-7 18-1 16,1 6-2-16,-6 8-1 15,0 3 1-15,0 4-1 16,-5 0 0-16,8 10 3 0,1-2-17 15,10 5-84-15,5-1-54 16,4-5-42-16,4 1 97 16</inkml:trace>
  <inkml:trace contextRef="#ctx0" brushRef="#br0" timeOffset="127558.709">22854 9747 2049 0,'-1'7'30'0,"1"1"13"0,-3 5 25 16,-1 3 8-16,-1-4-10 16,-5 4-15-16,5 4-9 15,-7-2-15-15,1 1-7 16,6-6-6-16,-6-4-2 15,11-4 2-15,-2-4 3 16,-5-5-3-16,10-7 4 0,11-3-41 16,4-5-37-16,5-7-65 15,3 5-50-15,-8-5 3 16,3 6 28-16,0 14 60 16,-9 1 40-16,-1 14 29 15,1 11 1-15,-8 3 0 16,-1 6 14-16,-3 6 22 15,-7 1 16-15,-6 2 37 16,-9 0 2-16,-6 4 5 16,-7-3-6-16,5 7-23 15,-7-7-11-15,-1-11-20 16,15 2-4-16,-22-24-7 16,10-3 0-16,2-5-1 15,-9-13 0-15,22-1-3 16,2-4-3-16,6-14-17 15,6 1-9-15,10 3-6 16,3 1-2-16,5 10 10 16,-1 3 4-16,3 9 0 0,2 7 2 15,4 16 6-15,3 6 3 16,-8 6 9-16,4 3 7 16,0 2 9-16,-11-3 2 15,2-3-1-15,4-3-4 16,-8-9-7-16,10 0-1 15,2-11-1-15,-2-3 21 0,12-5-67 16,-3-11-21 0,10-9 38-16</inkml:trace>
  <inkml:trace contextRef="#ctx0" brushRef="#br0" timeOffset="128276.33">23182 9754 587 0,'-6'0'409'0,"5"6"-3"15,-8-8-141-15,8 2-38 16,0-5-83-16,13 5-34 16,-1 0-57-16,4-2-22 15,4 3-21-15,-5 4-2 16,15 12-4-16,-2-2 1 16,-2-1-1-16,0-1 0 15,-9-5 1-15,1 5-1 16,-3 2 2-16,-8-6 2 0,-8-6 8 15,-3 2 5-15,-9-5 3 16,-5 0 0-16,-1 3-9 16,2-1-5-16,4 2-6 15,-4-1 0-15,1-3-2 16,1-3 0-16,-2-2 0 16,8 1 0-16,10 4 0 15,-8-4 0-15,9 1-1 16,7 2-1-16,2 1-1 15,5 2 0-15,-1 1 0 16,5 1 0-16,0 4 0 16,7 2-1-16,-3 5 1 15,-3 0-1-15,-5 5 1 16,-2 3 0-16,-4 4 1 16,-6 0 1-16,-6 4-1 0,-4-1 1 15,-5 4 2-15,0 2 1 16,-3 1 8-16,-5-7 9 15,-5-5 10-15,-8-13 4 16,6-6 1-16,-6-3-4 16,8-5-5-16,-2 1-1 0,-8-11-4 15,3-8-1-15,0-10-7 16,4-8-2-16,9-4-7 16,7 5-1-16,3 6-15 15,9 8-25-15,-1 7 381 16,2 8-272-16</inkml:trace>
  <inkml:trace contextRef="#ctx0" brushRef="#br0" timeOffset="129558.45">23097 10780 685 0,'0'-2'362'0,"-2"-2"-84"16,4 7-42-16,-3-4-63 15,0 0-24-15,0 0-34 16,1 0-21-16,0 1-41 16,0 0-17-16,0 0-22 15,0 0-5-15,-5 15 1 16,-22 32 0-16,1-21-3 16,0 10-1-16,-2-4 0 15,2 7-1-15,3-4-1 16,1-4 0-16,4-12-1 15,8-5 1-15,0-13-2 16,5-6 3-16,12 3 0 16,1-6-1-16,9-7-1 15,1-1-3-15,3-15-9 16,-2-4-6-16,8-1-10 0,2-5-3 16,9 11 3-1,1-5 7-15,4 5 8 0,-1 2 6 16,-5-1 2-16,79 109-62 47,-125-65 61-32,-4 8 3-15,3-5-1 0,-14 23 2 16,6 0 2-16,-2 0 1 16,-11-5 1-16,9-5 2 15,-5-11 1-15,9-9 1 16,14-2 8-16,3-15 0 15,6 3-1-15,6-21-4 16,5-4-8-16,12-5-4 16,1-8 0-16,-6 1-1 15,8-1-1-15,3 7 0 16,1 2 0-16,11 7 0 16,-8 4 0-16,-14 0 0 15,-1 7 1-15,-7 12-1 16,2 7-1-16,-9 14 4 15,0 2 3-15,-9 6 4 0,-5-4 3 16,-3 5-2-16,-5-1-2 16,-1 2-1-1,-2 0 0-15,0 2-1 0,-2-1-1 16,-2-10-1-16,2 4-1 16,-1-14 0-16,6 2 0 15,0-4-17-15,7 1-15 16,0-5-56-16,6 0-27 15,13 1-97-15,-2-13-112 16,19 1 213-16</inkml:trace>
  <inkml:trace contextRef="#ctx0" brushRef="#br0" timeOffset="129993.47">23855 10732 646 0,'-12'11'435'15,"-15"-6"-4"-15,9 18-204 16,-12-8-37-16,-1 4-72 16,12 6-18-16,-9-3-22 15,10 5-8-15,0 1-10 16,-6-1-4-16,12 1-11 16,-3 0-8-16,5-7-16 15,10 6-5-15,4-4-6 0,3-4-3 16,14 6-1-16,7-2 1 15,-8-16 0-15,9 4 1 16,-7-11 1-16,-6-12-2 16,2-6-1-16,2-7-1 15,-3-7-1-15,0-9 0 16,0 1 0-16,-3-4-1 16,-5 3-2-16,-3 1 0 0,-4 9-1 15,-4 5 0 1,-11 4-1-16,-1 5-3 0,-9 4 0 15,8 10-1-15,5 3 2 16,-3 5 0-16,11 5 3 16,-10-7-4-16,4 6-54 15,-6-5-32-15,3 3-86 16,-2-1-73-16,4-2 164 16</inkml:trace>
  <inkml:trace contextRef="#ctx0" brushRef="#br0" timeOffset="130646.02">24264 10313 1062 0,'8'-14'470'16,"2"6"-228"-16,0 8-52 15,-12-8-79-15,9 14-31 16,-8 4-42-16,-10-5-12 16,2 20 2-16,-11 2 9 0,3 14 14 15,-6 8 4-15,0 13 5 16,2 6-3-16,-9-3-8 16,0-3-5-16,-2-12-12 15,-3-5-7-15,13-7-10 16,7 3-2-16,5-6-5 15,3-6-2-15,7 0 0 16,0-5-2-16,8 2 1 16,-1-3-1-16,-2-11-1 15,3-2 0-15,1-9 1 16,8 1 0-16,5-7 0 16,7-2-1-16,2-7-16 15,-4-8-11-15,7 4-13 16,-6-9-1-16,2-3 15 15,5 0 10-15,-7-5 12 16,4 2 2-16,-5 3 2 0,-7 1 0 16,-8 3 0-16,-5 7 0 15,-7 8-1-15,-8-3-2 16,-5 16 0-16,-7-2-1 16,-6 2 1-16,-1 13 2 15,-1-1 3-15,3 3 1 16,3 9 1-16,3-7 2 15,7 4 0-15,-2 0 0 16,2 6-1-16,3 1-2 0,-1 2-1 16,10 1-2-16,12 1 1 15,2-4-1-15,5-4 1 16,-9-9 1-16,2-10 2 16,0-5 2-16,8-12-37 15,5-4-44-15,4-17-573 16,7-5 455-16</inkml:trace>
  <inkml:trace contextRef="#ctx0" brushRef="#br0" timeOffset="130978.56">24973 10750 1057 0,'0'7'515'0,"-10"2"-188"0,-6 2-38 16,-14-4-89-16,-5-3-36 15,-7 2-53-15,-3-3-24 16,8 6-33-16,4-1-14 16,3 1-17-16,3 3-7 15,6 7-8-15,-2 2-2 16,5 5 0-16,7 1 1 16,4 7 1-16,3-3 0 0,16 4 1 15,11 2 1-15,3-8 0 16,3-6 1-16,-2-14-2 15,2-6 0-15,1-12-1 16,7-1-3-16,9-1-4 16,-8-5-13-16,-7-5-32 15,-3-4-14-15,-10-8-33 16,-2-1 276-16,-4 8-147 16</inkml:trace>
  <inkml:trace contextRef="#ctx0" brushRef="#br0" timeOffset="132725.41">18617 11302 440 0,'1'-1'284'0,"-1"-3"-25"16,7 3-71-16,-7 0-21 0,0 0-25 15,0 0-6-15,14-8-27 16,35-14-14-16,-19 12-22 15,6 8-12-15,1 3-15 16,0 1-8-16,7 13-7 16,-13-10-1-16,5 5-7 15,6 3-3-15,-5-4-6 16,3 0-1-16,6-1-1 16,4 2-2-16,4-7-4 15,10 4 18-15,-1-6 10 16,9-5 3-16,5 2 4 15,4-1-20-15,19-3-12 16,-5 0-2-16,4-7-2 16,-3 0-1-16,-5 1-1 15,8 9-1-15,-18 5-1 0,-5 8 0 16,-9 1 0-16,-15-5 0 16,-1 7 0-16,-3-2-1 15,-13 1 1-15,4 2-1 16,-6-2 1-16,3 0 1 15,3 0-1-15,-2-3 0 16,3-4 1-16,5 0-1 16,-6-3 2-16,6 1-2 15,6 3 1-15,-1 0-1 0,16 0 0 16,0-1-1-16,7 2 1 16,7-2-1-16,0 0 1 15,4-3 0-15,3-1 0 16,1-1-1-16,-4 0 1 15,3 1-1-15,-5-2 2 16,2 2-1-16,11 0-1 16,-14-1 1-16,9 2-1 15,-9-4 1-15,1 4 1 16,8 0-1-16,-6 2 0 16,1 0 0-16,-11-3-1 15,5 0 1-15,-10-4 0 16,5 2 0-16,5-2 0 15,2 1 0-15,-15 2-1 0,6-2 1 16,1 3 0 0,-9-1 0-16,18 1-1 0,0 1 0 15,-8 0 0-15,4 1 1 16,-6-3 0-16,-4-4 0 16,6-2 1-16,3-1-1 15,-2 0 0-15,4-1 0 16,0-4 1-16,3 2 0 15,5 0-1-15,3 2 0 16,-9 3 0-16,-3 1-1 0,-16-3 0 16,-4 4 0-16,-2 2 0 15,-10-5 0-15,5 8 1 16,-7-1-1-16,1 6 0 16,-4 2 0-16,-10-2 0 15,0 1 0-15,-15-3 0 16,-1 2 0-16,2 2-2 15,-11-2 0-15,-6-4 2 16,0-1 0-16,-8-3 2 16,-4-2 2-16,0-1-9 15,0 0-26-15,-2-4-83 16,5 0 75-16</inkml:trace>
  <inkml:trace contextRef="#ctx0" brushRef="#br0" timeOffset="134175.488">20276 11805 116 0,'-1'1'80'16,"-1"-1"4"-16,-2 3-8 15,3-3-17-15,0 0-9 16,0 0 8-16,0 0 19 16,0 0 32-16,0 0 14 15,0 0 20-15,1 0-2 16,0-1 9-16,0-1-3 15,0 1-12-15,0 0-7 0,0 0-25 16,0 0-12-16,0 0-18 16,0 0-10-16,0 0-12 15,0 0-5-15,0 0-10 16,0 0-7-16,0 1-11 16,-1 0-6-16,-2 3-3 15,-6 19-2-15,-24 34 0 16,10-20-2-16,-1 5-1 15,-3 3-1-15,2 2-1 16,-2-12 1-16,5-3 0 16,1-8-1-16,7-6 0 15,3 1-1-15,5-5 0 16,2-5 0-16,5-7 3 16,4-2-1-16,9-12-1 15,7-5 0-15,7-13-5 16,8 3-1-16,8-19-17 0,10 3-5 15,-2-3-4-15,-7-5 1 16,1 16 16-16,-13 3 7 16,1 11 5-16,2 7 0 15,-18 6 1-15,0 8-1 16,-12 9 4-16,-10 4 4 16,-1 15 5-16,-10 3 0 15,-2 9-2-15,7 9-3 0,-6-3-4 16,-2-4 0-16,4-6 0 15,-5-5-1-15,15-9 0 16,-1-3 0-16,10-4 2 16,-5-12 2-16,0-7 2 15,12 3 0-15,-4-19-2 16,14 2-3-16,2-17-2 16,1-8 0-16,8-10-15 15,-2-9-9-15,8 10-2 16,-5 0 0-16,0 19 14 15,-1 13 6-15,-13 8 4 16,3 12 0-16,-10 10 11 16,-8 2 8-16,6 14 9 15,-15 0 2-15,1 8-8 16,7 6-5-16,-9 3-9 16,7 4-1-16,-10-10-2 0,-4 0-1 15,-8-12 0-15,-4-5-1 16,9-3-2-16,-3-5-16 15,7-4-76-15,6 0-67 16,3-9 93-16</inkml:trace>
  <inkml:trace contextRef="#ctx0" brushRef="#br0" timeOffset="134624.15">21046 11776 846 0,'7'0'442'0,"-7"12"-92"16,-1 4-98-16,-5 8-65 16,-8-1-29-16,-8 1-45 15,-1 3-20-15,-3 1-35 16,-6-2-13-16,9 6-18 16,2-4-3-16,9-1-9 15,14 4-2-15,-9-14-5 16,7 3-2-16,-6-7-2 15,5-2 1-15,19 8-2 16,-10-12 2-16,15 6-1 0,-7-8 0 16,-1-5 0-16,5 4 0 15,-1-10 1 1,7 6 2-16,-2-9 0 0,-1-9-3 16,-1-7 1-16,-4-6-1 15,1-6 1-15,-4-1 0 16,-7-8-1-16,-4 0 0 0,-10 3 1 15,-3 6-2-15,-1 18-1 16,-3 4-2-16,-4 6-2 16,2 6-1-16,1 2-2 15,4 4 1-15,6 7-13 16,0-3-40-16,3 4-83 16,0 0-91-16,2-3 135 15</inkml:trace>
  <inkml:trace contextRef="#ctx0" brushRef="#br0" timeOffset="134943.27">21592 11612 1129 0,'7'-8'536'15,"-7"1"-218"-15,0 8-97 16,-3 13-91-16,-6-6-32 16,-2 15-29-16,-3-2 0 15,0 14-18-15,0 5-9 16,-1 10-8-16,-2 11 1 16,-6 1 0-16,3 5-1 15,-7-11-8-15,7-4-5 16,4-10-11-16,0-11-2 15,9-7-1-15,-3-6 2 0,10-12 5 16,-1-3 9-16,14-3-14 16</inkml:trace>
  <inkml:trace contextRef="#ctx0" brushRef="#br0" timeOffset="135748.28">26012 10979 704 0,'27'31'375'0,"-31"-28"-90"16,3 1-78-16,2-1-59 15,-1-3-32-15,0 0-23 16,3 1 5-16,21 9-2 15,33 14-2-15,-23-18-12 16,-1-5-13-16,5-6-25 16,-3-3-15-16,-4 0-15 15,5 0-4-15,-14-1-5 16,-3-4 30-16,-8 0-79 16,-6 1-56-16,-7 2-192 0,-1 2 161 15</inkml:trace>
  <inkml:trace contextRef="#ctx0" brushRef="#br0" timeOffset="136091.8">25982 11189 615 0,'-3'0'371'16,"-2"-5"-57"-16,3 5-122 15,1-1-23-15,0 0-45 16,1 0-5-16,0 0 2 16,13 2 7-16,16 2 0 15,38-1-4-15,-27-4-18 16,-5-7-11-16,7-1-29 15,1 7-15-15,-3 1-24 16,5 2-10-16,-18 5-10 16,-1 0-3-16,-14-4 30 15,-4 3-16-15,-3-2-69 0,-2-2 51 16</inkml:trace>
  <inkml:trace contextRef="#ctx0" brushRef="#br0" timeOffset="137088.36">27111 10757 542 0,'-3'-4'324'0,"8"6"-26"16,4 0-37-16,-15-2-69 15,-6-4-34-15,5 10-52 16,-1 3-23-16,1 13-29 16,-9 2-10-16,-1 14-16 15,-13 4-6-15,1 16-8 16,-1 5-3-16,-7-2-3 16,7 2-1-16,5-10-1 15,5-4-1-15,4-11-1 16,-3-10 0-16,8-9 0 15,4-4-1-15,1-8 2 16,7-2 2-16,5-5-25 16,-1-5-34-16,4-6-130 15,2-5 116-15</inkml:trace>
  <inkml:trace contextRef="#ctx0" brushRef="#br0" timeOffset="137405.73">27780 10889 1200 0,'0'0'581'16,"-3"1"-201"-16,-2 3-211 15,4-4-29-15,-1 0-51 16,-14 3-19-16,-38 46-28 15,30-19-16-15,-6 8-16 16,4 4-3-16,-14-2-2 16,0 0 0-16,-6-4-1 15,-1-4 0-15,12 1 0 16,-5-11-1-16,12-7 0 16,8 0 1-16,6-11-21 15,5-4-36-15,8-9-121 16,3-3-86-16,10-5 154 15</inkml:trace>
  <inkml:trace contextRef="#ctx0" brushRef="#br0" timeOffset="137639.47">27582 10911 1041 0,'-15'5'515'0,"12"7"-186"16,-11 6-135-16,-1-1-27 0,11 11-50 15,-6-2-21-15,10 4-35 16,-3-1-17-16,3-2-24 16,9 10-6-16,9-6-6 15,-4 2-2-15,0-7-1 16,-2-4-1-16,-9-6 2 16,3 0 10-16,-6-7-84 15,10-1-73-15,0-5 89 16</inkml:trace>
  <inkml:trace contextRef="#ctx0" brushRef="#br0" timeOffset="137988.46">28389 10683 809 0,'12'-13'537'16,"-8"3"35"-16,-3-4-234 16,-1 14-189-16,0-4-46 15,-4 19-59-15,-2 8-13 16,-12 14 2-16,-1 10 1 16,-11 8-2-16,-5 0-3 15,-3 5-4-15,-3 2-3 0,5 2-8 16,2-2-1-16,7-13-5 15,6-5-1-15,7-11-1 16,-2-6 0-16,14-7 0 16,-4-2 0-16,-3-16-4 15,7-1-25-15,-1-10-98 16,9-4-56-16,16-1 97 16</inkml:trace>
  <inkml:trace contextRef="#ctx0" brushRef="#br0" timeOffset="138426.51">28747 10830 1087 0,'-12'10'510'16,"-10"6"-181"-16,3 6-90 15,-5 1-69-15,-1 4-31 16,1 6-55-16,6 4-22 15,-9 2-26-15,-1-4-9 16,7-1-8-16,-6-7-3 16,13 4 0-16,7 0 0 15,-3-4 1-15,8-1-1 0,5-3-3 16,1-4-1-16,4-4-2 16,-1-2 0-16,9-6 0 15,0-4 1-15,14-5-3 16,4-6 0-16,0-13-3 15,14 4-2-15,-2-14 0 16,5 0-1-16,-4-8-1 16,-6-5 1-16,-7-7 0 15,-4-6 0-15,-10 9 1 16,-5 1-1-16,-18 10 1 16,-12 6-1-16,-14 11-2 15,-11 5-2-15,0 14-2 16,-5 1 0-16,2 4 11 15,-2 1-10-15,7 0-58 16,10-1-55-16,19-1 64 0</inkml:trace>
  <inkml:trace contextRef="#ctx0" brushRef="#br0" timeOffset="139410.91">28998 10298 432 0,'-4'-3'295'0,"-4"1"35"16,6 4-102-16,-4-2-62 15,12 6-29-15,-9-3-40 16,9-1-10-16,5 2-7 16,1-3-1-16,15-2 0 15,-11-6-5-15,21 5-14 0,-4-4-10 16,7 9-22-16,2 0-7 16,-15 4-15-16,-9 2-3 15,-14-1-1-15,-5 7 6 16,-13 4 17-16,-7-1 5 15,-14 3 6-15,2 1-5 16,0-1-14-16,-3-3-4 0,11 1-6 16,2-1 0-16,-5-7-1 15,11 0-2-15,6-4 0 16,6 0-2-16,5-3-1 16,0 3 0-16,-1-4 0 15,8 5-1-15,-3 1 2 16,-2-2 0-16,7 3 0 15,-6-2 1-15,17 0 1 16,10 2 1-16,0-3 3 16,-1 1 3-16,1-5 3 15,-15-3-1-15,6 2-1 16,-12-7-4-16,0 5-3 16,3 2 1-16,-7-4-1 15,4 7 0-15,-9-10 30 16,0-5-39-16,0 4-103 15,-1-3-62-15,4-3 74 16</inkml:trace>
  <inkml:trace contextRef="#ctx0" brushRef="#br0" timeOffset="140054.77">29615 10333 781 0,'-35'-30'403'0,"29"27"-105"15,-2-1-68-15,7 7-68 16,-11-4-36-16,5-2-54 16,-1 0-17-16,11 4-23 15,4 4-9-15,6-3-6 16,15 10-1-16,-6-12-6 16,12 4-2-16,-1 4-3 15,-6-3-1-15,-2 8 0 16,-12-7-1-16,-6 5 0 0,-4 0 12 15,-9-1 29-15,-2 5 9 16,-9-3 10-16,-2 0-10 16,-8-3-27-1,-3-1-8-15,2 0-10 0,0 0-2 16,12 2-2-16,2-1-1 16,4-4-1-16,-10-3 1 15,12 0-1-15,-5 1-1 0,4-1-1 16,16 2 0-16,-6 3 0 15,5 0 0-15,-1 4 1 16,1 2-1-16,-2-2 1 16,10 4 1-16,9-4 1 15,-1-5 1-15,13 1 0 16,0-7 0-16,6 0-1 16,4 4 0-16,-6-6 0 15,-2 1 0-15,-6-5 0 16,-10-8 0-16,1 6 0 15,-7-2 39-15,-4 0-57 16,4 7-34-16,-12 0 42 16</inkml:trace>
  <inkml:trace contextRef="#ctx0" brushRef="#br0" timeOffset="141371.75">29626 11220 598 0,'0'-7'343'0,"1"3"-41"16,0 2-55-16,1 0-48 0,-2 1-31 15,-1 0-46-15,1 0-23 16,0 1-46-16,0 0-13 15,0 0-12-15,-3 7 1 16,-3 11 0-16,-41 35-1 16,31-23-6-16,-3 1-3 15,-5 2-8-15,9 3-4 16,-10-5-2-16,0-8 0 16,14 0-2-16,-5-7 0 15,7-8 3-15,9-3 0 16,1-16-2-16,11-5-2 0,4-15-6 15,0-1-4-15,8-5-4 16,-5-3-7-16,14 5-5 16,2-7 0-16,1 4 6 15,6 9 6-15,-10 1 5 16,1 14 1-16,-7 14 0 16,-9-4 0-16,-4 15 2 15,-8 5 0-15,-5 5 2 16,0 7 1-16,-6 1 1 15,-2 2 2-15,-6-5-1 16,-3 2 1-16,3 0-1 16,-2-3 0-16,6-9 0 31,4-9 0-31,2 1 0 0,-17 18 1 0,0-11 0 0,8 1 1 16,11-13 1-16,-4-3 2 15,7-5-2-15,0-7 0 16,3-9-2-16,14 3-2 15,5-5 0-15,2-4 0 16,12-4-2-16,3-5 0 16,11 3-1-16,4-1 0 0,-5 3-1 15,-2 7 0-15,-8 9 2 16,-4 13 0-16,-16 9 0 16,-13 2 1-16,-9 9 1 15,-9 0 0-15,7 11 7 16,5 5 1-16,-6-5 2 15,-2 0 0-15,0-2-4 16,-16-4-2-16,11-4 0 16,-6-6-1-16,-4-5 0 15,15-3 1-15,-1-3 2 16,7-2-21-16,1-8-102 16,-1-6-78-16,17-4 110 15</inkml:trace>
  <inkml:trace contextRef="#ctx0" brushRef="#br0" timeOffset="141787.31">30344 11229 970 0,'-14'17'454'16,"-10"-3"-189"-16,-1 4-54 15,-100 137 296 32,127-149-505-47,-1 4 8 16,-1-3-3-16,5 11-2 15,3-2 1-15,2-4 0 16,4-2 1-16,2-8 3 16,4-3-1-16,10-4 0 15,-4-6-1-15,3-14-1 16,1 2-1-16,0-7 0 15,-3-1-1-15,-12 1-1 16,-4-1 0-16,-3 6 0 16,-10 1-3-16,-1 12-2 15,-11-1-2-15,-10 10-2 16,5 3 1-16,-3 8 1 16,1 1 0-16,-4-1 21 15,6 8-31-15,-3-5-75 0,5 3-51 16,6-1-178-16,-1-5 195 15</inkml:trace>
  <inkml:trace contextRef="#ctx0" brushRef="#br0" timeOffset="142110.53">30988 10784 985 0,'25'-16'520'15,"-14"-2"-149"-15,-6 10-161 16,9 8-44-16,-13 0-80 16,-2 8-20-16,-10 8-21 15,-5 7-4-15,-7 16 4 16,6 12 1-16,-24 19-9 15,1 10-3-15,-10-2-7 16,1-3-6-16,12-11-8 16,3-11-2-16,11-2-1 15,4-5-1-15,5-7 2 16,1-7 29-16,5-16-14 0,8-2-289 16,9-22 208-16</inkml:trace>
  <inkml:trace contextRef="#ctx0" brushRef="#br0" timeOffset="145008.79">31089 11337 847 0,'-5'-39'454'0,"1"36"-136"16,-1 3-141-16,-8-2-37 0,6 5-85 16,-1 4-25-16,-7 7-13 15,8 9-2-15,-2 18-3 16,-9 7 0-16,9 24-3 15,-6 4 0-15,-13-9-4 16,5 0 1-16,-14-18-1 16,6 4 2-16,0-8-1 15,3 3 1-15,7-8-1 16,-4-13 1-16,12-10 0 16,4-8 17-16,7-12-59 15,2-9-56-15,6-11 62 16</inkml:trace>
  <inkml:trace contextRef="#ctx0" brushRef="#br0" timeOffset="145510.7">30963 11309 672 0,'-5'-4'337'0,"-2"2"-129"16,7 1-30-16,8 0-37 16,2 2-28-16,-4-5-14 15,-2-1-8-15,14 1-21 16,-4-3-5-16,13-2-6 15,10 3-1-15,7-3-9 16,-2-4-10-16,6 4-17 16,-3 3-7-16,1 10-10 15,-1 7-3-15,-10 11 0 16,-8 1-1-16,-21 4 2 16,-6 4 2-16,-4 5 3 15,-14 0 1-15,-7 6 4 16,-6-3-1-16,-16-3 1 15,3-6 3-15,-1-8 3 16,-1-7 0-16,2-9-1 0,2-4-3 16,7-9-6-16,13 3-1 15,-4-22-4-15,10 3 0 16,2-6-18-16,2-7-30 16,11 11-119-16,-2 2-95 15,23 4 155-15</inkml:trace>
  <inkml:trace contextRef="#ctx0" brushRef="#br0" timeOffset="146808.479">31729 11359 378 0,'1'0'293'16,"7"0"17"-16,0 0-68 15,-1-1-33-15,2-2-45 16,0 1-18-16,3-2-38 15,28-9-13-15,-29 10-16 16,-10-3-6-16,-6-2 3 16,3 4 0-16,-6-2-5 0,8 6-7 15,-8 3-24-15,-7-3-12 16,-6 5-14-16,-5 0-4 16,-3 2-4-16,-1 4-2 15,-1 3-1-15,-1-3-1 16,6 3-1-16,2 2-1 15,8 2 0-15,10 6 0 16,-3 1-1-16,6 1 0 16,-5 0-1-16,3 5 1 0,8-5 1 15,-1-1 0-15,9-2 0 16,-4-11 0-16,4 2 0 16,5 0-1-16,2-13 1 15,3-3 2-15,-1-19 0 16,1-7 0-16,9-2-3 15,3-8-4-15,3-5-19 16,1-3-13-16,-7-6-24 16,-3 8-5-16,-8 14 16 15,-1 8 14-15,-5 13 25 16,-2 7-2-16,-16 3-1 16,-1 6 1-16,-4 6 1 15,-14 0 11-15,9 10 6 16,-9-2 4-16,-2 4 5 15,14 8 2-15,3 2-1 0,1-2-3 16,3-5-5-16,-3-2-1 16,8-4-3-16,2-1 0 15,3-3 0-15,-2-11-1 16,2-1 4-16,1 0 2 16,0-12 6-16,9 1 1 15,4-7-2-15,-2-13-4 16,13 0-6-16,0-8 0 0,-1-14-2 15,6 5-1-15,-10-1 0 16,3 4 0-16,5 16 1 16,-11-2 1-16,0 14-1 15,-8 2 0-15,-12 5-1 16,5 6-1-16,-7-2-2 16,0 1 0-16,0-1 0 15,0 0 2-15,0 0 1 16,1 2 0-16,3 12-1 15,3 1 0-15,25 31 1 16,-29-23 0-16,-3 4 0 16,-3 4 0-16,-9 5 1 15,-3-3 1-15,-8-2 5 16,-1-4 2-16,-3-11 3 16,9 6-1-16,9-3-3 15,1-3-2-15,4-5-5 0,-1-4-1 16,5 0 0-16,0-3 11 15,18 1-67-15,-7-10-39 16,13-12 59-16</inkml:trace>
  <inkml:trace contextRef="#ctx0" brushRef="#br0" timeOffset="147140.7">32679 11007 941 0,'-27'2'469'16,"-2"-1"-140"-16,0 10-192 16,8 4-37-16,2 6-38 15,-1 5-11-15,9 8-13 16,-12-2-9-16,11 11-9 15,-2 4-3-15,-6-4-3 16,18 0 0-16,-4 0-4 16,-2 2-1-16,8-5-2 15,-15 1 1-15,-2-6-1 16,3-8 1-16,-8-13 0 0,13-4 7 16,-6-18-52-16,14-2-53 15,1 3-99-15,-2-14-72 16,7-4 159-16</inkml:trace>
  <inkml:trace contextRef="#ctx0" brushRef="#br0" timeOffset="147525.51">32412 11260 915 0,'-12'-4'400'0,"12"4"-193"16,-1 1-44-16,-1 5-47 15,2-6-2-15,9 1-22 16,13 5-17-16,43 7-32 15,-22-6-11-15,1-3-15 16,3-2-3-16,-14-7-2 16,-2-5-1-16,-3-4 0 15,-7-2 1-15,-5 4-1 16,-5 3-2-16,-9 2 17 16,-2-3 5-16,-9 6 1 15,-5 4 1-15,-2 13-14 16,-6 5-5-16,0 4 3 15,2 2 1-15,3-2 0 0,2 6-2 16,5 1-6 0,-2-4-2-16,2 6-4 0,2-6-1 15,2 5-1-15,6 4 0 16,0-10 3-16,-4 1-11 16,4-9-71-16,-5-7-50 15,6-3-111-15,4-6-116 16,5-10 232-16</inkml:trace>
  <inkml:trace contextRef="#ctx0" brushRef="#br0" timeOffset="147857.31">33129 11292 1012 0,'-34'13'460'0,"-5"-3"-221"16,-3-1-32-16,9 2-60 16,9-5-21-16,4 2-27 15,11 2-17-15,-9-3-38 16,7 4-14-16,-7 3-17 16,2 2-4-16,6 6-3 0,7-4 0 15,18 5 1-15,-12 2-1 16,20 0 1-16,-9 4 1 15,-9-11 1 1,16-6 1-16,-6-12 3 0,-9-5-1 16,21-5 0-16,-3-4-3 15,8-5-2-15,9-4 17 16,1-6-76-16,-3-1-23 16,-6 2 47-16</inkml:trace>
  <inkml:trace contextRef="#ctx0" brushRef="#br0" timeOffset="148557.02">33388 10847 921 0,'-2'-2'455'0,"2"0"-137"16,0 4-199-16,0-2-18 16,0 0 1-16,0 10 10 15,-2 18-5-15,-7 37-15 16,-2-16-31-16,-3 10-8 15,-7-1-17-15,-7 3-6 16,0-6-11-16,3-9-3 16,0-2-3-16,2-4-2 15,6-2-2-15,1 0-1 0,6 4-3 16,4-3 1-16,2-8-2 16,8 1 1-16,2-18 2 15,4-1-1-15,6-3 3 16,5-10 1-16,11 0-2 15,13-7 1-15,1-2-4 16,-5 5-3-16,2-15-2 16,-15 0 0-16,5-12-1 15,13-11-2-15,-5-1-7 16,5-1-1-16,-14 3 0 16,-16 9 2-16,-16 8 3 15,-9 6 2-15,-17 13-1 16,-9-3 0-16,-11 13 4 15,6 1 1-15,5 7 2 16,7 6 3-16,7 0 2 0,-4 1 1 16,8 3-1-16,-1-1-1 15,12 4-2-15,2 6-1 16,4 0 0-16,1 0-1 16,7-3-1-16,2-6 2 0,12-4 0 15,-7-6 0-15,-3-3 15 16,3-3-14-1,-11-7-85-15,3 0 5 0,14-9 25 16</inkml:trace>
  <inkml:trace contextRef="#ctx0" brushRef="#br0" timeOffset="149155.91">33781 11426 2237 0,'-58'2'47'0,"19"1"8"16,7 0-3-16,10 2-14 16,7-2-9-16,4 2-16 15,1 4-6-15,8-3-5 16,2 0-1-16,6 7 0 16,8-1 0-16,2 3 0 15,0 4 1-15,2-3 0 16,-2 1 0-16,-3 4-1 15,2-6 0-15,-4 4 1 16,-5-6-1-16,4 1 1 16,2-1-1-16,-7 0 4 15,-5 5 5-15,-11-6 18 0,-9 0 6 16,-3-4 2-16,0-3-2 16,-5-5-16-16,-1 1-5 15,0-5-6-15,4-4-1 16,2 3 43-16,7-1 305 15,9 12-255-15</inkml:trace>
</inkml:ink>
</file>

<file path=ppt/ink/ink7.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28T01:05:51.237"/>
    </inkml:context>
    <inkml:brush xml:id="br0">
      <inkml:brushProperty name="width" value="0.05292" units="cm"/>
      <inkml:brushProperty name="height" value="0.05292" units="cm"/>
      <inkml:brushProperty name="color" value="#0070C0"/>
    </inkml:brush>
  </inkml:definitions>
  <inkml:trace contextRef="#ctx0" brushRef="#br0">5508 10926 405 0,'4'-5'235'0,"2"0"-22"15,-3 0-39-15,1-1-41 16,-1-1-16-16,2-1-33 15,2-3-14-15,-1 0-26 16,1 0-7-16,0-1-6 16,-5 0 7-16,-1-1 16 15,2 6 6-15,-6-3 6 16,1 2-3-16,-6 1-17 16,-10-3-6-16,-3 11-9 15,-8 5-6-15,-11 4-10 16,-9 2-3-16,-18 1-5 15,-7 8-2-15,-2 9-2 0,-8 8-1 16,2 11-2-16,7 8 0 16,-9-1 3-16,14 10 4 15,7-8 7-15,0-2 0 16,25 7 0-16,-1-7-3 16,19 6-2-16,6-6-5 15,14 2-2-15,4-10 0 0,23 0-2 16,8-1 4-16,17-11 1 15,15 6-1-15,12-15 0 16,6-4-1-16,3-9 1 16,1-7-1-16,6-6 0 15,-11-1 0-15,0-3-1 16,-4-5 2-16,-16-7 1 16,2-5 1-16,-1-8 2 15,-6-10 1-15,-6-14 2 16,-2-8 11-16,-16-20 13 15,0 0 2-15,-15-10 3 16,-13-1-9-16,-13-2-10 16,-5-1 3-16,7 8 4 15,-5 8 0-15,-7 16 1 16,-9 9-4-16,-12 17-6 0,-5 9-2 16,-9 18-8-16,-13 6-3 15,-15 19-5-15,6 7 0 16,-14 6 0-16,3 7 1 15,1-4 0-15,-1 0 0 16,17-5 0-16,10-3-1 16,19-6 1-16,0-5 12 15,27 1-98-15,7-1-27 0,23-9 65 16</inkml:trace>
  <inkml:trace contextRef="#ctx0" brushRef="#br0" timeOffset="36112.219">6093 5141 160 0,'2'-2'148'0,"0"0"41"16,2-2-22-16,-2 2-49 15,2-1-18-15,-1 0-26 16,2-1-8-16,1 0-7 15,-1 1 0-15,1-1 5 16,-6 3-2-16,0 0-6 16,0 0-7-16,0 0-15 15,0 0-4-15,0 0 1 16,0 0 2-16,0 0 10 0,0 1 6 16,0 0 2-16,0 0-1 15,0 0-6-15,-1 0-4 16,-10 4-3-16,-12 4-2 15,-33 15-5-15,22-9-5 16,-2 2-9-16,-17-4-6 16,12-1-3-16,3-3-1 15,4-4 0-15,24 8 0 16,-14-9 0-16,-2-3 0 16,18 0-1-16,-8-6-1 15,17 8-2-15,6 1-2 0,-8-6-5 16,9 3-4-16,5-3-1 15,0-2 0-15,16 8 5 16,-4-3 1-16,2 5 1 16,2 5 2-16,-2 2-1 15,-2 1 1-15,-1 3 1 16,2 2-1-16,-5 1 1 16,-3 4 0-16,-1 1 0 15,-11 0 2-15,-12 6 0 16,-1-1 1-16,-12 3 1 15,1-1 0-15,-7 0 6 16,-5-3 7-16,-3-1 15 16,-8-8 7-16,11-5 6 15,-3 0-2-15,-7-19-6 16,20 8-5-16,-18-19-9 0,11-5-4 16,11 7-10-16,-8-15-5 15,14 2-4-15,0-5-1 16,3-3-3-16,7 7 0 15,2 7-16-15,3 5-21 16,-2 4-81-16,-3-1-52 16,6 8-237-16,-1 3 261 0</inkml:trace>
  <inkml:trace contextRef="#ctx0" brushRef="#br0" timeOffset="36962.49">6394 5315 264 0,'0'-1'194'0,"7"-3"12"16,0-1-55-16,1 1-25 15,-3 0-25-15,3-1-8 0,-5 2-7 16,4-3-1-16,-5 4-3 15,-1-1 1-15,1 1 13 16,-2 1 4-16,0 0-4 16,0 0-6-16,0-1-28 15,0 1-9-15,-1 0-7 16,0 0-2-16,-15-4-12 16,-42-4-5-16,35 17-11 15,-11-6-5-15,9 10-5 16,8 3-3-16,-19-1-1 15,11 7 0-15,-10-2-1 16,2 2 0-16,17 5-1 16,-5-5 0-16,9-1-1 15,3 9 0-15,3-10 0 16,3 0 0-16,9 12 0 16,-3-19-1-16,7 12 1 15,4-3 0-15,-4-17 0 0,4 7 1 16,0-12 0-16,14 7 0 15,-7-14 1-15,4-6 2 16,6-8 0-16,0-10 1 16,13-10-1-16,5-1-1 15,4-7 0-15,-14-10-1 16,3 17-3-16,-16-7-3 16,-7 13-1-16,-4 5 1 15,-11 12 5-15,1 13 0 0,-11 7-9 16,-1 8 1-16,-6 1-2 15,-6 3 2-15,-2 4 7 16,5 5 0-16,-4 6 0 16,7 1-1-16,0 0 1 15,-2-2 1-15,10 3-1 16,2 2 0-16,3-2 1 16,5 0-2-16,2 0 1 15,-4-9 0-15,8 5-1 16,-1-7 0-16,1-15-6 15,7 8-19-15,-2-13-71 16,-4-15-81-16,4-3 110 16</inkml:trace>
  <inkml:trace contextRef="#ctx0" brushRef="#br0" timeOffset="38113.31">6875 5220 523 0,'0'-2'317'0,"0"0"-8"16,0-3-82-16,-1 4-75 15,0 0-28-15,-1 1-47 16,1 0-18-16,-7 1-13 15,-11 11-4-15,-22 35-2 16,39-22-2-16,-5 4-6 16,4 4-4-16,-6 3-10 15,-8-1-3-15,15 7-6 16,-20-12-2-16,3-8 0 16,4 4-3-16,-7-17 0 15,21 11 0-15,0-7 2 0,-7-12 4 16,11 2 1-1,-5-13-1-15,7-10 0 16,5-7-25-16,-7-14-49 0,22 7-21 16,9-4-37-16,-2 0 15 15,12 7 42-15,-21-10 21 16,1 7 35-16,9 9 7 16,-7 3 5-16,3 7 2 15,-7 5 4-15,-6 3 4 16,-10 5 6-16,-4 4 4 0,0 14 4 15,-2-3-1-15,-2 12-4 16,-2 4-1-16,-8 4-1 16,-2 3-1-16,-3 13-3 15,2-4-5-15,1-1-6 16,3-1 0-16,-2-17-2 16,5 5 0-16,4-12-1 15,-4-12-1-15,4-4 5 16,-1-7 3-16,10-8 4 15,4-1 4-15,11-11-45 16,3-8-49-16,2-24-160 16,2-2-100-16,5-10 16 15,0 3 44-15,7 21 226 16,1 3 130-16,-5 20 88 16,0 8 18-16,-21 0-46 15,3 17-30-15,-7 5-32 0,-6 2-10 16,-4 11-8-16,-9-3-2 15,1 9-23-15,-11 0-5 16,0 9 0-16,8 4 3 16,-14-9 4-16,8 2-2 15,9 8-9-15,-11-17-7 16,15 6-8-16,1-10-3 16,-1-16-4-16,10 10 0 15,0-17 2-15,5 4 2 16,12 3 3-16,1-10-1 0,-3-6-2 15,8 0-1-15,-5-11-2 16,8 1 0-16,16 4 0 16,-10-11 1-16,4-1 1 15,-12-6 1-15,-7 6-1 16,5 4-1-16,-7-6 0 16,0 8-2-16,-4-4-2 15,-6-1-1-15,-6 4-7 16,-5-4-3-16,-2 8-2 15,-6 2-1-15,-1 18 0 16,-5 5 0-16,-5 6 1 16,-2 8 2-16,-5 4 8 15,-2 3 7-15,1 3 18 16,-5 2 8-16,10 2 14 0,3 2 3 16,12 2-2-16,8 5-1 15,-3-7-10-15,5-4-7 16,4-4-8-16,5-8-5 15,14 3-1-15,5-4 0 16,2-15-3-16,-8-2-2 16,9-12-18-16,-3-9-13 15,3-5 13-15</inkml:trace>
  <inkml:trace contextRef="#ctx0" brushRef="#br0" timeOffset="39411.68">8371 5306 603 0,'-2'-1'285'0,"1"0"-116"16,0 0-23-16,0 0-34 16,0 0-2-16,0 0-4 15,0 0-9-15,0 0-19 0,1 0-8 16,-1-1-18-16,0 1-11 16,0 0-19-16,-1 0-8 15,1 1-10-15,0 0 1 16,-13 16-1-16,-35 40 1 15,27-17-1-15,1 2 0 16,1-3 0-16,6-1-1 0,8-4-1 16,3-5 1-1,1-6-1-15,1-5 0 0,-15-17 1 16,1-4 5-16,7-3 3 16,-1-8-1-16,24 8 0 15,-2-10-8-15,3-12-2 16,3-4-1-16,1-14-2 15,9-1 1-15,15 3 0 16,1-2 1-16,-3 5 0 16,1 4 1-16,-8 10 0 15,-2 5-1-15,-5 11-2 16,-12 2-3-16,-8 4-4 16,-1 6 0-16,-4 16 2 15,2 5 5-15,-7 9 3 16,-2 6 1-16,-9-8 2 15,2 7-1-15,3 1 1 0,-2-1-2 16,5 4 0-16,-4-6 1 16,0-4-1-16,-8-4 0 15,11-3 0-15,-1-9 3 16,0-6-32-16,7-5-39 16,-7-2-199-16,2 0 174 15</inkml:trace>
  <inkml:trace contextRef="#ctx0" brushRef="#br0" timeOffset="39979.83">8859 5224 686 0,'-9'3'428'15,"-1"1"-13"-15,3 7-245 16,-3 0-38-16,-3 3-63 16,-3 4-19-16,5 2-12 15,-8 1-7-15,13 11-11 16,-4-3-2-16,2 12-1 16,9 0-1-16,-18-12-1 0,15 5-2 15,-8-18-5-15,11 9-2 16,8-4-2-16,-8-5-1 15,2-6 1-15,1-6 0 16,5-3 3-16,3-4-1 16,13 0 1-16,-7-11-2 15,10-15-2-15,1-7-9 16,2-16-24-16,-5-4-8 16,11-1-6-16,1 5 9 15,0 10 22-15,9 6 7 0,-19 13 6 16,-8 6 3-16,-11 6-1 15,-6 4-2-15,-2 8 2 16,-1 4 1-16,-14 4 2 16,-4 2 3-16,-2 8-1 15,-3 1-2-15,8 7 0 16,1 3 0-16,1-2-2 16,7 4 0-16,0-1-1 15,2 2-1-15,-3-5 0 16,3-2-1-16,2 2 0 15,0-8 0-15,2 1-9 16,-2-3-29-16,1-12-84 16,1 2-66-16,5-7 110 15</inkml:trace>
  <inkml:trace contextRef="#ctx0" brushRef="#br0" timeOffset="40731.68">9435 5168 664 0,'-6'0'404'0,"-2"6"-36"0,-5 8-170 15,-6-1-32-15,0 19-58 16,-7-3-22-16,-6 2-29 16,2 4-13-16,1-1-20 15,12 9-5-15,5-2-9 16,3 5-2-16,-9-15-3 15,11 3 0-15,-6-12-1 16,2-9 0-16,8-2 0 16,-5-8-1-16,11 2 9 15,3-3 0-15,5-11-3 16,0-5-3-16,4-23-47 16,-7-14-43-16,22-7-105 15,-3-9-55-15,11 8-2 16,2 6 41-16,-10 12 106 15,4 8 69-15,-7 19 91 16,1 4 19-16,-3 13 27 0,-7 0 3 16,-1 10-25-16,-9 5-9 15,-7 5-13-15,-1 8-12 16,-15 2-18-16,1 5-6 16,-6 4-5-16,0 2-2 15,0-1-4-15,3 4-3 0,3-6-5 16,-1-11-2-16,4-7-1 15,0-9 0-15,3-11-1 16,6 13 5-16,3-10 8 16,-1-7 1-16,3-5-4 15,1-15-4-15,3-9-19 16,9 6-21-16,5-12-39 16,6-2-19-16,3-12-22 15,3-1 13-15,12 9 39 16,-8 3 21-16,-3 14 34 15,-3 2 9-15,-11 4 28 16,8 10 11-16,-2 9 16 16,-7 1 8-16,-3 13-14 15,-9-6-6-15,-1 9-15 16,6 6-10-16,-22-4-8 16,9 12 4-16,-4 3 11 0,-5-2 0 15,2 2-3-15,3 5-9 16,-1-3-12-16,-7-6-2 15,14 8 0-15,-13-12 1 16,-6-5-35-16,2 4-15 16,-13-9 26-16</inkml:trace>
  <inkml:trace contextRef="#ctx0" brushRef="#br0" timeOffset="42013.759">10187 4893 446 0,'5'-9'318'16,"-9"1"-2"-16,4 6-124 16,9 3-45-16,-3 7-73 15,2 5-18-15,-11 8-26 16,-5 4 1-16,-6 9-3 15,-8 2 0-15,12 14-3 16,-13 0 0-16,5 3 1 16,1 3-1-16,-19-8-3 15,14 5-2-15,-2 2-8 16,-3-11 0-16,8 1-5 0,-4-5-1 16,9-9-2-16,7 5 1 15,4-12-1-15,3-8-1 16,-2-19 13-16,0-6-1 15,3-5-1-15,-1 1 1 16,6-11-14-16,1-8-1 16,2-15-6-16,8-6-4 15,6 3-3-15,7 4 0 0,7 4 5 16,-1 2 4 0,3 10 1-16,2 8-1 0,-8 10-2 15,-8 7-2-15,-4 11-3 16,-6 5 2-16,-7 9 2 15,8 11 3-15,-4 4 4 16,-9-3 1-16,-2 9 2 16,-6-2 1-16,-15-9-1 15,11 12 0-15,-9-8 1 16,3-3-1-16,4 6 3 16,-11-12 0-16,-11-14 2 15,-6-5 2-15,-2-5 1 16,-5-2-1-16,12-3 1 15,5-2-1-15,1-10-1 16,10 6-2-16,8-8-3 16,1-2-3-16,8-6 1 0,1-7-15 15,3 0-80-15,5 1 67 16</inkml:trace>
  <inkml:trace contextRef="#ctx0" brushRef="#br0" timeOffset="42527.39">10449 5262 846 0,'-12'5'400'16,"5"1"-163"-16,7 0-133 15,7 2-32-15,9-1-34 16,-1-1-5-16,16 2-11 16,-3-5-5-16,9 1-7 15,1 2-1-15,-10-6-2 16,3 2 0-16,-22-5 2 16,8-3 3-16,-16-5 3 15,6 2 2-15,5-4 0 16,-17-4-2-16,1-1 4 0,-13-3 2 15,6 12 0-15,6 4 0 16,5 10-8-16,-12-2-5 16,-1 6-2-16,-10 2-2 15,-7 1-1-15,5 8-1 16,-17-1 0-16,10 6-1 16,0 0 1-16,2 2-2 0,19-1 1 15,-6-1 0-15,12 9 1 16,2-9 0-16,1 5 0 15,5 0 0-15,6-11 1 16,4 7-1-16,3-16 1 16,7-5 1-16,9-3 1 15,0-8-1-15,0-1 4 16,3-1-33-16,-3-7-132 16,1-5 113-16</inkml:trace>
  <inkml:trace contextRef="#ctx0" brushRef="#br0" timeOffset="42962.54">11004 5217 1085 0,'-5'1'480'15,"-3"6"-239"-15,0 1-56 16,-3 7-73-16,-6 2-21 16,-1 3-25-16,4 7-12 15,-1-1-18-15,1 3-6 16,2 4-10-16,1 0-5 0,1-1-3 16,1 1-3-16,-2-13-2 15,1-6 1-15,1-6 1 16,0-9 1-16,2-3 5 15,-1-3 0-15,6-9-5 16,4-2-2-16,8-16-7 16,5-5-1-16,6-4-4 15,-3 1-1-15,11 1-1 16,6 4 0-16,8 10 3 16,4-2 1-16,-7 9 1 15,0 2 1-15,-8 4 0 16,2 9 1-16,-6-5-1 15,-5 5 5-15,-1 3-65 16,-4-2 460-16,1 17-313 16</inkml:trace>
  <inkml:trace contextRef="#ctx0" brushRef="#br0" timeOffset="43895.88">12097 5260 328 0,'8'-5'271'16,"-2"4"19"-16,-4-1-34 15,-2 0-25-15,0 2-47 16,-1-2-29-16,0 1-44 15,0 1-21-15,-6 1-35 16,-16 6-9-16,-45 15-17 16,30-6-5-16,-4 3-7 15,1 4-3-15,2 1-8 16,5 3-1-16,5 1-2 16,-1-3-1-16,12 2-1 0,9 2 0 15,6-7-1-15,7 0-1 16,10-8 1-16,-5-8 1 15,16 2 3-15,1 0 0 16,10 0 2-16,3-3 0 16,7-4 1-16,-3-10 0 15,2-5 1-15,-9-4 1 16,-8-7 0-16,-10-4 0 0,-7-6 0 16,2 0 1-16,-11 1-2 15,12 3 0-15,-14-2-3 16,-17-6-1-16,7 7-4 15,-6 9-1-15,-9 1-5 16,12 13-2-16,-15 3 0 16,5 1 0-16,8 10 4 15,3 7-10-15,5 3-106 16,-5-1-87-16,12 7 122 16</inkml:trace>
  <inkml:trace contextRef="#ctx0" brushRef="#br0" timeOffset="44344.63">12378 5587 1250 0,'-8'2'538'15,"3"3"-302"-15,-1-11-45 0,5 7-92 16,0-4-31-16,-9-8-38 16,12 11-14-16,0-9-10 15,2 9-1-15,11-12-2 16,-9-9 1-16,5-5 0 16,2-10 1-16,5-4 6 15,9-1 3-15,0-15 4 16,5 0 0-16,5-12-5 15,-14-11-3-15,0-5-5 16,3 0-1-16,-1 14-2 16,-1 9-1-16,11 27-1 15,-12 7-1-15,-1 13-2 16,5 8-3-16,-8 6-2 16,1 8 0-16,-1 9 2 15,-3 5 1-15,0 11 4 16,-3 2-1-16,-2 6 20 15,5 5-38-15,-8-8-96 16,-2-7-57-16,-1-2 81 0</inkml:trace>
  <inkml:trace contextRef="#ctx0" brushRef="#br0" timeOffset="44566.37">12403 5212 977 0,'-4'-7'475'0,"2"3"-148"16,8 4-109-16,14 3-62 16,7-3-18-16,8-2-37 15,7 0-21-15,3 2-42 16,-7 2-14-16,-2 0 370 15,-1 7-295-15</inkml:trace>
  <inkml:trace contextRef="#ctx0" brushRef="#br0" timeOffset="46326.43">13474 5275 205 0,'35'-35'159'0,"-28"30"33"15,-2 0-16-15,-1 3-22 16,-1-4-6-16,-3 4-4 0,-6-4-2 16,6 5-18-16,0 2-13 15,-1 3-30-15,0-4-17 16,-1 0-23-16,1 0-6 15,-6 16-8-15,-8 38-4 16,0-27-4-16,-5 2-4 16,-7-1-5-16,8 7-2 15,6 1-3-15,-4 2 0 16,6-10-1-16,-3-6 0 16,7 3-2-16,-4-19 1 0,8 8 3 15,-3-12 7-15,6-4 4 16,1-4-1-16,-1 5-4 15,1-4-8-15,8-25-4 16,15-32-1-16,-9 19-1 16,6 5 0-16,2-1 0 15,14 4 1-15,1 0 0 16,-2 1 0-16,7 2-1 16,-17-8 0-16,8 9 0 15,0 8 0-15,-10 10-2 16,3 7 0-16,-9 13-2 15,-5 9 1-15,-4 12 3 16,-4 9 2-16,-8-4 2 16,-6-4 1-16,-3-1 0 0,2 3 0 15,-2 3-2-15,0 0 1 16,2 2 0-16,-7-9 0 16,4 0-1-16,-6-11 1 15,9-4 0-15,0 0 2 16,8-9 6-16,-3-3 2 15,-4-8-1-15,10-3-2 16,-1-9-8-16,16-4-2 16,7-8-2-16,2-3 1 0,6-1 0 15,0-1 0-15,5 0 0 16,5-4 1-16,5 11 0 16,1 5 1-16,-10 3 0 15,-4 9 1-15,-13 7-1 16,-8 2 0-16,3 21 0 15,-10 4 3-15,0 6 3 16,-9 1 3-16,-12 0 1 16,13 6-2-16,-15-4-1 15,13 7-1-15,1-7-3 16,-16-7 0-16,14 3-1 16,-10-8 0-16,2-3 1 15,14 6-1-15,-7-12-10 16,7 5-34-16,-3-12-103 15,-4-5-122-15,5-6 162 16</inkml:trace>
  <inkml:trace contextRef="#ctx0" brushRef="#br0" timeOffset="46843.09">14498 5148 783 0,'4'-1'458'16,"-5"-2"-80"-16,-5 10-175 16,-4-4-56-16,-5 6-63 15,-6 3-15-15,-8 0-19 16,9 13-9-16,-16-4-15 16,8 5-5-16,0 3-7 15,-2-6-3-15,14 6-5 16,0-2-1-16,2-7-2 15,11 11-2-15,4-3 0 16,6-2-1-16,4-4 2 16,-1-3 0-16,1-7 0 15,2-1 1-15,5-6 2 16,4-5 2-16,4-9 2 16,3-10 0-16,2-7-2 0,0-6 0 15,-5-8-1-15,3 7-1 16,-5-2 1-16,-3 3-1 15,-7-3 0-15,-9 3 1 16,-1 3-1-16,-13-2 1 16,9 15-3-16,-3 3 0 15,-8 7-3-15,0 3-2 16,-16 1-2-16,3-1 1 0,3 10 0 16,-3 0 0-16,3 7-1 15,0 4-1-15,-4-5-23 16,4 4-20-16,6-4-59 15,-2-5-49-15,10-2-382 16,2 1 366-16</inkml:trace>
  <inkml:trace contextRef="#ctx0" brushRef="#br0" timeOffset="47811.81">14916 4836 897 0,'5'-21'473'0,"3"8"-116"0,-2 4-90 16,3 1-114-16,1 6-45 16,-14-1-63-16,5 3-24 15,-10 4-18-15,9 4-3 16,-2 9 0-16,-16 4 2 15,-3 17 2-15,-9 8 1 16,-7 12 3-16,6 13 0 16,0-6 2-16,1-2-1 0,7-7-2 15,2-9-1 1,1-6-2-16,7 1-1 0,-2-6 0 16,-1-2 0-16,13 0-1 15,-4-9 0-15,7 2 0 16,8-1-1-16,-8-14-1 15,9 4 0-15,6-7 1 16,-3-7 1-16,11-7 1 16,-2-8 1-16,3-8-1 15,6 2 0-15,7-4 0 16,-1-5 0-16,8-5 2 16,-12-9-1-16,-1 5 2 15,-5-2-1-15,-17 2 0 16,12 4 1-16,-20 1-2 15,9 10 0-15,-5 9-2 16,-15-1-2-16,5 14-2 0,-17-2-2 16,-1 7 1-16,4 4 1 15,-8 6 1-15,12 4 1 16,-6-2-1-16,7 5 1 16,4 1-1-16,-1-5 1 15,8 5-1-15,0-1 1 16,7 2-1-16,9 7 0 0,1-4 1 15,5 5 0-15,-3-6 0 16,0-2 1-16,6-2-1 16,0-6 0-16,-9-15 1 15,10 3 1-15,-13-16 1 16,8-1 0-16,12-8 0 16,-5-14-1-16,22 0-1 15,-10-8 0-15,9-5 0 16,4 7 0-16,0 1-1 15,2 3 0-15,-1 14 0 16,-2 7 0-16,-17 1 0 16,-5 10 1-16,1 9-2 15,-10-4-1-15,-2 8-1 16,0 5 0-16,-14-1 1 16,0 4 2-16,4 13 0 0,-9-7 0 15,0 2 0-15,-2 3 1 16,-8-4 0-16,2 4 1 15,-12-2 1-15,8 2 0 16,-4 3 1-16,-13-12 0 16,-3-1 19-16,-11-7 6 15,-5-8 9-15,7 11 4 0,2-9-15 16,1 1-5 0,3-7-8-16,2-6-5 0,13-3-5 15,6-4 1-15,9-7-6 16,6-8-16-16,3-5 12 15</inkml:trace>
  <inkml:trace contextRef="#ctx0" brushRef="#br0" timeOffset="48942.05">16621 5212 961 0,'0'0'182'16,"-2"0"-36"-16,-6-3 173 16,-3-1-115-16,-12 4-62 0,-6 0-49 15,-1 11-60-15,-3 7-8 16,4 6-11-16,0 6-4 15,-19-1-3-15,6 6-3 16,-2 0-1-16,6-5 0 16,23 5-1-16,-1-9-1 15,9-6-1-15,1 3-1 16,12-1 0-16,6 4 0 0,10-4 1 16,3-10 0-16,8-6 2 15,2-5 2-15,-9-12 3 16,10 8 1-16,-5-10 2 15,-9-6 1-15,2-4 0 16,-8-7-2-16,-5-11 0 16,-4 1-1-16,7 2 0 15,-6-3-1-15,-8 4-3 16,4 0-1-16,-16 6-3 16,0 8-1-16,5 13-5 15,1 5 0-15,-1 3 0 16,6 5-23-16,-8-3-122 15,8 7-106-15,11 5 151 16</inkml:trace>
  <inkml:trace contextRef="#ctx0" brushRef="#br0" timeOffset="49361.8">16763 5622 1225 0,'-15'7'566'15,"5"-1"-264"-15,5-6-124 16,4-3-60-16,1-17-66 16,6 9-22-16,5-3-26 15,2-4-2-15,8 4 0 16,-3-14 1-16,6-11 14 15,-1-5 6-15,-4-10 13 16,11 1 4-16,-10-10-9 16,14 3-7-16,5-7-9 15,-6-7-5-15,5 0-2 16,-3 1-2-16,1 14 0 16,1 13-2-16,1 18-3 15,0 7 0-15,1 11-1 16,-4 3-1-16,3 10-1 15,-11 1-3-15,-6 8 0 16,-7 5-1-16,-1 6 12 16,4 6-32-16,-11 4-118 0,11 3-71 15,-10-6 112-15</inkml:trace>
  <inkml:trace contextRef="#ctx0" brushRef="#br0" timeOffset="49614.99">16858 5245 705 0,'-7'-2'460'15,"-5"0"33"-15,12 2-278 16,-3-1-34-16,21 1-74 15,3-1-27-15,8-1-17 16,5 2 3-16,-9-6-18 16,3 3-18-16,5 0 81 15,-4 1-37-15,4 6-31 16</inkml:trace>
  <inkml:trace contextRef="#ctx0" brushRef="#br0" timeOffset="50358.56">17975 5357 752 0,'2'-9'434'15,"5"5"-64"-15,0 4-183 16,-16 1-31-16,-4 9-85 15,-8 4-29-15,3 24-27 16,3 10-5-16,-5 15 3 16,4 5 0-16,-14-7-1 15,8 0 0-15,-6-6-3 16,-7-7-1-16,8 2-2 16,1-7-1-16,10-2-1 15,3 0-1-15,1-11-1 16,2-10 0-16,1-15 3 15,4 4-4-15,-1-9-38 16,3 3-36-16,3-3-134 0,-1-1-270 16,1-10 318-16</inkml:trace>
  <inkml:trace contextRef="#ctx0" brushRef="#br0" timeOffset="50841.3">17950 5334 567 0,'-15'-5'321'0,"8"1"-25"16,-2 0-81-16,1-3-50 15,3 2-34-15,11-1-49 16,3 1-11-16,10-1-12 15,-1-1 2-15,-15-8-1 16,11 4-4-16,7 3-6 16,1-3-7-16,18 11-15 15,-8-6-3-15,1 9-12 16,1 7-3-16,-2 9-4 0,2 4-2 16,-7 3 0-16,-7 3-2 15,-8-3-1-15,-6 5 1 16,-10-2 2-16,0 6 1 15,-13-2 3-15,-5-2-1 16,-6 3 1-16,-7-8 0 16,-8 1-2-16,-2-5 1 15,0-2-1-15,11 2 0 0,-5-14 0 16,15 5-1-16,6-10-1 16,-20-11 0-16,16 4 0 15,-4-6 1-15,-3-9 2 16,17 4-16-16,7-12-51 15,4-1-40-15,13-7-152 16,8-3 159-16</inkml:trace>
  <inkml:trace contextRef="#ctx0" brushRef="#br0" timeOffset="51740.88">18808 5404 814 0,'-7'-12'486'0,"-1"-5"-17"15,-2 1-311-15,14 3-44 16,2 0-67-16,7 5-18 15,-13-1 4-15,-7 3 6 16,-5 5 7-16,-10-2 1 0,-1 10-13 16,-5 1-7-16,-6 9-3 15,-3 4-1-15,-3 3-5 16,0 7-3-16,4 5-5 16,-2-3-2-16,8 0-4 15,18 6-1-15,-3-15-1 16,13 2-1-16,2-4-1 15,-6-7 0-15,6 1-2 16,-1-3 1-16,13-1 0 16,1-6 0-16,10-3 3 15,8-3 2-15,4-6 0 16,2-3 0-16,2-21-11 16,2-1-9-16,4-16-7 15,-3-9 1-15,2 2 4 16,-5-5 9-16,-14 7 6 15,-1 13 1-15,-16 15 4 16,-10 7 1-16,-3 15-6 0,-3 3-2 16,-10 7 0-16,2 4 0 15,-11 6 6-15,3 6 2 16,8 9-1-16,-1 2 0 16,4-2-2-16,-4-2 1 15,4-4-1-15,8 4 1 16,5-4-1-16,5 0 0 0,7-3 0 15,0-6 0-15,7-4 0 16,0-4 1-16,11 0 1 16,-11-11 0-16,8 4 2 15,-2-7 0-15,-9-9 0 16,12 0-1-16,-12-19 0 16,12 6 1-16,2-15 0 15,-3-5 0-15,10-2 0 16,-11-8-1-16,6 10-3 15,-1 8 0-15,-3 9-2 16,5 12 0-16,-12 5 0 16,6 4 0-16,-6 8-2 15,-9 1-1-15,5 12 0 16,-8 4 1-16,-3 6 3 16,-3-1 1-16,-7 4 0 0,3 5 0 15,-4-1 0-15,4 9 1 16,-8-3 0-16,1 0 0 15,-7-4 1-15,-5-10-1 16,2 2 1-16,-10-6-1 16,5 0-1-16,0 0-42 0,1-9 31 15</inkml:trace>
  <inkml:trace contextRef="#ctx0" brushRef="#br0" timeOffset="52463.55">19808 5038 813 0,'0'-16'396'0,"3"9"-133"15,2 6-34-15,-9 1-87 16,4 9-37-16,-8 11-63 15,-8 7-14-15,-4 16-2 0,-13 0 6 16,-3 8 6-16,-7-5 3 16,6 5-11-16,5 6-6 15,2-8-11-15,4 11-4 16,8-9-2 0,-3-9-2-16,9-5-1 0,1-11 0 15,-1-15-2-15,8 0 0 16,4-10-37-16,-3-8-37 15,8-9-83-15,-2-9-55 0,4-14-158 16,5-2 230-16</inkml:trace>
  <inkml:trace contextRef="#ctx0" brushRef="#br0" timeOffset="52890.119">19548 5336 401 0,'14'-18'278'0,"-3"8"34"16,-1 1-33-16,-3 5-61 15,0 3-30-15,-1 0-64 16,2 2-21-16,9 3-32 15,-3-2-12-15,9 3-15 16,4 1-6-16,3-4-14 16,5 6-3-16,3-3-4 15,-2-2-3-15,-6-3 7 16,5-2 7-16,-14-9 7 16,6 3 1-16,1-6-6 15,-9 1-10-15,6 5-9 0,-7-2-4 16,-6 4-2-16,-9-1-2 15,-3-1-5-15,0 8-4 16,-4 0 0-16,2 11-1 16,-6 6 7-16,-3-2 3 15,-3 5 1-15,1 1-1 0,-4 3-1 16,-5 3 0-16,4 4-1 16,1 7 1-16,-2-6-1 15,9 7 0-15,1-5-1 16,-8-8 1-16,12 3 0 15,-8-8-1-15,-5-4 1 16,14 0-1-16,-6-5 0 16,-2-4-1-16,9-1 1 15,-4-4-21-15,18-3-86 16,5-3-59-16,19-4 93 16</inkml:trace>
  <inkml:trace contextRef="#ctx0" brushRef="#br0" timeOffset="53312.34">20461 5327 950 0,'-16'0'476'15,"6"2"-159"-15,2 2-110 16,0-2-97-16,3 0-39 15,7 2-31-15,-2-1-11 0,0-3 5 16,0 0 8 0,-1 0 17-16,-6 3 5 15,-17 2-5-15,-27 35-9 0,30-22-18 16,-15 0-9-16,-1 2-11 16,2 1-4-16,1 0-5 15,9 10-1-15,7-5 0 16,2-2-1-16,9-7-2 15,3-2-2-15,7-4-2 16,8 6 1-16,10-2 2 16,1-11 1-16,17 7 1 15,-4-7 1-15,-2-8 1 16,1 1 1-16,10-8-2 16,3-3 9-16,8 2-45 15,-3 2-20-15,-22-7-59 16,-3 6-54-16,-12 3 113 15</inkml:trace>
  <inkml:trace contextRef="#ctx0" brushRef="#br0" timeOffset="54689.82">21141 4972 719 0,'1'-4'375'0,"-4"2"-93"16,0 2-69-16,2 0-66 15,-1 0-38-15,1 0-42 16,-11 17-13-16,-33 43-14 15,22-29 2-15,-3 14-6 16,-7-1 0-16,-15-1-4 16,6 5-3-16,-1-4-7 0,5 3-4 15,12 3-7-15,4 5-4 16,0-9-4-16,3-5 0 16,3-9-2-16,2-4 0 15,11-6-1-15,3-1 0 16,6-1 0-16,-1-8 1 15,0-7-1-15,0-3 2 16,16 3 2-16,6 0 1 16,9-5 2-16,7-4-2 15,-3-15-2-15,4-2-1 0,10 1-2 16,-6-8-9-16,-1-3-14 16,0 2-5-16,-8-7 0 15,-6 1 10-15,-7 2 15 16,-18-8 6-16,-8 9 3 15,0 9 2-15,-10 7 8 16,6 9 2-16,-3 7 1 16,-4 3-3-16,-9 9-6 15,-3 6-3-15,-3 7 0 16,-1-2 0-16,10 12-1 16,3 2 0-16,-1-3 0 15,5-2 0-15,6-5-1 16,2 2-1-16,3-3-1 15,3 2-1-15,5-6 0 0,1-5 1 16,3-3 0-16,3-1 2 16,0-9 4-16,0-5 1 15,9-4 0-15,7-1 0 16,1-7-5-16,1-6 4 16,3-10-38-16,6-2-17 15,13-7-22-15,2-5-12 16,0-2 35-16,-6-2 16 0,-1 11 23 15,-3 9 5-15,1 11 1 16,-15 3 1-16,-2 7 3 16,2 6 3-16,-20 7 5 15,7 4 3-15,-11 7 3 16,-8 4-2-16,4 10-2 16,-2 7-3-16,-12-1-4 15,-1-1-2-15,5 2 0 16,-12-9 3-16,11 4 2 15,-4-4 5-15,-12-7 19 16,2-1 3-16,-8-5 25 16,0-1 13-16,-15-8 1 15,2-2 2-15,-14-6-20 16,-5-7-14-16,0-3-23 16,-6-9-5-16,22-1-10 0,6-2-4 15,20-9-22-15,4 5-23 16,5-1 381-16,7 5-269 15</inkml:trace>
  <inkml:trace contextRef="#ctx0" brushRef="#br0" timeOffset="56125.9">5837 6189 386 0,'41'-37'295'15,"-32"27"13"-15,-5-2-76 16,-1-2-28-16,-3 2-45 15,4 1-18-15,4 6-24 0,-3-1-6 16,-1 0-24-16,3 10-15 16,-12-9-32-16,8 18-15 15,-13 4-17-15,-3 2-1 16,0 18 2-16,-7-6-1 16,8 9-1-16,-17-6 0 15,13 4-2-15,-7-5-1 16,1-4 0-16,13 5 0 15,1-13 0-15,1 1 0 16,7-8 0-16,-11-17 3 0,-4-6-14 16,6-8-57-16,1-10-180 15,14 8 161-15</inkml:trace>
  <inkml:trace contextRef="#ctx0" brushRef="#br0" timeOffset="56663.31">6256 6067 1001 0,'-12'3'452'0,"-2"5"-227"16,-3 4-28-16,-1 3-77 15,8 7-32-15,-4 0-37 16,2 4-13-16,1 1-18 15,-1 4-3-15,-7-6-5 0,-1-1-1 16,-2 1-1-16,3-3-2 16,2 4-1-16,0-4 0 15,5-3-2-15,2 1 0 16,5-9 2-16,4-5 4 16,1-8 1-16,1-9-1 15,7-8-6-15,3 2-5 0,0-3-2 16,-1 1-1-16,5 0 1 15,0 0 1-15,7-2 1 16,7 1 0-16,-2-4 0 16,7 0 0-16,-3-8 0 15,-2-4 0-15,19 13-1 16,-10-4 0-16,5 12 1 16,0 8-2-16,-21 1 1 15,0 9-3-15,-4 16 1 16,-8-1 1-16,-6 12 2 15,-2 2 2-15,-5-1 2 16,-4 2-1-16,-5-3 0 16,0 1 0-16,-9-5-2 15,4 1 2-15,-1 1-1 16,-1-3 0-16,12 3 0 0,-1-1-1 16,-3-13-1-1,8 1-9-15,1-9 7 0</inkml:trace>
  <inkml:trace contextRef="#ctx0" brushRef="#br0" timeOffset="57744.8">7443 6100 401 0,'7'-3'261'0,"-2"0"12"16,2 1-30-16,-5 2-59 16,1 2-22-16,-3-2-51 15,0 0-21-15,-1-1 3 16,0 0 0-16,0 1 6 0,-1 0 0 15,-19 7-35-15,-31 20-15 16,24-11-24-16,-9-4-7 16,-6-7-8-16,7 4-2 15,-5-8-3-15,19 5 0 16,2-4 2-16,-3-4 1 16,7-4-1-16,-6-4-2 15,14 5-4-15,2 3-1 0,6 3-8 16,1-1 0-16,-1 0-1 15,0 0 1-15,0 0 6 16,4 1 1-16,20 11 0 16,17 6 0-16,-11-6 1 15,2 1-1-15,-1 0 1 16,3 3 0-16,-3-1 1 16,1 0 0-16,-13 2-1 15,4 3 1-15,-7 2-1 16,-12 2 1-16,-6-4 2 15,-8 1 0-15,-7 3 4 16,-4-1-1-16,-19-8 2 16,10 4-1-16,-1-4 0 15,-5-11 1-15,7 2 11 16,-7-9 2-16,1-2 5 16,6 3-2-16,9 1-10 0,1-7-4 15,2-5-5 1,5 2-3-16,3 8-2 0,5 1 0 15,4-4-2-15,0 2-2 16,2-10-17-16,5 3-29 16,4-8-85-16,6-3-96 15,4-7 142-15</inkml:trace>
  <inkml:trace contextRef="#ctx0" brushRef="#br0" timeOffset="58293.5">7878 6127 1028 0,'-17'-11'499'0,"5"13"-167"15,-10-8-127-15,11 16-79 16,-8-1-45-16,-8-4-46 15,10 10-8-15,-19-7-15 16,17 10-2-16,-3 1-5 0,-8 3-2 16,4 2 2-16,-4 1-1 15,4-2 2-15,5-1 1 16,-3-2-4-16,17-1-2 16,11-2-1-16,10 1-2 15,25 2 2 1,-13-9 0-16,5-2 2 0,8 2 1 15,-8-11 0-15,-1 3 1 16,-3-4 1-16,-18-11 2 16,3 2 0-16,7-1 2 0,-5-6-1 15,5 2 0-15,0-7-1 16,-9-1-1-16,-6-1 0 16,3 3-1-16,-5 0 1 15,-4 0-1-15,-4-2 0 16,-10-4-1-16,-6 0-3 15,1 5 1-15,-4 5-2 16,10 8-1-16,1 9-1 16,-2-2-2-16,5 10-1 15,-5-1 1-15,-4-2-1 16,11 11 0-16,3-5-16 16,1 0-53-16,5 1-140 15,8-1-112-15,4 4 187 16</inkml:trace>
  <inkml:trace contextRef="#ctx0" brushRef="#br0" timeOffset="58674.71">8348 5944 903 0,'-5'-6'540'15,"-2"-2"-53"-15,4 5-275 16,3 8-55-16,-3 6-99 16,3 8-27-16,-10 5-13 15,-5 4 4-15,4 9 5 16,-16-10 0-16,13 12-3 15,-5-5-4-15,-1-3-4 16,17 8-3-16,-10-4-4 16,-2-2-2-16,-3-3 0 15,-13-1-1-15,5-7-1 16,6 2 0-16,4-7-2 16,7 1 1-16,2-7-32 0,3-6-27 15,4-6-71-15,0-4 63 16,11-10 25-16</inkml:trace>
  <inkml:trace contextRef="#ctx0" brushRef="#br0" timeOffset="59043.39">8701 5958 976 0,'-7'-4'534'0,"-5"-5"-92"16,8 4-141-16,-2 3-131 15,8 8-59-15,-4 10-78 16,-2 8-15-16,-12 0-9 0,-3 0-3 16,2 1-2-16,-5-6-1 15,8-3-1-15,3-2 0 16,3-5 23-16,4-4-35 16,2 1-122-16,2-3-63 15,1 0 92-15</inkml:trace>
  <inkml:trace contextRef="#ctx0" brushRef="#br0" timeOffset="59751.3">8942 6180 808 0,'-2'-7'452'16,"2"11"-80"-16,-5-2-115 15,-3 6-85-15,-1 3-38 16,-5 4-40-16,0 6-14 16,0 6-38-16,-3 3-9 15,2 6-13-15,-3-2-3 16,2 2-5-16,-5-4-1 0,7-8-4 15,5-2 1-15,-8-18-2 16,11 2 1-16,6-2 6 16,-10-13 1-16,21 9-2 15,-7-10-1-15,4-17-11 16,14 5-8-16,-12-21-29 16,16 5-14-16,-1 1-35 15,3 0-8-15,4 9-2 16,6 1 11-16,-1 2 35 15,-1-3 16-15,9 5 29 16,-10 5 4-16,4 8 1 16,-10 3 7-16,-5 12 19 15,-5 2 7-15,-10 4 13 0,10 12-3 16,-12-4-9 0,3 4-3-16,-14-1-1 0,-1-1-1 15,3 5-5-15,-7-1-2 16,4 4-10-16,5 5-2 15,-6-5-4-15,6 3-2 16,-5-7 2-16,-9-7 20 16,8-4-1-16,-13-11-506 15</inkml:trace>
  <inkml:trace contextRef="#ctx0" brushRef="#br0" timeOffset="61025.85">9692 6462 838 0,'0'-1'476'15,"0"0"-122"-15,1-1-101 16,-1 2-50-16,0 0-106 15,0 0-31-15,9 24-36 16,-11 30 1-16,2-9 2 0,-8-7-4 16,-3 3-12-16,5 1-2 15,-11-3-5-15,-7-2-1 16,-2-4 36-16,-9-6-27 16,2-11-3-16</inkml:trace>
  <inkml:trace contextRef="#ctx0" brushRef="#br0" timeOffset="63014.37">10768 6138 313 0,'-3'1'152'15,"3"1"-56"-15,0 0-26 0,0-2-28 16,0 0 4-16,0 0 14 15,0 0 5-15,0 0 10 16,0 0 6-16,0 0 10 16,0 0 6-16,0 0 9 15,0 0 5-15,0 0 8 16,0 0 3-16,0 0 6 16,0 0-1-16,0 0-17 15,0 0-17-15,0 0-38 16,-1 0-17-16,0 0-25 15,-23 7-5-15,-32 11-4 16,17-11-1-16,7 8 1 16,-2-2-2-16,-13-5 0 15,10 1 0-15,-6-2 0 16,5-2-1-16,14 1 1 16,2-1-1-16,7-3 1 0,4 3-1 15,3-1-1-15,6 0 0 16,-2-4 0-16,4 0-4 15,-1 0-3-15,0-1 0 16,1 0 0-16,0 0 3 16,0 1 4-16,14 0 0 15,9 1 0-15,37 4 0 16,-22 2 0-16,8-1 0 16,-6 10 0-16,2 6 0 0,-5 13-1 15,-10 5 0-15,-14 2 1 16,-15-5 0-16,-13-6 2 15,2 0 1-15,4 0 2 16,-5 0 5-16,-11-4 11 16,-12-9 6-16,-10-7 12 15,4 0 2-15,2-7 0 16,7 3-2-16,2-7-5 16,-2-8-5-16,4-3-9 15,-3-9-3-15,10-2-6 16,1-3-3-16,-3-7-3 15,11 6-3-15,12 7-3 16,-14-8-3-16,19 17 0 16,-1-1-23-16,-2 4-56 15,14 6-39-15,4 1-125 0,5 2-69 16,4 0 201-16</inkml:trace>
  <inkml:trace contextRef="#ctx0" brushRef="#br0" timeOffset="63695.28">11074 6282 738 0,'11'-5'359'0,"-3"-1"-149"16,2 3-13-16,3 2-61 16,-7 0-12-16,2 1 22 15,-4 0-7-15,-2 0-19 16,-19-1-18-16,-3 2-46 16,-6-1-7-16,-6 0-6 15,8 2-3-15,-4 2-13 0,-6 2-6 16,-1 1-10-1,5 9-3-15,-6-2-4 16,7 6-2-16,6 9-1 0,-1 0-1 16,3 1 0-16,5 2-1 15,0-11-1-15,5 0 0 16,14 5-1-16,-6-6 1 16,14 6 0-16,0-6 0 15,-5-9-1-15,11 1 0 16,-2-5 1-16,1 1 0 0,7-6 4 15,1-2 1-15,2-9 3 16,6-1 1-16,7-8-2 16,5-6-2-16,8-9-1 15,3-5 0-15,-14-16 0 16,-12-2 1-16,1 0 1 16,-3 6-1-16,-3 13-1 15,5 11-1-15,-23 8 2 16,-5 5-4-16,-3 14-5 15,-11 2 0-15,-4 13-1 16,1 4 2-16,-1 4 5 16,-5 4 0-16,0 1 0 15,-3 1 0-15,5 3 0 16,19 8 0-16,-10-9-1 16,11 1 1-16,-4-12-2 15,-4-9 0-15,20 5-22 0,-4-1-30 16,6 0-93-16,3 4-65 15,1-9 127-15</inkml:trace>
  <inkml:trace contextRef="#ctx0" brushRef="#br0" timeOffset="64829.25">11645 6199 781 0,'-17'-10'477'0,"11"9"-1"15,8 5-206-15,-7 3-124 16,0 6-44-16,-10 2-55 16,-7 3-4-16,2 7-4 15,7 6-4-15,-1 8-9 16,-3 5-5-16,-5-4-7 15,-3-2-3-15,1-12-3 16,3 2-1-16,8 3-1 0,1-6-1 16,1-4-2-1,6-12 0-15,5-9 4 0,0-2 1 16,16-7 1-16,-2-6 0 16,11-19-25-16,3-7-21 15,6-13-59-15,5 1-25 16,5 6-12-16,0 4 16 15,-10 12 57-15,2 5 24 0,-7 11 30 16,-5 1 4-16,2 9 22 16,-10 4 12-16,-5 4 24 15,0 8 10-15,-10 6-5 16,-1 6-4-16,-5 10-14 16,-8-2-6-16,-4 8-13 15,-2-1-6-15,-2 0-7 16,0-3-2-16,9 3-4 15,3-9 0-15,4-6-2 16,-1-2 0-16,-10-15-2 16,4-3 0-16,13 1 1 15,1-4 1-15,14 1 4 16,-4-3 0-16,-6-11-3 16,15 4-10-16,-5-17-19 15,8-4-6-15,5-8-7 0,-5-14 6 16,10-2 16-16,1 0 5 15,1 1 9-15,9 13 1 16,-5 14 2-16,0 7 3 16,-17 7 13-16,-9 3 4 15,5 13 5-15,-6 0 1 16,-6 9-1-16,-3 2 0 16,-9 5 2-16,-11 2-1 15,13 10-7-15,-17-4-3 16,1 4-7-16,9 4-3 0,-6-3-3 15,9 0 0-15,-2-5-2 16,-2-5 0-16,10-3-1 16,1 2 0-16,5-4 0 15,-2-1-1-15,3-7 1 16,8 1 1-16,2-5 2 16,14 2 4-16,-5-11 1 15,2-3 0-15,9-8-1 16,-2-6-2-16,13-1-2 15,-1-4 1-15,1-16-2 16,0-1 0-16,-3-4 0 16,-1-1-1-16,10 17 0 15,-16-1-1-15,-18 2 1 16,5 6-2-16,-24 2 0 16,-11-4-1-16,13 14-3 0,-25-7-1 15,6 13-3-15,5 7 0 16,-19 7 3-16,8 4 3 15,-14 3 2-15,3 0 0 16,3 6 1-16,5 4 0 16,2 5 4-16,-1 7 7 0,8 8 10 15,2-1 2-15,7-2 1 16,6-5-7-16,6-6-9 16,8 0-2-16,10-7 1 15,7-3 0-15,3-13 8 16,3-7 10-16,1-6-513 15,-1 1 373-15</inkml:trace>
  <inkml:trace contextRef="#ctx0" brushRef="#br0" timeOffset="65995">13590 6047 251 0,'5'-21'148'0,"10"7"2"15,5 2-6-15,-5 0 3 16,4 6 7-16,-3 4 1 15,-2 1 1-15,-6-1-4 16,1-1-10-16,-7 3-46 16,-2 5-10-16,-8 2-17 15,1 12-8-15,-7 4 7 16,-3 3-8-16,6 13-20 16,-11-10-5-16,-4 5-5 15,0 1-4-15,-8 1-4 16,3 8-4-16,1 2-5 15,3 1-3-15,5-2-4 16,8-2-1-16,9-5-2 16,-7-12-1-16,6 0 0 15,-1-14 0-15,4-8 2 16,3-4 2-16,-2-13 9 16,4 7-1-16,2-3-1 15,1-3-4-15,5-8-10 0,-2-11-5 16,9-2-18-16,8 4-8 15,1-8-10-15,1 4 2 16,13 0 16-16,-7-4 8 16,17 7 9-16,5 5 3 15,-7 8-1-15,3 4-1 16,-7 11 0-16,-6 4 0 0,-8 9 0 16,-6 6-1-16,-7 8 2 15,-11 1 0-15,-11 4 4 16,1 8 2-16,-15-1 6 15,10 8 6-15,-10-10 9 16,-4 2 3-16,-3-8 5 16,-6-8-1-16,2 3-4 15,0-9-1-15,-1-5 0 16,5 2 2-16,-3-12 3 16,-6-3-1-16,14-1-9 15,-8-9-5-15,-6-4-6 16,7 0-3-16,-1 0-1 15,4-7-1-15,19 6-2 16,3 1-1-16,0-5-3 0,-2 5-23 16,-2 3-81-16,3 2-73 15,8 7 105-15</inkml:trace>
  <inkml:trace contextRef="#ctx0" brushRef="#br0" timeOffset="66427.459">14301 6218 816 0,'4'-25'519'0,"-3"5"7"15,0 3-203-15,-1 5-141 16,0 4-43-16,-1 10-70 16,1 6-21-16,-10 10-35 15,-1 4-11-15,-11 12 0 16,-5 3 1-16,-4 15 2 16,-7 9 1-16,3 8 0 15,6 4 2-15,1-12-1 16,10 1-1-16,-4-11-1 0,-4-6-1 15,17 7-1-15,-9-6 0 16,4-4-1-16,1-6 0 16,-1-10 0-16,1-7-1 15,6-9 0-15,3-1-14 16,0-5-36-16,7 5-9 16,-1-8-80-16,0-3-42 15,4-5-140-15,-2-12 190 16</inkml:trace>
  <inkml:trace contextRef="#ctx0" brushRef="#br0" timeOffset="66895.18">14219 6267 611 0,'-3'-2'401'15,"1"-1"-27"-15,4 1-138 16,-2 1-39-16,0 0-47 0,3-1-12 16,19-3-27-16,34-36-15 15,-26 21-31-15,12 7-11 16,-7 1-18-16,4 0-8 15,-7 6-14-15,-12 3-5 16,10 11-8-16,-4 7-1 16,-3 10 0-16,8 7 0 15,-14 3 2-15,-10 0-1 16,-7 6 2-16,-11-3-1 16,-3 6 2-16,-8-5 1 0,-1 0 2 15,5 1 3-15,-16-11 9 16,2-4 7-16,-14-10 6 15,-8-9 1-15,2-6-8 16,4 1-7-16,4-8-8 16,7 0-2-16,0-13-5 15,7-11-19-15,14 3-87 16,-8-10-37-16,24 10 76 16</inkml:trace>
  <inkml:trace contextRef="#ctx0" brushRef="#br0" timeOffset="70097.25">15243 6255 392 0,'-3'-2'220'0,"-3"-2"-14"15,3 2-14-15,-3-1-26 16,-1-1-8-16,-3 1-31 0,-1 1-9 16,-23-1-17-16,23 6-11 15,8 2-21-15,-3 1-8 16,4-1-21-16,-1 0-8 15,3 6-7-15,0 2-3 16,1 2 5-16,11 8 4 16,6 1 5-16,-1-4 0 15,11 2-6-15,-7-12-2 0,5-8-5 16,10 3-3-16,4-10 0 16,-2-4-3-16,-11-8-2 15,6-5-1-15,-12-6-4 16,0 4-1-16,1 4-1 15,-15-2 0-15,0 3-1 16,-4 3 0-16,-6 1-3 16,-2 4-1-16,-17 3-3 15,0 1-3-15,-11 5-2 16,-6 1 0-16,2 5 2 16,0 8 0-16,-1 2 2 15,1 5-1-15,1 2 1 16,-2-5 0-16,5 7-1 15,3 2 0-15,14 9 1 16,-8-3 0-16,7 1 1 16,10 2 3-16,7 3 3 0,7 0 4 15,10-6 6-15,0-3 4 16,4-8 4-16,6 1-1 16,5-8-6-16,0-1-3 15,3-4-2-15,-2-9 0 16,-1 0 1-16,-5-7 2 15,-1-4-19-15,6 5-40 0,-4-6-142 16,-3-5 121-16</inkml:trace>
  <inkml:trace contextRef="#ctx0" brushRef="#br0" timeOffset="70868.55">15953 5998 820 0,'-5'-21'396'16,"9"14"-135"-16,7 2-42 15,-11 3-58-15,6 8-31 0,-7 1-59 16,-16-1-25-16,6 18-28 15,-9 4 5-15,-4 10 14 16,7 8 7-16,-14-1 7 16,0 0-2-16,0 0-9 15,3 3-8-15,7 0-15 16,1-5-5-16,9 5-5 16,-3-15-1-16,11-3-2 15,0 1 0-15,3-15-2 16,3 4 0-16,6-6 0 15,0-4 2-15,5-8 2 16,7 4 0-16,7-4 1 16,7 2 0-16,3-9-1 15,14 2 1-15,-2-13-2 16,-5-8 0-16,5-5-1 16,-8-4 0-16,0-12 2 15,2 3 0-15,-6 1 0 0,-10-6 2 16,-10 13-2-16,-10 4-1 15,-8 19-2-15,-5 6-3 16,-13 7-2-16,-1 7-1 16,-13 3 12-16,-2 2 6 15,-1 7 5-15,2 5 2 0,9 7-4 16,1-1-2-16,2-1 4 16,15 6-1-16,-3-4-2 15,1-4 0-15,21 4-3 16,-7-7-2-16,15-2-4 15,5 5-1-15,-1-12-1 16,-3-6 0-16,6-3 4 16,-2-10-3-16,-3-7-36 15,7 1-3-15,0-4 13 16</inkml:trace>
  <inkml:trace contextRef="#ctx0" brushRef="#br0" timeOffset="71863.89">16593 6274 278 0,'0'-2'194'0,"4"2"24"15,-4 0-5-15,0-1-14 16,-1 0-9-16,1 0-5 15,-2 1-14-15,1 0-31 16,0 0-16-16,-5 19-35 16,-14 41-4-16,12-16-9 15,0 2-3-15,4 2-10 16,2-2-10-16,1-7-17 0,-11-7-9 16,5-5-11-1,6 0-4-15,-1-9-6 0,16 2 0 16,-6-11 0-16,0-4 4 15,11-5 6-15,-4-6 2 16,10-11-1-16,4 1-1 16,5-19-8-16,8 3 0 15,12-15-2-15,-3-12-2 16,-3-8 0-16,0-4-1 0,-4 9 0 16,-9 7 0-16,-7 16-1 15,-4 12 1-15,-17 15-1 16,-4 2-2-16,1 12-9 15,-6 1-2-15,-14 1 11 16,11 12-24-16,-6 0-62 16,-3 1-53-16,13 9-171 15,-9-5 190-15</inkml:trace>
  <inkml:trace contextRef="#ctx0" brushRef="#br0" timeOffset="72550.23">17545 6359 949 0,'-4'-2'520'0,"-7"-5"-126"16,13 5-174-16,-2-6-34 15,1 2-85-15,4 1-22 0,-8-6-29 16,1 4-6-16,-4-1-7 16,-9 0-4-16,-4 5-9 15,-8 0-7-15,4 4-6 16,3 4-4-16,-11 6-4 16,5 7-1-16,-18-2-1 15,0 5-1-15,5 1 0 16,-1 7 0-16,10 9 0 15,6-4-1-15,6 0 0 16,4-7-1-16,4-11-1 16,6 7 1-16,4-3-1 15,4-2 1-15,8 3 0 16,-6-7-1-16,5-2 2 16,4-2 0-16,3-7 2 15,3-2 2-15,7-10 1 16,1-9 1-16,12-9-2 0,2-3-2 15,18 1-1-15,-9-9 0 16,-14-15 0-16,2-3 1 16,-16-8-1-16,2 5 0 15,-6 18-1-15,-2 9 1 16,-18 14-1-16,0 11-7 16,-10 9-2-16,-5 4-2 15,-4 10 0-15,-4 4 6 16,8 10 2-16,-12 1 2 0,10 9 1 15,0-3 1-15,0 3 0 16,21 1-1-16,-3-1 1 16,1-3-1-16,-3-12 0 15,2 3 1-15,0-12 0 16,22 6 1-16,6-6 29 16,-1-7-30-16,12-1-88 15,-9-8-64-15,5-5 71 16</inkml:trace>
  <inkml:trace contextRef="#ctx0" brushRef="#br0" timeOffset="72898.25">18337 6032 890 0,'-10'-13'481'0,"-12"-1"-113"15,5 20-165-15,-6-6-32 16,-3 7-63-16,6 16-18 16,-7-9-33-16,8 17-10 15,2 5-12-15,-8-9-4 0,5 15 2 16,-3-2 3-16,-5 1 1 16,7 11-4-16,0 0-11 15,1-1-5-15,16 2-8 16,-14-11-1-16,6-8-1 15,4 0 0-15,-13-16 0 16,5-1 3-16,-4-14-53 16,6 0-34-16,4-8-88 15,2-4-62-15,14-4-94 16,-9-12-62-16,9-12 244 16</inkml:trace>
  <inkml:trace contextRef="#ctx0" brushRef="#br0" timeOffset="73296.92">17938 6296 532 0,'12'-15'356'0,"3"11"14"16,-6 0-51-16,-3 4-77 16,7 6-33-16,-2-1-53 0,12 6-20 15,3 2-40-15,-4-5-24 16,9 3-32-16,1-2-10 16,3-9-11-16,6 2-4 15,-5-13-2-15,-7-5-1 16,6 0-1-16,-11-3-1 15,2-2-1-15,8 2-1 0,-8-2-2 16,6 4-2-16,-10 5-4 16,-9 1 0-16,-5 10 0 15,-1 6 1-15,-11 8 9 16,0 9 5-16,-17 3 10 16,-9-1 4-16,11 12 1 15,-9 0 0-15,10 7-9 16,2-1-6-16,-7-5-8 15,2-3-2-15,6-5-1 16,-2-2-1-16,3-6-1 16,6 2 0-16,-2-2-2 15,3-4 1-15,2-4 4 16,1-2-17-16,2-6-31 16,3 0-16-16,9 0-47 15,3-7-14-15,7-5-79 0,0-9 124 16</inkml:trace>
  <inkml:trace contextRef="#ctx0" brushRef="#br0" timeOffset="74314.98">19046 6186 1003 0,'2'-5'484'15,"-13"9"-179"-15,-10 1-56 0,-9 10-99 16,-6-1-16-16,2 7-36 15,7 6-15-15,-11 1-23 16,5 6-8-16,-2 1-12 16,0 1-3-16,17 9-5 15,1-1 0-15,9-2-4 16,-1-2-4-16,0-19-8 16,6 7-4-16,3-6-4 15,2-3-2-15,10 1 0 16,-1-9 2-16,8-8 4 15,5-3 1-15,12-9 1 16,-4-5-3-16,-5-10-14 16,8-4-13-16,-9-14-28 15,14-1-15-15,2-14-29 16,-9-9-2-16,-3 7 17 0,-16-6 14 16,-14 12 39-16,0 19 13 15,-12 5 5-15,-3 10 0 16,-7 15-5-16,-14-7-1 15,6 15 2-15,-1-1 3 16,3 4 10-16,8 2 4 16,2-4-1-16,1 2 0 15,25 5-5-15,4 3-1 0,-10-2 1 16,13 5 1 0,-12-3-1-16,6 4 1 0,26 5-1 15,-5-4 1-15,6-3 1 16,6-2 0-16,-10-10 2 15,6-5 0-15,6-7 1 16,-5-10 0-16,4 0-1 16,-4-5-2-16,-10-2-1 15,-4-2 0-15,9 5-2 16,-21-1 0-16,12 17-2 16,-11 1-1-16,-11 9 4 15,16 11 2-15,-24 2 6 16,-5 5 4-16,-5 4 4 15,-9 2-1-15,15 10-3 16,1 4-2-16,-2 4-8 16,3-1-2-16,-8-7-1 15,0-3 0-15,-2-7-1 0,0-5-1 16,0-4 2-16,6-4 1 16,3-6 0-16,2-2 0 15,8-4-1-15,0 0-1 16,1-4 0-16,-3 0 1 15,0-1 0-15,1 0-1 0,27-10 1 16,24-18-16-16,-5 1-36 16,12 2-23-16,2-21-67 15,9-11-9-15,-6-14-1 16,3-1 0-16,2 9 57 16,-3 11 23-16,4 29 38 15,-10 8 21-15,-18 13 6 16,-11 9 10-16,-28 9 43 15,-8 9 19-15,-16 17 35 16,-8 10 7-16,-19 5-11 16,-1 2-3-16,6 2-13 15,9-4-12-15,21-4-26 16,-6-13-12-16,8-10-19 16,2-6-5-16,-2-12 4 15,7-2 4-15,1-6 53 0,5-6-310 16</inkml:trace>
  <inkml:trace contextRef="#ctx0" brushRef="#br0" timeOffset="74755.42">20231 6614 1069 0,'6'-4'623'16,"-11"4"-19"-16,3 5-290 15,-2 2-146-15,-3 0-41 16,2 1-64-16,5 1-22 16,6 3 50-16,-4-6 182 15</inkml:trace>
</inkml:ink>
</file>

<file path=ppt/ink/ink8.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28T01:07:32.567"/>
    </inkml:context>
    <inkml:brush xml:id="br0">
      <inkml:brushProperty name="width" value="0.05292" units="cm"/>
      <inkml:brushProperty name="height" value="0.05292" units="cm"/>
      <inkml:brushProperty name="color" value="#0070C0"/>
    </inkml:brush>
  </inkml:definitions>
  <inkml:trace contextRef="#ctx0" brushRef="#br0">4103 6664 385 0,'-1'-1'197'16,"0"0"-42"-16,0 0-30 16,0 0-33-16,0 0-8 0,0 0-6 15,-1 0 6-15,2 0 10 16,0-1-3-16,-1 1-16 16,0 0-13-16,0 0-14 15,0 0-2-15,0 0-7 16,0 1-5-16,0 0-11 15,0 0-4-15,0 0-4 16,0 0 1-16,-1 0 6 16,2 0 4-16,0 0 8 15,0 0 4-15,0 0 8 16,0 0 4-16,0 0 2 16,2 0-2-16,2-1-11 15,8-4-7-15,8-7-9 16,34-28-3-16,-10 16-7 15,2-15-2-15,8-15-3 0,4-5-2 16,-3-20 0-16,6 6 0 16,0 5-1-16,-2-6-1 15,1 4-1-15,-10 0-1 16,1 13-2-16,-20 11 0 16,-11 24-2-16,2 10-4 15,-26 6-4-15,20 12 0 16,-16 8 1-16,-6 5 2 15,6 17 4-15,-12 5 0 16,16 14 1-16,4 7 1 0,-9-6 0 16,6 1 1-16,-5-5 0 15,-8-4 1-15,10 7 1 16,2 2 0-16,-1-4 0 16,1-1-2-16,3-5 2 15,-1-6-1-15,2-7 0 16,-8-9 2-16,-1-7 2 15,-15-8 4-15,-5-3 5 16,2-3 2-16,-27-8-2 16,-1-4-1-16,-6-4-2 15,-6-3-2-15,10 6-4 16,7 3-1-16,4 3-4 16,-4 0-1-16,21 3 1 15,-10-5 0-15,13 3 1 0,14 6 1 16,-6-4-1-16,10 5-1 15,-3-6 0-15,7-1-58 16,-4 1 44-16</inkml:trace>
  <inkml:trace contextRef="#ctx0" brushRef="#br0" timeOffset="1382.72">5564 6009 201 0,'24'-33'188'16,"-16"17"27"-16,0 6-22 16,2-1-6-16,-1 7-15 15,-5-7-5-15,2 11-11 16,-4-4-9-16,-2 1-16 16,0 3-10-16,-1 0-36 15,0 0-19-15,0 0-34 16,-7 13-10-16,-2 15-3 15,-28 54 1-15,27-30 0 16,-2 6-1-16,3-5-4 16,-9 2-2-16,2 3-4 15,4 0 0-15,-1-10-2 16,7 4-1-16,1-35 0 31,4-8 0-31,0 0 3 0,-8 14 8 0,2-14 13 0,-5-17-1 16,8-10-6-16,1-12-35 15,1-11-112-15,8-2-58 0,-2-10 101 16</inkml:trace>
  <inkml:trace contextRef="#ctx0" brushRef="#br0" timeOffset="1766.74">5226 5936 711 0,'0'0'382'0,"-4"-3"-96"0,8 4-37 15,-4-1-74-15,0 0-33 16,16 6-27-16,31 11-8 16,-13-14-2-16,12 2-1 15,18-3-6-15,8-1-7 16,14-6-24-16,-1 2-13 16,-4-4-24-16,-2 1-8 15,-12 3-9-15,-6-4-1 16,-21 2-3-16,-4 5-3 15,-18-1 2-15,-7 0-24 0,-6 4-103 16,-6 1-48-16,-9 8 89 16</inkml:trace>
  <inkml:trace contextRef="#ctx0" brushRef="#br0" timeOffset="2616.1">5819 6808 503 0,'-27'33'277'0,"29"-24"-46"0,-5 0-33 16,5 2-55-16,0 1-21 16,-2-5-33-16,9 4-9 15,-9-5-13-15,3 0-4 16,-7-8-4-16,3-1 5 15,1 1 29-15,-2 1 3 16,1 0-2-16,1 0-9 0,0-6-35 16,3-10-10-16,1-40-13 15,-5 22-7 1,17-4-10-16,1-1-4 0,6-7-2 16,-2-6-1-16,5-5-1 15,3-2 0-15,0-7 0 16,4 7 1-16,-10 10-3 15,-1 5-2-15,2 20-3 16,-6 2-2-16,2 6-4 16,2 14-2-16,1 7 1 15,4 7 2-15,-9 7 5 16,5 0 3-16,-14 5 2 16,-7 5 0-16,10 5 2 15,-6 2 0-15,-3-5-34 16,0-5-55-16,-1-2-182 0,-16-10 170 15</inkml:trace>
  <inkml:trace contextRef="#ctx0" brushRef="#br0" timeOffset="2898.79">5844 6607 728 0,'0'-1'444'15,"1"-2"-35"-15,-1-4-222 16,0 6-19-16,0 0-48 16,28-8-11-16,31-2-26 15,-30 9-20-15,-1-2-34 16,-6 0-8-16,-5 4-11 15,-4-3-1-15,2 9-22 16,-6-9-43-16,0 1-144 16,1-1 129-16</inkml:trace>
  <inkml:trace contextRef="#ctx0" brushRef="#br0" timeOffset="3349.56">6453 6464 858 0,'-8'-9'464'0,"4"9"-93"16,-2 5-132-16,-2 13-115 16,-4 6-41-16,-7 11-41 15,7 13-3-15,-3 2-2 16,3 6-3-16,-2 6-12 15,-4 1-6-15,7 5-5 16,-9-10-2-16,11-5-1 16,-6-8-2-16,-6-12 1 15,15 4-1-15,-8-12 0 0,3-3 3 16,4-9 3-16,1-5 4 16,-2-8 0-16,-4-6-21 15,3-8-108-15,0-4-93 16,2-9 121-16</inkml:trace>
  <inkml:trace contextRef="#ctx0" brushRef="#br0" timeOffset="3823.08">6358 6547 842 0,'0'-9'440'15,"-1"1"-114"-15,3-6-144 16,10 5-21-16,0-9-49 16,-1-3-20-16,1-6-32 15,12 7-14-15,7 10-14 16,-5-1-6-16,12 17-10 15,-5-4-3-15,9 21-8 16,-4-1-1-16,-2 6 0 0,2 6-1 16,-21-15 2-16,2 7-1 15,-11 1 2-15,7-2 0 16,-9 4 2-16,0 1 3 16,-14-4 3-16,-21-7 1 15,-8 2 4-15,-2-3-2 16,-8 1-2-16,0-4-1 15,-2-7-4-15,-2-3 0 0,3-7-3 16,13 1-1-16,-1-8-13 16,5-4-29-16,19-2-107 15,0-2-280-15</inkml:trace>
  <inkml:trace contextRef="#ctx0" brushRef="#br0" timeOffset="4632.44">7486 6223 426 0,'-1'-1'281'0,"0"0"9"16,-1 0-44-16,1 0-60 16,0 0-29-16,0-1-36 15,0 1-15-15,1 0-14 16,0 0 1-16,0 1-5 15,3 0 1-15,18 3 2 16,31 8-4-16,-21-10-4 16,4-1-5-16,-1-3-17 15,-2 0-9-15,-14-5-17 16,5 2-10-16,-12 0-10 16,9 1-3-16,6 4-1 15,-18-4 1-15,1 1 8 16,-11-2-15-16,-10-2-69 15,9 8-74-15,-6 0-178 0,0 4 191 16</inkml:trace>
  <inkml:trace contextRef="#ctx0" brushRef="#br0" timeOffset="5031.63">7428 6372 544 0,'-7'3'312'0,"3"-1"-33"15,1 1-63-15,0-3-28 16,2 0-27-16,0 0-40 15,1 0 8-15,0 0-4 16,0 0 6-16,12 1 26 16,3-1-9-16,30 0-24 15,-23 2-19-15,0 1-35 16,4 2-14-16,6-1-20 16,0 0-3-16,12 2-7 15,-8 3-5-15,2-2-6 0,-10-6-3 16,-10-6-5-16,5-1 0 15,-3 2-1-15,5 2-1 16,-8 2 10-16,-2-1-15 16,-13-6-39-16,-5-4-30 15,-5-3 33-15</inkml:trace>
  <inkml:trace contextRef="#ctx0" brushRef="#br0" timeOffset="6234.44">8902 5910 423 0,'4'-13'330'0,"-1"5"29"16,0 4-120-16,-2 1-35 0,-4 5-84 15,2-2-33-15,-1 4-41 16,-11 24-8-16,-17 47 3 15,6-28 3-15,2 5-4 16,-5 5-6-16,-2 0-12 16,9 6-5-16,-6-6-7 15,0 0-1-15,8-9-2 16,-4-10-1-16,12-3 0 16,10-7 1-16,-1-12 3 15,2-1 8-15,-4-19-35 16,-6-10-35-16,9-6-150 15,-2-16 125-15</inkml:trace>
  <inkml:trace contextRef="#ctx0" brushRef="#br0" timeOffset="6729.11">9356 6088 337 0,'12'7'265'0,"-4"3"64"15,-3-4-51-15,-4 4-42 16,-1-2-21-16,-5 8-30 16,-6 1-16-16,-10 2-40 15,-3 3-23-15,-14-6-41 16,-10-2-21-16,9 2-22 15,-6-2-6-15,-8-4-7 16,3 2-2-16,-7-4 0 16,3-4-2-16,12-4 2 15,2-2-1-15,7-7 0 16,12 4-2-16,2 1-3 16,0 0-1-16,11 2-6 15,6 4-2-15,9 8-4 16,1 2 1-16,-4 7 3 15,-4 1 2-15,5 4 2 0,11 3 1 16,7 9 0-16,-1-7 1 16,2 5 2-16,0-5 0 15,-4-6 0-15,0 2 1 16,-1-6 0-16,3-3 0 16,0-16 1-16,7 3 2 15,4-12 3-15,7-1 19 16,3-3-74-16,2-6-32 0,1-5 51 15</inkml:trace>
  <inkml:trace contextRef="#ctx0" brushRef="#br0" timeOffset="7645.57">9359 7068 453 0,'0'9'262'0,"0"-1"-23"0,0-2-34 16,3 1-54-16,-4-4-16 15,1 4-31-15,0-2-11 16,0 0-10-16,1 3-2 15,-1-2-2-15,0 4-5 16,0-5-16-16,-3-4-11 0,3 0-15 16,0-1 4-16,0 0 15 15,-1-1 2-15,0 0-8 16,0 0-11-16,-2-12-22 16,0-11-4-16,6-32-3 15,1 20 0 1,7-6-2-16,-1-7-1 0,2-9-1 15,7 3-1-15,-1 0-1 16,6 13-2-16,2 3 1 16,0 1 1-16,9 5 0 15,-2-1 1-15,3 15 0 16,-4 0 0-16,-7 12-3 16,5 8-2-16,-12 1-1 15,7 11 1-15,-6-2 2 16,-6-3 2-16,6 7 2 15,-7-4 3-15,3 7-28 16,-2 3-61-16,-10-3-174 0,-2-2 164 16</inkml:trace>
  <inkml:trace contextRef="#ctx0" brushRef="#br0" timeOffset="7946.6">9365 6866 572 0,'-8'2'349'0,"5"-5"12"15,3 4-125-15,1 0-79 16,-1-1-41-16,0 0-45 15,0-1-5-15,14-1 9 16,8 0 5-16,36 6-15 16,-26-1-13-16,0-3-20 15,-5-9-9-15,-2 1-5 16,-5-1 1-16,-7 0-91 16,8 6-61-16,-16-4 78 0</inkml:trace>
  <inkml:trace contextRef="#ctx0" brushRef="#br0" timeOffset="8329.84">10094 6679 836 0,'13'-9'427'0,"-16"9"-118"16,1 7-122-16,-12 12-86 16,-5 9-15-16,-1 21-6 15,-7 4-8-15,-2 16-16 16,1-1-14-16,9-1-20 15,0-2-6-15,-5-13-7 16,2 0-1-16,-4-3-1 16,8-2-1-16,-2-10 1 15,8-2 1-15,0-13 1 16,1-6 3-16,8-12 10 0,2-3-15 16,-3-14-63-16,1-7-55 15,9 0 59-15</inkml:trace>
  <inkml:trace contextRef="#ctx0" brushRef="#br0" timeOffset="8763.91">9944 6837 908 0,'-2'0'483'16,"-1"-1"-117"-16,2 0-187 15,0 0-32-15,-2-13-60 16,8-5-18-16,29-24-22 16,6 30-11-16,6 2-14 15,5 4-7-15,-7 2-9 16,-9 4-3-16,4 8-3 15,-9 4 1-15,2 10 1 16,-2 0 0-16,-15 6 1 16,-4-1 1-16,-10 0 1 0,-1 7 1 15,-11-10 1-15,-2 4-1 16,-3 10 2-16,-15-14 0 16,7 7 3-16,-5-2 1 15,-13-23 2-15,7 5 0 16,-14-10 0-16,0-4-2 15,6-3-10-15,1-2-34 0,5-16-100 16,5 3-448-16,15 4 397 16</inkml:trace>
  <inkml:trace contextRef="#ctx0" brushRef="#br0" timeOffset="11496.94">11254 6324 402 0,'2'-7'292'16,"-2"3"57"-16,0 2-89 15,0-1-57-15,0 1-38 16,0 1-70-16,0 0-24 16,-1 0-37-16,0 0-9 15,0 1-2-15,0 0 1 16,-10 21 3-16,-10 29 2 0,13-16 3 15,-9-7-1-15,-3 3-6 16,5 6-5-16,6-2-6 16,7 3-2-16,0-4-4 15,-5-7-1-15,-2-7 0 16,-4-5 1-16,1-6 2 16,-1-3 1-16,1-7 7 15,12 2 0-15,-3-11-6 16,12 2-4-16,6-10-10 15,-13-12-8-15,21 4-16 16,-6-11-8-16,2-3-4 16,12 4 5-16,-4-9 16 15,-1 2 6-15,12 7 7 16,-3 3 2-16,2 8 0 16,4 8 1-16,-4 1 0 15,1 5 1-15,-7 9 1 0,5 6 0 16,-8 13 2-16,-9 2 0 15,-4 11 3-15,-11 0 2 16,-13 6 5-16,4 4 1 16,-4 7 1-16,-11-9 0 15,11 1-4-15,-2 2-1 16,-4-11-2-16,0 0-1 16,0-3 0-16,-4-5-1 0,3-8 1 15,8 3 1-15,-3-11 3 16,5-1 2-16,-2-7 3 15,5-3-4-15,6-5-5 16,3-1-5-16,11-5-5 16,2-12-6-16,8-3-22 15,-2-21-10-15,10-7-11 16,-9-4 3-16,8 0 23 16,3 15 11-16,-15 9 13 15,17 13 2-15,-14 5 6 16,3 1 8-16,2 12 8 15,-9 6 2-15,2 8-4 16,-3 10-5-16,-4 9-7 16,0 1 1-16,-8 12 0 0,-3 1 1 15,-5 0 2-15,1 11 1 16,-1 1 1-16,-2-7 0 16,-6-1-2-16,-4-13-1 15,-1-8-3-15,2 8 0 16,2-4 0-16,1-5 2 15,-1-8 9-15,1-7-10 16,5-1-3-16</inkml:trace>
  <inkml:trace contextRef="#ctx0" brushRef="#br0" timeOffset="12294.61">12937 6216 913 0,'-3'-2'418'16,"-6"2"-195"-16,2 5-18 15,-4 1-70-15,0 5-26 16,-1 1-34-16,-13-1-11 16,12 4-11-16,-7 3-8 15,2 8-12-15,5 6-5 0,-14-1-7 16,3-4-4-16,1 4-3 16,8 2-2-16,5 2-3 15,1 1-2-15,7-11-3 16,1-1-1-16,3-2-2 15,8-1 1-15,11-2 0 16,-4-5 3-16,5-7 11 16,7 1-16-16,-5-8-96 15,3-1-53-15,5-2 78 16</inkml:trace>
  <inkml:trace contextRef="#ctx0" brushRef="#br0" timeOffset="12659.77">12993 5762 1119 0,'-9'2'516'16,"-6"7"-201"-16,-3 7-171 15,-8-1-10-15,4 1-59 16,2-2-27-16,10-4-10 16,9-2-1-16,4-10-22 15</inkml:trace>
  <inkml:trace contextRef="#ctx0" brushRef="#br0" timeOffset="15798.39">3114 8427 502 0,'-3'-1'325'15,"2"1"-30"-15,-1 5-148 16,2-5-33-16,-1 0-64 16,0 0-11-16,-1 4-2 0,0-1-1 15,-1 5 2-15,-5 8-2 16,-12 31 0-16,12-16-1 15,-4 3-7-15,-5 0-5 16,2 11-8-16,-1-4-3 16,7 5-4-16,3-3-1 15,-5-18-1-15,5 0 1 16,-5-16 2-16,-1-4 5 0,7-4 11 16,-3-8 0-16,11-7-4 15,1-5-6-15,1-15-27 16,9-1-12-16,-4-8-28 15,8-2-11-15,7 5 4 16,-5 0 11-16,10 9 25 16,-5-3 12-16,6 7 7 15,-4-2 2-15,7 12 2 16,1 0 2-16,1 6 5 16,0 11 0-16,-10-1 1 15,-2 8 1-15,-17 5 3 16,14 4 4-16,-8 6 9 15,-13 2 4-15,5 7 4 16,-6-3-2-16,-17 5-7 16,18 8-4-16,-3 0-8 15,-11 3-2-15,-1-5-2 0,0-4-1 16,-4-8-2-16,2-4 0 16,14-2 0-16,-12-10 1 15,3-9 1-15,4 2 1 16,-1-13 10-16,4 4-1 15,11 0-3-15,-3-11-3 16,12 4-11-16,2-14-2 16,5-10-3-16,6 2-2 0,-5-13-1 15,0 4 1-15,-6-2 3 16,8 4 2-16,1 2 1 16,6 5-1-16,4 7 0 15,-10-7 1-15,4 22 1 16,-6-2 3-16,0 14 1 15,-15 2 0-15,6 3-3 16,-3 6 2-16,-5 3 5 16,9 15 6-16,-17-3 6 15,1 9 3-15,-3 3-2 16,-12-6-3-16,7 6-4 16,-5-2-2-16,1-3-3 15,9-1-1-15,-4-5-3 16,5 1-1-16,4-5 0 0,3 0 0 15,6-1 1-15,2-8 2 16,7-8 2-16,2-6 2 16,15-6-26-16,5-2-44 15,1-5-124-15,-1-4 113 16</inkml:trace>
  <inkml:trace contextRef="#ctx0" brushRef="#br0" timeOffset="16444.118">4365 8482 522 0,'-1'-5'358'0,"-7"-1"45"16,16 6-124-16,-14-4-97 16,2-3-35-16,18 11-45 15,-2 2-11-15,12-1-5 16,7 3-3-16,7 0-11 15,-2-8-7-15,9 0-18 16,-1 3-9-16,-4-4-16 0,-1 1-5 16,-7 1-3-16,-6-1 1 15,-15-7 6 1,-2 1-2-16,-7-1-56 0,-5-3-72 16,3 10 67-16</inkml:trace>
  <inkml:trace contextRef="#ctx0" brushRef="#br0" timeOffset="16827.5">4292 8731 1053 0,'10'4'446'0,"-1"-2"-229"16,9 4-23-16,-8-10-24 15,-4 1-25-15,13 3-41 0,-1 0-17 16,22 4-17-16,8-1-3 15,-1-2-16-15,2 0-8 16,-9-8-13-16,0 7-8 16,-11-7-8-16,-5-1-2 15,-14 6 0-15,-6-4-49 16,-2 13-82-16,-9-4-464 16,-5 8 394-16</inkml:trace>
  <inkml:trace contextRef="#ctx0" brushRef="#br0" timeOffset="18835.06">5579 8586 293 0,'0'-1'153'0,"0"0"-33"0,0 0-13 15,0 0-9-15,0 0 12 16,0-1 27-16,0 1 11 16,0 0 12-16,0 0-6 15,0 0-27-15,0 0-18 16,0 0-29-16,0 0-14 15,0 0-13-15,0 0-6 16,0 0-11-16,0-1-2 0,0 1-6 16,0 0-1-16,0 0-2 15,0 0-2-15,0 0-7 16,0 0-2-16,0 0-1 16,8-3-1-16,0 1 2 15,5-1-2-15,29-9-2 16,-24 12-2-16,7 2-1 15,-2-1-1-15,7-1 1 16,-4-1 0-16,16 4-2 16,0-2 1-16,9 0-1 15,7 0 0-15,-10-2 0 16,6 4-1-16,-14 0 0 16,-6-2 0-16,-2 2 2 15,-16-4 1-15,-6 1-2 0,-2 2 2 16,-15-3 2-16,5 2 1 15,-7 1 0-15,-5-4-2 16,6 5-3-16,-2-4-1 16,1 0 0-16,-1 0-1 15,1-2-3-15,1 0-9 16,3-1-44-16,4 4-44 16,0-2-147-16,-2-1 152 15</inkml:trace>
  <inkml:trace contextRef="#ctx0" brushRef="#br0" timeOffset="19444.34">6760 8266 665 0,'2'-6'399'15,"-2"2"-66"-15,-2-2-89 16,2 5-35-16,-1 0-65 15,0 1-34-15,-1 0-53 16,1 0-24-16,0 0-14 16,-5 14 7-16,-42 37 10 15,38-13 3-15,-3-1 0 16,-6 1-8-16,5 5-10 16,-13-10-5-16,9 4-6 15,-7-5-1-15,4 2-2 16,2-3 0-16,5-1-2 15,4-2-1-15,0-7 2 16,3-5 2-16,0-11 5 16,3-2 4-16,3-6 6 15,1 2-5-15,-2 0-44 0,2 0-45 16,2-9-133-16,6-17-104 16,23-28 191-16</inkml:trace>
  <inkml:trace contextRef="#ctx0" brushRef="#br0" timeOffset="19827.27">7167 8222 911 0,'-2'-7'440'0,"-1"4"-153"15,11 5-80-15,-4-2-69 16,-1 2-31-16,6 4-36 16,-14-4-6-16,2 9-10 15,1 8 1-15,-12 8-1 16,2 8-6-16,-7 4-7 16,-5-4-2-16,2 4-6 15,-4-4-7-15,4 2-8 16,1 2-4-16,-3-10-6 0,3 7-2 15,1-8-2-15,2-3-1 16,9-1 0-16,2-2-1 16,3-7 3-16,3-7 0 15,-3-8 3-15,5 0 0 16,3-11-45-16,4-3-46 16,10-7 57-16,0-12-13 0</inkml:trace>
  <inkml:trace contextRef="#ctx0" brushRef="#br0" timeOffset="20294.95">7670 8106 907 0,'-5'-3'488'16,"-1"0"-127"-16,-2 3-167 15,-2 2-39-15,-7 6-69 16,1 3-21-16,-7 3-15 0,-3 0-8 16,3 7-1-16,5 1 1 15,3 1-1-15,5 0-2 16,9 1-8-16,-3-4-7 15,4-2-7-15,2-4-3 16,-2-6-2-16,11 5-1 16,6-5 0-16,6 2-1 15,8-12 1-15,-8-10 1 16,0-6 0-16,0-2 0 0,-2 1-2 16,-3-2 0-16,2-3-3 15,-6 0-1-15,-11-5-1 16,-8-2-2-16,-9 8-3 15,3 3-2-15,-2 11-10 16,5 7-10-16,-9 5-44 16,-17 1-54-16,0 8-85 15,-4 2 121-15</inkml:trace>
  <inkml:trace contextRef="#ctx0" brushRef="#br0" timeOffset="21376.71">8432 8210 463 0,'8'-9'320'0,"-1"1"-17"16,1 2-82-16,-2 3-34 16,-2 0-57-16,0 1-25 15,-4 3-44-15,-1-1-3 16,0 0 10-16,-1 10 6 0,-7 18 16 16,-13 29-12-16,7-22-27 15,-2 5-7-15,4-4-12 16,-1-2-5-16,2-7-8 15,0-8-3 1,4-4-5-16,7 1-2 0,0-9 2 16,3-2 3-16,0-7 14 15,-3-5 0-15,6-4-3 16,0-1-4-16,5-9-17 16,3-3-1-16,1-7-3 15,-2-3-4-15,-1 0-6 16,-2 1-3-16,-9 4 1 15,-3-1 2-15,-9 16 2 16,-6 2-1-16,-8 12-3 16,-4 2-1-16,-6 9 3 15,5 4 0-15,0 7 3 0,7 8 1 16,0-2 0-16,-8 2 1 16,6 5 0-16,-6-8 1 15,11 6 0-15,11 5 1 16,6-4 2-16,4 5 1 15,11-3 4-15,0-4 1 16,17 1 7-16,4-2 3 16,3-6 10-16,7-6 6 15,8-10 1-15,7-3 1 0,13-9-8 16,2-4-2-16,-9-11-7 16,-5-5-1-16,-16-3 0 15,-10 0-3-15,-1 8-2 16,-3 6-3-16,-17 2-5 15,5 4-18-15,-20 4-87 16,-2 0 73-16</inkml:trace>
  <inkml:trace contextRef="#ctx0" brushRef="#br0" timeOffset="24084.9">5534 9066 239 0,'-1'0'200'0,"0"0"50"0,0 0-29 15,0 0-45 1,0 0-19-16,0 0-37 0,0 0-7 16,1 0-10-16,0 0-7 15,0 0-8-15,6 0-7 16,3 0-22-16,5 0-6 15,26 0-2-15,-29-4-3 16,4 4-3-16,-3-3-3 16,4 3-9-16,2 2-2 15,1-1-6-15,0 3-3 16,10 2-5-16,-4-5-2 0,7 4 0 16,-3-2 0-16,-4-2-2 15,0-1 0-15,-2 0-3 16,6 1 0-16,-3-1-3 15,8 6 0-15,-2-4 0 16,1 0-1-16,4 5-1 16,-2-7 0-16,9 6-5 15,2-1 18-15,-7-5 34 16,13 2 5-16,0-3 4 16,5-3-16-16,14 4-34 15,-5-1-5-15,8 1-2 16,-6-1 0-16,-4-3 0 15,-1 0-1-15,-9-1 0 0,1 4 0 16,0 1-1-16,1 1-1 16,-6 0 0-16,4 0-1 15,-4-1 1-15,-1 2 0 16,0 1 0-16,1-1-1 16,5-2 2-16,-1 0-1 15,9-1 1-15,-8-5 0 16,-4 0-1-16,7 2 0 15,0-1 1-15,-2-1 0 16,10 2 0-16,-10-3 1 0,-3-1-2 16,1 0 0-16,3 3 0 15,-1-3-1-15,4 2 1 16,-1 0 0-16,1 0-1 16,3-2 2-16,3-1-1 15,11 2-1-15,1 2 1 16,-5-1-1-16,-2 2 0 15,1 2 1-15,-9-3 0 16,10 3 0-16,6 3-1 16,-17-4 1-16,11 3-1 15,-4-2 0-15,-9-6 0 16,20 9 1-16,-12-6-1 16,4-1 1-16,6 7 0 15,-7-3-1-15,0-1 1 16,-3 1-1-16,-10-7 0 0,2 6 1 15,-4 3-1-15,-6 0 1 16,2 3-1-16,-17-4 0 16,-7 2 0-16,-5 3 0 15,-11 1 1-15,6 1 0 16,2 3 1-16,-2-2 0 16,-15-6-1-16,-1 1 3 0,-3-2 25 15,0-1 9-15,0 0 13 16,0 1 0-16,0 0-26 15,-1-1-8-15,1 0-12 16,0-1-2-16,0 1-3 16,0 0 0-16,0 0 0 15,0 1-5-15,0 0-39 16,0 0-37-16,1 0 46 16,0 0-32-16</inkml:trace>
  <inkml:trace contextRef="#ctx0" brushRef="#br0" timeOffset="26039.25">5460 9460 152 0,'0'-1'114'0,"8"-4"26"15,0 1-7-15,4-1-10 16,23-11 2-16,-26 16 12 15,-3-2 4-15,-3-2 5 16,1 4-3-16,-4-3-19 16,0 3-8-16,0 0-11 15,0 0-5-15,0 0-11 16,0 0-4-16,0 0-14 16,0-1 0-16,0 0 2 15,0 1-6-15,0 0-18 16,-1 0-12-16,-2 1-25 0,-27 11-6 15,-36 39-3-15,32-25 0 16,3 7 0-16,4 1-1 16,4 10 0-16,-6-6-2 15,-5-1 1-15,9 10 0 16,-1-7 0-16,7 5 1 16,10-3-1-16,-5-8-1 0,6-4 0 15,5 3 0-15,2-4 1 16,2 2-1-16,9-4 1 15,5 1-1-15,0-12 1 16,1-2 4-16,-2-3-73 16,-3-7-69-16,7-7 87 15</inkml:trace>
  <inkml:trace contextRef="#ctx0" brushRef="#br0" timeOffset="26467.64">5588 9820 770 0,'-19'-25'456'16,"14"25"-84"-16,5 2-135 16,0-2-30-16,-1 0-83 15,1-1-27-15,0 1-53 16,0 0-21-16,0 0-13 15,0 0-1-15,26 3 10 16,39-1 3-16,-26-3 0 16,-3 1-2-16,-6-1-7 15,-2 2-3-15,-12-1-4 16,1 0-2-16,-11-4 1 16,1 4 0-16,3 0 1 15,-10-2-29-15,5 2 426 16,-3-6-308-16</inkml:trace>
  <inkml:trace contextRef="#ctx0" brushRef="#br0" timeOffset="26875.88">6371 9478 1098 0,'-13'-6'486'0,"5"6"-247"16,6 10-78-16,-8 4-67 15,10 9-25-15,-11 10-16 16,-9 2-6-16,0 13-12 16,-7 1-6-16,4 4-10 15,8-1-3-15,-8-14-5 16,3-1-1-16,0-8-4 16,0-1 0-16,7-1-1 15,0-6 0-15,4-6 1 16,0-3 0-16,6-7 6 0,-1-4-2 15,1-7-65-15,2-3-49 16,3-6 60-16</inkml:trace>
  <inkml:trace contextRef="#ctx0" brushRef="#br0" timeOffset="27160.89">6484 9800 865 0,'-8'3'481'16,"0"5"-75"-16,2 0-215 16,2 2-18-16,0 8-58 15,0-3-27-15,2 2-33 16,-2-3-15-16,-4-4-19 15,2 0-5-15,2 0-4 16,-6-7-1-16,9 4 0 16,-2-4 6-16,-4-3-29 15,8 0-65-15,-5-7 53 16</inkml:trace>
  <inkml:trace contextRef="#ctx0" brushRef="#br0" timeOffset="27854.74">7052 9524 1136 0,'3'2'495'0,"2"0"-274"16,-2 0-21-16,-3-2-56 15,0 0-22-15,-1 0-15 16,0-1-18-16,0 0-35 16,-17 0-17-16,-40 0-24 15,24 2-6-15,-7 2-4 16,5 2-1-16,-12-5 0 16,18 4-2-16,0-1 0 15,7 2 0-15,16 7-3 16,-8-2 2-16,15 1-4 0,-10-4 0 15,15 4 0-15,-1-1 0 16,5 3 2-16,17 8 2 16,-5-1 0-16,9 3 1 15,-4-3 0-15,-2 1 0 16,3 0 0-16,-3 2 0 16,-1 7-1-16,-6-3 1 15,-12 1 0-15,-2-3 0 16,-8-1 1-16,-5 2-1 15,-2-6 2-15,-6 0 0 0,1-1 0 16,1-5 1-16,-8-5 2 16,11 1 0-16,-4-12 4 15,-9-5-1-15,23-4 0 16,-7-8-1-16,-2-4-3 16,11 0-3-16,-8-3-1 15,11 6-1-15,0-4-2 16,3 1 0-16,1 2 1 15,5 1-1-15,14 2 2 16,3 3 1-16,0-10-1 16,0-5 1-16,1-3 0 15,3-2 0-15,-8 12 0 16,3-1 1-16,-5 8-1 16,-6 2-1-16,0 5 0 15,-11 6-6-15,-2 3-56 0,2 6-64 16,-4 3 79-16</inkml:trace>
  <inkml:trace contextRef="#ctx0" brushRef="#br0" timeOffset="28454.26">7422 9482 991 0,'0'-2'529'15,"0"0"-130"-15,0 1-199 16,-1 1-49-16,0 0-78 16,0 0-26-16,-4 6-6 15,-17 14-1-15,-34 31-1 16,28-21-3-16,0 5-15 15,8 5-4-15,-5-2-8 16,3 2-2-16,12-1-3 16,-4-3 0-16,10-2-1 15,1-4 0-15,1-4 0 16,6-2 0-16,-1-6 1 0,1-2-1 16,8-4 1-16,-2-3 2 15,5-1-1-15,-5-4 1 16,0-5 0-16,10-2-2 15,13-4 0-15,5-2 0 16,1-7-2-16,-1 1-1 16,-9-5-1-16,3 2-2 15,-4 0 1-15,-7 1 0 0,-8-6 1 16,-5 5 1-16,-5 6 1 16,-7-7-2-16,-1 18-3 15,-8-4-3-15,-8 2-1 16,1 11-1-16,-9 5 4 15,3 4 3-15,-2 2 0 16,-4-1 1-16,10-2 0 16,-5-2 2-16,21 6 1 15,6 1-1-15,-11-6 0 16,23 3 53-16,-5-5-55 16,4-1-95-16,21-3 84 15</inkml:trace>
  <inkml:trace contextRef="#ctx0" brushRef="#br0" timeOffset="30645.08">8003 9438 361 0,'2'-2'255'16,"-1"1"4"-16,-1 0-69 15,1-1-25-15,-1 1-53 16,0 0-20-16,0 0-18 16,0 0 0-16,0 0 10 15,0 0 3-15,-1 1-19 16,0 0-7-16,-2 5-20 15,-7 10-8-15,-25 25-15 16,26-30-6-16,1-6-6 16,6 3-2-16,2-2-2 15,0-1-1-15,3 2-1 0,1-1 1 16,1-1 0-16,2 3 0 16,4-4 1-16,-3-3 0 15,1-1 2-15,2-3 0 16,1 0 0-16,5 2 0 15,0-4 1-15,-3 0 0 0,-2-6 2 16,0-1 1-16,-5-3 2 16,-3 1 1-16,-4 1 2 15,-4-3-1-15,-4 6-3 16,4 6-2-16,-4-1-3 16,3 4 1-16,0 2-1 15,0-2 0-15,3 3-3 16,1-1-1-16,0 0-1 15,-1 0 0-15,1 0 1 16,0 0-25-16,0 0-89 16,0 0-102-16,0 0 127 15</inkml:trace>
  <inkml:trace contextRef="#ctx0" brushRef="#br0" timeOffset="31388.74">8565 9392 892 0,'3'-1'445'0,"-2"2"-150"15,-5 1-89-15,3-2-87 16,0 0-39-16,0 0-35 16,0 0-8-16,0 0-15 15,-6 11-4-15,2-1-4 16,-19 26-1-16,21-21-2 15,-2-1-2-15,1 0-2 16,2 1-2-16,-3-4 0 16,3 0-1-16,2-2 0 15,-2-5 0-15,3-2 1 16,0-2 2-16,-1-1 4 0,0 0-1 16,0 0 0-16,0 0-2 15,6-11-3-15,1-8-3 16,9-27 0-16,-14 32-2 15,-4 3 0-15,-2 4 0 16,-1 6-5-16,-6-5-1 16,-4 6-1-16,-3 3 1 15,-2 7 2-15,1 7 2 0,-2 1 0 16,2 4-1 0,-4 0 1-16,-1-2 1 0,1 7-1 15,3 1 1-15,8 6 0 16,-1 1 0-16,10 3 0 15,-3-6 0-15,11 1 0 16,2-4 0-16,9-1 1 16,-7-6 0-16,12-3 0 15,10-1 4-15,0-17 1 16,17 8 0-16,-5-20 1 16,2-4-2-16,-2-4 0 15,-4-6-2-15,-5 12 2 16,0 1 0-16,-21-2-4 15,1 6-21-15,-10-2-97 16,-4 5-29-16,-1 17 79 16</inkml:trace>
  <inkml:trace contextRef="#ctx0" brushRef="#br0" timeOffset="31974.93">7873 9985 403 0,'4'3'266'0,"2"-1"-6"16,5-1-47-16,2-2-9 15,3-1-12-15,5-1-19 16,-4 2-27-16,9 2-11 16,4 5-26-16,3-1-6 15,13 4-19-15,4-2-8 16,-3-3-15-16,20 3-10 0,5-4-17 15,5-3-9-15,20 2-13 16,-22-4-4-16,-6 1-2 16,-12 1-1-16,-9 0-1 15,-2-1 1-15,-10 0-1 16,0-2 0-16,-20-1 4 16,-3 2-8-16,-10-2-40 15,-3 1-31-15,-3 3-103 16,2 0-60-16,-1 0 146 15</inkml:trace>
  <inkml:trace contextRef="#ctx0" brushRef="#br0" timeOffset="32990.83">8144 10209 550 0,'11'-2'347'16,"-11"-9"-56"-16,10 11-60 15,-3 4-22-15,-4-4-49 16,3 6-13-16,-15-10-36 16,3-1-24-16,-8 5-39 15,10 7-14-15,-3 8-14 0,4 7 1 16,-1 7-1-16,-10-6-2 16,2 9-3-16,-8-7-2 15,-1-2-4-15,4 1-2 16,8 2-2-16,1 0-1 0,5-4 0 15,-1-5-1-15,-1-7 0 16,3-4 3-16,-1-9 8 16,3-1-2-16,2-14-2 15,6-4-14-15,8-9-46 16,0-10-22-16,11 1-62 16,5-1-1-16,1 4 33 15,-1 2 23-15,-2 9 61 16,-8 1 13-16,0 11 4 15,-4 7 3-15,-5 7 18 16,6 14 8-16,-11 7 12 16,-2-2 1-16,1 14-8 15,-8-9-3-15,-7 3-4 16,6 10-1-16,-17-10-2 16,8 7-2-16,-1-2-4 15,-1-4-2-15,12 2-5 16,-13-10 0-16,8-3-3 15,2-6 0-15,-3-8 6 0,8 0 2 16,7-8-5-16,-10-10 0 16,5-8-31-16,4-5-18 15,3-7-42-15,7-1-29 16,13 0-17-16,3-2 10 16,0-2 44-16,6 4 29 15,-11 8 42-15,-3-2 20 16,4 21 32-16,-5 7 17 0,-1 4 21 15,0 14-5-15,-4-3-11 16,-7 3-10-16,-6 7-12 16,-2-2-7-16,-3 8-12 15,0 1-6-15,-5 0-9 16,1 4-3-16,-10-1-4 16,-2 0 0-16,-3 3-1 15,-5-7-1-15,0-1 8 16,7-3-33-16,4-10 184 15,5 3-128-15</inkml:trace>
  <inkml:trace contextRef="#ctx0" brushRef="#br0" timeOffset="33721.74">9000 9427 407 0,'7'-18'309'0,"-1"12"66"15,0-1-100-15,0 2-85 16,9 9-44-16,3 5-58 16,7 7-20-16,4 15-8 15,-4 4 5-15,2 23 4 16,-8-1 2-16,10 16-10 15,-6 3-6-15,-6-9-11 16,3 2-7-16,-19-11-7 16,-1 2-2-16,-17-2-4 15,-6-3 0-15,-2-3-5 16,-8-8 1-16,1-10-3 16,-7-3 0-16,-2-19-19 15,5-6-43-15,4-12-549 16,5-7 428-16</inkml:trace>
  <inkml:trace contextRef="#ctx0" brushRef="#br0" timeOffset="36103.71">9912 9390 394 0,'12'-9'252'0,"1"4"-14"15,-3 0-61-15,9 5-14 0,-13-4-20 16,-2-3-13-16,0 7-21 15,-4-5-8-15,1 6-9 16,-1-1-8-16,-1 0-9 16,0 0-3-16,0 0-9 15,0 0-3-15,-19 9-12 16,-32 31-8-16,19-16-17 16,-4 4-4-16,2 11-10 15,6 3-2-15,6 8-4 16,-1 0-1-16,11 12 0 15,-1-1 0-15,-9-5-1 16,18 4 0-16,-8-14 1 16,-9-7-1-16,21 3 0 15,0-1 1-15,4-9 0 16,5-5-1-16,0-11-1 0,4-1 0 16,-8-15-3-16,19 4-18 15,-3-12-72-15,2-6-54 16,13-1 85-16</inkml:trace>
  <inkml:trace contextRef="#ctx0" brushRef="#br0" timeOffset="36488.689">10344 9616 853 0,'-7'-6'426'0,"4"-2"-101"16,-5-2-102-16,3 4-45 15,2 1-35-15,1 9-63 16,-3-2-24-16,4-2-33 15,0 1-11-15,-16 22-5 16,-24 46 1-16,27-22 4 0,4 1 3 16,-6-2 1-16,2-10-3 15,4 0-4-15,-7-4-2 16,11-4-2-16,-5-6-1 16,6-8 1-16,6-1 0 15,-4-10 2-15,-1-2-11 16,9-5-97-16,2-6-66 15,1-7 96-15</inkml:trace>
  <inkml:trace contextRef="#ctx0" brushRef="#br0" timeOffset="36886.8">10738 9366 818 0,'-1'-6'376'0,"-1"1"-154"15,5 7-41 1,-3-2-79-16,0 0-21 0,0 0-34 0,1 11-2 15,18 17 23-15,25 39 4 16,-30-30 3-16,4 10-5 16,0 7-9-16,-4-8-5 15,-4 13-5-15,-9-15-2 16,-6 3-6-16,-5 6-2 16,-14-10-6-16,-8 6-4 15,-10-2-8-15,5 2-4 16,-2-14-8-16,12 4 0 0,-5-21-2 15,0-9-29-15,13-3-76 16,-8-12 66-16</inkml:trace>
  <inkml:trace contextRef="#ctx0" brushRef="#br0" timeOffset="38924.35">11666 8692 270 0,'-2'0'196'0,"1"0"13"0,0 0-45 15,0-1-40-15,0 0-13 16,1 0 2-16,0 0-1 16,0 0-8-16,23-1-3 15,18-30-11-15,-18 33-4 16,-4 1-12-16,-2-1-4 16,5 5-12-16,-4-2-8 0,6 0-14 15,7 5-8-15,-1-7-7 16,0-2-4-16,1-2-5 15,-6-3-3-15,-4 1-2 16,1 4-1-16,-15-2 11 16,4-1-17-16,-8-4-66 15,-3-1-51-15,0-1 60 16</inkml:trace>
  <inkml:trace contextRef="#ctx0" brushRef="#br0" timeOffset="39341.96">11620 8947 578 0,'0'-1'328'0,"12"1"-73"0,-13-5-68 16,4 4-16-16,4 1-32 16,-2-2-11-16,12 6-22 15,1-3-11-15,13 6-15 16,-7-7-4-16,5 2-9 15,3-1-5-15,-13-2-11 16,10 4-6-16,-1-4-15 16,-2-2-8-16,2 0-12 15,-9 0-3-15,-5 3-3 16,3 3-1-16,-9 2-24 16,-2-2-59-16,-4 0-342 15,-5 5 290-15</inkml:trace>
  <inkml:trace contextRef="#ctx0" brushRef="#br0" timeOffset="41527.42">13306 8512 409 0,'27'-16'210'0,"-27"16"-50"0,-1 0-20 16,1 2-36-16,0-2-7 16,0 0-7-16,-1 0 0 15,0 0 1-15,0 0-3 16,0 0-3-16,-1 3 2 16,-1 0 0-16,-9 2-3 0,-3 5-13 15,-33 27-9-15,21-26-11 16,-4-1-6-1,-6-4-13-15,11 0-6 0,-6-4-10 16,8-2-3-16,7 3-3 16,-4-7-1-16,21 4-2 15,-10-1 0-15,0-6-2 16,2 7 0-16,1-1-2 16,1-4-1-16,14 7-2 15,-5-3-2-15,-10-1-4 16,5 2 0-16,1 0 2 15,0 0 1-15,0 0 3 16,0 0 0-16,-1 0 1 16,1 0-1-16,0 0 0 15,-3 1 0-15,-2 9 0 16,-9-1 0-16,-21 39 0 16,26-26 0-16,-4 4 0 0,0 0 0 15,-3-6 0-15,3-2 0 16,-1-5 1-16,6-7-1 15,4 2 0-15,0-1-1 16,8-3-1-16,-3 6-2 16,1-9-2-16,5-1 1 15,-1-2 3-15,-5 1 2 16,0 0 2-16,5-2 1 16,10-2-2-16,26-18 0 0,-22 14-1 15,9 5 0-15,0-7-1 16,-5 2-1-16,-2 2 0 15,8 4-1-15,-4 3 0 16,2 2 0-16,6 8 1 16,-17-6 1-16,4 9-1 15,2 9 0-15,-6 2 2 16,-2 3-1-16,-8-2 1 16,-3 4 1-16,-10-3 1 15,1 7 1-15,-2 3 5 16,-4-4 2-16,-3-2 11 15,-6-6 7-15,-5-1 10 16,-1-3 3-16,-6-3 3 16,0-5-1-16,-5-6-3 15,0-3-4-15,2-6-10 0,3 0-4 16,-2-11-8-16,2-5-1 16,6-2-4-16,-3-5-3 15,12 2-4-15,-1 0-2 16,7 3 0-16,9 10-2 15,1 1-6-15,6 6-22 16,3 4-66-16,-5-7-34 0,6 5-83 16,0 3-72-16,8 1 191 15</inkml:trace>
  <inkml:trace contextRef="#ctx0" brushRef="#br0" timeOffset="41915.06">13488 8920 964 0,'10'0'461'15,"-8"7"-183"-15,-9-7-65 16,1 8-74-16,-10-2-32 16,-1 4-36-16,-3 1-8 0,8 8-25 15,-5-2-7-15,6 0-9 16,2 2-4-16,-1-8-2 15,8 4-3-15,-3-8-4 16,5-2 0-16,0-2 20 16,-2-6-18-16,2 2-120 15,0 0 22-15,0 0 21 16</inkml:trace>
  <inkml:trace contextRef="#ctx0" brushRef="#br0" timeOffset="43625.97">14254 8734 526 0,'5'-3'257'0,"3"-6"-89"15,0-2-27-15,3 1-42 16,-3 0-10-16,-4 0-7 16,2 5-1-16,-3 5 10 15,0-1 10-15,-3-3 13 16,-1 3-5-16,0 0-14 0,0 0-8 16,-7-1-22-16,-9-2-3 15,-32-5-14-15,21 8-10 16,-6 1-15-16,0 0-7 15,1 0-7-15,-3-5-2 16,-4 2-3-16,10 3-1 16,-7 1-1-16,1 1-1 15,9 4 0-15,-5-2-1 0,11 8 0 16,2-1-1-16,4 10-1 16,2-1-1-16,2-1 0 15,1 2-1-15,5-3-2 16,2-3 1-16,6 5 0 15,7 2 0-15,8-3 2 16,4 2 0-16,4-9 2 16,1-5 1-16,6-4 0 15,7 0 3-15,-13-12 1 16,10-2 0-16,-1-11 1 16,1-6-2-16,12 5 1 15,-8-13 0-15,-1 1 0 16,-6-4-1-16,-8 0 0 15,-2 12-1-15,-10 4 1 16,-2 8 0-16,-10 6 0 16,-2 3-2-16,-4 8-2 0,-4 1-2 15,-6 9-2-15,-1 4 3 16,-4 9 2-16,1 3 0 16,-2 5 2-16,1 4 0 15,1 0 0-15,-8-5 0 16,6 1 0-16,-2-1 0 15,0-7 0-15,13 10 0 16,6-1 0-16,-10-8-1 0,10 5 1 16,2-7-1-16,-16-9 0 15,21 5 1-15,-9-10 0 16,-13-4 0-16,14-1 1 16,-9-4 1-16,16-1-6 15,1-1-17-15,9-5-43 16,1-3-44-16,2-9-137 15,14-2 156-15</inkml:trace>
  <inkml:trace contextRef="#ctx0" brushRef="#br0" timeOffset="43944.25">14871 8527 1053 0,'-1'-7'473'16,"-1"7"-232"-16,-2 4-61 15,-3 3-77-15,-3 8-27 16,-6 5-20-16,-3 9 4 0,-1 12 8 16,-2 13 2-16,-6-4 5 15,1 6-7-15,5 0-13 16,-6-18-11-16,8 7-21 15,4-7-5-15,-5-8-8 16,1 3-1-16,1-6-2 16,0-1 0-16,9-6-1 15,9-2 6-15,-2-10-43 16,4-5-37-16,-7-13 61 16,5-2-26-16</inkml:trace>
  <inkml:trace contextRef="#ctx0" brushRef="#br0" timeOffset="45259.8">15465 8721 713 0,'0'-8'375'0,"0"4"-95"15,3 4-37-15,8 0-86 16,-14 1-42-16,7 9-56 16,-11-3-16-16,1 12-13 15,9 8 1-15,-19-5 0 16,12 11-1-16,-18-6 0 15,-5 1 0-15,5 6-3 16,-8-4-2-16,3 5-5 16,-7-3-5-16,11 2-5 15,0-4-3-15,6-2-2 16,6-5-2-16,-1-9 1 16,4 0 0-16,5-9 9 15,4-4 0-15,2-13-2 0,1-7-1 16,7-13-10-16,7-3 0 15,9-6-7-15,8 2-7 16,7-6-5-16,-1-1-2 16,7 5 8-16,-5 2 4 15,-8 6 5-15,-1 7 1 16,-2 7-1-16,-5 4 2 16,4 13 1-16,-1 3 0 0,-13 10 0 15,-1 2 0-15,-7 11 4 16,-1 9 4-16,-7-2 4 15,-1 9 2-15,-12-11-3 16,0 4-2-16,-3 2-1 16,-5-2-2-16,5 5 0 15,-8-9-1-15,-1-2 0 16,3-2 0-16,10-2 0 16,2-4 0-16,7-6 0 15,-5-8 2-15,-5-8 3 16,9 3 1-16,-1-11-4 15,9 2 0-15,7-10-6 16,2-6-2-16,12-6-1 16,1-2-9-16,7-6-19 15,2 1-6-15,1-4-2 16,2-2 11-16,4 7 17 16,-4-1 7-16,7 12 1 0,-6 3-1 15,-10 7 4-15,-5 1 1 16,-1 5 4-16,2 9 2 15,7 9-3-15,-2 7-1 16,-10 7 2-16,-2 6 2 16,-14-5 6-16,5 9 3 15,-10-5 4-15,-3 3 2 0,-3 6 1 16,-7-2-2-16,0 4-3 16,-1-4-2-16,-6-2-5 15,2-6 0-15,1-3-4 16,0-6 1-16,17-4-1 15,-4-6 11-15,5-7-57 16,0-3 457-16,1-8-322 16</inkml:trace>
  <inkml:trace contextRef="#ctx0" brushRef="#br0" timeOffset="47184.02">16959 8801 453 0,'0'-1'306'0,"0"-1"-22"15,0 1-69-15,0 0-27 16,0 0-55-16,0 0-18 16,0 1-42-16,0-1-15 15,0 1-24-15,-1 0-8 16,0 0-5-16,0 2 1 16,0 5 3-16,0 0 2 0,1 8 2 15,3 22 4-15,5-25 3 16,8 4 0-16,0-10-1 15,4-4-2-15,6-4-8 16,-3-8-3-16,0-8-8 16,7 3-2-16,-5-10-4 15,-6-6-1-15,-4 3-1 16,-3 2 0-16,-7 7 2 16,-7 5 2-16,-1 4-2 15,-8-1-1-15,-7 9-4 16,-1 1-2-16,-15 9-1 15,-4 3 0-15,-6 5 1 16,4 4-1-16,3 5 1 16,9 4 0-16,1 3-1 15,-2 0 0-15,5-3 0 16,-1-4 1-16,6 1 0 16,7-3-1-16,8 3 0 0,4 0 1 15,8-1 1-15,2-4 0 16,12-1 2-16,2-6 2 15,12 1 2-15,6-2 1 16,-10-13 0-16,4 0-1 16,2-13-1-16,5 0 9 15,8-3-44-15,-2-6-51 0,-7-2-133 16,-5-2 123-16</inkml:trace>
  <inkml:trace contextRef="#ctx0" brushRef="#br0" timeOffset="47514.44">17608 8636 854 0,'0'-1'489'15,"2"-2"-90"-15,-5 0-161 16,2 3-50-16,0 0-90 15,0 0-34-15,-2 7-44 16,-9 22-3-16,-16 40 5 16,5-29 5-16,-2 4 5 0,1-1-1 15,1-4-5-15,8 5-6 16,4-4-8-16,-13-5-2 16,5-6-4-16,-2-2 0 15,11-4-1-15,6-4 1 16,-4-11-6-16,7-4-19 15,-11-14-83-15,12-4-66 16,8-9-177-16,4-3 208 16</inkml:trace>
  <inkml:trace contextRef="#ctx0" brushRef="#br0" timeOffset="48196.47">17508 8757 910 0,'-6'1'418'0,"-1"2"-173"15,8 9-50-15,3 3-45 16,14 11-28-16,-3-5-41 16,-7-10-16-16,13 2-27 15,-2-13-6-15,8 3-12 16,10 2-3-16,3-7-4 16,1-9-2-16,0-8-2 15,10-5 1-15,-15-9-3 16,9 4 0-16,-9-11-1 0,-13-6-1 15,9 1-1-15,-14-7 0 16,4 9 0-16,-1 5-1 16,-6 11 0-16,-3 3-1 15,-7 16-2-15,-5-2-1 16,-2 9-5-16,-1 9 2 0,-6 3 2 16,-4 6 3-16,-1 9 7 15,-2 1 0-15,-5 6 3 16,-4 5 0-16,1 9 1 15,-1 7 1-15,-5 2-3 16,4-3-1-16,-2 0-3 16,-7-9-1-16,12 4-2 15,0-2 0-15,-5-13 0 16,8 3 0-16,-2-12 0 16,5-4 0-16,8-6 1 15,2-8 6-15,6-9 2 16,2-6-1-16,11-8-3 15,4-7-6-15,8-13-13 16,9 3-10-16,-3-13-10 16,6-1-3-16,2 8 8 15,-9-7 9-15,11 22 7 0,-10-1 3 16,3 17 2-16,1 9 0 16,-14 2 1-16,-1 8 1 15,-11 7 2-15,-4 6 3 16,-4-1 9-16,0 14 3 15,-2-5 3-15,-2-6-2 16,-1 11-6-16,-2-12-2 16,4 7-1-16,-7-3 0 15,-2-6 0-15,2 2 0 16,-3-5 18-16,4-1 4 0,8-4-35 16,-5-7 15-16</inkml:trace>
  <inkml:trace contextRef="#ctx0" brushRef="#br0" timeOffset="49314.65">19043 8928 375 0,'40'-30'293'0,"-35"24"21"16,3 1-78-16,-1 0-30 15,-1 0-47-15,1 7-18 0,0-7-7 16,-4-9-4-16,2 5-13 15,-3-6-4-15,-2 9-7 16,-2 2-5-16,-6-2-20 16,-1 5-17-16,-8-5-37 15,-5-3-12-15,-9 6-11 16,-1 2-1-16,-3 6-3 16,-4 1 0-16,1 3-1 15,0-1 0-15,4 3 1 16,7 5 0-16,-2 1 0 15,2-1-1-15,3 0 0 16,3 9 0-16,9-7-1 16,1 2 0-16,11 3-1 15,0-8 1-15,11 2-1 16,4-2 1-16,6-9 0 16,4-3 1-16,17-5 2 0,-11-8 0 15,9-4 0-15,5-2-2 16,-14-14-11-16,14 1-10 15,-9-4-18-15,-4-2-2 16,-6-4-2-16,-7-4 6 16,-9 3 17-16,-3 5 6 15,-7 20 4-15,0 10-5 16,-8 16-5-16,-3 6-1 16,-8 15 6-16,-4 13 8 0,-5 5 9 15,-1 7 3-15,-8 2 6 16,5 1 2-16,6 12-1 15,-8-1-2-15,22 12-4 16,-14-13-1-16,2-7-2 16,7-4 0-16,-13-13 1 15,10 4 0-15,-5-10-1 16,7 5-1-16,-4-14 3 16,-2-7 1-16,1-5 4 15,-6-12 2-15,6-4 1 16,0-3-1-16,-2-20-3 15,6 0-2-15,8-9-6 16,0-7-5-16,13 2-12 16,0-5-2-16,1 2-1 15,12 8 2-15,3-4 9 0,7 5 3 16,9 1 3-16,0-2 0 16,12 13 6-16,5 2 5 15,-2 1 8-15,-3-1 6 16,-1 4-1-16,-5 0-3 15,7 10-6-15,3 6-5 16,-9-6-3-16,-3 4-1 0,-12-4-1 16,-10-5 5-16,-4-2-8 15,-1-8-36-15,-1-6-152 16,1-2 129-16</inkml:trace>
  <inkml:trace contextRef="#ctx0" brushRef="#br0" timeOffset="50129.789">19615 8291 870 0,'15'-26'447'0,"-6"9"-113"0,-1 10-94 15,-6 7-103-15,-2 11-37 16,-8 20-50-16,-6 11-8 16,-9 14 3-16,-6 6-7 15,-6 4-13-15,-2 6-5 16,-1 9-8-16,-3-7-2 16,8-2-2-16,-2-13-1 15,13-6-1-15,1-5 0 0,6-6-1 16,5-2-1-16,-3-12-1 15,11-2 1-15,2-9-2 16,1-3 1-16,9-9 4 16,-6-7 0-16,16-11 3 15,10-6-2-15,10-7-11 16,9-2-13-16,-2-4-9 16,-1-4-2-16,-3 2 9 15,0-5 10-15,-7 12 8 16,-2 4 2-16,-11 4 0 15,-4 10 0-15,-12 4-1 16,-11-3 0-16,-5 17 4 16,-11-5 1-16,-6 14 4 15,2 7-1-15,1-1-3 16,7 9 0-16,5-9-3 16,4 0 0-16,4-9-1 15,2-2-1-15,5 2 1 0,1-3 2 16,11-1-1-16,4 0 0 15,3-10 1-15,5 0-1 16,3-4-1-16,-2-5 1 16,1-2-1-16,-2-4 1 15,12-1-1-15,-9-8 0 16,10-2 1-16,-1-2-1 0,-13-9 0 16,10 3 1-16,-13 0-1 15,-4 4-1-15,-10 10-1 16,-6 8-6-16,-6 20 1 15,-5 6-1-15,-8 11 3 16,-4 6 3-16,-7 5 1 16,-12 3 6-16,2 16 13 15,-7 5 9-15,-1 14 21 16,13 6 6-16,-16-6-4 16,6 2-7-16,-2-15-20 15,1-7-9-15,22-3-9 16,4-10-1-16,13-10 3 15,1-8-16-15,0-18 2 16,0-11 169-16,2-14-132 0</inkml:trace>
  <inkml:trace contextRef="#ctx0" brushRef="#br0" timeOffset="54948.9">3460 11583 345 0,'8'-3'210'0,"-2"0"-12"16,-3-4-16-16,2 8-33 16,0-1-14-16,2 0-14 0,-1-1-7 15,-2-6-18-15,-2 3-7 16,2 2-20-16,-4-3-12 16,0 4-18-16,0 0-2 15,0 0-4-15,0 0-1 16,0 0-4-16,0 1 5 15,0 0 15-15,0 0 13 16,0 0 17-16,0 0-6 16,-1 0-22-16,-2 0-17 15,-24 12-18-15,-26 8-2 0,28-15-2 16,-8 1 0 0,3-3-3-16,-5 0 0 0,2-5-3 15,0-7 0-15,7 4-1 16,3-9 0-16,11 10-1 15,5-2 0-15,3 4-1 16,4 8 1-16,0-3-3 16,0 0 0-16,-1-3-5 15,0-2-1-15,-1 1 1 16,1 1 0-16,0 0 3 16,0 0 2-16,0 0 0 15,0 5 0-15,-2 6 0 16,2 3 0-16,-5 21 0 15,1-26 1-15,-1 3-1 16,-3-1 0-16,2 11 0 0,-4-3 0 16,5 5 0-16,-2-5 1 15,1-8-1-15,5 3 1 16,-2-9 0-16,3-3-1 16,1-2 0-16,0-1 2 15,0 0 0-15,0 0 1 0,0-1-2 16,4-6-1-16,1-9-2 15,35-23-3-15,-26 27-4 16,3 3-2-16,1 6 2 16,2-5 1-16,-1 5 3 15,4 6 1-15,7 9 0 16,0 6 1-16,-8-3 1 16,6 1 1-16,-12-1 0 15,4 2 1-15,2 6 0 16,-6-1-1-16,-9 0 1 15,-9-2 0-15,3 6 0 16,-7 1 2-16,-1 3 1 16,3 1 1-16,-20-7 6 15,-5-5 3-15,-9-1 9 16,-8-8 4-16,1-2 2 16,4-2 1-16,0-8-3 0,7 3-4 15,2 0-5-15,5 1-4 16,4-2-6-16,-2-5-3 15,5-5-3-15,2 1-1 16,8 5 0-16,10 5-2 16,5 3-2-16,4-1 0 15,0-7-26-15,3-5-20 16,2-10-91-16,2-4-63 16,9 0 125-16</inkml:trace>
  <inkml:trace contextRef="#ctx0" brushRef="#br0" timeOffset="55345.61">3722 11834 917 0,'-3'-1'492'0,"-4"-1"-125"16,2 0-180-16,4 4-38 15,-2 2-82-15,2-4-27 16,0 0-25-16,0 0-5 15,-2 20-5-15,-4 28 0 16,-1-28-1-16,3 1 0 16,-8-2 2-16,2 1-1 0,0-6 1 15,-1 5 0-15,-1-11-2 16,3 4 14-16,2-7-40 16,5-4-32-16,13-7-176 15,-6-9 143-15</inkml:trace>
  <inkml:trace contextRef="#ctx0" brushRef="#br0" timeOffset="56050.45">4320 11648 451 0,'11'7'305'0,"2"0"-10"16,-9-9-99-16,6-2-24 15,0-1-52-15,-1-2-13 16,-1-1-20-16,-8-4-1 16,2 3 23-16,-3 0 11 15,1 6 11-15,-1 1-2 0,-16-13-27 16,12 8-18-16,-14-3-29 15,4 1-12-15,-8 10-16 16,-21-7-5-16,6 7-6 16,-11-2-2-16,3 1-1 15,11 7-2-15,1 12-5 16,3-5-1-16,10 7-4 16,-4-5-1-16,10-5-1 15,-2 1-1-15,9 1-1 16,2 2 0-16,0-2 0 15,16 7 1-15,-2-7 1 16,16 6 0-16,7-3 1 16,-4-7 0-16,1-2 0 15,4-5 2-15,1-3-3 16,3-2-3-16,5-11-15 16,1 1-4-16,-9-10-5 15,-1-3 3-15,-7-2 14 0,-7-5 6 16,5 5 5-16,-10-2 1 15,-6 11 1-15,-3 7 0 16,-4 10-4-16,0 7-3 16,-6 13-3-16,-3 1 0 15,-9 5 3-15,-6 3 3 16,6 7 1-16,-12-2 0 0,0 6 1 16,6 3 0-16,-10-6 1 15,14 8 0-15,5-5-1 16,-3-5 0-16,6-3 0 15,3 0 0-15,-1-9 1 16,5 2-1-16,3-14 19 16,2-2-31-16,7-3-50 15,-1-11-54-15,10-8-41 16,-3-13 88-16</inkml:trace>
  <inkml:trace contextRef="#ctx0" brushRef="#br0" timeOffset="56368.67">4808 11464 945 0,'1'7'414'16,"6"9"-208"-16,-7-1-10 15,0 8-34-15,-4 2-15 16,-12-1-29-16,8 8-9 0,-14-2-16 16,-4 1-7-16,2 10-9 15,-6-5-12-15,-8 5-25 16,12 1-9-16,-2-1-14 16,3-3-5-16,15 4-4 15,-12-18-2-15,12-2 0 16,6-1 7-16,1-24-39 15,3 7-28-15,3-22 35 16</inkml:trace>
  <inkml:trace contextRef="#ctx0" brushRef="#br0" timeOffset="58476.56">5376 11727 626 0,'-3'-5'325'15,"-4"1"-85"-15,8 2-44 16,-8-4-49-16,6 6-34 16,9 7-52-16,-7-4-20 0,3 6-28 15,-9-3-2-15,-1 7 12 16,4 6 7-16,-11 3 11 15,8 4 3-15,-7 4-5 16,-5 2-5-16,7 1-14 16,-4 4-5-16,-7-8-6 15,-4-8-2-15,5 0 0 16,1-4-1-16,8-9 6 16,5-6 7-16,6-3 4 15,0-12-1-15,5-9-8 16,5-2-15-16,6-18-38 15,-2-1-16-15,19 3-23 16,-4 3 0-16,1 4 27 16,13 2 15-16,-10 3 23 15,5 8 7-15,-2 4 2 16,-6 8 0-16,-7 5 4 0,-5 0 5 16,-10 16 12-16,1-3 7 15,-5 13 6-15,-3 3 3 16,4 1-4-16,-8 6-4 15,-3 1-8-15,-3-3-3 16,-2 0-6-16,-1 3-2 16,1-8 0-16,2 0-1 15,2-3 1-15,-2-9 0 0,1-8 4 16,3 2 3-16,-1-8 7 16,4-4 1-16,3 2-7 15,-1 1-3-15,0-3-11 16,6-21-3-16,16-30-3 15,-9 26-7-15,0-2-12 16,9 4-2-16,7 1 3 16,3 0 6-16,12 2 14 15,-10-1 2-15,-1 3 0 16,5 9-2-16,-10 4 2 16,-6 5 2-16,-4 5 5 15,-17-2 7-15,14 11 7 16,-5 4 4-16,3 8 4 15,-4 4 1-15,-17-2-2 16,8 5-2-16,-12-1-6 0,6 3-2 16,6 2-4-16,0-3-1 15,0-4-3-15,-10-11 0 16,0-9-1-16,-1 3 0 16,12-6 3-16,7 3 7 15,-14-15-39-15,6-2-52 16,-9-16 49-16</inkml:trace>
  <inkml:trace contextRef="#ctx0" brushRef="#br0" timeOffset="59008.98">6271 11750 948 0,'-11'4'440'0,"-1"-1"-193"16,15 5-34-16,1-2-64 16,-1 1-31-16,-13-6-44 15,-7 3-18-15,-7 1-29 16,2 3-6-16,3 7-7 16,-7-4-2-16,1 5 1 15,6 5 0-15,-3-1 2 16,10 2-1-16,3 4-1 15,3-5-3-15,10 0-4 0,-9-6-2 16,12-4-1-16,2 2 0 16,3-8 3-16,12 11 2 15,-6-16 2-15,5 5 1 16,2-1-1-16,-3-13-2 16,8 2 0-16,-13-13 0 15,5-4-3-15,-8 2 0 0,-4-2 0 16,14 5 0-16,-15-3 0 15,5 2 1-15,3 3 0 16,-17-2 2-16,0 5 0 16,-3-2-2-16,-24 3-3 15,13 2-3-15,-2 9-1 16,-4 2-2-16,6 6 0 16,-4 1 2-16,-11-2 0 15,11 1 0-15,0 1-1 16,2-3 2-16,9 2-35 15,-2-5-31-15,9 3-115 16,-1-1-125-16,1-3 195 16</inkml:trace>
  <inkml:trace contextRef="#ctx0" brushRef="#br0" timeOffset="59379.35">6811 11446 992 0,'11'-10'430'0,"-18"2"-237"16,4 5-40-16,2 8-70 15,-6 5-21-15,18 21-19 16,-16 4 10-16,-13 14 31 16,7 3 7-16,-9 2 14 15,-9-5-2-15,9 1-21 16,-10-1-13-16,4-4-25 16,13 4-13-16,-9-14-13 15,9 3-4-15,-3-18-3 16,7-4 0-16,6-8 5 15,-1-9-13-15,4-1-65 16,2-8-103-16,-2-16 101 0</inkml:trace>
  <inkml:trace contextRef="#ctx0" brushRef="#br0" timeOffset="60525.03">7339 11747 981 0,'-1'1'51'16,"0"-1"-7"-16,1 0 38 0,-1 0-28 15,0 0-4-15,0 0 9 16,-1 0 10-16,1 0 1 16,0 0-3-16,-2 5-12 15,0 7-6-15,3-2-6 16,7 28-2-16,7-30 3 15,5-1 3-15,5-4 3 16,-2-6-2-16,10-4-11 16,-5-8-7-16,1-1-12 15,1 2-3-15,-9-3-3 16,1 5-1-16,-16-2 2 16,-5-6 0-16,-4 7-2 15,-8 0-3-15,-5 3-7 16,-1 4-3-16,-6 6-5 15,-5-5 0-15,1 14-1 16,2 6 2-16,-5 3 2 0,0 3 0 16,5 0 3-16,3-1-1 15,1 2 0-15,4 5 0 16,0 2 0-16,4 1 0 16,9 6 1-16,1-4-1 15,7 3 1-15,-3-6 1 16,3-4 0-16,7 2 1 15,-2-12 2-15,7-3 2 0,5-8 5 16,6-4 1-16,13-14 13 16,4-4-52-16,9-23 25 15</inkml:trace>
  <inkml:trace contextRef="#ctx0" brushRef="#br0" timeOffset="60841.57">7929 11605 1011 0,'-1'-9'473'0,"-1"7"-201"16,-3-2-71-16,0 9-92 16,-3 7-40-16,-4 6-45 15,0 2-6-15,-6 6 5 0,-7 0 3 16,5 7 5-1,-11-1 1-15,9 5-6 0,10 3-4 16,0-4-6-16,6 2-5 16,-2-7-3-16,1-2-2 15,-5-12 1-15,7-6 0 16,7-8 4-16,-2-3-19 16,0-12-73-16,4-3-52 15,-6-12-148-15,2-8-96 16,6-2 240-16</inkml:trace>
  <inkml:trace contextRef="#ctx0" brushRef="#br0" timeOffset="61493.6">7770 11716 350 0,'10'-6'280'0,"-6"5"68"15,4 4-57-15,2 6-72 16,-4-5-24-16,15 8-50 16,-1-1-18-16,2-1-31 15,8 3-16-15,-2-6-25 16,3-5-10-16,1-7-14 15,-4-7-5-15,7-6-4 16,-1-3-4-16,0-4-6 16,6 0-1-16,-12-11-4 15,-2-1 0-15,-11-15 0 16,-2-4-1-16,-3 9-1 0,-3 3-2 16,4 21-1-16,-10 7 0 15,6 11-3-15,-1 5-5 16,-11 7-2-16,0 6-1 15,-12 11 4-15,5 10 3 16,-8 12 2-16,3 6 2 16,-6 0 0-16,-6 3 0 0,0-7 1 15,-9-1 0-15,3-1 0 16,-2-4-1-16,10 2 0 16,4 1 0-16,2-6 0 15,0-7 0-15,6-5 0 16,-3-10 1-16,7-9 2 15,-1-4 2-15,6-10 4 16,7 1 0-16,5-16-4 16,13 0-4-16,5-15-7 15,0-7-9-15,13 0-36 16,3-2-16-16,14 8-5 16,-5 2 8-16,1 14 36 15,-2 4 15-15,-20 6 5 16,0 7 0-16,-8 4-2 15,-11-1 3-15,-4 6 15 0,4 5 7 16,-11 4 17-16,10 10 4 16,-5 3 0-16,-9 0-2 15,6 6-7-15,-16-2-2 16,0 4-5-16,4 6-2 16,-11-8-2-16,5 0-3 15,2-4-5-15,6-3-1 16,-9-7 17-16,10-1-18 15,-2-9 408-15,-9-4-305 16</inkml:trace>
  <inkml:trace contextRef="#ctx0" brushRef="#br0" timeOffset="62424.5">9009 11783 462 0,'41'4'265'0,"-37"-3"-10"16,-2 0-24-16,-2-1 4 16,0-1-5-16,-1 0-34 15,0 0-21-15,0 0-63 16,0-1-23-16,-3 0-29 15,-7-3-11-15,-9-5-17 16,-26-8-8-16,17 13-15 16,-3-2-3-16,0 7-6 15,-8-1 0-15,2 7-1 16,0 1-1-16,10 5 1 0,4 4 0 16,10 0-1-16,-2 2 0 15,3-1-1-15,5 4-1 16,1-1 1-16,6 1-1 15,3-1 1-15,5 1-1 16,4-1 2-16,3 1 0 16,1-7 2-16,-3-7 0 15,10-7 2-15,7-6 2 0,7-11 0 16,2-6-1-16,3-10-3 16,-11-2-3-16,4-1-2 15,0 3 1-15,-10-1-7 16,5 3-1-16,-14 9-1 15,-8-1 2-15,-5 17-9 16,-3 8-1-16,-10 9 2 16,-3 11-2-16,-6 13 18 15,-5 3 1-15,-5 15 2 16,2 8 0-16,-9 1 3 16,-1-6 0-16,6 4 1 15,3-5-1-15,5-8 0 16,0 1 0-16,12-11-1 0,-5-7 0 15,13-4-1-15,-2-4 1 16,1-9 0-16,-1-3 10 16,9-9-30-16,10-2-28 15,-6-11-81-15,14-4-80 16,0-9 130-16</inkml:trace>
  <inkml:trace contextRef="#ctx0" brushRef="#br0" timeOffset="63327.619">9465 11307 739 0,'8'-10'424'0,"-8"6"-70"15,-1-2-103-15,1 8-128 16,-1-2-43-16,0 0-32 15,0 2 0-15,-3 23 18 16,-9 40 1-16,-2-23 1 16,-2 11 3-16,-4 4 2 15,-3-6-2-15,-4 1-14 16,3-4-9-16,-2-8-18 16,3 4-6-16,2-8-10 15,-6-5-5-15,8-1-1 16,4-3-2-16,3-5-1 0,9 3 0 15,0-8 0-15,2 0-1 16,-2-7-1-16,9 3 0 16,-5-5-2-16,0-3-1 15,16 5 3-15,-15-12 1 16,15-4 2-16,4-3 2 16,2-10-3-16,6-4-4 15,8-6-7-15,-3-2-5 0,-1-10-4 16,-3 2 1-16,-2-5 8 15,-2 2 2-15,-2 16 3 16,-1 4 1-16,-15 14 2 16,-2 4-6-16,-7 4-3 15,-6 7-1-15,-3 8 0 16,-5 1 5-16,2 9 3 16,-3-3 2-16,3 2-2 15,2-1 1-15,1-4 0 16,5 2 0-16,2-6 0 15,4 3 0-15,4 1 0 16,2-2 1-16,2-7 0 16,6 3 0-16,3-7 1 15,1-3 0-15,8-2 0 0,5 1 0 16,-3-11-1-16,7 4 0 16,-3-8 0-16,-3-8 1 15,8 0-2-15,-13-6 1 16,7 0 2-16,-5-2-1 15,-9-2 1-15,9 0-1 16,-13 5 0-16,-8 2-2 16,-4 5-4-16,-2 8-4 0,-3 17-2 15,-1 8 0-15,-8 12 6 16,-5 7 2-16,1 2 0 16,-9 0 1-16,0 11 1 15,7 8 0-15,-12 3 6 16,6 1 2-16,-8-5 4 15,-3-1 2-15,2 1-2 16,2-1-1-16,11-1-3 16,-7-8-2-16,3-8-2 15,6-2-1-15,4-11-1 16,6-3 5-16,7-6-20 16,0-9-12-16,2-8 45 15,2-6-29-15</inkml:trace>
  <inkml:trace contextRef="#ctx0" brushRef="#br0" timeOffset="65521.46">10768 11285 549 0,'5'-6'315'15,"1"2"-66"-15,-1 4-74 16,-3-1-28-16,0 5-42 16,-2-4-12-16,-1-2-21 0,1 1-4 15,-1 1 2-15,0 0-6 16,0 0-10-16,0 0-6 16,-14 4-16-16,-34 11-3 15,24-1-8-15,2 2-3 16,-6 3-8-16,-11 5-3 15,-7 15-4-15,-4 11 0 16,-8 16-2-16,3 8-1 0,-4 6 1 16,-1 0-1-16,8 9 2 15,12 4 2-15,9-4 3 16,12 0 2-16,5-12 0 16,-5-11-2-16,20-3-2 15,4 0-1-15,4-13 1 16,5-3 1-16,10-6 2 15,-10-18 6-15,15-6-54 16,4-9-12-16,-5-16 28 16</inkml:trace>
  <inkml:trace contextRef="#ctx0" brushRef="#br0" timeOffset="66535.33">11193 11378 670 0,'-2'-2'385'15,"2"2"-88"-15,-11 0-116 16,3 0-45-16,7 2-61 15,-7-1-11-15,6 7-12 16,6 6-5-16,-24 5-5 16,5 5-3-16,2 9-2 15,-14 4-2-15,5 6-5 16,-7 2-4-16,-10 0-11 16,2-8-3-16,9 2-5 15,4-5-1-15,8-5-3 16,5-2 0-16,1-11-1 15,8 3 0-15,2-5-1 16,2 1 1-16,10 0 2 0,2 0 2 16,6-5 3-16,3-3 2 15,4-6 1-15,5-2-2 16,4-7 0-16,1 0-1 16,-11-8-3-16,-9-4 0 15,-3-2-2-15,4-1-2 16,-2 1 0-16,-2-1-1 15,1 5 1-15,-15-4 1 16,4 10 2-16,-6 2-2 0,-12 3-6 16,2 10 0-16,-4 1-4 15,4 5 3-15,-3 5 3 16,-2-2 0-16,1 3 0 16,-1 0 0-16,3-2 0 15,13 6 0-15,-6-4 1 16,7 2 0-16,1 4 0 15,-3-5 0-15,11 5 0 16,7-1 1-16,-4-3 25 16,7-5-26-16,3-3-82 15,-13-9 67-15</inkml:trace>
  <inkml:trace contextRef="#ctx0" brushRef="#br0" timeOffset="67217.65">11512 11467 718 0,'-1'0'357'0,"0"0"-108"16,0 0-26-16,0 0-57 16,0 0-25-16,0 0-51 15,0 0-24-15,1 0-34 16,0 0-8-16,1-1-8 15,11-2-1-15,16-2-4 16,16-4-2-16,-8 18-3 16,-6 1-1-16,-15 5 2 15,9 6 2-15,-16-2 2 0,-2 1 3 16,-12-6 6-16,6 8 3 16,-20-11 5-16,8 8 1 15,-10 1-5-15,2-4-5 16,2 10-8-16,-16-10-4 15,3 6-2-15,-16-7-1 16,7 3-2-16,8 3 0 16,8-1-1-16,5 2 1 15,5-3-1-15,3-3-1 16,4-1 0-16,1-2 0 16,5-1-2-16,3 0 1 0,7-2 0 15,6 1 1-15,10 2 1 16,1-1 2-16,7-4 1 15,2-3-1-15,-11-7 0 16,1-5 1-16,2 2 1 16,-7-5 0-16,6 3 0 15,-3 0 1-15,-14-5-3 16,4 2-1-16,-4 1-2 16,-4 1-15-16,4 5-91 15,5 3-65-15,-2 0 100 16</inkml:trace>
  <inkml:trace contextRef="#ctx0" brushRef="#br0" timeOffset="67593.69">12077 11812 977 0,'-5'-4'567'16,"-9"0"-59"-16,5 3-292 15,-5 0-40-15,13 4-76 16,-1 4-21-16,-5 2-36 16,2 5-15-16,-10-1-14 15,3 2-3-15,7 2-3 16,-6-2-1-16,8-2-3 16,1-1 2-16,-7-11-17 15,3-1-28-15,4-4 69 0,-2-5-37 16</inkml:trace>
  <inkml:trace contextRef="#ctx0" brushRef="#br0" timeOffset="68783.61">12568 11455 371 0,'6'-2'254'0,"3"-3"23"15,-3 1-42-15,-2-1-55 16,-6-2-23-16,0 7-44 16,7 3 2-16,-11 8-1 15,2 12-2-15,-15 5 4 16,-20-2-22-16,5 14-31 15,-5-6-9-15,1 10-22 16,6 1-7-16,2-8-8 16,4 0-5-16,8-7-5 15,5-4-1-15,7 1-3 16,1-3 0-16,8-4-2 16,4 1 1-16,5-9 5 15,10-1 5-15,9-13 6 0,1-8 2 16,16-9-3-16,2-9-2 15,-4-2-5-15,5-2-1 16,-11-2-2-16,-14-2 1 16,-2 1 0-16,-5 4 0 15,-16 0-1-15,2 7-1 16,-12-4-4-16,-15-5 0 16,3 8-2-16,-7-2-2 15,9 14 0-15,4 5-1 0,-2 3-1 16,0 5 1-16,1 1 0 15,6 6-6-15,-5-3-45 16,9 7-27-16,-4-2-92 16,3 2-78-16,3 1 164 15</inkml:trace>
  <inkml:trace contextRef="#ctx0" brushRef="#br0" timeOffset="69249.4">13013 11448 628 0,'-18'-1'383'0,"6"-2"-38"16,9 3-144-16,-7-3-23 15,17 3-49-15,-1 0-21 16,-1-7-37-16,15 2-19 16,-3-11-23-16,7 2-5 15,10 3-5-15,-9-3-1 0,10 11-2 16,-5-4-1-16,-2 6-2 16,-1 3 0-16,-11 3-5 15,0 7-2-15,-4 11-3 16,-8 2 1-16,-7 9 1 15,-6 6 2-15,-14 1 2 16,3 8 0-16,-11-1 2 16,-2-1-1-16,0-2-2 15,11-2 0-15,0-6-3 16,0-1 0-16,8 0-2 16,-8-4 0-16,8-4 0 15,5-5-1-15,5-7 3 16,-8-8 0-16,10-5-25 15,0-4-71-15,-2-17-176 16,5 1 170-16</inkml:trace>
  <inkml:trace contextRef="#ctx0" brushRef="#br0" timeOffset="69493.72">13005 11660 863 0,'-7'-5'489'0,"7"10"-107"0,12 0-160 16,-9-10-41-16,13 8-78 16,-4-4-20-16,12 6-16 15,1 4-8-15,0-7-13 16,6 7-7-16,-4-2-14 16,7-3-6-16,-3 4-6 15,-7-7-3-15,-11-10 7 16,-1 5-22-16,-4-4-79 15,0 5-531-15,-8 3 430 16</inkml:trace>
  <inkml:trace contextRef="#ctx0" brushRef="#br0" timeOffset="70352.32">14120 11794 680 0,'7'-1'370'0,"-7"-4"-68"0,4 0-123 16,-3 0 11-16,-2-4-21 15,3 7-14-15,-8-1-36 32,3 1-25-32,2 0-43 0,0 1-12 0,-19-1-21 15,-40-1-5-15,34 8-5 16,1 7-3-16,-8 4-1 16,0 0 0-16,-3 3-1 15,5 1 0-15,9-2-2 16,3 4 1-16,8-4-2 15,-2 0 0-15,13 6 0 16,1-5 0-16,9 2 0 16,8-3 0-16,1-11 6 15,11 5 0-15,2-19 3 16,5-1-1-16,-2-11-19 0,-8-11-6 16,4 3-7-16,-9-6 1 15,0-3 14-15,3 3 3 16,-12 1 5-16,-4 4 0 15,-2 13 1-15,-6 6-2 16,-1 11-19-16,0 6 0 16,-12 7-4-16,-7 1 6 15,0 17 17-15,0 8 2 16,-1 11 4-16,6 12 1 0,-15 1 1 16,-8-7 1-16,6 6-1 15,-5-6 0-15,11 2-1 16,2 6 0-16,-4-10-1 15,1 2 0-15,0-13 0 16,3-2 0-16,7-9 0 16,-2-11 2-16,3-6 3 15,-2-11 2-15,-7-10 3 16,10 0 2-16,-6-7-1 16,13 4-2-16,3-9-3 15,-2-6-3-15,3-14-3 16,-8-8-2-16,8 1-2 15,9 4 0-15,9 4 0 16,9 8 0-16,5-1-2 16,-6 2 0-16,9 7 0 0,-5-2 2 15,14 11 0-15,1-3 2 16,9 7 1-16,0 0-2 16,-10 2 0-16,-3 0 0 15,0 4 29-15,-2 0 6 16,5 0-19-16</inkml:trace>
  <inkml:trace contextRef="#ctx0" brushRef="#br0" timeOffset="72237.35">11190 12260 200 0,'-33'-20'136'0,"25"18"3"0,0 0-44 16,-5-2-6-16,1 3 4 15,12 4 5-15,-5-2 12 16,7 2 3-16,-4-3 3 16,1-1-5-16,0 0-16 15,0 0-4-15,0 0-22 16,0 1-10-16,1 0-16 16,0 0-5-16,0 0 1 15,0 0 3-15,0 0 5 16,15 1 1-16,26 3-9 15,-6 0-2-15,10-4 4 16,16 3 4-16,41-2 6 16,-1-4 1-16,39-1-6 15,12 0-7-15,10-3-11 16,9-2-6-16,-9 8-11 0,-2 0-2 16,-20 1-4-16,-4 5 0 15,-18 1-1-15,-29-7 0 16,-5 7 1-16,-13 0-1 15,-29-5 1-15,-2 2-1 16,-22-3 1-16,-7 0 2 16,-10-4 13-16,0 1 11 0,0 0 5 15,-2 1-2-15,1 1-14 16,0 0-12-16,-1 0-9 16,0 0-3-16,0 0-9 15,-1 1-24-15,-14 3-83 16,-25 15-15-16,32-5 71 15</inkml:trace>
  <inkml:trace contextRef="#ctx0" brushRef="#br0" timeOffset="73371.51">11580 12551 460 0,'8'-8'256'0,"4"0"-28"16,-12-7-31-16,2 2-35 15,6 6-8-15,-3-2-16 16,8 9-9-16,-8-1-11 16,-3-1-6-16,-2 0-24 15,-1 2-19-15,0 0-37 16,0 0-12-16,-2 6-15 16,-3 18-2-16,-12 34 1 15,2-31 0-15,-3 5-1 0,-8-7 1 16,3 4-1-16,-2-2 0 15,9-4 0-15,3-3 0 16,6-6-1-16,-1-7 0 16,6-4 4-16,3-2 6 15,2-6 2-15,-2 4 0 0,0-1-4 16,12-13-3-16,39-41-31 16,-23 30-25-16,3-9-33 15,2 0-14-15,6 2 21 16,-6-7 21-16,6 10 32 15,6 10 12-15,-12 2 7 16,0 8 0-16,-16 9-1 16,-7-3 0-16,-4 19 15 15,-6 3 6-15,-1 13 10 16,-5 6 4-16,-5-2-7 16,-2-2-6-16,-1-2-4 15,-2-1-3-15,-1-6-6 16,1 1 0-16,0-9 1 15,1-4-1-15,3-5 2 16,5-2 6-16,4-5 7 16,5-3 0-16,6-8-1 0,4-2-7 15,7-9-10-15,3-4 1 16,6-11-27-16,6-2-18 16,8-5-26-16,-2-2-4 15,9 13 25-15,5 5 17 16,-13 14 23-16,-11 5 4 15,-10 7 12-15,-17 2 10 16,-3 8 18-16,12 17 7 16,-12 5-6-16,5 10-7 0,-10-2-13 15,-8-4-4-15,0-2-7 16,-9-5-2-16,19 4-1 16,-15-8-1-16,4-5 2 15,8-1 2-15,-5-10-4 16,9 0-23-16,8-7-90 15,-2-3-142-15,2-7 156 16</inkml:trace>
  <inkml:trace contextRef="#ctx0" brushRef="#br0" timeOffset="73803.78">12420 12482 910 0,'-11'20'485'0,"-3"-2"-126"16,-1 1-165-16,-3-3-39 16,-2-3-66-16,1-4-22 15,2 11-34-15,2-4-12 16,5 6-9-16,-1-1-3 16,3-8-1-16,5 7-1 15,3-1-1-15,4 3 0 0,4-4 0 16,3-1 0-16,2-5 0 15,-1-1 2-15,8-3 2 16,0-2 3-16,-1-11 3 16,7-4 1-16,2-11-4 15,1-2-2-15,-4-5-5 16,4-1-1-16,-17-11-6 16,3 0-2-16,-4-3-1 15,-20-9-1-15,3 15 2 16,-8 3-1-16,-6 19-4 15,6 13-3-15,-10 5 1 16,-3 1 0-16,3 7 5 16,-2 1 4-16,9 6-28 15,3 4-31-15,3-1-97 16,4-5-79-16,7 1 144 0</inkml:trace>
  <inkml:trace contextRef="#ctx0" brushRef="#br0" timeOffset="74158.82">12907 12414 1218 0,'-2'-2'526'0,"-4"4"-297"15,-8 4-47-15,-1 10-66 16,-2 7-17-16,-5 12-5 16,0 6-9-16,-1 4-20 15,0-1-12-15,1-11-19 16,0-3-11-16,5-4-12 15,0-2-2-15,6 3-1 16,1-7 0-16,5-3 4 16,-2-6 2-16,1-8-24 0,6-4-27 15,-4-9 22-15</inkml:trace>
  <inkml:trace contextRef="#ctx0" brushRef="#br0" timeOffset="75490.459">14612 11356 386 0,'-3'-4'247'0,"2"2"-18"15,-4-1-47-15,0-2-15 16,5 2-22-16,0-3-18 15,0 4-20-15,0 1-7 16,0 0-10-16,0 0-9 0,0 0-29 16,0 1-16-16,0 0-25 15,8 9-4-15,20 20 4 16,41 71 2-16,-30-22 3 16,1-2 1-16,-4 0 2 15,-8-5 0-15,-8-6-2 16,-5 8-1-16,-18-2 2 15,-7-2 2-15,-19-8 4 16,-8-8 1-16,-8-8-1 16,3 2-2-16,-7-10-5 15,0-6 0-15,3-11-4 16,2-11-1-16,20-5 1 16,10-4 1-16,2-11-18 15,8 1-24-15,-3-4-98 16,0 2-62-16,14 5-317 15,2 0 325-15</inkml:trace>
  <inkml:trace contextRef="#ctx0" brushRef="#br0" timeOffset="76145.45">15539 11624 451 0,'-6'-1'278'0,"0"-4"-28"0,5 5-65 15,-4-2-16-15,9 3-12 16,-4-1-8-16,0 0-16 15,0 0-9-15,0 0-30 16,0 0-16-16,0 0-15 16,1 0-3-16,21-1 5 15,37-8 2-15,-20 4-15 16,11 3-9-16,-4-4-20 16,0 7-5-16,-7-5-9 15,-12-5 0-15,2 13-1 16,-20-15 1-16,1 6 4 15,0 5 7-15,-22-15-31 16,9 8-33-16,-10 3-125 16,-9-4-67-16,2 11 140 15</inkml:trace>
  <inkml:trace contextRef="#ctx0" brushRef="#br0" timeOffset="76525.89">15462 11815 581 0,'-2'-4'390'0,"-4"3"53"16,6 1-138-16,0-1-68 15,0 1-45-15,0 0-67 16,0 0-21-16,0 0-20 16,2 0 2-16,14-1 3 15,38 2-4-15,-23-1-12 16,8-1-8-16,11-1-17 16,-10-3-10-16,3 1-18 15,-2 3-6-15,-9 1-8 16,-7 0-1-16,-12 2-1 15,-4 1-3-15,-9 2-5 0,-4 2-17 16,-8 0-59-16,-3-1-43 16,-2 1 73-16</inkml:trace>
  <inkml:trace contextRef="#ctx0" brushRef="#br0" timeOffset="77755.93">16719 11401 529 0,'-1'-1'315'0,"0"0"-59"16,0 1-88-16,0 0-35 15,0 0-45-15,0 0-16 16,0 0-28-16,-1 0-3 15,1 0 8-15,0 0 8 16,0 0 29-16,0 0 8 16,1-1 1-16,6 0-1 15,22-3-22-15,48-11-13 16,-36 7-29-16,0-2-10 0,-1 3-11 16,-1 3-3-16,4 6-2 15,-3 3-2-15,-17 2 0 16,-4 2 1-16,-19 3 0 15,-4 5 2-15,-11 6 1 16,-5 5 1-16,-9-1-1 16,-3-3-1-16,0 0-1 15,-8-7 0-15,12 2 0 16,-9-8 0-16,7-8-1 16,13 4 1-16,2-13 1 15,10 0 1-15,12 5-4 16,-2-12-2-16,14 2-3 0,9 7-2 15,1-6 2-15,0 4 0 16,-4 7 0-16,-3-1 1 16,-4 8 0-16,6 6-1 15,-1 6 1-15,-3 2 0 16,-6 0 0-16,-8-3 2 16,-5 8 0-16,-1 0 1 15,-5 8 1-15,-3 0 0 16,-14-5 2-16,-12-2 0 0,1 1 0 15,-1 0 1-15,-8-5 12 16,5-2 9-16,-6-15 19 16,-3-6 10-16,10-9 1 15,3-5-5-15,5-6-16 16,7-6-10-16,3-8-11 16,3-4-5-16,12 0-7 15,-9-5-2-15,18 14-1 16,6 1-12-16,-4 4-45 15,17 12-33-15,-13-6-94 16,2 10-81-16,3 5 170 16</inkml:trace>
  <inkml:trace contextRef="#ctx0" brushRef="#br0" timeOffset="78456.43">17643 11317 779 0,'0'-3'461'15,"0"3"-72"-15,-5 0-186 16,4 0-50-16,0 0-85 16,0 0-26-16,-18 8-9 15,-25 45-2-15,18-20 0 16,3 11-1-16,2 9-7 15,-17-6-2-15,20 7-6 16,-12-6-3-16,-5-8-2 16,17 3-2-16,-13-13-2 0,14-3-2 15,15 0-1-15,0-6-1 16,17-2 0-16,-3-6 1 16,7-5 3-16,1-1 0 15,9-7 3-15,2-5 0 16,2-8 1-16,7-1-1 15,-7-11-1-15,5-2-2 16,0 2-1-16,-1-2 1 0,-7-2 0 16,-4 3 1-16,-9 1-1 15,-6-1 2-15,-11 11-2 16,-6 2-5-16,-11 7-3 16,-4 5-4-16,-2 9 1 15,-1 8 1-15,-1 3 3 16,1 0 1-16,2 3 0 15,1-6 0-15,10 9 0 16,0-2 0-16,10 3-1 16,0-3 1-16,0-7 0 15,7 6 0-15,-2-7 1 16,5 4 0-16,2-4 11 16,-3-4-23-16,3-8-78 15,0-6-49-15,5-10 70 16</inkml:trace>
  <inkml:trace contextRef="#ctx0" brushRef="#br0" timeOffset="79038.84">18038 11307 812 0,'-12'-1'392'0,"3"2"-142"15,-2 0-44-15,10 4-73 16,3 2-26-16,2-1-38 15,5 0-5-15,3 4-3 16,-5-5 4-16,14 4 9 16,-1-4-2-16,11-3-9 15,4-1-7-15,7-4-20 16,6 2-9-16,1-1-12 16,-9-3-3-16,-13 0-2 0,-4-1-2 15,-19-1 1-15,7 5 0 16,-11 1-3-16,4 1-1 15,-10 7-1-15,-4 1-2 16,0 11 0-16,-14 3 0 16,1 6 1-16,1 8-2 15,-13 0 1-15,6 8 0 0,1 1-1 16,-3-9 1-16,8 0-1 16,-1-2 0-16,5-1 1 15,3 4-2-15,2-4 1 16,-2-9 0-16,6-1 1 15,-5-6 0-15,4-6 5 16,11 1-6-16,-2-11-38 16,8 2-53-16,1-10-129 15,-3-5 134-15</inkml:trace>
  <inkml:trace contextRef="#ctx0" brushRef="#br0" timeOffset="79305.39">18101 11581 1070 0,'-6'-2'586'0,"-1"-7"-148"16,7 7-206-16,6 3-50 16,8-3-87-16,5 5-23 15,15 7-20-15,1-8-8 16,13 11-18-16,-2-2-6 15,-9-10-9-15,5 7-2 16,-12-6-2-16,-10-4 1 16,5 0 0-16,-13-7-1 0,2 3-32 15,3 4-29-15,-15-10-55 16,3 7 60-16</inkml:trace>
  <inkml:trace contextRef="#ctx0" brushRef="#br0" timeOffset="81725.95">18991 11691 774 0,'-1'-6'402'15,"2"4"-122"-15,6 4-101 16,-9-6-28-16,-1 0-30 16,-1-1-11-16,-4-4-22 15,-5 2-10-15,13 9-13 16,-4-2-2-16,-5 2-2 15,2-3-4-15,-17-5-16 16,2 3-9-16,-7 1-16 16,11 8-6-16,-10 2-6 0,-2 3-1 15,2-1-3 1,-4-4 0-16,14 7 0 0,5 1-1 16,4-1-3-16,6 2-1 15,3 4 1-15,0-8 0 16,7 6 2-16,4 0-1 15,5-5 2-15,8 0 0 16,-2-9 1-16,1-4 2 0,7-7-1 16,-5-3-11-16,1-5-19 15,-1-4-7-15,-9-3-10 16,3 2 12-16,-4-4 18 16,-3 5 8-16,-6 3 9 15,-3 8 2-15,-1 15-15 16,-1 1-4-16,-3 12-4 15,-13-2-2-15,2 12 14 16,-8 5 2-16,-8 11 4 16,2 6 2-16,-4 13 5 15,-4 0 3-15,12 9 3 16,-5-7-1-16,-2-5-2 16,7-3-1-16,0-4-2 15,8 1-1-15,3-6 0 16,2-4-1-16,-3-11 1 0,1-9 1 15,-2-9 2-15,-1-1 3 16,3-2 6-16,-3-12 1 16,2 2-1-16,-5-12-2 15,5-9-5-15,0 3 0 16,-2-21-3-16,9 1 0 16,1-17-4-16,7 6-1 15,10 1-5-15,-2 2-2 16,14 10-1-16,0-3-1 15,7 3 3-15,6 5 1 0,-2 4-1 16,2 1 2-16,7 15 8 16,-1-2 3-16,3 7 4 15,-5 6 0-15,-5-2-5 16,5 9-2-16,-15-6-3 16,-3 1 0-16,-6 3 12 15,-8-2-9-15,-2-1-80 16,2-2 75-16,3-4-28 15</inkml:trace>
  <inkml:trace contextRef="#ctx0" brushRef="#br0" timeOffset="82721.4">19845 11612 425 0,'0'-2'337'15,"0"1"24"-15,0 0-128 16,0 0-47-16,0 1-96 15,0 0-24-15,0 0-34 16,1 0-7-16,3 8 9 16,4 5 1-16,31 22 2 15,-27-28 1-15,8-5-1 16,1 3-1-16,5 0-7 16,-5-11-1-16,0-9-6 15,3-2-2-15,-4-3-4 16,-1-3-3-16,-8 0 1 15,-6-1-1-15,-6 2 1 0,-4 0-2 16,-7 14-8-16,-7 3-4 16,-8 10-5-16,-3 10-2 15,-12-1 3-15,4 10 1 16,10 3 1-16,-3-3 1 16,18 8 0-16,-3-6 0 15,-2-2 1-15,1-3 1 16,-6-3 2-16,7-1 0 0,12 4 3 15,1 1 2-15,12 1 5 16,2 0 2-16,-1-6 4 16,12 6-1-16,-1-5-1 15,7 1-2-15,3-6-1 16,-2-8 0-16,10-5 13 16,-2-11-19-16,6-9-81 15,10-3-108-15,-4-4 105 16</inkml:trace>
  <inkml:trace contextRef="#ctx0" brushRef="#br0" timeOffset="83023.12">20597 11434 1214 0,'-1'-3'536'0,"0"3"-277"0,-5-3-60 15,5 3-101-15,0 0-31 16,0 0-38-16,-2 3-11 16,-3 20-7-16,-44 25 0 15,29-14 0-15,-1 7 1 0,-9-6 0 16,12 8 0-16,-5-3-3 16,-5-12-1-16,18 8-2 15,-14-7 0-15,21-6 2 16,0 2-3-16,-9-14-56 15,14 0-39-15,-1-9-87 16,-13-5-55-16,14-8-60 16,-1-8-52-16,7-4 221 15</inkml:trace>
  <inkml:trace contextRef="#ctx0" brushRef="#br0" timeOffset="83691.83">20433 11586 573 0,'13'-8'353'16,"0"4"-51"-16,-2 3-71 15,-2 1-21-15,-5-1-44 16,5 6-21-16,5 8-32 0,3 4-22 16,5 7-29-16,-1-13-12 15,8-3-17-15,2-3-3 16,9-5-5-16,1-4-4 16,-4-9-2-16,-5-11-2 15,2-8-3-15,-1-2-2 16,13-3-2-16,-3-6-1 15,-4-5 0-15,1 2-2 16,-13-1-1-16,4 12-1 0,-9 3-3 16,1 12-1-16,-11 10-3 15,-5 6-8-15,-5 10-2 16,-11-5-1-16,-5 19 4 16,-7 0 8-16,-2 14 2 15,0 9 1-15,-10 6 1 16,-2 6-1-16,-7 1 1 15,7 6 0-15,4-4-1 16,-7-11 0-16,13 1 0 16,-13-11 0-16,8-2-1 15,5-1 2-15,1-7-1 16,8-4 0-16,0-9 0 16,7-3 1-16,3-9 8 15,6 0 1-15,4-10-2 16,7-4-2-16,14-13-3 0,0-9-13 15,12-7-33-15,7-1-16 16,2 0-35-16,4 2 6 16,3 11 29-16,-9 2 18 15,-10 7 27-15,-2 2 5 16,-10 15-2-16,-7 0-1 16,-1 16 10-16,-6 8 7 15,-7 6 20-15,-2 6 8 16,-7 3-1-16,-1 0-2 0,-8-4-11 15,2 2-4-15,-4-5-7 16,1 2-1-16,-2-4-1 16,3 4-1-16,3-1 3 15,0-9 10-15,7 5-61 16,-1-10 478-16,8-13-338 16</inkml:trace>
  <inkml:trace contextRef="#ctx0" brushRef="#br0" timeOffset="84987.64">21983 11620 318 0,'11'0'247'0,"-1"-10"5"16,-1 12-41-16,-3-2-23 15,-4 0-32-15,1 0 2 0,-3-2 11 16,0 1-1-16,-1 0-8 16,-1 0-18-16,1 0-51 15,0 0-19-15,0 0-19 16,0 0-7-16,-14-9-15 16,-32-11-6-16,20 18-14 15,-2 2-5-15,0 5-4 16,5 7-1-16,1 6-1 15,4-2 0-15,-4-1 0 16,1-2-1-16,-2 1 1 16,6 5-1-16,-2-1 0 15,2 5 0-15,6-2 0 16,-8-6 0-16,12 5-1 16,2-3 0-16,6-2-1 15,4 2-1-15,4-7-2 0,5-4 2 16,7-1 1-16,4-4 2 15,7-3 1-15,-4-10 0 16,3-5-9-16,7-5-6 16,9-3-3-16,2-1-1 15,1-6 11-15,-6-1 6 16,-13-3 0-16,0 1-1 16,-11 3 0-16,-6 4 0 15,-11 14-4-15,-8 6-5 16,-7 20-5-16,-3 13-3 15,-8 16 5-15,-4 3 6 0,-6 7 6 16,-4-2 1-16,3 6 2 16,1 6 1-16,10 9 0 15,-1-5 0-15,5 2 1 16,-2-3-2-16,-1-12 1 16,17 3 0-16,-5-11 0 15,3-1 1-15,-3-6 1 16,-14-2 0-16,-1-5 2 15,0-3 1-15,1-8 2 16,3-5 2-16,7-8 4 16,-4-13-2-16,10-10-14 15,3-7-10-15,4-18-24 16,6 2-8-16,4-8 7 16,2 6 6-16,4 8 17 0,0 4 6 15,9 10 0 1,6-1-2-16,-4 1-1 0,2 0 10 15,13 8 19-15,-13-2 10 16,21 8 15-16,5 6-2 16,-7-12-8-16,15 13-5 15,-12-2-10-15,5 2-5 16,-1 4-6-16,-19-13-1 0,-6 4 5 16,-13-6-2-16,-3 2-30 15,7 4-49-15,-12-12-123 16,4-4 120-16</inkml:trace>
  <inkml:trace contextRef="#ctx0" brushRef="#br0" timeOffset="85854.48">22699 11097 740 0,'10'0'414'16,"-9"4"-97"-16,-1 4-113 16,-8 9-84-16,2 10-34 15,-15 6-5-15,-4 4-2 16,-2 9-5-16,-14-1-4 15,7 16-5-15,-1 6-6 0,-4 1-20 16,-2-1-8-16,5-11-14 16,1-7-4-16,10-9-6 15,7-2-1-15,10-7-1 16,1-1-1-16,0-8-1 16,4-4 0-16,0-4 0 15,11-2 0-15,6-3 4 16,4-4 0-16,9-9 3 15,3-2 1-15,10-10-2 16,1-3-1-16,6-9-2 16,3-1-1-16,-4-11 0 15,2-1-1-15,0 1 2 16,-6 2-1-16,-5 6-2 16,-9 8 1-16,-21 6-1 15,-3 3-1-15,-11 13-3 16,-1 5-3-16,7 14 0 15,-23-3-1-15,11 11 5 16,-8-4 0-16,-3 0 0 0,27 8 0 16,-11-9 2-16,10 2-1 15,4-3 0-15,-5-4 1 16,8-1-2-16,-8-3 1 16,0-1 0-16,8-2 0 15,2-2 1-15,14 1 2 16,4-7 1-16,-9-6 1 15,9-6 1-15,-4-5-1 0,3-8 0 16,3 2-1-16,0-6-2 16,-4-6 1-16,4 2-1 15,-4-8 0-15,1 10-1 16,-2 8-1-16,-13 8-1 16,-4 7-5-16,-8 11-6 15,-1 12 1-15,-13 4 1 16,-4 12 6-16,-11 6 7 15,-6-2 8-15,-1 18 14 16,-4 1 8-16,-9 12 8 16,-3 9 0-16,8 1-8 15,3 1-4-15,7-16-12 16,8-6-4-16,-9-13-6 0,1-8-1 16,12-6 7-16,6-6-2 15,10-14 19-15,10-7 286 16,-1-8-236-16</inkml:trace>
  <inkml:trace contextRef="#ctx0" brushRef="#br0" timeOffset="88804.33">3539 14406 214 0,'1'-3'182'0,"0"1"49"16,0 2-19-16,-2-2-29 16,1 1-18-16,0 1-29 15,-1-1-21-15,1 1-41 16,0 0-12-16,0 0-18 16,0 0 2-16,-1 0 12 15,0 0 3-15,0 0 9 16,0 0-2-16,-10 11-14 15,-34 34-8-15,26-27-12 16,5-1-7-16,-4-6-11 16,-2-1-5-16,10 3-5 15,-9-6-2-15,19 5-3 16,-2-2-1-16,3 1-1 16,11 2-2-16,-12-6-1 15,11 3-1-15,-3-4 1 16,-1-3 2-16,8-2 4 15,-4-2 2-15,10-6 4 0,1 0 0 16,2-4 1-16,1 0 1 16,-8-1 0-16,-5-5 0 15,-1 5 1-15,-4-2 0 16,-6-2 2-16,-1-2-1 16,-10 1-3-16,-2-1-1 15,-2 8-6-15,3 8-1 0,-1 2-5 16,-2-1-1-16,3 2-2 15,-1 2 0-15,6 3 3 16,3 3 1-16,2-4 3 16,3 3 6-16,-2-7-56 15,4 1-32-15,2-2-93 16,-6-1-104-16,0 1 185 16</inkml:trace>
  <inkml:trace contextRef="#ctx0" brushRef="#br0" timeOffset="89329.65">4103 14167 470 0,'8'-20'259'0,"-1"3"-39"16,3 4-25-16,-5 2-34 15,0 6-13-15,-4-1-21 16,-1-1-6-16,0 6-11 15,1 1-21-15,-1 0-34 16,-1 0-18-16,0 1-28 16,-6 21 3-16,-21 43 5 15,13-15 1-15,-5 20 3 16,-4 10 2-16,-11 7 2 16,0 0 1-16,-2 3-2 15,3 1-3-15,5-1-3 16,-1-9-4-16,-1-11-3 15,-4-14 0-15,8-8-3 0,0-1 1 16,4-13 0-16,5 0 0 16,1-16 6-16,1-2 3 15,6-12 9-15,0-6 0 16,1-8-21-16,3-6-27 16,1-8-131-16,5-5-143 15,8-2 185-15</inkml:trace>
  <inkml:trace contextRef="#ctx0" brushRef="#br0" timeOffset="89746.28">4146 14784 1136 0,'-8'5'484'0,"-3"5"-262"15,-1 1-46-15,-1 8-60 16,2 0-33-16,-3 0-46 16,2-3-12-16,-2 0-15 15,-1 5-2-15,4 2 2 16,-2-5 4-16,2 5 6 16,1-5 1-16,7-1-6 0,-3-3-4 15,9-1-7-15,5 1-1 16,1-8-1-16,10 5 1 15,-4-9 4-15,1-5 4 16,2-4 7-16,-3-10 3 16,1-7-1-16,1-1-1 15,-6-4-2-15,0 2-2 16,-11-5-1-16,-1 5-1 16,-6-1-5-16,-4 8-3 0,1 11-7 15,-1-2-7 1,-3 10-12-16,2 7-31 0,-7 2-107 15,1 9-86-15,4-2 144 16</inkml:trace>
  <inkml:trace contextRef="#ctx0" brushRef="#br0" timeOffset="90912.62">4872 14547 406 0,'1'-4'249'16,"3"-4"6"-16,-3 5-29 15,-4-7-25-15,11 9-7 16,-8-2-18-16,0-3-7 16,5 6-18-16,-6-1-14 15,1 0-26-15,0 0-21 16,0 1-38-16,0 0-15 0,-1 2-26 15,-9 22-5-15,-17 41 0 16,9-26 0 0,1 9-2-16,-4 2 1 0,-6-5-1 15,-2-2-1-15,11-1 1 16,-2-10-1-16,12-12-2 16,1-6 1-16,2-12-1 15,3-3 3-15,5-1 6 16,-3 2 2-16,0-1 0 15,16-4-1-15,45-42-7 16,-26 19-1-16,2 0-1 16,-1-5 0-16,-7-2-1 15,-7-1 1-15,-4 9 0 16,4 8 0-16,-16 6 1 16,1 7-2-16,-9 6-4 15,-6 4-2-15,2 8-2 0,-6 3 0 16,1 4 5-16,0 1 0 15,3 1 0-15,8 2 1 16,-5 2-1-16,9 1 0 16,-6-9-1-16,2 2 0 15,13 1 1-15,-2-6 0 16,13 10 1-16,-7-12-1 16,0-2 2-16,4 4 0 15,1-3 0-15,-1-1 0 0,4-7 4 16,-2-8 1-16,6-12 3 15,13 6 1-15,-7-13 0 16,4 2-1-16,-8-8 0 16,-1-11-1-16,-11-4 2 15,-4-9-1-15,0 0 2 16,-6 2-2-16,3 15 0 16,-14 0-2-16,-1 12-3 15,-9 2-1-15,3 9-3 16,1 6-2-16,2 10-3 15,-9 0-1-15,12 8 5 16,-10-2-8-16,-3-2-56 16,11 3-28-16,-15-7-115 15,19 10-73-15,1-5 184 0</inkml:trace>
  <inkml:trace contextRef="#ctx0" brushRef="#br0" timeOffset="91679.65">5595 14563 841 0,'5'-6'417'0,"-5"-3"-124"15,3 7-50-15,-3 0-73 16,1 3-38-16,-1-1-44 16,-1 0-8-16,0 2-6 15,-7 18 3-15,-18 37-10 16,10-26-10-16,-6-2-15 16,2 7-8-16,3 6-15 15,-5-11-6-15,8 4-6 16,4-6-1-16,4-7-3 15,6 3-1-15,0-10 0 0,1-2-1 16,5-6-1-16,3 4 1 16,7-3 4-16,-2-6 1 15,4-8 4-15,5-1 1 16,3-9-1-16,1-1-2 16,6-1-2-16,-1-7-1 15,-2-11-1-15,-3-1 0 16,-3-2 1-16,-1-3-1 15,-11 18-1-15,3 2 1 16,-13 11-1-16,5 6-1 0,0 7-5 16,-13 3-2-16,-4 6-1 15,-5 6 2-15,4 5 3 16,-1-3 1-16,12 12 0 16,-7-6 0-16,2 0 0 15,5-1 0-15,0-6 0 16,2 2 0-16,9-8-1 15,6 10 0-15,-1-4 0 16,4-1 0-16,-4 0 1 16,0-9 0-16,3-8 2 15,-3-1 1-15,11-4 2 16,-2-9 1-16,7-6 0 16,10 2 1-16,-12-23-1 15,7 6 1-15,-4-16 2 16,-5-12 0-16,6-2 0 15,-7-3-1-15,-7 1-1 0,-5 1-2 16,-9 17-1-16,-2 11-2 16,-16 6-5-16,-6 9 0 15,-10 8 16-15,-4 4-14 16,7 15 6-16</inkml:trace>
  <inkml:trace contextRef="#ctx0" brushRef="#br0" timeOffset="93478.739">6853 14518 581 0,'-43'2'314'0,"43"0"-70"15,0 2-29-15,-10-9-66 16,-6 2-27-16,5 1-30 16,10-3-9-16,-1 5-2 15,5 1 1-15,-3-1-8 16,0 0-3-16,0 0-13 16,0 0-9-16,0 0 2 15,0 0 2-15,11 2 5 16,12 3 7-16,47 5-2 15,-28-10-7-15,-5-5-14 16,7 3-10-16,-1-1-15 0,0-2-3 16,-7-1-6-16,-3 1 0 15,-7 5-1-15,-11-7-1 16,-4 8 3-16,-4 2 2 16,-14-5-5-16,-2-2-25 0,-4 0-116 15,-7 0-73-15,-1 7 117 16</inkml:trace>
  <inkml:trace contextRef="#ctx0" brushRef="#br0" timeOffset="93862.34">6763 14635 433 0,'-3'4'318'16,"3"2"25"-16,-9-3-135 15,11 1-24-15,-3-1-54 16,-9-3-20-16,7 0-18 16,1 0-10-16,1 0 2 0,0 0 2 15,1 0 12-15,0 0 12 16,0 0 5-16,6 1 4 15,9 2-9-15,23 4-11 16,-4-5-19-16,6 1-11 16,6 1-24-16,2 2-9 15,-8 0-15-15,-8-1-6 16,-8-4-6-16,-2-3-1 16,-8-3 3-16,2 2 0 0,-6-3 4 15,-2-1-6-15,-7-2-28 16,-3 0-29-16,-7 0 38 15,0 3-10-15</inkml:trace>
  <inkml:trace contextRef="#ctx0" brushRef="#br0" timeOffset="95162.22">7944 14271 330 0,'-2'0'218'0,"1"0"0"15,0 0-43-15,0 0-54 16,0 0-14-16,0 0 0 15,0 0 7-15,0 0 17 16,0 0 0-16,1 0-9 16,0-1-6-16,13-2-19 15,11-6-11-15,35-9-24 16,-25 10-13-16,5 5-23 0,3 3-7 16,-20 2-10-16,2 4-2 15,-11 3-5-15,-16-1 0 16,12 13-2-16,-4 2 3 15,-10 5 4-15,-7-1 2 16,-6 4 1-16,-13-5 0 16,-5 0-2-16,9 3 1 15,-14-14-1-15,12 3 0 16,4-10-1-16,-1-6 0 0,12 8-1 16,-2-11-1-16,10 2 3 15,4-1 0-15,2-11-5 16,4 7-2-16,4-6-3 15,4 0-4-15,2 3 1 16,4-2 1-16,3 5-3 16,0-1 0-16,6 3-1 15,-1 2 0-15,5 12 1 16,-3 5 1-16,-4 5 4 16,-6 5 0-16,-13-1 3 15,0 5 1-15,-10 2 4 16,-4 1 1-16,-2 6 6 15,-7 5 2-15,-13-3 9 16,-5-6 7-16,-11-4 14 16,0-5 5-16,4-6 6 0,5 1 1 15,3-14-9-15,-4-7-3 16,9-7-9-16,5-7-7 16,3-9-8-16,12-3-5 15,-7-18-8-15,5 4-2 16,0-6-6-16,10 1-1 15,2 10-2-15,5 5 1 16,6 10-15-16,-11 4-31 16,10 7-96-16,2 0-50 15,0 5 109-15</inkml:trace>
  <inkml:trace contextRef="#ctx0" brushRef="#br0" timeOffset="95878.67">8615 14251 525 0,'1'0'324'16,"7"3"-27"-16,-4 1-58 15,-6-1-66-15,0 7-22 0,-8 3-13 16,-2 4 5-16,-7 10-11 15,-1 4-11-15,-1 7-26 16,-6 1-13-16,-2 4-23 16,-3 0-15-16,0-3-18 15,-1 7-7-15,6-6-10 16,-6-5-3-16,18 4-3 16,5-7-1-16,9-6-2 15,1-8 0-15,4-4 0 16,6-4-1-16,5-7 1 15,10 3 1-15,5-9 4 16,5 5 0-16,7-4 2 16,1-9 0-16,3-6 2 15,2-12-1-15,-8-8 1 16,-4 4-1-16,-11-5 2 16,-14 2 1-16,-11 3 0 0,4 6 1 15,-18 5-4-15,10 9-5 16,-5 10-6-16,-10 1-3 15,-1 9-1-15,-12 2 2 16,-2 9 2-16,6 4 1 16,12 4 0-16,2-4 0 15,9 0 0-15,3 3-2 16,2-4 1-16,7 10 0 16,4-8 1-16,6 3 1 0,-1-9 1 15,-3-9 2-15,6 1-2 16,5-6-29-16,-12-11-69 15,11 0-65-15,1-18 91 16</inkml:trace>
  <inkml:trace contextRef="#ctx0" brushRef="#br0" timeOffset="96461.35">9008 14234 421 0,'-13'-8'266'16,"4"3"-3"-16,0 1-25 15,3 0-31-15,-3-1-16 16,7 5-29-16,1 0-17 16,1 0-41-16,0 0-19 0,0 0-32 15,0 0-3-15,3 0-1 16,22 2 3-16,42 6-2 16,-29-7-11-16,4 1-21 15,7 3-8 1,-11 2-4-16,1 0 0 0,-14 0-2 15,-10-3 1-15,-8-2 1 16,-3 0 2-16,-4 2 15 16,-6 2 6-16,-6 8 2 15,1 7-2-15,-2 11-13 16,-6 2-6-16,5 8-4 16,-10-1-1-16,-2-3-1 15,4 4 1-15,-11-6-1 16,4 1 0-16,3 4 0 15,2 0-2-15,7 2 0 16,1-6 0-16,4-3-1 0,2-2 1 16,2-7 0-16,1-9 0 15,3-5 0-15,-3-12 6 16,7-2-27-16,1-6-33 16,5-10-105-16,5-4-78 15,-2-27 142-15</inkml:trace>
  <inkml:trace contextRef="#ctx0" brushRef="#br0" timeOffset="96689.03">9055 14497 1153 0,'-5'-1'551'0,"0"-5"-233"15,7 6-88-15,5 0-95 16,2 1-39-16,8 9-22 15,13 3 10-15,4-2-16 16,-5 1-17-16,1-6-25 16,-4-2-7-16,-2-3-6 15,8 3-2-15,-2 0 8 16,-10-4-30-16,-2-3-162 16,-4-1 127-16</inkml:trace>
  <inkml:trace contextRef="#ctx0" brushRef="#br0" timeOffset="97894.28">10140 14511 437 0,'46'-4'234'16,"-36"4"-31"-16,0-2-19 16,3-5-19-16,-11 0-2 0,1-1-7 15,5 3-6-15,4 4-8 16,-1-3-4-16,-1 2-12 16,-10-2-6-16,-1-2-11 15,-5-5-7-15,-3 2-22 16,0 3-15-16,-5 0-27 15,-5 1-10-15,1 5-17 16,-5 0-5-16,-7 5-6 16,-12 3 0-16,-6-1-1 15,3 5 0-15,5 6 0 16,13 4 0-16,10-1-1 16,3 1-1-16,5-5-1 15,0 2-1-15,6 4 0 16,1 0 0-16,6 2 0 15,4-2 1-15,7-3 1 16,1-9 1-16,4-10 3 0,6 0 2 16,8-12 3-16,5-1 0 15,6-8 2-15,-9-11-1 16,-7 0-2-16,3 2 2 16,-7 0-11-16,-4-8-6 15,1 7-12-15,-10-3-3 16,-11 1 10-16,3 19-2 0,-10 13-3 15,-1 7 0-15,-7 17-7 16,7 10 7-16,-7 5 10 16,-8 0 0-16,9 14 5 15,-10 1 1-15,-6 8 5 16,8 17 5-16,-11-2 6 16,0-8 1-16,9-2-1 15,-2-6-2-15,5-2-6 16,4 1 0-16,1-5-1 15,-1-9 1-15,3-8-1 16,0-11 3-16,-1-14 7 16,1-7 6-16,-2-9 5 15,3 0 0-15,-2-10-6 16,-4-8-7-16,2-14-6 16,3-6-1-16,2-7-3 0,2 4 0 15,5 4 0-15,-8-1-1 16,8 14-2-16,1 7-1 15,1 3-3-15,5 4-1 16,9 7-2-16,-1-5-1 16,10 0 1-16,8 3 0 15,4-5 0-15,10 6 1 16,12 3 0-16,2-4 2 0,7 5 4 16,8 3 1-16,-8-2 3 15,3 5 2-15,-13-4 0 16,-15-2 0-16,-12 5 3 15,-13-3 18-15,-11 1-47 16,-3 7 78-16,-6 1-46 16</inkml:trace>
  <inkml:trace contextRef="#ctx0" brushRef="#br0" timeOffset="99048.36">11086 14485 402 0,'-1'-1'282'16,"0"0"-19"-16,0 0-32 15,0-1-18-15,0 2-36 16,0-1-13-16,0 0-45 16,0 1-27-16,-1 0-50 15,1 0-21-15,0 0-9 0,1 0 4 16,5 15 15 0,-1-6 4-16,39 31-4 0,-35-31-4 15,-3-3-5-15,10 3 1 16,5-7 5-16,1-4 1 15,6-10 1-15,-1-6-3 16,-4-4-7-16,2 4-3 16,-10-5 0-16,-4-2 0 15,-10-4-2-15,-3 3-1 0,-7 0-5 16,-3 6-4-16,-7 6-5 16,2-1-2-16,-6 15-6 15,1 0 0-15,1 17 1 16,3 0 1-16,6 4 2 15,-13-1 1-15,5-1 0 16,-3 2-1-16,0 1 1 16,13 6-2-16,1-2-1 15,-4-3 0-15,6 3 1 16,3 2 1-16,0-1 6 16,9 0 3-16,3 2 6 15,3-3 3-15,11-2-1 16,-3-3 0-16,4-8 2 15,4-4 0-15,-8-16 3 16,16 0 1-16,6-15 1 16,-2-9 5-16,10-5-46 15,0-6-48-15,4-3-152 0,6 2 133 16</inkml:trace>
  <inkml:trace contextRef="#ctx0" brushRef="#br0" timeOffset="100014.9">11713 14220 534 0,'-17'0'367'0,"6"-4"59"16,1-2-120-16,10 6-93 15,5 1-31-15,-3 1-69 16,-2-2-29-16,0 0-40 16,0 0-9-16,0 3-1 15,-5 16 5-15,-15 43 10 16,-4-27-3-16,6 14-10 15,-5-3-4-15,-7-2-10 16,2 3-3-16,-11-10-6 16,8 3-2-16,-2-11-4 15,8-2-1-15,11-11 1 16,4-6-2-16,9-8-26 16,1-8-43-16,5-9-67 15,8-4-34-15,6-12-67 16,7-2-32-16,5-9-93 15,-6-6-34-15,3 0 70 16,-6-4 81-16,-2 11 239 0,2 12 123 16,-9 16 122-16,-7 6 18 15,-5 15-24-15,0 2-20 16,-10 0-44-16,11 3-1 16,0 7-38-16,3 3-27 15,9 2-44-15,-10-4-15 16,6-10-13-16,3-2 0 0,19 1-1 15,11 1-2-15,2-13-4 16,5 2-2-16,-5-11-5 16,3-3 0-16,-5-9-3 15,-2-7-1-15,-11-7-2 16,1-5-3-16,2 2-2 16,-6-6 0-16,-10-2-3 15,-4-5 1-15,-7 16-4 16,4 2 0-16,-1 13-3 15,-11 8-1-15,2 8-4 16,-8 4-4-16,7 16-1 16,0 6 0-16,-14 5 5 15,-11 7 3-15,5 10 1 16,-16 1 2-16,-3 15 0 16,4 3 2-16,-18 0 0 0,15-1 0 15,3-7 1-15,2-5-1 16,8-10-2-16,2 0 0 15,2-13 0-15,5-2-1 16,7-10 0-16,1-5 7 16,8-7 11-16,1-4 0 15,2-11-1-15,5-5-6 16,12-9-13-16,5-4 0 0,13 1 0 16,2-13-1-16,16 8-1 15,3 1 0-15,-5-3-1 16,-12 12-1-16,-1 6 0 15,-20 3-1-15,1 14 0 16,10 6 0-16,-19 8 0 16,9 9 1-16,-12 0 2 15,-8 6 1-15,-5-1 1 16,-6-2 2-16,8 8-1 16,-5-1 0-16,-1 2 2 15,5 2-1-15,-22-9 1 16,14 2 0-16,2-3-1 15,-2-2 1-15,13-4 10 16,-9-6-15-16,-3-12 4 16</inkml:trace>
  <inkml:trace contextRef="#ctx0" brushRef="#br0" timeOffset="101127.38">12877 14472 305 0,'2'-5'187'16,"-2"4"-18"-16,0 0-26 15,3-5-27-15,10-2-4 0,29-8 1 16,-23 18-6-16,-6-2 7 16,-2-5 8-16,-6-1 0 15,-5 0 15-15,5 5 9 16,-5-3-1-16,3-2-10 16,2 5-41-16,-4-4-24 15,-8-6-30-15,-11-6-9 16,1 5-14-16,-7-4-4 0,-2 6-8 15,1 7-2-15,-13 1-3 16,-2 4-1-16,-7 11 0 16,-4-1 0-16,11 11 1 15,5 2 1-15,11-5 0 16,13 8-1-16,-8-18-1 16,16 7-2-16,2-3-2 15,0-3 1-15,13 6 0 16,-17-7 1-16,14 4 1 15,-1 0 2-15,8-4 0 16,2-2 4-16,0-6 3 16,3-7 3-16,5-9 2 15,11-3-1-15,8-7-1 16,0-1-2-16,-3-7-1 16,-4-5-1-16,0 2 1 0,-9-1-1 15,-15 3-2-15,-2 9-1 16,-14 8-3-16,7 11-7 15,-1 12-6-15,-7 5 0 16,0 20-1-16,-17 5 7 16,-2 12 5-16,-3 2 0 15,-11 3 2-15,0 1 0 16,-3 6 0-16,4 12 1 0,-3-5-1 16,10 9 1-16,-4-15 0 15,12-6 1-15,2-2-1 16,-13-14 1-16,17 6 0 15,-16-9 0-15,1-9 2 16,10 3 2-16,-9-16 4 16,0-4 3-16,5-11 1 15,-1-2 0-15,3-16-3 16,5 0-1-16,3-12-5 16,2-4-1-16,11 1-5 15,1-5-3-15,10 9-3 16,2 4 0-16,7 1 0 15,8 9 1-15,3-5 0 16,14 2 2-16,-10-5 0 16,10 4 0-16,5 6 1 15,-10-8 1-15,16 12 4 0,-8-1 3 16,3 5 1-16,5 5-2 16,-9 0 1-16,-4-2-1 15,-19-7 3-15,-6-1 11 16,3 5-31-16,-4-7-33 15,-2-3-18-15,0-2 24 16</inkml:trace>
  <inkml:trace contextRef="#ctx0" brushRef="#br0" timeOffset="101959.709">13499 14056 707 0,'13'-31'476'0,"-13"10"46"15,2 4-188-15,0 6-145 16,6 3-32-16,-8 3-75 16,-4 7-30-16,9 16-41 15,-4 6-7-15,-14 16 5 16,-3 7 6-16,-25 4 2 15,-2 6 1-15,6 12-1 16,-5 1-3-16,4-10-4 16,3 0-1-16,9-16-4 0,2-9 0 15,4-4-1-15,6-7-2 16,4-5 0-16,8-2 0 16,15-3 1-16,0-5 1 15,8-6 4-15,1-3 0 16,2-10 2-16,5-4-1 15,13-4-3-15,2-2-2 0,7-1-4 16,-4-1-1-16,-21-10-1 16,6 8 2-16,-10-2 2 15,-14-8 1-15,6 12 1 16,-9-1-1-16,-5 6 1 16,13 16-2-16,-10 0-2 15,-6 1-3-15,-5 12-1 16,-7-2 1-16,13 14 3 15,-6-4 0-15,-4-2-1 16,4 4 1-16,4-3 0 16,3 1 0-16,1-3 0 15,8 4 0-15,-12-9 0 16,6 3 0-16,2-4 0 16,4-4 2-16,8-2 2 15,7-4 1-15,15-2 2 0,-11-6-1 16,7-10 2-16,-3-1-2 15,-7-9 1-15,6 0-1 16,2-5-1-16,-4-12-1 16,-3 2-2-16,0 0-1 15,-7 14-1-15,-7 9-1 0,-3 18-10 16,-10 3-1-16,-10 15 1 16,0 9 1-16,-13 8 10 15,0 7 0-15,-6 11-4 16,-2 9 8-16,-6 9 18 15,-2 6 9-15,-4 0 20 16,5-2-6-16,-1-6-11 16,4-7-9-16,-3-8-12 15,0-4-4-15,13-9-5 16,3-3 0-16,12-20 0 16,6-3-13-16,2-18-24 15,4-4 12-15,3-5 4 16</inkml:trace>
  <inkml:trace contextRef="#ctx0" brushRef="#br0" timeOffset="105041.72">7600 15200 315 0,'0'0'201'16,"2"0"-1"-16,6 0-73 16,-3 0-20-16,0 1 2 15,-1-1 4-15,-4 0-3 0,0-1-3 16,0 0 2-16,0 0-7 16,3 0-21-16,-3 0-9 15,10-2-16-15,-8 2-8 16,-2 0-1-16,4 0-1 15,-4 1-6-15,18 3-1 16,18 5 0-16,-27-6 2 0,5-2-3 16,-2 0-2-16,2-1-8 15,6 0 0-15,10 4-3 16,-15-5-1-16,19 8-5 16,0 1-5-16,-5-5-7 15,4 4-1-15,1-3-1 16,-1-2 0-16,3-3-1 15,6 1 1-15,2-3 6 16,8 3 2-16,4 1 3 16,2-2-1-16,6 0-4 15,-7-7-3-15,1 3-2 16,-1-5-2-16,7 4 0 16,-8 1-1-16,-2 0-1 15,2 4 0-15,-6-2 0 16,8 3-1-16,0 1 0 15,-7 0-1-15,1 0 0 16,0-1 1-16,-3-2-1 0,4 5 1 16,0 1 0-16,-3-2-1 15,3 2 2-15,3 2-1 16,-4-2 0-16,11 4 2 16,-3-1-1-16,-6-4 1 15,5-6 0-15,1 0 0 16,8-1 1-16,4-2-1 0,4 3 0 15,-11-4-1 1,3 3-1-16,3 1 0 0,-2 1 0 16,3 0 0-16,1 4 0 15,-2 0 0-15,-3 3 0 16,-3-1 0-16,-2 0 0 16,1 2 1-16,-1-5 0 15,2 1 0-15,-3-4 0 16,-2-2 0-16,3-1 0 15,4 3-1-15,-4-3 0 16,4 1 0-16,-5 0 0 16,0-1 0-16,4 2 0 15,5 1-1-15,-7-2 0 16,4 0 1-16,4 4 0 16,-6-5 0-16,15 5 0 15,2 0-1-15,-15-1 0 0,7 1 0 16,-2 1 0-16,-6 0 0 15,11-4 0-15,-1 3 0 16,4-3 1-16,-2 2-1 16,3 0 0-16,8 2 0 15,-1 0 0-15,9 0 0 16,-2 0 0-16,-9-3 0 16,3 3 0-16,1 0 1 15,6 0-1-15,-2 1 0 0,1-1 1 16,0 3-1-16,0 1 1 15,3-1-1-15,-2 4 0 16,-3-3 0-16,-3 3 0 16,1 3 0-16,-4-2 1 15,0 3-1-15,-10-2 0 16,10 3 1-16,-8-5-1 16,2 3 1-16,8-3 0 15,-7 0 0-15,-8-3 1 16,-1-2-1-16,-5 1 0 15,-8-3 1-15,8 0-1 16,-8-4 0-16,-4 4-1 16,-5 1 2-16,-1 2-1 15,-4 2 0-15,-20-5 0 16,7 0 0-16,-15 0 0 0,2 3 0 16,0 3-1-16,-12-4 0 15,1 6 0-15,-9-6 0 16,-5-2 3-16,4 2-1 15,-1-3 1-15,0 0 1 16,1 1 2-16,0-1 1 16,0 0 7-16,-1 0-19 15,-1 1-90-15,1 0-41 0,0-1 70 16</inkml:trace>
  <inkml:trace contextRef="#ctx0" brushRef="#br0" timeOffset="107713.06">7567 15556 407 0,'0'0'214'0,"0"0"-47"0,0 0-29 16,0 0-33-16,0 0-5 15,0 0 3-15,0 0 4 16,0 0 1-16,0 0-3 16,0 0-21-16,0 0-15 15,0-1-26-15,13-3-8 16,7-3-13-16,25-18-4 15,-14 9-7-15,-3 2-1 16,9 4-6-16,-2 2-1 0,-8 5-3 16,5 0 0-16,-12 6-2 15,-3 3-3-15,-9 5 1 16,-8 3 1-16,-9 1 5 16,-5 6 4-16,-9 3 3 15,-2 6-1-15,-4 0 0 16,5 1-1-16,6-3 1 15,-1-3 0-15,-5-11 1 16,2-5 2-16,1-8 3 16,2-2 1-16,12-6-1 15,0-1-3-15,7-8-8 16,11 1-3-16,-1-5-2 16,14 6-1-16,-6 3 0 15,-1-1 0-15,11 9-1 16,-11-1-2-16,6 6-2 15,-1 7 0-15,-9 6 2 0,10 12 1 16,-14 0 4-16,-6 5 0 16,-3 1 1-16,-4 3 2 15,2 4 4-15,-13-7 3 16,-5 2 8-16,-20-8 9 0,0 2 17 16,1-1 4-16,0-1 6 15,3-6-3-15,-5-11-11 16,6-4-4-16,7-12-2 15,2-3-4-15,9-7-7 16,0-7-6-16,6-7-11 16,4 1-4-16,6-9-2 15,1-3-2-15,7 5-2 16,5 2 11-16,1 2-46 16,4 13-36-16,-1 6-103 15,-2-2-82-15,4 15 163 16</inkml:trace>
  <inkml:trace contextRef="#ctx0" brushRef="#br0" timeOffset="109862.66">8212 15496 691 0,'-9'0'320'0,"6"3"-132"16,-2 2-31-16,5 4-42 15,-3-1-23-15,5 3-35 16,-10-4-11-16,-2 5-8 16,7 5 3-16,-12 4 12 15,11 7 5-15,-7 12-6 0,-10 3-6 16,-7-4-13-1,-9 1-6-15,6-3-3 0,-1-5-4 16,10 1-4-16,2-7-3 16,6-8-6-16,5 0-2 15,6 2-5-15,1-6 0 16,7 4 0-16,4-6 0 16,5 1 0-16,-1 2 2 0,2-6 0 15,-3 0 0-15,8-1 2 16,6-5 4-16,3-7 6 15,3-5 2-15,1-10 1 16,-4-5-2-16,3 1-3 16,3-2-1-16,-12-12-2 15,7 6 1-15,-19-6-1 16,-11 1 0-16,0 14-3 16,-9-5-1-16,3 15-7 15,3 12-5-15,-4 6-3 16,-3 5-1-16,3 13 3 15,2-1 3-15,-3 1 2 16,0 0 0-16,-6-6 1 16,-5-7-1-16,12 5 0 15,4 1 1-15,12 1 0 16,6 4 0-16,-10-9 2 0,6 2 1 16,-7-5 2-16,-1-2 1 15,1-5 11-15,4-1-14 16,-2-2-77-16,7-3-67 15,4-5 78-15</inkml:trace>
  <inkml:trace contextRef="#ctx0" brushRef="#br0" timeOffset="110410.48">8567 15515 245 0,'-12'6'175'0,"1"-5"27"16,1-1-25-16,2 0-13 15,-1-1 4-15,6 0 4 16,1 1-4-16,-1 0-27 15,3 0-16-15,-2 0-39 16,2 0-19-16,0 0-15 0,0 0-2 16,29 10 7-16,29 2 0 15,-21-17-8-15,10 2-13 16,-8-7-14-16,2 2-3 16,-13 1-2-16,-17-8-2 15,-6 8-3-15,1 0-5 16,-2 7-11-16,0 6-1 15,-10 6 0-15,-11 1 3 0,0 8 7 16,-5 4 0-16,8 8-1 16,7 8 1-16,-9 3-1 15,2-2 0-15,2 3-1 16,-12-7 0-16,11 1 1 16,-8-4-1-16,-1-6 1 15,3-3 0-15,-3-6 0 16,10 4 1-16,2-4 0 15,2-5 0-15,-3-8 3 16,2-3-9-16,0-4-47 16,7-1-38-16,3-2-147 15,3-4-249-15,2-5 318 16</inkml:trace>
  <inkml:trace contextRef="#ctx0" brushRef="#br0" timeOffset="110679.32">8585 15749 968 0,'-2'4'480'16,"1"1"-154"-16,1-1-106 16,0-4-104-16,0 0-46 0,16 3-37 15,36 9-2-15,-22-10 9 16,1 5 2-16,-9-6-9 15,4-1-4-15,-7-3-9 16,11 8-2-16,-11 4-3 16,-7-9 0-16,0 9 0 15,-7-9-26-15,-2-5-573 16,7 11 434-16</inkml:trace>
  <inkml:trace contextRef="#ctx0" brushRef="#br0" timeOffset="111964.23">9310 15811 251 0,'1'-9'211'0,"4"6"27"15,-5-5-52-15,6 8-10 0,-3-1-15 16,1 3-15-16,-4-2-16 16,0-1-6-16,0 1 1 15,0 0 14-15,0 0 8 16,0 0-8-16,0-1-31 16,-1 0-21-16,0 0-30 15,-1 0-8-15,1 0-20 16,-4-3-9-16,-20-8-11 15,-28-11-5-15,29 23-3 16,-4-4-1-16,5 14-1 16,2 5 0-16,-14-7-1 15,7 7 0-15,3-2 1 16,3-3-1-16,11 1-1 16,1 5-1-16,5-10-5 15,5 8-1-15,2-5-2 0,7-1 2 16,4 7 2-16,11-2 3 15,2 3 3-15,5-4 2 16,5-7 2-16,-8-1 2 16,7-4 2-16,2-2 0 15,-6-9 1-15,-1-10 0 16,-5-3-3-16,-4 4 0 16,-3 0-4-16,-6 6-5 0,-8-7-6 15,1 2 0-15,-8 0-1 16,2 3-8-16,-3 23-4 15,-5-1-2-15,-4 23 1 16,-3 4 12-16,-4 14 7 16,-2 2 2-16,-8 9 1 15,6 8 0-15,3 11 1 16,5 5 1-16,11-8 1 16,-5-2 1-16,-6-17 1 15,3-5 0-15,0-1 0 16,-9-12 1-16,11-4 2 15,-19-9 2-15,-1-14 5 16,8 2 1-16,-7-13 2 16,8-4-2-16,1-9-5 15,-1-7-8-15,2-8-23 16,6-5-16-16,3-5-31 16,5 3 4-16,4-3 15 0,6 6 15 15,3 4 28-15,1 0 2 16,6 16-1-16,0-3 1 15,9 3 2-15,9 10 7 16,8-10 17-16,6 7 8 16,6 2 8-16,3 0-1 15,-1 0-9-15,-2-9-6 16,0 10-6-16,-10-12-1 0,-7 6 1 16,-1 3 21-16,-11-12-13 15,-3 7 364-15,-14-11-282 16</inkml:trace>
  <inkml:trace contextRef="#ctx0" brushRef="#br0" timeOffset="112878.239">9813 15791 411 0,'-28'10'228'16,"28"-9"-35"-16,3 7-37 16,0-6-52-16,-3-2-18 15,2 0-14-15,-2 0 6 16,0 0 15-16,0 0 5 16,0 0-1-16,0 0 0 15,0 0-8-15,16 7-6 0,29 2-20 16,-27-13-9-1,-1-12-17-15,1-10-7 0,2 5-10 16,-3-6-4-16,-4 5-4 16,-1 14 1-16,-12-3 5 15,-4-1 0-15,-8 3-1 16,-4 2-4-16,-4 11-9 16,-1 3-3-16,-2 10-2 15,-3-2-1-15,3 9 2 16,-6-1 0-16,4-2-1 15,6 6 1-15,1-7-2 16,7 4-1-16,4 1 0 16,-4-6-2-16,12-2 0 15,-6 0 0-15,8 0 1 0,-2 0 1 16,6 1 2-16,9 2 0 16,-8-8 2-16,8 0 2 15,2-5 3-15,6-3 3 16,12-4 5-16,7-2 15 15,-3-13-71-15,7-5-81 16,5-10 81-16</inkml:trace>
  <inkml:trace contextRef="#ctx0" brushRef="#br0" timeOffset="113150.51">10402 15527 755 0,'-13'4'408'0,"-4"9"-57"16,-2 3-120-16,0 12-72 16,-1 2-30-16,1 9-44 15,2 2-17-15,-1-3-23 16,0 1-9-16,8-2-14 16,-11-7-4-16,12 4-4 15,4-3-1-15,-15-9-1 16,20 6 2-16,-6-12 2 15,-9-5 1-15,12-1-39 0,-10-10-41 16,8-7-102-16,3-4-60 16,9-6-141-16,7-2 223 15</inkml:trace>
  <inkml:trace contextRef="#ctx0" brushRef="#br0" timeOffset="113799.83">10223 15681 628 0,'6'-4'349'0,"5"8"-69"15,0 9-101-15,-11-12-27 0,1 12-10 16,5-1-2-16,4-5-28 16,12 12-17-16,3-4-33 15,4-4-13-15,5-9-16 16,4 4-4-16,0-17-6 16,2 8-2-16,-2-9-2 15,-4-10-1-15,1 2-1 16,-12-12-1-16,-14-5-3 15,3 0-1-15,-12-8-3 16,19 9-1-16,-3 4-2 16,2 6-3-16,2 14-2 15,-13 0-1-15,-7 10-9 16,-10 1-4-16,2 8-2 16,-6 3 0-16,8 7 10 15,2 5 2-15,-12 2 3 16,-3 5-1-16,-5 11 1 0,-4 1 1 15,-3 5 1-15,12 10 0 16,-6-2 0-16,-1-7 0 16,1-6 1-16,-5-10 0 15,9-5 0-15,2 2 0 16,8-5 0-16,1-7 2 0,4-11 6 16,5-2 1-16,0-12-5 15,3-3-3-15,9-5-8 16,0-12-9-16,10-11-28 15,4 3-19-15,13-7-23 16,4-4 4-16,3 12 29 16,0-2 19-16,-11 11 20 15,1 13 4-15,-13 8-4 16,-1 7 2-16,-8 13 3 16,-8 4 4-16,5 12 13 15,-11-6 9-15,1 5 10 16,-5-3 1-16,-6-2-6 15,1 5-6-15,-2-4-8 16,9 7-2-16,1-7 0 16,-7-3-1-16,-2-1 1 15,-7-9 0-15,1 0 15 16,20 1-40-16,0-7 16 16</inkml:trace>
  <inkml:trace contextRef="#ctx0" brushRef="#br0" timeOffset="115077.56">11337 15812 291 0,'6'-8'239'15,"1"4"23"-15,-4-4-48 16,0-4-12-16,0 6-15 15,0 7-9-15,-2 4-23 16,-1 1-13-16,0-6-34 16,-1-1-16-16,0 0-25 15,0-1-8-15,-1-2-13 16,-4-5-3-16,1-1-6 16,-34-17-5-16,20 25-12 15,-4-8-6-15,-6 2-10 16,9 12-3-16,-8-2-3 0,3 4-2 15,3 5 0-15,5 4 0 16,1 0 0-16,6 4 1 16,7 4-1-16,-15-9 1 15,15 8-1-15,0 0 0 16,-4-7-1-16,4-3 1 0,2-3 1 16,0-1 0-1,11 3 2-15,1-3 0 16,16-1 2-16,-17-7 3 0,2-10 4 15,1-3 1-15,-1-4 0 16,19-2-3-16,1-7-6 16,6 4 0-16,-13-14-3 15,0 1-1-15,-8-1-3 16,-6 0-2-16,-2 20 1 16,-5 2-3-16,-8 19-4 15,-2 7-1-15,-6 14-2 16,-1 7 2-16,-4 10 10 15,-2 4 2-15,-1 2 1 16,-3 3 2-16,9 4 0 16,2 6 1-16,1 1 0 15,5 5 1-15,-4-8 0 16,3 0 0-16,-7-14 1 0,-3-7 0 16,3-6 1-16,-10-6 0 15,0-6 2-15,4-3 1 16,-4-8 4-16,3-6 2 15,3-10-1-15,-1-4-1 16,0-13-10-16,8-1-14 16,1-5-36-16,0-10-13 15,5 10 0-15,2-7 9 16,5 9 35-16,4 2 13 0,3 6 4 16,3 1 2-16,0-3 0 15,9 11 3-15,0-1 11 16,3 4 5-16,6 7 12 15,-2-1 2-15,2 1-2 16,7 1-3-16,4-2-10 16,0-4-2-16,1-1-3 15,-6-4 1-15,-5 0-6 16,-5-2-26-16,-4-3-101 16,-5-7-86-16,1-2 118 15</inkml:trace>
  <inkml:trace contextRef="#ctx0" brushRef="#br0" timeOffset="115898.57">11783 15494 784 0,'5'-8'449'0,"-1"0"-96"15,-3 5-145-15,2 3-51 0,-7 2-89 16,2-2-25-16,1 0-28 16,-10 17 1-16,-25 46 11 15,14-27 4-15,-1 14 5 16,4 2 2-16,-10-5-7 16,12 6-5-16,-4-18-5 15,4 3-4-15,14-3-6 16,-9-14-3-16,14 0-4 15,-2-9-1-15,15-3 3 16,2 1 2-16,6-2 4 16,2-5 3-16,-7-8 1 15,10-4-2-15,-4-9-1 16,5-3-2-16,7 6-5 16,-9-11-2-16,4 0-4 15,-1 5-2-15,-6-11 0 16,-1 7 1-16,-11-3 1 0,-7-2 0 15,-5 11-3-15,0 16-4 16,-6 13-4-16,-2 5-1 16,-5 4 2-16,-8-4 2 15,5 1 5-15,3 7 0 16,4-5 0-16,4 0-1 16,5 1 0-16,2-4 1 0,7 0 2 15,4 4 1-15,2-7 1 16,-2-4 2-16,7 1 1 15,-3-10 0-15,7-4 3 16,11 3 1-16,1-10 2 16,-8-3-1-16,0-5-1 15,-10-7-2-15,-5-1-2 16,16 7 0-16,-7-2-3 16,-10-6 0-16,-5 5-1 15,-4 6 0-15,-6 8-7 16,1 9-5-16,4 15 1 15,-12-3-2-15,3 11 7 16,6 13 4-16,-13-2 3 16,4 6 6-16,-13 6 10 15,-1-1 4-15,-10 5 7 0,2 11-1 16,-4 14-5-16,-5-7-3 16,4-3-9-16,0-13-2 15,14-11-2-15,1-8-2 16,11-8 1-16,3-2 1 15,4-11-3-15,4-5-3 16,-1-6-31-16,1-2-41 16,0 1-119-16,0 0 119 15</inkml:trace>
  <inkml:trace contextRef="#ctx0" brushRef="#br0" timeOffset="117410.06">12847 15548 533 0,'6'-5'325'16,"-5"0"-5"-16,2 5-49 15,-2 2-89-15,-2-2-37 0,0 0-63 16,-1 13-8-16,-8 15 9 16,-12 31-6-16,2-24-10 15,2 11-8-15,-4-1-19 16,-2 3-6-16,0 3-12 16,-13-16-5-16,17 0-3 15,-8-8-3-15,18-7 1 16,3-2 0-16,-2-8 4 15,11-2 15-15,-10-10-63 16,13-3-50-16,0-8-121 16,2-5-123-16,3-5 208 15</inkml:trace>
  <inkml:trace contextRef="#ctx0" brushRef="#br0" timeOffset="117641.409">12689 15712 487 0,'-19'-1'369'16,"9"-2"90"-16,2-5-123 16,12 12-96-16,-1-8-50 15,4-3-82-15,10 6-24 16,4-5-35-16,7 7 2 16,2-1 1-16,3 0-3 15,1 1-9-15,2 7-6 0,-6-4-13 16,-2 3-4-16,-1 3-2 15,-3-10 10-15,0 4-59 16,-9-5-37-16,-1-13 43 16</inkml:trace>
  <inkml:trace contextRef="#ctx0" brushRef="#br0" timeOffset="118441.82">13771 15560 475 0,'8'-11'266'15,"25"-27"-35"-15,-25 26-18 16,1 5-30-16,-5-5-18 15,1 6-31-15,-5 0-7 0,1 1-6 16,-1 5-10-16,-1-1-25 16,0 0-20-16,0 1-40 15,-9 4-8-15,-13 19 4 16,-27 36 3-16,22-16 5 16,1 5-1-16,0 3-11 15,-4 1-4-15,17-1-6 16,3-11 0-16,-2-10 0 15,14 0 1-15,-6-18 1 16,-6-1 0-16,12-1 1 16,-3-9-7-16,-1-3-32 15,11 2-24-15,-9-11-51 16,-1-1-38-16,7-8-289 16,3-8 295-16</inkml:trace>
  <inkml:trace contextRef="#ctx0" brushRef="#br0" timeOffset="118908.409">14131 15532 779 0,'-12'2'423'0,"4"4"-62"15,-1 1-111-15,0 11-71 16,-5-3-34-16,-8 6-48 15,8 7-15-15,-8 0-26 16,5 4-6-16,-12-4-19 16,-2 2-6-16,8 4-10 15,-2-5-5-15,12-4-4 16,1-6-3-16,8-8-3 16,3 4-1-16,7 0-3 15,7 1 2-15,3-12 4 16,8-1 3-16,4-4 6 15,0-8 1-15,8 5 1 16,0-10 0-16,-4-10-3 16,10 7 0-16,-5-14-2 15,-9-2-1-15,-6-9 0 16,-10-6-1-16,-12 1-3 0,-3 0-2 16,-10 11-2-16,-5 1-4 15,-5 16-1-15,2 5-3 16,-2 13 0-16,4 2 1 15,-2 1 3-15,-4 1 6 16,21 5-37-16,-2-1-27 16,6 2-93-16,3 2-80 15,-3-4 151-15</inkml:trace>
  <inkml:trace contextRef="#ctx0" brushRef="#br0" timeOffset="119375.22">14576 15539 1124 0,'-10'-2'523'0,"-1"2"-218"16,7 0-58-16,0 2-94 15,-3 3-34-15,-13-3-52 16,0 6-16-16,-8 5-18 0,0 3-7 15,3 13-9-15,-6 2-2 16,4 4-4-16,2 4-3 16,7-9-3-16,5 3-2 15,8-6-3-15,4-7-1 16,9 9-1-16,2-8 2 16,6-3 3-16,5 1 2 15,0-18 3-15,4-1 3 16,4-6 3-16,-2-9 2 15,5 0-2-15,-7-8-2 0,4-5-5 16,-1-13-1-16,-11-13-10 16,8 2-7-16,-15-10-19 15,2 13-10-15,-12 7 4 16,-7 5 5-16,-4 20 10 16,-12 5 6-16,2 14 0 15,3 7 0-15,3 3-10 16,3 1-20-16,-12-2-49 15,-4 3-51-15,-3-1-190 16,6 2 218-16</inkml:trace>
  <inkml:trace contextRef="#ctx0" brushRef="#br0" timeOffset="119874.98">14952 15538 1163 0,'10'-7'570'0,"-19"-3"-206"16,7 5-168-16,7 5-39 0,-6 0-66 16,0-1-21-16,0 1-36 15,-10 1-11-15,-19 7-9 16,-28 17 0-16,22-2 7 15,4 7 2-15,-1 9-1 16,5 2-3-16,6-2-9 16,5 3-4-16,7-15-4 15,8 4-1-15,4-11 0 16,8-1 2-16,8 2 2 16,0-6 2-16,7-3 2 15,2-7 0-15,4-5 1 16,6 0 0-16,-2-4-1 15,-2-5-3-15,-10-8-2 16,8-6-3-16,0-2-1 16,-7-10 1-16,8-2 2 15,-13-7 1-15,-9-8 1 16,-8 8 0-16,-13-3-1 0,-2 2 0 16,-3 12-4-16,-2 6-2 15,-7 12-4-15,-8 10 3 16,-13 5-35-16,0 6-43 15,0 6-118-15,0 1 140 16,18 4 1-16</inkml:trace>
  <inkml:trace contextRef="#ctx0" brushRef="#br0" timeOffset="120974.63">15525 15690 450 0,'3'0'267'16,"2"-1"-38"-16,8 0-67 16,-10-3-8-16,8 1 7 15,-5-5 6-15,6 2-1 16,5 5-7-16,-14-6-5 16,0 6 1-16,-8-3-16 15,1-1-15-15,-1 0-46 16,-14-1-29-16,6 0-28 15,-9 0-8-15,2 4-7 16,-3-2-3-16,-8 8-3 16,-7 0 0-16,-13 3-2 15,12 8 0-15,-3-1-1 16,10 9 0-16,10 2-1 16,2-6-2-16,9-1-3 0,4 0-1 15,9-7-2-15,7 12 3 16,8-5 5-1,3-6 3-15,9 0 4 0,10-6 2 16,6-6 2-16,4 0 0 16,-4-5 0-16,-15-13-1 15,1 3-2-15,-6-6-2 16,-7-2-2-16,3 2 0 16,-13-2 0-16,-6 5-2 0,-2 6-2 15,-9 2-5-15,4 12-7 16,-10 3-1-16,2 14 0 15,2 15 5-15,-2 8 5 16,0 6 1-16,-8 7 1 16,1 0 0-16,-21 14 1 15,-2 5 1-15,-1 8 1 16,1 2 1-16,13-10 1 16,6-4 1-16,8-14 1 15,-1-7 0-15,6-4-1 16,2-9 1-16,2-7 1 15,-1-12 1-15,0-6 7 16,-1-4 6-16,-7-9 4 16,0-4 1-16,-2-9-7 15,-1-6-6-15,3-11-5 0,-3-2-3 16,2-13-4-16,9-4-4 16,0-1-3-16,12 10 0 15,-6 1 4-15,-6 6 1 16,20 13-2-16,0-5-1 15,9 5-3-15,13 3-1 16,-1-2 4-16,6 0 3 16,17 9 12-16,6 4 8 0,7 2 3 15,-4 0 0-15,2 1-7 16,-14-1-2-16,-15 0 6 16,-10 0-1-16,-14-3-22 15,-5-2 67-15,-1-1-52 16</inkml:trace>
  <inkml:trace contextRef="#ctx0" brushRef="#br0" timeOffset="122490.989">15999 15474 810 0,'0'0'435'16,"-12"-1"-131"-16,12 6-147 15,-10 5-30-15,1 3-67 16,2 5-12-16,-5 7-18 15,9 2-9-15,-17 6-9 16,17 13-1-16,-17-8-1 16,4 7 1-16,-4-5 1 15,-9-8 0-15,7 0 0 16,-4-8-1-16,7 1-2 16,1-10 1-16,9 0 0 15,0-6 5-15,3-9-23 16,2-2-47-16,6-7-97 15,6-2-84-15,10-6 136 0</inkml:trace>
  <inkml:trace contextRef="#ctx0" brushRef="#br0" timeOffset="122809.02">16449 15362 979 0,'-2'-14'523'16,"-1"5"-134"-16,8 9-200 16,-2 0-55-16,-8 10-79 15,-1 5-24-15,3 10-2 16,-10 6 7-16,8 11 0 16,-8 3-2-16,-20 8-6 15,5 5-3-15,-14 6-6 16,4-13-1-16,2-10-3 15,9 5-1-15,6-20-2 16,5 7-1-16,9-13 7 16,-5-15-14-16,7-7-42 15,2-5-70-15,3-5-181 16,9 2 183-16</inkml:trace>
  <inkml:trace contextRef="#ctx0" brushRef="#br0" timeOffset="123083.989">16025 15606 705 0,'-20'2'385'0,"6"-2"-48"16,11 1-97-16,1 1-43 15,4 0-38-15,-2-3-68 16,0 0-15-16,17-3-23 16,45-6 2-16,-18 8 7 15,5 2-9-15,-12 0-21 16,-2 1-8-16,-8 3-7 16,-6-2 15-16,-3 2-48 15,-5-2-41-15,-6-3 39 16</inkml:trace>
  <inkml:trace contextRef="#ctx0" brushRef="#br0" timeOffset="123607.56">16415 15851 1120 0,'-5'-17'528'16,"21"10"-208"-16,-12-5-171 15,-4-2-40-15,18 14-50 16,-12-4-15-16,2-2-27 16,11 7-9-16,-14 6-2 15,6 4 0-15,-1 7 2 16,-13 0 3-16,-1 3 12 15,-11-5 7-15,4 6 8 16,5 2 2-16,-21-6-8 16,3-2-7-16,-7 4-8 15,-4-4-3-15,9-1-4 16,1-3-1-16,4-6-1 16,5-1 0-16,7-2-2 15,1-1 0-15,4 1-4 16,-1-1-2-16,3 4-3 15,0 1-1-15,-1-3-3 0,3 4-1 16,3-1 3-16,5 4 0 16,9 2 6-16,10 2 2 15,4-9 5-15,4-3 1 16,4-3 0-16,-7-5 0 16,0-2 0-16,1 1 0 0,-6-7 3 15,0-2-15-15,-5-1-80 16,-4 1-84-16,3 0 98 15</inkml:trace>
  <inkml:trace contextRef="#ctx0" brushRef="#br0" timeOffset="124091.55">17047 15532 1233 0,'5'-10'532'16,"-6"5"-283"-16,-8 1-59 16,3 6-75-16,-10 7-35 15,-3 7-32-15,-1 9-1 16,-10 4 6-16,12 7 2 15,-5 9-6-15,1-1-7 16,3 3-11-16,-14-12-4 0,20-3-9 16,1-3-3-16,5-10-6 15,8 4-1-15,4-7-1 16,9 3 0-16,-4-8 1 16,13 4-1-16,-2-8 2 15,-8-6 2-15,10-1 0 16,-10-9 1-16,3-7-3 15,6-4-3-15,9-2-4 16,-4-10-2-16,0-10-1 16,1-2-5-16,-12-25-9 15,0 0-8-15,-4 0-19 16,-12-2-11-16,-4 30-29 16,-9 12-28-16,-19 20 356 15,10 17-208-15</inkml:trace>
  <inkml:trace contextRef="#ctx0" brushRef="#br0" timeOffset="125162.75">18342 14955 833 0,'14'4'397'16,"-13"-4"-157"-16,-1-1-27 15,0 0-70-15,-1 0-17 16,0 0-25-16,1 0-10 16,0-1-11-16,-1 1-7 15,1 1 9-15,-1 0 2 0,-7 17-4 16,-29 33-2-16,-8-19-30 16,1 3-13-16,-8 2-17 15,3 1-5-15,-2-7-5 16,12-1 0-16,10-11 0 15,12-2 1-15,0-15 3 16,13-1-10-16,4-12-75 16,3-7-53-16,18-8-176 15,-4-8-237-15,15 7 355 16</inkml:trace>
  <inkml:trace contextRef="#ctx0" brushRef="#br0" timeOffset="125440.69">18199 14959 919 0,'-7'0'508'0,"-5"-3"-129"16,1 3-125-16,1 0-46 16,0 3-68-16,6 10-25 15,1-3-47-15,3 5-13 16,4 5-17-16,-1 0-3 16,2 2-3-16,-2 0-2 15,3-1-5-15,2 1-1 16,8 2-7-16,1 4-3 15,0-5-4-15,-1-7-2 0,0-3-1 16,6-1 2-16,-1-10 3 16,9 1 2-16,-3-15-4 15,9-6-14-15,7-10-75 16,-7-8 256-16,16 5-155 16</inkml:trace>
  <inkml:trace contextRef="#ctx0" brushRef="#br0" timeOffset="126191.9">19390 14666 483 0,'7'-15'328'0,"9"9"-23"0,-12 0-65 15,-12 0-21-15,2 4-67 16,8 4-31-16,-16 10-45 16,14 11-16-16,-14 12-8 15,-5 11 3-15,-1 12-8 16,-14-3-6-16,7 0-12 15,-8-5-4-15,11-3-8 16,4-2-4-16,5-9-2 16,4-3-2-16,0-14 0 15,7-2 0-15,4-7-8 16,-2-10-10-16,6-7-90 16,3-8-65-16,5-14 98 15</inkml:trace>
  <inkml:trace contextRef="#ctx0" brushRef="#br0" timeOffset="127074.18">19750 14671 983 0,'-3'20'470'15,"-19"5"-185"-15,-5 4-28 16,-10 7-74-16,-4-3-32 0,3 1-42 15,3 5-15-15,2-12-36 16,4 3-13-16,7-2-23 16,-2-4-8-16,11-2-9 15,-2-1-3-15,16 1-2 16,15 0 0-16,5-3 1 16,7-1 1-16,2-9 4 15,-2-5 2-15,7-9 2 16,3-7 0-16,3-7-3 15,8-2-3-15,-10-8-5 16,6 3-2-16,-18-8 2 16,-8 2 1-16,-16-7 3 15,-4 4-1-15,-4 7-2 16,-17-8 0-16,1 15-2 16,-16-8-1-16,-8 7-1 15,8 13 0-15,5 2 2 0,10 6 1 16,8-1 0-16,7 2 1 15,7-5-10-15,1 1-1 16,18 0-2-16,4-6-2 16,18 4 8-16,5 4 2 15,-2 2 0-15,5 7 1 16,-6 0 1-16,2 4 1 0,1 6-1 16,-5-1 1-16,-13 2-2 15,-8-3 0-15,-13 3 2 16,-6-4 1-16,-7 1 5 15,-3 2 5-15,-5 2 5 16,-2 1 1-16,-2 5-2 16,0 0-2-16,-5-7-3 15,6 5-3-15,3-2-2 16,6-1 0-16,6 5-2 16,-6-5 1-16,4 3 0 15,2 1 2-15,4 7-1 16,1-1-1-16,3 0 1 15,-4-7-1-15,9-5 1 16,3-6 3-16,9-12 4 16,7 0 3-16,-1-17 0 15,6 1 0-15,-1-16-5 0,-3-6-2 16,6-5-2-16,-3-5-2 16,2 1-2-16,-8-11 0 15,-10-6-1-15,-2 1 1 16,-20-3 1-16,5 17 2 15,-14 12-2-15,-11 9-1 16,-5 16-1-16,-14 6-3 16,-5 10 0-16,-2 4 1 15,-3 5 1-15,6 6 1 16,3 0 4-16,10 6 15 0,11 4-42 16,0-4 209-16,23 2-144 15</inkml:trace>
  <inkml:trace contextRef="#ctx0" brushRef="#br0" timeOffset="127756.9">21136 14925 653 0,'-1'-1'332'0,"-1"0"-103"0,1 0-8 15,0 0-46-15,0 0-29 16,1 0-25-16,0-1-12 15,0 1-22-15,3-1 2 16,24-4-1-16,19-1-2 16,-15 10 1-16,3 3-2 15,1 3-21-15,14-3-7 16,-2-3-18-16,7-2-9 16,-6-4-11-16,-1 5-4 0,-13-6-2 15,-6 1 5-15,-4 2-24 16,-6-11-48-16,-4 8-103 15,-12-4-93-15,-12 1 146 16</inkml:trace>
  <inkml:trace contextRef="#ctx0" brushRef="#br0" timeOffset="128143.95">21048 15133 398 0,'-8'1'264'15,"2"-1"19"-15,0 0-21 16,5 0-52-16,0 0-16 15,1 0-51-15,0 0-13 16,0 0 5-16,0 0 7 16,24 5 14-16,31 4-4 0,-10 0-29 15,3 1-16-15,-6-6-25 16,4 4-12-16,-6-4-24 16,4 0-10-16,2-4-17 15,-1-2-3-15,-10-6-3 16,-8-4-1-16,0 0 4 15,-8 1-9-15,-5-1-43 16,-5 3-43-16,-8 5-113 16,-1 4 117-16</inkml:trace>
  <inkml:trace contextRef="#ctx0" brushRef="#br0" timeOffset="172793.44">22519 14716 465 0,'0'-3'234'0,"0"0"-75"15,0 2-33-15,0 0-62 16,0 1-17-16,0 0-15 16,0 0 1-16,0 0 10 15,0 0 7-15,0 0 12 16,0 0 2-16,-1 10 2 16,-1-10-3-1,1 0-16-15,-2 25-7 0,-17 26-15 0,2-27-5 16,2 3-7-16,5-14-2 15,3 0-2-15,-3-11 1 16,4 2 2-16,0-4 0 16,0-3 1-16,4 3 0 15,0-5-4-15,0-4-1 16,3 2-5-16,1 2-2 0,4 1-1 16,-1 2-1-1,3-6 0-15,2-3 1 0,7 0 0 16,4-2 1-16,5 3-1 15,4 2 0-15,2-7-3 16,3 9 0-16,6 6 0 16,-10-6-1-16,-2 15 0 15,-5 6 1-15,-11 7-1 16,2 12 0-16,-2 5 1 16,-1 2 1-16,-14-5 2 15,-8-3 0-15,-21-6 3 16,-3 5 0-16,-11 0 13 15,0 4 6-15,-4 1 14 16,-2-2 7-16,-4-5-2 16,4-6-2-16,8-8-10 15,1-9-4-15,18-6-7 16,2-3-2-16,-6-21-3 0,6 0-3 16,1-10-4-16,3-2-2 15,16 10-4-15,-1 1 0 16,4 4-3-16,5 9-1 15,-2 0-4-15,10 9-2 16,1 2-2-16,2 3 0 16,12 8 2-16,-7-3 1 0,-1 4 4 15,7 4 1-15,-1 5 2 16,-2-2 0-16,13 7 2 16,-5-4 1-16,0-6 1 15,2-1 1-15,-7-12 3 16,2-3 0-16,-6-9 1 15,5 4 0-15,-6-8-4 16,1-2-13-16,4 5-58 16,-5-5-31-16,-3 3-77 15,-3 3-37-15,-1 4 139 16</inkml:trace>
  <inkml:trace contextRef="#ctx0" brushRef="#br0" timeOffset="173558.97">23157 14745 399 0,'3'-8'287'0,"1"2"47"16,0 6-98-16,-1-2-75 15,-3 2-28-15,0 0-46 16,0 0-9-16,-1 0-12 15,0 0 2-15,-9 18 4 16,-48 28-9-16,34-15-12 16,0 2-6-16,-8-2-13 15,4 3-7-15,-1 0-9 16,2-3-3-16,4-1-5 16,5-6 0-16,2-5-3 0,3-4-1 15,8-1-1-15,1-2-2 16,11 6 1-16,3-2-1 15,2-3 1-15,6 3 0 16,2-5 1-16,1-1 1 16,9 2 0-16,1 0 1 15,5-5 0-15,-3-4 1 16,-2-8 1-16,-5-6 0 16,5 0-2-16,-5-1-7 0,2-2-16 15,0-4-3-15,-12-5-5 16,13 4 8-16,-16-4 12 15,-2 2 2-15,-6 2 5 16,-16 2 0-16,4 6-1 16,-1 3-3-16,-12 6-3 15,13 2 1-15,-21 4 2 16,7 6 2-16,1 2 2 16,-6 4 2-16,13 0 0 15,-3-1-2-15,5-1 1 16,5 1-2-16,10 3 0 15,0-1 1-15,0-1 0 16,1-1 2-16,4 0 0 16,-7-2 2-16,19 3 9 15,-18-8-11-15,13 0-99 16,4-3-82-16,-15-9 102 0</inkml:trace>
  <inkml:trace contextRef="#ctx0" brushRef="#br0" timeOffset="173858.75">23664 15046 998 0,'4'-2'468'0,"-7"4"-174"16,-6 3-90-16,2 6-60 16,1 1-29-16,2 3-43 15,5 3-17-15,-8-5-32 16,-2 0-6-16,2-1-5 16,-5-3 1-16,8-2-18 15,-1-6-39-15,-1-2-315 16,3-3 251-16</inkml:trace>
  <inkml:trace contextRef="#ctx0" brushRef="#br0" timeOffset="174996.36">24443 14830 529 0,'0'-2'271'0,"1"-2"-65"16,0-2-28-16,-1 6-34 16,0 0-9-16,0 0-27 15,0 0-13-15,0-1-16 16,0 0-12-16,0-1-11 16,0 1 0-16,-1 0-5 15,0 1-4-15,0-1-8 16,-1 0-6-16,-8-4-8 15,-11-7-1-15,-31-15-1 16,22 12-4-16,-4 0-6 16,8 11-3-16,-1 4-5 15,6 4-1-15,7 3-1 16,-13 1 0-16,-1 3 0 0,-6 1 1 16,-4-4-2-16,5-1 0 15,18 11-2-15,-1-8-2 16,11 8-1-16,1 2 1 15,1-7 0-15,3 1 2 16,7 4 0-16,4-2 0 16,2-4 1-16,5 5 0 0,-6-16 1 15,4-1 1-15,5 2 0 16,-1 0 2-16,10 4 1 16,-5-7 0-16,-3-10 0 15,11-1-1-15,-2-9-1 16,5 0-2-16,6-6-4 15,-13-3-1-15,-3 1-1 16,-1-2 1-16,-9 9 3 16,-3 6 0-16,-10 6-3 15,-3 7-3-15,-4 14-5 16,-8-4 0-16,0 14 1 16,-1 8 3-16,-7-8 4 15,4 10 1-15,-3 1 2 16,4-7 1-16,3 12 1 15,-7-9 0-15,4 0 0 16,-5-2-1-16,12-3 1 0,4 2-1 16,-5-3 0-16,5 2 0 15,-4-2 0-15,6 3 1 16,-1-6 0-16,-6-6 2 16,-2-5 0-16,4-1 1 15,15 2 1-15,-6-4 7 16,0-4-30-16,-2-5-32 0,-1 3-112 15,1 0-106-15,4-9 165 16</inkml:trace>
  <inkml:trace contextRef="#ctx0" brushRef="#br0" timeOffset="175508.12">25022 14679 836 0,'-8'1'436'0,"-5"-3"-109"15,1 2-161-15,1 4-23 16,-7-3-52-16,-2 7-21 15,0 5-28-15,-2-2-11 16,-1 4-9-16,3 4-1 16,3-5 0-16,3 5-1 15,6-2-3-15,4-2-3 16,4-1-6-16,0-6-1 16,6 3 0-16,5-1 2 15,6-4 3-15,3-1 2 0,2-7 0 16,-1-7 0-16,0-3-1 15,1 0-1-15,-2-9 1 16,-4 4-1-16,-6-8 0 16,0 2-1-16,-10 3-3 15,0 0-1-15,-6 11-6 16,-4 1-2-16,-2 7-5 16,-5 1-1-16,-1 5 1 15,-1 4 1-15,0 3-18 16,1 3-21-16,3-4-64 15,0-2-44-15,5-4-144 16,6-2 184-16</inkml:trace>
  <inkml:trace contextRef="#ctx0" brushRef="#br0" timeOffset="175991.479">25668 14520 801 0,'12'-13'409'15,"-11"-4"-125"-15,4 6-106 16,-5-4-20-16,-4 7-30 15,5 7-20-15,-6 0-47 16,5 10-22-16,-9 3-26 16,0 6-3-16,-6 14 15 15,-7 7 8-15,-4 18 4 16,-6 11 0-16,-6 5 5 16,-3-2 2-16,-1-8 5 15,1-7 0-15,0-5-9 16,3-1-6-16,3 7-15 15,-8-11-4-15,8 0-6 16,3-4-2-16,6-13 0 0,13 1-1 16,8-7 0-16,5-5 1 15,2-4 2-15,2-3 3 16,-8-11-7-16,4-2-18 16,-2-1-48-16,2 2-29 15,0 1-48-15,0 0-18 16,2-1-53-16,2-1-31 15,11-1 151-15</inkml:trace>
  <inkml:trace contextRef="#ctx0" brushRef="#br0" timeOffset="176379.2">25649 15072 679 0,'9'0'424'15,"-9"2"17"-15,6 7-234 16,-15 0-25-16,-5 8-35 16,-1 2-19-16,-15 1-33 15,7 5-17-15,-4-4-27 16,4 1-10-16,15 0-19 16,2 3-5-16,6-4-6 15,0-4-2-15,9-3-1 0,-2-8-1 16,9 4 0-16,6 5 1 15,-6-7-1-15,19 8 2 16,-15-13 1-16,2-1 2 16,12-2 3-16,-23-14 0 15,-1-9-1-15,-2-2 0 16,-6-14-4-16,-6 0 0 0,5 3-5 16,-10-4-4-16,-18 12-5 15,11 8-1-15,-8 13-47 16,3 9-37-16,-3 8-102 15,-4 5-404-15,-5-2 412 16</inkml:trace>
  <inkml:trace contextRef="#ctx0" brushRef="#br0" timeOffset="179025.5">26752 15096 485 0,'-28'-2'256'0,"30"3"-75"16,1 1-74-16,3 1-25 15,-6-3-12-15,0-1 3 16,0 0-2-16,0 1-7 16,0 0-1-16,12 4 0 0,-1 1-1 15,35 17 2-15,-38-20-4 16,4 0-1-16,5-1 0 16,-5-6-3-16,5-5-11 15,1-4-7-15,4-4-16 16,1 2-5-16,-2-2-4 15,-2 2-1-15,-7 3-1 16,-3-1 2-16,-9 6-3 16,-10-4-1-16,-7 2-5 15,1 8-4-15,-8 2-3 16,2 4-1-16,-3 6 0 16,-7-5 1-16,1 12 0 15,3 2-1-15,-7 1 0 16,7 3 1-16,0 2 0 15,-5-2 0-15,23 10 1 0,-5 0 0 16,12 2 0-16,2-2 0 16,-12-9 0-16,9 3 2 15,4-8 1-15,3 3 2 16,9-3 4-16,1-3 6 16,9-1 4-16,5-4 3 15,14 0-2-15,3-5-3 0,-4-6-4 16,7 1-1-16,-2-3 0 15,-2-6 3-15,3-3-80 16,-11-7-70-16,-10-14 85 16</inkml:trace>
  <inkml:trace contextRef="#ctx0" brushRef="#br0" timeOffset="179407.87">27487 14912 956 0,'0'-3'436'16,"-4"2"-211"-16,-2-1-56 15,5 2-88-15,0 0-32 16,-9 3-32-16,-5 1-5 16,-29 52-3-16,25-25 2 15,-2 2 2-15,-2 6 0 16,-1 4 0-16,-2-6 1 16,5 3-1-16,0-3 1 15,2-7 0-15,7 3 1 0,1-9 0 16,-2-10 3-16,10-8-32 15,-5-12-34-15,5-7-74 16,6-6-45-16,2-16-89 16,7-6-66-16,6-10 211 15</inkml:trace>
  <inkml:trace contextRef="#ctx0" brushRef="#br0" timeOffset="180073.84">27319 15015 267 0,'16'-10'238'15,"-8"3"18"-15,-1 7-37 16,-6 0-16-16,2 7-51 15,-2 2-17-15,4 3-22 16,3 3-19-16,5 3-25 16,6-1-10-16,5-4-22 0,7-1-7 15,2-11-7-15,5-1 0 16,-6-8-2-16,10-4-1 16,-6-10-3-16,-10-11-2 15,20 2-2-15,-15-9-2 16,6-12 0-16,5-2 0 15,-12-18 9-15,2 7 3 16,0 16 5-16,0 13 3 0,-3 22-9 16,-9 5-6-16,-14 9-15 15,-5 4-5-15,-15 10-3 16,2 10 2-16,-6 16 6 16,-5 11 4-16,-4 9 1 15,-7-3 1-15,-3 0 0 16,-2-7 0-16,-3 4 1 15,7 4-2-15,-1-1-1 16,2-1 0-16,11-4 0 16,-4-8 1-16,7-10 0 15,1-3 1-15,4-13 0 16,0-6 1-16,3-9 6 16,7 1 7-16,5-6-3 15,3-8-3-15,15-1-10 16,-11-20-5-16,17-6-3 15,2-3 0-15,9-15-22 0,16 8-5 16,-8-4-2 0,12 13 1-16,-9 6 20 15,-1 11 6-15,-6 8 0 0,0 5-1 16,-12 8-3-16,7 1-2 16,-10 5 1-16,-11 0 1 15,-2 6 5-15,-4 3 4 0,-7 4 3 16,0 4 2-16,-7 3 1 15,-1 4 0-15,8 9 0 16,-13-4 0-16,2 2 2 16,-12-2 1-16,-8-11 1 15,14 10 1-15,-2-10 0 16,6-4 15-16,0-8-58 16,-1-9-24-16,5 8 36 15</inkml:trace>
  <inkml:trace contextRef="#ctx0" brushRef="#br0" timeOffset="181806.51">29069 15111 605 0,'9'-1'340'0,"-11"-4"-31"15,-1 0-82-15,6 0-51 16,9 2-18-16,2-1-29 16,-3-2-12-16,4 3-20 15,-21-4-10-15,-11-4-23 16,12 5-11-16,-14-3-20 16,7 1-6-16,5 3-10 15,-7 0-3-15,-3 2-6 0,-4 1-3 16,-2 2-4-16,-13 0 0 15,1 1-1 1,-1 1-2-16,0 3 0 0,4 6-1 16,8 5-1-16,0-2 0 15,5 0-1-15,2 0-1 16,2 1 2-16,9 4 0 16,7 5 2-16,4 1 0 15,12-3 1-15,-1-6 1 0,13-4 2 16,-2-8-1-16,6-3 3 15,5 0-9-15,-3-15-26 16,7-1-11-16,-6-13-21 16,-4-4 2-16,1-1 1 15,-21-8 3-15,-1 5 9 16,11 11 9-16,-21 2 21 16,10 11 11-16,-5 12-9 15,-14-1 0-15,6 15-2 16,-5 2-1-16,-5 12 15 15,-2 2 2-15,-6 13 7 16,3 9 9-16,-17 2 13 16,0 11 6-16,1 1 3 15,-2 0-5-15,1-1-8 0,-1-4-4 16,-6 1-7-16,-2-2-1 16,7 2-2-16,3-5 0 15,0-16-1-15,8-8 2 16,-7-20 4-16,4-6 2 15,3-8 3-15,-6-10-3 16,7-1-6-16,-8-16-3 16,9-10-5-16,6-7-1 15,7-10-1-15,8 10-3 0,5 8-2 16,7 8 0-16,14 9-2 16,2 0 0-16,17 6 0 15,-3-2 2-15,4 1 9 16,10 4 4-16,1-4 3 15,9 1-1-15,11 10-7 16,-12-7-1-16,1 11-2 16,-9-1 2-16,-6 1-13 15,-14-2-38-15,-10 2-151 16,0 1 134-16</inkml:trace>
  <inkml:trace contextRef="#ctx0" brushRef="#br0" timeOffset="183172.44">29766 14656 580 0,'1'-8'341'0,"1"3"-74"15,-1 3-59-15,-2 1-26 16,0 1-47-16,0-1-18 16,0 0-29-16,0 0-18 0,0 0-31 15,-1 1-11-15,1 0-16 16,0 0 0-16,-9 20 6 15,-40 33 1-15,23-15 1 16,-10 0 0-16,5 8-4 16,5 4-3-16,-8-9-4 15,13 3-1-15,-3-4-2 16,-13-7 0-16,9 2-1 16,-6-5 0-16,6-5-1 15,8 4-1-15,5 3 0 16,0-2 0-16,5-4 0 15,0-1 0-15,6-4 0 16,2-6-1-16,1 1 0 16,2-4 0-16,6-7 0 0,3 3 2 15,9-3 0-15,4-7 1 16,3-11-1-16,6 2 0 16,10-4 0-16,-2 1-2 15,7-2 0-15,-1-8 0 16,4-6-2-16,6 0-4 15,-6-2-6-15,-3 1-1 16,-15 1 2-16,-8 1 4 0,-7 8 6 16,-4 5 1-1,-5 7 0-15,-3 6 0 0,-6 3-5 16,-3 3-2-16,-11 4-2 16,-2-1 1-16,-2 7 4 15,0 2 0-15,4 1 1 16,5 5 1-16,0-1 0 15,2 0 0-15,3 0 0 16,-1 0 0-16,7 3 0 16,2-6 2-16,7 4-1 15,0-9 0-15,8 4 2 16,-1-9 0-16,3-3 2 16,4 4 0-16,2-10 0 15,1-7-1-15,5 2 0 16,1-5-1-16,-8-7-1 15,-2 8 1-15,0-3-2 0,0 2 0 16,-1 1 0-16,9 4-1 16,-13-6 1-16,-1 1 0 15,5 1 0-15,-8-2 0 16,7 2 1-16,-8-2 0 16,1 4 2-16,-4-1-1 15,-5 3 0-15,3 3-1 16,-8-3-1-16,2 4-1 15,-1 3-6-15,-6 2-3 0,5-2 4 16,0 0 4-16,-5 15 14 16,-44 40 12-16,28-12 11 15,7 11 2-15,-13-2 0 16,13 9-6-16,-15-4-8 16,-9-5-3-16,1 10-6 15,-14-8 4-15,3 2 5 16,0-2-1-16,12-8-2 15,6-6-5-15,11-12-7 16,1-15 0-16,6-14 3 16,5 3 5-16,8-5-50 15,2-5-39-15,17 2 44 16</inkml:trace>
</inkml:ink>
</file>

<file path=ppt/ink/ink9.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28T01:06:04.222"/>
    </inkml:context>
    <inkml:brush xml:id="br0">
      <inkml:brushProperty name="width" value="0.05292" units="cm"/>
      <inkml:brushProperty name="height" value="0.05292" units="cm"/>
      <inkml:brushProperty name="color" value="#0070C0"/>
    </inkml:brush>
  </inkml:definitions>
  <inkml:trace contextRef="#ctx0" brushRef="#br0">1654 14680 603 0,'0'-2'325'16,"0"-6"-84"-16,0 2-74 16,-2 0-18-16,1 3-43 15,-1-2-18-15,-1 1-29 16,0-1-11-16,-11 0-12 16,-36-27-7-16,29 32-8 15,-10 0-4-15,-7 5-1 0,0 1-2 16,-20 7-6-16,1 7-1 15,-8 3-7-15,-1 7-2 16,5 5-5-16,5 7-1 16,0 12 0-16,7 3 1 15,10 4 5-15,5-5 2 16,22-2 4-16,2-1 2 16,9-5 2-16,6 0 0 15,3-6 0-15,3-4 0 16,19 2-1-16,15 11 0 15,16-8-2-15,3 0 1 16,18-15-2-16,-6-17 1 0,10-11-1 16,3-6 1-16,-11-14 0 15,-6-9 0-15,-6-14 0 16,-1-2 0-16,-6-4 3 16,-9-3 0-16,-8 2 0 15,-4-2 11-15,-14-2 33 16,3 1 14-16,-15-9 22 15,-7-1-4-15,-10-2-27 16,-9-3-15-16,5 10-18 16,-1 0-3-16,-2 8-3 15,-7 3 1-15,-17 9-5 16,-17 1-5-16,-13 17-10 0,-10 10-3 16,-11 10-5-16,0 17 0 15,-13 16 3-15,6 5 1 16,-3 13 3-16,-3 3 0 15,29-3 1-15,6 4 0 16,25-14 11-16,13-7-59 16,8-14-102-16,8 2 104 15</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9694BB5-3A35-4BC6-B69E-AB717D3D2358}" type="datetimeFigureOut">
              <a:rPr lang="en-US" smtClean="0"/>
              <a:t>10/5/2020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25005771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694BB5-3A35-4BC6-B69E-AB717D3D2358}" type="datetimeFigureOut">
              <a:rPr lang="en-US" smtClean="0"/>
              <a:t>10/5/2020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2489293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694BB5-3A35-4BC6-B69E-AB717D3D2358}" type="datetimeFigureOut">
              <a:rPr lang="en-US" smtClean="0"/>
              <a:t>10/5/2020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480244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9694BB5-3A35-4BC6-B69E-AB717D3D2358}" type="datetimeFigureOut">
              <a:rPr lang="en-US" smtClean="0"/>
              <a:t>10/5/2020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2922180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9694BB5-3A35-4BC6-B69E-AB717D3D2358}" type="datetimeFigureOut">
              <a:rPr lang="en-US" smtClean="0"/>
              <a:t>10/5/2020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1591966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9694BB5-3A35-4BC6-B69E-AB717D3D2358}" type="datetimeFigureOut">
              <a:rPr lang="en-US" smtClean="0"/>
              <a:t>10/5/2020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3481504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9694BB5-3A35-4BC6-B69E-AB717D3D2358}" type="datetimeFigureOut">
              <a:rPr lang="en-US" smtClean="0"/>
              <a:t>10/5/2020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1623905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9694BB5-3A35-4BC6-B69E-AB717D3D2358}" type="datetimeFigureOut">
              <a:rPr lang="en-US" smtClean="0"/>
              <a:t>10/5/2020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548455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694BB5-3A35-4BC6-B69E-AB717D3D2358}" type="datetimeFigureOut">
              <a:rPr lang="en-US" smtClean="0"/>
              <a:t>10/5/2020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1980384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9694BB5-3A35-4BC6-B69E-AB717D3D2358}" type="datetimeFigureOut">
              <a:rPr lang="en-US" smtClean="0"/>
              <a:t>10/5/2020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162387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9694BB5-3A35-4BC6-B69E-AB717D3D2358}" type="datetimeFigureOut">
              <a:rPr lang="en-US" smtClean="0"/>
              <a:t>10/5/2020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C9621-9622-48F4-8BC5-ECB230FCB729}" type="slidenum">
              <a:rPr lang="en-US" smtClean="0"/>
              <a:t>‹#›</a:t>
            </a:fld>
            <a:endParaRPr lang="en-US"/>
          </a:p>
        </p:txBody>
      </p:sp>
    </p:spTree>
    <p:extLst>
      <p:ext uri="{BB962C8B-B14F-4D97-AF65-F5344CB8AC3E}">
        <p14:creationId xmlns:p14="http://schemas.microsoft.com/office/powerpoint/2010/main" val="2269920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694BB5-3A35-4BC6-B69E-AB717D3D2358}" type="datetimeFigureOut">
              <a:rPr lang="en-US" smtClean="0"/>
              <a:t>10/5/2020</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C9621-9622-48F4-8BC5-ECB230FCB729}" type="slidenum">
              <a:rPr lang="en-US" smtClean="0"/>
              <a:t>‹#›</a:t>
            </a:fld>
            <a:endParaRPr lang="en-US"/>
          </a:p>
        </p:txBody>
      </p:sp>
    </p:spTree>
    <p:extLst>
      <p:ext uri="{BB962C8B-B14F-4D97-AF65-F5344CB8AC3E}">
        <p14:creationId xmlns:p14="http://schemas.microsoft.com/office/powerpoint/2010/main" val="17266191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ustomXml" Target="../ink/ink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ustomXml" Target="../ink/ink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ustomXml" Target="../ink/ink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ustomXml" Target="../ink/ink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customXml" Target="../ink/ink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ustomXml" Target="../ink/ink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5287" y="457200"/>
            <a:ext cx="10137913" cy="5016758"/>
          </a:xfrm>
          <a:prstGeom prst="rect">
            <a:avLst/>
          </a:prstGeom>
        </p:spPr>
        <p:txBody>
          <a:bodyPr wrap="square">
            <a:spAutoFit/>
          </a:bodyPr>
          <a:lstStyle/>
          <a:p>
            <a:r>
              <a:rPr lang="en-US" sz="3200" dirty="0">
                <a:solidFill>
                  <a:prstClr val="black"/>
                </a:solidFill>
                <a:latin typeface="Calibri"/>
              </a:rPr>
              <a:t>Rank the following solutions from </a:t>
            </a:r>
            <a:r>
              <a:rPr lang="en-US" sz="3200" i="1" dirty="0">
                <a:solidFill>
                  <a:prstClr val="black"/>
                </a:solidFill>
                <a:latin typeface="Calibri"/>
              </a:rPr>
              <a:t>lowest</a:t>
            </a:r>
            <a:r>
              <a:rPr lang="en-US" sz="3200" dirty="0">
                <a:solidFill>
                  <a:prstClr val="black"/>
                </a:solidFill>
                <a:latin typeface="Calibri"/>
              </a:rPr>
              <a:t> boiling point to </a:t>
            </a:r>
            <a:r>
              <a:rPr lang="en-US" sz="3200" i="1" dirty="0">
                <a:solidFill>
                  <a:prstClr val="black"/>
                </a:solidFill>
                <a:latin typeface="Calibri"/>
              </a:rPr>
              <a:t>highest</a:t>
            </a:r>
            <a:r>
              <a:rPr lang="en-US" sz="3200" dirty="0">
                <a:solidFill>
                  <a:prstClr val="black"/>
                </a:solidFill>
                <a:latin typeface="Calibri"/>
              </a:rPr>
              <a:t> boiling point.</a:t>
            </a:r>
          </a:p>
          <a:p>
            <a:endParaRPr lang="en-US" sz="3200" dirty="0">
              <a:solidFill>
                <a:prstClr val="black"/>
              </a:solidFill>
              <a:latin typeface="Calibri"/>
            </a:endParaRPr>
          </a:p>
          <a:p>
            <a:pPr marL="596646" indent="-514350">
              <a:buFont typeface="+mj-lt"/>
              <a:buAutoNum type="alphaUcPeriod"/>
            </a:pPr>
            <a:r>
              <a:rPr lang="en-US" sz="3200" dirty="0">
                <a:solidFill>
                  <a:prstClr val="black"/>
                </a:solidFill>
                <a:latin typeface="Calibri"/>
              </a:rPr>
              <a:t>0.35 </a:t>
            </a:r>
            <a:r>
              <a:rPr lang="en-US" sz="3200" i="1" dirty="0">
                <a:solidFill>
                  <a:prstClr val="black"/>
                </a:solidFill>
                <a:latin typeface="Calibri"/>
              </a:rPr>
              <a:t>m</a:t>
            </a:r>
            <a:r>
              <a:rPr lang="en-US" sz="3200" dirty="0">
                <a:solidFill>
                  <a:prstClr val="black"/>
                </a:solidFill>
                <a:latin typeface="Calibri"/>
              </a:rPr>
              <a:t> Ethylene Glycol (C</a:t>
            </a:r>
            <a:r>
              <a:rPr lang="en-US" sz="3200" baseline="-25000" dirty="0">
                <a:solidFill>
                  <a:prstClr val="black"/>
                </a:solidFill>
                <a:latin typeface="Calibri"/>
              </a:rPr>
              <a:t>2</a:t>
            </a:r>
            <a:r>
              <a:rPr lang="en-US" sz="3200" dirty="0">
                <a:solidFill>
                  <a:prstClr val="black"/>
                </a:solidFill>
                <a:latin typeface="Calibri"/>
              </a:rPr>
              <a:t>H</a:t>
            </a:r>
            <a:r>
              <a:rPr lang="en-US" sz="3200" baseline="-25000" dirty="0">
                <a:solidFill>
                  <a:prstClr val="black"/>
                </a:solidFill>
                <a:latin typeface="Calibri"/>
              </a:rPr>
              <a:t>6</a:t>
            </a:r>
            <a:r>
              <a:rPr lang="en-US" sz="3200" dirty="0">
                <a:solidFill>
                  <a:prstClr val="black"/>
                </a:solidFill>
                <a:latin typeface="Calibri"/>
              </a:rPr>
              <a:t>O</a:t>
            </a:r>
            <a:r>
              <a:rPr lang="en-US" sz="3200" baseline="-25000" dirty="0">
                <a:solidFill>
                  <a:prstClr val="black"/>
                </a:solidFill>
                <a:latin typeface="Calibri"/>
              </a:rPr>
              <a:t>2</a:t>
            </a:r>
            <a:r>
              <a:rPr lang="en-US" sz="3200" dirty="0">
                <a:solidFill>
                  <a:prstClr val="black"/>
                </a:solidFill>
                <a:latin typeface="Calibri"/>
              </a:rPr>
              <a:t>)</a:t>
            </a:r>
          </a:p>
          <a:p>
            <a:pPr marL="596646" indent="-514350">
              <a:buFont typeface="+mj-lt"/>
              <a:buAutoNum type="alphaUcPeriod"/>
            </a:pPr>
            <a:endParaRPr lang="en-US" sz="3200" dirty="0">
              <a:solidFill>
                <a:prstClr val="black"/>
              </a:solidFill>
              <a:latin typeface="Calibri"/>
            </a:endParaRPr>
          </a:p>
          <a:p>
            <a:pPr marL="596646" indent="-514350">
              <a:buFont typeface="+mj-lt"/>
              <a:buAutoNum type="alphaUcPeriod"/>
            </a:pPr>
            <a:r>
              <a:rPr lang="en-US" sz="3200" dirty="0">
                <a:solidFill>
                  <a:prstClr val="black"/>
                </a:solidFill>
                <a:latin typeface="Calibri"/>
              </a:rPr>
              <a:t>0.20 </a:t>
            </a:r>
            <a:r>
              <a:rPr lang="en-US" sz="3200" i="1" dirty="0">
                <a:solidFill>
                  <a:prstClr val="black"/>
                </a:solidFill>
                <a:latin typeface="Calibri"/>
              </a:rPr>
              <a:t>m</a:t>
            </a:r>
            <a:r>
              <a:rPr lang="en-US" sz="3200" dirty="0">
                <a:solidFill>
                  <a:prstClr val="black"/>
                </a:solidFill>
                <a:latin typeface="Calibri"/>
              </a:rPr>
              <a:t> </a:t>
            </a:r>
            <a:r>
              <a:rPr lang="en-US" sz="3200" dirty="0" err="1">
                <a:solidFill>
                  <a:prstClr val="black"/>
                </a:solidFill>
                <a:latin typeface="Calibri"/>
              </a:rPr>
              <a:t>KBr</a:t>
            </a:r>
            <a:endParaRPr lang="en-US" sz="3200" dirty="0">
              <a:solidFill>
                <a:prstClr val="black"/>
              </a:solidFill>
              <a:latin typeface="Calibri"/>
            </a:endParaRPr>
          </a:p>
          <a:p>
            <a:pPr marL="596646" indent="-514350">
              <a:buFont typeface="+mj-lt"/>
              <a:buAutoNum type="alphaUcPeriod"/>
            </a:pPr>
            <a:endParaRPr lang="en-US" sz="3200" dirty="0">
              <a:solidFill>
                <a:prstClr val="black"/>
              </a:solidFill>
              <a:latin typeface="Calibri"/>
            </a:endParaRPr>
          </a:p>
          <a:p>
            <a:pPr marL="596646" indent="-514350">
              <a:buFont typeface="+mj-lt"/>
              <a:buAutoNum type="alphaUcPeriod"/>
            </a:pPr>
            <a:r>
              <a:rPr lang="en-US" sz="3200" dirty="0">
                <a:solidFill>
                  <a:prstClr val="black"/>
                </a:solidFill>
                <a:latin typeface="Calibri"/>
              </a:rPr>
              <a:t>0.50 </a:t>
            </a:r>
            <a:r>
              <a:rPr lang="en-US" sz="3200" i="1" dirty="0">
                <a:solidFill>
                  <a:prstClr val="black"/>
                </a:solidFill>
                <a:latin typeface="Calibri"/>
              </a:rPr>
              <a:t>m</a:t>
            </a:r>
            <a:r>
              <a:rPr lang="en-US" sz="3200" dirty="0">
                <a:solidFill>
                  <a:prstClr val="black"/>
                </a:solidFill>
                <a:latin typeface="Calibri"/>
              </a:rPr>
              <a:t> Glucose (C</a:t>
            </a:r>
            <a:r>
              <a:rPr lang="en-US" sz="3200" baseline="-25000" dirty="0">
                <a:solidFill>
                  <a:prstClr val="black"/>
                </a:solidFill>
                <a:latin typeface="Calibri"/>
              </a:rPr>
              <a:t>6</a:t>
            </a:r>
            <a:r>
              <a:rPr lang="en-US" sz="3200" dirty="0">
                <a:solidFill>
                  <a:prstClr val="black"/>
                </a:solidFill>
                <a:latin typeface="Calibri"/>
              </a:rPr>
              <a:t>H</a:t>
            </a:r>
            <a:r>
              <a:rPr lang="en-US" sz="3200" baseline="-25000" dirty="0">
                <a:solidFill>
                  <a:prstClr val="black"/>
                </a:solidFill>
                <a:latin typeface="Calibri"/>
              </a:rPr>
              <a:t>12</a:t>
            </a:r>
            <a:r>
              <a:rPr lang="en-US" sz="3200" dirty="0">
                <a:solidFill>
                  <a:prstClr val="black"/>
                </a:solidFill>
                <a:latin typeface="Calibri"/>
              </a:rPr>
              <a:t>O</a:t>
            </a:r>
            <a:r>
              <a:rPr lang="en-US" sz="3200" baseline="-25000" dirty="0">
                <a:solidFill>
                  <a:prstClr val="black"/>
                </a:solidFill>
                <a:latin typeface="Calibri"/>
              </a:rPr>
              <a:t>6</a:t>
            </a:r>
            <a:r>
              <a:rPr lang="en-US" sz="3200" dirty="0">
                <a:solidFill>
                  <a:prstClr val="black"/>
                </a:solidFill>
                <a:latin typeface="Calibri"/>
              </a:rPr>
              <a:t>)</a:t>
            </a:r>
          </a:p>
          <a:p>
            <a:pPr marL="596646" indent="-514350">
              <a:buFont typeface="+mj-lt"/>
              <a:buAutoNum type="alphaUcPeriod"/>
            </a:pPr>
            <a:endParaRPr lang="en-US" sz="3200" dirty="0">
              <a:solidFill>
                <a:prstClr val="black"/>
              </a:solidFill>
              <a:latin typeface="Calibri"/>
            </a:endParaRPr>
          </a:p>
          <a:p>
            <a:pPr marL="596646" indent="-514350">
              <a:buFont typeface="+mj-lt"/>
              <a:buAutoNum type="alphaUcPeriod"/>
            </a:pPr>
            <a:r>
              <a:rPr lang="en-US" sz="3200" dirty="0">
                <a:solidFill>
                  <a:prstClr val="black"/>
                </a:solidFill>
                <a:latin typeface="Calibri"/>
              </a:rPr>
              <a:t>0.20 </a:t>
            </a:r>
            <a:r>
              <a:rPr lang="en-US" sz="3200" i="1" dirty="0">
                <a:solidFill>
                  <a:prstClr val="black"/>
                </a:solidFill>
                <a:latin typeface="Calibri"/>
              </a:rPr>
              <a:t>m</a:t>
            </a:r>
            <a:r>
              <a:rPr lang="en-US" sz="3200" dirty="0">
                <a:solidFill>
                  <a:prstClr val="black"/>
                </a:solidFill>
                <a:latin typeface="Calibri"/>
              </a:rPr>
              <a:t> Na</a:t>
            </a:r>
            <a:r>
              <a:rPr lang="en-US" sz="3200" baseline="-25000" dirty="0">
                <a:solidFill>
                  <a:prstClr val="black"/>
                </a:solidFill>
                <a:latin typeface="Calibri"/>
              </a:rPr>
              <a:t>2</a:t>
            </a:r>
            <a:r>
              <a:rPr lang="en-US" sz="3200" dirty="0">
                <a:solidFill>
                  <a:prstClr val="black"/>
                </a:solidFill>
                <a:latin typeface="Calibri"/>
              </a:rPr>
              <a:t>SO</a:t>
            </a:r>
            <a:r>
              <a:rPr lang="en-US" sz="3200" baseline="-25000" dirty="0">
                <a:solidFill>
                  <a:prstClr val="black"/>
                </a:solidFill>
                <a:latin typeface="Calibri"/>
              </a:rPr>
              <a:t>4</a:t>
            </a:r>
            <a:endParaRPr lang="en-US" sz="3200" dirty="0">
              <a:solidFill>
                <a:prstClr val="black"/>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1FE9556F-75F9-47AD-8C85-15F2F6032154}"/>
                  </a:ext>
                </a:extLst>
              </p14:cNvPr>
              <p14:cNvContentPartPr/>
              <p14:nvPr/>
            </p14:nvContentPartPr>
            <p14:xfrm>
              <a:off x="75240" y="1517040"/>
              <a:ext cx="11684520" cy="5339520"/>
            </p14:xfrm>
          </p:contentPart>
        </mc:Choice>
        <mc:Fallback xmlns="">
          <p:pic>
            <p:nvPicPr>
              <p:cNvPr id="3" name="Ink 2">
                <a:extLst>
                  <a:ext uri="{FF2B5EF4-FFF2-40B4-BE49-F238E27FC236}">
                    <a16:creationId xmlns:a16="http://schemas.microsoft.com/office/drawing/2014/main" id="{1FE9556F-75F9-47AD-8C85-15F2F6032154}"/>
                  </a:ext>
                </a:extLst>
              </p:cNvPr>
              <p:cNvPicPr/>
              <p:nvPr/>
            </p:nvPicPr>
            <p:blipFill>
              <a:blip r:embed="rId3"/>
              <a:stretch>
                <a:fillRect/>
              </a:stretch>
            </p:blipFill>
            <p:spPr>
              <a:xfrm>
                <a:off x="65880" y="1507680"/>
                <a:ext cx="11703240" cy="5358240"/>
              </a:xfrm>
              <a:prstGeom prst="rect">
                <a:avLst/>
              </a:prstGeom>
            </p:spPr>
          </p:pic>
        </mc:Fallback>
      </mc:AlternateContent>
    </p:spTree>
    <p:extLst>
      <p:ext uri="{BB962C8B-B14F-4D97-AF65-F5344CB8AC3E}">
        <p14:creationId xmlns:p14="http://schemas.microsoft.com/office/powerpoint/2010/main" val="6599812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39D83CB-5F10-423C-A8E8-2C62BB43C4CD}"/>
              </a:ext>
            </a:extLst>
          </p:cNvPr>
          <p:cNvSpPr/>
          <p:nvPr/>
        </p:nvSpPr>
        <p:spPr>
          <a:xfrm>
            <a:off x="381772" y="227717"/>
            <a:ext cx="11428455" cy="5632311"/>
          </a:xfrm>
          <a:prstGeom prst="rect">
            <a:avLst/>
          </a:prstGeom>
        </p:spPr>
        <p:txBody>
          <a:bodyPr wrap="square">
            <a:spAutoFit/>
          </a:bodyPr>
          <a:lstStyle/>
          <a:p>
            <a:r>
              <a:rPr lang="en-US" sz="2400" i="1" dirty="0">
                <a:solidFill>
                  <a:srgbClr val="000000"/>
                </a:solidFill>
                <a:ea typeface="Times New Roman" panose="02020603050405020304" pitchFamily="18" charset="0"/>
                <a:cs typeface="Palatino Linotype" panose="02040502050505030304" pitchFamily="18" charset="0"/>
              </a:rPr>
              <a:t>Match the following.</a:t>
            </a:r>
            <a:endParaRPr lang="en-US" sz="2400" dirty="0">
              <a:solidFill>
                <a:srgbClr val="000000"/>
              </a:solidFill>
              <a:ea typeface="Times New Roman" panose="02020603050405020304" pitchFamily="18" charset="0"/>
              <a:cs typeface="Palatino Linotype" panose="02040502050505030304" pitchFamily="18" charset="0"/>
            </a:endParaRPr>
          </a:p>
          <a:p>
            <a:r>
              <a:rPr lang="en-US" sz="2400" i="1" dirty="0">
                <a:solidFill>
                  <a:srgbClr val="000000"/>
                </a:solidFill>
                <a:ea typeface="Times New Roman" panose="02020603050405020304" pitchFamily="18" charset="0"/>
                <a:cs typeface="Palatino Linotype" panose="02040502050505030304" pitchFamily="18" charset="0"/>
              </a:rPr>
              <a:t> </a:t>
            </a:r>
            <a:endParaRPr lang="en-US" sz="2400" dirty="0">
              <a:solidFill>
                <a:srgbClr val="000000"/>
              </a:solidFill>
              <a:ea typeface="Times New Roman" panose="02020603050405020304" pitchFamily="18" charset="0"/>
              <a:cs typeface="Palatino Linotype" panose="02040502050505030304" pitchFamily="18" charset="0"/>
            </a:endParaRPr>
          </a:p>
          <a:p>
            <a:r>
              <a:rPr lang="en-US" sz="2400" dirty="0">
                <a:solidFill>
                  <a:srgbClr val="000000"/>
                </a:solidFill>
                <a:ea typeface="Times New Roman" panose="02020603050405020304" pitchFamily="18" charset="0"/>
                <a:cs typeface="Palatino Linotype" panose="02040502050505030304" pitchFamily="18" charset="0"/>
              </a:rPr>
              <a:t>A.  solution with </a:t>
            </a:r>
            <a:r>
              <a:rPr lang="en-US" sz="2400" dirty="0" err="1">
                <a:solidFill>
                  <a:srgbClr val="000000"/>
                </a:solidFill>
                <a:ea typeface="Times New Roman" panose="02020603050405020304" pitchFamily="18" charset="0"/>
                <a:cs typeface="Palatino Linotype" panose="02040502050505030304" pitchFamily="18" charset="0"/>
              </a:rPr>
              <a:t>Δ</a:t>
            </a:r>
            <a:r>
              <a:rPr lang="en-US" sz="2400" baseline="-25000" dirty="0" err="1">
                <a:solidFill>
                  <a:srgbClr val="000000"/>
                </a:solidFill>
                <a:ea typeface="Times New Roman" panose="02020603050405020304" pitchFamily="18" charset="0"/>
                <a:cs typeface="Palatino Linotype" panose="02040502050505030304" pitchFamily="18" charset="0"/>
              </a:rPr>
              <a:t>Tb</a:t>
            </a:r>
            <a:r>
              <a:rPr lang="en-US" sz="2400" dirty="0">
                <a:solidFill>
                  <a:srgbClr val="000000"/>
                </a:solidFill>
                <a:ea typeface="Times New Roman" panose="02020603050405020304" pitchFamily="18" charset="0"/>
                <a:cs typeface="Palatino Linotype" panose="02040502050505030304" pitchFamily="18" charset="0"/>
              </a:rPr>
              <a:t> = 0.026 °C </a:t>
            </a:r>
            <a:r>
              <a:rPr lang="en-US" sz="2400" dirty="0">
                <a:solidFill>
                  <a:srgbClr val="FF0000"/>
                </a:solidFill>
                <a:ea typeface="Times New Roman" panose="02020603050405020304" pitchFamily="18" charset="0"/>
                <a:cs typeface="Palatino Linotype" panose="02040502050505030304" pitchFamily="18" charset="0"/>
              </a:rPr>
              <a:t>11</a:t>
            </a:r>
            <a:endParaRPr lang="en-US" sz="2400" dirty="0">
              <a:solidFill>
                <a:srgbClr val="000000"/>
              </a:solidFill>
              <a:ea typeface="Times New Roman" panose="02020603050405020304" pitchFamily="18" charset="0"/>
              <a:cs typeface="Palatino Linotype" panose="02040502050505030304" pitchFamily="18" charset="0"/>
            </a:endParaRPr>
          </a:p>
          <a:p>
            <a:r>
              <a:rPr lang="en-US" sz="2400" dirty="0">
                <a:solidFill>
                  <a:srgbClr val="000000"/>
                </a:solidFill>
                <a:ea typeface="Times New Roman" panose="02020603050405020304" pitchFamily="18" charset="0"/>
                <a:cs typeface="Palatino Linotype" panose="02040502050505030304" pitchFamily="18" charset="0"/>
              </a:rPr>
              <a:t>B.  solution of </a:t>
            </a:r>
            <a:r>
              <a:rPr lang="en-US" sz="2400" b="1" dirty="0">
                <a:solidFill>
                  <a:srgbClr val="000000"/>
                </a:solidFill>
                <a:ea typeface="Times New Roman" panose="02020603050405020304" pitchFamily="18" charset="0"/>
                <a:cs typeface="Palatino Linotype" panose="02040502050505030304" pitchFamily="18" charset="0"/>
              </a:rPr>
              <a:t>ionic</a:t>
            </a:r>
            <a:r>
              <a:rPr lang="en-US" sz="2400" dirty="0">
                <a:solidFill>
                  <a:srgbClr val="000000"/>
                </a:solidFill>
                <a:ea typeface="Times New Roman" panose="02020603050405020304" pitchFamily="18" charset="0"/>
                <a:cs typeface="Palatino Linotype" panose="02040502050505030304" pitchFamily="18" charset="0"/>
              </a:rPr>
              <a:t> compound(s) with highest freezing point </a:t>
            </a:r>
            <a:r>
              <a:rPr lang="en-US" sz="2400" dirty="0">
                <a:solidFill>
                  <a:srgbClr val="FF0000"/>
                </a:solidFill>
                <a:ea typeface="Times New Roman" panose="02020603050405020304" pitchFamily="18" charset="0"/>
                <a:cs typeface="Palatino Linotype" panose="02040502050505030304" pitchFamily="18" charset="0"/>
              </a:rPr>
              <a:t>13, 14</a:t>
            </a:r>
            <a:endParaRPr lang="en-US" sz="2400" dirty="0">
              <a:solidFill>
                <a:srgbClr val="000000"/>
              </a:solidFill>
              <a:ea typeface="Times New Roman" panose="02020603050405020304" pitchFamily="18" charset="0"/>
              <a:cs typeface="Palatino Linotype" panose="02040502050505030304" pitchFamily="18" charset="0"/>
            </a:endParaRPr>
          </a:p>
          <a:p>
            <a:r>
              <a:rPr lang="en-US" sz="2400" dirty="0">
                <a:solidFill>
                  <a:srgbClr val="000000"/>
                </a:solidFill>
                <a:ea typeface="Times New Roman" panose="02020603050405020304" pitchFamily="18" charset="0"/>
                <a:cs typeface="Palatino Linotype" panose="02040502050505030304" pitchFamily="18" charset="0"/>
              </a:rPr>
              <a:t>C.  highest boiling point </a:t>
            </a:r>
            <a:r>
              <a:rPr lang="en-US" sz="2400" dirty="0">
                <a:solidFill>
                  <a:srgbClr val="FF0000"/>
                </a:solidFill>
                <a:ea typeface="Times New Roman" panose="02020603050405020304" pitchFamily="18" charset="0"/>
                <a:cs typeface="Palatino Linotype" panose="02040502050505030304" pitchFamily="18" charset="0"/>
              </a:rPr>
              <a:t>10</a:t>
            </a:r>
            <a:endParaRPr lang="en-US" sz="2400" dirty="0">
              <a:solidFill>
                <a:srgbClr val="000000"/>
              </a:solidFill>
              <a:ea typeface="Times New Roman" panose="02020603050405020304" pitchFamily="18" charset="0"/>
              <a:cs typeface="Palatino Linotype" panose="02040502050505030304" pitchFamily="18" charset="0"/>
            </a:endParaRPr>
          </a:p>
          <a:p>
            <a:r>
              <a:rPr lang="en-US" sz="2400" dirty="0">
                <a:solidFill>
                  <a:srgbClr val="000000"/>
                </a:solidFill>
                <a:ea typeface="Times New Roman" panose="02020603050405020304" pitchFamily="18" charset="0"/>
                <a:cs typeface="Palatino Linotype" panose="02040502050505030304" pitchFamily="18" charset="0"/>
              </a:rPr>
              <a:t>D.  largest </a:t>
            </a:r>
            <a:r>
              <a:rPr lang="en-US" sz="2400" dirty="0" err="1">
                <a:solidFill>
                  <a:srgbClr val="000000"/>
                </a:solidFill>
                <a:ea typeface="Times New Roman" panose="02020603050405020304" pitchFamily="18" charset="0"/>
                <a:cs typeface="Palatino Linotype" panose="02040502050505030304" pitchFamily="18" charset="0"/>
              </a:rPr>
              <a:t>van't</a:t>
            </a:r>
            <a:r>
              <a:rPr lang="en-US" sz="2400" dirty="0">
                <a:solidFill>
                  <a:srgbClr val="000000"/>
                </a:solidFill>
                <a:ea typeface="Times New Roman" panose="02020603050405020304" pitchFamily="18" charset="0"/>
                <a:cs typeface="Palatino Linotype" panose="02040502050505030304" pitchFamily="18" charset="0"/>
              </a:rPr>
              <a:t> Hoff factor </a:t>
            </a:r>
            <a:r>
              <a:rPr lang="en-US" sz="2400" dirty="0">
                <a:solidFill>
                  <a:srgbClr val="FF0000"/>
                </a:solidFill>
                <a:ea typeface="Times New Roman" panose="02020603050405020304" pitchFamily="18" charset="0"/>
                <a:cs typeface="Palatino Linotype" panose="02040502050505030304" pitchFamily="18" charset="0"/>
              </a:rPr>
              <a:t>14</a:t>
            </a:r>
            <a:endParaRPr lang="en-US" sz="2400" dirty="0">
              <a:solidFill>
                <a:srgbClr val="000000"/>
              </a:solidFill>
              <a:ea typeface="Times New Roman" panose="02020603050405020304" pitchFamily="18" charset="0"/>
              <a:cs typeface="Palatino Linotype" panose="02040502050505030304" pitchFamily="18" charset="0"/>
            </a:endParaRPr>
          </a:p>
          <a:p>
            <a:r>
              <a:rPr lang="en-US" sz="2400" dirty="0">
                <a:solidFill>
                  <a:srgbClr val="000000"/>
                </a:solidFill>
                <a:ea typeface="Times New Roman" panose="02020603050405020304" pitchFamily="18" charset="0"/>
                <a:cs typeface="Palatino Linotype" panose="02040502050505030304" pitchFamily="18" charset="0"/>
              </a:rPr>
              <a:t>E.  solution that is most strongly dependent upon pressure </a:t>
            </a:r>
            <a:r>
              <a:rPr lang="en-US" sz="2400" dirty="0">
                <a:solidFill>
                  <a:srgbClr val="FF0000"/>
                </a:solidFill>
                <a:ea typeface="Times New Roman" panose="02020603050405020304" pitchFamily="18" charset="0"/>
                <a:cs typeface="Palatino Linotype" panose="02040502050505030304" pitchFamily="18" charset="0"/>
              </a:rPr>
              <a:t>12</a:t>
            </a:r>
            <a:endParaRPr lang="en-US" sz="2400" dirty="0">
              <a:solidFill>
                <a:srgbClr val="000000"/>
              </a:solidFill>
              <a:ea typeface="Times New Roman" panose="02020603050405020304" pitchFamily="18" charset="0"/>
              <a:cs typeface="Palatino Linotype" panose="02040502050505030304" pitchFamily="18" charset="0"/>
            </a:endParaRPr>
          </a:p>
          <a:p>
            <a:r>
              <a:rPr lang="en-US" sz="2400" dirty="0">
                <a:solidFill>
                  <a:srgbClr val="000000"/>
                </a:solidFill>
                <a:ea typeface="Times New Roman" panose="02020603050405020304" pitchFamily="18" charset="0"/>
                <a:cs typeface="Palatino Linotype" panose="02040502050505030304" pitchFamily="18" charset="0"/>
              </a:rPr>
              <a:t> </a:t>
            </a:r>
          </a:p>
          <a:p>
            <a:r>
              <a:rPr lang="en-US" sz="2400" dirty="0">
                <a:solidFill>
                  <a:srgbClr val="000000"/>
                </a:solidFill>
                <a:ea typeface="Times New Roman" panose="02020603050405020304" pitchFamily="18" charset="0"/>
                <a:cs typeface="Palatino Linotype" panose="02040502050505030304" pitchFamily="18" charset="0"/>
              </a:rPr>
              <a:t>10.   0.050 </a:t>
            </a:r>
            <a:r>
              <a:rPr lang="en-US" sz="2400" i="1" dirty="0">
                <a:solidFill>
                  <a:srgbClr val="000000"/>
                </a:solidFill>
                <a:ea typeface="Times New Roman" panose="02020603050405020304" pitchFamily="18" charset="0"/>
                <a:cs typeface="Palatino Linotype" panose="02040502050505030304" pitchFamily="18" charset="0"/>
              </a:rPr>
              <a:t>m</a:t>
            </a:r>
            <a:r>
              <a:rPr lang="en-US" sz="2400" dirty="0">
                <a:solidFill>
                  <a:srgbClr val="000000"/>
                </a:solidFill>
                <a:ea typeface="Times New Roman" panose="02020603050405020304" pitchFamily="18" charset="0"/>
                <a:cs typeface="Palatino Linotype" panose="02040502050505030304" pitchFamily="18" charset="0"/>
              </a:rPr>
              <a:t> NaCl					13.   0.020 m NH</a:t>
            </a:r>
            <a:r>
              <a:rPr lang="en-US" sz="2400" baseline="-25000" dirty="0">
                <a:solidFill>
                  <a:srgbClr val="000000"/>
                </a:solidFill>
                <a:ea typeface="Times New Roman" panose="02020603050405020304" pitchFamily="18" charset="0"/>
                <a:cs typeface="Palatino Linotype" panose="02040502050505030304" pitchFamily="18" charset="0"/>
              </a:rPr>
              <a:t>4</a:t>
            </a:r>
            <a:r>
              <a:rPr lang="en-US" sz="2400" dirty="0">
                <a:solidFill>
                  <a:srgbClr val="000000"/>
                </a:solidFill>
                <a:ea typeface="Times New Roman" panose="02020603050405020304" pitchFamily="18" charset="0"/>
                <a:cs typeface="Palatino Linotype" panose="02040502050505030304" pitchFamily="18" charset="0"/>
              </a:rPr>
              <a:t>Cl</a:t>
            </a:r>
          </a:p>
          <a:p>
            <a:r>
              <a:rPr lang="en-US" sz="2400" dirty="0">
                <a:solidFill>
                  <a:srgbClr val="000000"/>
                </a:solidFill>
                <a:ea typeface="Times New Roman" panose="02020603050405020304" pitchFamily="18" charset="0"/>
                <a:cs typeface="Palatino Linotype" panose="02040502050505030304" pitchFamily="18" charset="0"/>
              </a:rPr>
              <a:t>							</a:t>
            </a:r>
            <a:endParaRPr lang="en-US" sz="2400" dirty="0">
              <a:solidFill>
                <a:srgbClr val="FF0000"/>
              </a:solidFill>
              <a:ea typeface="Times New Roman" panose="02020603050405020304" pitchFamily="18" charset="0"/>
              <a:cs typeface="Palatino Linotype" panose="02040502050505030304" pitchFamily="18" charset="0"/>
            </a:endParaRPr>
          </a:p>
          <a:p>
            <a:r>
              <a:rPr lang="en-US" sz="2400" dirty="0">
                <a:solidFill>
                  <a:srgbClr val="000000"/>
                </a:solidFill>
                <a:ea typeface="Times New Roman" panose="02020603050405020304" pitchFamily="18" charset="0"/>
                <a:cs typeface="Palatino Linotype" panose="02040502050505030304" pitchFamily="18" charset="0"/>
              </a:rPr>
              <a:t> </a:t>
            </a:r>
          </a:p>
          <a:p>
            <a:r>
              <a:rPr lang="en-US" sz="2400" dirty="0">
                <a:solidFill>
                  <a:srgbClr val="000000"/>
                </a:solidFill>
                <a:ea typeface="Times New Roman" panose="02020603050405020304" pitchFamily="18" charset="0"/>
                <a:cs typeface="Palatino Linotype" panose="02040502050505030304" pitchFamily="18" charset="0"/>
              </a:rPr>
              <a:t>11.   0.050 </a:t>
            </a:r>
            <a:r>
              <a:rPr lang="en-US" sz="2400" i="1" dirty="0">
                <a:solidFill>
                  <a:srgbClr val="000000"/>
                </a:solidFill>
                <a:ea typeface="Times New Roman" panose="02020603050405020304" pitchFamily="18" charset="0"/>
                <a:cs typeface="Palatino Linotype" panose="02040502050505030304" pitchFamily="18" charset="0"/>
              </a:rPr>
              <a:t>m</a:t>
            </a:r>
            <a:r>
              <a:rPr lang="en-US" sz="2400" dirty="0">
                <a:solidFill>
                  <a:srgbClr val="000000"/>
                </a:solidFill>
                <a:ea typeface="Times New Roman" panose="02020603050405020304" pitchFamily="18" charset="0"/>
                <a:cs typeface="Palatino Linotype" panose="02040502050505030304" pitchFamily="18" charset="0"/>
              </a:rPr>
              <a:t> C</a:t>
            </a:r>
            <a:r>
              <a:rPr lang="en-US" sz="2400" baseline="-25000" dirty="0">
                <a:solidFill>
                  <a:srgbClr val="000000"/>
                </a:solidFill>
                <a:ea typeface="Times New Roman" panose="02020603050405020304" pitchFamily="18" charset="0"/>
                <a:cs typeface="Palatino Linotype" panose="02040502050505030304" pitchFamily="18" charset="0"/>
              </a:rPr>
              <a:t>6</a:t>
            </a:r>
            <a:r>
              <a:rPr lang="en-US" sz="2400" dirty="0">
                <a:solidFill>
                  <a:srgbClr val="000000"/>
                </a:solidFill>
                <a:ea typeface="Times New Roman" panose="02020603050405020304" pitchFamily="18" charset="0"/>
                <a:cs typeface="Palatino Linotype" panose="02040502050505030304" pitchFamily="18" charset="0"/>
              </a:rPr>
              <a:t>H</a:t>
            </a:r>
            <a:r>
              <a:rPr lang="en-US" sz="2400" baseline="-25000" dirty="0">
                <a:solidFill>
                  <a:srgbClr val="000000"/>
                </a:solidFill>
                <a:ea typeface="Times New Roman" panose="02020603050405020304" pitchFamily="18" charset="0"/>
                <a:cs typeface="Palatino Linotype" panose="02040502050505030304" pitchFamily="18" charset="0"/>
              </a:rPr>
              <a:t>12</a:t>
            </a:r>
            <a:r>
              <a:rPr lang="en-US" sz="2400" dirty="0">
                <a:solidFill>
                  <a:srgbClr val="000000"/>
                </a:solidFill>
                <a:ea typeface="Times New Roman" panose="02020603050405020304" pitchFamily="18" charset="0"/>
                <a:cs typeface="Palatino Linotype" panose="02040502050505030304" pitchFamily="18" charset="0"/>
              </a:rPr>
              <a:t>O</a:t>
            </a:r>
            <a:r>
              <a:rPr lang="en-US" sz="2400" baseline="-25000" dirty="0">
                <a:solidFill>
                  <a:srgbClr val="000000"/>
                </a:solidFill>
                <a:ea typeface="Times New Roman" panose="02020603050405020304" pitchFamily="18" charset="0"/>
                <a:cs typeface="Palatino Linotype" panose="02040502050505030304" pitchFamily="18" charset="0"/>
              </a:rPr>
              <a:t>6</a:t>
            </a:r>
            <a:r>
              <a:rPr lang="en-US" sz="2400" dirty="0">
                <a:solidFill>
                  <a:srgbClr val="000000"/>
                </a:solidFill>
                <a:ea typeface="Times New Roman" panose="02020603050405020304" pitchFamily="18" charset="0"/>
                <a:cs typeface="Palatino Linotype" panose="02040502050505030304" pitchFamily="18" charset="0"/>
              </a:rPr>
              <a:t> (aqueous)			14.   0.010 </a:t>
            </a:r>
            <a:r>
              <a:rPr lang="en-US" sz="2400" i="1" dirty="0">
                <a:solidFill>
                  <a:srgbClr val="000000"/>
                </a:solidFill>
                <a:ea typeface="Times New Roman" panose="02020603050405020304" pitchFamily="18" charset="0"/>
                <a:cs typeface="Palatino Linotype" panose="02040502050505030304" pitchFamily="18" charset="0"/>
              </a:rPr>
              <a:t>m</a:t>
            </a:r>
            <a:r>
              <a:rPr lang="en-US" sz="2400" dirty="0">
                <a:solidFill>
                  <a:srgbClr val="000000"/>
                </a:solidFill>
                <a:ea typeface="Times New Roman" panose="02020603050405020304" pitchFamily="18" charset="0"/>
                <a:cs typeface="Palatino Linotype" panose="02040502050505030304" pitchFamily="18" charset="0"/>
              </a:rPr>
              <a:t> Al(NO</a:t>
            </a:r>
            <a:r>
              <a:rPr lang="en-US" sz="2400" baseline="-25000" dirty="0">
                <a:solidFill>
                  <a:srgbClr val="000000"/>
                </a:solidFill>
                <a:ea typeface="Times New Roman" panose="02020603050405020304" pitchFamily="18" charset="0"/>
                <a:cs typeface="Palatino Linotype" panose="02040502050505030304" pitchFamily="18" charset="0"/>
              </a:rPr>
              <a:t>3</a:t>
            </a:r>
            <a:r>
              <a:rPr lang="en-US" sz="2400" dirty="0">
                <a:solidFill>
                  <a:srgbClr val="000000"/>
                </a:solidFill>
                <a:ea typeface="Times New Roman" panose="02020603050405020304" pitchFamily="18" charset="0"/>
                <a:cs typeface="Palatino Linotype" panose="02040502050505030304" pitchFamily="18" charset="0"/>
              </a:rPr>
              <a:t>)</a:t>
            </a:r>
            <a:r>
              <a:rPr lang="en-US" sz="2400" baseline="-25000" dirty="0">
                <a:solidFill>
                  <a:srgbClr val="000000"/>
                </a:solidFill>
                <a:ea typeface="Times New Roman" panose="02020603050405020304" pitchFamily="18" charset="0"/>
                <a:cs typeface="Palatino Linotype" panose="02040502050505030304" pitchFamily="18" charset="0"/>
              </a:rPr>
              <a:t>3</a:t>
            </a:r>
          </a:p>
          <a:p>
            <a:r>
              <a:rPr lang="en-US" sz="2400" dirty="0">
                <a:solidFill>
                  <a:srgbClr val="000000"/>
                </a:solidFill>
                <a:ea typeface="Times New Roman" panose="02020603050405020304" pitchFamily="18" charset="0"/>
                <a:cs typeface="Palatino Linotype" panose="02040502050505030304" pitchFamily="18" charset="0"/>
              </a:rPr>
              <a:t>							</a:t>
            </a:r>
            <a:endParaRPr lang="en-US" sz="2400" dirty="0">
              <a:solidFill>
                <a:srgbClr val="FF0000"/>
              </a:solidFill>
              <a:ea typeface="Times New Roman" panose="02020603050405020304" pitchFamily="18" charset="0"/>
              <a:cs typeface="Palatino Linotype" panose="02040502050505030304" pitchFamily="18" charset="0"/>
            </a:endParaRPr>
          </a:p>
          <a:p>
            <a:r>
              <a:rPr lang="en-US" sz="2400" dirty="0">
                <a:solidFill>
                  <a:srgbClr val="000000"/>
                </a:solidFill>
                <a:ea typeface="Times New Roman" panose="02020603050405020304" pitchFamily="18" charset="0"/>
                <a:cs typeface="Palatino Linotype" panose="02040502050505030304" pitchFamily="18" charset="0"/>
              </a:rPr>
              <a:t> </a:t>
            </a:r>
          </a:p>
          <a:p>
            <a:r>
              <a:rPr lang="en-US" sz="2400" dirty="0">
                <a:solidFill>
                  <a:srgbClr val="000000"/>
                </a:solidFill>
                <a:ea typeface="Times New Roman" panose="02020603050405020304" pitchFamily="18" charset="0"/>
                <a:cs typeface="Palatino Linotype" panose="02040502050505030304" pitchFamily="18" charset="0"/>
              </a:rPr>
              <a:t>12.   0.0050 </a:t>
            </a:r>
            <a:r>
              <a:rPr lang="en-US" sz="2400" i="1" dirty="0">
                <a:solidFill>
                  <a:srgbClr val="000000"/>
                </a:solidFill>
                <a:ea typeface="Times New Roman" panose="02020603050405020304" pitchFamily="18" charset="0"/>
                <a:cs typeface="Palatino Linotype" panose="02040502050505030304" pitchFamily="18" charset="0"/>
              </a:rPr>
              <a:t>m</a:t>
            </a:r>
            <a:r>
              <a:rPr lang="en-US" sz="2400" dirty="0">
                <a:solidFill>
                  <a:srgbClr val="000000"/>
                </a:solidFill>
                <a:ea typeface="Times New Roman" panose="02020603050405020304" pitchFamily="18" charset="0"/>
                <a:cs typeface="Palatino Linotype" panose="02040502050505030304" pitchFamily="18" charset="0"/>
              </a:rPr>
              <a:t> CO</a:t>
            </a:r>
            <a:r>
              <a:rPr lang="en-US" sz="2400" baseline="-25000" dirty="0">
                <a:solidFill>
                  <a:srgbClr val="000000"/>
                </a:solidFill>
                <a:ea typeface="Times New Roman" panose="02020603050405020304" pitchFamily="18" charset="0"/>
                <a:cs typeface="Palatino Linotype" panose="02040502050505030304" pitchFamily="18" charset="0"/>
              </a:rPr>
              <a:t>2</a:t>
            </a:r>
          </a:p>
        </p:txBody>
      </p:sp>
    </p:spTree>
    <p:extLst>
      <p:ext uri="{BB962C8B-B14F-4D97-AF65-F5344CB8AC3E}">
        <p14:creationId xmlns:p14="http://schemas.microsoft.com/office/powerpoint/2010/main" val="21593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8783" y="304800"/>
            <a:ext cx="10240617" cy="35394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A 0.100 </a:t>
            </a:r>
            <a:r>
              <a:rPr kumimoji="0" lang="en-US" sz="2800" b="0" i="1" u="none" strike="noStrike" kern="1200" cap="none" spc="0" normalizeH="0" baseline="0" noProof="0" dirty="0">
                <a:ln>
                  <a:noFill/>
                </a:ln>
                <a:solidFill>
                  <a:prstClr val="black"/>
                </a:solidFill>
                <a:effectLst/>
                <a:uLnTx/>
                <a:uFillTx/>
                <a:latin typeface="Calibri"/>
                <a:ea typeface="+mn-ea"/>
                <a:cs typeface="+mn-cs"/>
              </a:rPr>
              <a:t>M</a:t>
            </a:r>
            <a:r>
              <a:rPr kumimoji="0" lang="en-US" sz="2800" b="0" i="0" u="none" strike="noStrike" kern="1200" cap="none" spc="0" normalizeH="0" baseline="0" noProof="0" dirty="0">
                <a:ln>
                  <a:noFill/>
                </a:ln>
                <a:solidFill>
                  <a:prstClr val="black"/>
                </a:solidFill>
                <a:effectLst/>
                <a:uLnTx/>
                <a:uFillTx/>
                <a:latin typeface="Calibri"/>
                <a:ea typeface="+mn-ea"/>
                <a:cs typeface="+mn-cs"/>
              </a:rPr>
              <a:t> acetic acid solution has an osmotic pressure of 2.47 atm at 25 °C.  Calculate the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van’t</a:t>
            </a:r>
            <a:r>
              <a:rPr kumimoji="0" lang="en-US" sz="2800" b="0" i="0" u="none" strike="noStrike" kern="1200" cap="none" spc="0" normalizeH="0" baseline="0" noProof="0" dirty="0">
                <a:ln>
                  <a:noFill/>
                </a:ln>
                <a:solidFill>
                  <a:prstClr val="black"/>
                </a:solidFill>
                <a:effectLst/>
                <a:uLnTx/>
                <a:uFillTx/>
                <a:latin typeface="Calibri"/>
                <a:ea typeface="+mn-ea"/>
                <a:cs typeface="+mn-cs"/>
              </a:rPr>
              <a:t> Hoff Factor.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What is the percent ionization of acetic acid in the solution?</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56D69FEB-4A26-463D-96B0-2F21F9B0F89E}"/>
                  </a:ext>
                </a:extLst>
              </p14:cNvPr>
              <p14:cNvContentPartPr/>
              <p14:nvPr/>
            </p14:nvContentPartPr>
            <p14:xfrm>
              <a:off x="574920" y="1227600"/>
              <a:ext cx="11151720" cy="5387760"/>
            </p14:xfrm>
          </p:contentPart>
        </mc:Choice>
        <mc:Fallback xmlns="">
          <p:pic>
            <p:nvPicPr>
              <p:cNvPr id="3" name="Ink 2">
                <a:extLst>
                  <a:ext uri="{FF2B5EF4-FFF2-40B4-BE49-F238E27FC236}">
                    <a16:creationId xmlns:a16="http://schemas.microsoft.com/office/drawing/2014/main" id="{56D69FEB-4A26-463D-96B0-2F21F9B0F89E}"/>
                  </a:ext>
                </a:extLst>
              </p:cNvPr>
              <p:cNvPicPr/>
              <p:nvPr/>
            </p:nvPicPr>
            <p:blipFill>
              <a:blip r:embed="rId3"/>
              <a:stretch>
                <a:fillRect/>
              </a:stretch>
            </p:blipFill>
            <p:spPr>
              <a:xfrm>
                <a:off x="565560" y="1218240"/>
                <a:ext cx="11170440" cy="5406480"/>
              </a:xfrm>
              <a:prstGeom prst="rect">
                <a:avLst/>
              </a:prstGeom>
            </p:spPr>
          </p:pic>
        </mc:Fallback>
      </mc:AlternateContent>
    </p:spTree>
    <p:extLst>
      <p:ext uri="{BB962C8B-B14F-4D97-AF65-F5344CB8AC3E}">
        <p14:creationId xmlns:p14="http://schemas.microsoft.com/office/powerpoint/2010/main" val="316611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1C2404-C4AC-4C7F-A2FD-1454B446D45E}"/>
              </a:ext>
            </a:extLst>
          </p:cNvPr>
          <p:cNvSpPr/>
          <p:nvPr/>
        </p:nvSpPr>
        <p:spPr>
          <a:xfrm>
            <a:off x="240214" y="260088"/>
            <a:ext cx="11130709" cy="1200329"/>
          </a:xfrm>
          <a:prstGeom prst="rect">
            <a:avLst/>
          </a:prstGeom>
        </p:spPr>
        <p:txBody>
          <a:bodyPr wrap="square">
            <a:spAutoFit/>
          </a:bodyPr>
          <a:lstStyle/>
          <a:p>
            <a:r>
              <a:rPr lang="en-US" sz="2400" dirty="0">
                <a:solidFill>
                  <a:srgbClr val="000000"/>
                </a:solidFill>
                <a:ea typeface="Times New Roman" panose="02020603050405020304" pitchFamily="18" charset="0"/>
                <a:cs typeface="Palatino Linotype" panose="02040502050505030304" pitchFamily="18" charset="0"/>
              </a:rPr>
              <a:t>An isotonic solution will produce an osmotic pressure of 7.84 atm measured against pure water at human body temperature (37.0 °C). How many </a:t>
            </a:r>
            <a:r>
              <a:rPr lang="en-US" sz="2400" i="1" dirty="0">
                <a:solidFill>
                  <a:srgbClr val="000000"/>
                </a:solidFill>
                <a:ea typeface="Times New Roman" panose="02020603050405020304" pitchFamily="18" charset="0"/>
                <a:cs typeface="Palatino Linotype" panose="02040502050505030304" pitchFamily="18" charset="0"/>
              </a:rPr>
              <a:t>grams</a:t>
            </a:r>
            <a:r>
              <a:rPr lang="en-US" sz="2400" dirty="0">
                <a:solidFill>
                  <a:srgbClr val="000000"/>
                </a:solidFill>
                <a:ea typeface="Times New Roman" panose="02020603050405020304" pitchFamily="18" charset="0"/>
                <a:cs typeface="Palatino Linotype" panose="02040502050505030304" pitchFamily="18" charset="0"/>
              </a:rPr>
              <a:t> of sodium chloride must be dissolved in a liter of water to produce an isotonic solution? </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CEFC6927-F957-4E43-A5DE-AFB6E9F285F3}"/>
                  </a:ext>
                </a:extLst>
              </p14:cNvPr>
              <p14:cNvContentPartPr/>
              <p14:nvPr/>
            </p14:nvContentPartPr>
            <p14:xfrm>
              <a:off x="2414520" y="1536120"/>
              <a:ext cx="7552440" cy="3566520"/>
            </p14:xfrm>
          </p:contentPart>
        </mc:Choice>
        <mc:Fallback xmlns="">
          <p:pic>
            <p:nvPicPr>
              <p:cNvPr id="4" name="Ink 3">
                <a:extLst>
                  <a:ext uri="{FF2B5EF4-FFF2-40B4-BE49-F238E27FC236}">
                    <a16:creationId xmlns:a16="http://schemas.microsoft.com/office/drawing/2014/main" id="{CEFC6927-F957-4E43-A5DE-AFB6E9F285F3}"/>
                  </a:ext>
                </a:extLst>
              </p:cNvPr>
              <p:cNvPicPr/>
              <p:nvPr/>
            </p:nvPicPr>
            <p:blipFill>
              <a:blip r:embed="rId3"/>
              <a:stretch>
                <a:fillRect/>
              </a:stretch>
            </p:blipFill>
            <p:spPr>
              <a:xfrm>
                <a:off x="2405160" y="1526760"/>
                <a:ext cx="7571160" cy="3585240"/>
              </a:xfrm>
              <a:prstGeom prst="rect">
                <a:avLst/>
              </a:prstGeom>
            </p:spPr>
          </p:pic>
        </mc:Fallback>
      </mc:AlternateContent>
    </p:spTree>
    <p:extLst>
      <p:ext uri="{BB962C8B-B14F-4D97-AF65-F5344CB8AC3E}">
        <p14:creationId xmlns:p14="http://schemas.microsoft.com/office/powerpoint/2010/main" val="2669815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8661" y="304800"/>
            <a:ext cx="11814313" cy="1938992"/>
          </a:xfrm>
          <a:prstGeom prst="rect">
            <a:avLst/>
          </a:prstGeom>
        </p:spPr>
        <p:txBody>
          <a:bodyPr wrap="square">
            <a:spAutoFit/>
          </a:bodyPr>
          <a:lstStyle/>
          <a:p>
            <a:r>
              <a:rPr lang="en-US" sz="2400" dirty="0">
                <a:solidFill>
                  <a:prstClr val="black"/>
                </a:solidFill>
                <a:latin typeface="Calibri"/>
              </a:rPr>
              <a:t>The smell of ripe raspberries is due to 4-(</a:t>
            </a:r>
            <a:r>
              <a:rPr lang="en-US" sz="2400" i="1" dirty="0">
                <a:solidFill>
                  <a:prstClr val="black"/>
                </a:solidFill>
                <a:latin typeface="Calibri"/>
              </a:rPr>
              <a:t>p</a:t>
            </a:r>
            <a:r>
              <a:rPr lang="en-US" sz="2400" dirty="0">
                <a:solidFill>
                  <a:prstClr val="black"/>
                </a:solidFill>
                <a:latin typeface="Calibri"/>
              </a:rPr>
              <a:t>-</a:t>
            </a:r>
            <a:r>
              <a:rPr lang="en-US" sz="2400" dirty="0" err="1">
                <a:solidFill>
                  <a:prstClr val="black"/>
                </a:solidFill>
                <a:latin typeface="Calibri"/>
              </a:rPr>
              <a:t>hydroxyphenyl</a:t>
            </a:r>
            <a:r>
              <a:rPr lang="en-US" sz="2400" dirty="0">
                <a:solidFill>
                  <a:prstClr val="black"/>
                </a:solidFill>
                <a:latin typeface="Calibri"/>
              </a:rPr>
              <a:t>)-2-butanone, which has the </a:t>
            </a:r>
            <a:r>
              <a:rPr lang="en-US" sz="2400" dirty="0" err="1">
                <a:solidFill>
                  <a:prstClr val="black"/>
                </a:solidFill>
                <a:latin typeface="Calibri"/>
              </a:rPr>
              <a:t>emperical</a:t>
            </a:r>
            <a:r>
              <a:rPr lang="en-US" sz="2400" dirty="0">
                <a:solidFill>
                  <a:prstClr val="black"/>
                </a:solidFill>
                <a:latin typeface="Calibri"/>
              </a:rPr>
              <a:t> formula C</a:t>
            </a:r>
            <a:r>
              <a:rPr lang="en-US" sz="2400" baseline="-25000" dirty="0">
                <a:solidFill>
                  <a:prstClr val="black"/>
                </a:solidFill>
                <a:latin typeface="Calibri"/>
              </a:rPr>
              <a:t>5</a:t>
            </a:r>
            <a:r>
              <a:rPr lang="en-US" sz="2400" dirty="0">
                <a:solidFill>
                  <a:prstClr val="black"/>
                </a:solidFill>
                <a:latin typeface="Calibri"/>
              </a:rPr>
              <a:t>H</a:t>
            </a:r>
            <a:r>
              <a:rPr lang="en-US" sz="2400" baseline="-25000" dirty="0">
                <a:solidFill>
                  <a:prstClr val="black"/>
                </a:solidFill>
                <a:latin typeface="Calibri"/>
              </a:rPr>
              <a:t>6</a:t>
            </a:r>
            <a:r>
              <a:rPr lang="en-US" sz="2400" dirty="0">
                <a:solidFill>
                  <a:prstClr val="black"/>
                </a:solidFill>
                <a:latin typeface="Calibri"/>
              </a:rPr>
              <a:t>O.  To find its molecular formula, you dissolve 0.135 g in 25.0 g of chloroform, CHCl</a:t>
            </a:r>
            <a:r>
              <a:rPr lang="en-US" sz="2400" baseline="-25000" dirty="0">
                <a:solidFill>
                  <a:prstClr val="black"/>
                </a:solidFill>
                <a:latin typeface="Calibri"/>
              </a:rPr>
              <a:t>3</a:t>
            </a:r>
            <a:r>
              <a:rPr lang="en-US" sz="2400" dirty="0">
                <a:solidFill>
                  <a:prstClr val="black"/>
                </a:solidFill>
                <a:latin typeface="Calibri"/>
              </a:rPr>
              <a:t>.  The boiling point of the solution is 61.82 °C.  What is the molecular formula of the solute?</a:t>
            </a:r>
          </a:p>
          <a:p>
            <a:r>
              <a:rPr lang="en-US" sz="2400" dirty="0">
                <a:solidFill>
                  <a:prstClr val="black"/>
                </a:solidFill>
                <a:latin typeface="Calibri"/>
              </a:rPr>
              <a:t>CHCl</a:t>
            </a:r>
            <a:r>
              <a:rPr lang="en-US" sz="2400" baseline="-25000" dirty="0">
                <a:solidFill>
                  <a:prstClr val="black"/>
                </a:solidFill>
                <a:latin typeface="Calibri"/>
              </a:rPr>
              <a:t>3</a:t>
            </a:r>
            <a:r>
              <a:rPr lang="en-US" sz="2400" dirty="0">
                <a:solidFill>
                  <a:prstClr val="black"/>
                </a:solidFill>
                <a:latin typeface="Calibri"/>
              </a:rPr>
              <a:t>: BP = 61.70 °C; </a:t>
            </a:r>
            <a:r>
              <a:rPr lang="en-US" sz="2400" dirty="0" err="1">
                <a:solidFill>
                  <a:prstClr val="black"/>
                </a:solidFill>
                <a:latin typeface="Calibri"/>
              </a:rPr>
              <a:t>K</a:t>
            </a:r>
            <a:r>
              <a:rPr lang="en-US" sz="2400" baseline="-25000" dirty="0" err="1">
                <a:solidFill>
                  <a:prstClr val="black"/>
                </a:solidFill>
                <a:latin typeface="Calibri"/>
              </a:rPr>
              <a:t>bp</a:t>
            </a:r>
            <a:r>
              <a:rPr lang="en-US" sz="2400" dirty="0">
                <a:solidFill>
                  <a:prstClr val="black"/>
                </a:solidFill>
                <a:latin typeface="Calibri"/>
              </a:rPr>
              <a:t> = +3.63 °C/</a:t>
            </a:r>
            <a:r>
              <a:rPr lang="en-US" sz="2400" i="1" dirty="0">
                <a:solidFill>
                  <a:prstClr val="black"/>
                </a:solidFill>
                <a:latin typeface="Calibri"/>
              </a:rPr>
              <a:t>m</a:t>
            </a:r>
            <a:endParaRPr lang="en-US" sz="2400" dirty="0">
              <a:solidFill>
                <a:prstClr val="black"/>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AC8D7AB3-E54B-4493-87D5-0D9566870D6D}"/>
                  </a:ext>
                </a:extLst>
              </p14:cNvPr>
              <p14:cNvContentPartPr/>
              <p14:nvPr/>
            </p14:nvContentPartPr>
            <p14:xfrm>
              <a:off x="749160" y="1526400"/>
              <a:ext cx="11282040" cy="4932720"/>
            </p14:xfrm>
          </p:contentPart>
        </mc:Choice>
        <mc:Fallback xmlns="">
          <p:pic>
            <p:nvPicPr>
              <p:cNvPr id="3" name="Ink 2">
                <a:extLst>
                  <a:ext uri="{FF2B5EF4-FFF2-40B4-BE49-F238E27FC236}">
                    <a16:creationId xmlns:a16="http://schemas.microsoft.com/office/drawing/2014/main" id="{AC8D7AB3-E54B-4493-87D5-0D9566870D6D}"/>
                  </a:ext>
                </a:extLst>
              </p:cNvPr>
              <p:cNvPicPr/>
              <p:nvPr/>
            </p:nvPicPr>
            <p:blipFill>
              <a:blip r:embed="rId3"/>
              <a:stretch>
                <a:fillRect/>
              </a:stretch>
            </p:blipFill>
            <p:spPr>
              <a:xfrm>
                <a:off x="739800" y="1517040"/>
                <a:ext cx="11300760" cy="4951440"/>
              </a:xfrm>
              <a:prstGeom prst="rect">
                <a:avLst/>
              </a:prstGeom>
            </p:spPr>
          </p:pic>
        </mc:Fallback>
      </mc:AlternateContent>
    </p:spTree>
    <p:extLst>
      <p:ext uri="{BB962C8B-B14F-4D97-AF65-F5344CB8AC3E}">
        <p14:creationId xmlns:p14="http://schemas.microsoft.com/office/powerpoint/2010/main" val="2354207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3"/>
          <p:cNvSpPr txBox="1">
            <a:spLocks/>
          </p:cNvSpPr>
          <p:nvPr/>
        </p:nvSpPr>
        <p:spPr>
          <a:xfrm>
            <a:off x="410817" y="304800"/>
            <a:ext cx="6980583" cy="1905000"/>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Calibri"/>
                <a:ea typeface="+mn-ea"/>
                <a:cs typeface="+mn-cs"/>
              </a:rPr>
              <a:t>Consider the U-tube at right.  Solutions A and B are separated by a semipermeable membrane.  On which side will the fluid level rise in each case?</a:t>
            </a:r>
          </a:p>
        </p:txBody>
      </p:sp>
      <p:grpSp>
        <p:nvGrpSpPr>
          <p:cNvPr id="3" name="Group 2"/>
          <p:cNvGrpSpPr/>
          <p:nvPr/>
        </p:nvGrpSpPr>
        <p:grpSpPr>
          <a:xfrm>
            <a:off x="8077200" y="304800"/>
            <a:ext cx="2514600" cy="3200400"/>
            <a:chOff x="6879808" y="598034"/>
            <a:chExt cx="1794933" cy="2714626"/>
          </a:xfrm>
        </p:grpSpPr>
        <p:pic>
          <p:nvPicPr>
            <p:cNvPr id="4" name="Picture 2" descr="http://people.ucalgary.ca/~kmuldrew/cryo_course/figures/fig4_2_1.gif"/>
            <p:cNvPicPr>
              <a:picLocks noChangeAspect="1" noChangeArrowheads="1"/>
            </p:cNvPicPr>
            <p:nvPr/>
          </p:nvPicPr>
          <p:blipFill rotWithShape="1">
            <a:blip r:embed="rId2">
              <a:extLst>
                <a:ext uri="{28A0092B-C50C-407E-A947-70E740481C1C}">
                  <a14:useLocalDpi xmlns:a14="http://schemas.microsoft.com/office/drawing/2010/main" val="0"/>
                </a:ext>
              </a:extLst>
            </a:blip>
            <a:srcRect r="54592"/>
            <a:stretch/>
          </p:blipFill>
          <p:spPr bwMode="auto">
            <a:xfrm>
              <a:off x="6879808" y="598034"/>
              <a:ext cx="1794933" cy="271462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993467" y="1295400"/>
              <a:ext cx="280565" cy="44380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Calibri"/>
                  <a:ea typeface="+mn-ea"/>
                  <a:cs typeface="+mn-cs"/>
                </a:rPr>
                <a:t>A</a:t>
              </a:r>
            </a:p>
          </p:txBody>
        </p:sp>
        <p:sp>
          <p:nvSpPr>
            <p:cNvPr id="6" name="TextBox 5"/>
            <p:cNvSpPr txBox="1"/>
            <p:nvPr/>
          </p:nvSpPr>
          <p:spPr>
            <a:xfrm>
              <a:off x="8300156" y="1295400"/>
              <a:ext cx="271411" cy="44380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Calibri"/>
                  <a:ea typeface="+mn-ea"/>
                  <a:cs typeface="+mn-cs"/>
                </a:rPr>
                <a:t>B</a:t>
              </a:r>
            </a:p>
          </p:txBody>
        </p:sp>
      </p:grpSp>
      <p:graphicFrame>
        <p:nvGraphicFramePr>
          <p:cNvPr id="7" name="Table 6"/>
          <p:cNvGraphicFramePr>
            <a:graphicFrameLocks noGrp="1"/>
          </p:cNvGraphicFramePr>
          <p:nvPr>
            <p:extLst>
              <p:ext uri="{D42A27DB-BD31-4B8C-83A1-F6EECF244321}">
                <p14:modId xmlns:p14="http://schemas.microsoft.com/office/powerpoint/2010/main" val="1280378355"/>
              </p:ext>
            </p:extLst>
          </p:nvPr>
        </p:nvGraphicFramePr>
        <p:xfrm>
          <a:off x="533400" y="2501348"/>
          <a:ext cx="5562600" cy="2286000"/>
        </p:xfrm>
        <a:graphic>
          <a:graphicData uri="http://schemas.openxmlformats.org/drawingml/2006/table">
            <a:tbl>
              <a:tblPr firstRow="1" bandRow="1">
                <a:tableStyleId>{5C22544A-7EE6-4342-B048-85BDC9FD1C3A}</a:tableStyleId>
              </a:tblPr>
              <a:tblGrid>
                <a:gridCol w="2781300">
                  <a:extLst>
                    <a:ext uri="{9D8B030D-6E8A-4147-A177-3AD203B41FA5}">
                      <a16:colId xmlns:a16="http://schemas.microsoft.com/office/drawing/2014/main" val="20000"/>
                    </a:ext>
                  </a:extLst>
                </a:gridCol>
                <a:gridCol w="2781300">
                  <a:extLst>
                    <a:ext uri="{9D8B030D-6E8A-4147-A177-3AD203B41FA5}">
                      <a16:colId xmlns:a16="http://schemas.microsoft.com/office/drawing/2014/main" val="20001"/>
                    </a:ext>
                  </a:extLst>
                </a:gridCol>
              </a:tblGrid>
              <a:tr h="370840">
                <a:tc>
                  <a:txBody>
                    <a:bodyPr/>
                    <a:lstStyle/>
                    <a:p>
                      <a:pPr algn="ctr"/>
                      <a:r>
                        <a:rPr lang="en-US" sz="2400" dirty="0"/>
                        <a:t>Solution A</a:t>
                      </a:r>
                    </a:p>
                  </a:txBody>
                  <a:tcPr/>
                </a:tc>
                <a:tc>
                  <a:txBody>
                    <a:bodyPr/>
                    <a:lstStyle/>
                    <a:p>
                      <a:pPr algn="ctr"/>
                      <a:r>
                        <a:rPr lang="en-US" sz="2400" dirty="0"/>
                        <a:t>Solution</a:t>
                      </a:r>
                      <a:r>
                        <a:rPr lang="en-US" sz="2400" baseline="0" dirty="0"/>
                        <a:t> B</a:t>
                      </a:r>
                      <a:endParaRPr lang="en-US" sz="2400" dirty="0"/>
                    </a:p>
                  </a:txBody>
                  <a:tcPr/>
                </a:tc>
                <a:extLst>
                  <a:ext uri="{0D108BD9-81ED-4DB2-BD59-A6C34878D82A}">
                    <a16:rowId xmlns:a16="http://schemas.microsoft.com/office/drawing/2014/main" val="10000"/>
                  </a:ext>
                </a:extLst>
              </a:tr>
              <a:tr h="370840">
                <a:tc>
                  <a:txBody>
                    <a:bodyPr/>
                    <a:lstStyle/>
                    <a:p>
                      <a:r>
                        <a:rPr lang="en-US" sz="2400" dirty="0"/>
                        <a:t>1 </a:t>
                      </a:r>
                      <a:r>
                        <a:rPr lang="en-US" sz="2400" i="1" dirty="0"/>
                        <a:t>m</a:t>
                      </a:r>
                      <a:r>
                        <a:rPr lang="en-US" sz="2400" i="1" baseline="0" dirty="0"/>
                        <a:t> Glucose</a:t>
                      </a:r>
                      <a:endParaRPr lang="en-US" sz="2400" dirty="0"/>
                    </a:p>
                  </a:txBody>
                  <a:tcPr/>
                </a:tc>
                <a:tc>
                  <a:txBody>
                    <a:bodyPr/>
                    <a:lstStyle/>
                    <a:p>
                      <a:r>
                        <a:rPr lang="en-US" sz="2400" dirty="0"/>
                        <a:t>2 </a:t>
                      </a:r>
                      <a:r>
                        <a:rPr lang="en-US" sz="2400" i="1" dirty="0"/>
                        <a:t>m Glucose</a:t>
                      </a:r>
                      <a:endParaRPr lang="en-US" sz="2400" dirty="0"/>
                    </a:p>
                  </a:txBody>
                  <a:tcPr/>
                </a:tc>
                <a:extLst>
                  <a:ext uri="{0D108BD9-81ED-4DB2-BD59-A6C34878D82A}">
                    <a16:rowId xmlns:a16="http://schemas.microsoft.com/office/drawing/2014/main" val="10001"/>
                  </a:ext>
                </a:extLst>
              </a:tr>
              <a:tr h="370840">
                <a:tc>
                  <a:txBody>
                    <a:bodyPr/>
                    <a:lstStyle/>
                    <a:p>
                      <a:r>
                        <a:rPr lang="en-US" sz="2400" dirty="0"/>
                        <a:t>0.5 </a:t>
                      </a:r>
                      <a:r>
                        <a:rPr lang="en-US" sz="2400" i="1" dirty="0"/>
                        <a:t>m Glucose</a:t>
                      </a:r>
                      <a:endParaRPr lang="en-US" sz="2400" dirty="0"/>
                    </a:p>
                  </a:txBody>
                  <a:tcPr/>
                </a:tc>
                <a:tc>
                  <a:txBody>
                    <a:bodyPr/>
                    <a:lstStyle/>
                    <a:p>
                      <a:r>
                        <a:rPr lang="en-US" sz="2400" dirty="0"/>
                        <a:t>0.5 </a:t>
                      </a:r>
                      <a:r>
                        <a:rPr lang="en-US" sz="2400" i="1" dirty="0"/>
                        <a:t>m </a:t>
                      </a:r>
                      <a:r>
                        <a:rPr lang="en-US" sz="2400" i="1" dirty="0" err="1"/>
                        <a:t>Galactose</a:t>
                      </a:r>
                      <a:endParaRPr lang="en-US" sz="2400" dirty="0"/>
                    </a:p>
                  </a:txBody>
                  <a:tcPr/>
                </a:tc>
                <a:extLst>
                  <a:ext uri="{0D108BD9-81ED-4DB2-BD59-A6C34878D82A}">
                    <a16:rowId xmlns:a16="http://schemas.microsoft.com/office/drawing/2014/main" val="10002"/>
                  </a:ext>
                </a:extLst>
              </a:tr>
              <a:tr h="370840">
                <a:tc>
                  <a:txBody>
                    <a:bodyPr/>
                    <a:lstStyle/>
                    <a:p>
                      <a:r>
                        <a:rPr lang="en-US" sz="2400" dirty="0"/>
                        <a:t>1% w/w Glucose</a:t>
                      </a:r>
                    </a:p>
                  </a:txBody>
                  <a:tcPr/>
                </a:tc>
                <a:tc>
                  <a:txBody>
                    <a:bodyPr/>
                    <a:lstStyle/>
                    <a:p>
                      <a:r>
                        <a:rPr lang="en-US" sz="2400" dirty="0"/>
                        <a:t>3%</a:t>
                      </a:r>
                      <a:r>
                        <a:rPr lang="en-US" sz="2400" baseline="0" dirty="0"/>
                        <a:t> w/w Glucose</a:t>
                      </a:r>
                      <a:endParaRPr lang="en-US" sz="2400" dirty="0"/>
                    </a:p>
                  </a:txBody>
                  <a:tcP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3% </a:t>
                      </a:r>
                      <a:r>
                        <a:rPr lang="en-US" sz="2400" dirty="0" err="1"/>
                        <a:t>Ehtylene</a:t>
                      </a:r>
                      <a:r>
                        <a:rPr lang="en-US" sz="2400" dirty="0"/>
                        <a:t> Glycol</a:t>
                      </a:r>
                    </a:p>
                  </a:txBody>
                  <a:tcPr/>
                </a:tc>
                <a:tc>
                  <a:txBody>
                    <a:bodyPr/>
                    <a:lstStyle/>
                    <a:p>
                      <a:r>
                        <a:rPr lang="en-US" sz="2400" dirty="0"/>
                        <a:t>3% </a:t>
                      </a:r>
                      <a:r>
                        <a:rPr lang="en-US" sz="2400" baseline="0" dirty="0" err="1"/>
                        <a:t>Galactose</a:t>
                      </a:r>
                      <a:endParaRPr lang="en-US" sz="2400" dirty="0"/>
                    </a:p>
                  </a:txBody>
                  <a:tcPr/>
                </a:tc>
                <a:extLst>
                  <a:ext uri="{0D108BD9-81ED-4DB2-BD59-A6C34878D82A}">
                    <a16:rowId xmlns:a16="http://schemas.microsoft.com/office/drawing/2014/main" val="10004"/>
                  </a:ext>
                </a:extLst>
              </a:tr>
            </a:tbl>
          </a:graphicData>
        </a:graphic>
      </p:graphicFrame>
      <p:sp>
        <p:nvSpPr>
          <p:cNvPr id="8" name="TextBox 7"/>
          <p:cNvSpPr txBox="1"/>
          <p:nvPr/>
        </p:nvSpPr>
        <p:spPr>
          <a:xfrm>
            <a:off x="1828801" y="5334001"/>
            <a:ext cx="4946419" cy="138499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Glucose, C</a:t>
            </a:r>
            <a:r>
              <a:rPr kumimoji="0" lang="en-US" sz="2800" b="0" i="0" u="none" strike="noStrike" kern="1200" cap="none" spc="0" normalizeH="0" baseline="-25000" noProof="0" dirty="0">
                <a:ln>
                  <a:noFill/>
                </a:ln>
                <a:solidFill>
                  <a:prstClr val="black"/>
                </a:solidFill>
                <a:effectLst/>
                <a:uLnTx/>
                <a:uFillTx/>
                <a:latin typeface="Calibri"/>
                <a:ea typeface="+mn-ea"/>
                <a:cs typeface="+mn-cs"/>
              </a:rPr>
              <a:t>6</a:t>
            </a:r>
            <a:r>
              <a:rPr kumimoji="0" lang="en-US" sz="2800" b="0" i="0" u="none" strike="noStrike" kern="1200" cap="none" spc="0" normalizeH="0" baseline="0" noProof="0" dirty="0">
                <a:ln>
                  <a:noFill/>
                </a:ln>
                <a:solidFill>
                  <a:prstClr val="black"/>
                </a:solidFill>
                <a:effectLst/>
                <a:uLnTx/>
                <a:uFillTx/>
                <a:latin typeface="Calibri"/>
                <a:ea typeface="+mn-ea"/>
                <a:cs typeface="+mn-cs"/>
              </a:rPr>
              <a:t>H</a:t>
            </a:r>
            <a:r>
              <a:rPr kumimoji="0" lang="en-US" sz="2800" b="0" i="0" u="none" strike="noStrike" kern="1200" cap="none" spc="0" normalizeH="0" baseline="-25000" noProof="0" dirty="0">
                <a:ln>
                  <a:noFill/>
                </a:ln>
                <a:solidFill>
                  <a:prstClr val="black"/>
                </a:solidFill>
                <a:effectLst/>
                <a:uLnTx/>
                <a:uFillTx/>
                <a:latin typeface="Calibri"/>
                <a:ea typeface="+mn-ea"/>
                <a:cs typeface="+mn-cs"/>
              </a:rPr>
              <a:t>12</a:t>
            </a:r>
            <a:r>
              <a:rPr kumimoji="0" lang="en-US" sz="2800" b="0" i="0" u="none" strike="noStrike" kern="1200" cap="none" spc="0" normalizeH="0" baseline="0" noProof="0" dirty="0">
                <a:ln>
                  <a:noFill/>
                </a:ln>
                <a:solidFill>
                  <a:prstClr val="black"/>
                </a:solidFill>
                <a:effectLst/>
                <a:uLnTx/>
                <a:uFillTx/>
                <a:latin typeface="Calibri"/>
                <a:ea typeface="+mn-ea"/>
                <a:cs typeface="+mn-cs"/>
              </a:rPr>
              <a:t>O</a:t>
            </a:r>
            <a:r>
              <a:rPr kumimoji="0" lang="en-US" sz="2800" b="0" i="0" u="none" strike="noStrike" kern="1200" cap="none" spc="0" normalizeH="0" baseline="-25000" noProof="0" dirty="0">
                <a:ln>
                  <a:noFill/>
                </a:ln>
                <a:solidFill>
                  <a:prstClr val="black"/>
                </a:solidFill>
                <a:effectLst/>
                <a:uLnTx/>
                <a:uFillTx/>
                <a:latin typeface="Calibri"/>
                <a:ea typeface="+mn-ea"/>
                <a:cs typeface="+mn-cs"/>
              </a:rPr>
              <a:t>6</a:t>
            </a:r>
            <a:r>
              <a:rPr kumimoji="0" lang="en-US" sz="2800" b="0" i="0" u="none" strike="noStrike" kern="1200" cap="none" spc="0" normalizeH="0" baseline="0" noProof="0" dirty="0">
                <a:ln>
                  <a:noFill/>
                </a:ln>
                <a:solidFill>
                  <a:prstClr val="black"/>
                </a:solidFill>
                <a:effectLst/>
                <a:uLnTx/>
                <a:uFillTx/>
                <a:latin typeface="Calibri"/>
                <a:ea typeface="+mn-ea"/>
                <a:cs typeface="+mn-cs"/>
              </a:rPr>
              <a:t>, MW=180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black"/>
                </a:solidFill>
                <a:effectLst/>
                <a:uLnTx/>
                <a:uFillTx/>
                <a:latin typeface="Calibri"/>
                <a:ea typeface="+mn-ea"/>
                <a:cs typeface="+mn-cs"/>
              </a:rPr>
              <a:t>Galactose</a:t>
            </a:r>
            <a:r>
              <a:rPr kumimoji="0" lang="en-US" sz="2800" b="0" i="0" u="none" strike="noStrike" kern="1200" cap="none" spc="0" normalizeH="0" baseline="0" noProof="0" dirty="0">
                <a:ln>
                  <a:noFill/>
                </a:ln>
                <a:solidFill>
                  <a:prstClr val="black"/>
                </a:solidFill>
                <a:effectLst/>
                <a:uLnTx/>
                <a:uFillTx/>
                <a:latin typeface="Calibri"/>
                <a:ea typeface="+mn-ea"/>
                <a:cs typeface="+mn-cs"/>
              </a:rPr>
              <a:t>, C</a:t>
            </a:r>
            <a:r>
              <a:rPr kumimoji="0" lang="en-US" sz="2800" b="0" i="0" u="none" strike="noStrike" kern="1200" cap="none" spc="0" normalizeH="0" baseline="-25000" noProof="0" dirty="0">
                <a:ln>
                  <a:noFill/>
                </a:ln>
                <a:solidFill>
                  <a:prstClr val="black"/>
                </a:solidFill>
                <a:effectLst/>
                <a:uLnTx/>
                <a:uFillTx/>
                <a:latin typeface="Calibri"/>
                <a:ea typeface="+mn-ea"/>
                <a:cs typeface="+mn-cs"/>
              </a:rPr>
              <a:t>6</a:t>
            </a:r>
            <a:r>
              <a:rPr kumimoji="0" lang="en-US" sz="2800" b="0" i="0" u="none" strike="noStrike" kern="1200" cap="none" spc="0" normalizeH="0" baseline="0" noProof="0" dirty="0">
                <a:ln>
                  <a:noFill/>
                </a:ln>
                <a:solidFill>
                  <a:prstClr val="black"/>
                </a:solidFill>
                <a:effectLst/>
                <a:uLnTx/>
                <a:uFillTx/>
                <a:latin typeface="Calibri"/>
                <a:ea typeface="+mn-ea"/>
                <a:cs typeface="+mn-cs"/>
              </a:rPr>
              <a:t>H</a:t>
            </a:r>
            <a:r>
              <a:rPr kumimoji="0" lang="en-US" sz="2800" b="0" i="0" u="none" strike="noStrike" kern="1200" cap="none" spc="0" normalizeH="0" baseline="-25000" noProof="0" dirty="0">
                <a:ln>
                  <a:noFill/>
                </a:ln>
                <a:solidFill>
                  <a:prstClr val="black"/>
                </a:solidFill>
                <a:effectLst/>
                <a:uLnTx/>
                <a:uFillTx/>
                <a:latin typeface="Calibri"/>
                <a:ea typeface="+mn-ea"/>
                <a:cs typeface="+mn-cs"/>
              </a:rPr>
              <a:t>12</a:t>
            </a:r>
            <a:r>
              <a:rPr kumimoji="0" lang="en-US" sz="2800" b="0" i="0" u="none" strike="noStrike" kern="1200" cap="none" spc="0" normalizeH="0" baseline="0" noProof="0" dirty="0">
                <a:ln>
                  <a:noFill/>
                </a:ln>
                <a:solidFill>
                  <a:prstClr val="black"/>
                </a:solidFill>
                <a:effectLst/>
                <a:uLnTx/>
                <a:uFillTx/>
                <a:latin typeface="Calibri"/>
                <a:ea typeface="+mn-ea"/>
                <a:cs typeface="+mn-cs"/>
              </a:rPr>
              <a:t>O</a:t>
            </a:r>
            <a:r>
              <a:rPr kumimoji="0" lang="en-US" sz="2800" b="0" i="0" u="none" strike="noStrike" kern="1200" cap="none" spc="0" normalizeH="0" baseline="-25000" noProof="0" dirty="0">
                <a:ln>
                  <a:noFill/>
                </a:ln>
                <a:solidFill>
                  <a:prstClr val="black"/>
                </a:solidFill>
                <a:effectLst/>
                <a:uLnTx/>
                <a:uFillTx/>
                <a:latin typeface="Calibri"/>
                <a:ea typeface="+mn-ea"/>
                <a:cs typeface="+mn-cs"/>
              </a:rPr>
              <a:t>6</a:t>
            </a:r>
            <a:r>
              <a:rPr kumimoji="0" lang="en-US" sz="2800" b="0" i="0" u="none" strike="noStrike" kern="1200" cap="none" spc="0" normalizeH="0" baseline="0" noProof="0" dirty="0">
                <a:ln>
                  <a:noFill/>
                </a:ln>
                <a:solidFill>
                  <a:prstClr val="black"/>
                </a:solidFill>
                <a:effectLst/>
                <a:uLnTx/>
                <a:uFillTx/>
                <a:latin typeface="Calibri"/>
                <a:ea typeface="+mn-ea"/>
                <a:cs typeface="+mn-cs"/>
              </a:rPr>
              <a:t>, MW=180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Ethylene Glycol, C</a:t>
            </a:r>
            <a:r>
              <a:rPr kumimoji="0" lang="en-US" sz="2800" b="0" i="0" u="none" strike="noStrike" kern="1200" cap="none" spc="0" normalizeH="0" baseline="-25000" noProof="0" dirty="0">
                <a:ln>
                  <a:noFill/>
                </a:ln>
                <a:solidFill>
                  <a:prstClr val="black"/>
                </a:solidFill>
                <a:effectLst/>
                <a:uLnTx/>
                <a:uFillTx/>
                <a:latin typeface="Calibri"/>
                <a:ea typeface="+mn-ea"/>
                <a:cs typeface="+mn-cs"/>
              </a:rPr>
              <a:t>2</a:t>
            </a:r>
            <a:r>
              <a:rPr kumimoji="0" lang="en-US" sz="2800" b="0" i="0" u="none" strike="noStrike" kern="1200" cap="none" spc="0" normalizeH="0" baseline="0" noProof="0" dirty="0">
                <a:ln>
                  <a:noFill/>
                </a:ln>
                <a:solidFill>
                  <a:prstClr val="black"/>
                </a:solidFill>
                <a:effectLst/>
                <a:uLnTx/>
                <a:uFillTx/>
                <a:latin typeface="Calibri"/>
                <a:ea typeface="+mn-ea"/>
                <a:cs typeface="+mn-cs"/>
              </a:rPr>
              <a:t>H</a:t>
            </a:r>
            <a:r>
              <a:rPr kumimoji="0" lang="en-US" sz="2800" b="0" i="0" u="none" strike="noStrike" kern="1200" cap="none" spc="0" normalizeH="0" baseline="-25000" noProof="0" dirty="0">
                <a:ln>
                  <a:noFill/>
                </a:ln>
                <a:solidFill>
                  <a:prstClr val="black"/>
                </a:solidFill>
                <a:effectLst/>
                <a:uLnTx/>
                <a:uFillTx/>
                <a:latin typeface="Calibri"/>
                <a:ea typeface="+mn-ea"/>
                <a:cs typeface="+mn-cs"/>
              </a:rPr>
              <a:t>6</a:t>
            </a:r>
            <a:r>
              <a:rPr kumimoji="0" lang="en-US" sz="2800" b="0" i="0" u="none" strike="noStrike" kern="1200" cap="none" spc="0" normalizeH="0" baseline="0" noProof="0" dirty="0">
                <a:ln>
                  <a:noFill/>
                </a:ln>
                <a:solidFill>
                  <a:prstClr val="black"/>
                </a:solidFill>
                <a:effectLst/>
                <a:uLnTx/>
                <a:uFillTx/>
                <a:latin typeface="Calibri"/>
                <a:ea typeface="+mn-ea"/>
                <a:cs typeface="+mn-cs"/>
              </a:rPr>
              <a:t>O</a:t>
            </a:r>
            <a:r>
              <a:rPr kumimoji="0" lang="en-US" sz="2800" b="0" i="0" u="none" strike="noStrike" kern="1200" cap="none" spc="0" normalizeH="0" baseline="-25000" noProof="0" dirty="0">
                <a:ln>
                  <a:noFill/>
                </a:ln>
                <a:solidFill>
                  <a:prstClr val="black"/>
                </a:solidFill>
                <a:effectLst/>
                <a:uLnTx/>
                <a:uFillTx/>
                <a:latin typeface="Calibri"/>
                <a:ea typeface="+mn-ea"/>
                <a:cs typeface="+mn-cs"/>
              </a:rPr>
              <a:t>2</a:t>
            </a:r>
            <a:r>
              <a:rPr kumimoji="0" lang="en-US" sz="2800" b="0" i="0" u="none" strike="noStrike" kern="1200" cap="none" spc="0" normalizeH="0" baseline="0" noProof="0" dirty="0">
                <a:ln>
                  <a:noFill/>
                </a:ln>
                <a:solidFill>
                  <a:prstClr val="black"/>
                </a:solidFill>
                <a:effectLst/>
                <a:uLnTx/>
                <a:uFillTx/>
                <a:latin typeface="Calibri"/>
                <a:ea typeface="+mn-ea"/>
                <a:cs typeface="+mn-cs"/>
              </a:rPr>
              <a:t>, MW=62</a:t>
            </a:r>
          </a:p>
        </p:txBody>
      </p:sp>
      <p:sp>
        <p:nvSpPr>
          <p:cNvPr id="9" name="TextBox 8"/>
          <p:cNvSpPr txBox="1"/>
          <p:nvPr/>
        </p:nvSpPr>
        <p:spPr>
          <a:xfrm>
            <a:off x="7467600" y="3352801"/>
            <a:ext cx="3124200" cy="224676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lphaUcPeriod" startAt="3"/>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No change in fluid levels</a:t>
            </a:r>
          </a:p>
          <a:p>
            <a:pPr marL="342900" marR="0" lvl="0" indent="-342900" algn="l" defTabSz="914400" rtl="0" eaLnBrk="1" fontAlgn="auto" latinLnBrk="0" hangingPunct="1">
              <a:lnSpc>
                <a:spcPct val="100000"/>
              </a:lnSpc>
              <a:spcBef>
                <a:spcPts val="0"/>
              </a:spcBef>
              <a:spcAft>
                <a:spcPts val="0"/>
              </a:spcAft>
              <a:buClrTx/>
              <a:buSzTx/>
              <a:buFont typeface="+mj-lt"/>
              <a:buAutoNum type="alphaUcPeriod" startAt="3"/>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Cannot be determined from the data provided</a:t>
            </a:r>
          </a:p>
        </p:txBody>
      </p:sp>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13DFE6AF-0CAF-493D-B6F9-39C5BBA77CD4}"/>
                  </a:ext>
                </a:extLst>
              </p14:cNvPr>
              <p14:cNvContentPartPr/>
              <p14:nvPr/>
            </p14:nvContentPartPr>
            <p14:xfrm>
              <a:off x="6159600" y="3040560"/>
              <a:ext cx="1130760" cy="2412720"/>
            </p14:xfrm>
          </p:contentPart>
        </mc:Choice>
        <mc:Fallback xmlns="">
          <p:pic>
            <p:nvPicPr>
              <p:cNvPr id="10" name="Ink 9">
                <a:extLst>
                  <a:ext uri="{FF2B5EF4-FFF2-40B4-BE49-F238E27FC236}">
                    <a16:creationId xmlns:a16="http://schemas.microsoft.com/office/drawing/2014/main" id="{13DFE6AF-0CAF-493D-B6F9-39C5BBA77CD4}"/>
                  </a:ext>
                </a:extLst>
              </p:cNvPr>
              <p:cNvPicPr/>
              <p:nvPr/>
            </p:nvPicPr>
            <p:blipFill>
              <a:blip r:embed="rId4"/>
              <a:stretch>
                <a:fillRect/>
              </a:stretch>
            </p:blipFill>
            <p:spPr>
              <a:xfrm>
                <a:off x="6150240" y="3031200"/>
                <a:ext cx="1149480" cy="2431440"/>
              </a:xfrm>
              <a:prstGeom prst="rect">
                <a:avLst/>
              </a:prstGeom>
            </p:spPr>
          </p:pic>
        </mc:Fallback>
      </mc:AlternateContent>
    </p:spTree>
    <p:extLst>
      <p:ext uri="{BB962C8B-B14F-4D97-AF65-F5344CB8AC3E}">
        <p14:creationId xmlns:p14="http://schemas.microsoft.com/office/powerpoint/2010/main" val="414235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88D12228-AA69-4A8F-85F3-735F4115F8B6}"/>
                  </a:ext>
                </a:extLst>
              </p14:cNvPr>
              <p14:cNvContentPartPr/>
              <p14:nvPr/>
            </p14:nvContentPartPr>
            <p14:xfrm>
              <a:off x="966600" y="648000"/>
              <a:ext cx="11194920" cy="3748320"/>
            </p14:xfrm>
          </p:contentPart>
        </mc:Choice>
        <mc:Fallback xmlns="">
          <p:pic>
            <p:nvPicPr>
              <p:cNvPr id="2" name="Ink 1">
                <a:extLst>
                  <a:ext uri="{FF2B5EF4-FFF2-40B4-BE49-F238E27FC236}">
                    <a16:creationId xmlns:a16="http://schemas.microsoft.com/office/drawing/2014/main" id="{88D12228-AA69-4A8F-85F3-735F4115F8B6}"/>
                  </a:ext>
                </a:extLst>
              </p:cNvPr>
              <p:cNvPicPr/>
              <p:nvPr/>
            </p:nvPicPr>
            <p:blipFill>
              <a:blip r:embed="rId3"/>
              <a:stretch>
                <a:fillRect/>
              </a:stretch>
            </p:blipFill>
            <p:spPr>
              <a:xfrm>
                <a:off x="957240" y="638640"/>
                <a:ext cx="11213640" cy="3767040"/>
              </a:xfrm>
              <a:prstGeom prst="rect">
                <a:avLst/>
              </a:prstGeom>
            </p:spPr>
          </p:pic>
        </mc:Fallback>
      </mc:AlternateContent>
    </p:spTree>
    <p:extLst>
      <p:ext uri="{BB962C8B-B14F-4D97-AF65-F5344CB8AC3E}">
        <p14:creationId xmlns:p14="http://schemas.microsoft.com/office/powerpoint/2010/main" val="308282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88850613-9CD3-4AD6-9706-0E8B345517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659" t="16556" r="34912" b="13371"/>
          <a:stretch>
            <a:fillRect/>
          </a:stretch>
        </p:blipFill>
        <p:spPr bwMode="auto">
          <a:xfrm>
            <a:off x="7010400" y="3909213"/>
            <a:ext cx="3124200" cy="241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6">
            <a:extLst>
              <a:ext uri="{FF2B5EF4-FFF2-40B4-BE49-F238E27FC236}">
                <a16:creationId xmlns:a16="http://schemas.microsoft.com/office/drawing/2014/main" id="{D5D11F01-A5C4-479C-8857-A09302C13E71}"/>
              </a:ext>
            </a:extLst>
          </p:cNvPr>
          <p:cNvSpPr txBox="1">
            <a:spLocks noChangeArrowheads="1"/>
          </p:cNvSpPr>
          <p:nvPr/>
        </p:nvSpPr>
        <p:spPr bwMode="auto">
          <a:xfrm>
            <a:off x="1981200" y="342901"/>
            <a:ext cx="845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A 2.0 </a:t>
            </a:r>
            <a:r>
              <a:rPr lang="en-US" altLang="en-US" sz="2800" kern="0" dirty="0" err="1">
                <a:solidFill>
                  <a:srgbClr val="000000"/>
                </a:solidFill>
                <a:latin typeface="Calibri"/>
              </a:rPr>
              <a:t>molal</a:t>
            </a:r>
            <a:r>
              <a:rPr lang="en-US" altLang="en-US" sz="2800" kern="0" dirty="0">
                <a:solidFill>
                  <a:srgbClr val="000000"/>
                </a:solidFill>
                <a:latin typeface="Calibri"/>
              </a:rPr>
              <a:t> aqueous solution of glucose (C</a:t>
            </a:r>
            <a:r>
              <a:rPr lang="en-US" altLang="en-US" sz="2800" kern="0" baseline="-25000" dirty="0">
                <a:solidFill>
                  <a:srgbClr val="000000"/>
                </a:solidFill>
                <a:latin typeface="Calibri"/>
              </a:rPr>
              <a:t>6</a:t>
            </a:r>
            <a:r>
              <a:rPr lang="en-US" altLang="en-US" sz="2800" kern="0" dirty="0">
                <a:solidFill>
                  <a:srgbClr val="000000"/>
                </a:solidFill>
                <a:latin typeface="Calibri"/>
              </a:rPr>
              <a:t>O</a:t>
            </a:r>
            <a:r>
              <a:rPr lang="en-US" altLang="en-US" sz="2800" kern="0" baseline="-25000" dirty="0">
                <a:solidFill>
                  <a:srgbClr val="000000"/>
                </a:solidFill>
                <a:latin typeface="Calibri"/>
              </a:rPr>
              <a:t>6</a:t>
            </a:r>
            <a:r>
              <a:rPr lang="en-US" altLang="en-US" sz="2800" kern="0" dirty="0">
                <a:solidFill>
                  <a:srgbClr val="000000"/>
                </a:solidFill>
                <a:latin typeface="Calibri"/>
              </a:rPr>
              <a:t>H</a:t>
            </a:r>
            <a:r>
              <a:rPr lang="en-US" altLang="en-US" sz="2800" kern="0" baseline="-25000" dirty="0">
                <a:solidFill>
                  <a:srgbClr val="000000"/>
                </a:solidFill>
                <a:latin typeface="Calibri"/>
              </a:rPr>
              <a:t>12</a:t>
            </a:r>
            <a:r>
              <a:rPr lang="en-US" altLang="en-US" sz="2800" kern="0" dirty="0">
                <a:solidFill>
                  <a:srgbClr val="000000"/>
                </a:solidFill>
                <a:latin typeface="Calibri"/>
              </a:rPr>
              <a:t>) is found to boil at 101 </a:t>
            </a:r>
            <a:r>
              <a:rPr lang="en-US" altLang="en-US" sz="2800" kern="0" baseline="30000" dirty="0" err="1">
                <a:solidFill>
                  <a:srgbClr val="000000"/>
                </a:solidFill>
                <a:latin typeface="Calibri"/>
              </a:rPr>
              <a:t>o</a:t>
            </a:r>
            <a:r>
              <a:rPr lang="en-US" altLang="en-US" sz="2800" kern="0" dirty="0" err="1">
                <a:solidFill>
                  <a:srgbClr val="000000"/>
                </a:solidFill>
                <a:latin typeface="Calibri"/>
              </a:rPr>
              <a:t>C.</a:t>
            </a:r>
            <a:r>
              <a:rPr lang="en-US" altLang="en-US" sz="2800" kern="0" dirty="0">
                <a:solidFill>
                  <a:srgbClr val="000000"/>
                </a:solidFill>
                <a:latin typeface="Calibri"/>
              </a:rPr>
              <a:t>  What would the boiling point of a 2.0 </a:t>
            </a:r>
            <a:r>
              <a:rPr lang="en-US" altLang="en-US" sz="2800" kern="0" dirty="0" err="1">
                <a:solidFill>
                  <a:srgbClr val="000000"/>
                </a:solidFill>
                <a:latin typeface="Calibri"/>
              </a:rPr>
              <a:t>molal</a:t>
            </a:r>
            <a:r>
              <a:rPr lang="en-US" altLang="en-US" sz="2800" kern="0" dirty="0">
                <a:solidFill>
                  <a:srgbClr val="000000"/>
                </a:solidFill>
                <a:latin typeface="Calibri"/>
              </a:rPr>
              <a:t> solution of sucrose be?</a:t>
            </a:r>
          </a:p>
        </p:txBody>
      </p:sp>
      <p:pic>
        <p:nvPicPr>
          <p:cNvPr id="4" name="Picture 9">
            <a:extLst>
              <a:ext uri="{FF2B5EF4-FFF2-40B4-BE49-F238E27FC236}">
                <a16:creationId xmlns:a16="http://schemas.microsoft.com/office/drawing/2014/main" id="{5C680BE1-6A79-4E96-8CB0-02CB411536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1203" t="26111" r="38145" b="16556"/>
          <a:stretch>
            <a:fillRect/>
          </a:stretch>
        </p:blipFill>
        <p:spPr bwMode="auto">
          <a:xfrm>
            <a:off x="7086600" y="2537612"/>
            <a:ext cx="1981200"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2">
            <a:extLst>
              <a:ext uri="{FF2B5EF4-FFF2-40B4-BE49-F238E27FC236}">
                <a16:creationId xmlns:a16="http://schemas.microsoft.com/office/drawing/2014/main" id="{925CC39A-4095-4E85-8BEF-7DBB79E6A59A}"/>
              </a:ext>
            </a:extLst>
          </p:cNvPr>
          <p:cNvSpPr>
            <a:spLocks noChangeArrowheads="1"/>
          </p:cNvSpPr>
          <p:nvPr/>
        </p:nvSpPr>
        <p:spPr bwMode="auto">
          <a:xfrm>
            <a:off x="8229600" y="2613813"/>
            <a:ext cx="203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1800" kern="0">
                <a:solidFill>
                  <a:srgbClr val="000000"/>
                </a:solidFill>
              </a:rPr>
              <a:t>glucose (C</a:t>
            </a:r>
            <a:r>
              <a:rPr lang="en-US" altLang="en-US" sz="1800" kern="0" baseline="-25000">
                <a:solidFill>
                  <a:srgbClr val="000000"/>
                </a:solidFill>
              </a:rPr>
              <a:t>6</a:t>
            </a:r>
            <a:r>
              <a:rPr lang="en-US" altLang="en-US" sz="1800" kern="0">
                <a:solidFill>
                  <a:srgbClr val="000000"/>
                </a:solidFill>
              </a:rPr>
              <a:t>O</a:t>
            </a:r>
            <a:r>
              <a:rPr lang="en-US" altLang="en-US" sz="1800" kern="0" baseline="-25000">
                <a:solidFill>
                  <a:srgbClr val="000000"/>
                </a:solidFill>
              </a:rPr>
              <a:t>6</a:t>
            </a:r>
            <a:r>
              <a:rPr lang="en-US" altLang="en-US" sz="1800" kern="0">
                <a:solidFill>
                  <a:srgbClr val="000000"/>
                </a:solidFill>
              </a:rPr>
              <a:t>H</a:t>
            </a:r>
            <a:r>
              <a:rPr lang="en-US" altLang="en-US" sz="1800" kern="0" baseline="-25000">
                <a:solidFill>
                  <a:srgbClr val="000000"/>
                </a:solidFill>
              </a:rPr>
              <a:t>12</a:t>
            </a:r>
            <a:r>
              <a:rPr lang="en-US" altLang="en-US" sz="1800" kern="0">
                <a:solidFill>
                  <a:srgbClr val="000000"/>
                </a:solidFill>
              </a:rPr>
              <a:t>)</a:t>
            </a:r>
          </a:p>
        </p:txBody>
      </p:sp>
      <p:sp>
        <p:nvSpPr>
          <p:cNvPr id="6" name="Rectangle 14">
            <a:extLst>
              <a:ext uri="{FF2B5EF4-FFF2-40B4-BE49-F238E27FC236}">
                <a16:creationId xmlns:a16="http://schemas.microsoft.com/office/drawing/2014/main" id="{BF98947F-1858-4B49-93CD-CB38902C44EF}"/>
              </a:ext>
            </a:extLst>
          </p:cNvPr>
          <p:cNvSpPr>
            <a:spLocks noChangeArrowheads="1"/>
          </p:cNvSpPr>
          <p:nvPr/>
        </p:nvSpPr>
        <p:spPr bwMode="auto">
          <a:xfrm>
            <a:off x="6553201" y="4076908"/>
            <a:ext cx="2212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1800" kern="0" dirty="0">
                <a:solidFill>
                  <a:srgbClr val="000000"/>
                </a:solidFill>
              </a:rPr>
              <a:t>sucrose (C</a:t>
            </a:r>
            <a:r>
              <a:rPr lang="en-US" altLang="en-US" sz="1800" kern="0" baseline="-25000" dirty="0">
                <a:solidFill>
                  <a:srgbClr val="000000"/>
                </a:solidFill>
              </a:rPr>
              <a:t>12</a:t>
            </a:r>
            <a:r>
              <a:rPr lang="en-US" altLang="en-US" sz="1800" kern="0" dirty="0">
                <a:solidFill>
                  <a:srgbClr val="000000"/>
                </a:solidFill>
              </a:rPr>
              <a:t>O</a:t>
            </a:r>
            <a:r>
              <a:rPr lang="en-US" altLang="en-US" sz="1800" kern="0" baseline="-25000" dirty="0">
                <a:solidFill>
                  <a:srgbClr val="000000"/>
                </a:solidFill>
              </a:rPr>
              <a:t>11</a:t>
            </a:r>
            <a:r>
              <a:rPr lang="en-US" altLang="en-US" sz="1800" kern="0" dirty="0">
                <a:solidFill>
                  <a:srgbClr val="000000"/>
                </a:solidFill>
              </a:rPr>
              <a:t>H</a:t>
            </a:r>
            <a:r>
              <a:rPr lang="en-US" altLang="en-US" sz="1800" kern="0" baseline="-25000" dirty="0">
                <a:solidFill>
                  <a:srgbClr val="000000"/>
                </a:solidFill>
              </a:rPr>
              <a:t>22</a:t>
            </a:r>
            <a:r>
              <a:rPr lang="en-US" altLang="en-US" sz="1800" kern="0" dirty="0">
                <a:solidFill>
                  <a:srgbClr val="000000"/>
                </a:solidFill>
              </a:rPr>
              <a:t>)</a:t>
            </a:r>
          </a:p>
        </p:txBody>
      </p:sp>
      <p:sp>
        <p:nvSpPr>
          <p:cNvPr id="7" name="Text Box 15">
            <a:extLst>
              <a:ext uri="{FF2B5EF4-FFF2-40B4-BE49-F238E27FC236}">
                <a16:creationId xmlns:a16="http://schemas.microsoft.com/office/drawing/2014/main" id="{3A5C6D27-957E-43DC-9339-9A0DEC0C129E}"/>
              </a:ext>
            </a:extLst>
          </p:cNvPr>
          <p:cNvSpPr txBox="1">
            <a:spLocks noChangeArrowheads="1"/>
          </p:cNvSpPr>
          <p:nvPr/>
        </p:nvSpPr>
        <p:spPr bwMode="auto">
          <a:xfrm>
            <a:off x="1701333" y="2980525"/>
            <a:ext cx="1747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A.  102 </a:t>
            </a:r>
            <a:r>
              <a:rPr lang="en-US" altLang="en-US" sz="2800" kern="0" baseline="30000" dirty="0" err="1">
                <a:solidFill>
                  <a:srgbClr val="000000"/>
                </a:solidFill>
                <a:latin typeface="Calibri"/>
              </a:rPr>
              <a:t>o</a:t>
            </a:r>
            <a:r>
              <a:rPr lang="en-US" altLang="en-US" sz="2800" kern="0" dirty="0" err="1">
                <a:solidFill>
                  <a:srgbClr val="000000"/>
                </a:solidFill>
                <a:latin typeface="Calibri"/>
              </a:rPr>
              <a:t>C</a:t>
            </a:r>
            <a:endParaRPr lang="en-US" altLang="en-US" sz="2800" kern="0" dirty="0">
              <a:solidFill>
                <a:srgbClr val="000000"/>
              </a:solidFill>
              <a:latin typeface="Calibri"/>
            </a:endParaRPr>
          </a:p>
        </p:txBody>
      </p:sp>
      <p:sp>
        <p:nvSpPr>
          <p:cNvPr id="8" name="Text Box 16">
            <a:extLst>
              <a:ext uri="{FF2B5EF4-FFF2-40B4-BE49-F238E27FC236}">
                <a16:creationId xmlns:a16="http://schemas.microsoft.com/office/drawing/2014/main" id="{FF4C67D3-B3AA-4841-8D0D-2F9726BB2209}"/>
              </a:ext>
            </a:extLst>
          </p:cNvPr>
          <p:cNvSpPr txBox="1">
            <a:spLocks noChangeArrowheads="1"/>
          </p:cNvSpPr>
          <p:nvPr/>
        </p:nvSpPr>
        <p:spPr bwMode="auto">
          <a:xfrm>
            <a:off x="1701333" y="3393275"/>
            <a:ext cx="20525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B.  100.5 </a:t>
            </a:r>
            <a:r>
              <a:rPr lang="en-US" altLang="en-US" sz="2800" kern="0" baseline="30000" dirty="0" err="1">
                <a:solidFill>
                  <a:srgbClr val="000000"/>
                </a:solidFill>
                <a:latin typeface="Calibri"/>
              </a:rPr>
              <a:t>o</a:t>
            </a:r>
            <a:r>
              <a:rPr lang="en-US" altLang="en-US" sz="2800" kern="0" dirty="0" err="1">
                <a:solidFill>
                  <a:srgbClr val="000000"/>
                </a:solidFill>
                <a:latin typeface="Calibri"/>
              </a:rPr>
              <a:t>C</a:t>
            </a:r>
            <a:endParaRPr lang="en-US" altLang="en-US" sz="2800" kern="0" dirty="0">
              <a:solidFill>
                <a:srgbClr val="000000"/>
              </a:solidFill>
              <a:latin typeface="Calibri"/>
            </a:endParaRPr>
          </a:p>
        </p:txBody>
      </p:sp>
      <p:sp>
        <p:nvSpPr>
          <p:cNvPr id="9" name="Text Box 17">
            <a:extLst>
              <a:ext uri="{FF2B5EF4-FFF2-40B4-BE49-F238E27FC236}">
                <a16:creationId xmlns:a16="http://schemas.microsoft.com/office/drawing/2014/main" id="{367CD99A-9569-41F9-A66B-3682B52355ED}"/>
              </a:ext>
            </a:extLst>
          </p:cNvPr>
          <p:cNvSpPr txBox="1">
            <a:spLocks noChangeArrowheads="1"/>
          </p:cNvSpPr>
          <p:nvPr/>
        </p:nvSpPr>
        <p:spPr bwMode="auto">
          <a:xfrm>
            <a:off x="1701333" y="3807613"/>
            <a:ext cx="1747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latin typeface="Calibri"/>
              </a:rPr>
              <a:t>C.  </a:t>
            </a:r>
            <a:r>
              <a:rPr lang="en-US" altLang="en-US" sz="2800" kern="0" dirty="0">
                <a:solidFill>
                  <a:srgbClr val="000000"/>
                </a:solidFill>
                <a:latin typeface="Calibri"/>
              </a:rPr>
              <a:t>101 </a:t>
            </a:r>
            <a:r>
              <a:rPr lang="en-US" altLang="en-US" sz="2800" kern="0" baseline="30000" dirty="0" err="1">
                <a:solidFill>
                  <a:srgbClr val="000000"/>
                </a:solidFill>
                <a:latin typeface="Calibri"/>
              </a:rPr>
              <a:t>o</a:t>
            </a:r>
            <a:r>
              <a:rPr lang="en-US" altLang="en-US" sz="2800" kern="0" dirty="0" err="1">
                <a:solidFill>
                  <a:srgbClr val="000000"/>
                </a:solidFill>
                <a:latin typeface="Calibri"/>
              </a:rPr>
              <a:t>C</a:t>
            </a:r>
            <a:endParaRPr lang="en-US" altLang="en-US" sz="2800" kern="0" dirty="0">
              <a:solidFill>
                <a:srgbClr val="000000"/>
              </a:solidFill>
              <a:latin typeface="Calibri"/>
            </a:endParaRPr>
          </a:p>
        </p:txBody>
      </p:sp>
      <p:sp>
        <p:nvSpPr>
          <p:cNvPr id="10" name="Text Box 18">
            <a:extLst>
              <a:ext uri="{FF2B5EF4-FFF2-40B4-BE49-F238E27FC236}">
                <a16:creationId xmlns:a16="http://schemas.microsoft.com/office/drawing/2014/main" id="{28802802-BEE6-4A0D-AA88-AA59947C074C}"/>
              </a:ext>
            </a:extLst>
          </p:cNvPr>
          <p:cNvSpPr txBox="1">
            <a:spLocks noChangeArrowheads="1"/>
          </p:cNvSpPr>
          <p:nvPr/>
        </p:nvSpPr>
        <p:spPr bwMode="auto">
          <a:xfrm>
            <a:off x="1701334" y="4220363"/>
            <a:ext cx="48518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396875" indent="-396875" fontAlgn="base">
              <a:spcBef>
                <a:spcPct val="0"/>
              </a:spcBef>
              <a:spcAft>
                <a:spcPct val="0"/>
              </a:spcAft>
              <a:buNone/>
              <a:defRPr/>
            </a:pPr>
            <a:r>
              <a:rPr lang="en-US" altLang="en-US" sz="2800" kern="0" dirty="0">
                <a:solidFill>
                  <a:srgbClr val="000000"/>
                </a:solidFill>
                <a:latin typeface="Calibri"/>
              </a:rPr>
              <a:t>D.  Slightly higher than 100.5 </a:t>
            </a:r>
            <a:r>
              <a:rPr lang="en-US" altLang="en-US" sz="2800" kern="0" baseline="30000" dirty="0" err="1">
                <a:solidFill>
                  <a:srgbClr val="000000"/>
                </a:solidFill>
                <a:latin typeface="Calibri"/>
              </a:rPr>
              <a:t>o</a:t>
            </a:r>
            <a:r>
              <a:rPr lang="en-US" altLang="en-US" sz="2800" kern="0" dirty="0" err="1">
                <a:solidFill>
                  <a:srgbClr val="000000"/>
                </a:solidFill>
                <a:latin typeface="Calibri"/>
              </a:rPr>
              <a:t>C</a:t>
            </a:r>
            <a:endParaRPr lang="en-US" altLang="en-US" sz="2800" kern="0" dirty="0">
              <a:solidFill>
                <a:srgbClr val="000000"/>
              </a:solidFill>
              <a:latin typeface="Calibri"/>
            </a:endParaRPr>
          </a:p>
        </p:txBody>
      </p:sp>
      <p:sp>
        <p:nvSpPr>
          <p:cNvPr id="11" name="Text Box 19">
            <a:extLst>
              <a:ext uri="{FF2B5EF4-FFF2-40B4-BE49-F238E27FC236}">
                <a16:creationId xmlns:a16="http://schemas.microsoft.com/office/drawing/2014/main" id="{4C701C46-184C-48DF-A909-8DAED7862FF2}"/>
              </a:ext>
            </a:extLst>
          </p:cNvPr>
          <p:cNvSpPr txBox="1">
            <a:spLocks noChangeArrowheads="1"/>
          </p:cNvSpPr>
          <p:nvPr/>
        </p:nvSpPr>
        <p:spPr bwMode="auto">
          <a:xfrm>
            <a:off x="1701332" y="4628715"/>
            <a:ext cx="54555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E.  Cannot determine without </a:t>
            </a:r>
            <a:r>
              <a:rPr lang="en-US" altLang="en-US" sz="2800" kern="0" dirty="0" err="1">
                <a:solidFill>
                  <a:srgbClr val="000000"/>
                </a:solidFill>
                <a:latin typeface="Calibri"/>
              </a:rPr>
              <a:t>K</a:t>
            </a:r>
            <a:r>
              <a:rPr lang="en-US" altLang="en-US" sz="2800" kern="0" baseline="-25000" dirty="0" err="1">
                <a:solidFill>
                  <a:srgbClr val="000000"/>
                </a:solidFill>
                <a:latin typeface="Calibri"/>
              </a:rPr>
              <a:t>b</a:t>
            </a:r>
            <a:endParaRPr lang="en-US" altLang="en-US" sz="2800" kern="0" baseline="-25000" dirty="0">
              <a:solidFill>
                <a:srgbClr val="000000"/>
              </a:solidFill>
              <a:latin typeface="Calibri"/>
            </a:endParaRPr>
          </a:p>
        </p:txBody>
      </p:sp>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48D0696B-A8C0-4E83-8D75-78FEF62F1CC8}"/>
                  </a:ext>
                </a:extLst>
              </p14:cNvPr>
              <p14:cNvContentPartPr/>
              <p14:nvPr/>
            </p14:nvContentPartPr>
            <p14:xfrm>
              <a:off x="1636920" y="1710360"/>
              <a:ext cx="6233760" cy="2552040"/>
            </p14:xfrm>
          </p:contentPart>
        </mc:Choice>
        <mc:Fallback xmlns="">
          <p:pic>
            <p:nvPicPr>
              <p:cNvPr id="12" name="Ink 11">
                <a:extLst>
                  <a:ext uri="{FF2B5EF4-FFF2-40B4-BE49-F238E27FC236}">
                    <a16:creationId xmlns:a16="http://schemas.microsoft.com/office/drawing/2014/main" id="{48D0696B-A8C0-4E83-8D75-78FEF62F1CC8}"/>
                  </a:ext>
                </a:extLst>
              </p:cNvPr>
              <p:cNvPicPr/>
              <p:nvPr/>
            </p:nvPicPr>
            <p:blipFill>
              <a:blip r:embed="rId5"/>
              <a:stretch>
                <a:fillRect/>
              </a:stretch>
            </p:blipFill>
            <p:spPr>
              <a:xfrm>
                <a:off x="1627560" y="1701000"/>
                <a:ext cx="6252480" cy="2570760"/>
              </a:xfrm>
              <a:prstGeom prst="rect">
                <a:avLst/>
              </a:prstGeom>
            </p:spPr>
          </p:pic>
        </mc:Fallback>
      </mc:AlternateContent>
    </p:spTree>
    <p:extLst>
      <p:ext uri="{BB962C8B-B14F-4D97-AF65-F5344CB8AC3E}">
        <p14:creationId xmlns:p14="http://schemas.microsoft.com/office/powerpoint/2010/main" val="1830123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5409" y="152401"/>
            <a:ext cx="11734800" cy="1815882"/>
          </a:xfrm>
          <a:prstGeom prst="rect">
            <a:avLst/>
          </a:prstGeom>
        </p:spPr>
        <p:txBody>
          <a:bodyPr wrap="square">
            <a:spAutoFit/>
          </a:bodyPr>
          <a:lstStyle/>
          <a:p>
            <a:r>
              <a:rPr lang="en-US" sz="2800" dirty="0">
                <a:solidFill>
                  <a:prstClr val="black"/>
                </a:solidFill>
                <a:latin typeface="Calibri"/>
              </a:rPr>
              <a:t>Last year the lowest temperature in Athens was 12 °F </a:t>
            </a:r>
            <a:br>
              <a:rPr lang="en-US" sz="2800" dirty="0">
                <a:solidFill>
                  <a:prstClr val="black"/>
                </a:solidFill>
                <a:latin typeface="Calibri"/>
              </a:rPr>
            </a:br>
            <a:r>
              <a:rPr lang="en-US" sz="2800" dirty="0">
                <a:solidFill>
                  <a:prstClr val="black"/>
                </a:solidFill>
                <a:latin typeface="Calibri"/>
              </a:rPr>
              <a:t>(-11 °C).  What is the minimum concentration for the radiator fluid in your car so that the solution doesn’t freeze?  Radiator fluid is ethylene glycol (MW 62.07 g/</a:t>
            </a:r>
            <a:r>
              <a:rPr lang="en-US" sz="2800" dirty="0" err="1">
                <a:solidFill>
                  <a:prstClr val="black"/>
                </a:solidFill>
                <a:latin typeface="Calibri"/>
              </a:rPr>
              <a:t>mol</a:t>
            </a:r>
            <a:r>
              <a:rPr lang="en-US" sz="2800" dirty="0">
                <a:solidFill>
                  <a:prstClr val="black"/>
                </a:solidFill>
                <a:latin typeface="Calibri"/>
              </a:rPr>
              <a:t>) dissolved in water.  The </a:t>
            </a:r>
            <a:r>
              <a:rPr lang="en-US" sz="2800" i="1" dirty="0" err="1">
                <a:solidFill>
                  <a:prstClr val="black"/>
                </a:solidFill>
                <a:latin typeface="Calibri"/>
              </a:rPr>
              <a:t>K</a:t>
            </a:r>
            <a:r>
              <a:rPr lang="en-US" sz="2800" i="1" baseline="-25000" dirty="0" err="1">
                <a:solidFill>
                  <a:prstClr val="black"/>
                </a:solidFill>
                <a:latin typeface="Calibri"/>
              </a:rPr>
              <a:t>fp</a:t>
            </a:r>
            <a:r>
              <a:rPr lang="en-US" sz="2800" dirty="0">
                <a:solidFill>
                  <a:prstClr val="black"/>
                </a:solidFill>
                <a:latin typeface="Calibri"/>
              </a:rPr>
              <a:t> for water is -1.86 °C/</a:t>
            </a:r>
            <a:r>
              <a:rPr lang="en-US" sz="2800" i="1" dirty="0">
                <a:solidFill>
                  <a:prstClr val="black"/>
                </a:solidFill>
                <a:latin typeface="Calibri"/>
              </a:rPr>
              <a:t>m</a:t>
            </a:r>
            <a:r>
              <a:rPr lang="en-US" sz="2800" dirty="0">
                <a:solidFill>
                  <a:prstClr val="black"/>
                </a:solidFill>
                <a:latin typeface="Calibri"/>
              </a:rPr>
              <a:t>.</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767D4089-EFF6-4995-ACE9-0D216DBEEC19}"/>
                  </a:ext>
                </a:extLst>
              </p14:cNvPr>
              <p14:cNvContentPartPr/>
              <p14:nvPr/>
            </p14:nvContentPartPr>
            <p14:xfrm>
              <a:off x="1056600" y="2074320"/>
              <a:ext cx="9813600" cy="3918600"/>
            </p14:xfrm>
          </p:contentPart>
        </mc:Choice>
        <mc:Fallback xmlns="">
          <p:pic>
            <p:nvPicPr>
              <p:cNvPr id="3" name="Ink 2">
                <a:extLst>
                  <a:ext uri="{FF2B5EF4-FFF2-40B4-BE49-F238E27FC236}">
                    <a16:creationId xmlns:a16="http://schemas.microsoft.com/office/drawing/2014/main" id="{767D4089-EFF6-4995-ACE9-0D216DBEEC19}"/>
                  </a:ext>
                </a:extLst>
              </p:cNvPr>
              <p:cNvPicPr/>
              <p:nvPr/>
            </p:nvPicPr>
            <p:blipFill>
              <a:blip r:embed="rId3"/>
              <a:stretch>
                <a:fillRect/>
              </a:stretch>
            </p:blipFill>
            <p:spPr>
              <a:xfrm>
                <a:off x="1047240" y="2064960"/>
                <a:ext cx="9832320" cy="3937320"/>
              </a:xfrm>
              <a:prstGeom prst="rect">
                <a:avLst/>
              </a:prstGeom>
            </p:spPr>
          </p:pic>
        </mc:Fallback>
      </mc:AlternateContent>
    </p:spTree>
    <p:extLst>
      <p:ext uri="{BB962C8B-B14F-4D97-AF65-F5344CB8AC3E}">
        <p14:creationId xmlns:p14="http://schemas.microsoft.com/office/powerpoint/2010/main" val="590368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0978EC29-C1F9-47F0-9337-A0F5039A32A4}"/>
              </a:ext>
            </a:extLst>
          </p:cNvPr>
          <p:cNvSpPr txBox="1">
            <a:spLocks noChangeArrowheads="1"/>
          </p:cNvSpPr>
          <p:nvPr/>
        </p:nvSpPr>
        <p:spPr bwMode="auto">
          <a:xfrm>
            <a:off x="337930" y="339690"/>
            <a:ext cx="476415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The freezing point of a solution is lower than that of the pure solvent because</a:t>
            </a:r>
          </a:p>
        </p:txBody>
      </p:sp>
      <p:sp>
        <p:nvSpPr>
          <p:cNvPr id="3" name="Text Box 3">
            <a:extLst>
              <a:ext uri="{FF2B5EF4-FFF2-40B4-BE49-F238E27FC236}">
                <a16:creationId xmlns:a16="http://schemas.microsoft.com/office/drawing/2014/main" id="{BDB0D1B7-2640-488E-B8D5-98996BD2DC5F}"/>
              </a:ext>
            </a:extLst>
          </p:cNvPr>
          <p:cNvSpPr txBox="1">
            <a:spLocks noChangeArrowheads="1"/>
          </p:cNvSpPr>
          <p:nvPr/>
        </p:nvSpPr>
        <p:spPr bwMode="auto">
          <a:xfrm>
            <a:off x="337930" y="3505201"/>
            <a:ext cx="970459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indent="0" fontAlgn="base">
              <a:spcBef>
                <a:spcPct val="0"/>
              </a:spcBef>
              <a:spcAft>
                <a:spcPct val="0"/>
              </a:spcAft>
              <a:buNone/>
              <a:defRPr/>
            </a:pPr>
            <a:r>
              <a:rPr lang="en-US" altLang="en-US" sz="2400" kern="0" dirty="0">
                <a:solidFill>
                  <a:srgbClr val="000000"/>
                </a:solidFill>
                <a:latin typeface="Calibri"/>
              </a:rPr>
              <a:t>A.  The addition of solute to the liquid increases the rate of escape of molecules from the solid phase to the liquid phase.  At lower temperature these rates can again become equal.</a:t>
            </a:r>
          </a:p>
        </p:txBody>
      </p:sp>
      <p:sp>
        <p:nvSpPr>
          <p:cNvPr id="4" name="Text Box 4">
            <a:extLst>
              <a:ext uri="{FF2B5EF4-FFF2-40B4-BE49-F238E27FC236}">
                <a16:creationId xmlns:a16="http://schemas.microsoft.com/office/drawing/2014/main" id="{49BD318D-C44C-4BD9-BEF0-D7BBDA4B0EEA}"/>
              </a:ext>
            </a:extLst>
          </p:cNvPr>
          <p:cNvSpPr txBox="1">
            <a:spLocks noChangeArrowheads="1"/>
          </p:cNvSpPr>
          <p:nvPr/>
        </p:nvSpPr>
        <p:spPr bwMode="auto">
          <a:xfrm>
            <a:off x="337930" y="5181600"/>
            <a:ext cx="972314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marL="0" indent="0" fontAlgn="base">
              <a:spcBef>
                <a:spcPct val="0"/>
              </a:spcBef>
              <a:spcAft>
                <a:spcPct val="0"/>
              </a:spcAft>
              <a:buNone/>
              <a:defRPr/>
            </a:pPr>
            <a:r>
              <a:rPr lang="en-US" altLang="en-US" sz="2400" kern="0" dirty="0">
                <a:solidFill>
                  <a:srgbClr val="FF0000"/>
                </a:solidFill>
                <a:latin typeface="Calibri"/>
              </a:rPr>
              <a:t>B.  The addition of solute to the liquid decreases the rate at which solvent molecules enter the solid phase.  By lowering the temperature, the rate of escape of molecules from the solid to liquid phase is also lowered and become equal.</a:t>
            </a:r>
          </a:p>
        </p:txBody>
      </p:sp>
      <p:pic>
        <p:nvPicPr>
          <p:cNvPr id="5" name="Picture 5">
            <a:extLst>
              <a:ext uri="{FF2B5EF4-FFF2-40B4-BE49-F238E27FC236}">
                <a16:creationId xmlns:a16="http://schemas.microsoft.com/office/drawing/2014/main" id="{B118BF26-B26F-4308-A9F1-F54968FC44C4}"/>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57801" y="685801"/>
            <a:ext cx="5313511" cy="234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0CB30D83-6403-4F12-A52B-B52A8BDA8D70}"/>
                  </a:ext>
                </a:extLst>
              </p14:cNvPr>
              <p14:cNvContentPartPr/>
              <p14:nvPr/>
            </p14:nvContentPartPr>
            <p14:xfrm>
              <a:off x="318240" y="5211360"/>
              <a:ext cx="395640" cy="370800"/>
            </p14:xfrm>
          </p:contentPart>
        </mc:Choice>
        <mc:Fallback xmlns="">
          <p:pic>
            <p:nvPicPr>
              <p:cNvPr id="6" name="Ink 5">
                <a:extLst>
                  <a:ext uri="{FF2B5EF4-FFF2-40B4-BE49-F238E27FC236}">
                    <a16:creationId xmlns:a16="http://schemas.microsoft.com/office/drawing/2014/main" id="{0CB30D83-6403-4F12-A52B-B52A8BDA8D70}"/>
                  </a:ext>
                </a:extLst>
              </p:cNvPr>
              <p:cNvPicPr/>
              <p:nvPr/>
            </p:nvPicPr>
            <p:blipFill>
              <a:blip r:embed="rId4"/>
              <a:stretch>
                <a:fillRect/>
              </a:stretch>
            </p:blipFill>
            <p:spPr>
              <a:xfrm>
                <a:off x="308880" y="5202000"/>
                <a:ext cx="414360" cy="389520"/>
              </a:xfrm>
              <a:prstGeom prst="rect">
                <a:avLst/>
              </a:prstGeom>
            </p:spPr>
          </p:pic>
        </mc:Fallback>
      </mc:AlternateContent>
    </p:spTree>
    <p:extLst>
      <p:ext uri="{BB962C8B-B14F-4D97-AF65-F5344CB8AC3E}">
        <p14:creationId xmlns:p14="http://schemas.microsoft.com/office/powerpoint/2010/main" val="320582406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D224A65098339408B19873D91B76442" ma:contentTypeVersion="14" ma:contentTypeDescription="Create a new document." ma:contentTypeScope="" ma:versionID="3491835cedd7fd1150cc3a254e9f2233">
  <xsd:schema xmlns:xsd="http://www.w3.org/2001/XMLSchema" xmlns:xs="http://www.w3.org/2001/XMLSchema" xmlns:p="http://schemas.microsoft.com/office/2006/metadata/properties" xmlns:ns1="http://schemas.microsoft.com/sharepoint/v3" xmlns:ns3="330354a9-d728-46c7-abbf-3220e4bf05e8" xmlns:ns4="6f89d419-4ffd-47bb-9324-452bed66a7b5" targetNamespace="http://schemas.microsoft.com/office/2006/metadata/properties" ma:root="true" ma:fieldsID="cac8ba54c1cd12632e56ee014882cff7" ns1:_="" ns3:_="" ns4:_="">
    <xsd:import namespace="http://schemas.microsoft.com/sharepoint/v3"/>
    <xsd:import namespace="330354a9-d728-46c7-abbf-3220e4bf05e8"/>
    <xsd:import namespace="6f89d419-4ffd-47bb-9324-452bed66a7b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0354a9-d728-46c7-abbf-3220e4bf05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9d419-4ffd-47bb-9324-452bed66a7b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6550F4A-E810-418A-9B99-1C2B344D7281}">
  <ds:schemaRefs>
    <ds:schemaRef ds:uri="http://purl.org/dc/terms/"/>
    <ds:schemaRef ds:uri="http://schemas.microsoft.com/office/2006/metadata/properties"/>
    <ds:schemaRef ds:uri="http://purl.org/dc/dcmitype/"/>
    <ds:schemaRef ds:uri="http://purl.org/dc/elements/1.1/"/>
    <ds:schemaRef ds:uri="http://www.w3.org/XML/1998/namespace"/>
    <ds:schemaRef ds:uri="http://schemas.openxmlformats.org/package/2006/metadata/core-properties"/>
    <ds:schemaRef ds:uri="330354a9-d728-46c7-abbf-3220e4bf05e8"/>
    <ds:schemaRef ds:uri="6f89d419-4ffd-47bb-9324-452bed66a7b5"/>
    <ds:schemaRef ds:uri="http://schemas.microsoft.com/office/2006/documentManagement/types"/>
    <ds:schemaRef ds:uri="http://schemas.microsoft.com/office/infopath/2007/PartnerControls"/>
    <ds:schemaRef ds:uri="http://schemas.microsoft.com/sharepoint/v3"/>
  </ds:schemaRefs>
</ds:datastoreItem>
</file>

<file path=customXml/itemProps2.xml><?xml version="1.0" encoding="utf-8"?>
<ds:datastoreItem xmlns:ds="http://schemas.openxmlformats.org/officeDocument/2006/customXml" ds:itemID="{48AC1FB5-7801-48EF-954E-A29DC258C7AC}">
  <ds:schemaRefs>
    <ds:schemaRef ds:uri="http://schemas.microsoft.com/sharepoint/v3/contenttype/forms"/>
  </ds:schemaRefs>
</ds:datastoreItem>
</file>

<file path=customXml/itemProps3.xml><?xml version="1.0" encoding="utf-8"?>
<ds:datastoreItem xmlns:ds="http://schemas.openxmlformats.org/officeDocument/2006/customXml" ds:itemID="{5E0F9351-74D7-48CD-92C2-BB8D6361DB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0354a9-d728-46c7-abbf-3220e4bf05e8"/>
    <ds:schemaRef ds:uri="6f89d419-4ffd-47bb-9324-452bed66a7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5986</TotalTime>
  <Words>462</Words>
  <Application>Microsoft Office PowerPoint</Application>
  <PresentationFormat>Widescreen</PresentationFormat>
  <Paragraphs>64</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Palatino Linotype</vt:lpstr>
      <vt:lpstr>Times New Roman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Suzanne Ray Ellenberger</dc:creator>
  <cp:lastModifiedBy>Suzanne Ray Ellenberger</cp:lastModifiedBy>
  <cp:revision>12</cp:revision>
  <dcterms:created xsi:type="dcterms:W3CDTF">2020-06-22T01:46:32Z</dcterms:created>
  <dcterms:modified xsi:type="dcterms:W3CDTF">2020-10-05T23:57:58Z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0x010100FD224A65098339408B19873D91B76442</vt:lpwstr>
  </property>
</Properties>
</file>