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notesSlides/notesSlide1.xml" ContentType="application/vnd.openxmlformats-officedocument.presentationml.notesSlide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4"/>
  </p:notesMasterIdLst>
  <p:sldIdLst>
    <p:sldId id="368" r:id="rId5"/>
    <p:sldId id="370" r:id="rId6"/>
    <p:sldId id="376" r:id="rId7"/>
    <p:sldId id="377" r:id="rId8"/>
    <p:sldId id="378" r:id="rId9"/>
    <p:sldId id="379" r:id="rId10"/>
    <p:sldId id="380" r:id="rId11"/>
    <p:sldId id="381" r:id="rId12"/>
    <p:sldId id="382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 varScale="1">
        <p:scale>
          <a:sx n="57" d="100"/>
          <a:sy n="57" d="100"/>
        </p:scale>
        <p:origin x="798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zanne Ray Ellenberger" userId="811242cf-0bc3-4c9b-a5c6-7240e0c3158f" providerId="ADAL" clId="{DC63B3C4-8B63-40D7-8064-117919DB64AF}"/>
    <pc:docChg chg="modSld">
      <pc:chgData name="Suzanne Ray Ellenberger" userId="811242cf-0bc3-4c9b-a5c6-7240e0c3158f" providerId="ADAL" clId="{DC63B3C4-8B63-40D7-8064-117919DB64AF}" dt="2020-09-25T19:06:20.699" v="0" actId="113"/>
      <pc:docMkLst>
        <pc:docMk/>
      </pc:docMkLst>
      <pc:sldChg chg="modSp">
        <pc:chgData name="Suzanne Ray Ellenberger" userId="811242cf-0bc3-4c9b-a5c6-7240e0c3158f" providerId="ADAL" clId="{DC63B3C4-8B63-40D7-8064-117919DB64AF}" dt="2020-09-25T19:06:20.699" v="0" actId="113"/>
        <pc:sldMkLst>
          <pc:docMk/>
          <pc:sldMk cId="1746438196" sldId="381"/>
        </pc:sldMkLst>
        <pc:spChg chg="mod">
          <ac:chgData name="Suzanne Ray Ellenberger" userId="811242cf-0bc3-4c9b-a5c6-7240e0c3158f" providerId="ADAL" clId="{DC63B3C4-8B63-40D7-8064-117919DB64AF}" dt="2020-09-25T19:06:20.699" v="0" actId="113"/>
          <ac:spMkLst>
            <pc:docMk/>
            <pc:sldMk cId="1746438196" sldId="381"/>
            <ac:spMk id="4" creationId="{2BA2D690-6AA3-4F85-ADD9-AB11A0BBBE21}"/>
          </ac:spMkLst>
        </pc:sp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6-26T17:35:42.026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7708 6546 441 0,'30'-33'259'16,"-30"28"-49"-16,4 1-62 15,0 7-23-15,-7-7-32 16,3 0-11-16,1 8-13 15,-4-9-6-15,8 7-4 16,-2 5-7-16,-9-12-13 16,8 8-3-16,0 2-10 15,-4-5-3-15,2 0-2 16,-1 0-5-16,0 0-4 0,0 0-2 16,0 0-3-16,1 3-2 15,0 5-2-15,-1 2 0 16,-1 2-1-16,-5 27 0 15,9-26 0-15,5-1-1 16,2 5 2-16,-9-8-2 16,-6-5 1-16,-4 0 0 15,9 0 0-15,-2-1 0 16,3-2 1-16,0-1 3 0,0 0 11 16,0 0 2-16,0 0 1 15,-1-1-3-15,1 0-9 16,0 0-3-16,7-5-1 15,2 0-1-15,-4-4-2 16,27-32 1-16,-35 22-1 16,5 7 1-16,2 7 0 15,2-3 1-15,-8-2-2 16,-1 0 0-16,-3 4-1 16,5 4-4-16,-4 3-2 15,4 3-1-15,-1-3 0 16,-1 0 1-16,-8 5 2 15,-12 5 1-15,-14 27 1 16,16-22 0-16,2 8 1 16,1 1 0-16,-7-6 1 0,1 3-1 15,3-3 1-15,0 0-1 16,7 2-1-16,-1-2 0 16,2 2-1-16,7 0-1 15,3-1 2-15,3 0-1 16,0 2 1-16,1-5 0 15,0 1 0-15,1-5 1 0,5-4 1 16,4 2 0-16,5-8 2 16,1 4 0-16,4-6 0 15,4 0 1-15,4 1-1 16,-2-4 1-16,-4-7 1 16,0 1 0-16,-3-2 1 15,-2 2-1-15,-8 3-2 16,3 0 1-16,-3 1-2 15,-4 2 1-15,10 3-1 16,-10-4 1-16,-6-1 1 16,8 2-1-16,-8-4 1 15,2 5-18-15,-2 1-54 16,0 0-40-16,0 1-130 16,0-2-98-16,-1 2 214 15</inkml:trace>
  <inkml:trace contextRef="#ctx0" brushRef="#br0" timeOffset="537.383">8037 6567 536 0,'-3'-8'344'16,"0"3"-30"-16,2 1-119 15,1 5-35-15,0-1-57 16,0 0-20-16,0 0-29 16,0 0-14-16,0 0-20 15,0 0-4-15,0 0 5 16,0 0 3-16,0 9 11 0,-1 1 0 16,-3 3-7-16,-17 27-5 15,10-15-10-15,6 1-3 16,-3 0-4-16,-3 0-2 15,1-1 0-15,-3 1-2 16,6 1 0-16,-1-6 1 16,3 1-1-16,0-2 0 15,0-6 0-15,2-1 1 16,-2-9 1-16,4-2 1 0,1-6 9 16,0 3-21-16,0 0-71 15,1-4-77-15,7-20 87 16</inkml:trace>
  <inkml:trace contextRef="#ctx0" brushRef="#br0" timeOffset="939.589">8343 6502 582 0,'-7'-4'394'0,"5"6"0"15,-5-7-172-15,8 9-43 16,1 0-72-16,-5 0-28 16,-4 0-40-16,-2-1-11 15,-2 3-12-15,1 5 1 16,10 11 0-16,-6 2 0 15,-5 0-3-15,-4-5-2 16,2 3-5-16,-2-1-2 16,9 5-1-16,1 1-1 0,-4 0 1 15,10 3-1-15,-3-3 1 16,-8-3-1-16,0-4 0 16,-2 0 0-16,4-7 1 15,12 2 0-15,-5-11 3 16,1 1 0-16,-2-4-50 15,1-2-44-15,0 0-153 16,0 0-234-16,-3-8 310 16</inkml:trace>
  <inkml:trace contextRef="#ctx0" brushRef="#br0" timeOffset="1337.212">8049 6730 735 0,'-1'-1'355'0,"-1"0"-125"16,2 0-40-16,0 0-58 16,0-1-24-16,2-1-33 15,-1 0-10-15,7-4-18 16,9 0-8-16,24-2-10 16,-24 11 0-16,-7-1-2 15,7 1-2-15,-6-2-6 16,-5-2-2-16,6-3-2 15,-6-4-1-15,7 0-5 16,13 4 0-16,-4-3-36 16,2 5-51-16,-4-2-208 15,-9 0 186-15</inkml:trace>
  <inkml:trace contextRef="#ctx0" brushRef="#br0" timeOffset="2202.756">8421 6848 495 0,'-13'23'295'16,"13"-22"-59"-16,0 0-70 16,1-5-35-16,-1 3-34 15,0 0-5-15,0 0 3 16,0 0 2-16,9-4-4 15,1 3-9-15,5-1-22 16,30-4-11-16,-26 3-19 0,7-1-5 16,-1 9-9-16,0-1-5 15,-10-2-6-15,12 7-3 16,-16-4-2 0,-11-4-2-16,6 14 3 0,-10-4 0 15,-4 3 5-15,-2 2 1 16,-9 1 0-16,-9-7 0 15,2 2-3-15,6 7-2 16,-2-10-1-16,6 6 0 16,5-2 1-16,-2-7-1 0,4 1 0 15,-1-9 1-15,4-4 1 16,2 7 0-16,4-3-2 16,1 10-2-16,-1-7-2 15,0 0-2-15,0 0 0 16,0-1 1-16,0 0 1 15,0-1 0-15,6 0 0 16,4 0 0-16,0 2 1 16,6 0-1-16,22 3 0 15,-26 5 0-15,-1-3 0 16,0 4 0-16,5 12 0 16,-5-8 1-16,-1 8-1 15,-5-5 1-15,-10-2-1 16,3 4 0-16,-6-1 1 15,-3-1 1-15,-4 2 1 0,-4-3 2 16,-4 1 0-16,6 2 2 16,-9-2 9-16,-1-3 8 15,-2-3 7-15,-10-3 4 16,8-1-1-16,6-1-4 16,-1-4-6-16,4-4-2 15,-1-8-8-15,3-1-2 16,16-4-5-16,-8 0-3 0,12-1-26 15,-7-3-38-15,-12-3-157 16,17 2 143-16</inkml:trace>
  <inkml:trace contextRef="#ctx0" brushRef="#br0" timeOffset="3403.548">9189 6538 379 0,'4'1'252'0,"1"4"1"15,-3-3-46-15,-1 6-60 16,0-7-18-16,-7 4-24 16,6 8-8-16,-5 2-26 15,1 2-13-15,8 6-16 16,-13-1-7-16,9 0-12 15,2-1-6-15,-5-4-8 16,17 4-2-16,-19-9-1 16,5 0-1-16,-4-5 1 15,-2-4 1-15,10 0 3 16,-14-3 11-16,10 0 9 16,-5-7-1-16,6-2-4 15,16 0-11-15,-8-6-10 16,2 1-1-16,-8-4 0 15,-8-5-1-15,4 4 0 0,-8-1 0 16,12 8-1-16,-3 1 0 16,5 10-3-16,4 2-4 15,-20-1-5-15,2 4-1 16,-14 1 3-16,6 6 2 16,-1 5 4-16,-2 3 1 15,-1 3 1-15,-9-2-1 16,3 6 2-16,2 0-1 15,3 2 1-15,5 6 0 0,0-2-1 16,4 3 1-16,2-10-1 16,4 1 0-16,4-6 0 15,2-3-1-15,3 1 0 16,3-4-1-16,3-6 0 16,0 0 2-16,5 0 0 15,4-2 1-15,3 1 2 16,6-1 0-16,6-5 10 15,4 2 3-15,4-2 5 16,-8-6 7-16,-9-5 7 16,5 3 1-16,-14-9-2 15,12 9-6-15,2-5-16 16,-6-1-3-16,7 7-4 16,-13-9 0-16,-3 10-10 0,-6-8-31 15,-2 13-116-15,1 0-100 16,-5 6 148-16</inkml:trace>
  <inkml:trace contextRef="#ctx0" brushRef="#br0" timeOffset="4128.858">9166 6231 491 0,'0'-3'263'0,"0"1"-53"16,0 1-41-16,0-1-60 16,0 1-18-16,0 0-20 15,0 0 0-15,0 0 2 16,0 0 1-16,0 1-8 16,0 0-10-16,-2 8-15 15,-3 10-7-15,1 34-14 16,1-25-5-16,-9-1-6 15,6 2-2-15,-10-6-2 16,0-4 1-16,6-3-1 16,-1-3 0-16,6 5 0 0,2-3-1 15,-1-7 6-15,4 0-13 16,-1-8-51-16,1-2-45 16,0 2-176-16,0-1 175 15</inkml:trace>
  <inkml:trace contextRef="#ctx0" brushRef="#br0" timeOffset="4490.89">9306 6181 565 0,'-2'0'396'16,"-5"0"15"-16,4 1-218 16,2-1-49-16,0 0-81 15,-1 0-21-15,1 0-14 16,0 3-4-16,-3 8-3 16,-4 3-1-16,-19 27-4 0,28-21-1 15,-4 2-6-15,11 4-2 16,0 2-1-16,-25-9-1 15,11 1 0-15,-13-6 1 16,11 3 0-16,11-1-1 16,-7-4 1-16,10 1 4 15,-11-8-25-15,-2-2-27 16,3-5-111-16,-4 0-116 0,5-6 169 16</inkml:trace>
  <inkml:trace contextRef="#ctx0" brushRef="#br0" timeOffset="5301.848">9198 5743 515 0,'6'-5'314'16,"0"1"-47"-16,-6 0-73 15,-3 2-38-15,-1 3-60 16,3-1-25-16,0 0-30 15,0 1-7-15,-7 15-3 16,-18 25-5-16,6-26-6 16,7 7-3-16,-5-1-5 15,2 4-2-15,-3-3-3 16,2-2-2-16,7 1 0 16,-2-8-2-16,10 0-1 15,2 2 1-15,4 0-1 16,4-1 1-16,3-8 2 15,7 5-1-15,3-4 1 16,-1-4 1-16,14 3 0 16,-9-6 1-16,7-5 0 0,-3-1 1 15,0-7 0-15,0-11 0 16,-4 1 0-16,6 1 1 16,-10-2 1-16,-4 4 0 15,-7-4 1-15,-3-1 0 0,-6 4 0 16,-1 1 1-16,-7 1-1 15,-3 3-3-15,-5-1-2 16,-6-2-1-16,2 6-5 16,-1 1 0-16,-6 2-3 15,8 3-1-15,-1 4-4 16,-7 0 0-16,16 8 1 16,-3 5 1-16,-4 0 3 15,10 3 0-15,-10-1 3 16,5 0-22-16,8 2-81 15,-1-1-62-15,6 1 92 16</inkml:trace>
  <inkml:trace contextRef="#ctx0" brushRef="#br0" timeOffset="6220.662">9670 6707 327 0,'28'-36'233'16,"-33"27"6"-16,6 0-71 15,4 2-14-15,0 1-18 16,2 3-7-16,-3 2-10 16,-6-2-6-16,0 0-18 15,1 2-13-15,0 1-27 16,0 0-15-16,0 0-18 15,-1 0-1-15,1 0 3 16,-3 19 0-16,-15 26 0 0,19-19-3 16,-13 1-7-1,4 5-1-15,1 8-4 0,-12-6-1 16,11 2-2-16,-4-2 0 16,7-6-2-16,3 1 0 15,-2-10 1-15,-1-5 0 16,-6-10 3-16,6 2 1 15,1-2 8-15,-2-7 3 0,6 3-9 16,-5-11-23-16,6-5-94 16,3-4-99-16,7-10 125 15</inkml:trace>
  <inkml:trace contextRef="#ctx0" brushRef="#br0" timeOffset="6651.865">10104 6602 919 0,'10'-7'454'15,"-10"1"-159"-15,2 4-44 16,-6-2-80-16,4 5-48 16,0-1-60-16,0 0-22 15,-1 0-28-15,0 0-3 16,-13 26-1-16,-23 21 1 16,24-20-1-16,-2 3 2 0,-5-2-3 15,9 6-1-15,-3-2-2 16,3 2-1-16,3 2 0 15,-3-6-1-15,2 2 1 16,-1-3-1-16,1-5 1 16,1 1 0-16,0-10 1 15,7-2 0-15,-3-7 1 16,2-5 4-16,0-1-9 16,0-1-26-16,1 0-89 15,0 0-77-15,-1-9 112 16</inkml:trace>
  <inkml:trace contextRef="#ctx0" brushRef="#br0" timeOffset="7050.678">9742 6801 580 0,'-2'-1'360'15,"2"-1"-47"-15,8 0-102 16,-2-3-30-16,11 2-53 15,0-1-17-15,-4-1-26 16,10 5-10-16,-2 0-17 16,3 4-5-16,-7 1-10 15,11-2-8-15,-4-2-10 16,0 2-4-16,6-5-8 16,-10-2-1-16,-7 0-1 15,-3-3-1-15,-1-1-22 16,-3 0-49-16,3 2-276 15,2 4 232-15</inkml:trace>
  <inkml:trace contextRef="#ctx0" brushRef="#br0" timeOffset="11559.791">7490 4495 578 0,'0'0'264'0,"0"0"-135"16,0 0-25-16,0 0-57 16,0 3-10-16,0-2-2 15,0 6-3-15,0-2 2 16,0 1 5-16,0-5 10 15,0-1 7-15,0 4 13 16,1 6 1-16,0 2-5 0,3 23-9 16,-4-30-23-16,1-3-6 15,-1-1-8-15,0-1 0 16,0 0 3-16,-1 1 4 16,0 14 3-16,-6 25 2 15,-3-27-4-15,0 6-6 16,-5 4-6-16,1 3-4 15,-3-1-3-15,-4-2 0 0,2-2-2 16,6 3-1-16,-2-4 0 16,3-1-2-16,2 1 0 15,-4-2 0-15,8 1-1 16,0 1-1-16,2-2 0 16,-6-7 0-16,4-3-1 15,8 3-2-15,-6-7 0 16,15 8-1-16,0-5-1 15,-3-2 2-15,7-4 0 16,-3-3 1-16,5-3 1 16,-2 1 1-16,7-4 1 15,2 0 1-15,-2 2-1 16,1-8 0-16,-5 7-1 16,0-2 0-16,-3 2 2 15,0 2-1-15,-1 1 1 16,-3-1-6-16,-4 3-32 0,-1 0-20 15,-4 1-70-15,-1 1-55 16,-2 0 116-16</inkml:trace>
  <inkml:trace contextRef="#ctx0" brushRef="#br0" timeOffset="12084.589">7879 4567 492 0,'-1'-1'323'0,"1"1"2"0,0 1-75 16,-1-1-86-16,0 0-40 15,0 0-51-15,-1 0-15 16,1 0-19-16,-3 17-1 15,-10 33 2-15,9-21-1 16,-3-6-9-16,1 5-5 16,-3-5-11-16,-3 2-4 15,0 2-2-15,-4-3-3 0,2 3 2 16,6-2-1 0,2 0-2-16,1-1 2 0,2-4-2 15,5 2 2-15,-7-11 1 16,-1-1 0-16,6-6 12 15,-2-3-13-15,3-3-47 16,0 1-29-16,0 0-108 16,0-10-84-16,4-10 171 15</inkml:trace>
  <inkml:trace contextRef="#ctx0" brushRef="#br0" timeOffset="12667.921">7779 4629 426 0,'-5'0'276'0,"8"3"-4"16,-4-2-64-16,0-2-85 16,1 0-33-16,0 0-35 15,0 0-3-15,0 0 3 16,14-5 6-16,8 1 1 16,28-13-4-16,-21 11-8 15,-2-1-7-15,-2 0-11 16,7 5-8-16,-1 0-13 15,-1 1-4-15,6 10-4 16,-10 0-2-16,-2 7 1 16,-2 5-1-16,-8 2 3 15,0 6 0-15,-8 3 3 16,-12-4 2-16,-11 1 1 16,-2 1 0-16,-9 0 1 15,-1-2-1-15,3 3-2 16,-6-5 2-16,-1 1 0 0,0 0 0 15,0-5 2-15,-3-3 1 16,0-13 0-16,7-1 1 16,4-6-4-16,5-1-1 15,2-2-1-15,3-2-2 16,6-5 1-16,-2-5-2 16,12-2-5-16,-3-5-17 0,7-3-46 15,1 2-40-15,-7 4-137 16,4 5-102-16,-2 9 214 15</inkml:trace>
  <inkml:trace contextRef="#ctx0" brushRef="#br0" timeOffset="13415.433">8400 4634 406 0,'-1'-1'285'16,"-1"-2"3"-16,1 2-93 0,0 0-29 16,0-2-36-16,-1 2-11 15,2 0-18-15,0 0-11 16,0 0-18-16,0 0-8 16,0 0-15-16,0 1-7 15,-1 6-8-15,-4 16-8 16,-13 33-12-16,3-33-3 15,3 5-6-15,-1 2 0 16,5 1-1-16,-9-1-1 0,7-5-1 16,0-1 0-16,-2-2 1 15,9 2 0-15,0-2 1 16,2-3 1-16,-1-10 0 16,9 0 6-16,-9-11-20 15,4-3-28-15,5-5-87 16,-6-11-103-16,14-7 142 15</inkml:trace>
  <inkml:trace contextRef="#ctx0" brushRef="#br0" timeOffset="13769.289">8373 4530 578 0,'-25'-4'314'0,"27"3"-80"16,5 0-80-16,1-1-29 0,4 0-22 15,2 2-6-15,6-1-12 16,5 2-5-16,2-1-15 15,0-1-8-15,-5-2-12 32,-11 1-7-32,1 1-11 0,35-13-4 0,0 0-5 15,4 1-2-15,-23 3-6 16,-10 1 5-16,0 5-65 16,-11 0-65-16,-3 6-309 15,1 6 271-15</inkml:trace>
  <inkml:trace contextRef="#ctx0" brushRef="#br0" timeOffset="14126.179">8317 4832 857 0,'-3'-5'410'0,"4"-3"-159"16,5 4-55-16,5-3-72 15,5 0-20-15,4-1-18 16,2-2-3-16,6 0-18 15,0 4-10-15,6 2-25 16,-2-2-10-16,2 1-10 16,-2-3-1-16,-5 1 1 15,-4 2 0-15,-10 0-8 16,8 7-33-16,-8 1-133 16,-3-1-134-16,-7 4 178 15</inkml:trace>
  <inkml:trace contextRef="#ctx0" brushRef="#br0" timeOffset="14465.779">8691 4924 781 0,'6'1'433'0,"-7"0"-87"16,-8-1-137-16,9 7-120 16,-1 5-43-16,-2 8-37 15,-4 4-1-15,-4 4-1 16,-1 1-1-16,-1-4 1 15,11 2 0-15,-5-4 4 16,-6-4 3-16,4 0-78 16,-2-5-113-16,-1-2 116 15</inkml:trace>
  <inkml:trace contextRef="#ctx0" brushRef="#br0" timeOffset="15331.626">9299 4552 515 0,'0'-4'301'0,"-1"3"-41"15,-1-1-59-15,1 2-85 16,0 0-31-16,0 0-35 15,-3 6 4-15,-2 10 13 16,-11 35-1-16,13-23-2 16,-12-4-12-16,14 12-23 15,-6-2-8-15,1 1-10 0,-2-1-2 16,-3-4 1-16,-2-3 1 16,2-2 0-16,7 0 1 15,-10-6-1-15,13 0-1 16,-10-9-15-16,-2-4-24 15,11-5-41-15,-5-3-39 0,10-4-115 16,4-4-154-16,-4-9 243 16</inkml:trace>
  <inkml:trace contextRef="#ctx0" brushRef="#br0" timeOffset="15882.103">9212 4565 516 0,'2'-1'290'0,"4"-4"-42"0,-1 0-69 16,0 0-67-16,-5-7-17 16,0-1-22-16,8-3-7 15,7 5-16-15,14 7-12 16,4 5-16-16,3 6-7 16,-2 5-7-16,-4 3-2 15,1 4-1-15,-4 4-2 0,1 6 2 16,-8 1 0-16,-4 4 1 15,-6-4 1-15,-10-3 1 16,-1 0 1-16,-11-1 0 16,-2 2 1-16,-5 1 0 15,-5 3 1-15,-4-1 0 16,-1 1 0-16,-2-3-3 16,-1 2 0-16,-1-11 0 15,3-1 0-15,7-6 4 16,4-6 0-16,10-2 2 15,-6-8 1-15,-6-9-3 16,1-4 0-16,0-9-3 16,2-2-4-16,5-3-18 15,1-3-19-15,3 7-41 16,9 5-32-16,2 9-100 16,3 4-87-16,-2 5 185 0</inkml:trace>
  <inkml:trace contextRef="#ctx0" brushRef="#br0" timeOffset="16321.96">9794 4764 806 0,'-4'-1'363'0,"2"0"-184"15,0 0-41-15,-2 0-71 16,3 0-13-16,0 0 4 0,0 0 10 16,0 0 22-16,1 0 3 15,0-1-2-15,15 0-3 16,34-1-14-16,-25 5-10 16,-1-1-21-16,-3-1-8 15,1-2-14-15,0 0-4 16,-4-4-1-16,0 1 0 15,-5 1-30-15,-2 1-42 16,-5 0-182-16,-3 2 156 16</inkml:trace>
  <inkml:trace contextRef="#ctx0" brushRef="#br0" timeOffset="16831.628">10380 4499 781 0,'-2'-2'459'0,"2"0"-76"16,-1-1-170-16,0 2-54 15,1 0-87-15,0 1-25 0,0 0-34 16,0 0-5-16,0 8 3 15,-3 11 2-15,-3 32 2 16,-3-22 0-16,-4 0-2 16,3 12-1-16,-3-1-3 15,1-2-2-15,-5-3-2 16,3-5 0-16,-1-1 0 16,0-2 0-16,5 1 0 15,-3-3 1-15,4-8 0 16,7 0 2-16,5-6 3 15,1-5-11-15,-4-8-59 16,-3-8-44-16,6-11-167 16,2-3 166-16</inkml:trace>
  <inkml:trace contextRef="#ctx0" brushRef="#br0" timeOffset="17380.371">10362 4520 498 0,'-37'13'310'0,"33"-15"-25"15,4 0-85-15,6-6-82 16,3 5-23-16,5-5-7 16,2 0 0-16,3-1-7 15,6 1-12-15,4 3-23 16,8 0-7-16,10 4-10 15,-5-1-5-15,-4 2-9 16,-4 3-5-16,2 10-9 16,3 5 0-16,-5 9 1 15,-2 0 0-15,-18 9 2 16,-4-3 0-16,-5 3 2 0,-2 9 1 16,-9-10 3-16,-8 4 1 15,-15-3 2-15,-4-4 0 16,3 5 0-16,-12-4-1 15,-6-3 1-15,-7-5 2 0,-16-14 14 16,8-2 11-16,5-9 9 16,8-7 1-16,9-8-13 15,2-5-10-15,18-6-18 16,8 0-5-16,11 3-71 16,2 4-78-16,9 7 93 15</inkml:trace>
  <inkml:trace contextRef="#ctx0" brushRef="#br0" timeOffset="21412.333">14588 6417 165 0,'0'0'143'0,"0"-1"44"16,0 0-22-16,0 0-20 16,0-1-4-16,2 0-4 15,3-4-2-15,-3 1-10 16,-1 2-9-16,0 0-12 16,-1 2-8-16,0-2-12 15,0 2-10-15,0 0-24 16,0 0-17-16,0 0-25 15,0 0-5-15,0 1 1 0,0 0 2 16,2 9 2-16,3 14-2 16,2 31-3-16,-9-31 0 15,-2 5 0-15,1-8 0 16,-8-5 1-16,10 6-1 16,3-5 1-16,-6-2 0 15,14 2 1-15,-10-11 0 0,1 1 3 16,1-6 5-16,-4-1 9 15,1-1 1-15,0 1-3 16,0 0-5-16,1-11-11 16,1-6-1-16,7-33 0 15,1 29-1-15,-4-4-8 16,-3-1-8-16,3 0-5 16,-1-1-2-16,-4 7 9 15,3 4 5-15,-8 2 4 16,-4 4 1-16,-4 5-3 15,3 4-3-15,1 7-3 16,-5 5 0-16,6 9 1 16,-11-3 2-16,-6 5 4 15,-4 1-1-15,-2 1 3 16,1 0 0-16,0 4 0 0,7 2 0 16,-1-5-1-16,8 4-1 15,5-2 1-15,3 1-1 16,3-3-1-16,2 2 1 15,3-1-1-15,0-2 1 16,7 2-2-16,1-3 1 16,7 0 1-16,0-2 0 15,6-5 3-15,0-3 0 0,2-7 2 16,6 1 0-16,-4-6 2 16,-2-3 1-16,8-5 1 15,-8-6-1-15,10-5-1 16,1 3-1-16,-6-2-1 15,-1 4 0-15,-5 5 0 16,-4 3-1-16,-4 2 2 16,0 1-1-16,-8 2 0 15,2 0 0-15,-7 1-1 16,-3 1 0-16,2 3-19 16,-1-4-27-16,0 0-67 15,0 0-52-15,0 0-169 16,-1 0 212-16</inkml:trace>
  <inkml:trace contextRef="#ctx0" brushRef="#br0" timeOffset="21822.707">14953 6345 469 0,'0'-9'305'0,"2"5"14"16,-4-1-83-16,4 5-79 15,-2 0-38-15,-1 0-54 16,0 0-16-16,-6 16-14 15,-11 36 5-15,11-16 5 16,1 7-2-16,-9-8-8 16,4 2-5-16,-2-5-11 15,-3-7-4-15,9 1-5 16,-1 1-1-16,1-6-1 16,4 2 0-16,-4-5 1 15,-2-2 0-15,3 0 1 16,-2-3-1-16,0-3 0 0,4-3-14 15,0-3-44-15,3-2-16 16,1-3-69-16,0 0-43 16,0 0 119-16</inkml:trace>
  <inkml:trace contextRef="#ctx0" brushRef="#br0" timeOffset="22212.576">15177 6309 691 0,'-3'0'372'0,"0"0"-94"16,1 2-67-16,1-2-94 15,-1 0-37-15,1 0-29 16,0 0-8-16,-1 16 1 15,-3 31 3-15,2-17 3 16,-3-1-1-16,-3 11-4 16,-1-1-3-16,-1 3-10 15,-5-3-4-15,4-5-11 16,-2-2-5-16,-1-4-3 0,-1 1-2 16,5-2-1-16,-4-1-1 15,-4-3-1-15,19 4-1 16,-4-5 1-16,3-5 1 15,4-5-11-15,-10-7-20 16,-3-8-45-16,9 0-48 16,0-8-223-16,0-4 229 15</inkml:trace>
  <inkml:trace contextRef="#ctx0" brushRef="#br0" timeOffset="22524.767">14889 6625 561 0,'0'-1'341'16,"0"-3"-64"-16,6 2-98 15,-6 1-33-15,0 0-46 16,22-3-7-16,30-11-14 0,-26 2-12 16,12 9-23-16,-16-9-9 15,8 1-14-15,2 8-4 16,-15-4-5-16,3 4 0 16,-10-1 0-16,-2-2-3 15,2 6-98-15,-1 1-130 16,-1 1 140-16</inkml:trace>
  <inkml:trace contextRef="#ctx0" brushRef="#br0" timeOffset="23279.838">15196 6755 561 0,'-1'-2'353'15,"1"-1"-24"-15,2-3-162 16,-2 5-25-16,0 0-47 0,8-3-7 15,17-8-17-15,28-10-13 16,-22 15-23-16,2 4-10 16,-4 4-14-16,-4 4-4 15,-13 2-3-15,-2 1-1 16,-11 1 2-16,0 2 3 16,-5 5 7-16,-7 1 0 15,-1 3 0-15,-12 3-2 16,2-1-3-16,-2-2 1 0,-1-7-2 15,5-1 0-15,4-5-1 16,3 2 0-16,5 0-2 16,1-9 1-16,5 0-1 15,2-3-3-15,3-4-4 16,2 5-3-16,-3 1-1 16,0 0 1-16,0 0 2 15,9-4 0-15,4 0 0 16,26-8-1-16,-21 14 1 15,2 3-1-15,1 6 0 16,-4-2 1-16,4 7-1 16,-3 0 1-16,-3 1 1 15,-1 3 1-15,-12 0 0 16,0 1 0-16,-3 3 0 0,-2 1 2 16,-8 0 0-16,-2 3 1 15,-13-4 2-15,-5-1 1 16,-1-1 1-16,-3-4 13 15,1-2 17-15,-1-4 5 16,0-6 11-16,1-3-8 16,3-2-9-16,6-2-3 15,7-4-8-15,-5-3-6 16,7-3-9-16,-8-5-5 16,3 2-8-16,9 0-26 0,-1 0-67 15,8 3-51-15,2 3 84 16</inkml:trace>
  <inkml:trace contextRef="#ctx0" brushRef="#br0" timeOffset="24506.009">15860 6325 486 0,'32'2'255'0,"-32"-2"-83"16,4 5-37-16,-3 8-60 16,-1 1-3-16,-2 8 17 15,-5 1-9-15,-2 4-4 16,-1-2-7-16,5 0-16 16,0-4-8-16,1-4-17 15,0-3-4-15,3-2-8 16,1-3-2-16,0-2-3 15,2 0 0-15,-3-7 2 16,-1-2 1-16,1 1 3 16,-1 0-1-16,2-1-4 15,0 1-3-15,3-9-5 0,3-7-9 16,15-32-20-16,-10 28-6 16,-1-5-8-16,-5 0 7 15,5 6 17-15,-8 0 8 16,-3 6 6-16,-1 2 1 15,-3 7 0-15,-1 4 0 16,-5 6-4-16,0 3-2 16,-10 3 1-16,2 5 1 15,-2 1 2-15,0 5 1 16,1 2 0-16,1 3 0 0,1 0-1 16,2 1 0-16,3 2 0 15,-2-1 0-15,1 4 0 16,1-4-1-16,2 1 2 15,0-2 1-15,5-1 2 16,0 0 1-16,6-1-1 16,1-4 0-16,9-3 1 15,1-5 2-15,5-4 2 16,5 0 0-16,-1-10 2 16,2 0 0-16,3-2-2 15,-3-5 1-15,6 4-2 16,-4-5 0-16,3 0 0 15,-3 0 0-15,-7-1 0 16,5 5 0-16,-4 1-2 16,-9-3 0-16,1 4 1 15,-1 0-2-15,-5 1 1 0,8 1 1 16,-9 0-46-16,-4-1-54 16,-1-4-266-16,2 4 235 15</inkml:trace>
  <inkml:trace contextRef="#ctx0" brushRef="#br0" timeOffset="24928.445">16187 6328 856 0,'-3'0'399'0,"-3"8"-171"15,1 5-59-15,-5 12-82 16,1 8-17-16,-2 4-20 0,-1-1-9 15,-1-5-5-15,1 3-4 16,-1-5-6-16,2 3-4 16,1-2-9-16,1-3-3 15,6 1-2-15,-8-4 0 16,6 1 0-16,-7-3 1 16,1-3-1-16,10 1 1 15,-3-5-1-15,5-1 1 0,-1-10-28 16,-2-2-35-16,5-3-63 15,-3 0-62-15,0 0 110 16</inkml:trace>
  <inkml:trace contextRef="#ctx0" brushRef="#br0" timeOffset="25310.765">16498 6289 635 0,'-3'0'348'0,"2"0"-67"16,-6 3-78-16,3 4-71 0,-1 3-28 16,-7 5-31-16,11 3-6 15,-12 3-7-15,10 9-3 16,-10-4-4-16,-2 7-3 15,6 6-13-15,-9-6-5 16,16 7-12-16,-7-4-5 16,-2-5-7-16,-4 1-1 15,-4-2 0-15,2-2 0 16,1 1 0-16,3-2-1 0,0 0 2 16,0-4-1-16,1-4 2 15,1-4 0-15,2-7-39 16,4 1-26-16,1-10-94 15,-1-4-118-15,5-12 177 16</inkml:trace>
  <inkml:trace contextRef="#ctx0" brushRef="#br0" timeOffset="25616.668">16098 6614 444 0,'-5'0'307'0,"1"0"4"16,2-1-138-16,2 1-31 16,0-1-29-16,0 0 5 15,0 0 3-15,11-1 0 16,12 1-24-16,30-3-18 15,-24 2-27-15,7 1-8 16,-3-7-13-16,3 0-4 0,-4-2-5 16,1-2-3-16,1 5-1 15,-4-4 1-15,-7 0-46 16,-4 1-51-16,-7-5 49 16</inkml:trace>
  <inkml:trace contextRef="#ctx0" brushRef="#br0" timeOffset="26415.442">16477 6893 370 0,'-4'-4'256'16,"-3"-3"20"-16,5 0-62 0,-1 0-81 15,-2 0-23-15,12 5-23 16,-7-1-4-16,5 3 14 16,2 0-1-16,-1-1 1 15,0-2-3-15,12-6-11 16,4-1-10-16,1-3-26 16,6 3-11-16,-3 0-17 15,-3 3-8-15,0 7-7 16,-4 0-4-16,-9 8 0 15,-1 3-2-15,-9 3 8 16,-5 7 5-16,-8 4 5 16,-6-1 2-16,-6 4-4 15,-2-2-3-15,3 3-3 16,-6-6 1-16,6 1-2 16,-5-7 1-16,8 0-1 15,-2-2 0-15,-1-7 0 0,11 3-1 16,-10-11 0-16,9 4-1 15,1-2-1-15,5 1-2 16,2-2-1-16,-1-1-1 16,7 2-1-16,-4-4-4 15,5 2-3-15,-1 0 1 16,0 0 1-16,0 0 2 16,10 0 1-16,11 4 1 0,26 1-1 15,-20-3 3-15,1 1 11 16,-8-4 4-16,8 1 7 15,0-3 0-15,11 1-2 16,0 1-2-16,-7-4-2 16,-5-2-2-16,-3 2-3 15,-4-2-1-15,-2 3 0 16,-2 0-2-16,-6-1-1 16,1 2 0-16,-5-2-10 15,-2 1-22-15,-3-1-56 16,-1 1-41-16,-1 1-125 15,0 2 154-15</inkml:trace>
  <inkml:trace contextRef="#ctx0" brushRef="#br0" timeOffset="27462.254">17200 6365 665 0,'-9'-3'402'15,"8"0"-64"-15,0 1-112 16,0 0-41-16,1 1-67 16,0 0-24-16,-1 1-42 15,0 0-12-15,0 0-11 16,-8 20-1-16,-23 40-3 0,8-24-2 16,-1 7-8-16,-1-1-4 15,1-4-4-15,6-2-3 16,1-4-1-16,7 0 1 15,4-3-1-15,2 2 0 16,5-3-1-16,1-2-1 16,11-7 0-16,0-2 2 15,15-6 5-15,2-3 2 16,2-8 5-16,6-6 1 0,-4-13 0 16,3-4-2-1,4-4-4-15,0-2-1 0,3 1-2 16,3 1 0-16,-21-3 1 15,-1 5 2-15,-9 4 3 16,-12-5 2-16,11 8 2 16,-25-8 0-16,-4 2-5 15,-3 3-3-15,-10-9-2 16,8 4-1-16,-10-7-2 16,2 0 1-16,-4 7-5 15,6 3 0-15,-3 10-7 16,12 2-3-16,5 9-5 15,2 4-3-15,10 6 8 16,-4 6-23-16,-2 6-79 16,2 7-59-16,6 6-237 15,2 1 254-15</inkml:trace>
  <inkml:trace contextRef="#ctx0" brushRef="#br0" timeOffset="27978.902">17725 6343 381 0,'0'-20'301'0,"0"-2"59"16,-2 7-84-16,2 7-86 15,-1 2-32-15,1 7-63 16,0 2-27-16,-1-3-37 15,0 0-9-15,-3 26 19 0,-14 33 8 16,1-13 2-16,0 3-3 16,-2-2-15-16,1 5-7 15,2-10-10-15,1-4-5 16,4-5-4-16,2-6-2 16,1-2-1-16,1-1 1 15,3-1-1-15,1-1 1 16,0-5 2-16,0-2 1 0,1-9 9 15,1-2-19-15,3-4-43 16,-2-1-38-16,0 0-126 16,6-5-119-16,13-10 209 15</inkml:trace>
  <inkml:trace contextRef="#ctx0" brushRef="#br0" timeOffset="28311.842">18180 6199 567 0,'0'-9'359'0,"-8"6"-4"16,2 3-102-16,-2 4-93 0,-1 3-36 15,1 8-49-15,-4 3-15 16,-3 7-21-16,0 7-8 15,-1 10-7-15,-1 3 0 16,1 6 5-16,3 3 1 16,-2-6-3-16,6 1-2 15,-5-7-11-15,8-3-4 16,-1-2-4-16,-7-3 0 0,13 1 1 16,-13-6 0-16,10 2 3 15,0-7 1-15,-5-12 9 16,7 0-11-16,-8-12-60 15,1-2-54-15,1-7-324 16,0-6 284-16</inkml:trace>
  <inkml:trace contextRef="#ctx0" brushRef="#br0" timeOffset="28596.368">17744 6495 630 0,'0'-3'222'0,"0"-3"-73"15,7 0 173-15,4 2-103 16,15 7-71-16,5 0-21 15,2 3-37-15,3 3-16 16,-7-8-32-16,3 3-11 16,-1-2-11-16,-5-3 32 0,-6-3-72 15,-3-2 26-15</inkml:trace>
  <inkml:trace contextRef="#ctx0" brushRef="#br0" timeOffset="30819.034">14517 4907 331 0,'1'0'255'0,"0"0"11"16,-3 0-81-16,2 0-32 15,0 0-47-15,0 0-15 16,0 0-29-16,0 0-7 16,0 0-12-16,-1 0 2 0,0 0 3 15,-1 0 1 1,2 0 8-16,0 0-1 0,0 12-10 16,0 1-6-16,-5 32-15 15,3-27-4-15,-10 3-9 16,0 6-1-16,-7 1-3 15,-5 3 0-15,7 3 2 16,-12-7-2-16,6 1 1 16,3-1-2-16,0-3-1 15,1 0 0-15,4-4-1 16,3-2-2-16,4-4 0 16,4 1-2-16,1-4 0 15,-1 0-1-15,4-2-1 16,0 0-1-16,4-3-1 15,1-2-1-15,4-2 2 16,3 2 0-16,5-4 1 16,4-2 1-16,4-1 1 0,6-2 0 15,0-3-1-15,-1 0 0 16,0 0 0-16,-6 0 1 16,-1 1 1-16,0 2 0 15,-7 1 0-15,1 0 1 16,-10 3-10-16,-4 0-17 15,0 1-53-15,-6 2-40 16,2-2-126-16,-1 0-162 0,1 0 265 16</inkml:trace>
  <inkml:trace contextRef="#ctx0" brushRef="#br0" timeOffset="31259.345">14887 4932 641 0,'0'-8'384'0,"6"3"-58"16,-4 5-127-16,-2 0-51 16,-1 9-63-16,-8 4-22 15,-3 12-16-15,-4 3 5 16,-2 7-12-16,2 5-6 16,-4-1-13-16,3 5-6 15,2-6-5-15,-1 0-2 0,3-6-1 16,-2-2 0-16,2-5 0 15,2-1 0 1,1-2 0-16,-1-4-1 0,6-5 1 16,1-3 1-16,1-7 3 15,3-1 0-15,2-4-30 16,-2 1-22-16,0 0-72 16,0 0-69-16,8-18 118 15</inkml:trace>
  <inkml:trace contextRef="#ctx0" brushRef="#br0" timeOffset="31793.297">14831 4959 320 0,'-2'-1'257'16,"-5"-1"54"-16,1 0-57 16,3 1-79-16,2 0-31 15,0 0-56-15,-1-1-22 0,1 1-29 16,0 0-2-16,1 0 2 16,0 0 0-16,20-4-4 15,37-3-7-15,-22 11-8 16,4 5-4-16,-1 2-9 15,-14 0 0-15,2 5-2 16,-1-1 0-16,-1 6 1 16,8 1 0-16,-11 1 0 15,-4 5 2-15,-10-3 0 16,-4 5 2-16,-6 0 2 16,-7-5 1-16,-5 6 1 15,-7-4 0-15,-12 0-2 16,4 3-1-16,1-5 0 15,-3-2 0-15,10 0 2 16,-14-7 1-16,-6-5 0 16,4-2 0-16,0-8 0 15,6 0-1-15,8-7 1 0,2-2-1 16,3-6-2-16,4-6-2 16,3-2-4-16,3 0 6 15,7 1-39-15,2 6-20 16,9 4-59-16,0 1-70 15,1 4 121-15</inkml:trace>
  <inkml:trace contextRef="#ctx0" brushRef="#br0" timeOffset="32280.506">15456 4928 452 0,'-5'5'340'16,"-2"-1"56"-16,2 4-124 15,-6 1-101-15,5 1-37 16,-2 4-43-16,-4 0-12 16,9 7-25-16,0 3-9 15,-3-1-13-15,0 6-8 0,-5 2-8 16,-3 1-2-16,0 4-3 15,0-3 0-15,-4-4-2 16,2 1 0-16,0-6-1 16,3 0-1-16,2-4-2 15,4-5 2-15,3-4 2 16,1-5 5-16,2-7 2 16,1-6-16-16,3-7-57 15,3-4-54-15,5-7-271 16,1 0 251-16</inkml:trace>
  <inkml:trace contextRef="#ctx0" brushRef="#br0" timeOffset="32611.26">15416 4886 490 0,'-6'-3'352'0,"3"0"12"16,-1 2-148-16,2 1-40 15,2 0-69-15,0 0-20 16,0 0-28-16,2 0-7 0,9 0-7 16,6 1-1-16,35 7-11 15,-32-6-7-15,15-1-7 16,7 4-4-16,-4-6-3 15,9 0 0-15,-9-2 0 16,-3-1 1-16,-4-1 1 16,-3-3-2-16,-4 0 6 15,-1 2-24-15,-7 0-85 16,-4 2-79-16,-7 3 93 16</inkml:trace>
  <inkml:trace contextRef="#ctx0" brushRef="#br0" timeOffset="32971.345">15413 5220 785 0,'6'-7'433'0,"-6"6"-96"16,3 0-98-16,10 1-104 16,-3 2-41-16,6 2-32 15,-1-3-8-15,5 4-16 16,-8-4-7-16,13 6-12 15,3-5-4-15,-4-3-2 16,8-1 2-16,-12-5 2 16,1 3 12-16,-8-2-57 15,0 3-51-15,-6 1 51 16</inkml:trace>
  <inkml:trace contextRef="#ctx0" brushRef="#br0" timeOffset="33283.108">15784 5424 867 0,'-1'1'485'0,"-3"-1"-90"16,-1 0-143-16,4 0-145 15,0 0-48-15,-6 12-50 16,-3 11-5-16,-15 30-2 16,17-26 1-16,1-2 0 15,-3 1 3-15,0-3-32 16,3 1-55-16,0-2 54 15</inkml:trace>
  <inkml:trace contextRef="#ctx0" brushRef="#br0" timeOffset="34074.52">16477 4988 704 0,'0'-7'351'0,"-3"5"-130"15,-4 2-44-15,5 2-69 16,1-2-26-16,0 0-20 15,0 0-7-15,-3 9-6 16,-4 13-3-16,-1 35-1 16,3-32-1-16,-2 10-10 15,-6-4-6-15,-3-2-13 16,12 6-4-16,-9-5-2 16,-1-1 0-16,-1-4-1 15,-3-4 1-15,8 0-1 16,0-4-1-16,4-6 1 0,1-3 1 15,3-5-5-15,2-3-19 16,0-3-88-16,0 2-72 16,1 0 102-16</inkml:trace>
  <inkml:trace contextRef="#ctx0" brushRef="#br0" timeOffset="34608.094">16412 4983 485 0,'-2'-5'330'15,"2"-1"6"-15,12 3-141 16,-3-3-32-16,4 1-46 16,4 2-17-16,-4 3-30 15,7 3-13-15,0 3-18 16,8 2-7-16,-3 3-9 0,0 3-6 16,3 5-8-16,-5 1-1 15,-5 4 0-15,-2 1-1 16,-4-2 1-16,-4-1 0 15,-8 3 0-15,3-5 1 16,-8 7 0-16,-5 0 1 16,-3-3 0-16,-8 3-1 15,-9-1-1-15,-10 4-2 16,4 0 0-16,-5-1-2 0,10 2 0 16,10-3 0-16,-2-6 2 15,1-8 3-15,-3-7 3 16,-3-3 1-16,2-12 2 15,6 0-2-15,3-7-2 16,1-7-2-16,4-5-33 16,3-2-25-16,3-1-62 15,6 2-51-15,4 7-131 16,2 7 182-16</inkml:trace>
  <inkml:trace contextRef="#ctx0" brushRef="#br0" timeOffset="34955.289">16928 5175 674 0,'4'0'385'15,"0"1"-68"-15,7 4-124 16,-7 1 0-16,2-4-60 16,3 4-22-16,-2-3-41 15,-2-3-15-15,5 0-20 16,7 1-7-16,-5-6-7 15,8 0-2-15,1 1-17 16,-6-5-33-16,2 0-134 16,0 6-121-16,-2 2 170 15</inkml:trace>
  <inkml:trace contextRef="#ctx0" brushRef="#br0" timeOffset="35396.862">17452 4932 1064 0,'0'-3'464'0,"-3"6"-254"15,-4 5-53-15,-6 5-83 16,7 5-25-16,-6 4-25 16,0 5-6-16,10 10-6 15,-10 0-2-15,7 2-4 16,-1 1 1-16,-8-8-3 15,-1-2 2-15,-3 0 1 16,5-3 1-16,-2 1 0 16,4-2 0-16,3-3-3 15,-2-1 1-15,3-6-1 16,0 0 2-16,2-9-23 16,3 3-25-16,2-6-73 0,0 0-47 15,2-4-144-15,-2-1 188 16</inkml:trace>
  <inkml:trace contextRef="#ctx0" brushRef="#br0" timeOffset="35941.115">17355 4941 702 0,'0'-4'360'0,"4"2"-108"16,3-2-48-16,9-2-74 15,-2-1-28-15,5-2-30 0,-3 0-12 16,3 3-22 0,5 1-10-16,6 5-17 0,10 4-5 15,4 6-4-15,-2 6-2 16,-7 8 0-16,-3 4-1 16,-10 5 1-16,-3 2 3 15,-8 4 3-15,-6-2 0 16,-6 1 2-16,-7-3 0 15,-8-3 2-15,-4 0 0 16,-3-2 0-16,-3 2 0 16,-6-2 0-16,0-4 0 0,-7-4 2 15,-3-4 0-15,11-4 1 16,-8-9 1-16,5-6-3 16,0-4 1-16,-9-10-2 15,6 0-1-15,6-4-2 16,3-3-4-16,12 2-38 15,5 1-31-15,8 4-96 16,4 4-114-16,2 9 178 16</inkml:trace>
  <inkml:trace contextRef="#ctx0" brushRef="#br0" timeOffset="36448.325">17877 5420 527 0,'0'0'353'0,"0"0"22"16,0 0-93-16,0 0-95 0,0 0-40 15,1 11-55-15,-3 1-20 16,-6 16-28-16,-17 23-10 15,5-30-16-15,4 6-6 16,-3-9 9-16,4-2-21 16,6 1 3-16</inkml:trace>
  <inkml:trace contextRef="#ctx0" brushRef="#br0" timeOffset="37871.05">18332 4922 455 0,'25'-10'261'0,"-21"3"-22"0,1-2-28 16,1-1-39-16,-2 3-14 15,4 2-27-15,-3 1-13 16,-3 1-25-16,1 3-16 16,-5 0-29-16,1 0-7 15,0 1-14-15,-2 22 0 0,-34 48-4 16,21-24-8-16,2 5-4 16,7 2-3-16,-13-10 0 15,3-4-1-15,-1-8-1 16,-1-3 0-16,7-3 0 15,2-3 0-15,5-4-1 16,0-1 1-16,2-6 5 16,2-2-16-16,-1-6-44 15,0-2-22-15,-1-2-63 16,2-1-43-16,0 0-282 16,0 0 307-16</inkml:trace>
  <inkml:trace contextRef="#ctx0" brushRef="#br0" timeOffset="38240.272">18668 4793 618 0,'0'-1'375'0,"-3"3"-36"0,-1 8-150 15,-5 0-22-15,0 10-55 16,-1 1-19-16,-1 7-31 16,-1 5-12-16,-2 5-18 15,-3 7-4-15,-2 1-5 16,0 4 0-16,-5-6-2 16,5 2-3-16,-2-4-5 15,2-5-2-15,6-3-3 16,-4-4-2-16,-1-1 0 15,-1-4 1-15,8 1 1 16,0-8 1-16,3-7-1 16,8 0-10-16,-2-10-67 15,-3-1-47-15,3-9-192 16,-10-7 191-16</inkml:trace>
  <inkml:trace contextRef="#ctx0" brushRef="#br0" timeOffset="38532.353">18315 5074 429 0,'1'-2'315'0,"2"1"35"16,-1-3-103-16,-2 3-80 15,1-1-34-15,17-2-34 16,28-13-12-16,-27 11-26 16,-1 0-10-16,10 6-16 15,0 5-8-15,-3-2-13 16,-1 4 0-16,-8-2-2 16,-1 2 1-16,-6 2 21 15,-4-5-38-15,-2-2-96 16,-3-3-70-16,0 0 82 15</inkml:trace>
  <inkml:trace contextRef="#ctx0" brushRef="#br0" timeOffset="38872.228">18723 5131 1037 0,'1'1'437'0,"6"4"-234"15,-1-2-21-15,8 6-33 16,4-2-18-16,-4-2-44 16,1-4-22-16,3-1-25 15,-11-7-9-15,5 1-5 16,5 1-26-16,-11-7-110 16,8 4 80-16</inkml:trace>
  <inkml:trace contextRef="#ctx0" brushRef="#br0" timeOffset="39940.244">19218 4770 642 0,'2'-2'315'0,"-2"1"-117"15,-1-2-44-15,0 3-58 16,0 0-16-16,0 8-12 16,-2 18-6-16,-12 31-15 15,3-22-3-15,-3 9 0 16,-5 3-2-16,2 15-1 16,-3-3-3-16,-2-6-11 15,3 0-5-15,-2-14-9 16,3 0-2-16,7-1-4 15,-3-4 0-15,2-7 0 16,3 0 0-16,2-14 3 16,0-3 2-16,8-2 10 15,0-8 3-15,-8-6-2 16,9-3-14-16,-5-10-38 0,4-3-24 16,8-5-59-16,-3-4-22 15,10 0-33-15,1-2-2 16,3 5 41-16,0 2 31 15,-1 2 58-15,0 2 22 16,0 0 15-16,0 5 1 16,4 5 1-16,0 3 3 15,2 9 8-15,1 3 0 16,0 10 3-16,-2 7 0 0,-6 5 2 16,-4 4 7-16,-7-1 13 15,-9 1 13-15,-5-3 11 16,-3 0 2-16,-9-1 3 15,0 0-3-15,-6-4-5 16,-1 1-4-16,-1-2 1 16,0-4 1-16,0-1-3 15,-1-7 1-15,-1-8-15 16,3-1-7-16,0-5-11 16,1 1-4-16,15 2-8 15,-9-3-3-15,12-2-3 16,-1-5-2-16,3-4-12 15,9 0-32-15,-3-6-128 16,8 2 116-16</inkml:trace>
  <inkml:trace contextRef="#ctx0" brushRef="#br0" timeOffset="40457.964">19589 5113 913 0,'-2'-1'487'16,"-3"-2"-123"-16,-5 3-195 15,-2 5-41-15,-8-2-77 16,-4 9-19-16,0 11-13 15,-2 0-4-15,-3 7 2 16,11-1 0-16,-8-5-3 16,9-1-2-16,8-1-4 15,-4-3-2-15,6-2-5 16,6 2 0-16,0-3-1 16,2 2 0-16,8-2 1 15,0-1 1-15,3-6 2 16,2 0 2-16,5-9 6 15,-9-5 3-15,9-6 2 0,-1-6-1 16,-1-6-3-16,6-1-2 16,-4-5-3-16,2-3 0 15,-4-2-1-15,0-4-2 16,-10-3-6-16,-2 6-5 16,-9 1-5-16,-5 3-1 15,-5 14 1-15,-1-1-2 16,-1 16-4-16,-1 3-1 0,0 8 5 15,4 9-13-15,1 3-36 16,2 9-29-16,2-1-96 16,-1-3-74-16,2 1 168 15</inkml:trace>
  <inkml:trace contextRef="#ctx0" brushRef="#br0" timeOffset="41091.011">19878 5121 864 0,'3'-7'463'0,"-2"2"-130"16,-2 4-118-16,-2-3-53 15,2 4-81-15,0 0-30 16,0 0-36-16,-6 14 1 16,-21 33 4-16,12-27 0 15,4 8-2-15,0 1-2 16,-5 2-5-16,-4-2-2 0,2-2-3 16,-2 0-1-16,3-5 0 15,6-3-1-15,2-7 3 16,5-2 1-16,4-5 12 15,1-4 3-15,2-5-1 16,-2 3-3-16,0 0-12 16,8-18-3-16,22-41-20 15,-6 24-16-15,7-8-34 16,-6-4-12-16,6 7 13 16,-7 0 15-16,-3 12 33 15,0 2 11-15,-4 7 3 16,0 5 1-16,-2 8-1 15,4 10 0-15,-8 5 8 16,2 7 5-16,-8 7 7 16,0 0 1-16,-5 8-5 15,-4-2-4-15,0 2-2 0,-4 2-1 16,-3-2 1-16,4-2 0 16,-11-5 1-16,-2-2 0 15,6-2 0-15,-2-4 0 16,7-4 1-16,3-1-6 15,1-7-26-15,0-1-20 16,2-3-55-16,2-4-45 0,0 4-98 16,1-1-154-16,9-17 255 15</inkml:trace>
  <inkml:trace contextRef="#ctx0" brushRef="#br0" timeOffset="41689.859">20576 4740 847 0,'6'-3'379'0,"-4"5"-168"16,-3 4-23-16,-2 7-49 15,-3 3-5-15,-3 7-26 0,-2 6-21 16,-5 6-28-16,3 9-6 15,-5 3-5-15,1 6-2 16,2 4-7-16,-3-7-5 16,1-3-12-16,6-5-6 15,-7-11-7-15,6 1-1 16,3-5-2-16,-2-4 1 16,10-1 1-16,-4-4 1 15,2-10 3-15,-3-1 8 16,-5-9 7-16,1-7-2 0,10-4-5 15,6-4-16-15,-5-9-24 16,8 1-11-16,-12-7-12 16,2 3 2-16,1 0 5 15,-6 3 2-15,3 8 5 16,-11-1 2-16,2 12 7 16,-7 2 4-16,-13 3 5 15,-2 5 2-15,-6-1 2 16,1 9-1-16,6 1-1 15,4 6 0-15,7 5-3 16,6 0-1-16,5 3-2 16,5 0-1-16,8 2 3 15,2 1 3-15,9 0 7 16,1-1 5-16,10-2 7 16,5 0 3-16,10-6 5 0,3-5 0 15,3-11 2-15,-5-10-1 16,1-12 7-16,-6-3 0 15,-1-8-81-15,0 1 48 16</inkml:trace>
  <inkml:trace contextRef="#ctx0" brushRef="#br0" timeOffset="46154.329">13576 8185 452 0,'-4'0'271'0,"1"0"-39"16,3 0-84-16,-1 0-17 16,0-1-43-16,1 0-11 15,0 0-5-15,0 0-2 16,0 0 9-16,0 0-4 16,0 0-13-16,0-1-9 15,-1 1-20-15,-2-4-6 0,-1-4-14 16,0 0-4-16,0 0-4 15,-46-29 0-15,21 26-1 16,-8-1 0-16,-6-1-1 16,3 2-1-16,-8 4-3 15,-4 5-3-15,2 7-5 16,-6 6-2-16,-1 12-2 16,-4 7-1-16,-3 14 2 15,2 9-1-15,10 12 0 16,9 3-2-16,5 0-1 15,9 0 1-15,-2-6 2 16,6 7 4-16,11 5 15 16,-5 0 6-16,16 1 11 15,0-7 3-15,9-10-7 16,12-6-2-16,10-11-5 0,14-4-2 16,4-12-1-16,7-3 1 15,11-14-1-15,2-3 0 16,7-15-2-16,1-8 1 15,2-14-1-15,2-8 0 16,7-15 1-16,3-4-1 16,-6-17 1-16,-3-5 0 15,-19-4 3-15,-12 3-1 0,-17 4-3 16,-13-4 0-16,-16-2-2 16,-9-3 1-16,-18 4 2 15,-6 12-1-15,-7 22-7 16,-5 8-2-16,-16 21-3 15,-6 13 0-15,-16 15 6 16,-6 13 4-16,2 20 6 16,0 3 1-16,7 15-3 15,4 2 0-15,12 4-6 16,10 1-2-16,19-15 1 16,11-4 3-16,17-16-23 15,5-7-64-15,14 2 57 16</inkml:trace>
  <inkml:trace contextRef="#ctx0" brushRef="#br0" timeOffset="50424.406">23292 6638 233 0,'0'-1'151'0,"0"0"9"0,0 0-14 16,0 0-19-16,0 0-4 16,0-1-15-16,0 1-6 15,0 0-7-15,0-1-5 16,0 1-4-16,2-3 0 0,-2 2-7 16,3-1-8-16,-3 2-20 15,0 0-13-15,0 0-19 16,0 0-3-16,0 1-2 15,0 0-1-15,0 0-2 16,-3 9-4-16,-3 9-3 16,-2 26-1-16,13-28 1 15,-4 2-1-15,-6-7 2 16,4 0 1-16,-15-4 2 16,15 3 2-16,-3-4 2 15,-2-2-1-15,8-1 4 16,-9-4 1-16,7 0-2 15,-1 0-2-15,0 0-6 16,0 0-3-16,0 0-1 16,-1-7-1-16,4-4-1 15,-1-3 0-15,22-28 0 16,-18 23 0-16,5 1 1 0,4-1 0 16,-13 1 1-16,8 6-1 15,-9 0 0-15,-2 7-1 16,-12-3-2-16,-2 2-1 15,11 11-3-15,-9-4-1 16,11 9 1-16,-8 2 1 16,-9-1 0-16,5 7 1 15,-10-2 2-15,2 5 0 0,-3 3 1 16,-6-1-1-16,3 3 0 16,-1 2 0-16,5 4 1 15,0 1 0-15,4-1-1 16,3 2-1-16,3-8-2 15,4 1-1-15,7-2-2 16,4-1 0-16,7-3 0 16,5 2 3-16,3-10 3 15,1-1 2-15,5-4 2 16,-1-5 0-16,3 2 2 16,4 1-1-16,3-2 2 15,-3-4-1-15,7 1 1 16,-6-7 0-16,-5-1 0 15,-2-2 0-15,-3-2-2 16,5 3 0-16,-4 0-2 0,4 7-1 16,-8-6 0-16,-6 5 1 15,0 1 0-15,-2-1 0 16,0 6 1-16,-2 0-1 16,-4 0-4-16,-2-3-7 15,1 0-21-15,-1 0-23 16,0 0-68-16,0 0-39 15,-1 0-136-15,1 0 181 0</inkml:trace>
  <inkml:trace contextRef="#ctx0" brushRef="#br0" timeOffset="50877.12">23603 6633 788 0,'1'-5'378'16,"-1"-1"-152"-16,-5 2-52 15,2 1-72-15,0 3-31 16,2 0-28-16,0 0-8 16,0 1-5-16,-2 11 1 15,-1 5 1-15,-13 27 1 16,7-21-1-16,-1 3-3 16,-1 1-7-16,2 6-6 0,-3-4-6 15,2 3-3-15,0 0 0 16,-3-10-1-16,7 4 0 15,-1-5 0-15,0-12 1 16,2 9 1-16,1-7-1 16,-1-1-1-16,5-1-18 15,-1-8-20-15,0-3-49 16,2 2-29-16,0 0-54 16,0 0-41-16,0-1 135 15</inkml:trace>
  <inkml:trace contextRef="#ctx0" brushRef="#br0" timeOffset="51254.434">23942 6570 568 0,'1'-6'354'15,"-2"3"-9"-15,-4 4-114 16,-3 7-83-16,-1 2-32 16,-4 1-36-16,3 6-11 15,-3-3-24-15,4 3-8 0,-2 7-12 16,2-2-1-16,-3 7-2 16,-4-3-1-16,0 7-3 15,2 2-2-15,-3 0-7 16,12 5-1-16,-4-5-1 15,-1-7-1-15,6-2 1 16,-9-7 2-16,3-5 1 16,4 2 1-16,1-6-15 15,-3-4-20-15,-3-4-46 16,-3-2-33-16,4-2-122 16,0-5-164-16,6 2 254 15</inkml:trace>
  <inkml:trace contextRef="#ctx0" brushRef="#br0" timeOffset="51589.598">23567 6792 485 0,'-8'0'287'16,"8"1"-47"-16,0-1-67 0,1 0-62 16,-1 0-22-16,0 0-2 15,0 0 10-15,3 0-7 16,16 4-8-16,36 7-15 16,-30-7-7-16,4-3-4 15,-1-1-3-15,-12-5-14 16,9-1-6-16,0-4-15 15,-4-1-4-15,6 0-5 16,-6-2 0-16,-4 3-19 16,-5 2-36-16,1 2-182 15,-5 3 154-15</inkml:trace>
  <inkml:trace contextRef="#ctx0" brushRef="#br0" timeOffset="52335.917">23875 6943 572 0,'-13'4'351'0,"5"-1"-10"15,3 1-121-15,2-6-89 16,3 2-39-16,0-1-41 16,0 0-9-16,0 0-3 15,17-5-3-15,34-1-5 16,-27 2-1-16,0 2-1 16,0 2-2-16,-1-1-6 15,-1 6-4-15,-7 1-9 16,-4 0-2-16,-4 5-2 15,-4-1 1-15,-7 2 4 16,-3 1 0-16,-7 4 0 16,-3-2 0-16,-2 7-3 15,1-4 0-15,-6-4 1 0,1 3 1 16,1-6 1-16,3 1 2 16,2-8 3-16,7-2 0 15,4-4-2-15,2-2-2 16,9-3-10-16,0-5-5 15,7 3-4-15,-2-4-1 16,4 6 4-16,1 5 1 16,0 3 0-16,0 1 1 15,-3 4 1-15,1 1 0 0,-1 0 0 16,2 6 2-16,-2 2-1 16,-1-1 1-16,-7 3-1 15,-1 2 1-15,-3 2 0 16,-4 2 1-16,-5 6 1 15,-4-2 0-15,-3 1 2 16,-3 3 0-16,-4-4 2 16,-2 1 9-16,-4-7 17 15,-5-7 4-15,2-3 5 16,0-10-7-16,4 3-14 16,-1-6-2-16,5-5-3 15,-3 1 0-15,4-13-2 16,7 1-3-16,-1-3-5 15,2-5-4-15,3 2-27 16,6 3-25-16,6 5-77 16,2 4-68-16,6 2 123 0</inkml:trace>
  <inkml:trace contextRef="#ctx0" brushRef="#br0" timeOffset="53052.196">24426 6673 398 0,'4'1'241'16,"-1"-1"-33"-16,-2 3-38 16,-1-3-14-16,-1 0-11 15,0 0-10-15,0 0-19 16,-2 9-3-16,-3 3-18 0,-23 30-5 15,11-25-17-15,-4 1-12 16,1 5-20-16,-2-3-11 16,3 3-12-16,9 3-3 15,2-4-4-15,7 3-2 16,-7-12-2-16,0-1-1 16,13 3-2-16,-2-3 0 15,13 4 0-15,0-2 0 0,1-1 0 16,3-1 1-16,7 0 0 15,-1-5-1-15,-3-6 1 16,5-1-2-16,-3 0 2 16,0-8 1-16,1-2 0 15,0-1 2-15,3-8-2 16,2 6 1-16,0-6 1 16,-3-2 1-16,-4-5 1 15,-10-3 1-15,-13-8 1 16,5 1-1-16,-18 0-2 15,2 5-1-15,-4 9-5 16,-5 6-2-16,-6 4-2 16,-1 4-3-16,-5 4-1 15,-3 2 1-15,8 4 0 16,-3 2 1-16,4 1 0 0,1 1 2 16,5 2 0-16,3-3 0 15,0 2 5-15,2-3-21 16,6 0-80-16,2 0-78 15,12-1 100-15</inkml:trace>
  <inkml:trace contextRef="#ctx0" brushRef="#br0" timeOffset="53868.716">25168 6686 498 0,'4'-1'301'0,"-6"0"-25"15,8-1-28-15,-13 1-78 16,3 0-30-16,8 2-25 15,-7 1-17-15,3-2-10 16,0 0-1-16,-1 0-22 16,-4 1-8-16,-25 8-15 15,-19 6-8-15,22-8-14 16,-2 1-5-16,0 2-7 16,1 2-3-16,0 1-4 15,2 3-1-15,3 0 0 0,2 4-2 16,3 2 0-16,6 4 0 15,1-4 1-15,4-1 0 16,4 2 0-16,0-5 0 16,6 6 1-16,7 3 0 15,2-6 0-15,4-3 0 16,0-5 1-16,-1-2 0 16,4-1 0-16,0-1 1 15,2-1 0-15,0-2 1 16,6-3 0-16,-2-3-1 15,9 0 1-15,0-5 0 0,-7-5-2 16,8 5-1-16,-13-9-22 16,3 5-23-16,-2 1-63 15,-9-1-40-15,5 7-130 16,-4 2 173-16</inkml:trace>
  <inkml:trace contextRef="#ctx0" brushRef="#br0" timeOffset="54322.138">25493 6673 792 0,'0'-3'425'16,"0"1"-123"-16,-2 0-124 15,1 2-37-15,-1 0-66 16,1 0-17-16,-1 5-23 15,-6 12-6-15,-15 34-9 16,13-24-1-16,-1 7-1 16,-1 3-1-16,-2-1-4 15,1 1-1-15,-2-4-4 16,2-3-1-16,0-5-1 16,0-1 0-16,4-5 0 15,1-3 0-15,5 0 1 16,1-3 0-16,1-8-3 15,-1 1-19-15,4-6-50 16,-2 0-40-16,0-1-185 16,0 0 189-16</inkml:trace>
  <inkml:trace contextRef="#ctx0" brushRef="#br0" timeOffset="54653.511">25861 6578 651 0,'-11'-1'424'15,"0"7"23"-15,-2 2-268 16,1 6-30-16,-3 1-63 16,3 0-21-16,0 3-27 15,0 2-11-15,-2 5-10 16,4 3-2-16,-7 4 1 15,-1 2 2-15,10 6-1 16,-5-2-1-16,3-2-5 16,10 8-1-16,-9-12-2 15,-6-7 0-15,1-1 1 16,-12-11 1-16,5 0 1 16,12 5 0-16,-4-13-8 15,4 3-18-15,6-7-69 16,-11-3-62-16,10-1 87 0</inkml:trace>
  <inkml:trace contextRef="#ctx0" brushRef="#br0" timeOffset="54972.859">25362 6844 696 0,'-4'3'367'0,"5"-1"-80"15,5 4-84-15,5 1-63 16,2-3-20-16,10 3-26 16,1-5-15-16,10 5-17 15,9 3-6-15,-7-10-11 16,9 6-6-16,-14-9-13 15,-8-1-5-15,0 3-8 16,-11-1-1-16,-6-6-2 16,5 4 8-16,-6-4-70 15,4 0-69-15,1 0 78 16</inkml:trace>
  <inkml:trace contextRef="#ctx0" brushRef="#br0" timeOffset="55701.232">25822 7050 574 0,'-7'0'338'0,"2"-1"-36"16,3 1-99-16,3 2-75 15,-1-3-29-15,0 0-27 16,4 0-3-16,19-5-18 16,31-3-11-16,-21 7-13 15,3-3-3-15,0 5 3 16,2 1 0-16,-11-1 0 15,-5 2-1-15,-8 3-5 16,-6 3-2-16,-8 1 3 16,-9 0 1-16,-11-2-2 0,-3 2-4 15,-2 5-8-15,0 0-1 16,1 3-3-16,-2-1-1 16,4-4 2-16,4 0 0 15,5-4 2-15,5-4 1 16,4-4-3-16,2 2-1 15,6-2-4-15,-4-2-1 16,0 1-2-16,8 0 0 0,13-1 1 16,29 0-2-16,-26 10 1 15,0 0-2-15,-2 3 2 16,-2 2 0-16,-8 3 1 16,5 6-1-16,-1 5 1 15,-6-1 0-15,-1 5 1 16,-9 0 0-16,-6-3 3 15,-5 1 2-15,-1 1 6 16,-7-5 4-16,-9-3 18 16,3-1 9-16,-14-7 17 15,5 5 5-15,-2-8-5 16,-3-3-5-16,2-5-14 16,-2-4-6-16,0-8-8 15,5-2-5-15,10-6-5 0,-5-11-4 16,13 2-12-1,5 2-15-15,-11-5-42 0,11 13-24 16,0 4-69-16,2 1 329 16,2 4-155-16</inkml:trace>
  <inkml:trace contextRef="#ctx0" brushRef="#br0" timeOffset="58151.319">23345 5452 270 0,'4'-12'197'0,"1"1"37"15,2 2-17-15,-4 3-28 16,1-1-11-16,1 4-25 0,-5-3-12 15,3 0-26-15,3 3-12 16,-4-2-25-16,1 3-11 16,-3 1-23-16,-1 1-13 15,0 0-17-15,0 0-5 16,0 0-4-16,0 0 0 16,-7 11-1-16,-1 7 0 15,-29 41-2-15,16-33 1 16,1 1-2-16,11 13 1 0,-11-9 0 15,5 3 0-15,4 0 0 16,-15-12 1-16,4-1-1 16,7 4 0-16,-8-6-1 15,12 3 0-15,6-3 1 16,-9-4-1-16,12-4 0 16,2-3 1-16,4-6-2 15,11 4 2-15,5-5-1 16,7 1 1-16,0-1-1 15,4-1 1-15,0 0 0 16,-7-2 0-16,4 0-1 16,-3-2 1-16,4-1-1 15,-4 1 1-15,-2 1 0 16,-7-2 0-16,-3 4-2 0,-1 0 7 16,-3 0-48-16,-2 1-49 15,-5 0-165-15,3 0 154 16</inkml:trace>
  <inkml:trace contextRef="#ctx0" brushRef="#br0" timeOffset="58550.75">23825 5402 792 0,'-8'-7'433'0,"8"3"-91"16,-2 2-112-16,1 4-111 16,0-2-47-16,0 0-49 15,-2 10-8-15,-6 17-4 16,-10 35 1-16,12-19 2 15,2 1 0-15,-12-5 1 16,0-3-1-16,1-5-4 16,-1-1-2-16,1-3-1 0,2-2 0 15,-8-8 0 1,-2-4 0-16,14-2 0 0,2-4-1 16,5-2 3-16,1-4-3 15,2-3-40-15,0 1-30 16,0 0-98-16,0-2-79 15,3-16 154-15</inkml:trace>
  <inkml:trace contextRef="#ctx0" brushRef="#br0" timeOffset="59100.547">23771 5497 461 0,'-47'-2'309'15,"39"0"-12"-15,2 1-112 16,7-3-33-16,-7-3-48 16,10 0-16-16,-1-4-29 15,5 3-9-15,16 6-12 16,-6-2 2-16,-2-7-2 0,9 5-3 15,-3-1-6-15,5 2-5 16,12 10-9-16,-9-1-1 16,-1 8-5-1,-4 2-2-15,-3 12-3 0,0 2-1 16,-2-1-1-16,-3 3-1 16,-8-6 0-16,-3 2 0 15,-8 2 1-15,-3-1 1 16,-11 2 1-16,-3-2 2 0,-5 3 0 15,-3-4 2-15,-1-3 2 16,-2-2 2-16,-4-5 3 16,-5-2 0-16,5-3 2 15,-1-6-1-15,8-7 2 16,5-2 0-16,-7-11-2 16,7-2-1-16,-3-1-6 15,0-3-2-15,13 8-7 16,-5 0-2-16,12 4-5 15,3 6-11-15,3 0-53 16,4 5-36-16,-5-2-83 16,0 0-61-16,7 3 162 15</inkml:trace>
  <inkml:trace contextRef="#ctx0" brushRef="#br0" timeOffset="59501.301">24414 5401 536 0,'-6'-8'389'0,"-3"2"55"15,-3 2-167-15,0 5-122 16,0 0-40-16,0 6-55 16,2 3-14-16,0 6-20 15,2 10-7-15,-4 2-4 16,7 8-4-16,-8-1-3 16,-1-3-2-16,7 4-2 15,0-3 0-15,7-3 0 16,-4-4-1-16,-5-5 2 15,-4-4-1-15,-3-3 2 16,11 1 0-16,-6-7 2 16,-3-2-2-16,12-4-32 0,-11-3-18 15,15-2-46-15,-2-5-25 16,-7-8-67-16,9 0-79 16,-2-9 169-16</inkml:trace>
  <inkml:trace contextRef="#ctx0" brushRef="#br0" timeOffset="59818.407">24381 5348 547 0,'-11'-1'358'0,"6"1"31"16,-1-1-111-16,6 0-98 15,-1 0-40-15,1 0-72 16,0-1-22-16,0 1-21 16,16 0-2-16,34-1 3 15,-27 2 1-15,6 0 4 16,-3-2 1-16,2 0-8 16,2-4-6-16,4 4-8 15,-6 0-4-15,-6 2-2 16,0 0-2-16,-11 1 4 15,5 2-25-15,-5 1-78 0,3-1-64 16,-8 0-206-16,-3 4 227 16</inkml:trace>
  <inkml:trace contextRef="#ctx0" brushRef="#br0" timeOffset="60184.042">24352 5655 624 0,'-4'2'330'16,"2"2"-101"-16,2-6-90 15,0 2-23-15,0 0-26 16,0 0-3-16,0 0 0 16,0 0-7-16,7 0-14 15,6 2-4-15,2 0-1 16,30 9-4-16,-24-11-6 0,2-3-8 16,4 5-16-16,-5-10-6 15,-2-2-10-15,0 7-4 16,-5-1 13-16,-2 4-35 15,-3 3-155-15,-9-3 128 16</inkml:trace>
  <inkml:trace contextRef="#ctx0" brushRef="#br0" timeOffset="60465.96">24639 5843 967 0,'-3'-2'470'16,"3"2"-189"-16,2 2-141 15,-2-2-45-15,-2 0-58 16,1 1-12-16,-5 20-8 15,-16 26-4-15,18-22-6 16,-6-2-2-16,-7-4 0 16,1-3 30-16,2 2-106 15,0-8-33-15,5-1 67 0</inkml:trace>
  <inkml:trace contextRef="#ctx0" brushRef="#br0" timeOffset="61119.89">25189 5469 669 0,'-3'-4'421'0,"2"3"-32"0,1 1-183 16,0 0-41-16,0 0-89 16,-1 0-25-16,0 0-32 15,0 0-9-15,-6 21-2 16,-7 30 1-16,12-19 1 16,-17-7 2-16,-6 2-1 15,13 7-1-15,1 1-3 16,3 0-1-16,-3-5-1 15,-3-6 0-15,-1-3 0 16,4-2-1-16,3-6 2 16,3 0-1-16,-1-7 2 15,3-3 1-15,0-3-44 16,3-2-46-16,0 1-178 16,0-1 162-16</inkml:trace>
  <inkml:trace contextRef="#ctx0" brushRef="#br0" timeOffset="61633.74">25090 5474 454 0,'4'-2'307'0,"2"1"26"15,1 0-90-15,-1 1-77 16,-6-7-29-16,9 3-42 16,2 1-13-16,6-5-26 15,-4-2-12-15,6 3-16 16,-2-1-5-16,4 4-4 16,16 4-1-16,-4 0-4 15,1 1-2-15,1 4-4 16,-9 1-2-16,0 7-4 15,-3 3-2-15,-8 0 0 16,-3 9 0-16,-6 3 0 16,-8-4 0-16,-3 11 1 15,-6-7 1-15,-8 1 0 0,0 4 0 16,-5-5 1-16,-1 2 1 16,-6-5 1-16,-1 1 0 15,1-1 1-15,-4-4 0 16,13 1 2-16,-8-6-1 15,5-5 1-15,8-1 0 16,-8-5 1-16,11-3 0 16,-6-4 0-16,-1-4 0 15,4-6-2-15,2-3-4 0,6-5-31 16,1-4-31-16,7-4-106 16,0 0-110-16,4 3 174 15</inkml:trace>
  <inkml:trace contextRef="#ctx0" brushRef="#br0" timeOffset="62004.387">25673 5667 698 0,'-13'-2'384'16,"11"2"-63"-16,-9 0-98 15,6-4-81-15,4-1-40 16,-6 3-54-16,16 2-19 0,9 5-21 15,-4-3-1-15,16 4 0 16,-2-1-1-16,1-4-1 16,10 6 0-16,-15-6 1 15,0-1-2-15,-7 0 1 16,-3-1 7-16,-3-2-101 16,-3 0-101-16,0 4 122 15</inkml:trace>
  <inkml:trace contextRef="#ctx0" brushRef="#br0" timeOffset="62435.63">26240 5402 959 0,'-4'-5'438'0,"1"5"-206"16,1 1-64-16,1-1-80 15,0 0-28-15,-7 20-28 16,-15 40-6-16,10-27-8 16,-5 2-4-16,2 5-5 15,-9-10-1-15,11 4-1 16,5-3 1-16,-1-4-3 16,2 0 1-16,-3-7-2 15,-3-2 1-15,5-4 0 16,6 0 0-16,-8-5 8 15,6 0-19-15,1-6-60 16,1-2-40-16,3-3 53 0</inkml:trace>
  <inkml:trace contextRef="#ctx0" brushRef="#br0" timeOffset="62982.915">26107 5426 661 0,'-1'-7'314'0,"0"-2"-110"16,6 3-44-16,3-2-35 16,2 1-17-16,6 0-18 15,-16-3-12-15,19 4-18 16,-4-2-7-16,14 6-22 16,13 4-9-16,0 7-11 15,3 2-4-15,-2 5-4 16,-1 8 0-16,0 7-2 15,-8-3-1-15,-3 10 0 16,-6-7 0-16,-15-3 0 16,-2 7 0-16,-12-13 0 0,-8 3 1 15,-6 3 2-15,-5-5 1 16,-5 5 1-16,-4-1 1 16,-3-3 2-16,-2-1 2 15,-4-4 6-15,3 1 4 16,2-1 10-16,-1-5 1 15,6-4 1-15,-3-7-4 0,10-5-9 16,1-1-3-16,-2-8 5 16,4-3-21-16,-13-8-45 15,6-2 34-15</inkml:trace>
  <inkml:trace contextRef="#ctx0" brushRef="#br0" timeOffset="69130.177">11501 16932 302 0,'28'-29'208'0,"-27"26"16"16,-1 2-40-16,1 1-59 16,-1-1-18-16,0 1-29 15,0 0-6-15,0-1 1 16,0 1-2-16,0-1 3 15,0 0 6-15,0 0-6 16,0 0-3-16,0 0-22 16,0 0-17-16,0 1-23 15,0 0-5-15,-1 0 0 16,0 1 2-16,-4 15 0 16,-3 31-1-16,2-24-1 15,-2-1 0-15,8 2-2 16,-5-2 0-16,1-2 0 15,5-2-1-15,-5-3 1 16,4-1 1-16,-1-9-1 0,-1 2 1 16,1-6 5-1,0-1 4-15,1-1 4 0,0 0 0 16,0 0-5-16,1-5-4 16,6-15-5-16,14-29 0 15,-14 23-1-15,0-1-1 16,0 3 1-16,-5 3 0 15,3 5-1-15,-3 1 0 16,-9 2 0-16,3 3-2 16,-9 4 0-16,0 1-1 0,-1 5-1 15,-5-1-1-15,0 2-3 16,-3 3-1-16,1 10 0 16,0 0 1-16,-3 7 4 15,-2 1 0-15,-1 3 2 16,3 2-1-16,0 2 1 15,6 3 0-15,4 0 0 16,4 6 0-16,7-1 1 16,0-3 1-16,3-1-1 15,-1-9 0-15,3 0-1 16,0-3 1-16,3-5 1 16,6 4 0-16,3-5 0 15,4 0 0-15,7-1 2 0,-2-2 0 16,7-3 1-16,-1-3 1 15,7-5-1-15,3-1 0 16,7-1 0-16,-4-1-1 16,-8 2-1-16,-4-1 1 15,-16 2 0-15,6 0-1 16,-5 0 15-16,-1 1-36 16,-3-1-153-16,-4 0 129 15</inkml:trace>
  <inkml:trace contextRef="#ctx0" brushRef="#br0" timeOffset="70030.073">11873 16916 273 0,'35'-35'192'16,"-31"28"35"-16,1 3-11 15,-2-1-26-15,-1 2-13 16,-2-1-30-16,0 3-10 15,0 0-27-15,0-1-18 16,0 2-39-16,0 0-18 0,-1 0-23 16,0 0-2-16,0 0 2 15,-4 16 2-15,-8 29 1 16,3-24-1-16,0 8-1 16,-1 3-1-16,-2 8-1 15,2 4 0-15,0 2-4 16,-2-6-1-16,0-6-1 15,1-4-2-15,2-6 1 16,2 3 0-16,0-9-1 16,-1-3 1-16,3-1 0 15,-1-6 0-15,7-2 4 16,-1-3 2-16,1-5-2 16,0 1-1-16,0 0-42 15,2-8-40-15,8-16-166 16,18-33 153-16</inkml:trace>
  <inkml:trace contextRef="#ctx0" brushRef="#br0" timeOffset="70398.381">12230 16814 645 0,'4'-11'340'16,"-2"9"-91"-16,-1-1-50 15,-1 3-86-15,0 0-34 0,-1 0-31 16,0 0-6-16,0 5 7 16,-2 8 3-16,-3 10-5 15,-11 26-5-15,-6-23-1 16,5 6-2-16,0 7 0 16,2-1-1-16,-1 3-13 15,7 1-5-15,-10-9-7 16,0 2-3-16,11-1-4 15,-6-4-1-15,4-4-2 16,0-5 1-16,4-5-1 16,-8-6 2-16,10 0-2 15,2-1 0-15,-5-7 6 16,5-2-12-16,-1-3-65 16,4-4-39-16,0-7-201 15,2 0 193-15</inkml:trace>
  <inkml:trace contextRef="#ctx0" brushRef="#br0" timeOffset="70713.869">11861 17046 693 0,'-6'-2'338'0,"6"1"-117"16,0 1-39-16,0-1-61 16,0 0-20-16,0 0-26 15,0-1-5-15,15-3-6 16,38-8-5-16,-22 13-7 16,-4 0-4-16,5 0-10 15,-3 0-4-15,-4 0-11 16,4-1-6-16,-12-1-6 15,-6-3-1-15,-2-1 0 16,5-2-2-16,-7 0 6 16,9 2-39-16,-4-4-131 15,-8 0 112-15</inkml:trace>
  <inkml:trace contextRef="#ctx0" brushRef="#br0" timeOffset="71529.53">12198 17257 612 0,'-1'2'308'0,"-2"1"-96"16,3-1-30-16,0-2-60 16,0 0-19-16,0-1-12 15,0 0 0-15,0 0-5 16,0 0-2-16,17-7-25 16,33-10-17-16,-29 15-21 15,1 0-5-15,-7-3-8 16,2 10-2-16,-4 0-3 15,-1 6-1-15,-4 0 3 0,-4-5-2 16,-2 6 2-16,-2-4 2 16,-3 2 0-16,-3 4 2 15,-7-2 1-15,-1 4-1 16,-3 4-2-16,-4-2-1 16,0 0-2-16,0-2 1 15,-1-6-1-15,2-3 0 16,2-5 1-16,5-1-1 15,3-2 1-15,2-1-1 16,7-3-3-16,-4 2-1 0,7 0-1 16,-2-2-3-16,8 4 1 15,-2 0-1-15,5 2 2 16,3 1 0-16,-3 2 2 16,5 1-1-16,-2 3 1 15,4 2-1-15,1 1 1 16,-3 1 0-16,1 3-1 15,-2 0 1-15,-6 6-1 16,2 0 1-16,-5 4 0 16,-4 1 0-16,-2 1 0 15,-4 4 0-15,-4-2 2 16,-3-3 1-16,-7-1 1 16,-3-3 0-16,-4-8-1 15,-3 4 17-15,-5-10 12 0,2 1 7 16,-3 0 13-16,6-5-10 15,-1-3-5-15,-3-4-2 16,1-6-9-16,-5-6-6 16,3-3-8-16,4 0-4 15,11-12-7-15,4 6-1 16,8 7-3-16,3-4-2 16,3 10-35-16,0-1-34 0,5-3-137 15,3 2 133-15</inkml:trace>
  <inkml:trace contextRef="#ctx0" brushRef="#br0" timeOffset="72863.511">12887 16929 371 0,'31'-33'232'0,"-25"27"-2"16,-2-2-36-16,1 1-48 15,-1 1-23-15,1 0-30 16,-1 2-4-16,0 4-5 16,-4-1-6-16,0 1-24 15,0 0-12-15,0 0-15 16,0 0-1-16,-1 0 6 15,-2 12 2-15,-5 10-5 16,-5 32-6-16,4-24-5 16,3 6-4-16,0 1-3 15,0 2-1-15,0-2-4 16,1-3 1-16,0-13-2 16,4-3 1-16,-1-10 0 15,0-8 4-15,0-2 13 16,0-1 1-16,2 1 0 0,0 1-4 15,0-10-13-15,3-17-2 16,6-33-1-16,-2 22-2 16,1-1-2-16,2 5 0 15,-1 4 0-15,1 7 0 16,-2 9 1-16,-6 0 1 16,-4 10-5-16,-7 1-1 0,-4 4-2 15,0 3-1-15,-5 6 3 16,2 0 2-16,-4 6 0 15,-1 0 1-15,0 5 0 16,-4 3 0-16,-1 10 1 16,2-2-2-16,-3 8 1 15,3-2 1-15,5-3-1 16,3 0 0-16,7-7 0 16,-1-2 0-16,9 1-1 15,-4-4 0-15,8-2 0 16,8 4-1-16,-2-7 1 15,9 0 0-15,5 0 1 16,-2-5 1-16,3-2 0 16,3-3 1-16,1-2 1 15,1-2 1-15,3-4 1 0,-1-1 1 16,1-5 3-16,1-3-1 16,-4-1-2-16,-1-1 1 15,-3 1-4-15,-7 1 1 16,-1 4 0-16,2 1-1 15,-19 0 0-15,6 4 0 16,-5 0-4-16,-2 1-2 16,-1 0 11-16,1 0-25 0,0 0-69 15,0 0-48-15,0 0-179 16,0 0 195-16</inkml:trace>
  <inkml:trace contextRef="#ctx0" brushRef="#br0" timeOffset="73532.431">13414 16891 314 0,'6'-8'259'15,"0"0"30"-15,-1 2-75 16,2 1-25-16,-4 0-28 15,-3-1-11-15,0 3-21 16,-1 2-10-16,-1 0-29 16,2 0-16-16,-1 1-27 15,1 0-12-15,-1 0 3 16,-4 10 1-16,-8 15 5 16,-18 33-2-16,10-19-12 15,3 11-1-15,-3 4-2 0,0-1-2 16,3 2-7-16,0-8-4 15,0-8-5-15,1 1-3 16,4-10 0-16,-2-2-1 16,7-5 0-16,3-4 0 15,-1-9 0-15,6-1 2 16,0-9 9-16,-1-3 0 16,5-7 8-16,-1-7-35 15,8-7-119-15,5-2 95 0</inkml:trace>
  <inkml:trace contextRef="#ctx0" brushRef="#br0" timeOffset="74865.147">11105 17906 369 0,'0'-5'219'0,"4"1"-36"15,-4 2-52-15,6-3-18 16,-3 2-19-16,-3 2-2 16,3 0 2-16,-4 0 1 0,0 1-12 15,0 0-8-15,0-1-16 16,1 1-6-16,0 0 0 15,0 0 0-15,-1 0-8 16,0 1-4-16,-6 15-11 16,-14 31-7-16,9-19-6 15,1 3-3-15,-8 10-5 16,-2 1-2-16,-2-7-2 16,-1-5-1-16,1-6 0 15,3-2-1-15,4 5 0 16,-1-1 0-16,3-1-1 15,2 0 1-15,1-8-2 16,2 0-1-16,4-2 0 16,3 1 0-16,2-1 0 15,1-2-1-15,5-4 1 0,1 1-1 16,2-7 1-16,0 0 2 16,6-3 0-16,1-4 1 15,8-1 0-15,6-3 0 16,4-3-1-16,5-2 1 15,-3 1-1-15,-4 1 0 16,-13 2 1-16,-5 3-1 0,-1-2 0 16,-6 2 3-16,5 2-34 15,0 0-21-15,-7 1-86 16,-4 3-63-16,-1-1 127 16</inkml:trace>
  <inkml:trace contextRef="#ctx0" brushRef="#br0" timeOffset="75294.443">11430 17911 684 0,'3'-6'406'0,"-3"-1"-63"16,0 7-141-16,0 0-52 16,-1 0-79-16,0 0-27 15,-6 18-23-15,-15 40 4 16,12-15 4-16,1 3 1 15,-2-3-4-15,0-1-6 16,-3-8-7-16,1-3-3 0,2 3-3 16,1-1-1-16,1-3 0 15,3-5-1-15,0-5-1 16,2-4 1-16,-3-6 1 16,2-2 0-16,1-5 10 15,-1-4-25-15,5-8-78 16,0-1-80-16,0-8 92 15</inkml:trace>
  <inkml:trace contextRef="#ctx0" brushRef="#br0" timeOffset="75828.431">11369 17924 465 0,'-5'-7'265'16,"4"-1"-38"-16,0 0-46 16,1 3-55-16,1 2-21 0,4-2-23 15,-1 1-8-15,4 3-15 16,5-3-5-16,7 9-17 15,4 1-6-15,9 5-12 16,-1 5-3-16,3 2-5 16,-5 3-2-16,0 0-3 15,-11 5-1-15,3 2-1 16,-4 3-1-16,-6 3 0 16,7-5 0-16,-12 0 0 15,2-4 1-15,-9 3 1 16,-2-1-1-16,-6 3 1 15,-3-1 0-15,-7 0 1 16,4 1 1-16,-5 2 8 16,-1 1 12-16,-6-4 9 15,-7-3 8-15,-6-8 3 16,1-9-9-16,1-6-5 0,3-3-4 16,1-12-6-16,1 0-2 15,5-10-7-15,2-6-4 16,3 2-7-16,6-1-3 15,7 4-13-15,2 5-32 16,5 1-108-16,4 4-208 16,12 7 232-16</inkml:trace>
  <inkml:trace contextRef="#ctx0" brushRef="#br0" timeOffset="76564.896">11947 18013 341 0,'31'-21'252'0,"-24"12"32"16,-3 2-58-16,2 1-64 16,-1-2-25-16,-1 3-29 15,5 0-10-15,-4 3-17 16,4-1-11-16,-7 2-24 16,-4 3-10-16,2 4-14 15,-1-6 0-15,0 0 5 16,0 25 3-16,-8 39-1 0,-5-24-3 15,-3 0-6-15,-2-5-1 16,0 0-2-16,1 1-2 16,1 4-3-16,0 0-2 15,3-4-2-15,2-3-1 16,2-6-3-16,4-3 1 16,1-10 0-16,1-7 2 15,2-6 7-15,2-5 1 16,-1-6-1-16,0 0-15 0,2-12-76 15,1 2-59-15,0-5-301 16,1-2 284-16</inkml:trace>
  <inkml:trace contextRef="#ctx0" brushRef="#br0" timeOffset="76955.391">12031 17928 330 0,'-5'-5'261'0,"4"3"52"0,0 0-83 16,0 1-72-16,-1 0-21 15,2 0-30-15,0-1-15 16,0 1-24-16,0 0-9 15,10-2-14-15,-5 2-3 16,5 0-10-16,-1 2-1 16,9 5-1-16,26 17 1 15,-20-13-4-15,4 0-2 0,3-7-6 16,6-3-2-16,-2-2-5 16,1-5-1-16,-4-2-1 15,-1-2 0-15,-8 0 0 16,-3 1 0-16,-8 2 0 15,-6 2-2-15,-4 3 2 16,-2 1-42-16,-3 5-93 16,2-3-71-16,0 0 103 15</inkml:trace>
  <inkml:trace contextRef="#ctx0" brushRef="#br0" timeOffset="77344.522">11947 18251 645 0,'-3'-7'351'0,"3"-1"-63"16,1 3-59-16,6 1-63 15,1-5-30-15,2 6-43 16,2 1-18-16,3-1-28 16,0 4-4-16,4-1-11 15,0 4-2-15,3-1-4 16,2-2-3-16,-7 3-6 15,3-4-4-15,-6 2-4 16,-4 4-1-16,7-6-1 16,-2 0 0-16,-2 0-5 15,2 0-40-15,-6-2 28 16</inkml:trace>
  <inkml:trace contextRef="#ctx0" brushRef="#br0" timeOffset="77668.837">12303 18336 674 0,'0'0'379'16,"-1"10"-70"-16,-4 7-158 15,-7 36-28-15,5-26-56 16,-3 1-15-16,1-2-24 16,3-1-11-16,-2-5-7 15,1 1-1-15,2-7-1 16,-2 0 15-16,4-13-95 15,0-3 59-15</inkml:trace>
  <inkml:trace contextRef="#ctx0" brushRef="#br0" timeOffset="78414.415">12906 17957 721 0,'2'-9'334'0,"1"1"-143"16,-2 2-30-16,1 4-58 15,-1 0-24-15,-1 2-42 16,0 0-16-16,0 0-17 16,0 12 7-16,-2 16 18 15,-5 37 3-15,1-21 5 16,-4-2-4-16,-2-3-10 15,-2-2-4-15,-1 0-6 16,2 2-2-16,0-3-4 16,1-3 0-16,0-7-1 15,1-5-1-15,6-7 1 16,0-5 4-16,3-9 8 16,0-5 0-16,2-9 7 15,0-1-37-15,0-11-119 16,5-1-128-16,5-2 149 15</inkml:trace>
  <inkml:trace contextRef="#ctx0" brushRef="#br0" timeOffset="78961.049">12891 17999 500 0,'-6'-6'310'0,"3"2"-13"16,1-2-74-16,2 1-78 15,1-2-32-15,3-2-41 16,3-2-13-16,5-1-13 15,-1-2-1-15,7 2-4 16,0 1-5-16,6 4-16 16,1 3-6-16,5 8-10 0,-6 6-2 15,1 9-2-15,-3 4 0 16,-3 7 0-16,6 5 2 16,-10 5 0-16,4 2 0 15,-9-6 0-15,-6-2 1 16,-3-5 1-16,-1 1 0 15,-7 4-1-15,-3 1 2 16,-8 2 0-16,-1 1 1 16,-7 0-1-16,-3 3 1 15,-1-4 1-15,2-3 1 16,-7-11 3-16,1-10 1 0,-1-7-1 16,-1-3 2-16,5-3-1 15,5-5 0-15,-1-14-2 16,5-10 0-16,4-10-5 15,4-1-3-15,6 4-4 16,2 5-15-16,6 13-52 16,3 2-66-16,3 9 83 15</inkml:trace>
  <inkml:trace contextRef="#ctx0" brushRef="#br0" timeOffset="79563.275">13366 18243 336 0,'-7'-6'261'0,"2"4"56"0,2 0-79 16,2 1-83-16,0 0-37 15,0 0-54-15,-1 0-13 16,1 0 12-16,0 0 3 16,1 1 7-16,11 2-3 15,12 6-22-15,32 11-7 16,-31-13-10-16,-1 0-7 16,-2-4-10-16,-1-1-2 15,-5-1-4-15,4-1-1 0,-10 1 0 16,0 0 1-16,-1 0-25 15,-6 0-54-15,0-1 47 16</inkml:trace>
  <inkml:trace contextRef="#ctx0" brushRef="#br0" timeOffset="79980.806">13874 17891 576 0,'-2'-3'341'16,"-3"5"-39"-16,0 5-107 16,-3 13-85-16,-3 8-26 15,-3 13-23-15,1 10-5 0,0-1-19 16,2-2-5-16,0-6-12 16,-1-6-3-16,0 2-7 15,0-1-1-15,0-2-1 16,2-1-2-16,-2-8 0 15,0-4 0-15,2-7 1 16,0-6 3-16,4-6 3 16,3-1 2-16,0-8-24 15,2-4-36-15,5-10-128 16,3-4 110-16</inkml:trace>
  <inkml:trace contextRef="#ctx0" brushRef="#br0" timeOffset="80544.594">13764 17946 346 0,'-6'0'242'0,"3"0"13"15,2 0-66-15,1 0-71 16,0-1-24-16,0 0-14 16,0 0-1-16,3 0-3 15,16 0-8-15,33-3-21 16,-21 2-11-16,8 2-17 15,5 4-3-15,3 2-6 16,-2 4-3-16,-4 2-2 16,-3-1-2-16,-3 6 0 15,1 4-1-15,-6 9-2 16,-7 7 0-16,-8-5 2 16,-4 2 0-16,-8-2 3 15,-3 0 1-15,-6 8 6 16,-7-2 9-16,-6 4 13 0,-3-3 6 15,-9 1 17-15,0-4-2 16,-7-7-4-16,-2-7-2 16,-6-4-14-16,-8-5-3 15,-5-13 0-15,0 3 0 16,4-20-7-16,7-5-5 16,9-6-10-16,0-2-4 15,15 8-5-15,9 0-3 16,6 10-17-16,9 2-17 0,5 6 23 15</inkml:trace>
  <inkml:trace contextRef="#ctx0" brushRef="#br0" timeOffset="88760.361">24664 14731 349 0,'4'-6'235'0,"0"0"12"16,-3 3-36-16,-1 1-46 15,1 1-17-15,1-2-7 16,-2 2-11-16,0 0-26 15,0 0-11-15,0 0-28 16,0 0-8-16,0 1-13 16,0 0-8-16,4 15-16 15,18 30-5-15,-24-26-6 16,-8-2-1-16,4 5-3 16,10 3-1-16,-4-3 0 15,3 0-1-15,1-9 1 16,-9-4 1-16,-4-2 1 15,9-3 2-15,1-2 7 16,2-1 7-16,-3-1 4 16,0-1-1-16,0 0-8 0,0 0-8 15,1-7-6-15,1-11-1 16,7-29-1-16,-2 23 0 16,-7-3-1-16,6 3-2 15,-3-6-6-15,0 5 1 16,-4 4 0-16,0 4 2 15,-1 6 3-15,-3 5-4 0,-5 7-5 16,0 5-3 0,-18 7 2-16,3 5 1 0,-2 8 6 15,-8 1 0-15,5 8 2 16,-3 0 1-16,7-1 1 16,2 3 0-16,3-6-1 15,4 0 1-15,0 1-1 16,5-4 0-16,4 0 1 15,2-2-1-15,5-4 0 16,1-1 0-16,3-1 0 16,3-3 0-16,4 0 0 15,-1-3 1-15,9-1 0 16,2-2 1-16,5-3 0 16,3 0 0-16,10-3-1 15,2-1 1-15,1-2-1 16,1 0 0-16,-11 0 1 0,0-1 0 15,-5 1 1-15,-5-2 1 16,-4-1 1-16,-3-1-1 16,-7-2 1-16,-2 1 0 15,-1-5-6-15,-1 1-8 16,-2-4-33-16,-1 1-24 16,0-4-93-16,-1 0-104 15,-3 4 171-15</inkml:trace>
  <inkml:trace contextRef="#ctx0" brushRef="#br0" timeOffset="89557.623">25025 14664 539 0,'4'-3'306'16,"-3"1"-58"-16,0 1-66 16,-1 1-77-16,-1 0-24 15,0 0-13-15,-2 8 5 16,-2 16-3-16,-7 28-1 15,5-19-8-15,-3-1-6 16,-3 4-14-16,1 0-9 0,-1 4-18 16,1 2-3-16,1 0-4 15,-2-2 0-15,3-5 1 16,-1-4 0-16,5-8 0 16,0-3 0-16,4-9 4 15,0-5 9-15,2-6-4 16,-1-5-28-16,-1-9-92 15,4-7-94-15,-1-3 113 16</inkml:trace>
  <inkml:trace contextRef="#ctx0" brushRef="#br0" timeOffset="89925.867">25312 14599 711 0,'2'-9'385'15,"2"5"-82"-15,0-1-77 16,-1 3-86-16,1 2-37 16,-4 0-41-16,0 0-5 15,0 0-4-15,-2 4 4 16,-2 19-2-16,-11 33-6 0,2-20-11 15,1 9-6-15,3 5-10 16,-7-8-4-16,10 1-9 16,-3-10-1-16,-6-6-2 15,10 5 0-15,-1-8-1 16,0 0 0-16,5-3 1 16,-7-4 1-16,-3-4 3 15,7-4 2-15,2-6-12 16,6-1-26-16,-7-6-95 15,2 3-80-15,0 0 118 16</inkml:trace>
  <inkml:trace contextRef="#ctx0" brushRef="#br0" timeOffset="90257.582">25026 14814 605 0,'-4'-1'358'0,"2"-1"-67"16,2 2-105-16,0 0-31 0,0 0-54 16,0 0-9-16,0 0-19 15,18-1-6-15,35-4-13 16,-28 0-8-16,-2 0-12 15,3 5-5-15,-4 0-8 16,3 0-5-16,-2-1-4 16,-4 0-2-16,-5-5 1 15,-2 0 0-15,2 0-23 16,-2-5-48-16,0 1-158 16,1 3 142-16</inkml:trace>
  <inkml:trace contextRef="#ctx0" brushRef="#br0" timeOffset="90973.679">25372 15067 697 0,'-1'0'363'0,"0"-1"-107"15,1-1-45-15,0 1-61 16,0 0-26-16,0 0-27 16,0 0-13-16,15-6-32 15,33-11-14-15,-23 15-15 16,0 2-8-16,0 2-6 15,4 5-4-15,-7 4-3 16,-8 0-1-16,-4 3 0 16,-5-1-1-16,-6 2 1 15,-1 4 1-15,-5 2 3 16,-7 1 1-16,-5 0 2 16,-1-2 2-16,-6-3 0 15,-1-3 0-15,3-2 2 16,2-3 1-16,4-8 2 0,4-1 0 15,3-8-4-15,4-1-2 16,1 0-7-16,6 1-2 16,2 4-5-16,3-1-3 15,3 4-1-15,0 1 1 16,5 1 2-16,2 1 1 16,2 6 2-16,6 3-1 15,-3 4 2-15,-1 5 0 16,2 1 1-16,-3 0-1 0,-6 3 1 15,1 0 0-15,-11 2 1 16,-2 4-1-16,-10-4 1 16,-2 2 0-16,-5-3 2 15,-5 0 0-15,0-1 3 16,-5-3 1-16,-4-6 17 16,-2 0 13-16,-6-6 31 15,-2-2 10-15,4-6-5 16,4-4-12-16,6-4-29 15,-2-4-9-15,5-6-12 16,2 3-3-16,9 1-3 16,5 2-1-16,2 3-52 15,-1 2-51-15,-2 1 63 16</inkml:trace>
  <inkml:trace contextRef="#ctx0" brushRef="#br0" timeOffset="92223.739">26312 14714 314 0,'2'-8'211'0,"0"-1"11"15,2 2-41-15,0-1-38 16,-1 1-10-16,-1 3-10 15,1 0-6-15,-3 1-24 16,0 2-13-16,0 0-9 0,0 0-5 16,0 0-2-16,0 1 2 15,0 0-19-15,-4 21-6 16,-8 38-14-16,7-24-5 16,-2 1-8-16,1 0-3 15,1-3-2-15,3-2-2 0,1-6 0 16,-1-5-1-1,0-7 0-15,2-1 1 0,-3-8 3 16,3-2 5-16,-1-2 11 16,0-1 1-16,1 0-4 15,0 0-5-15,2-14-12 16,8-32-3-16,-3 24-2 16,-1-5-1-16,3-2-4 15,1 1-3-15,-2 0-1 16,-2 5 1-16,-6 5 3 15,-1 0 1-15,-5 12-2 16,-4 1-2-16,-4 7-5 16,-5 7 1-16,-7 4 0 15,-1 6 2-15,10 11 2 16,-7-6 1-16,5 2 3 16,1 6 0-16,-3-10 1 0,1 6 0 15,2 2-1-15,-1-6 0 16,-9 2 0-16,13 4-1 15,-2 2-1-15,6-1 0 16,8 0 0-16,1 0 1 16,4-4 2-16,12 5 1 15,3-6 1-15,6-2 1 16,9-4 3-16,-8-13 1 0,4-7 0 16,10-2 1-16,5-8-1 15,8 2 0-15,1-4 1 16,-9-2-1-16,-8-3 0 15,-5-2-1-15,-5 4 4 16,-4 2-11-16,-8 3-47 16,-6 4-45-16,-7 4-210 15,0 3 198-15</inkml:trace>
  <inkml:trace contextRef="#ctx0" brushRef="#br0" timeOffset="94307.915">26350 14117 671 0,'10'-31'336'16,"-14"29"-117"-16,2 2-37 31,0 0-69-31,2 0-26 0,-1 0-25 0,0 0-6 16,0 2-7-16,-7 15 0 0,-10 29-7 15,11-23-4-15,1 5-7 16,-3 2-6-16,0 8-5 15,3 3-5-15,-3 1-5 16,-1-2-2-16,3-4-2 16,-2-5-1-16,1-9 1 15,1 1-1-15,-3-8 3 16,5-3 1-16,0-7 4 16,1-1 11-16,6-4-5 15,3-6-36-15,6-4-172 16,-1-5 131-16</inkml:trace>
  <inkml:trace contextRef="#ctx0" brushRef="#br0" timeOffset="95389.068">26423 13266 676 0,'0'-1'331'0,"0"0"-114"15,0 1-22-15,0 0-51 16,0 0-26-16,0 0-42 16,0 0-18-16,-2 9-20 15,0 3-4-15,-4 7 0 16,-15 30-1-16,6-22-7 16,-4-2-4-16,-1 6-8 0,2-2-4 15,0-6-5-15,4 0 0 16,4-2-3-16,2-4 0 15,7 5-1-15,1 1-1 16,6-4 1-16,1 3 1 16,4-4 0-16,2-3 1 15,5-2 0-15,2-3 2 16,2-6 1-16,2-3 2 16,4-4 0-16,2-7 1 0,7-4-1 15,-1-3-2-15,-1-4-1 16,-1 0-1-16,-7-4 1 15,-4 1-1-15,-2 0 3 16,-8-3-1-16,-2 5 2 16,-6-3 2-16,-4 1 0 15,0 1-1-15,-9-5 0 16,-5 0-1-16,-6 2-3 16,1 1 0-16,-2 4-2 15,2 4-1-15,-2 2-2 16,-1 3 0-16,-2 2 0 15,5 3 0-15,-1 3-2 16,1 1-3-16,2 5-3 16,-1 2 0-16,0 2 1 15,2 3 3-15,1 0 4 16,2 3-9-16,3 1-59 0,0 2-45 16,-1 3-154-16,2-2-184 15,5 5 293-15</inkml:trace>
  <inkml:trace contextRef="#ctx0" brushRef="#br0" timeOffset="95854.848">26990 13203 682 0,'2'-3'435'15,"1"0"-32"-15,-3 2-174 16,-1 1-46-16,0 0-86 15,0 0-28-15,-6 3-36 0,-7 9-8 16,-25 43-9-16,23-22-4 16,5 5-5-16,-2 4 0 15,0 0-1-15,2-4 0 16,0-4 0-16,4-2 0 16,2-8-1-16,2 2-1 15,2-5 0-15,-1-5 2 16,-1-4 2-16,1-6 1 15,2-6 10-15,0 1-4 16,0-2-41-16,0 0-39 0,0-1-147 16,2-19-132-16,9-31 216 15</inkml:trace>
  <inkml:trace contextRef="#ctx0" brushRef="#br0" timeOffset="96220.734">27335 13111 894 0,'0'-4'431'0,"0"2"-164"15,-1 0-60-15,1 2-93 0,0 0-34 16,-2 0-35-16,1 0-9 15,0 2 3-15,-5 13 3 16,-17 36 1-16,13-25-1 16,-4 6-9-16,1 3-4 15,-4 4-12-15,1 6-4 0,6 2-5 16,-7-5-2 0,9-3 0-16,1-7 0 15,-4-7-1-15,-1 0 1 0,0-5 0 16,1 0 1-16,0-7 0 15,7 0 0-15,5-4 1 16,-8-4 1-16,5-5-31 16,4 0-31-16,-1-3-84 15,-1 2-64-15,0 0 124 16</inkml:trace>
  <inkml:trace contextRef="#ctx0" brushRef="#br0" timeOffset="96588.435">26997 13331 588 0,'4'0'362'16,"-2"0"-17"-16,0-1-102 16,-2 0-71-16,0-1-38 0,0 1-35 15,17 0-10-15,23 2-22 16,-16 7-5-16,3 4-11 16,-9-4-6-16,9-1-12 15,-4-1-4-15,0-6-7 16,5 1-3-16,-4-2-4 15,-4-5 1-15,-2 4 2 16,-7-7-27-16,-4 2 432 16,-2 1-320-16</inkml:trace>
  <inkml:trace contextRef="#ctx0" brushRef="#br0" timeOffset="98504.992">27106 14682 333 0,'2'-4'230'15,"3"-1"-1"-15,-1 3-73 16,-4 2-17-16,0 0-26 15,0 0-2-15,0 0 6 16,-1 0-1-16,0 9-6 16,-3 11-12-16,-3 32-33 15,6-20-13-15,-5-3-15 16,-2 0-8-16,5 4-9 16,-3-9-4-16,-2-1-7 15,11 2-1-15,-7-12-2 16,-2-1 0-16,7 0 0 15,-4-4 1-15,3-4 3 0,1 0 2 16,-4-4 10-16,2 0 1 16,1-2-1-16,0 1-3 15,0 0-12-15,0 0-2 16,-1-4-2-16,1-14-1 16,5-29 0-16,6 25 1 0,2-2-1 15,-3-3 0-15,-7-2-1 16,0 1 0-16,-12 2-1 15,1 6 0-15,-5 8-1 16,-7 3-4-16,8 10-6 16,-8 8-1-16,1 9 0 15,-2 6 4-15,-5 2 3 16,1 6 2-16,-1 0 2 16,5 0-1-16,0 3 2 15,1-3-1-15,4 1-1 16,-2 0 1-16,5-3 0 15,1 0 0-15,1-3 0 16,3-1 0-16,3-1-1 16,4 0 0-16,2-2-1 15,5 0-1-15,6-4 2 16,3-2 1-16,7-4 1 0,-2-4 3 16,9-5-1-1,3-2 1-15,3-5-1 0,4-3 0 16,4-3 1-16,-2 0-1 15,-6 3 1-15,-9-3-2 16,-2 2 0-16,-9 1 1 16,-1 0-1-16,3 3 1 15,-12-1 0-15,3 1 8 0,-1 2-31 16,-4-1-31-16,-3 0-65 16,1 3-66-16,-2-1 115 15</inkml:trace>
  <inkml:trace contextRef="#ctx0" brushRef="#br0" timeOffset="98954.117">27581 14722 817 0,'0'0'406'0,"-1"9"-156"15,-8 5-104-15,-3 8-34 0,-4 11-51 16,-1 2-13-16,10 11-18 16,-6-5-6-16,-3-5-8 15,2-1-3-15,0-4-5 16,-1 0 0-16,5-1-1 16,0-2 0-16,1-1 2 15,3-3-1-15,1-3 1 16,-1-4-1-16,2-6 10 15,3-4-19-15,1-6-58 16,0-6-48-16,5-9-168 16,4-2 173-16</inkml:trace>
  <inkml:trace contextRef="#ctx0" brushRef="#br0" timeOffset="99322.151">27980 14610 1026 0,'1'0'450'16,"1"0"-237"-16,-4 1-54 0,1-1-78 15,0 0-20-15,-1 0-15 16,-5 16-1-16,-11 39 3 15,12-20 0-15,-3 8-7 16,-3 5-2-16,-3-4-12 16,-2 2-6-16,0-7-9 15,-2-4-3-15,2 0-2 16,-1-3 1-16,3-2-1 16,-1-1 1-16,2-6 0 15,3-4 0-15,5-7-5 16,2-5-12-16,1-4-34 15,2-3-27-15,0-3-72 16,0 2-45-16,1 0 117 16</inkml:trace>
  <inkml:trace contextRef="#ctx0" brushRef="#br0" timeOffset="99671.574">27605 14917 695 0,'-6'0'354'0,"4"0"-105"16,-6-4-44-16,6 4-71 15,6 0-28-15,2 2-21 16,11 4-5-16,-4-6-3 16,-5-5-1-16,8 6-15 15,-2-1-7-15,13 4-14 16,7 1-7-16,1-2-13 16,0-1-5-16,2-2-4 15,0 0-2-15,-3-6-9 16,1 3-30-16,-3-7 87 15,-6 2-53-15</inkml:trace>
  <inkml:trace contextRef="#ctx0" brushRef="#br0" timeOffset="100656.349">28188 15081 341 0,'-29'-3'270'0,"29"7"26"16,0 0-84-16,-2 0-26 15,1-4-42-15,1 0-14 16,0 0-18-16,0 0-5 16,0 0-3-16,0 0 0 15,5 3-15-15,12-1-10 0,31-1-25 16,-26-9-14-16,4-1-21 15,1-1-5-15,5-1-7 16,1 2-3-16,-3 7-1 16,-3 1-2-16,-7 4-1 15,-6 2 0-15,-8 2-3 16,0 3 2-16,-9 1 0 16,-3 3 1-16,-6 5 0 15,-7-1 1-15,-2 4 1 16,-4 1 0-16,4 0 0 15,-3-1 0-15,-3-8 1 16,7-1 1-16,0-7 0 16,5-5 2-16,5-1 0 15,3-2 1-15,4-2-4 16,3 2-1-16,1-3-4 0,-1 4-1 16,0 0 0-16,0-1-1 15,0 1 2-15,2 0-1 16,10-1 1-16,0 1 0 15,30 1 1-15,-27 4 0 16,5 2 0-16,0-2 1 16,-2 6-2-16,3-1 1 15,-7 6-1-15,1 3-1 16,-5 1-1-16,-3 0 1 16,-5 2 1-16,-4 2 1 0,-10 1 1 15,1 2 0-15,-12-1 1 16,-3-1 1-16,-5 1 2 15,-5-4 1-15,-3-2 2 16,-3-1 1-16,0-6 12 16,1-4 5-16,6-8 6 15,11-2 2-15,-2-10-9 16,3-4-5-16,0-4-8 16,2 0-4-16,11 2-4 15,-2 1 0-15,6 3-23 16,3 2-20-16,3 2 26 15</inkml:trace>
  <inkml:trace contextRef="#ctx0" brushRef="#br0" timeOffset="101721.326">26237 15500 512 0,'-1'-1'249'15,"1"0"-83"-15,0 0-25 16,0 0-26-16,0-2-5 16,0 1-2-16,0 1-7 15,0 0-3-15,0 0 1 16,0 0-10-16,0 0-10 16,0 0-21-16,0 0-8 0,0-1-2 15,0 1 2-15,-1 1-2 16,0 0-3-16,0 1-13 15,-6 17-5-15,-10 31-7 16,13-24-4-16,-2 4-6 16,4-1-2-16,1 7-2 15,-9-4-1-15,3 1-1 16,-6-5-1-16,6-4 1 16,1 0 0-16,3-5 1 15,3-4 0-15,0-7 2 16,2-1 7-16,1-6 8 15,-3-3 0-15,0 2-3 16,0 0-8-16,-1-16-2 16,6-27-19-16,4 31-67 0,-1-3-47 15,2 4 66-15</inkml:trace>
  <inkml:trace contextRef="#ctx0" brushRef="#br0" timeOffset="103102.864">26110 16259 616 0,'6'-7'334'16,"-7"2"-70"-16,-1 0-39 15,3 5-61-15,-2-1-33 0,0 0-44 16,1 0-21-16,0 1-29 16,0 0-6-16,0 0-2 15,0 0 3-15,0 9 0 16,0 7 1-16,0 34-6 15,0-21-4-15,-7-3-5 16,3 2-3-16,-4-1-6 16,-2-3-1-16,7-3-2 15,-6-3 0-15,8-4 1 16,-1-3 0-16,2-6 2 16,0-1 3-16,-2-4 7 15,2-2 0-15,0 1-2 16,0 0-3-16,0-3-10 15,2-13-1-15,11-29-1 16,-9 28-2-16,3-5-6 16,6 3-10-16,-9-6-13 15,5 3-6-15,-3 0 1 0,-6 1 7 16,1 10 14-16,-1 2 5 16,-5 5 4-16,0 1-1 15,-8 4-4-15,-2 4-1 16,-1 9 0-16,-6-3 0 15,-2 9 3-15,-4-3 2 16,-1 8 0-16,4 5 1 0,1 1 2 16,0 4 0-16,2-2 1 15,1-2 0-15,5 1 1 16,4 0 0-16,3-2 0 16,2 0 0-16,2-2-1 15,1 1 0-15,2-1-2 16,2-2-1-16,5-4 0 15,2-8 0-15,4-2 2 16,3-1 1-16,5-3 1 16,3-1 1-16,6-3 1 15,5-3 0-15,9-2 0 16,4 2 0-16,-10-6-1 16,3 3 1-16,-9 2 0 15,-11-4 0-15,3 2 2 16,-8-4-1-16,-4 2 1 15,2-1 2-15,-12-2 1 0,4 7-5 16,-4-7-26-16,-2 4-32 16,3-2-92-16,-5-6-78 15,4 7 139-15</inkml:trace>
  <inkml:trace contextRef="#ctx0" brushRef="#br0" timeOffset="103546.893">26481 16317 616 0,'-5'-1'380'16,"-4"1"-35"-16,4 2-175 16,-3 1-30-16,2 2-60 15,0 6-16-15,0 2-16 0,0 0-7 16,1 8-10-16,-3-1-3 15,-2 8-3-15,1 2 0 16,-3 4-5-16,1 3-2 16,-1 2-7-16,0 4-2 15,1-3-2-15,-1-6 1 16,2-11-1-16,4 2 0 16,0-12 1-16,2 1 1 0,4-2-5 15,-2-10-9-15,2 0-68 16,1-7-39-16,-1 3-145 15,0 1 154-15</inkml:trace>
  <inkml:trace contextRef="#ctx0" brushRef="#br0" timeOffset="103956.981">26858 16208 700 0,'6'-6'382'16,"-5"4"-79"-16,0 1-96 16,-1 5-70-16,-1-4-28 15,0 0-29-15,-2 20 0 16,-13 32-16-16,6-23-7 15,-3 6-10-15,-3-1-5 16,0 5-13-16,-2-5-9 0,-1 4-9 16,3 1-2-16,-1-2-3 15,5 2 0 1,-1-6-1-16,3-2-1 0,0-6 0 16,-2-3 1-16,10 0 1 15,-5-2 0-15,0-7 3 16,7 2-7-16,-2-7-50 15,0-6-32-15,7 0-142 16,-4-11-100-16,-1-6 204 16</inkml:trace>
  <inkml:trace contextRef="#ctx0" brushRef="#br0" timeOffset="104254.352">26460 16467 727 0,'-6'2'342'15,"6"1"-147"-15,1-2-22 0,-1-1-34 16,0-1-11-16,19-1-13 15,37-6-15-15,-16 1-32 16,0-2-13-16,-1-1-20 16,0 1-7-16,-8 4-14 15,-2 3-5-15,-13 1 5 16,-5-2-9-16,-9 3-87 16,0 2-113-16,1 5 118 15</inkml:trace>
  <inkml:trace contextRef="#ctx0" brushRef="#br0" timeOffset="105185.674">26916 16752 347 0,'0'-5'253'0,"1"2"34"15,2 3-68-15,-3 0-55 16,0 0-15-16,0 0-17 15,4 0-10-15,18-1-19 16,28-6-13-16,-17 6-26 0,2-2-13 16,1 4-20-16,-2-3-10 15,-2 3-9-15,-2-1-3 16,-11-1-4-16,2 3-1 16,-11 0-2-16,-5 4-1 15,-5 2 2-15,-6 2 0 16,-9 6 3-16,-8-1 0 15,0 6 0-15,-2-4 0 16,6-1 0-16,2 1-1 16,-7-5 0-16,-1 0-1 0,1-5 2 15,4-3 0-15,8-3 3 16,3-1 1-16,4-2-2 16,0-1-2-16,3-3-3 15,4 1-3-15,-1-1-2 16,4 1-1-16,6 3-2 15,1-1 0-15,6 2 1 16,-2 1 0-16,2 0 1 16,-1 0-1-16,-1 5 1 15,2 0-2-15,-2 4 2 16,3 2 0-16,-5 3 2 16,1 1 0-16,-6 5-1 15,-4 2 2-15,-4 8-1 16,-8-3 1-16,-6 4 2 15,4 5-1-15,-13-7 18 0,3 4 9 16,-11-8 25-16,-4-5 13 16,-6-1 6-16,-4-5-2 15,-1-3-14-15,0-3-8 16,8-11-15-16,2-5-6 16,5-7-8-16,-1-8-3 15,0-8-7-15,8 1-3 16,3-3-5-16,4 7 4 0,10 11-44 15,-1 0-25-15,7 13 40 16</inkml:trace>
  <inkml:trace contextRef="#ctx0" brushRef="#br0" timeOffset="107834.638">25000 12211 424 0,'0'-6'240'0,"0"2"-39"15,1 1-33-15,-1 2-52 16,0 0-14-16,0 0-18 16,0 0-11-16,0 0-7 15,0 0-8-15,0 0-6 16,0 0-4-16,0 1-2 15,0 0 3-15,0 0-4 16,-1 5-1-16,-4 16-16 16,-11 30-7-16,3-22-9 15,0 2-2-15,-3 5-4 0,-3 4-1 16,1 0 0-16,-1 0 0 16,1 0-1-16,1-8 1 15,0 1-2-15,0-4 1 16,4-4-2-16,3 3 0 15,1-7 0-15,3 2-1 16,2-6 0-16,-1-4 0 16,6-2-1-16,3-6 0 15,3-1 2-15,0-4 1 0,5-5 4 16,5-4-1-16,12-7-1 16,2-2 0-16,3-2-2 15,-1 0 0-15,-4 7 0 16,2 0 0-16,-7 4-1 15,-5-1 8-15,-10 2-55 16,-1 5-37-16,-4 3-133 16,0 4-117-16,-4 3 212 15</inkml:trace>
  <inkml:trace contextRef="#ctx0" brushRef="#br0" timeOffset="108267.459">25238 12260 755 0,'0'-6'441'0,"-1"2"-73"15,-1 2-180-15,2 2-41 0,0-1-84 16,0 1-23-16,0 0-24 16,0 0-4-16,0 0-2 15,0 0 3-15,0 1 6 16,7 16 2-16,8 39 0 16,-19-23-2-16,-3 6-6 15,1 7-3-15,-3 1-4 16,-3-5 0-16,4-2 0 15,-5-12 0-15,2-5-1 16,10 0 0-16,-1-9 0 16,3-1 0-16,0-7 6 15,-6-5-8-15,4-4-40 16,0 2-26-16,-1-1-106 16,2-2-94-16,0-18 171 15</inkml:trace>
  <inkml:trace contextRef="#ctx0" brushRef="#br0" timeOffset="108835.078">25223 12247 661 0,'-7'-1'380'16,"-2"-2"-86"-16,4 2-91 15,2-1-37-15,-2-1-57 16,7 3-22-16,-2-1-40 15,0 0-14-15,2 0-16 16,17-5-2-16,32-8-1 16,-19 13-3-16,5-3-5 15,4 3-1-15,4 6-2 0,-3-1 0 16,1 9-2-16,2 4 0 16,-11 3 1-16,-4 5-1 15,-13 5 1-15,-11 3 0 16,-5 6 2-16,-7 1 0 15,-6 2 3-15,-8-7 0 16,-12 0 0-16,-3-1 0 16,-7-13 13-16,7 4 10 15,-2-9 14-15,3-2 8 0,2-3-8 16,-1-4-6-16,4-6-16 16,4-1-7-16,5-3-7 15,8 1-3-15,1-2-1 16,-3-3-2-16,5-1 3 15,-6-7-16-15,18 8-42 16,-3-4-40-16,8 1-152 16,2 3 158-16</inkml:trace>
  <inkml:trace contextRef="#ctx0" brushRef="#br0" timeOffset="109250.455">25900 12198 553 0,'0'-10'380'0,"-3"6"53"16,0 4-145-16,-1 4-123 16,3-4-48-16,0 0-68 15,-2 6-12-15,-6 17-5 16,-10 36 1-16,9-20-10 16,0 4-4-16,0 4-4 15,1 5-1-15,0-9-3 16,1-3-3-16,1-5-1 15,0-4-1-15,1-6 0 16,0-3-1-16,-2-6 2 16,2-4 0-16,5-3 5 15,-4-8 18-15,5-4-42 16,-2-9-28-16,4-8-125 16,3-3-348-16,8-11 352 15</inkml:trace>
  <inkml:trace contextRef="#ctx0" brushRef="#br0" timeOffset="109584.138">25818 12211 604 0,'-3'-3'369'16,"-3"0"-51"-16,6 3-124 15,0 0-33-15,0-1-66 16,0 1-19-16,0 0-18 16,6 0-4-16,19 0-3 15,33 1-3-15,-18-2-13 16,6-1-8-16,4-4-10 16,-8 1-4-16,4-2-4 15,-6 1-1-15,-6-2 0 16,2-2-1-16,-14 1 0 15,-1 4-1-15,-9 5-2 16,-5 0 2-16,-7 2-64 16,-6 4-77-16,-5 5 87 15</inkml:trace>
  <inkml:trace contextRef="#ctx0" brushRef="#br0" timeOffset="109886.756">25776 12518 964 0,'-2'-7'434'0,"3"-2"-199"15,4 0-30-15,3 1-59 16,6 1-27-16,5 0-34 15,4 2-19-15,7 2-14 16,1 0-6-16,0 3-18 16,-2-2-6-16,-4-1-11 15,-1 3-3-15,-6 0-3 16,-1 5 1-16,-9-4-30 16,-2-1-41-16,-3-3-123 15,-2-4 117-15</inkml:trace>
  <inkml:trace contextRef="#ctx0" brushRef="#br0" timeOffset="110200.968">26230 12592 957 0,'0'3'482'16,"-10"-2"-145"-16,10 14-177 16,-12-2-33-16,5 9-54 15,4 7-15-15,-16-5-28 16,7 4-11-16,-3-2-8 15,5-3-4-15,10-3 16 16,-4-2-23-16,-1-8-85 16,-7-7 67-16</inkml:trace>
  <inkml:trace contextRef="#ctx0" brushRef="#br0" timeOffset="111334.339">26726 12262 322 0,'0'-5'205'0,"1"-3"11"16,1-1-19-16,1 1-21 16,1 0-1-16,-1 1-7 15,-3 6-5-15,0 0-26 16,0 0-23-16,0 0-38 15,0 0-13-15,0 0-15 16,0 1-3-16,-1 0-9 16,-1 19-11-16,-3 35-13 15,-1-22-3-15,0 5-3 16,-4 2 0-16,-6 1-1 16,8 0 0-16,-3-1 1 15,0-7-1-15,9 0 1 16,-13-11-1-16,6-7-2 0,6 0 1 15,-4-10 2-15,5-1-13 16,1-8-53-16,-2-4-37 16,3-9-162-16,4-6 163 15</inkml:trace>
  <inkml:trace contextRef="#ctx0" brushRef="#br0" timeOffset="111850.602">26665 12205 380 0,'-6'-5'288'15,"-2"0"21"-15,7 1-131 16,1-2-32-16,4 2-52 15,2-4-9-15,14 5-12 16,-2-5-8-16,8-3-12 16,8 10-5-16,-2-3-14 15,5 3-4-15,0 5-10 0,-2-3-4 16,0 10-5-16,-2 2-2 16,-6 6-3-16,-3 3 0 15,-13 0 0-15,3 4 0 16,-6 5 2-16,-6 2 0 15,-7 4 1-15,-7 1 0 16,-8 6 0-16,-3-4-2 16,1-2 0-16,-4-4 0 15,-4-6 9-15,0-1 10 16,-5 0 13-16,-2-2 7 0,0-8-4 16,4-1-8-16,8-6-12 15,-7-9-5-15,14-2-3 16,1-6 0-16,1-8-3 15,7-1-2-15,-13-8-14 16,3-1-19-16,3-4-35 16,7 5-18-16,12 10-42 15,3 1-50-15,0 12 114 16</inkml:trace>
  <inkml:trace contextRef="#ctx0" brushRef="#br0" timeOffset="112234.658">27267 12353 1057 0,'-12'1'476'0,"2"2"-247"15,-27 25-51-15,33-28-94 16,3 1-38-16,7 2-30 16,-6-3-9-16,0 0 2 15,17 2 6-15,36 4 8 16,-29-10 2-16,7 1-4 15,-2-2-4-15,-1-1-7 16,2 2-3-16,-5 2-1 16,2 0 0-16,-7-1-1 15,-7-2 8-15,-3 0-65 16,-6-2-68-16,-4 2 78 16</inkml:trace>
  <inkml:trace contextRef="#ctx0" brushRef="#br0" timeOffset="112647.187">27831 12045 953 0,'0'-3'431'0,"-1"9"-207"16,-4 5-56-16,-2 11-64 16,-2 8-9-16,-4 4-10 15,-2 4-10-15,1 6-24 16,-2-2-11-16,-4 2-15 15,6 0-4-15,-3-2-9 16,8 1-2-16,0-7-2 16,-4-6-2-16,4-4 0 15,-3-3-2-15,9-2 0 16,3 0 0-16,-2-8 2 0,4 1-15 16,-2-10-48-16,-2-2-25 15,5-4-140-15,-3 1 142 16</inkml:trace>
  <inkml:trace contextRef="#ctx0" brushRef="#br0" timeOffset="113185.539">27751 12074 452 0,'-1'-3'257'0,"1"3"-32"16,0 0-46-16,0 0-48 15,0 0-6-15,0 0-15 16,5 4-10-16,13 6-22 15,30 20-10-15,-20-14-20 16,1-4-5-16,6 4-10 16,0 3-8-16,3 0-9 0,-1 3-5 15,-7 3-4-15,-9 0-2 16,-11 6-1-16,0 2 0 16,-6 7 1-16,0 0-1 15,-5 5 2-15,-5 1 0 16,-3-4-1-16,-4-3 0 15,-3-4 1-15,-4-4 0 16,-12-3 3-16,0 1 14 16,-5-6 19-16,-3-5 6 0,-1-9 6 15,0-6-11-15,-4-8-14 16,4-8-3-16,2-6-6 16,1-8-4-16,7-4-6 15,3 0-8-15,12 2-3 16,10 7-13-16,7 10-41 15,-1 0-42-15,10 9-137 16,-4 3 148-16</inkml:trace>
  <inkml:trace contextRef="#ctx0" brushRef="#br0" timeOffset="113504.755">28328 12647 1155 0,'-1'0'483'0,"-4"5"-279"16,2 5-59-16,-3 6-53 16,-3 3-24-16,-1 5-27 15,-3-2-13-15,0 5-17 16,-2-2-5-16,2-3 0 16,2-2 18-16,10-14-17 15</inkml:trace>
  <inkml:trace contextRef="#ctx0" brushRef="#br0" timeOffset="114453.849">28931 12116 319 0,'8'-9'218'0,"-1"-2"10"16,1 0-42-16,-4 3-42 15,3 6-9-15,-7 2-27 16,-1 1-20-16,0 5-23 15,0-6-10-15,0 0 4 0,-6 23 5 16,-19 31-18-16,11-21-10 16,-11 5-19-16,3 3-3 15,4 8-6-15,-2-1-1 16,5 4-1-16,0-3-1 16,2-10 0-16,2-5 1 15,2-11 0-15,2-3 0 16,5-8 2-16,3 1-16 15,-1-6-36-15,0-7-11 0,1-2-76 16,0 0-38-16,0 1-227 16,0 0 251-16</inkml:trace>
  <inkml:trace contextRef="#ctx0" brushRef="#br0" timeOffset="114817.011">29300 12040 1054 0,'1'0'488'0,"-2"5"-236"0,-1-5-59 16,1 0-73-16,0 0-44 15,-1 6-29-15,-6 14-11 16,-12 33-17-16,8-28-7 15,-1 6-5-15,-1 5-2 16,-1 3-1-16,-2 6 1 16,-4 2-2-16,5 2 0 15,0 0 0-15,0 0 2 16,-1-15 0-16,0-2 0 16,4-8 1-16,2-8-2 0,2-5 2 15,-3-4 3-15,7-7-18 16,-4-5-31-16,7 0-103 15,3-6-101-15,-4-8 148 16</inkml:trace>
  <inkml:trace contextRef="#ctx0" brushRef="#br0" timeOffset="115057.063">28963 12287 615 0,'-1'-1'403'0,"0"-3"-21"15,1 4-182-15,0 0-46 16,0 0-70-16,0 0-18 16,24 11-5-16,27 12 1 15,-28-12-17-15,-1-5-9 16,14-3-12-16,2 1-3 15,-1-4 21-15,7 1 247 16,-20-2-209-16</inkml:trace>
  <inkml:trace contextRef="#ctx0" brushRef="#br0" timeOffset="115515.117">29608 12364 770 0,'-55'5'421'0,"53"-5"-69"16,1-1-94-16,-3-1-96 15,4 1-49-15,-2 0-70 16,2 1-15-16,0 0-3 16,0-1 2-16,18-1 0 15,24-7-6-15,-29 2-9 16,4 1-2-16,-4-3-13 16,-1 0-34-16,-2-1-46 15,-2 4 49-15</inkml:trace>
  <inkml:trace contextRef="#ctx0" brushRef="#br0" timeOffset="116683.582">30210 12052 448 0,'10'-20'261'0,"-2"4"-35"15,2 1-36-15,-4 4-54 16,1 3-18-16,-4 4-15 16,-2 0-5-16,-1 6-29 15,0-2-14-15,-1 0-23 16,-1 17-7-16,-13 44 7 15,-1-25 2-15,-2 6-6 16,-3-1-1-16,-3 5-8 16,-5 1-2-16,4 4-8 15,4 0-1-15,3-4-2 16,3 1-1-16,3-9-1 16,9-1 0-16,-8-12 0 15,8 0 1-15,4-5 0 16,-11-10 0-16,12 1 2 15,-5-6 0-15,-5-6 7 16,5 0 3-16,3 0 2 0,-2-2-2 16,1 1-9-16,0 0-7 15,0-5-30-15,3-9-18 16,15-38-34-16,4 31-15 16,6-4 12-16,-7-11 16 15,16 5 33-15,-3-8 19 16,9 2 14-16,4 7 1 15,-4 0 1-15,1 7-1 0,-11 6 1 16,-5 7-2-16,-8 8 4 16,-9 1 2-16,5 6 14 15,-9 7 11-15,-9 8 11 16,2 7 8-16,-14 8 3 16,4 1-1-16,-1 2-9 15,-4 2-5-15,-6-7-7 16,-1 2-4-16,-1-5-1 15,-1-5-2-15,0 0-2 16,1-3 0-16,-1-8 6 16,1 0 1-16,0-6-2 15,1-4-2-15,1-2-9 16,4-1-3-16,3-2-2 16,1-2-1-16,8 1 0 0,-2-2 1 15,1-7-2-15,7 2-2 16,0-8-17-16,0 0-28 15,3-8-106-15,-5-9-108 16,8 1 156-16</inkml:trace>
  <inkml:trace contextRef="#ctx0" brushRef="#br0" timeOffset="117216.125">30753 12238 982 0,'-3'-4'503'16,"-2"0"-152"-16,-3 5-196 15,-3 3-35-15,-4 5-60 16,-5 5-12-16,-5 5-7 15,1 5-7-15,-4 6-10 16,5 2-5-16,0 1-8 16,9 5-4-16,6-3-3 0,1-3-1 15,10-3 0 1,-8-10-1-16,7 0 2 0,7-3 0 16,-2-3 1-16,13 5 2 15,-4-11-1-15,-2-3 2 16,3-7 4-16,-2-8 0 15,6-4 0-15,0-5-2 16,1-8-4-16,0-1-1 16,-1-7-1-16,-2 0 1 0,-2-2-1 15,-4-2 0-15,-8 0-1 16,-4 0-1-16,-7 8-1 16,-6 3-1-16,-8 11-4 15,-1 5-4-15,-2 13-1 16,0 5-1-16,-3 8 3 15,1 3 2-15,1 5-18 16,2 0-22-16,5 9-70 16,-1-2-52-16,6 4-188 15,3-2 224-15</inkml:trace>
  <inkml:trace contextRef="#ctx0" brushRef="#br0" timeOffset="117814.327">31000 12220 916 0,'2'-5'439'16,"-3"-1"-181"-16,7 6-68 15,-4 2-89-15,-6 1-29 16,4 11-11-16,-2 5 9 0,0 8 15 16,0 4-6-16,-18 0-16 15,9 8-13-15,-9-1-20 16,3 3-8-16,3-3-10 16,-13-8-2-16,12-2-4 15,-5-6 1-15,10-6-1 16,3-4 0-16,-1-5 1 15,4-7 7-15,4-3 2 16,6-2-1-16,13-8-4 16,2-5-8-16,12-12-20 15,-6-7-14-15,-1-16-40 16,6 1-20-16,5-4-28 16,7 2 10-16,5 14 36 15,-2 3 22-15,-13 14 43 0,-3 7 4 16,-12 11 1-16,-3 2 4 15,-6 9 16-15,-6 8 16 16,-9 10 17-16,-7 8 5 16,-9 10 0-16,-4 1-11 15,-6 11-10-15,0-3-8 16,3 1-11-16,1-5-4 16,6-15-5-16,7-3 0 0,0-13-3 15,8-2 1-15,8-2 0 16,-2-10-12-16,12-2-66 15,-2-5-66-15,3-11 84 16</inkml:trace>
  <inkml:trace contextRef="#ctx0" brushRef="#br0" timeOffset="118548.395">31991 11942 438 0,'-15'-9'309'0,"13"1"38"0,6 4-124 15,-8 1-85-15,11 4-23 16,-11 4-30-16,0 2-5 15,3 9-4-15,2 8 3 16,0 9 14-16,-4 4 6 16,-1 7-7-16,-14-6-9 0,7 5-26 15,-2-2-13-15,-1 1-20 16,1 1-6-16,-6 4-7 16,2 1-3-16,-5 0-1 15,2 1 0-15,1-10-1 16,2-5 0-16,5-11 0 15,2-6 0-15,6-9 1 16,-1-3 2-16,6-4 13 16,2-5 0-16,1-5-1 15,2-5-3-15,1-16-15 16,1 1-1-16,-1-11-9 16,-3 0-2-16,-4 6 0 15,0-1 0-15,-9 13 3 16,-4 2-3-16,-9 10-5 0,-7 3-1 15,-5 5 1 1,-2 3-4-16,-1 6-4 0,-8 3 0 16,13 5 1-16,6 4 9 15,2 7 8-15,4-3 1 16,-8 5 2-16,-2-2 0 16,3-5 0-16,10 10-1 15,8-5 1-15,3 0-1 16,11 0 0-16,-1-8-1 15,7 0 1-15,4-1 1 0,-3-4 1 16,7 2 2-16,1-5 1 16,7-1 1-16,8-5 1 15,1-4 1-15,6-3-1 16,-9-6 2-16,-1-4-1 16,-1-2-1-16,-6-2 1 15,-1 0 10-15,-5 0-67 16,-1-1-45-16,-9 5 61 15</inkml:trace>
  <inkml:trace contextRef="#ctx0" brushRef="#br0" timeOffset="118843.553">32231 12647 1190 0,'-1'-3'639'15,"-8"3"-130"-15,-4 0-278 16,-5 0-50-16,-3 6-81 15,3-3-29-15,3 2-40 16,3-2-15-16,7 0-12 16,2 0-21-16,4 5-658 15,5 4 502-15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6-26T17:37:56.571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9559 1379 253 0,'29'-18'153'0,"-28"10"-13"16,-1 2-35-16,1-1 1 16,3 5 10-16,-1 0 1 15,-3 1-18-15,0 0-15 16,-1 0-33-16,0 0-12 15,0-1-15-15,0-1-5 16,0-8-7-16,-1 0 0 0,-1-1 5 16,-6-27 6-16,4 26 5 15,-4-2 0-15,-4 0-3 16,-4 0-2-16,-5 1-2 16,0 0-1-16,-1 6-4 15,-1-1-2-15,-4 1-2 16,-1 3 0-16,-7 1-2 15,4 6-2-15,-3 6-6 16,-6 8-2-16,4 8-1 16,-9 5-1-16,-7 14 0 15,3 3 0-15,-4 4 0 16,4-1 1-16,10-9-1 16,2 1 0-16,2-6-2 15,9 2-1-15,5 4-1 16,3 0-1-16,5 7-2 0,-3-2 2 15,6 7 3-15,3-2 1 16,6-2 4-16,2 2 0 16,-4-8 4-16,4-2 2 15,16-1 3-15,-5-4 1 16,13 0 4-16,1-2 1 16,-2 1 0-16,10 0 1 15,-1-2 1-15,-2 1 0 16,4-4 0-16,1-1 0 0,4-5-4 15,3-4-1-15,2-11 2 16,3-3 1-16,2-16 4 16,3-11 4-16,3-20 0 15,-1-13-2-15,-1-11-5 16,3 1-4-16,0 6-5 16,-3 7-1-16,-7 9-1 15,-10 1 2-15,-15-2-1 16,-1-3 2-16,-9-5-2 15,9-2 0-15,-1-2-1 16,-2 1 0-16,1 6-2 16,-6 2 1-16,0 8 0 15,-3 1 1-15,-7 7 10 16,-6-2 12-16,-12 3 11 0,-8 0 4 16,-7-1 2-16,2 4-6 15,-8-1 1-15,-8 7 3 16,-8 2-3-16,-8 1-4 15,6 5-12-15,5-2-6 16,5-1-9-16,-3 4-2 16,2 4-5-16,6 1-1 15,8 6-4-15,5 5-2 0,2 2-1 16,-4 6-1-16,-5 5 2 16,4 1-1-16,-1 4 3 15,5 1 1-15,6-1 6 16,3 5-66-16,8-1 48 15</inkml:trace>
  <inkml:trace contextRef="#ctx0" brushRef="#br0" timeOffset="4612.538">10798 3204 211 0,'4'-4'136'0,"-3"0"10"16,-1 0-10-16,0 3-21 16,0 1-13-16,0 0-31 15,0-1-9-15,0 0-2 16,0 0 1-16,0-1 8 15,0 1 3-15,0 0-1 16,0 0-4-16,0 1-15 16,-1 0-8-16,-1 0-18 15,1 0-4-15,-6 19-4 16,-14 28-2-16,14-21-5 16,5 2-3-16,-4-12-3 15,2 4-1-15,3-4 2 16,-4-3-2-16,3 2 1 15,2-5 1-15,-3-4 0 16,3-1 2-16,0-1 8 0,-1-5 3 16,0 0 1-16,0-1-2 15,1 1-8-15,1-2-3 16,8-20-4-16,10-25 0 16,-13 20 0-16,-1-2-2 15,2 7 0-15,0-3-1 16,-5 7 0-16,-2 2-1 15,-4 7-3-15,-8 0-3 16,1 10-2-16,-3 4-1 16,-1 8 2-16,2 7 2 15,-3 0 1-15,-4 6 1 0,-2 1 0 16,-1-3 1-16,-7 2 1 16,6 0 1-16,-2-1-1 15,1 3-1-15,8-3-1 16,1 0 0-16,6 1 0 15,4 1 0-15,0-1 1 16,3 2-1-16,3-3 0 16,2-2 0-16,3 0 2 15,5-7 1-15,0-2 4 16,4-3 4-16,4-9 9 16,2 4 3-16,6-7 1 15,-4-3-2-15,5-1-6 16,-4-8-3-16,6 2-2 15,-5-1-2-15,-2-1 0 0,3 3-1 16,-10 3-2-16,4 1 0 16,-6 4 0-16,-3 1 1 15,-2-1 0-15,-1-1 1 16,-3 2-1-16,1 1 1 16,-3 0-4-16,-2 1-14 15,0-1-53-15,0 0-37 16,0 1-131-16,0 0 145 0</inkml:trace>
  <inkml:trace contextRef="#ctx0" brushRef="#br0" timeOffset="5036.095">11059 3182 779 0,'4'-4'356'0,"-4"4"-187"0,-2 4-40 16,-3 8-55-16,-8-2-21 15,2 9 1-15,0-1 1 16,2 4-9-16,2 6-3 16,0-2-6-16,-2 0-3 15,-2 0-7-15,-3-2-4 16,-1 2-9-16,0-3-2 0,2 1-3 16,1 0-1-16,5-6-1 15,0 2-1-15,6-6 1 16,-3-2 1-16,4-4 1 15,-1-4 1-15,1-4-21 16,0 0-26-16,0-1-94 16,0 0-85-16,0 0 133 15</inkml:trace>
  <inkml:trace contextRef="#ctx0" brushRef="#br0" timeOffset="5412.03">11318 3113 765 0,'6'-8'364'16,"-3"8"-159"-16,-1 0-53 15,-2 4-60-15,0-4-22 16,-1 0-12-16,0 6-1 15,-4 17-15-15,-7 29-3 16,3-25-4-16,-3 3-4 0,-1-1-4 16,-1 4-2-16,-5-2-5 15,5 1-4-15,-7-5-7 16,4 1-1-16,6-1-2 16,-4-2-1-16,7-1 1 15,-1-1-1-15,2-2 0 16,4-4 3-16,8 0 1 15,-4-6 1-15,2-7-21 16,-5-4-28-16,-2-7-89 16,5-3-70-16,-2-9 120 15</inkml:trace>
  <inkml:trace contextRef="#ctx0" brushRef="#br0" timeOffset="5763.387">10969 3393 466 0,'-13'-1'295'15,"6"1"-2"-15,3 0-57 0,3 0-73 16,2 0-36-16,-1 0-39 15,0 0-16-15,0 0-13 16,15 3 0-16,37 5-9 16,-23-4-6-16,-7-4-6 15,8 0-3-15,-12-4-10 16,-3 0-4-16,2-2-8 16,-5 2-2-16,4-2-2 15,-2-1 0-15,6 3-5 16,-7-6-26-16,4 2-87 15,0 0-66-15,-4 1-274 16,2 3 285-16</inkml:trace>
  <inkml:trace contextRef="#ctx0" brushRef="#br0" timeOffset="6511.494">11323 3490 612 0,'-21'27'320'0,"17"-29"-83"16,0 0-52-16,1-1-64 15,2 1-21-15,1 1-27 16,0 0-12-16,0 0-17 15,0 0-5-15,0 0-3 16,2-1-2-16,15-6-3 16,23-8-3-16,-20 15-12 15,-3 1-4-15,1 4-8 16,2 1-2-16,-9 2-1 16,-3 2 0-16,-7 0 1 15,2 3 2-15,-7 3 2 16,-1-1 0-16,-5 3 3 15,-2-3-1-15,-2-2 1 16,1 1 1-16,-1-3-1 16,0-1 1-16,2-3 0 15,0 0-1-15,2-4 0 0,1 0-1 16,6-2-3-16,0-1-1 16,3-1-4-16,0 1-3 15,0 0-2-15,0-1 0 16,0 1 1-16,12-5 0 15,-2 3-1-15,30-7-1 16,-28 12 1-16,-1 6 0 16,2-3 1-16,1 8-1 0,-3 1 3 15,-2 2 0-15,-2 2 1 16,-4 0 1-16,-4 2 1 16,-2 3 0-16,-7 3 1 15,-3-1 0-15,-5 2 1 16,2-3 1-16,-7-3 1 15,0-2 0-15,-3-4 15 16,-5-3 7-16,5-3 11 16,-5-6 2-16,5-3-8 15,7-3-4-15,1-7-8 16,4-2-1-16,6-4-7 16,-18-6-2-16,8 0-6 15,4 3-3-15,2 2-16 16,10 5-21-16,0 4-65 15,3 1-66-15,-1 1 104 0</inkml:trace>
  <inkml:trace contextRef="#ctx0" brushRef="#br0" timeOffset="7227.854">11866 3285 458 0,'-5'-1'323'16,"1"0"25"-16,2 3-168 16,1-2-33-16,0 0-51 15,1 0-15-15,0 0-16 16,-1 0-4-16,0 0 1 16,0 2-2-16,-8 16-3 0,-17 27-3 15,6-29-16-15,0 1-7 16,-3 3-13-16,0 1-5 15,3 1-5-15,1-1-3 16,4 0-2-16,7 2 0 16,-4-1-2-16,4-3 0 15,11 4 0-15,-3-5 0 16,4-4 1-16,3-1 0 16,1-5 1-16,6 2 1 0,10-5 0 15,2-1 2 1,0-8 0-16,2-6 2 0,1-11 0 15,2-2-1-15,4-8 0 16,3-3-1-16,4 4-1 16,-6 1 1-16,-4 3 1 15,-7 5 1-15,-23-4 4 16,1 4-1-16,-10 0 0 16,-2 1 0-16,1 1-4 15,-11 0-1-15,-8-5-3 16,0 3-3-16,2 9-3 15,4 4-1-15,5 9-2 16,-1 1 1-16,1-1 0 16,4 2-2-16,1 1 0 15,4 5 0-15,-3 5 2 16,0 0-1-16,3 7-66 0,-2-4-41 16,3 3-111-16,4 7-102 15,2-8 214-15</inkml:trace>
  <inkml:trace contextRef="#ctx0" brushRef="#br0" timeOffset="7661.606">12329 3252 794 0,'-2'-7'423'0,"-1"7"-97"16,1-2-72-16,-1 1-88 16,2 1-41-16,0 0-55 15,0 0-23-15,0 0-25 16,0 0-5-16,-2 8-5 15,-12 12-2-15,-26 31-1 0,23-28 0 16,2 2-1 0,-4 1 0-16,-4-3-1 0,5 5-1 15,2-4-1 1,6 1-1-16,4-1 0 0,4 0 1 16,-5-4 0-16,-5-4 1 15,6-6 2-15,3-1 2 16,0-8-1-16,2-1-16 15,-3-5-60-15,1-6-42 0,14-3-126 16,2-5-139-16,12-2 244 16</inkml:trace>
  <inkml:trace contextRef="#ctx0" brushRef="#br0" timeOffset="8028.6">12646 3139 557 0,'7'-9'362'0,"0"3"14"16,-7 1-92-16,3 6-91 16,-13-2-45-16,-2 5-64 0,1 4-22 15,-1 8-17-15,12 16 0 16,-13 0-5-16,9 5-4 15,-19-7-10-15,3-2-5 16,6 4-8-16,-11-4-2 16,7 3-4-16,-7-2-1 15,3-1-1-15,1-1 0 16,5-1-1-16,0 0-1 16,1-2 2-16,3-2 0 15,-2-5 2-15,6-5 3 0,1-5 1 16,-1-2 4-16,10-7-27 15,-4-2-32-15,4-7-117 16,4-5-114-16,-3-2 171 16</inkml:trace>
  <inkml:trace contextRef="#ctx0" brushRef="#br0" timeOffset="8330.227">12245 3413 765 0,'-5'-3'395'16,"3"0"-106"-16,3 2-50 15,-1-1-68-15,0 1-34 16,11-1-44-16,12-2-12 15,34-3-23-15,-26 3-7 16,9 4-12-16,5 1-6 16,-6 0-14-16,-2 2-5 0,-16-2-7 15,-6 3-2-15,-6-1 6 16,-4 2-34-16,-5 1 434 16,2-1-312-16</inkml:trace>
  <inkml:trace contextRef="#ctx0" brushRef="#br0" timeOffset="18594.977">20413 3234 458 0,'-2'0'236'0,"1"0"-72"16,-1 0-42-16,1 0-57 16,0 0-21-16,0 0-17 15,0 0-2-15,0 0 8 16,0 0 5-16,0 0 13 0,0 0 0 15,0 0 0-15,0 3 2 16,-3 9-8-16,2-2-4 16,-6 36-12-16,1-32-9 15,1 2-9-15,3 3-4 16,3-4-3-16,-7-3 0 16,12 3 0-16,-5-5 0 15,0-3 0-15,2 1 0 16,-1-5 0-16,2-1 5 0,-7-2 12 15,3-1 5-15,0 0 0 16,0 0-3-16,1 0-10 16,0 0-6-16,0 0 0 15,0 0-3-15,2-6-1 16,2-3 0-16,4-5-1 16,13-29 0-16,-13 31-1 15,-3-6-1-15,1 5 0 16,-4-3-2-16,-10-4-1 15,3 7-2-15,-8 3-3 16,-4 6 0-16,4 13-1 16,-10 1 1-16,1 9 3 15,1 2 1-15,-3-3 1 16,1 4 0-16,-2-1 1 16,-4-1 1-16,3 0 0 0,3 1-1 15,4 0-1-15,5 2 0 16,4-3-1-16,4 3 1 15,3-2 1-15,1 0-1 16,3 2 2-16,4-1-1 16,1 4 0-16,4-2 0 0,0-5 0 15,2 2 1 1,1-6 1-16,-1-1 0 0,4-3 1 16,-1-7 3-16,7-3 0 15,4-3 1-15,5-5 0 16,-4 1-1-16,5-3 0 15,-4-5-1-15,-2 0 0 16,3 2 0-16,-9 1-1 16,0 6-1-16,-8 0-1 15,-4 3-2-15,-2 3-1 16,-5 0 0-16,-2 2 3 16,0-2-12-16,0 0-76 15,0 0-65-15,-1 0 88 16</inkml:trace>
  <inkml:trace contextRef="#ctx0" brushRef="#br0" timeOffset="19059.636">20663 3251 596 0,'1'-5'354'16,"3"1"-50"-16,-3 1-111 15,-1 2-27-15,0 0-61 16,0 0-25-16,-1 1-43 15,0 0-15-15,-2 10-3 16,-6 13 3-16,-12 35 5 16,7-29 0-16,1 3-1 15,-3 0-2-15,2-2-9 16,0 2-3-16,2-1-5 16,-1-1-2-16,2-1 0 15,0-3 0-15,2-6 0 0,2-3 0 16,2-7 1-1,0-4 0-15,0-4 3 0,1-6 0 16,3-6-31-16,1-2-36 16,0-12-138-16,4 0-182 15,8-6 242-15</inkml:trace>
  <inkml:trace contextRef="#ctx0" brushRef="#br0" timeOffset="19407.963">20923 3229 685 0,'7'-12'404'16,"-2"0"-77"-16,-2 4-118 16,-1 2-48-16,-2 8-79 15,-4 2-22-15,-1 11-34 16,-2 8-5-16,-2 4 4 15,-3 2 4-15,1 3 5 16,-4-3 0-16,-1 0-3 16,4 4-7-16,-5-4-11 15,3 0-3-15,4 1-3 16,1-1-1-16,-4-3-1 16,5-2-1-16,-9-7 1 0,3-3-1 15,6-1 2-15,-1-6 0 16,6-2 0-16,-2-3-6 15,-2-9-41-15,2-2-39 16,0-6-160-16,4-1-280 16,1-2 343-16</inkml:trace>
  <inkml:trace contextRef="#ctx0" brushRef="#br0" timeOffset="19701.887">20637 3446 941 0,'-13'-31'420'0,"20"28"-200"16,3-3-38-16,7-1-61 15,8 1-22-15,9 1-31 16,-3 2-14-16,2-1-18 15,-5 2-8-15,-10 1-14 16,4 0-4-16,-3 2-4 0,-8 0-1 16,-1-1-1-16,-2 1-1 15,-6-1 4-15,4 0-20 16,-1 1-113-16,-5-1-114 16,0 0 142-16</inkml:trace>
  <inkml:trace contextRef="#ctx0" brushRef="#br0" timeOffset="20423.375">20935 3609 590 0,'-6'1'296'0,"3"-2"-103"15,2-2-41-15,1 2-72 16,0 0-26-16,0 0-19 16,5-9 2-16,-2 1 13 15,10 1 7-15,32-22 11 0,-24 29-5 16,-1 4-14-16,-1 5-8 15,-2 4-21-15,-3 2-4 16,-2 1-6-16,-4-2 0 16,-3 2 0-16,-4 0 2 15,-7-3 11-15,-3 8 2 16,-5-5 3-16,-6-5-5 16,-5 3-9-16,-3-9-3 15,1 4-4-15,2 3-1 0,5-8-2 16,7 5-1-1,3-7-2-15,2-2 1 0,6 0-3 16,3 1-1-16,3-4 0 16,-4 3 1-16,0 1 1 15,5-2 0-15,16-1-1 16,28 0 1-16,-25 6 0 16,-1 5 0-16,-3 3-1 15,-4-2 0-15,-2 8 0 16,0 1-1-16,-8 5 2 15,-2 2 0-15,-9-2 1 16,-6 1 1-16,-6-4 2 16,-4 3 0-16,-9-1-1 15,-2-1 9-15,-7-3 17 16,1-2 12-16,2-7 20 16,3-3 1-16,2-8 0 0,-4-5-5 15,3-11-13-15,4-2-11 16,7-3-19-16,5 1-7 15,10 4-10-15,0 1-1 16,5 5-39-16,3 2-42 16,4 5-125-16,4 3 129 15</inkml:trace>
  <inkml:trace contextRef="#ctx0" brushRef="#br0" timeOffset="21673.125">21705 3355 442 0,'4'-6'223'16,"3"-2"-62"-16,0-1-13 16,0 0-13-16,-5 1-11 15,-2 2 0-15,0 2 7 16,0 4 6-16,0-1-5 0,0 1-33 15,0 0-22-15,-1 0-40 16,0 0-12-16,-2 3-10 16,-6 10-1-16,-17 33-2 15,16-25 0-15,0 1-1 16,3-1-1-16,-6-2-1 16,5 1-1-16,1-4-3 15,-1-1 0-15,5-5 0 16,2-3-1-16,-1-4 3 15,2 0 4-15,1-6 6 16,-1 2-1-16,0 0-3 16,0-1-4-16,11-20-7 15,22-28 0-15,-16 22-2 16,-1 4 0-16,-8 2 0 16,1 3 1-16,-9 2 1 0,0 4 0 15,-4 3-2-15,-4 4-3 16,-6 1-3-16,-6 5 1 15,-2 3 0-15,-1 3 4 16,4 7-1-16,-2 2 1 16,-1 4 0-16,-2-2 0 0,2 3 0 15,-1 3-1 1,2-1 1-16,4 4 0 0,2 0-1 16,2 0 1-16,4 3 0 15,2-1 0-15,1 3 0 16,1-4 0-16,6 2 0 15,1-2 1-15,5-6 0 16,5 0 0-16,-1-8-1 16,5-2 0-16,5-6 0 15,4-1 1-15,4-9 2 16,3 1 1-16,3-10 0 16,4 2 1-16,-5 0-1 15,1-1-1-15,-11 0 0 16,-4 0-2-16,-4 1 3 15,-5 1-17-15,1 2-33 16,-5 3-28-16,-6 1-78 0,-6-2-38 16,0 4-229-1,-2-1 271-15</inkml:trace>
  <inkml:trace contextRef="#ctx0" brushRef="#br0" timeOffset="22044.31">21998 3289 470 0,'3'-20'338'0,"1"14"34"15,-4 0-121-15,-1 8-114 16,-2 11-38-16,-7 7-40 16,-1 4-8-16,-4 7-12 15,-4-1-5-15,-1 3-7 16,1 5-2-16,0 2 1 16,1-1 0-16,4 0-6 15,1-2-4-15,1-8-7 16,2-1-1-16,5-9-2 15,-1-3 0-15,4-10 1 0,-4-8 5 16,-1-2-41-16,7-1-33 16,-1-8-147-16,4-1 129 15</inkml:trace>
  <inkml:trace contextRef="#ctx0" brushRef="#br0" timeOffset="22374.097">22253 3251 1085 0,'7'2'484'0,"-7"-1"-264"16,-2 0-62-16,0 6-95 15,1-7-29-15,0 0-14 16,-6 15-3-16,-21 35-3 15,13-23-1-15,-4 4 2 16,-3 2 1-16,-2 5 4 16,-3 3 2-16,-1 3-3 15,3-8-2-15,5 4-7 16,2-5-3-16,4-9-2 16,3 4-1-16,3-11 0 15,0-5 0-15,4-7 14 0,0-2-21 16,1-8-75-16,2-2-75 15,1 4 82-15</inkml:trace>
  <inkml:trace contextRef="#ctx0" brushRef="#br0" timeOffset="22672.531">21874 3445 584 0,'-10'0'320'0,"7"-2"-97"15,3 2-54-15,5 0-55 16,-5 0-24-16,8 0 6 16,17 0-6-16,34 0-20 15,-21-1-3-15,2 1-6 16,1 0-5-16,0-3-18 15,-2 3-9-15,-9 2-18 16,-13-2-3-16,-6 2-3 16,-5-2 2-16,-5-1-113 0,9 0-193 15,-10-1 198-15</inkml:trace>
  <inkml:trace contextRef="#ctx0" brushRef="#br0" timeOffset="23256.128">22156 3692 798 0,'-5'-4'372'0,"4"2"-151"16,1-1-46-16,0 3-75 16,0-2-18-16,4 1-30 15,18-2 0-15,30-6-2 16,-27 6-6-16,-2 5-8 16,-4-2-7-16,-10 2-10 15,10 8-3-15,-11-6-5 16,0 3-2-16,-2 3 10 15,-12-6 5-15,-4 7 8 0,0 4 1 16,-10 0-9-16,10 7-6 16,-13 0-8-16,-7-5-3 15,-5 1-2-15,-8-6-1 16,14 4-2-16,-2-3 0 16,10 1 0-16,7-1-1 15,5-2 0-15,4 0-1 16,3-3 0-16,1 0-1 0,3-1-1 15,3-2 1-15,6 2 0 16,2-2 1-16,8-1 2 16,0 0 3-16,9-2 3 15,2-1 6-15,-1-1 9 16,2-1 1-16,-19-2-2 16,3-1-5-16,-3 1-9 15,-2 0-2-15,5 1-3 16,-5-2 45-16,-5 1-93 15,1 0 347-15,7 3-227 16</inkml:trace>
  <inkml:trace contextRef="#ctx0" brushRef="#br0" timeOffset="24208.518">22979 3342 439 0,'-3'-5'313'16,"1"5"45"-16,0 1-130 15,1-1-87-15,1 0-37 16,-1 0-44-16,1 0-10 15,0 0-9-15,-1 0 2 16,0 3 6-16,0 11 0 16,-4 1-2-16,-11 29-6 0,7-22-16 15,-1 0-4-15,2 0-6 16,3-1-3-16,-2-5-4 16,0-3-1-16,5-4-1 15,-2-6 2-15,4-4 7 16,6-4 1-16,-1-9 0 15,4-5-3-15,2-6-5 16,-1-2-20-16,2-1-31 16,0 2-9-16,-3 3-10 15,-2 4 20-15,-7 5 28 16,-4 5 7-16,-8 4-2 16,-2 5-1-16,-6 5-2 15,-2 2 3-15,-2 9 6 16,-2-1 1-16,-1 5 3 15,5 4 2-15,3 3-1 0,3 1 1 16,3 6 1-16,5 2-1 16,0 0 1-16,-1 4-1 15,4-3-1-15,-7-3 0 16,5-1-1-16,4-6 0 16,-3-4 0-16,12 1 0 0,-3-7 0 15,8-1 1-15,9-3 2 16,-12-6 3-1,12-2 5-15,0-5 1 0,2-5-2 16,5-5-1-16,5-2-5 16,-5 0 0-16,1 1-1 15,-1 0-1-15,-9 2 0 16,-3-3-27-16,-6 2-98 16,-4 4-67-16,-3 1 104 15</inkml:trace>
  <inkml:trace contextRef="#ctx0" brushRef="#br0" timeOffset="24611.351">23310 3338 819 0,'-9'-15'429'15,"5"14"-116"-15,-2 2-111 16,0 8-100-16,1 3-46 16,-4 6-38-16,3 6-3 0,-7 3-1 15,5 4-1-15,-8 7 0 16,-3 2-1-16,9 4 6 15,-11 0 1-15,10-3-1 16,-2-3 0-16,-9-12-9 16,8 0-1-16,-3-7-2 15,6-4-1-15,6-7 0 16,-2-1 1-16,4-10-14 16,0-1-36-16,3-7-119 15,3-3-128-15,6-8 174 16</inkml:trace>
  <inkml:trace contextRef="#ctx0" brushRef="#br0" timeOffset="24905.466">23592 3278 936 0,'4'-2'451'16,"-4"3"-186"-16,-4 0-78 15,3-1-87-15,0 0-34 16,-14 27-20-16,-33 33-8 0,27-23-8 16,-1-1-1-16,2 5-4 15,1 0-1-15,0 2-6 16,3 3-3-16,0-5-5 16,0-5-2-16,1-4-1 15,3-5-1-15,3-2-1 16,-3-4 0-16,7-8 1 15,-3-4 5-15,6-7-55 16,-3-2-53-16,0-8-278 16,-4-3 241-16</inkml:trace>
  <inkml:trace contextRef="#ctx0" brushRef="#br0" timeOffset="25165.763">23119 3543 732 0,'-2'-3'432'0,"2"-1"-50"16,10-4-177-16,8-1-33 16,7 1-62-16,1-2-20 15,11 3-43-15,4 1-13 16,2 1-16-16,6 4-6 0,-7 1-5 15,-12 0-2-15,-7 3-4 16,-5 1 36-16,-11 1-98 16,-2 2-66-16,-5 0 89 15</inkml:trace>
  <inkml:trace contextRef="#ctx0" brushRef="#br0" timeOffset="25725.715">23437 3829 728 0,'-3'-1'362'0,"5"0"-119"16,6-3-96-16,5 2-22 15,8-2-16-15,3 4 0 16,8 0-30-16,0 1-15 16,4 6-12-16,-8-3-7 0,-10 3-17 15,1-1-5-15,-20-1-8 16,1 1 0-16,-3 3 6 15,-12 2 1-15,-5 5-2 16,-7 2-2-16,-6 1-8 16,-2 0-2-16,5 4-2 15,3 1-2-15,5 3-2 16,1-3 0-16,7 1 0 16,2-4-1-16,4-4 0 15,5 3-1-15,3-10 0 16,1 3 0-16,7-2 1 15,4-4 0-15,5-2 5 16,4-3 4-16,7-2 3 16,3-5 2-16,10-5 2 15,3 2-4-15,-3-10-3 0,3 0-1 16,-9 1-6-16,-7-5 32 16,2 9-66-16,-8 5 448 15,5-3-312-15</inkml:trace>
  <inkml:trace contextRef="#ctx0" brushRef="#br0" timeOffset="26608.098">24455 3321 798 0,'-1'-3'383'0,"0"3"-152"15,-4 1-51-15,4-1-96 16,0 0-16-16,-7 16-19 16,-15 32-5-16,13-25-4 15,1 1-2-15,-1 1-2 16,-1 0-4-16,1-2-8 15,2-1-3-15,3-5-9 16,1 0-3-16,3-10-1 16,-1-2 1-16,2-5 12 15,1-2 3-15,-1 1 0 16,0-1-3-16,5-13-13 16,17-35-3-16,-16 22-4 15,3 3-1-15,-5 2-6 16,-4 5-1-16,-2 4-2 0,-6 5-2 15,-6 3-2-15,-7 2-2 16,-4 8 0-16,-1 4 1 16,-4 6 5-16,7 5 3 15,-5 0 2-15,1 4 1 16,1 5 0-16,0 0 0 16,9 8 0-16,-3 3 1 0,8 0-1 15,2 4 2-15,4-8 0 16,2-5-1-16,7-1 1 15,4-6-1-15,7-2 1 16,1-3 0-16,5-6 1 16,3-1 2-16,3-8 2 15,4 0 2-15,2-10 1 16,0-4 0-16,5-4-2 16,0-4 8-16,-1 7-55 15,-6-4-51-15,-7 4-392 16,-1 3 323-16</inkml:trace>
  <inkml:trace contextRef="#ctx0" brushRef="#br0" timeOffset="27021.41">24795 3389 1185 0,'-3'-6'494'0,"-1"3"-311"15,-3 4-44-15,-3 4-82 16,0 4-25-16,0 8-18 15,0 5-4-15,1 11 0 16,-11 2 1-16,-2 8 0 16,6 3 1-16,-6-4 0 15,8 3 0-15,-4-7-3 16,-6-5-1-16,5-2-3 16,4-8 0-16,4-5-1 15,3-2-1-15,4-9-1 16,1-1 3-16,5-9-28 15,4-6-40-15,11-7-120 0,4-13 114 16</inkml:trace>
  <inkml:trace contextRef="#ctx0" brushRef="#br0" timeOffset="27314.384">25166 3332 854 0,'2'-8'470'0,"-2"12"-125"16,-2 1-114-16,-1 3-106 16,-3 3-44-16,-5 4-17 15,2 1-9-15,2 9-21 16,-6 2-5-16,-7 4-4 16,-4 3 4-16,-5 3 3 15,3 2-2-15,3 2-7 16,2-1-8-16,3-7-7 15,1 0-2-15,5-7-2 16,2-2-1-16,0-3 0 16,3-5-1-16,4-4 1 15,2-7-33-15,0-4-66 16,2 0-53-16,-1-1 78 16</inkml:trace>
  <inkml:trace contextRef="#ctx0" brushRef="#br0" timeOffset="27612.585">24693 3621 817 0,'-2'1'449'16,"3"2"-87"-16,6-5-173 15,-7 2-27-15,10 0-49 16,17-2-18-16,38 0-28 16,-29-1-16-16,9 3-19 15,-3 2-8-15,-2-3-10 16,-3 0-4-16,-8-3-2 16,-5 4-1-16,-10 2-2 15,-3-2-5-15,-10-2-73 16,-1-2-72-16,-8-7 89 15</inkml:trace>
  <inkml:trace contextRef="#ctx0" brushRef="#br0" timeOffset="28189.928">25039 3884 657 0,'0'0'297'0,"2"2"-106"16,-1 3-44-16,13 3-4 15,36 12-5-15,-19-19-17 16,1-2-18-16,3 1-27 16,-10 0-9-16,-4 1-13 15,1 2-3-15,-10 1-7 16,0 1-8-16,-9 2-12 16,-5 0 4-16,-14 9 9 15,-1 3 4-15,-12 4-2 16,2 5-10-16,5 0-15 15,-8-2-4-15,4 2-4 16,0 2-1-16,-7-7-2 0,8 0 0 16,3-3 0-16,1-4-1 15,10-1 0-15,3 1 0 16,2-5-1-16,2 0-1 16,2-2 0-16,-1 2 1 15,3-2-1-15,4 0 0 16,4-1 1-16,3-1 4 15,11-4 17-15,6 0 2 16,7-6 3-16,4-1-3 0,4-6-14 16,1-3-3-16,1-4-9 15,-3 1-20-15,-3 1 76 16,-7 3-48-16</inkml:trace>
  <inkml:trace contextRef="#ctx0" brushRef="#br0" timeOffset="30854.63">26122 3392 435 0,'3'-1'280'15,"0"1"-29"-15,-5 1-55 16,1-1-37-16,0 0-35 16,-1 0-18-16,1 0-30 15,-6 11-9-15,-1 6-18 16,-32 29-7-16,24-20-15 16,-4 2-3-16,5 3-8 0,1 0-2 15,3-7-7-15,2-3 0 16,7-8-2-16,1-3-1 15,1-6 9-15,2-4 6 16,6-11 2-16,2-5 1 16,5-9-9-16,0-5-5 15,2-2-3-15,-1-1 0 16,-3 0-9-16,-3 4-3 16,-5 8-4-16,-5 5 1 15,-4 10-4-15,-1 4-1 0,-12 6-2 16,-5 4-2-16,-9 6 9 15,-2 4 2-15,0 4 4 16,-1 2 1-16,2 2 2 16,2 7 1-16,3 2-1 15,2 0 1-15,5-1 0 16,3-1-1-16,9-1 1 16,5-2-1-16,3 3 0 15,-4-8 0-15,2-1 1 16,2-3-1-16,4-4 1 15,8-1 0-15,0-4 0 16,3-2 3-16,6-7 3 16,3-3 2-16,7-6 1 15,2-5 0-15,5-4-1 0,0-1-2 16,-1 3-2-16,2-1-2 16,-12 1-66-16,-6 3-57 15,-5 3-144-15,-4 5 153 16</inkml:trace>
  <inkml:trace contextRef="#ctx0" brushRef="#br0" timeOffset="31255.494">26475 3427 843 0,'3'-9'436'0,"-2"4"-109"15,1 3-121-15,-6 2-99 16,3 0-38-16,0 0-46 15,-1 2-11-15,0 23-5 16,-41 31 0-16,29-16 1 0,-7 3-1 16,-3 10 1-16,-4-4-2 15,1-4-1-15,2-3-1 16,3-14 0-16,3 1 0 16,3-11 0-16,3-2-1 15,1-8-1-15,2-1 5 16,8-7-47-16,-2-1-49 15,9-8-194-15,5-3 177 0</inkml:trace>
  <inkml:trace contextRef="#ctx0" brushRef="#br0" timeOffset="31588.012">26813 3387 837 0,'-1'0'447'16,"-3"2"-114"-16,-6 4-164 15,0 1-31-15,-3 2-57 16,0 3-12-16,2 4-23 16,-4 2-10-16,-1 6-12 15,0 3-4-15,-2 6-7 0,4 3-1 16,0 6-2-16,-2-5-1 15,-3 2-1-15,4-2-1 16,-5-8-2-16,0 0 0 16,3-7-1-16,-7-5 0 15,6-5 0-15,3-1 1 16,3-7-30-16,5-3-40 0,2-2-172 16,-1-5 154-1</inkml:trace>
  <inkml:trace contextRef="#ctx0" brushRef="#br0" timeOffset="31874.595">26389 3593 790 0,'0'-7'458'15,"1"0"-76"-15,9 0-169 16,0 0-47-16,9 0-65 16,6 0-21-16,8 4-25 15,3 3-10-15,0 4-18 0,-4 2-6 16,-2 1-11-16,-13-1-2 16,3 0-3-16,1 4 0 15,-10-3-2-15,8 2 16 16,-11-4-100-16,1-4-60 15,3-2 89-15</inkml:trace>
  <inkml:trace contextRef="#ctx0" brushRef="#br0" timeOffset="32453.245">26742 3896 579 0,'-2'0'298'0,"2"0"-63"16,0-1-24-16,0 1-36 15,0 0-13-15,0 0-39 0,0 0-11 16,0 0-13-16,3 0-6 16,18-1-9-16,31-1-10 15,-26 1-24-15,2-1-13 16,-4 4-18-16,-3 1-5 16,-4 3-6-16,-4 3-3 15,-9 1 2-15,-4 1 3 16,-5 2 9-16,-8 1 3 0,-9 3 0 15,-1 1-4-15,-10 2-8 16,-1 0-1-16,-3 2-4 16,-3-3 0-16,3-3-1 15,11 1-1-15,5-1-1 16,2-4-1-16,6 0-1 16,-3-1 0-16,8 2-1 15,10 5-1-15,6 2-2 16,2-3 1-16,3-6 1 15,-4-1 0-15,2-5 2 16,13 4 0-16,4-6 3 16,6-4 1-16,12 0 2 15,-12-7 2-15,1-3 0 16,0-2 0-16,-7-3 11 16,-1-1-12-16,-5-6-2 15</inkml:trace>
  <inkml:trace contextRef="#ctx0" brushRef="#br0" timeOffset="33204.591">27762 3454 474 0,'4'-6'308'0,"-1"3"2"0,1 1-53 16,-4 0-67-16,-1 2-34 16,0 0-51-16,-1 0-18 15,1 0-32-15,-9 1-6 16,-8 3-7-16,-33 14-5 15,22-8-9-15,-2 3-5 16,-6 2-12-16,1 2-5 16,-2 4-2-16,-2 1-2 0,6 4-1 15,4-2-1-15,9 4 0 16,2 1-2-16,7-2-1 16,5 2-1-16,6-2 0 15,4-1 0-15,5-4 0 16,2-5 0-16,6 0 2 15,1-3 0-15,4-1 2 16,4-2 0-16,1-4 4 16,1-5 3-16,0-2 2 15,-3-5 2-15,1-3 10 16,-5-3-34-16,-3-5-147 16,3 0 118-16</inkml:trace>
  <inkml:trace contextRef="#ctx0" brushRef="#br0" timeOffset="33592.56">28072 3454 829 0,'3'-3'422'0,"-7"5"-130"15,1 0-100-15,2-2-86 16,0 0-24-16,-2 10-16 16,-5 13-6-16,-11 35-15 15,4-24-5-15,-1 2-8 16,-4 1-5-16,-2-2-9 15,-3-2-3-15,-1-9-5 16,4 1-3-16,2-5-2 16,3-4 0-16,7 2-2 15,1-11-1-15,6-2-1 16,1-2 6-16,3-4-58 0,-1 0-42 16,0 0-121-1,0 0-324-15,16-6 369 0</inkml:trace>
  <inkml:trace contextRef="#ctx0" brushRef="#br0" timeOffset="33938.763">28418 3420 1122 0,'0'-6'496'0,"-1"4"-254"16,-4 2-59-16,4 0-93 15,0 0-31-15,0 0-39 16,0 0-6-16,0 1-7 16,-1 13 0-16,-3 5 2 15,-12 29 0-15,0-19 14 16,-4 4 4-16,-3 4 4 16,1 4 0-16,0 0-13 15,-2-5-4-15,1-2-6 16,1-3-2-16,6-6-1 15,0-3-2-15,2-6 0 16,1-6-1-16,8 0 2 16,-2-4-18-16,12 0-43 15,-3-3-39-15,-6-2-131 16,7 1-78-16,-2-2 189 0</inkml:trace>
  <inkml:trace contextRef="#ctx0" brushRef="#br0" timeOffset="34259.274">27974 3664 844 0,'-4'0'416'0,"-5"-4"-139"16,10 4-79-16,5 0-85 16,2 0-22-16,15 0-29 15,0-3-5-15,6 1-4 16,3 0-10-16,5 2-12 16,2 0-5-16,2 2-9 15,-3 0-4-15,-9 1-5 16,-8 0-2-16,-6-5 3 15,-4 1-44-15,-4-2 6 0,3 4 14 16</inkml:trace>
  <inkml:trace contextRef="#ctx0" brushRef="#br0" timeOffset="34953.668">28334 3941 742 0,'-7'1'394'0,"2"1"-93"15,2-1-86-15,3-1-68 16,0-1-44-16,0 0-41 15,0 0-14-15,18-9-13 16,27-17 13-16,-27 15 15 16,0 3 3-16,-1 4 5 15,1-1-10-15,0 4-14 16,-5-1-7-16,3 0-12 16,0 5-8-16,-7-1-8 0,2 4-4 15,-9 2-3-15,7 1-1 16,0 6-1-16,-7-2 1 15,3 2 1-15,-12-1 0 16,-3 1 1-16,8 3 0 16,-13-1 0-16,2 3 1 15,-9-1-2-15,-7 2 0 16,0-1 0-16,3-2-1 16,-2-3 0-16,5 0-1 0,-3 4-1 15,-1-5-1-15,6 4 0 16,0-1 1-16,5-6 0 15,3 0-1-15,5-5 1 16,0-1-1-16,6-6 0 16,2 1-1-16,1 4-3 15,-1-3 0-15,0 0 0 16,0 0 1-16,11 0 2 16,7 1 0-16,29 0 2 15,-24-2 1-15,5 2 7 16,0-1 7-16,4-4 9 15,-1 0 0-15,3 4-6 16,-3-6-4-16,-5 2-9 16,-5 2-2-16,-9-2-2 15,2 4-2-15,-9 1 9 16,1 0-25-16,-2 4-5 0,-3 5 14 16</inkml:trace>
  <inkml:trace contextRef="#ctx0" brushRef="#br0" timeOffset="36453.189">29310 3492 226 0,'0'-2'194'0,"3"-3"55"16,1 2-35-16,-1 1-53 15,0-1-13-15,-2 2-29 16,0-1-15-16,1 1-34 16,-2 0-12-16,0 0-4 15,0 0-1-15,0 0 1 0,0 0 2 16,0 1-13-16,0 0-5 16,0 0-9-16,-2 8-6 15,-3 10-9-15,-14 27-4 16,14-24-5-16,-1-2 0 15,1 0-2-15,4-2 0 16,-1-5 1-16,1-4-2 16,1-5 5-16,1-3 5 0,3-8 9 15,-1-2 2-15,8-7-3 16,1-1-5-16,3-6-7 16,2-1-1-16,0 0-2 15,-1-1 0-15,-3 8-3 16,-4-1 1-16,-6 7-1 15,-4 2-1-15,-12 5-4 16,-1 3-5-16,-9 5-4 16,-4 2 0-16,2 9 5 15,-7-1 2-15,2 2 4 16,0 4 0-16,0 4-1 16,0 1 0-16,8 10-1 15,-1 3 0-15,9 2 2 16,3 1-1-16,4-4 1 15,-5-5 1-15,-2-5-1 16,2 1 1-16,-1-4-1 0,13 2 1 16,2-3-2-16,2-3 2 15,8-2 0-15,-4-5 0 16,12-4 4-16,-3-5 2 16,10-5 5-16,8-3 0 15,5-7 0-15,3 0-1 16,0-4-4-16,-6 1-1 0,-8 2-1 15,-2 2-2-15,-12 5 1 16,-4 2-3-16,-9 2-18 16,-3 1-13-16,-7 1-45 15,1 2-38-15,-2 5-60 16,-2 0-63-16,-3 2 151 16</inkml:trace>
  <inkml:trace contextRef="#ctx0" brushRef="#br0" timeOffset="36850.955">29626 3442 659 0,'4'-14'370'16,"1"8"-58"-16,3 0-85 15,-1 5-86-15,-7 1-42 16,-4 6-45-16,-2 5-6 16,-7 8-9-16,-5 8 3 0,-1 10 6 15,-6 2-3-15,6 12-4 16,-1-1-1-16,-6-5-13 15,3 0-7-15,-5-12-9 16,-1-5-2-16,10-5-3 16,2-3-2-16,6-6 0 15,4-2-1-15,4-4 0 16,2-4 0-16,0-2-22 16,1-3-25-16,0 0-80 15,0 0-62-15,4-5 113 16</inkml:trace>
  <inkml:trace contextRef="#ctx0" brushRef="#br0" timeOffset="37188.983">29990 3398 1013 0,'3'-3'513'0,"-6"3"-189"15,-1 3-159-15,3-3-49 16,-10 3-67-16,-8 7-10 16,-36 24-11-16,32-11-6 0,3 10-11 15,-5 2-1-15,0 9-4 16,-1 2 0-16,2-6-1 16,3 3 0-16,1-7-1 15,3-3-1-15,-3-3 1 16,2-2-2-16,-1-5 1 15,1-2 1-15,10-3-1 16,-1-1 1-16,-2-6-25 16,0-4-31-16,7-5-79 15,-1 1-68-15,5-4 122 16</inkml:trace>
  <inkml:trace contextRef="#ctx0" brushRef="#br0" timeOffset="37485.236">29491 3643 823 0,'-2'0'431'15,"-1"-3"-111"-15,8 0-91 16,-5 1-79-16,0 1-41 15,0 0-44-15,0 0-12 0,17-6-11 16,38-6-4-16,-15 18-10 16,-2-2-5-16,7 6-12 15,-5-1-3-15,-7-2-3 16,-3 3 0-16,-7-3-1 16,-4 3 4-16,-2-2-102 15,-2-4-73-15,-7-4 103 16</inkml:trace>
  <inkml:trace contextRef="#ctx0" brushRef="#br0" timeOffset="38085.93">29745 4032 633 0,'-7'3'392'15,"3"-6"-11"-15,2-2-131 16,3-1-93-16,3-2-36 16,6-2-46-16,4-1-11 0,12 2-20 15,1 0-6-15,6 4-8 16,4 4-7-16,-5 5-6 15,-3 3-2-15,-8 5-4 16,-8 3 0-16,-13-4 3 16,0 5 6-16,-10-1 14 15,-3 1 4-15,-4 8-2 16,-14-7-7-16,-2 3-13 16,-5-1-6-16,1-4-4 15,2 3-2-15,2 3-1 16,1-4-1-16,5-1 0 15,1-1-1-15,11 0-1 16,0 2 0-16,4-5 0 16,-3 0 0-16,6-1-1 15,5 0-1-15,6 2 1 0,2 0-1 16,-5-4 1-16,7 1 1 16,2-2 0-16,3-2 2 15,12 1 8-15,-1-5 6 16,5-5 5-16,11-3 2 15,0-6-4-15,2-1-5 16,0 2-6-16,-4 0-2 16,-10 4-3-16,1 0-2 15,-14-1 0-15,0 5 0 16,1 1-59-16,-11 0-56 16,0 1-179-16,0 0 176 0</inkml:trace>
  <inkml:trace contextRef="#ctx0" brushRef="#br0" timeOffset="39118.621">30619 3510 286 0,'0'-8'232'0,"2"0"63"15,19-27-54-15,-11 26-44 16,2 2-24-16,-5 1-31 16,-2 3-9-16,-1 3-23 15,-3 0-13-15,-2 0-30 0,0 0-15 16,0 0-12-1,0 0 1-15,-7 11 2 0,-5 6-2 16,-32 34-11-16,24-24-5 16,2 1-7-16,1 2-3 15,6-1-3-15,11-4-3 16,-7-8-3-16,7-5-1 16,-9-5-2-16,-2-2 1 15,17 0 6-15,-5-2 4 0,9-7 5 16,-3-6 0-16,5-8-6 15,-2-4-5-15,4-5-6 16,7 0 0-16,-4-1-2 16,9 5-1-16,-10 3-1 15,-2 4 1-15,-8 5 1 16,-5 3 0-16,-5 5-7 16,-6 2-1-16,-11 1-2 15,-4 2 2-15,1 5 5 16,2 2 2-16,5 5 0 15,-2 1-1-15,4 7-1 16,-6 1 0-16,-1 9 1 16,4-4 0-16,-1 2 0 15,2-3 0-15,3 3 0 16,6 3 0-16,-1-3 1 0,6 2 1 16,3-5-1-16,2-2 0 15,6-2 0-15,1-3 1 16,2-1 0-16,4 0 0 15,0-5 1-15,2 1 0 16,9-7 4-16,-8-7 2 16,15-4 1-16,4-7-1 15,10-1-2-15,4-1-2 16,-6 3-2-16,-4 0 1 0,-13 0-20 16,-4 1-26-16,-8 2-91 15,-6 4-45-15,-9 2-124 16,-4 0-150-16,-10 5 306 15</inkml:trace>
  <inkml:trace contextRef="#ctx0" brushRef="#br0" timeOffset="39534.054">30953 3469 925 0,'3'-5'448'15,"-4"5"-182"-15,3 2-82 16,-3-2-66-16,0 0-27 0,1 4-12 15,-4 18-3-15,-14 37-22 16,6-19-8-16,-10 3-7 16,-1 1-1-16,1-1-4 15,-3-10-5-15,5-3-6 16,3-2-6-16,0-5-8 16,3 2-1-16,-1-4-2 15,5 1 0-15,2-7-1 16,2-2 0-16,5-6-1 15,-2-4 17-15,3-1-47 16,0-3-36-16,0 0-120 16,0 0-121-16,5-8 193 15</inkml:trace>
  <inkml:trace contextRef="#ctx0" brushRef="#br0" timeOffset="39869.476">31277 3454 971 0,'-8'-5'501'15,"-7"7"-118"-15,1 3-132 16,0 3-104-16,1 2-33 16,1 4-52-16,1 2-17 15,2 5-24-15,0 1-7 0,-2 5-4 16,0 7-2-16,0 5-1 15,-3 1-1-15,-3-1 0 16,-4-7 0-16,-2-3 0 16,4 0 0-16,-2-5-1 15,4 4-1-15,8-5-1 16,-7-4 0-16,9 0 0 16,-3-4 0-16,2-6 13 15,7-4-29-15,1-5-85 16,2-3-69-16,-2 2 87 15</inkml:trace>
  <inkml:trace contextRef="#ctx0" brushRef="#br0" timeOffset="40178.259">30820 3631 643 0,'-2'-10'385'15,"4"5"-34"-15,6-2-94 0,6 4-66 16,5 2-28-16,4 1-25 16,4 5-14-16,-3 1-32 15,7 5-12-15,0 3-27 16,-2-3-9-16,6-1-21 15,-6-3-8-15,-4-4-3 16,-5-3-2-16,-8 0-3 16,-4-2 3-16,-4-2-69 15,-2-1-52-15,1 0 69 16</inkml:trace>
  <inkml:trace contextRef="#ctx0" brushRef="#br0" timeOffset="40883.805">31137 3991 1051 0,'-11'1'456'0,"3"-1"-236"16,4 0-16-16,0-2-40 15,2-1-17-15,2 2-36 16,0 0-28-16,0 0-38 16,0 0-13-16,1-1-13 15,12 0-3-15,4-1-1 16,29-29-2-16,-23 27-3 15,3 0-3-15,3 2-4 16,-1 3-1-16,-3 1-1 16,-2 0-1-16,-6 6-1 15,-7-1-1-15,-5 5 0 16,-5 1 2-16,-4 4 3 16,-6-1 3-16,-13 8 2 15,-6 0 1-15,-10 1-1 16,-1 5-1-16,-3-5 1 15,-4-2-2-15,3-3-1 0,2-4 0 16,14-7 0-16,7 5-1 16,12 0-1-16,4-6-1 15,0 5-2-15,1-4 0 16,0-3 0-16,-5-1-1 16,2-4 0-16,3 2-1 15,2-1 1-15,8 7 1 16,4-1 5-16,2-3 6 0,-1 0 14 15,-1-3 5-15,12-1 3 16,8 0-1-16,7-4-9 16,6-1-5-16,-3 1-6 15,-1 1-3-15,1 3-4 16,-3 0-1-16,0 3-1 16,-8-1 0-16,-4 2 0 15,-8-2-1-15,-7-2 0 16,1 1 2-16,-11-1-14 15,-2 3 312-15,-11 7-229 16</inkml:trace>
  <inkml:trace contextRef="#ctx0" brushRef="#br0" timeOffset="47565.092">31890 3656 291 0,'45'-35'213'0,"-40"31"36"15,-3-8-32-15,-5 3-39 16,10 2-19-16,-11-1-29 16,6 3-12-16,2 2-15 15,-6-2-7-15,6 2-13 16,-1 0-3-16,-3 2-6 15,0 0-10-15,0 1-13 16,-2 0-8-16,1 0-19 16,0 0-1-16,-1 3 1 15,-2 14 0-15,-46 30-4 0,32-22-2 16,-5-1-10 0,3 0-2-16,3-1-1 0,0-2-2 15,8 1-1-15,1 1-1 16,2 0 0-16,1-2-1 15,1 3 0-15,3-4 0 16,0 2 0-16,2-1 0 16,6-3 0-16,5-3 0 15,8-5 5-15,1-1 1 16,7-9 3-16,6-1 2 0,-5-10 1 16,3-4-2-16,2-4-1 15,-1-4-1-15,7 1-3 16,-1-3 1-16,-11-6 1 15,-4 8 1-15,-8-3 0 16,-5 0 0-16,-5 1 0 16,-7-8-1-16,-9 1-1 15,-3-3-1-15,-7 3-2 16,0 2-2-16,-5 5-1 16,0 3-1-16,-3 8-2 15,-2 2 0-15,11 6-2 16,4 4 0-16,2 2 2 15,3 1-2-15,5 3 1 16,-6 0-1-16,9 6-21 0,0 5-31 16,-5 9-74-16,1 4-55 15,2 6-177-15,-2-4 229 16</inkml:trace>
  <inkml:trace contextRef="#ctx0" brushRef="#br0" timeOffset="48152.813">32485 3535 528 0,'8'-11'364'0,"-5"4"-5"16,0 4-126-16,-3 1-33 16,-2 4-68-16,1-2-10 15,0 0-33-15,-9 15-5 0,-24 43-6 16,18-25-14-16,-7 9-20 15,6-4-11-15,-7-3-15 16,7 0-3-16,-2-5-5 16,-2-2-1-16,3-2-3 15,-1-1-1-15,4-6 0 16,3 3 0-16,1-2 0 16,3-5 1-16,2-1 0 15,2-2 0-15,1-4 3 16,0-3 0-16,3-4-26 15,0-1-23-15,0-1-63 16,0-1-46-16,0 1-131 16,8-3 175-16</inkml:trace>
  <inkml:trace contextRef="#ctx0" brushRef="#br0" timeOffset="48564.306">32821 3507 848 0,'12'-6'388'0,"-5"1"-157"15,-1 1-25-15,-3 4-41 16,-6 0-18-16,-3 4-49 15,-4 5-23-15,-11 9-24 16,-1 4-8-16,-1 7-6 16,0 11-5-16,3-1-11 15,-1 5-1-15,1 1 0 16,0-10 0-16,0 0-1 16,2-7-2-16,-2 0-5 15,3 0-3-15,3-1-2 16,3-1 0-16,-2-1-2 15,5-2 2-15,-8-7 1 16,11 3 1-16,3-13 4 0,1-3 6 16,7-4-32-1,-9-9-28-15,5-6-98 0,2-1-79 16,2-6 136-16</inkml:trace>
  <inkml:trace contextRef="#ctx0" brushRef="#br0" timeOffset="48902.52">32393 3753 678 0,'0'-9'369'0,"4"8"-71"16,-1-1-59-16,6 2-64 15,-2-2-15-15,7-2-33 16,3 1-20-16,10 2-31 16,5 3-14-16,4 7-14 15,4-4-4-15,-4 1-15 0,-2 0-7 16,-7-8-8-16,-7 2-2 15,-10 1 3-15,-3-4 0 16,-7 3-88-16,-2 1-42 16,-6 10 64-16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6-26T17:39:15.812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6361 14244 336 0,'6'-11'242'0,"-4"-2"-6"15,5 1-63-15,-3 0-24 0,-2 2-23 16,0 1-3-16,-2 5-5 16,0-2-6-16,-3 4-23 15,2 1-11-15,0 0-20 16,0 0-9-16,-13 0-6 16,-5 1-3-16,-25-2-4 15,22-3-1-15,0 0-7 16,2 0-5-16,-14-1-8 15,2-1-2-15,-8 0-6 16,0-1-3-16,0 7-4 16,0 1-3-16,-2 9-8 15,1 4-3-15,-4 9-6 16,2 5 3-16,1 10 8 16,1 6 4-16,-2 1 7 15,5 4 1-15,0-1-1 16,6-1 0-16,12 4 0 0,2-5-2 15,12 3 0-15,-1-1 0 16,7 4 0-16,0-2-2 16,0-3 1-16,6 0 0 15,6-6 2-15,4 2 2 16,13 0 1-16,1-2 0 16,6-1 1-16,5-3 0 15,1-6 1-15,-1-3 0 16,7-10 1-16,1-7-1 0,6-9 1 15,6-4 0-15,3-8 0 16,0-1-2-16,-4-4 1 16,2-5 1-16,-6-6 6 15,-1-2 9-15,1-12 9 16,-1-2 2-16,-3-9-2 16,3 1-4-16,-1-3-5 15,-14-2-2-15,3 4 0 16,-16-6-1-16,-16-1 0 15,2 1 1-15,-23-3 11 16,5 9 4-16,-15-6 4 16,-5 4-1-16,-14 8-11 15,-12-6-3-15,-1 14-6 16,-7-1 0-16,3 4-1 0,0 1 0 16,5 8-3-16,2 1-3 15,5 10-5-15,-1 10-2 16,-8 1-5-16,2 12 0 15,-4 5-2-15,0 6 1 16,6 10 0-16,-5 3 1 16,9 7 0-16,-3 3 0 15,1 5 1-15,2 0 0 16,-4-3 0-16,9 1 0 16,8-12 0-16,9-2-1 0,14-3-1 15,0-10 36-15,9 0-124 16,4-5-76-16,9 0 113 15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6-26T17:39:32.687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5600 11276 361 0,'29'-30'230'0,"-29"27"-8"16,0-3-24-16,-2 1-49 15,1 3-26-15,0 1-37 16,0 0-17-16,0-3-19 16,0-8 0-16,0 2 1 15,0-28 1-15,-5 23-1 16,-2-1-7-16,-8-4-6 16,2 4-3-16,-5-3-7 15,-1 5-2-15,-5 0-9 16,-6 3-4-16,-8 3-8 15,1 7-6-15,-6 12-12 16,-2 7-4-16,-10 12-2 16,-4 9 2-16,3 10 8 15,-3 2 4-15,2 4 5 0,3 3 0 16,2 2 0-16,8 2 0 16,6 4-1-16,2-10-1 15,5 1-2-15,5-1 1 16,7-4-1-16,15 4 1 15,14 0 3-15,7-1 0 16,14 3 3-16,7-3 0 0,2-7 3 16,6 0 1-16,14-6 2 15,-4-4 2 1,7-8 0-16,10-7 1 0,0-13-1 16,7-6 1-16,4-10-1 15,-5-9 1-15,-7-18 1 16,2-6 0-16,5-17 0 15,-4-6 0-15,-6-8-1 16,-5-5 0-16,-22-4 0 16,-3-5 0-16,-12-8 2 15,-10-1 1-15,-16-1 8 16,-8 7 11-16,-18 11 18 16,-3 4 4-16,-11 11-5 15,-8 2-8-15,-15 13-14 16,-11 9-6-16,-6 17-4 15,0 13-5-15,4 12-6 16,-3 1-2-16,-5 7-2 0,-3 1 0 16,7-5-1-16,5 5-1 15,7-6-1-15,6 2-1 16,13 14-3-16,8 3-2 16,11 10-1-16,8-2-1 15,8 2-34-15,9 4-61 16,20-3 67-16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6-26T17:39:55.364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5933 13738 668 0,'-4'-8'312'0,"-2"1"-142"16,3-1-43-16,1-4-66 15,1-1-20-15,-3-1-8 16,2-4 3-16,-2 3 7 0,-3-2 6 16,-2 3 6-16,-6-1 3 15,-4 4 0-15,-2 3-3 16,-15 1-15-16,6 3-6 15,-17 4-10-15,-3 0-4 16,0 8-9-16,-8 2-4 16,4 3-4-16,-4 2-1 15,4 7-3-15,-3 0-2 0,-7 13-4 16,1 7 0-16,0 15-2 16,5 6-1-16,10 1 6 15,3 1 3-15,11-4 1 16,-2-2 0-16,16 6 1 15,13 1-1-15,6 6 0 16,11 2 1-16,19 2-2 16,3 0 0-16,9-2 1 15,4 0 0-15,6-12 0 16,7-3 2-16,5-10 1 16,6-6 2-16,-10-12 2 15,-5-7 1-15,1-11 3 16,-7-13 0-16,13-7 1 15,3-8-1-15,0-18-2 16,7 0 0-16,-6-13 2 16,-1-7 3-16,-1-8 9 0,-2-5 6 15,-4-6 13-15,-4-4 6 16,-11 2 2-16,-4-3-2 16,-15 0-8-16,-9 3-5 15,-11 5-4-15,-17-1 0 16,-15 2-4-16,-10 2-3 15,-11 1-4-15,-3 1-3 16,-9 9-2-16,-2 4-4 0,-8 7-5 16,-2 3-1-16,-1 11-6 15,1 6-1-15,3 12-4 16,3 6-3-16,4 16-4 16,3 8-1-16,-7 17-1 15,-1 7 3-15,2 12 8 16,3 3 1-16,13 1 3 15,6 1-1-15,10-2 1 16,2-9 46-16,19-6-137 16,12-8-162-16,26-12 179 15</inkml:trace>
  <inkml:trace contextRef="#ctx0" brushRef="#br0" timeOffset="9333.693">6080 16508 553 0,'0'-1'297'0,"0"0"-67"16,0 0-46-16,0 0-64 15,0 0-31-15,0 0-36 16,0 0-9-16,0 0-10 16,0 1-2-16,0 0 0 15,0 0 1-15,0 0 10 16,-1 0 5-16,0 5 2 0,-2 12-4 15,-7 34-13-15,1-25-5 16,-1 10-7-16,-3 3-2 16,-2 4-5-16,2-3-1 15,0-5-3-15,1-2-2 16,2-7-1-16,-1 0 1 16,4-6 0-16,1-3 3 15,1-9 4-15,2-2 9 0,1-7-24 16,2-5-53-16,0 5-270 15,0-2 218-15</inkml:trace>
  <inkml:trace contextRef="#ctx0" brushRef="#br0" timeOffset="10529.432">5924 16477 594 0,'-1'-2'316'0,"-3"-1"-77"16,4 3-57-16,0 0-69 0,0 0-22 15,0 0-22-15,0 0-6 16,4 3 4-16,10 13-1 15,33 32-5-15,-25-29-6 16,2-1-14-16,4-3-9 16,2-9-7-16,2 0-2 15,3-12 2-15,-1-3 2 16,0-6 1-16,-1-8-1 0,-7-2-1 16,-2-4-3-1,-6-1-4-15,-6 0-1 0,-1-4-3 16,2 2-3-16,-6 5-5 15,4 2-2-15,-6 11-4 16,-5 2-1-16,2 6-1 16,-2 0-1-16,-4 6-9 15,1 1-1-15,-2 10-3 16,-2 5 0-16,-1 8 7 16,-2 2 1-16,0 6 2 15,-1 2 2-15,-1 4 0 16,-1 4 3-16,-10 4 0 15,2 3 0-15,8 4 2 16,-4-8 0-16,1-5 1 16,2-4-1-16,-10-15 0 0,6 4 1 15,5-7 2-15,1-4 0 16,5-3 4-16,0-4 3 16,1-8 6-16,2-6-1 15,3-4-3-15,2-3-4 16,7-3-10-16,1-1 0 15,6 0-2-15,3-2 0 16,5-2 0-16,-1-1 0 16,4-11 0-16,4 3-1 0,-3-2 0 15,0 0-2-15,4 11 0 16,-10 1 0-16,5 10-4 16,-1 6 0-16,-12 7-1 15,-1 7-1-15,-9 8 4 16,-2 2 3-16,-1 10 2 15,-2 2 1-15,-4 0 2 16,-2-1 1-16,-2-5 1 16,-1 0-1-16,0-3 1 15,0-3 0-15,6-1 0 16,1-5 1-16,0 4-2 16,5-3 1-16,-1-5-2 15,-1 0 0-15,4-3 0 16,2 3 0-16,6-4 2 15,2 1 0-15,10-3 3 16,0-3 0-16,4-2 3 0,4-7 0 16,3-6 2-16,5-5 0 15,6-2-1-15,-4-7-3 16,-3-1 0-16,-3 1 0 16,-15-8 1-16,-2 7 1 15,-4-3 0-15,-11-1-1 16,-2 7 0-16,1 1-2 15,-8 10-3-15,2 4-3 0,-8 9-7 16,-1 3-1-16,-7 8-2 16,0 3 2-16,1 8 3 15,-4 4 1-15,5 4 5 16,-1 5 5-16,4-1 5 16,3-2 1-16,3-2-2 15,4-3-1-15,5-1-2 16,2-3-1-16,8 1 0 15,3-3 1-15,8-4 2 16,1 0 2-16,4-6 1 16,2-3 2-16,-5-5 1 15,0-3 3-15,-5-8 3 16,-3 0-24-16,8-3-116 16,-3-1 87-16</inkml:trace>
  <inkml:trace contextRef="#ctx0" brushRef="#br0" timeOffset="13460.055">7596 16567 641 0,'28'-3'307'16,"-28"0"-108"-16,-5-1-28 15,8 1-42-15,-3 2-13 16,0 0-25-16,0 1-3 15,0 0-12-15,0 0-10 16,0 0-10-16,-2 0-9 0,1 0-10 16,-1 7-6-1,-2 10-15-15,-8 33-4 0,8-26-6 16,2 1 0 0,-1-1-2-16,3-6 0 0,1-3 1 15,-1-6 0-15,0-6 4 16,-1 0 4-16,1-3 14 15,0-1 2-15,0 0 0 16,0 0-4-16,4-18-14 16,11-32-1-16,-12 26-4 15,-1 1-2-15,-2 3-2 16,-3 3-1-16,2 6 0 16,-3 3-1-16,-2 6-1 15,-4 2-3-15,-5 5-2 16,-3 4 0-16,-2 6 1 15,0 4 1-15,-3 4 1 0,-3-3 0 16,1 8 1-16,1-1 1 16,1-3-2-16,2 5 1 15,4-5-1-15,0 0-2 16,8 2 1-16,3-2 0 16,6-2 0-16,0-2 0 15,9-1 0-15,1-3 1 16,1-3 2-16,5-1 1 15,-1-5 0-15,5 0 3 16,5-7 1-16,0-2 0 0,3-6 1 16,-2-2-1-16,-2 1 0 15,-1-1 0-15,-3 2-1 16,-4 4 0-16,0-1-1 16,-2 3 0-16,-4 3-1 15,-3 0-1-15,-3 1-10 16,-1 2-33-16,-3 0-80 15,-1-3-66-15,1 0 108 16</inkml:trace>
  <inkml:trace contextRef="#ctx0" brushRef="#br0" timeOffset="14077.755">7952 16623 861 0,'-7'3'378'0,"-1"1"-189"16,0 0-16-16,-5 6-45 15,0 3-16-15,-7 1-28 16,3 5-11-16,-1 4-13 15,2-2-5-15,0 2-7 16,-5-7-6-16,3 1-12 16,5 2-6-16,3 0-9 15,8 2-4-15,3-5-6 16,0-1-1-16,2-4 0 16,2-2 2-16,3-1 1 15,6 2 1-15,9-5 1 16,-3 0 0-16,5-5 3 15,-4-2 1-15,1-5 1 16,2-1 0-16,-2 0-1 16,-3-2 0-16,0-3-1 15,-2 0 1-15,-4-5-1 16,-1-1-1-16,-3 0 0 0,-6-9-1 16,-3 2-1-16,-4-5-1 15,-7-1-4-15,-2 4-1 16,-3 2-3-16,2 4 0 15,-2 12-2-15,1 0-2 16,-2 8-1-16,3 1 1 16,-1 1-1-16,-1 3 2 15,0-1 0-15,-1 4 1 0,6-2 0 16,4 2 1-16,3 3 0 16,-2-2 2-16,5 1-62 15,1 0-52-15,1-2-169 16,9 1 166-16</inkml:trace>
  <inkml:trace contextRef="#ctx0" brushRef="#br0" timeOffset="14777.803">8290 16616 771 0,'-6'-4'462'0,"1"1"-57"16,2 5-186-16,-4 4-41 15,1 5-72-15,-4 4-22 0,7 4-23 16,-5 0-11-1,6 4-11-15,-1-3-4 0,-6 0-11 16,4-4-2-16,-8 1-5 16,8 0-1-16,-1 1-2 15,-6 0-1-15,1 0-1 16,4-1-1-16,-2-5 1 16,3 1 0-16,5-6 5 15,-7-4 4-15,1-3 4 16,3-4 0-16,-3-2-6 15,1-4-4-15,8 0-11 16,1-1-2-16,5 0-2 16,0-2-1-16,-2 0 1 15,3 1-1-15,-1-4-1 16,5 0 1-16,7-3-2 16,1-5 1-16,8-2-4 15,0 1 0-15,7-2 0 16,-3 5 1-16,0 6 0 0,2 1 1 15,-12 7-1-15,0 3-1 16,-5 8-2-16,-6 5-1 16,-1 7 0-16,-3 0 1 15,-4 3 5-15,-2 4 1 16,-2-2 2-16,-2 5 0 0,-4-2 0 16,2 0 1-16,-1-5 1 15,-1-1 0-15,0-2 0 16,-1-2 1-16,-3 2-1 15,-1-3 0-15,1-4 1 16,-1 0 0-16,6-2 1 16,-1 0 2-16,6-3-4 15,-1-2-25-15,2-4-109 16,-1 2-78-16,0 0 119 16</inkml:trace>
  <inkml:trace contextRef="#ctx0" brushRef="#br0" timeOffset="15293.802">8920 16595 783 0,'0'-1'403'16,"0"1"-103"-16,-2 0-85 16,1 0-73-16,0 0-31 15,0 0-34-15,0 0 2 0,-10 5 4 16,-5 3 3-16,-30 24-5 16,26-21-11-16,-2 4-18 15,-8-6-13-15,4 2-17 16,-5 2-5-16,-1-1-9 15,8 7-3-15,-3 0-3 16,1-1-1-16,3 5-1 16,1-5-2-16,6 0-1 15,7 1-1-15,4-6 0 16,4 3 0-16,3 1 2 16,5-3 0-16,7 1 3 15,4-3 1-15,6-4 2 16,4-1 2-16,6-4 0 15,-3-3 1-15,-4-4 3 16,-3-2 1-16,0-4-2 0,-5 0-1 16,-4 0-8-16,-1 1-15 15,-7 2-48-15,1 1-47 16,-1 6-125-16,0 0-125 16,-1 9 227-16</inkml:trace>
  <inkml:trace contextRef="#ctx0" brushRef="#br0" timeOffset="15609.663">9018 16903 1146 0,'33'-8'576'16,"-39"10"-184"-16,0 4-169 16,-1 0-40-16,-2 3-79 0,4 0-32 15,0 1-46-15,1-3-10 16,1 2-6-16,-2-2 1 15,4-5 4-15,-1 0 3 16,3-4-14-16,-1 1 235 16,0 0-182-16</inkml:trace>
  <inkml:trace contextRef="#ctx0" brushRef="#br0" timeOffset="16744.682">9655 16710 306 0,'29'0'250'16,"-28"0"51"-16,-2-4-66 16,4 0-77-16,-3 3-36 15,0 0-30-15,0 0-4 16,0 0-5-16,0 0-3 0,0 0-5 15,0 0 0-15,0 1 1 16,0 0 1-16,-1 0-11 16,-5 15-10-16,-23 28-17 15,6-30-9-15,3 4-15 16,-7 0-4-16,5-1-5 16,1 4-2-16,1-5-1 15,8 3-2-15,4-2-1 16,2-2 0-16,5 1 0 15,0-4-1-15,4-2 1 16,4-1 0-16,5-4 3 16,3 0 1-16,11-5 3 15,8-4 1-15,5-5-1 16,1-2 0-16,-1-5 0 16,1-2 0-16,-1-4 2 15,-3 1 0-15,-5-1 0 16,-7 1 2-16,-11 4 0 0,-3-2 1 15,-9 9 2-15,-3-3-3 16,-7 1-1-16,-3 6-3 16,-4-6-4-16,-4 2 0 15,-4 0-2-15,2 0-1 16,-3 5-1-16,3 1-1 16,6 7-1-16,-6-2 0 15,12 3 1-15,-3 2 1 0,4-3 0 16,9 3-1-16,-6-4 1 15,10 2-26-15,1 4-118 16,3-3-103-16,8 4 143 16</inkml:trace>
  <inkml:trace contextRef="#ctx0" brushRef="#br0" timeOffset="17326.247">10137 16642 905 0,'2'-7'441'15,"1"4"-159"-15,-3 1-51 16,-4 4-86-16,3-2-37 15,0 0-48-15,-7 12-8 16,5 13-13-16,-43 26-6 16,34-23-10-16,-5-3-2 0,-2-4-7 15,3 1-2-15,1 0-1 16,1-2-2-16,1-2-1 16,2-1 1-16,2-5 1 15,1-2 1-15,6-4 5 16,-1-4 7-16,3-4 2 15,0 1-1-15,0 0-10 16,0 0-7-16,3-15-7 16,42-32-5-16,-21 24-21 15,3-2-7-15,5-2-4 16,7 0 3-16,-12 0 20 16,1 0 6-16,0 7 2 15,-12-4 0-15,6 10-1 16,1 7 0-16,-7 7 0 15,3 8-1-15,-6 8 2 16,-6 1 0-16,-4 7 5 16,-2-5 1-16,-3 10 0 0,1-5 2 15,-5 0-1 1,3 1 1-16,-5-7 2 0,0 6 1 16,-2-5 2-16,0-2 1 15,3-4 3-15,-1-4 16 16,-1-4-55-16,5-3-30 15,6-1 37-15</inkml:trace>
  <inkml:trace contextRef="#ctx0" brushRef="#br0" timeOffset="18613.461">10684 16416 391 0,'3'-5'296'0,"4"2"53"15,3 2-62-15,-8 1-87 16,-2-1-48-16,-5 2-49 15,4-1-23-15,0 0-14 16,0 0 8-16,-1 0-4 16,-1 11-5-16,-3 5-8 15,-15 31-6-15,8-18-14 16,-6 3-4-16,-6 9-9 16,1 3-2-16,-7 2-7 0,2-2-2 15,8-6-5-15,0-3 0 16,5-6-3-16,2-1 0 15,5-6 1-15,-1-3 0 16,4-5 1-16,2-3 1 16,4-5-1-16,2-2 1 15,5-4 1-15,4-1 1 0,7-7 0 16,5-1-3-16,7-2-4 16,-1-1-2-16,7 0-4 15,1-2-6-15,-6-5-4 16,1 0-1-16,-9-3 4 15,0 1 7-15,0 2 4 16,-7 1 0-16,-1 9 1 16,-5 3 0-16,-8 0 0 15,-2 3-1-15,-2 1-5 16,0 2-3-16,1 0-2 16,0 0 0-16,-10 12 4 15,-29 34 2-15,22-30 1 16,1 0 0-16,11 3 1 15,-7-3 0-15,12-1 1 16,-1-2 0-16,-9-4 0 16,8-1 0-16,2 2 0 0,2 0 1 15,11-3 1-15,3 2-1 16,-6-6 1-16,12 2 1 16,-1-5 0-16,2-1 0 15,10-6 2-15,-8-2 0 16,5-2 1-16,-2-3-1 15,0-3 0-15,1-3 0 16,-6-1-1-16,-2-1 1 0,-4 4 0 16,-3 4 0-16,-5 1-1 15,-1 3-2-15,-5 7-3 16,-3-3-3-16,-3 12-3 16,-6 2-2-16,-3 4 1 15,-1 2 2-15,-4-1-1 16,2 10 2-16,-5 2 2 15,1 8 0-15,-3 2 4 16,-1 1 2-16,0 5 3 16,0 1 0-16,0 0 3 15,-3-2-1-15,7-8-1 16,-8-6 0-16,13-3-2 16,12-1 0-16,-8-6 0 15,10 0 0-15,1-1 0 16,-5-2-1-16,3-2 5 0,2 1-6 15,0-7-66-15,3-1-31 16,16-4 50-16</inkml:trace>
  <inkml:trace contextRef="#ctx0" brushRef="#br0" timeOffset="19563.489">11865 16450 682 0,'0'-3'332'0,"0"0"-115"15,1 2-29-15,-1 0-61 16,0 1-25-16,-1 0-19 15,0 0-12-15,0 1 5 16,-5 15 7-16,-16 33-8 16,7-18-9-16,-6 6-15 15,1 7-8-15,-4 10-12 16,-1-9-3-16,3-3-8 16,-1-3-4-16,10-13-5 15,3 2 0-15,-2-6-4 16,6-1 1-16,-5-4 0 15,6-5 0-15,1-5 5 16,2-2 10-16,0-6 8 16,2-3 0-16,0 3-5 0,0 0-10 15,2-10-9-15,3-11-2 16,6-35-7-16,-3 33-8 16,-4-1-5-16,-5 3-3 15,1 9 3-15,-10-1 3 16,-1 6 1-16,5 5 0 15,-10 3 1-15,-1 1 1 16,-3 9 3-16,-9-3 1 0,-2 6 2 16,3 0 0-16,-3-1 2 15,6-1 0-15,5 3-1 16,2 1-1-16,5 2-1 16,1-1-1-16,3-5-2 15,4 2 0-15,5-1-2 16,2 0 1-16,8 2 1 15,2 1 3-15,6-5 3 16,5-1 1-16,6-2 2 16,4-2 1-16,-1-1 1 15,4-4 1-15,-10-2 4 16,-1-5 2-16,5-4 13 16,-11 0-9-16,-1-6-83 15,-4 1-74-15,-2 0 79 16</inkml:trace>
  <inkml:trace contextRef="#ctx0" brushRef="#br0" timeOffset="20143.716">11859 16760 796 0,'-1'1'393'0,"1"5"-95"16,0 2-103-16,3-2-44 15,0-3-12-15,6 7-37 16,-2-3-17-16,5 1-38 16,-1-3-10-16,3-1-8 15,1-1-3-15,2-5-1 16,7 0-1-16,-2-11-1 15,2 3-3-15,-1-1-5 16,-10-7-2-16,1 2-3 16,-6-2-1-16,-5 0-2 15,0 4 0-15,-6 2-4 16,-3 4-1-16,-5 1-3 0,-4 3-3 16,-7 8-1-16,-6 2-1 15,-3 5 1-15,-2 1 1 16,4 2 1-16,1 3 0 15,2 3 0-15,0-1 0 16,2 3-1-16,1-2 0 16,3-2 0-16,0 3 0 0,5-3 1 15,2 2-1-15,7-1 2 16,5-1 2-16,6-2 1 16,7 1 2-16,7-3 3 15,7-2-1-15,5-3 3 16,2-5-1-16,7-4 0 15,3-4 1-15,5-7 0 16,-2-2 1-16,-8-3 6 16,-4 1-11-16,-15-3-59 15,-1 3-45-15,-1 4 54 16</inkml:trace>
  <inkml:trace contextRef="#ctx0" brushRef="#br0" timeOffset="20833.766">12386 16747 574 0,'8'-10'363'0,"-2"-1"-52"15,3 6-85-15,-2-5-29 16,-7 5-61-16,1 3-29 16,-3 5-37-16,1-3-17 15,-2 7-12-15,-7 22 4 0,-17 37-3 16,6-26-5-16,-4 6-9 15,-2 1-3-15,-1 11-8 16,0 3-3-16,5-1-4 16,3-5-1-16,6-10-1 15,-1-9-1-15,1-10 1 16,-4-6 0-16,6-3 3 16,3-2 0-16,6-4 5 15,6-2-8-15,-7-8-33 16,4-1-26-16,3-4-126 15,-3 3-29-15,0-1 121 16</inkml:trace>
  <inkml:trace contextRef="#ctx0" brushRef="#br0" timeOffset="21327.476">12307 16800 684 0,'-3'-1'377'16,"1"1"-108"-16,1-4-77 15,0 3-27-15,1 0-59 16,0 0-19-16,0 0-33 15,0 0-16-15,23-8-5 16,31-30 0-16,-12 23 0 16,-1 5 2-16,3 0-3 15,-2 4-4-15,-12 5-7 16,-2 2-6-16,-9 12-6 16,-4-2-3-16,-3 7-3 15,-5 6 0-15,-7 2 1 16,-5 7 2-16,-9-4 2 15,1 0 1-15,-1-2-1 16,-1-2 0-16,-7 1 0 16,-2-1 0-16,-13-2 4 0,-4-1 0 15,2-7 2-15,-2-6 1 16,7-8 0-16,3-2 2 16,8-10 0-16,2-3 0 15,5-11-4-15,2-3-30 16,8-5-87-16,6-1-74 15,11 4 100-15</inkml:trace>
  <inkml:trace contextRef="#ctx0" brushRef="#br0" timeOffset="22290.914">12823 16815 580 0,'-1'-1'281'0,"0"0"-97"15,0 0-27-15,0 0-39 16,0 0-9-16,-1 0-12 16,1-1-7-16,0 1-15 15,0 1-8-15,0 0-13 16,1 0-4-16,0 0-4 0,0 1 0 16,4 6-5-16,1-2-5 15,1 2-7-15,6-5-4 16,33 24-4-16,-25-30-1 15,0-4 0-15,2-3-2 16,0-1 0-16,-7-3-1 16,-1 0-2-16,-5-4 0 15,-2 1-3-15,-2 4-2 16,-7 5-5-16,-5-1-3 16,-2 9-5-16,0 1-2 0,-8 2-2 15,-1 11 1-15,-8-2 3 16,-2 0 0-16,-2 6 1 15,2 1 1-15,-1 1-1 16,2 2 0-16,3-2-1 16,2 3-1-16,5-1 0 15,1-3-2-15,4 2 2 16,1-1-1-16,8 0 6 16,1 0 4-16,6 0 4 15,7-3 4-15,8-2 2 16,6 3 1-16,4-5 2 15,3-2-2-15,-3-7-3 16,-1-3-2-16,-5-5 2 16,-1-1 1-16,-3-4 3 15,-3-2 6-15,0-2-35 0,1-3-63 16,-4-1-163-16,3-2 148 16</inkml:trace>
  <inkml:trace contextRef="#ctx0" brushRef="#br0" timeOffset="22857.773">13325 16673 1078 0,'-5'-5'484'0,"-1"10"-245"16,-1 1-63-16,-5 9-86 15,-1 1-24-15,-2 8-16 16,-3 8-10-16,-2-2-8 16,2 4-1-16,-2-3-4 15,-4-6-3-15,12 2-6 16,-6-6-3-16,7-2-4 0,2 0 0 15,-7-6 1 1,7-4 2-16,5-7 13 0,2-3 0 16,4-8-5-16,2-4-3 15,6-9-26-15,7-3-15 16,11-5-39-16,7-1-28 16,5 0-39-16,-1-1 1 0,-4 6 37 15,-1 0 25 1,-3 9 47-16,-4 3 9 0,-2 5 9 15,0 9 8-15,-2 9 22 16,0 5 8-16,-8 9 5 16,-9-7-4-16,-1 3-14 15,-5 1-4-15,-4 2-7 16,-3 2-1-16,-5 2-1 16,-5-1-1-16,-7-2 0 15,3-1-1-15,-1-1-1 16,3-3 0-16,4-2 2 15,3-2 3-15,3-5-23 16,2 0-35-16,4-6 30 16</inkml:trace>
  <inkml:trace contextRef="#ctx0" brushRef="#br0" timeOffset="23806.113">14126 16457 446 0,'5'-8'266'0,"3"4"-13"0,-2-2-37 16,-1 4-55-16,1 4-25 16,-6 7-23-16,-4 2-10 15,-4 9-4-15,-1 2 4 16,-7 12-16-16,-4 4-6 15,0 10-11-15,3 8-9 0,6 0-14 16,0-5-7-16,-6-11-13 16,0-8-5-1,0-6-7-15,6-2-3 0,5-1-3 16,-6-4 0-16,5-8 2 16,-2-5 2-16,7-5 16 15,2-2 4-15,6-7-4 16,-4-3-3-16,7-6-19 15,-2-4-7-15,-1-4-24 16,7-1-10-16,-8-2-15 16,1 3-1-16,-5 4 17 15,-8 2 3-15,-6 5 10 16,-1 4 1-16,-8 6 3 16,0 4 2-16,-4 4 5 15,-1 4 0-15,0 4 3 16,-3 1 0-16,2 3 2 0,2 0 0 15,1 2 0-15,5-2-1 16,3 3-1-16,-8-3 0 16,12 2 0-16,-3 1 1 15,4-3 0-15,11 0 3 16,-6-3 2-16,5 0 5 16,13 0 7-16,3-1 5 15,14-3 11-15,5-1 1 16,3-4-2-16,2-1-3 0,1-3-10 15,5-4-2-15,-3-5-2 16,-2-4 0-16,-6 1-1 16,-9-2 2-16,-4 3-3 15,-6 1 0-15,-2 3-2 16,-5 1-1-16,-9 5-9 16,2 1-18-16,-6 0-64 15,6 0-45-15,0 0 77 16</inkml:trace>
  <inkml:trace contextRef="#ctx0" brushRef="#br0" timeOffset="24393.785">14589 16628 833 0,'0'2'426'0,"-6"3"-92"0,-2 3-158 16,-1 0-18-16,1 3-24 16,-1-7-18-16,-3 1-42 15,2-2-20-15,-11-2-21 16,4 3-8-16,-10-3-12 15,-7 0-4-15,0 2-2 16,-2-4-2-16,5 1-2 16,5 4-1-16,7 1-2 15,2-1 0-15,8 6-4 16,3-4-1-16,6 2-3 16,4 4 0-16,7-1 2 15,3-4 2-15,8 3 3 16,6 5 1-16,4 0 0 15,0 5 1-15,4 1-1 16,-11-1 0-16,-9 0-1 16,-3 1 1-16,-16-2 0 15,3 1 1-15,-11 1 2 0,-4 0 1 16,-11-2 2-16,-6 3 0 16,-1-6 0-16,-2-2 5 15,0-9 12-15,0-1 7 16,1-9 7-16,1-3 0 15,1-8-8-15,6-3-5 16,8-4-6-16,8-4-5 16,7 5-11-16,0 3-18 0,1 4-67 15,1 9 20-15,13 6 24 16</inkml:trace>
  <inkml:trace contextRef="#ctx0" brushRef="#br0" timeOffset="25924.591">15277 16742 314 0,'42'-34'230'16,"-38"32"34"-16,-2 2-11 15,-2 2-43-15,-1-2-25 16,0 0-43-16,0 0-18 16,0 0-23-16,-9 4-13 15,-5-3-18-15,-32 40-9 16,25-25-22-16,-3 4-6 0,-1 3-14 16,-2-5-5-16,5 4-4 15,-2-1-1-15,6-1 1 16,3 2 1-1,1-2 0-15,8 0-1 0,2 1-4 16,6-1-2-16,5-2 0 16,5 1 0-16,1-7 1 15,3 0 0-15,8-5 4 16,-2-6 2-16,8-7 5 16,-1-7 2-16,2-11-2 15,2-2-10-15,1-7-22 16,-2-1-12-16,-2-2-17 15,0-4 2-15,-9 2 15 16,-3 0 10-16,-10 7 14 16,-7 4 4-16,-13 7-3 15,-5 7-2-15,-6 13-4 0,0 1 1 16,-1 9 1-16,1 3 0 16,4-7 4-16,1 4 0 15,7-4 1-15,0 1 1 16,5 2 1-16,1-1 0 15,3-5-1-15,2 2-2 16,2-1 2-16,3-2 1 16,5 4 1-16,2-1 3 15,2-3 2-15,1 5 0 0,6 2 1 16,1-3 0-16,6 0-1 16,5 1 0-16,2 0-1 15,-2-4 1-15,-3 2 1 16,-5-6 2-16,0-6 2 15,6-2 1-15,5-8 0 16,3-2-3-16,-2-5-2 16,-5-2-1-16,-8 5-3 15,-4 5-1-15,-12 8-5 16,0 5-6-16,-7 7 7 16,-1 6 5-16,-4 5 11 15,-2 7 7-15,-6 4-3 16,0-4-2-16,-3 7-5 15,-2-3-2-15,1-1-4 16,2 4 0-16,2-6-1 0,3-1 1 16,1-4 0-16,0-3 1 15,-5-6 2-15,5-1 0 16,2-5 6-16,6-1 5 16,4-3-1-16,1-3 0 15,-4 3-8-15,0 0-6 16,2-4-3-16,14-11-1 15,35-36-1-15,-21 27-8 0,7-10-19 16,2-2-7-16,6 0-2 16,2 3 6-16,-6 4 18 15,2 9 6-15,-14 7 7 16,-3 3 9-16,-7 13 10 16,-6 3 4-16,4 13-2 15,-10 3-5-15,-2 7-3 16,-4-1 0-16,-2 3 0 15,-5-1 0-15,5 3-2 16,-2 2-1-16,-15-6 1 16,5-1 2-16,-7-6 3 15,-6-3 1-15,11-5 0 16,2-3 1-16,5-9 11 16,6-1-15-16,-3-12 381 15,4 0-292-15</inkml:trace>
  <inkml:trace contextRef="#ctx0" brushRef="#br0" timeOffset="30055.875">16739 16775 122 0,'13'-35'132'15,"-9"29"19"-15,0-2 13 16,-1 4-7-16,-1 4-26 0,0 0-10 15,-2-1-16-15,0 0-4 16,0 0-1-16,0 0 1 16,0 0 5-16,0-2 2 15,3-3 4-15,-3 2 2 16,0 3-22-16,0 0-19 16,0 0-36-16,0 0-16 15,-1 1-15-15,-9 23 0 0,-19 45 1 16,14-25-1-1,-3-4 0-15,1 2 0 0,1-5-2 16,2 1 1-16,-1-4-1 16,4-5 0-16,2-5 2 15,2-7 0-15,-3-12 3 16,4 1 4-16,2-7 12 16,-1-3-24-16,5-7-139 15,-3-6-125-15,9-8 149 16</inkml:trace>
  <inkml:trace contextRef="#ctx0" brushRef="#br0" timeOffset="30318.518">16590 16792 800 0,'-1'-3'390'0,"5"1"-119"15,9-10-116-15,7 7-40 16,5-4-17-16,-1-3-19 16,4 10-34-16,-1-4-14 15,2 7-16-15,-4-1-5 16,-2 3-6-16,-2 5 1 0,-5-3 0 16,1 6 0-16,-13-9 4 15,0-2-38-15,-7-2-93 16,2 2 85-16</inkml:trace>
  <inkml:trace contextRef="#ctx0" brushRef="#br0" timeOffset="31355.663">17230 16412 754 0,'-6'2'363'0,"-3"4"-144"15,-1 4-94-15,2 2-31 0,-3 6-36 16,0 6-14-16,-1 15-6 16,-4 5 4-16,-3 11 3 15,-1 8 3-15,-3-4-3 16,-1-2-8-16,-1-7-9 16,5-6-2-16,-4-8-8 15,9 1-3-15,1-5-3 16,-5-7-2-16,8-4-1 15,-8-4-1-15,12-9 12 16,5-6 5-16,2-7-1 16,0-7 0-16,-2-8-15 15,8 2-6-15,6-5-2 16,4-1-1-16,5-4-12 16,-6-2-13-16,16 0-17 15,2-2-1-15,10-1 10 16,3 1 11-16,-11 3 14 15,0 8 2-15,-8 14 1 0,-5 7 0 16,-7 6 1-16,-5 4 2 16,-7 3 4-16,-2-1 2 15,-4 8 3-15,0 0 0 16,-5-1 2-16,-2 4 0 16,0-1 2-16,-3-3-1 0,2 2-1 15,2-4 0 1,-1-4-2-16,2-1-1 0,3 0-2 15,0 2-1-15,4 1-2 16,1 0 1-16,6 2 0 16,0-3 0-16,4-4 2 15,4-2 1-15,8-9 1 16,7-4 1-16,6-10-2 16,11-2-1-16,-4-5-1 15,5 0-1-15,-3 4 0 16,-17-5 0-16,2 3 0 15,-6 0 2-15,-1 1 0 16,1-2 0-16,-7 1 2 16,-5-1 1-16,-5-1 0 15,-3 0 1-15,-5 4-3 16,-5 1 4-16,-6 12 1 0,-1 1 0 16,-2 7 0-16,-5-2-4 15,-2 3-2-15,0 11 0 16,-1-1 3-16,4 10 1 15,7 0 6-15,3 2 1 16,1-3 6-16,4 0-1 16,-2 0-2-16,3-4-1 15,2 2-4-15,5-2-2 16,15 1 1-16,5-3 0 0,9-5 0 16,-1-6 0-16,-4-7-1 15,0-4-1-15,-1-3-2 16,-1-1-1-16,-1-1 10 15,-2 2-46-15,-2-1-101 16,-1 1 221-16,-2 7-117 16</inkml:trace>
  <inkml:trace contextRef="#ctx0" brushRef="#br0" timeOffset="32788.85">18682 16905 363 0,'46'-6'276'15,"-43"4"10"-15,2 1-83 16,-2 0-34-16,-3 0-29 16,0 0-6-16,0 0-7 15,0 0-8-15,0 0-23 16,0-1-12-16,0 1-25 16,-2 0-6-16,1 0-9 15,0 0-4-15,-2 0-10 16,-15-6-6-16,-33-6-12 15,29 15-6-15,-3 5-3 16,-2 3-1-16,-9-6 0 16,3 2 0-16,0-2-1 15,-1 0 1-15,23 11-2 16,-9-4 0-16,16 1 0 16,-2 1 0-16,-5-3 0 0,0 1 0 15,-2 1-1-15,14 2 1 16,3-1 0-16,15 2 0 15,-5-4 0-15,6-1 2 16,3-1 0-16,-5-8 0 16,12-1 1-16,-3-4 0 15,4-7-1-15,2-1 1 16,1-7-1-16,-3-4 1 16,-3-1-1-16,1-2 1 0,-7 1-2 15,0 2 0-15,-7 6-1 16,-3 5 0-16,-5 10-8 15,-11 3-1-15,-7 8-1 16,-3 5-1-16,-10 8 7 16,2 10 1-16,-4 15 1 15,-3 4-1-15,-1 14 2 16,-3 2-1-16,-8-6 2 16,2 2 0-16,1-8 0 15,0-1 1-15,10 5 0 16,4-1 0-16,-5-5 0 15,4-4 0-15,0-11 0 16,1-3 0-16,7-3 0 16,3-8 1-16,7-3-1 0,-1-5 0 15,8-4 1-15,0 1 0 16,3-6 2-16,5-5 0 16,6-4 1-16,4-7-1 15,3-1-1-15,7-3-2 16,4-3 1-16,-3-7 0 15,7-8 0-15,4 10 1 16,-5-14 0-16,4 7 0 16,-9 0 0-16,-11-10 0 15,-5 12 1-15,-6-5 1 0,-4 3 0 16,-3 0 1-16,-3 3 0 16,-6 3 3-16,-7 3 2 15,-2 3-3-15,-10 5-3 16,-1 3-3-16,-4 6-2 15,3 2 0-15,4 5-1 16,-3-3 1-16,11 5 0 16,-3-3 0-16,5 0 0 15,2 3 0-15,-1-7-15 16,5 1-28-16,11-1-8 16,13 0 24-16</inkml:trace>
  <inkml:trace contextRef="#ctx0" brushRef="#br0" timeOffset="33804.455">19013 16921 327 0,'3'-8'191'0,"16"-28"0"16,-11 26-11-16,0 0-12 15,-1 1-8-15,-3 1-23 16,-2 2-6-16,-2 5-24 16,0 3-17-16,-1-2-34 15,0 0-18-15,-5 10-10 16,0 8 2-16,-39 32 3 15,22-24 0-15,0 3-9 16,8 6-5-16,-1 2-10 16,12 0-1-16,6-1-2 15,-8-10-1-15,2-7 0 16,-2-3-1-16,1-9 2 0,1-1 1 16,9-1 0-16,-1-7 2 15,12 0 1-15,5-5-2 16,4-10-1-16,7 1-2 15,-2-16-2-15,4 2-3 16,2-6 0-16,4-4 1 16,0 4 0-16,-3-1 1 0,-6 6 1 15,-7 5 0-15,-12 7 0 16,-6 2-1-16,-2 12-3 16,-8 2-5-16,-4 5 0 15,0 10 1-15,-12 0 2 16,0 6 3-16,0 2 0 15,3 3 1-15,6 6 0 16,0-1 0-16,1 1 0 16,1-2-1-16,4 1 2 15,0-6 0-15,6-1 0 16,-1-1 0-16,3-8 1 16,0 0 12-16,-2-5-87 15,3-3-85-15,4-3 103 16</inkml:trace>
  <inkml:trace contextRef="#ctx0" brushRef="#br0" timeOffset="35320.736">19597 16919 263 0,'8'0'186'16,"-3"0"34"-16,3 1-17 0,-2-1-30 16,2 0-14-16,-1 0-28 15,0 0-16-15,2 0-25 16,-3 0-4-16,-3 0-13 15,0 0-7-15,-3-1-2 16,0 0-5-16,0 0-10 16,0 0-4-16,0 0-15 15,0 0-5-15,-1 0-9 16,0 1-3-16,-1 0-6 16,-14 1-2-16,-27 12-4 15,23-2 0-15,-2-1-1 16,-4 1 1-16,-2-1 0 15,1 3 0-15,3 0 0 16,2 1 0-16,9 1 0 16,5-1-1-16,-6 1 1 0,-1-3-1 15,10 4 0-15,-1 1 0 16,0-1 0-16,17 7 0 16,-16-8 0-16,5 2 0 15,15-2 2-15,-10-6-1 16,17-3 0-16,-3 1 1 15,2-7 0-15,-2-1 0 16,6-10 0-16,-4-14-1 0,7-9-1 16,-1-3 0-16,-4-3-1 15,2 4 1-15,-4 6 0 16,-4 3 2-16,-4 8-1 16,-4 5 0-16,-9 5-2 15,0 4-2-15,-8 5-5 16,0 4 0-16,-2 7 1 15,-2 2 1-15,0 5 4 16,0 2 0-16,0 1 0 16,2 2 1-16,3 1 1 15,0 1 0-15,5 1 0 16,2-4 0-16,3-3 0 16,3-1 0-16,6-6 0 15,2 0 0-15,10-4-1 16,5-8 1-16,9 5 0 15,1-6 0-15,1-9 0 0,-2-4 0 16,-7-15 2 0,3-2 0-16,-4-3 1 0,1-2 1 15,-5 1 0-15,-5-1 1 16,-5 3-1-16,-1 7-1 16,-7 6-3-16,-2 7 0 15,-6 9-5-15,-4 4-1 16,-6 7 0-16,-1 5-1 0,-3 8 5 15,-1 1 0-15,-1 4 1 16,-1 2 0-16,-1 1 1 16,1 7 0-16,11 3 0 15,-4-3 0-15,0-3 1 16,4-8 0-16,-9-6 0 16,8-2 0-16,3-6 1 15,-2-4 0-15,6-6 3 16,0-3 1-16,4-6 1 15,2-1 0-15,6-7-5 16,3-6-1-16,11-8-1 16,5-3 0-16,12-9-1 15,-3 2 0-15,5 3-1 16,-6 1 0-16,2 14 0 16,-4 3 2-16,-2 11 0 15,-10 3 0-15,-3 7-2 0,-2 6 0 16,-14 6 2-16,-6 2 0 15,1 5 1-15,1 2 0 16,-2 5-1-16,6 3 1 16,-15 3-1-16,1 0 0 15,-5 2 1-15,1-5 0 16,-1-1 2-16,-9-7 0 0,1-9 3 16,-1 0 0-16,6-7-6 15,5-1-44-15,8-6 32 16</inkml:trace>
  <inkml:trace contextRef="#ctx0" brushRef="#br0" timeOffset="37204.198">20735 16701 267 0,'4'-20'168'0,"4"5"14"16,3 5-12-16,2 7-8 15,-8-1-5-15,7 6-20 0,-10-3-5 16,-7-3-32-16,5 6-11 16,-1-2-14-16,0 0-10 15,0 0 6-15,0 1-4 16,-5 19-17-16,-19 21-6 16,10-18-16-16,1 5-6 15,-16 0-3-15,6 5-2 16,-1 5-5-16,-5-4-3 15,3 2-3-15,-1-1-1 0,8 0-1 16,-2 0 0 0,7 5 0-16,6-1-1 0,0-8 1 15,0-4 0-15,5-8 0 16,0-2 0-16,3 0-1 16,6-4 1-16,2-8 4 15,5-1 2-15,10-7 2 16,4 1 1-16,9-10-4 15,2-8-3-15,10-6-2 16,8-3 0-16,-13-5-1 16,4 4 0-16,-22-1 0 15,-12 1 1-15,1 9 0 16,-3 3-1-16,-3 6 1 16,3 8-2-16,-10 3-1 15,-11 1-1-15,7 8 1 0,-11 2 0 16,2 8 0-16,3 4 1 15,-12-4-1-15,5 2 0 16,13 4 0-16,-10-4 1 16,11 5 0-16,9-2-1 15,-9-3 1-15,0-4-1 16,6 1 0-16,-4-2 1 0,2-4-1 16,14 8 0-16,-10-9 0 15,1 0 2-15,8 0 1 16,-4-8 2-16,15-2 2 15,9-3 0-15,-1-14-1 16,3-5-1-16,4-9-2 16,-2-2 0-16,3-8 0 15,3-2 0-15,-1-10 0 16,5-1 0-16,0 1 1 16,-7-3-1-16,-3 3-2 15,-11-8 0-15,2 1-2 16,0 4 0-16,-10 7 0 15,3 12 0-15,-12 14-1 16,-7 7 1-16,-2 14-3 16,-2 6-1-16,-12 9 2 15,-4 8-1-15,-6 18 3 0,-3 6 1 16,6 7 0-16,-9-3 1 16,4-8 1-16,1 1-1 15,1-1 1-15,4 2-1 16,-5 0 0-16,-1-2 0 15,-3-1 0-15,7-1 0 16,5 0 0-16,0-2 0 16,4-3 0-16,-2-5-1 0,7-3 0 15,0-3 1-15,6-10 0 16,2 3 2-16,9-10 3 16,4-4 1-16,9-9 1 15,9-2-1-15,13-4-4 16,-1-8-2-16,0-2 0 15,-3-5 0-15,-4-6 0 16,1 0 1-16,-4 1 0 16,-6 5 1-16,-14 4 0 15,-5 6 1-15,-7 7-1 16,-4 0-1-16,-3 10-1 16,-6 1 0-16,-4 7-1 15,-2 4 1-15,-6 2 0 16,-1 2 0-16,1 2 1 15,9 3-1-15,5 3 2 16,4-3 0-16,0-1-1 0,4-3 1 16,1-5-1-16,9 3 0 15,4 1 0-15,-2-1-1 16,4 1 1-16,-1-3 0 16,6 0 0-16,-3-4 0 15,3-5 0-15,1-3 1 16,4-6 3-16,4-5-1 0,8-5 0 15,0-4-1-15,-1-11-2 16,4-4 0-16,-2-8 1 16,-4-2-1-16,1 4-1 15,-7 4-1-15,-7 11-1 16,-7 8 0-16,-12 12-7 16,-6 6-1-16,-1 12 0 15,-3 9-1-15,-6 14 7 16,1 7 0-16,-18 9 1 15,-1 3 0-15,-5-1 1 16,-6 1 0-16,0 1 2 16,-3 1 0-16,-3 5 1 15,-3-1 0-15,1-1-1 16,12-2 1-16,11-11-1 16,7-1 1-16,12-12-1 15,-1-6 0-15,-3-6 0 0,8-9 0 16,1-4-43-16,-1 1 36 15,10-4-7-15</inkml:trace>
  <inkml:trace contextRef="#ctx0" brushRef="#br0" timeOffset="37697.82">20586 16810 613 0,'5'-7'375'0,"4"-2"-25"16,5 5-195-16,2 4-33 0,3 1-63 15,8 10-19-15,-1-1-15 16,2-1-8-16,3 1-7 16,-9-6-2-16,-7-4 1 15,4 3 29-15,-6-7-92 16,-3-3-160-16,14 1 153 15</inkml:trace>
  <inkml:trace contextRef="#ctx0" brushRef="#br0" timeOffset="38055.864">21087 16511 874 0,'-5'-6'444'0,"-5"4"-115"16,0 2-129-16,0 0-79 16,3 1-31-16,1 3-45 15,3 0-11-15,2-1-23 16,0 3-4-16,0-6-3 16,0 0 25-16,1 0-94 15,0 0-105-15,0 0 117 16</inkml:trace>
  <inkml:trace contextRef="#ctx0" brushRef="#br0" timeOffset="38503.901">21149 16764 874 0,'-2'-26'403'0,"6"26"-185"15,5-1-28-15,16 9-71 16,0-5-10-16,17 7-19 15,-7-9-21-15,5-5-29 16,2-2-12-16,-7-8-13 16,8 3-4-16,-14-3-11 0,-4 2-25 15,-13 0 17-15</inkml:trace>
  <inkml:trace contextRef="#ctx0" brushRef="#br0" timeOffset="39842.143">22893 16661 542 0,'5'-9'319'0,"0"1"-30"16,-1 5-51-16,-1-5-68 15,-1-3-20-15,-1 7-35 16,1-3-13-16,-2 6-28 15,-1-1-17-15,1 2-23 16,-1 0-6-16,0 0-6 16,-8 20 0-16,-24 36-3 15,13-20-5-15,0 12-6 16,-3-2-2-16,6 2-1 16,-9-5 0-16,7 2-1 15,1 2 0-15,2 1 0 16,5-2 1-16,-1-7-1 15,8-1 1-15,-12-15 0 16,4-5 1-16,1-8 2 16,-1-7 2-16,5-7 8 15,5 0 0-15,1-12 0 0,3 1-1 16,4-7-10-16,2-7-1 16,1-4-2-16,1-6-2 15,-3 1 0-15,-4 3-1 16,-3 5 0-16,-7 5-1 15,-7 9-4-15,-7 2-2 16,-13 6-1-16,-1 4-1 16,-4 1 4-16,1 6 0 15,2 4 1-15,0 2 1 0,5 7-1 16,-3-1 1-16,10 2 1 16,-3 2-1-16,14 7 0 15,3 4 0-15,-4 2 1 16,10 5-1-16,-6-3 2 15,8-3 0-15,6-2 0 16,6-3 2-16,9-7 2 16,2-1 1-16,8-7 4 15,-1-9 2-15,10 1 2 16,2-8-1-16,4-5-2 16,0-2-2-16,-3-12-1 15,1 2-1-15,-11-2-4 16,1 7-2-16,-10 5-65 15,-11-1-39-15,-9 7-220 0,-4 6 203 16</inkml:trace>
  <inkml:trace contextRef="#ctx0" brushRef="#br0" timeOffset="40618.206">23063 16929 456 0,'31'-29'320'16,"-27"29"-3"-16,-1 0-86 15,-3-1-32-15,-1 0-65 16,0 1-23-16,0 0-33 15,0 0-13-15,0 0-7 16,-8 5-5-16,-7 9-18 16,-28 33-6-16,27-17-8 15,-3 2-4-15,-3 8-5 0,0 0-3 16,-3-6-1-16,0-2-2 16,12 1-1-16,3-1-1 15,5-8 1-15,-2-9 1 16,7-5 0-16,-7-10 2 15,6-4 3-15,14 4 11 16,-5-18-42-16,13 3-55 16,6-14 50-16</inkml:trace>
  <inkml:trace contextRef="#ctx0" brushRef="#br0" timeOffset="41202.526">23567 16916 465 0,'2'-5'366'15,"0"1"25"-15,-2 0-101 16,-1 1-53-16,0 3-74 15,0 0-23-15,-10 2-46 16,-17 3-9-16,-32 13-19 0,22-9-11 16,-2 5-19-16,1-3-9 15,3-5-11-15,8 3-5 16,8-4-3-16,3-1-2 16,8-3 0-16,5-1-1 15,-2-2 0-15,2-1-2 16,8 1-2-16,-4 1-1 15,0 0 0-15,0 0 0 0,14 2 0 16,14 6 0-16,41 11-1 16,-27-3 1-16,-10 3-1 15,-7 3 1-15,-4 7-1 16,-6-1 0-16,-10 3 0 16,-2 1 0-16,-12-2 1 15,-3-4 1-15,-9-7 0 16,-4-3 1-16,-5-4 0 15,-7-2 1-15,-4-8 0 16,10 5 1-16,-7-11 1 16,11 3 0-16,1-1 1 15,-5-7 0-15,10 7 1 16,-6-5-2-16,14 2 1 16,-2-5-2-16,8-1 0 15,7-7 5-15,4 0-23 0,7-3-30 16,7-17 31-16</inkml:trace>
  <inkml:trace contextRef="#ctx0" brushRef="#br0" timeOffset="42036.684">24056 16910 660 0,'3'1'337'16,"0"-1"-88"-16,-1 0-50 16,-2 0-62-16,0 0-19 15,0 0-27-15,0 0 2 0,-1 0-8 16,0 0-5-16,-1 0-14 16,-19 10-9-16,-35 14-13 15,23-16-6-15,-5 2-13 16,-4-1-6-16,-1-1-10 15,7 2-2-15,13-3-1 16,1-3 1-16,15-4 1 16,2 1 0-16,8-3-2 15,3 1 0-15,-6 0-6 16,0 0 0-16,0 0-1 16,1 0 1-16,14-2 0 15,29 1 0-15,-26 10-1 16,8 1 0-16,-1 8-1 15,-1 5 1-15,-4 3 0 16,-3 7 0-16,-6 2 1 0,-4-7-1 16,-9 1 1-16,-5-1 0 15,-9-4 0-15,-3 3 0 16,-4-3 2-16,0-4 0 16,-1-4 1-16,0-6 1 15,-1-9 2-15,0-1 0 16,-2-8 1-16,2-3-1 15,9 0 0-15,-1-4-1 16,4-7 0-16,2 1-1 0,-2-8-1 16,5 3-4-16,10 6-57 15,-2 2-38-15,10 12-150 16,-6 1-186-16,1 2 282 16</inkml:trace>
  <inkml:trace contextRef="#ctx0" brushRef="#br0" timeOffset="42554.628">24468 16895 639 0,'2'-2'354'15,"-4"3"-77"-15,-6 2-61 16,-5 7-74-16,-7 2-22 16,-7 7-9-16,-5 0-9 0,-6 8-24 15,0 0-11-15,11 10-26 16,1 3-8-16,14-3-11 15,-3-5-3-15,-8-11-5 16,4-4-3-16,18 3-5 16,2-1 1-16,9 0-1 15,5-4 3-15,-6-8 0 16,8 1 1-16,13-5-1 16,0-3-1-16,0-2 0 15,-1-7 0-15,-5-6 0 16,-3-4-1-16,-2-9-1 15,2-5-1-15,-7-11 0 16,0 2-1-16,-9-3-1 16,-4 3-1-16,-6 13-2 15,-4 4-2-15,-4 13-5 16,-3 7-1-16,1 5-8 16,-1 1-32-16,-1 4-123 0,4-1-115 15,4 4 169-15</inkml:trace>
  <inkml:trace contextRef="#ctx0" brushRef="#br0" timeOffset="43190.575">24941 16616 634 0,'5'-13'349'0,"2"3"-66"16,-2 2-58-16,1 4-82 16,-1 4-41-16,-4 4-55 15,-1 9-19-15,-3 19-16 16,-6 2 2-16,-5 12 4 16,-4 8 4-16,-8-4 10 15,-4 5 3-15,-4 3 0 16,3 2-3-16,-3 5-11 15,8 1-3-15,-5-12-4 16,-1-13-2-16,8-13-3 16,11-4 0-16,-2-12 1 15,9 2-1-15,3-10 9 16,-10-10-1-16,20 3-7 16,-7-10-20-16,9-4-114 15,6-1 23-15,8-19 43 16</inkml:trace>
  <inkml:trace contextRef="#ctx0" brushRef="#br0" timeOffset="44017.104">25102 16936 824 0,'-2'-7'450'15,"6"6"-105"-15,-4-2-152 16,1 3-40-16,-1 0-67 16,-1 0-25-16,0 0-24 15,-17 6-7-15,-36 43-2 16,33-19 0-16,-2 6-4 16,3 2-4-16,2 1-6 15,1-5-2-15,7-4-3 16,3-6-1-16,7-1-1 15,1-2 1-15,6-6 0 16,3 1 0-16,6-10 2 16,2-1 0-16,5-8 1 15,9-3 0-15,-4-9-2 16,9 1-2-16,-1-9-1 16,-6-8-1-16,0-12-2 15,1-2 0-15,-1-6-2 0,2 3 1 16,0 12 0-16,-9 0 1 15,-8 17-3-15,-6 5 0 16,-7 9-4-16,-3 6-3 16,-7 7 1-16,-2 4 0 15,-4 2 4-15,3 5 2 0,4 5 0 16,-1-2-1-16,7 2 2 16,1-3-1-16,4-6 2 15,7 3 1-15,10-8-1 16,3-2 1-16,8-7-1 15,3-2 0-15,3-11-1 16,6 0-1-16,-6-12 0 16,3 1 2-16,-4 0 0 15,-11-3 1-15,-6 2 0 16,-5-6 0-16,-14 2-1 16,3 0 0-16,-8 6-1 15,0 8-2 188,2 12-6-187,-7 2 0-16,0 8 0 0,-6 5 2 0,0 4 4 0,-3 5-1 0,-3 5 2 0,-2 4 0 0,-3 1 0 0,5 2 1 0,3 0 0 0,1 0 1 0,3-3-1 0,3-1 0 0,6-1 1 0,1-6 0 0,4-8 0 0,2-1 0 0,7-11-4 0,8 2-33 0,12-10-92 0,6-4 85 0</inkml:trace>
  <inkml:trace contextRef="#ctx0" brushRef="#br0" timeOffset="44700.355">26438 16573 471 0,'9'-9'323'0,"-2"2"-21"16,-2-1-37-16,1 5-24 15,-5-1-47-15,1 4-25 16,-2 2-72-16,-1-2-23 16,0 2-37-16,-10 26-11 15,-20 49-1-15,5-30-1 16,-4 5-5-16,-3 0-3 16,-3 0-3-16,-4 0-1 15,12 3-2-15,6-3 0 16,-1-6-2-16,17 7 0 0,-1-14-1 15,-4-4 0-15,11-6 0 16,-10-17 0-16,2-2 2 16,6-5-1-16,-7-5 2 15,8 3 3-15,1-5 9 16,0-2 2-16,0 3 0 16,0 0-5-16,1-6-11 15,3-13-2-15,12-34-2 16,-16 20-1-16,-1-5-3 15,-6-3-2-15,-6 4-10 16,-1 9-2-16,-20 7-2 16,0 11 1-16,-11 8 7 15,3 3 2-15,8 6 3 16,1 3 2-16,7 4 0 16,1 1 0-16,6 8-1 0,1 0 0 15,3 3 1-15,-4-1 1 16,15 7 0-16,3 0 0 15,8-4 1-15,15 1 1 16,6-12 3-16,9 0 0 16,14-4 0-16,11-1 0 15,0-5-1-15,-1-5-1 16,-9-4 1-16,-6-3-1 0,-8 0 0 16,-6-5 6-16,-9-6-34 15,-7 0-48-15,-8-8-57 16,1-3 67-16</inkml:trace>
  <inkml:trace contextRef="#ctx0" brushRef="#br0" timeOffset="45011.967">26677 17241 1455 0,'-5'-1'694'15,"6"5"-245"-15,-15 2-197 16,-3-1-129-16,3 5-46 0,-10-7-50 16,23 5-7-16,-8-8 70 15,3-1 162-15,14-7-169 16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200" units="cm"/>
          <inkml:channel name="T" type="integer" max="2.14748E9" units="dev"/>
        </inkml:traceFormat>
        <inkml:channelProperties>
          <inkml:channelProperty channel="X" name="resolution" value="32.10703" units="1/cm"/>
          <inkml:channelProperty channel="Y" name="resolution" value="35.71429" units="1/cm"/>
          <inkml:channelProperty channel="T" name="resolution" value="1" units="1/dev"/>
        </inkml:channelProperties>
      </inkml:inkSource>
      <inkml:timestamp xml:id="ts0" timeString="2017-01-25T20:01:37.867"/>
    </inkml:context>
    <inkml:brush xml:id="br0">
      <inkml:brushProperty name="width" value="0.05292" units="cm"/>
      <inkml:brushProperty name="height" value="0.05292" units="cm"/>
      <inkml:brushProperty name="color" value="#0000FF"/>
    </inkml:brush>
  </inkml:definitions>
  <inkml:trace contextRef="#ctx0" brushRef="#br0">20366 9175 0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6-26T17:40:51.164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6608 8377 543 0,'7'-15'286'0,"0"1"-69"16,3 3-33-16,-5-6-49 15,5 6-16-15,1 0-32 16,-8-5-13-16,6 7-7 16,-7-3 5-16,0 1 8 15,-1 1 0-15,-1-1-16 16,-1 1-14-16,-9-3-12 16,4 5-4-16,-11-1-9 15,-1-1-2-15,-4 0-8 16,-3-3-4-16,-3 2-3 15,0 1-3-15,-6 1-2 0,-2 3-2 16,-10 0-1-16,0 6-2 16,-2 7-2-16,-8 4 0 15,-3 14 0-15,-4 5 0 16,-5 9 0-16,5 7 1 16,8 7-1-16,3 3 1 15,14 3 1-15,-1-4 1 16,-1-2 0-16,3 5 0 15,-3 6 0-15,9 4-1 16,5-1 1-16,3-1-1 0,11-2-1 16,5 2-1-16,15 7 1 15,5-5 1-15,17 5 2 16,1-11 0-16,7-16 1 16,5-1 1-16,3-20 2 15,5-2-1-15,8-9 3 16,1-13-1-16,12-9 0 15,4-9 1-15,-1-4-2 16,3 2 0-16,-6-2 0 16,-4-1-1-16,-2-2 0 15,-6-1 0-15,1 4-1 16,-1-1 0-16,-9-1 1 16,-7-4-1-16,-13-2 1 15,0 2 1-15,-5-2 4 0,4 4-1 16,-7-10 23-1,-7-2 5-15,-7-15 19 0,-2-1 10 16,-7-20-15-16,-4-10-5 16,-9 1-17-16,-4-3-8 15,-4 18-7-15,-4 10 1 16,-2 15 5-16,-17 4 1 16,-18 5 2-16,0 11-2 15,-11 4-6-15,5 6-1 0,0 8-2 16,0 0 0-16,24 13-3 15,-2 1 0-15,11 5-3 16,1 1-1-16,-15-11 0 16,13 12-2-16,3-11 0 15,2 2-1-15,17 10 0 16,-2-5 0-16,10 13-44 16,4 4-63-16,2 5-405 15,6 0 347-15</inkml:trace>
  <inkml:trace contextRef="#ctx0" brushRef="#br0" timeOffset="1546.474">10805 2249 339 0,'-7'0'209'0,"3"2"-14"16,1 1-20-16,2-2-38 16,-1-1-10-16,1-1-16 15,1-1-13-15,0 1-20 16,0 0-17-16,0 0-13 16,3 0-5-16,14-3-15 15,28-5-5-15,-25 10-16 16,3 8-2-16,2 0-2 15,6 5 2-15,8-3 4 16,1-6 1-16,14-2 6 16,16 0 5-16,15-6 6 15,17-4 1-15,21-9-1 0,5-7-3 16,17 8-10-16,3-3-3 16,4 1-6-16,-26 5-1 15,23 2 0-15,-3 1 0 16,0 7-2-16,23-1 23 0,-26 1 16 15,-3 2 4 1,-5 4 9-16,-5 3-22 0,-20-1-14 16,-8 0-3-16,-14-5-6 15,-16-1 0-15,-7-1-2 16,-9-4 1-16,-18-1 2 16,-1-2 0-16,-20-3 1 15,-6 1 1-15,-11 1-4 16,-3-2-6-16,-8 5-16 15,-3 3-49-15,-11 7-132 16,-10 3 129-16</inkml:trace>
  <inkml:trace contextRef="#ctx0" brushRef="#br0" timeOffset="2197.978">10900 2378 382 0,'-16'4'230'0,"3"2"-22"16,3-2-42-16,4-2-58 15,4 1-28-15,6-2-24 16,-4-1-3-16,4 0 2 16,24 1 6-16,47 0-6 15,-21-6-10-15,13 2-8 0,7 0 4 16,10 2 10-16,11 6 10 16,10-2 8-16,10 5-2 15,-6 4 3-15,13 1-3 16,6 0-3-16,2-3-2 15,12-5-3-15,-5-3 0 16,4-8-4-16,3-4-4 16,10-8-13-16,-7-3-10 15,6-1-13-15,3 0-4 16,-14-9-5-16,9 9 0 16,-21 4-3-16,-12 7-1 15,-21 16-2-15,-26-1 0 0,-33 7-3 16,-13 1-3-16,-31 7-16 15,-7 3-17-15,-16 0-52 16,-8-1-37-16,-12-2-89 16,-7 0-80-16,-13-1 191 15</inkml:trace>
  <inkml:trace contextRef="#ctx0" brushRef="#br0" timeOffset="2749.062">10613 2475 337 0,'-11'-5'209'0,"10"-1"-28"16,4-1-35-16,10 0-38 16,3-1 1-16,3-3 18 15,6 2 0-15,12-1-17 16,6 4-8-16,17-3-14 15,6 2-7-15,12 1-1 16,9 0-2-16,21 4-7 16,6-2-1-16,14-1-24 15,14 2-8-15,8-1 6 16,14-1 6-16,7 8 2 16,-2-5 0-16,8 5-18 15,-3-3-7-15,7 0 0 16,1 3 0-16,-3-6-2 15,2 3-2-15,-8-12-10 0,-5 0-2 16,-6-2-4-16,-19-9 0 16,-12 6 0-16,-14-3-2 15,-35 2-1-15,-10 9 36 16,-46 3-156-16,-17 5-41 16,-26 15-127-16,-11 8-155 15,-17 19 316-15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0927" units="cm"/>
          <inkml:channel name="Y" type="integer" max="17397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2638" units="1/cm"/>
          <inkml:channelProperty channel="Y" name="resolution" value="1000.4025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0-06-26T17:41:05.123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18159 10080 519 0,'0'-1'283'0,"0"-1"-66"15,0 1-41-15,0 0-67 16,0 0-20-16,-1 0-31 16,0 0-17-16,0 0-17 15,0 0-5-15,0 1 0 16,0 0 2-16,1 0 9 15,0 0 8-15,0 0 19 16,-1 0 12-16,1 0-1 16,0 0-8-16,-2 0-24 15,1 0-14-15,0 0-13 16,0 0-2-16,-3 9-1 0,-3 3-1 16,-19 28-1-1,14-25-1-15,-3 4-1 0,0-5 1 16,1 3-1-16,-3-5 1 15,3 0 0-15,-1-3 1 16,4-4 0-16,1-3 2 16,5-3 2-16,3 1 1 15,-6-6-1-15,8 0-1 16,1-4-6-16,6-5-2 16,5-2-4-16,2-2 1 0,3-2-1 15,6 1 3-15,8 1-1 16,-1-1 0-16,4 4 0 15,-2 1 0-15,2 5 1 16,4 8 1-16,-8 6-2 16,0 6 0-16,-11 10-1 15,-2 4-1-15,-5 16 1 16,-12-2 2-16,-5 7 2 16,-5 1 0-16,-9-6 0 15,-3 2 2-15,-4-3 0 16,-9 0 1-16,-9-1 1 15,0 1-1-15,-3 0 3 16,-2-6-1-16,-3-12 0 16,5-3 2-16,5-14-1 0,-3 0 0 15,4-8 2-15,1-8-1 16,5-6 1-16,5-3-1 16,10-2-4-16,5 5-1 15,5 4-3-15,5 1-2 16,5 1-1-16,0 0-3 15,4 0 1-15,3 0 0 16,6 1-1-16,5 1 1 16,7 1 1-16,2 4 0 0,8 3 1 15,-1 2 0 1,-1 6 0-16,-1 5 0 0,-11 10 2 16,4 3 0-16,-2 6 2 15,-3 1 0-15,4-2 0 16,-3-4 0-16,3-2 0 15,-1-5 0-15,-1-10 0 16,1 1 2-16,-3-10 16 16,1-5-31-16,2-7-110 15,1-5-106-15,6-9 125 16</inkml:trace>
  <inkml:trace contextRef="#ctx0" brushRef="#br0" timeOffset="365.387">18690 10479 991 0,'0'-5'474'0,"-3"3"-181"16,0 3-113-16,2-1-88 15,0 0-39-15,-8 15-35 16,-20 35-4-16,24-36-5 31,3-8-3-31,-1 1-2 0,-5 18-1 0,1-8 1 16,4-2-3-16,2-12-101 15,1-6 75-15</inkml:trace>
  <inkml:trace contextRef="#ctx0" brushRef="#br0" timeOffset="1116.639">19323 10065 498 0,'6'-9'283'0,"0"-1"-21"16,-1 2-35-16,-6 1-37 15,-2 5-18-15,5 1-56 16,-2 1-26-16,0 0-44 15,0 0-15-15,0 10-5 16,-5 17 1-16,-15 37-5 16,7-21-2-16,-9 2-9 15,-2-4-2-15,5 1-2 16,-2-6-1-16,4-4-2 16,5 0 0-16,2-5-1 15,2-1 0-15,1-3 1 16,-1-3-1-16,3-3 0 15,0-3 0-15,2-6 0 0,2-1 0 16,0-7-4-16,1-1-40 16,0 0-122-16,0-1-126 15,0-1 169-15</inkml:trace>
  <inkml:trace contextRef="#ctx0" brushRef="#br0" timeOffset="1683.857">19703 10073 647 0,'-6'0'381'15,"2"0"-54"-15,2 2-161 16,1-2-29-16,0 0-69 16,0 0-17-16,0 0-18 15,-5 17-2-15,-13 33 4 16,6-21 3-16,-4 3 2 0,0-1-2 16,-6 3-5-16,0-2-3 15,-3-6-8-15,2 0-4 16,7-6-6-16,0-5-2 15,11-5-4-15,-1-4 1 16,7-6 6-16,0-1 0 16,3-8-1-16,7-1-2 15,-1-6-8-15,4-1-1 16,-3 4-1-16,-1-2 2 16,-4 6-1-16,0 2-1 15,-2 3-3-15,-1 5-4 0,3 2 1 16,-5-3-1-16,0 0 4 15,0 0 1-15,14 11 1 16,31 28 0-16,-22-30-1 16,6 2 1-16,4-5 0 15,0-1 0-15,0-2 1 16,-4-3 1-16,-2-3 2 16,4-1-1-16,-3-3-87 15,-3-2-72-15,2-4 96 16</inkml:trace>
  <inkml:trace contextRef="#ctx0" brushRef="#br0" timeOffset="2069.478">20067 10049 871 0,'-7'-3'466'15,"1"3"-130"-15,-5 1-173 16,0 5-39-16,-5 13-75 16,1 5-14-16,1 12-14 15,-1 4-4-15,-4-1-4 16,0-1-1-16,5 0-2 15,-3-6-2-15,1 3-1 16,3-1-1-16,-4-1 0 16,2 2-1-16,5-2 0 15,-3-1-1-15,1-3 0 16,-1-2 1-16,-3-6-1 16,0-2 1-16,8-3 1 15,-3-10-1-15,6-3 15 16,2-5-25-16,0-14-158 15,5-2 125-15</inkml:trace>
  <inkml:trace contextRef="#ctx0" brushRef="#br0" timeOffset="2917.932">20342 10112 628 0,'-48'-1'353'16,"40"4"-83"-16,-1 2-93 16,0-3-27-16,5 0-54 15,4 1-24-15,0-3-36 16,0 0-13-16,0 0-6 0,0 0 6 16,21-1 7-16,30-8 1 15,-21-2-8-15,4 3-4 16,3-1-6-16,0 4-2 15,-3 3-3-15,-2 2-2 16,-16 2-3-16,-3 6-2 16,-7 3 1-16,-4 1 1 15,-5 4 3-15,-4-3 3 16,-7 0 1-16,-5 4 0 16,-5-6-3-16,1 7-1 15,-4 1-1-15,-4-7-2 0,2 5 1 16,-1-8-1-16,9-1-1 15,5 1 0-15,9-5 0 16,-1 1-1-16,-3-5 3 16,8 0-1-16,5-1-2 15,2 1-1-15,-4 0 0 16,0 0-2-16,0-1 2 16,4 0 0-16,12 1 0 15,21 1 0-15,-19 5 0 16,1 1 0-16,0 1 0 15,4 3 0-15,-2 3 0 16,0 4 0-16,-6-2 0 16,-4 4 0-16,-5 2 0 15,-1 0 0-15,-5 3 2 0,-4 0 0 16,-8 0 3-16,-4 0 10 16,-8 0 17-16,1 1 15 15,-7-9 24-15,-1 1 2 16,-1-7-4-16,-2-8-9 15,-8 0-17-15,-2 0-6 16,-1-6-10-16,-3-2-5 16,12 1-7-16,1-6-3 0,9-1-5 15,3 0-1-15,6-9-6 16,6 0 0-16,10-2-50 16,2-4-36-16,13 4 53 15</inkml:trace>
  <inkml:trace contextRef="#ctx0" brushRef="#br0" timeOffset="4099.496">21210 10384 341 0,'48'-28'241'0,"-48"25"23"16,2-2-45-16,-2 2-53 15,0 2-22 1,0-1-23-16,0 1-3 0,0 0-12 16,0 0-5-16,-1 0-13 0,-1-4-9 15,0 1-16-15,-10-3-11 16,-15-1-18-16,-34 1-9 15,25 13-13-15,1-2-4 16,0 4-5-16,3 3-1 16,3-1-1-16,-1 2 0 15,7 1-1-15,1-2-1 16,7 3-2-16,5-1-1 16,4 1-2-16,7 3-1 0,7 4 1 15,2 1 0 1,10 3 3-16,0-1 0 0,7-6 3 15,0-3 0-15,3-5 3 16,0-6 0-16,-4-6 4 16,0-5 1-16,-3-10 2 15,3-4 0-15,-2-7-2 16,-2-2-1-16,-5 0-1 16,-5 3-1-16,-1 7-3 15,-4 5-1-15,-1 9-10 16,-3 6-4-16,-6 7 0 15,-6 7 0-15,0 12 10 16,-2 6 2-16,-3 17 0 16,-1 8-1-16,-6 9 1 15,-3 4 0-15,-3 0 0 0,-1-3 1 16,6 4 2-16,0-1-1 16,-1 2 0-16,4-2 0 15,-5-10 0-15,-3-5 0 16,5-11 1-16,1-2-1 15,7-8 1-15,3-1 0 16,-6-7 0-16,4-4 1 0,-5-6 2 16,1-7 1-1,8-7 3-15,-11-4 1 0,2-13 2 16,1-5-1-16,-1-9-3 16,3-4-2-16,1-8-2 15,1-1-1-15,2-3-2 16,6 4-1-16,5-2-3 15,6 10-1-15,8 1 1 16,4-1 1-16,14 6 4 16,-4-5 5-16,11 7 8 15,5 4 3-15,3 8 1 16,7 5-4-16,4 4-6 16,0 1-1-16,2 1-3 15,-2-2 0-15,-9-3 1 16,-15-4 0-16,-12-4 2 15,-4 1 9-15,0-5-79 16,8-2-189-16,2 2 174 0</inkml:trace>
  <inkml:trace contextRef="#ctx0" brushRef="#br0" timeOffset="14512.909">22104 9886 231 0,'0'-5'180'15,"0"0"21"-15,1 3-56 16,-1 1-19-16,0 0-19 15,0-1-10-15,0 1-20 16,0 0-4-16,-1 0-19 16,0 0-9-16,-1 0-6 15,1 0-2-15,0 0 3 16,-10-5 0-16,-5-2-2 16,-31-12-3-16,20 10-6 15,-1-1 0-15,-5 4 1 16,-6-8 1-16,-3-2-3 15,3-5-4-15,-5-5-8 16,-4 6-3-16,-12-1-6 16,-16 1-3-16,-15 1 0 15,-2 4-1-15,-13 1 2 16,-3 3-1-16,-9 5 0 16,-2 0-2-16,-13 7 0 0,-14 0-1 15,2 5 0-15,-13 0 0 16,-5 3-1-16,10 2 1 15,-11 4 0-15,-1-1-1 16,11 7 0-16,-14-2 0 16,-9 9 0-16,6-2 0 15,-16 4 0-15,0 1 0 16,14-2-1-16,-6 6 0 0,16 4 0 16,8 2 0-16,-3 5 0 15,8 3-2-15,13 7 1 16,2 2 0-16,22 7-1 15,6-6 1-15,9 0-1 16,16 1 0-16,12-7 2 16,9 7-1-16,12 4 1 15,8-3-2-15,17 0-1 16,11-2-2-16,19-8-3 16,15 1-3-16,19-8-2 15,7-5-1-15,26-4 3 16,8-6 3-16,34-3 5 15,13-2 2-15,8-7 1 16,18-4 1-16,12-1-1 16,1-1 1-16,25 3-1 15,-3 1 0-15,3 4 0 0,6-1 1 16,-4 6 0-16,-1 1 0 16,-1 0 1-16,-2-1 0 15,-3-3-1-15,0-5 1 16,4-6 0-16,6-7 0 15,6-7 1-15,-3-9 0 0,-1-9 0 16,3-4 0 0,-7-8 0-16,-2 0 2 0,-6-8 1 15,-7-1 3-15,-11-1 3 16,-4 0 0-16,-16 1 1 16,-12 1-1-16,-12 2-1 15,-10-5 0-15,-21-4 21 16,-4-4 11-16,-20-7 17 15,-6 0 8-15,-11 1-9 16,-7 2-8-16,-15 3-14 16,-9-2-9-16,-21-5-13 15,-11-6-5-15,-24-8-7 16,-17 4-2-16,-28 3-6 16,-12 7 0-16,-33 6 2 15,-15 0 0-15,-12 3 5 16,-14 3 5-16,-5 8 9 15,7 4 3-15,-3 14-1 0,11 6-3 16,23 12-9-16,12 5-4 16,25 5 15-16,17 3-34 15,27 5-198-15,18 4 163 16</inkml:trace>
  <inkml:trace contextRef="#ctx0" brushRef="#br0" timeOffset="18746.197">6394 11894 881 0,'-5'-3'393'16,"-1"2"-210"-16,4 1-36 15,1 0-78-15,0 0-30 16,1 0-26-16,0 0-7 0,0 0 2 15,0 0 5-15,0 17 11 16,2 36 4-16,-5-16 2 16,-7 4-1-16,-2 8-6 15,-3 1-3-15,1 1-5 16,-2-3-2-16,3-2-4 16,-6-2-1-16,-1-1-2 15,4 0 0-15,-6-6 0 16,1-5-2-16,7-8 2 15,-1-9 2-15,4-7 5 16,4-6 4-16,-1-2 5 16,5 0 9-16,3-10-92 15,3-2-133-15,15-15 129 16</inkml:trace>
  <inkml:trace contextRef="#ctx0" brushRef="#br0" timeOffset="19377.298">7009 11914 393 0,'0'7'294'0,"-3"5"58"15,-1 2-92-15,-7 0-63 16,-2 4-34-16,-5 2-44 15,-3-1-14-15,-4 3-22 16,-1-1-5-16,-7-3-15 16,-6 2-9-16,-2-4-22 15,-6-6-9-15,-1-1-11 16,3-1-1-16,2-3-3 16,-1-1 0-16,5-1-1 15,2-2-1-15,2-1-2 16,8 1-2-16,3 2-3 15,5 0-1-15,5 4-2 16,0 1 1-16,7-2 0 16,-1 0 0-16,0-4 1 15,4 1 0-15,-1-3-1 16,5 0-4-16,0 0-4 0,0 0-2 16,0 0 2-16,0 0 1 15,0 0 5-15,15 0-2 16,6 0-1-16,29 7 1 15,-24 6 0-15,-1 1 2 16,-3 6 2-16,-2 4 1 16,-5 0 2-16,-2 2 0 0,-2 2 1 15,-11-3 0-15,14 1 0 16,1 1 0-16,-1-2 1 16,13-1 1-16,-12-4 0 15,-3 1 0-15,3-5 0 16,2-3 0-16,3-2 1 15,0-9 2-15,3 0 4 16,1-3 1-16,-6-13-6 16,4 3-37-16,-4-11-108 15,-2-3-145-15,8-1 172 16</inkml:trace>
  <inkml:trace contextRef="#ctx0" brushRef="#br0" timeOffset="20643.357">7629 11941 442 0,'31'-10'297'16,"-27"3"-13"-16,1-1-90 15,1 1-27-15,0 3-39 16,-2 2-10-16,-2 1-18 16,-1 1-8-16,-2 0-22 0,0 0-13 15,0 0-15-15,0 0-6 16,-3 12-9-16,-3 5-5 16,-14 36-11-16,15-27-4 15,2 4-3-15,-1-4-1 16,4-5 0-16,-5-4-1 15,4-1 0-15,0-3 0 16,0-2 1-16,4-1 1 16,-1-5 1-16,-1-4 5 0,2-3 7 15,-2 1 0-15,0 0 1 16,2-5-5-16,7-16-6 16,14-22 0-16,-15 17-3 15,2 1 0-15,3-1-1 16,-3-2 0-16,-9 4-1 15,-2 1 0-15,-11 11-3 16,-5 3-3-16,-4 10-3 16,-6 1-1-16,-4 10 0 15,-1 4 1-15,-1 9 3 16,0 1 2-16,-1 5 1 16,0-4 0-16,3 3-1 15,2 5 0-15,2-5 0 16,6 4-2-16,2-4 1 15,6-3 0-15,1 1-1 16,1 0 2-16,11 7-1 16,-4-1 0-16,10 5 0 0,7 0 0 15,-10-5 2-15,11 2 0 16,-1-10 0-16,-2-1 1 16,8-6 2-16,2-7 2 15,1-4 1-15,4-3 2 16,6-3 1-16,-1-2 2 0,-1-5 0 15,4 0-1-15,-1-8-2 16,0 1-2-16,-2 1-2 16,-6-1 0-16,-5 5-22 15,-4 2-32-15,-6 3-125 16,0 3-140-16,-3 2 196 16</inkml:trace>
  <inkml:trace contextRef="#ctx0" brushRef="#br0" timeOffset="21528.001">8051 12308 1033 0,'2'-7'463'0,"-1"3"-218"16,0 1-52-16,0 3-82 15,-1 0-31-15,-1 0-42 16,0 0-14-16,0 0-7 16,0 0 3-16,-5 9-2 15,1 8 1-15,-39 33-6 16,29-27-3-16,0 3-3 16,-1-6-2-16,4-2 0 15,1 1-1-15,4-13 0 16,1 3 3-16,4-7 7 15,2-5 1-15,6-4-2 16,3-8-3-16,5-9-10 16,1-4-1-16,8 1-8 15,1 4 0-15,1 3-2 0,0 6 1 16,-2 4 4-16,-1 6 0 16,1 7 0-16,-1 4-1 15,-12 7 1-15,4 5 1 16,-6 6 3-16,-7 3 1 15,6 5 1-15,-8 3 0 16,-5-2 2-16,-3 1 0 16,-11-5 0-16,-2-3 1 0,-8 0 1 15,-3-1 1-15,-7-1 3 16,-1-1 3-16,-2-3 3 16,-3-7 2-16,5-5 0 15,-1-4-1-15,12-5-2 16,7-1 0-16,4-8-3 15,8-2-1-15,3-5-6 16,0-3-3-16,7 4-6 16,-3 1-3-16,1 3-3 15,2 2 0-15,1 5 0 16,9 3 0-16,1 2 1 16,2 4 0-16,0 4 3 15,1 2 3-15,12 2 2 16,2 1 1-16,11-2 2 15,-3 1 0-15,-2 0 1 16,0-1 1-16,-3 0-1 16,-3-4 1-16,-3-2 3 0,-1-6 1 15,-3-5 11-15,-1-3-10 16,2-7-79-16,-1 1-53 16,-1 1 69-16</inkml:trace>
  <inkml:trace contextRef="#ctx0" brushRef="#br0" timeOffset="23858.678">8697 11918 525 0,'4'-3'324'16,"-3"1"-45"-16,2 2-89 15,-3-1-34-15,0-1-63 16,-2 2-22-16,1 0-31 16,0 0-4-16,0 0 7 15,1 0 4-15,-1 0 4 16,-1 13-2-16,-1 12-6 0,-5 28-3 15,-1-19-9-15,-5 1-4 16,-1-2-11-16,-9 2-3 16,2-2-6-16,4 3-1 15,-4-1-1-15,7-2 0 16,3-2-1-16,0-4 0 16,3-5 1-16,1-3 0 15,2-8 3-15,3-3 1 0,-13-5 10 16,16-2-1-16,0-7-29 15,0-5-28-15,16-10-111 16,-13-2-106-16,6 0 161 16</inkml:trace>
  <inkml:trace contextRef="#ctx0" brushRef="#br0" timeOffset="24246.274">9123 11817 637 0,'5'-6'423'0,"-4"1"-10"16,3 5-198-16,-4 4-40 15,0-4-83-15,-1 0-26 16,-2 4-13-16,-5 17-5 15,-19 38-3-15,12-22 0 16,-5 4-7-16,2 4-4 16,-5 0-10-16,-1-3-6 15,-3 0-6-15,4-2-2 16,-1-3-3-16,1 0-1 0,4-1-1 16,-3-2-1-16,4-3 0 15,3-5 1-15,4-4 0 16,2-5 2-16,5-8 2 15,-1 1 7-15,4-10-42 16,0-2-53-16,2-10-168 16,4-7 151-16</inkml:trace>
  <inkml:trace contextRef="#ctx0" brushRef="#br0" timeOffset="24551.128">8647 12100 575 0,'-10'-6'337'15,"9"5"-43"-15,2 2-78 16,7 2-68-16,-2 0-27 15,10 0-25-15,3 1 2 0,5 0-16 16,5 0-10-16,0 2-18 16,-3-4-12-16,-3-1-14 15,1 1-6-15,-3 1-8 16,-3 0-1-16,-2-1-4 16,0-1-35-16,-4-3-139 15,-1-4-128-15,1-2 171 16</inkml:trace>
  <inkml:trace contextRef="#ctx0" brushRef="#br0" timeOffset="25293.284">8996 12434 684 0,'-7'0'403'0,"3"0"-57"15,4 1-169-15,1-3-30 16,-1 1-60-16,0 0-17 0,0 0-16 15,19-5-7-15,33-34-3 16,-19 27 1-16,-1 7-5 16,-6-3-9-16,-5 8-13 15,-9 1-7-15,-2 4-10 16,2 4-1-16,-7 5 2 16,0 0 1-16,-8 1 5 15,-7 1 3-15,-3-4 2 16,3 3 1-16,-11-3-2 15,4 3 0-15,-9 0-1 16,-4-4-1-16,10-5-1 16,-3-2-1-16,10-3 0 15,3-1 0-15,9-2-1 16,-1 0-2 0,2 2-5-16,0 0-5 0,0 0-3 0,2-2 0 15,11-4 0-15,9 3 1 16,30-21 1-16,-33 27-1 15,2 10 2-15,-2 1 1 16,-9 9 1-16,2 1 1 16,-7 1 2-16,-3 2 0 15,-4 2 1-15,0-1 0 0,-4-1 1 16,-7 0 0-16,-3-5 2 16,-10 2 0-16,-7-3 2 15,-5-4 13-15,-5-2 17 16,3-4 7-16,-2-6 10 15,-3-1-7-15,5-7-12 16,6-4-6-16,4-7-8 16,4-5-6-16,8 0-8 15,4 3-5-15,8 2-7 16,3 6-22-16,7 1-84 16,-3-3-69-16,9 6 106 15</inkml:trace>
  <inkml:trace contextRef="#ctx0" brushRef="#br0" timeOffset="26208.823">9813 11901 644 0,'5'-5'320'16,"-1"2"-101"-16,-1 2-18 16,-4-1-58-16,0 2-13 15,0 0-18-15,-1 0-15 16,1 0 1-16,-5 6-10 0,-10 13-20 15,-30 28-7-15,22-25-22 16,4 3-7-16,-8 0-15 16,3-1-5-16,2 8-4 15,-3-5-1-15,-1 0 0 16,6 1 1-16,2-5-2 16,6 2-1-16,7-1-3 15,3 2 0-15,4-1-1 16,3 1-1-16,5-2 1 15,1-1-1-15,5-1 0 16,7-1 0-16,2-9 3 16,4-2 3-16,-3-11 5 15,3-11 1-15,15-10 1 16,3-8-2-16,11-4-5 16,-1-1 0-16,-8 0-2 0,-3 1 0 15,-7-2-1-15,-3 1 0 16,-15-3-1-16,-7-2 0 15,-14 0 4-15,-11-6 0 16,-12 1 0-16,-7 1-2 16,-4 9-3-16,-2 7-1 15,3 11-5-15,1 6 1 16,3 8-3-16,0 3 1 0,7 2-1 16,-1 4 0-16,2 1 1 15,8 3 0-15,-4 4-8 16,8 3-36-16,4 6-156 15,1 0-387-15,7 2 389 16</inkml:trace>
  <inkml:trace contextRef="#ctx0" brushRef="#br0" timeOffset="27141.023">10296 12321 846 0,'-1'-8'423'0,"-3"-22"-136"15,4 27-46-15,1 3-103 16,0 0-46-16,-1 0-53 16,-1 0-19-16,0 0-1 15,-5 15 3-15,-17 31-4 16,11-23-4-16,-1 4-2 16,2-2-3-16,-1-1-2 15,-6-4 0-15,6-1 2 0,-2-4 1 16,-2-4 4-16,7-3 1 15,-8-10 3-15,12-1 1 16,-1-9-4-16,3-2-3 16,13-5-12-16,-7-6-4 15,16 3-9-15,-4-2-1 16,-3 7 0-16,4 3 1 16,0 5 3-16,6 5 1 15,4 9 1-15,-1 4 1 16,-5 8 1-16,-3 5 0 15,-8 2 2-15,0 4 2 0,-4 0 0 16,-4 0 2-16,-4 1 0 16,-4 2 2-16,-6-1 1 15,-5 2 1-15,-7-5 1 16,1-1 0-16,-8-5 3 16,2-2 4-16,2-2 8 15,-11-7 3-15,0-2 3 16,-1-3-4-16,-1-4-6 15,10-1-3-15,5-8-3 16,4-3-2-16,7-7-2 16,1-3-4-16,6 1-10 15,2-2-3-15,6 7-3 16,4 6 0-16,2 0 1 16,3 5 1-16,4 4 1 15,4 0 1-15,5 6 16 0,5 3 7 16,7 2 8-16,1 3 4 15,1-2-9-15,1 3-3 16,-9-2-6-16,1 0 0 16,-5-1 1-16,-5-2-6 15,3-3-46-15,-6-4-38 16,2-7 47-16</inkml:trace>
  <inkml:trace contextRef="#ctx0" brushRef="#br0" timeOffset="27907.527">11300 12013 379 0,'6'-6'257'0,"-1"1"-5"16,-3 3-88-16,0 1-23 16,-2 1-22-16,0 0-2 15,0 0 5-15,0 1 0 16,-1 16-7-16,-5 28-6 16,-2-20-25-16,-2 0-10 15,-4 7-19-15,-4-1-9 16,-1 3-14-16,1 3-8 0,-6-6-10 15,5 2-4-15,6-2-2 16,1-4-1-16,9-4 1 16,-4-5 0-16,2-12 5 15,0 0 5-15,3-8-15 16,3-5-28-16,1-7-98 16,1-6-78-16,7-3 118 15</inkml:trace>
  <inkml:trace contextRef="#ctx0" brushRef="#br0" timeOffset="28474.771">12012 12077 906 0,'-11'2'434'16,"2"-2"-163"-16,-4-4-46 16,-4 0-79-16,2-2-35 15,-9 0-46-15,-1 1-13 16,-4-1-19-16,0 2-5 0,-9 3-15 16,2 6-4-16,-2-2-5 15,1 7-1-15,2-3 0 16,7-1 0-16,10 6-2 15,0-8-1-15,8 5-2 16,-4-6-3-16,6 0-6 16,6 3 0-16,10 2-1 15,7 1 3-15,5-1 5 16,8 4 1-16,5-2 3 16,5 4-1-16,0 5 0 15,-6-5 1-15,-4 8-2 16,-6 0 2-16,-10 3 0 15,-1 4 0-15,-10-2 1 16,-1 0 1-16,-6 3 2 16,-7-4 0-16,-6-4 2 0,-5 0 2 15,-7-11 4-15,-1-1-6 16,-5-8 25 0,2-2 4-16,-1-3 10 0,2-7 8 15,1-3-20-15,-1-10-6 16,5-5-12-16,2 3-5 15,10 0-9-15,6 10 6 16,5 5-38-16,3 4-48 16,3 4 54-16</inkml:trace>
  <inkml:trace contextRef="#ctx0" brushRef="#br0" timeOffset="29323.251">12952 11785 422 0,'10'-6'254'15,"-4"3"2"-15,-2 0-15 16,-1 3-52-16,-3 0-23 0,-1 0-51 16,0 0-24-16,-7 2-9 15,-16 20-9-15,-27 35-17 16,27-18-6-16,-3 11-14 15,0 4-8-15,-2 4-9 16,-1-1-5-16,3-8-6 16,0-3-1-16,8-7-1 15,1-8 0-15,7-5 0 16,2-2 2-16,5-11 2 16,2-1 1-16,-1-8 0 15,-2-5-23-15,1-6-115 16,0-6-100-16,12-7 132 15</inkml:trace>
  <inkml:trace contextRef="#ctx0" brushRef="#br0" timeOffset="29708.107">13325 11742 785 0,'1'-10'437'16,"0"7"-77"-16,-1 2-132 15,0 2-113-15,0-1-36 0,0 0-35 16,0 0 3-16,0 4-4 16,0 11-2-16,-5 40 2 15,-3-22 0-15,-9 8 3 16,-2 5-2-16,-9 3-9 15,-4 2-3-15,-2 0-9 16,-1-3-5-16,3-5-7 16,6-4-3-16,9-4-3 15,-4-3-1-15,5-2 0 16,-7-2 0-16,3-6 1 16,10-4 0-16,6-6-5 15,3-5-18-15,-1-9-47 16,7-5-57-16,0-13-172 15,7-1 188-15</inkml:trace>
  <inkml:trace contextRef="#ctx0" brushRef="#br0" timeOffset="30026.466">12838 11976 671 0,'-7'3'331'0,"-1"5"-94"16,1-1-26-16,7-2-40 16,-2-4-5-16,7 3-14 15,-5-4 1-15,0 0 0 16,19 2-19-16,43 0-26 15,-23-5-17-15,8 3-31 16,-4 0-9-16,-14-6-22 16,0 3-7-16,-13-3-13 15,3 3-2-15,4 3-7 16,-7 0-26-16,-6-3-97 16,-1 0-79-16,0 3 117 15</inkml:trace>
  <inkml:trace contextRef="#ctx0" brushRef="#br0" timeOffset="30753.222">13215 12338 813 0,'-4'3'406'0,"2"-1"-126"16,-2-1-32-16,3-1-55 15,0 0-25-15,0-1-46 16,0 0-27-16,1 0-48 15,0 0-12-15,1 0-6 16,18-5 2-16,25-6 3 16,-21 8-5-16,3 4-10 15,-6-1-6-15,3 2-8 0,-5 2-2 16,-7 4-3-16,-3 2 0 16,-7 7 2-16,-4 1 2 15,-7 4 2-15,-3 2 1 16,-8 1 1-16,-1 1-2 15,-8 1 0-15,-3-3-1 16,-2 0-1-16,-3 0 0 16,4 1 0-16,-1-4-1 0,11 0 0 15,-1-5-1-15,9-4 0 16,0-2 1-16,4-2-1 16,4-2-1-16,-5-5-1 15,9 2-3-15,1 1-2 16,9 1 1-16,11 3 2 15,0 0 1-15,-1-1 1 16,4-2 2-16,0-2 0 16,4 0 2-16,9 0 2 15,-5-2 1-15,3-2 1 16,-2 0 0-16,-6 1-1 16,3-2 0-16,-3 0-1 15,-3-1-1-15,2-1 1 16,-4-1 1-16,-4 3-2 15,-2 0-2-15,-5 1-2 16,-1 2-1-16,-5 0-30 16,5 2-18-16,-5-1-52 0,-1-1-43 15,0 0-60-15,-1-1 120 16</inkml:trace>
  <inkml:trace contextRef="#ctx0" brushRef="#br0" timeOffset="31406.412">13953 11889 844 0,'0'-5'413'0,"0"5"-160"15,-8 3-60-15,-4 10-58 16,-3 0-25-16,-5 2-19 16,1 0-10-16,-3 3-24 15,0 0-10-15,-1 1-9 0,-2 6-1 16,-4 2-7-16,0 0-3 15,-4 4-4-15,5-2-3 16,2 0-2-16,6-2-1 16,8-1-4-16,8-3-3 15,11 0-4-15,-1-1-2 16,17 0-2-16,-4-1 1 16,6-6 2-16,8-3 1 15,2-6 3-15,8-3 0 0,-1-6 1 16,0-3 0-16,-1-6-1 15,1-2 1-15,-5-6-3 16,-2-2 0-16,-14-1-1 16,-4-2 0-16,-2-1 1 15,-5-1 1-15,5-1 1 16,-7 0 0-16,-9-7 0 16,1-1-1-16,-11-6 0 15,1-2-1-15,-8 8-4 16,-7 1 2-16,-4 12 5 15,-5 8 1-15,-5 8 4 16,1 6-2-16,1 3-5 16,-4 3-2-16,7 0-3 15,1 2 0-15,6-2 22 16,7 5-31-16,7 2 187 0,7 2-131 16</inkml:trace>
  <inkml:trace contextRef="#ctx0" brushRef="#br0" timeOffset="32674.368">15173 11909 491 0,'3'0'299'16,"1"0"-14"-16,0-1-59 0,-2 0-65 15,-1 0-33-15,0 1-39 16,-1 0-9-16,0 0-9 16,0 0-3-16,0 0-5 15,0 0 2 1,0 0 0-16,0 0-2 0,-1 0-10 16,-15 7-11-16,-51 32-18 15,37-30-5-15,-1-1-7 16,-2-4-3-16,4 5-2 15,3-3-1-15,0 2-3 16,3-3 0-16,5 2-3 16,3-3 0-16,10 1-4 15,1-1-2-15,6 0-3 16,0-4-1-16,-2 0 4 0,0 0 3 16,10 0 3-16,10 0 0 15,28 5 0-15,-20 0 0 16,-2 3 0-16,4 6 0 15,-2 3-1-15,-8 0-1 16,-1 6 0-16,-3-1 1 16,-10 0 0-16,1 2 1 15,-13-3 2-15,-1 1 0 0,-9 2 2 16,-1-4-1-16,-3-3 3 16,-5 1 0-16,-1-5 2 15,-2-1 1-15,-4-5 0 16,1-3 0-16,-2-6 1 15,0-4 1-15,1-8 0 16,5-3-1-16,4-7-3 16,4-3-2-16,6-2-5 15,2 0 0-15,7 7-1 16,1 3-5-16,3 5-30 16,0 8-24-16,5 1-111 15,1 2-113-15,2 9 182 16</inkml:trace>
  <inkml:trace contextRef="#ctx0" brushRef="#br0" timeOffset="33288.947">15590 11963 667 0,'-1'0'471'15,"0"0"1"-15,0 0-228 16,-8 1-55-16,-3 2-104 16,4 2-23-16,-32 33-25 15,32-13-6-15,-14-4-4 16,-4-1-4-16,3 4-2 16,-10-5-3-16,8 5-4 15,4 2 0-15,6-2-1 16,5-1-2-16,7-4-3 0,4 1-2 15,7-2-4-15,3-4 0 16,12 0 2-16,-4-5-1 16,15-4 5-16,-5-3 1 15,-1-6 2-15,4-4 1 16,-9-9-1-16,6-2-1 16,-1-7-1-16,0 0 1 0,-8-5 0 15,-5 2 1-15,-11-1 1 16,-5-1 1-16,-10 1-2 15,-3-1-1-15,-6 5-1 16,-7 3 0-16,-2 8-2 16,4 5 0-16,-1 7-6 15,7 1-1-15,4 6 2 16,-10 1-3-16,4 1-62 16,-2 1-50-16,3 2 67 15</inkml:trace>
  <inkml:trace contextRef="#ctx0" brushRef="#br0" timeOffset="34142.28">16114 11677 554 0,'5'-10'324'0,"-2"6"-32"15,2-1-39-15,-5 2-48 16,2 4-20-16,-2-1-53 15,-1 0-27-15,0 0-49 16,0 0-17-16,-6 10-7 16,1 13 0-16,-37 35-9 15,23-19-4-15,-1 10-7 16,2 10-1-16,-14 1-3 16,14 7-1-16,-3-9-2 15,1-9 0-15,5-7-1 16,-5-9 1-16,6-7 1 15,2-2 0-15,6-5 3 0,2-6 0 16,-2-5 3-16,2-3 4 16,1-7-20-16,2-2-16 15,3-10-43-15,4-2-40 16,1-6-129-16,3-6 151 16</inkml:trace>
  <inkml:trace contextRef="#ctx0" brushRef="#br0" timeOffset="34839.071">16317 11979 935 0,'1'-8'467'0,"-1"0"-139"16,0 0-59-16,-3 3-61 15,3 2-37-15,-3 3-54 16,2 0-27-16,0 0-43 0,0 0-15 16,-10 11-16-16,-34 39-1 15,25-24-2-15,0-1 0 16,-2 0-4-16,-1 4-2 15,0-2-3-15,-2 4-1 16,3 0 0-16,7-3-1 16,0 1-1-16,9-4 0 15,6-4-1-15,0-4-1 0,12-3 1 16,3-2 0-16,6-4 2 16,3-6 1-16,6-6 2 15,1-8 0-15,11-6-3 16,8-2-6-16,4-7-7 15,-1 0-2-15,-8-6 1 16,-6 1 7-16,-9-3 5 16,-2 1 3-16,-2 3 0 15,-7-3-1-15,-6 4 2 16,-4 1-2-16,-9 8 1 16,-1 8-3-16,-4 9-5 15,-2 9-1-15,-2 5-3 16,-4 2 2-16,1 6 3 15,0 6 0-15,0 0 2 16,4 3 1-16,-3-2 0 0,0-4 1 16,2 2 0-16,1 0-1 15,0-3 0-15,7 2 0 16,1 1 1-16,-1-1 0 16,2 2 0-16,-1-1 0 15,6-2 5-15,-4-3-26 16,9-7-56-16,-5-3-40 15,4-8-171-15,4-4 185 16</inkml:trace>
  <inkml:trace contextRef="#ctx0" brushRef="#br0" timeOffset="35504.929">17055 11689 640 0,'-9'-12'437'0,"1"9"55"16,4 3-184-16,-3 4-141 15,-4 3-40-15,0 8-64 16,1 4-13-16,1 7-12 16,3 5-7-16,-4 9-6 15,-11 2-1-15,-3 8 1 16,6 7 1-16,-5 0-4 15,1-3-2-15,-4-7-8 16,-5-4-2-16,4-5-3 0,7 1-1 16,2-6-1-16,-2-4 0 15,10-6 1-15,3-7 2 16,4-8 3-16,5-5 4 16,2-8-1-16,2-6-2 15,7-10-18-15,5-5-20 0,6-9-39 16,7-6-24-16,10-3-16 15,-3-2 8-15,4 4 34 16,-4-1 23-16,-3 12 29 16,1 6 5-16,-5 7 3 15,3 9-1-15,-8 5 21 16,-3 6 7-16,-2 14 21 16,-11 1 8-1,-5-8-9-15,1 1-2 0,6 34-15 16,-4 0-4-16,-5 6-7 15,-9-16 0-15,-5-3-3 16,-1 2 0-16,-5-7-1 16,-3-3 0-16,-6-3 0 15,-7-3 8-15,-5-4 14 16,-2-4 5-16,2-7 10 0,-2-1-4 16,3-5-8-16,-1-3-5 15,-1 1-8-15,6-3-5 16,5-1-5-16,5-1-3 15,7-7-3-15,2 0-3 16,9-4-5-16,2-2-1 16,0-5-31-16,8 0-21 15,5-1-64-15,3 1-62 16,11 7 115-16</inkml:trace>
  <inkml:trace contextRef="#ctx0" brushRef="#br0" timeOffset="36305.99">17630 11524 536 0,'10'-27'308'15,"1"9"-30"-15,-3 4-63 16,-2 8-45-16,-3 4-23 15,-3 5-31-15,0 6-8 16,-6 13-16-16,-2 8 5 0,-9 9 7 16,-4 5-4-16,-8-1-15 15,3 3-10-15,0 1-24 16,0 1-10-16,5 8-16 16,-14-5-6-16,13 8-7 15,-5-2-3-15,7-3-3 16,4-4-1-16,-4-9 0 15,9-2-1-15,-7-3 1 16,11-1-1-16,-2-6 1 16,3-3-1-16,13-4 1 15,5-2-1-15,10-8 4 16,5-7 1-16,7-10 1 16,6-6 1-16,18-8-5 15,2-2-2-15,6-5-3 16,-1-3-1-16,-10-2 0 15,1-1 0-15,-9-1 0 0,-9 4 2 16,-12-2 0-16,-13 0 2 16,-9 8 0-16,-6 2-2 15,-11 6 0-15,-1 5-1 16,-22 6 3-16,-2 4 5 16,-7 8 13-16,-2 2 4 15,11 4 3-15,5-4-1 0,9 2-12 16,6 0-5-16,7 5-7 15,6 11-3-15,7 0 0 16,6 2-1-16,8 3 0 16,5-3 2-16,9 1 0 15,3 0 1-15,8-4-1 16,-3-4 1-16,-7-6 3 16,-4-3-11-16,-7-10-32 15,0-4-18-15,2-11 65 16,-2-3-23-16</inkml:trace>
  <inkml:trace contextRef="#ctx0" brushRef="#br0" timeOffset="38788.295">6113 14030 459 0,'23'-69'282'15,"-18"51"-7"-15,3 4-35 16,-3 5-47-16,1-2-13 15,-4 4-28-15,-2 3-13 16,-1-4-25-16,-3 2-14 16,4 4-30-16,-2 3-17 15,-1 8-30-15,-1 1-12 0,-5 9-9 16,0 3 0-16,0 9 1 16,-2 5-1-16,-2 6 0 15,-1 3 1-15,0 5-1 16,2 2 0-16,1 4 0 15,0 0 1-15,-1-9-1 16,1-2 1-16,2-13-1 16,5-8 1-1,2-5-1-15,-1-4 1 0,4-9 1 16,-1-3 4-16,2-4-5 16,-2 0-23-16,0 0-142 15,3-12 113-15</inkml:trace>
  <inkml:trace contextRef="#ctx0" brushRef="#br0" timeOffset="39204.079">6130 13845 896 0,'0'-1'405'0,"0"0"-186"15,0 0-36-15,0 0-64 16,4-2-21-16,18-4-26 15,29 5-8-15,-17 10-8 16,-1-2-2-16,4-9-8 16,10 0-7-16,4-14-13 15,3-3-6-15,6 0-9 16,-4-3-2-16,-3 3-1 16,0 2-2-16,-15 4-2 15,-7 2 2-15,-13 7-34 16,-8 3-48-16,-3 4-106 15,-8 5-132-15,-6 7 194 16</inkml:trace>
  <inkml:trace contextRef="#ctx0" brushRef="#br0" timeOffset="39605.119">6161 14154 697 0,'-2'-1'349'0,"-3"-1"-106"16,3 1-40-16,2 0-51 16,0 0-32-16,0 0-37 15,0-1-16-15,1 1-15 16,13-2 4-16,7 1 4 16,26-1 2-16,-25 0 2 0,0-1-5 15,0-3-18-15,-2-1-8 16,5 1-15-16,0 3-5 15,-2-2 16-15,1 4-24 16,-9 2-131-16,-3-2 49 16,-3 6 8-16</inkml:trace>
  <inkml:trace contextRef="#ctx0" brushRef="#br0" timeOffset="40320.89">6553 14172 692 0,'-1'0'342'15,"0"0"-111"-15,0 0-41 16,-1 0-73-16,1 0-32 16,0 0-33-16,0 3-5 15,1 6 10-15,2 0 7 16,3 0 2-16,23 29-4 15,-13-32-8-15,4-1-7 0,6-5-14 16,0-3-7-16,3-2-10 16,-1-2-3-16,-4-3-4 15,0-3 1-15,-2 0-2 16,1-2-1-16,-9-2-1 16,4 3-2-16,-4 2-1 15,-6 3 1-15,2 5 0 16,-7 1 1-16,-9 1-1 15,1 0-2-15,-7 2-2 16,-8 3-1-16,8 3-1 16,-7 1 2-16,-7 4-1 15,0 2 0-15,-12 3 0 16,-2 3 0-16,6 3 0 16,1 1 1-16,5-1 0 15,4 2-1-15,6-1 1 16,4 1-1-16,6-2 1 15,4-4-1-15,5 3 1 0,2 0 1 16,7 1 4-16,2 0 1 16,3-1 6-16,3-5 2 15,6-6 4-15,2 1-1 16,7-8 1-16,-4-3-3 16,4-1 1-16,1-2-1 0,-6-8-2 15,-1-2-1-15,-4-7-16 16,1-4-54-16,-2-4 41 15</inkml:trace>
  <inkml:trace contextRef="#ctx0" brushRef="#br0" timeOffset="41152.588">7581 13791 494 0,'10'-6'267'16,"-2"1"-45"-16,-1-1-16 16,-3 3-30-16,-1 1-8 15,-2 1-24-15,-1 0-17 16,0 1-35-16,0 0-13 15,-1 0-16-15,0 0 2 16,-7 16 1-16,-20 29-6 0,5-21-12 16,1 6-7-16,-6 3-11 15,-2 1-3-15,-1 5-11 16,-3-4-4-16,4 3-6 16,2 0-1-16,3 2-3 15,6 1 1-15,-1 0-2 16,5-1 1-16,7 2 0 15,3-2-1-15,9-1 1 16,3-2 1-16,4-5 0 16,-11-9 0-16,1-3 0 15,6-2-1-15,1-4 12 16,10 1-25-16,-3-7-142 16,-6-8 115-16</inkml:trace>
  <inkml:trace contextRef="#ctx0" brushRef="#br0" timeOffset="41769.662">7906 14004 793 0,'-2'-2'472'16,"-2"4"-37"-16,-4-1-238 15,0 6-10-15,-9-2-73 16,-1 2-23-16,0 10-24 16,-2 1-8-16,2 8-16 15,3-1-6-15,-10-1-7 16,4 4-4-16,-1 0-4 15,0 5-3-15,9 0-6 16,-4-2-4-16,7-3-4 16,5-2-1-16,4-1-1 15,1-7 0-15,8 1 1 16,-2-5-1-16,10-2 1 16,5 2 0-16,2-5 1 0,-1-2-1 15,-6-7 0-15,2-5 0 16,5-5 0-16,5-6 0 15,7-7 0-15,-1-6-2 16,-2-7-2-16,-2 1 0 16,-3-1 1-16,-3 2-1 15,-9 2 2-15,-5 2 0 0,-8 0 1 16,-5 1 0-16,-8 2 0 16,-4 4 1-16,-7 3-2 15,-5-3 1-15,-2 4-2 16,2 3 0-16,-1 5-1 15,3 5-3-15,4 4-1 16,9 2-2-16,0 3-1 16,3 5 2-16,1 1-28 15,-7-4-43-15,9 4-97 16,5-1-70-16,6 5 143 16</inkml:trace>
  <inkml:trace contextRef="#ctx0" brushRef="#br0" timeOffset="42202.112">8399 13951 1046 0,'-7'-9'490'0,"-1"4"-195"16,-2 3-79-16,-1 1-86 15,2 8-42-15,-4-2-53 16,1 14-8-16,-2 3-8 16,-3-2 1-16,5 15 5 15,1-1 2-15,-6 4 1 16,6 2-5-16,-4 2-8 15,-1-1-3-15,13 3-5 16,-12-5 0-16,5-4-1 16,-2-4 0-16,-8-9 1 15,11 0 0-15,-8-9 2 16,1-5 3-16,9-4 2 16,-4-4 1-16,3-6-18 15,5 2-23-15,2-8-80 16,0-5-55-16,9 0-119 0,5-7 165 15</inkml:trace>
  <inkml:trace contextRef="#ctx0" brushRef="#br0" timeOffset="42552.448">8713 13906 833 0,'8'-9'485'0,"-4"8"-41"16,-6 1-157-16,-3-1-137 16,4 0-49-16,0 1-68 15,-1 0-12-15,1 0-11 16,-6 12 2-16,-4 10 11 16,-18 32 5-16,10-22 10 15,3 3-1-15,-5 4-9 16,-7-1-5-16,-1 2-8 15,2 1-4-15,1-2-4 16,4 4-2-16,4 1-1 16,2-10 0-16,4-3 0 15,1-10 0-15,4-9 3 16,4 0 0-16,0-8 14 0,2-2-12 16,0-9-60-16,0-3-67 15,1-14 66-15</inkml:trace>
  <inkml:trace contextRef="#ctx0" brushRef="#br0" timeOffset="42850.009">8207 14094 823 0,'-3'-3'410'0,"3"0"-137"16,9 3-58-16,-1-3-67 15,9 3-36-15,13 2-24 16,-3 2-9-16,9 3-12 16,5 1 0-16,-3-3-18 15,-1 0-10-15,-5-2-15 16,-2 2-8-16,-9-3-7 15,2 1 0-15,-4-2-19 16,0-3-28-16,-2-4 258 16,-4 2-180-16</inkml:trace>
  <inkml:trace contextRef="#ctx0" brushRef="#br0" timeOffset="43422.345">8882 13625 436 0,'-7'-4'269'0,"4"2"4"16,1 1-60-16,2 1-57 0,0 0-23 15,0 0-37-15,0 0-12 16,0 0-21-16,0 0-9 16,6 14-16-16,38 42-5 15,-22-14 1-15,1 9 1 16,5 6 1-16,0 2 0 16,1-7-2-16,-2 2-1 15,-10-4-5-15,-3-2-3 0,-17 4-7 16,-3 2-3-16,-14 5-2 15,-5 2 0-15,-11-3 1 16,-4-3-1-16,-1-7 1 16,-2-3 0-16,1-9 3 15,0-5 2-15,21-23 3 32,10-4 1-32,1 0 17 0,-25 7-22 0,11-11-33 15,6-2 17-15</inkml:trace>
  <inkml:trace contextRef="#ctx0" brushRef="#br0" timeOffset="44470.154">9183 14473 485 0,'-5'4'285'15,"5"2"-41"-15,0 2-58 16,-3-2-66-16,2-5-21 15,-1 3-3-15,1-4 4 16,0 0 6-16,1 0-1 0,0 0-9 16,2 6-2-16,1-1-8 15,-1-2-5-15,6 2-15 16,19 3-10-16,35-7-24 16,-23-13-9-1,3-1-12-15,-7 1-5 0,-10 4-3 16,-4 2 0-16,-12 4-6 15,-4 4-1-15,-7 6-1 16,-9-1 1-16,-5 9 4 16,-4 2 0-16,-10 0 0 15,1 5 0-15,0-2 0 16,2 1 0-16,10-1 2 16,-2-4-1-16,8-5 0 15,2-3 1-15,5-7 2 16,4-2 1-16,3-2-1 0,-3 1-3 15,0 0-2 1,0 0-2-16,4-1-1 0,14-6 1 16,30-5 1-16,-27 13-1 15,-2 3 2-15,-1 4 0 16,-1 1-1-16,0 2 1 16,-5 3-1-16,0 2-1 15,-6 3-1-15,-4 5 0 16,-2 7 0-16,-7 2 1 15,-5 4 2-15,-4 0 1 16,-10-4 1-16,-4 0 2 0,-5-2 1 16,0-5 3-16,8-2 7 15,-2-5 7-15,3-7 9 16,-4-4 4-16,-6-8 2 16,0-3-2-16,1-9-7 15,2-2-4-15,6-11-9 16,3-5-2-16,6-1-34 15,6-2-37-15,8 5-59 16,4 4-435-16,3-1 391 16</inkml:trace>
  <inkml:trace contextRef="#ctx0" brushRef="#br0" timeOffset="45523.166">10602 13961 861 0,'2'-3'465'0,"3"5"-143"0,-12 1-132 16,-5 0-45-16,-5 3-74 15,-3 4-16-15,5 11-20 16,-5 2-8-16,1 11-7 16,0 2 1-16,-2 4-1 15,-1-1-1-15,2 4-3 16,-2-4-2-16,7-1-5 15,0 0-2-15,2-10-1 16,2-5 0-16,3-4 1 16,4-7-1-16,2-9 2 15,2 1 3-15,2-12-24 16,1-2-25-16,6-10-124 16,2-7 104-16</inkml:trace>
  <inkml:trace contextRef="#ctx0" brushRef="#br0" timeOffset="46103.686">11125 13945 676 0,'11'8'348'0,"-7"4"-98"16,-2-3-40-16,-1-4-57 15,-1 2-22-15,-1-2-15 16,-1 4-2-16,-2 3 1 16,-10-9-6-16,-3 1-18 15,-4 0-15-15,-16-4-28 16,0 0-13-16,-12 0-22 16,3 0-3-16,8 1-6 15,4 2 0-15,9-1-2 16,2 3 0-16,10-2-1 15,1-2-1-15,7 1-3 16,8 4-3-16,4-1 0 16,9 2-1-16,6 2 4 15,-1-2 0-15,9 4 1 16,3 3 2-16,3 4-1 0,-1 1 1 16,1 2-1-16,-6 1 0 15,-8 5 1-15,-5 0-1 16,-15 0 1-16,-1 5 0 15,-9-2 0-15,-3 4 1 16,-10-3 2-16,-8-8 2 0,-7 0 2 16,-6-7 2-1,-4-4 12-15,0-3 5 0,-3-8 12 16,8 0 4-16,6-5-1 16,2-6-3-16,9-8-11 15,0-9-4-15,6-12-11 16,4 3-6-16,5 1-7 15,-1 2-7-15,11 12-39 16,1 5-36-16,6 5-148 16,7 6 146-16</inkml:trace>
  <inkml:trace contextRef="#ctx0" brushRef="#br0" timeOffset="47001.111">11891 14061 496 0,'33'-37'291'0,"-28"26"-17"15,1 5-24-15,-2 3-23 16,-1 1-17-16,-2 2-29 15,-1-1-32-15,0 1-62 16,-1 0-24-16,-1 0-34 16,-1 12-5-16,-6 10-1 0,-15 30-3 15,9-23-9-15,0 2-2 16,-3 5-4-16,1 1 0 16,-1-2-1-16,1 2 1 15,-4-7-1-15,1 0 1 16,4-6 0-16,0-5-1 15,12-4 1-15,0-6 0 16,1-8 0-16,6-1-27 16,3-12-78-16,6-4-66 15,11-8 92-15</inkml:trace>
  <inkml:trace contextRef="#ctx0" brushRef="#br0" timeOffset="47568.338">12315 14003 876 0,'0'-1'469'16,"-1"4"-127"-16,-4-3-155 16,4 0-29-16,0 0-67 15,0 0-21-15,-2 4-22 16,-7 10-11-16,-22 31-11 15,18-23 0-15,-3 4 1 16,-4 6 0-16,2 5-3 0,-4 0-4 16,2 5-7-16,2-6-2 15,-2-8-2-15,11 3 0 16,2-16-1-16,6 3 3 16,1-16 10-16,-3-10 0 15,6-5-1-15,-2-8-4 16,10-8-15-16,-2-7-1 0,2-6-7 15,13-2-5-15,-1 6 0 16,8 3 0-16,3 10 5 16,-7 2 4-16,3 5 2 15,-2 3-1-15,-1 4 2 16,1 5-1-16,1 1 0 16,4 5-1-16,-2 2 0 15,-1 3 0-15,-6 5 1 16,-1 1 1-16,-9 5 0 15,-8 0 0-15,-5 6 1 16,0 3 0-16,-2 7 2 16,-5 4 0-16,-7 4-1 15,-6 3 1-15,-9 2 0 16,2-3 0-16,4-9 0 16,1-8 1-16,7-11 0 15,8-1 0-15,6-5-2 0,2-4-34 16,9-4-107-16,2-6 96 15</inkml:trace>
  <inkml:trace contextRef="#ctx0" brushRef="#br0" timeOffset="48550.632">13010 13988 300 0,'6'-2'202'16,"5"2"2"-16,-5 1-31 15,3 1-3-15,0-2 4 16,-2-1-5-16,0 1-21 16,-3-1-14-16,-4 3-22 15,-1 0-2-15,0-2-11 16,0 0-6-16,-1 0-19 16,-12 18-17-16,-37 22-24 15,24-25-8-15,-1 0-8 16,-11-4-2-16,4-5-3 15,1 2-1-15,6-5 0 16,3-2 0-16,4-1-2 16,2-2 0-16,6-2-2 0,2-1-1 15,7 2-6-15,4 0-2 16,6 3-6-16,4-1-3 16,10 2 2-16,5 2 2 15,8 6 2-15,2 2 1 16,0 3 2-16,2 1 1 0,-4 5 0 15,-1 2 0-15,-7 2 0 16,-12 3-1-16,-6 1 1 16,-7 0 1-16,-8 4 0 15,0-5 1-15,-11-4 4 16,-5-2 0-16,-8-2 3 16,-1-4-1-16,-5-4 1 15,3-1 2-15,-4-9-2 16,2-3 2-16,5-4 1 15,-1-4-1-15,9-4 2 16,1-1-1-16,10-3-4 16,2-4-1-16,5 6-4 15,-3 1-2-15,3-2 2 16,6 6-15-16,0-3-57 16,10 1-43-16,-5 2-151 15,6-1-187-15,7 2 295 0</inkml:trace>
  <inkml:trace contextRef="#ctx0" brushRef="#br0" timeOffset="49085.074">13310 14007 815 0,'-5'-5'415'0,"-7"6"-102"16,-1 6-103-16,-4-1-55 16,-2 1-34-16,-4 4-44 15,-2 3-12-15,1 3-21 16,0 5-8-16,6 5-10 16,-6-3 0-16,7 4 2 15,2 1-2-15,-1-1-4 16,9 3-4-16,-5-4-7 15,4 3-2-15,8-5-2 16,2 0 1-16,13-4-1 16,1-4 1-16,1-7 1 15,4 0 0-15,1-9 0 0,4-1 1 16,6-2-1-16,-3-14 0 16,4-7-2-16,-4-6-2 15,-3-11-1-15,1 0-1 16,-9-1-1-16,-2-2 0 15,-12 4-1-15,-5-1 1 16,-10 8-2-16,-4 5 0 0,-6 9-5 16,-1 9 0-1,-4-1-1-15,0 11 1 0,2 0 2 16,-2 0 0-16,9 9 1 16,3-5 0-16,0 3 24 15,11 1-38-15,-1-2-73 16,-10 0-62-16,15 2-191 15,-3-5 216-15</inkml:trace>
  <inkml:trace contextRef="#ctx0" brushRef="#br0" timeOffset="49518.367">13767 13609 655 0,'12'-21'349'15,"-2"9"-72"-15,-1 3-52 16,-2 6-59-16,-2 0-37 0,-4 9-43 15,-1 2-12-15,-9 11-20 16,-2 11 2-16,-8 10-8 16,-4 9-1-16,-5 18-4 15,-6 5-1-15,-2 5-1 16,1-5-2-16,7-6-5 16,0-7-2-16,8-1-11 15,-6-2-4-15,2-7-7 16,8 2-1-16,-1-9-2 15,7-6 0-15,0-5 1 16,-2-10-1-16,4-9 2 16,2-3 1-16,4-9 9 15,3 0 13-15,2-7-52 16,4-4-28-16,6-10 29 16</inkml:trace>
  <inkml:trace contextRef="#ctx0" brushRef="#br0" timeOffset="50616.457">13837 14079 490 0,'35'-33'267'0,"-27"29"-41"16,-1 1-22-16,0 2-28 15,-2 0-20-15,1 3-20 16,-4 4-8-16,-3 1-19 16,-3 4-4-16,-3 4-23 15,1-1-11-15,-4 4-18 16,2 1-8-16,-6 2-11 15,0 2-5-15,-6 5-7 16,0 3-3-16,0 3-5 16,1 0-4-16,4-4-2 0,3 1-2 15,5-8-2-15,5-2 0 16,2-9 0-16,4-2 1 16,5-2 1-16,3-3 0 15,4 4 0-15,5-5-1 16,4 3-2-16,1-5 0 15,5-10-3-15,5 4 0 0,0-10-9 16,4-1-3-16,-2-3-7 16,-6-15-2-16,0-5 8 15,-5-6 3-15,-3-1 10 16,-2 1 2-16,-9 2 3 16,-1 4-1-16,-6 7 1 15,-3 6-1-15,-3 12 0 16,-1 3 0-16,-5 9-3 15,2 7 1-15,-4 5-2 16,1 8 0-16,1 5 0 16,-6-1 0-16,0 5 0 15,2-2 1-15,2 4 0 16,-2 0 0-16,1 1 0 16,2 3 0-16,5-1 0 15,-4-8 0-15,9 1 0 16,-6-8 0-16,-7-6 0 0,13 4 1 15,-7-8 3-15,1 0-21 16,1-10-50-16,3 0-52 16,2-10-168-16,3-3 184 15</inkml:trace>
  <inkml:trace contextRef="#ctx0" brushRef="#br0" timeOffset="51366.617">14610 13691 986 0,'1'-13'437'0,"3"-1"-212"16,2 0-45-16,1 2-64 15,1 1-19-15,2 5-27 16,-4 0-6-16,-4 5-20 15,-2 1-8-15,-7 11-12 16,2 8-6-16,-16 13 4 16,0 10 6-16,-4 22 2 15,-10 4 1-15,8 8 1 16,-8-2-1-16,-1-11-5 0,1-4-4 16,6-6-7-16,8-5-4 15,8-3-3-15,4-7-1 16,-2-6-1-16,4-2-1 15,0-13 2-15,2-3 0 16,1-6 8-16,0-8 4 16,1-2 1-16,1-4-1 0,2 5-10 15,1-11-8-15,5-17-10 16,18-46-14-16,-1 27-22 16,10 3-9-16,3-2-8 15,7 4 6-15,1 9 21 16,-7 2 8-16,-6 6 17 15,0 5 4-15,-4 6 2 16,1 4 1-16,0 11-3 16,-7 6 1-16,-2 10 2 15,-4 4 2-15,-3 7 2 16,-2 4 4-16,-5 1 0 16,-4 5 3-16,-3-2 5 15,-6 3 2-15,-3 1 3 16,-2-2 1-16,-7-2 1 15,-2-2 7-15,-6-8 9 16,-9-4 2-16,-3-8 5 0,1-5-1 16,0-5-3-16,9 0-1 15,-3-4-8-15,0-3-5 16,1-4-8-16,2 0-2 16,7-4-5-16,2-3-1 15,5-7-4-15,4-10-1 16,7-3-11-16,5-1-21 15,3 7-43-15,3 5-25 0,0 9-81 16,-1 8-65 0,1 6-197-16,0 3 270 0</inkml:trace>
  <inkml:trace contextRef="#ctx0" brushRef="#br0" timeOffset="52166.238">15263 13464 777 0,'6'-5'380'16,"-1"7"-147"-16,-1 0-60 16,2 15-63-16,-5-1-20 15,-1 9-8-15,-4 7-6 0,-4 6-20 16,0 9-5-16,-9 7-3 15,-4 9 1-15,-9 3 5 16,-5 7-2-16,0-7-10 16,0-7-7-16,-2-10-13 15,3-6-4-15,-1-6-7 16,9 0-2-16,10-4-2 16,0 0-1-16,5-3 0 15,-5-4-2-15,8-1 0 16,4-6 0-16,9-4 1 15,2-6 1-15,15-4 1 16,4-7 0-16,6-12-1 16,15-2-3-16,9-3-2 15,3 2 0-15,4-3-1 16,-7 5 2-16,-14-7 0 16,0 2 1-16,-11 1 0 0,-5-2 1 15,-4 2-1-15,-2-1 0 16,-5 0 1-16,0-3 0 15,-7-3 1-15,0 4 1 16,-9-3 0-16,-5 2 0 16,-8 2-3-16,-10 1-2 15,-1 16 1-15,-2 4-1 0,-2 10 2 16,3 4 0-16,2 2 7 16,4 5 4-16,8 7 9 15,2 2 4-15,9 3-2 16,3-2-1-16,8 0-5 15,2 1-2-15,10-4-1 16,2-4 0-16,3-10-1 16,10 1 0-16,-7-12-2 15,-1-4-3-15,6-9-1 16,-9-7-17-16,11-5-40 16,-1-1 95-16,-4 1-52 15</inkml:trace>
  <inkml:trace contextRef="#ctx0" brushRef="#br0" timeOffset="53232.185">16565 13943 395 0,'10'-9'294'15,"0"-2"10"-15,-4 2-49 16,1 3-8-16,-7 1-25 15,-1 1-21-15,0 10-55 16,-4-1-29-16,-4 7-49 16,2 4-14-16,-6 6-11 15,1 9-8-15,-5 3-10 16,0 5-5-16,-5 1-10 16,4 0-1-16,8 5-2 15,5-5 0-15,-2-4-2 16,-12-6 1-16,5-4 0 15,-2-7 0-15,5-10-18 16,12-2-31-16,-1-15-78 0,3-6-66 16,9-8 112-16</inkml:trace>
  <inkml:trace contextRef="#ctx0" brushRef="#br0" timeOffset="53792.322">16958 13895 903 0,'-7'5'522'15,"4"-2"-94"-15,3 13-178 16,-1-2-45-16,3 5-77 16,-12 4-22-16,-5 0-45 15,-5 2-16-15,3 5-20 16,-2 7-5-16,-6 0-4 15,0 1-1-15,-4-1-3 16,9-2-2-16,3-8-3 16,5-4-1-16,4-10 0 15,4-6 2-15,4-5 5 16,1-5 0-16,6-9-2 16,0-6-3-16,5-7-8 15,5-6 0-15,6-2-10 16,4-1-6-16,7-2-11 15,-4 1-2-15,4 3 8 0,-4 3 5 16,5 3 12-16,1 2 3 16,-6 2 1-16,3 4 0 15,-6 0-3-15,2 5 1 16,-2 14-2-16,-2 4 1 16,-4 9 1-16,0 8 2 15,-8-4 0-15,-2 8 2 0,-4 5 2 16,-5-3-1-16,-2 6 1 15,-2-3 0-15,-7 0 0 16,0 2 0-16,-5 0 0 16,0 0 0-16,-2-3 0 15,1 2 1-15,0-9 0 16,3-2 2-16,0-10 21 16,1-8-38-16,6-1-11 15,3-3 18-15</inkml:trace>
  <inkml:trace contextRef="#ctx0" brushRef="#br0" timeOffset="54566.882">18285 13642 813 0,'2'-5'414'0,"-2"6"-139"15,-4 3-45-15,3-4-83 16,0 0-27-16,-6 10-23 16,4 10-12-16,-40 38-25 15,28-21-7-15,-4 14-16 16,-3 5-9-16,-3 3-11 15,-2-2-3-15,-3-6-4 16,0-1-1-16,6-5-2 16,-1-3-1-16,4-7-1 15,7 0 1-15,3-9 0 16,10-6 2-16,2-10 8 16,-4-10-9-16,3-6-74 15,-2-8-40-15,5-9-136 16,8-2-263-16,8-8 349 0</inkml:trace>
  <inkml:trace contextRef="#ctx0" brushRef="#br0" timeOffset="54915.123">18731 13567 1243 0,'4'-10'568'0,"-3"9"-289"16,-1 1-64-16,-4 0-106 16,3 0-44-16,0 0-30 15,-9 23-2-15,-19 42-7 16,13-21-4-16,-8 6-4 16,1 5-1-16,-4 4-3 15,-2-2-1-15,0 1-2 16,-8-9-1-16,12-2-2 15,3 0-2-15,3-8-1 16,7 1-1-16,-8-7 1 16,4 0-1-16,1-10 2 15,10 0 0-15,0-4 1 16,-6-13-2-16,7-5-28 0,-4-4-38 16,6-11-112-16,2 1-99 15,2-7 165-15</inkml:trace>
  <inkml:trace contextRef="#ctx0" brushRef="#br0" timeOffset="55215.261">18215 13931 669 0,'-14'-3'392'0,"-3"0"-9"15,6 3-106-15,4 3-70 16,4-3-36-16,4 1-72 16,3-4-25-16,-4 2-29 15,7 0-8-15,21 1-6 16,51 11 2-16,-33-5 1 16,-2 0-3-16,1-2-5 15,-7-4-5-15,2-3-10 16,3 3-2-16,-11-4 14 15,-5 2-36-15,-4-4-27 16,-2 5 31-16</inkml:trace>
  <inkml:trace contextRef="#ctx0" brushRef="#br0" timeOffset="56258.136">18665 14242 508 0,'0'0'265'0,"0"0"-53"15,0 0-15-15,0 0-17 16,0 2-7-16,0 3-26 16,-1-1-11-16,0 2-31 15,-1 1-10-15,0-2-15 16,-2 5-8-16,3-10-6 16,0 1-1-16,0 0-4 15,0-1-7-15,1 0-16 16,0 0-10-16,25-3-18 15,35-19-2-15,-16 6-6 16,-1 0-1-16,-11 4 0 16,0 10-1-16,-12 4-1 15,-7 4-2-15,-4 6 0 16,-7 3 0-16,-3 8 3 16,-5 0 2-16,-1 8 2 0,-8-3 0 15,-15 1 0-15,3 2 0 16,-13-3 0-16,0 4 0 15,1-1 1-15,-3 1-1 16,3-4 0-16,4-2 0 16,8-10 0-16,3-1 0 15,8-6 1-15,0-2 0 16,2-3-2-16,2 2 0 0,5-2-1 16,3 1-1-16,1-2 2 15,2-2 0-15,-5-1 0 16,5 0 1-16,0 0-2 15,0 0-2-15,1 0 2 16,0 0 0-16,5 2 10 16,15 6 8-16,37 9 7 15,-27-12 4-15,9 1-5 16,4 3-4-16,0-5-7 16,8 2-2-16,-13-6-2 15,0-2-2-15,-6-3-1 16,-7-3 0-16,-1 0-2 15,-2-4 2-15,-11 1-3 16,4 0 1-16,0 2-3 16,-9 0 0-16,7 4-12 15,-8 0-29-15,-3 3-88 0,1 2-65 16,-1 2 111-16</inkml:trace>
  <inkml:trace contextRef="#ctx0" brushRef="#br0" timeOffset="57014.893">19747 13740 1140 0,'-14'-3'501'15,"-3"5"-264"-15,-1 3-48 16,-7 2-79-16,-3 5-29 16,2 7-32-16,-4 2-8 15,-1 12-13-15,-7 0-3 16,-7 1-1-16,1 5 2 16,13-5 5-16,6 3 1 15,15 0 0-15,4-2-4 16,-9-5-5-16,5-4-3 15,8 3-5-15,0-1-1 0,14 4-3 16,0-4 1-16,7-3 1 16,0-7 0-16,15-6-1 15,9-3-2-15,4-9-3 16,8 2 0-16,-2-9-1 16,3-5 1-16,2-5-1 15,-2-7 0-15,-22-5-2 16,-8 4 1-16,-5-1 1 15,-7 1 0-15,8 0 1 16,-5-1 1-16,-12-2 1 16,2-2-1-16,-14-7 1 15,-3-2-1-15,-6-6-1 16,-6-4-2-16,-4 6-2 16,5 4 0-16,-11 8 0 15,-4 8 2-15,-2 8 0 0,-9 4 0 16,4 6-2-16,7 2-1 15,3 2-2-15,7 1 1 16,8 1-1-16,4 3-3 16,6 1 8-16,5 3-16 15,5 3-142-15,7 0-72 0,11 3 123 16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01D853-3CF6-45AB-BC70-5CC6314CEA9B}" type="datetimeFigureOut">
              <a:rPr lang="en-US" smtClean="0"/>
              <a:t>9/25/2020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8D3521-643D-46CE-AFBF-0FD0A05EF9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5074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18F1DB-82EB-4651-B8C1-56714DC03FF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27008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94BB5-3A35-4BC6-B69E-AB717D3D2358}" type="datetimeFigureOut">
              <a:rPr lang="en-US" smtClean="0"/>
              <a:t>9/25/2020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C9621-9622-48F4-8BC5-ECB230FCB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487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94BB5-3A35-4BC6-B69E-AB717D3D2358}" type="datetimeFigureOut">
              <a:rPr lang="en-US" smtClean="0"/>
              <a:t>9/25/2020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C9621-9622-48F4-8BC5-ECB230FCB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092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94BB5-3A35-4BC6-B69E-AB717D3D2358}" type="datetimeFigureOut">
              <a:rPr lang="en-US" smtClean="0"/>
              <a:t>9/25/2020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C9621-9622-48F4-8BC5-ECB230FCB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246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94BB5-3A35-4BC6-B69E-AB717D3D2358}" type="datetimeFigureOut">
              <a:rPr lang="en-US" smtClean="0"/>
              <a:t>9/25/2020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C9621-9622-48F4-8BC5-ECB230FCB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289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94BB5-3A35-4BC6-B69E-AB717D3D2358}" type="datetimeFigureOut">
              <a:rPr lang="en-US" smtClean="0"/>
              <a:t>9/25/2020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C9621-9622-48F4-8BC5-ECB230FCB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362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94BB5-3A35-4BC6-B69E-AB717D3D2358}" type="datetimeFigureOut">
              <a:rPr lang="en-US" smtClean="0"/>
              <a:t>9/25/2020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C9621-9622-48F4-8BC5-ECB230FCB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7863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94BB5-3A35-4BC6-B69E-AB717D3D2358}" type="datetimeFigureOut">
              <a:rPr lang="en-US" smtClean="0"/>
              <a:t>9/25/2020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C9621-9622-48F4-8BC5-ECB230FCB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5763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94BB5-3A35-4BC6-B69E-AB717D3D2358}" type="datetimeFigureOut">
              <a:rPr lang="en-US" smtClean="0"/>
              <a:t>9/25/2020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C9621-9622-48F4-8BC5-ECB230FCB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088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94BB5-3A35-4BC6-B69E-AB717D3D2358}" type="datetimeFigureOut">
              <a:rPr lang="en-US" smtClean="0"/>
              <a:t>9/25/2020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C9621-9622-48F4-8BC5-ECB230FCB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784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94BB5-3A35-4BC6-B69E-AB717D3D2358}" type="datetimeFigureOut">
              <a:rPr lang="en-US" smtClean="0"/>
              <a:t>9/25/2020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C9621-9622-48F4-8BC5-ECB230FCB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7949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94BB5-3A35-4BC6-B69E-AB717D3D2358}" type="datetimeFigureOut">
              <a:rPr lang="en-US" smtClean="0"/>
              <a:t>9/25/2020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C9621-9622-48F4-8BC5-ECB230FCB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562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94BB5-3A35-4BC6-B69E-AB717D3D2358}" type="datetimeFigureOut">
              <a:rPr lang="en-US" smtClean="0"/>
              <a:t>9/25/2020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CC9621-9622-48F4-8BC5-ECB230FCB7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624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customXml" Target="../ink/ink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customXml" Target="../ink/ink2.xml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ustomXml" Target="../ink/ink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customXml" Target="../ink/ink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customXml" Target="../ink/ink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customXml" Target="../ink/ink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customXml" Target="../ink/ink8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8">
            <a:extLst>
              <a:ext uri="{FF2B5EF4-FFF2-40B4-BE49-F238E27FC236}">
                <a16:creationId xmlns:a16="http://schemas.microsoft.com/office/drawing/2014/main" id="{6183ECD3-9A79-411B-8520-FA105661F7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23" t="35667" r="32758" b="42036"/>
          <a:stretch>
            <a:fillRect/>
          </a:stretch>
        </p:blipFill>
        <p:spPr bwMode="auto">
          <a:xfrm>
            <a:off x="7315200" y="2878016"/>
            <a:ext cx="2438400" cy="1312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7">
            <a:extLst>
              <a:ext uri="{FF2B5EF4-FFF2-40B4-BE49-F238E27FC236}">
                <a16:creationId xmlns:a16="http://schemas.microsoft.com/office/drawing/2014/main" id="{FD782B8E-0131-4733-8307-1E523AEE6F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79" t="40445" r="32758" b="34074"/>
          <a:stretch>
            <a:fillRect/>
          </a:stretch>
        </p:blipFill>
        <p:spPr bwMode="auto">
          <a:xfrm>
            <a:off x="4800600" y="2842846"/>
            <a:ext cx="2250831" cy="1500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9">
            <a:extLst>
              <a:ext uri="{FF2B5EF4-FFF2-40B4-BE49-F238E27FC236}">
                <a16:creationId xmlns:a16="http://schemas.microsoft.com/office/drawing/2014/main" id="{FD357365-1F8E-4A3A-A43E-47AF8B5FBC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80839"/>
            <a:ext cx="86868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Which one of the following would you expect to be </a:t>
            </a:r>
            <a:r>
              <a:rPr kumimoji="0" lang="en-US" alt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most </a:t>
            </a:r>
            <a:r>
              <a:rPr kumimoji="0" lang="en-US" altLang="en-US" sz="4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soluble in water?</a:t>
            </a:r>
          </a:p>
        </p:txBody>
      </p:sp>
      <p:sp>
        <p:nvSpPr>
          <p:cNvPr id="7" name="Text Box 10">
            <a:extLst>
              <a:ext uri="{FF2B5EF4-FFF2-40B4-BE49-F238E27FC236}">
                <a16:creationId xmlns:a16="http://schemas.microsoft.com/office/drawing/2014/main" id="{C916EE2C-B5FF-42A6-8BCF-C603470E73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6300" y="3036094"/>
            <a:ext cx="4611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A.</a:t>
            </a:r>
          </a:p>
        </p:txBody>
      </p:sp>
      <p:sp>
        <p:nvSpPr>
          <p:cNvPr id="8" name="Text Box 11">
            <a:extLst>
              <a:ext uri="{FF2B5EF4-FFF2-40B4-BE49-F238E27FC236}">
                <a16:creationId xmlns:a16="http://schemas.microsoft.com/office/drawing/2014/main" id="{1A6C84E3-74FC-4471-9391-AFAED46663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0" y="2891631"/>
            <a:ext cx="4611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B.</a:t>
            </a:r>
          </a:p>
        </p:txBody>
      </p:sp>
      <p:sp>
        <p:nvSpPr>
          <p:cNvPr id="9" name="Text Box 12">
            <a:extLst>
              <a:ext uri="{FF2B5EF4-FFF2-40B4-BE49-F238E27FC236}">
                <a16:creationId xmlns:a16="http://schemas.microsoft.com/office/drawing/2014/main" id="{A562EE65-AC81-4270-8CA8-5E8574BC34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30600" y="4698206"/>
            <a:ext cx="4611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D.</a:t>
            </a:r>
          </a:p>
        </p:txBody>
      </p:sp>
      <p:sp>
        <p:nvSpPr>
          <p:cNvPr id="10" name="Text Box 13">
            <a:extLst>
              <a:ext uri="{FF2B5EF4-FFF2-40B4-BE49-F238E27FC236}">
                <a16:creationId xmlns:a16="http://schemas.microsoft.com/office/drawing/2014/main" id="{90B19472-3D00-4874-85E1-09F400B25D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2950" y="2958306"/>
            <a:ext cx="4611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C.</a:t>
            </a:r>
          </a:p>
        </p:txBody>
      </p:sp>
      <p:pic>
        <p:nvPicPr>
          <p:cNvPr id="11" name="Picture 26">
            <a:extLst>
              <a:ext uri="{FF2B5EF4-FFF2-40B4-BE49-F238E27FC236}">
                <a16:creationId xmlns:a16="http://schemas.microsoft.com/office/drawing/2014/main" id="{B1111297-FECD-4EEA-A567-C41C5740DC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6" t="40445" r="38145" b="35667"/>
          <a:stretch>
            <a:fillRect/>
          </a:stretch>
        </p:blipFill>
        <p:spPr bwMode="auto">
          <a:xfrm>
            <a:off x="2514600" y="2784232"/>
            <a:ext cx="1688123" cy="140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9">
            <a:extLst>
              <a:ext uri="{FF2B5EF4-FFF2-40B4-BE49-F238E27FC236}">
                <a16:creationId xmlns:a16="http://schemas.microsoft.com/office/drawing/2014/main" id="{AB3CB3D7-92BD-4659-A38A-EF3FCE2D5E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02" t="35667" r="44611" b="42036"/>
          <a:stretch>
            <a:fillRect/>
          </a:stretch>
        </p:blipFill>
        <p:spPr bwMode="auto">
          <a:xfrm>
            <a:off x="3886200" y="4633791"/>
            <a:ext cx="1312985" cy="1312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1">
            <a:extLst>
              <a:ext uri="{FF2B5EF4-FFF2-40B4-BE49-F238E27FC236}">
                <a16:creationId xmlns:a16="http://schemas.microsoft.com/office/drawing/2014/main" id="{6FDCE52F-6A0C-4BDF-B463-C74E375C4E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35" t="32481" r="41379" b="34074"/>
          <a:stretch>
            <a:fillRect/>
          </a:stretch>
        </p:blipFill>
        <p:spPr bwMode="auto">
          <a:xfrm>
            <a:off x="6248400" y="4202724"/>
            <a:ext cx="2157046" cy="1969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32">
            <a:extLst>
              <a:ext uri="{FF2B5EF4-FFF2-40B4-BE49-F238E27FC236}">
                <a16:creationId xmlns:a16="http://schemas.microsoft.com/office/drawing/2014/main" id="{EA60236E-D985-48C5-B50D-B35016BBD1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3600" y="4622006"/>
            <a:ext cx="4611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E.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EA7E3677-8DEA-46E2-91E4-5BECC4191E0A}"/>
                  </a:ext>
                </a:extLst>
              </p14:cNvPr>
              <p14:cNvContentPartPr/>
              <p14:nvPr/>
            </p14:nvContentPartPr>
            <p14:xfrm>
              <a:off x="2622240" y="1600200"/>
              <a:ext cx="8981280" cy="509328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EA7E3677-8DEA-46E2-91E4-5BECC4191E0A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612880" y="1590840"/>
                <a:ext cx="9000000" cy="5112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637973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:a16="http://schemas.microsoft.com/office/drawing/2014/main" id="{D389D426-3C6F-47CB-A45A-9F95879B29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29" t="33444" r="26718" b="23557"/>
          <a:stretch>
            <a:fillRect/>
          </a:stretch>
        </p:blipFill>
        <p:spPr bwMode="auto">
          <a:xfrm>
            <a:off x="3631096" y="1517084"/>
            <a:ext cx="1691987" cy="1575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7">
            <a:extLst>
              <a:ext uri="{FF2B5EF4-FFF2-40B4-BE49-F238E27FC236}">
                <a16:creationId xmlns:a16="http://schemas.microsoft.com/office/drawing/2014/main" id="{BE61696C-8D44-40BB-8EF6-4930D75A7D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47" t="42036" r="59700" b="35667"/>
          <a:stretch>
            <a:fillRect/>
          </a:stretch>
        </p:blipFill>
        <p:spPr bwMode="auto">
          <a:xfrm>
            <a:off x="3733800" y="228601"/>
            <a:ext cx="1253324" cy="877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AB6CCF16-439C-4F5E-8D03-A3FE1ECECF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59" t="16556" r="6892" b="42038"/>
          <a:stretch>
            <a:fillRect/>
          </a:stretch>
        </p:blipFill>
        <p:spPr bwMode="auto">
          <a:xfrm>
            <a:off x="5486400" y="1"/>
            <a:ext cx="3634640" cy="127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>
            <a:extLst>
              <a:ext uri="{FF2B5EF4-FFF2-40B4-BE49-F238E27FC236}">
                <a16:creationId xmlns:a16="http://schemas.microsoft.com/office/drawing/2014/main" id="{659B14DB-7D8C-4D48-8575-9322B4AB4D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47" t="16556" r="18747" b="32481"/>
          <a:stretch>
            <a:fillRect/>
          </a:stretch>
        </p:blipFill>
        <p:spPr bwMode="auto">
          <a:xfrm>
            <a:off x="6145697" y="1517084"/>
            <a:ext cx="2255983" cy="1472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2">
            <a:extLst>
              <a:ext uri="{FF2B5EF4-FFF2-40B4-BE49-F238E27FC236}">
                <a16:creationId xmlns:a16="http://schemas.microsoft.com/office/drawing/2014/main" id="{1767C986-B548-4526-9DDE-5256FCD5A1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35" t="27704" r="34912" b="43629"/>
          <a:stretch>
            <a:fillRect/>
          </a:stretch>
        </p:blipFill>
        <p:spPr bwMode="auto">
          <a:xfrm>
            <a:off x="3966377" y="3513297"/>
            <a:ext cx="1140177" cy="1027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3">
            <a:extLst>
              <a:ext uri="{FF2B5EF4-FFF2-40B4-BE49-F238E27FC236}">
                <a16:creationId xmlns:a16="http://schemas.microsoft.com/office/drawing/2014/main" id="{CF16433D-CFE9-44D2-BFC4-D225978A28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79" t="27704" r="34912" b="38852"/>
          <a:stretch>
            <a:fillRect/>
          </a:stretch>
        </p:blipFill>
        <p:spPr bwMode="auto">
          <a:xfrm>
            <a:off x="6290476" y="3360896"/>
            <a:ext cx="1253324" cy="1195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14">
            <a:extLst>
              <a:ext uri="{FF2B5EF4-FFF2-40B4-BE49-F238E27FC236}">
                <a16:creationId xmlns:a16="http://schemas.microsoft.com/office/drawing/2014/main" id="{4BA56550-EC2D-45ED-BC14-8A9AA497DD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2790" y="341313"/>
            <a:ext cx="5028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A.</a:t>
            </a:r>
          </a:p>
        </p:txBody>
      </p:sp>
      <p:sp>
        <p:nvSpPr>
          <p:cNvPr id="9" name="Text Box 15">
            <a:extLst>
              <a:ext uri="{FF2B5EF4-FFF2-40B4-BE49-F238E27FC236}">
                <a16:creationId xmlns:a16="http://schemas.microsoft.com/office/drawing/2014/main" id="{047F083F-E9EC-4D8D-91E8-C21948C414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2790" y="1960132"/>
            <a:ext cx="5354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B.</a:t>
            </a:r>
          </a:p>
        </p:txBody>
      </p:sp>
      <p:sp>
        <p:nvSpPr>
          <p:cNvPr id="10" name="Text Box 16">
            <a:extLst>
              <a:ext uri="{FF2B5EF4-FFF2-40B4-BE49-F238E27FC236}">
                <a16:creationId xmlns:a16="http://schemas.microsoft.com/office/drawing/2014/main" id="{AE38BE34-A8FE-42C5-B47A-2177E455FD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5397" y="3732840"/>
            <a:ext cx="5354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C.</a:t>
            </a:r>
          </a:p>
        </p:txBody>
      </p:sp>
      <p:sp>
        <p:nvSpPr>
          <p:cNvPr id="11" name="Text Box 17">
            <a:extLst>
              <a:ext uri="{FF2B5EF4-FFF2-40B4-BE49-F238E27FC236}">
                <a16:creationId xmlns:a16="http://schemas.microsoft.com/office/drawing/2014/main" id="{1FB85A5E-6486-4315-99E6-391EA43138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5225" y="533401"/>
            <a:ext cx="39688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</a:t>
            </a:r>
          </a:p>
        </p:txBody>
      </p:sp>
      <p:sp>
        <p:nvSpPr>
          <p:cNvPr id="12" name="Text Box 18">
            <a:extLst>
              <a:ext uri="{FF2B5EF4-FFF2-40B4-BE49-F238E27FC236}">
                <a16:creationId xmlns:a16="http://schemas.microsoft.com/office/drawing/2014/main" id="{D6CA15C3-D667-43D9-86DE-D4FE056C22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0846" y="1988572"/>
            <a:ext cx="39688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</a:t>
            </a:r>
          </a:p>
        </p:txBody>
      </p:sp>
      <p:sp>
        <p:nvSpPr>
          <p:cNvPr id="13" name="Text Box 19">
            <a:extLst>
              <a:ext uri="{FF2B5EF4-FFF2-40B4-BE49-F238E27FC236}">
                <a16:creationId xmlns:a16="http://schemas.microsoft.com/office/drawing/2014/main" id="{3BE72E20-6EAB-4F7A-A1F4-6BA95D8313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52276" y="3756184"/>
            <a:ext cx="39688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</a:t>
            </a:r>
          </a:p>
        </p:txBody>
      </p:sp>
      <p:sp>
        <p:nvSpPr>
          <p:cNvPr id="14" name="Text Box 20">
            <a:extLst>
              <a:ext uri="{FF2B5EF4-FFF2-40B4-BE49-F238E27FC236}">
                <a16:creationId xmlns:a16="http://schemas.microsoft.com/office/drawing/2014/main" id="{4CC4A6CD-E6C0-4F41-B70B-4C5F1E33E9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239" y="4724400"/>
            <a:ext cx="846772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7931725" indent="-37474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Of the solvent/solute pairs given, which of the solutes would you expect to be least soluble in the solvent?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5" name="Ink 14">
                <a:extLst>
                  <a:ext uri="{FF2B5EF4-FFF2-40B4-BE49-F238E27FC236}">
                    <a16:creationId xmlns:a16="http://schemas.microsoft.com/office/drawing/2014/main" id="{E70B37F9-B0EC-46C1-93DB-00CC1AECD89E}"/>
                  </a:ext>
                </a:extLst>
              </p14:cNvPr>
              <p14:cNvContentPartPr/>
              <p14:nvPr/>
            </p14:nvContentPartPr>
            <p14:xfrm>
              <a:off x="3137040" y="408240"/>
              <a:ext cx="8688960" cy="1173240"/>
            </p14:xfrm>
          </p:contentPart>
        </mc:Choice>
        <mc:Fallback xmlns="">
          <p:pic>
            <p:nvPicPr>
              <p:cNvPr id="15" name="Ink 14">
                <a:extLst>
                  <a:ext uri="{FF2B5EF4-FFF2-40B4-BE49-F238E27FC236}">
                    <a16:creationId xmlns:a16="http://schemas.microsoft.com/office/drawing/2014/main" id="{E70B37F9-B0EC-46C1-93DB-00CC1AECD89E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127680" y="398880"/>
                <a:ext cx="8707680" cy="1191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867571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602119" y="0"/>
            <a:ext cx="8913481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The Solution Process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1602119" y="1173162"/>
            <a:ext cx="8913481" cy="553243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 dynamic equilibrium is established where some solute dissolves and other solute precipitates.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b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3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CuCl</a:t>
            </a:r>
            <a:r>
              <a:rPr kumimoji="0" lang="en-US" sz="3200" b="0" i="1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(s)</a:t>
            </a:r>
            <a:r>
              <a:rPr kumimoji="0" lang="en-US" sz="3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		Cu</a:t>
            </a:r>
            <a:r>
              <a:rPr kumimoji="0" lang="en-US" sz="3200" b="0" i="1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2+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aq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 </a:t>
            </a:r>
            <a:r>
              <a:rPr kumimoji="0" lang="en-US" sz="3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+ 2 Cl¯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aq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solution is said to be ________.</a:t>
            </a:r>
          </a:p>
          <a:p>
            <a:pPr marL="916686" marR="0" lvl="1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Concentrated</a:t>
            </a:r>
          </a:p>
          <a:p>
            <a:pPr marL="916686" marR="0" lvl="1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Saturated</a:t>
            </a:r>
          </a:p>
          <a:p>
            <a:pPr marL="916686" marR="0" lvl="1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Strong</a:t>
            </a:r>
          </a:p>
          <a:p>
            <a:pPr marL="916686" marR="0" lvl="1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lphaU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Supersaturated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3352800" y="2971800"/>
            <a:ext cx="679382" cy="152400"/>
            <a:chOff x="3352800" y="3124200"/>
            <a:chExt cx="762000" cy="152400"/>
          </a:xfrm>
        </p:grpSpPr>
        <p:cxnSp>
          <p:nvCxnSpPr>
            <p:cNvPr id="5" name="Straight Arrow Connector 4"/>
            <p:cNvCxnSpPr/>
            <p:nvPr/>
          </p:nvCxnSpPr>
          <p:spPr>
            <a:xfrm>
              <a:off x="3352800" y="3124200"/>
              <a:ext cx="762000" cy="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Arrow Connector 5"/>
            <p:cNvCxnSpPr/>
            <p:nvPr/>
          </p:nvCxnSpPr>
          <p:spPr>
            <a:xfrm>
              <a:off x="3352800" y="3276600"/>
              <a:ext cx="762000" cy="0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A75A77DC-75D3-40CD-9875-05E349D04343}"/>
                  </a:ext>
                </a:extLst>
              </p14:cNvPr>
              <p14:cNvContentPartPr/>
              <p14:nvPr/>
            </p14:nvContentPartPr>
            <p14:xfrm>
              <a:off x="1999800" y="5029200"/>
              <a:ext cx="444240" cy="42768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A75A77DC-75D3-40CD-9875-05E349D04343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990440" y="5019840"/>
                <a:ext cx="462960" cy="446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107776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52600" y="533401"/>
            <a:ext cx="84582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Copper(II) chloride is dissolved in water at 40 °C to make a saturated solution.  The temperature is raised to 80 °C to dissolve additional copper(II) chloride.  At 80 °C the solution is: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LcPeriod"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Saturated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LcPeriod"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LcPeriod"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Supersaturated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4D18E113-C70A-4C8E-B540-9C12D930D212}"/>
                  </a:ext>
                </a:extLst>
              </p14:cNvPr>
              <p14:cNvContentPartPr/>
              <p14:nvPr/>
            </p14:nvContentPartPr>
            <p14:xfrm>
              <a:off x="1695600" y="3963600"/>
              <a:ext cx="462600" cy="45504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4D18E113-C70A-4C8E-B540-9C12D930D212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686240" y="3954240"/>
                <a:ext cx="481320" cy="473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934903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152401"/>
            <a:ext cx="8610600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When a solution is saturated, which is </a:t>
            </a:r>
            <a:r>
              <a:rPr kumimoji="0" lang="en-US" sz="3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not</a:t>
            </a:r>
            <a:r>
              <a:rPr kumimoji="0" lang="en-US" sz="3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true?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r>
              <a:rPr kumimoji="0" lang="en-US" sz="3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The rates at which solute molecules go in and out of solution are equal.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tabLst/>
              <a:defRPr/>
            </a:pPr>
            <a:endParaRPr kumimoji="0" lang="en-US" sz="3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 startAt="2"/>
              <a:tabLst/>
              <a:defRPr/>
            </a:pPr>
            <a:r>
              <a:rPr kumimoji="0" lang="en-US" sz="3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The net rate of dissolution of solute is zero.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 startAt="2"/>
              <a:tabLst/>
              <a:defRPr/>
            </a:pPr>
            <a:endParaRPr kumimoji="0" lang="en-US" sz="3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 startAt="3"/>
              <a:tabLst/>
              <a:defRPr/>
            </a:pPr>
            <a:r>
              <a:rPr kumimoji="0" lang="en-US" sz="3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The net rate of precipitation of solute is zero.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 startAt="3"/>
              <a:tabLst/>
              <a:defRPr/>
            </a:pPr>
            <a:endParaRPr kumimoji="0" lang="en-US" sz="3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D.  The solute concentration depends on the amount of precipitated solute present.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6E6B7B45-A4AD-42A7-A144-89B5F570AE52}"/>
                  </a:ext>
                </a:extLst>
              </p14:cNvPr>
              <p14:cNvContentPartPr/>
              <p14:nvPr/>
            </p14:nvContentPartPr>
            <p14:xfrm>
              <a:off x="1765080" y="4871520"/>
              <a:ext cx="7839000" cy="154368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6E6B7B45-A4AD-42A7-A144-89B5F570AE52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55720" y="4862160"/>
                <a:ext cx="7857720" cy="1562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108227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304801"/>
            <a:ext cx="8229600" cy="5821363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en-US" sz="3600" dirty="0"/>
              <a:t>Can two miscible liquids be combined to form a supersaturated solution?</a:t>
            </a:r>
          </a:p>
          <a:p>
            <a:pPr marL="82296" indent="0">
              <a:buNone/>
            </a:pPr>
            <a:endParaRPr lang="en-US" sz="3600" dirty="0"/>
          </a:p>
          <a:p>
            <a:pPr marL="596646" indent="-514350">
              <a:buFont typeface="+mj-lt"/>
              <a:buAutoNum type="alphaUcPeriod"/>
            </a:pPr>
            <a:r>
              <a:rPr lang="en-US" sz="3600" dirty="0"/>
              <a:t>Yes</a:t>
            </a:r>
          </a:p>
          <a:p>
            <a:pPr marL="596646" indent="-514350">
              <a:buFont typeface="+mj-lt"/>
              <a:buAutoNum type="alphaUcPeriod"/>
            </a:pPr>
            <a:r>
              <a:rPr lang="en-US" sz="3600" dirty="0"/>
              <a:t>No</a:t>
            </a:r>
          </a:p>
          <a:p>
            <a:pPr marL="82296" indent="0">
              <a:buNone/>
            </a:pPr>
            <a:endParaRPr lang="en-US" sz="3600" dirty="0"/>
          </a:p>
          <a:p>
            <a:pPr marL="0" indent="0">
              <a:buNone/>
            </a:pPr>
            <a:endParaRPr lang="en-US" sz="360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8855760" y="3303000"/>
              <a:ext cx="360" cy="36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846400" y="3293640"/>
                <a:ext cx="19080" cy="19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030AF944-CC69-4980-A91B-86FF98B67BC0}"/>
                  </a:ext>
                </a:extLst>
              </p14:cNvPr>
              <p14:cNvContentPartPr/>
              <p14:nvPr/>
            </p14:nvContentPartPr>
            <p14:xfrm>
              <a:off x="2016360" y="758520"/>
              <a:ext cx="3150360" cy="263700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030AF944-CC69-4980-A91B-86FF98B67BC0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007000" y="749160"/>
                <a:ext cx="3169080" cy="2655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859263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457200"/>
            <a:ext cx="8229600" cy="60960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5.478 grams of potassium acetate and 2.143 grams of iron(III) hydroxide are added to a beaker containing 100.0 mL of water and stirred vigorously.  A solid settles to the bottom of the beaker.  If the water is decanted and the solid is dried, what is the maximum mass of solid that should be recovered?</a:t>
            </a:r>
          </a:p>
          <a:p>
            <a:endParaRPr lang="en-US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22332E6C-D269-4D01-A53E-1F60C49C65C5}"/>
                  </a:ext>
                </a:extLst>
              </p14:cNvPr>
              <p14:cNvContentPartPr/>
              <p14:nvPr/>
            </p14:nvContentPartPr>
            <p14:xfrm>
              <a:off x="2157840" y="3442680"/>
              <a:ext cx="6157800" cy="197712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22332E6C-D269-4D01-A53E-1F60C49C65C5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148480" y="3433320"/>
                <a:ext cx="6176520" cy="1995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910842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BA2D690-6AA3-4F85-ADD9-AB11A0BBBE21}"/>
              </a:ext>
            </a:extLst>
          </p:cNvPr>
          <p:cNvSpPr/>
          <p:nvPr/>
        </p:nvSpPr>
        <p:spPr>
          <a:xfrm>
            <a:off x="391297" y="473327"/>
            <a:ext cx="1148354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Which of the following compounds will be most soluble in ethanol (CH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3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CH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OH)?</a:t>
            </a:r>
          </a:p>
          <a:p>
            <a:endParaRPr lang="en-US" sz="2800" dirty="0">
              <a:solidFill>
                <a:srgbClr val="000000"/>
              </a:solidFill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A.  trimethylamine (N(CH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3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)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3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)</a:t>
            </a: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B.  acetone (CH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3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COCH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3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)</a:t>
            </a:r>
          </a:p>
          <a:p>
            <a:r>
              <a:rPr lang="en-US" sz="2800" b="1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C.  ethylene glycol (HOCH</a:t>
            </a:r>
            <a:r>
              <a:rPr lang="en-US" sz="2800" b="1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lang="en-US" sz="2800" b="1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CH</a:t>
            </a:r>
            <a:r>
              <a:rPr lang="en-US" sz="2800" b="1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lang="en-US" sz="2800" b="1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OH)</a:t>
            </a: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D.  hexane (CH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3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CH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CH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CH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CH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2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CH</a:t>
            </a:r>
            <a:r>
              <a:rPr lang="en-US" sz="2800" baseline="-250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3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)</a:t>
            </a: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E.  None of these compounds should be soluble in ethanol.</a:t>
            </a:r>
            <a:endParaRPr lang="en-US" sz="28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64381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835CFA7-9820-492C-8E95-F5F8C1C45490}"/>
              </a:ext>
            </a:extLst>
          </p:cNvPr>
          <p:cNvSpPr/>
          <p:nvPr/>
        </p:nvSpPr>
        <p:spPr>
          <a:xfrm>
            <a:off x="527221" y="433681"/>
            <a:ext cx="1121169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Which of the following statements is generally TRUE?</a:t>
            </a:r>
          </a:p>
          <a:p>
            <a:endParaRPr lang="en-US" sz="2800" dirty="0">
              <a:solidFill>
                <a:srgbClr val="000000"/>
              </a:solidFill>
              <a:ea typeface="Times New Roman" panose="02020603050405020304" pitchFamily="18" charset="0"/>
              <a:cs typeface="Palatino Linotype" panose="02040502050505030304" pitchFamily="18" charset="0"/>
            </a:endParaRP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A.  The solubility of a solid is not dependent on either temperature or pressure.</a:t>
            </a: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B.  The solubility of a solid is highly dependent on pressure.</a:t>
            </a: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C.  The solubility of a solid is highly dependent on both pressure and temperature.</a:t>
            </a:r>
          </a:p>
          <a:p>
            <a:r>
              <a:rPr lang="en-US" sz="2800" b="1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D.</a:t>
            </a:r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  The solubility of a solid is highly dependent on temperature.</a:t>
            </a:r>
          </a:p>
          <a:p>
            <a:r>
              <a:rPr lang="en-US" sz="2800" dirty="0">
                <a:solidFill>
                  <a:srgbClr val="000000"/>
                </a:solidFill>
                <a:ea typeface="Times New Roman" panose="02020603050405020304" pitchFamily="18" charset="0"/>
                <a:cs typeface="Palatino Linotype" panose="02040502050505030304" pitchFamily="18" charset="0"/>
              </a:rPr>
              <a:t>E.  None of the above.</a:t>
            </a:r>
            <a:endParaRPr lang="en-US" sz="2800" dirty="0">
              <a:solidFill>
                <a:srgbClr val="000000"/>
              </a:solidFill>
              <a:effectLst/>
              <a:ea typeface="Times New Roman" panose="02020603050405020304" pitchFamily="18" charset="0"/>
              <a:cs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1832779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D224A65098339408B19873D91B76442" ma:contentTypeVersion="14" ma:contentTypeDescription="Create a new document." ma:contentTypeScope="" ma:versionID="3491835cedd7fd1150cc3a254e9f2233">
  <xsd:schema xmlns:xsd="http://www.w3.org/2001/XMLSchema" xmlns:xs="http://www.w3.org/2001/XMLSchema" xmlns:p="http://schemas.microsoft.com/office/2006/metadata/properties" xmlns:ns1="http://schemas.microsoft.com/sharepoint/v3" xmlns:ns3="330354a9-d728-46c7-abbf-3220e4bf05e8" xmlns:ns4="6f89d419-4ffd-47bb-9324-452bed66a7b5" targetNamespace="http://schemas.microsoft.com/office/2006/metadata/properties" ma:root="true" ma:fieldsID="cac8ba54c1cd12632e56ee014882cff7" ns1:_="" ns3:_="" ns4:_="">
    <xsd:import namespace="http://schemas.microsoft.com/sharepoint/v3"/>
    <xsd:import namespace="330354a9-d728-46c7-abbf-3220e4bf05e8"/>
    <xsd:import namespace="6f89d419-4ffd-47bb-9324-452bed66a7b5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1:_ip_UnifiedCompliancePolicyProperties" minOccurs="0"/>
                <xsd:element ref="ns1:_ip_UnifiedCompliancePolicyUIAction" minOccurs="0"/>
                <xsd:element ref="ns3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9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0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0354a9-d728-46c7-abbf-3220e4bf05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1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9d419-4ffd-47bb-9324-452bed66a7b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AB449971-D120-4F62-AFD2-908FAB44E93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0968ACD-23C7-4BEA-B945-B5E0DE5F4E1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330354a9-d728-46c7-abbf-3220e4bf05e8"/>
    <ds:schemaRef ds:uri="6f89d419-4ffd-47bb-9324-452bed66a7b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0F2F06D-E526-4865-8950-4AB359391670}">
  <ds:schemaRefs>
    <ds:schemaRef ds:uri="http://schemas.microsoft.com/office/infopath/2007/PartnerControls"/>
    <ds:schemaRef ds:uri="http://schemas.microsoft.com/office/2006/documentManagement/types"/>
    <ds:schemaRef ds:uri="http://purl.org/dc/dcmitype/"/>
    <ds:schemaRef ds:uri="http://purl.org/dc/elements/1.1/"/>
    <ds:schemaRef ds:uri="http://schemas.openxmlformats.org/package/2006/metadata/core-properties"/>
    <ds:schemaRef ds:uri="http://www.w3.org/XML/1998/namespace"/>
    <ds:schemaRef ds:uri="http://purl.org/dc/terms/"/>
    <ds:schemaRef ds:uri="6f89d419-4ffd-47bb-9324-452bed66a7b5"/>
    <ds:schemaRef ds:uri="330354a9-d728-46c7-abbf-3220e4bf05e8"/>
    <ds:schemaRef ds:uri="http://schemas.microsoft.com/sharepoint/v3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416</Words>
  <Application>Microsoft Office PowerPoint</Application>
  <PresentationFormat>Widescreen</PresentationFormat>
  <Paragraphs>56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Palatino Linotype</vt:lpstr>
      <vt:lpstr>Times New Roman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Suzanne Ray Ellenberger</dc:creator>
  <cp:lastModifiedBy>Suzanne Ray Ellenberger</cp:lastModifiedBy>
  <cp:revision>5</cp:revision>
  <dcterms:created xsi:type="dcterms:W3CDTF">2020-06-22T01:18:59Z</dcterms:created>
  <dcterms:modified xsi:type="dcterms:W3CDTF">2020-09-25T19:06:30Z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0x010100FD224A65098339408B19873D91B76442</vt:lpwstr>
  </property>
</Properties>
</file>