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sldIdLst>
    <p:sldId id="355" r:id="rId6"/>
    <p:sldId id="357" r:id="rId7"/>
    <p:sldId id="306" r:id="rId8"/>
    <p:sldId id="358" r:id="rId9"/>
    <p:sldId id="265" r:id="rId10"/>
    <p:sldId id="299" r:id="rId11"/>
    <p:sldId id="359" r:id="rId12"/>
    <p:sldId id="360" r:id="rId13"/>
    <p:sldId id="361" r:id="rId14"/>
    <p:sldId id="36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6" autoAdjust="0"/>
    <p:restoredTop sz="94660"/>
  </p:normalViewPr>
  <p:slideViewPr>
    <p:cSldViewPr snapToGrid="0">
      <p:cViewPr varScale="1">
        <p:scale>
          <a:sx n="52" d="100"/>
          <a:sy n="52" d="100"/>
        </p:scale>
        <p:origin x="6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8:44:02.66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9431 15592 413 0,'-4'-3'237'15,"4"0"-38"-15,-1 3-91 16,1-1-18-16,0 0-8 15,0 1 0-15,0 0 19 16,0 0 17-16,0 0 10 16,0-1-6-16,0 0-23 15,0 0-17-15,0 0-30 16,-1 0-8-16,-1-6-9 16,-2-2-7-16,-3 0-11 15,-31-31-3-15,18 31-7 16,-5-4 0-16,-7-3-3 15,8 6 0-15,-6-9-1 16,6 6-2-16,-8 3-3 0,-14-1-2 16,-5 10-3-16,-8 5 0 15,3 3 0-15,0 8 1 16,-1 5 0-16,-4 1-1 16,7 13-1-16,-3 0 0 15,6 10-1-15,-1 0 1 0,3 10-1 16,4 3 1-16,7-1-2 15,7 8 1-15,2-10 4 16,1 7 0-16,10 5 4 16,1-2-2-16,12 3 1 15,5-4 0-15,9-5 1 16,10 4 1-16,10-8 1 16,6-2 1-16,5-7 0 15,0-6 0-15,17-5 1 16,0-5 3-16,5-3 5 15,2 2 2-15,1-2 2 16,3-2-2-16,13-18-2 16,7-17-1-16,-5-19 1 15,5 1-1-15,-7-10-1 16,-6 4 0-16,1-8 1 0,-4-15 1 16,-12-9 15-16,2 2 8 15,-10-5 6-15,-14 7 3 16,-10-1-11-16,-8-1-5 15,-13 4-4-15,2 0-1 16,-9 1-2-16,-10 3-2 16,-9-7-5-16,-6-2 0 15,3 3-4-15,-10-5-1 16,5 17 4-16,-2 13 6 0,-24 6 2 16,6 13 0-1,-24 5-10-15,0 14-8 16,-4 12-6-16,0 10 0 0,-17 15 2 15,-2-1 2-15,0 12 0 16,1-5 1-16,29 0 1 16,4-9 0-16,3-12 0 15,5 2-1-15,9-12-1 16,9-2-45-16,26 0-160 16,8-6 143-16</inkml:trace>
  <inkml:trace contextRef="#ctx0" brushRef="#br0" timeOffset="13734.15">10941 14554 383 0,'0'-1'191'0,"0"0"-48"16,0 0-34-16,0-1-24 15,0 1 2-15,0 0 6 16,1 0 1-16,-1 0 0 15,0 0-7-15,0 0-23 16,0 0-14-16,0 0-22 16,0 0-3-16,0 1-5 15,0 0-5-15,1 0 7 0,0 0-2 16,3 5-2-16,3 6 1 16,-2 0-13-16,17 27-1 15,-15-26-1-15,1 3 1 16,-4 1 5-16,0 3 1 15,5 3 1-15,-7-3 0 16,10 4-5-16,-6-2 0 0,-3-1-3 16,8 2 1-1,-6 2-2-15,9 2 0 0,-9-5 0 16,-4-4-1-16,8 2 0 16,-11-1 0-16,9 8 2 15,7 2 0-15,-10 1 0 16,2-2 0-16,-6-4 0 15,0 0-1-15,-7-3 1 16,11 2-1-16,-4-3-1 16,1 0 0-16,5 2 0 15,-2-4-1-15,7 10 1 16,-3-3 1-16,-1 4 0 16,-5-2-1-16,-9-6 1 15,8 4-1-15,-8-5 0 16,5 4 0-16,10 3-1 15,-9-2 0-15,10 6 1 16,-2-3-1-16,-6-3 1 0,5 1 0 16,-1-5 0-16,-6-1 0 15,0 1-1-15,-1-4 0 16,1 3 1-16,3-2-1 16,7 1 0-16,-9-3 0 15,1 5 0-15,7 4-1 16,-4 1 1-16,3 3 0 15,1 2 0-15,-8-6 0 0,5 3 0 16,-4-5 0-16,4-5-1 16,1-3-15-16,-2-5-30 15,4 1-11-15,-8-6-26 16,3 3-27-16,-1 0 77 16</inkml:trace>
  <inkml:trace contextRef="#ctx0" brushRef="#br0" timeOffset="15083.33">10923 16380 262 0,'18'-41'207'0,"-15"32"47"16,2-2-50-16,0 7-51 15,-2-5-15-15,3 6-13 16,-2 0-5-16,-2-1-6 16,0 4-5-16,-2-1-13 15,0 0-3-15,0 0-20 16,0 1-8-16,0 0-24 16,-1 0-12-16,1 0-13 15,-1 0-6-15,0 0-3 0,0 0 0 16,-1 10-2-16,-2 7-1 15,-5 33-1-15,5-23 0 16,1 3-1-16,2-1 0 16,0-5 0-16,1 2 0 15,-1-4 0-15,1 3 0 16,-2-2-1-16,0-2 1 0,2 2-1 16,-1-3 1-16,1-4 0 15,-2-5 1-15,1-6 3 16,-2-1 7-16,-3-5 8 15,1-2 0-15,-1-6-16 16,1-5-31-16,2-7-114 16,0 2-134-16,1-1 171 15</inkml:trace>
  <inkml:trace contextRef="#ctx0" brushRef="#br0" timeOffset="15849.3">10969 16235 353 0,'1'-9'259'15,"1"6"48"-15,-2-2-88 16,0 4-49-16,0 1-14 15,0 0-37-15,0 0-11 16,-1 0-23-16,0 0-5 0,0 2 4 16,-7 16-4-16,-8 36-16 15,6-30-10-15,1 0-18 16,-2-5-7-16,4 2-10 16,-2 0-3-16,-2-10-4 15,2 4-1-15,1-4-1 16,-4 0 0-16,2 1-3 15,-1-1 0-15,0-4-1 16,2-1-1-16,-1 0 0 16,1-2 0-16,3 4-2 15,1-5 0-15,4 0 1 16,-1-3 0-16,1-1-4 16,0 0-2-16,0 0-6 15,1 0-3-15,0 0 1 16,4-10 2-16,0-2 3 15,33-29 1-15,-24 25 3 0,-1 1 1 16,-2-1 0-16,2 4 1 16,-8 3 0-16,2-4 1 15,-2 3 0-15,-1 3-1 16,4-2 0-16,-3 1 0 16,3 1 0-16,-2-10 0 15,2 4-1-15,2 10 1 16,-3-3 0-16,0 6-1 0,-5-6 0 15,-1-5 0-15,1 9 0 16,2 4-2-16,2 8-1 16,1 7 2-16,-1-3 1 15,-3-5 0-15,4 7 1 16,-1-1 0-16,1-1 0 16,0 0 0-16,-1-3 0 15,-1-5 0-15,0 1 0 16,1 3-1-16,1-2 1 15,3 4 0-15,-8-8 0 16,2-1 1-16,-3-2 0 16,0 0-1-16,0 0 0 15,0 0 0-15,0 0-37 16,2 5-73-16,1 5 73 16</inkml:trace>
  <inkml:trace contextRef="#ctx0" brushRef="#br0" timeOffset="16615.94">11269 16347 455 0,'-15'-45'324'0,"14"36"49"0,-4-2-88 16,4 4-69-16,-2-2-31 16,0 6-49-16,3 2-30 15,0 1-49-15,-1 0-18 16,1 0-18-16,0 0 2 15,0 3 16-15,3 16 5 16,5 30 1-16,-6-25-3 16,-7-2-13-16,2 0-6 0,10 7-7 15,-7-9-3 1,10 3-5-16,-6 2-1 0,-1-7-1 16,7 2-1-16,-3 0 0 15,0-5-1-15,0-6 1 16,-5-2 0-16,0-7 4 15,0-1 3-15,0-5 4 16,-2 5 0-16,0-1-4 16,1-1-4-16,2-11-4 15,7-2-1-15,26-27-2 16,-27 27 2-16,-3 0-1 16,2-1 0-16,0-4 1 15,-5-3 0-15,2 0 1 16,-4-5 0-16,0-2 1 15,-1 2-1-15,2 3-1 16,-1-1 0-16,1 12-3 0,0 7-3 16,-2 4-8-16,1 12-1 15,0-1-20-15,1 3-32 16,2 13-96-16,0-2-84 16,2 13 145-16</inkml:trace>
  <inkml:trace contextRef="#ctx0" brushRef="#br0" timeOffset="17137.47">11643 16276 786 0,'6'-1'402'15,"1"0"-113"-15,-5-1-43 16,-10-1-69-16,6 2-21 16,2 1-49-16,-4-4-25 15,4 4-38-15,-1 0-16 16,-1 0-9-16,1 0 5 16,0 13 2-16,-3 6 0 15,-5 35-5-15,-2-29-5 0,15 11-5 16,-3-3-3-16,-4-5-3 15,7 1 0-15,-5-8 0 16,1 1-1-16,-3-8 0 16,-6-4-1-16,-6-5 2 15,15 6 0-15,5-4 7 16,1-3 6-16,-2-7-39 16,-9-8-37-16,0-7-125 15,5 2-113-15,3 0 185 16</inkml:trace>
  <inkml:trace contextRef="#ctx0" brushRef="#br0" timeOffset="17672.14">11634 16199 543 0,'-10'-3'374'16,"11"7"-13"-16,-5-5-124 15,-2-1-32-15,6 2-60 16,0-1-17-16,0 0-31 15,4 0-12-15,6-1-25 16,2-3-9-16,41-16-17 16,-28 3-11-16,6 4-11 15,3 3-3-15,-10 1-5 16,0 5-1-16,-1 5-1 16,-2 4-2-16,-3 6 0 15,1-2 0-15,-6 4-1 16,-4-3 1-16,-1 9 0 15,-6 8 2-15,-2 3 0 0,-6-3 1 16,-6-7 0-16,2-4 1 16,-7-5 3-16,-1 5 0 15,0 1 6-15,-6-7 2 16,1 3 8-16,-5-8 1 16,-1-4 0-16,4 1-3 15,-2-5-8-15,15 4-3 16,-3 0-1-16,-4 0-12 15,4-1-71-15,-10-3-67 0,13 5 82 16</inkml:trace>
  <inkml:trace contextRef="#ctx0" brushRef="#br0" timeOffset="20212.58">10908 17021 535 0,'1'-3'300'0,"0"-1"-38"15,1 0-42-15,-2 3-50 16,0-1-19-16,0 1-41 0,0 0-20 16,0-1-46-16,0 1-14 15,0 0-18-15,1 0-3 16,3 2 4-16,-3 15 2 15,26 42 2-15,-29-23 0 16,-4 7-3-16,1-3-3 16,-4-4-2-16,-1-1-1 15,2-5-2-15,2 4-1 16,5-2 0-16,0-4-2 16,1-2 1-16,-3-3-1 0,1-6 0 15,2 2-1-15,0-3 1 16,2 1 0-16,-1-4-1 15,0-4 1-15,0-1 0 16,0-1 0-16,-1-1 6 16,0-1-6-16,0-6-61 15,0 1-62-15,0 0 72 16</inkml:trace>
  <inkml:trace contextRef="#ctx0" brushRef="#br0" timeOffset="20850.21">10792 17314 718 0,'-2'-2'390'0,"0"2"-79"16,2 0-58-16,0 0-99 15,-1 0-39-15,0 0-59 16,0 0-14-16,0 8-10 16,-1 8 0-16,7 32 4 15,-2-28 1-15,6 3-2 16,-1-2-2-16,-2-1-7 15,6 1-3-15,-5-11-5 16,1 1-2-16,0 0-3 16,-3-6-1-16,4 7-2 15,-4-3 0-15,0-5 0 16,-1 4 1-16,-2-8 5 16,-1 0 8-16,2-6 27 15,-3 5 0-15,0 0-5 16,0 0-9-16,0 0-30 0,3-12-1 15,-1 4-3-15,11-27-1 16,-7 31-1-16,-2 2 0 16,0-1-1-16,1-1 1 15,-1 3 0-15,1-1-1 16,4 2 0-16,-2-3 0 16,3-1 1-16,1-2 0 15,1-2 0-15,2-1 1 16,-3-5-1-16,5 3 0 0,-6-5 1 15,1 2-2-15,5 1 2 16,-9-1-2-16,10 10 1 16,-11-1-3-16,-4 6-110 15,1 6-35-15,-8 6 82 16</inkml:trace>
  <inkml:trace contextRef="#ctx0" brushRef="#br0" timeOffset="22199.57">11367 17457 430 0,'0'0'248'0,"0"0"-25"16,0 0-27-16,0 0-48 15,0 0-15-15,0 0-23 16,0 0-12-16,0 0-8 16,0 0-3-16,0 0-8 15,0 0-1-15,0 0-6 16,0 0 2-16,0 0-9 16,0 0-8-16,1 0-9 15,2 1 0-15,5 0 5 16,-2-2-1-16,5-5-11 15,31-29-14-15,-29 0-15 0,3-1-4 16,6-4-3 0,2 1-1-16,0 0 0 0,-3-5-2 15,-8-4 1-15,6 1-1 16,-9 3 0-16,4 8 1 16,3 11-2-16,-23 1 1 15,16 13-2-15,3 3 0 0,-11 6-4 16,8 2-2-16,-12 1-2 15,-7 2 1-15,5 6 2 16,-1 4 3-16,14 9 1 16,-6-1 0-16,4 2 1 15,1 1 0-15,-4-1 1 16,6 5 0-16,5 2 0 16,2-3 0-16,-4 2 0 15,4-7-1-15,-6-2 1 16,4 3 0-16,-5-5 0 15,-1-1 1-15,-1 2-2 16,0-4 1-16,-3-3 0 16,1 2 0-16,-2-7 1 15,-2-2-1-15,2-2 1 16,-4-2-1-16,0-1-1 16,0 0 0-16,-1 0 0 0,0 2 1 15,-1 9 1 1,-1 1-1-16,-15 24 0 0,11-25 1 15,-3-4 0-15,-3-3 3 16,-1-2 1-16,-4-2 0 16,-10-1-1-16,12 1-2 15,-5 1-1-15,6-1-1 16,3 4 1-16,-17-6 0 0,22 0 1 16,-18-3 0-16,4-4 0 15,15 4 1-15,-22-9-1 16,21 4-1-16,4-1-1 15,-3 3 0-15,5 3-1 16,-2 1 47-16,2 5-125 16,0-1-39-16,0 0 80 15</inkml:trace>
  <inkml:trace contextRef="#ctx0" brushRef="#br0" timeOffset="23080.93">11995 16952 393 0,'11'-8'241'0,"-4"4"-12"15,-6 1-34-15,-1 0-46 16,-6 1-4-16,5 1-12 16,0 1-6-16,0 0-21 15,0 0-16-15,0 0-32 16,0 0-13-16,1 0-7 15,-1 0 2-15,0 22 10 16,-5 34 2-16,-2-20-13 16,8 9-6-16,-4-5-13 15,3 8-4-15,-2-5-6 16,-2-8-1-16,2 6 0 0,-5-12-2 16,3-1-1-16,-2-2 0 15,1-9-1-15,2-3 1 16,1-8 1-16,2-1 5 15,-1-5 9-15,0-2 0 16,1 0-24-16,-1 1-37 16,1 0-146-16,0-6-286 15,1-4 311-15</inkml:trace>
  <inkml:trace contextRef="#ctx0" brushRef="#br0" timeOffset="23522.14">12327 16815 1124 0,'-2'-9'494'0,"2"5"-240"15,0 3-46-15,-1-2-83 16,1 3-32-16,-1 0-53 16,0 0-21-16,-1 0-10 0,-4 18 2 15,-14 46 9-15,10-24 2 16,-1 4 0-16,5 7-2 16,-4-2-8-16,3 1-2 15,2-4-1-15,-4-7-2 16,-1-2 0-16,-1-2-2 15,1 0 1-15,7 2-1 16,2-9 1-16,0-1 0 16,-3-11 1-16,0-4 2 0,0-4 1 15,-3-4 0 1,4-3 0-16,-1 0-2 0,6 0-7 16,-2-1-28-16,0 0-73 15,0 0-54-15,0-1-212 16,0 0 233-16</inkml:trace>
  <inkml:trace contextRef="#ctx0" brushRef="#br0" timeOffset="23866.91">11995 17153 853 0,'1'0'440'16,"-2"0"-143"-16,6 5-69 16,-5-5-107-16,0 0-44 15,0 0-22-15,0-1-1 0,19 1 17 16,36 10 6-16,-28-10-9 15,-1 0-2-15,-7-8-18 16,2-3-12-16,-3 3-17 16,2 5-5-16,-4-8-3 15,-2 6 0-15,-5-6-12 16,0 2-57-16,-4 2-571 16,0 4 454-16</inkml:trace>
  <inkml:trace contextRef="#ctx0" brushRef="#br0" timeOffset="24999.48">12427 17677 195 0,'2'-5'183'0,"2"-2"79"16,-2 2-8-16,2-1-15 16,-2 0-6-16,-1 2-13 15,0-3-9-15,-1 2-31 16,0-1-25-16,0 3-39 16,0 2-22-16,0 0-36 15,0 0-10-15,0 0-26 16,0 0-6-16,0 0-8 15,0 1-3-15,0 0-3 16,-1 6 1-16,0 15-1 0,2 23 0 16,0-32 0-16,5 1 0 15,3 6 1 1,-5-8-1-16,10 3 1 0,-10-2 0 16,1-7 0-16,3 4 1 15,-6-6-1-15,3 5 2 16,-1-6 11-16,-4-2 3 0,-1-3 3 15,1 2-1-15,0 0-10 16,0 0-5-16,1-6-3 16,2-10-1-16,32-22-1 15,-34 27 1-15,1 2-1 16,4 4 1-16,1-5 0 16,-5-7-1-16,-6-1 1 15,14 10-1-15,-11-13 0 16,0 9 0-16,-2-1-1 15,-3-5 1-15,4 17-1 16,14 2 0-16,-4 1-2 16,-5 0-2-16,8 5 0 15,-19-3 14-15,9 8-66 16,-1 2-45-16,0-3-187 0,10 6 166 16</inkml:trace>
  <inkml:trace contextRef="#ctx0" brushRef="#br0" timeOffset="25896.69">12795 17644 664 0,'-3'3'398'15,"0"1"-67"-15,0 2-115 16,-2-7-36-16,0-3-53 16,2 4-10-16,-2-4-29 15,-1 1-9-15,-3 2-15 16,1 1-4-16,-4 0-10 16,2 11-5-16,-2-3-13 15,3-3-9-15,-9 2-12 16,3-7-3-16,6 10-5 15,-4-5 0-15,7 6-2 16,4 4 0-16,-7-10-1 16,9 8-1-16,1-6-1 15,4 2-1-15,7 3 2 16,-10-8 1-16,5 0 0 16,1-2 1-16,2-2 3 0,6 3 0 15,1-6 3-15,-4-1 1 16,0-8 0-16,2-1 0 15,-1-6-2-15,0 4-1 0,-2 1-1 16,-3-3-1-16,0 10 0 16,-3 0-1-16,-1-1 1 15,-4-1 0 1,-1 9 0-16,0-7 0 0,-4 1-3 16,2 8-2-16,-2 1-2 15,-3 0 0-15,4 9 2 16,1-4 1-16,0-2 1 15,2 4 0-15,0 1-1 16,1-2-1-16,2-2 1 16,4 5 0-16,-1-5 1 15,2 3 0-15,1 0 0 16,-1 0 0-16,1-8 0 16,2-1 1-16,4-1 0 15,0 0 2-15,5-6 0 16,0-1 0-16,2-10 1 15,3-6-1-15,-3 4-1 16,1-3 0-16,-3 2-2 0,-11 1 1 16,-2 1 0-16,-4 1 1 15,-8 6 0-15,9 10-2 16,-3 8-2-16,1 8-1 16,-5 5-2-16,-8 2 2 15,-7 0 2-15,4 1 0 16,0 4 0-16,0 0 0 15,5 4 1-15,-8-1-1 0,9 0 1 16,8 3 0-16,0 1 1 16,5-1-1-16,-2 0 1 15,-2 0-1-15,-3 4 1 16,1-2-1-16,-1-4 1 16,-5-12 2-16,4-11-38 15,-2-5-44-15,-1-14 51 16</inkml:trace>
  <inkml:trace contextRef="#ctx0" brushRef="#br0" timeOffset="26397.329">12959 17659 722 0,'-6'-3'397'0,"3"0"-81"16,0 2-53-16,7 0-102 15,-4 1-36-15,0 0-44 16,6 0-13-16,13-2-1 16,25-7 1-16,-21 4-3 15,-1-5-4-15,0-8-12 16,13 9-8-16,0-3-14 16,-3 3-9-16,2 4-11 15,-8 0-3-15,-5 14-4 16,-6-5 0-16,-6 13 1 15,-5 3 0-15,-7 3 2 16,-2 3 1-16,-12-3 2 16,-3 2 0-16,-10-6 0 15,-3 5 1-15,-2-6 0 16,-5-10 1-16,2-11-1 0,2-4 1 16,8-7-1-16,3-2 10 15,6-3-10-15,4-4 363 16,1 8-274-16</inkml:trace>
  <inkml:trace contextRef="#ctx0" brushRef="#br0" timeOffset="54885.04">16677 9067 455 0,'6'-4'255'16,"-6"3"-61"-16,0 0-91 15,0 0-39-15,0 0-27 16,0 0 0-16,0 0-1 16,0 0 3-16,0 1 12 15,0 0 6-15,0 0 10 16,0 0 3-16,0 0 0 15,0 0-3-15,0 0 3 16,0 0-1-16,0 0-7 0,0 0-6 16,0 0-15-16,0 0-9 15,-1 0-13-15,-3 13-6 16,-4 4-6-16,-16 32-3 16,12-26-1-16,-3 0-1 15,0 7 0-15,-2 0 0 16,1 6-1-16,-4 0 0 15,0-1-1-15,5 3 1 16,-10-9 1-16,12 5 0 16,-3-8-1-16,1-2 1 0,7-3 0 15,-7-5 0-15,-4-3 2 16,10-4-1-16,3-4 6 16,3-1 8-16,3-5-67 15,-8-6-79-15,4 1 84 16</inkml:trace>
  <inkml:trace contextRef="#ctx0" brushRef="#br0" timeOffset="56364.94">16418 9503 138 0,'0'0'100'0,"0"0"12"0,0 0-6 16,0 0-14-16,0 0-5 16,0 0-4-16,0 0 1 15,0 0 6-15,0 0-1 16,0 0 3-16,-1 0-1 16,1 0-7-16,0 0-5 15,-1 0-20-15,1 0-8 0,-2 4-14 16,-2 1-6-16,1 3-4 15,-1-2-3-15,-2 2-4 16,1 4-2-16,-14 28-7 16,9-27-2-16,-3 6-3 15,-2 5 0-15,-5-1 0 16,5 1-1-16,0-2 0 16,-1-3 1-16,4 1 1 15,4 4 1-15,1-3-1 16,-3-5 1-16,3 3 0 15,2-3-2-15,-2-2 0 16,5-2 0-16,3-4 1 16,-5-8 2-16,4 6 4 15,-3-6 1-15,1 0 7 16,1 0-21-16,0 0-110 16,0-1-223-16,0 0 213 0</inkml:trace>
  <inkml:trace contextRef="#ctx0" brushRef="#br0" timeOffset="57649.189">15715 10114 526 0,'0'-2'256'0,"0"1"-87"16,0 0-34-16,0 0-48 15,0 0-8-15,0 0-18 16,-1 1-4-16,0 0-13 16,0 1-5-16,-1 16-10 15,-4 31-5-15,1-24-3 16,-3 0-3-16,0 5-4 15,-4-9-1-15,2 2-2 16,1-1-2-16,-1-7 0 0,4 1 0 16,3-6 0-16,3 0 4 15,-1-9 3-15,2 0-2 16,-1-8-15-16,0-3-16 16,2-2-28-16,0-9-11 15,8 5 6-15,1-3 9 0,1-4 22 16,0 8 10-16,-1-9 6 15,2 1 1-15,-5 2 0 16,7-2 0-16,0 2 0 16,-2 4 0-16,6 5 0 15,-4 3-1-15,-2 5-4 16,2 5-2-16,-4 7 0 16,-4 3 3-16,-2 12 16 15,-5 5 9-15,-4 4 11 16,-3-3 0-16,-4-6-8 15,-1 0-5-15,2-4-6 16,5 5-2-16,0-9 0 16,1-6 1-16,2-1 0 15,0-6 4-15,-2-1 2 16,4 5 1-16,-1-6-1 0,0-1-3 16,0 1-6-16,0 0-2 15,0 0-4-15,1-12-1 16,1-2 0-16,11-27-2 15,0 20 0-15,1 3 2 16,4-8 0-16,0-3-1 16,2 4-1-16,5 4 0 15,-5 5 1-15,2 4 1 16,-7 6 2-16,-11 2 0 0,1 6 0 16,2 8 1-16,-1 6 1 15,0 4 2-15,-2 8 0 16,0-3 0-16,-4 5 0 15,9 0-2-15,-10-5 1 16,-4 2 0-16,2-5 1 16,-4-3 0-16,7-1 0 15,-1-4 1-15,-5-2 0 16,-4-3 1-16,5 2 1 16,-8-2-20-16,7 0-60 15,-1 1-33-15,-5-2-193 16,5-3 191-16</inkml:trace>
  <inkml:trace contextRef="#ctx0" brushRef="#br0" timeOffset="58165.82">16141 10151 832 0,'-13'7'405'0,"3"3"-155"16,2 2-48-16,0-1-74 16,-1-3-30-16,0 1-36 15,-6-5-9-15,5 9-18 16,-4-1-7-16,1 5-6 16,1-3-2-16,5-1-5 15,8 6-3-15,2-6-5 16,1 1-2-16,1-2-2 15,-1-2 1-15,6-1 1 16,2-2 0-16,-2-2 0 16,6 0-1-16,-5-5 1 15,-1-1 1-15,5-6 2 16,-4-2 1-16,2-4 0 16,-1-4-1-16,-2-5-1 15,-4-3 0-15,0-1-1 16,-4 0 1-16,-2 3 1 0,0 3-2 15,-3-3-1-15,0 3-1 16,-3 6-3-16,-4-1-1 16,0 9-2-16,-2 4-2 15,1 2-1-15,-2 0 1 16,1 6 0-16,-1 0 1 16,1 1-1-16,7 3 10 15,0-6-61-15,3-1-43 16,2 6-110-16,0-5-152 0,9 2 238 15</inkml:trace>
  <inkml:trace contextRef="#ctx0" brushRef="#br0" timeOffset="58966.15">16377 10098 990 0,'7'-1'460'0,"-4"1"-222"16,1 5-59-16,-5 0-105 0,0-5-29 16,-1 0-14-16,-1 11 4 15,-7 14 3-15,-26 26-3 16,23-27-8-16,3 5-5 15,-1-7-6-15,7 7-2 16,-3-12-4-16,1-2-2 16,2 1-2-16,-1-5 0 15,1-3 1-15,0-4 0 16,3-4 8-16,0-4 2 0,1 3-3 16,0 0-1-16,0-2-11 15,8-18-2-15,20-28-5 16,-8 26-3-16,2-6-8 15,1 2 1-15,1-6 2 16,-5 0 4-16,-4 7 8 16,2 6 1-16,-5 9 0 15,-3 3 3-15,-4 7-5 16,-5 1-1-16,-3 6 0 16,-2 3 0-16,5 7 3 15,0 1 1-15,0 0 0 16,11 5 1-16,-3-3-1 15,6 0 0-15,-8-6 1 16,0-4 0-16,4-8 2 16,-2-1 0-16,9 0 1 0,-1-3-1 15,0-4 2-15,3-1-1 16,0-13 1-16,-4-4 0 16,5-1-2-16,-7-3 1 15,0 4-1-15,-4 1 1 16,-7 3 1-16,-2 3 0 15,-5 10 0-15,-4-1 0 0,-3 9-3 16,-3 2-2-16,-2 9-2 16,-5 3-1-16,3 6 0 15,0 4 1-15,3 4 1 16,-2-2 0-16,8 3 0 16,-3-5 0-16,5 3 0 15,5-4 1-15,-2-4 0 16,0 4 1-16,8-3-1 15,3 2 1-15,4-7-1 16,4 1 1-16,-5-9 3 16,1-2 12-16,5-5-93 15,-4-8-68-15,13-2 91 16</inkml:trace>
  <inkml:trace contextRef="#ctx0" brushRef="#br0" timeOffset="59848.27">17233 10080 610 0,'1'3'350'16,"-1"-3"-75"-16,0 2-53 16,0-2-106-16,0 0-37 15,0 0-32-15,0 11-6 0,-1 3-5 16,-5 27-2-16,4-23-6 16,-2-9-6-16,4 15-5 15,-2-14 0-15,2 8-2 16,0-3 0-16,-3-13-2 15,1 1 0-15,2-5 12 16,0 1 1-16,0 0 1 16,0 0-2-16,4-17-14 15,9-33-3-15,-9 29-2 16,1 0 0-16,-3 5-3 16,-2-1 1-16,-6 9-6 15,-5-2-4-15,0 15-4 16,-3 4 0-16,-1 6 3 15,-1 5 2-15,-2 5 2 16,1 2 0-16,0 1 2 16,-1-4 0-16,2-6 0 15,-2 1 1-15,8 1 0 0,-2-5-1 16,10 9-1-16,2-3 0 16,1-4-1-16,7 6 1 15,-1-13 0-15,2 1 1 16,3-6 1-16,5-1 0 15,0-3 1-15,3-3 1 16,-1-3 1-16,2-3 0 16,-2-3-17-16,0-1-38 0,1 6-176 15,-3-1 153-15</inkml:trace>
  <inkml:trace contextRef="#ctx0" brushRef="#br0" timeOffset="60381.55">17500 10206 827 0,'-8'0'435'0,"5"1"-112"15,3 4-102-15,-12-5-83 16,9 1-45-16,-9-1-41 0,-4 0-9 15,14 9-14-15,-4 2-4 16,-8 1-4-16,16 7 2 16,-17-6 0-16,1 0 1 15,4-1-5-15,-2 0-5 16,12 3-5-16,-6-4-3 16,6 3-4-16,4 0 1 15,8 0-1-15,-5-4 0 16,11 2 1-16,-14-5 1 15,4-2 0-15,3 0 1 0,-1-6 2 16,0-3 0-16,3-6 2 16,-2-2 1-16,-5-5-3 15,15 4-1-15,-14-6-1 16,9 2-1-16,-6 2 1 16,-12-7 1-16,0 7-2 15,0-2 1-15,-5-3-1 16,-6 4 0-16,3 1-2 15,-15-6-1-15,2 5-2 16,9 6-3-16,-13-1-2 16,20 13 0-16,-3 7-3 15,6 3 2-15,1 4 3 16,-7-2-23-16,6 2-64 0,5 4-38 16,7-4-133-16,5 4-228 15,11 0 334-15</inkml:trace>
  <inkml:trace contextRef="#ctx0" brushRef="#br0" timeOffset="60963.84">17767 10154 905 0,'-5'3'448'0,"-4"-5"-168"16,5 8-65-16,-4-3-94 16,-1 1-33-16,0 6-27 15,1 2-6-15,0 7-11 16,0-1-5-16,1 10-11 16,-1-4-1-16,-1-1-5 15,0-3-5-15,1-7-5 16,2 4-3-16,1-4-3 15,1 4-1-15,0-4 0 16,0-3 0-16,2-5 1 16,-2-2 5-16,4-3 6 0,0-2-1 15,0 1-2-15,0 0-7 16,5-16-8-16,14-29-2 16,0 24-3-16,-2-2 0 15,6 1 2-15,0-2-1 16,2-2 4-16,-1-1 0 15,2 0 1-15,6 9 0 16,-12 3 1-16,7 11-1 16,-12 6-3-16,-8 1-1 0,-3 8-1 15,3 6 1-15,5 10 2 16,-11-7 0-16,2 7 1 16,-10-5 1-16,-14-5 0 15,17 9 0-15,4 0 1 16,-8-6 0-16,8 0 1 15,-4-2-2-15,2-5 2 16,-5-2-1-16,3-4-34 16,1-3-48-16,-5-5-121 15,15 2-122-15,5-3 199 16</inkml:trace>
  <inkml:trace contextRef="#ctx0" brushRef="#br0" timeOffset="61314.159">18195 10134 1090 0,'-3'-1'535'0,"-2"2"-211"16,-4 7-158-16,-1-5-37 16,-3 6-65-16,0 5-6 15,-6-1-14-15,3 12-8 0,-5-4-7 16,-2-3-3-16,4 2-5 15,-3-10-3-15,6 6-5 16,8 4-4-16,4-5-4 16,1 1-1-16,4 1 0 15,-5-6 1-15,4-4-1 16,10 6 1-16,10-4 0 16,5 0 0-16,7 1 1 15,-1-5 0-15,-5-6 0 16,-1-2-1-16,-4-6 1 15,-3-1 4-15,0 1-40 16,-6-5-37-16,-3 0 43 16</inkml:trace>
  <inkml:trace contextRef="#ctx0" brushRef="#br0" timeOffset="62502.63">20408 9049 319 0,'3'-2'248'0,"-12"-5"24"0,2 1-76 16,7 0-21-16,-2 2-21 15,4 2-8-15,-2 1-16 16,0 0-9-16,-1 1-26 16,0 0-12-16,0 0-26 15,1 0-11-15,0 0-20 16,0 0-7-16,0 0-7 16,0 0-2-16,1 5-2 15,1 5-2-15,9 11 0 16,24 32-1-16,-4-8 0 15,6 1 0-15,-2 6-1 16,1 4 1-16,-2-13-1 16,-4 5-1-16,1-5 1 15,5 3 0-15,-8 7-2 16,2 5 2-16,-14-1-1 16,2-2 0-16,-6-7 2 0,-3-6 1 15,-3-6 3-15,-5-7 3 16,6-2 1-16,0-4 1 15,9-2-1-15,-5-8-2 16,-7-7 3-16,3-3 0 16,0-3 0-16,2 0 2 15,0-3-4-15,0 0-2 16,-9-7-3-16,1 2-6 16,3-1-73-16,0 1-81 0,3 2 95 15</inkml:trace>
  <inkml:trace contextRef="#ctx0" brushRef="#br0" timeOffset="64629.87">21140 9919 504 0,'0'-3'296'15,"1"2"-47"-15,0 0-68 16,-1 1-21-16,0 0-38 16,0 0-26-16,0 0-36 15,0 0-14-15,0 0-9 16,-1 13 3-16,-1 10-2 0,-2 31-3 16,-1-23-6-16,2 3-2 15,-2 3-7-15,-1-1-4 16,-1-2-7-1,1-4-1-15,1-1-3 0,2-4 0 16,3-8-2 0,0-10 0-1,0 2 0-15,3 28-1 0,1-10 2 0,0 1-1 0,-3-16 1 16,0-4 0 0,5 0 2-16,-3-7 1 0,9 0 2 15,2-2-1-15,4-7 1 16,4-3-1-16,3-4-3 15,7-2 1-15,-2-4-3 16,-1-4 1-16,-5-2-1 16,-3 1 0-16,-3-1 0 15,-1 7 1-15,-7 1 0 16,-10-3 1-16,1 11 9 16,-6-1 9-16,0 11 9 15,4 6 1-15,-14 1-9 16,8 4-8-16,-10-2-9 15,-1 0-1-15,9 6-1 16,2 2-1-16,4 3-2 16,4 0 1-16,-6-6-1 15,4 1-1-15,-4-2 2 16,2 0-1-16,10 5-1 0,-9-5 0 16,9 3 1-16,5 4 0 15,-2-6-1-15,2 1 1 16,2-5 0-16,-7-7 1 15,4-4 3-15,6-2 0 16,2-8 1-16,4-3 0 0,4-3-3 16,-2-2 1-16,3-2-1 15,-3-6 0-15,-2 0 0 16,2 3-1-16,-5-2 0 16,3 3 0-16,-7 1-2 15,-4-3 0-15,-2 14-3 16,4 11-3-16,-8 4-1 15,5 11 0-15,-2 5 2 16,-5 3 2-16,3 6 2 16,-7-7 0-16,0 3 0 15,-4-5 0-15,0 1 0 16,-2-1 0-16,-1-1 0 16,-1 0 0-16,-4-2 2 15,2 3 1-15,-6-5 3 16,-2-2 1-16,1-4 3 0,-7-5 1 15,4-4 0-15,0-1 0 16,5-3-2-16,3 2 0 16,1-7-1-16,0 2-1 15,-1-8-3-15,1-4-1 16,7 7-2-16,0-7-1 16,4 10-2-16,4 0-2 15,-2 1-1-15,4 9-1 0,2-4-2 16,4 9 1-16,2 4 2 15,-2 1 0-15,0 6 2 16,-3-7 1-16,2 6 2 16,2-3 0-16,3 3 0 15,1 1 0-15,1-4 0 16,-1 0 0-16,3-4 1 16,0-2 0-16,-2-3 1 15,1-3 1-15,-3-7 0 16,3-2 0-16,-4-8 1 15,7-1-2-15,-7-5 0 16,-5-1 1-16,14 5-2 16,-9-2 2-16,6-4-2 15,7 4 0-15,-8-6-1 16,4-2 1-16,-2 6-1 16,-2-4 0-16,-3 6-1 0,-4 6-1 15,-3 9 0-15,-3 1-2 16,1 13-1-16,-4 0 0 15,-1 6 1-15,-1 9 2 16,-5-1 2-16,0 7 2 16,-2-1 1-16,-3-5 0 15,2 5 1-15,-4-4-1 16,-1 3 1-16,-3-1 0 0,-6-5 6 16,-1-1 7-16,-5-6 16 15,2-1 9-15,-5-8 5 16,-2-4-3-16,2-3-11 15,4-7-8-15,-1-4-9 16,7 0-3-16,1 0-5 16,1 0-2-16,1-1-4 15,0 2-2-15,3 2-10 16,1 0-30-16,12 5-84 16,2 0-53-16,7-1 101 15</inkml:trace>
  <inkml:trace contextRef="#ctx0" brushRef="#br0" timeOffset="65454.41">22579 10120 430 0,'59'-21'308'0,"-45"15"7"16,-10-3-82-16,1 5-27 0,2 4-33 15,-7-4-13-15,-3 4-48 16,2 0-26-16,0 0-29 16,0 0-13-16,-8 1-13 15,-5 5-2-15,-30 23-9 16,26-8-3-16,-4 9-2 16,-7-10-2-16,3 6-4 15,-4-4-3-15,5-5-3 16,10 15-1-16,-5-16-1 15,11 9 0-15,3-2 0 16,0-7 4-16,12 5-5 16,-4-9-1-16,9-1 1 15,1-5-5-15,5-1 6 16,3-1 2-16,4-3 0 16,5 1 0-16,0 1 0 0,0-3 1 15,-7-2-2-15,-6 0 1 16,0-1-1-16,-10 0 0 15,-1 2 0-15,-2 0 5 16,-3-2-30-16,0 2-23 16,0 1-89-16,-1-1-71 15,0 0 129-15</inkml:trace>
  <inkml:trace contextRef="#ctx0" brushRef="#br0" timeOffset="66016.47">22977 10135 1156 0,'-2'3'528'0,"-4"-2"-262"16,0 9-66-16,-7-5-92 15,0 5-34-15,-2 6-19 16,-4-1-13-16,-6 0-12 16,5-1-3-16,1 4-3 15,-2-4-1-15,13 11-2 0,-6-7-2 16,4-4-7-16,10 4-4 16,0-4-2-16,1-2-3 15,8 0 2-15,-3-5-1 16,7 1 1-16,5-1 0 15,1-4 0-15,2-1 0 16,1-2-1-16,-3-2 0 0,-2-2 1 16,1-1 1-1,-5-6 0-15,4 2 1 0,-3-7-1 16,-2-4 0-16,0 2-2 16,-2-1 1-16,-6-3 0 15,-3-1-1-15,-7-7 1 16,-4-1-1-16,-4 7-3 15,-4-1-1-15,-3 10-4 16,0 10-4-16,-4 3 0 16,6 12 0-16,1 6 2 15,-4-11 2-15,8 12 0 16,3-5 23-16,5 1-86 16,6 8-43-16,5-3-88 15,-3-3-91-15,5 1-303 16,1-4 393-16</inkml:trace>
  <inkml:trace contextRef="#ctx0" brushRef="#br0" timeOffset="66603.709">23284 10176 866 0,'-11'0'459'0,"-1"0"-119"16,8 4-128-16,0 5-85 15,2-1-41-15,-1 4-27 16,-6 1 0-16,-4-3-14 16,9 11-9-16,-4-3 0 15,3 0 3-15,3 6 3 16,-2-6-2-16,7 4-13 15,-8-1-8-15,-3-5-9 16,-5-3-2-16,1-2-2 16,12 0 0-16,0-6 1 15,10 1 1-15,-11-8 6 16,3-1 0-16,9-5-1 0,-9-5-3 16,7-9-7-16,-3-9-11 15,-1-9-37-15,2 1-8 16,19 5-3-16,7 11 9 15,3 2 36-15,-3 2 8 16,-4 7 3-16,-6-8 1 16,-2 15 1-16,0 5 0 15,-9 5-1-15,1 14 0 16,-7 4 2-16,-3-3 0 16,1 13 2-16,-4-10-1 0,-2-1 1 15,0 7-1-15,-3-11-2 16,2 5 1-16,1-5 0 15,-2-4 0-15,1-3 1 16,0-3 0-16,1-1 2 16,0-3-1-16,2 1-3 15,-2-5-40-15,1-1-130 16,1-1-99-16,0 1 150 16</inkml:trace>
  <inkml:trace contextRef="#ctx0" brushRef="#br0" timeOffset="67045.57">23933 10092 1021 0,'0'6'481'15,"-2"-1"-174"-15,0 6-154 16,-4-3-37-16,-3 1-23 15,-2 10-9-15,-2-8-1 16,-2 5-18-16,0 4-6 0,-12-19-13 16,7 11-6-16,-4-8-16 15,3 2-8-15,4 5-10 16,-6-6-1-16,2 13-4 16,-6-8 0-16,12 9 0 15,0-3 0-15,5-3-1 16,5 4 0-16,-1-2-1 15,5 0 0-15,10-2 1 16,2 0 0-16,8-3 3 16,11 3 1-16,-3-6 0 15,11 0 0-15,0-3 0 16,-7-4 0-16,6-1 1 16,-8-3-1-16,-5-2 0 15,-1-1 0-15,-9 2-2 16,-2-2 3-16,-3 5-43 15,-2 0-41-15,-2-3 50 16</inkml:trace>
  <inkml:trace contextRef="#ctx0" brushRef="#br0" timeOffset="82288.14">15740 10586 393 0,'0'0'260'0,"0"0"-9"0,0 0-79 16,0-2-11-16,0 1-23 15,0 0-4-15,0 0-5 16,0 0-5-16,0 0-11 16,0 0-13-16,0 0-24 15,0 0-11-15,0 0-21 16,0-1-5-16,0 1-3 15,0 0 0-15,0 1 6 16,0 0-2-16,4 10-9 16,0 8-7-16,0 29-13 15,-7-26-3-15,0 3-3 16,1 1-2-16,-3 2 0 16,5-1 0-16,-1 4 0 15,-3-6-1-15,4 1 0 16,-5 1-1-16,3-5 1 0,4 4 0 15,-3-3 1 1,0 0 0-16,0-1-1 0,-2-3 1 16,1-8 1-16,2-3 1 15,0-7 5-15,3-2 1 16,0-6-22-16,-2-5-30 16,1-2-84-16,-3-5-46 15,1 5-78-15,1-3-21 16,-1 3-69-16,0 3-47 15,-2-1 254-15</inkml:trace>
  <inkml:trace contextRef="#ctx0" brushRef="#br0" timeOffset="82721.9">15683 10843 336 0,'-39'-31'252'16,"29"30"4"-16,1-2-33 16,-6-5-20-16,8 6-14 15,-4-1-10-15,6 0-22 16,3 2-6-16,1 1-34 15,1 0-21-15,0 0-41 16,0 0-17-16,0 0-24 16,0 3-1-16,2 14 6 15,7 30 1-15,-4-28 2 16,2 3 0-16,3-3-5 16,-2-2-2-16,3 3-5 0,6-3 0 15,-4-3-3-15,2 3 1 16,-3-9-1-16,-2 2 0 15,1-5 2-15,-3-4 0 16,-2-1 4-16,-2-6 1 16,-1 2-2-16,0-6-1 15,3 1-4-15,-1-2-1 16,1 0-2-16,0-1 1 0,0-2-1 16,1 2 0-16,-1-1-1 15,1 3-1-15,0 0-1 16,1 0 1-16,-2 2-1 15,2-1 0-15,-3-1-1 16,1 6 0-16,3-2-2 16,-8-1 8-16,4 7-82 15,1-2-88-15,-4 8 106 16</inkml:trace>
  <inkml:trace contextRef="#ctx0" brushRef="#br0" timeOffset="84639.739">16272 10749 199 0,'-2'-8'135'16,"0"4"25"-16,-1 0-5 15,2 4-14-15,0-1-2 16,0 0-14-16,-1 0-5 16,1 0 0-16,0 0-1 15,1 0-4-15,0 0-5 16,0 0-13-16,0-1-15 15,0 1-27-15,0 0-12 16,0 0-16-16,0 0-4 0,-1 0-1 16,0 1 0-16,0 0 2 15,0 3 1-15,-1 13 4 16,-2 31-1-16,8-29-2 16,2 1-3-16,1 1-5 15,0 2-1-15,0-5-2 16,-1 4-2-16,-2-6-2 15,0 2-1-15,0-3-1 16,-3-4-1-16,1-3 0 16,-1-3 2-16,3-3 4 15,1-1 4-15,-5-1 2 16,0 0 0-16,4-7-6 16,3-11-4-16,36-29-5 15,-21 28-1-15,-6 3-1 0,-4-1-1 16,2 5 0-16,-9-1-1 15,-3 0 0-15,5 4 1 16,-6-5 0-16,-4-1 0 16,7 1 0-16,-4-5-1 15,14 14-1-15,-5-4-2 16,0 5-3-16,-6 0-2 16,-9-3-22-16,11 9-26 0,-7-1-113 15,12 8 108-15</inkml:trace>
  <inkml:trace contextRef="#ctx0" brushRef="#br0" timeOffset="85053.37">16637 10754 768 0,'-15'-29'427'16,"13"29"-77"-16,2 7-81 15,-1-2-115-15,-1-3-47 16,-1 1-62-16,2-3-13 15,0 0 1-15,0 13-5 16,0 16-3-16,-3 33-1 0,-4-31-4 16,-2 4-2-16,-1-1-2 15,1-1-3-15,-1-2-2 16,1 0-1-16,-3-8-4 16,7 1 1-16,2-10-1 15,2-5 1-15,9-2 12 16,-7-13-12-16,1-5-84 15,6-2-83-15,-3-19 91 16</inkml:trace>
  <inkml:trace contextRef="#ctx0" brushRef="#br0" timeOffset="85504.03">16540 10778 839 0,'-7'-4'407'16,"7"4"-158"-16,0-6-53 15,6 1-84-15,5-2-31 0,-2-6-24 16,8 4-7-16,4-2-4 15,-3 2-2-15,11-2-8 16,0 1-3-16,5 7-10 16,2-3-5-16,-2 2-9 15,-1 4-1-15,2 8-6 16,-5 4-2-16,-8 9 1 16,-8-3-1-16,-6 0 1 15,0 4 1-15,-13 0 2 16,-1 3 3-16,-16-2 7 15,-10-2 9-15,-1-1 14 16,-2-3 5-16,-7-6 3 16,6-2-1-16,-3-9-4 15,5-1-2-15,7-11-9 16,0-5-8-16,15-2-18 16,1-1-31-16,7 5 21 0,4 2-3 15</inkml:trace>
  <inkml:trace contextRef="#ctx0" brushRef="#br0" timeOffset="86750.01">21297 10629 471 0,'3'-10'289'16,"-4"2"-8"-16,8 4-42 16,-3 2-58-16,2 2-20 0,-6-1-31 15,0 0-9-15,0 0-24 16,0 1-14-16,0 0-32 15,0 0-16-15,0 0-22 16,0 0-5-16,0 0-2 16,0 12 5-16,-1 13 5 15,1 30 0-15,-11-28-1 16,13 12-3-16,-4-5-5 16,-12-6-1-16,12 7-2 15,-4-5 0-15,6-1 0 16,-2 2-1-16,-6-8 1 15,-1-2-1-15,1-6 2 16,8-1 0-16,14-1 1 16,-17-13 2-16,2-1 6 15,1-4-1-15,-1 4-4 16,1 0-21-16,4-16-100 0,14-35-77 16,-24 22 110-16</inkml:trace>
  <inkml:trace contextRef="#ctx0" brushRef="#br0" timeOffset="87619.17">21300 10650 579 0,'-9'-3'348'0,"9"2"-27"15,0-1-49-15,-1-1-69 16,1 3-48-16,0 0-68 16,0-1-26-16,0 1-36 15,0 0-9-15,0 0-3 16,0 0 6-16,0 6 14 16,-2 7 6-16,-3 13 7 15,-12 21-3-15,-14-34-9 16,3 2-5-16,0 1-13 15,-1-1-4-15,7 5-5 16,-1-1-2-16,4-6-2 16,5 2 0-16,6-3 1 0,5-2 0 15,2-6 1-15,1 3 0 16,0-7 3-16,-1 0 0 16,1-1-1-16,0 0-2 15,0 0-1-15,0 0-2 16,0-2-1-16,2-5 0 15,1 1-1-15,-1 4 1 0,1-3 0 16,0 1 0-16,1-2 0 16,0 1-1-16,-4 5 1 15,4-6-1-15,-2 3 1 16,5 0 0-16,-2-13-1 16,34-26 0-16,-26 25 0 15,2-3 0-15,11 10-1 16,3 0 1-16,0-3 0 15,-13-7 0-15,-6 4 0 16,-4 0 0-16,-1 14-2 16,3 5 0-16,-2 2-1 15,0 2-1-15,-8-7 2 16,11 8 0-16,-9-5 1 16,-5 0 1-16,9 7 0 15,-4-6 1-15,11 5-1 16,-3-3 1-16,-6-6 0 15,4 1 0-15,-12-6 0 0,17 11-1 16,1 3 0-16,-8-2-1 16,-2-1-1-16,-2 1 0 15,-8-4 1-15,4 4 1 16,11 5-1-16,-12-4 1 16,8 1 1-16,3-1 0 15,6 5 1-15,9-1 0 16,-6-6 0-16,-4-5 0 0,0 0 0 15,-2-1 0-15,5 4 0 16,-5-3 0-16,-5-1-1 16,3 1-1-16,-3-5-2 15,2 10 19-15,-2-1-66 16,-3 2-46-16,1 7-328 16,2-2 268-16</inkml:trace>
  <inkml:trace contextRef="#ctx0" brushRef="#br0" timeOffset="88435.6">21777 10753 657 0,'0'-4'360'16,"0"1"-78"-16,-1-1-56 15,0 4-91-15,0 0-37 16,0 0-48-16,0 0-7 0,0 4-4 15,-1 13 0-15,-1 26 5 16,-2-28-3-16,8 10-5 16,-7-3-5-16,-7 0-6 15,12 2-4-15,-7-5-6 16,12 1-2-16,15 3-3 16,-11-4-2-16,-2-5 0 15,-4-6 0-15,-2-6 2 16,8 3 1-16,-3-12 2 15,5-2 0-15,5-8-2 16,-4-12-1-16,9 2-3 16,-2-5 0-16,-9-3-2 15,-2 3-1-15,1 6-1 16,-1 5-2-16,-5 8 0 16,0-1 0-16,-2 7-1 0,-2-3 0 15,1 6 0-15,0 2 8 16,-3-7-64-16,2 7-47 15,2-3-207-15,2 5 187 16</inkml:trace>
  <inkml:trace contextRef="#ctx0" brushRef="#br0" timeOffset="88867.28">22248 10769 630 0,'3'-16'428'0,"-9"5"55"15,0 3-162-15,10 8-113 16,-11-2-55-16,9 9-87 16,-4 0-28-16,-4 4-29 15,0 8-3-15,-2 1 0 16,-3 4 1-16,-4 1 0 0,2 2-1 16,1 4 1-16,4-1-1 15,6-1-1-15,6 3-1 16,-4-7-1-16,-4-4 1 15,3 1-1-15,-8-6 1 16,2-4 1-16,2 1 0 16,-1-9 6-16,-1-6-11 0,3-3-40 15,0 0-37-15,4-4-139 16,4 0-120-16,1-3 212 16</inkml:trace>
  <inkml:trace contextRef="#ctx0" brushRef="#br0" timeOffset="89349.409">22161 10780 808 0,'-4'-3'380'16,"3"0"-161"-16,-5-5-37 15,6 3-66-15,0 0-21 16,3 0-26-16,7 0-12 16,3 0-17-16,-7-11-4 15,13 7-6-15,-1-4 0 16,17 12-5-16,-6-2 0 15,6 6-4-15,4-1-4 16,-10 1-7-16,9 7-2 16,-11-1-5-16,1 13-3 0,-8-2 0 15,-9-1 0-15,-8 2 1 16,-2-3 4-16,-8 4 11 16,-2 4 7-16,-14-6 10 15,-5-3 11-15,-4-4 9 16,0 0 2-16,-2-8 0 15,0-1-7-15,-7-10-14 16,0-5-4-16,18 0-11 16,0-3-6-16,9 0-5 15,4 0-34-15,-6-3 23 16,7 4-4-16</inkml:trace>
  <inkml:trace contextRef="#ctx0" brushRef="#br0" timeOffset="93923.36">22800 10912 567 0,'-1'-1'296'0,"0"0"-82"15,0 0-35-15,0-1-64 16,0 1-22-16,0 0-31 15,-1 1-15-15,1 0-17 16,0 0-5-16,0 0-2 16,0 0-1-16,-4 10 3 0,0 1-1 15,0 36-5-15,6-30-1 16,1 2-4-16,-10-1-3 16,-2-4-3-16,2 4-2 15,-2-9-1-15,10 7 1 16,-1-6 0-16,-5-7 2 15,11 6-37-15,-5-9-52 16,-3-7 53-16</inkml:trace>
  <inkml:trace contextRef="#ctx0" brushRef="#br0" timeOffset="94838.739">23200 10801 425 0,'-1'-1'264'16,"0"0"-30"-16,-1 0-81 15,1 0-30-15,0 0-47 16,0 0-14-16,0 0-18 16,0-1 0-16,1 2 6 15,0 0-1-15,1 0-4 16,13 4-3-16,-13-4-7 16,10 1-4-16,24 2 0 0,-35-9-2 15,19 3 1-15,-10-8 1 16,6 2-4-16,-1 3-3 15,2 3-6-15,-5-4-2 16,-3 4-5-16,-8-8-1 16,-3-2 9-16,3 12 3 15,-10-10 3-15,7 9-2 0,3 7-12 16,-5-5-6 0,3 0-5-16,1 0-1 0,-14 4-1 15,-28 17 1-15,31-9 0 16,-1 1 0-16,-3 0 1 15,-3-7-1-15,-4 0 1 16,22 9-1-16,-10-5-1 16,-1 2 1-16,8 5-1 15,-3-2 0-15,7 3 0 16,4 2 0-16,4-1 0 16,-8-5 0-16,16 4 2 15,-8-2 0-15,11-3 0 16,-4-1 1-16,-8-9 1 15,13 4 1-15,-14-11 1 16,6-1 0-16,4-5-1 16,-1-1 7-16,-4-2-58 15,6 2-63-15,1 0 73 16</inkml:trace>
  <inkml:trace contextRef="#ctx0" brushRef="#br0" timeOffset="95371.5">23520 10783 662 0,'-5'-3'357'0,"4"3"-84"15,-1-1-58-15,2 1-81 16,0 0-40-16,-1 0-46 16,0 0-13-16,0 0-3 15,-1 0 6-15,1 0 12 16,-1 12 0-16,0 4-8 15,1 30-5-15,5-27-11 0,3 0-5 16,-1-5-6-16,3 2-2 16,5-1-4-16,-2-1 0 15,4-2-2-15,-2-6 1 16,-2-5 0-16,7 1 1 16,-2-6 2-16,-1-5 1 15,4-3-2-15,-10-9-1 16,8-1-2-16,-3-3-1 0,-11-6 0 15,4 7-1-15,-10-3 0 16,8 11-1-16,3 2 0 16,-3 5-2-16,2 8-2 15,-9-6-3-15,0 7-19 16,-5-5-35-16,-1 5-116 16,6 7-92-16,-1 5 156 15</inkml:trace>
  <inkml:trace contextRef="#ctx0" brushRef="#br0" timeOffset="96610.09">24136 10782 778 0,'1'-4'385'15,"0"4"-139"-15,-5-1-36 16,3 0-61-16,0 0-23 0,-15-2-19 16,-34-9-14-16,29 15-29 15,3 5-9-15,-3-1-19 16,2 5-7-16,0 0-10 15,-2-3-3-15,2 3-8 16,-1 0-2-16,5-1-2 16,4 1-4-16,1-1 0 15,4 0-1-15,6 2-2 16,0-2 2-16,4 1-1 16,6 2 1-16,71-37-22 62,1 0 14-62,-75 15 1 16,-2-2-9-16,6-5 2 15,1-13-4-15,-4-3 0 0,-3 6 4 16,-2 9 7-16,5 10 5 16,-1 7-6-16,-3 1-5 15,-5 6-4-15,-10-3-1 16,2 6 6-16,-1 3 5 15,3-1 3-15,8 8 1 16,0-7 2-16,10 6-1 16,2-5 1-16,1-2 1 15,-1-2 0-15,4-4 0 16,0-1 1-16,1 0 0 0,5-2 2 16,-12-2 0-16,2-4 3 15,0-4 1-15,2-5 1 16,4-6 0-16,-5-4-1 15,-3-3-1-15,0-1-1 16,-5-1 0-16,1 9 0 16,2 4-2-16,-7 7 0 15,4 6-3-15,-11 0-6 16,2 6-1-16,-8 4-2 16,-2-1 3-16,1 10 4 15,-6-2 1-15,3 7 0 16,3 5 2-16,5 4-1 15,-4-1 1-15,10 4 0 16,-8-2-1-16,11 8 1 0,1-4 0 16,-8-9 0-16,10 5 0 15,-16-21 0-15,8 7 1 16,9 2 1-16,-10-16 0 16,6 7 1-16,-7-15 5 15,1-2 4-15,8 5 0 16,-4-2-2-16,0 0-4 0,0-1-5 15,0 1 0-15,11-19 1 16,9-33-1-16,-12 20 1 16,4-4 0-16,5-1 0 15,-3-7-6-15,-1-1-14 16,-6-6 0-16,3 8-2 16,3 6 5-16,1 9 9 15,4 11-1-15,-2 5 0 16,1 4 2-16,1 7 6 15,-5-5 3-15,3 12 2 16,0 4 1-16,-3 0-3 16,1 10-2-16,-1 6 0 15,-3-3 0-15,-3 7-1 16,-1-1 1-16,-8-7 0 16,2 0 1-16,0 1 3 15,-6-5 7-15,-2-1 9 16,-10-3 5-16,-9-8 2 0,-7-2-3 15,-8-5-6-15,2-3-4 16,-1-6-3-16,11-4-3 16,4 2-4-16,9 1-2 15,7 5-4-15,5 0 6 16,6 5-72-16,-1-1-133 16,9 0 136-16</inkml:trace>
  <inkml:trace contextRef="#ctx0" brushRef="#br0" timeOffset="97238.75">24979 10708 642 0,'1'-13'442'15,"0"10"47"-15,-1-7-166 16,0 10-124-16,-1-1-50 15,-3-1-74-15,3 2-22 16,0 0-30-16,0 0-3 16,-18 6 5-16,-31 9 3 0,24-2-3 15,-1-11-5 1,0-2-9-16,-1 4-4 0,8 2-3 16,1-1-2-16,4 2-1 15,0-4-1-15,13 3-2 16,-4-2 0-16,18 8-2 15,-8-1 0-15,2-9 3 16,13 12-1-16,-2-6 2 16,13-2 0-16,1 4 1 15,-3-3 0-15,-2 2 0 16,-2 5 0-16,-11 1-1 16,-3-2 0-16,-10-1-1 15,-2-1 1-15,-8-2 1 16,-5-1 3-16,-3-2 2 15,-5 1 0-15,-2-2-1 16,-4-1 0-16,-2-4-2 0,5 0 0 16,10 0 0-16,-4 0 0 15,11 0-5-15,-4 0-34 16,-3-1 417-16,9 2-295 16</inkml:trace>
  <inkml:trace contextRef="#ctx0" brushRef="#br0" timeOffset="98322.87">25410 10757 287 0,'0'-1'158'16,"0"0"-15"-16,0 0-12 15,0 0-8-15,0 0-3 16,0 0-11-16,0 0-6 16,0 0-11-16,0 0-6 15,0 1-13-15,0 0-4 16,0 0-15-16,0 0-8 0,0 0-14 16,3 2-6-16,9 7-9 15,0-8-3-15,36 33-3 16,-27-34-1-16,6-5-1 15,-3 1 1-15,6-1 2 16,-12-3 1-16,-1-5-1 16,-2-3 0-16,-8-2-4 15,1 0 0-15,-7 4-2 16,7 8 2-16,-11-1-3 16,10 9-1-16,-9-1-4 15,-9 0 0-15,0 11-3 16,-16-8 1-16,-2 6 1 15,-6-4 0-15,-2-1 0 16,8 11 0-16,3 1-1 16,5 1 0-16,8-3-2 0,0-5 1 15,7 2-2-15,4 3-1 16,2-2 2-16,3 4 1 16,2-4 1-16,-1 0 0 15,8 5 1-15,-1-5 0 16,4-2 1-16,4-4 0 15,0 0 3-15,4-2 1 0,-1-4 5 16,2-1-35-16,-1-6-185 16,1-4 152-16</inkml:trace>
  <inkml:trace contextRef="#ctx0" brushRef="#br0" timeOffset="99306.68">26083 10741 434 0,'1'-8'303'0,"4"8"42"0,-4 0-76 15,-1 1-54-15,0-1-39 16,0 0-56-16,-1-1-24 16,-1 0-30-16,1 0 0 15,-15-1 0-15,-27 0-1 16,20-6-14-16,7 12-11 16,-6-7-18-16,-3-1-9 0,8 19-7 15,-7-13-1-15,4 15-4 16,0-5 1-16,1-2-2 15,7 10-1-15,2-5-2 16,6 6-1-16,-2-9 1 16,6 2 0-16,1 1 1 15,3-2 0-15,7 5 0 16,-2-5 0-16,5-5 0 16,1 0-1-16,-3-9 0 15,-1-2-1-15,3-5-8 16,3-3-6-16,2-4-10 15,5-2 0-15,-1-5 5 16,6 0 7-16,-5 4 11 16,0 2 3-16,-12 2 3 0,-11-1 1 15,10 11 0-15,-11-2 0 16,-1 6-6-16,3 6-3 16,-3-6-3-16,0 0 0 15,-1 0 5-15,-13 6 3 16,-27 20 0-16,42-11-1 15,1 1 0-15,2 1-1 16,7-1 2-16,-2 0 1 16,3-2 1-16,-1 0-1 15,5-2 0-15,1 0-1 0,-7-4 0 16,12 2 1-16,-5-7 1 16,-7-3 2-16,16-3 0 15,-16-6-2-15,7-9-5 16,11 1-8-16,-6-9-7 15,10 0 2-15,-3-2 5 16,-4-10 7-16,1 8 6 16,-2-3-1-16,-2 8 1 15,-1 10-2-15,-6 3 0 16,-1 12 0-16,-4 5-2 16,-4 5 1-16,3 13 2 15,-8-4 1-15,-1 4 0 16,-4 2 0-16,-1-2 1 15,1 2-1-15,-3-1 1 16,0 2 2-16,-5-5 1 16,1-1 4-16,-7-8 4 0,-4-3 1 15,-1-4 4-15,-4-4 0 16,0-1-2-16,3-2-1 16,9-6-3-16,-5 1-2 15,2-3-3-15,6-1-2 16,-3 0-3-16,11 1-1 15,5 4-11-15,-4-1-44 0,9 3-101 16,3 0 102-16</inkml:trace>
  <inkml:trace contextRef="#ctx0" brushRef="#br0" timeOffset="99924.909">26707 10683 635 0,'-5'-15'400'0,"14"14"8"0,-14-8-146 15,1 3-82-15,10 12-40 16,-16-6-55-16,3 4-18 15,-7 8-33-15,5 6-3 16,0 5-1-16,2 4 2 16,-1-1-1-16,-7-5-2 15,19 8-4-15,-10-6-7 16,10 1-7-16,-7-5-1 16,-2-1-2-16,9 0 0 15,0-4-1-15,16 4-1 0,-6-5 0 16,0-5 1-16,10-6 0 15,-2-4 1-15,4-10-1 16,5-1-1-16,-2-8-2 16,-5-5-1-16,6-4-1 15,-4-4 0-15,2-1 1 16,-4 0 0-16,-5 8 0 16,-1 9 0-16,-15 3 0 15,-3 6-1-15,-9 3-3 16,-6 1-5-16,-5 11-2 15,1 4 2-15,-3 1 3 16,-1 2 1-16,7 3 2 16,4 4 0-16,3-3 0 15,2 0 0-15,3-6 0 0,2 1-1 16,6 6-1-16,3-1 2 16,9 6 0-16,1-4 0 15,4-4 11-15,2-2-40 16,4-6-77-16,-2-4-58 15,0-6-303-15,5-3 307 16</inkml:trace>
  <inkml:trace contextRef="#ctx0" brushRef="#br0" timeOffset="100356.03">27280 10645 617 0,'-4'1'436'0,"-1"-6"55"16,3 8-175-16,-3 1-119 16,-1 0-48-16,4 16-55 15,-8-9-17-15,5 15-28 16,-8-7-11-16,3-1-13 16,4 10-3-16,-4-12-6 15,9 9-2-15,-3-4-5 16,-3-3-2-16,12 3-1 15,-7-8 0-15,5-3 2 0,1-5 0 16,-4-5 10-16,3 0 1 16,-4-1-1-16,1 0-1 15,0-8-11-15,3-17-1 16,15-29-2-16,-9 22-1 16,-3-3-3-16,10 3-2 15,-3 6 0-15,2 7 0 16,6 2 1-16,-1 1 0 15,3 8 0-15,1 0 0 0,4 6 1 16,5 3 0-16,3-5 1 16,3-2 0-16,-11-1 0 15,2-1 21-15,-14-2-71 16,-4-1-45-16,11 0 64 16</inkml:trace>
  <inkml:trace contextRef="#ctx0" brushRef="#br0" timeOffset="100704.15">26690 10068 1057 0,'0'2'547'15,"0"-1"-176"-15,7 4-188 16,-4-2-50-16,-8-1-89 15,6 5-24-15,-4 0-10 16,-1 1-1-16,4 1-40 16,2 0-85-16,10-4 78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32:38.25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2591 6492 309 0,'20'-9'229'0,"-17"2"36"16,-2 3-40-16,-1 0-49 0,-13 0-18 16,13 4-25-16,-3-2-10 15,3-1-23-15,0 2-16 16,0 0-16-1,0-1-5-15,4 0-3 0,-4 1-3 16,-1 0-14-16,-1 0-9 16,-25-12-15-16,-21-12-2 15,18 18-4-15,3-3-2 16,-17 0-1-16,-1 3-2 16,-12-7-3-16,-8 4-1 0,5 4-3 15,-2 2-1 1,-4 7-1-16,4 9-1 15,-21 12-2-15,-8 9-1 0,5 16-1 16,-11 9 1-16,16 18 2 16,-1 7 4-16,1 9 7 15,6 1 2-15,14-12 2 16,18 1 2-16,23-3 1 16,12 0 1-16,18-2 2 15,7-10-4-15,27-13-4 16,12-9 0-16,17-12-2 15,13-6 1-15,5-11 1 16,9-5 0-16,19-14-1 16,1-7-1-16,7-15-3 15,-2-8 0-15,-1-19 0 16,-2-12 1-16,4-13 4 16,-4-14 7-16,-14-8 14 0,-13 0 10 15,-25-10 1 1,-19 2-6-16,-25 4-10 0,-8 4-5 15,-26 13 1-15,-9 6 2 16,-18 11-1-16,-7 8-4 16,-19 21-8-16,-11 14-2 15,-23 24-4-15,-6 11 0 16,-18 19 2-16,-8 3 0 0,0 0 0 16,-2 5 0-16,5-6-1 15,3 7-1 1,17 0-3-16,7-2 0 0,25 1-3 15,17-1-1-15,4 12 25 16,6 3-37-16,15 14-76 16,20 8 50-16,42 3-15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32:45.39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2237 9113 347 0,'-2'-6'221'0,"-3"3"8"0,3 0-27 15,1 2-29 1,0 0-23-16,0-1-42 16,0 1-15-16,-5-2-25 15,5 2-3-15,0 0-5 16,-3-5-3-16,4-1-4 0,0 2-1 15,-2-29-1-15,-1 26-3 16,-17 1-10-16,14-5-7 16,-3 1-8-16,-2 1-3 15,9 1-5-15,-20-3 3 16,-8 8 3-16,-14 0-1 0,-4 3-2 16,-11 2-4-16,-9 6-8 15,-4 4-3-15,-1 6-3 16,7 11-2-16,-6 12-5 15,5 10 0-15,-11 16 1 16,-7-1 2-16,10 9 5 16,0-1 2-16,18-2 2 15,10 4 0-15,17 2-1 16,10-9 2-16,12 5 1 16,8-6 0-16,18-12 1 15,12 1-1-15,17-8 0 16,10-2-1-16,22-13 1 15,5-2 0-15,5-14 2 16,4-8 0-16,-12-2 0 16,6-6-1-16,3-11-2 15,-5-4 0-15,-4-23 1 16,-12-7 1-16,-32-22 6 0,20-18 3 16,10-13 13-1,-2-10 5-15,3-7 10 16,-26 11 4-16,-39-7 1 0,-11 5 3 15,-13 7-7-15,-14 3-4 16,-6 20-12-16,-12 11-7 16,1 21-11-16,0 8-4 15,-9 13-7-15,-7 2-3 0,-15 17-2 16,-3 8-1 0,-8 20 0-16,10 14 1 15,2 11-1-15,2 9-1 16,-2 16 0-16,8 7 1 0,17 12 2 15,9-3-2-15,39-9 4 16,-3 0 0-16,12-12-81 16,-7 2-44-16,20 2-556 15,22-7 460-15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8:51:43.82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5998 3248 261 0,'18'-33'199'0,"-10"24"45"15,-2-1-52-15,-1 5-67 16,0-3-11-16,-1 6-19 16,-4-2 2-16,1-3 24 15,-1 2 8-15,0-1 13 16,0 1-1-16,0 6 0 15,0-1-8-15,0 0-26 16,0 0-15-16,0 0-39 16,0 0-18-16,0 0-23 15,0 0-6-15,0 0-5 16,0 0 0-16,-1 11 0 16,-3 6 0-16,-11 28 1 0,-1-25-1 15,-1-2 1 1,2 5 0-16,1 7 0 0,0 0-1 15,-2-6 0-15,6-1 0 16,-1-8 0-16,-1 2 0 16,8-1-1-16,-4-6 2 15,0-2-2-15,4-4 1 16,2-4-1-16,3 0-4 16,-1 0-9-16,0 0-17 15,0 0-63-15,0 0-38 16,0 0-46-16,0 0-18 0,0 0-26 15,0 0-36-15,2 5 166 16</inkml:trace>
  <inkml:trace contextRef="#ctx0" brushRef="#br0" timeOffset="450.84">6419 3102 793 0,'6'-12'444'0,"-1"1"-103"16,1 4-93-16,-3 3-34 15,-3 3-59-15,-2 3-30 16,1-2-61-16,0 0-23 16,-1 1-22-16,-4 18-3 15,-31 35-2-15,31-24-2 0,-10-4-3 16,8 6-2-16,-3 0-1 16,2-1-1-16,8 4-1 15,-13-14-1-15,14 7 0 16,-15-8 0-16,4 1 0 15,2 4 0-15,-7-7 0 16,8 1 0-16,4-6 0 16,-5-3 1-16,2-6 1 15,6 1 1-15,-2-7-22 16,7-3-45-16,-1-7-180 16,-1-3-170-16,1 0 248 15</inkml:trace>
  <inkml:trace contextRef="#ctx0" brushRef="#br0" timeOffset="852.449">6092 3283 478 0,'-1'0'279'0,"0"0"-63"16,1-1-52-16,0 1-67 15,0 0-4-15,0 0 12 16,0 0 4-16,0 0-2 15,8 4-8-15,11 4-7 16,26 6-6-16,-20-11-15 16,-1-3-8-16,-3 0-17 15,5 3-8-15,-5-2-21 16,-5 2-6-16,-1-2-3 16,2 1 0-16,-4-7-1 15,7-2-7-15,-2-1-154 0,-7-6-164 16,7 9 198-16</inkml:trace>
  <inkml:trace contextRef="#ctx0" brushRef="#br0" timeOffset="1504.47">6852 3079 959 0,'-13'8'420'0,"-4"6"-210"16,0-1-35-16,8 5-66 15,-6 1-12-15,10 3-29 0,-15 0-15 16,-4 2-15-16,5 2-10 16,-16-8-10-16,15 3-4 15,3-2-5-15,-1-4-1 16,11 7-3-16,2-1 0 15,0-7-2-15,4 2-1 16,4-3-1-16,0 1 0 16,9 0 1-16,4-2 1 15,4-5 1-15,1-1 2 0,3-6 1 16,3-4 2-16,5-7 0 16,0-5-1-16,3-6-2 15,2 1-1-15,-2-7 0 16,0 2-2-16,-7 1 2 15,-10 2-1-15,-7-1 4 16,-3-2 2-16,-9 3 1 16,-6-2 0-16,-9 6-3 15,-5-2 2-15,-5 4 1 16,-3 2 0-16,0 3-1 16,-3 3-4-16,10 4-5 15,-4 0-1-15,7 5-4 16,6 2 20-16,-9 5-107 15,11 1-113-15,-9 0 138 16</inkml:trace>
  <inkml:trace contextRef="#ctx0" brushRef="#br0" timeOffset="2574.01">7541 3153 360 0,'33'-21'260'16,"-24"13"32"-16,-1 2-48 0,-3 2-46 16,-1 1-21-16,-2 3-35 15,-2 0-22-15,-1 0-50 16,1 0-21-16,-1 0-20 15,-4 11 4-15,-1 8 2 16,-14 25-3-16,17-17-7 16,-3-1-7-16,1 1-7 15,-1-4-2-15,3 0-1 16,-2-10-2-16,2-6-1 16,2 2 1-16,0-10 5 15,2 1 6-15,1-2 2 16,-2 0-1-16,0 1-6 15,3-12-6-15,1-10-3 16,9-29-2-16,-6 24-1 16,-3 0 0-16,-1 2-3 0,0 5 0 15,-3 6 0-15,-4 2-1 16,-4 8-4-16,-5 2-1 16,-5 7 0-16,-2 6 1 15,-3 10 5-15,-3 0 2 16,-2 11 0-16,0 2 0 15,2-1 0-15,5 4-1 16,1-8 1-16,6 2 0 16,3-6 0-16,-3-2 0 15,11 0 0-15,-4-3 0 0,9 2 0 16,-2-3 1-16,1-2-1 16,11 1 0-16,-5-5 1 15,10-3 0-15,3-2 2 16,-2-6 1-16,12-3 0 15,3-4 1-15,2-6-1 16,0-1 0-16,-2-3-1 16,0 4-1-16,-2 1-1 15,-5 3 0-15,-12 3-21 16,0 0-43-16,-5 4-138 16,-7 1-134-16,0 3 203 15</inkml:trace>
  <inkml:trace contextRef="#ctx0" brushRef="#br0" timeOffset="3000.73">8010 3034 734 0,'5'-7'429'16,"-2"1"-72"-16,-3 4-130 16,0 2-48-16,0 0-87 15,-1 0-34-15,0 0-38 16,-8 21 1-16,-14 40 2 15,10-24 1-15,-1 7 1 16,-2-3-2-16,-1-3-4 16,-2-4-4-16,4-3-7 15,-2-4 0-15,-1-4-2 16,4-1-2-16,-3-6-1 16,8 2 0-16,4-3-1 0,-2-4 1 15,6-1-1 1,-4-2 0-16,5-4-43 0,0 0-52 15,6-4 60-15</inkml:trace>
  <inkml:trace contextRef="#ctx0" brushRef="#br0" timeOffset="3350.53">8325 3013 683 0,'-11'2'422'15,"1"-1"-24"-15,3 4-237 16,3 3-42-16,-4 4-65 16,-1 0-4-16,1 9-2 15,-7 0 1-15,4 7-1 16,6 7-7-16,-14-4-12 15,12 11-5-15,-8-4-8 16,-4-7-3-16,5 8-5 16,-14-10-1-16,3 6-1 15,2-1 0-15,-2-3-1 0,2 0-2 16,3-5 0-16,3 0-1 16,6-7 9-16,3-8-33 15,4-12-191-15,4-8 155 16</inkml:trace>
  <inkml:trace contextRef="#ctx0" brushRef="#br0" timeOffset="3618.9">7861 3277 703 0,'-12'0'390'0,"6"-1"-77"16,5 2-103-16,8 6-97 15,-2-7-22-15,13 2-16 16,6-2 3-16,8-1-1 16,12 2-15-16,3-2-25 15,5 1-6-15,-2-9-14 16,-10-1-4-16,-8-1 0 15,-9-4-72-15,-4 3 46 16</inkml:trace>
  <inkml:trace contextRef="#ctx0" brushRef="#br0" timeOffset="4448.46">8252 3505 561 0,'1'1'291'16,"-1"-1"-59"-16,3 2-33 16,-4-2-38-16,1 0 0 0,0 0-12 15,0 0-12-15,17-1-7 16,27-6-11-16,-14-1-25 15,0 0-13-15,3 2-38 16,-4 1-14-16,-6 4-19 16,-16 0-5-16,0 2-2 15,-5 4 1-15,-7 7 4 16,4 6 3-16,-21 9 2 16,-2 4-2-16,-10 3-4 15,2 6-1-15,0-4-1 16,0-1-1-16,16 1-1 15,-12-15-1-15,15 1-1 16,1-5 0-16,-7-10-1 16,15 6 1-16,-1-5-1 0,8 2 0 15,9-1 0-15,-1-3 0 16,-1-2 1-16,-11-4 0 16,7 1 1-16,2-1 1 15,14-1 0-15,7-4 2 16,7-4 2-16,2-2 0 15,-4 1-1-15,1 4 1 16,-15-1-3-16,0 6-2 16,-9-2 0-16,-3 3 0 15,-4-4-1-15,-1 1 3 0,-3 1-52 16,0 1-45-16,-1 0-194 16,0 0 177-16</inkml:trace>
  <inkml:trace contextRef="#ctx0" brushRef="#br0" timeOffset="4999.74">9168 3110 729 0,'3'-3'423'15,"4"1"-46"-15,-5 0-102 16,1 2-95-16,-3-1-38 15,-1 1-53-15,0 0-25 0,0-1-31 16,-6 1-8-16,-12 1-6 16,-24 11-2-16,17-2-3 15,-2 1-2-15,-9 4-5 16,-6 2-3-16,1 5-3 16,-2 3 0-16,-1 4-1 15,2 3 0-15,11 2 1 16,1-4-1-16,23 0 0 15,-10-6-1-15,9-2-1 16,9 2 0-16,-5-4-1 16,17 2 0-16,9-2 2 15,2-2 1-15,13-4 0 16,2-4 1-16,3-6 0 16,-3-5 2-16,-3-5 0 15,-3-4 0-15,-3-3-8 16,1-2-26-16,-1-4-121 0,-3-2-111 15,2 5 158-15</inkml:trace>
  <inkml:trace contextRef="#ctx0" brushRef="#br0" timeOffset="5400.76">9488 3040 751 0,'1'-8'492'0,"-1"2"17"15,-3 3-192-15,1 3-156 16,1 0-62-16,0 0-69 15,-1 3-11-15,-4 25-5 16,-39 37 0-16,27-22-1 16,-4-3-1-16,-2 6-1 0,-1-8 0 15,-3-4-4-15,4 7 1 16,7-16-2-16,5 5-1 16,-7-7 0-16,6-4-1 15,2 0 0-15,-5-5-1 16,12 0 0-16,-12-5-1 15,2-5-18-15,14 1-34 16,1-5-118-16,11-3-142 16,6-5 192-16</inkml:trace>
  <inkml:trace contextRef="#ctx0" brushRef="#br0" timeOffset="5718.32">9805 2967 966 0,'-10'0'479'15,"-3"4"-155"-15,-6 5-169 16,9 3-33-16,-11 6-42 16,10 10-9-16,-6 7-7 15,-8 1-4-15,8 10-12 16,-5-2-7-16,1-1-15 15,-1 0-4-15,0-4-8 16,-4-2-3-16,1-6-3 0,4 2-1 16,-3-8-1-1,3-1 0-15,6-2-2 0,-1-2 0 16,5-5 0-16,3-1 0 16,1-10-1-16,2-4-31 15,5-6-144-15,-2-4 121 16</inkml:trace>
  <inkml:trace contextRef="#ctx0" brushRef="#br0" timeOffset="5991.55">9276 3317 987 0,'-6'0'460'0,"1"0"-213"16,6-1-66-16,8 1-100 15,3 0-34-15,17 0-11 16,1-7 0-16,12-3 0 16,3 2-4-16,2 4-17 0,3 4-5 15,-7 1-5-15,-10-1 51 16,-17-3-164-16,-5 3-74 15,-2 8 122-15</inkml:trace>
  <inkml:trace contextRef="#ctx0" brushRef="#br0" timeOffset="6812.41">9534 3531 572 0,'-3'0'384'0,"3"0"38"16,-2 2-123-16,2-2-114 16,0 0-48-16,0-2-53 15,0 1-12-15,18-2-1 16,39-5 1-16,-29 5-18 15,2 1-13-15,-1 1-17 16,-8 1-5-16,0 3-10 16,-5 0-4-16,-6 2-1 15,-2 1 0-15,-15 0 4 16,-5 4 3-16,-1 9 3 16,-10 3 1-16,9 11-3 15,-14-4-3-15,-1 3-3 16,-2-3-1-16,-12-6-2 15,12 4 0-15,-4-7 0 16,2-1-1-16,14-3-1 0,4-3 0 16,7-3-1-16,8 1 1 15,-1-1-1-15,1-2 0 16,6-3 0-16,1 3 1 16,10-4 4-16,5 4 2 15,13-5 4-15,1-2 2 0,3-2 4 16,0-3 2-16,-8-1-4 15,2 1-1-15,-6 1-7 16,-5-2-2-16,-6 3-3 16,-14-1-2-16,-4 1-12 15,2 2-32-15,-1-2-75 16,1 2-47-16,0 0 92 16</inkml:trace>
  <inkml:trace contextRef="#ctx0" brushRef="#br0" timeOffset="7448.92">10307 3111 933 0,'-9'7'456'0,"-5"2"-175"15,-1 10-89-15,-10 0-37 0,4 6-51 16,0 0-19-16,-1 5-34 15,3 2-8-15,-11-1-10 16,7 1-10-16,-8-6-7 16,5-3-4-16,10 2-4 15,1-2 0-15,13-3-4 16,2 1 0-16,10-3-1 16,3-1 0-16,4-2 3 15,-1-2-1-15,14-1 3 16,-4-3 1-16,-3-12 0 15,10-6 1-15,-2-11-1 16,12-4-1-16,9-4-1 16,-5-4 0-16,-2-3 0 15,-7-6 1-15,-7-3 1 0,-9-8 1 16,-10-2-2-16,-11 2-2 16,-12 6-3-16,-6 10-3 15,-14 11-1-15,-1 7-3 16,-5 14 1-16,-5 4-1 15,0 4 2-15,4 5-1 16,-2 1 2-16,8 1 0 16,14 3 0-16,0-2 0 0,9-3-1 15,7-2-4-15,0-4-90 16,3-3-69-16,18-2 99 16</inkml:trace>
  <inkml:trace contextRef="#ctx0" brushRef="#br0" timeOffset="7865.17">10790 3043 838 0,'21'-34'449'16,"-18"31"-96"-16,0 1-48 15,-3 1-94-15,0 1-46 16,-1 0-71-16,0 0-19 16,0 0-20-16,-6 1-6 15,-12 26-12-15,-35 29-10 16,26-18-13-16,6 6-2 0,2 2-4 15,4 0-1-15,-3-3-1 16,1-5-2-16,2-8-1 16,-1-2 0-16,12 2-1 15,-8-4 1-15,-2-2 0 16,8 1 0-16,-4-7-2 16,6-4 1-16,3-10-34 15,2-4-35-15,7-11-103 16,6-5-64-16,13-9 141 15</inkml:trace>
  <inkml:trace contextRef="#ctx0" brushRef="#br0" timeOffset="8197.93">11173 2940 1365 0,'-13'-1'573'16,"8"6"-336"-16,-9 0-62 16,7 4-84-16,2 5-19 15,-10-2-27-15,10 9-12 16,-16 6-14-16,5 7-4 16,-4 15-6-16,-11-4 0 0,4 4-2 15,-1-3-1-15,-4-8 0 16,8 6-1-16,0-8 2 15,-3-5-1-15,5-1 0 16,2-7-1-16,5-8 0 16,5 0 0-16,4-11 2 15,4-4-24-15,4-8-118 16,4-6-76-16,6-4 118 16</inkml:trace>
  <inkml:trace contextRef="#ctx0" brushRef="#br0" timeOffset="8424.96">10680 3218 924 0,'-13'4'496'0,"19"-2"-137"0,-6 1-117 16,9 1-84-16,9 1-20 15,-5 2 6-15,14-1-16 16,3-8-52-16,-1 0-22 16,3-1-29-16,2 0-9 15,-4-8 27-15,-5-1 36 0,-9-14-50 16</inkml:trace>
  <inkml:trace contextRef="#ctx0" brushRef="#br0" timeOffset="10247.53">12013 3107 344 0,'38'-4'240'0,"-38"4"-8"0,0 0-82 15,2 0-87-15,-2 0-13 16,0 0 15-16,0 0 13 16,0 0 16-16,0 0-3 15,-1 0 13-15,0 0 7 16,0 0 21-16,1 0 1 16,0 0-26-16,0 0-13 15,0 0-40-15,-1 0-14 0,-4 13-13 16,-2 7-5-16,-17 30-6 15,3-22-4-15,-3 3-2 16,0-1-2-16,4 3-2 16,1-1 1-16,2-9-3 15,0 0 1-15,5-2-2 16,0-5 1-16,4-3-2 16,1-3 1-16,3-3 0 15,1-3 3-15,3-5-6 16,2-7-24-16,6-6-129 15,-3-2-417-15,10-5 387 16</inkml:trace>
  <inkml:trace contextRef="#ctx0" brushRef="#br0" timeOffset="10857.4">12685 3046 850 0,'2'-2'418'0,"-2"2"-147"15,-2 1-41-15,1-1-78 16,0 0-38-16,-12 6-38 15,-4-5-12-15,-32 42-5 16,32-27-2-16,-9-1-17 16,-7-6-7-16,-7 2-14 15,-2-2-6-15,-4-2-4 16,14-1-3-16,3-1-2 16,5-4-2-16,12 2-1 15,-5 1-1-15,10-4-2 16,2 1-3-16,7 2-3 15,1 3-1-15,8-2 2 16,2 2 0-16,7 1 4 0,4 2 1 16,4 1 1-16,5 1 1 15,4 4 0-15,-3 2 0 16,-2 7 0-16,-7 0 0 16,-15-7 1-16,-1 2 0 15,-8 1 0-15,-6-4 2 16,5 4 0-16,-15-5 1 15,-12 1 1-15,-1-2 1 0,-15-5 1 16,9 0 1-16,-4-5-1 16,1-3 1-16,1-6-1 15,3-1 2-15,5-7 0 16,-1-5-1-16,16 4-3 16,-5-4-3-16,13 10-2 15,-1 0-2-15,2 5-41 16,9 3-67-16,-1 1 73 15</inkml:trace>
  <inkml:trace contextRef="#ctx0" brushRef="#br0" timeOffset="12367.82">13643 3209 754 0,'-2'-12'384'0,"4"7"-109"16,4-2-39-16,-5-6-72 15,4 8-19-15,-5-3-31 16,-2-1-10-16,-1 8-21 15,0 0-12-15,-12-2-27 16,1 3-15-16,-5 0-18 16,-4 1-3-16,3 6-3 15,-3-2 0-15,1 8-2 16,-10-2 0-16,-5 6-3 16,-4-1 1-16,-5-6-1 15,7 3 0-15,6 4 0 16,5-6 0-16,6 5 0 0,6 0-1 15,8-6-2-15,3 3-1 16,7 0 0-16,4 2-1 16,5 0 2-16,2 2 1 15,3 0 1-15,2-1 0 16,-1-4 0-16,2-1 0 16,-2-5-1-16,2-5 0 15,2-6 2-15,2-3 1 16,6-10 1-16,1-5 1 0,1-10-2 15,5 0 1-15,-9-14 1 16,7 0-1-16,-4-1-1 16,-3-3 1-16,-4 13-2 15,-9 8 0-15,-7 14 0 16,-7 8-4-16,-4 12-4 16,-9 7 1-16,-2 11-1 15,-5 6 5-15,3 7 2 16,2 5 1-16,-1-2 0 15,1-2-1-15,6 2 1 16,5-8-1-16,7-1 1 16,5-2 0-16,2-9 0 15,2 0-1-15,0-1 1 16,-1-4 0-16,2-1 0 0,0-3 0 16,2-8 1-16,4 0 0 15,-1-8-70-15,1-4-38 16,5 1 62-16</inkml:trace>
  <inkml:trace contextRef="#ctx0" brushRef="#br0" timeOffset="13279.9">14363 3137 894 0,'6'-6'435'0,"0"2"-155"16,-1 3-49-16,0 1-102 15,-5 1-37-15,0-1-59 16,-1 0-10-16,-2 10-6 16,-3 14 2-16,-15 34 5 15,3-24-1-15,-6 1-4 16,6 1-3-16,-2-2-6 16,-2-4-2-16,9-4-1 15,-7-1-3-15,6-5 0 16,4-3 0-16,1-8 0 0,5-2 4 15,3-7 5-15,0-3-2 16,4-9-2-16,4-6-6 16,5-7-6-16,4-2-3 15,3-5-13-15,5-5-6 16,3-2-3-16,1 0 2 16,10 3 13-16,-4 4 7 15,1 4 4-15,1 1 1 0,-7 9 1 16,-1 7 1-16,-8 7-1 15,-1 7-2-15,-1 8-1 16,-1 7-1-16,-1 8 1 16,-10 2 3-16,-6 7 0 15,-5-3 1-15,-8-2 1 16,2 2 0-16,1-6 0 16,-2-2 0-16,5-4-1 15,2-2 0-15,-5-6-1 16,8-1 1-16,-4-3 0 15,2-2 29-15,6-3-98 16,-10-1-59-16,11-1-171 16,-1-1 153-16</inkml:trace>
  <inkml:trace contextRef="#ctx0" brushRef="#br0" timeOffset="13780.42">14962 3146 916 0,'-1'3'448'0,"1"5"-156"0,-5 2-151 16,-6 3-37-16,0 8-29 16,-8-7-9-16,-4 7-4 15,2 1-2-15,-9-5-8 16,6 7-2-16,-3-1-5 15,0-1-3-15,9 2-8 16,-1 0-5-16,9-1-11 16,2 1-7-16,8-5-6 15,1-1-2-15,10-6 0 16,2-1 1-16,8-7 3 16,3-4 2-16,5-4 1 15,5-10 1-15,0-4-2 16,0-4-1-16,-8-7-2 15,-4 2 0-15,-3-2 1 16,1 0 0-16,-6 1 1 16,-10-3-1-16,-13 0 0 0,0 3-2 15,-14 0-3-15,7 8-2 16,6 9 0-16,-10 1-1 16,1 4 0-16,2 5 1 15,-8-1 0-15,5 0-1 16,1 2-2-16,0 0-2 15,7 3-5-15,1 2-29 16,0 7-90-16,6 3-66 0,4 6-164 16,2 3 214-16</inkml:trace>
  <inkml:trace contextRef="#ctx0" brushRef="#br0" timeOffset="14350.04">15291 3143 680 0,'1'-7'475'15,"0"6"33"-15,-1-2-270 0,0 3-60 16,-1 0-103-16,0 0-35 15,-3 13-13-15,-6 14 6 16,-12 38 7-16,8-32 0 16,-5 1-3-16,2 1-4 15,-2-6-10-15,3 4-4 16,3-6-7-16,1-4-2 16,-2-4-2-16,3-4 1 15,3-8 1-15,0-3 4 0,6-4 7 16,1-5-2-16,3-8-4 15,6-4-6-15,7-8-10 16,4-4-3-16,9-4-7 16,1-3-15-16,9 2-16 15,1-1 0-15,4 3 7 16,0 4 16-16,-6 2 18 16,-2 7 1-16,-8 6 3 15,-4 6-1-15,-8 7-2 16,2 5 0-16,-14 7 0 15,0 3 0-15,5 12 3 16,-10-2 0-16,7 8 0 16,-2-1 1-16,-10-8-2 15,5 4-1-15,-1-3 1 0,-4 1-1 16,0-2 1 0,0-2 2-16,-8-5-7 0,5 2 202 15</inkml:trace>
  <inkml:trace contextRef="#ctx0" brushRef="#br0" timeOffset="15429.09">15808 3260 593 0,'35'-37'367'0,"-29"29"-49"15,0 5-67-15,-2-2-31 0,-4 1-64 16,2 4-39-16,-2 0-62 15,-1 0-18-15,0 0-19 16,1 0 0-16,1 14-2 16,1-2-1-16,11 34-4 15,-10-27 2-15,8 4 2 16,-10-3 0-16,4 3 1 16,6 3-2-16,-12-4-4 15,7 3-2-15,-6-3-1 16,0-3-1-16,1-3-1 15,-3-2 1-15,3-6 0 16,-4-4 3-16,7-4 12 16,1-8 2-16,9-7 1 15,9-7-2-15,-6-11-14 16,6-2-3-16,-3-10-2 0,2 1-1 16,3 0-1-16,3 2 1 15,-4 10 1-15,-8 3 0 16,-3 10 0-16,-5 5 1 15,-5 11-1-15,1 2 0 16,-4-1-6-16,0 2-6 16,0 0 0-16,0 0 7 15,0 0-64-15,2 5-69 16,2 8 89-16</inkml:trace>
  <inkml:trace contextRef="#ctx0" brushRef="#br0" timeOffset="15962.42">16514 3258 564 0,'0'-5'399'0,"-1"-7"58"16,4 7-152-16,0-2-126 15,-3-5-36-15,5 15-32 0,-8-6-20 16,-4 12-15-16,-5 3-12 16,-12 1-34-16,4 10-3 15,-8-2 6-15,-7 2-1 16,-3-1-3-16,-2 1-6 16,5-1-12-16,11-1-4 15,12 0-4-15,6 0-3 16,6-2 0-16,3-2-2 15,10-1 1-15,1-3 1 16,7-3 0-16,4-3 2 0,4-3 1 16,8-2 0-1,-9-11 4-15,1-3 0 0,2-10 1 16,-10-5-1-16,6-1-1 16,-1 2 0-16,-10-2 1 15,1 0 0-15,-8 2 0 16,-6-3 0-16,-6 5-1 15,-7-4 0-15,-1 8-4 16,-2 4-1-16,-9 3-1 16,-2 6-3-16,5 4 1 15,3 1-2-15,7 6-1 16,6 1 0-16,-6 7-25 16,1 3-45-16,6 1-91 15,1 4-70-15,1-4 138 16</inkml:trace>
  <inkml:trace contextRef="#ctx0" brushRef="#br0" timeOffset="16379.65">17133 2917 651 0,'10'-15'460'15,"-4"2"13"-15,-8 9-202 16,-1 4-65-16,-10 3-108 16,-6 6-39-16,-7 6-31 15,-9 4 1-15,3 8 3 16,2 3 1-16,10 15-5 15,3 3-2-15,2 8-8 16,-2 0-3-16,-5-11-4 16,4-1-4-16,3-7-1 15,5-1-1-15,-3-3 1 16,-5-2 0-16,3-6 1 0,-1-4 0 16,4-5 1-16,5-3 0 15,0-6 4-15,3-5-1 16,1-4-56-16,-1-5-46 15,4-8-143-15,2-5 138 16</inkml:trace>
  <inkml:trace contextRef="#ctx0" brushRef="#br0" timeOffset="17012.43">17405 3271 682 0,'6'0'396'0,"-5"0"-54"16,1 0-71-16,-2 0-67 16,-2 0-30-16,2 0-1 15,0 0-3-15,-1-1-23 16,1 0-20-16,-1 0-58 15,0-1-27-15,0 1-28 16,0 0-5-16,-13-4-4 0,-10-3-2 16,-32-1-2-16,23 8-1 15,-4 3 0-15,5 8 0 16,1 5-1-16,1 2 1 16,3 2-2-16,1 0 1 15,5-5-1-15,4 4 0 16,5 1 0-16,4-2-2 15,10 6 2-15,5-4-2 16,2-1 2-16,6 1-1 16,-2-6 1-16,3-1 1 0,10-6-1 15,-7-4 0-15,9-8 1 16,0-6 1-16,7-7 0 16,7-3 0-16,-1-8 0 15,0 1-1-15,-6-7 0 16,-9-3 0-16,-4 2 0 15,-4 4 0-15,-11 11 1 16,-1 6 0-16,-4 14-5 16,-4 1-2-16,-5 10-2 15,2 7 1-15,-8 3 6 16,1 3 0-16,-2-1 2 16,2 1 0-16,6-1-1 15,-2 1 0-15,7 1 0 16,2-2 0-16,-1 0 0 0,3 0 89 15,6-2-159-15,-9-2-63 16,5-2 106-16</inkml:trace>
  <inkml:trace contextRef="#ctx0" brushRef="#br0" timeOffset="17745.609">18018 3042 678 0,'2'-8'419'16,"1"2"-59"-16,-3 1-93 15,3 2-44-15,1 1-68 16,-4 1-32-16,0 0-57 16,0 1-18-16,0 0-29 15,0 0-7-15,0 15 0 16,-9 44 1-16,-6-11-1 15,-5 6-2-15,-2 0-2 16,4 0-2-16,-5-8-1 0,1-4 0 16,-7-6-1-16,3-5 1 15,2-6 0-15,5-2-1 16,12-9 2-16,-4-6 5 16,5-11-28-16,5-5-31 15,2-11-70-15,3-5-72 16,8-4-155-16,-3-6 216 15</inkml:trace>
  <inkml:trace contextRef="#ctx0" brushRef="#br0" timeOffset="18136.8">17883 3223 627 0,'-3'-6'349'0,"1"6"-63"16,2 5-72-16,0 0-99 16,0-5-16-16,0 0-17 15,0 0 4-15,7 4-3 16,16-1-12-16,36 34-34 15,-24-26-11-15,5-6-15 16,1-1-3-16,0-4-2 16,0-2 1-16,-2 0 2 15,-5-1 1-15,-8-7 1 16,5 2 0-16,-15-7-1 16,-1 1-1-16,-4 4-2 15,-10-3-2-15,5 13-5 16,-6 0-2-16,-3 2 0 0,2-2 1 15,0 0 3-15,-4 9 2 16,-3 13 1-16,-15 29 3 16,7-25 7-16,-10-1 9 15,2 1 4-15,4 1-1 16,1-3-7-16,2-1-8 16,6-4-6-16,1-3-2 0,6-4-1 15,2-3-1-15,-2 0 0 16,3-4 2-16,0-1-42 15,2-2-42-15,-1-3-187 16,0 0 168-16</inkml:trace>
  <inkml:trace contextRef="#ctx0" brushRef="#br0" timeOffset="18812.27">18841 2884 722 0,'-3'0'399'0,"3"0"-97"16,0 0-150-16,0 0-40 15,0 0-43-15,0-1-3 16,0 1-3-16,0 0 7 15,0 0 14-15,0 0 10 16,0 10 9-16,-2 11-10 16,-21 35-22-16,0-20-15 15,-13 10-18-15,-2 12-7 16,4 3-12-16,-6-4-6 0,8-5-5 16,4-10-1-16,6-6-2 15,2-1-1-15,6-7-1 16,3-3-1-16,9-1 0 15,1-2-1-15,9-1 0 16,0-4 0-16,7-5 1 16,5-3 1-16,7-11 3 15,8-4 0-15,11-11-2 16,11-3-1-16,4-6-1 16,-4-3-1-16,3 2 1 15,-11-2 1-15,-5 2 2 16,-4 0 1-16,-22-3 3 15,-4 1 0-15,-12 4 0 16,-6 6-1-16,-10 8-4 16,-4 6-2-16,-6 5-2 15,-6 0-2-15,10 10 2 0,-8-3-1 16,2 4 2-16,18 8 1 16,-2 0 2-16,9 7 2 15,1 0 0-15,2-2 0 16,-1-3-1-16,4 2-2 15,1-1 1-15,4 1-2 16,8-4 1-16,9 0 0 0,12-7 0 16,-4-5 12-16,-1-11-55 15,1-5-5-15,-1-8 26 16</inkml:trace>
  <inkml:trace contextRef="#ctx0" brushRef="#br0" timeOffset="20045.85">20279 3064 388 0,'0'4'229'0,"4"2"-18"15,-1-2-26-15,-9-1-39 16,9 2-20-16,2-1-8 15,-2-1-2-15,5 0-4 16,1 1 7-16,-11-5 3 16,0 1 5-16,-1 0 4 0,2 0-14 15,0 0-43-15,0 0-22 16,-23 9-34-16,-41 9-5 16,24-5-7-16,-8 1 1 15,-5-1-3-15,4 6-1 16,-2-7-1-16,9 5 0 15,14-2-1-15,3-8 2 16,16 0-2-16,-5-7 0 0,9-1-4 16,2 0-5-16,8-2-1 15,9 3 0-15,15 4 3 16,1-4 4-16,12 4 1 16,5 0 0-16,-2-1 0 15,3 6 1-15,-4 5 0 16,-7 3-1-16,-11 4 0 15,-5 2 1-15,-15 3 0 16,-7-2 0-16,-13 2 3 16,-7 0 0-16,-9-3 1 15,0 2 0-15,-8-6 1 16,-2 0-1-16,-5-7 1 16,2-2 1-16,9-8 2 15,5-3 0-15,3-10 2 16,6-4 0-16,0-7-4 0,3-5-1 15,12 2-5-15,-4-1 0 16,7 6 5-16,1 5-24 16,-3 8-51-16,2 3-54 15,3 5-221-15,0 1 227 16</inkml:trace>
  <inkml:trace contextRef="#ctx0" brushRef="#br0" timeOffset="20577.64">20609 3214 1207 0,'-7'-3'523'0,"-1"5"-290"15,-1 1-54-15,-7 10-98 16,1 0-20-16,-6 2-19 16,-5 3-8-16,-2 1 0 15,1 4-1-15,-3 1-1 16,4 2-2-16,9 0-9 0,-1-3-5 16,12 0-9-16,-6-3-2 15,8 0-4-15,12 3-1 16,-1-1 1-16,11 1 0 15,2-6 1-15,-6-8 1 16,19-7 2-16,-1-4 3 16,2-12 1-16,6-4 0 15,0-7-1-15,0-3-1 0,1-3-2 16,-4-2 0 0,-11-5 1-16,-3 1-1 0,-11-4 1 15,-5 1 0-15,-11 1-4 16,-10 4 0-16,-6 11-5 15,-8 8-2-15,0 9 0 16,-1 7-1-16,1 6 2 16,3 2 0-16,5 7 38 15,1-5-51-15,6 5-71 16,1 0-47-16,3 1-177 16,2 4-44-16,6 1 226 15</inkml:trace>
  <inkml:trace contextRef="#ctx0" brushRef="#br0" timeOffset="20963.41">21249 2879 1171 0,'8'-9'540'0,"-7"6"-264"16,6 3-72-16,-10 0-125 15,1 0-42-15,1 0-29 16,-5 17-1-16,-25 46 8 16,-1-27 2-16,-3 14 5 15,-2 7 3-15,5 3 0 16,6 5 0-16,3-12-7 15,4-6-4-15,6-8-6 16,0-7-1-16,5-3 0 16,2-2 0-16,-2-10 1 15,3-2 1-15,-2-6 5 16,2-4-25-16,4-5-89 16,-3-4-92-16,5-7 110 15</inkml:trace>
  <inkml:trace contextRef="#ctx0" brushRef="#br0" timeOffset="22177.87">21421 3110 844 0,'-11'1'528'0,"-3"-1"-24"0,-2 1-303 15,4 7-49-15,-2 5-95 16,7 8-19-16,-2 5-15 16,4 2 0-16,-7-1 4 15,-7-3 2-15,12 6-3 16,-11-4-3-16,11 3-9 16,8 2-4-16,-5-8-4 15,9 2-1-15,-5-2-1 16,4-4 1-16,7-5 1 15,-10-6 1-15,15-5 5 16,-7-4 3-16,7-11 0 16,13-3-2-16,-2-8-5 15,12 0-3-15,-1-3-2 16,0-1-1-16,-3-5 0 0,-2 0 0 16,-7 2 0-16,-4 2 1 15,-2 14 1-15,-9-2 3 16,-6 9 2-16,-3 0 0 15,-7 5-6-15,0 3-2 16,-7 5-3-16,1 6-1 16,-4 0 3-16,2 4 1 15,1 0 0-15,2 0-1 0,3 1 0 16,0 3 0 0,2-2 0-16,0 4 0 0,-1 0 0 15,6-2 0-15,1 7-1 16,2-6 1-16,6-3 0 15,-5 1 0-15,8-7-1 16,3-5 1-16,5-7 2 16,7-4 1-16,1-9 0 15,8-5 0-15,1-5-3 16,-1-2 0-16,3-9 0 16,-3-3-2-16,-1-11-7 15,5-8-2-15,-5-10 0 16,-5 0 0-16,-5-2 6 15,-2 6 3-15,-2 17 0 16,-1 3 1-16,-3 3 0 16,2 16 1-16,-8-2 0 0,-3 9 0 15,-4 14 0-15,-4-4-2 16,1 9-10-16,-2-3 0 16,0 0 0-16,0 0 1 15,-13 27 10-15,-30 33 1 16,25-22 1-16,-3 4 1 15,2 3 1-15,-3 3-1 16,2 8-1-16,-2-3 1 0,5 5 0 16,1-4 0-16,1-14-1 15,4-3 0-15,-2-12 0 16,2-3 0-16,7-1 0 16,5-3-1-16,-2-5 0 15,11 2-1-15,5-4 1 16,3-4 1-16,18-2 1 15,-2-4 1-15,8-7 1 16,4 0 0-16,3-6 0 16,-2-3 0-16,-2-2 0 15,-5-1-1-15,-9 1 2 16,-1-4 0-16,-3 4 0 16,-2-1 1-16,-11-5 0 15,-1 9 0-15,-11-3 0 16,-5-1-1-16,-5 4-2 15,-9-6-2-15,-3 4-1 0,9 12 0 16,0 4-1-16,2 3 1 16,0 11 2-16,-7-8 2 15,-9 1 2-15,9 6 0 16,1 5 0-16,8 4-1 16,14 12-1-16,0-4 0 15,-2-6-2-15,8 3 1 0,0-3 0 16,12 0 0-16,10-2 2 15,-2-5 1-15,10-7 1 16,-6-6 1-16,1-8 2 16,-1-5 2-16,-1-11-12 15,-1-2-53-15,-4-8 39 16</inkml:trace>
  <inkml:trace contextRef="#ctx0" brushRef="#br0" timeOffset="22481.78">21884 2936 851 0,'2'-8'546'0,"13"6"2"15,14-2-265-15,9-1-39 16,21 3-94-16,9 1-37 0,7 3-72 16,6-3-21-16,-2 1-12 15,-10-1 39-15,-8 0 277 16,-11 4-232-16</inkml:trace>
  <inkml:trace contextRef="#ctx0" brushRef="#br0" timeOffset="29092.649">2456 4725 151 0,'-1'-3'136'0,"0"1"35"15,0 0-15-15,0 0-40 16,0-2-17-16,0 2-16 15,1-2-3-15,0 0 0 16,0 3 1-16,0-1 9 16,-1 0 1-16,-1-2-8 15,1 1 0-15,0 2-7 16,1 0-2-16,0 0-1 16,0 0-5-16,-1-1-11 15,0 1-6-15,0 0-9 16,0 0-5-16,0 1-11 15,0 0-2-15,0 0 1 16,-1 0 3-16,1 0 5 16,0 0 1-16,0 0-7 0,0 0-5 15,0 0-2-15,1 0-1 16,0 0 2-16,0 0 2 16,10-1-4-16,15-3-3 15,35-18-7-15,-22 4-3 16,-1 1-3-16,1-3 0 15,3 8-2-15,-4 1 1 16,-5 8-1-16,-5 3-1 16,-8 4-2-16,-6 7-2 15,-8 4 2-15,-5 4 2 0,-11 6 5 16,-6-1 2-16,-7 4 0 16,-4-5 0-16,0-4-2 15,6 4 0-15,0-7 0 16,0-1 1-16,3-7 1 15,0-4 3-15,3-5 5 16,8 0-2-16,2-5-4 16,5 2-5-16,2-4-9 15,2 1-4-15,6 1-3 16,-1-1 0-16,4 6 1 16,0-1 2-16,2 2 2 15,-2 2 1-15,0 3 2 16,-1 2-1-16,0 6 2 15,1 1-1-15,1 2 2 16,-3 3 0-16,-2 0 2 16,-2 2 0-16,-6 1 1 0,-3 1 2 15,-6 3 1-15,-4-1-1 16,-3-2 2-16,-3-2 1 16,-7-1 2-16,-2-3 2 15,-9-4 0-15,-2-2 2 16,5-8-1-16,1-3 0 15,2-5-1-15,8-5 0 0,-5-8-2 16,6-1 0-16,8-4-5 16,-4-1-2-16,16 5-9 15,2-1-2-15,2 5-13 16,7 2-32-16,5 2-95 16,-2 0-68-16,6 3 124 15</inkml:trace>
  <inkml:trace contextRef="#ctx0" brushRef="#br0" timeOffset="29674.06">3140 4643 851 0,'0'-1'418'15,"1"4"-158"-15,-1-3-47 16,0 0-63-16,-1 0-26 16,-3 6-18-16,-8 17-4 15,-26 29-23-15,12-21-10 0,-1-4-19 16,-1 2-9-16,10-2-15 15,-3 0-7-15,7 0-9 16,14-2-3-16,0-1-4 16,11-1-1-16,-3-7-1 15,-5-1 0-15,8-4 3 16,0-5 2-16,14 1 1 16,4-6 1-16,2-5 2 15,-2-8-1-15,1-9 2 16,0-2-1-16,0-8 0 15,5 2 0-15,-3 0-1 16,-3 3 1-16,-10-1 1 16,-11 1 0-16,-4 1 3 15,-9-3 1-15,0 5-3 0,-5-2 0 16,-12 3-4-16,-2-2-2 16,-6 7-3-16,0 2-2 15,5 10-4-15,2 0-3 16,2 7-3-16,3 5-2 15,2 2-1-15,3 11 0 16,2-2 6-16,3 5-12 16,5 3-76-16,1 1-52 15,5-1-171-15,2-2 189 0</inkml:trace>
  <inkml:trace contextRef="#ctx0" brushRef="#br0" timeOffset="29990.9">3603 4952 983 0,'-6'1'569'0,"0"2"-120"16,-4 0-162-16,0 2-56 15,-3 1-110-15,0 3-36 16,2 9-50-16,1 1-13 16,2 2-12-16,2-2-4 15,-1-5-2-15,1 0 10 16,2 0-47-16,4 2-78 0,2-5 77 15</inkml:trace>
  <inkml:trace contextRef="#ctx0" brushRef="#br0" timeOffset="31092.39">3920 4623 523 0,'-1'0'279'0,"0"0"-84"16,0 0-35-16,0 0-47 0,0 0-3 16,0 0 17-16,0 0-8 15,0 0-22-15,1 0-16 16,0 0-19-16,3 2-10 15,25 6-17-15,30-6-6 16,-25-8-15-16,0 0-4 0,-8-3-5 16,-1 8-1-1,-8 1-4-15,-3 5-1 0,-6 1-1 16,-1 6 1-16,-8 0 6 16,-4 3 4-16,-6-3 4 15,2-7 1-15,-9 7-3 16,-3-3-1-16,-3 5-4 15,-7 3 0-15,3-6-2 16,3 1 0-16,4-6-1 16,7 0-1-16,15-1 3 15,0-4-3-15,6-1-4 16,1-1-1-16,1-5-5 16,7 0 2-16,2-5 3 15,5 3 1-15,2 4-1 16,-1 1-1-16,-2 4-2 15,-5 2-2-15,-1 2 1 16,-4 2 1-16,-1 6 3 0,1 0 2 16,-7 9 1-16,-2-2 2 15,-3 3 2-15,-4 0 0 16,-6 2 2-16,0 2-1 16,-5 0 0-16,-1 1-2 15,-5-1 26-15,-3-2 6 16,-1-1 19-16,1-3 10 15,2-5-15-15,-3-6 0 0,3-7-10 16,7-1-3-16,0-4-7 16,2-3-4-16,-3-11-8 15,2 0-3-15,-1-11-7 16,3-1-4-16,8 6-15 16,-8-2-26-16,6 11-75 15,2 4-111-15,4 8 141 16</inkml:trace>
  <inkml:trace contextRef="#ctx0" brushRef="#br0" timeOffset="31606.95">4658 4556 929 0,'-8'-3'453'16,"-4"3"-172"-16,-2 4-49 0,0 7-75 16,0 3-33-1,-4 4-30-15,0-1-20 0,-1-5-22 16,3 7-7-16,0-2-15 15,5 0-6-15,6 0-10 16,2-4-5-16,5-3-7 16,3 1-2-16,6-3 2 15,1-3 2-15,8-2 1 16,1-5 3-16,-1-2 0 16,-1-1 1-16,-1-5 5 15,-5 0 0-15,-1-4 3 16,-1-1-1-16,-4 1-4 15,-4-3 1-15,-3 0-5 16,-3-1-1-16,-4-6-3 16,-2 3-3-16,-2 4-3 15,0 4-4-15,-3 6-6 16,6 3-1-16,-6 7-16 0,0-1-17 16,1 5-60-16,-5 4-37 15,12-5-166-15,1 8 194 16</inkml:trace>
  <inkml:trace contextRef="#ctx0" brushRef="#br0" timeOffset="32043.99">5227 4360 779 0,'8'-13'462'0,"-8"7"-13"16,3 1-133-16,-4 3-113 15,1 2-51-15,0 0-88 16,-2 0-28-16,-1 3-18 15,-11 24-2-15,-38 42 3 16,29-19 2-16,-3 17 3 0,-2-3-1 16,-3 2-2-16,-1-5-1 15,-3-4-8-15,-1 1-1 16,1 2-2-16,3 2 0 16,3-4-1-16,0-5 0 15,11-7-2-15,-5-9-1 16,7-12 2-16,1-3 2 0,-1-13 6 15,7-5 5-15,6-6-20 16,5-5-30-16,14-9-131 16,10-8-210-16,20-10 239 15</inkml:trace>
  <inkml:trace contextRef="#ctx0" brushRef="#br0" timeOffset="32390.22">5222 4924 816 0,'-2'7'467'0,"-8"2"-36"16,0 0-141-16,-5 4-74 0,-1 0-47 16,-2 5-65-1,1-1-18-15,1 4-39 0,-1 2-11 16,8-6-18-16,5 4-5 15,-5-4-5-15,17-2-3 16,2 2-2-16,4-7 0 16,12-3 1-16,-5 0 1 15,2-4 1-15,3-1 0 16,2-7 5-16,-5-11 0 16,-2-11 1-16,-2 1-1 15,-6-6-7-15,1 3-4 0,-5 2-17 16,-14-2-9-16,-11 8-23 15,-7 5-31-15,-22 9 53 16</inkml:trace>
  <inkml:trace contextRef="#ctx0" brushRef="#br0" timeOffset="46519.95">6398 4749 307 0,'0'-1'202'16,"0"0"-21"-16,0 0-34 15,0 0-8-15,-1 0-29 0,0 0-8 16,0-1-20-16,0 1-9 15,0 0-8-15,0 0-1 16,0 0 6-16,0 0 9 16,1 1 14-16,-1-1 2 15,-1 1-1-15,1-1-7 16,0 1-20-16,0 0-5 16,0 0-14-16,0 0-5 0,0 0-12 15,0 0-6-15,0 0-13 16,0 0-3-16,-1 0 4 15,2 0 4-15,4 2 10 16,21 6 4-16,35-4-1 16,-28-11-5-16,5 1-11 15,0 1-5-15,-3 4-5 16,2 0 1-16,-8 0 1 16,-5-2 0-16,-9-4 3 15,-3 4 2-15,-3 0 8 16,-4 1-2-16,0 2-24 15,-8 0-29-15,-9-2-93 16,2 4-68-16,-9 0-235 16,6 3 272-16</inkml:trace>
  <inkml:trace contextRef="#ctx0" brushRef="#br0" timeOffset="46885.08">6417 4849 780 0,'-9'0'381'0,"4"0"-129"15,-1 0-25-15,6 1-55 16,0-1-15-16,0 0-21 15,0 0-18-15,0 0-19 16,0 0-6-16,0 0-14 16,0 0 1-16,11 2 1 15,13 2-8-15,29 2-10 16,-22-7-8-16,5-5-21 16,0-1-7-16,8-2-11 15,-7 0-4-15,-6 0-2 16,-2 3 0-16,-19 0 0 15,10 4-4-15,-17 2-70 16,-3 1-70-16,0 6 83 16</inkml:trace>
  <inkml:trace contextRef="#ctx0" brushRef="#br0" timeOffset="48235.05">7399 4611 536 0,'-6'4'321'0,"0"-4"-44"16,0-4-88-16,3 4-35 16,3-8-55-16,0 4-21 15,3 4-23-15,-1-4-7 16,-2 3-4-16,0-1-6 0,0 1-10 16,8 0 0-16,8-1-3 15,29 0-2-15,-29 1-4 16,4 0-1-16,2-5-5 15,4 4-1-15,9-6-4 16,0 5-1-16,1-2-3 16,-4 0-1-16,-6 7 0 15,-6-2-1-15,-11 3-2 16,-7 2 1-16,-9 2 9 16,-9 1 4-16,-7 9 5 15,2 3 1-15,-13-3-9 16,7 2-4-16,-5-6-2 15,2 1-1-15,10-3 2 16,4-3 0-16,13-4 1 16,0-4 1-16,3-2-2 15,0 1-2-15,-1 0-3 0,1 0-1 16,0 0-3-16,0-1 0 16,16-1 0-16,27-3-1 15,-24 10 0-15,-4-4 0 16,8 8 2-16,-7-2 0 15,4 2 1-15,3 7-1 16,-11-2 0-16,6 5-1 0,-15-1 1 16,-6 1 1-16,-3 2 2 15,-2-1 1-15,-6 3 2 16,-3 1-2-16,-7 1 18 16,-10-1 12-16,-4-1 17 15,9-5 11-15,-6-2-2 16,-1-5-2-16,8-4-8 15,-10-3-5-15,12-5-10 16,1-4-7-16,4-8-7 16,-1-3-4-16,13-11-6 15,2 0-2-15,4-3-6 16,2-3-1-16,-2 3-19 16,3 3-23-16,2 9-70 15,12 5-55-15,4 7-146 16,3 4 191-16</inkml:trace>
  <inkml:trace contextRef="#ctx0" brushRef="#br0" timeOffset="48801.87">8132 4611 1160 0,'-1'1'508'0,"-8"5"-268"16,-6-5-46-16,-5 15-76 15,-4-2-26-15,-5 8-27 16,4 6-13-16,-2-5-13 15,-1 1-7-15,4 1-8 16,1-1-5-16,9-1-7 16,1 0-2-16,9-2-5 15,-1-1 0-15,7 0-2 16,7-1 0-16,3-1 1 0,5-2 0 16,2-3 2-1,1-3 1-15,2-9 0 0,3-2 1 16,6-14 1-16,4-5-1 15,4-9-3-15,3-2 1 16,-2-4-3-16,-5 3 2 16,-8-1 2-16,-12 0 2 15,-9 3 5-15,-6-3 0 16,-7 6-1-16,-6-1-1 0,-5 8-6 16,-4 3-4-16,-8 2-2 15,3 10-1-15,-9 4-3 16,1 0 0-16,11 12-2 15,-1 2 0-15,4 4 0 16,7 4 1-16,4-4-33 16,6-4-51-16,6 3-110 15,2 3-88-15,7-2 172 16</inkml:trace>
  <inkml:trace contextRef="#ctx0" brushRef="#br0" timeOffset="49123.61">8576 4854 907 0,'0'0'545'0,"-3"0"-67"16,1 2-202-16,1-2-38 0,0 0-98 16,0 0-37-16,0 0-53 15,-3 4-16-15,-3 7-18 16,4 1-5-16,-35 28-5 16,29-26-2-16,1-2 1 15,0 1 0-15,0-6 4 16,3 0-16-16,0-3-88 15,1-2-70-15,6-2 93 16</inkml:trace>
  <inkml:trace contextRef="#ctx0" brushRef="#br0" timeOffset="49934.56">8960 4552 489 0,'-10'4'351'16,"0"3"-2"-16,6-4-96 15,0-1-27-15,2-2-54 16,1-1-20-16,1 0-48 16,0 0-20-16,0 0-27 15,4-2-10-15,18-8-6 16,33-9-5-16,-18 18-13 15,3-1-5-15,-3 3-7 16,-2 2-3-16,-14 2-4 16,1 7-1-16,-7-1-1 15,-3 2-1-15,-2 4-1 16,-11-6 1-16,-4 3 2 16,-3 2 1-16,-9-4 2 15,6 5-1-15,-8 0 0 0,-3-1-1 16,-5-2 0-16,-8-4 0 15,1-2 0-15,2-1 0 16,4-2-1-16,5 1-1 16,8-1 0-16,5-2-1 15,9 0-2-15,-1 0-3 0,9-2 0 16,4-2 0 0,7 2 2-16,6-1 1 0,3 1 0 15,3 1-1-15,-2 5 0 16,1-3-1-16,-3 9 0 15,-4-1 0-15,0 2 0 16,-9 1 1-16,-6 1 0 16,-4 0 1-16,-7 1 1 15,-2 1 2-15,-7 3 1 16,-8-2 3-16,-4 3 4 16,0 1 1-16,-10 0 10 15,5 2 5-15,-7-3 5 16,2 3 2-16,4-8-6 15,1 0-3-15,8-7-7 16,1-4-1-16,6-4 0 16,2-6 0-16,4-3 2 15,2-12-21-15,7-11-77 0,1-7-69 16,6-7 84-16</inkml:trace>
  <inkml:trace contextRef="#ctx0" brushRef="#br0" timeOffset="50857.219">9888 4792 561 0,'4'-1'392'16,"-3"1"1"-16,0-1-164 15,-1 1-37-15,0 0-73 16,0 0-10-16,0 0-3 0,0 0 8 15,-1-1-3-15,0-1-8 16,0 1-31-16,-1 0-20 16,-10-3-19-16,-11-4-8 15,-32-4-15-15,27 10-5 16,4 5-5-16,-3-1 0 16,7 5-3-16,6 3-2 15,-2 3 1-15,5 1 0 16,10 3-2-16,-3-2 2 15,0 1-1-15,8 1 2 0,-4 0 2 16,5 1 0-16,7-4 2 16,-2-2 0-16,7-4 2 15,-5-5 0-15,3-6 0 16,-1-4 0-16,1-6 1 16,3-3-4-16,2-4-21 15,0-1-13-15,-3-2-20 16,-4 1-5-16,-3 9 14 15,-2 3 5-15,-5 8 2 16,-2 5 4-16,-4 7 8 16,-1 3 2-16,-3 11 16 15,-1 4 1-15,0 10 0 16,-2 7 1-16,1 9 1 16,-2 2 1-16,-1 0 2 0,-4-2 0 15,2 2 2-15,-1-2 1 16,2-4 2-16,4-2 0 15,-6-9-1-15,7-1 3 16,-2-14 10-16,3-3 7 16,7-3 21-16,-3-6 2 15,-1-4 3-15,-9-8 1 16,1-11-14-16,2-6-5 16,8-12-14-16,5-4-7 0,5-15-7 15,2-1-2-15,-1 4-1 16,5 6-1-16,-12 9 1 15,-4 4 1-15,3 7 0 16,7 6 0-16,3-1 4 16,0 2 1-16,10 3 0 15,-3-2 2-15,13 10-3 16,12 1 1-16,-11-1 1 16,10 3-1-16,-5-1-2 15,-4 2 0-15,-3 2 5 16,-12-1 8-16,-13 0-10 15</inkml:trace>
  <inkml:trace contextRef="#ctx0" brushRef="#br0" timeOffset="53069.53">10534 4706 233 0,'28'-34'195'0,"-29"31"65"15,-3-1-40-15,2-2-56 16,2 5-30-16,0 0-53 15,0 0 4-15,0 0 7 16,0 0 8-16,0 0 10 16,0 0-20-16,0 0-23 15,-1-1-12-15,0 1-16 0,0 1-9 16,0 0-11-16,0 0-4 16,-3 8-10-16,1 4-2 15,2-1 0-15,9 27-1 16,2-28 2-16,4 1 1 15,1-4 4-15,5-3 2 16,-3-4 5-16,4-3 3 16,2-7 0-16,0-3-2 15,2-6-6-15,-3 1-2 16,0 1-3-16,-2 4 0 0,-8-1 1 16,-1 3 1-16,-10 2 3 15,-2 1-1-15,-7 4 0 16,-4 3 0-16,-3 4-4 15,-9-3 2-15,3 13-4 16,0 2 1-16,-3-4-3 16,5 5 0-16,-10-2 0 15,5 2-1-15,-3 5 0 16,1-1 0-16,11 5-1 16,-6-2 0-16,10 1 0 15,5 0 0-15,0-1 0 16,4 0 0-16,7 2 0 15,2-2-1-15,8-5 2 16,3-1 1-16,6-6 6 16,2-5 3-16,4-7 2 0,0-3 2 15,-4-14 9-15,3 0-43 16,3-8 18-16</inkml:trace>
  <inkml:trace contextRef="#ctx0" brushRef="#br0" timeOffset="54371.54">11176 4565 524 0,'3'-8'337'0,"-10"0"5"15,7 3-63-15,-1 0-75 16,-6 2-32-16,7 1-50 16,-5-1-21-16,0 5-40 15,3 4-17-15,-3 7-26 16,-1 11-8-16,-8 7-3 16,2 6 1-16,-7 5 4 15,3-3-1-15,0-1 1 16,-5 0 0-16,5-6-5 15,-2-2 0-15,2-5-2 16,5-4 0-16,4-8 1 16,2-3 6-16,1-11 15 15,1-6-23-15,1-10-78 16,2-7-70-16,7-9-163 16,1-3-69-16,4 1-30 0,0 3 34 15,3 2 147-15,-1 5 106 16,-3 5 212-16,-1 2 86 15,-9 13 94-15,1 2 20 16,1 3-80-16,-3-1-37 16,0 0-53-16,0 1-20 15,5 1 1-15,7 3-5 16,8 6-26-16,27 13-5 0,-28-19-19 16,12 3-7-16,-1-7-14 15,5 0-5-15,0-3-9 16,-5-5-1-16,-2-6 3 15,-4-1 2-15,-3-13 1 16,1 2-1-16,-1-8-5 16,-1-6-3-16,0-2-2 15,-3-3 0-15,-1 6-3 16,-4 3 0-16,-4 9-2 16,-3 5 0-16,-5 9-2 15,0 7-5-15,1 9-7 16,-4 2 0-16,-9 12 0 15,-1 4 4-15,-9 8 6 16,1 7 1-16,0 13 0 16,-2 2 0-16,1 6 1 0,-1 0 0 15,5-3 1-15,0-7-1 16,4-8 0-16,1-5-1 16,4-8 1-16,-1-4 0 15,4-5 0-15,1-3 1 16,0-7 0-16,3-2 1 15,-3-5 10-15,2-2 1 0,3 1-1 16,0-1-2 0,1-4-9-16,6-13-2 0,17-28 0 15,-12 26 0-15,4-2 0 16,4 0-1-16,4-1 0 16,3-1 0-16,10 3 0 15,-1-5 0-15,2 3-1 16,3 6-1-16,-9 7 1 15,-8 8-2-15,-6 11-3 16,-15-1 0-16,-5 11 0 16,2 4 2-16,-9 0 6 15,8 5 2-15,-4-3 2 16,-3 2 1-16,0-3-1 16,-5-3 0-16,5-3-2 15,-5-3-2-15,12 0 1 0,0 0-1 16,-6-2 48-1,4-3-7-15,-5-2-19 16</inkml:trace>
  <inkml:trace contextRef="#ctx0" brushRef="#br0" timeOffset="55665.68">12386 4697 705 0,'2'-7'381'0,"2"1"-80"16,-1 0-48-16,1-1-77 15,0 5-28-15,-4-2-49 16,0-1-17-16,-2 4-20 15,1 0-9-15,0 0-4 16,0-2-1-16,-2-4-4 16,-4-3-3-16,-3 5-8 0,-37-22-2 15,20 31-10-15,-3 4-4 16,-1 0-9-16,-8-2-2 16,9 1-4-16,0 7 1 15,8-2-3-15,6 6 0 16,-4-6 0-16,10-2-2 15,1 2-1-15,7 1 0 0,2 2 1 16,0-1 1-16,0-1-1 16,0-2-1-16,11 0 0 15,-5-1 0-15,5-3 2 16,1-1 0-16,-1-4 2 16,1-2 2-16,9-6 2 15,3-4 0-15,2-8-1 16,7 0 0-16,-5-5-4 15,0-4 0-15,-7 0-8 16,-1-3-4-16,-18 3 0 16,7 3 3-16,-7 8-2 15,-2 10-5-15,4 14-2 16,-12 6 0-16,-5 7 5 16,-3 8 8-16,-1 6 3 15,-2 2-1-15,-1 9 2 16,-1-3 0-16,-1 6 1 15,-4 3-1-15,7 7 1 0,-2-3 0 16,1-6 0-16,6-3 0 16,-3-12 1-16,-1-1 0 15,3-6 0-15,1-5 1 16,-3-8 2-16,-3-3 0 16,0-9 5-16,-4-2 2 15,-1-6 1-15,5-5 0 0,0-7-3 16,-1-3-2-16,10-5-5 15,-1-2-2-15,10 3-1 16,4 0-3-16,4 7-1 16,6 2-1-16,2 3-1 15,6 1-1-15,6-4 3 16,8-1 0-16,5-2 2 16,6 2 2-16,-3-2 0 15,3 2 1-15,1 4 1 16,-10-2 0-16,-2 5 1 15,-10 2-1-15,-11 1 1 16,-1 3 1-16,-8 2-18 16,-1-2-36-16,-3-1-93 15,-2 3-74-15,1 0 128 16</inkml:trace>
  <inkml:trace contextRef="#ctx0" brushRef="#br0" timeOffset="56503.45">12704 4318 1025 0,'5'-18'502'0,"-3"10"-169"16,-1 2-81-16,-1 6-112 15,-2 2-49-15,1-2-65 16,0 0-16-16,-11 22-5 16,-23 36 0-16,20-11 2 15,-5 0 1-15,10 12 7 16,-1 2 1-16,-2-12 0 16,2 0-2-16,-4-15-7 15,5-3-2-15,4-5 0 16,4-2-1-16,2-5-1 15,5-3 1-15,-3-5 0 16,3-3 0-16,1-4 2 16,0-3 4-16,-1-4 3 15,3-4-1-15,7-5-2 0,-3-2-5 16,12-5-5-16,2 1-2 16,-1-5-9-16,4-1-2 15,-2 0 1-15,-4-3 4 16,-6 8 6-16,-3 3 2 15,-8 2 1-15,-2 4 1 16,-5 8-6-16,-6 0-2 0,-5 13-1 16,-2 9-2-16,-2-2 7 15,2 4 1-15,5 1 0 16,3-5 0-16,1-1 0 16,3 2 0-16,1-6 1 15,6 1-1-15,2-2 0 16,4-1 1-16,3-1 0 15,-1-2 1-15,7-1 2 16,-2-2 0-16,3-3 2 16,2-3-1-16,2-8 2 15,4-2 1-15,2-9-3 16,0 0 1-16,-5-9-1 16,-1-2 0-16,-2-1 0 15,-3-6 1-15,-5 3-2 0,-7 5 0 16,-4 14-3-1,-4 8-5-15,-2 15-5 0,0 11 0 16,-15 1 1-16,11 14 5 16,-11 2 4-16,1 0 0 15,5 8 0-15,-11-2 0 16,6 3 1-16,-4 4 1 16,-1 1-1-16,-1 0 0 15,-4 4 0-15,-1-3 1 0,-6-5 0 16,0-5 12-16,4-9-63 15,0-5-55-15,12-8 68 16</inkml:trace>
  <inkml:trace contextRef="#ctx0" brushRef="#br0" timeOffset="59277.68">7220 5228 549 0,'1'-1'321'0,"-2"-1"-71"16,-3 0-85-16,4 2-39 15,0 0-60-15,0 0-7 16,0 0 10-16,0 0 11 0,0 0 20 16,0 0-1-16,7 0-5 15,4 0-5-15,1 0-11 16,30 0-5-16,-30-2-20 16,-11-2-6-16,10 4-14 15,0 0-5-15,6 4-1 16,7 3-1-16,-7-6 1 15,0 3-1-15,0-4-3 16,2-1 1-16,10 1 6 16,4 0 1-16,7-2-4 15,4 1-4-15,4-1-13 16,-2-3-3-16,7 3-1 16,-10-5-1-16,9 2 0 15,2 4 0-15,-7-2-1 16,5 0 0-16,-5 3-2 0,-1-2 0 15,1 3-1-15,-2 5 0 16,-6-4 0-16,1 4 1 16,-8-3-1-16,6-1 0 15,8 0 1-15,-2-3 0 16,12 3 1-16,-5-2 0 16,1-1-1-16,10 5 0 15,-4-2-1-15,-5-4 1 0,7 5 0 16,-6-3 0-16,3-1 0 15,9 4 1-15,-3-4-1 16,-3 1 1-16,-3-2 1 16,1-3 0-16,2 3 0 15,4 0-1-15,8 1 0 16,3-3-1-16,-5 0 0 16,0 2 0-16,2 2 0 15,-7-2-1-15,-3 1 0 16,7-1 1-16,-2-2 0 15,5 5-1-15,-8-1 0 16,-10 0-1-16,1 2 0 16,-5-2 1-16,10 0 1 15,1 1-1-15,0 2 2 16,5 0-2-16,0 0 2 0,-10-5-1 16,-1-1 0-16,-4-3 1 15,4 1-1-15,5 1-1 16,-1-1 0-16,7 6-1 15,-2-1 1-15,-7 1 0 16,-2-2 0-16,1-3 0 16,-2-1 0-16,10 2 0 0,1 1 0 15,-2-1 0-15,4 1-1 16,-1 5 1-16,1 1-1 16,-5-6 1-16,-6 0 0 15,6-1 0-15,4 3 0 16,3 0 0-16,-1 0 0 15,0-1-1-15,-6-4 1 16,-1 4 0-16,4-2-1 16,-5-2 1-16,3 1-1 15,-4 6 0-15,-5 1 0 16,1 4 1-16,-3 3-1 16,0-4 0-16,0-5 1 15,-3 4-1-15,-1-4 1 16,0 1 0-16,-3 0-1 15,2-1 1-15,-15-1 0 16,5 1 0-16,2 6 0 0,-4-6 0 16,12 6 0-16,-12-8 1 15,-1 1 2-15,-1-5-1 16,-5 1 2-16,3 3 0 16,-8-4-1-16,-4 3 0 15,-2 0-2-15,-4 0-1 16,-9 0-2-16,1 2-1 15,-6-2 0-15,0 2 5 16,-1 0-19-16,1 0-26 0,0 0 60 16,-2 2-31-16</inkml:trace>
  <inkml:trace contextRef="#ctx0" brushRef="#br0" timeOffset="60300.5">8014 5517 739 0,'-3'-6'356'0,"3"5"-136"16,0-2-29-16,0 2-64 16,0 0-21-16,0 0-29 15,0-1-9-15,0 1-14 16,0 0-2-16,0 1-3 15,0 0-1-15,1 4-1 16,2 13-3-16,-6 31-5 0,-9-24-5 16,5 7-5-16,-4-4-1 15,-3 4-2-15,2-1-3 16,-6-5-4-16,2 2-3 16,1-2-5-16,1-3-1 15,2-3-2-15,0-2-2 16,5-3 2-16,7-5-1 15,-3-4 4-15,2-4 6 16,1-6 0-16,0 4-13 0,0 0-66 16,2-3-60-16,6-13-248 15,38-27 237-15</inkml:trace>
  <inkml:trace contextRef="#ctx0" brushRef="#br0" timeOffset="60833.7">8468 5525 1100 0,'1'-6'497'0,"1"2"-254"15,-2 5-40-15,0 6-82 16,-2-1-23-16,-12 8-13 0,-3 6-1 15,-8 5-14-15,0-1-8 16,-1 1-19-16,-5-8-10 16,7 2-11-16,4 2-5 15,9-1-6-15,3 1-3 16,-1-4-5-16,-1 0-2 16,3-2-1-16,9-1-1 0,5 1-1 15,1 0 0-15,3-2 1 16,-2-1 1-16,4-2 2 15,2-3 1-15,3-6 6 16,-3-3 4-16,1-11 4 16,4-3 1-16,1-9-3 15,5-3-3-15,-2 0-4 16,-3-5 0-16,-5 2-1 16,-3-4 1-16,-7 6-1 15,-3 3 1-15,-4 2-2 16,-4 5-1-16,-3 5-5 15,-1 3-3-15,7 14-7 16,-10 4 0-16,-2 4 2 16,1 8 2-16,-7-6 4 15,12 3 1-15,3 1-11 16,2-6-24-16,3 4-78 0,1-4-59 16,5 1-166-16,3-2 206 15</inkml:trace>
  <inkml:trace contextRef="#ctx0" brushRef="#br0" timeOffset="61330.59">8839 5582 909 0,'14'-11'435'0,"-6"8"-161"15,-3 0-41-15,-4 2-89 16,-2 4-33-16,-1-3-19 15,1 0-4-15,-5 11 16 16,-3 5 7-16,-45 33-29 16,29-34-10-16,-3 1-24 15,8 6-10-15,7-4-14 16,3 0-5-16,1-1-9 16,6-3-3-16,3 2-6 15,0 1-1-15,4-1 0 16,-1 0 0-16,4-1 2 15,4-2 0-15,0-3 2 16,7-1 1-16,-5-8 3 16,0-1 2-16,15-9 5 0,-5-4 2 15,8-8-1-15,-5-4-3 16,-3-5-4-16,-1 1-2 16,-5-1-1-16,-10 4-1 15,2 0 2-15,-3 1 0 16,-10 7-1-16,4-6-1 15,-13 7-3-15,-2 10-2 16,-7-3-4-16,-1 12-1 16,-8-1-1-16,1-1 2 0,7 5-25 15,-2-2-19-15,15 11-73 16,-1-3-58-16,3 6 5 16,-2 2 85-16</inkml:trace>
  <inkml:trace contextRef="#ctx0" brushRef="#br0" timeOffset="62247.94">9538 5779 654 0,'8'-2'396'0,"-6"-1"-19"15,1 0-92-15,-1 1-75 16,-2 0-39-16,0 1-35 16,0 0-12-16,0 0-17 15,0 0-11-15,-1 0-32 16,0 0-14-16,0 0-22 16,-14-7-10-16,-36-8-12 15,23 15-3-15,-2 3-3 16,0 4-3-16,2 3-1 15,4 1-1-15,5 1 1 16,4 0 0-16,2-3-1 16,1-3-1-16,11 2-7 15,4-1-2-15,8 0 4 16,6 2 1-16,2-4 8 0,1-2 3 16,6-3 3-16,3-5 1 15,-3-1 2-15,-1-3-1 16,-5 0 2-16,-3-3-1 15,-6 0 1-15,0 1-2 16,-4 3-2-16,-4 3-1 16,0 6-9-16,-3 3-3 15,-1-3-1-15,0 0-1 16,-6 18 7-16,-18 38 2 0,11-15-1 16,0 5 0-16,-6 8 1 15,2 4 1-15,-4-1 1 16,2-2 0-16,0-7 0 15,0-6 0-15,1-3 1 16,0-3 1-16,4-4 0 16,3 1 2-16,-1-14 3 15,-3-5 3-15,4-7 1 16,-4-7 0-16,6-2 0 16,4-3-1-16,1-14-7 15,3-1-3-15,0-6-6 16,1 1 0-16,2 1 3 15,11 1 1-15,-1 3 2 16,4-1 0-16,-2 2-1 16,0 0 0-16,12-4 0 0,1 3 2 15,12 2 9-15,-9-1 5 16,13 5 6-16,0-7-4 16,2 9-5-16,5-1-5 15,-12 9-3-15,-7 2 1 16,-9 2 20-16,-6 6-16 15,-7-6-1-15</inkml:trace>
  <inkml:trace contextRef="#ctx0" brushRef="#br0" timeOffset="63329.82">10448 5577 365 0,'29'1'277'15,"-23"-1"47"-15,-1-2-56 16,0-3-78-16,0 3-31 16,0 2-57-16,-5-2-13 15,0 1-18-15,0 0 0 0,0 0 11 16,0 1 7-16,0 0 3 16,-1-1-11-16,-1 0-17 15,1 1-11-15,-13 3-22 16,-7 3-2-16,-31 20-6 15,23-14-5-15,-1-2-5 16,-3 0-2-16,1-6-4 16,9 5 0-16,7-3-3 15,-2-2-1-15,13 0-3 16,-3-4-3-16,8 0-9 16,4 1-1-16,4 1 3 15,3 0 3-15,1 0 7 16,4 2 2-16,0-2-1 15,-1 2-1-15,1 4 2 16,0-3-2-16,-1 5 0 16,-1 2 1-16,-2 0-1 0,-1 3 0 15,-4 0 0-15,-4 0 0 16,-3 2 1-16,0 0 1 16,-6 1 2-16,-5 0 0 15,-5 1 2-15,-2-3 1 16,-5-2 1-16,0-6 1 15,-2-7 2-15,2-1 0 16,4-4-1-16,3-5 0 0,1-3-3 16,1-5-1-16,4-1-3 15,-4 1-2-15,6 3-1 16,7 7 5-16,1 4-77 16,7 3-68-16,3 2 88 15</inkml:trace>
  <inkml:trace contextRef="#ctx0" brushRef="#br0" timeOffset="63836.729">10848 5669 1083 0,'-12'-2'488'16,"-5"2"-233"-16,2 7-58 16,-5 0-64-16,1 3-32 15,-1 2-28-15,-1-2-11 16,7 3-20-16,-3-1-5 16,2 2-7-16,5-1-4 15,5 3-6-15,-1-1-5 16,10-2-12-16,-4 1-3 0,-2-4 0 15,18 2 1-15,-2-2 4 16,4-2 3-16,13-2 2 16,-12-4 1-16,2-4 5 15,-2-3 1-15,-6-7 4 16,2-1 2-16,-3-5-2 16,-3-2-1-16,-2 0-5 15,-6-3-3-15,-2 0-2 16,-2 1-2-16,-6 2-2 15,0 4-3-15,-1 6-3 16,-2-1-3-16,1 6-2 16,-1 5-1-16,0 0-2 15,5 6-3-15,0 2-34 16,1-4-38-16,2 5-85 16,1-4-58-16,5 4-158 15,7-1 239-15</inkml:trace>
  <inkml:trace contextRef="#ctx0" brushRef="#br0" timeOffset="64213.259">11185 5471 974 0,'1'-15'499'0,"2"7"-133"16,4 1-73-16,-4 4-99 16,-1 3-51-16,2 5-80 15,-6-5-26-15,1 0-26 16,-2 8 0-16,-7 20 6 16,-8 28 3-16,10-25 0 15,-4-1-1-15,2-1-1 16,-3 4-4-16,0 0-5 15,5 0-1-15,-12-10-2 16,9 1 0-16,0-3 0 16,-3-4 1-16,6-2 1 15,-5-4-1-15,11-4 3 0,-3-4-6 16,6-4-23-16,3-3-29 16,1-9-87-16,5-4-56 15,7-5 114-15</inkml:trace>
  <inkml:trace contextRef="#ctx0" brushRef="#br0" timeOffset="64478.51">11441 5380 1003 0,'6'-6'461'0,"-2"2"-191"15,4 1-57-15,-3 3-87 16,-1 3-20-16,1 5-35 16,-6 0-3-16,-6 6 4 15,-4 2-3-15,-4 1-12 16,1 3-11-16,2-1-21 16,1-5-8-16,4-5-3 15,4-3 10-15,2-6-47 16,1-3-48-16,5-10 48 0</inkml:trace>
  <inkml:trace contextRef="#ctx0" brushRef="#br0" timeOffset="65213.689">11697 5694 570 0,'9'-51'423'0,"-7"40"21"16,0 4-148-16,2 4-43 15,-4-3-53-15,2 6-25 16,-2 0-61-16,0 0-23 15,-1 0-41-15,0 0-9 16,-6 11 9-16,-11 7-1 16,-26 32-9-16,31-26-6 15,0 1-14-15,8 0-6 0,2-4-6 16,-9-2-1 0,2-7-2-16,3 2 1 0,2-8 1 15,9-2 3-15,7-3 9 16,-7-5-1-16,-4-7-2 15,0-5-4-15,10-4-12 16,6-6-9-16,12-6-21 16,11 1-9-16,0 0-7 15,3 4 7-15,-6 7 19 16,2 3 9-16,-5 5 8 16,2 5 0-16,0 1 0 15,-10 6-1-15,-8 3 7 16,-3 2 6-16,-5 12 9 15,-3 4 4-15,-10 4-3 16,-9 0-2-16,-7 7-6 16,-4-4-1-16,2 5-2 0,-2-1-1 15,0-6 0-15,5-3-1 16,7-4 0-16,4-7 2 16,8-9 20-16,0-3 30 15,9-16-37-15</inkml:trace>
  <inkml:trace contextRef="#ctx0" brushRef="#br0" timeOffset="68064.51">15211 4899 438 0,'0'-1'282'0,"0"0"2"16,0 0-47-16,0 0-68 16,0 0-23-16,0 0-22 15,0-1-15-15,0 1-29 16,0 0-13-16,0 0-29 15,0 0-5-15,0 0-2 16,0 1 5-16,0 0 3 16,0 1 2-16,-2 18 3 15,-11 29-1-15,1-22 2 16,-3 3-4-16,-3 2-8 0,1 2-4 16,1 4-11-16,2-4-3 15,-3-2-5-15,1-1 0 16,2-11-2-16,-1 0-1 15,5-5 1-15,6-1-1 16,2-5 1-16,3-2-1 0,4-2-1 16,-10-6 3-1,8-2-39-15,-3 3-28 0,0 0-131 16,7-3-153-16,21-13 220 16</inkml:trace>
  <inkml:trace contextRef="#ctx0" brushRef="#br0" timeOffset="68594.209">15562 4929 948 0,'0'-3'467'0,"-2"3"-165"15,-4-2-56-15,6 2-100 16,-1-1-31-16,1 1-44 0,0 0-17 15,-1 0-17-15,0 0-3 16,-4 8-1-16,-7 16 2 16,-30 29 3-16,17-20-3 15,-6 1-9-15,-5 0-7 16,9-1-6-16,-2-8-3 16,16 2-6-16,5-5-2 15,7-2-3-15,3 0-1 16,9-6-3-16,1-3 2 15,8-3 4-15,6-4 4 0,0-4 6 16,1-5 2-16,-2-9 3 16,3-4 1-16,4-8-1 15,2-5-1-15,0 3-3 16,-9-8-2-16,-6 3 1 16,-4-1 0-16,-10-3-2 15,-7 4 1-15,-7 2-3 16,-5 8-3-16,-2 10-5 15,-3 4-5-15,3 9-2 16,0 3-1-16,-4 4 2 16,3 3 3-16,8 0 1 15,-2 2 3-15,4 1-28 16,2-1-23-16,-2-2-84 16,5 0-52-16,13-4-76 15,6 1 149-15</inkml:trace>
  <inkml:trace contextRef="#ctx0" brushRef="#br0" timeOffset="69079.6">16056 4908 664 0,'-3'-1'441'0,"2"-1"29"16,-3-2-142-16,3 3-102 15,0 0-51-15,0 1-74 16,0 0-26-16,0 2-37 16,-8 16-4-16,-16 38 0 15,2-28 2-15,-2 6-1 16,5 1-2-16,-9-6-8 16,9 1-4-16,1-8-8 15,2-3-3-15,14 3-7 16,2-5-2-16,11 2-1 15,4 2 0-15,5-6 0 16,-1-4 1-16,0-2 3 16,4-4 1-16,3-2 2 15,-12-3 3-15,8-6 4 16,0-8 2-16,-1-10 2 0,16-1-2 16,-3-4-3-16,-2-4-1 15,-7-4-1-15,-5-6 1 16,-10-4-1-16,-4 2 1 15,-9 8-3-15,-5 4-3 16,-10 13-4-16,-3 5-3 16,-3 11-5-16,-1 4-1 15,-1 7 2-15,-4 2 1 0,2 4-14 16,4-1-12-16,2 0-51 16,8 1-58-16,1-1 89 15</inkml:trace>
  <inkml:trace contextRef="#ctx0" brushRef="#br0" timeOffset="71060.89">16754 5205 460 0,'4'-4'225'15,"-2"2"-60"-15,0 0-8 16,2-2-2-16,1-1-6 16,2 0-15-16,0-1-7 15,-5 4-7-15,0 0-2 16,-2 1-11-16,0 0-14 15,6-4-12-15,-4 3-1 0,-2 1-1 16,0 0 0-16,0 0-19 16,0 0-15-16,0 0-18 15,-1-2-8-15,0 2-8 16,-15-9-5-16,-33-8-5 16,26 26 0-16,-2-2-1 15,1 1 0-15,0 0-2 16,3 4 1-16,5 1-2 15,2 3 1-15,2-6-3 16,-2-3-1-16,10 5-1 16,-2-3 0-16,6 5 0 15,3-3 2-15,-1-2 2 16,-1-1 0-16,5-3 1 16,2 2 0-16,1-6 2 15,3 0 0-15,2-5 2 16,5-1 2-16,4-5 0 0,-4-1 0 15,11-5-2-15,1 0-1 16,-2-1-2-16,5 0-2 16,-14 3-1-16,-8 3 1 15,-8 7-2-15,-4 5-5 16,-7 5-4-16,-4 7-2 16,-7 8 2-16,-2 6 2 15,-9 11 3-15,8 4 2 16,0 11 0-16,-1 2 3 0,9 9 2 15,-10-1 0-15,4 2 2 16,0-3 0-16,-1-7 2 16,4-6-1-16,0-7 1 15,0 0 0-15,3-6 0 16,-1 0 2-16,-2-10 4 16,2-6 2-16,-1-14 5 15,-3-5 1-15,1-13-4 16,-2-4-2-16,0-15-16 15,5-5-9-15,5-6-11 16,0-2-1-16,10 9 9 16,3 3 5-16,7 10 6 15,9 9-1-15,-7-1 0 0,1 0 0 16,-2 3 1 0,1-4 0-16,12 8 3 0,7-2 1 15,9 2 3-15,1-3 0 16,1-5 0-16,0 4 0 15,0-1 0-15,-4 8 0 16,-3 4 2-16,-5 1-1 16,-13 4 2-16,-4-4 1 0,-9 3-23 15,-5-5-52-15,-1 2 48 16</inkml:trace>
  <inkml:trace contextRef="#ctx0" brushRef="#br0" timeOffset="71876.55">17642 4969 458 0,'5'0'281'0,"0"-1"-3"16,2 0-51-16,-2-1-47 15,1 0-6-15,-4 1-18 16,0-1-3-16,-2 1-14 15,0 0-12-15,0 0-27 16,0 0-19-16,0 0-36 16,-1 1-13-16,-20 9-15 15,-39 20-2-15,18-13-5 16,4 1-3-16,3-5-1 16,7 4-1-16,5-11 0 15,1-4 0-15,5-3 0 0,1-5-2 16,18 7-3-16,-3 0-8 15,6-3-7-15,-5 2-1 16,0 0 0-16,8-1 6 16,11 1 3-16,29 8 1 15,-28 4 0-15,-1 3 2 16,1 4 1-16,0-1 2 16,-4 6 1-16,-2 0 0 0,-8-1 1 15,-5-3 1-15,-4-2 3 16,-9-1 2-16,-5-3 1 15,-4-1 1-15,-4-5 1 16,0-3 0-16,-2-4-2 16,7 0 1-16,-10-4-2 15,-5-6-1-15,4-2 1 16,-5-1-1-16,16 2-4 16,9 3 0-16,5 2-4 15,3 2 1-15,2 1-25 16,3 2-50-16,-2 1-117 15,0 0-121-15,3 0 188 16</inkml:trace>
  <inkml:trace contextRef="#ctx0" brushRef="#br0" timeOffset="72343.88">17960 5032 1177 0,'-15'6'514'15,"0"-1"-266"-15,9 7-51 0,-12-3-95 16,1 2-21-16,-2 3-39 16,-6-7-9-16,13 9-11 15,-2-6-1-15,7 7-1 16,4 4 0-16,0-5 3 15,5 6-2-15,4-3-6 16,4-2 0-16,15 0-2 16,-2-3 0-16,0-11 5 15,3-2 3-15,-10-10 3 16,-1-4 1-16,4-7-1 16,-5-5-4-16,1-1-7 15,-2 1-3-15,-13-9-14 16,-2-3-6-16,-9 3-8 15,-6 0-3-15,4 21 1 0,-7 4 3 16,7 11 3-16,-1 5 2 16,-4 4 5-16,7 7 1 15,-11-2 11-15,5 1-20 16,0 0-50-16,4 1-44 16,6 1-116-16,3 1-48 15,8-5 169-15</inkml:trace>
  <inkml:trace contextRef="#ctx0" brushRef="#br0" timeOffset="72694.939">18488 4753 1344 0,'-6'-7'570'0,"6"6"-338"16,-3 1-71-16,-7 6-104 15,1 4-25-15,-8 7-22 16,0 8-1-16,0 12-3 16,-2 7 0-16,-3 11-1 15,5 5-1-15,-6-2 0 16,-6-6 1-16,12-6-1 0,-6-10 1 15,8-5 0-15,6-1 1 16,-1-8 1-16,1-5 2 16,4-8 4-16,0-4-10 15,4-6-40-15,0-2-57 16,1 2-166-16,0 0 167 16</inkml:trace>
  <inkml:trace contextRef="#ctx0" brushRef="#br0" timeOffset="72979.03">18882 4476 1133 0,'1'-2'526'0,"-1"2"-245"16,-1 0-78-16,1 0-111 15,0 0-32-15,0 7-25 16,1 15 1-16,-5 29-3 0,-5-29-4 16,-2-3 45-16,-3-4 0 15,-5-5-41-15</inkml:trace>
  <inkml:trace contextRef="#ctx0" brushRef="#br0" timeOffset="73943.11">18896 4997 664 0,'6'-11'380'0,"-2"0"-46"15,0 2-30-15,-5 5-60 16,-3-2-32-16,6 7-71 16,-5 2-37-16,3 7-57 15,3 8-17-15,-7 8-6 16,2 5 2-16,-18-1 11 0,-2 2 2 15,-1 0-4-15,-2 0-4 16,12 3-11-16,-6-5-4 16,-1-2-4-16,5-5 0 15,1-9-1-15,5-3-1 16,9-9 10-16,1-4-1 16,6-10-5-16,1-6-2 0,11-11-18 15,5-6-11-15,8-7-17 16,4-5-3-16,3 0 3 15,2 3 7-15,-4 9 17 16,2 10 2-16,-12 11 2 16,-4 5-2-16,-9 9-3 15,-4 2 1-15,-6 15 0 16,0 6 3-16,-7 6 7 16,-1 6 2-16,-2 0 6 15,-4-4 1-15,2 0 1 16,-2-5-3-16,0-4-2 15,3 1-1-15,-1-1-1 16,0-4 3-16,1-4 0 16,1-3 1-16,3-4 16 0,-3-2-23 15,6-2-126-15,1-3-125 16,6-3 142 0</inkml:trace>
  <inkml:trace contextRef="#ctx0" brushRef="#br0" timeOffset="74700.28">19730 5114 497 0,'-7'0'356'0,"2"2"53"16,-1 1-95-16,1-3-67 0,0-4-41 16,2 2-53-16,3 2-20 15,0 0-29-15,0 0-12 16,0 0-18-16,0 0-3 16,0-1-17-16,0 1-7 15,0 0-15-15,0 0-9 16,0 0-11-16,0 0-4 15,0-2-3-15,0 1-1 16,0 1-1-16,0 0 1 0,0 0 1 16,0 0-1-16,0 0 0 15,0 0 0-15,0 0-2 16,0 0-1-16,0 0-1 16,0 0 0-16,0 0 0 15,0 0 0-15,0 0-1 16,0 0 1-16,0 0 0 15,0 0 0-15,5 3 0 16,4-1 0-16,1-1 0 16,12 1 1-16,25-2 0 15,-19-5 0-15,2-2-1 16,3 0-1-16,7 7 0 16,-2-2 1-16,4 3 1 15,-7 0 2-15,-12-1 3 16,-6 0 0-16,-8 0 0 0,-4 0 0 15,-2 3 1-15,-2 0 1 16,-1-3 6-16,0 0 1 16,0 0 0-16,0 0-2 15,-1 0-4-15,0 0-2 16,0 0-20-16,0 0-6 16,0 0 17-16,0-1-10 0</inkml:trace>
  <inkml:trace contextRef="#ctx0" brushRef="#br0" timeOffset="76074.95">20769 4849 247 0,'3'0'153'0,"-1"0"23"16,-5 0 2-16,2 0 15 15,0 0 4-15,0 0-7 16,1 0-8-16,0 0-25 16,-1 0-10-16,-1 0-42 15,1 0-21-15,1 0-41 16,0 0-16-16,0 0-11 16,0 0-3-16,8 1 5 15,3 1 2-15,8 2 3 16,30 4 2-16,-25-7-4 15,4 0-3-15,6 1-7 0,-1 1-2 16,-4 1-2-16,-7-1 0 16,-10 2-4-16,-6-2 1 15,-6 4 7-15,-5-2 6 16,-11 4 4-16,-2 4-1 16,-12 1-7-16,-3 3-5 0,2 2-3 15,-4 2 1-15,11-3-2 16,6-2 0-16,6-7 0 15,5-2 0-15,3-5 1 16,0-2-1-16,1-4-3 16,3 3-1-16,0 0-2 15,0 0-1-15,0 0 1 16,11-1 0-16,3 0-1 16,26-26-1-16,-26 40-2 15,-1-5 0-15,1 8 1 16,-4 5 1-16,-3-1 3 15,-4 4 1-15,-2 2 1 16,-1-4 0-16,-6 1 5 16,0 1 4-16,-11-3 6 15,-1 0 2-15,-4-5 1 16,-2 0 1-16,10-1 9 0,-11-6 2 16,-5-3 5-16,1-3 0 15,-11-5-6-15,8-3-1 16,1-5-3-16,3-3-2 15,9-4-6-15,3-1-5 16,9-2-11-16,2 2-3 16,5 7-4-16,0-2 1 15,6 6-44-15,0 2-25 16,3-3-108-16,4 7-70 0,6 0 159 16</inkml:trace>
  <inkml:trace contextRef="#ctx0" brushRef="#br0" timeOffset="76609.59">21396 4847 886 0,'-1'-2'483'15,"-7"-1"-125"-15,7 3-171 16,-3 1-45-16,1 5-67 0,4 5-5 16,-18 5-7-16,5 5 3 15,-6 7 3-15,-6 4-4 16,13 9-8-16,-12-5-7 16,12 2-16-16,-5-6-9 15,-3-11-13-15,13 4-4 16,1-7-8-16,5 3 0 15,10-1 0-15,4 0-1 16,0-5 3-16,2-1 1 0,1-5 5 16,-12-6 2-16,0-5 8 15,4-4 4-15,-1-9-1 16,15 0 1-16,2-8-8 16,4-3-3-16,-2-12 0 15,-8-4-3-15,-3-6 2 16,-5-3 0-16,-7 3-2 15,-7 3 1-15,-10 10-5 16,-5 6-1-16,-2 13-5 16,-3 6-4-16,0 7-1 15,-1 2 0-15,4 3 1 16,6 3 1-16,4 2-1 16,9 2 2-16,-6 3-21 15,-1 0-40-15,8 6-126 0,-6 2-90 16,15 1 163-16</inkml:trace>
  <inkml:trace contextRef="#ctx0" brushRef="#br0" timeOffset="76940.959">21761 5219 1205 0,'-6'-3'619'16,"2"3"-226"-16,-4-2-137 16,0 1-61-16,2 6-87 15,3 2-27-15,-5 1-31 16,2 0-10-16,-4-3-20 15,-2 1-8-15,10 2-4 16,0 1-1-16,1-1-2 16,-3-2 0-16,1-1 0 15,2-3-20-15,-3-1-55 0,4-1-61 16,0 0-489-16,0 0 429 16</inkml:trace>
  <inkml:trace contextRef="#ctx0" brushRef="#br0" timeOffset="77724.92">22140 4891 541 0,'-44'32'325'15,"31"-27"-49"-15,5 0-77 16,3-2-39-16,1 1-48 15,4-1-16-15,0-1-30 16,0-2-4-16,0 0 15 16,0 0 11-16,10 0 12 0,12-1-1 15,34-4-22-15,-19 2-18 16,-3 3-29-16,3 3-9 16,-8 2-9-16,-8 2-4 15,4 5-4-15,-10 0-2 16,-2 1 0-16,-13-1 3 15,-11-1 10-15,3 2 4 16,-13 0 6-16,2-1-1 0,5-1-8 16,-8-1-1-16,8 0-4 15,-6-1-1-15,-3-6-2 16,-1-3 0-16,-1-8-2 16,8 0-1-16,9 3-1 15,1 0-4-15,8 3-10 16,6 2-4-16,3 0-2 15,6 3 2-15,7 2 7 16,-2 1 3-16,3 6 0 16,1-1-1-16,-8 0 2 15,1 1 0-15,2 3 1 16,-7 1-1-16,5 4 2 16,-6 2 0-16,-10-2 1 15,-2-1 4-15,-8 0 2 16,-2-3 1-16,-2 1 3 0,-3-2 5 15,-7-2 12-15,-1-1 3 16,-12-3 10-16,6 0 0 16,-6-5-8-16,-1 0-4 15,5-4-9-15,-8-5-4 16,10-3-4-16,2-1-2 16,3-6 1-16,1 1-12 0,2-4-58 15,5 0-58 1,12 5 68-16</inkml:trace>
  <inkml:trace contextRef="#ctx0" brushRef="#br0" timeOffset="78911.82">23059 5182 368 0,'6'-10'306'16,"1"0"20"-16,-4 6-58 16,-2-3-15-16,-1 5-65 0,-2-3-16 15,-3 1-35-15,0-1-18 16,-4 0-14-16,2 0-8 16,-5-1-26-16,1 4-12 15,-4-3-20-15,0 0-13 16,-6 3-13-16,-3 4-6 15,-3 4-7-15,-2 5-2 16,4 1-3-16,-3-4 0 0,14 10-1 16,-5-9-2-16,10 4-5 15,7 2-3-15,-3-5-2 16,16 5 2-16,4 0 6 16,0-4 4-16,9-5 6 15,-2 1 1-15,2-10 4 16,3 0 2-16,1-3 1 15,-6-6 0-15,0-2-2 16,-5-5-1-16,-5 0-2 16,0 0 0-16,-5 2-2 15,-2 6 0-15,-5 3-5 16,-1 7-7-16,-4 7-2 16,-3 8-2-16,-2 6 2 15,-4 3 3-15,0 10 2 16,1 3 2-16,0 11 1 0,-1 3 2 15,-1 9 1-15,-3 3 1 16,1-1 1-16,4-3 0 16,1-11 2-16,4-4-1 15,-2-10 1-15,1-4 1 16,0-7 2-16,-7-3 1 16,6-5 4-16,-6-4 3 15,0-6 0-15,0-3 0 0,-7-4-5 16,0-4-1-16,1-4-1 15,-1-2-2-15,7-4-1 16,2-5-2-16,0 0-3 16,10 3-3-16,1 1-2 15,9 2 0-15,6 3-1 16,4-3 1-16,6 3 0 16,-3-3 1-16,14 5 7 15,-3 3 8-15,8-7 15 16,6 7 5-16,1-3-3 15,4 1-5-15,-4 5-9 16,-6-3 10-16,-10 1-35 16,-4 3-36-16,-12-3 35 15</inkml:trace>
  <inkml:trace contextRef="#ctx0" brushRef="#br0" timeOffset="79991.18">23815 5136 324 0,'-1'-1'231'0,"0"-1"36"0,0 1-16 15,0 0-57-15,0 0-33 16,0 0-70-16,0 0-28 16,-1 0-19-16,1 1-1 15,0 0 6-15,0 0 1 16,1 0 7-16,0 0-1 16,0 0-5-16,8 4-4 15,5 2-14-15,34 11-4 16,-26-19-4-16,-1-1-1 0,-4-6-2 15,0-4-1-15,-2 0-3 16,-7-5-1-16,0 5-1 16,-6 2 0-16,-2 1-3 15,-5-1-3-15,-5 9-10 16,-5 1-1-16,-8 4-4 16,-2 9 1-16,-4 0 1 15,2 2 1-15,-2 1 0 16,5 2 1-16,6 2-1 15,3 0 1-15,3-2-3 16,5-2-1-16,-2 0-2 16,8 0-2-16,4 1 4 15,-4-1 2-15,10 2 4 16,-4 0 2-16,7-1 2 0,-2 2-1 16,0-9 1-16,1 1 1 15,3-5 5-15,8-5 12 16,-3-5-65-16,4-6-61 15,4-7 66-15</inkml:trace>
  <inkml:trace contextRef="#ctx0" brushRef="#br0" timeOffset="80284.64">24269 4912 1115 0,'-9'2'501'0,"5"7"-249"15,-1 3-61-15,-3 7-76 16,2 4-24-16,-2 5-24 16,-3-1-9-16,0 1-17 15,0 3-6-15,-2-3-3 16,5 3-3-16,-4-4-3 16,7-2-3-16,-6-4-8 15,-1-1-2-15,9-1-3 16,-8-4 1-16,5-6 3 15,2-3-6-15,2-4-35 16,-2-2-33-16,4-4-99 0,0 3-54 16,0 0-165-16,3-17 231 15</inkml:trace>
  <inkml:trace contextRef="#ctx0" brushRef="#br0" timeOffset="80974.81">24203 5060 636 0,'1'-3'398'0,"6"4"-47"0,-4 3-122 15,3 3-36-15,7-2-56 16,-13-3-18-16,13 7-30 16,0-2-14-16,2-4-21 15,12 1-10-15,-4-5-18 16,4-3-6-16,-1 0-4 16,-3-3-1-16,-1-6 2 15,-1 1 0-15,-1-10-2 16,1-3-2-16,3-6-3 15,0-4-2-15,11 1-3 16,-1 0 0-16,-7 0 0 16,-2 5-2-16,-13 5 1 15,0 6 0-15,-8 8 0 16,6 7-1-16,-9 5-5 16,-7 1-1-16,0 8-1 15,-6 6 2-15,-12 6 5 16,6 5 2-16,-9 11 0 15,-7 0 1-15,8 10 1 0,-4-1 0 16,5-3 0-16,2 0-1 16,4-10 0-16,2-4-1 15,4-6-1-15,3-4-1 16,2-5 2-16,2-1 1 16,2-4 3-16,0-7 4 15,4-3 10-15,0-2 0 16,0 0-4-16,0 0-4 0,2-4-15 15,8-13-1-15,40-33-5 16,-22 24-3-16,8-3-9 16,6 3-1-16,5 4 3 15,-1 6 3-15,-17-2 10 16,1 4 0-16,-15 7-2 16,-3 5-1-16,2 13-3 15,-2 9 2-15,-7 3 4 16,-4 0 3-16,-5 1 7 15,-9-3 1-15,-1 1 2 16,2 3-1-16,3-2-3 16,2 1 0-16,-2 0-1 15,3-4 2-15,-2-3 1 16,-6-3 0-16,3-6 15 0,2 0-13 16,6-6-57-16,3-2-432 15,10-3 336-15</inkml:trace>
  <inkml:trace contextRef="#ctx0" brushRef="#br0" timeOffset="81924.34">25347 5162 374 0,'47'-2'267'0,"-40"2"7"0,-1 0-48 16,0-4-20-16,-2-1-13 16,1 3-7-16,-1-5-21 15,0 2-10-15,0-3-16 16,-1-1-8-16,-3 3-18 16,0 2-12-16,-4 0-33 15,-2-1-19-15,-5 2-29 16,-3-5-9-16,-6-2-7 15,-4 2-2-15,-7 2-2 16,1 0-3-16,-6 12 0 16,5-3-2-16,7 3-1 15,6 12-2-15,12-1-2 16,-2 4-1-16,-1-2-1 16,2-1 2-16,-2 0 0 15,0 2 0-15,9 1 2 16,-4-3 0-16,14 3 4 0,5-1 2 15,-1-5 2-15,6-3 2 16,-4-8 1-16,1-3 1 16,8-6 0-16,0-5-3 15,1-6-8-15,4-5-3 16,-4-4-3-16,2-3-3 16,-8-2-1-16,-2-1 1 15,-6 5 0-15,-5 1 7 16,-6 13 1-16,-5 5-7 0,-5 11-6 15,-6 8-3-15,-3 10 4 32,9-11 6-32,0 1 7 0,-28 42 2 0,-6 7 4 15,6 8 1-15,12-14 0 16,5 1 1-16,-3-2 1 16,-2-7-1-16,10-8 1 15,-7-7 0-15,13-3 0 16,-3-3 0-16,1-8 1 15,3 0 0-15,-3-10 2 16,7-2-1-16,4-6-24 16,4-4-36-16,13-11-126 15,0-2 116-15</inkml:trace>
  <inkml:trace contextRef="#ctx0" brushRef="#br0" timeOffset="82990.39">25896 4647 853 0,'-2'-4'420'0,"-3"2"-159"16,1 1-82-16,-1 2-88 15,3 1-40-15,1-2-18 16,0 0 5-16,1 12 18 15,0 9 11-15,1 30 28 16,-4-26 5-16,-10-1 6 16,0 6-5-16,-6 3-20 15,-2 5-9-15,-8 4-20 16,0 2-8-16,-3 4-17 16,2-3-6-16,13 6-7 15,2-6-3-15,-5-7-5 16,5-3 0-16,-1-9-2 15,0-2-1-15,12-4 0 16,2-2-1-16,3-5-1 16,-5-3-1-16,7-3 2 0,5-3 2 15,9-7 2-15,6-2 1 16,-2-8-3-16,8-1-6 16,2-6-14-16,3-2-6 15,13-2-7-15,-14-5 0 16,-2-1 8-16,-3 3 6 15,-12 4 9-15,-4 6 6 16,-11 11 6-16,-1 0-1 0,-6 5-5 16,-5 7 0-16,-3 1-3 15,-2 6 2-15,0 2 2 16,2 2 1-16,3 3-1 16,1-5-1-16,7 6 0 15,1-3 0-15,4-3 1 16,1 0 1-16,2-5 0 15,4-2 2-15,3-2 2 16,2-1 1-16,2-5 2 16,2-3 0-16,4-3-1 15,0-4-1-15,7-1-3 16,-4-6 0-16,2 1-2 16,-1 0 1-16,-5-2-1 15,-3 3 0-15,-9 1 0 16,-7 0 2-16,2 9-1 15,-3 5-3-15,-7 2-7 0,5 9-3 16,-13 2-1-16,-1 3 5 16,1 11 4-16,-9-3 0 15,-2 7 2-15,2 4 0 16,2 8 0-16,1 4 0 16,1 4 0-16,1 3 1 15,-1-2 0-15,1-2 0 16,-2-1 0-16,-2-4 0 0,-4-2 0 15,-3 1 0-15,-1 1 0 16,-1-4 1-16,10-4 0 16,3-6 3-16,5-13 3 15,3-4 2-15,-1-16 6 16,7-5-2-16,1-18-11 16,3-8-7-16,8-11-18 15,3-2 0-15,9 8 2 16,7 3 3-16,7 10 10 15,-4 0 1-15,4 6 5 16,-2 0 1-16,-3 4 3 16,-1-1 1-16,0 8 4 15,2 3 1-15,0-1 2 16,2 7-2-16,-1-1-2 16,-1-1-3-16,-4 6 5 0,-5-3 12 15,-6-1-56-15,-2 2 150 16,9-2-96-16</inkml:trace>
  <inkml:trace contextRef="#ctx0" brushRef="#br0" timeOffset="84823.32">26809 5001 128 0,'-4'2'92'15,"-4"3"3"-15,4-4-21 16,-2 3-38-16,1-1-13 15,2 1-13-15,0-3-4 0,1-1-1 16,-1 1 0-16,1-1 0 16,-3 2 6-16,1 0 36 15,-2 1 19-15,1 1 42 16,2-3 15-16,-4 2 4 16,4 1 2-16,2-2-1 15,-5-1 1-15,2 3 2 16,2-2-6-16,-3 2-7 15,3-4-6-15,-1 1-11 16,2 0-4-16,-2 1-10 16,0 4-5-16,1 0-10 15,1-5-1-15,2 6 0 16,-1-6-4-16,19 9-7 16,39 7-8-16,-21-17-18 15,2-5-7-15,-3 0-12 16,2 4-6-16,-8-3-3 15,-2 4 0-15,-8 2 3 0,-4-1 1 16,-11-1 4-16,4 3 1 16,-10-6-16-16,-5-2-23 15,-3 1-67-15,-8-1-57 16,-1 4-132-16,-2 1-204 16,-4 4 315-16</inkml:trace>
  <inkml:trace contextRef="#ctx0" brushRef="#br0" timeOffset="85169.17">26648 5299 1791 0,'1'0'85'15,"1"0"-20"-15,-4 0 70 16,2-1-15-16,0 0-2 16,0-1 3-16,8 1 4 15,13 0-3-15,28-1-23 16,-21 0-12-16,7 1-20 0,2 2-11 16,-1 1-24-16,-2 2-9 15,-6 1-12-15,1 0-3 16,-7 0-4-16,-4 0 0 15,-6 1 0-15,-6-3 2 16,-5-3 2-16,-2 0-7 16,0-1-32-16,-1 0-40 15,2 0 318-15,-1 0-208 16</inkml:trace>
  <inkml:trace contextRef="#ctx0" brushRef="#br0" timeOffset="109614.59">27762 4937 172 0,'0'-1'151'16,"0"0"57"-16,0 0-7 0,0 0-6 16,0 0-3-1,2-1-19-15,3-2-12 0,-2 2-22 16,-1 0-14-16,-2 1-25 15,0 0-12-15,0 0-38 16,0 0-13-16,0 0-21 16,0 1-4-16,0 0 0 15,0 1 0-15,-3 14 1 16,-14 35 0-16,1-24-3 16,0 3 0-16,-1 6-3 15,-2-5-1-15,2 3 0 16,-4-5-1-16,2-2 0 15,2-5 0-15,0 0-2 16,4-3 0-16,0-1-1 16,4 3-1-16,-1-5-1 15,4-2 0-15,6-3-1 0,3-3-2 16,9-4 3-16,1-2 1 16,11-1 3-16,-3-1 1 15,3-1-1-15,1-3-1 16,0 0 0-16,1-1 1 15,1-1 1-15,0-2 1 16,-6-3 0-16,0-1 0 16,-4-1 2-16,-3-2-1 15,-5-1 2-15,-3 1 2 16,-6 3 1-16,0 1-1 0,-5 6-4 16,-4-2-4-16,0 10-7 15,-3 4-3-15,-2 2 0 16,0 7 1-16,-2-4 4 15,0 0 2-15,3 1 0 16,4 1 2-16,0 3 1 16,3 1 0-16,2-1-1 15,1-2 0-15,3 0-1 16,1 1 0-16,1 0 2 16,1-1 0-16,0-3 4 15,2-1 6-15,5-8-78 16,0-1-82-16,9-6 94 15</inkml:trace>
  <inkml:trace contextRef="#ctx0" brushRef="#br0" timeOffset="110364.86">28553 4953 709 0,'5'-1'378'0,"-5"0"-86"15,-5-1-34-15,4 2-62 16,0-1-43-16,0 1-54 15,0 0-13-15,-9-1-23 16,-4 1-3-16,-22-1-11 16,15 0-3-16,0 1-7 15,2-1-6-15,-11 1-6 16,3 1-5-16,-3 2-8 16,-2 6-3-16,-1 0-4 15,4 0-2-15,0 5-1 16,2-5-3-16,8 8-1 0,4 1-1 15,7-1-5-15,1 1 0 16,1-6-1-16,4-2-1 16,2 2 3-16,10 4 1 15,2-3 1-15,-3 0 1 16,5-5 1-16,-2-6 1 16,6-1 1-16,5 3 3 15,1-12 1-15,3 4 0 0,3-14-1 16,2-3 0-16,0 3-3 15,1-8-1-15,-2 3-1 16,-4-2-1-16,-3 1 2 16,-7 1 0-16,-4 10 1 15,-7 4 1-15,-1 8 0 16,-4 2-4-16,-12 3-3 16,4 7-2-16,-9 4 1 15,-3 3 1-15,-1 10 3 16,-5-2 0-16,2 7 1 15,0-1 0-15,1-5 1 16,2 2 1-16,-1-6 1 16,3 1-1-16,6-2 0 15,1-4 0-15,3-5 1 16,2-2 0-16,2-3 1 0,1-3-1 16,3-2 1-16,0-1 10 15,0-2-51-15,0-1-35 16,0 0-117-16,0-1-112 15,7 1 194-15</inkml:trace>
  <inkml:trace contextRef="#ctx0" brushRef="#br0" timeOffset="110694.08">28656 5232 929 0,'-4'0'496'16,"-1"0"-128"-16,-2 1-188 16,4 6-24-16,-6-3-55 15,7 6-10-15,-5-1-15 16,-4-2-14-16,5 8-21 15,0-3-4-15,5 2-11 16,-1-1-6-16,-5-1-5 16,-8-3-2-16,7-2 0 0,0 0 1 15,5-5 4-15,3-1-17 16,-4-3-131-16,4 1-149 16,0 0 169-16</inkml:trace>
  <inkml:trace contextRef="#ctx0" brushRef="#br0" timeOffset="111247.239">29024 4958 532 0,'-11'5'312'16,"-9"1"-53"-16,6 1-52 15,-2-2-13-15,9 3-30 16,5-4-17-16,2 0-25 0,5 1-6 15,6-4 8-15,3-1-1 16,1-3-14-16,6-4-12 16,7-4-38-16,6-1-11 15,19 1-19-15,-3 3-8 16,-5 0-9-16,-4 4-5 16,-16 4-4-16,-8 3-3 15,-8 7-3-15,-7 4 0 0,-8 12 3 16,-7 3 3-16,-13 5 2 15,-1-2 2-15,-5 6-2 16,-6-9-1-16,10 3 1 16,0-4-2-16,8-6-1 15,8 1 0-15,7-5-1 16,-1-2 1-16,-6-4 1 16,5-2 1-16,0-2 2 15,1 1-3-15,8-3-49 16,-2 1-33-16,-7-3-107 15,6-1-111-15,4 0 195 16</inkml:trace>
  <inkml:trace contextRef="#ctx0" brushRef="#br0" timeOffset="111575.86">29127 5150 1163 0,'-7'0'503'0,"0"8"-278"15,2-4-41-15,9 7-50 16,-2-5-11-16,11 3-11 15,8 3-11-15,1-3-27 16,5 1-14-16,2-5-18 16,-5-1-8-16,-4-7-10 15,0 2-4-15,-5-5 2 16,-2-1-15-16,-3-2-85 16,-4 1-85-16,-4 4 96 15</inkml:trace>
  <inkml:trace contextRef="#ctx0" brushRef="#br0" timeOffset="113346.8">29969 5264 359 0,'8'-1'264'0,"-8"1"38"0,2-1-82 15,2 1-46-15,-6-2-17 16,1 1-13-16,0 1-7 16,0 0-29-16,0-1-11 15,0 0-18-15,-14-1-7 16,-31-6-14-16,26 4-10 15,0 1-18-15,-5 2-10 0,9 1-11 16,-5 4-5-16,2 0-4 16,3 3 0-16,-1 2-3 15,3-1 0-15,3 2-2 16,3 1 0-16,4 1-2 16,3 0-1-16,2 0 0 15,5-3 0-15,6 1 2 16,1 0 1-16,6-3 4 15,2 1 0-15,4-5-2 16,1-1-1-16,-3-5 0 16,-1-1-1-16,-6-3-3 15,-1-4 0-15,-8 0-1 16,1 1 1-16,-4 3 5 16,-3 5-8-16,2 4-4 15,-4 5 0-15,0-7 0 16,-4 8 7-16,-4 21 5 0,-39 40 0 15,29-22 1-15,-3 3 1 16,-3 7 1-16,1-5 1 16,-1-1 2-16,1-5-1 15,3-3 0-15,-1-1 0 16,3 1-1-16,0-3 0 16,4-5 3-16,0-6 1 15,0-11 7-15,-4-7 2 16,-2-10 4-16,7-1-1 0,-7-17-2 15,9 3-2-15,2-13-3 16,-8-7-2-16,13 0-7 16,-3 1-2-16,5 7-6 15,10 4-1-15,4 6 1 16,6 0 1-16,-1 1 5 16,1-2 6-16,-1 0 22 15,4 1 10-15,17 4 20 16,0 0 0-16,7 4-8 15,-2-4-6-15,-1 1-14 16,0 1-5-16,1 8-9 16,0 5-6-16,-10 1-3 15,-11 2-2-15,-13-6 0 16,-3 0 1-16,-5 0 3 0,3 1-19 16,-3-1-48-16,0 0-55 15,0-1-156-15,0 0 171 16</inkml:trace>
  <inkml:trace contextRef="#ctx0" brushRef="#br0" timeOffset="113797.62">30565 5062 832 0,'2'-12'390'0,"6"5"-151"15,-4 1-28-15,-7 3-37 16,3 5-26-16,-7-2-53 16,5 8-23-16,-2 7-22 0,-3 5 4 15,2 14 15-15,-17-3 0 16,1 7-14-16,0-3-11 16,-2-1-16-16,7-2-5 15,-1-2-8-15,-6-5-2 16,5-2 1-16,-3-2-2 15,7-6 2-15,0-2-4 16,4-7-33-16,2-6-28 0,5-7-101 16,2-4-53-16,5-7-188 15,6-2 240-15</inkml:trace>
  <inkml:trace contextRef="#ctx0" brushRef="#br0" timeOffset="114096.82">30944 4963 1175 0,'-2'-1'510'0,"-10"2"-272"16,-6 2-47-16,4 6-59 16,-2 3-15-16,1 5-25 15,-1 3-17-15,-1 7-33 16,1 0-11-16,0 4-10 0,-2 2-3 15,-1-4-5-15,2 5-3 16,-3-3-2-16,3-1 0 16,-2-1 0-16,-2-2 1 15,2-2-1-15,-1-2 1 16,3-1 0-16,5-4 4 16,-1-7-19-16,2-4-33 15,-2-9-118-15,0-5-98 0,3-10 153 16</inkml:trace>
  <inkml:trace contextRef="#ctx0" brushRef="#br0" timeOffset="114350">30469 5222 780 0,'-7'-6'433'0,"-2"3"-55"15,16 2-89-15,-8-1-95 16,9 2-37-16,13 1-55 16,-12-1-13-16,15 0-7 15,5 1-12-15,5 1-25 16,10 2-12-16,-2 1-14 0,-8-4-4 16,-9-1 4-16,-3 1-5 15,-6 2-88-15,-4-3-59 16,-5 2 76-16</inkml:trace>
  <inkml:trace contextRef="#ctx0" brushRef="#br0" timeOffset="114882.66">30840 5364 519 0,'30'36'366'16,"-24"-35"23"-16,4 1-153 16,0 0-12-16,1-1-49 15,6 2-15-15,-9 0-23 16,0-1-15-16,1 4-27 15,-9 1-11-15,0 4-28 16,-2 6-8-16,-10 3-5 0,-1-1-5 16,-2 8-9-16,-10-7-6 15,0 6-10-15,0-3-3 16,0-4-5-16,5 4-2 16,5-9 0-16,3 1-1 15,3-4 0-15,6-2 0 16,3-4-1-16,0 2 0 15,5-5 2-15,3 0 2 0,5 1 4 16,5-2 0-16,6 0-1 16,3 0-2-16,9-1 2 15,-6-3 0-15,-2-3 3 16,-1 3 1-16,-11-4-2 16,-7 4 0-16,3 2-5 15,0 1 0-15,-11 0-2 16,11 2-1-16,-10-1-35 15,-5-1-48-15,4-1-160 16,-1 0 152-16</inkml:trace>
  <inkml:trace contextRef="#ctx0" brushRef="#br0" timeOffset="115446.13">31472 5101 1217 0,'3'-11'556'0,"-3"1"-228"16,0 4-62-16,0 3-72 15,-1 5-44-15,0-2-75 16,0 0-29-16,-5 9-31 16,-13 2-4-16,-47 37-4 15,25-31 0-15,6 6-1 16,10 3 0-16,4-6-1 16,7 5 0-16,5-6-1 15,7 2 0-15,3-1-2 16,5 1 0-16,6-2 1 15,1-1 0-15,9-3 2 16,1-4 2-16,6-6 2 16,8-2 1-16,-4-5-1 15,3-5 1-15,-6-6-1 16,0-3 1-16,1-6 2 0,2 0 0 16,-3-5 2-16,-4-1 0 15,-9-5 1-15,-9-10-1 16,-8 4-3-16,-7-3-2 15,-17 2-8-15,0 11-4 16,-5 5-6-16,-3 7-3 16,8 14 4-16,-10-4 1 15,9 4-3-15,1 2 4 16,6 2-25-16,6 1 20 0</inkml:trace>
  <inkml:trace contextRef="#ctx0" brushRef="#br0" timeOffset="125009.33">2532 7505 470 0,'-34'-4'287'15,"29"2"-34"-15,5 2-85 16,-4-1-29-16,3 1-38 16,0-2-16-16,0 1-20 15,0 0-3-15,0 0-11 16,-1 0-1-16,1 0-2 15,1 1-1-15,0 0 6 16,0 0-1-16,0 0-1 16,0 0-5-16,0 0-12 15,0 1-6-15,-1-1-11 0,0 0-4 16,0 0-3-16,0 0 0 16,0 0 2-16,1-1 0 15,3 0-2-15,26 0-1 16,47-4-5-16,-31 8 0 15,-3-6-2-15,4 5 0 16,-8-2 0-16,-2-7-1 16,-1 10 1-16,-11-3-1 15,2 7 0-15,-17-4-1 0,-10-4 0 16,1 2-2-16,-16 0 7 16,14 11 4-16,-11 0 6 15,-1 5 1-15,-3-2-5 16,-10-3-1-16,2-1-4 15,-5-4 1-15,11-1 0 16,-1-5 0-16,1-1 3 16,11 1 0-16,3-2-2 15,1-1-1-15,9 2-5 16,-6-1-3-16,0 1-4 16,1 0-2-16,0 0 2 15,0 0 1-15,0-1 4 16,0 0 0-16,5 0 0 15,7 0 0-15,1 0 0 16,27-3-1-16,-21 5 0 0,-2 3 0 16,0 3-1-1,6 5 0-15,-8 1-1 0,-3 1 0 16,-7 1 1-16,-7 2-1 16,-9 3 2-16,5 6 1 15,-1 5 1-15,-10-4 1 16,-5 1 2-16,-7-7 0 15,-6 1 3-15,2-7 1 0,3 0 3 16,-1-6 1-16,2-13 15 16,1 0 3-16,5-12 2 15,-4-4-1-15,8-4-17 16,4 0-4-16,-4-8-9 16,14 7-2-16,5 2-6 15,0 0-1-15,9 10-17 16,-4 2-48-16,4 5-138 15,7 3-258-15,8 3 298 16</inkml:trace>
  <inkml:trace contextRef="#ctx0" brushRef="#br0" timeOffset="126526.22">3385 7572 545 0,'36'-35'312'0,"-36"26"-27"16,9 5-36-16,-11-4-46 0,-1 5-21 15,2 0-47-15,-3-3-23 16,3 6-46-16,0 0-18 16,0 0-28-16,-1 0-7 15,-5 1-8-15,-11 5-1 16,-31 19-2-16,25-11 1 16,0 7 0-16,-4 1-1 0,-3 0 1 15,4 0-1 1,6 0 1-16,0 1-1 0,9 0-1 15,2 0 0-15,5 0-1 16,10 2 0-16,2-1 0 16,7 1 1-16,2-10 1 15,2 2 1-15,2-6 2 16,1-7 0-16,5 2 3 16,4-8 0-16,5-12 1 15,3-1 2-15,0-15-3 16,-10-8 0-16,1-3 0 15,-4 2-1-15,-3 5 1 16,-4 3 2-16,-11 5 1 16,-6 1 2-16,-9 2-3 15,1 7-1-15,-10 7-8 16,1 1-1-16,-9 3-5 0,-2 2 0 16,0 2 0-16,3 4 1 15,12 6 2-15,-10-4 0 16,7 2 0-16,-7 1-1 15,-2-1-1-15,11 4 36 16,5-4-132-16,8 2-127 16,11 3 155-16</inkml:trace>
  <inkml:trace contextRef="#ctx0" brushRef="#br0" timeOffset="126923.56">3690 7725 847 0,'0'0'458'16,"1"3"-64"-16,-1-2-128 15,3 3-80-15,-2-1-45 16,-1-1-78-16,1 5-17 0,-1-1-29 15,0 1-7 1,0 1-4-16,0-2-2 0,0-6 0 16,-1 2 2-16,1 0-37 15,0-1-64-15,0-1 63 16</inkml:trace>
  <inkml:trace contextRef="#ctx0" brushRef="#br0" timeOffset="128177.4">4048 7563 396 0,'-27'-18'249'0,"27"17"-7"16,0-1-40-16,1 0-53 15,-2 1-16-15,1 0-30 16,0 0-14-16,0 0-22 16,0 1 0-16,0-1-2 15,0 0 2-15,0 0-5 16,11-3-10-16,4-1-11 16,32-8-7-16,-18 8-13 15,-4-9-5-15,7 9-11 16,-3-2-2-16,0 11-3 15,-4 4-2-15,-16 0-3 16,-3 2 0-16,-6-2 4 16,-7 2 1-16,-1 6 7 0,-1 1 2 15,-14-6 1-15,4 3 0 16,-2-4-2-16,-8-3 1 16,8-1-1-16,1 0 0 15,0-2-2-15,6 3-1 16,-1-7-1-16,7 2-2 15,2-2-1-15,2-1-2 16,5 1-9-16,-1 0-3 0,0 0-1 16,0 0 1-16,3 0 8 15,10 1 3-15,5 1 0 16,28 2 0-16,-24 0 0 16,3-2 0-16,-1 3 0 15,-2 2 0-15,-4 1 0 16,-5 1 1-16,-6 4 0 15,-2 1 0-15,-1 3 1 16,-6 0-1-16,-7 5 1 16,-1 3 0-16,-11-2 2 15,1-2 1-15,-3-1 2 16,-3-8 3-16,2-3 3 16,1 4 2-16,0-15 1 15,-1-1 1-15,1-4 0 16,1-5-1-16,1-1-2 0,0-2-3 15,14-4-7-15,-2-3-2 16,7 6-15-16,8 2-14 16,-6 2-101-16,10 4-86 15,8 2 132-15</inkml:trace>
  <inkml:trace contextRef="#ctx0" brushRef="#br0" timeOffset="129058.409">4819 7630 699 0,'1'-5'417'0,"1"2"-4"16,-1 0-139-16,-1 2-74 16,-1 0-39-16,-1 0-65 15,1 0-23-15,-13-4-31 0,2 2-10 16,-32-7-11 0,29 10-3-16,-7 0-8 0,-5 1-2 15,1 3-4-15,1-1-1 16,1 3-3-16,2 5 0 15,4 0-1-15,1 1-1 16,4 2 1-16,1-2 0 16,4 0-2-16,4 0 1 15,4 3-2-15,1-4 0 16,3 0 1-16,2-1-1 0,3-6 0 16,1 2 1-16,3-6 1 15,2 1 2-15,-2-8 0 31,-6 4 0-31,-1 0 1 0,18-18-2 0,3-4-6 16,-2-4-4-16,-12 9-3 16,2 2-1-16,-6 5 1 15,-5 1 2-15,1 7-11 16,-3 5 0-16,-4 9 0 16,0 4 0-16,-8 8 11 15,0 5 6-15,-1 15 2 16,-1 4 1-16,-1 7 2 15,-3 4 1-15,1 0 0 16,0 0 0-16,1-2 1 16,0-2 0-16,0-5 0 0,0 0 0 15,-1-6 0-15,0 1 0 16,1-3 2-16,-4-11 1 16,-2-5 3-16,-5-6 0 15,8-5 3-15,-7-5 0 16,9-6 1-16,1-2 0 15,-11-15-3-15,24 3-2 16,-6-14-9-16,-3-2-4 0,8-1-3 16,-14-3-1-16,14 2 6 15,2 1 0-15,10 1 1 16,-3 1 0-16,2 4 13 16,6 3 8-16,3 4 9 15,7-1 3-15,4 4-10 16,1-1-7-16,3 2-3 15,7 5-2-15,-4-1 0 16,3 5-3-16,-7-5-1 16,1 3 0-16,-7 1 0 15,-3 1 15-15,-3 3-91 16,-6-7-112-16,-7-4 123 16</inkml:trace>
  <inkml:trace contextRef="#ctx0" brushRef="#br0" timeOffset="130327.05">5270 7631 334 0,'-1'0'225'16,"0"0"5"-16,0 0-97 15,0 0-23-15,0 0-13 16,1 0-1-16,0 0-17 15,11 2-5-15,1 1-7 16,26 4 3-16,-23-5-8 16,-4-2-10-16,3-1-15 15,3-1-7-15,-1-3-1 16,6 0 1-16,-6-3 1 16,-4-3-2-16,-1-4-5 15,-5-3-4-15,-1 1-3 16,-5 2 1-16,-1 7 0 15,-8-4-2-15,-5 7-8 0,-2 3-8 16,0 4-8-16,-3 8-1 16,-2 2 1-16,2 3 2 15,-3 0 3-15,9 5 0 16,1-1 0-16,-10-3 0 16,4-1-2-16,-1 1 0 15,12 5-1-15,10 0 0 16,-2 0 2-16,6 1 2 15,0-8 2-15,-5 1 1 0,18 1 3 16,-4-10 1-16,-3-2 2 16,12-4 2-16,-3-8 13 15,2 1-18-15,9-10-137 16,-4-5-259-16,-3-8 249 16</inkml:trace>
  <inkml:trace contextRef="#ctx0" brushRef="#br0" timeOffset="130595.73">5744 7477 725 0,'-7'-4'415'0,"-1"7"-33"0,2 3-139 15,-6 1-98-15,3 7-35 16,-2 0-57-16,-2 1-13 15,7 9-18-15,-2-1-6 16,-2 2-7-16,-4-1-2 16,1-1-2-16,3-1-1 15,3-1 0-15,0-2 0 16,1-1 2-16,-2-7 8 0,3-2-67 16,-1-7-44-16,-1-6-131 15,3 0-95-15,1-9 206 16</inkml:trace>
  <inkml:trace contextRef="#ctx0" brushRef="#br0" timeOffset="131291.43">5666 7534 700 0,'-1'0'342'0,"0"0"-114"16,1 5-42-16,0-5-50 15,0 0-20-15,0 0-37 16,0 0-10-16,18 8-25 16,27 28-7-16,-24-28-9 0,0-5-3 15,-7-2-4-15,12-1-2 16,-7-5-2-16,-2-5 1 16,3-3-1-16,-3-10-1 15,6-2-2-15,1 1-1 16,-6-11-3-16,2 5-2 15,-6-5-2-15,-2 3-1 16,-3 10-3-16,-5 3-1 0,-1 13-2 16,-5 3-6-16,-1 3-5 15,2 0-1-15,0 0 1 16,0 0 5-16,-3 5 3 16,-3 13 1-16,-32 40 1 15,26-26 0-15,1 7 1 16,-1-1 1-16,-9-4-1 15,3 0 1-15,0-2 0 16,5 3 1-16,2-2 1 16,4 1-1-16,2-1 1 15,-5-7-1-15,11-2 1 16,-4-7 1-16,-2-12 9 16,4-3 6-16,-8-14 1 15,12-4-1-15,2-14-10 16,6-5-5-16,15-7-30 15,-3-3-12-15,18 5-11 0,0 6-1 16,0 9 28-16,-4 4 11 16,-11 7 12-16,-2 5 8 15,-6 9 9-15,-2 1 4 16,-7 12 8-16,1 0-5 16,-4 6-4-16,-3 3-2 15,-2 0-7-15,-4 1-2 16,-2 0-3-16,-2 1-1 0,-2 1 2 15,0-1-1-15,1-1 1 16,0-4 0-16,2-7-7 16,0-3-39-16,2-7 28 15</inkml:trace>
  <inkml:trace contextRef="#ctx0" brushRef="#br0" timeOffset="132440.7">6591 7557 516 0,'35'-1'318'0,"-27"0"-23"15,-1-1-50-15,-4-3-81 16,5 3-31-16,-2-4-32 15,-4-4-11-15,-2 2-3 16,-3-2-1-16,-4 1-9 16,5 7-6-16,-5-7-23 0,0 7-6 15,-6 0-16-15,-5-8-6 16,2 16-10-16,-2-1-7 16,-4-1-5-16,0 10-3 15,-3 0 1-15,0-1 1 16,-1 3 1-16,6 5 0 15,0-7 1-15,1 2 0 0,14 5-1 16,-1-5 1-16,5-2-1 16,5 0-1-16,0-5 2 15,7 0 0-15,7-3 2 16,3-2 1-16,5-7 0 16,-3-3 0-16,-8-5-4 15,8-4-7-15,-1-4-15 16,1 0-2-16,6-5-4 15,-13-3 1-15,-3-1-3 16,-3 0-2-16,-5 5 5 16,-1 5 4-16,-1 13 0 15,-3 7-2-15,-4 8-2 16,-3 5-2-16,-7 5 15 16,0 6 4-16,-1 11 3 15,-2 1 1-15,-2 11 2 16,-2 5 0-16,-2 3 4 0,2 4 1 15,1-3 1-15,2-6 1 16,1-8 1-16,1-5-1 16,3-7 1-16,0-3 2 15,-5-2 2-15,1-2 1 16,-5-9 4-16,3 0 1 16,8-7 0-16,-10-4 0 15,5-8 0-15,-2-8 0 16,0-11-7-16,8-2-7 0,-3-6-17 15,3-4-3-15,3 3-1 16,4 3 4-16,8 11 12 16,-2-1 3-16,5 0 15 15,-3 6 10-15,5-7 23 16,11 5 5-16,3 2 4 16,14 2-5-16,4-1-14 15,2 6-2-15,5 1-11 16,-8-7-4-16,-2 6-6 15,-3-4-4-15,-9 5-5 16,-3 2 1-16,-9 1 0 16,-5-3 2-16,-4 4-24 15,-1-3-34-15,-3-4-172 16,0-1 148-16</inkml:trace>
  <inkml:trace contextRef="#ctx0" brushRef="#br0" timeOffset="133240.09">6992 7190 711 0,'5'-18'462'0,"1"1"6"0,-3 3-227 16,-1 5-43-16,1 3-78 15,-3 4-35-15,2 7-51 16,-2-5-14-16,-1 0-16 16,-2 18-1-16,-17 50 2 15,1-19 0-15,-7 7 1 16,-4 2-1-16,8 1 0 16,-6-10 1-16,3-6-1 15,5 2 0-15,7-12 0 16,2 0 0-16,2-4-1 15,5-4 0-15,-1-7 1 16,0-5 0-16,11-8 2 16,8-3 3-16,-7-12-2 15,16-3-1-15,8-8-5 0,-6-4-3 16,14 1-5-16,0 1 0 16,-10 2 2-16,1-2 1 15,-11 4 5-15,-4 2 2 16,-7 4 0-16,-3 6-1 15,-6 7-5-15,-2 5-3 16,-6 2-2-16,-3 0-1 0,1 5 5 16,0 1 1-16,1 2 1 15,5 3 0-15,0-3 1 16,3-1 0-16,4 0-1 16,1-2 1-16,1-3 0 15,7 0 2-15,6 1 1 16,3-2-1-16,5-3-1 15,-2-2 1-15,2-5 0 16,0-2 1-16,4-7 2 16,1-1 0-16,-9-8 1 15,-3-3 0-15,-2-2 1 16,-8-5 0-16,5 3 1 16,-7-6-2-16,-5 9-4 15,-1 7-7-15,-12 12-10 0,14 17-1 16,-10 4 0-1,1 8 5-15,-1 5 8 0,-10 2 0 16,7 11 1-16,-10 2 1 16,-5 12 0-16,-4 3 1 15,-2 4 1-15,5-2 0 16,-2-8 0-16,2-2 0 16,-3-4 0-16,2-2 0 15,0-2-16-15,3-5-37 16,6-13-159-16,5-5 141 0</inkml:trace>
  <inkml:trace contextRef="#ctx0" brushRef="#br0" timeOffset="134291.19">8076 7524 448 0,'9'-2'308'0,"-5"-2"30"0,1 0-77 15,-4 4-86-15,-5-2-28 16,3 2-30-16,0 0-11 16,0 0-6-16,-3 9-5 15,-26 4-20-15,-17 35-10 16,19-23-16-16,-4 0-11 16,-3 4-19-16,-7 1-4 15,5 5-6-15,-4-5-1 16,7-11-1-16,15 3 0 15,-5-20 2-15,12 2 2 0,9-3-7 16,-6-12-29-16,17 1-89 16,-9-10-88-16,6-2 119 15</inkml:trace>
  <inkml:trace contextRef="#ctx0" brushRef="#br0" timeOffset="134539.879">7882 7512 765 0,'-1'0'438'16,"-7"-2"-78"-16,8 11-165 15,-6-2-33-15,1 5-51 16,5 8-7-16,-4-8-25 16,7 9-11-16,8 4-17 0,0-4-7 15,8 7-11-15,-9-6-4 16,2-2-8-16,4-1-3 15,1-1-5-15,2-5-1 16,0-6-1-16,-2-5 17 16,3-9-68-16,2-1-62 15,4-12 69-15</inkml:trace>
  <inkml:trace contextRef="#ctx0" brushRef="#br0" timeOffset="135289.389">8830 7233 321 0,'2'-9'232'0,"1"1"44"16,1 0-49-16,2 3-39 16,1 3-10-16,-2 1-27 15,-3 0-10-15,1 2-38 16,-3-1-21-16,-1 0-28 0,0 0-11 15,0 0-8-15,-7 23-1 16,-15 39-7-16,0-22-4 16,6 12-7-16,-1 2-3 15,2 1-4-15,-3-6-1 16,-5-10-1-16,0-3-1 16,-1-3 1-16,4 1-1 0,-2-6 0 15,14-1 0 1,-1-7 1-16,9-3 1 0,1-7 4 15,-7-10 3-15,7-2-18 16,-1-7-30-16,1-10-120 16,4 1 99-16</inkml:trace>
  <inkml:trace contextRef="#ctx0" brushRef="#br0" timeOffset="136089.18">9169 7559 692 0,'0'-7'406'16,"-2"7"-39"-16,-4-1-131 15,0 2-93-15,6 5-42 16,-10 1-47-16,2 6-15 16,-1 3-18-16,-9-2-2 15,5 8-3-15,-9 0 4 0,4 2 4 16,3 1 1-16,2 2 2 16,4-3-3-16,3-7-4 15,2 1-2-15,-1-18-2 16,5 0 5-16,0-6 1 15,0 5-2-15,0-1-5 16,11-25-1-16,19-34-37 16,-7 24-20-16,5 4-35 15,-3 1-10-15,-2 8 30 16,-1 6 16-16,-2 9 31 16,-1 0 3-16,6 8 1 15,-15-4 2-15,-3 0 10 16,7 9 5-16,-7 7 8 15,7 7 3-15,-8 3-6 16,-5 0-2-16,-8-3-3 16,0 0-2-16,2 4 0 0,-12-1-1 15,14 3-1-15,-11-1 0 16,1-5 0-16,13 1 1 16,-12-11-1-16,12 1 1 15,-6-9 5-15,3-1 2 16,0-4-2-16,4-6-3 15,7-1-5-15,0-3-9 0,11-5-30 16,0-5-33-16,10-4-30 16,0 0 3-16,1-1 26 15,-3 8 33-15,-3 6 29 16,1 0 3-16,-5 9 28 16,-1-2 15-16,-5 6 12 15,-3 3 2-15,-3 11-14 16,-5 2-11-16,-4 6-6 15,-2 6 1-15,-7 0-9 16,0 1-3-16,2 0-4 16,-7 2-1-16,8-4 0 15,0-5 0-15,0-5 2 16,7-5 1-16,-1-4-12 16,1-4-34-16,1-7-101 15,-1 5-87-15,1-7 132 16</inkml:trace>
  <inkml:trace contextRef="#ctx0" brushRef="#br0" timeOffset="136490.17">9730 7516 749 0,'0'13'427'16,"-6"6"-64"-16,3-3-85 15,-7-1-99-15,-10-1-38 0,-2 1-44 16,7 4-17-16,-6-1-24 15,1 1-8-15,12 2-15 16,-3-1-4-16,6-2-8 16,6 0-3-16,12-3-4 15,-9-6-1-15,8-3-1 16,7-3-1-16,-4-6-2 16,12-1-1-16,2-8-1 15,-2-1-2-15,-7-10 0 16,-6 1 0-16,-1-3 2 15,-11 1 0-15,-2-2-1 16,0 5 0-16,-7 2-5 16,0 4-1-16,-11 6-5 15,-1 0-1-15,0 9 0 16,-3-2 2-16,7 5 0 16,1 2 1-16,-5-4 8 0,14 6-21 15,-4-6-53-15,0 3-54 16,8 0-155-16,-3-3 175 15</inkml:trace>
  <inkml:trace contextRef="#ctx0" brushRef="#br0" timeOffset="136855.949">10298 7138 965 0,'5'-14'515'15,"5"5"-117"-15,-3 4-205 16,2 4-38-16,-6 2-81 16,-2 3-31-16,-7 12-23 15,-3 6-5-15,-8 20 6 16,-6 8 3-16,1 15 5 15,-7 2 5-15,7-8-2 16,4 0-1-16,-1-16-6 16,-1-2-4-16,7-3-5 15,-9-8-3-15,3-2-1 0,8-3 0 16,-10-14-2-16,12-1 2 16,6-7 4-16,-1-5-25 15,6-2-79-15,-2 2-5 16,0 1 37-16</inkml:trace>
  <inkml:trace contextRef="#ctx0" brushRef="#br0" timeOffset="137606.78">8488 7954 762 0,'10'-6'375'0,"22"-15"-128"16,-25 21-46-16,-2 7-79 16,-1-7-22-16,0 4-32 15,-1 0-5-15,-3-4-3 16,0 0 1-16,11 6 0 15,13 2 0-15,36 7-6 16,-35-20-7-16,20 5-13 16,3 0-5-16,19-7 3 15,19 0 6-15,13-5 4 16,11 2 0-16,14 4-11 16,8 3-9-16,0 9-11 0,-10-6-4 15,-6 7-3-15,-17-2-1 16,-13-4-2-16,-1 10 0 15,-21-5 0-15,0 7 0 16,-16-6 1-16,-3-2 0 16,-5 2 0-16,-9-3 2 15,-9-3 4-15,-6-1 3 16,-10-12-1-16,-2-3-1 0,-4 2-9 16,-2 0-18-16,1 3-61 15,-1 1-51-15,2 1-245 16,-1 3 243-16</inkml:trace>
  <inkml:trace contextRef="#ctx0" brushRef="#br0" timeOffset="140538.36">8608 8169 361 0,'39'-7'212'0,"-39"11"-1"15,-5-1-42-15,4 6-35 16,8-3 0-16,-5 1-23 16,4-2-4-16,-3-3-10 15,-3-2-1-15,7-1 7 16,2-2-2-16,-1-2-8 0,-7-1-7 15,-3 2-17-15,-2 0-12 16,3 9-19-16,-8 1-11 16,-2 13-18-16,-8 5-4 15,-14 7-1-15,11 9 0 16,-8 2-1-16,4-4 1 16,3-2 0-16,8-6 0 15,-4-10-1-15,3-1 1 16,4-3-2-16,-5 2 0 0,13 1 0 15,4 1-1-15,2-3 1 16,3-2 1-16,7 1-1 16,-3-3 1-16,7-4 1 15,1-3 1-15,2-11 2 16,5-4 1-16,6-7-1 16,0-5-1-16,7-4-3 15,-6-5 0-15,-10-2-2 16,4 3 1-16,-6 5-1 15,-3 5 0-15,-4 9-1 16,-6 4-5-16,-17-1-3 16,0 7-1-16,-6 4 1 15,0 7 3-15,6 7 2 16,-8-2 1-16,6 2 1 0,-3-5 0 16,-1-1 1-16,10 0 0 15,0 0 0-15,-2 0 0 16,9 1-1-16,-3-1 0 15,6 0 0-15,3 0 20 16,-3-2-69-16,6 0-35 16,-7-6-103-16,6-1-100 15,4-8 191-15</inkml:trace>
  <inkml:trace contextRef="#ctx0" brushRef="#br0" timeOffset="141253.74">9033 8216 325 0,'0'0'206'0,"0"0"22"0,0 0-9 16,0 0-5-16,0 0-12 16,0 0-37-16,0 0-14 15,0 0-32-15,0 0-15 16,0 0-30-16,0 0-17 15,0 0-24-15,17 2-9 16,27-5-14-16,-18-6-2 16,1 4-4-16,-3 3-3 0,-1 6-1 15,-7 2 0-15,-10 3-2 16,-2 2-2-16,4 8 1 16,-6-1 0-16,-2 4 3 15,-2 1 3-15,-14-6 3 16,4 0 1-16,-3 2 0 15,-3-2 0-15,2 6 0 16,-11-3-1-16,-4 0-1 16,2-6-1-16,-2-1-2 15,8 2 0-15,3-1-1 16,2 1 0-16,5 1 0 16,-1 0 0-16,6 1-1 15,2-2 1-15,0-4 0 16,3 0 0-16,3-6 1 0,5 0 0 15,4-3 2-15,5-2 1 16,7-2 1-16,3-3 0 16,6-5-2-16,8 1 0 15,-1 1-2-15,-8-2 0 16,-9 3-1-16,1 3 0 16,-14 4-2-16,3 0-1 15,0 4-2-15,-10-1 0 16,-2 2 9-16,2 1-25 15,-3-1-90-15,0 0 81 0</inkml:trace>
  <inkml:trace contextRef="#ctx0" brushRef="#br0" timeOffset="141520.55">9449 8475 1211 0,'-7'-1'509'0,"4"2"-299"16,2 1-64-16,-5-1-50 16,6-1-31-16,-1 0-26 0,-1 0-9 15,0 8-17-15,-3 4-4 16,-15 28-4-16,14-28 0 15,1-3-2-15,2-3 30 16,3-1-94-16,0-3-83 16,9-1 100-16</inkml:trace>
  <inkml:trace contextRef="#ctx0" brushRef="#br0" timeOffset="141988.47">9880 8232 1051 0,'0'-1'525'16,"-3"0"-199"-16,0 4-175 16,2-3-44-16,0 0-71 15,-9 20-9-15,-33 33 1 16,9-28-2-16,0 4-3 15,-5-1 3-15,14 6-2 16,4-1 0-16,6-9 1 16,16 4-2-16,6-7-9 0,4-1-2 15,5-4-2-15,-11-5 1 16,-4-5-1-16,8-4-1 16,13-6 0-16,3-2-2 15,13-7-2-15,-4-4-1 16,-5-5-1-16,0-1 1 15,-8-3 1-15,-11 0 1 16,0-5 3-16,-5 2 0 16,-6-4-2-16,1 3-2 15,-12 5-5-15,-4 2-4 0,-4 10-4 16,0 5-1-16,1 10 0 16,-3 3 13-16,5 5-44 15,3 1-33-15,3-5-117 16,2 3-121-16,9-1 200 15</inkml:trace>
  <inkml:trace contextRef="#ctx0" brushRef="#br0" timeOffset="142488.34">10106 8250 1003 0,'0'0'475'16,"-1"0"-192"-16,1 0-70 15,0 0-88-15,1 0-35 16,19 1-45-16,27-11-8 0,-25-5-16 15,1-1-6-15,6 1-6 16,-2 4-3-16,-5 3 2 16,-2 3 1-16,-4 4 4 15,-3 1 1-15,-6 3-2 16,-2 3 0-16,-3 2-2 16,-2 3-1-16,-2 7-2 15,-6 5 0-15,-4 1 0 16,-1 9-2-16,-8-1-1 15,-6-2-1-15,6 9-2 16,-11-10 1-16,11 6 0 16,7-2 0-16,-9-8 0 15,19 2 0-15,-6-6 1 16,-2-4 0-16,4-6 0 16,5-4 1-16,-2-7-4 15,7-4-15-15,9-6-56 0,-4-5-65 16,11-8-247-16,3 0 249 15</inkml:trace>
  <inkml:trace contextRef="#ctx0" brushRef="#br0" timeOffset="142739.319">10215 8411 563 0,'-3'5'360'0,"-6"-4"4"15,5 3-60-15,0-3-80 16,0 0-34-16,4 0-58 15,-2-1-21-15,2 0-30 16,0 0-11-16,0 0-16 16,5 1-10-16,8 2-15 15,10 1-6-15,24-3-9 16,-22-3-3-16,-4-2-4 16,1 4-2-16,-8-5 14 15,-1 0-19-15,-3-2-97 16,-1 1-44-16,2 5 70 15</inkml:trace>
  <inkml:trace contextRef="#ctx0" brushRef="#br0" timeOffset="143473.41">10709 8385 890 0,'6'-9'465'15,"1"8"-108"-15,-5-4-70 16,-2 3-96-16,3 9-51 16,-16-7-76-16,3 5-30 0,-4 2-24 15,-12-4-2-15,18 8 0 16,-16-7 1-16,2 6-3 16,7 0 0-16,-5-3-3 15,7-2 0-15,-1 1-2 16,3-2 0-16,4 1 0 15,6 4 0-15,9 1 0 16,3 1 0-16,-3-3 1 16,4-3 1-16,-3-6 2 15,5-3 1-15,8-3 0 16,3 1 0-16,-3-7-2 16,-4 1 0-16,-12-11-1 15,1-1 0-15,5 6 0 16,-1 3-2-16,2 12-9 15,-10 1-5-15,-4 11-1 0,-11 0-1 16,-1 8 9-16,-2 6 3 16,-3 4 1-16,6 7 1 15,-6 5 1-15,6 5 0 16,2 8 0-16,0 3 1 16,-1 4 0-16,-4-3-1 15,-12-1 1-15,1-3 0 16,0-7 0-16,5 0 0 15,2-14 1-15,-9-6 0 0,11-6 3 16,0-3 2-16,-2-10 2 16,12-2 3-16,-12-9 4 15,1-4 1-15,4-11 0 16,1-7-2-16,5-10-6 16,6-3-4-16,7 7-6 15,7 2-3-15,7 6 3 16,3 6 9-16,8-1 19 15,3-2 7-15,12 7 6 16,-1-6-3-16,-2 4-10 16,8 7-4-16,-18 0-10 15,4 6-3-15,1 2-5 16,-9 0-1-16,2-1-2 16,-9 1 21-16,-6-3 12 0,-10-4 284 15,6-9-225-15</inkml:trace>
  <inkml:trace contextRef="#ctx0" brushRef="#br0" timeOffset="147117.919">11464 7708 314 0,'0'-1'192'16,"0"0"-3"-16,0 0-16 16,0-1-1-16,0 1-3 0,0 0-16 15,0 0-8-15,0 0-30 16,0 0 6-16,0 0-23 16,0 0-6-16,0 0-20 15,1 0-32-15,-1-1-8 16,2 1-8-16,5 1-2 15,-3 1 1-15,13 3 20 16,31 7 8-16,-23-13 1 16,-1-4-3-16,12-1-25 15,0 1-8-15,1 3-9 16,2 0-2-16,-15 2 0 16,-2-1-1-16,-11 2 0 15,-2-2 0-15,-8 1-1 16,-1 0-19-16,-3-4-88 15,1 4-72-15,1 0 102 16</inkml:trace>
  <inkml:trace contextRef="#ctx0" brushRef="#br0" timeOffset="147475.47">11381 7874 877 0,'-2'-2'421'16,"1"1"-168"-16,1 1-39 0,0 0-85 15,0 0-29-15,0 0-16 16,6 1-4-16,14 1 4 15,30 2-3-15,-20-3-10 16,-5-1-3-16,8 4-3 16,-6-3-3-16,6 6-20 15,1-2-12-15,-13-5-18 16,7 8-4-16,-13-7-2 16,-5 1-2-16,1 2 16 15,-8-1-15-15,-1-2-115 0,0 1-64 16,-2-2 91-16</inkml:trace>
  <inkml:trace contextRef="#ctx0" brushRef="#br0" timeOffset="148885.56">12438 7613 546 0,'40'-17'291'0,"-37"15"-70"0,1 1-37 15,-4 0-71-15,-1 0-24 16,1 1-13-16,0 0 2 15,-2 0 25-15,1 0-1 16,0 0-13-16,-5 2-7 16,-13 10-29-16,-29 31-5 15,23-22-17-15,0 5-7 16,-2 7-10-16,0 0-4 16,1-2-4-16,0 0-2 0,8-3-1 15,2-8-2-15,10 2-1 16,3-5 0-16,3-6-1 15,8 6 1-15,6-7 0 16,3-4 4-16,9 1 1 16,-4-4 2-16,12-4 2 15,3-3 0-15,8-5-1 16,6-9 0-16,-10-5-1 16,-1 2-1-16,-13-6 2 15,-8 5 0-15,-2 1 3 16,-5-5 1-16,-12 0 1 15,0-5-1-15,-4 3 0 16,-11-3-3-16,9 4-2 16,-13 2-2-16,-4 4 0 0,4 5 1 15,-14 8 1 1,9 2 0-16,1 5-2 0,1 2-4 16,6 5-2-16,3 1-3 15,5 4 0-15,2-1-1 16,6 1-12-16,2 1-28 15,6-2-106-15,4 1-96 16,3-2 148-16</inkml:trace>
  <inkml:trace contextRef="#ctx0" brushRef="#br0" timeOffset="149232.419">12853 7917 954 0,'0'-6'496'0,"-3"3"-119"15,2 3-60-15,0-1-84 0,0 0-54 16,1 0-87-16,0 1-39 16,-1 0-37-16,0 0-8 15,0 1-3-15,0 9-1 16,-3 1-1-16,2-1 2 16,-8 24-2-16,6-29 2 15,7-3-15-15,-3-1-38 16,0-1-352-16,-1 0 284 0</inkml:trace>
  <inkml:trace contextRef="#ctx0" brushRef="#br0" timeOffset="150851.13">13242 7627 785 0,'-7'-3'376'0,"1"-1"-136"0,2 0-36 16,3-1-65-16,1 1-28 15,1 0-43-15,1-1-11 16,-2 3-6-16,0 1 5 16,0 0 1-16,0 0-2 15,-1 1-17-15,0 0-12 16,0 2-14-16,-9 19-4 16,-23 32 0-16,10-20 0 15,-2 3-1-15,2 3 1 0,4-3-3 16,1-3 0-16,3-8 0 15,3-3-1-15,-1-11-1 16,14 0 0-16,-4-9 10 16,0-3 4-16,7-5 1 15,-5 5 0-15,3-11-12 16,10-15-4-16,17-31-2 16,-4 34-1-16,-10 1 0 15,3 5-2-15,-4 9 1 16,-4 3-3-16,4 6 0 15,-3 6 0-15,3 7 0 16,2 0 2-16,2 1 2 16,3-4 1-16,3-1 0 15,2-1 0-15,2-4 1 16,0 0 0-16,4-5 2 0,0-6 20 16,-7-5-58-16,2-1-72 15,-10-6-192-15,-5 3 172 16</inkml:trace>
  <inkml:trace contextRef="#ctx0" brushRef="#br0" timeOffset="151184.66">13504 7535 993 0,'3'-3'467'0,"-7"0"-201"16,-1 3-47-16,-3 7-95 16,-7 3-36-16,-3 11-43 15,-2 3-13-15,-2 7-9 16,2 4 0-16,1 9-1 16,-3-3-1-16,5 4-2 15,0-5-5-15,4-5-5 16,4-1-1-16,2-8-3 15,1 2-1-15,0-13 1 16,-1 2-1-16,4-10 2 16,1-5 5-16,2-2 1 0,1-6-15 15,-1 5-86-15,1-4-83 16,9-23 101-16</inkml:trace>
  <inkml:trace contextRef="#ctx0" brushRef="#br0" timeOffset="151851.889">13893 7609 806 0,'13'-2'391'0,"-3"-1"-135"16,-2-2-17-16,-8-1-63 15,1-1-17-15,-4 1-30 16,-2-1-14-16,-6 5-21 16,-4-2-17-16,-8 4-32 15,-8 0-15-15,-4 1-14 16,0 3-4-16,-8-1-6 16,8 5-1-16,-2-1-3 0,1-1 0 15,13 3-2 1,10-1 0-16,4-1-2 0,11 2-3 15,7 1-2-15,-9 0 1 16,17 5 1-16,0-1 2 16,9 5 3-16,10 1 0 15,-3 3 1-15,-5-2 0 16,-11 0 0-16,1 2-1 16,-10 0 0-16,-1 0 1 15,-8 4 0-15,-9-4 1 0,-4-4 0 16,-8 1 1-16,0-1 0 15,-3-2 0-15,0-5 1 16,-2-3 2-16,0-9-1 16,3-4 1-16,5-10 4 15,10 3 1-15,4-8-1 16,5-3-4-16,1-1-5 16,1-7-1-16,14 3-2 15,-2-4 1-15,5 1 1 16,0 1 0-16,2-2 0 15,3 5 0-15,-1 1 0 16,0 2 0-16,-3 3 0 16,1 1 1-16,-2-1 0 15,-1-1 0-15,-3 4 0 0,-2-1 0 16,0 5 8-16,-1 7-29 16,-1 5-66-16,-1 1-67 15,-2 8-505-15,-2 3 452 16</inkml:trace>
  <inkml:trace contextRef="#ctx0" brushRef="#br0" timeOffset="152483.97">14329 7540 875 0,'12'-10'460'0,"-7"8"-96"16,2-1-99-16,-4 2-62 15,-3-1-37-15,-3 2-66 16,2 0-24-16,-4 0-46 16,-21 4-17-16,-40 11-7 15,27-4 0-15,-10 0-2 16,2-1 0-16,8 0-2 15,8 0-1-15,9 1 1 0,7-1-2 16,13-2-1-16,2 1-3 16,7-1 0-16,-2-2 0 15,6 5 2-15,-9-2 1 16,21 5 1-16,4 5 1 16,-1 0 0-16,14 2-1 15,-11 5 2-15,-2-2-2 16,-8-1 0-16,-7 3 1 15,-12-3-1-15,-3 1 1 0,-12 0 0 16,-2-3 1-16,-5-1 1 16,-5-6 0-16,-3-4 0 15,2-1 1-15,6-7 0 16,1-1 0-16,2-4 3 16,-3-9 0-16,10-2 4 15,-2-4-1-15,8-4-3 16,13 1-3-16,0-8-5 15,9 1-1-15,7-5 1 16,-5-2 0-16,7 0 2 16,7 0 0-16,5 6 0 15,2 2 1-15,-6 4 0 16,-11 4 1-16,5 2-1 16,-1 3 0-16,-6 6 29 0,3 1-26 15,-12 2-62-15,-2 0-274 16,-6 10 212-16</inkml:trace>
  <inkml:trace contextRef="#ctx0" brushRef="#br0" timeOffset="153685.26">14725 7708 383 0,'28'-21'240'0,"-23"17"-7"15,-5-2-31-15,3 3-54 16,4 1-8-16,-12 2-35 16,9 1 4-16,-6 6 0 15,-4 1-7-15,4 9-1 16,-7 2-15-16,-4 10-26 15,0 2-9-15,-2 6-15 16,-2-5-4-16,2 0-11 0,-1-3-5 16,1-11-6-16,4 0-2 15,2-11-1-15,5 3-3 16,8-1 3-16,-4-2 8 16,4-6 5-16,-4-6 1 15,0-6-2-15,7-4-8 16,3-6-6-16,3-5-3 0,5-8-2 15,4 1-4-15,4-5-4 16,5 3-1-16,2 2 2 16,-1 2 0-16,3 13 3 15,-3 1-1-15,-3 11-1 16,-4 4 1-16,-10 4-1 16,-1 6 1-16,-5 12 2 15,1 5 1-15,-7 8 2 16,-3 2 1-16,-6 0 1 15,-8-2 1-15,0 0-1 16,-3-8 1-16,0-3-1 16,2-3 1-16,-1-7-1 15,7 1 0-15,-1-8 0 16,8 0 2-16,2-7 7 16,1-3-1-16,-1 4 0 0,0 0-3 15,10-13-7-15,40-39-1 16,-27 20-3-16,1-2-2 15,7-3-1-15,-1 0 0 16,8 4 2-16,0 5 1 16,-8 10 1-16,-3 5 0 15,-6 11 3-15,-4 3 4 16,-4 7 4-16,-3 5 1 16,-4 7-1-16,1 3 0 0,-9 4-3 15,5 5 0-15,-3-1-1 16,-4 3 0-16,1-3-1 15,-4-7 0-15,-2-1 2 16,-2-4-1-16,-4-4 4 16,0-3-7-16,4 0-34 15,1-9-34-15,6-2-118 16,-2-3-120-16,4-6 193 16</inkml:trace>
  <inkml:trace contextRef="#ctx0" brushRef="#br0" timeOffset="154133.69">15534 7663 997 0,'-4'2'456'16,"-5"6"-211"-16,7 2-31 15,-6 3-80-15,4 3-34 16,4 3-37-16,-7 1-13 15,0-1-10-15,-4 0 1 16,-9-2-7-16,6 0-2 16,-1-2-4-16,6 2-6 0,9 3-7 15,-2-7-3-15,9 4-7 16,-7-6 1-16,8-6 1 16,0 4 1-16,-6-9 1 15,10-1 1-15,0-6 1 16,-1 1-1-16,2-11 0 15,3 2-1-15,-7-9-2 16,5-3 0-16,3-1-1 16,-8-6 0-16,-9-2-1 15,-2 3 1-15,-1 8-3 16,-8 5-2-16,6 11-3 16,-7 3-3-16,-9 4-2 15,10 2 0-15,-5 3-8 16,2 2-20-16,7 2-62 15,-1 2-63-15,-1 3-185 0,3 0 216 16</inkml:trace>
  <inkml:trace contextRef="#ctx0" brushRef="#br0" timeOffset="154501.08">16102 7377 1114 0,'9'-18'512'0,"-4"9"-222"15,-2 3-70-15,-3 4-105 16,-1 9-39-16,-6 10-49 15,-3 8-11-15,-11 11 14 16,0 7 6-16,-5 5 9 16,6 5 2-16,-1 4-4 15,5 1-5-15,7 0-11 16,-12-5-4-16,9-3-9 16,-10-12-1-16,-3-10-4 0,10-3-1 15,3-10 7-15,4-4 5 16,7-5-63-16,-2-6 388 15,-5-4-272-15</inkml:trace>
  <inkml:trace contextRef="#ctx0" brushRef="#br0" timeOffset="155666.61">16606 7685 683 0,'-1'0'303'0,"-1"0"-142"15,1 0-38-15,0 0-42 16,0 1-14-16,-2 9-14 15,4 1-3-15,3-3-2 16,30 30 1-16,-14-32-6 16,1-5-1-16,-1-1-3 15,1-4 0-15,-3-5 2 16,-2-3-2-16,-3-6-5 16,-2-1-5-16,-2 0-11 0,-6 1-2 15,-3 2-3-15,-6 1 3 16,-6 4-1-16,-4 3-2 15,-3 8-7-15,-7 6-6 16,-3 7-5-16,-1 5-1 16,-5 5 3-16,6 2 0 15,-4 3 0-15,15 4 1 16,12 1-1-16,-6-2 1 16,19 1 2-16,-15-8 2 15,11-2 2-15,6-1 1 0,0-6 0 16,12 2 0-16,-6-11 2 15,5 1-1-15,-1-8 4 16,0-2 22-16,1-3-51 16,4-1-98-16,1-6 86 15</inkml:trace>
  <inkml:trace contextRef="#ctx0" brushRef="#br0" timeOffset="155950.27">17156 7523 1214 0,'-4'3'515'0,"-4"5"-288"0,-1 7-55 16,-2 6-74-16,-2 0-20 16,2 4-33-16,0 1-12 15,-6 4-14-15,3 4-3 16,-1 5-3-16,-2-2-1 15,4 3-3-15,5-1 0 16,1-7-3-16,2 0 0 16,1-10-1-16,-10-7 0 0,4-9 0 15,4-1-28-15,5-11-123 16,1-4-65-16,7-9-212 16,-1-11 249-16</inkml:trace>
  <inkml:trace contextRef="#ctx0" brushRef="#br0" timeOffset="156635.2">17074 7624 650 0,'7'-8'390'16,"-3"3"-69"-16,1 5-104 15,2 3-39-15,1 4-54 16,-3 2-9-16,4 1-30 16,0 1-11-16,4-2-12 15,1-1-6-15,1-2-12 16,4-4-4-16,1-5-9 15,4-3-4-15,3-7-6 0,3-2-3 16,8-4-4-16,-4-2-4 16,-4-3-2-16,0-3-1 15,-11-7-2-15,-3-2 1 16,4-5-1-16,-2 2-1 16,0 4-1-16,-3 3-1 15,-6 12 0-15,-5 4-1 16,-7 9-9-16,-2 9-3 15,-3 8-2-15,-3 10 0 16,-3 11 9-16,2 5 1 0,-7 6 2 16,2 1 0-16,0 4 1 15,-1-2 0-15,-3-1 0 16,2 1 1-16,3 1 0 16,-5-3 0-16,3-4 1 15,2-4-1-15,-1-8 0 16,7-3 0-16,5-8 1 15,0-5 0-15,1-10 8 16,-1-1 2-16,2-11 1 16,2-2 0-16,3-7-9 15,3-5-2-15,10 0-4 16,-1-5-2-16,6 0-2 16,9-2 0-16,2-2 2 15,5 3-1-15,0 3 1 0,-4 2 0 16,2 6-1-16,-6 7 1 15,-2 11-2-15,-7 4 1 16,-7 10 1-16,-3 3 0 16,-5 6 4-16,-2 0 1 15,-4 3 2-15,-1 3-1 16,-2 4 1-16,-3 4-1 16,-3-1 0-16,-2 0 1 15,-8-5 0-15,1 0 0 0,2 3 0 16,0-7 0-16,5-2 10 15,4-8-23-15,8-9-71 16,1-4 61-16</inkml:trace>
  <inkml:trace contextRef="#ctx0" brushRef="#br0" timeOffset="157754.91">18224 7737 534 0,'8'7'286'0,"0"-5"-53"16,0-1-16-16,0-3-20 15,-1-6-13-15,2 2-27 16,0-2-12-16,-8-2-28 15,2-1-10-15,-7 0-20 16,-6-1-8-16,3 5-20 0,-8 1-12 16,-5 3-18-16,-2 4-7 15,-6 6-13-15,-1 2-1 16,-2 8-5-16,-1 0 0 16,-1 1-1-16,6 2 0 15,5 0-2-15,3-1 0 16,9 0-1-16,-1-3-1 15,8 2 0-15,2-1-1 16,10 1 1-16,3-3 0 0,6 0 1 16,-1-8 1-16,-1-4 1 15,5-1 1-15,0-9 1 16,4-1 1-16,-2-13-1 16,1 0 0-16,-4-6-2 15,-4 0-1-15,0 1-2 16,-9-2-2-16,-1 4 1 15,-1 1-1-15,-5 8 2 16,0 7-16-16,-2 11-8 16,-4 9-2-16,-5 16-2 15,-3 4 16-15,-4 10 8 16,-2 6 3-16,-3 6 0 16,-3 1 0-16,2 3 2 15,-1 0 1-15,-1-4 0 16,4 0 1-16,5-1 0 0,-3-7 0 15,9-10 0-15,-5-4 2 16,-5-17-3-16,4-1-6 16,-9-8-8-16,7-2-2 15,-10-5 2-15,2-5 6 16,2-11 1-16,-3-12 1 16,16-2-7-16,1-5 1 15,8 2 2-15,4 6 1 0,3 5 1 16,5 6-1-16,7 2-1 15,1 2 1-15,16 2 10 16,1-1 7-16,2-1 10 16,4 2 7-16,-6-1 3 15,8 0 0-15,6-1-2 16,0-2-4-16,3-1-6 16,-6-1-4-16,-11 2-5 15,-5 1-2-15,-10 6 13 16,-6-1-19-16,-8 3-43 15,-5 3-30-15,-1 2 137 16,-6 3-68-16</inkml:trace>
  <inkml:trace contextRef="#ctx0" brushRef="#br0" timeOffset="158598.74">18755 7241 881 0,'8'-14'478'16,"-4"5"-118"-16,-4 9-191 15,0 4-39-15,-4 13-72 16,-7 8-20-16,-7 16-1 15,-4 10 0-15,-6 5-10 16,-1 3-1-16,0 2-3 16,-2-6 2-16,2 3-4 15,-4-3-3-15,9-3-6 16,-4-6-3-16,18-9-3 16,5-5-1-16,4-11-1 15,5-4 0-15,-2-15 8 16,7-1 3-16,4-8 3 15,10-2-1-15,8-10-9 0,2 1-4 16,5-9-4-16,0-1-1 16,3 4 0-16,-1-7 1 15,-8 5 3-15,-1 2 1 16,-16 4 3-16,-3 5 0 16,0 9 5-16,-13 1-3 15,-5 7-5-15,-4 4-2 16,-19 5-4-16,7 6 1 15,0 6 1-15,-1 0 0 0,14 1-1 16,-5-1 1-16,9-4 0 16,3-4 0-16,5 1-1 15,3-3 0-15,7 4 1 16,2-1 0-16,5-4 0 16,3 0 1-16,3-4 0 15,-7-8 1-15,0-4 2 16,2-1 1-16,-3-10 2 15,13 1-1-15,0-9-1 16,1-8 1-16,2-4-1 16,-5-1 1-16,-5-2 1 15,-4 2 0-15,-8 9-3 16,-5 9-1-16,-5 10-10 16,-2 6-3-16,-9 12-2 15,-1 5-1-15,-8 17 9 16,-1 6 2-16,-8 11 2 0,3 7 0 15,-5 5 2-15,-3-4 0 16,0 1 2-16,-6-1 1 16,2-1 0-16,-2 5 1 15,0-5-1-15,-3-2 0 16,7-10-3-16,5-6 0 16,11-16 13-16,6-10-14 15,7-10 387-15,1-5-287 0</inkml:trace>
  <inkml:trace contextRef="#ctx0" brushRef="#br0" timeOffset="169628.1">2715 10099 358 0,'4'-8'184'0,"1"-2"-37"15,1-1-17-15,-1 2-4 16,1 0-9-16,0 3 1 16,0 0 4-16,-4 1 6 15,1 0 2-15,-1 2-11 16,-2 2-8-16,0 0-20 15,0 0-6-15,0 0-13 16,0 0-8-16,0 1-12 16,0 0-8-16,0 0-15 15,0 0-9-15,-2 0-13 16,1 0-1-16,-1 3-1 16,0 18 0-16,-40 29-2 15,25-21 0-15,0 2-1 16,1 0 0-16,0 1 0 15,0-5 0-15,1-2-1 16,1 2 0-16,4-2 0 0,-2-1 0 16,4-2-1-16,3-3 0 15,1-2 0-15,3-1 0 16,1-4-1-16,4-2 1 16,2-1 0-16,4-1 0 15,4-4 3-15,4-3 2 16,-1-5 5-16,6-5 0 15,2-5-1-15,2-4-1 16,6-3-2-16,-4 4 0 0,-3 0-1 16,-4 2 1-16,-11 1 1 15,-1 1 2-15,-10 1 3 16,0 3 0-16,-2 7-3 16,-4 0-3-16,-1 0-8 15,-9 2-4-15,3 7-3 16,-6 0 0-16,5 10 2 15,3 1 2-15,-2-2 2 16,6 2 2-16,-3-4 2 16,2 1 2-16,4-1 0 15,0 1 0-15,2-1-1 16,0 0-2-16,0 0 2 16,1-2 0-16,1-3 1 15,0-1 1-15,3-4 3 0,0-2-23 16,5-3-131-16,4-8 97 15,1-7-7-15</inkml:trace>
  <inkml:trace contextRef="#ctx0" brushRef="#br0" timeOffset="170557.51">3378 10105 469 0,'0'0'268'16,"0"0"-30"-16,0 0-43 15,1 0-35-15,0 0-19 16,1-1-17-16,2 0-13 16,-1 0-22-16,2-1-4 0,-2 1-12 15,-2 0 8-15,-1 0-2 16,0 0-5-16,0 0-9 16,0 0-14-16,-1 0-12 15,-1-3-6-15,1 3-16 16,-19-10-6-16,-34-2-9 15,14 19-2-15,0 4-2 16,10 4-2-16,-2-1 0 16,4 8 0-16,7 2 0 15,1-5-1-15,3 5-1 16,3-12-1-16,4 3 1 16,3-1 0-16,4 2-1 15,3 1 1-15,5-5 0 16,4 6 1-16,2-11 3 15,2 5 2-15,4-7 2 16,1-1 2-16,6-3 1 0,2-3 0 16,7-8 1-16,1-6-1 15,5-4-1-15,-4-4-1 16,-2 1-3-16,-3-3 1 16,-13-5-1-16,0 5 0 15,-11 0-1-15,3 5 0 16,-12 11 1-16,5 4 0 15,-1 7-9-15,-5 1-2 16,3 10-3-16,-9 3 0 0,-6 6 6 16,10 8 2-16,-5 2 1 15,0-1 1-15,2 4 1 16,-6-2 2-16,-3 0 0 16,4 1 1-16,-5-2 0 15,0-3 1-15,2 1 0 16,3-2-1-16,2 0 1 15,2-1 0-15,4 0 1 16,0-5 0-16,1-5 1 16,3-4 0-16,0-4-16 15,0 0-32-15,1-7-107 16,1 1-74-16,0-2 132 16</inkml:trace>
  <inkml:trace contextRef="#ctx0" brushRef="#br0" timeOffset="172726.91">3632 10461 386 0,'0'-1'215'16,"0"0"-40"-16,0-1-25 16,0 1-15-16,0 0 3 15,0 0 26-15,0 0 6 16,0 0 3-16,0 0-11 0,0 0-25 15,0 0-18-15,-1 0-38 16,0 1-14-16,0 0-30 16,-1 2-8-16,-9 14-14 15,-26 26-5-15,28-31-4 16,3-1-1-16,5-4 0 16,1 0 1-16,2-6-2 15,2-5-40-15,-4 4-167 16,0 0 141-16</inkml:trace>
  <inkml:trace contextRef="#ctx0" brushRef="#br0" timeOffset="173383.36">3947 10143 720 0,'-8'3'341'0,"8"1"-138"15,1 1-34-15,3-2-67 16,-4-3-17-16,0 0-12 15,0 0 2-15,0 0 10 16,6 0 4-16,16-1-8 16,30-5-4-16,-23-10-14 0,4 1-11 15,-2-3-19-15,-2 0-8 16,-6 5-11-16,-3 4-5 16,-7 5-8-16,-6 4-3 15,-4 4-4-15,-5 6 1 16,-6 10 4-16,-2 6 2 15,-3 5 2-15,-5 1-1 16,-2 8 1-16,7-5-2 0,-5 3 0 16,0-3 1-16,3-5 0 15,-7 1 0-15,9-7 0 16,0 1 1-16,4-5-1 16,0-2 1-16,3-4 1 15,0-1 0-15,3-4 10 16,2-2-16-16,1-6-50 15,1-1-71-15,-1-1-220 16,0 0 221-16</inkml:trace>
  <inkml:trace contextRef="#ctx0" brushRef="#br0" timeOffset="173677.7">4000 10328 795 0,'-2'-1'463'0,"-1"-1"-87"15,4 2-152-15,-1-1-40 16,0 1-81-16,0-1-19 16,13-1-22-16,11-1 1 15,30 0 0-15,-27 9 3 0,0-5-4 16,0-1-10-16,3 3-16 15,-3-3-9-15,-5 2-11 16,5 2-1-16,-18-6 0 16,6 2-12-16,0 4-75 15,-11-8-75-15,4 5 86 16</inkml:trace>
  <inkml:trace contextRef="#ctx0" brushRef="#br0" timeOffset="174562.25">4796 10324 1039 0,'5'0'481'15,"-5"0"-213"-15,-4-1-39 0,3 0-79 16,-1 0-38-16,-18-5-45 16,-26-7-13-16,23 10-16 15,0 3-1-15,-3 0-7 16,0 6-7-16,0 2-9 15,0 3-6-15,2 2-6 16,1-2 0-16,5 2-2 16,1-1-2-16,7 2-5 15,4 2-1-15,4-2-2 16,2-1-1-16,6-4 3 16,2-2 2-16,7-2 5 15,3-2 2-15,4-5 5 16,0-1 0-16,-2-9-3 15,-1-3-3-15,-2-5-5 16,0-3-1-16,-2-6-1 16,3 3 3-16,-7-3-6 0,0 4-5 15,-4 4-4-15,-6 5 2 16,2 12-7-16,-6 5 1 16,-4 8 3-16,-3 9-2 15,-8 8 13-15,0 1 3 16,1 14-1-16,-2 2 1 15,-2 13 1-15,-1 5 1 16,-2 3 2-16,0 3 2 16,-1-4 0-16,2-5 0 0,6-6 0 15,-5-7 2-15,10-5 0 16,2-4 1-16,-7-9 3 16,3-4 2-16,-1-7 0 15,-10-9 1-15,2-7-3 16,6-1-3-16,-11-9-3 15,6-3 0-15,-1-10-3 16,-1-2-4-16,6-2-2 16,5-2 1-16,7 8 0 15,3 2 1-15,3-1-1 16,6 4-1-16,13-3-2 16,6 0 1-16,6-4 13 15,9 6 9-15,3 1 17 16,1 3 8-16,5 7 0 0,-4-5-3 15,0 1-11-15,-1 3-6 16,-8 10-6-16,-7-1-2 16,-11 0 7-16,-4 2 1 15,-9-3-72-15,1 1 139 16,-5-9-81-16</inkml:trace>
  <inkml:trace contextRef="#ctx0" brushRef="#br0" timeOffset="175359.83">5545 9987 652 0,'3'-5'355'16,"-3"3"-69"-16,0 1-37 16,-2 1-95-16,1 0-42 15,0 0-66-15,0 0-18 16,-5 13 4-16,-9 14 5 15,-12 40 14-15,11-27 3 16,-5 2-9-16,3 4-5 16,-5-5-15-16,1 2-6 0,5-3-5 15,-4-5-3-15,11-8-3 16,2-5 0-16,1-5 1 16,7-4 1-16,-5-8 7 15,0-1-17-15,7-6-90 16,-4-5-75-16,7-5 92 15</inkml:trace>
  <inkml:trace contextRef="#ctx0" brushRef="#br0" timeOffset="175659.71">5896 9936 898 0,'-9'0'447'0,"1"8"-118"0,-3 3-94 16,-5 7-58-16,5 4-40 16,-3 10-61-16,-4 4-16 15,2 3-28-15,0 5-6 16,-5-6-7-16,7 3-4 16,-1-2-3-16,-6-7-1 15,6 2-1-15,-4-5 0 0,2-3 2 16,0-2 0-16,4-7 4 15,-2-3-3-15,3-8-43 16,2-2-51-16,1-4-187 16,1-5 169-16</inkml:trace>
  <inkml:trace contextRef="#ctx0" brushRef="#br0" timeOffset="175943.29">5486 10188 609 0,'-12'4'395'16,"4"0"-10"-16,4-1-167 0,1-1-23 16,3 0-80-16,0-2-19 15,0 0-23-15,5 0-5 16,24 1-1-16,36 3-7 15,-17-10-8-15,0 2-3 16,-1-8-8-16,-8 3-6 16,-7 0-11-16,-9 3-4 15,-3-4 7-15,2 3-20 16,-11 0-102-16,-3-2-82 16,1 5 96-16</inkml:trace>
  <inkml:trace contextRef="#ctx0" brushRef="#br0" timeOffset="176537.21">5833 10467 909 0,'-5'-5'482'16,"5"0"-136"-16,-1 2-146 0,0 0-41 15,1 2-59-15,3 0-19 16,24-5-10-16,28-5-3 16,-35 9-10-16,2 2-4 15,-6 3-17-15,2 1-5 16,-8 2-14-16,-3 3-5 15,-7 2 2-15,-7 0 0 32,2-6 4-32,2 2 2 0,-22 18-4 0,-1 5-2 0,-11-2-5 15,16-6-2-15,0 2-2 16,0-4-2-16,0-4-2 16,-1 0 1-16,13 0-3 15,-14-11 1-15,18 6-2 16,3 1-1-16,-3-3-2 15,6 1 0-15,5-1 0 16,-5-6 0-16,10 0 1 16,2 5 2-16,2-8 1 15,5 2 2-15,-2-7 3 16,8 3 0-16,6 3 2 16,-5-1-1-16,-3 1 0 15,-2 0 0-15,-13-1 0 16,1-1 0-16,-3-3-1 0,-2 2 1 15,0 1 0-15,-1-1-7 16,1 2-29-16,-2-2-23 16,-3 1-108-16,0 0-72 15,0 0 144-15</inkml:trace>
  <inkml:trace contextRef="#ctx0" brushRef="#br0" timeOffset="177125.51">6517 10075 883 0,'-5'0'447'0,"-2"0"-106"16,0 0-109-16,-2 5-74 15,-1 2-29-15,-4 8-48 16,-2 0-12-16,-2 3-13 16,-1 2-10-16,0 5-7 0,-4-4-3 15,5 8-1-15,6 0 1 16,-5-7-5-16,12 7-1 15,-8-8-6-15,0-5-3 16,12 5-7-16,-9-7-3 16,19 1-4-16,-2-1 1 15,9-4 0-15,9-1 2 0,-6-9 5 16,11-1 2-16,0-10 3 16,4-4-1-16,4-5-5 15,0-4-1-15,-5-1-3 16,-1 1 0-16,-7-3 1 15,-6 2 2-15,-11-4 3 16,-5-4 0-16,-11-2-2 16,-2 1-3-16,-10 6-7 15,-6 4-3-15,-5 11-4 16,-4 5-2-16,-3 8-1 16,1 2 2-16,9 1 2 15,-6 0 0-15,23-3-1 31,5 0-13-31,2 1 306 0,-3-2-221 0</inkml:trace>
  <inkml:trace contextRef="#ctx0" brushRef="#br0" timeOffset="179344.41">7716 10118 705 0,'2'1'372'15,"-2"1"-115"-15,0-1-111 0,0-1-35 16,0 0-39-16,0 0-7 16,0 0-5-16,0 5-2 15,-1 11 6-15,-16 30 6 16,-3-27 2-16,-4 4 0 15,-8 2-23-15,0 2-12 16,-11-3-15-16,5-4-4 16,3 0-6-16,4-5-1 15,7-6 0-15,6-1 1 0,10-10 16 16,2-2-30-16,11-9-123 16,4-3-116-16,7-1 133 15</inkml:trace>
  <inkml:trace contextRef="#ctx0" brushRef="#br0" timeOffset="179582.87">7518 10167 1111 0,'-10'8'515'0,"4"-3"-227"15,2 0-72-15,5 2-78 16,1 0-38-16,4 1-37 15,2 5-7-15,5 0-14 0,1 1-6 16,2 3-9-16,3-4-5 16,4 3-7-16,2 2-2 15,2-6 0-15,-4-4 1 16,-2-1 8-16,-11-6-12 16,-1 1-83-16,0-2-79 15,-4-1 87-15</inkml:trace>
  <inkml:trace contextRef="#ctx0" brushRef="#br0" timeOffset="180375.76">8716 9937 427 0,'17'-46'235'0,"-6"36"-33"16,-2 4-20-16,-6 0-24 0,4 1-3 15,-4 3-10-15,3-2-2 16,-2 3-19-16,-5 0-11 16,-4 0-34-16,4 1-12 15,0 0-13-15,0 0-5 16,-7 20 6-16,-19 35-3 15,11-16-13-15,-5 6-4 16,8 10-17-16,-8 4-4 16,-11-9-3-16,4 1-1 0,-8-12 0 15,10-5-1-15,9-3-1 16,2-7 0-16,6-8 0 16,0-5 1-16,-2-4 5 15,9-4 9-15,2-3-29 16,3-4-26-16,-3 2-86 15,0 1-85-15,13-15 127 16</inkml:trace>
  <inkml:trace contextRef="#ctx0" brushRef="#br0" timeOffset="181224.66">9143 10107 467 0,'1'-8'364'0,"0"1"41"15,0 1-118-15,4 5-34 0,-5 1-88 16,0 0-45-16,-1 0-59 15,0 1-14-15,-9 24 1 16,-17 29 7-16,4-24-2 16,4 6-6-16,-3-5-9 15,-1-1-7-15,6-6-8 16,0-1-5-16,-2-6-5 16,8-5-2-16,5-3-1 15,0-4 5-15,9-6 7 16,-1-3 0-16,4-6-5 15,6-9-6-15,4-8-29 16,4-5-14-16,9-1-16 16,4-3-4-16,-2-1 16 15,5 4 12-15,-9 3 16 16,-8 9 3-16,1 13-1 16,-11 0 0-16,0 9-1 0,5 6 8 15,-10 5 15-15,3 6 6 16,-7 3 8-16,1 2-3 15,-1 0-8-15,-4 1-3 16,2 3-4-16,-8-5-2 16,5 1-1-16,-3-5 0 15,-1-8-1-15,9 4 1 16,-3-6-1-16,2-2 2 16,-1 0 3-16,-1-4 4 0,-1-4-2 15,4 1-3-15,0 0-7 16,1-5-5-16,8-13-4 15,20-32-2-15,-8 26-4 16,2-6-1-16,8-2 1 16,-1 0 1-16,1 4 3 15,-2 4 1-15,-5 12-1 16,-2 2 0-16,-7 8 5 16,-1 4 1-16,-5 10 4 15,-1 7 4-15,-5 3 1 16,-3 2 0-16,-1 2-1 15,-3 1-2-15,-5 1 0 16,0 0 0-16,0-7-1 16,1-2 0-16,-2 0-1 0,4-4 1 15,0-4 1-15,0-4 1 16,6-1-2-16,-3-3-12 16,3-1-61-16,0-2-53 15,-1 0-130-15,1-2-104 16,12-25 223-16</inkml:trace>
  <inkml:trace contextRef="#ctx0" brushRef="#br0" timeOffset="181675.09">9742 10065 483 0,'7'8'350'0,"-7"-4"53"16,2 5-112-16,0 2-79 15,-11 1-37-15,1 4-52 16,-1-1-16-16,-2 6-28 15,0-4-11-15,-2 4-10 16,-2-1-4-16,5 0-12 16,0-2-4-16,4-3-8 15,4 3-5-15,-5-9-9 16,9 6-3-16,5-3-5 16,-3-4 1-16,7 0 3 15,3-2 2-15,3-6 5 16,3 0-1-16,2-9 0 15,-3-3-1-15,2-5-3 16,0-5-1-16,-5-2-1 16,4-3-2-16,-7-3 1 0,-3 1 0 15,-8-1 1-15,-5 1-2 16,-6 12-4-16,-3 1-5 16,-7 11-5-16,2 5-3 15,1 5 0-15,-1 7 2 0,-2 0 1 16,-2 1 2-16,2-2 0 15,1-3 2-15,11 2 4 16,7 0-10-16,3-1-50 16,-2-5-35-16,3-4-85 15,0 0-67-15,-4-1 158 16</inkml:trace>
  <inkml:trace contextRef="#ctx0" brushRef="#br0" timeOffset="182007.19">10406 9760 1011 0,'9'-12'484'0,"-5"9"-174"0,-1 5-76 15,-4 4-76-15,-5 2-23 16,-5 16-48-16,-5 3 7 15,-6 12-13-15,-2 8-17 16,-4 3-2-16,-3 3-4 16,10 10-10-16,-9-10-6 15,10-1-15-15,7-6-6 16,-10-17-8-16,17 4-2 16,-2-12-2-16,8-2 0 0,-2-10 0 15,-4-4 1-15,0-6-26 16,-5-2-3-16,14 0-102 15,4-2 78-15</inkml:trace>
  <inkml:trace contextRef="#ctx0" brushRef="#br0" timeOffset="182743.53">8286 10527 392 0,'-4'-1'304'16,"-1"0"24"-16,5 0-111 16,0 1-27-16,0 0-50 15,2 0-15-15,14 0-16 16,32 3-13-16,-27-1-6 15,1 0-4-15,6 2-3 0,-8-1-1 16,14 1-8-16,4-1-3 16,8 0-14-16,11 2-9 15,4 0-9-15,8-3-2 16,20-2 0-16,23 0 2 16,24 1 8-16,6-2-4 15,16-1-9-15,-9-1-5 16,-4 1-15-16,3 2-3 0,-17 3-3 15,-8-3 0-15,-15 0 2 16,-16-2 1-16,-27-4 0 16,-8 2-2-16,-26-2 0 15,-12 3 3-15,-15-1 4 16,-5-1 0-16,-9-6-3 16,-1 2-5-16,-1-2-12 15,3-3-13-15,4 5-44 16,0-2-35-16,10 3-99 15,0 3 120-15</inkml:trace>
  <inkml:trace contextRef="#ctx0" brushRef="#br0" timeOffset="184290.26">8498 10779 451 0,'32'-35'346'16,"-27"27"30"-16,0 3-118 15,-1 0-30-15,-2 4-49 16,-2-2-24-16,0 3-54 15,-1 0-27-15,0 0-48 16,-1 0-15-16,-7 20-1 16,-19 39 5-16,12-18 9 15,-5-1 0-15,-1 8 2 16,-1 0-4-16,1-4-5 16,5 0-4-16,4-9-5 15,-1-7 0-15,6-12-2 16,2 1 2-16,3-10 2 15,1-2 1-15,2-1 7 16,0-4-1-16,0-1-42 16,0 0-36-16,0 0-135 15,8-19-161-15,26-44 230 0</inkml:trace>
  <inkml:trace contextRef="#ctx0" brushRef="#br0" timeOffset="184975.449">8954 10768 1037 0,'0'-1'460'0,"-4"0"-231"15,9-2-35-15,-7 1-50 16,2-4-30-16,1 2-37 15,-2 4-19-15,0 0-25 16,0 0-4-16,-15 3-8 16,-38 14-2-16,14-9-4 15,-1 5-4-15,5 0-4 16,3-3-1-16,5 3-2 16,4 0-1-16,6-1-2 15,-4-4-1-15,15 2-3 0,3-3-2 16,8 2-6-16,0-2-1 15,5-1 3-15,2 0 2 16,7 1 5-16,8 1 2 16,0 0 0-16,11 3 1 15,-12 1 0-15,0 1 0 16,-8 5 0-16,-8-2 1 16,-5 6 2-16,-9 2 0 15,-5 1 3-15,-7-1-1 16,-4-2 1-16,5-2 0 0,-9-10 0 15,5 0 0-15,-2-8 0 16,-2-2 1-16,3-9 0 16,8 6 2-16,1-8-2 15,2-7-1-15,10-2-9 16,2-3-3-16,5-3-2 16,10 8 0-16,-6 1 5 15,3-3 1-15,6 1 1 16,-6-4 0-16,7 4 0 15,-6-1 0-15,1 0 7 16,0 0 4-16,7 3 8 16,1-3 1-16,4 7-3 15,-3-2-4-15,-6 4-8 16,0 5-2-16,-10 2 10 16,2 5-15-16,-9 1-88 0,3 5-63 15,0 5 82-15</inkml:trace>
  <inkml:trace contextRef="#ctx0" brushRef="#br0" timeOffset="185275.68">9151 10965 1188 0,'5'4'552'0,"-13"-4"-241"15,11 2-92-15,-3 2-80 16,-1 6-42-16,1 6-41 16,-6 0-7-16,-2 5-22 15,-6-10-8-15,1 0-8 16,4 3-2-16,-2-10 0 15,5 4 0-15,3-4 5 16,-2-7-23-16,6 2-92 0,6-1-78 16,4-14 100-16</inkml:trace>
  <inkml:trace contextRef="#ctx0" brushRef="#br0" timeOffset="185773.27">9537 10782 956 0,'0'-4'532'15,"-3"4"-111"-15,-4 2-205 16,6-2-37-16,0 0-77 16,-10 3-20-16,-12 12-28 15,-29 29-8-15,30-21-17 16,-1 0-4-16,2 1-6 15,2 3-2-15,5-2-5 16,1 3-3-16,7-4-4 16,2-1-2-16,6-6-2 15,7 2 1-15,3-3 0 16,1-4 2-16,0 1 2 16,-2-9 3-16,1-5 3 15,0-5 4-15,-3-5 2 16,4-1-2-16,1-3-3 0,3-4-2 15,2-9-5-15,-1-4 0 16,3 0 0-16,1 0-1 16,-3 2 0-16,0-1 1 15,-15-2 0-15,-4 5-1 16,-5 3-1-16,-5 2-2 16,1 13-5-16,-3 0-1 15,-3 9-7-15,-1 3 0 0,2 4-2 16,3 6-11-16,1 4-55 15,3 1-45 1,-1 1-144-16,3 0-95 0,-7-2 227 16</inkml:trace>
  <inkml:trace contextRef="#ctx0" brushRef="#br0" timeOffset="186348.67">9829 10848 1007 0,'0'-4'471'0,"1"2"-206"0,4-4-34 15,3 1-81-15,4 2-24 16,5-4-36-16,2 5-25 15,0-3-22-15,2 2-6 16,-2 4 3-16,0-1 3 16,-3 5-5-16,-2-3-1 15,-3 3-2-15,0 1-2 0,-6-3 2 16,1 4 2-16,-4 0 1 16,-5 0 1-16,-4 6-2 15,-5 1-4-15,-9 4-10 16,-1 1-4-16,-7 4-8 15,-2 4-4-15,-5 1-1 16,-2 1-2-16,4 1-1 16,4 4-1-16,8-7 1 15,3-3-1-15,9-6-1 16,1-7 0-16,-1-1-1 16,10 4-1-16,3-5-2 15,-8-9-1-15,11 3 2 16,5 1 0-16,9-1 3 15,7-3 1-15,11-1 1 16,-4-7 1-16,-1-1-1 16,-9-2 2-16,4 0-2 0,-4-1 1 15,-6-2-1-15,7 14 0 16,-19-1-6-16,-1 1-14 16,-5 0-38-16,1 0-27 15,-1 0-96-15,0 0-71 16,0-1 157-16</inkml:trace>
  <inkml:trace contextRef="#ctx0" brushRef="#br0" timeOffset="187140.26">10450 10921 926 0,'2'-4'529'15,"-1"-1"-74"-15,-1-2-207 16,0 1-28-16,-3-1-71 16,0 2-29-16,-3-1-43 15,-1 2-21-15,-5 4-27 16,-4 0-11-16,-6 4-13 16,-1 4-2-16,-4 1-2 15,-3 0-1-15,2 5-2 16,4 1 0-16,5 4-2 15,13-2 1-15,0 1 0 0,-3-3-1 16,11-2 0 0,-4-1-1-16,11 1 1 0,2-3 1 15,9-4 3-15,4 0 1 16,-1-10 3-16,8-2 0 16,-9-7-1-16,-3-8-2 15,0 2-1-15,-3-1 0 16,-3 0 1-16,-1 2 1 0,-4 4-1 15,-2 4 0-15,-5 5-5 16,-1 5-5-16,-8 7-3 16,-1 4 0-16,-7 12 3 15,-2 8 4-15,-2 11 0 16,-2 7 0-16,-5 1 1 16,-1-3 1-16,3 1 1 15,-3-7 1-15,4 2 1 16,6 3 1-16,0-3 1 15,4 0 1-15,2-3-1 16,3-5 1-16,-5-10 1 16,5-2 1-16,-4-8 3 15,-6-8 2-15,-2-5 0 16,-2-4 1-16,3-5-2 0,1-1 0 16,7 0 1-16,-1-6-2 15,5-2-3-15,1-4-1 16,3-4-4-16,5 5-1 15,7-2-1-15,4 2 1 16,12-4 5-16,6-3 2 16,12 3 6-16,1 0 2 15,5 6 6-15,0 2 1 0,0-2-3 16,2 7 0-16,-4-4-7 16,-4 4-2-16,-11 8-1 15,-3-5-1-15,-12 4-1 16,-1 3 1-16,-9-6 8 15,-5 1-12-15,1 5 29 16,-2 0 238-16,-1 0-203 16</inkml:trace>
  <inkml:trace contextRef="#ctx0" brushRef="#br0" timeOffset="187922.06">11360 10300 664 0,'-1'-1'386'0,"0"0"-75"0,0-1-90 15,0 1-30-15,-2-3-67 16,1-4-20-16,1 4-12 16,1 3 5-16,0 0 16 15,6-3 0-15,14-1-6 16,35-3-1-16,-19 13-16 16,1-10-13-16,0 3-29 15,-2 5-15-15,5-2-15 16,-11-2-4-16,1-1-1 15,-1-3 1-15,-21-6-17 16,9 11-18-16,-16-8-59 16,-5-3-52-16,-5 8-97 15,-4 0 137-15</inkml:trace>
  <inkml:trace contextRef="#ctx0" brushRef="#br0" timeOffset="188224.12">11352 10456 653 0,'-5'3'395'0,"1"-1"3"16,4-1-117-16,0-1-50 15,0 0-20-15,0-1-18 16,8 0-4-16,21-3-30 15,43-7-16-15,-23 4-45 16,4-1-18-16,-9 1-23 16,-3 5-12-16,-16-2-21 15,-4 1-6-15,-2 3-12 16,-5 0-1-16,3 2-1 16,-9 1-4-16,-3-1-36 15,-3 0-10-15,2 2 270 16,-4-4-187-16</inkml:trace>
  <inkml:trace contextRef="#ctx0" brushRef="#br0" timeOffset="202742.59">12482 10083 409 0,'0'0'228'16,"0"0"-35"-16,-1 1-36 15,1-1-64-15,0 0-23 0,0 1-17 16,0 3 4-16,0 2 24 16,0 2 13-16,0 0 0 15,0-1-5-15,1 0-15 16,2-1-4-16,-2-4 4 15,0 0-1-15,9 4 1 16,5-1-2-16,31-3-19 16,-28-15-10-16,6 3-17 15,0-4-9-15,9 6-9 16,5 1-2-16,-3 0-3 16,-1 1 0-16,-7 6-1 15,-10 0-2-15,-3 6 0 16,-4 4 0-16,-10 7 0 15,-7-1 2 1,4-7 3-16,0 0 1 0,-29 26-1 0,-2 3 0 16,-4-6-1-16,12-12 1 15,1-11-1-15,1-2 2 16,11-6 4-16,0-4 1 16,12-3 0-16,1-6-4 15,6 1-8-15,-1-5-6 16,8 2-1-16,-2 4 1 15,3 3 1-15,0 1 0 16,5 6-1-16,2 6-1 16,-4 4 1-16,3 8 0 15,-7-1 2-15,-3 1 2 0,0 2 1 16,-5 2 0-16,-3 1 2 16,-2 1-1-16,-6-1 1 15,-3-3 1-15,-8 0 1 16,-3-2 2-16,-6-1 0 15,-3-1 1-15,-3 0 3 16,-2-7 0-16,-3-2 1 16,-3-5 1-16,4-5 2 15,-2-5 0-15,6-8 0 16,4 1-1-16,3-3-4 16,3 4-2-16,10 5-4 15,4 1-1-15,3 5-1 16,3 1 7-16,2 0-72 15,-1 1-85-15,1 0 100 0</inkml:trace>
  <inkml:trace contextRef="#ctx0" brushRef="#br0" timeOffset="203051.61">13041 10415 1348 0,'-3'-4'615'0,"-4"8"-275"16,2 4-107-16,-13 9-92 15,3 3-43-15,-11 3-48 16,-1 0-16-16,13-3-19 16,2 0-4-16,8-8 14 15,0-5 3-15,9-17-302 16,-1-12 216-16</inkml:trace>
  <inkml:trace contextRef="#ctx0" brushRef="#br0" timeOffset="211249.31">13614 10042 523 0,'-1'-1'242'0,"-1"0"-97"16,1 0-29-16,1 0-32 15,0 0-2-15,0 0 16 16,0 0 10-16,0 0 10 16,0 0 5-16,0-1-20 15,0 1-8-15,0 0-14 16,-1 0-12-16,0 1-3 15,-4 2-6-15,-8 5-2 0,-31 20-2 16,26-19-13-16,0 1-6 16,-16-4-17-16,1 4-5 15,1-2-5-15,-2-3-2 16,6 2-2-16,4-3-1 16,4 1-2-16,3-2-2 15,9 2-2-15,-2 2-1 16,3 2-6-16,5-2-2 15,3 3-6-15,5-1 0 0,5-5 4 16,-4 9 4-16,16-1 6 16,4 0 2-16,4 2 1 15,9 2 0-15,-14 0 0 16,6 7-1-16,-5 5 1 16,-14-8-1-16,-1 5 2 15,-13-4 0-15,-5 3 2 16,2 5 1-16,-12-3 0 15,3 1 0-15,-10-5 1 16,-2-2 2-16,1-7 1 16,-5-7 1-16,2-5 2 15,3-2 0-15,3-8 1 16,3-1-1-16,8-1-3 16,-1-2-2-16,6 4-3 0,0-1-1 15,2 1 0-15,1-2 2 16,3-1-1-16,5-4 0 15,6-4-1-15,0-5 1 16,9-8 3-16,4 1 2 16,9-8 0-16,4 1 1 15,-3 2-4-15,6 2-1 16,-10 11-3-16,-1 4 0 16,-5 5-1-16,-8 1-1 15,-7 4 19-15,3 3-31 16,4 8-90-16,1 1-80 0,2 3 95 15</inkml:trace>
  <inkml:trace contextRef="#ctx0" brushRef="#br0" timeOffset="211802.29">13824 10020 688 0,'-1'0'379'15,"0"0"-52"-15,0 0-101 16,0 0-61-16,-1 0-42 16,1 0-59-16,0 0-19 0,0 0-12 15,1 0 7-15,2 0 15 16,27-2 5-16,38-10-5 16,-22-1-11-16,1 2-15 15,-7 0-5-15,-5 2-11 16,-7 6-3-16,-6 3-7 15,-6 5-3-15,-8 6 3 16,-6 5 5-16,-13 11 12 16,-2 7 4-16,-12 10 1 15,0 6-4-15,3-7-7 16,-6-1-3-16,9-7-5 16,-3-6 0-16,2 0-2 15,7-8 0-15,-5-2-1 16,6-4 0-16,2-3-1 15,6 1 2-15,0-6 0 16,0-1-4-16,2-1-35 0,-1 0-23 16,3-2-75-16,0-1-93 15,0-2 150-15</inkml:trace>
  <inkml:trace contextRef="#ctx0" brushRef="#br0" timeOffset="212110.819">13852 10214 1220 0,'-4'-2'534'0,"4"4"-306"15,4 2-39-15,-4-4-69 16,0 0-19-16,23 4-1 16,37 8-10-16,-23 0-28 15,-1-2-13-15,-3-4-16 16,-10-4-7-16,-1 1-10 16,-7-3-5-16,-3 0-1 0,-2-1 6 15,-10-5-23-15,0 6-42 16,0-2-80-16,0 2 75 15</inkml:trace>
  <inkml:trace contextRef="#ctx0" brushRef="#br0" timeOffset="214313.78">14573 10144 619 0,'0'-1'337'0,"0"0"-69"16,0 0-32-16,8-1-62 15,-8 1-31-15,0 0-55 16,0-1-24-16,0 1-13 16,0 1 3-16,0 0 12 15,1 16 9-15,-6 43-7 16,1-21-7-16,-15-4-15 16,7 3-9-16,-5-5-16 15,-10-3-5-15,22 0-6 16,-9-4-1-16,2-4-1 15,4-2-1-15,-5-5 0 16,4-5 1-16,3-7 10 0,-1-4 2 16,5-9-4-16,1-6-3 15,11-9-15-15,6-6-17 16,12-7-13-16,-2-4-1 16,12 3-1-16,-4-4 13 15,3 11 14-15,2 0 2 16,-14 8 4-16,0 11-2 15,-12 2-2-15,-1 7-5 0,-4 13-2 16,-2 0 2-16,-2 10 7 16,-3 6 5-16,-2 3 6 15,-3 0 2-15,-1 3-2 16,-2-4-2-16,0 0 0 16,-3 0-2-16,1-3 0 15,-2 0 0-15,0-4 0 16,1 0 0-16,-3-6 4 15,2-4 0-15,3-5 4 16,-1-3 2-16,4-1 2 16,4-2-2-16,-1-6-7 15,6-1-4-15,-1-4-6 16,3-3 0-16,9-1-1 16,-4-6 3-16,13-3-1 15,-2-1 1-15,6-5-1 0,5 5 0 16,3-6-1-16,3-3-1 15,3 9-2-15,-7 2-2 16,-8 20-1-16,-6 5 0 16,-5 11 2-16,-4 3 1 15,-5 5 5-15,-2 2 1 16,-5 9 8-16,0 5 3 16,-6-3 1-16,-7 0-2 15,3-6-3-15,-8-4 0 0,3 1-3 16,9-2 1-16,-9-7-1 15,11-4-1-15,4-5 3 16,-6-4 5-16,6-2 9 16,-1 0-11-16,1 0-72 15,0 0-55-15,10-18-518 16,27-31 434-16</inkml:trace>
  <inkml:trace contextRef="#ctx0" brushRef="#br0" timeOffset="-214732.69">15290 10172 835 0,'-3'6'418'0,"-4"7"-118"16,1-4-43-16,0 2-52 0,0 4-32 16,-3 1-47-16,-1-1-22 15,-3 5-34-15,-5-1-7 16,2 2-16-16,-3 0-6 15,4 0-13-15,2-4-5 16,4-2-10-16,5 1-5 16,1-6-4-16,5 0-1 0,4-1-2 15,1-3 0-15,5-2 2 16,0-2 1-16,2-4 3 16,4-4 3-16,0-5 0 15,1-3 0-15,-3-5-1 16,1-3-1-16,-3-3 0 15,-1 0 0-15,-5-4 0 16,-2 3 0-16,-5 4 0 16,-2 1-1-16,-3 5-2 15,-4 3-1-15,0 5-4 16,-4-2 0-16,1 10-3 16,-3-3-1-16,6 3 1 15,-1 9-1-15,0-5-1 16,3 6-1-16,-2 2-14 15,2-3-33-15,5 9-95 0,1 2-73 16,6-3 129-16</inkml:trace>
  <inkml:trace contextRef="#ctx0" brushRef="#br0" timeOffset="-214364.741">15913 9890 990 0,'-1'-6'557'16,"0"1"-126"-16,-3 7-205 15,-4 2-51-15,-5 10-91 16,-5 6-21-16,-4 7-10 15,1 7-1-15,-1 11-3 16,-2 2 0-16,0 6-5 16,-2 2-5-16,3-8-11 15,1-5-5-15,-1-5-11 16,7-15-1 0,7-11-3-16,2 0 0 0,-31 27-1 15,3 0-1-15,12-11 1 16,12-19-1-16,12-6 0 0,9-5-16 15,-3-11-58-15,10-4-54 16,16-8 70-16</inkml:trace>
  <inkml:trace contextRef="#ctx0" brushRef="#br0" timeOffset="-213548.2">16473 9962 680 0,'51'-35'364'0,"-46"30"-68"15,-5 2-32-15,3 3-43 16,-4-1-33-16,0 1-61 0,0 0-31 16,0 0-46-16,-7 13-1 15,5 13 1-15,-44 34 3 16,22-20-4-16,12 9-5 16,-11-4-12-16,2 0-6 15,5-4-10-15,-11-9-4 16,12 4-4-16,0-4-1 15,-2-8-2-15,4 0 0 0,3-7 0 16,1-3 0-16,6-8 3 16,-2-3 6-16,4-6-33 15,0-4-28-15,3-9-96 16,5-2-96-16,8-10 152 16</inkml:trace>
  <inkml:trace contextRef="#ctx0" brushRef="#br0" timeOffset="-213250.01">16924 9902 890 0,'4'-5'519'16,"-7"0"-114"-16,-2 9-150 15,5 6-49-15,-16 7-93 16,0 6-17-16,-15 9-32 0,-4 4-8 15,3 9-11-15,4 4-7 16,1-1-8-16,0-1-3 16,3-9-9-16,2-3-3 15,5-7-6-15,0-1-2 16,4 0-2-16,0-4 0 16,3-5 1-16,-1-3-1 15,5-7 1-15,-1-2-11 0,1-6-79 16,1-3-61-16,0-9 84 15</inkml:trace>
  <inkml:trace contextRef="#ctx0" brushRef="#br0" timeOffset="-212982.41">16416 10195 1088 0,'-4'-5'515'0,"8"5"-227"16,0-3-52-16,6-5-81 15,7 3-39-15,3-4-33 0,3 0-12 16,19 13-25-16,-4-6-12 16,3 6-14-16,-1 3-5 15,-8-1-7-15,-3 5-1 16,-11-1-3-16,0 1-43 15,-13 0-92-15,0-3 87 16</inkml:trace>
  <inkml:trace contextRef="#ctx0" brushRef="#br0" timeOffset="-212412.6">16817 10395 1069 0,'-5'-4'464'0,"6"0"-265"15,5 2-31-15,6 2-64 16,2-1-16-16,11 1 5 15,-4-2 6-15,10 3-2 0,-5 1-2 16,-6 4-26-16,3 2-12 16,-19 0-26-16,9 3-10 15,-6 1 0-15,-11-1 2 16,-1 3 5-16,-12 2 0 16,-11 2-5-16,13 4-3 15,-14-4-7-15,8 3-1 16,-7-3-3-16,-9 1-2 15,7 3-1-15,-2-5-2 0,9 4-2 16,3-5-1-16,8 3-1 16,1-4 0-16,4 3 0 15,7 1 0-15,4-7 0 16,4 3 0-16,11-11 2 16,1-4 5-16,10-2 5 15,11 2 4-15,-4-6 2 16,1 1 0-16,-3-3 0 15,-14-6-3-15,-2 4-4 16,-2 5-3-16,-6-2-6 16,1 6 0-16,0 4-2 15,-2 0 0-15,-5 7-3 16,-6-5-11-16,-3 4-60 16,3 4-49-16,-5-7-130 15,4 5 150-15</inkml:trace>
  <inkml:trace contextRef="#ctx0" brushRef="#br0" timeOffset="-211866.97">17669 9989 1209 0,'-11'1'546'0,"-11"6"-241"16,-1 6-70-16,-8 6-72 16,-2 4-32-16,2 7-49 15,0 0-17-15,9 7-20 16,-2-8-10-16,11 2-7 15,2-2-3-15,0-7-8 16,11 5-1-16,-3-12-6 16,5 4-3-16,13-2-1 15,-3-4 0-15,8-2-1 0,6-2 2 16,3-7 1 0,3-2 0-16,9-4 3 0,-5-6-2 15,-1-10 0-15,2 2-2 16,1-3 0-16,-2-7 0 15,-5 3 3-15,3-2 0 16,-13-18 2-16,-9-1 0 16,-8-8-3-16,-8 1 0 15,-12 16-5-15,-5 7-1 0,-15 13-4 16,-10 3-1-16,1 4 0 16,2 3 0-16,4 1 0 15,6 6 6-15,3 3-27 16,7 4-5-16,3-2-85 15,2 2-598-15,6 2 518 16</inkml:trace>
  <inkml:trace contextRef="#ctx0" brushRef="#br0" timeOffset="-207735.711">2700 12255 477 0,'-1'0'321'16,"0"0"-34"-16,0 0-84 16,0 0-39-16,0 0-66 15,0 0-23-15,0 0-22 16,1 0-11-16,0 0-17 15,0 0-5-15,0 0-5 16,0 0 2-16,0 0 7 16,0 0 5-16,0-1 0 15,6-3-1-15,14 0-8 0,29-45-6 16,-25 27-5-16,7 2-2 16,1-2 3-16,0 2 3 15,-4-4 2-15,-2 0 0 16,-4 6-5-16,-1 1-2 15,2 15-4-15,-1-2-1 16,-7 4-3-16,-1 8-1 16,-6-2-4-16,0 3 0 15,-4 7 5-15,1-1 2 0,-1 5 6 16,-1 2 1-16,3 2 0 16,-1-2 0-16,3 4 0 15,1 1 3-15,-1 1 5 16,1 0 2-16,1 1 5 15,2 0-2-15,3 0-4 16,1-4-3-16,7-2-5 16,2 0-1-16,10-1-1 15,-1 1 0-15,-7-7-2 16,0 3 2-16,-14-9 0 16,0-1 1-16,-2 4 0 15,-1-11 2-15,2 2 4 16,4-2 2-16,1-4 6 15,-2 1-41-15,1-6-200 16,-3-6 157-16</inkml:trace>
  <inkml:trace contextRef="#ctx0" brushRef="#br0" timeOffset="-207152.111">3542 12024 580 0,'-1'-1'309'0,"0"0"-56"15,0 0-42-15,0-1-34 0,-1-5-23 16,1 4-29-16,0 2-18 15,0 0-15-15,0 0-13 16,1 0-21-16,0 0 1 16,-2 1-6-16,1 0 4 15,-2 5-6-15,-8 15-9 16,-24 41-10-16,19-16-5 16,0 5-2-16,-6 5-2 0,-13 1-3 15,-2 1-2-15,-18-2-4 16,1 5-1-16,7-8-3 15,-5-8-1-15,14-7-1 16,4-8-1-16,8-8 1 16,3-3-1-16,8-6 3 15,7-3 1-15,2-4 3 16,3-2 3-16,-3-6-12 16,2-4-42-16,8-3-172 15,6-2-375-15,15 2 379 16</inkml:trace>
  <inkml:trace contextRef="#ctx0" brushRef="#br0" timeOffset="-196888.611">3881 12601 331 0,'1'-7'209'0,"0"0"-9"16,0 2-62-16,1-4-5 15,1 0 4-15,-1 2 1 16,-1 1-4-16,1 1-6 16,-2 2-1-16,0 2-3 15,2-3-11-15,-2 3-9 0,0 0-33 16,0 0-18 0,0 0-23-16,0 1-13 0,0 0-9 15,-1 2-2-15,-7 24-1 16,-4 34 0-16,11-26 0 15,-3-4 0-15,-10-5-1 16,7 1 1-16,-1-2-1 16,-5-2 2-16,11-1 0 15,-8-5 1-15,10-1 2 16,0-7 1-16,-3-4 5 16,3-3 3-16,-9-7-22 15,8-1-42-15,1-8-141 16,-2-3-155-16,19-4 209 15</inkml:trace>
  <inkml:trace contextRef="#ctx0" brushRef="#br0" timeOffset="-196523.36">4131 12430 830 0,'-8'0'403'15,"2"1"-144"-15,1-1-39 16,3 2-46-16,2-2-29 0,0 0-31 16,0 0-19-16,0 0-24 15,-1 0-12-15,1 0-19 16,-1 0 0-16,-3 15-10 16,-12 28-3-16,3-11-6 15,1-6-6-15,2-1-4 16,-1 9-3-16,-2-10 0 15,0 7-1-15,-3 1-2 16,5-3-1-16,-4-3 0 16,9 3 0-16,5-3 0 15,-10-6 0-15,9-6 1 16,-5-3 1-16,4-7 10 16,4-1-9-16,-1-3-97 15,0-2-70-15,0 1-238 16,0 0 237-16</inkml:trace>
  <inkml:trace contextRef="#ctx0" brushRef="#br0" timeOffset="-196185.67">3873 12630 943 0,'-9'-1'434'0,"5"1"-207"16,10 0-36-16,-6-1-107 16,0 1-26-16,0 0-11 15,0 0 5-15,15 1 19 16,35 5 5-16,-38-9-16 15,9 4-11-15,-8-2-17 16,7 4-9-16,0 3-11 16,-4-3-2-16,2-3 0 15,-7-5 3-15,2-4-33 16,3-2-71-16,-7 4 61 16</inkml:trace>
  <inkml:trace contextRef="#ctx0" brushRef="#br0" timeOffset="-195506.75">4131 12778 605 0,'-8'-1'439'15,"3"1"39"-15,1-3-221 16,4 2-24-16,0 0-105 16,-1 1-38-16,1 0-57 15,0 0-14-15,2 0 8 16,26 0 8-16,23 1 10 15,-25-2-6-15,9 2-15 16,-9 4-8-16,-7-1-10 16,-3 3-1-16,-14 0 0 0,-3 4 4 15,0 4 9-15,-13-3 2 16,-9 2 2-16,-3-1-4 16,-9 2-5-16,7 7-4 15,2 1-3-15,6 3-2 16,4-1-2-16,0-10 0 15,3-6-1-15,2-6 0 16,1 5 2-16,2-5-3 16,5 8 1-16,0 5 0 15,-1-9-1-15,2-2 1 0,0 1-1 16,2-3 0-16,0-4 0 16,0 1-1-16,0 0 2 15,3 0 1-15,6 0 4 16,11 0 1-16,29-2 2 15,-27 2 0-15,12 2-3 16,-15-9-1-16,5 7-3 16,-6-7 0-16,-10 0 3 15,12 8-1-15,-13-9 3 16,8 8 1-16,6 1-2 16,-13-4-1-16,0 1 10 15,-10-8-14-15,4 6-83 16,2-1-61-16,-3 0 78 15</inkml:trace>
  <inkml:trace contextRef="#ctx0" brushRef="#br0" timeOffset="-195021.97">4645 12490 1070 0,'-12'7'539'16,"-3"5"-200"-16,-5 6-143 16,4 2-36-16,-4 3-74 15,5 1-19-15,3-1-31 16,-2-4-11-16,2-3-12 15,1 1 0-15,7 2 0 16,3 0 0-16,2-3-2 16,6 2-2-16,-3-6-3 15,5 0 1-15,2 0 0 16,0-5-1-16,3 0 2 16,2-6 1-16,1-6 4 0,-2-5 1 15,4-12-1-15,-2-3-1 16,5-7-4-16,0-1-1 15,-7 1 1-15,-5-2 0 16,-9 7 1-16,-1 5 0 16,-6 8-1-16,-7 1-2 15,-4 6-5-15,-3 3-1 16,-1 5-2-16,5 2-2 16,-2 0 6-16,-1 4-9 0,7-1-82 15,-2 8-106-15,12-2 118 16</inkml:trace>
  <inkml:trace contextRef="#ctx0" brushRef="#br0" timeOffset="-194399.04">5556 12223 812 0,'-35'-33'427'0,"32"31"-112"16,2 0-39-16,-1-3-78 16,2 5-49-16,0 0-67 15,0 0-21-15,0 0-13 16,0 0 10-16,18 7 20 15,36 12 0-15,-24-19-12 0,8 0-9 16,1-4-18-16,1 1-9 16,-2 3-12-16,-16-5-5 15,-8 2-2-15,-6-3-2 16,-5 1 0-16,6 2 6 16,-4 3-31-16,-1-3-39 15,-5 3-171-15,-1 0-493 16,1 0 488-16</inkml:trace>
  <inkml:trace contextRef="#ctx0" brushRef="#br0" timeOffset="-194055.26">5431 12381 758 0,'-6'3'473'16,"0"-3"-66"-16,3 0-180 15,3 0-43-15,0 0-73 16,0 0-5-16,0 0 9 16,13 6 4-16,10 4-10 0,31 5-11 15,-22-13-10-15,-2-3-10 16,9-2-21-16,-1 0-11 15,-3-3-23-15,3 0-9 16,-17-1-6-16,3 2 0 16,-18-3 5-16,1 4-8 15,-8 1-43-15,-10 3-395 16</inkml:trace>
  <inkml:trace contextRef="#ctx0" brushRef="#br0" timeOffset="-192106.28">6539 12197 223 0,'-2'-1'204'0,"1"0"70"16,0 0-29-16,0 0-65 16,0 0-18-16,0 0-35 15,0 0-15-15,0 0-11 16,0 0-2-16,0-1 3 16,0 1 2-16,-1 0 2 15,1 0-9-15,0 0-25 16,0 0-11-16,0 0-26 15,0 1-10-15,0 0-13 16,0 0-2-16,1 0-1 0,0 0 2 16,25 0 0-16,43-6-1 15,-20 2-4-15,-1-1-1 16,-3-1-2-16,-18-3-1 16,-8 3-1-16,1 4-1 15,-15 3-1-15,8 7-1 16,-12 0 2-16,-11 3 0 15,0 4 4-15,-9 0 1 16,-8 2 0-16,-3-2-2 0,-1 3 1 16,2-4-1-16,10 0 2 15,1-3 1-15,8-8 5 16,4-2 0-16,3-9-4 16,4 0-2-16,9 3-8 15,-3-7 0-15,5 4 0 16,-2-2-1-16,5 6 2 15,0 2-2-15,-1 2 0 16,6 5 0-16,-2 3 1 16,2 2 0-16,1 7 1 15,-9 1 0-15,1 3 1 16,-6 0 0-16,-6 2 1 16,3 2 0-16,-18-5 0 15,13 8 1-15,-15-7 1 16,5 5-1-16,-3-3 2 0,-14-2 1 15,0-5 1-15,-9-3 2 16,-2-4 2-16,4-5 0 16,2-4 1-16,1 1 3 15,5-2 2-15,-2-12 1 16,9 2 0-16,-4-16-3 16,3-9-7-16,9 6-4 15,7-3-5-15,6 7-4 0,15 11 7 16,-1-1-22-16,4 6-90 15,1 5-59-15,1 3-236 16,5 5 249-16</inkml:trace>
  <inkml:trace contextRef="#ctx0" brushRef="#br0" timeOffset="-191791.02">7096 12336 875 0,'-9'7'510'0,"-2"2"-55"16,-1 1-265-16,3-1-18 15,0 4-93-15,1-1-26 16,5 4-26-16,-2-4-10 16,5 0-8-16,0-1-2 0,-7-2-1 15,9 1-1 1,0-9 10-16,2 1-33 0,8-4-141 16,-9-8-128-16,1-3 162 15</inkml:trace>
  <inkml:trace contextRef="#ctx0" brushRef="#br0" timeOffset="-191073.59">7591 12135 918 0,'3'-7'424'0,"2"2"-193"0,-1-3-10 15,3 4-64-15,-1 3-26 16,0 1-23-16,-6-3-15 16,-7-6-19-16,2 5-7 15,-9 4-15-15,-2-2-10 16,-4 7-13-16,-8 1-3 0,-7-4-11 15,2 14-5-15,-7-9-5 16,7 2-1-16,4 6-1 16,-6-9-1-16,8 2 0 15,6-1-1-15,1-7-1 16,15 5-1-16,12 6-2 16,-7-7 0-16,9 7-1 15,2-4 2-15,1-3 2 16,9 4 0-16,8 1 0 15,3 6 0-15,0 2 0 16,-3 1 0-16,-8 0 0 16,-6 2 0-16,-9 3 0 15,-3 3 0-15,-11-1 2 16,-2 3 0-16,-9-6 0 16,2 4 1-16,-3-6-1 15,-3-7 1-15,2-3 1 16,-1-10 1-16,7 0 2 0,-2-2 2 15,4-8 1-15,7 2-1 16,-6-13-2-16,8 0-1 16,8 0-5-16,-4-7 0 15,5 6-1-15,1-1-2 16,7 4 0-16,5 0 1 16,4 0 1-16,5 2 0 15,-8-5 2-15,0-2 0 16,8 5 0-16,-4-2-1 0,2 10-1 15,-2 3 0-15,-3 5-2 16,-1 5-1-16,-9-2 7 16,1 5-29-16,-8-1-126 15,2 5 110-15</inkml:trace>
  <inkml:trace contextRef="#ctx0" brushRef="#br0" timeOffset="-190523.05">7796 12126 769 0,'-11'2'462'0,"-5"1"-66"16,11-2-155-16,1 5-37 15,4-4-84-15,1 4-31 0,-1-5-43 16,0-1-12-16,0 0 10 16,0-1 4-16,8-1 10 15,21-2-3-15,41-11-23 16,-27 6-7-16,0-2-13 15,-6-2-3-15,-11 2-4 16,-5 7-1-16,-10 0-4 16,-4 6-2-16,-3 13 1 15,-4 5 1-15,-10 8 3 16,-7-1 3-16,-6 5-1 16,-6-2 0-16,-1 4-2 15,6 5-1-15,-2-1 0 16,5 0 0-16,6 0 0 15,-6-7 0-15,13 2-1 16,-7-12 1-16,8 0 0 16,6-3 1-16,-3-7 1 0,-1 1 0 15,-3-7 1-15,-10 0 6 16,4-5-31-16,14 6-20 16,-8-8-94-16,9 1-76 15,-2-9 133-15</inkml:trace>
  <inkml:trace contextRef="#ctx0" brushRef="#br0" timeOffset="-190314.22">7789 12317 1048 0,'-8'-5'524'0,"16"1"-166"15,4 1-74-15,2-3-85 16,19 3-44-16,-2 1-56 15,1-3-25-15,7 4-32 16,-8-3-12-16,3 1-15 16,-4-1-5-16,-6 2-6 15,4 2 19-15,-11-1-37 16,1 3-3-16,-7 5 14 16</inkml:trace>
  <inkml:trace contextRef="#ctx0" brushRef="#br0" timeOffset="-189091.42">8742 12283 661 0,'26'-35'398'16,"-28"29"-71"-16,2 4-84 16,-3 1-45-16,2 1-86 15,1 0-24-15,0 0-35 16,-2 8 1-16,-1 15 12 16,-14 29-5-16,6-21-10 15,7 2-9-15,-8 2-14 16,8-1-6-16,-7-3-10 15,-3-4-1-15,-2-16-3 16,-3 2 0-16,8-11 1 0,11 5 4 16,0-4 2-16,-4-11-2 15,10 2-6-15,-8-16-15 16,14-1-22-16,1-4-9 16,1-10-14-16,16 7-2 15,-1-1 13-15,6 1 8 16,0 8 13-16,-8-1 12 15,-4 4 5-15,-3 3 3 16,-1 5 5-16,0 8 3 0,-8 4 4 16,0 7 0-16,-5 9-1 15,-3 0 0-15,-3 7 3 16,-3-1 0-16,-3 4 1 16,-2 3-1-16,-5-2-4 15,2 5-2-15,-2-2-2 16,1-3-1-16,1-7 0 15,1-3 0-15,0-6 2 16,3-5 0-16,3 2 7 16,3-8 2-16,1-5-2 15,1-6-1-15,10-12-10 16,-2-4-2-16,8-10-3 16,7-3 1-16,2-3-1 15,4 0 2-15,5 6 1 0,1 4 0 16,-1 9 1-1,2 7 0-15,-16 5 5 0,2 8 2 16,-13 6-1-16,-1 4 3 16,-6 10-6-16,-9 2 1 15,6 7 0-15,-13 2-2 16,12 9 1-16,3 2-1 16,-8-5 0-16,0-4 1 15,-9-9 1-15,-4-3 1 0,8-6 6 16,2 2-5-16,1-10-39 15,3-2-21-15,1-8-112 16,1-5-66-16,8-5 148 16</inkml:trace>
  <inkml:trace contextRef="#ctx0" brushRef="#br0" timeOffset="-188657.35">9362 12262 696 0,'-4'8'399'0,"-1"3"-56"16,0 2-67-16,-1 0-75 16,-7 0-33-16,1 6-40 15,-1 0-18-15,-12 0-26 16,16 8-6-16,-3-3-14 0,-9-7-8 16,15 6-14-16,-2-1-11 15,0-7-11-15,12 11-5 16,-4-14-7-16,1-3 0 15,15 4 0-15,-11-9-1 16,21 2 1-16,-5-6 0 16,0-11-1-16,9 1 1 15,-8-4 0-15,-1-6 0 0,-4-1 0 16,-4-7 0-16,-8-6 0 16,2-1 0-16,-7-2 0 15,0 2-1-15,1 5-1 16,-6 4-3-16,-4 7-3 15,-3 8-3-15,-3 8-4 16,-3 4 0-16,-1 5 1 16,0 4 1-16,2 1-5 15,4 4-22-15,7 2-69 16,2 1-63-16,0-1-134 16,4 1-43-16,9-6 207 15</inkml:trace>
  <inkml:trace contextRef="#ctx0" brushRef="#br0" timeOffset="-188309.29">9933 12098 1043 0,'5'-6'560'16,"-13"4"-159"-16,8-4-205 16,1 14-43-16,-6-2-73 15,7 9-12-15,-15 18 3 16,-8-6-1-16,-4 15-1 16,-7-2 1-16,-2 5-6 15,4 7-9-15,6-3-22 16,6 4-10-16,3-14-9 15,7-1-4-15,8-8-1 16,-12-13 1-16,12 3 0 16,-9-14-1-16,1-3-8 15,17-4-17-15,-3-11 283 16,20-1-207-16</inkml:trace>
  <inkml:trace contextRef="#ctx0" brushRef="#br0" timeOffset="-187542.56">10779 12183 367 0,'3'-6'272'16,"3"-9"3"-16,29-24-33 15,-29 24-12-15,1 9-18 16,-2 7-6-16,-2 3-47 16,-3-2-19-16,-1-2-57 15,0-1-18-15,0 1-20 16,0 0-5-16,-3 28 6 16,-38 42-4-16,21-28-8 15,5 11-6-15,-6 2-6 16,-8 0-3-16,5-7-3 15,2-3-2-15,-1-12-3 16,15-4-2-16,-2-7 1 0,-7-12 1 16,11-2 8-16,-9-6 5 15,10-5-30-15,4-4-40 16,4-16-127-16,5-12-95 16,9-14 161-16</inkml:trace>
  <inkml:trace contextRef="#ctx0" brushRef="#br0" timeOffset="-187254.84">11096 12138 582 0,'32'-9'419'0,"-27"4"74"16,6 6-146-16,-11-1-113 16,-12-3-35-16,4 6-74 15,8 7-8-15,-9 1-13 16,5 10-26-16,-9 3-18 15,-7-1-11-15,-5 9-15 16,-8 2-3-16,5 9-9 16,-8 0-2-16,4 2-7 15,7-7-3-15,0-2-3 16,5-4-1-16,6 0-1 16,2-6 1-16,7-7 1 15,1-2 0-15,-1-18-16 16,4 7-13-16,1-10-141 0,0 3-57 15,0 0 129-15</inkml:trace>
  <inkml:trace contextRef="#ctx0" brushRef="#br0" timeOffset="-186975.67">10719 12312 827 0,'-7'-2'496'16,"1"0"-74"-16,5 0-160 16,6 2-44-16,-5-1-95 15,0 0-34-15,15 0-41 16,35-5-7-16,-17 3-2 16,4-1-1-16,8 1-6 15,8 2-6-15,-9-5-12 16,3 0-3-16,-8 4-4 15,-4 1 36-15,-14 1-89 16,-11 1-69-16,0 1 83 16</inkml:trace>
  <inkml:trace contextRef="#ctx0" brushRef="#br0" timeOffset="-186423.62">11134 12522 916 0,'-4'-18'493'16,"7"9"-133"-16,5 3-125 15,-7-4-29-15,8 2-70 16,-3-2-25-16,1 0-41 15,13 6-12-15,-3 2-14 16,6 4-5-16,-4 4-11 16,-6 3-5-16,1 10-10 15,-6 0-2-15,-5-2-4 16,-6-2 0-16,-12 0 3 16,-4 3 1-16,-1 9 1 15,-6-6-1-15,0 0-2 16,7-2-1-16,-5-6-2 15,0 0 0-15,2-2 0 16,-4-5-1-16,2-2-1 16,13 5-1-16,3-3-3 0,3 2 1 15,5 1-1-15,1-2-1 16,2 2 1-16,8-1 0 16,10 0 1-16,-3-2 2 15,4-4 1-15,4 2 0 16,-4-6-1-16,10 0 2 15,-2-3-1-15,-5-3 0 0,0 0 1 16,-7 0-3-16,1 2 0 16,-8 0 0-16,-2-2-1 15,-1 1 9-15,-3 0-41 16,2-2-39-16,-1 2-108 16,0 1 101-16</inkml:trace>
  <inkml:trace contextRef="#ctx0" brushRef="#br0" timeOffset="-185959.69">11925 12090 918 0,'0'-5'482'16,"-20"8"-103"-16,-5 6-131 16,-13 8-71-16,-10 7-35 15,-5 10-42-15,4 1-13 16,5 0-31-16,12 3-11 16,20-1-15-16,2 1-6 15,2-5-5-15,8-2-2 0,-5-10-5 16,7 6-2-16,9-13 2 15,0 6 0-15,12-9 2 16,3-15 0-16,18 4 0 16,2-16-1-16,3-4-3 15,-8-2 0-15,-8-11 0 16,-3 2 0-16,-8-8 1 16,-4 3 0-16,-7-1-2 15,-7 2 0-15,-9 3-4 16,-7 0-2-16,-15 11-4 15,-3 2-3-15,-12 6-1 16,-8 5 8-16,-1 8-32 16,5 5-36-16,-2 4-657 15,12 7 514-15</inkml:trace>
  <inkml:trace contextRef="#ctx0" brushRef="#br0" timeOffset="-183762.22">6174 12822 836 0,'29'4'388'0,"-29"-4"-190"0,9 0-36 16,0-2-51-16,2 0-19 15,3 0-4-15,-14-3-3 16,8 4-28-16,4 1-7 16,-7 0-11-16,7 5-5 15,-1 3 1-15,-2-1 1 16,-1-1 6-16,9 1 6 16,-12-5 3-16,5 1 0 15,9 0-7-15,-10-5-6 0,18 2-9 16,-7-4-3-1,1-2-6-15,7 3-4 0,-5-1-6 16,6 4-2-16,-5-5-3 16,2 5 0-16,3 1-2 15,-5-2 0-15,6 6-1 16,-1-2 0-16,-4 0 0 16,7 4-1-16,-12-4 1 15,-8-3 1-15,8 1 0 16,-8 0 1-16,10 0-2 15,8 4 1-15,-10-4-2 16,0-1 0-16,-1 1 1 16,-5-1-1-16,2 0 0 15,3 4 0-15,-1 0-1 16,-3 2 0-16,2 5 1 0,-2-4 0 16,1 0 0-1,5 0 3-15,4 2 7 0,7 0 5 16,4-8 11-16,8 4 4 15,-3-9-2-15,6-2-3 16,5 0-9-16,2-4-4 16,8 0-3-16,-1 0-2 15,3 5-3-15,-10-4-1 16,-3 10-1-16,-8-1-2 0,-10 2 0 16,11 8 0-16,-4 0 1 15,0-1-1-15,-4 1 0 16,-3-1 1-16,-3-4-1 15,9 8 1-15,-4-10 0 16,6 2-1-16,-4-5 1 16,-3-4 0-16,12 6 0 15,-17-5-1-15,18 10 0 16,0-7 1-16,0 4-1 16,12 7 0-16,-5-11 0 15,2 7-1-15,2-2 1 16,-2-4-1-16,-3 0 1 15,3 0 0-15,-6-6 1 16,5 3-1-16,0 0 1 0,3-2 0 16,0 3-2-16,-6-4 1 15,-2 3 0-15,-5 0-1 16,7 7 2-16,5-3-1 16,2 3 1-16,4 0 0 15,-3-3-1-15,-5-5 0 16,7 4 0-16,-11-7-1 0,4 3 1 15,7 3 1-15,-5-11 0 16,14 10 0-16,-3-2 0 16,5 3-1-16,-9-2 0 15,-10-4 0-15,-4 2-1 16,-4-1 1-16,7 5 0 16,10 4 0-16,7 1 0 15,-10-5 0-15,3 1 0 16,-8-5-1-16,2-3 2 15,8 7 1-15,-2-7-2 16,8 4 1-16,-6-6-1 16,-7-5 0-16,9 11 0 15,-3-1-1-15,-4 5 1 16,6 6-1-16,-12-8 0 16,3-1 1-16,-1 1-1 15,8 1 1-15,-6 0 0 16,1 0 0-16,9 0 0 0,-11-6 1 15,9 1-1-15,1 2 0 16,-2-3-1-16,6 3 0 16,-13-1 0-16,6-2 0 15,-1 4 1-15,-6 1 0 16,17 1 0-16,-2-3-1 16,0 3 0-16,5-4 1 15,-4-3-1-15,1 2 1 16,-2-5 0-16,2 3 0 0,2 1 0 15,-4 1 0-15,-2-1-1 16,0 3 0-16,-3-1 0 16,2 3 0-16,1 1 1 15,-6 0-1-15,3 1 0 16,-8-3 0-16,6-3 1 16,5 0 0-16,2 0 0 15,5 3-1-15,0 2 0 16,4-1 0-16,-11-2 0 15,1 1 0-15,-6 0 0 16,-5 2 0-16,7 3 0 16,-2 1 1-16,1-1-1 15,3 1 0-15,-3-1 0 16,2-1 1-16,1-1-1 16,-3 1 1-16,3 1-1 15,-4-1 0-15,-9-1 0 0,4 3 0 16,-7-3 1-16,-2-1 0 15,2 3-1-15,-12-5 2 16,-1 2-2-16,-4 0 1 16,-6-2 0-16,-2 3 0 15,-7-2 0-15,-3 1 1 16,-6-1 0-16,-2-2-1 0,-3 3-1 16,-1-1-1-16,-3 0 12 15,-2 0-9-15,-1-1-1 16,0 1 88-16,0 0-75 15</inkml:trace>
  <inkml:trace contextRef="#ctx0" brushRef="#br0" timeOffset="-181874.07">6145 13211 351 0,'0'-1'192'0,"2"0"-30"15,6-2-12-15,-2 0-22 16,-1 0-5-16,0 1-8 15,-4 1 1-15,4-1 0 16,-2 1-8-16,10-2-3 16,3-2-11-16,26-2-22 15,-28 5-8-15,-14 0-26 16,-9-1-6-16,2 3 1 16,4 4 7-16,-7 6 9 0,3 3 0 15,-16 6-5-15,-10 1-8 16,1 5-12-16,-3 5-3 15,-3 0-9-15,4 6-3 16,4 6-3-16,1-7-1 16,6 0-2-16,-4-10-1 15,8-5 0-15,2 3-1 16,11 2 0-16,8 2 0 16,0 0 0-16,6-2 0 15,3-5 0-15,-2-2 1 0,6 0-14 16,-2-3-36-16,-4-5-159 15,-1-1 139-15</inkml:trace>
  <inkml:trace contextRef="#ctx0" brushRef="#br0" timeOffset="-181512.38">6243 13608 1089 0,'1'0'546'0,"-16"-2"-214"15,14 7-127-15,-5-2-44 16,-16-2-79-16,15 7-18 16,-2 3-30-16,-7-2-8 0,15 7-11 15,2-2-2-15,-5-6-3 16,5 2-2-16,-2-10-1 16,-3 2 0-16,3-2 2 15,-1-1 15-15,1 0-56 16,1 0-71-16,0 0 70 15</inkml:trace>
  <inkml:trace contextRef="#ctx0" brushRef="#br0" timeOffset="-179767.32">6585 13414 330 0,'2'-1'204'0,"1"0"1"16,-3 0-29-16,2-2-28 16,-1 2-6-16,1-5-8 15,3 1-1-15,-2 2-8 16,-3 2-1-16,0 0-11 0,0 0-1 16,0 0-5-16,0 0-5 15,2-2-14-15,-2 2-17 16,0 0-31-16,0 0-15 15,0 1-16-15,0 0 2 16,-4 16 2-16,-22 44-2 16,7-33-2-16,0 2-1 15,2-4-3-15,-1-6 1 16,2-1 0-16,2-2 0 16,2-10 2-16,3-2 1 0,7 0 2 15,2-2 1-15,4-2-5 16,-4-2-2-16,0 0-4 15,8-3-1-15,10-5 0 16,30-10 0-16,-27 16 0 16,1 2 0-16,-2-3 0 15,1 4-1-15,-3 4 1 16,-1-3 0-16,-7 1 1 16,1-1 0-16,-7 0 14 15,-4-6-30-15,3 8-111 16,-3-3-82-16,0 0 110 15</inkml:trace>
  <inkml:trace contextRef="#ctx0" brushRef="#br0" timeOffset="-179394.87">6893 13298 891 0,'-6'-3'489'0,"4"3"-132"0,0 3-139 15,0 1-59-15,1-4-84 16,0 0-28-16,-10 21-4 16,-29 32 3-16,20-24 3 15,-3 2-1-15,4-2-14 16,8 1-6-16,-5 2-10 15,2-5-5-15,1 3-4 16,-8-4-1-16,7-10-3 16,-4 0 0-16,8-10 0 15,12 4-1-15,-6-9-1 16,3-1 1-16,9 2-22 16,-4-2-31-16,6-4-87 15,6-3-74-15,3-7 126 16</inkml:trace>
  <inkml:trace contextRef="#ctx0" brushRef="#br0" timeOffset="-178762.09">7234 13319 983 0,'2'0'465'0,"-2"0"-192"15,-2 1-69-15,1-1-70 16,0 0-23-16,0 0-23 16,0 0-1-16,-2 0-26 15,-22 6-13-15,-36 11-16 16,25-2-11-16,2-2-9 16,-3 8-2-16,-3-7-3 15,6-3-1-15,10 3-2 16,4-10-1-16,15 6-3 15,2-6 0-15,4 1-2 16,4 0 0-16,7-2 2 16,7 4 0-16,3-3 1 15,4 3 0-15,1 7-1 16,-4-1 1-16,1 12-1 16,-8-7 0-16,-7-3 0 0,-6-1 1 15,-9-2 0-15,0 7 0 16,-10-4 1-16,2 2 0 15,-1-6 2-15,0-5 1 16,-2-2 1-16,-3-4 1 16,1-7-1-16,2 0 2 15,7 0-2-15,3-3 1 16,7-3-4-16,3 3-1 16,3-11-2-16,2 6-1 15,5-2 1-15,3 2 0 0,-4-4 0 16,6 2 1-16,2 0-1 15,-1-8 1-15,6 4 1 16,-3-4-1-16,5 3 0 16,-6-1 0-16,6 5 0 15,-15 9 1 1,-5 5-2-16,0-1 1 0,6-10-2 16,2 8-1-16,-8 5-8 15,-10 4-40-15,3 7-115 16,-2 1-115-16,-1 4 164 15</inkml:trace>
  <inkml:trace contextRef="#ctx0" brushRef="#br0" timeOffset="-178159.75">7596 13280 719 0,'6'-2'439'16,"-8"0"2"-16,-5-2-141 0,4 5-96 15,-4 2-49-15,-6 0-75 16,-4 3-15-16,-10 2-27 16,-3 6-8-16,-5 1-9 15,3 6-4-15,-9-5-6 16,1-4-2-16,17 6-2 15,1-6-2-15,12-6-2 16,8-1-1-16,1-4-2 16,-4-1 0-16,5 0 1 15,4 2 1-15,13 11 0 16,38 34 0-16,-42-38-1 16,11 11 0-16,-7-2 0 15,-3 0-1-15,-7 0 1 16,-7 1 0-16,-5 1 0 15,-4 0 1-15,-5-1 0 16,-1-2 1-16,-5-6 1 0,2-5 1 16,3-4 2-16,1-2 1 15,2-3 1-15,-3-5 1 16,-4-8-1-16,7-2-1 16,15 3-2-16,-1-3-3 15,-4-3-1-15,3 1-1 16,-2-4-1-16,0 2 1 0,19 3-1 15,-5 1 1-15,9 0 0 16,5-1 1-16,7 4 1 16,0-8 0-16,-5 1-1 15,3 5 0-15,-4-2-2 16,0 5 1-16,1 2-13 16,-6-2-19-16,-4 3 21 15</inkml:trace>
  <inkml:trace contextRef="#ctx0" brushRef="#br0" timeOffset="-177006.23">7931 13546 202 0,'-1'-4'152'0,"1"-3"25"16,0 3-33-16,1-10-1 16,9-23 20-16,-5 24-2 15,1 4 6-15,1 9 1 16,-6-7 7-16,0 4 3 15,-1 2-7-15,0 0-13 16,0 0-58-16,-1 1-27 16,0 0-44-16,-1 3-13 0,-9 20-5 15,-20 32-2-15,10-28-2 16,5 3-2-16,-2 1 0 16,4 1 0-16,-3-12 0 15,-1-5 0-15,14-6 0 16,-1-5 2-16,9 0 7 15,-4-4 2-15,0-6-4 16,0 5-2-16,0 0-10 16,8-21-3-16,27-31-2 15,-6 26 0-15,0-3 2 16,6 0 0-16,-4 5 2 16,-2 4 1-16,-2 8 1 15,-3 5 1-15,-6 0-1 16,-5-1-1-16,-8 10-2 15,-3 4-1-15,-2 12 1 0,-3 6 2 16,-1-3 0 0,-1 8 1-16,-6-6 0 0,6 3 0 15,-6-1-1-15,0-6 1 16,2 0 0-16,-3-7 1 16,3 0 0-16,3-6-1 15,1-1 6-15,5-2 1 16,3-8-1-16,-3 5 0 0,0 0-4 15,5-10-3-15,2-5-1 16,36-37 0-16,-22 27 0 16,8 6-1-16,-3-4 2 15,7 14 0-15,-18 0 0 16,12 4 0-16,-13 5 0 16,-5-2 0-16,6 8-2 15,-12 0 0-15,2 5 1 16,-1 0 0-16,1 3 1 15,-11-5 0-15,11 7 0 16,-4 2 0-16,-4 0-1 16,11 7 0-16,-19-7 1 15,4-1 0-15,0 0 0 16,-18-6 1-16,19-1 0 16,3-2 1-16,0-5-1 0,8 0 7 15,-3 0-34-15,-3-2-22 16,1-1-77-16,0 0-65 15,0 0 121-15</inkml:trace>
  <inkml:trace contextRef="#ctx0" brushRef="#br0" timeOffset="-176612.29">8492 13493 946 0,'-4'6'439'0,"-4"5"-199"15,-2 0-33-15,-5 2-67 16,-4 1-19-16,0 2-18 16,-2-3-7-16,1-2-13 15,-1-2-10-15,6-3-17 16,3 5-13-16,2-5-21 16,10 5-7-16,-1-5-6 15,5 2-2-15,9 0 1 16,5-1-1-16,1-2-1 15,2-1 1-15,0-6-1 16,-3-5 1-16,-2-1-1 16,0-3 1-16,-7-6-1 15,-1 4 0-15,-2-1-1 0,-11 0 0 16,1-2-3-16,-2-1-1 16,-4-1-2-16,4 5-2 15,-6 11-2-15,-1 3-1 16,1 10-5-16,0-2-30 15,0 3-93-15,0-6-102 16,5 2 139-16</inkml:trace>
  <inkml:trace contextRef="#ctx0" brushRef="#br0" timeOffset="-176262.07">8868 13228 1044 0,'2'-11'563'16,"-3"0"-155"-16,-5 3-152 16,7 8-50-16,-4 0-96 15,1 2-31-15,1-2-51 16,0 0-11-16,-12 27-1 0,-14 37 6 15,1-19 6-15,10 3 2 16,-11-3-4-16,2-2-6 16,19 0-9-16,-16-10-2 15,18 2-2-15,0-3 0 16,-1-9 1-16,1 2 0 16,-7-10-7-16,5-4-22 15,-11-7-101-15,12-2 9 16,-2-2 52-16</inkml:trace>
  <inkml:trace contextRef="#ctx0" brushRef="#br0" timeOffset="-175362.89">9121 13564 675 0,'1'-3'344'0,"-1"2"-104"16,2-4-43-16,-2 4-75 15,0 0-31-15,0 0-36 0,0 0-4 16,0 0 5-16,0 0 4 16,0 0 7-16,10 2-5 15,2 3-14-15,20 14-5 16,-23-17-12-16,8 3-1 15,-3-6-2-15,5-4-2 16,-1-1-5-16,-6-8-4 16,6 1-6-16,2 3-2 15,-8-5 0-15,-8-5-1 0,-4 6-1 16,1 7-2-16,-7 3-5 16,-8 6-1-16,-2 6-2 15,-6 0-1-15,4 5 3 16,-5 0 1-16,2 7 0 15,-6-8 0-15,6 7 0 16,4-3 1-16,1-2 0 16,8 6 0-16,-5-5-1 15,9 7 1-15,-1-3 2 16,-4-3 0-16,12 2 3 16,3-1 0-16,3-2-1 15,5-1 1-15,5-1 0 16,0-2 0-16,-1-4 2 15,3-4 25-15,0-9-70 16,0-5-99-16,19-4 98 16</inkml:trace>
  <inkml:trace contextRef="#ctx0" brushRef="#br0" timeOffset="-175078.17">9634 13384 863 0,'5'7'467'0,"-11"-5"-107"15,1 0-100-15,-4 6-97 16,-6-5-37-16,6 14-34 16,2 5-11-16,-6 0-19 15,0-2-10-15,-6 4-15 16,-3-5-8-16,3 5-11 16,3 3-4-16,1-8-5 15,2 4-1-15,3-4-3 16,0-1 0-16,9 1-1 15,0-6 1-15,1-6-22 16,4-4-43-16,1-5-87 16,0-5-72-16,7-7-198 15,0-5 264-15</inkml:trace>
  <inkml:trace contextRef="#ctx0" brushRef="#br0" timeOffset="-174427.99">9574 13454 823 0,'2'-2'415'15,"6"10"-135"-15,-10-10-76 16,5 4-98-16,-5-2-21 16,1 0-26-16,1 0 5 15,2 3-8-15,18 15-9 16,26 18-10-16,-37-34-6 0,-2-7-6 16,4 2-3-16,10 3-6 15,6-6-1-15,10-2-2 16,0-7 0-16,2-9-3 15,-5-3-1-15,-3-10-3 16,-2-1 0-16,-4 2-1 16,-2 1 0-16,-6 10-1 15,-5 4-4-15,-12 7 18 16,-2 6 1-16,-9 8 1 16,-3 5 5-16,-2 11-19 15,-5 0 1-15,3 7 0 16,-4 4 0-16,-2 4 0 15,5 10-2-15,-8-3-1 16,3 0-1-16,-3-6 0 16,2-5-1-16,2 0 0 0,11 2 0 15,0-2 0 1,1 0 0-16,10-2 1 0,-15-10 0 16,14 1 0-16,-6-7 1 15,-8-7 5-15,19 0 4 16,-7-8 2-16,12 1-3 15,11-8-6-15,-10-7-5 16,12-5-3-16,1-5-1 16,9 1 1-16,3 0-1 0,7 11 3 15,-3 0 0-15,-7 11 1 16,-1-1-1-16,-10-1 1 16,-3 5 0-16,-5 4-2 15,-3 6-1-15,0 14 1 16,-5-4 1-16,-4 3 2 15,-1 2 1-15,-8-5 0 16,2 5-1-16,-2 5-1 16,-7-6 0-16,-2 3 1 15,1-3 0-15,-2-3 10 16,1 1-37-16,6-6-84 16,0 0 77-16</inkml:trace>
  <inkml:trace contextRef="#ctx0" brushRef="#br0" timeOffset="-173453.75">10491 13537 465 0,'40'-2'248'16,"-28"5"-50"-16,6-3-30 15,-3 0-19-15,-2-6 0 16,-4 4 11-16,-3 0 3 0,-2 1-31 16,-9-5-14-16,10 6-39 15,-7-5-15-15,2 6-3 16,0-1 7-16,-2 0 17 15,2 0-5-15,0 0-19 16,-1-1-14-16,0 0-27 16,0 0-4-16,-17-5-5 15,-36-5-1-15,22 11-5 16,0 5-1-16,7 4-2 16,1 5 0-16,4 3-2 15,3 1 0-15,6-1 0 16,1 4 0-16,5-5 0 15,0-1 0-15,9 2 0 16,1-2 1-16,3 0 0 16,2-2 0-16,0-7-1 15,1-1 0-15,5-5 1 16,2-1 1-16,2-9 0 0,4-1 0 16,1-8-1-16,3 1 0 15,-1-5-1-15,-12-8 1 16,5 9 0-16,-13-2 0 15,3 11 0-15,5 13-1 16,-10 0-6-16,2 6-2 16,-20 6-1-16,-1 3 0 15,-15 11 8-15,0 8 0 0,0 5 1 16,-5 8 0-16,3 8 0 16,0 0 0-16,7-1 0 15,1-2 0-15,12-11-1 16,-1-11 1-16,6-2-21 15,3-12-16-15,2-4-24 16,1-3-23-16,0-6-21 16,0-3 0-16,3-4-66 15,-3 3-35-15,0 0 135 16</inkml:trace>
  <inkml:trace contextRef="#ctx0" brushRef="#br0" timeOffset="-172661">10992 13197 780 0,'3'0'392'0,"-3"1"-122"15,0 8-117-15,-1 2-22 16,-4 10-27-16,-3 4-2 0,-6 11-9 15,-4 5-4-15,-7 1-5 16,3 8-8-16,-6-6-12 16,-1-4-7-16,2-4-15 15,3-2-7-15,3-10-14 16,6 1-8-16,3-6-5 16,-1-6-2-16,13-3-1 15,4-2 1-15,10-6-1 16,6 0 0-16,3-2-1 15,1-4-1-15,2-6 0 16,3-3-2-16,3-4-1 16,-3-2-1-16,5 1 0 15,-2-4 1-15,-4 7 1 16,-10-2 1-16,-13 3 0 16,-5 3 0-16,-6 4-4 0,5 10-1 15,-15 1-1-15,4 9 1 16,-9-2 2-16,3 1 1 15,8 2 2-15,0-4-1 16,8 2 0-16,2-1 0 16,5 1 1-16,3-1-1 15,2-2 1-15,1 0-1 16,10 2 0-16,-1-4 0 16,7-4 1-16,-2-3 0 0,-8-6 0 15,8-2-1-15,0 0 2 16,-7-7-1-16,9-1 1 15,-14-6 1-15,-3-6-2 16,7 9 1-16,-9-2-1 16,5 11-1-16,-11 9-4 15,-6 1-2-15,-6 14 0 16,-13-1-1-16,2 7 5 16,5 6 0-16,-2 3 1 15,9 5 0-15,-13 2 0 16,-4 3 1-16,9 2 0 15,-7 0 0-15,13 7 0 16,-1-2 0-16,-14-9 0 16,3-1 0-16,-2-10 0 15,3-5 0-15,5 2 0 0,4 0-1 16,2-9 2-16,1-1 15 16,2-7-70-16,1 0-87 15,2-1 95-15</inkml:trace>
  <inkml:trace contextRef="#ctx0" brushRef="#br0" timeOffset="-171128.5">11746 13439 239 0,'0'-1'140'0,"1"-2"-19"15,3-2-37-15,-4 4-1 16,0 0-7-16,0 0-3 15,8-2-2-15,2-2 8 0,-1 0 37 16,24-18 21-16,-28 22 41 16,-3 1 7-16,0 3 1 15,-2-3-7-15,0 0-32 16,0 0-21-16,0 0-48 16,-1 0-18-16,0 0-22 15,-5 9-4-15,-4 19 4 16,-38 33 0-16,29-21-6 15,-1-3-3-15,2-3-10 16,4 2-5-16,-5-11-6 16,5-1 0-16,1-4-2 15,4-2 0-15,6-6 1 16,1-3 1-16,-1-9 2 16,-1 0 5-16,3-8-46 15,1-1-35-15,8-6-109 0,3-4-91 16,-1-3 168-16</inkml:trace>
  <inkml:trace contextRef="#ctx0" brushRef="#br0" timeOffset="-170905.86">11672 13543 477 0,'-20'-6'377'0,"12"1"86"15,12 6-132-15,-4-3-110 16,0-3-47-16,0 5-61 15,0-1-13-15,18-4-16 16,44-4-15-16,-30 7-22 16,1-4-10-16,-1 6-13 15,2-5-5-15,-3 1-9 16,2 10-2-16,-9-8-4 16,-4 4 30-16,-12-2-96 15,-3-5-28-15,-7 8 58 16</inkml:trace>
  <inkml:trace contextRef="#ctx0" brushRef="#br0" timeOffset="-169846.65">12571 13264 301 0,'-1'-1'207'0,"0"1"30"0,0 0-25 16,0 0-23-16,0 0-4 15,0 0-12-15,-3 1-19 16,3-1-30-16,0 1-15 15,-3 1-31-15,3-2-4 0,0 2-8 16,-1 0 0-16,2-1 6 16,0-1-2-16,4 1-14 15,11 1-12-15,39-4-22 16,-16-5-7-16,-1-1-9 16,2 2-1-16,-7-2-2 15,-7 4-1-15,-4 2-1 16,-3 1-2-16,-10 5-4 15,-2 3 0-15,-15 5 5 16,-5 7 0-16,-12 1 6 16,-5 6 1-16,-5 2-3 15,4 6 0-15,8-2-1 16,-2-10-1-16,14-5 1 16,-10-17 0-16,9-1 0 15,9 4 2-15,4-1 0 16,8-2-2-16,2-3-1 0,-4-10-2 15,-2-3-2-15,-2 7 2 16,6-4-1-16,9 15 1 16,0-5-1-16,1 7-1 15,-2 8-1-15,-10-6 1 16,4 14 0-16,-1 0 0 16,-5-2 1-16,0 5 0 15,-11 0 1-15,-5-3 0 0,-4 2 0 16,-2 2 1-16,-6-3 2 15,3 1 0-15,-4-6 3 16,-9-6 1-16,11 0 11 16,-1-6 5-16,-6-6 6 15,8-2 2-15,-7-8-6 16,-1-5-5-16,13-3-8 16,4-4-4-16,8-2-6 15,6 3-2-15,5 6-4 16,0 3-4-16,3 8-50 15,-4-5-46-15,1 8-132 16,1 3-111-16,-1 5 217 16</inkml:trace>
  <inkml:trace contextRef="#ctx0" brushRef="#br0" timeOffset="-169547.08">13016 13537 1195 0,'-9'-2'515'0,"4"11"-268"16,-11-1-46-16,4 6-59 15,0 1-26-15,0 0-44 16,2 1-22-16,6 1-25 16,-1-4-9-16,2-7-6 15,-1-4-2-15,2-2 7 16,2 0-13-16,-1-1-102 16,1 0-33-16,0 0 66 15</inkml:trace>
  <inkml:trace contextRef="#ctx0" brushRef="#br0" timeOffset="-168847">13455 13184 679 0,'1'-9'430'0,"-1"6"9"15,1 3-155-15,-5 0-118 16,4 0-44-16,-1 0-63 16,-10 1-16-16,-17 5-15 15,-32 7-6-15,29-8-7 16,1 1-2-16,1-2-6 15,2 0-2-15,6 1-2 16,1 0-1-16,16 2-2 16,0-1 0-16,0 1 0 15,4 2-2-15,4 1 1 16,1-2-1-16,10 5 2 16,5 4 0-16,-2 4 2 15,4 4-1-15,-6 4 0 0,-1-2-1 16,0 3 1-16,-5 0 0 15,0-6-1-15,0 7 0 16,-8-12 1-16,-2 5-1 16,-3-1 0-16,-8-6 2 15,-3-1 0-15,-4-5 3 16,-2-4 2-16,0-2 1 16,-1-5 5-16,-1-6 7 15,8-3 11-15,-4-9 1 0,7-2-1 16,5 0-8-16,-1-12-15 15,11 7-6-15,7-2-2 16,2-5-3-16,5 6 2 16,1-4-1-16,2 6 2 15,2 3 0-15,-1 3 1 16,1 3 0-16,-3 2 0 16,1 5 1-16,-3 0-1 15,-2-2 1-15,2 3-1 16,-3-3-1-16,6 6 25 15,-8-1-27-15,0-1-77 16,-2 1-25-16,-9 0 39 16</inkml:trace>
  <inkml:trace contextRef="#ctx0" brushRef="#br0" timeOffset="-168330.46">13596 13242 904 0,'-62'13'474'0,"57"-12"-115"16,-7-1-106-16,6-3-76 16,12 4-42-16,0-4-58 15,1-2-19-15,4-1-35 16,8-5-6-16,12-2 0 16,6-1-2-16,1 0 0 15,-6 3-2-15,-10 3-1 16,-1 5-1-16,-5 7-4 15,-1 2-2-15,-5 4-2 16,-3 3-2-16,-2 0 1 0,-2 3 0 16,-6 2-1-16,3 3 1 15,-4 5-1-15,-1 3 0 16,-5 5 1-16,-7 1-1 16,-2 1 0-16,-4-2 1 15,-4-4-1-15,6 1 0 16,-6-7 0-16,5 1 1 0,7-2-1 15,-4-7 0-15,13-1-13 16,3-3-25-16,-1-6-77 16,7-2-42-16,3-4-214 15,-6-2 235-15</inkml:trace>
  <inkml:trace contextRef="#ctx0" brushRef="#br0" timeOffset="-168073.54">13571 13462 1144 0,'-10'-1'554'0,"10"-1"-250"15,7 4-83-15,1-7-103 16,20 2-47-16,12 2-13 0,2-2-10 15,4 2-21-15,-6-3-6 16,-4 1-10-16,-8-7-4 16,-4 8 5-16,-4-3 29 15,-11 0 329-15,-4 10-265 16</inkml:trace>
  <inkml:trace contextRef="#ctx0" brushRef="#br0" timeOffset="-166932.05">14364 13369 326 0,'36'-15'191'0,"-26"5"8"15,3-3-28-15,-5 3 13 16,5 1 3-16,-7 0-4 16,0 4-1-16,-4 0-4 15,2 5-4-15,-4 0-24 16,-1 0-23-16,0 0-54 15,0 0-20-15,0 0-20 16,-9 16-1-16,-31 44-2 0,22-21-2 16,-5 2-10-16,2 3-3 15,1-9-4-15,1-2-2 16,4-14-2-16,3-1 0 16,5-8 0-16,-2-7 0 15,8 1 6-15,2-4-2 16,0-7-3-16,2-7-4 15,2-13-9-15,8 0-3 0,7-6-1 16,7 1 1-16,10-2 2 16,-3-2 3-16,4 8 1 15,-4 0 1-15,-8 11 1 16,3 7-1-16,-14 10-1 16,-6 3 0-16,-2 11-3 15,-14 2 2-15,2 9 1 16,0 1 2-16,-2 4 0 15,-2-2 2-15,5 3-1 16,-4-6 0-16,-2-4 0 16,-1-4-1-16,3-3 1 15,4 0 0-15,-4-10 0 16,15 6 0-16,-9-10 0 16,-3-4 1-16,16 4 2 15,-5-9-1-15,5-6 0 16,5-2-2-16,2-6-1 15,4-2 0-15,6-14 0 0,6-4-1 16,3-6 1-16,-3 0 0 16,3 21 1-16,-8 5 0 15,-12 15-2-15,-1 8-1 16,-11 11-1-16,-2 5 1 16,-2 11 2-16,-6 6 0 15,-6 4 1-15,1 1 0 16,-1 1 0-16,-1-8 0 0,1-3 0 15,0-3-1-15,-6-12 2 16,4 2 1-16,3-6-21 16,7-1-25-16,2-8-73 15,2-2-54-15,4-10-176 16,4-8 218-16</inkml:trace>
  <inkml:trace contextRef="#ctx0" brushRef="#br0" timeOffset="-166548.44">14924 13269 598 0,'3'15'410'0,"-10"5"24"15,-10-1-133-15,-1 5-114 16,-3 0-40-16,-1 0-43 0,6 9-14 16,-2-2-25-16,4-4-10 15,3 1-18-15,-1-11-7 16,7-3-12-16,0-2-5 15,4-9-5-15,4 9 0 16,4-4-3-16,1 0 2 16,0 0 0-16,6-6 2 0,1-5 1 15,-1-7 1-15,8-1-1 16,0-8-3-16,4-2-2 16,-5-2-1-16,-9-11 0 15,7 6 0-15,-15-11 0 16,5 5-2-16,-9 7-2 15,-14-2 0-15,2 17-5 16,-2 6-1-16,4 7-1 16,1 8 17-16,-3 6-58 15,2 1-35-15,-1 0-125 16,4 2-81-16,2-3 183 16</inkml:trace>
  <inkml:trace contextRef="#ctx0" brushRef="#br0" timeOffset="-166197.7">15331 13113 872 0,'3'-18'578'0,"4"16"23"0,-7-1-367 16,3 7-63-16,-1 5-109 16,-7-4-25-16,-1 11-17 15,-7 2 4-15,-5 12 4 16,1 7 0-16,-7 6-1 16,-1 4-3-16,-2 2-6 15,-2-2-5-15,4-4-3 16,1 0-2-16,5-10 0 15,2-6-1-15,7-5 1 16,-3-9-7-16,3-2-58 16,10 0-47-16,-3-8-139 15,8-1-109-15,7-4 222 16</inkml:trace>
  <inkml:trace contextRef="#ctx0" brushRef="#br0" timeOffset="-165499.75">15701 13182 492 0,'-1'-1'280'0,"0"0"-31"16,0 0-40-16,-1-1-51 16,1 1-20-16,0 0-37 15,0 0-14-15,0 0-11 16,0 0 0-16,0 1 8 15,-7 16 5-15,-31 47 6 16,16-22-5-16,-5 11-19 16,3 3-13-16,2-7-27 15,-12-11-8-15,19-6-12 16,-5-5-2-16,5-7-3 16,9 6 0-16,-7-14 3 15,6-4-9-15,4-2-47 16,7-7-39-16,4-8-110 15,-2-5-97-15,8-11 186 16</inkml:trace>
  <inkml:trace contextRef="#ctx0" brushRef="#br0" timeOffset="-165181.36">16024 13088 1011 0,'-6'-11'525'0,"-2"5"-132"16,3 4-122-16,2 2-112 16,3 4-52-16,-1-4-59 15,0 0-13-15,-4 6-7 16,-1 12-1-16,-35 39 9 16,14-26 4-16,5 12 0 15,-8-3-1-15,-1 11-11 16,-5-10-7-16,2 0-8 15,2-7-3-15,8-10-4 16,6 7 0-16,6-7-2 16,1 1 1-16,-1-12-11 15,6-2-32-15,-1-9-76 16,1-4-63-16,4-1 102 16</inkml:trace>
  <inkml:trace contextRef="#ctx0" brushRef="#br0" timeOffset="-164920.5">15594 13290 959 0,'-21'-4'509'15,"17"3"-115"-15,4-3-121 0,14 1-106 16,3-1-56-16,5-1-63 15,5 3-9-15,5 2-13 16,4 5-5-16,0-4-7 16,-2 1-3-16,3 1-3 15,-5 2-3-15,-13-1 0 16,-4-3 19-16,-4 1-79 16,-4-3 83-16,8-3-31 15</inkml:trace>
  <inkml:trace contextRef="#ctx0" brushRef="#br0" timeOffset="-164382.58">15829 13546 867 0,'-10'-4'504'0,"4"-3"-112"16,4 4-182-16,6 6-52 0,6 0-91 15,8 4-11-15,3-7-3 16,-1-3 4-16,11 4-5 16,-8-3-8-16,8 12-5 15,-9-1-3-15,-12-4-10 16,0 8-5-16,-10-6-8 15,5 6 4-15,-16-3 10 16,6 3 4-16,-14 3 1 16,-2-1-4-16,-7 6-12 15,-13-3-4-15,1-2-5 16,-1 2-1-16,14-2-2 16,2-4-1-16,7-3 0 15,6 0-2-15,8-3 1 16,1 1-1-16,4 0 0 15,-1-3 0-15,6 6 1 16,6 0 1-16,10-2 2 16,6-3 0-16,10-7 1 0,2-4-1 15,-5-4-1-15,3 3 0 16,-12-2-1-16,-2 6-1 16,0-5-1-16,-7 0 0 15,-3 1-3-15,-4 0-19 16,-13 4-83-16,7 1 25 15,-8-5 30-15</inkml:trace>
  <inkml:trace contextRef="#ctx0" brushRef="#br0" timeOffset="-163898.38">16485 13185 1003 0,'-18'6'523'16,"7"6"-141"-16,-13 2-187 0,6 4-22 15,-12 5-54 1,-6 0-12-16,3 9-30 0,-7-4-10 15,12 6-11-15,0-7-5 16,9-1-10-16,7-1-10 16,10 1-15-16,5-2-4 15,5-8-5-15,4-1 0 16,7-4-1-16,-1-1 1 16,6-10 1-16,8 5 0 15,1-13 0-15,0-6-1 16,-6-6-2-16,2-5 0 0,-12-14-1 15,-6-1 1-15,3-3-2 16,-9-5-2-16,-6 14-4 16,-5 2-4-16,1 21-5 15,-14 4-1-15,-2 7-35 16,1 4-14-16,-16 5-60 16,8 1-48-16,4 4 365 15,2 0-186-15</inkml:trace>
  <inkml:trace contextRef="#ctx0" brushRef="#br0" timeOffset="-163499.62">16725 13032 947 0,'1'-9'537'0,"-1"-1"-119"0,2 6-180 16,1 4-51-16,5 5-97 15,4 12-25-15,2 5-35 16,-3-2-8-16,2 14 0 15,2 2 8-15,-2 16 11 16,-3 7 4-16,-9 2 2 16,0 7-4-16,-13-12-9 15,0 1-3-15,-14-5-6 16,-11-11-2-16,-7 5-3 16,-4-2-2-16,-1-1-4 15,0-3-2-15,14-10 9 16,1-13 14-16,15-17 252 15,-1-12-205-15</inkml:trace>
  <inkml:trace contextRef="#ctx0" brushRef="#br0" timeOffset="-161301.02">17748 12538 430 0,'-2'-1'274'16,"1"0"-15"-16,0 0-35 16,0 1-46-16,0 0-22 0,0 0-27 15,0 0-16-15,-4 8-30 16,2 3-4-16,2-5-5 16,9 26 0-16,16-27-1 15,5-8-5-15,12-3-15 16,10 1-10-16,1-6-23 15,-4 10-7-15,-5-1-8 16,-10 1-1-16,-14 1-3 16,-3 0-1-16,-10 5 2 15,-7-3-11-15,-8 4-98 16,-4-3-77-16,0 8 107 16</inkml:trace>
  <inkml:trace contextRef="#ctx0" brushRef="#br0" timeOffset="-160984.07">17679 12730 1006 0,'-8'0'468'0,"5"0"-234"15,0 2-50-15,4 2-62 16,-1-4-44-16,0 0 13 16,10 3 16-16,19 3 12 15,41 3 5-15,-23-9-15 16,1-4-13-16,0 3-28 16,-22-5-13-16,2 1-25 15,-5 2-12-15,-7 1-11 16,12 3-1-16,-17-1-3 15,-3 0 26-15,-3 0-63 16,-2 1-87-16,4 8 89 16</inkml:trace>
  <inkml:trace contextRef="#ctx0" brushRef="#br0" timeOffset="-160017.5">18972 12483 695 0,'7'-7'355'0,"1"0"-108"15,-5 1-38-15,-5 2-76 16,0 7-13-16,-6 11-17 15,-5 0-2-15,-4 9 0 16,-4-6-17-16,-2 11-18 16,-4-2-13-16,4 7-18 15,0 4-6-15,-11-13-11 16,8 6-4-16,0-7-6 16,1 1-2-16,14-3-3 15,5-1-2-15,10 0 0 16,3-2 0-16,15-1 0 15,-2-6 1-15,13-3 3 16,3-2 1-16,0-7 2 0,0-3 1 16,5-6-1-16,-3-10 0 15,0-4 1-15,3 1 1 16,-17-5-1-16,-2 0 1 16,-9 0-1-16,-4 2 0 15,-7-6 0-15,-2 2-2 16,-8 1-1-16,-3-4-1 0,-3 9-4 15,-1 7 0-15,-3 9-3 16,-2-1-1-16,-6 9-1 16,1 1 1-16,-5 1 0 15,11 11 1-15,0-3 0 16,3 0-1-16,7 2 41 16,-6-4-60-16,8 5-125 15,7-1-95-15,10 4 111 16</inkml:trace>
  <inkml:trace contextRef="#ctx0" brushRef="#br0" timeOffset="-159687.17">19380 12767 992 0,'-5'-1'605'0,"5"0"-25"0,-10 0-343 15,6 3-49-15,-7 2-104 16,0 5-31-16,0 5-32 15,0 3-6-15,-1-1-8 16,-1-1-3-16,15 3-1 16,-13-7-2-16,11 0 8 15,-2-3 2-15,-4-6-98 16,7-2-13-16,2-7 50 16</inkml:trace>
  <inkml:trace contextRef="#ctx0" brushRef="#br0" timeOffset="-158616.86">20046 12494 514 0,'12'-10'315'0,"-3"2"-18"15,-4 3-31-15,-5 4-45 16,1-2-21-16,-2 3-41 15,0 0-30-15,0 0-41 16,-1 0-14-16,-25 6-9 16,-27 10-2-16,19-8-15 15,-1 1-11-15,-2 4-18 16,6-3-7-16,1 3-4 16,-4-2-1-16,3-4-2 15,-4-4-1-15,6-2-1 16,10-1-1-16,10 2-2 15,1-2 0-15,8 3-4 16,1 2-1-16,2 2-1 16,6 4 1-16,5 1 4 15,3 2-1-15,8 7 2 16,5 3 0-16,-2 2 0 16,1 0 0-16,-11-3 1 0,-3-2 0 15,-3 2 0-15,-6-3 0 16,0-2 1-16,-11-3 0 15,-6-7 1-15,6 3 2 16,-8-5-1-16,0-2 1 16,-5-4 0-16,-11-6 0 15,5-2 0-15,7-1 0 16,1-3 0-16,5 2 0 16,5-1-1-16,1-2 0 0,9 2-3 15,1-3-1-15,3-3 0 16,5 0-1-16,2-1 0 15,6-1 1-15,3-1 0 16,-2-3 0-16,2-1 0 16,3 0 1-16,6 0 3 15,-4 3 1-15,4 3 0 16,-4-1-1-16,-9-1-1 16,7 2-3-16,-10 4 0 15,-3 5-1-15,-1 9-1 16,-3 3 20-16,-4 2-93 15,0 4-86-15,-2 5 108 16</inkml:trace>
  <inkml:trace contextRef="#ctx0" brushRef="#br0" timeOffset="-157967.711">20396 12472 957 0,'0'-5'506'15,"-1"-4"-144"-15,-9 1-181 16,9 3-31-16,-8-2-63 16,6 9-14-16,-4 3-28 15,-15-2-17-15,-1 7-14 16,-3 3-1-16,-10-1 2 15,10 7 1-15,-7-8-3 16,-1-2-1-16,11 1-3 16,5-4-3-16,10 2-3 15,3-2-3-15,5 0-1 16,2-1-2-16,3 10 1 16,3-7 1-16,3 1 1 15,6 6 1-15,2-3-1 16,6 9 1-16,-4 4-1 15,1-4 1-15,0 4 0 0,-8-1 1 16,-5-2-1-16,-9-1 1 16,-10-2 0-16,-4-2 1 15,3 0 0-15,-7-3 0 16,0-4 1-16,1 0-1 16,0-1 1-16,-2-5 1 15,6-2 1-15,0-5 1 0,-3-7 1 16,7 2 1-16,1-7-1 15,2-2-1-15,6-5-2 16,5-4-2-16,5 1-2 16,2-1 0-16,5-4-1 15,6 5 0-15,6-1 1 16,6 3 0-16,-2 3 6 16,-6-1 4-16,-2 5 7 15,-11-3 0-15,0 7-4 16,-1 1-3-16,-2 5-9 15,-5 0-2-15,2 6 26 16,0 3-18-16,-1 4-89 16,0-4-25-16,10 7 43 15</inkml:trace>
  <inkml:trace contextRef="#ctx0" brushRef="#br0" timeOffset="-149321.08">20882 12459 442 0,'-2'0'257'16,"-2"-3"-60"-16,5 2-81 15,-1 0-31-15,0 0-19 16,0-1 11-16,0 1 22 16,2 0 5-16,7-1-1 15,1 1-3-15,-7 0-18 16,2 0-5-16,-5 0-3 16,2 1-4-16,1 1-4 15,-3-1-3-15,0 0-4 16,0 1 4-16,-1 2 0 15,-1 2-2-15,-3-1-8 16,-4 1-10-16,-16 3-15 16,-22 29-5-16,22-21-11 15,-14-12-4-15,3 5-3 16,-7-9-1-16,4 2-2 0,9 1-1 16,2 2 0-16,8 3 0 15,7-8-1-15,3 8-3 16,10 0-6-16,4-2-2 15,10 4 0-15,8 1 3 16,11 1 5-16,3 3 1 16,5 2 2-16,2 1 0 15,-7 2 0-15,-9 2 1 0,-7 3 1 16,-10 0 0-16,-14 3 2 16,-6-1 1-16,2 4 1 15,-12-3 0-15,-6-4 0 16,-2-2 1-16,-17-14 0 15,10 1 2-15,6-9 1 16,0-7-2-16,9-6 20 16,1-9 1-16,10-9-3 15,8 1 0-15,10-4-23 16,5 3-3-16,9 2-2 16,2 0 0-16,8 5 1 15,8 4 0-15,-3 2 1 16,5 1-1-16,-13-6-1 15,-6-4 1-15,10 3 0 16,0 1 1-16,6 0 2 0,-1-3 15 16,-8-3-72-16,-10-3 186 15,-4 4-109-15</inkml:trace>
  <inkml:trace contextRef="#ctx0" brushRef="#br0" timeOffset="-146988.67">2924 15082 461 0,'5'-5'248'0,"2"-1"-52"15,-4-1-21-15,0-1-22 16,-6 1-8-16,3 2-7 0,-4-1-10 15,3 3-17 1,0-2-6-16,1 2-6 0,0 2-2 16,0 1-11-16,0 0-8 15,0 0-30-15,0 0-15 16,0 0-22-16,-2 0-10 16,-1 14-2-16,-3 15 1 15,-22 54 1-15,21-22 1 16,-8 5 1-16,3 3 1 15,-3-11 0-15,-4-6 0 16,6-6 0-16,-10-7-1 0,11-2 0 16,0-3 1-16,3-7-2 15,-1-4 1-15,0-4 0 16,0-6 0-16,4-2 3 16,3 0 0-16,0-8 4 15,2-1 0-15,-2-5 0 16,2 2-24-16,0 0-100 15,1-17-79-15,8-39 110 16</inkml:trace>
  <inkml:trace contextRef="#ctx0" brushRef="#br0" timeOffset="-146387.14">2837 15087 549 0,'-19'7'302'0,"-3"-4"-49"16,7 0-32-16,7-2-48 15,2 0-19-15,3-1-38 16,2 0-16-16,1 0-28 16,0-1-17-16,0 0-22 15,0 0-10-15,2-2-6 16,12-12 3-16,33-33 10 16,-29 24 3-16,5-4-2 15,3-2-4-15,9-4-10 16,8-2-6-16,5-1-5 15,2-5-2-15,1 5-2 16,2 4-1-16,4 11-1 16,-6 6-1-16,-3 16-6 15,-8 10 1-15,-2 18 0 0,2 8-1 16,-12 7 4-16,-2 4 1 16,-21-4 2-16,-7 0 5 15,-9-2 2-15,-10-5 2 16,-10-2 1-16,2 0 1 15,-19-3 1-15,-7-1 0 16,-7-3 1-16,-8-4-2 16,6-14-2-16,8-1 0 15,5-17 0-15,11-3-1 0,10-5-2 16,5-5-3-16,19 7-3 16,-6 0-3-16,3 3-66 15,9-1-95-15,5 4 107 16</inkml:trace>
  <inkml:trace contextRef="#ctx0" brushRef="#br0" timeOffset="-145356.08">3294 15721 183 0,'35'-3'161'15,"-22"-2"69"-15,-9 0-26 16,5 6-28-16,0-1-11 16,-9 2-34-16,0 0-9 0,9 1-14 15,-9-4-4-15,2 1-1 16,-5-3-2-16,2 2 0 15,-1 1-6-15,1 0-19 16,0 0-11-16,0 0-25 16,-8 5-7-16,-15 0-14 15,-36 36-5-15,23-26-7 16,2 0-2-16,6 0-2 16,2-6 1-16,6-4-1 15,0 1 0-15,6-6-1 16,3 3-1-16,4-5 2 15,4 5-1-15,4 2-1 16,1-5-2-16,-1 0-5 16,0-1-1-16,1 0 1 15,14-3 2-15,31-11 2 16,-26 18 1-16,1-2 0 0,1 10 1 16,0 4-1-16,1-1 0 15,-7 3-2-15,2 3 3 16,-6 4-1-16,-9-1 1 15,-3 2 2-15,-8-5 1 16,-8-1 0-16,1 1 2 16,-3-5 0-16,-3-1 2 15,1-3 1-15,-1-3 1 16,-2-6 0-16,1-2 1 0,0-8-1 16,0-1 0-16,2-6-3 15,2 1-1-15,6 0-4 16,4 0-1-16,4 3-2 15,2 1 2-15,4 2-82 16,1 3-81-16,3-3 103 16</inkml:trace>
  <inkml:trace contextRef="#ctx0" brushRef="#br0" timeOffset="-144839.12">3606 15797 754 0,'-8'2'398'16,"-4"6"-56"-16,-1-2-139 16,-4 0-64-16,1 2-23 15,2 4-47-15,-3 3-7 16,-1 3-18-16,5-1-5 15,-10-5-7-15,4 0-3 0,13 3-4 16,-7-2-3-16,13 1-7 16,1 3-5-16,3-5-8 15,2 0-2-15,4-3 0 16,0 0 0-16,7-4 1 16,4 0 2-16,3 1 1 15,2-3 1-15,-7-2-1 16,-1 0 1-16,-5-3 7 15,0-2 3-15,-6-4 6 16,0-3 0-16,-4-4-3 16,-3-5-3-16,-2-7-4 15,-3 1-2-15,-5-4-3 16,-3 3 0-16,-2 5-5 16,-3-5-1-16,2 18-2 15,3 1-5-15,1 9-1 16,-2 3 1-16,7 4-1 0,-3 0 2 15,6 4 10-15,4 4-41 16,0-2-97-16,0 2-55 16,5-2-162-16,5 1 212 15</inkml:trace>
  <inkml:trace contextRef="#ctx0" brushRef="#br0" timeOffset="-144452.55">3920 15642 1014 0,'-3'-17'501'0,"0"5"-154"15,2 4-83-15,1 6-93 16,-6-1-44-16,8 4-72 15,-2-1-24-15,0 0-27 16,0 0-4-16,0 0-2 16,-2 16 2-16,-2 43 2 15,-4-26 1-15,5 8 1 0,-7-4-1 16,-11-4 1-16,8 2-1 16,-3-10 1-16,0 2-1 15,9 0 0-15,-4-7 0 16,7-1-2-16,-2-3 1 15,-2-8-1-15,4 1 1 16,3-4 0-16,0-5-3 16,1 0-61-16,0-1-52 0,0 0-191 15,0 0 187-15</inkml:trace>
  <inkml:trace contextRef="#ctx0" brushRef="#br0" timeOffset="-144172.3">4207 15374 843 0,'2'-7'485'15,"-2"1"-72"-15,3 6-177 16,-2-1-43-16,-2 0-91 15,-1 0-40-15,1 1-45 16,0 0-9-16,-6 11-1 16,4 3-1-16,-31 28 0 0,28-31-1 15,3-4 41-15,-1 3-57 16,4-9-487-16,3 2 381 16</inkml:trace>
  <inkml:trace contextRef="#ctx0" brushRef="#br0" timeOffset="-143457.07">4205 15787 798 0,'11'-14'415'0,"-1"3"-84"0,0 6-75 16,-4 2-80-16,-4-1-46 15,-3 12-75-15,0 2-23 16,-6 9-3-16,-1 9 7 16,-6 3 11-16,-5-1 4 15,0 1-14-15,3 1-3 16,4-3-11-16,1-3-5 16,0-6-7-16,1-4-2 0,5-6-2 15,0-3 2-15,4-4 0 16,1-2 5-16,1-5 1 15,-1 3-1-15,0 0-2 16,4-6-8-16,-2-17-4 16,39-29-1-16,-16 23-12 15,0-1-4-15,3-1-1 16,3-1 1-16,0 2 11 16,-7 2 5-16,-7 5 1 15,4 5 1-15,-7 8 0 16,-1 6-1-16,5 7-5 15,-12 4-1-15,-6 11 0 16,1 7 3-16,-6 3 3 16,-3 7 3-16,8 2 1 0,-8-4 0 15,2 1 0-15,5-2 0 16,-7-11-2 0,-2 1 0-16,6-8-2 0,2-1 1 15,2-1-1-15,11 0 0 16,-2-2 0-16,-4-4 1 15,14-10 4-15,5-6-1 16,9-4-3-16,4-5-32 16,-4-4-152-16,3 1 128 15</inkml:trace>
  <inkml:trace contextRef="#ctx0" brushRef="#br0" timeOffset="-142521.05">5333 15470 589 0,'-1'-1'350'16,"0"0"-69"-16,0 0-70 16,0 1-34-16,-2-1-50 15,2 0-22-15,0 0-40 16,-3 0-16-16,3 0-25 16,0 1-10-16,-1 0 28 15,1 0 9-15,1 0 28 16,0 0 16-16,8 2-2 15,13 2-2-15,40 24-15 16,-19-26-13-16,0-2-30 16,-3-2-9-16,-12-3-11 15,-4 2-2-15,-7 1-1 0,-4 0 0 16,-7 2 2-16,-4-4 11 16,-4 3-57-16,2 0-47 15,0 1-104-15,-3 0 98 16</inkml:trace>
  <inkml:trace contextRef="#ctx0" brushRef="#br0" timeOffset="-142190.08">5180 15663 618 0,'-3'1'418'0,"-1"-1"56"16,1-1-171-16,3 1-95 16,0-1-41-16,0 0-60 15,0 0-15-15,16-4-26 16,30-8 4-16,-23 13-2 16,2 2 1-16,1 8-5 15,-3-2-10-15,5 1-19 16,-5-2-11-16,1-3-12 15,2 2-2-15,-7-4-1 16,3 2 0-16,-6-4 4 16,1-5-1-16,-1-6-1 15,-2-2-9-15,-4-5-77 0,1 1 55 16</inkml:trace>
  <inkml:trace contextRef="#ctx0" brushRef="#br0" timeOffset="-141190.65">6201 15142 626 0,'-2'0'321'0,"-7"1"-90"15,2 0-39-15,1 0-60 16,3-1-26-16,-1 1-40 16,2-1-11-16,1 0-14 15,0 0-5-15,0 0-5 0,0 0-2 16,0-1 0-16,1 0 1 16,0 0 2-16,7-10 1 15,8-9-5-15,36-28-5 16,-27 24-10-16,15 4-4 15,2 2-6-15,-5-2-1 16,6 7-1-16,-7 5 0 16,-9 5-1-16,3 8 0 15,-7 7-3-15,-4-2 0 0,0 5 0 16,-3 0-1-16,-4 5 3 16,-1 1 1-16,-4 8 0 15,0 3 0-15,0 7 0 16,-2 9 0-16,-1 3 1 15,-3-2-1-15,0 0 1 16,1-3-1-16,-1 2 1 16,0 2 0-16,3-4 0 15,-3 1 0-15,1-1 1 16,5 6-1-16,10 1 1 16,-1-13-1-16,3-5 0 15,3-7 0-15,4-10 0 16,5 4 1-16,4-10 0 15,4-2 3-15,-3-10 2 16,7 0 1-16,2-4 0 0,-6-4-1 16,0-2-30-1,-1-4-57-15,-1 0-318 0,-1 0 270 16</inkml:trace>
  <inkml:trace contextRef="#ctx0" brushRef="#br0" timeOffset="-140573.741">7027 15039 613 0,'2'-6'320'15,"-2"0"-80"-15,-1-2-46 16,1 3-65-16,0-1-21 16,0 4-29-16,0 1-16 15,0 0-34-15,-1 1-13 0,0 0-18 16,0 0-2-16,-10 20 8 15,-29 43 5-15,5-3 16 16,-7 8 7-16,-12 17 20 16,6 1 9-16,-14-3 0 15,0 3 3-15,-1-1-16 16,-9-2-9-16,10-11-13 16,9-7-6-16,12-18-3 15,1-11-1-15,24-9 1 16,-4-9-1-16,10-9-3 15,4-3-1-15,-3-5-3 16,5-1-2-16,-2-4-6 16,11 0 6-16,8-5-75 15,6-3-55-15,10 0 78 16</inkml:trace>
  <inkml:trace contextRef="#ctx0" brushRef="#br0" timeOffset="-139520.84">7479 15801 414 0,'8'-3'339'15,"-8"2"28"-15,0 0-99 16,0 0-43-16,0-1-85 16,0 1-37-16,0 0-50 15,0 0-17-15,0 0-19 0,0 1 4 16,0 0 19-16,0 0 13 15,2 13 13-15,-4 0 0 16,-23 33-13-16,-1-29-11 16,-3-11-18-16,2 5-6 15,-4-5-7-15,6-1-1 16,1-5-4-16,1-4 0 16,23 4-1-16,-5-2-2 15,5-2-1-15,-1 3-2 16,1 0-10-16,0 1 0 0,0 0 0 15,0 0 1-15,3 2 8 16,9 5 0-16,4 1 1 16,39 19 0-16,-37-14 0 15,3 2 1-15,1 5 0 16,-8 0 0-16,-6-2 0 16,-5 2 0-16,-4-1 2 15,-5-2 0-15,-4 2 3 16,-4 0 1-16,-5-2-1 15,-2-1 0-15,-3-9 1 16,2-1 0-16,3-6 0 16,8 0 0-16,-5-6-1 15,2-5 0-15,-3-5 0 16,-2-4-2-16,8-4-2 0,3-1 1 16,11-6-39-16,-3-1-30 15,8 6-101-15,-4 0-88 16,2 7 161-16</inkml:trace>
  <inkml:trace contextRef="#ctx0" brushRef="#br0" timeOffset="-139039.15">7826 15850 768 0,'-20'-7'460'0,"5"7"-12"16,1 0-200-16,0 5-121 15,1 1-33-15,-2-1-49 16,4 4-9-16,-2 3-19 16,0 2-6-16,9 3-7 15,-10-1-1-15,14 6 0 16,-4-5-1-16,-4 0 0 15,9 3-1-15,-2-2-1 16,9 2 0-16,3 2 0 0,4-5 1 16,-5-2 0-1,-5-6-1-15,2-7 8 0,2-2 5 16,7-11 4-16,-4-7 1 16,2-6-5-16,-1-7-4 15,-3-3-3-15,3-2 0 16,-3 0-2-16,-8-2 0 15,-2 13-3-15,-3 4-3 0,-8 8-5 16,3 12-3-16,-9-2-1 16,1 8 1-16,4 11 4 15,-6-8 14-15,12 12-58 16,1-2-37-16,-2-1-120 16,6 6-133-16,-1-3 221 15</inkml:trace>
  <inkml:trace contextRef="#ctx0" brushRef="#br0" timeOffset="-138689">8107 15688 802 0,'8'-15'429'0,"4"4"-125"15,-4 1-86-15,2 9-28 16,-7 1-75-16,1 4-30 16,3 14-37-16,-8 2-8 15,0 16 14-15,-6 2 10 16,-12 3-4-16,-2-4-5 0,-2 0-17 15,-1-2-8-15,2 1-12 16,2-1-4-16,3-3-6 16,0-3-2-16,10-10-7 15,4 0-62-15,1-14-90 16,9-4 98-16</inkml:trace>
  <inkml:trace contextRef="#ctx0" brushRef="#br0" timeOffset="-136874.52">8356 15802 525 0,'1'-5'333'16,"2"3"-38"-16,-3-5-58 15,0 5-19-15,0 1-35 16,-1 0-21-16,-1-1-39 16,2 1-22-16,0 0-48 15,0 0-15-15,-1 0-25 16,0 1-8-16,-1 9 1 16,-2 19 1-16,-6 36-1 15,3-31 0-15,1-4-2 16,-2 1 1-16,0-2-2 0,3-4 0 15,5-1 0-15,-2-3 0 16,2-3-1-16,2-2 1 16,-2-7 0-16,3-2 0 15,-3-6 3-15,0-1 3 16,5-3 3-16,-5 3 1 16,0-1-4-16,9-4-4 0,14-16-3 15,32-28 0 1,-26 24 0-16,1-1 0 0,-2-3 0 15,-1-6 1-15,-6 7-1 16,-4-1 0-16,-5 10 1 16,-4 10 0-16,-5 2-3 15,-3 8-3-15,-5 4-4 16,-4 4-1-16,-3 6 2 16,3 5 4-16,1-5 1 15,3 3 1-15,3 0 0 16,1-4-2-16,3 2 1 15,4-7-2-15,6 3 2 16,3-6 0-16,8-2 1 16,0 0 0-16,9-3 2 15,-2-3 1-15,-8-8 0 16,5 0 1-16,-2-5 0 16,-2-2 1-16,7 4 1 0,-3-2 0 15,-16-6 1-15,-3 7 0 16,-9-2 0-16,-4 1-1 15,-5 11-5-15,1 1-3 16,-8 9-5-16,-3 4 0 16,4 10 2-16,-4 2 2 15,7 6 1-15,2 1 1 16,-4-5 0-16,1 1 0 0,9 0-1 16,3 0 1-16,5 1 0 15,7 0 0-15,-5 1 1 16,-3-4-1-16,1-5 0 15,1-4 0-15,8-10 1 16,2-5 2-16,16-9 2 16,-4-6-4-16,10-9-30 15,3-3-9-15,-8-5-8 16,4-3 5-16,-5 0 28 16,-4 2 10-16,-3-1 5 15,-5 5 2-15,-4 11 16 16,-5 2 8-16,-5 13 16 15,-3 3-2-15,-5 5-16 16,-2 2-7-16,-4 8-16 0,0 3-1 16,-4 8 2-16,5 5 0 15,-4-4-1-15,5 6 0 16,-1-6 0-16,1 1 1 16,3-3-1-16,-3-4 0 15,8-3 0-15,0-4-1 16,0-4 0-16,3-4 3 15,-1-7 7-15,1-5 1 16,6-5 2-16,3-3-2 0,3-10-8 16,4 0-2-16,10-12-2 15,3-7-4-15,8 0-11 16,1 2 1-16,-9 11 0 16,-7 4 5-16,-3 20 6 15,-3 6-1-15,-8 10-3 16,-2 6 1-16,-8 8 2 15,-2 0 3-15,-8 8 4 16,9 7 1-16,-4-2 1 16,-8 3 0-16,2-4 0 15,0-2-2-15,-1-5 0 16,6-2-1-16,2-7-1 16,-3-4 1-16,1-7-1 15,6-2-1-15,3-4 15 0,-4-5-15 16,10-10-54-16,0-6-39 15,14-10 46-15</inkml:trace>
  <inkml:trace contextRef="#ctx0" brushRef="#br0" timeOffset="-136592.37">9774 15494 1136 0,'-3'-1'496'0,"-7"7"-237"15,-4 5-79-15,1 12-51 16,-6 4-6-16,-3 9-21 16,3 7-11-16,11 7-23 15,1 1-12-15,-5-5-16 16,4-4-9-16,-10-5-14 16,2-6-4-16,15 2-5 15,-9-3 0-15,-2-8-2 16,8 2 1-16,-8-9 0 15,7 0 1-15,-1-6 13 16,-5-3-17-16,4-7-103 16,0-6-76-16,3-5 95 15</inkml:trace>
  <inkml:trace contextRef="#ctx0" brushRef="#br0" timeOffset="-136360.86">9470 15808 918 0,'0'-1'538'0,"1"1"-61"15,8 0-236-15,3 1-33 0,19 7-52 16,-1-2-12-16,14-4-51 16,-2 1-30-16,-7-2-34 15,1-3-10-15,-12-3-8 16,-2 5-1-16,-12-7 10 15,-6 5 11-15,-4 3-129 16,1 0 83-16</inkml:trace>
  <inkml:trace contextRef="#ctx0" brushRef="#br0" timeOffset="-134973.4">10606 15076 394 0,'14'-17'293'15,"-9"0"51"-15,4 0-47 16,-9 0-58-16,13 5-20 16,-7 0-28-16,-4 3-22 15,1 4-40-15,-6 2-24 16,8 8-52-16,-5 5-17 15,-6 16-27-15,1 9-2 16,-23 20 2-16,3 14 2 0,-2 13 2 16,-12-2 0-16,5-2-2 15,0-8-2-15,3-14-1 16,7-1-1-16,9-14-1 16,3 1-2-16,7-19 0 15,-1-10-1-15,3-9 8 16,1-5 6-16,2-5-28 15,2-5-42-15,4-13-147 16,3-8 125-16</inkml:trace>
  <inkml:trace contextRef="#ctx0" brushRef="#br0" timeOffset="-134409.54">10433 15044 746 0,'-15'-3'365'0,"4"1"-131"16,5 0-43-16,1-4-57 15,4 2-33-15,4-2-43 16,3 0-12-16,9-1-19 16,5 1 0-16,15-4 2 15,0-7-4-15,18 1-4 16,-2-8-2-16,0-11-3 15,11 6-3-15,-2-8-3 16,7 2-4-16,9 14-3 16,-10-4-1-16,-6 15-2 15,-5 10-2-15,-15 18-3 16,-7 10 0-16,-17 14 2 0,-5 7 2 16,-18 2 3-16,-8 2 4 15,-7-1 4-15,-11-3 3 16,-14 1 3-16,-6-2 0 15,-13-7 3-15,-4-7 3 16,10-15 6-16,5-12 3 16,5-12-2-16,5-16-3 15,6-11-9-15,10-4-5 16,7-7-10-16,1 2-27 0,9 2-138 16,2 7 115-16</inkml:trace>
  <inkml:trace contextRef="#ctx0" brushRef="#br0" timeOffset="-133226.59">11003 15684 339 0,'9'0'238'0,"-4"-2"26"16,1 0-24-16,-5-3-60 16,1 4-30-16,-2 1-41 15,0 0-14-15,0 0-5 16,0 0-2-16,0 0-7 15,0 0 0-15,0 0 6 16,0 3 4-16,0 0 3 16,-1 1-5-16,0-3-22 15,-13 1-19-15,-14 7-25 16,-31 24-9-16,21-20-7 16,-3-5-2-16,3 3-2 0,4 7-1 15,13-6-1-15,-4-1-1 16,8-9 0-16,1-3 0 15,4-1-6-15,12 2-2 16,14 6-2-16,2-1 1 16,2-5 5-16,10 7 2 15,-4-6 1-15,4 1 1 0,2 10 0 16,-4-9 0-16,-2 13 1 16,-3-1-1-16,-6 5 0 15,-2 6 2-15,-10-4 1 16,-6 0 2-16,-9-2 0 15,-3 0 1-15,-6-4 0 16,-1-1-1-16,-1-5 2 16,-1-3 0-16,-2-3 2 15,3-4-1-15,-1-6 0 16,-6-4-2-16,6-3 0 16,2-2-2-16,8 0 0 15,14 0-2-15,-3 1-2 16,-8 1 0-16,7 4 6 15,-3 1-18-15,4 7-77 16,4 1-64-16,5 0 84 16</inkml:trace>
  <inkml:trace contextRef="#ctx0" brushRef="#br0" timeOffset="-132774.791">11371 15777 870 0,'-3'-4'488'0,"1"5"-85"0,-9-1-230 16,-3 6-37-16,-2 7-67 16,-4-2-9-16,1 8-18 15,-4-6-10-15,-3-2-10 16,-2 6-1-16,7 2 4 15,-3 3 2-15,19 2-1 16,3 2-5-16,1-7-10 16,10 3-5-16,-13-8-4 15,9-2 0-15,4-3 2 16,3-1 0-16,17-6 5 16,-5-2 1-16,5-7 2 15,-3-4 2-15,-5-7 0 16,-2-2 0-16,-6-4-2 15,-2-1-1-15,-8-3-1 0,-3 3-1 16,-5-3-5-16,-4-1-2 16,-2 10-3-16,-3 3-5 15,-1 12-2-15,-1 8-1 16,2 10 5-16,-1 0-14 16,0-1-49-16,4-1-45 0,2-2-114 15,2 1-83 1,7 5 195-16</inkml:trace>
  <inkml:trace contextRef="#ctx0" brushRef="#br0" timeOffset="-132416.88">11811 15435 696 0,'4'-24'387'0,"-2"13"-55"15,-2 4-124-15,0 3-127 16,-1 11-30-16,-5 4-47 0,2 10 0 16,-4 4 2-16,0 1 22 15,-3 12 40-15,-1 3 20 16,-7 20 34-16,-4 5-11 15,4 4-26-15,-1-3-17 16,0-22-27-16,5-8-10 16,3-11-16-16,2-7-3 0,12-3-3 15,-4-5 1-15,-1-6 1 16,4-3 18-16,0-2-44 16,-1-1-59-16,0 0 55 15</inkml:trace>
  <inkml:trace contextRef="#ctx0" brushRef="#br0" timeOffset="-131076.94">11922 15885 453 0,'26'-30'290'0,"-27"20"-7"15,5 7-40-15,0-5-57 16,-1-2-22-16,4 8-20 16,-6-6-3-16,1 6-8 15,1 2-5-15,-4-1-34 16,0 1-24-16,0 0-43 15,-1 8-13-15,-9 20-4 16,-13 33 2-16,13-23 1 16,2-4 0-16,4 1-2 15,4-6-4-15,4-6-1 16,0 0-1-16,7-7-2 0,-2-6 2 16,8-10 7-1,4-5 3-15,7-16 1 0,5-4 0 16,-6-8-6-16,2-3-4 15,-11-6 0-15,9 5-2 16,3 0 0-16,-6 5 0 16,-5 6 0-16,-9 2 0 15,-7 10 0-15,-5-2 0 0,1 10-6 16,-6 7-3-16,4 15-3 16,3 7 1-16,-14 3 5 15,4-5 0-15,-6-4 2 16,12 5-1-16,9-1 0 15,5 1 0-15,12-3 0 16,-10-6 0-16,13-4 1 16,-2-5 0-16,6-5 1 15,5-1 2-15,1-9 1 16,-1-1 0-16,0-6 1 16,-2-2 0-16,-4-1 1 15,-4-2 0-15,-8-3 0 16,-11-2 0-16,-8 1-2 15,-6 3-2-15,-4 15-4 16,-2 8-2-16,-4 12-3 16,-1 5 1-16,-2 6 2 15,4 4 1-15,1 1 2 0,3-3-1 16,5 2 1-16,1-1-1 16,9 2 1-16,2 1 0 15,0-5 1-15,2 2 0 16,1-4-1-16,-1 0 0 15,5-5-14-15,2-3-18 16,3-11-50-16,1-8-41 16,6-13-81-16,3-7-47 15,9-10 158-15</inkml:trace>
  <inkml:trace contextRef="#ctx0" brushRef="#br0" timeOffset="-130627.03">12728 15655 914 0,'7'-11'415'0,"-7"15"-173"15,-4 8-48-15,-8 14-83 16,0 10-1-16,-10 5-28 16,-1-1-16-16,7 3-13 15,-4-6-1-15,12 3-6 16,1-1-5-16,-11-8-12 16,9-2-8-16,-10-7-11 15,1-4-2-15,22-3-3 16,-9-6 0-16,15-9 12 15,0-2 1-15,-6-16 1 0,11-2 0 16,-1-8-14-16,7-5-2 16,9-6-19-16,4-7-32 15,7-4-23-15,-1 1 1 16,-5 13 17-16,-6 9 30 16,-13 16 19-16,-3 12-1 15,-6 9 5-15,-5 6 9 0,-3 9 14 16,-7 4 7-1,-4 6 1-15,0 1-5 0,-3 3-6 16,-2-3-3-16,4-5-3 16,-1 1-3-16,5-3-5 15,1-5 0-15,3-5-2 16,3-5 0-16,6-18 1 31,-2 2-29-31,1 1-129 0,-3 0-73 0,13-16 124 16</inkml:trace>
  <inkml:trace contextRef="#ctx0" brushRef="#br0" timeOffset="-130376.54">13240 15484 899 0,'0'-8'453'0,"0"14"-89"0,-4 3-135 15,0 11-47-15,-5 4-25 16,-2 14-42-16,-5 7-13 15,-2 9-23-15,-6-4-9 16,-3-3-25-16,6-2-11 16,3-5-15-16,3-1-5 0,8-4-4 15,4-1-1-15,5-7-1 16,-3-1 0-16,-9-12 0 16,5-5-1-16,-10-9 7 15,13 0-14-15,3-6-91 16,3-4-52-16,-2-5-168 15,4-6 179-15</inkml:trace>
  <inkml:trace contextRef="#ctx0" brushRef="#br0" timeOffset="-130162.61">13037 15765 740 0,'-3'-15'488'16,"7"1"-11"-16,6 4-165 15,0-6-43-15,7 5-65 16,6 1-33-16,8 4-62 16,0 0-33-16,14 13-39 0,-9-7-11 15,1 5-15-15,-4 1-3 16,-10-6-3-16,-3 0 19 16,-10 2-28-16,-5-2 20 15,-5 1-9-15</inkml:trace>
  <inkml:trace contextRef="#ctx0" brushRef="#br0" timeOffset="-128560.78">14305 15467 484 0,'30'-32'311'0,"-26"25"0"16,-1 4-37-16,-1 1-59 15,-1-2-20-15,-1 4-23 16,0 0-14-16,-1 0-46 16,0 0-27-16,0 0-37 15,-2 13-9-15,-17 16 1 16,-29 46 2-16,21-26-12 16,0 4-7-16,-1 1-9 15,4 0-4-15,9-7-4 16,6-6-1-16,2-9-3 15,3-8 0-15,1-6-1 16,4 1 0-16,12 0 2 16,-2-6 0-16,8-1-66 15,-5-2-64-15,3-3-210 0,6 2 204 16</inkml:trace>
  <inkml:trace contextRef="#ctx0" brushRef="#br0" timeOffset="-128176.92">14532 14845 926 0,'-8'-9'540'16,"-4"-2"-92"-16,9 9-180 16,3 2-55-16,9 6-98 0,-3 0-34 15,-3 1-53-15,-6-1-15 16,-3-1 3-16,-1 1 21 16,7 0-24-16</inkml:trace>
  <inkml:trace contextRef="#ctx0" brushRef="#br0" timeOffset="-124462.92">16222 15398 692 0,'8'-45'367'0,"-8"39"-83"15,0 2-39-15,-1 3-63 16,0 0-25-16,-1 0-39 16,2 0-28-16,-1 0-50 15,0 0-17-15,0 1-22 16,0 0-2-16,-1 16 2 15,-8 41 3-15,0-14 5 16,-4 2 3-16,-7 11 6 16,0 6 2-16,-4-3-4 15,3 2-2-15,8-8-4 16,-5-11-2-16,10-6-1 16,-2-8-1-16,-3-7 0 0,0-1-1 15,12-3-1-15,-6-6 0 16,5-2 3-16,6-2 3 15,-8-10 1-15,4 0-27 16,0-9-113-16,2-4-127 16,10-6 152-16</inkml:trace>
  <inkml:trace contextRef="#ctx0" brushRef="#br0" timeOffset="-123927.82">16165 15338 692 0,'-37'6'384'0,"30"-11"-82"16,3 3-51-16,4-1-82 16,0-1-38-16,0 3-45 15,1-3-20-15,1-20-13 0,45-30-6 16,-23 26-5-16,4-2-3 16,6-4-18-16,2 2-5 15,14 7-8-15,-2 1-1 16,-5 6-4-16,3 4-1 15,-10 5-3-15,4 9-2 16,0 11-1-16,-5 5-1 16,-7 13 1-16,-8 5 1 15,-9 9 2-15,-5 1 2 0,-11 1 3 16,-5-2 2-16,-11-5 1 16,-7 1 1-16,-14-12 0 15,-2-2 1-15,-5-11 0 16,5-1 0-16,-3-10 1 15,-3-3-2-15,4-4 1 16,-4-7-1-16,10-6-1 16,4-1-1-16,12 0-5 15,6 2 7-15,10 8-38 16,6 4-60-16,6-3 63 16</inkml:trace>
  <inkml:trace contextRef="#ctx0" brushRef="#br0" timeOffset="-122196.48">16496 15953 287 0,'3'-2'221'0,"4"-1"57"16,-4 1-45-16,0-1-41 15,-2 2-4-15,2-1-22 16,-3 1-9-16,1 0-24 16,2-1-24-16,-3 1-41 15,0 0-15-15,0-1-13 16,0 1 6-16,0 0 18 0,-1 1 9 16,0 0-9-16,-7 2-8 15,-5 5-21-15,-36 23-9 16,18-21-11-16,-5-2-4 15,-6-4-3-15,14 1-1 16,5-5 1-16,3-2-1 16,6-2-1-16,3 0-1 15,8 2-5-15,-1 0-4 16,8 2-6-16,-4 1-1 0,0 0 2 16,8 2 3-16,13 6 5 15,28 14 1-15,-28-11 0 16,1 2 0-16,4 5 1 15,-1 2-1-15,-4 5 1 16,-1 1-1-16,-18-3 1 16,1 2 0-16,-11 1 1 15,-1-5 1-15,-3 1 0 16,-7-6 1-16,0-5 1 16,-6 0-1-16,-3-11 1 15,2 0 0-15,0-5 0 16,0-5 0-16,8-3-1 15,1-2-1-15,6-10-3 16,3 6 3-16,2 4-33 16,5 0-25-16,1 8-81 15,2-1-69-15,2 1-225 16,1 3 271-16</inkml:trace>
  <inkml:trace contextRef="#ctx0" brushRef="#br0" timeOffset="-121727.29">16746 15999 1154 0,'-13'2'486'0,"1"4"-299"16,0-1-31-16,-2 2-70 15,0 0-22-15,-3 4-21 16,3 2-11-16,-2 3-11 16,3 3-3-16,2 0 0 15,0-2 0-15,4 3-4 16,2-2-1-16,4-1-5 16,1 4-2-16,7 2-4 15,1-3 1-15,3 1-2 16,-2-12 0-16,-1-9 3 15,2 3 2-15,1-8 9 16,1-3 3-16,0-9 0 16,3-12-2-16,-1-5-7 0,-1 0-2 15,-1-3-1-15,-4 4 0 16,-7 3-2-16,-1 7-1 16,-4 9-3-16,-3 4 0 15,-3 6-10-15,-1 4 0 0,0 4-2 16,1 4 12-16,-1 2-51 15,0 0-33-15,3 3-100 16,0 1-75-16,7 5 167 16</inkml:trace>
  <inkml:trace contextRef="#ctx0" brushRef="#br0" timeOffset="-121361.5">17080 15833 695 0,'-6'-22'480'0,"6"10"60"0,0 6-225 15,1 9-178-15,0-4-52 16,-1 1-74-16,0 0-8 15,-1 18 6-15,-11 40 3 16,-5-26 7-16,-1 3 3 16,2 4 9-16,-2 0 0 15,7 2-3-15,-4-1-5 16,5-3-11-16,-3-4-3 16,-1-15-2-16,9 4-1 15,-1-10 0-15,5-3 1 0,7 1 3 16,-9-10-12-16,2-8-59 15,1-4-41-15,-4-7-193 16,9-2 186-16</inkml:trace>
  <inkml:trace contextRef="#ctx0" brushRef="#br0" timeOffset="-121132.5">17316 15657 1225 0,'-4'0'514'0,"-2"6"-312"0,2 3-50 16,-5 4-74-16,1 3-20 16,1 0-21-16,0-4-10 15,2-6-16-15,2 2-3 16,2-7-8-16,1 0-50 15,1-1 36-15</inkml:trace>
  <inkml:trace contextRef="#ctx0" brushRef="#br0" timeOffset="-120540.681">17226 16031 1175 0,'35'-14'544'0,"-29"8"-250"16,-2 5-61-16,1 1-103 0,-4 1-36 15,-2-1-24-15,-1 0-6 16,-2 10 1-16,-6 13-7 16,-11 35-18-16,8-26-8 15,1 0-14-15,-1-3-4 16,-1-7-6-16,2 0 0 16,3-9-2-16,0-3 0 15,6-1 1-15,1-8 0 16,1-1 5-16,1-3 0 0,0 2-2 15,0-1-3-15,0 1-7 16,1-3-1-16,4-19-3 16,42-31 0-16,-18 25-20 15,4-7-17-15,3-7-28 16,4 2-4-16,-4 4 18 16,-4 8 17-16,-4 12 27 15,-14 4 4-15,0 14-1 16,-3 4 0-16,-5 8 5 15,0 4 3-15,-10 5 15 16,-7 2 2-16,1 6 3 16,-1 2-3-16,4 1-8 15,7-2-2-15,0-5-3 16,0 0 1-16,1-8 38 0,-4-1 8 16,-1-11-692-16,1-4 503 15</inkml:trace>
  <inkml:trace contextRef="#ctx0" brushRef="#br0" timeOffset="-119714.42">17929 15579 462 0,'-30'9'355'0,"31"-8"22"15,0 0-124-15,6 0-46 16,0 0-86-16,-10-1-17 16,8 4-25-16,-4 1-1 15,6 3 17-15,7 2-3 16,6 2-3-16,11-1-2 16,2-4-19-16,6-3 1 15,-16-6-36 1,0 1-10-16,16-5-8 15,-11-2-10-15,-5-1 10 0,-21-1-3 16,-3-1-18-16,-5 2-91 16,-5 0-86-16,-3 5 108 15</inkml:trace>
  <inkml:trace contextRef="#ctx0" brushRef="#br0" timeOffset="-119380.61">17889 15774 918 0,'-7'1'440'0,"2"-1"-174"0,1 1-44 15,0-1-81-15,3 0-32 16,1-1-47-16,0 1-20 15,0 0 10-15,0 0 11 16,20 4 37-16,23 6 16 16,-20-9-7-16,4 6-9 15,2-4-30-15,-5-2-18 16,-1 1-27-16,3 3-8 16,-12-9-6-16,4 4 0 15,-3 0 0-15,-4-5 1 0,-4 2-46 16,-1-7-48-16,-2 3 51 15</inkml:trace>
  <inkml:trace contextRef="#ctx0" brushRef="#br0" timeOffset="-118545.43">19033 15351 514 0,'6'-7'337'15,"-1"4"11"-15,-2 1-53 16,-2 1-54-16,-1 0-33 15,0 0-51-15,-1 0-27 0,0 0-55 16,0 1-17-16,-12 2-22 16,-13 3-6-16,-35 16-6 15,36 4-3-15,-13 0-9 16,3 6-2-16,-11 5-6 16,-7 0 0-16,8 6-3 15,4 3 0-15,11-1-1 16,7 3 0-16,8 0-1 15,2-5 0-15,6 0 0 16,2-7 1-16,4-8-1 16,2 1 0-16,2-6 1 15,3 1 0-15,2-5 0 16,0-1 23-16,1-6-79 16,1-5-56-16,-1-3 76 15</inkml:trace>
  <inkml:trace contextRef="#ctx0" brushRef="#br0" timeOffset="-117515.3">19271 15555 758 0,'2'-1'387'16,"-2"1"-127"-16,0 1-92 16,-1-1-23-16,0 0-27 15,0 0 4-15,0 0-11 16,-1 0-3-16,1 0-9 15,-3 1-7-15,-21 4-23 0,-29 39-12 16,25-20-13-16,-5-1-10 16,0 7-17-16,1-1-5 15,5 2-6-15,4-4-1 16,7-8-4-16,9 4-1 16,-2-8 0-16,10 7-2 15,4-1 0-15,-1-8 0 16,15 5 0-16,-2-11 2 15,9 3 0-15,0 0 1 0,-1-9 4 16,-1-1 1-16,1-10 2 16,2-1 2-16,2-5-2 15,6 3-1-15,2-6-1 16,-4-5-2-16,1-3 2 16,-17-13 0-16,-6-1 1 15,-2 2 1-15,-4 0-1 16,0 6 1-16,-6 3 0 15,3 5-1-15,-9 4-3 16,-8 6-1-16,-6 6-4 16,-6 2-1-16,-5 7-1 15,9 1-1-15,1 4 0 16,1 2 0-16,6 4 0 16,1-1 5-16,7 2-59 15,2 3-60-15,6-1 113 16,5 6-43-16</inkml:trace>
  <inkml:trace contextRef="#ctx0" brushRef="#br0" timeOffset="-117222.24">19595 15821 1218 0,'0'-1'621'15,"-1"0"-213"-15,1-2-184 16,0 3-62-16,0 0-88 16,0 0-17-16,-1 0-22 15,0 0-3-15,-1 7-6 16,0 3-4-16,-2 1-9 15,-17 26-1-15,12-29-4 16,2-1 10-16,2-1-47 16,0-2-6-16,5 3 20 0</inkml:trace>
  <inkml:trace contextRef="#ctx0" brushRef="#br0" timeOffset="-116198">20181 15465 720 0,'10'-6'371'16,"-1"3"-106"-16,-2-1-23 15,0 3-64-15,0 1-24 0,-5-1-28 16,2 1-19-16,-4 1-35 16,-1-1-12-16,0 0-26 15,-1 0-3-15,-9 1 3 16,-9 2-2-16,-39 13-4 16,27-3-4-16,-4 1-10 15,-3-1-4-15,4-2-3 16,2-2-2-16,10-5 0 15,4 0-2-15,8-1-1 16,1-2 0-16,2 0-2 16,4 0-2-16,1 0-3 15,3 3-2-15,-2-4 1 16,1 0 2-16,1 0 2 16,0 6 1-16,4 7 1 15,3 6 0-15,14 30-1 16,-4-25 1-16,0 5 0 0,-4-3 0 15,4-2 0-15,0 5 0 16,-5-7 1-16,1 5 0 16,-6-2 0-16,-5-8 1 15,-3 1 1-15,-6-5 0 16,-1-3 1-16,-4-3 1 0,-6-4 1 16,0-2 1-16,-4-6 1 15,2 1 0-15,1-7-1 16,3-2 0-16,6 0-2 15,-2-4-1-15,3 1-2 16,9 2-1-16,-1-2-1 16,8 5-1-16,1-1-2 15,-8-7 0-15,11 0 0 16,-5-6-1-16,14-2 2 16,1-1 1-16,6-6 1 15,8 3 0-15,-3 3 4 16,3 4 0-16,-11 4 1 15,-5 3-1-15,-3 7-1 16,-4 1 0-16,-6 5-1 16,-2 0 12-16,-4 4-71 0,0 0-51 15,-1 0-149 1,1 0 142-16</inkml:trace>
  <inkml:trace contextRef="#ctx0" brushRef="#br0" timeOffset="-115532.75">20595 15474 987 0,'1'-7'518'0,"-2"7"-106"16,-4-1-148-16,-3 0-95 15,-5-1-54-15,-6-3-71 16,-4 6-15-16,-8 2-17 16,-2 0-4-16,1 3-4 15,-3-3-1-15,3-2-1 16,9 4-1-16,11 0-1 16,2 1 0-16,2 1-1 15,-3-3-2-15,-2 1-1 16,9 1-3-16,10 2 1 0,0 1 1 15,5 3 2 1,-7-3 1-16,-3 7 0 0,4 1-1 16,6 4 2-16,0 1 0 15,6 0 0-15,-6 1 1 16,-6 0 0-16,15 4 1 16,-7 0 0-16,6 2 0 15,-7-7 0-15,-11-1 0 16,0-5 1-16,-4-4 0 0,0 4 2 15,-6-10 0-15,2 6 1 16,-12-5 1-16,7-4 0 16,-3 0 1-16,-4-10-1 15,11 0 1-15,-13-11-1 16,10 0-1-16,-2-8-1 16,8-2-2-16,3-3-2 15,2-6-2-15,14 9-1 16,-4-6 1-16,3 4 0 15,5 2 0-15,-1 0 0 16,2-1 0-16,11 3 1 16,3 5 0-16,-6-2 0 15,4 8 0-15,-7 4 0 16,-7 3 0-16,-3 6 7 16,-5 0-10-16,-3 5-79 15,-2-2-58-15,-1 6 79 16</inkml:trace>
  <inkml:trace contextRef="#ctx0" brushRef="#br0" timeOffset="-114815.181">20923 15459 955 0,'0'-7'479'0,"3"7"-123"16,2-1-125-16,0-2-73 16,-5 2-26-16,0 0-45 15,0 0-6-15,0 0-21 16,-1 0-10-16,0 1-18 16,-13 0-10-16,-7 2-16 15,-31 10-1-15,14-6-2 16,5 2 0-16,-3 0-2 15,-2 1 0-15,13 0-1 16,4 1 0-16,3-3 0 16,9 1-1-16,4 0-2 15,4 1-1-15,3 1-1 0,6 1 1 16,5 3 1-16,4 1 1 16,4 1 1-16,2 2 0 15,8 3 0-15,-8-1 1 16,4 5 0-16,-4 2 1 15,-18-10 0-15,9 9 0 16,-14-5 0-16,-2-2 0 0,1 3 2 16,-11-7 0-1,-1 4 0-15,-5-4 0 0,-4-1 0 16,-1-5 1-16,-7-2-1 16,4-2 1-16,1 1-1 15,5-1 0-15,3-5 0 16,-1 0 1-16,6-9 1 15,3-2 0-15,2-2 2 16,3-1-2-16,4 0-2 16,2-3-1-16,9-6-3 15,4-4-1-15,8-9 1 16,8 0-1-16,6-4 1 16,-1-1 1-16,5 3 1 15,-3 1 1-15,-13 4 1 16,6 6-1-16,-7 6 0 0,-2 4-1 15,1 7 0-15,-10 0 0 16,-4 9-5-16,-7 1-2 16,-4 2 6-16,2 7-29 15,-8 4-36-15,0 2 45 16</inkml:trace>
  <inkml:trace contextRef="#ctx0" brushRef="#br0" timeOffset="-114381.44">21147 15289 837 0,'10'-19'462'15,"-1"0"-100"-15,5 12-140 16,1 3-34-16,-5 4-59 16,6 5-28-16,-7 6-48 15,4 14-21-15,1 11-14 0,-8 4 3 16,11 11 3-16,-8-8 2 15,-6 3-2-15,0 6-3 16,-12 2 1-16,-5 0 1 16,8 8 0-16,-7-6 0 15,-12-11-5-15,-3-3-1 16,-10-9-3-16,2-1-2 16,6 2-2-16,2-4 0 0,-2-12-2 15,1-3 4-15,0-8-25 16,1-3-13-16,9 1 17 15</inkml:trace>
  <inkml:trace contextRef="#ctx0" brushRef="#br0" timeOffset="-113666.681">21896 15278 741 0,'9'-12'394'0,"-2"3"-96"16,1 2-60-16,-5 4-80 0,-3 2-44 15,-2 6-57-15,1-5-18 16,0 0-1-16,-6 12 14 16,-5 13 28-16,-26 24 12 15,14-17-10-15,-1 3-7 16,-11-5-20-16,-2 4-9 16,-13-1-15-16,-4 2-7 15,-2 8-10-15,9 9-3 16,7 4-5-16,3 1-1 15,15 2-1-15,1-11-2 0,8-5-1 16,11-1 0-16,9-10 0 16,2-2 1-16,15-1 0 15,-10-4 1-15,2-5-12 16,5-3-32-16,2-9-60 16,3-3 61-16</inkml:trace>
  <inkml:trace contextRef="#ctx0" brushRef="#br0" timeOffset="-111050.3">22285 15484 293 0,'6'0'199'0,"2"1"27"16,-3 0-35-16,-3-1-20 16,4 0-2-16,-7-1-18 15,-1 1-7-15,2 0-24 16,-1 0-10-16,0 0-10 15,0 0 0-15,0 0 1 16,0 0-1-16,0 0-10 16,0 0-11-16,0 0-20 15,-5 3-9-15,-8 1-10 16,-45 28-4-16,34-22-11 16,-11-2-5-16,-6-5-7 15,13 3-2-15,0-6-4 16,3 0 0-16,7 0-2 15,6 0-1-15,2-1-1 0,5 1-1 16,4-1 0-16,1 0 1 16,1 1-4-16,0 0-1 15,0 0-6-15,0 0 0 16,0 0 3-16,0 0 1 16,0 0 4-16,0 0 0 15,0 0 1-15,2 5 1 16,2 1-1-16,-1 1 0 0,1-2 1 15,1 2 0-15,-2-1 0 16,-2 2 1-16,-1 5 0 16,-7 29-1-16,-7-28-1 15,0-1 1-15,-2 3 0 16,-1-1 0-16,4-2-1 16,6 5 0-16,-1-12-1 15,6 2 2-15,3 0-2 16,-1-9 1-16,2 1 0 15,3-1-1-15,-5 0 0 16,0-1 0-16,11-20 0 16,34-27-1-16,-25 29-1 15,-2 8-1-15,2 8 0 16,-2-2 1-16,-1 8-2 16,4 7 1-16,-3 2-1 0,-2 9 1 15,3 6 1-15,-2 0 1 16,-3 3 1-16,-2-5 0 15,-12-6 1-15,6 7 0 16,-5-4 1-16,-4 0 2 16,0 3 1-16,-16-12 3 0,-8 0-1 15,0-1 1-15,-7-3 0 16,1 1-2-16,-3-5-1 16,0-1-1-16,2-1 0 15,1-5 1-15,6-2 0 16,10 3-1-16,-4-8 0 15,4 1-1-15,9 0-2 16,-11-6 2-16,11-1-4 16,5 0-2-16,2-6-15 15,9 5-30-15,6-2-92 16,-9-2-74-16,5 2 126 16</inkml:trace>
  <inkml:trace contextRef="#ctx0" brushRef="#br0" timeOffset="-109983.93">22626 15527 402 0,'37'-19'256'16,"-30"12"11"-16,-1 4-32 15,-6-2-32-15,5 3-7 0,-2 2-17 16,-3-1-19-16,0 1-48 15,0 0-23-15,-1 0-34 16,-2 6-9-16,-7 11 3 16,-40 31-7-16,33-27-11 15,-2 1-6-15,3-4-12 16,-1-2-2-16,4-7-4 16,4-2 2-16,1-7 4 15,3 0 2-15,5-4-3 16,2-7-3-16,5-1-9 15,5-4-2-15,4-3-4 16,1 0-2-16,3 6-3 16,0 2 0-16,1 6 2 15,5 5 1-15,-3 3 3 0,-6 5 0 16,3 7 2 0,-3 4 0-16,3 10 1 15,2 1 0-15,-12 3 1 0,-1-1 0 16,-12 1 1-16,1 1 3 15,-11 0 3-15,-4-2 2 16,-10-2 1-16,-4-3 0 16,-1-4-2-16,-3-2 0 0,0-8-1 15,-1-2 2-15,4-6-1 16,-1-4 0-16,3-3-1 16,2-5 0-16,2-6-1 15,5 1-2-15,5-7-3 16,7-1-3-16,11 5-6 15,5-2-1-15,11 7 0 16,5 3-1-16,3 0 2 16,3 7 1-16,3 2 2 15,-2 4 0-15,2 5 5 16,1 1 1-16,-4 4 2 16,-5-4 1-16,-4 1-1 15,-2-2 1-15,-6-1 0 16,-1 2 0-16,-10-5 1 15,4-2 9-15,0-2-74 16,1-3-58-16,5-5 75 16</inkml:trace>
  <inkml:trace contextRef="#ctx0" brushRef="#br0" timeOffset="-109463.69">23344 15490 733 0,'1'-11'437'0,"-1"6"-28"16,3 5-117-16,-3 0-105 16,0 0-28-16,-1 0-34 15,-1 0-2-15,1 0-13 16,-23 7-16-16,-38 29-33 15,39-25-15-15,-12-1-23 16,-6 1-6-16,3-3-9 16,-14-4-2-16,13-3-1 15,13 0-1-15,10 1-2 16,7-1-1-16,6 0-6 16,3 2-4-16,6 1-2 15,-6-4 1-15,0 0 4 16,17 7 4-16,37 40 1 0,-24-24 0 15,4 3 1-15,-1 1-1 16,-4 1 1-16,-7-4 0 16,-10 1 1-16,-7-1 1 15,-2-1 1-15,1 4-1 16,-12-8 2-16,-7-2 1 16,-8-4 0-16,-8-2 0 0,-3 1 0 15,-3-2 1-15,-6-5-3 16,-3-5 2-16,4-2-2 15,2-6-1-15,3-6-6 16,4-2-23-16,18 3-66 16,4 1 23-16,20 8 27 15</inkml:trace>
  <inkml:trace contextRef="#ctx0" brushRef="#br0" timeOffset="-108850.89">23517 15833 981 0,'23'-32'553'0,"-27"31"-130"16,0 3-189-16,-3 3-39 15,-3 3-115-15,-1 4-33 16,-1 2-26-16,1 3-7 16,4 1-6-16,0-5-2 15,5-1-2-15,1 0-1 16,1-5 1-16,1 1-1 15,1-1-12-15,-2-7-34 16,3 0-101-16,-3-1-474 16,0-1 425-16</inkml:trace>
  <inkml:trace contextRef="#ctx0" brushRef="#br0" timeOffset="-108134.24">24201 15441 716 0,'-3'-2'414'15,"8"2"-95"-15,-5 1-70 0,0-2-20 16,0 1-54-16,-1 0-19 16,0 0-58-16,-4 0-23 15,-22 5-37-15,-34 9-11 16,11-10-13-16,10 3-5 16,-6 2-4-16,2-1-2 15,8 0 0-15,-1 0-1 0,6-5 0 16,11 2-1-16,13-2-1 15,2 0-3-15,11 2-6 16,-4-4-1-16,3 5 0 16,7 1 1-16,7 3 6 15,4 2 0-15,7 5 2 16,1 4 0-16,2 8 1 16,1 2 0-16,-5 6 1 15,-4-5 1-15,-8 0 0 16,3 3 0-16,-18-5 1 15,-2 2 1-15,-7-2 1 16,-13-7 1-16,-1-4 1 16,0-2 1-16,-3-9 0 15,3 0 2-15,1-7 4 16,-1-1 0-16,0-8 4 16,1-2 0-16,3-5-2 0,5-5-2 15,7-4-7-15,4-3-3 16,7-4-4-16,1 0-2 15,6-3 0-15,4 1 2 16,4 3 10-16,2-2 4 16,4 3 12-16,5 0 3 15,8 3 2-15,0 2-1 0,-4 3-5 16,-1 3-6-16,-14 2-8 16,0 3-4-16,-5 5-3 15,-8-1 9-15,-4 7-42 16,-1 2 32-16,1 6-7 15</inkml:trace>
  <inkml:trace contextRef="#ctx0" brushRef="#br0" timeOffset="-106084.26">24469 15194 676 0,'2'-12'409'15,"1"5"-52"-15,26-29-123 0,-27 29-26 16,-1 5-50 0,-1 0-32-16,0 2-60 0,0 0-27 15,8 22-33-15,18 44-1 16,-12-12 6-16,6 4 1 15,5 3-1-15,0 0-1 16,-13-4-1-16,-1-1-1 16,-7 5-1-16,-1 4-1 15,-1-4 1-15,-1-1 1 16,-19-11 8-16,-13-5 5 0,-7 4 6 16,-11-5 0-16,-2 0-7 15,0-3-3-15,3-9-5 16,2-5 1-16,6-19 1 15,11-7 0-15,6-14-10 16,9-7-26-16,11-9-102 16,1-3-90-16,7 1 126 15</inkml:trace>
  <inkml:trace contextRef="#ctx0" brushRef="#br0" timeOffset="-105484.47">25456 15174 795 0,'1'-6'375'0,"1"5"-144"16,-1 0-28-16,-1 0-55 16,0 1-17-16,0-1-29 15,0 1-23-15,0 0-17 16,-1 0 0-16,0 0 4 16,-8 3 4-16,-17 19 3 15,-35 27-12-15,23-16-19 16,-7 4-8-16,-4 2-13 15,10 13-4-15,-12 1-1 16,2 3-2-16,-1 8-2 0,-5-1-1 16,13 7-2-16,4-3-1 15,7-8-4-15,5-1 0 16,13-11-4-16,4 3 1 16,11-2-1-16,7-4-1 15,10-4 0-15,2-9 1 16,9-13-3-16,2-5-26 0,8-15-51 15,10-6 51-15</inkml:trace>
  <inkml:trace contextRef="#ctx0" brushRef="#br0" timeOffset="-104785.66">25705 15530 550 0,'9'-10'365'0,"-8"3"20"15,-1-2-76-15,7 4-64 0,-7-1-22 16,-3 0-36 0,3 4-13-16,-9-2-48 0,12 5-35 15,-4 7-47-15,0 5-16 16,-5 15-7-16,-8 6 5 16,3 14 4-16,-5 1-2 15,5 7-7-15,-6-11-3 16,5-5-5-16,2-4-3 15,-4-15-3-15,11 2 0 16,3-7 0-16,1-7 2 16,3-4 6-16,-5-6 1 0,-4-7-19 15,1-3-19-15,1-4-83 16,3-5-76-16,11-6-522 16,3-3 476-16</inkml:trace>
  <inkml:trace contextRef="#ctx0" brushRef="#br0" timeOffset="-104300.81">26193 15192 450 0,'-9'-3'310'0,"9"-3"23"15,-1 1-65-15,2 3-73 16,-2 1-26-16,0 0-47 15,-1 0-27-15,1 1-47 16,1 0-10-16,12 26-5 16,28 46 10-16,0-19 19 15,2-2-3-15,4-2-6 16,-7-6-6-16,-1 3-16 16,-4 2-4-16,-8 6-7 15,-11 2-2-15,-18 1 9 16,-11 1 17-16,-22-9 18 15,-7-1 5-15,-13-1-8 16,-5-2-17-16,-8-3-22 16,2-1-5-16,2-12-5 15,7-6-1-15,14-15 2 16,7-10-19-16,23-12-106 16,8-7-56-16,17 1 92 0</inkml:trace>
  <inkml:trace contextRef="#ctx0" brushRef="#br0" timeOffset="-102566.98">26966 15497 401 0,'-8'-3'330'16,"3"1"30"-16,1 0-96 15,0 0-24-15,3 1-52 16,0 0-9-16,1 0-25 15,0 0-17-15,0-1-28 16,0 2-19-16,0 0-37 16,0 0-14-16,0 0-12 15,0 0 3-15,28 2 17 16,42 1 7-16,-28-3-5 16,8-1-11-16,-7-6-18 15,5 5-7-15,2 1-6 16,-9 1-2-16,-9 1-1 15,-7 1 0-15,-13-1-1 0,-7 0 0 16,-6 5-1-16,-3-1 6 16,-6 1-28-16,-2 1-25 15,-5-1-128-15,-3-1-98 16,2 3 167-16</inkml:trace>
  <inkml:trace contextRef="#ctx0" brushRef="#br0" timeOffset="-102003.73">26887 15711 688 0,'-1'1'392'16,"1"-1"-84"-16,0 0-93 16,0 0-41-16,0 0-55 0,0 0-17 15,0 0-20-15,0 0-1 16,0 0 3-16,0 0 2 15,0 0-3-15,0 0 1 16,0 0 1-16,0 0-2 16,0 0-3-16,0 0-5 15,2 0-18-15,9 0-10 16,-2 0-20-16,-1-1-9 0,26-4-9 16,-28 3-4-16,8-2-3 15,6 3 0-15,8 1-2 16,1-12 1-16,7 10 0 15,5-2 0-15,1-1 1 16,5 9 0-16,-3-3 1 16,-7 3-1-16,-4 3 1 15,-6-2-1-15,-9 3 0 16,-9-10 0-16,-7 4 1 16,-2-2 2-16,-7 3 13 15,2 6-16-15,-7-7-62 16,1-1 25-16,4-14-1 15</inkml:trace>
  <inkml:trace contextRef="#ctx0" brushRef="#br0" timeOffset="-100153.78">28061 15358 446 0,'0'-6'288'16,"2"-2"22"-16,6 4-29 15,-7-2-38-15,1-1-12 16,8 7-35-16,-18-8-18 16,12 7-38-16,-1 1-12 0,-3 1-32 15,-1-1-23-15,-1 0-36 16,1 0-16-16,-5 9-15 15,-3 20 4-15,-47 39 7 16,22-29 0-16,0 8 1 16,-5-2-2-16,2 0-7 15,3-5 0-15,10-3-4 16,1-5 0-16,6-9 0 16,3-4-1-16,4-14 3 15,5-1 5-15,2-4 4 16,1-6 1-16,3 0-5 15,1-4-5-15,3-7-7 16,1 3-1-16,2 0 0 16,0 3 0-16,2 5-2 15,-1 5 0-15,4 2-2 16,0 3 1-16,0-1 1 16,5 5 1-16,4-4 2 0,7 5-1 15,6 2 1-15,-3-7 0 16,5 9 0-16,-9-8 0 15,-6-1 1-15,-3-1 0 16,-15-6 0-16,13 5 1 16,-11-5-1-16,4 2 1 15,5 0 3-15,-16-7-15 16,14 10-40-16,-8-3-40 0,-1 2-136 16,7 2-105-1,-11-7 207-15</inkml:trace>
  <inkml:trace contextRef="#ctx0" brushRef="#br0" timeOffset="-99767.85">28425 15346 804 0,'9'-29'440'16,"0"6"-94"-16,-4 8-133 16,-2 2-17-16,2 13-57 0,-5 3-33 15,-2 13-50-15,-4 11-22 16,-11 8-6-16,-3 6 12 16,-11 5 20-16,-4 2-1 15,-6 9-7-15,-4 3-7 16,4 12-18-16,2-2-5 15,8-10-7-15,-2-7-3 16,12-18-5-16,4-5 0 0,-9-6-3 16,11-2 0-16,-4-10 2 15,-1-4 0-15,22-1 5 16,-3-7-4-16,9-1-59 16,2-7-45-16,5-9-153 15,5-2 150-15</inkml:trace>
  <inkml:trace contextRef="#ctx0" brushRef="#br0" timeOffset="-99154.56">28860 15297 903 0,'2'-4'435'15,"-2"8"-182"-15,-1-1-60 16,0-3-74-16,0 0-15 16,-9 18 6-16,-25 41 4 15,8-25-2-15,-3 9-8 16,-10-6-22-16,4 8-10 16,2 7-24-16,6 0-11 0,-4 1-16 15,5-6-6-15,3-18-7 16,5 4-2-16,13-8-3 15,-4-8-1-15,8 3 0 16,-3-10 0-16,4 1-1 16,6 8 0-16,0-7-1 15,1-2 0-15,2 0 1 16,0-8 1-16,7-1 7 16,1-2 2-16,10-11 0 15,10 1-1-15,5-13-5 16,7 0 0-16,-2-1-2 15,-7-9-1-15,-9 5-1 16,-8-5 0-16,-12 0 1 16,-6 7-1-16,-8 3 0 15,-5 8-1-15,-8 12-1 16,-2 4-2-16,-7 6 1 16,2 9-1-16,-1 2 1 0,-1 4 1 15,6 8 0-15,3 0 0 16,5-1 1-16,7 2-1 15,3-2 1-15,-3-6-1 16,1 1 1-16,4-3 0 16,1-1 0-16,4 1 0 15,4-4 0-15,-8-4 5 16,-1-3-39-16,5-2-39 16,1-5-100-16,2-3-95 0,9-10 168 15</inkml:trace>
  <inkml:trace contextRef="#ctx0" brushRef="#br0" timeOffset="-98569.26">29124 15349 607 0,'-9'0'399'0,"-1"0"-25"16,2 0-147-16,5 2-49 15,1-3-75-15,3 1-22 16,-1-1-17-16,0 0 2 0,0 0 5 16,22 0 7-16,38-4-13 15,-19 4-11-15,5-2-16 16,-2-4-10-16,1-5-12 16,-3 3-3-16,-2-2-3 15,-8 4 0-15,-12 7-1 16,-11-7-2-16,-3 13-6 15,-10-2 1-15,3 18 3 16,-4 12 2-16,-27-4 6 16,6 10-1-16,-19-2-3 15,3 1 0-15,8 10-2 16,-1 2-1-16,6 2 0 16,2 4 0-16,1-10-2 15,3-6 1-15,8-1-2 16,-2-11 1-16,0-5 0 0,5 0 0 15,0-13 2-15,-3-2-1 16,11-1 16 0,-9-7-15-16,10-1-68 0,0-1-47 15,3-10 301-15,4 1-184 16</inkml:trace>
  <inkml:trace contextRef="#ctx0" brushRef="#br0" timeOffset="-98284.91">29182 15607 1420 0,'-2'-13'617'0,"7"7"-335"16,4-1-62-16,10 4-91 15,5 2-28-15,2 0-32 16,6 2-13-16,4 1-19 16,3 0-8-16,10 2-10 15,-3 1-5-15,-18-5-5 16,3 2-2-16,-26-2 0 16,0-1-9-16,1 1-82 0,-8 0 180 15,6 2-96-15</inkml:trace>
  <inkml:trace contextRef="#ctx0" brushRef="#br0" timeOffset="-96987.48">30327 15452 549 0,'10'-19'375'0,"-4"6"44"16,0 3-86-16,-1-1-74 15,-3 6-27-15,-2 4-59 16,0-2-35-16,0 3-66 15,-1 0-29-15,0 0-30 16,-7 17-3-16,-25 41 8 16,12-18 3-16,-7 11-3 15,-2 4-1-15,0 6-5 16,-1 1-2-16,4-7-2 16,-8-13-1-16,6-13-1 15,11-1 0-15,-1-13 2 16,15 4-1-16,-1-10 4 15,-10-9 2-15,3-5 0 16,1-2-13-16,1-8-47 0,15 0-36 16,8-7-91-16,-5-7-35 15,17-11-44-15,-3-4 1 16,2-3 73-16,8 3 48 16,-6 11 88-16,-5 7 64 15,-3 8 77-15,-5 5 26 0,-6 6 49 16,-1 2-10-16,1 5-36 15,3 2-16-15,3 5-34 16,4-1-13-16,12 4-13 16,-1 1-9-16,16 3-13 15,-2-2-7-15,-3-4-11 16,1-2-2-16,-10-8 0 16,6 1 0-16,0-5 9 15,-2-3 9-15,-6 3 9 16,-8 0 3-16,-12 3 12 15,-2 2-3-15,-8 3-8 16,-7 0-2-16,-6 10-24 16,-1 5-6-16,-7 8 0 15,2 4 0-15,0 1 0 16,-2-1 0-16,12-5-2 16,-4-6 0-16,3 0 0 0,9 0-2 15,-10-4-1-15,5-1-1 16,8 2-1-16,-14-6 1 15,8 2-1-15,5 6 0 16,-7-7 0-16,28 9 1 16,0-3 1-16,-6-5 2 15,-2-5 2-15,4-4 0 16,2-6 2-16,16 0-1 0,14-3 0 16,-12-1-2-16,8-5-3 15,-2 3-1-15,-7-8 1 16,-4-2 2-16,-2 2 3 15,-7-6 2-15,-4 1 1 16,-11-11-1-16,-7-9-4 16,-6-4-1-16,-10 2-3 15,3 9-2-15,-8 12-1 16,4 9-2-16,-4 8-4 16,0 7 1-16,-4 6 0 15,-3 3 1-15,-1 6 24 16,1-1-33-16,2 2-63 15,5 0-47-15,12-2 357 16,10 0-209-16</inkml:trace>
  <inkml:trace contextRef="#ctx0" brushRef="#br0" timeOffset="-96354.74">31199 15635 762 0,'3'-10'463'16,"0"1"-42"-16,0 5-169 16,0 0-19-16,-3 4-49 15,0-1-20-15,0 1-58 16,0 0-32-16,-1 0-38 15,0 6-10-15,-4 22 6 0,-15 34 5 16,4-23-1-16,-2-5-4 16,-3-5-11-16,4 2-5 15,-1-7-6-15,7 2-2 16,2-6-1-16,1-3 2 16,-8-12-1-16,1-5 2 15,15 0 8-15,-1-1 0 16,15-3 0-16,-7-5-3 0,-3-14-10 15,7-3-1-15,4-14-2 16,13-4 0-16,2-3-2 16,1 0-2-16,4 10 1 15,0 7-2-15,1 10 1 16,8 2-1-16,-10 6 1 16,3 3 0-16,-3 5-1 15,-7 2 1-15,-1 4 0 16,-7 2 1-16,-1 3 1 15,-4-2 19-15,-2 1-43 16,-9-2-41-16,-4 1 46 16</inkml:trace>
  <inkml:trace contextRef="#ctx0" brushRef="#br0" timeOffset="-95805.13">31799 15642 1160 0,'2'-3'549'0,"-2"2"-233"16,0 1-83-16,-1 0-109 16,0 0-41-16,0 0-27 15,-2 14 3-15,-9 14 5 16,-30 31-2-16,30-23-14 16,-2-6-9-16,1 1-13 15,3-3-8-15,0-8-6 16,2 4-2-16,2-9-3 15,1-3 2-15,1-7 5 16,0-3 4-16,3-1 6 16,-3-7 0-16,2-2-4 15,1-4-5-15,1-8-7 0,2 3-2 16,7-5-2-16,1-6-1 16,4-1-2-16,5-6-1 15,5-2-1-15,9 6-2 16,7-1-1-16,12 10 1 15,0 2 1-15,4-2-1 16,5 5 3-16,-11-2 0 16,4 4 0-16,-2 3 0 0,-4 0 0 15,5 5 26-15,-12-1 21 16,-4 1 229-16,-23 9-189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2.14286" units="1/cm"/>
          <inkml:channelProperty channel="T" name="resolution" value="1" units="1/dev"/>
        </inkml:channelProperties>
      </inkml:inkSource>
      <inkml:timestamp xml:id="ts0" timeString="2017-09-13T21:27:13.15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  <inkml:trace contextRef="#ctx0" brushRef="#br0" timeOffset="8542.14">4396 317 0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2.14286" units="1/cm"/>
          <inkml:channelProperty channel="T" name="resolution" value="1" units="1/dev"/>
        </inkml:channelProperties>
      </inkml:inkSource>
      <inkml:timestamp xml:id="ts0" timeString="2017-09-13T21:27:22.683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  <inkml:trace contextRef="#ctx0" brushRef="#br0" timeOffset="250.23">24 0 0,'25'0'16,"-1"0"15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8:58:07.0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4140 6590 651 0,'15'-43'333'0,"-14"34"-93"15,1 1-38-15,0 2-58 16,-2 5-22-16,0-2-40 16,0 2-14-16,-1 1-22 15,0-1-8-15,0-1-7 16,0 2-1-16,1 0 11 16,-1 0 3-16,0 16 6 15,-7 24 0-15,1-20-12 16,3 5-6-16,0 6-8 15,-1 3-2-15,1 6-3 16,-2-4-3-16,1 6-4 0,2 0-2 16,-2-6-3-16,1-3 0 15,-2-8-2-15,1-2 0 16,2-7 0-16,-1 5 1 16,0-12 3-16,1-3 3 15,-2-1 23-15,1-12-26 16,4-2-140-16,0-8-175 15,4-15 177-15</inkml:trace>
  <inkml:trace contextRef="#ctx0" brushRef="#br0" timeOffset="549.949">4136 6526 720 0,'-1'0'356'15,"0"0"-128"-15,-1 0-30 16,-4 0-59-16,5-1-31 16,0 0-28-16,0 0-12 15,-1-12-4-15,3 0 0 16,24-34-2-16,1 19-1 16,10-7-14-16,13 6-9 0,1-3-15 15,1 2-6-15,-2 6-9 16,-10 0-4-16,3 9-3 15,0 4-1-15,-4 9-4 16,-2 5 1-16,-9 9-1 16,-3 3 1-16,-10 8 3 15,-6 3 0-15,-11 10 3 16,-10 4 3-16,-11 3 2 16,-5 4 3-16,-15-7 1 15,-2 0 0-15,-8-9 5 16,9-4 4-16,6-11 6 15,6-6 3-15,5-8-1 16,-13-7-3-16,6-9-7 16,1-4-3-16,16-8-93 15,10 1-83-15,15-7 99 16</inkml:trace>
  <inkml:trace contextRef="#ctx0" brushRef="#br0" timeOffset="2665.24">4657 6847 436 0,'29'15'258'0,"-29"-17"-31"16,2-1-33-16,0-2-63 16,-2 3-18-16,0 1-27 15,0 0-18-15,0 0-16 16,0 0-12-16,6-3-14 16,1-1-2-16,-5 3-4 15,3 0 8-15,-5 1 12 16,2 0 11-16,-2 1 26 0,0 0 4 15,0 0 7-15,-1 0-6 16,-5 8-23-16,-2 7-11 16,-44 26-21-16,27-25-6 15,-3-3-10-15,2 3-3 16,4-5 0-16,-2-8 0 16,8-1-1-16,3 0-1 15,0-3-2-15,5 4-1 16,4 2 0-16,1-6-1 0,5 1-3 15,-2 0-3-15,0-1-4 16,0 0-1-16,0 0 0 16,8-2 2-16,13 1 2 15,28 0 1-15,-31 6 1 16,4 7 0-16,-2-3 1 16,-2 6-1-16,1 1 2 15,-4 2-1-15,-4 5 1 16,-2-1 1-16,-6 2 0 15,-3-2 1-15,-8-2 0 16,-1 0 2-16,-6-2 1 16,1 1 0-16,-2-6 4 15,5-2 1-15,-8-5 5 16,-1-5 0-16,2-4 0 16,-7-3-2-16,7-5-4 0,4-3-3 15,0-1-2-15,2 2-3 16,4 2 0-16,1 1 0 15,6 2-30-15,3 3-25 16,-1 3-92-16,3 1-87 16,-4 2-271-16,0 0 319 0</inkml:trace>
  <inkml:trace contextRef="#ctx0" brushRef="#br0" timeOffset="3215.22">5046 6873 754 0,'-15'8'370'0,"-5"4"-124"15,0 5-44-15,-1 2-49 16,-3-1-24-16,6 4-29 0,-9-7-13 16,8 3-17-16,3 2-10 15,-1-7-18-15,7 4-9 16,-2-8-16-16,12 5-5 16,4 3-7-16,4 2-1 15,3 1-2-15,-13-5-2 16,5-1 2-16,-1 1-1 15,3-7 0-15,3 0 1 16,4-4 3-16,4-4 5 0,-1-5 5 16,4-8 2-16,-5-11-1 15,9 1-2-15,-8-10-5 16,5 1-1-16,-10-3-4 16,-6-2-1-16,-4 8-3 15,-3 4 0-15,-4 14-1 16,-4 1-5-16,-5 7-4 15,0 5-2-15,-1 7 1 16,-1 6 2-16,2 3 4 16,2 5 1-16,2-3 0 15,2 0 1-15,1 0-35 16,1-5-28-16,0 4-75 16,12-1-55-16,2-1-145 15,3-1 212-15</inkml:trace>
  <inkml:trace contextRef="#ctx0" brushRef="#br0" timeOffset="3615.259">5343 6776 755 0,'0'-4'474'16,"2"0"-30"-16,-3 3-210 15,0 0-41-15,0 0-93 16,0 1-31-16,-1 0-43 16,1 0-9-16,-4 11-3 15,-3 14 2-15,-3 36 4 16,-3-27 3-16,-1 4 0 15,-1-1-1-15,-7-3-5 16,1-4-2-16,6 3-7 16,-5-3 0-16,8-2-3 15,5 1 0-15,0-11 0 16,0-3 0-16,3-9 1 0,2-1 11 16,3-8-42-16,5-3-60 15,2-13-238-15,8-4 206 16</inkml:trace>
  <inkml:trace contextRef="#ctx0" brushRef="#br0" timeOffset="3877.24">5636 6571 969 0,'0'-3'457'15,"1"3"-193"-15,-1 5-115 16,-1-5-24-16,0 0-43 16,-1 4-8-16,-5 8-37 15,1-1-14-15,-19 24-9 16,18-28 5-16,3-2-54 15,-1-3-68-15,2-2 68 16</inkml:trace>
  <inkml:trace contextRef="#ctx0" brushRef="#br0" timeOffset="4581.63">5710 6929 912 0,'3'-4'443'0,"0"1"-170"15,0 6-45-15,-5-3-89 16,1 0-38-16,0 0-34 15,0 3-11-15,-7 25-3 0,-9 30 0 16,0-29-4-16,-2-1 1 16,-2-4-7-16,3 1-5 15,3 0-10-15,1-2-6 16,5-3-7-16,1-4-3 16,4-5-1-16,2-2 0 15,0-9 12-15,2-5 1 0,0-9-6 16,0-4-4-16,7-12-25 15,4-3-15-15,9-6-21 16,7 2-3-16,4 0 6 16,1 7 12-16,-3 6 19 15,4 6 4-15,-1 10 4 16,-1 4 2-16,-11 4 3 16,3 3 2-16,-12 5 4 15,-2 2 1-15,5 13 3 16,-16-8 1-16,2 8 1 15,-2 2 0-15,-4-2-2 16,6 9-2-16,-15-7-1 16,9 2 0-16,-2-4-1 15,-9-7 0-15,14-2 2 16,-14-6 18-16,9-3-58 16,6-1 417-16,1-5-294 0</inkml:trace>
  <inkml:trace contextRef="#ctx0" brushRef="#br0" timeOffset="5400.94">6476 6692 566 0,'-5'0'307'0,"0"0"-50"16,3 0-36-16,1 0-56 0,0 0-18 15,0 0-37-15,0 0 1 16,0 0 8-16,0 0 1 16,-1 0 3-16,2 0-13 15,0-1-20-15,15-1-14 16,13-1-24-16,37-4-9 16,-23 3-22-16,3 1-6 15,-4 0-7-15,-3 2-2 0,-5 2 0 16,-3-4-1-16,-6 3-2 15,-3 0-20-15,-11-4-65 16,-6 2-62-16,-6-5 83 16</inkml:trace>
  <inkml:trace contextRef="#ctx0" brushRef="#br0" timeOffset="5727.95">6453 6865 934 0,'-3'-5'430'15,"2"1"-183"-15,1 0-27 16,6-4-48-16,4 5-18 15,7-4-22-15,1 0-14 16,4 5-29-16,1-3-10 16,1 3-24-16,1 0-13 15,9 7-17-15,-3 1-5 0,4 3-10 16,-10-3-2 0,-7-3-1-16,-3-3 1 0,-13-2-9 15,13 0-31-15,-2-8 23 16</inkml:trace>
  <inkml:trace contextRef="#ctx0" brushRef="#br0" timeOffset="6897.63">7398 6389 247 0,'-2'2'187'0,"2"-2"32"16,2 1-41-16,-2-1-43 15,0 0-3-15,0-1 3 16,0-1-11-16,3 0-15 16,7-3-5-16,2-3-5 15,29-21-3-15,-29 14-4 16,-1 2-6-16,-5-1-19 0,-6-4-9 16,11 3-17-16,4-1-8 15,11-3-11-15,13 4-5 16,0 2-8-16,-4-1-2 15,-5 3-3-15,2 3 0 16,-19-1-4-16,5 6 0 16,-4 4-5-16,-11 2-3 15,4 6-1-15,-7 1 0 16,0 9 6-16,-1 3 1 0,-3 10 1 16,0 6 0-16,2 6 1 15,-1 3 0-15,2-1 0 16,13 7 0-16,-6-9 1 15,4-2 0-15,9 1-1 16,-10-8 0-16,11 1 1 16,10 6 7-16,-1 2 8 15,2 2 4-15,0 0 3 16,-4-4-4-16,5-6-5 16,2-2 0-16,5-8 0 15,2-6-1-15,2-5 3 16,-2-10 0-16,-2-5 2 15,-1-12 5-15,-3-9-36 16,-1-1-53-16,-5-13 44 16</inkml:trace>
  <inkml:trace contextRef="#ctx0" brushRef="#br0" timeOffset="7481.49">8298 6350 599 0,'-2'-2'331'0,"0"-1"-63"0,1-1-58 16,1 3-56-16,0 0-28 15,-1 0-31-15,0 0-14 16,0 0-40-16,-4 0-10 16,1 3-12-16,-7 23 1 15,-37 47 15-15,25-14 10 0,-27 8 25 16,-13 4 8-16,-11 18 4 15,-8 4-6-15,2-6-24 16,0-7-10-16,24-13-15 16,-2-19-3-16,18-11-5 15,14-5-4-15,8-19-2 16,10-5 1-16,11-13-15 16,7-8-28-16,14-13-121 15,6-6 345-15,22-2-186 16</inkml:trace>
  <inkml:trace contextRef="#ctx0" brushRef="#br0" timeOffset="8531.07">8786 6923 457 0,'3'4'293'16,"-3"-5"-32"-16,0 1-90 15,-1-1-37-15,0 0-36 16,0 0-8-16,0 1 0 16,-1 0 2-16,1 0-6 15,0 0 5-15,0 0 5 16,-1 3 0-16,-1 0-6 16,-12 7-12-16,-36 27-24 15,26-24-14-15,0 3-16 16,-7-1-8-16,-2-5-7 0,-8-5-1 15,9 1-3-15,7-5 0 16,11 5-3-16,9-3-2 16,1-3-5-16,5 2-7 15,4 0-3-15,-4-2-2 16,4 0 4-16,24 6 5 16,43 6 4-16,-23-5 2 15,-5-2 2-15,-7-1 0 0,-7 3-1 16,-9 0 1-16,-9 3 1 15,4 7 1-15,-15-2 4 16,-15 3 1-16,-3 2 1 16,-2 2 0-16,-13-3-1 15,10 2 1-15,-10-8 0 16,-7-6 2-16,10-3 1 16,1-3 1-16,7-6 0 15,4-2-1-15,6-6-3 16,4-2-3-16,3 3-8 15,5-1-3-15,0 3-33 16,1-1-38-16,8-2-136 16,0 0 134-16</inkml:trace>
  <inkml:trace contextRef="#ctx0" brushRef="#br0" timeOffset="9030.52">9018 6995 1152 0,'-9'-3'497'0,"-6"6"-271"15,-5-2-39-15,-1 12-67 16,-2-1-26-16,-1 5-32 15,-1-2-15-15,4 4-22 16,1 0-6-16,7-1-7 16,6 3-1-16,0-7-4 15,4 3-1-15,4 0-4 16,6-1 1-16,4 0-2 16,1-2 2-16,8-3 0 15,-5-4 1-15,4-2 1 16,0-4 2-16,-5-7 7 15,1-3 1-15,1-8 3 16,-2-4-2-16,-1-5-5 16,-4 1-3-16,-6-5-7 15,-4 0-2-15,-6-4-7 0,-1 2-2 16,-4 7 2-16,2 4-1 16,9 14-4-16,-10 4-2 15,1 9-3-15,-2 6 2 16,-9 4-3-16,12 3-16 15,4-1-58-15,1-3-56 16,4 2-155-16,3-4-279 16,3 5 383-16</inkml:trace>
  <inkml:trace contextRef="#ctx0" brushRef="#br0" timeOffset="9399.46">9423 6637 1301 0,'1'-9'550'0,"-1"9"-335"16,0-3-61-16,0 9-86 15,-1-6-32-15,0 0-17 0,0 28-1 16,-9 40-2-16,-1-16-1 16,-3 10 2-16,-3 3 1 15,0-1 2-15,-4-13-1 16,-4-4-2-16,7-3-3 16,-1-7-4-16,2-1 0 15,8-8-3-15,-3-6 0 16,12-8 11-16,2-4-22 0,3-11-60 15,-3-7-79-15,17-11 80 16</inkml:trace>
  <inkml:trace contextRef="#ctx0" brushRef="#br0" timeOffset="10980.62">9541 7012 375 0,'37'-32'273'16,"-31"26"2"-16,-2 1-25 0,0 5-12 15,-6-3-35-15,2 3-23 16,-1 0-53-16,0 0-24 16,0 0-31-16,0 0-5 15,0 0-13-15,-4 8-4 16,1 10-7-16,-36 29-10 15,27-21-8-15,2 0-4 16,0 1-3-16,3 1-4 16,3-6-6-16,0-3-1 0,6-4-3 15,1-3-1-15,4-2 0 16,-1-5 0-16,2-5 6 16,3-1 2-16,10-11 2 15,-1-2-2-15,8-6-15 16,-1-2-14-16,-1-1-20 15,1-1-9-15,1 0-3 16,-1-1 8-16,-10-4 18 16,0 5 11-16,-10 2 13 15,-4 6 2-15,-3 9 4 16,-3 0 0-16,-3 8-4 16,7 4-2-16,-5 5-4 15,3 4 0-15,2 1 5 16,-8-5 4-16,11 2 2 15,-6-3 1-15,6 0-1 0,1-1-1 16,3-2 0-16,7 1 0 16,6 0-1-16,5-2-2 15,3-1 1-15,-1-1-2 16,-4-3 1-16,-2 0 2 16,-1-5 3-16,-2-2 2 15,2-8 2-15,-1-3-1 0,-5-6 0 16,-3 1 0-16,-6-5 1 15,-2 1-2-15,-4 1-3 16,-2 4-4-16,-3 9-7 16,-5 6-5-16,-3 15-3 15,-2 2 0-15,-3 14 3 16,2 3 4-16,-1 1 2 16,1 2 1-16,2-3 2 15,2 3 3-15,7-2 3 16,4 2-1-16,5-5 0 15,5-1-2-15,5-3 0 16,1-3 1-16,-3-4-1 16,7-3 1-16,0-9 3 15,2-2 1-15,6-11-1 16,-2-8-7-16,5-6-11 16,-3-4-8-16,8-6 1 0,-6-1 3 15,-8-1 9-15,6 6 4 16,-18 2 1-16,4 8 0 15,-1 8 1-15,-15-3 0 16,3 13-2-16,-4 6 0 16,0 13 1-16,7 10 1 15,-6 6 6-15,-10 0 1 16,-1-2 0-16,6 2 1 0,5-3-2 16,-3-4-2-16,2-4 0 15,-5-5 0-15,0-7 0 16,16-2 0-16,0-5 7 15,-4-3 2-15,9-9 0 16,-13-7 0-16,10-12-8 16,9-1-10-16,-5-12-21 15,11 2-8-15,0-1-2 16,0 0 5-16,8 15 16 16,-5 7 5-16,-4 14-2 15,-4 5-1-15,-7 8 16 16,-3 6 6-16,-6 9 12 15,-2 4 5-15,-5 3-10 16,-4-3-1-16,2 5-6 16,-4-5-1-16,2-2-3 15,2 2 1-15,2-6-1 0,2-3 1 16,0-4 0-16,1-4 6 16,-3-8-26-16,4-1-46 15,0-4-153-15,0 2-359 16,1 0 375-16</inkml:trace>
  <inkml:trace contextRef="#ctx0" brushRef="#br0" timeOffset="11275">10733 6679 1305 0,'1'0'543'0,"-6"3"-308"15,6 6-61-15,-13 8-60 16,-1 5-13-16,0 14-31 16,-3 7-15-16,4 5-21 15,-2 1-9-15,4-4-10 16,0-2-3-16,2-7-4 16,0-1 1-16,1-2-3 15,-5-5 0-15,0-5 0 16,-2-4 1-16,7-7 2 0,-1-5 2 15,8-6-25-15,0-5-78 16,1-8-165-16,4-2 162 16</inkml:trace>
  <inkml:trace contextRef="#ctx0" brushRef="#br0" timeOffset="11513.23">10556 6910 1024 0,'9'-2'522'0,"5"1"-141"15,3 0-72-15,10 2-93 16,8 6-52-16,-1 0-79 16,-2-3-29-16,-7-6-30 15,-5 1-8-15,-6 1-2 16,-1 3-31-16,-6 1-94 15,-2 0 79-15</inkml:trace>
  <inkml:trace contextRef="#ctx0" brushRef="#br0" timeOffset="12895.359">11533 6382 256 0,'12'-17'221'16,"-2"0"72"-16,0-1-36 15,-2 3-46-15,-4 0-14 16,0 4-25-16,-4 2-12 0,5 5-6 16,-6 1-6-16,1 3-31 15,0 0-20-15,0 0-49 16,-2 0-20-16,-2 29-14 15,-11 46 1-15,3-14 4 16,5 5 4-16,-8 1 1 16,-7-3 0-16,-4-8-4 15,0-1-3-15,1-6-4 16,4-1-2-16,5-10-1 16,2-5 0-16,5-10 0 15,7-6 1-15,-5-13 15 16,0-6-4-16,1-15-38 15,-5-6-40-15,11-15-168 16,6-7-148-16,1-2 232 16</inkml:trace>
  <inkml:trace contextRef="#ctx0" brushRef="#br0" timeOffset="13412.66">11422 6282 569 0,'-13'-8'338'0,"6"1"-22"15,2-1-84-15,5-2-72 16,1 0-23-16,10-2-18 16,7 0 2-16,9-2-5 15,7-2-5-15,6-4-25 16,-1-4-16-16,13 3-26 16,0-5-10-16,10 5-14 15,12 0-5-15,3-2-8 16,-1 8-2-16,-5 6-3 15,-10 5-1-15,-12 17-2 0,-10 5-2 16,-10 13-3-16,-6 5-1 16,-20 3-1-16,-5 2 1 15,-21-1 5-15,-2 0 2 16,-20 0 5-16,-1 0 3 16,-18-1 0-16,-9 0 1 15,-4-9-1-15,-3-5 2 16,15-9 4-16,7-8 2 15,15-16 4-15,7-6-3 0,9-19-6 16,12-4-28-16,10-1 67 16,12 7-44-16</inkml:trace>
  <inkml:trace contextRef="#ctx0" brushRef="#br0" timeOffset="14450.01">12165 6953 342 0,'10'-5'268'16,"0"-3"20"-16,-5 3-84 0,-2 0-26 16,-2-1-30-16,1 9-6 15,-1-1-7-15,-2-3-5 16,-1 1-17-16,1 0-8 16,-5 1-20-16,-7 6-13 15,-38 25-11-15,40-16-6 16,-12 0-13-16,-2-2-6 15,-5-6-11-15,-9 0-5 16,12 1-5-16,-5-8 0 0,8-4-2 16,1-6-1-16,8 0-3 15,3 8-2-15,6-3-7 16,5 1-2-16,-2 3-11 16,3-1-2-16,0 0 0 15,11 1 2-15,17 2 6 16,25 16 1-16,-29-6 3 15,1 1 1-15,2 5 1 16,0-1 1-16,-7 5-1 16,-7-2 0-16,-11-1 1 15,-3 0-1-15,-11-3 2 16,-3 2 3-16,-7-4 2 16,-3-1 1-16,-2-6 3 15,-1-4 0-15,2-5 2 16,1-5 1-16,5-1-1 15,2-4-2-15,2-4-3 16,3-1-2-16,2-3-4 0,1 2-1 16,4 4 0-16,3 5 1 15,3 7-29-15,-2 1-40 16,2 4-127-16,0-3-71 16,0 0 156-16</inkml:trace>
  <inkml:trace contextRef="#ctx0" brushRef="#br0" timeOffset="14928.2">12444 6974 1096 0,'-5'0'488'0,"-8"12"-243"15,-5-5-44-15,-4 3-77 16,-2 4-23-16,-3-3-36 16,0 4-15-16,0-1-18 15,4 3-4-15,2-1 3 0,7 1 2 16,7-3-1-16,4-2-8 16,10 0-13-16,-1-1-4 15,8 0-3-15,2-1 1 16,4 0 1-16,1-2 0 15,2-3 0-15,-1-1-1 16,-2-4 3-16,-4-4 1 16,1-5 3-16,-5-4 2 15,-1-5 0-15,-5-4 0 16,-6-3-3-16,-3-3-4 0,-8-7-9 16,0 2-6-16,0 5-5 15,1 5-3-15,2 18-2 16,-5 5-1-16,2 4-1 15,-3 4 6-15,2 4-30 16,5 1-30-16,-2 5-74 16,4 5-59-16,0-5-172 15,4 3 240-15</inkml:trace>
  <inkml:trace contextRef="#ctx0" brushRef="#br0" timeOffset="15277.869">12822 6706 1073 0,'4'-21'510'15,"1"8"-187"-15,-1 2-56 16,-6 9-89-16,1 4-44 0,-6 10-71 16,-2 8-28-16,-6 14-25 15,-8 8 0-15,2 21 0 16,-4-1 0-16,4 4 0 16,3-6 0-16,-4-15-2 15,9-1 1-15,0-11-1 16,-6-4 0-16,3-8 1 15,5-1 4-15,4-10-28 16,7-4-1-16,8-10 8 16</inkml:trace>
  <inkml:trace contextRef="#ctx0" brushRef="#br0" timeOffset="17193.5">13016 6988 198 0,'5'-9'155'0,"1"-1"50"0,27-28 0 15,-29 31 12-15,4 6 4 16,-13-3-10-16,7 6-10 16,4 2-35-16,-7-4-16 15,1 0-22-15,-1 0-15 16,0 0-23-16,0 0-14 15,-6 11-28-15,3 4-9 0,-34 34-12 16,22-30-5-16,1 7-6 16,0-4-4-16,1 1-4 15,5 5-2-15,2-9-1 16,1 3 0-16,3-3-1 16,-3-4 0-16,8-1 0 15,0-2-2-15,3-2 1 16,3-2-2-16,2-6 1 15,7-4 1-15,2-9-1 16,8-4-7-16,5-6-18 16,-2-3-8-16,1-6-4 15,-3-3 7-15,-2-6 18 16,-2-2 7-16,-2 5 3 16,-3 6 0-16,-7 12 0 15,-5 5 1-15,-7 9-4 16,-2 6-6-16,-8 5-4 15,-1 3-1-15,1 12 6 0,2-3 6 16,0-3 2-16,5 4 0 16,-2-7 1-16,4-1-1 15,3 1 1-15,4-1 0 16,8 1 2-16,3-6 0 16,6 1 1-16,-3-7 0 15,4-3 0-15,2-1 1 0,-2-5 0 16,1-5 1-16,-3-2 0 15,-1-6 1-15,-5 0-1 16,-2 2 0-16,-3-4 1 16,-4 0 0-16,-7 3-2 15,-1 7-1-15,-12 5-10 16,-1 8-4-16,-3 9-3 16,-4 2 1-16,4 13 6 15,-2 5 2-15,1-2 2 16,-1 5-1-16,8-7 1 15,2 0 0-15,4 3 0 16,9-4 0-16,1-2 2 16,4-3 0-16,9-4 0 15,-4-3 2-15,6-6 2 16,-2-6-1-16,7-8 2 16,4-5-1-16,1-9 0 0,1-3-1 15,-4-6-1-15,4-2 0 16,1-2-1-16,1 0 0 15,-2 4 0-15,-7 4-1 16,-12 7 0-16,-5 7 1 16,-7 11 0-16,-5 4-1 15,-8 10 0-15,-1 7 0 16,-2 6 3-16,-6 1 2 0,8 7 2 16,-1-7-3-16,3 2-1 15,5 1-1-15,-6-4 0 16,2-2-1-16,-2-2 1 15,10-4 0-15,2-7 0 16,2-2 0-16,5-6 2 16,-6-3 2-16,11-9 0 15,7-3 0-15,-1-11-1 16,7-6-6-16,8-6-16 16,-5-5-14-16,12 2-11 15,-4 4 4-15,-7 8 12 16,0 6 14-16,-10 10 7 15,-2 3 1-15,-9 10 8 16,-2 1 6-16,-3 8 9 16,0 0 3-16,0 4-5 0,0 5-4 15,1-4-7-15,-3 3-2 16,0 3-2-16,-2 1 1 16,-1 4-1-16,0 2 2 15,-6-4 1-15,-5-2 2 16,-4-5 0-16,2-1 0 15,3-5 0-15,3-5-2 16,6-7-19-16,0-3-48 0,8-6-92 16,2-9-90-16,12-6 142 15</inkml:trace>
  <inkml:trace contextRef="#ctx0" brushRef="#br0" timeOffset="17476.76">14348 6684 676 0,'9'-10'446'0,"-9"10"6"15,0 1-117-15,-12 11-122 32,6-6-51-32,0 0-59 0,-15 25-23 0,-7 13-27 15,-2 6-9-15,16-5-13 16,-8 0-3-16,4 1-6 0,-1-2-2 15,1-9-4-15,2 0-3 16,4-7-4-16,4-1-2 16,-2-2 0-16,10-3 1 15,-5-7 1-15,-3-5 0 16,8-5-40-16,-7-5-32 16,6-5-145-16,2-6-106 15,2-6 195-15</inkml:trace>
  <inkml:trace contextRef="#ctx0" brushRef="#br0" timeOffset="17674.329">14108 6918 1079 0,'-2'0'578'16,"2"0"-161"-16,2-1-173 15,-2 1-42-15,0 0-77 16,21 4-23-16,40 10-35 15,-28-7-20-15,5-2-22 16,0-6-6-16,4 0-9 16,-2-4-1-16,-4 0-7 15,-7-4-8-15,-9-3 4 16</inkml:trace>
  <inkml:trace contextRef="#ctx0" brushRef="#br0" timeOffset="18593.56">15400 6295 796 0,'3'-4'418'0,"-1"3"-95"16,-4 0-41-16,2 1-92 0,-1 0-40 16,0 0-58-16,-2 3-24 15,-10 17-7-15,-33 29-1 16,23-26-5-16,4 10-5 16,-4 0-13-16,2-4-6 0,1-3-13 15,2-4-4-15,-1-3-5 16,5 4-2-16,5 1-3 15,1-6 0 1,11 1-1-16,1-1 0 0,8-2 0 16,6 4 0-16,2-6 1 15,4-1 1-15,2-4-6 16,-1-3-22-16,0-6-110 16,-1 0 92-16</inkml:trace>
  <inkml:trace contextRef="#ctx0" brushRef="#br0" timeOffset="18894.09">15469 5809 1010 0,'14'-5'613'0,"-14"2"-50"0,2 8-324 16,0 1-67-16,-14 4-91 15,-1 2-31-15,1 5-14 16,-7-5-11-16,11 1 19 15,3-1 10-15,2-9-32 16</inkml:trace>
  <inkml:trace contextRef="#ctx0" brushRef="#br0" timeOffset="24075.05">4198 8943 361 0,'32'-38'219'16,"-25"28"-5"-16,-2-1-5 0,5 1-23 15,2-2-4-15,-6 0-12 16,2 8-12-16,-7-3-10 15,-1 7-13-15,2 0-22 16,-2 0-19-16,0 0-44 16,0 0-17-16,0 0-26 15,0 0-6-15,-4 21-1 16,-9 36 0-16,-8-15 1 16,-1 3 1-16,4 9 0 15,-1 1 0-15,7-4 1 16,0 0-1-16,0-11 1 15,1-5-1-15,-1-9 2 16,4-4 0-16,3-12 1 16,1-2 3-16,4-8 7 0,1-5 15 15,-1 0-66-15,0 4-59 16,0 0-196-16,0-11 169 16</inkml:trace>
  <inkml:trace contextRef="#ctx0" brushRef="#br0" timeOffset="24625.64">4677 8855 887 0,'3'0'433'0,"-6"0"-135"16,-3 3-82-16,5-3-54 15,0 0-32-15,-4 8-41 16,-7 13-13-16,-20 28-29 16,20-21-9-16,-9-2-13 15,-2 3-5-15,0 3-6 16,-3 1-1-16,2-2-4 16,1 1-1-16,-1-8-2 15,14 4-2-15,7 2-1 16,-5-9 0-16,14 6-2 15,-9-12 1-15,3-3-1 0,11 3 0 16,0-15 1-16,9 4 1 16,5-13 1-16,3-4 0 15,4-8-2-15,-1-3-1 16,4-5-1-16,-2-4-1 16,2-1 1-16,-5-7 1 15,-2 5 1-15,-8 1 2 16,-9 3 0-16,-9 2 2 15,-8-2 3-15,1 8-1 0,-16 2 0 16,2 7-2-16,-10 4-3 16,-3 3-3-16,4 6-2 15,2 4-2-15,7 11 0 16,2 1 0-16,4 3 0 16,0-2 0-16,6 0-21 15,3-4-32-15,8 5-92 16,4-5-59-16,4-4 123 15</inkml:trace>
  <inkml:trace contextRef="#ctx0" brushRef="#br0" timeOffset="25108.649">5117 8829 944 0,'-5'3'497'0,"-6"3"-144"16,1 6-138-16,-4 0-28 16,-4 10-64-16,1-1-20 15,-13-1-36-15,3 10-16 16,-1 2-17-16,-3-3-6 0,13 6-5 16,-1 0-3-16,13 2-6 15,-5-1-3-15,-1-3-5 16,7-2-2-16,4-3 0 15,17 5-1-15,0-15 2 16,7-3 0-16,3-8 2 16,1-7 2-16,12-10 1 15,-4-6-1-15,2-15 0 16,2-2-2-16,-6-9-1 16,1-3 0-16,-3-7 1 15,-8-1-2-15,-13 1 0 16,-11 2 1-16,-10 11-2 15,-2 10 1-15,-5 13-1 16,2 7-4-16,-11 2-2 16,-1 8-3-16,1 9 0 0,1 5 1 15,-1 4 0-15,2 3 9 16,-3-4-48-16,0 3-26 16,7 2-70-16,0-6-66 15,13-1-96-15,5-3-193 16,10-3 324-16</inkml:trace>
  <inkml:trace contextRef="#ctx0" brushRef="#br0" timeOffset="25492.149">5553 8676 1045 0,'2'-8'546'0,"-4"7"-141"15,-3 1-118-15,-8 0-106 16,-3 4-57-16,-3 8-62 16,-1 6-17-16,-3 5-25 15,5 5-5-15,2-7-8 16,3-1-1-16,8-4-2 16,1-7-1-16,7 1 1 15,8 0 0-15,7-9 3 16,2-1 0-16,7-2 1 0,-5-8-1 15,2 2 0 1,-5 1 0-16,-12-9 0 0,3-2 1 16,-7-1 0-16,-5-2 0 15,4-1 0-15,-6 2-1 16,-6-2-2-16,0 1-3 16,-8 4-5-16,-1 5-8 15,-5 9-45-15,1 4-48 16,-5 9 262-16,-1 2-152 15</inkml:trace>
  <inkml:trace contextRef="#ctx0" brushRef="#br0" timeOffset="26440.94">6153 8839 340 0,'12'-14'275'0,"1"5"77"16,-3-1-35-16,-2 8-50 16,1 3-19-16,-6 0-45 15,-1 0-34-15,-1 6-60 16,-2-8-27-16,0 1-40 15,0 0-6-15,-1 1-7 16,-2 25-5-16,-35 24-7 16,30-25-2-16,2 2-5 15,0-3-1-15,5-2-2 16,1-1-1-16,2-6 0 0,-1-3 0 16,4-4-1-16,-1-3 1 15,0-3 3-15,-2-2 7 16,-1-1 5-16,-1 0 0 15,1 0-5-15,1-11-7 16,3-12-6-16,8-26-2 0,-12 27 0 16,-4-1-1-16,2 7 0 15,-7 2-1-15,-3 5-3 16,1 9-1-16,-11 5-2 16,-2 6 1-16,-2 9 1 15,-4-5 1-15,-2 8 2 16,2 1 0-16,0 0 1 15,-4 4-1-15,10-1-1 16,0 3-1-16,9 4 1 16,2 0 0-16,7 3-1 15,7 2 0-15,1-4 0 16,12 2 1-16,0-8 3 16,-6-9 0-16,13 1 3 15,-1-7 1-15,9-5 3 16,11 2 2-16,-2-15 4 15,5-1-1-15,5-1 0 16,2-3 0-16,-4-9-4 0,-1-2-1 16,-11-10 4-16,-12-8-13 15,0 10 35-15,-11 4-25 16</inkml:trace>
  <inkml:trace contextRef="#ctx0" brushRef="#br0" timeOffset="27740.87">7235 8757 223 0,'16'-12'172'0,"3"1"20"15,-8 4-38-15,-6 0-7 16,5 3 0-16,-2-1-3 0,-4-2 1 15,3 4 0-15,-7-2-4 16,-3 1-1-16,8 4-17 16,-5 0-2-16,-1 0-16 15,1 0-16-15,-1 0-31 16,0 0-20-16,0 0-25 16,-9 4-3-16,-4 12-4 15,-29 46-1-15,9-20 0 16,-11 1 1-16,-7 8 0 15,-2 3 0-15,9 4-2 16,7 2 0-16,9-6-1 16,5-1 0-16,10-8-1 15,7-2 0-15,8-7-1 16,2-5 1-16,5-5 0 16,1-3-1-16,2-3 7 15,2-2-14-15,8 0-62 0,-1-6-52 16,3-5 66-16</inkml:trace>
  <inkml:trace contextRef="#ctx0" brushRef="#br0" timeOffset="28375.57">7473 9025 658 0,'13'-33'410'16,"-10"29"-68"-16,-1 0-82 15,-1 2-36-15,-1 1-87 16,0 1-35-16,-1 0-57 16,0 0-21-16,0 0-13 0,-4 15 3 15,-4 8 6-15,-14 30 2 16,7-20 0-16,-1 1-1 16,1 4-7-16,-1 0-1 15,4-7-4-15,-6-5 0 16,5-11-3-16,11-2 0 15,-2-12 13-15,1-4 0 16,8-8-1-16,-1-8-1 16,9-9-17-16,12-4-2 0,-3-15-21 15,-1-5-17-15,2 2-21 16,0 4 0-16,2 12 18 16,3 6 14-16,-9 20 20 31,-9 5 0-31,1-1 2 0,26-4 2 0,0 13 7 15,-6 8 8-15,-17 8 14 16,1 6 5-16,-17-2 2 16,4 3-2-16,-9 2-9 15,-9-3-5-15,11 6-5 16,-5-4-2-16,4-3-2 16,1-2-1-16,-4-9 3 15,3-2 0-15,1-7 7 16,2-4-14-16,3-3-64 0,-3-6-58 15,3-6 66-15</inkml:trace>
  <inkml:trace contextRef="#ctx0" brushRef="#br0" timeOffset="28840.75">7958 8925 1053 0,'-7'11'560'15,"-2"0"-180"-15,-3 5-156 16,-3-1-54-16,-5 0-95 16,6 4-23-16,-7 1-28 15,7 4-8-15,5 2-8 16,-2-1-3-16,7 3-2 16,3 0 1-16,0-3-3 15,-5-5 2-15,8-4-1 16,-5-5 0-16,6 1 1 15,6-4 0-15,5 3 1 16,3-8 1-16,3-7 0 16,3 0 1-16,-3-23-4 15,6 4-6-15,-3-11-17 16,1-1-3-16,-5 4-2 16,1-2 7-16,-7 3 14 15,-3 4 5-15,-10 2 5 0,-5 1 2 16,-12 9 1-16,-4 0 0 15,-3 5-3-15,-2 4-1 16,3 7-4-16,-1 2-2 16,2 7-2-16,1-2-2 15,7 5 1-15,1 0 8 16,7 1-79-16,5 3-55 0,-1-4-108 16,2-1-130-16,8 1 242 15</inkml:trace>
  <inkml:trace contextRef="#ctx0" brushRef="#br0" timeOffset="29273.86">8356 8951 1361 0,'-4'-3'569'0,"-2"8"-345"16,-1 3-45-16,-7 4-91 16,-2 4-16-16,1 5-21 0,3 3-10 15,3 2-13-15,8 4-4 16,-6-2-5-16,0 1-3 16,1-5-7-16,-4-1-1 15,5-6-1-15,10 3-1 16,3-7 2-16,-7-10 1 15,0 1 6-15,0-6 0 16,-1 0-1-16,0-1-2 16,10-26-10-16,10-44-1 0,-7 26-5 15,7 3-5-15,-3 4-1 16,3 5 0-16,2 12 3 16,2 0 3-16,-4 10 0 15,2 1-1-15,-3 3 1 16,2 7 0-16,-1 2 6 15,0 7-37-15,-6 3-642 16,-2 8 502-16</inkml:trace>
  <inkml:trace contextRef="#ctx0" brushRef="#br0" timeOffset="30659.44">8875 8980 216 0,'-1'-1'176'15,"0"0"12"-15,0-2-19 16,0-2-5-16,0 0-12 16,0-3-3-16,1 5 4 0,0-3 1 15,0 5 8-15,0 0 0 16,0 0-20-16,0 0-21 16,0 0-49-16,0 0-20 15,-1 1-28-15,0 0-8 16,-9 23-1-16,-17 33 1 15,9-21 1-15,5 2 0 16,-10-2-3-16,6 3-3 16,14-5-4-16,-12-12 0 15,13-3-1-15,6-6 0 0,-13-12 3 16,9-1 3-16,5-12-4 16,-3-7-2-16,12-11-23 15,-2-6-17-15,10-7-20 16,2-1-6-16,9 7 15 15,6 2 14-15,-16 4 18 16,9 6 8-16,-4 8 0 16,0 7 0-16,4 10 5 15,-14 1 2-15,-5 8 11 16,-3 5 6-16,-2 9 8 16,-5 4 1-16,-7 1-6 15,-1 3-5-15,-6-3-8 16,2 3-2-16,-1-1-3 15,-1 3 0-15,1-4 0 16,1-2 1-16,5-5 1 0,-2-10 0 16,5-3 3-16,1-5 4 15,2-10-2-15,3-5-2 16,6-13-6-16,1-6-4 16,6-8-14-16,5-2-7 15,10 0-6-15,1-2 0 16,3 9 11-16,-7 2 6 0,-5 11 8 15,-4 4 1-15,-3 10 6 16,3 7 3-16,-7 1 8 16,-1 10 2-16,-6 6 0 15,-7 0 0-15,0 13-3 16,-1-1-2-16,-6 3-4 16,0 0-1-16,-3-4-1 15,3 1-1-15,-2-3 0 16,1-4 2-16,-2-9 0 15,1-4 7-15,5-7-49 16,3 1-26-16,1-3-123 16,0-1-123-16,0 0 202 15</inkml:trace>
  <inkml:trace contextRef="#ctx0" brushRef="#br0" timeOffset="31506.68">9782 8963 675 0,'9'2'407'0,"-6"-1"-76"16,0 3-57-16,-5-4-19 0,1 0-55 16,0 0-23-16,-7-1-61 15,-7 0-28-15,-36-8-36 16,33 8-13-16,3 4-16 15,-9-1-6-15,-5 2-7 16,7 5-4-16,-7 3-2 16,0 2-2-16,6 6 0 15,-6-4-1-15,9 2-1 16,-7 0 0-16,20 0 0 16,4 3-2-16,4 2 0 15,17 2 1-15,-8-4-1 16,3-3 2-16,6-3-1 15,1-8 1-15,4-7-2 16,3-5-1-16,4-11-1 16,-2-8-5-16,5-6-6 0,-1-8-2 15,-6-2 3-15,2 2 3 16,-7 3 9-16,-3 8 2 16,-10 6 1-16,-3 8 2 15,-9 8 0-15,-4 0-3 16,-7 10 0-16,-1 5-2 15,4 9 0-15,-10-1 2 16,10 2 1-16,3-1 1 16,3-5-1-16,9 5 1 0,-1-1-1 15,-3-2 1-15,4 3 1 16,7-2-1-16,8-1 0 16,6-2 0-16,7-2 0 15,-2-2 0-15,2-8 1 16,0-2-1-16,2-12 2 15,1-6-1-15,9-9 1 16,4-4-1-16,-7-4 1 16,2 1-1-16,-14-5 0 15,-12-11 0-15,7-1-2 16,-12-11 1-16,-1-2-1 16,4 8 0-16,-10 4 0 15,2 10 0-15,-6 16 0 16,-5 6 0-16,-8 15-2 15,0 8-2-15,-7 10-1 16,-7 8-1-16,4 14 4 0,-4 8 1 16,-13 7 1-16,4 3 2 15,-7-2 2-15,3-3 0 16,18 3 0-16,7-1 0 16,10-2-1-16,2-2 0 15,7-4-1-15,6-2 1 16,7-7 32-16,2-3-11 0,7-9-10 15</inkml:trace>
  <inkml:trace contextRef="#ctx0" brushRef="#br0" timeOffset="32723.01">10931 8582 406 0,'32'-40'259'16,"-29"29"-19"-16,5-2-95 16,-1 1-27-16,1 0-20 15,1 1-5-15,-5 2 1 16,1 5 4-16,-5 1 8 15,3 0 0-15,-3 3-28 16,0 0-14-16,-1 0-32 16,-3 11-5-16,-7 18 10 15,-17 36 2-15,10-9 3 16,-1 8-4-16,-4 3-9 16,-1-3-3-16,-3-9-11 15,2-5-2-15,4-5-5 16,2-6-1-16,2-9-1 15,0-9 1-15,5-8 1 16,4-3 5-16,4-9 6 0,2-3-1 16,-1-9-5-16,-3-4-6 15,6-5-16-15,6 0-5 16,3-4-13-16,5-4-5 16,5 3-4-16,0-5 3 15,11 0 11-15,4 2 5 16,4-4 11-16,4 6 1 0,5 0 0 15,3 7 1-15,-5 11 1 16,-8 4-2-16,-8 18 1 16,-12 7 3-16,-4 8 3 15,-1 2 8-15,-12 0 9 16,6 2 4-16,-11-4 4 16,-5-2-2-16,2-2-2 15,-12-4-2-15,0 1-2 16,-10-3 0-16,-15-2-2 15,-2-4 0-15,0-6 1 16,5-1 5-16,6-8 6 16,3-5 1-16,7-2-5 15,4-2-4-15,8 2-11 16,3-2-4-16,4-1-5 16,5-1-8-16,8-1-48 0,3-1-58 15,7-1 71 1</inkml:trace>
  <inkml:trace contextRef="#ctx0" brushRef="#br0" timeOffset="33389.35">11482 8784 897 0,'5'-1'562'15,"-5"-1"-27"-15,-1-1-288 16,0 3-50-16,0 0-103 16,0 0-33-16,-7 13-30 15,0 9-3-15,-40 34-4 16,28-21-1-16,-4 3 3 16,1 6-1-16,-1 5-4 15,0 2-4-15,6 5-8 16,-5-4-3-16,1-6-1 15,0-5-1-15,5-1-1 16,-1-7 1-16,11-3 0 16,1-2 0-16,-4-16 0 0,10 2 0 15,2-11 1 1,-5-3-5-16,2-10-24 0,1-6-16 16,1-9-35-16,6-8-19 15,12-7-30-15,3-3-9 16,6-16-1-16,6 1 15 15,1-7 46-15,3 3 26 16,-6 2 33-16,6 7 8 16,-2-1 6-16,-2-1 0 0,1 5 24 15,-6 1 10-15,0 11 21 16,-2 10 7-16,2 16-20 16,-3 10-8-16,0 14-16 15,-5 10-6-15,-8 15 1 16,2 8 2-16,-10 5 2 15,0-2 2-15,-5-4 3 16,-10-8 1-16,-4-6 11 16,0 1 5-16,-12-6 8 15,-6-1 7-15,-4-7-1 16,0-2-4-16,-10-9-11 16,0-5-9-16,-7-4-13 15,-4-6-5-15,9-5 3 16,3-1-18-16,14-6-47 15,4-1-41-15,14 3-50 16,3 2 79-16</inkml:trace>
  <inkml:trace contextRef="#ctx0" brushRef="#br0" timeOffset="34305.83">12545 8806 603 0,'8'-6'336'0,"-5"-1"-47"16,0 4-17-16,3 3-39 15,-3 0-29-15,-4-1-40 16,0 1-34-16,0 0-47 16,0 0-16-16,-17 6-36 0,-42 45-7 15,21-21-5-15,-11-1-5 16,2 0-4-16,6 5-1 16,11-2-4-16,6-5-1 15,8-5-1-15,8-1-1 16,6-7-1-16,3 2 0 15,9-4-1-15,0-3-1 16,10-3 1-16,1-6 1 16,4-6 3-16,3-6 0 0,6-3-1 15,5-6 1-15,7-4-1 16,1-2-1-16,-7-2 1 16,-6 2 0-16,-23 4 1 15,-3 0-1-15,-9 3 0 16,-5 3 0-16,-3 4-3 15,-6 4-2-15,-5 4 0 16,-2 2-5-16,-2 1-36 16,4 0-32-16,5 1-84 15,0 0-74-15,11 7 148 16</inkml:trace>
  <inkml:trace contextRef="#ctx0" brushRef="#br0" timeOffset="34738.689">12789 9144 576 0,'0'5'401'0,"-1"-3"42"16,1-6-219-16,0 3-24 15,0-1-65-15,3-3-27 0,1-16-11 16,25-30 0-16,-24 26-5 16,-4-3-4-16,-1-2-23 15,5 0-10-15,-8-5-16 16,2 0-8-16,-1-5-8 16,-2-4-5-16,9-11-6 15,1-5-4-15,13-7-4 16,5 1-4-16,8 8 0 15,7 7-3-15,2 11-1 16,-4 4 0-16,-8 8-1 16,-9 2-2-16,3 15-2 15,9 11-1-15,1 15-2 16,3 3 1-16,-4 7 2 16,-6 6 2-16,-4 5 23 15,-6 0-29-15,-11 1-80 0,-2-4-56 16,-5 0 72-16</inkml:trace>
  <inkml:trace contextRef="#ctx0" brushRef="#br0" timeOffset="34991.98">12773 8883 1045 0,'-6'-11'596'16,"3"1"-124"-16,6 3-215 15,7 1-46-15,10-3-117 16,2-4-37-16,9 9-31 16,2-6-8-16,11 12-11 15,9 4 22-15,-11-3-35 16,7 6 333-16,-1-3-242 15</inkml:trace>
  <inkml:trace contextRef="#ctx0" brushRef="#br0" timeOffset="35640.49">14045 8547 164 0,'2'-10'139'16,"7"-2"12"-16,0 1-9 0,3-5 3 16,-2 1 10-16,2-1 13 15,-6-2 24-15,2 4 4 16,-5-1-4-16,0 1-13 16,-2 6-8-16,-4-4-8 15,7 12-54-15,-3 8-24 16,-11 11-57-16,8 14-24 15,-20 13 2-15,-8 3 3 0,6 18 5 16,-6 5 1-16,-1 0-1 16,3-3 0-16,-4-13-4 15,-2-6-2-15,4-9-1 16,6-4 0-16,7-8-1 16,6-6 1-16,4-13-1 15,3-5 6-15,1-6-29 16,1-8-27-16,8-11-76 15,5-11-74-15,11-11 122 16</inkml:trace>
  <inkml:trace contextRef="#ctx0" brushRef="#br0" timeOffset="35904.52">14509 8310 1037 0,'11'-20'524'16,"-3"18"-186"-16,-7 4-70 15,-5 19-113-15,-5 9-56 16,-10 10-44-16,-15 2-4 16,-6 6-10-16,2 1-8 15,-3 10-11-15,12 6-6 16,1 1-6-16,1 1-1 0,-1-17-1 16,9 1-1-16,1-13-1 15,4-8 1 1,5-5-1-16,-2-9 9 0,2-7-36 15,3-4-46-15,-3-6-150 16,0-1 132-16</inkml:trace>
  <inkml:trace contextRef="#ctx0" brushRef="#br0" timeOffset="36123.659">13990 8640 1004 0,'-2'0'498'0,"-2"0"-146"16,-3-1-70-16,18 1-87 15,5-3-47-15,5-1-73 0,9 0-14 16,13-3-14-16,5 3-14 16,12 3-18-16,3-1-4 15,-15 2-1-15,-6 2 9 16,-8 1-79-16,-10 2-81 15,-12 1 90-15</inkml:trace>
  <inkml:trace contextRef="#ctx0" brushRef="#br0" timeOffset="36684.78">14302 9022 1186 0,'3'-6'509'0,"4"-5"-279"15,8-1-54-15,11-5-72 16,9 2-11-16,6 1-10 16,3 3-5-16,-14 5-16 15,-5 1-10-15,-14 5-19 16,-8 5-8-16,-10 6 6 15,-3 0 6-15,1 10 6 0,-1 2-1 16,-7 4-15-16,-13 4-8 16,-4 0-8-1,-10 3-3-15,14 4-3 0,-2-3 0 16,5-11-2-16,4-4 2 16,4-7-2-16,9 1 1 15,1-2-1-15,3-2 0 16,4-2-1-16,-1-3 0 0,2-3-1 15,-1-3-1 1,2 1 1-16,0 0 1 0,0 0 2 16,14 3 2-16,15-2 2 15,50-8-1-15,-29-12-1 16,-1-1-1-16,-9-4 0 16,0 2-1-16,-4 9 0 15,6 4-1-15,-11 2-1 16,-7 2 0-16,-12-1-1 15,-10 1-1-15,-1 4-1 16,-1-2-1-16,-1 2-19 16,0 1-41-16,0 0-99 15,0 0-80-15,0 0-384 16,-1 0 409-16</inkml:trace>
  <inkml:trace contextRef="#ctx0" brushRef="#br0" timeOffset="37170.99">15180 8521 1307 0,'0'-12'588'15,"-8"10"-307"-15,-8 1-59 0,-5 12-99 16,-9 7-40-16,-2 7-30 15,-2 6-7-15,-6 3-15 16,20 12-5-16,-10-1-4 16,1-1-3-16,15 0-1 15,-11-13 0-15,17-7-1 16,8 5-2-16,5-9-3 16,10 2-2-16,4 1-1 15,-3-10 0-15,2-4 0 16,-4-4 0-16,4-3 0 15,5 0-1-15,-9-9 1 16,8-3 1-16,-2-11-1 16,-3-5-1-16,15-5-2 15,-5-9 0-15,2-9-3 0,1-6 1 16,-10-10-4-16,-3 2 0 16,-5 8-2-16,-7 9-1 15,-5 19-4-15,-3 7-4 16,-8 12-11-16,-3 5-7 15,-4 5-20-15,1 8-16 16,-5 2-31-16,1 2-36 16,4 4-85-16,-1-2-68 15,8 4 175-15</inkml:trace>
  <inkml:trace contextRef="#ctx0" brushRef="#br0" timeOffset="37656.17">15544 8168 606 0,'12'-22'382'0,"0"6"-15"15,6 3-121-15,0 1-19 16,2 5-37-16,-7 0-27 16,2 7-64-16,1 6-27 15,-1 12-39-15,4 8-11 16,0 24-6-16,0 4 1 0,3 10 1 15,0 2 2-15,-1-12 3 16,-1 0 1-16,-3-6 1 16,-3 0-1-16,-2 8-6 15,-7-1-2-15,-14-3-3 16,-10-3-2-16,-17-4 1 16,-3-2 1-16,-10 5-3 15,-5-2-1-15,-1-9-3 16,-3 2 0-16,21 3 21 15,3-1-14-15,5 2 116 16,9-1-89-16</inkml:trace>
  <inkml:trace contextRef="#ctx0" brushRef="#br0" timeOffset="38587.83">16640 8512 379 0,'-34'-6'198'0,"27"6"-46"16,4-2-96-16,3 0-26 15,1 0-22-15,-1 0-7 16,0 1 4-16,0 1 14 15,0-1 63-15,0 1 40 16,0 0 59-16,-1 0 15 0,1 0-28 16,0 0-23-16,0 0-26 15,0 0-14-15,18 4 1 16,49 3-3-16,-2-8-23 16,10-1-10-16,9 0-28 15,3 0-9-15,-8 2-13 16,-6-3-5-16,-8 2-7 15,-11 0-2-15,-13 2-2 16,-10 3-1-16,-12-1-2 16,-11 0 0-16,-6-1 4 15,-2 0 2-15,-21-2-7 16,5 0-26-16,-15-1-104 16,-3 1-64-16,0 0 110 15</inkml:trace>
  <inkml:trace contextRef="#ctx0" brushRef="#br0" timeOffset="39037.729">16470 8688 429 0,'-8'1'265'16,"6"2"-33"-16,0 1-45 16,0-2-18-16,2-2-24 15,-1 0-12-15,1 0-1 16,0 0 1-16,0 0 3 16,0 0-2-16,1 0-14 15,13 6-5-15,1-2-12 16,42 4-6-16,-20-10-15 15,9-6-6-15,29 4-16 16,8-2-10-16,11-3-16 16,-1-1-8-16,-11 2-13 15,-1 1-3-15,-14 1-4 16,-1 4-2-16,-17 3-2 16,-18-1 0-16,-13 3 0 0,-7 3-2 15,-11-4 0-15,0 0-2 16,5 4 2-16,-5-6 1 15,0 0-8-15,0 0-13 16,-2 0-77-16,1 0-52 16,0 0 355-16,-2-1-202 15</inkml:trace>
  <inkml:trace contextRef="#ctx0" brushRef="#br0" timeOffset="39637.47">17325 8362 585 0,'-17'-16'384'0,"-1"13"27"15,-1-3-89-15,8 3-80 16,5 4-40-16,2-2-71 16,2-2-33-16,2 3-52 0,0 0-9 15,0 0 1-15,9 4 4 16,18 7 6-16,39 13 0 16,-29-11-7-16,10 6-5 15,2-3-3-15,-2 2-4 16,6 1-7-16,-10-3-4 15,-3 0-8-15,-3-2-3 16,-10-5-2-16,-3-1 0 0,-7 2-1 16,-9-6-1-16,-3 1 2 15,-5-4 0-15,-1-1 3 16,-1 0 1-16,1 0 0 16,0 0-1-16,-6 1-4 15,-12 2-1-15,-28 11-1 16,26-4-1-16,-5 1-1 15,-5 0 1-15,-8 6-1 16,-4 0 0-16,3 11 0 16,1 7 0-16,4 0 0 15,1 1 0-15,1 1 0 16,-3-5 1-16,6-6 0 16,1-2 0-16,3-11 1 15,8 3-1-15,12-2 0 16,1-3-1-16,5-1 3 15,3-7 1-15,1-1 56 0,0 0-43 16</inkml:trace>
  <inkml:trace contextRef="#ctx0" brushRef="#br0" timeOffset="48252.15">18282 8252 399 0,'0'-1'263'0,"0"0"19"16,0 0-35-16,0 1-57 16,0 0-23-16,0 0-39 15,-1 0-18-15,0 0-18 16,0 0-11-16,0 0-12 16,-1 0 0-16,1 0-2 15,0 6-3-15,3 3-8 16,2-2-4-16,9-6-6 15,42 24-4-15,-31-40-12 16,6-1-8-16,23 0-12 16,-6-2-2-16,15 12-4 15,1-1-1-15,-23 7-2 16,-1 0-1-16,-13 8-3 0,-4 7-1 16,-19 4 1-16,-5 6 2 15,-17 9 4-15,-7 1 3 16,-6 9 4-16,-6-2-1 15,-4 0 2-15,0 2-2 16,-1-1-1-16,6 3-1 16,5-4-2-16,8-3 0 15,14-4-2-15,5 0-1 0,6-4 1 16,-1-3 0-16,5 1-2 16,-3-7 7-16,-7-6-34 15,6 1-49-15,-10-12-110 16,8-1-75-16,-1-4 152 15</inkml:trace>
  <inkml:trace contextRef="#ctx0" brushRef="#br0" timeOffset="48526.91">18372 8591 1090 0,'0'-3'511'0,"4"1"-207"0,2 0-52 16,-6 1-95-16,0 0-38 15,0 0-60-15,16-5-14 16,54-3-18-16,-21 8-7 16,-5-1-7-16,4 2-4 15,-8 1-5-15,-7 0 0 16,-6 4 0-16,-6-2-2 15,-12-1-55-15,-3 0-40 0,-6-2-115 16,-4-2-94-16,-4 2 193 16</inkml:trace>
  <inkml:trace contextRef="#ctx0" brushRef="#br0" timeOffset="49083.84">19170 8201 727 0,'4'2'443'0,"-6"1"-21"0,-2 5-157 16,-4 13-94-16,-4 5-25 15,-4 10-21-15,-4 2-21 16,-5 5-33-16,0 2-12 16,-7-1-19-16,-2 2-6 15,-1-3-13-15,2 1-4 16,11 1-5-16,9 2-3 16,7-11-1-16,9 2-2 15,-3-12 0-15,5-4-1 0,1-1 1 16,-5-12 0-16,17 2 2 15,-3-8 0-15,26-8 1 16,5-1-1-16,1-17-1 16,5-6-2-16,-8-6-1 15,-1-5-1-15,-10 1 1 16,-5 4 1-16,-18 5 1 16,-10 2 0-16,-3 7-1 15,-11 4 0-15,-6 9-5 16,-3 5 0-16,-5 8-5 15,0 7 1-15,1 8 1 16,4 2 1-16,2 9 2 16,5 3 0-16,2 5 1 15,-1-1 1-15,8-1 0 16,2-1-1-16,7-6 38 0,7 2-33 16,3-6 5-1</inkml:trace>
  <inkml:trace contextRef="#ctx0" brushRef="#br0" timeOffset="49934.44">19859 8243 650 0,'4'-5'398'15,"-2"3"-49"-15,7 2-123 16,-5 2-37-16,-6 3-29 16,6 10-10-16,-13 2-8 15,-3 2 1-15,6 16-35 16,-12-5-15-16,-9 3-25 15,0 6-13-15,-20-13-19 16,6 6-4-16,7 0-9 16,6-1-1-16,15 3-7 15,1-3-3-15,5 0-4 16,6 6-3-16,2-9-1 16,5 1 1-16,6-9-1 15,3-5 2-15,8-6 1 16,2-6 0-16,9-10 3 0,3-6-1 15,7-12-1-15,9-2-1 16,4-12-2-16,1-4 0 16,-5-3-1-16,-4-1 1 15,-13 2-1-15,-9-3 2 16,-12 4 1-16,-10-4 0 16,-14 7 1-16,-7 1-2 15,-14 8-3-15,-5 10-1 16,-14 8-3-16,2 12-2 0,-4 5 0 15,10 9 0-15,3 7-1 16,-2-3 3-16,7 9-2 16,-4-4-33-16,16 6 217 15,6 4-146-15</inkml:trace>
  <inkml:trace contextRef="#ctx0" brushRef="#br0" timeOffset="51049.55">20668 8470 463 0,'10'-8'316'16,"-5"2"32"-16,-2-1-45 16,1 7-66-16,0 0-31 15,-6 0-73-15,2 0-37 16,-1 0-50-16,0 0-18 15,-5 10-4-15,2 18 6 0,-47 36 9 16,26-22 4-16,0 5-8 16,0 1-4-16,5-2-10 15,0-9-6 1,6-6-6-16,4-9-2 0,2-14-2 16,6 1 2-16,4-10 4 15,3-6 1-15,5-8-2 16,2-13-1-16,6-17-17 15,3-8-11-15,7-5-15 16,4 2-3-16,7 11 10 16,4 9 6-16,-6 13 13 15,3 9 1-15,-13 6 0 16,-7 4 0-16,-4 7 0 16,-5 6 2-16,-1 13 3 15,-4 4 3-15,-6 8 8 16,-9 0 1-16,-12 4 0 15,2 1 0-15,2 0-5 0,6 6-1 16,1-12 0-16,5 0-2 16,5-10 1-16,-5-9 0 15,2-10 0-15,1 2 6 16,-2-9 3-16,4-9-2 16,14-3-1-16,-4-15-7 15,12-10-3-15,5-6-4 0,1-8-4 16,10 1 1-16,4 2-3 15,0 9 4-15,-3 12 3 16,-7 8-1-16,-7 15 5 16,-3 3 1-16,-4 13 5 15,-6 3 4-15,-6 15 6 16,-5 1 2-16,-5 10 0 16,-6 7-4-16,-4 5-4 15,-4-3-2-15,3-4-3 16,0-4 0-16,5-12-2 15,2 2 1-15,-1-13 0 16,1-3 5-16,3-12-10 16,-1-3-36-16,6-6-121 15,4-6 172-15,6-15-54 16</inkml:trace>
  <inkml:trace contextRef="#ctx0" brushRef="#br0" timeOffset="51735.86">21462 8469 777 0,'0'2'494'0,"-3"1"-52"15,-1 2-156-15,4-5-39 0,-1 0-85 16,0 3-30-16,-1 16-42 16,-7 28-20-16,-2-20-30 15,-5 3-6-15,-8 5-2 16,3 8 0-16,-4 2-3 15,11 0-5-15,3-7-13 16,-3-12-3-16,5-9-3 16,-6-5 0-16,10-6 0 15,-1-5 4-15,6-10 0 16,3-6-1-16,5-9-9 16,10-8-15-16,9-12-26 15,5-6-16-15,9-4-10 16,-4 2 7-16,0 13 24 15,5 8 17-15,-8 9 15 16,-1 6 4-16,-1 11-1 16,-7 3-1-16,-2 11-1 0,-5 7 1 15,-14 7 6-15,0 5 7 16,-13 8 8-16,-9 1 3 16,0 3-1-16,-4-2-3 15,1-1-7-15,5 0-3 16,1-8-4-16,4 3-1 15,3-12 2-15,1-9-1 0,5 0 3 16,2-15 4-16,1-4-2 16,2-1 1-16,5-12-7 15,3 0-3-15,13-9-22 16,4-9-15-16,10-9-41 16,-2-2-6-16,11 2 16 15,-6 3 13-15,2 15 41 16,1 5 8-16,-13 12 4 15,2 6 4-15,-13 6 9 16,2 8 6-16,-8 6 13 16,-4 2 5-16,-9 9 10 15,-5 0 0-15,-10 8-9 16,0 1-5-16,-4 3-14 16,2 1-4-16,0-3-5 15,-2-9 0-15,3-6 52 16,1-3 179-16,2-7-164 15</inkml:trace>
  <inkml:trace contextRef="#ctx0" brushRef="#br0" timeOffset="52567.6">22904 8120 452 0,'-3'-11'325'0,"1"1"36"16,2 4-72-16,3 0-70 15,-1 0-31-15,1 4-44 16,0 1-28-16,-3 1-34 16,0 0-3-16,-3 11 1 15,-6 17 8-15,-24 60-8 0,9-28-15 16,-3 7-25-16,3 0-9 16,-11-11-12-16,1-4-4 15,7-1-5-15,-9-10-1 16,14-1-2-16,-1-4 0 15,6-13-1-15,9-7-1 16,3-14 7-16,5-3-9 0,1-12-48 16,6-6-43-16,6-11-115 15,8-6-112-15,10-5 201 16</inkml:trace>
  <inkml:trace contextRef="#ctx0" brushRef="#br0" timeOffset="52850.729">23365 7961 855 0,'11'-11'439'0,"-11"13"-113"15,-3 9-60-15,-9 9-51 16,-4 7-32-16,-2 14-41 16,-12-1-27-16,12 21-38 15,-11-1-11-15,5 5-21 0,2-2-9 16,-10-9-14-16,9 3-3 15,-8-13-6 1,2 0-2-16,2-8-2 0,1-4-1 16,5-7-2-16,5-1-1 15,4-4 0-15,1-5-11 16,6-5-54-16,-1-5-51 16,6-1-127-16,-1-8-116 15,5-4 223-15</inkml:trace>
  <inkml:trace contextRef="#ctx0" brushRef="#br0" timeOffset="53099.21">22927 8352 908 0,'-8'-1'429'0,"6"7"-169"16,1 0-63-16,6 2-43 15,5 0-26-15,9-6-19 16,5 6-9-16,10-4-25 16,6-4-13-16,4 1-26 15,-5-5-8-15,-3-4-15 16,4 12-3-16,-17-4-1 0,-2 0-36 16,-9 1-125-16,-11-5-238 15,5 4 243-15</inkml:trace>
  <inkml:trace contextRef="#ctx0" brushRef="#br0" timeOffset="53867.03">23641 8544 1368 0,'3'-7'598'0,"2"2"-304"16,-6 0-55-16,-5 4-99 16,-4 0-35-16,-15 3-59 15,3 6-19-15,-12 4-16 16,-2 3-3-16,1-1-2 16,-2 3 0-16,4-1-3 15,3 2-1-15,10 1-1 16,4 0 0-16,11-2-1 15,3-2-1-15,6-6 0 16,3-1 0-16,8-3 1 16,6-5 1-16,6-3 1 0,6-2 0 15,3-6 0-15,0-3-1 16,3-8-3-16,-2-2 0 16,-1-2-1-16,-4 2 3 15,-12 5 1-15,-4-2 1 16,-16 11 1-16,-2-1-3 15,-2 12-8-15,-6 8 0 16,2 8-2-16,-10 11 4 0,-9 18 4 16,-1 7 1-16,-9 12 1 15,4 0 2-15,-5 1 0 16,3-1 2-16,-3 0 0 16,-1 3-1-16,5 1 1 15,5-4-2-15,9-1 1 16,0-7-1-16,4-10 1 15,-8-4-1-15,-5-12 2 16,5-2 2-16,-6-14 3 16,1-5 1-16,6-11 2 15,0-5-1-15,5-13-5 16,2-8-2-16,10-4-6 16,5-4-4-16,14 4-3 15,6 0 1-15,16-2 2 16,8 2 0-16,11-7 3 15,0 0 1-15,11 2 12 0,-1-2 6 16,-2 0 7-16,7 7 1 16,-4 3-11-16,4 7-4 15,-18 9-6-15,-2 6-2 16,-20 6-1-16,-10 2 0 16,-2 8 6-16,-10 4-7 0,-5 5 45 15,-5-2 238-15,3 3-208 16</inkml:trace>
  <inkml:trace contextRef="#ctx0" brushRef="#br0" timeOffset="55865.8">4271 11526 235 0,'7'-15'213'0,"0"-1"29"16,0 1-32-16,-2-2-12 0,-5 2-33 16,3 0-7-16,1 2-12 15,-4 3-8-15,0 4-10 16,-3 1-8-16,-4 4-21 16,0 1-18-16,6 10-37 15,1 10-18-15,0 20-24 16,-2 13 0-16,-10 7 4 15,-7 6 0-15,3-1 0 16,-4-2 1-16,5-1-2 16,-1-2 0-16,-3-10 1 15,-7 2 0-15,12-12 2 16,-1-8 0-16,6-9 1 16,18-13 0-16,-17-3 11 15,2-8-14-15,-3-9-76 0,-6-1-61 16,12-12 71-16</inkml:trace>
  <inkml:trace contextRef="#ctx0" brushRef="#br0" timeOffset="56382.719">4179 11511 621 0,'-11'-5'325'0,"3"-3"-82"16,3-4-46-16,4-2-61 15,-2-3-20-15,7 1-22 16,1-1 1-16,7-1-1 15,5-3 0-15,7-3-17 16,6-3-14-16,11-1-24 16,-5-5-14-16,3 0-10 15,3 2-3-15,2 6-5 16,7 7-2-16,2 18-5 0,-2 2 0 16,3 16 0-16,-3 9-1 15,-9 2 1-15,-4 7 0 16,-20 2 1-16,-8 1 0 15,-10 5 4-15,-4 2 2 16,-5 3 3-16,-11-4 2 16,-14-7 2-16,-12-9 2 15,-14-15 3-15,-3-3 0 0,-1-7 0 16,1 0-1-16,6-8-3 16,7-4 0-16,6-11-4 15,5-4 0-15,9 3-29 16,3 3-32-16,17 7-117 15,4 5 105-15</inkml:trace>
  <inkml:trace contextRef="#ctx0" brushRef="#br0" timeOffset="57280.49">4703 11964 401 0,'7'0'246'0,"-4"0"-17"16,-1 0-34-16,-2 0-46 15,0 0-20-15,0 0-11 16,0 0-1-16,1 0-6 0,2 0-10 15,-3 0-18-15,0 0 8 16,0 0 13-16,0 0 6 16,0 0-8-16,-5 10-21 15,-5 6-41-15,-54 27-14 16,29-25-12-16,1-2-4 16,-1-7-2-16,6-1-2 15,5-6-1-15,2-1 0 0,11 3-2 16,1-4-1-16,7 0 1 15,3-2-3-15,1 0-7 16,-1 2 0-16,0-1-4 16,0 0 5-16,13 3 4 15,9 1 1-15,34 14 1 16,-28-3 0-16,-18-3 0 16,13 7 0-16,-5 0 0 15,-2 0-1-15,8 5 1 16,-15-1 0-16,-7-2 0 15,-2-1 2-15,-5-4 2 16,-7 0 0-16,-2 0 2 16,-4 0-1-16,-5 0 1 15,0-2-1-15,-3-3 1 0,0-2 1 16,0-7-1-16,1-3 0 16,4-7 3-16,-5-5-1 15,10-4-2-15,0-1-1 16,1-1-7-16,15 3-13 15,-3 5-35-15,2 5-19 16,4 5-138-16,-4 2 4 16,3 6 117-16</inkml:trace>
  <inkml:trace contextRef="#ctx0" brushRef="#br0" timeOffset="57747.75">4985 12053 1944 0,'-10'9'74'0,"-7"-2"-6"15,-8 8 59-15,5 2-59 16,0-4-20-16,3 5-25 15,3 0-3-15,5 0 4 16,1 3 1-16,4-4-3 0,0 2-4 16,8-5-9-16,-2 0-1 15,7-1-3-15,8-3 0 16,1-3 1-16,13-2 0 16,4-7 2-16,-3-2 2 15,-4-9 1-15,-4-4 2 16,-6-5-3-16,-5-3 1 15,-4-1-1-15,-4-6-1 0,-5 5-1 16,0-1-1-16,-6 5-4 16,-6 9-1-16,-4 4-5 15,-6 5-3-15,-1 6-2 16,-2 4 0-16,3 0-2 16,5 10-15-16,0-1-59 15,1-2-47-15,9 8-123 16,-3-9-212-16,17 9 310 15</inkml:trace>
  <inkml:trace contextRef="#ctx0" brushRef="#br0" timeOffset="58098.92">5468 11765 927 0,'0'-24'486'16,"0"13"-103"-16,0 3-138 16,0 14-116-16,-4 7-47 15,-4 15-54-15,-9 5-1 0,-3 16 11 16,4 13 2-16,-5 3-5 15,8 3-3-15,-4-13-7 16,-5-9-5-16,12-8-8 16,-2-6-2-16,3-3-1 15,0-6-1-15,5-11 1 16,4-5 0-16,2-7 11 16,-1-3-20-16,-3-10-72 15,2-7-47-15,10-7 60 16</inkml:trace>
  <inkml:trace contextRef="#ctx0" brushRef="#br0" timeOffset="58363.75">5808 11528 1242 0,'2'-4'556'16,"-8"3"-315"-16,1 3-66 16,8 16-102-16,-11-1-29 0,9 14 0 15,-9-7 4-15,-4 0-6 16,7-1-14-16,-11-12-13 16,12 6 29-16,-5-14-48 15,1-2-75-15,-2-1 65 16</inkml:trace>
  <inkml:trace contextRef="#ctx0" brushRef="#br0" timeOffset="59313.75">5815 12066 308 0,'-6'-3'176'0,"5"2"-21"16,1-3-46-16,0 3-11 16,0 0 17-16,0 0 11 15,0 0 45-15,0 0 30 16,0 0 46-16,0 0 18 16,0-2-12-16,2-1-23 15,-2 3-72-15,0 0-45 0,0 0-63 16,0 1-22-16,-1 28-18 15,-16 31-1-15,0-26-3 16,-4-6-1-16,6 0-1 16,-5-5-1-16,8-5 1 15,5-2-1-15,7-7 1 16,0-1 1-16,0-7 8 16,-1-1 2-16,0 0 1 15,-1 0-2-15,2-3-9 16,7-16-5-16,27-33-6 15,-12 21-7-15,6 0-12 16,2 2-3-16,5-6 1 16,-3 3 5-16,4 3 13 15,-2 2 4-15,-5 10 3 0,3 9-1 16,-20 13-2-16,7 6-2 16,-10 8 1-16,-15 9 1 15,13 3 4-15,-12-5 3 16,-2 7 6-16,8 1 1 15,-17-6 2-15,1 8-2 16,-2-5-3-16,-3-2-1 16,-1 4 24-16,1 2 2 15,4-7 291-15,4 1-227 0</inkml:trace>
  <inkml:trace contextRef="#ctx0" brushRef="#br0" timeOffset="60127.53">6995 11752 922 0,'-6'-5'443'16,"1"0"-178"-16,-27-27-17 16,32 33-72-16,0-1-38 0,2 0-51 15,-2 0-24-15,0 0-30 16,0 0-7-16,2 0 5 15,7 3 9-15,17 5 14 16,33 10 5-16,-8-15 1 16,7 1-8-16,-14-6-14 15,-3-2-10-15,-13-4-12 16,3-1-5-16,-3 8-2 16,-6-2-2-16,-11 3-1 15,-5 0 6-15,-10-1-25 16,1 1-47-16,2 0-97 15,0 0 93-15</inkml:trace>
  <inkml:trace contextRef="#ctx0" brushRef="#br0" timeOffset="60446.64">6982 11939 978 0,'-9'2'486'15,"3"-1"-137"-15,-1-1-57 16,6-1-77-16,1 1-52 0,0 0-90 16,0 0-27-16,0 0-7 15,16 2 6-15,41 4 19 16,-20-7 8-16,4-5-13 15,8 2-10-15,-5-2-18 16,-7 1-8-16,-12 1-13 16,-1 1-2-16,-9 1 5 15,-10 0-7-15,0 3-58 16,-5 1 322-16,0-3-220 16</inkml:trace>
  <inkml:trace contextRef="#ctx0" brushRef="#br0" timeOffset="61312.78">8424 11469 270 0,'9'-15'175'16,"3"-3"3"-16,-6 1-66 15,9-1-8-15,1 4 19 16,-3 1 12-16,8 4 27 16,-12 0 7-16,-5 5 11 15,1 0 1-15,-3 1-12 16,-2 0-12-16,-1 2-38 15,0 1-24-15,0 0-45 16,-7 2-15-16,-19 2-18 16,-34 48-3-16,20-14-2 15,-5 11-2-15,3 8-4 0,4 3-3 16,0-2-1 0,12-3 0-16,7-2-1 0,3 0 0 15,4-6-1-15,3-1 0 16,4-3 1-16,7-4 0 15,15-2 0-15,-1 2 1 16,-2-10 27-16,-8-4-37 16,-1-1-67-16,-2-9-62 15,0-1-165-15,0-1-229 16,-8-5 351-16</inkml:trace>
  <inkml:trace contextRef="#ctx0" brushRef="#br0" timeOffset="61616.719">8617 11936 1355 0,'5'0'606'0,"-9"1"-327"16,-4 4-83-16,-5 4-95 16,3 5-47-16,-1 9-18 0,-2-1-4 15,3-1-12-15,-2 1-6 16,4-8-7-16,0-4-1 16,4-3-2-16,-1-9 0 15,5 2-3-15,1-1-41 16,-1 0-106-16,0 0 98 15</inkml:trace>
  <inkml:trace contextRef="#ctx0" brushRef="#br0" timeOffset="62347.96">9328 11520 1002 0,'-11'0'502'0,"0"-4"-145"15,-8 2-100-15,1 8-77 0,-9-2-45 16,-3 3-65-16,4-1-15 15,-6 0-32-15,1 5-9 16,-4 2-10-16,-1 3 0 16,-2-1-2-16,6 0-1 15,10-5 0-15,2-2-1 16,9-2 0-16,3 0-1 16,3 4-2-16,3-2-1 0,2 4-1 15,4 0-1-15,3-2 1 16,4 2 1-16,5 2 2 15,4 1 0-15,5 4 1 16,1-3 1-16,6 4 1 16,-6 0 0-16,-2-2 0 15,-5 2 0-15,-4 2 0 16,-7 1 1-16,0 2 1 16,-2 4 1-16,-19-6 2 15,2-1 1-15,-12-8 0 16,-1-2 0-16,3-7 2 15,3 2 0-15,-1 0 3 16,-3-7 0-16,0-7-1 16,0-3 0-16,5-6-2 15,3-2-2-15,5 1-3 16,2-9-1-16,7 0-3 0,0-2 0 16,10 0-1-16,1 3-1 15,9-1 1-15,3 2 0 16,3-1 2-16,2-3 2 15,9 6 5-15,1 1 1 16,-4 7 2-16,-7-3-3 16,-3 6-2-16,-12-5-3 15,0 6 0-15,5 10-2 16,-7-2 14-16,2 2-26 0,-1 0-87 16,-3-3-52-16,-1-3 75 15</inkml:trace>
  <inkml:trace contextRef="#ctx0" brushRef="#br0" timeOffset="62998.619">9670 11544 978 0,'22'-4'475'0,"-22"-1"-154"15,4 4-58-15,-11-4-41 16,-1 2-37-16,12 4-54 16,-1-2-24-16,-10 1-52 0,6 0-17 15,0 0-25-15,-28 0-6 16,-35 6-4-16,26 2-1 16,-1-1 0-16,10 2-1 15,6-4 0-15,4 0-1 16,8 6 0-16,3-2-3 15,4 6-3-15,3-6 0 16,3 7 0-16,8 0 2 0,10 4 3 16,2-1 1-16,10-3 0 15,-1 6 0-15,4 0 0 16,-9-1 0-16,3 4 1 16,-8-2 0-16,-21-1 0 15,11 4 0-15,-23-2 1 16,-1 4 1-16,5 0 0 15,-12-3 0-15,5-2-1 16,-5-4 1-16,-5-2 0 16,3 1 1-16,-2-7 0 15,-5-3 0-15,11-2 3 16,-1-7 0-16,6 0 4 16,10-8 1-16,-5-11-2 15,5-7-2-15,6-13-5 16,3 4-3-16,13-10-1 15,8 3-1-15,10 0 0 0,6-6 1 16,3 6 1-16,-4 4 0 16,-7 7 0-16,-1-1 1 15,-18 1 1-15,-3-3-1 16,1 3 0-16,-4 9 0 16,2 5-1-16,2 8 0 15,-12 4 22-15,6 5-22 16,-7 6-56-16,1 3-52 0,-1 4 50 15</inkml:trace>
  <inkml:trace contextRef="#ctx0" brushRef="#br0" timeOffset="63662.6">10267 11506 1166 0,'5'-13'525'0,"-1"9"-238"0,-4-4-46 16,0 4-62 0,-2 2-31-16,-6-1-57 0,-4 1-30 15,-5 2-41-15,-3 4-11 16,-12 1-7-16,-1 3 0 15,-12 6-1-15,-3 0 0 16,5 2 0-16,7 3 1 16,13-10-2-16,6 1 0 15,6 0-2-15,8-4-3 16,6 9 0-16,6-1 0 0,10 5 2 16,2 0 1-16,12 3 2 15,3 3 0-15,5-2 0 16,-10-1 1-16,-5 1 0 15,-10 0 0-15,-16-1 0 16,4 3 0-16,1 1 2 16,-6 3 0-16,-2 0 0 15,3 8 0-15,-16-3 0 16,-4-7 1-16,0 0 0 16,-9-11 1-16,-1-10 2 15,9 2 3-15,-6-14 2 16,5-3 3-16,2-11 1 15,2-4-1-15,9-9-4 16,-1-2-4-16,15-8-5 16,6 0-2-16,10 2-1 15,9 0-1-15,7 6 0 0,1 1 0 16,0 4 1-16,6 6 1 16,-10-1 0-16,-2 1 2 15,1 6 1-15,-6 1 0 16,0 4-1-16,-1 6 0 15,-7-1-1-15,-3-2 23 16,-5 6-29-16,-1-1-37 0,-5 5 36 16</inkml:trace>
  <inkml:trace contextRef="#ctx0" brushRef="#br0" timeOffset="64129.97">10676 11251 886 0,'-4'-1'421'16,"7"4"-169"-16,5 1-52 15,-3-2-67-15,-1-1-17 16,-5-1-8-16,0-1-1 16,1 1-13-16,2 0-14 0,25 10-32 15,35 17-14-15,-37-4-17 16,6 9 1-16,-5 13 9 15,-3 6 5-15,-6 13 23 16,-3-7 8-16,-7 3 4 16,-5-2 3-16,-8-5-8 15,-5 8-2-15,-12 4-10 16,-3 6-10-16,-14-2-12 16,-7-3-10-16,-3-12-5 15,7-7-1-15,13-11-2 16,4-6 1-16,2-14 0 15,-5-7-30-15,-2-9 16 16</inkml:trace>
  <inkml:trace contextRef="#ctx0" brushRef="#br0" timeOffset="65661.75">11508 11347 142 0,'26'-32'87'16,"-18"23"8"-16,3 1-12 15,1-3 9-15,-2-2 14 16,1 2 26-16,1-2 18 0,-1 3 21 16,-6-3 11-16,-7 0 10 15,7 5-2-15,-5 4-5 16,3 4-8-16,1 0-25 16,-4 0-17-16,-1 0-45 15,0 0-24-15,0 0-35 16,0 0-12-16,-3 1-12 15,-11 1-1-15,-39 48-2 16,15-26-1-16,-4 12-1 16,-9 2 0-16,-2 17-1 15,1 7-1-15,9 6 0 16,-1 2 0-16,13-11 4 16,2-4 0-16,16-2 1 15,13-5-1-15,10 1-2 16,13-1 0-16,0-6 1 15,2-6 0-15,6-10 16 16,2-4-15-16,3-7-65 16,-4-6 105-16,-8-11-60 0</inkml:trace>
  <inkml:trace contextRef="#ctx0" brushRef="#br0" timeOffset="66344.83">11756 11489 649 0,'0'0'429'0,"2"1"-39"16,-1-1-127-16,-1-1-43 0,0 0-90 16,0 0-28-1,8 0-32-15,13-2-10 0,42 0-9 16,-18-1-6-16,14-4-14 15,2-1-5-15,-6-2-13 16,-8 3-2-16,-18-2-3 16,-2 3-1-16,-13 5-1 15,-6 0 5-15,-8 4 0 16,-3 5 0-16,-10 8-1 16,1 7-6-16,-5 10-1 15,-2 7-2-15,0 6 1 16,-1 1 0-16,-12-3 0 15,-2-6 0-15,-1-1 0 16,3-2-1-16,12 0 0 16,3 0 0-16,2-6 1 15,-1-1-1-15,4-4 1 16,-1-3 0-16,5-5-2 16,2-6-30-16,1-6-64 0,4-9 311 15,-1-10-194-15</inkml:trace>
  <inkml:trace contextRef="#ctx0" brushRef="#br0" timeOffset="66613.7">11841 11716 1057 0,'-2'-4'558'16,"2"-1"-180"-16,5 3-173 15,-5 1-50-15,4-1-79 16,25-1-13-16,39 2-13 16,-24 3-4-16,-5 0-18 15,0 1-5-15,-11-6-9 16,-2 5-2-16,-1 2-2 16,-9-6 8-16,-4 0-44 15,0-1-41-15,-6-1 44 16</inkml:trace>
  <inkml:trace contextRef="#ctx0" brushRef="#br0" timeOffset="67228.04">12613 11416 878 0,'-3'-3'474'0,"1"4"-112"16,6 9-100-16,-4 8-89 15,-10 8-20-15,-4 14-14 16,-10-3-21-16,-3 8-40 15,1 0-17-15,-12-8-25 16,4 2-6-16,3-2-13 16,-5-4-4-16,19-1-5 15,2-2-3-15,2-5-1 16,11 0-1-16,-4 0-2 16,4-2 0-16,5 0 0 15,1-1-1-15,9-9 1 16,4 0 0-16,10-6-1 0,4-4 3 15,13 2 1-15,3-10 2 16,-13-13-2-16,0-7-2 16,-12-11-4-16,2-1-3 15,6 1 1-15,-2 0-1 16,-10 2 3-16,-7 3 1 16,-12 6 0-16,-7 5 1 15,-3 12-7-15,-4 5-2 0,-3 9-3 16,5 9 1-16,1 4 6 15,-2 3 2-15,5 4 1 16,-3-2 0-16,-5 3 0 16,12 2 0-16,-2-1 0 15,1 1 2-15,6-2-2 16,2 0 1-16,6-2 1 16,2-4-45-16,3-9-102 15,-3-5-125-15,11-18 157 16</inkml:trace>
  <inkml:trace contextRef="#ctx0" brushRef="#br0" timeOffset="67716.32">13170 11445 1417 0,'-9'3'592'16,"-3"12"-350"-16,-7 0-39 15,-3 11-85-15,-1 2-22 16,3 3-38-16,-3 2-17 16,4 0-16-16,4 0-3 0,-9-7-3 15,8 2-1-15,-2-1-2 16,4 0-1-16,7 4-4 16,4 0-1-16,3-5-3 15,0-2-2-15,7-2-1 16,1-1-1-16,9-5-1 15,0-4 0-15,6-10 3 16,4-2 1-16,-7-12 2 16,0-4-1-16,13-7 1 15,-1-6-2-15,11-4 0 16,6-3-1-16,-11-2 1 16,0-2-1-16,-6-2 2 15,-7-2 0-15,-8-4 3 16,-10-5 1-16,-13 1 0 15,-5 2-1-15,-11 15-6 16,-5 7-3-16,-8 18-5 0,-7 6-2 16,-7 6-1-16,3 10 1 15,2 8 8-15,15 4 8 16,11 5-22-16,-1 0-570 16</inkml:trace>
  <inkml:trace contextRef="#ctx0" brushRef="#br0" timeOffset="68794.939">14007 11285 120 0,'-3'-11'94'0,"-2"-5"50"16,10 1 12-16,-8-5 28 15,4 2 7-15,-2 2-9 16,-6-1-4-16,7 8-5 16,0 1-3-16,-1 4-8 15,-2-3-10-15,-5 2-29 16,-7-2-15-16,11 6-24 16,6 4-10-16,-1-1-30 15,-1-2-16-15,0 0-26 16,2 5-6-16,3 23 1 15,46 42 4-15,-19-19 9 16,0 0 2-16,5 13 4 0,-1 1 1 16,-5 6-1-16,-11-4 2 15,-13-10 0-15,-6 0 5 16,-15-11 13-16,-11 3 4 16,-14 0 2-16,-2-1-4 15,-5-3-13-15,3-5-6 16,-3-10-4-16,-2-4-3 15,3-13-2-15,1-8 1 16,21-12-1-16,7-5-13 16,9-9-105-16,16 1-75 0,13-8 105 15</inkml:trace>
  <inkml:trace contextRef="#ctx0" brushRef="#br0" timeOffset="69277.7">15081 11238 720 0,'-3'-13'434'15,"2"9"-6"-15,-2-1-110 16,-3 5-91-16,-5-1-38 16,-3 0-65-16,6 2-24 15,-2 4-38-15,-7-1-10 0,0 6-17 16,-2 4-6-16,-11 5-5 15,-1 6-4-15,-14 10-7 16,-6 4-2-16,-3 16 2 16,6 6 4-16,9 11 2 15,3-5 1-15,5-7-5 16,11-5-4-16,-6-10-4 16,13 0-3-16,14 8-1 15,-7-7-1-15,26 2 0 16,-3-6-1-16,0-16 12 15,13-1-1-15,-2-11-33 16,2-5 2-16,8-8 3 16</inkml:trace>
  <inkml:trace contextRef="#ctx0" brushRef="#br0" timeOffset="77458.85">15356 11375 305 0,'10'-9'267'15,"-5"1"88"-15,-3 0-36 16,0 2-63-16,0 1-29 16,-2 4-53-16,-1 0-21 15,0 0-51-15,-1 1-23 16,1 0-31-16,-5 13-11 0,4 16 7 16,-44 64 8-16,27-28 1 15,-5-3-3-15,2-1-14 16,1-7-7-16,0-7-11 15,3-5-5-15,0-10-4 16,4-5-1-16,2-10 0 16,4-4 3-16,4-10 8 15,1 0 4-15,2-7 0 16,-1-6-20-16,6-7-108 16,-2-6-102-16,13-4 122 15</inkml:trace>
  <inkml:trace contextRef="#ctx0" brushRef="#br0" timeOffset="77990.61">15737 11078 942 0,'-5'2'436'0,"1"0"-227"15,4 2-57-15,0-4-74 16,2 5-35-16,7 24 1 16,46 43 10-16,-15-25 6 15,3 4-2-15,-5 2-10 16,-5 1-1-16,-10 3 0 15,-7 1-2-15,-3-1 0 0,-6-2 6 16,-10-5 6 0,-4-3 0-16,-23-4-1 0,0 3-7 15,-18-7-17-15,-4-2-5 16,-1-4-10-16,2-4-3 16,8-14 11-16,5-4 4 15,12-11-87-15,10-5-337 16,23-10 275-16</inkml:trace>
  <inkml:trace contextRef="#ctx0" brushRef="#br0" timeOffset="80023.15">16674 11404 188 0,'-1'-2'167'0,"0"-3"44"15,1-3-28-15,0 0-43 16,1 1-12-16,-1 3-8 16,0-1 4-16,0 2 1 15,-1 1 2-15,0 1-5 16,0 0-4-16,0-1-11 16,0 1-8-16,0 0-12 15,0 0-9-15,-1 0-14 16,1 0-6-16,0 0-25 15,0 0-11-15,0 0-17 16,1 1 1-16,7 0 19 16,-4 0 7-16,25 5 12 15,78 7-2-15,-13-9-15 0,3-1-4 16,-39-1-8-16,-8-1-1 16,-17 0-2-16,-6 0-1 15,-15 0-1-15,-3 2 1 16,-8-1 6-16,-3-1-12 15,-8 0-55-15,-5-3-62 0,-7 2-180 16,-2 1 182-16</inkml:trace>
  <inkml:trace contextRef="#ctx0" brushRef="#br0" timeOffset="80441.16">16587 11623 775 0,'1'-3'348'16,"2"8"-184"-16,-3-5-32 15,0 0-57-15,0 0-12 16,0-1 5-16,0 0 9 16,0 1 24-16,0 0 2 15,0 0 14-15,5 2 1 16,7 5-4-16,4 2-2 16,39 18-14-16,-24-20-5 15,15-7-17-15,11 4-9 0,0-5-23 16,6 6-11-16,-13 1-15 15,-7 0-8-15,-6 4-2 16,-11-6 0-16,-6 1 4 16,-6 1-1-16,-6-5-41 15,-4-1-31-15,-3-4 362 16,2 1-251-16</inkml:trace>
  <inkml:trace contextRef="#ctx0" brushRef="#br0" timeOffset="81540.12">17967 11184 544 0,'9'-12'282'0,"-1"5"-76"16,-1 4-23-16,1 3-44 16,-2 1-16-16,-4 2-21 15,-2-3-5-15,0 0 2 16,0 0 4-16,-2 3 11 15,-6 18-1-15,-18 30-9 16,3-24-8-16,10 11-19 16,-14 1-9-16,-13 4-20 15,1 5-10-15,-14-1-17 16,5 4-4-16,14-4-9 16,4-5-2-16,7-9-3 15,5-5-2-15,7-2-2 0,5 5-1 16,6-3-3-16,6 1-2 15,6-6 2-15,2-6 0 16,7-1 4-16,6-4 2 16,4-7 7-16,8-3 4 15,5-12 4-15,2-7 2 16,4-8-2-16,-6-5-1 16,-10-5-2-16,-1 6 0 0,-13 0 0 15,-6 1 0-15,-5 9 0 16,-9-4 0-16,-11 4-3 15,-1 5-4-15,-2 13-8 16,-5 3-3-16,2 11-2 16,-2 2 1-16,-1 3 3 15,6 5 1-15,0-1 0 16,-1 3 0-16,5-6 1 16,4 0 0-16,-2-1 0 15,10 3 0-15,2-2 0 16,4 0 1-16,15 1 0 15,-3-1 1-15,-2-6 15 16,3-6-28-16,2-7-87 16,2-9-90-16,13-10 103 15</inkml:trace>
  <inkml:trace contextRef="#ctx0" brushRef="#br0" timeOffset="82041.63">18507 11226 698 0,'-70'18'405'16,"47"-11"-94"-16,8-3-94 15,14 2-32-15,0-4-59 16,3 3-20-16,-1-5-42 15,-1-1-16-15,0 0-31 16,0-1-2-16,0 1 13 16,13-5 8-16,15-5 15 15,36-8-1-15,-17 17-6 16,-1-6-6-16,1 2-15 16,-4 2-5-16,-8 4-8 15,-5 5-3-15,-9 5 0 16,-13-7-2-16,-8-4-2 15,5 9-1-15,-11 3 3 16,-3 7-1-16,-8 14 4 16,-9-1-2-16,-3 9 0 0,2 5 2 15,2 6 0-15,-2 2 1 16,2 0-2-16,0-3-1 16,2-11-1-16,-3-1 1 15,1-10 0-15,3-2-1 0,11 2 0 16,-5-5-1-16,4-1 0 15,1-5 1-15,0-7-24 16,7-2-27-16,5-9-80 16,0-6-119-16,5-7 159 15</inkml:trace>
  <inkml:trace contextRef="#ctx0" brushRef="#br0" timeOffset="82306.489">18457 11469 761 0,'-14'3'482'15,"6"-1"-52"-15,8 0-190 16,-6-4-49-16,21 3-81 16,5 1-23-16,9-2-15 0,17 2-1 15,-3 2-26-15,2-4-6 16,2 2-7-16,1-1-5 15,-3-4-8-15,-7 2-2 16,-10-1-2-16,-9 0 6 16,-9 0-64-16,-2 0-86 15,1-4 85-15</inkml:trace>
  <inkml:trace contextRef="#ctx0" brushRef="#br0" timeOffset="83156.13">19566 11165 1084 0,'0'1'452'0,"0"4"-236"16,-3 1-27-16,-3 8-1 16,-5 2-16-16,-9 0-41 15,-2 4-25-15,-4-7-39 16,-7 0-13-16,0-10-17 0,1 0-5 16,-5-7-12-16,11 1-4 15,-5-5-3-15,4 0-3 16,12 4-4-16,0-3-1 15,11 5-5-15,3 1-6 16,1 3-12-16,0-2-2 0,0 0 1 16,0 0 5-16,3 6 13 15,2 4 2-15,0 1 3 16,9 28 1-16,-24-29 0 16,2 1 0-16,-5 1-1 15,5 4 0-15,-6-1-1 16,-1 0 1-16,3 2-1 15,-2-2 0-15,5 1-1 16,-3-3-1-16,3 1 0 16,3 2-1-16,-1-4 1 15,4 3-1-15,0-6 0 16,0-5 0-16,3 1 0 16,0-5-1-16,0 0-1 15,0 0 0-15,0 0 1 16,0 0 1-16,0-1 2 15,0-1 1-15,17-3 1 16,31-17 0-16,-16 10-4 0,4-2 0 16,2-2-1-16,2 3-2 15,1 5 2-15,-1 3-1 16,-5 5-2-16,-1 7 1 16,-5 10-1-16,-3 7 0 15,-7 7 2-15,-6-2 0 16,-9 4 2-16,-7 0 2 0,-9 0 2 15,-5 5 4-15,-6 0 6 16,-11-5 4-16,4 1 11 16,0-4 7-16,-15-8 16 15,12 2 6-15,-13-10 0 16,-5-3-6-16,11-6-16 16,-9-7-8-16,9-8-9 15,2-5-3-15,0-5-6 16,7 0-2-16,2-10-18 15,6 0-21-15,11-3-35 16,-1 3-4-16,12 6-353 16,9 4 305-16</inkml:trace>
  <inkml:trace contextRef="#ctx0" brushRef="#br0" timeOffset="83873.2">20320 11328 847 0,'9'-10'411'0,"-5"0"-153"16,1 5-29-16,-5 3-61 16,-7-1-34-16,12 6-59 15,1 1-22-15,-13 8-15 16,8 9 4-16,-6 20 17 15,-14 9 10-15,-1 13-7 16,-1 6-5-16,-9-4-9 16,3-8-11-16,4-10-15 15,1-3-4-15,5-14-7 16,7 0 0-16,6-10 0 16,0-6 9-16,4-8-39 15,0-6-35-15,5-14-109 16,3-7-78-16,3-15 148 15</inkml:trace>
  <inkml:trace contextRef="#ctx0" brushRef="#br0" timeOffset="84439.23">20244 11412 663 0,'-4'0'386'16,"2"4"-63"-16,-1 0-66 15,3-4-73-15,0 0-31 16,0 0-18-16,6 3-8 0,14 4-21 15,35 28-16-15,-18-31-33 16,14 3-14-16,7-4-22 16,1-3-4-16,-5 0-6 15,-6-1-2-15,-13-1 0 16,-2 2 0-16,-12 0 0 16,-6 0 0-16,-12 0-3 15,0 3 3-15,-11 8 8 16,-10 1 6-16,-2 12 6 15,-10 5-1-15,-2-1-8 16,5 8-5-16,5-3-4 16,1-4-2-16,7-1-2 15,2-8-1-15,6 1-1 16,5-3 0-16,4 1-1 16,3-2 0-16,5-1 1 0,2-2 1 15,9-4 2-15,2-3 2 16,7-7 1-16,9-4 1 15,1-14 0-15,2-3 0 16,-8-8-1-16,-5 0 1 16,-7-7 0-16,-8-4 2 15,-2-7-2-15,-14-7-1 16,-2 10-4-16,-3 2-3 16,-6 14-4-16,-2 10-2 15,-14 5-5-15,6 9-1 0,-9 5 1 16,1 6 1-16,1 4 2 15,-4-1 0-15,5 5-18 16,3-2-11-16,9 5-55 16,1 1-38-16,5-4-61 15,4 8-57-15,5-10 158 16</inkml:trace>
  <inkml:trace contextRef="#ctx0" brushRef="#br0" timeOffset="84907.87">21202 11432 830 0,'17'-6'520'16,"-16"-2"31"-16,5 3-212 15,-2 2-134-15,-2 3-47 16,7 6-83-16,-11-1-18 15,-3 6-16-15,6 8-2 16,-11 5 9-16,3 5 1 16,-5 10-2-16,-7-4-4 15,0 2-17-15,5-1-7 0,0-6-8 16,-2-3-3-16,-1-11-2 16,2 1 0-16,5-4 2 15,2-3 0-15,4-5 8 16,0-3 5-16,-1-7 1 15,4-5-1-15,2-7-9 16,4-11-8-16,8-4-5 16,3-4-5-16,7-10-5 15,10 6 0-15,5-7-2 16,-3 1 1-16,4 15 5 16,-3 0 2-16,0 13 1 15,1 6 0-15,1 5 0 16,-3 5 0-16,-3 2 2 15,-1 4 1-15,-11 2-17 16,-6-2-14-16,-8 3-70 0,-1 0-633 16,-5-3 532-16</inkml:trace>
  <inkml:trace contextRef="#ctx0" brushRef="#br0" timeOffset="85388.739">21787 11440 1102 0,'-6'0'561'0,"2"-6"-154"16,-2 1-114-16,1 0-96 15,10 4-48-15,-4 0-61 16,9 2-27-16,5 9-36 15,-16-3-5-15,-1 15 6 16,-5 3 6-16,-3 11 9 16,-5 1-2-16,-3-1-13 15,4 1-5-15,-4-6-8 16,6 0-3-16,2-6-2 16,-3-5-1-16,-1-12 1 15,7 2 0-15,7-4 4 16,2-3 5-16,6-3 1 0,-3-10-1 15,13-5-7-15,1-5-6 16,1-14-4-16,1-4-1 16,4-12-4-16,12-4 0 15,11 0 0-15,7 6 1 16,-9 8 2-16,-4 7-1 16,4 14-1-16,-1 4 1 15,8 4-1-15,1 5 1 0,-3 4 19 16,-3-1-21-16,-7 3 44 15,-4-2 191-15,-6 5-177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24:35.27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6023 16596 178 0,'7'-2'101'0,"0"-1"-11"0,2-2 11 15,-1-4 22 1,-3 0-8-16,2 0 30 0,-5 3-6 15,-1 2-4-15,0-6 8 16,1 6-35 0,2-1-8-16,-1 0-23 15,-1 1-7-15,-3-7-3 0,0 1 0 16,-2-3-6-16,0 1-4 16,-1 0-13-16,-5 2-6 0,-3-2-9 15,-5 0-5-15,-6 1-6 16,-4 2-2-1,-8-1-2-15,-1 2 0 16,-4-2-4-16,-4-3-2 0,-10 3-2 16,-7 1-2-1,-7 5-2-15,4 5-1 0,12 13-3 32,27-8-3-32,0 2-1 0,-71 33 2 0,-2 21 6 15,-5 7 2-15,45-3 8 16,-2-2 4-16,13-5 0 15,6-1 0-15,12 6-4 16,9 4-3-16,10 5-1 16,5 4 2-16,6-13-2 15,7-3 0-15,13-10-3 16,6-3-1-16,15-1 0 16,6-2-1-16,19-5 1 15,8-2 0-15,3-8 1 16,5-4 1-16,-5-10-1 15,6-5-1-15,9-10 0 0,3-1-2 16,-1-18 1-16,1-13-1 16,-2-17 1-1,-2-12 1-15,-3-6-3 0,-4-4 14 16,-23-4 26-16,-7-8 7 16,-13-2 14-16,-17 0-10 15,-10 6-14-15,-11 12-5 16,-16 0-6-16,-2 2-5 15,-19-4-12-15,-2 0-3 16,-11 8-2-16,-3 1 0 0,-6 3 2 16,-10 2-2-16,-2 1-4 15,-4 2-1-15,-4 10-4 16,5 0-4-16,7 28-6 16,-7 11-1-16,-5 30 0 15,3 14 2-15,-14 16 7 16,9 11 2-16,3 18 3 15,8 7 1-15,10 2 1 16,10-5-19-16,21-20-65 16,5-10-47-16,29-17-144 15,0-16 167-15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7T23:05:30.3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11321 7317 585 0,'0'-1'327'0,"0"0"-71"15,0 0-128-15,0 0-31 16,0-1-53-16,0 1-16 16,0 0-20-16,0 0-7 15,0 0-5-15,0 0 6 0,0 0 24 16,0 0 13-16,0 1 20 15,0 0 3-15,0 0 7 16,0 0 3-16,0 0 10 16,0 0-1-16,0 0-16 15,-1 0-10-15,-1 0-26 16,1-1-7-16,0 0-8 16,0-2-3-16,-11-10-5 15,-32-29-1-15,21 26-3 16,0 5-1-16,-1-1 0 15,-8 1 0-15,-1 1-1 16,-6-2 1-16,-5 6-3 16,2 6-7-16,3 10 0 15,-11 6 1-15,-6 13 1 16,6 7 7-16,-24 7-1 16,20 13-1-16,-9 6 1 15,-8-7-1-15,17 16-1 0,-9-7 0 16,16 12-1-16,7 5 2 15,9-8 0-15,7-2 1 16,10-7-1-16,5-6-1 16,5 5 0-16,12 3 0 15,13 11 1-15,5-7 0 0,8-8 2 16,5-3 0-16,13-15 0 16,8 1 0-16,7-8 0 15,0-6 0-15,2-12 5 16,1-10 1-16,11-16 9 15,3-12 8-15,0-21 7 16,8-5 1-16,5-21-5 16,-6-13-7-16,13-14-9 15,-8-7-2-15,-14-5 0 16,2 9 0-16,-23-1 2 16,-12-2 0-16,-6 11 20 15,-24 1 7-15,-19 10 9 16,-6 2 4-16,-26-8-18 15,-8 5-8-15,-10 12-10 16,-6 6-6-16,-23 19-5 16,-4 8-4-16,-24 16-5 15,-4 12-1-15,-6 16 1 0,6 10 1 16,-4 15 2-16,1 4 0 16,20 13-1-16,-9 2 2 15,25 1 0-15,11-3 2 16,22-3-48-16,21-4-78 15,27-2 83-15</inkml:trace>
  <inkml:trace contextRef="#ctx0" brushRef="#br0" timeOffset="11305.65">7931 16772 571 0,'0'-32'275'15,"0"25"-98"-15,2 7-31 16,0-8-43-16,0 5-8 15,2-2-16-15,0-1-3 16,0 3 4-16,-1-4 6 0,-2 3 26 16,2-4 8-16,-3 4 6 15,1 4-5-15,0 0-20 16,-1-1-13-16,0 0-30 16,-1-1-13-16,0 1-28 15,-1 1-8-15,2 0-9 16,0 0-3-16,0 1 1 15,0 16 1-15,-1 30 1 16,-2-22 0-16,3 1 0 16,-4 0 2-16,0 12-1 15,2 1 0-15,-3 2 0 16,1 4 0-16,-1-7 0 16,2 7 0-16,1-11 0 15,2 2 0-15,-2-4 0 0,0-7 1 16,2 4-1-16,-1-16 1 15,-2-1 1-15,1-1 3 16,-7-14 8-16,1 3 1 16,-1-7-30-16,1-9-60 15,2 2-182-15,2-4 164 16</inkml:trace>
  <inkml:trace contextRef="#ctx0" brushRef="#br0" timeOffset="12388.41">7962 16703 409 0,'-1'-1'248'0,"0"0"-19"15,0 1-53-15,0-1-11 16,1 0 8-16,0 0-11 16,0 0-28-16,0 0 0 15,0 0-9-15,0 0 0 16,0-1-13-16,0 2-21 0,0 0-43 16,-1 0-14-16,0 0-11 15,-1 0-3-15,1 0 2 16,-1 3 0-16,-3 4 2 15,-5 12 1-15,-19 23-5 16,15-25-2-16,-6 3-7 16,-1-6-3-16,6 9-2 15,-6-3-1-15,9 4-2 16,1 0 1-16,-7-10-2 16,13 4 0-16,0-6 1 15,5-1-1-15,2-4 3 16,-15-6 5-16,4-1 6 15,-5-6 0-15,14-3-4 16,7 0-5-16,-4-1-5 0,8 2-1 16,-11-1 1-1,-1 0-1-15,2 3-1 0,0-2 0 16,-2 2-1-16,5 0-1 16,-2-1 1-16,7 1-1 15,1-3 1-15,-6-2 0 16,6-2 1-16,-6-2 0 15,5-3 0-15,16 7 0 16,-7 0 0-16,1-3 0 0,-1 1 0 16,-4 0 0-16,-1-2 0 15,0 9 0-15,-2-5 0 16,1 3 0-16,-1-3 0 16,0 1 0-16,-3 9 0 15,-2-6-1-15,0 9-2 16,1 3 1-16,-1-1 1 15,-1 3 0-15,0-2 0 16,0-3 0-16,-2-3 0 16,3 1 1-16,-6 0-1 15,0 0 1-15,0 0 0 16,0 0 0-16,4 6 1 16,-1-1 0-16,-1 5 1 15,3-5 0-15,0 5 0 16,30 30 1-16,-29-31 0 15,-4 0-1-15,2-3 1 0,4 1-1 16,1 1-1-16,2-1 0 16,-2-1 0-16,-5 0 1 15,-3-2-1-15,3 2 0 16,2 1 1-16,-6-8-1 16,0 0 1-16,-3-3-1 15,2 3 0-15,-1 0 0 16,1 1-8-16,0 0-49 0,0 0-203 15,0 7 178-15</inkml:trace>
  <inkml:trace contextRef="#ctx0" brushRef="#br0" timeOffset="13670.71">8797 16964 356 0,'-2'-1'237'0,"1"0"11"16,1 0-35-16,0 0-50 16,0 0-16-16,0-1-29 15,0 1-22-15,0 0-23 16,0 0-2-16,0 0 0 16,0 0 0-16,0 0-9 15,0 0-1-15,0 0-2 0,-1 0 0 16,0-1 5-16,0 1-6 15,0 1-17-15,-7 0-5 16,-17 3-19-16,-21 1-4 16,17-4-6-16,14 0-1 15,-3 1-3-15,-11 2 0 16,8 5-3-16,-10 2 0 16,10 5-1-16,-1-3 0 15,10 1-1-15,3-2 1 16,4-6-4-16,5-3-3 0,3-2 0 15,-3 0 0-15,0 0 4 16,8 0 3-16,15 0 1 16,30 4 0-16,-22 4 0 15,-3 2 1-15,-5 5-1 16,-6-1 1-16,1 12 0 16,-8-8 0-16,7 3 0 15,-5 2 0-15,-6-7 0 16,11 4 0-16,-15-6 0 15,1-2 0-15,-13-4 3 16,-1 1 0-16,-2 0 1 16,2-2 0-16,-8-2 0 15,-12-1-1-15,-2 0 0 16,-4-1-1-16,7 3 0 16,7 4-1-16,1-3 1 0,3-3 1 15,3-4 2-15,2-8 1 16,0-4-1-16,0-2 0 15,-1 2-3-15,0-4-2 16,2-1-12-16,2-4-40 16,4-6-111-16,6 7-127 15,9-2 174-15</inkml:trace>
  <inkml:trace contextRef="#ctx0" brushRef="#br0" timeOffset="14720.96">8954 17002 558 0,'0'-1'315'0,"0"1"-46"0,1-1-37 16,2 0-76-16,-3 1-27 15,0-1-46-15,0 1-19 16,0-1-21-16,0 1 0 16,0 0 4-16,0 0 5 15,0 1 4-15,0 16-6 0,-9 29-15 16,-3-19-7-16,-1 1-12 15,-2-7-4-15,2 5-5 16,0-3-1-16,6-1-4 16,3 1 0-16,4-4-2 15,0-5 0-15,4-4 0 16,3 3 0-16,2-6 0 16,3 1 0-16,1-3 2 15,5 0 2-15,0-5 2 16,4-4 3-16,10-3 2 15,0-6 1-15,3-7-1 16,6-1 0-16,-12-9-2 16,-4 0-1-16,-8-4 1 15,-9 4-1-15,2 7 3 16,-17-5-1-16,2 13 16 16,-4-4 5-16,-16 3 0 15,14 6 1-15,-9 1-18 0,2 3-6 16,1 3-5-16,1 3-1 15,-2 0-2-15,1 2 0 16,4 1 0-16,-2-1 0 16,7 6-1-16,-3-3 0 15,5 2-1-15,1-2-1 16,0-3-44-16,3-1-54 0,4 0-178 16,-2-1 173-16</inkml:trace>
  <inkml:trace contextRef="#ctx0" brushRef="#br0" timeOffset="15203.49">9400 16788 546 0,'0'-21'348'16,"3"4"7"-16,0 7-96 15,0-4-61-15,-1 6-24 16,-2 5-27-16,1-2-17 15,-1 5-54-15,-1 0-23 0,0 0-37 16,0 0-10-16,0 10 0 16,-3 14 2-16,-6 26 3 15,3-17 0-15,1 4 2 16,0 4 0 0,-2 3-1-16,2 3-1 0,-3-8-3 15,5 6-1-15,4-1-3 16,-1-5 0-16,-2-6 0 15,-1-4-1-15,3-10 1 16,-4-3 1-16,4-5 0 16,0-3 3-16,-4-9 11 15,5 1 5-15,-2-13-23 16,2-1-56-16,5-9 36 16</inkml:trace>
  <inkml:trace contextRef="#ctx0" brushRef="#br0" timeOffset="16969.49">9581 16986 593 0,'29'-14'284'0,"-29"14"-98"15,5 2-30-15,-3 2-15 16,-3-4-4-16,1 0-6 16,-1 1-10-16,-2 15-34 0,0 29-7 15,3-24-19-15,-1 4-8 16,0 3-11-16,-6-2-7 16,3 5-12-16,2-3-4 15,-7-8-7-15,8 2-4 16,-3-3-2-16,-2-5-1 15,5-1-2-15,1 0-1 16,5-8 3-16,4 1 5 16,5-6 2-16,-3-3 0 0,-1-10-2 15,1-4-4-15,5-1-1 16,2-3-1-16,5-4-2 16,0-4 0-16,0-6-1 15,-2 3 0-15,0 2 1 16,-8 1 1-16,-5 3 1 15,-4 2 1-15,-4 5 0 16,0 6 0-16,-6 7-2 16,4 2-3-16,-7 8-3 15,4 2-2-15,0 8 0 16,0 3 2-16,2 1 2 16,-2 5 1-16,5-2 0 15,3 5-1-15,0 5 1 16,0-2 0-16,2-1-1 15,-2-5 1-15,3-9-1 0,-2-3 1 16,3 0 0-16,0 0 0 16,8 2 0-16,6-5 1 15,-1-6 3-15,3-6 2 16,-1-12 0-16,1 2 1 16,4-9-2-16,-1-3 1 15,1-8-1-15,2-4-1 16,-4-7 0-16,4 0-1 0,-1-1 3 15,-12-4-1-15,-3-4 1 16,-9 1-1-16,-11-3-1 16,8 8-1-16,-7 4 0 15,2 9-1-15,4 18-2 16,-3-2 0-16,1 17-8 16,2 4-2-16,-9 10 0 15,3 14 0-15,0 3 7 16,-5 5 1-16,6 4 1 15,-5 1 1-15,10 8 0 16,-4-2 0-16,5 3 1 16,-1-1 0-16,-4 1 0 15,0-2-1-15,-1-4 1 16,2-2 0-16,3-5 0 0,0-6-1 16,5-2 1-16,1-3-1 15,-3-7 1-15,1-1 0 16,1-8-1-16,-2-3 1 15,3-3 1-15,5-2 2 16,10-3 2-16,-4-7 0 16,13-1 0-16,-1-5-2 15,3-6-1-15,5-6-1 16,-4-4 0-16,6 0-1 16,-14 1 0-16,3 8 0 0,-11 0 0 15,0 4 0-15,-5-1 2 16,-4 1 1-16,-7 2 1 15,-2 3 0-15,-6 3-3 16,-1 5-2-16,-4 6-3 16,-2 2-2-16,0 10 1 15,-4 2 2-15,3 6 2 16,-2 2 2-16,2 0 3 16,0 0 0-16,4-3 6 15,0 1 1-15,7 7 1 16,5 0 1-16,4 4-3 15,6-7-2-15,5-3-4 16,0-6 1-16,4-7-2 16,2 3 2-16,5-10 2 0,2 0-1 15,3-7 2-15,0-4-12 16,4 1-33-16,-7-9-33 16,-2-4-133-16,2 1-117 15,-7 2 199-15</inkml:trace>
  <inkml:trace contextRef="#ctx0" brushRef="#br0" timeOffset="17500.4">9926 16735 775 0,'3'-4'370'0,"1"3"-128"15,6 8-40-15,1-6-29 16,5 7-12-16,4-4-21 16,-1-6-6-16,7 6-36 15,3-2-18-15,7 3-29 16,1-1-17-16,-13-8-15 16,-1-3-4-16,-3 2-5 15,-4 1-1-15,2-7-1 16,4 6-60-16,-3-9-491 15,3 0 393-15</inkml:trace>
  <inkml:trace contextRef="#ctx0" brushRef="#br0" timeOffset="18522.47">11255 16921 543 0,'-1'-3'315'0,"1"3"-42"0,0-1-19 0,0 0-67 0,0 0-26 0,-1 0-53 0,0 0-19 0,0-1-24 0,-1 1-12 0,1 1-11 0,-10 1-6 0,-2 3-16 0,-31 13-4 0,30-4-7 0,-1 4-1 0,-19-1-2 0,4 2-2 0,-9 3-2 0,6 4-1 0,10-1-1 0,0 8 1 0,9 3-2 0,0-12 0 0,6 6 0 0,1-11-1 0,6-2 0 0,1 6 0 0,5-10-2 0,5 6-1 0,3-9 1 0,11 5 1 0,3-3 2 0,5-5 1 0,5 3 1 0,-9-9 1 0,4 4 1 0,-12-4 1 0,-2 0 0 0,7 0 3 0,-16-9 0 16,8 0 6-16,-4-3-42 15,-7 1-36-15,2-1-92 16,-1-2-75-16,-7 2 146 16</inkml:trace>
  <inkml:trace contextRef="#ctx0" brushRef="#br0" timeOffset="19502.309">11755 16992 799 0,'-4'-6'423'0,"-1"3"-103"15,-3 0-67-15,0 3-69 16,-7 0-39-16,-10 4-45 16,10 3-21-16,-8 4-30 15,7 2-7-15,1 5-11 16,-10 3-5-16,-1 1-12 16,0 4-3-16,0 1-5 15,-2-4-2-15,3-3-1 16,2 3-1-16,8-3-1 15,4 2-1-15,9 5-2 0,3-8-1 16,8-3-1-16,7 0 1 16,10-3 2-16,-1-6 1 15,8-2 3-15,0-5 2 16,-8-6 2-16,10 3 2 16,-4-6 2-16,-9-5 1 15,0-6-1-15,-11-5 0 16,-1-2-2-16,1 5 0 15,-6-7-2-15,-2-4 1 0,-5-3-2 16,-9-5 0-16,2 3-1 16,1 6-2-16,-5 5-2 15,5 3-1-15,1 12-2 16,-7 3-3-16,-1 6-3 16,1 3-1-16,-4 4-19 15,1 4-28-15,-3 2-135 16,0 2-352-16,-4 0 364 15</inkml:trace>
  <inkml:trace contextRef="#ctx0" brushRef="#br0" timeOffset="20352.41">11924 16980 613 0,'7'-5'397'0,"-3"1"-38"15,-4 2-103-15,1 1-32 16,0 0-75-16,1-1-35 16,-1 1-61-16,-1 0-25 15,0 1-17-15,0 0 3 16,9 28 4-16,-6 40 1 15,-15-26 1-15,-3-1 1 16,0 0-3-16,-1 0-2 16,2-11-5-16,2-1-1 0,3-9-3 15,2-3 0-15,2-11 11 16,1-4 6-16,4-10 2 16,0-4-2-16,0-12-11 15,2-7-7-15,5-15-5 16,4-9-1-16,7-3-2 15,5-1-1-15,4 12-2 16,5 9 1-16,2 11-1 16,3 9 0-16,-10 5-2 15,-3 9 0-15,-4 6-1 16,-9 3 1-16,5 10 2 16,-3 1 1-16,4 9 3 15,2 1 1-15,-3 8 0 16,-6-2 1-16,-10 4 1 0,-2 0 0 15,-3-5 1-15,1-1-1 16,1-5 0-16,-3-7 1 16,-3-7 0-16,3 0-1 15,-1-10 1-15,1 4-1 16,6 5-5-16,-5-5-41 16,-3 1-118-16,5 2-119 15,3-4 164-15</inkml:trace>
  <inkml:trace contextRef="#ctx0" brushRef="#br0" timeOffset="21037.96">12659 16977 554 0,'0'-2'365'0,"0"-1"-30"0,0 2-74 16,0-1-24-16,1-2-47 15,0 1-14-15,-1-2-33 16,0 1-14-16,0 3-19 15,0 0-12-15,0 0-25 16,0 0-18-16,0 0-26 16,-1-1-13-16,-6 0-11 15,-22 1-2-15,-26 15-2 16,24 5 2-16,4 5-2 16,-3-1 1-16,-8 2 0 15,4 5-2-15,2-4 0 16,8 5 0-16,6-4-1 15,2 1-2-15,9-5 1 16,2 0-1-16,7-2 0 16,4-7 1-16,8 0-1 0,8-3 0 15,13-2 3-15,11-1 1 16,11-3 2-16,-11-11 1 16,-11-5 0-16,6 2-1 15,-16-3 2-15,4 4-1 16,0 2 1-16,-18-3-1 15,-7-1-8-15,7 10-15 16,-8-6-42-16,0 4-73 16,-1 5 85-16</inkml:trace>
  <inkml:trace contextRef="#ctx0" brushRef="#br0" timeOffset="22986.04">13025 17343 653 0,'-2'1'336'0,"2"1"-96"16,-4 3-51-16,4-5-52 15,0 0-26 1,0 0-33-16,0 0-7 0,0 4-20 16,1 13-3-16,-3 34-4 15,0-29-3-15,-3 3-8 0,-8 1-6 16,-1 0-11-16,-3-3-4 16,-1 2-4-16,5-2 0 15,5-7-2-15,3-7 6 16,5-20-8-16</inkml:trace>
  <inkml:trace contextRef="#ctx0" brushRef="#br0" timeOffset="24306.86">13576 16745 419 0,'5'-7'255'0,"2"2"3"16,-5-1-20-16,1 6-31 16,6 5-18-16,-12-6-51 0,5 1-26 15,-1 0-52-15,-2-1-19 16,-1 1-14-16,1 0-4 15,-1 4 4-15,-4 15-2 16,-2 33-5-16,11-23-4 16,-9 4-5-16,1 7-1 15,-7 3-1-15,5 5 0 16,4 2-2-16,3 6-2 0,-5-9-1 16,-3-6 1-16,6 3-1 15,0-14 1-15,2 0-1 16,-6-3 0-16,6-15-1 15,-6-3 0-15,13-6 21 16,-4-4 1-16,-3-12 1 16,5-3 0-16,-6-12-24 15,0-2-23-15,-7-8-42 16,9 5-24-16,2 3-26 16,-1-2 7-16,2 11 24 15,-7-2 22-15,-8 8 29 16,2 5 13-16,7 6 17 15,-10 0 0-15,10 2 0 16,-2 1 4-16,-8-2 25 16,4 2 14-16,-9-3 32 15,2 1 11-15,8 3 15 0,2-3-1 16,3 3-8-16,-1 1-5 16,2-1-26-16,0 0-10 15,0 0-20-15,0 0-10 16,-1 16-8-16,2 39-1 15,9-23 2-15,5 1 0 16,2-4 0-16,5-5 0 0,-8-4-3 16,4-5-1-16,-3 3-4 15,-5-2 0-15,7 1 0 16,-10-5 0-16,0-2-1 16,-5-7 1-16,1 1 1 15,-2 0-1-15,-1-4 1 16,1 0 4-16,-1 0 9 15,0 0 3-15,1-1-1 16,0-1-2-16,0 1-11 16,0 0-3-16,2-20-2 15,8-24-1-15,3 23-1 16,-8-1 0-16,14 7 0 16,-9-9 0-16,-1-1 0 15,2 0 1-15,-6-4 2 16,4 6 1-16,-6 11 0 0,1-2 0 15,-4 6-2-15,2 0-2 16,-2 0-1-16,0 1 24 16,4 2-70-16,-1 2-71 15,6-2 83-15</inkml:trace>
  <inkml:trace contextRef="#ctx0" brushRef="#br0" timeOffset="25322.39">14206 16873 536 0,'-2'-14'310'0,"1"-27"-23"0,5 30-41 15,2-2-43-15,0 7-15 16,-5-3-16-16,-1-1-9 16,5 16-22-16,-5-6-23 15,1 4-57-15,0 6-20 16,-5 0-30-16,1 8-1 15,1 12 4-15,-1 0-2 16,6 11-1-16,-3-4-2 0,0 5-3 16,3-2-1-16,1-5-1 15,3-1-1-15,2-3 0 16,0-7-1-16,-5-2 2 16,2-10 0-16,-2-8-1 15,-2 4 1-15,3-12 6 16,-2 6 4-16,2-4 2 15,2-11 1-15,-3 6-7 16,3-7-4-16,-3-8-2 16,3 7-1-16,3-8-1 15,1-5 0-15,2 5-1 16,-1-5 0-16,1-5 1 16,0-1 0-16,4-2 1 15,7 1 0-15,0 6-1 0,-14-5-1 16,6 12 0-16,-16-1 0 15,-8 0-1-15,15 19 0 16,-5 1-8-16,7 4-2 16,4 12-4-16,-5-4-31 15,-9 1-115-15,6 7-79 16,-2 2 135-16</inkml:trace>
  <inkml:trace contextRef="#ctx0" brushRef="#br0" timeOffset="25720.67">14736 16783 1068 0,'-6'-8'526'0,"3"6"-178"16,0 2-115-16,-2 6-104 15,0-3-54-15,-2 14-56 16,-1 6-3-16,-2 11 2 16,-1 8 3-16,-1 9 0 0,-3 3 0 15,-2 0-6-15,2 2-2 16,3-4-4-16,-2-3-1 15,14 0-3-15,-4-12-1 16,-9-8 0-16,9-6-1 16,-3-8-1-16,-3-5 2 15,16-4 7-15,-2-5 8 16,-7-8-45-16,8-2-36 0,-3-12-149 16,4-4 125-16</inkml:trace>
  <inkml:trace contextRef="#ctx0" brushRef="#br0" timeOffset="26253.329">14725 16849 777 0,'-9'-7'426'0,"5"-1"-101"15,-1-7-118-15,3 3-37 16,4 4-39-16,0-5-8 16,3 6-9-16,2 3-3 15,0-4-25-15,2 2-18 16,8 2-36-16,5 1-13 15,7 6-8-15,4 5-3 16,10 6 0-16,-1 0-1 0,-5-1-2 16,-1 5-1-16,-14-7 0 15,-4-4-1-15,3 9 0 16,1-3 0-16,-1 3-1 16,-5 2 1-16,-6-2-1 15,-10 0 0-15,-4 1 2 16,-4 1 0-16,-14-1 2 15,1 2 1-15,-11-4 1 16,12 5-2-16,-10-7 1 16,8 0 1-16,-12-7-2 15,-13-5 2-15,8-4 0 16,-9-1-1-16,10-8-1 16,5 0 0-16,5-3-3 15,6-3-2-15,8 7 16 0,5 1-9 16,13 5 330-16,7-2-248 15</inkml:trace>
  <inkml:trace contextRef="#ctx0" brushRef="#br0" timeOffset="28994.78">7889 17815 200 0,'0'-9'146'0,"5"-29"28"16,0 30-16-16,-1-3-22 16,1 5-9-16,-1-1-2 15,0-1-9-15,-2 4-3 16,1-4 5-16,-3 3 9 15,1 5 1-15,-2-2 6 16,-1 1-5-16,1 1-36 16,0 0-7-16,0 0-29 15,0 0-13-15,0 0-18 0,0 2-9 16,-2 10-11-16,-2 5-1 16,-1 37 1-16,5-27 2 15,-4 6 3-15,2 3 1 16,1 4-1-16,-5-1-2 15,3 8-2-15,0-1-2 16,1 0 0-16,0 1-2 16,1-4 0-16,-4-1-1 15,0-2 1-15,6-8 0 16,-5-10 1-16,2-4 0 0,7-11 5 16,-7-2 9-16,3-11-2 15,3-8-15-15,-3-13-106 16,5-4-84-16,0-7 111 15</inkml:trace>
  <inkml:trace contextRef="#ctx0" brushRef="#br0" timeOffset="29857.67">7960 17685 680 0,'-2'0'382'0,"0"2"-77"0,-3 0-107 16,4-2-22-16,0 0-39 15,-1 6-15-15,-4 14-29 16,-6 26-8-16,8-24-11 16,-2-2-6-16,1 1-5 15,-3-1-6-15,-3 1-12 16,1 3-3-16,-5-4-8 16,-3 0-3-16,-3-3-7 15,-3 0-3-15,9-1-6 16,2 4-2-16,0-9-4 15,8 2-2-15,-9-10-3 16,4 2-1-16,15 5-2 16,-6-4-1-16,1 4 0 15,-3-13-1-15,0 3 0 16,7-3-1-16,-4 2 2 16,0 0 0-16,0 0-1 0,3-7-2 15,1-1-4 1,4-6-2-16,21-22-2 0,-22 25 0 15,-7-4 3-15,3 4 3 16,2 0 4-16,-2-4 1 16,7 3 0-16,-10-3 0 15,1-2 0-15,9 2 1 16,-7-4 0-16,6 0 0 16,-6-5-1-16,7-1 0 15,0 0 0-15,1-2-1 16,5 16 1-16,-7-2 0 0,-1 3 0 15,1 8-1-15,-4 0-4 16,-1 5-4-16,1 2 0 16,-4-1 0-16,3 0 4 15,2 4 3-15,1 5 1 16,3 2 1-16,-2-3 0 16,0 2 0-16,-2-1 0 15,-3-2 0-15,1 2 0 16,-1 1 0-16,-2-3 0 15,2 5 0-15,-3 0 0 16,-1 4 0-16,-1-1 1 16,1 3-1-16,0-2 1 15,0-2 0-15,2 0-1 0,0-7 1 16,0-5 1-16,1-4 1 16,0-1 2-16,-2-1 8 15,0 0-22-15,0 0-69 16,5-16 56-16</inkml:trace>
  <inkml:trace contextRef="#ctx0" brushRef="#br0" timeOffset="31191.329">8412 18274 394 0,'-1'1'196'0,"0"4"-53"15,0-2-19-15,1 1 6 16,0-3 2-16,0-1 8 16,0 0-2-16,0 0-17 15,0 0 7-15,0 0-1 16,0 0-4-16,0 0-15 16,0 0-17-16,0-1-24 15,8-15-9-15,20-36-10 16,-13 23-5-16,2-2-12 15,4-7-5-15,1-12-7 16,3-3-4-16,3-11-4 16,3 5-2-16,3 5-3 15,-4 7-1-15,-13 10-3 16,0 11 0-16,-17 10-3 0,5 4-6 16,4 17-9-16,-8 0 0 15,8 15 2-15,2 5 4 16,5 11 9-16,-9-2 1 15,10 6 0-15,-15 2 1 16,4 0 1-16,12 5 0 16,-8-3-1-16,7-9 0 15,-2-8 1-15,-2-5-1 0,1-7 1 16,4 4 0-16,-4-4 0 16,-1 3-1-16,-1-11 0 15,-6 8 1-15,-3-4-1 16,-2-5 1-16,-5 9 2 15,-3-4 1-15,-7 5 2 16,-5-1 0-16,-4-4-2 16,-9 0 1-16,4-3-2 15,-9-3 1-15,2-2 1 16,6-3-3-16,-6-3 23 16,4-2 5-16,5-9 4 15,-6-1 5-15,1-10-22 16,5-2-5-16,1-1-6 15,7 4-2-15,8 8-3 16,2 3-1-16,4 7-1 0,2 4 0 16,2 1-18-16,0 1-29 15,0 0-144-15,0 0-115 16,6 4 183-16</inkml:trace>
  <inkml:trace contextRef="#ctx0" brushRef="#br0" timeOffset="31873.829">9175 17772 782 0,'-6'-4'378'0,"5"-2"-124"15,-8-2-28-15,6 4-46 16,6 0-22-16,-2-5-35 16,11 9-10-16,-21-5-17 15,7 4-2-15,2 2-26 16,-5-4-19-16,5 3-30 16,0 0-11-16,3 18-5 15,-3 37 1-15,-9-20 2 16,-4 3 0-16,13 8-1 15,2 7 0-15,-10-15-1 16,16 11 1-16,-8-9-2 16,-1-8 1-16,7 4-1 15,-11-18 1-15,-2 2-1 16,7 1 0-16,0-5 2 16,0-1-1-16,1-7 0 0,-5-7-7 15,2-10-59-15,-4-4-46 16,8-13-184-16,7-2 181 15</inkml:trace>
  <inkml:trace contextRef="#ctx0" brushRef="#br0" timeOffset="32225.53">9452 17718 1103 0,'-4'10'468'0,"1"5"-251"16,-3-4-39-16,3 3-60 16,2 7-22-16,-1 0-45 15,4 9-14-15,-1 4-18 16,-1 2-3-16,1 5-5 15,-4 3 1-15,2 8 1 16,-5-12 1-16,1 2 1 0,2-8-2 16,-3-14-3-16,3 3-1 15,2-8 1-15,-2-3 2 16,1-5 10-16,-1-6 6 16,-2-5-40-16,0-3-41 15,4-2-136-15,0 1 113 16</inkml:trace>
  <inkml:trace contextRef="#ctx0" brushRef="#br0" timeOffset="32577.24">9158 17919 1015 0,'0'0'468'0,"0"1"-224"0,3-3-39 15,-3 2-67-15,0-1-23 16,11 0-14-16,10 1-7 15,32 6-26-15,-23 4-10 16,4-6-17-16,1 4-10 16,-2-5-11-16,-7-3-4 15,-2 0-4-15,-2-3 1 16,-9-1-20-16,-1 0-49 16,-3 2 39-16</inkml:trace>
  <inkml:trace contextRef="#ctx0" brushRef="#br0" timeOffset="33500.21">9616 18305 665 0,'39'-34'361'16,"-36"29"-63"-16,0 2-40 15,-2 3-69-15,-1 0-33 16,-1 0-69-16,-1 0-28 16,1 0-31-16,0 6-7 15,2 15 6-15,8 31 1 0,-9-20-2 16,-11 6-2-16,12 4-5 15,3 1 1-15,2-5-4 16,4-6-2-16,-2-8-3 16,-5-3-2-16,0-11-2 15,2-2 1-15,-5-6 3 16,7-3 7-16,-7-3 6 16,4-1 2-16,-2-12-5 15,6-3-6-15,0-13-9 16,7-7-3-16,7 0-2 15,-8 0 0-15,10 8 0 16,-11 2-1-16,-6 8 1 16,4 1 0-16,0 3-1 15,-1 1 1-15,1-1 0 16,-2 1 0-16,-4 0 0 16,4 0 0-16,-3 6-1 15,-1-1 4-15,-1 7-32 0,-1 4-40 16,-2 2-90-16,-1-1 126 15,0 0-9-15</inkml:trace>
  <inkml:trace contextRef="#ctx0" brushRef="#br0" timeOffset="34709.11">10175 18325 419 0,'28'-15'266'15,"-26"16"-14"-15,-5 1-64 16,-2-1-16-16,4-1-10 16,1 0-3-16,0 0 4 15,-1-1-14-15,1 0-27 16,-1 0-17-16,0 0-43 15,0 0-6-15,0 0-11 16,-1-1-7-16,1 1-14 16,0 0-8-16,-5 1-10 15,-15 6-3-15,-32 23-2 16,16-6 1-16,10 6-1 16,3 0 0-16,8 1 0 15,5 2 0-15,3-5 0 16,1-1-1-16,7-3 0 15,1-5 0-15,5-2 1 16,-2 1 0-16,5-10 0 0,-2 2 0 16,1-2 1-16,5-6 0 15,-2-1 0-15,8-5 2 16,-7-2 1-16,2-6 0 16,7-4-1-16,-7-9-1 15,11-15-3-15,-8 0 1 0,-6-7-1 16,8 9 0-16,-11 6 0 15,8 5 0-15,-6 13 1 16,-14 0 1-16,5 12-5 16,-1 3-4-16,-4 6-3 15,3-6 0-15,-1 1 4 16,-7 21 3-16,-10 29 2 16,19-26 1-16,4 4 0 15,-3-4-1-15,3 0 1 16,-5 1 0-16,7-7 0 15,3-3 0-15,5-1 0 16,-1-7 0-16,-1-2 0 16,2 4 1-16,0-11-2 15,5-2-5-15,-1-3-11 16,0-4-6-16,-4-10-12 16,1-7 2-16,-2-9 10 15,0-8 6-15,-4 6 11 0,-2 2 4 16,-3 5 1-16,0 2-1 15,-1 12 1-15,-1 5 0 16,0 9-16-16,-2 6-1 16,0 9-1-16,-1 4 2 15,-5 11 16-15,1 1 1 16,0 9 0-16,-2 4 0 16,0 11 1-16,2 2 0 15,-2-11 0-15,0-2 0 16,3-12 0-16,-1 5 0 0,1 4 1 15,-2-3 0-15,-1 1 0 16,0-6 0-16,0-10 1 16,0-2 2-16,2-11 4 15,5-7 2-15,0 0 12 16,0-6-12-16,0 5-73 16,0 0-29-16,2-3 43 15</inkml:trace>
  <inkml:trace contextRef="#ctx0" brushRef="#br0" timeOffset="35294.2">10378 18360 773 0,'-29'-9'404'0,"29"4"-99"15,0 1-61-15,4-3-73 16,4-3-28-16,7-6-41 16,2-5-19-16,9-4-31 15,3 1-13-15,10-2-20 16,8 7-7-16,0 7-8 15,-8 1-4-15,-3 11-1 0,-5 6-3 16,-9 13 0-16,6 8 0 16,-15 8 2-16,1 0 1 15,-5 7 1-15,-6-3 0 16,-1 5 1-16,-11 1 1 16,-14-6 2-16,1-7 3 15,-4-12 6-15,-9-4 2 16,3-12 6-16,-10-4-1 15,-7-16-4-15,7-6-2 16,2-10-7-16,7-3 10 0,8 3-32 16,6 3-28-16,8 13 31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25:39.90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2125 7995 29 0,'28'-50'27'16,"-28"47"21"-1,1-2 1-15,0-6 6 0,-2 7 5 16,5-9 7-16,0 4 3 16,-10 6 14-16,15-3 1 15,-7-3 1-15,2 0 1 16,12-2-3-16,-32-3-4 15,18 12-8-15,2-5-3 0,-24 4 1 16,39-7 4-16,-17 6 10 16,0 0 3-16,21-2-1 15,-45 8-3-15,22-3-6 16,0 1-3-16,1-1-12 16,-1 0-8-16,0 1-18 15,0 0-7-15,0 0-9 16,0 0-1-16,0 0-7 15,2 8 0-15,-3 20-4 16,-8 20-1-16,0-18 0 16,1 4 0-16,10 5-1 15,-8 13 0-15,-4 6-2 16,-4-6 0-16,-5 7-2 16,2-2 1-16,0-10-2 15,5 3 1-15,0-15 0 16,2-6-1-16,3-4 0 15,0-7 1-15,5-7 2 16,-3-3 3-16,3-10 3 0,2 0-1 16,-1-8-44-1,6-4-50-15,3-7-151 16,-1-1 145-16</inkml:trace>
  <inkml:trace contextRef="#ctx0" brushRef="#br0" timeOffset="714.8">2145 7890 546 0,'-6'7'268'0,"-4"-3"-88"15,7-3-23-15,2 0-58 16,1-5-21-16,0 2-11 0,0 1 3 16,0 0 17-1,0 0 6-15,0 0-7 0,0 0-9 16,1 0-7-16,5-9-10 16,26-32-13-16,-18 19-5 15,12-1-10-15,12-5-6 16,2-7-11-1,-2 1-2-15,5-2-5 0,-3 6 0 16,-5 6-3-16,5 0-4 0,-8 9 3 16,-5 6-1-16,0 6-1 15,-2 7 2-15,-6 10-3 16,-4 4-1 0,-3 8 1-16,-1 0 0 0,1 11 1 15,0-2 0 1,-25 5 1-16,10 2 0 0,-8-7-3 15,0 3 0-15,8-4 0 16,-24-6 0-16,-9 1 4 16,-7-3 0-16,-3-9 1 15,-2 2-1-15,-2-8 0 16,-5-8 0-16,4-2-1 16,0-3 4-16,14-7-5 15,12 0 0-15,4-1-2 16,11-3-3-16,-1-4 0 15,3 1-15-15,5-6-88 16,4-1-96-16,7 6 122 16</inkml:trace>
  <inkml:trace contextRef="#ctx0" brushRef="#br0" timeOffset="1995.25">2425 8443 298 0,'19'-36'208'16,"-21"29"-2"-16,1 2-56 15,4 1-18-15,0 6-19 16,-3-2-5-16,0 0-20 15,0-1-1-15,0 0-12 16,0 0-10-16,0 1-1 0,0 0-8 16,0 2-11-16,-4 14-3 15,-15 32-12 1,9-22-5-16,-3 3-9 0,9 3-1 16,-10-2-4-1,-11 1-1-15,19-4-1 0,-11-2-2 16,11 3 0-16,8-7 0 15,-10-7-2-15,4-7 0 16,0-2 2-16,-9-12 2 16,14 1-10-16,3-3-31 0,5-13-131 15,8 4 110 1</inkml:trace>
  <inkml:trace contextRef="#ctx0" brushRef="#br0" timeOffset="2628.5">2698 8462 464 0,'6'-5'283'0,"1"-1"-21"16,2 2-35-16,2-2-63 15,-4-3-32-15,1 3-42 16,-2-5-10-16,-2 6-7 0,-1 3-3 16,-5 2-7-16,1 0-7 15,0 0-10-15,0 0-2 16,-17 7-5-16,-42 14-4 16,40-13-14-16,9 1-5 15,-11-4-3-15,10 4-2 16,-10-3-4-16,-4 1 0 15,12-3-5-15,2 2-2 16,8-1 0-16,-6-1-1 16,7-3-3-16,3-1 0 0,3 1 0 15,-3-1 0 1,0 0 3-16,4 1-1 16,16 5 1-16,30 13 0 15,-31-8 0-15,-1 1 1 0,-5 2 1 16,-21 5 0-16,16-2 0 15,1 4 0-15,-4 1 0 16,17 2 1-16,-40 2-1 16,11-1 1-16,-5-4 1 15,0-1-1-15,22-3 1 16,-25-4 0-16,0-2 2 16,-3-4-1-16,-7-3 0 15,4-4-1-15,6 0-1 16,-9-9 1-16,8 3-1 15,5-1 0-15,3-16-2 16,5 7-1-16,3-13 1 16,-2 1-26-16,5 7-50 15,7-1-38-15,0 5-127 16,7 3-48-16,-2 6 179 0</inkml:trace>
  <inkml:trace contextRef="#ctx0" brushRef="#br0" timeOffset="3149.23">2950 8528 978 0,'33'-15'434'0,"-48"22"-211"15,0 2-39-15,-7 2-57 16,3 2-26-16,4 4-41 16,3 1-20-16,1 1-21 15,2-2-5-15,5 2-4 16,-7 0-3-16,7 1-2 16,-1 0-2-16,-2-2 0 15,1-2-1-15,6-8-1 16,1 5-1-16,-1-9 0 15,11 0 0-15,5 2 0 0,-2-7 0 16,9-2 1-16,-6-5 2 16,-8-12 0-16,1 3 0 15,0-7 1-15,-2 1-1 16,8 1 1 0,-10-5 0-16,-1-2-1 15,0 1 1-15,-5 4-3 0,2 2-1 16,-2 8-4-16,-8 4 0 15,0 4-1-15,-4 4 3 16,-4 2-1-16,5 2 0 16,-3 0 0-16,4 4 10 15,10 1-45-15,-6 1-26 16,8 2-71-16,-1-2-64 0,2-3 130 16</inkml:trace>
  <inkml:trace contextRef="#ctx0" brushRef="#br0" timeOffset="3778.08">3325 8286 975 0,'-2'-9'446'0,"-6"9"-189"0,-3 0-48 16,-2 3-73-16,1 10-35 16,0 4-51-1,-3-6-17-15,3 13-15 16,3 5-5-16,-6-7-4 0,4 14-2 16,0-3-4-16,-3-7-2 15,-10 11-1-15,10-4 0 16,-2 0 2-16,5 2 0 15,18-7 2-15,-15 4 0 16,11-5 0-16,-8-1-2 0,-3-12-4 16,17-5-1-1,-17-8 0-15,7-1 6 16,8-6-14-16,-16-3-10 0,15 2-16 16,4-9-12-1,-20 8 5-15,27-10 7 0,3-6 17 16,4 3 9-16,24-7 8 15,-17 6 0-15,-1 4 2 16,-4-1 1-16,-1 8 1 16,-10 1 2-16,-4 6-4 15,9 5-1-15,-13 7 0 16,-2 4 1-16,-3 8 1 16,-8 2 0-16,6 3 0 15,-2 3 1-15,-1 6 0 16,-4-4 1-16,-7 4 0 15,2-5 0-15,-9-12 1 16,6 6 0-16,-10-10 1 16,-1-2 1-16,5-3 0 15,-9-6 0-15,8-9-1 0,-5 6-4 16,7-13-78-16,2-2-98 16,4 7 111-16</inkml:trace>
  <inkml:trace contextRef="#ctx0" brushRef="#br0" timeOffset="7979.78">4128 7980 551 0,'0'-2'285'0,"0"0"-77"16,2-4-30-16,-2 2-53 0,1-1-17 16,-1 3-28-16,0 1-11 15,0-2-18-15,0 2-7 16,0 0-8-16,0 0-5 16,0 0-6-16,0 0-2 15,0 0 0-15,0 0 2 16,0 0 2-16,0 0 2 15,0 0-1-15,4-2-3 16,9 0-6-16,25-10-2 0,-22 9-7 16,3 2 0-1,2-1-2-15,6 3-2 16,-3 2-1-16,-3-2-1 16,1 3 0-16,-5-1 0 0,-1-1-2 15,-3-1 1-15,1 3-1 16,-5 0 0-16,0-2 1 15,4 1 0-15,-11-4-4 16,2 2-22-16,-2-2-94 16,-2 2-39-16,0 0 85 15</inkml:trace>
  <inkml:trace contextRef="#ctx0" brushRef="#br0" timeOffset="8479.12">4188 8058 437 0,'-11'40'272'0,"11"-41"6"15,-2 0-64-15,2 1-70 16,0 0-29-16,0 0-39 15,0 0-7-15,0 0 5 16,0 0 3-16,0 0-6 16,10 0-6-16,5 0-8 15,33 1 0-15,-24-2-3 16,-3-5-1-16,0 1-9 16,-4-2-5-16,3-1-13 15,4 3-6-15,-7-1-10 16,2 2-2-16,-3 0-6 15,-6-1-1-15,4 5-1 16,-7 1-4-16,-4 3-76 16,0 2-63-16,-1 5 88 15</inkml:trace>
  <inkml:trace contextRef="#ctx0" brushRef="#br0" timeOffset="9519.869">5058 7923 493 0,'28'-50'304'15,"-28"46"-31"-15,0 3-106 0,0-9-25 16,1 7-56-16,1 3-16 15,-2-4-13-15,0 4-1 0,0 0 9 16,0 0 2 0,0 0-14-16,0 10-7 0,0 10-16 15,-3 30-8-15,-7-17-10 16,0 4-1-16,-3 6-6 16,-6 1 0-16,2 5-2 15,-2 4 0-15,2-1-1 16,0-5 1-16,2-8-1 15,1-11-1-15,4-6 1 16,2-2 0-16,2-8 2 16,3-1 1-16,-1-10 2 15,2 0-18-15,-1-9-75 16,-2-6-70-16,7-9 90 16</inkml:trace>
  <inkml:trace contextRef="#ctx0" brushRef="#br0" timeOffset="10052.449">5042 7868 587 0,'-7'-35'329'16,"-6"36"-30"-16,23-2-77 0,-21 2-52 15,11 0-33-15,11-1-43 16,-23-2-17-16,31-5-16 16,-6 2-3-16,7-7-10 15,26-5-3-15,-10 3-9 16,12-2-6-16,0-3-7 15,-2 4-5-15,2 1-3 16,-9 1-4-16,0 9-3 16,-2 4-3-16,-10 8-2 15,-21 6-1-15,7 11 0 16,-19 4 1-16,2-1 1 16,9 2 5-16,-23 5 0 15,9-2-4-15,-21 3-1 16,-3 0-4-16,-6 0 0 15,2-8 2-15,0-1 2 16,2-5 0-16,1-16 4 0,-3 5 2 16,4-11 0-1,6-1 0-15,0-10-4 16,-11-9-2-16,22-5-5 16,-7 1 2-16,13 0-42 0,16 5-28 15,-10 7-93-15,8 2-53 16,2 10 135-16</inkml:trace>
  <inkml:trace contextRef="#ctx0" brushRef="#br0" timeOffset="10585.859">5844 7604 896 0,'14'-78'439'16,"-30"76"-163"-16,1 2-117 16,5 0-30-16,-1 6-52 15,-3-1-21-15,2 3-24 16,1 4-7-16,2 1-10 0,7 5-1 16,2 1-5-16,-1-2-2 15,-2-5-2-15,5-4-1 16,13 1-1-16,4 0 0 15,7-6 1-15,-2-1-1 16,-5-4 1-16,-1-8 1 16,1-3 2-16,-4-2 0 15,-3-7 1-15,-1 1 0 0,-6-1 0 16,-2 1-1-16,-7 4-1 16,-3 0-1-16,-4 8-5 15,-2 2 0 1,-3 5-3-16,-2 3 7 0,-4 6-40 15,-3 0-38-15,10 7 49 16</inkml:trace>
  <inkml:trace contextRef="#ctx0" brushRef="#br0" timeOffset="11838.09">5475 8494 203 0,'18'-58'165'0,"-25"55"9"16,8-2-12-16,2 4-1 0,-5-4-9 16,2 4-3-1,0 0-5-15,0 0-7 0,0 0-16 16,0-1-12-16,0 1-37 15,0 0-17-15,0 0-26 16,0 1-8-16,0 0-2 16,-1 5-1-16,-2 12-5 15,-10 32-3-15,6-25-4 16,-2-3-1-16,2 1-1 16,2-1-1-16,2-2 1 15,-1-1 0-15,3-6 1 16,-1-1 1-16,2-7 0 15,-2-5-3-15,2-3-57 16,0 3-56-16,0 0 68 16</inkml:trace>
  <inkml:trace contextRef="#ctx0" brushRef="#br0" timeOffset="12465.68">5798 8444 650 0,'3'-1'335'16,"-1"1"-98"-16,3-2-23 0,-5 0-57 15,0 1-33-15,0 0-40 16,0 0-16-16,0 0-16 15,0 1 0-15,0 0-4 16,0 0 0-16,0 0-6 16,-1 0-8-16,0 0-12 15,-1 0-5-15,-13 1-10 16,-27 30-2-16,24-28-1 16,-2-3 0-16,-2 1-2 15,3-2 0-15,11 2-2 16,-4 1 0-16,5-2-2 15,5 5-1-15,2-3-2 16,2 0-1-16,-2-2 1 16,0 0 1-16,14 4 2 15,38 17 0-15,-35-13 2 16,6 2 0-16,-3 0 0 0,-4 3 0 16,-1 0 0-1,-11-1 1-15,4 3 0 0,-8-2 1 16,2 0 1-16,0 0 0 15,-13-4 0-15,-1-1 1 16,-4 1 0-16,-9-6 0 16,12 2-1-16,3 1 0 15,-8-4-1-15,6 2 0 0,-6-4-1 16,-5 0 1 0,10-4-1-16,1 1 0 0,0-1 0 15,7-5 0-15,0 3 6 16,2-2-22-16,3-1-57 31,2 3-41-31,6-2-161 16,3 1 173-16</inkml:trace>
  <inkml:trace contextRef="#ctx0" brushRef="#br0" timeOffset="12962.92">6151 8478 704 0,'8'-2'443'0,"-17"2"5"15,8 2-238-15,-4 1-36 16,-5 2-59-16,3 1-25 16,-6 1-32-16,0 1-8 15,-5 7-16-15,3-5-8 16,2 3-11-16,-1 1-3 15,4-7-6-15,-1 5-2 16,4 2-2-16,3-5-1 16,-14 5-1-16,18-2 0 0,6-5 0 15,-1 1-1-15,20-6 1 16,-16 3 0-16,1-3 0 16,2 0 0-16,-1-4 2 15,3-2-1-15,-3-4 0 16,8-4 1-16,-7-4 0 15,-3-1 0-15,3-3 1 16,-11-1-1-16,1 2 0 16,1-1 0-16,-4 5-1 15,-3 1 0-15,-1 3-1 16,2 3 0-16,-9-2-1 16,4 3-1-16,3 4-1 15,-4 2-1-15,3 1-11 16,0 2-13-16,1 1-51 15,0 1-35-15,5 3-92 16,-1 0 122-16</inkml:trace>
  <inkml:trace contextRef="#ctx0" brushRef="#br0" timeOffset="13635.29">6542 8241 1122 0,'-3'-16'525'0,"0"4"-216"0,-2 4-158 15,2 3-35-15,1 8-59 16,-2 1-20-16,2 5-24 15,-3 3-5-15,-2-3-3 16,-1 6 0-16,-5 4-2 16,-1 3 0-16,5 11-1 15,-6 3 0-15,1-2-1 16,2-2 0-16,-9-1 0 16,9-1 0-16,0-3 0 15,2 3 0-15,3-2 0 16,0-3 0-16,0-2 1 15,0-3-1-15,1-4 1 16,1-5 0-16,0-5-1 16,6-2 1-16,-1-8-2 15,2-5 0-15,9-5-2 0,-4-7-5 16,8-4-13-16,1 1-3 16,3-4-3-16,0 3 5 15,6 4 12 1,0 2 5-16,-3 4 3 0,2 6 0 15,-4 2-1-15,-1 5 0 16,-3 6-1-16,-3 3 2 16,-4 9 0-16,-4 2 1 15,-9 4 2-15,1 1-1 16,-8 2 1-16,-2 1 0 16,0-2 1-16,-4 1 0 0,-1-3 2 15,-9-9 0-15,2-3 5 16,0-6 5-16,-2-7 2 15,4-1 0-15,-2-10-6 16,4-6-4-16,4-6-5 16,4 1-1-16,7 2-27 15,0 4-35-15,6 7 496 16,3 3-348-16</inkml:trace>
  <inkml:trace contextRef="#ctx0" brushRef="#br0" timeOffset="16282.04">8629 7728 327 0,'-12'1'218'0,"-19"2"-10"15,27-2-53-15,-6-1-17 16,10 0-29-16,-5 0-13 16,8 3-16-1,-3-4-2-15,0 0-9 0,0 0 1 16,0 0-1-16,0 0-5 15,0 0 5-15,0 0-5 0,0-1-7 16,1-8-5-16,8-2-7 16,44-24-5-1,-34 19-7-15,15 3-7 16,-3 2-8-16,0 2-4 16,3 7-8-16,-9-1-1 15,4 6-2-15,-3 2-2 0,-4 5 1 16,0 2-1-16,-6 4 1 15,1 4 0-15,-6 3 0 16,-5-1 0-16,2 9 0 16,-6-9 0-16,-3 4 0 15,1 2 0-15,-5-5 0 16,0 13-1-16,1-10 0 16,-3 1 0-16,1 0 0 15,-1-6 0-15,2 4 0 16,3 3 0-16,-3-3 0 15,4 2 0-15,1-1 0 16,0-5-1-16,4 4 1 16,2-1 0-16,4-2-1 15,1-1 1-15,5-1-1 0,2-1 1 16,10-1-1-16,-4-2 0 16,6 1 0-1,3-3 1-15,-3-3 0 0,5 5 0 16,-1-10 0-16,-5-1 0 15,-2 5-1-15,0-2 1 16,-2-1 0-16,-23 4 0 16,20-5 0-16,-3-1 1 0,0-4 6 15,20-7-14 1,-20 2-45-16,-1-4-25 0,-6-1 98 16,3-4-39-16</inkml:trace>
  <inkml:trace contextRef="#ctx0" brushRef="#br0" timeOffset="16884.58">9484 7711 569 0,'9'-5'323'0,"-10"3"-30"15,2 2-85-15,-1-5-44 16,-1 4-27-16,0 0-46 15,0 0-20-15,-1 1-35 16,1 1-3-16,-12 28-2 16,-14 30 1-16,8-21-10 15,-4 3-4-15,-7 1-7 16,-5 7-3-16,-9 11-2 16,-7 3 0-16,-3 12-1 15,-7-3 0-15,-4-4-2 16,-4-7 1-16,2-15-1 15,16-3 0-15,14-12-1 16,10-2 0-16,14-12 0 16,-4-1-1-16,10-7-6 15,4-2-29-15,5-5-84 0,6-3 79 16</inkml:trace>
  <inkml:trace contextRef="#ctx0" brushRef="#br0" timeOffset="18264.9">9732 8509 251 0,'6'-31'180'0,"-3"23"35"0,-1 3-22 15,-1 1-19-15,0 1-8 16,-2 2-15-16,1 0-7 16,-1 0-27-16,-1 0-13 15,1 1-30-15,0 0-14 0,0 0-20 16,0 0-8 0,-4 2-15-16,-6 14-5 15,-33 35-4-15,30-25-2 0,-3 3-2 16,0 2 0-16,7-2-2 15,-2-6 0-15,10-5 0 16,2-1 0-16,-4-10 2 16,4 8 0-16,2-18 3 15,1-2-16-15,1-6-58 16,6-10-62-16,-1 0 74 16</inkml:trace>
  <inkml:trace contextRef="#ctx0" brushRef="#br0" timeOffset="18832.09">10021 8483 620 0,'0'-3'388'0,"1"0"-42"15,-2 0-130-15,1 2-34 16,0 0-72-16,0 0-24 16,0 0-33-16,-1 0-9 15,-1 0-16-15,1 1-6 0,-18 1-10 16,-34 6-2-16,25-2-5 16,1 2-1-16,7 0-2 15,0-1 0-15,-8 0-1 16,17 2 0-16,7-5-1 15,-13 1-3-15,32-1-1 16,-10-2 0-16,3 3 0 16,15 1 2-16,-7-4 0 15,1 6 0-15,7 3 0 16,-3 3 1-16,1 6 0 16,6-1 1-16,-9-3 0 15,3 3 0-15,-6 1 1 16,-8-4 0-16,-8 3 2 15,0-2 0-15,-9-5 2 16,-3 2 1-16,-1-5-1 16,-8 4 0-16,-4-3 1 15,-5 3-1-15,0-3 0 16,-17-7-1-16,20-2 1 16,3-8-1-16,6 2-1 15,18-3 1-15,-8-1-3 0,4 1-1 16,2 4 2-16,5-5-18 15,4-3-78-15,3-7 0 16,7-5 41-16</inkml:trace>
  <inkml:trace contextRef="#ctx0" brushRef="#br0" timeOffset="19317.78">10191 8514 1123 0,'75'-28'483'0,"-77"28"-265"15,-2 8-47-15,-1-2-61 16,-3 5-29-16,0 0-30 16,-5 2-8-16,-3 5-10 15,2 0-5-15,1 3-8 16,-2-2-5-16,9 0-8 15,0 0-2-15,4-2-3 16,3-4 0-16,4 3-2 16,-1-1 0-16,4-3 0 15,2-1 0-15,-1-10 0 16,2 0 0-16,3 0 1 0,-2-1 0 16,2-6 0-16,-5-5 1 15,8-9-1-15,1-1 1 16,-1 1 0-1,3-3 0-15,-11 2 1 0,-6-2 0 16,-2 4 0-16,-1-2 0 16,-9 2-1-16,-14 1-1 15,8-2-2-15,0 7 0 0,2 6-5 16,23 3 1-16,-20 5-2 16,2 4-1-1,-2 1-8-15,-7 3-18 0,13 2-77 16,1 5-66-16,3-2 108 15</inkml:trace>
  <inkml:trace contextRef="#ctx0" brushRef="#br0" timeOffset="20392.02">10657 8319 975 0,'0'-7'438'16,"0"2"-199"-16,0 3-35 16,0 0-64-16,0 2-29 15,0 0-51-15,0 0-19 16,0 0-25-16,-1 4 0 15,-3 21-2-15,-8 22-1 16,1-17-2-16,3 2-3 0,-8 3-1 16,4-4-1-16,6 4-2 15,-4-3-1 1,3 3-1-16,-3 2 1 16,-1-7 0-16,-3-3-1 15,9-8 0-15,5-7 0 0,-2-1 0 16,-1-8 1-16,-1 4-1 15,-4-4 1-15,7-11-3 16,10 2 0-16,-1-12-4 16,-1 4 1-16,5 0 0 15,2-6 0-15,1 1 0 16,7-1 0-16,-3-2 2 16,-1 4 0-16,4 1 0 15,-2 0 0-15,1 7 0 16,-3 5 0-16,-2 4 0 15,0 5 1-15,-5 4 0 16,2 0 0-16,-6 5 1 0,0 0 0 16,-3 3 0-1,1 1 1-15,-5 1 0 16,-1 5 1-16,-7-3 3 0,-4 3 0 16,-6-2 2-16,-1-1 0 15,-6-1 2-15,2-5 4 16,-3 0 3-16,2-5 2 15,2-5-2-15,-2-4-4 16,4-2-6-16,5-5-2 16,0-6-4-16,1 0-1 15,6-8-2-15,0-1-2 16,3 9-44-16,2-4-33 0,6 8 50 16</inkml:trace>
  <inkml:trace contextRef="#ctx0" brushRef="#br0" timeOffset="37913.71">1876 10027 58 0,'0'-1'35'0,"0"0"10"16,0 0 2-16,4-4 9 15,-3 2 1-15,0 0-13 16,-1 2 6-16,0 0 17 15,0-1 4-15,3-2 10 16,6 1 0-16,-3 0-1 16,18-28-1-16,-12 28 3 15,-12 0 0-15,3 0-2 0,1-2 4 16,-9 2 13-16,5 2-1 16,-1-3-6-16,1 4-1 15,0-1-10-15,0 0-4 16,0 0-12-16,-1 0-11 15,0 0-19 1,0-1-10-16,0 2-14 0,-1 0-4 16,1 0-5-16,0 0 0 15,-1 17 0-15,-9 39 0 0,-4-21 2 16,10 5 0 0,-6 9 1-16,-4-6-1 0,10-2 1 15,-11-1 0-15,10-6 0 16,-2 2 1-16,-6-1 0 15,3-5 0-15,-6-6 0 16,9-1 1-16,-1-10-1 16,-3 0 1-16,6-3-1 15,-5-6 1-15,11 2 2 16,-1-2-1-16,-1-4-22 16,2-1-35-16,-1 0-104 15,1 0 97-15</inkml:trace>
  <inkml:trace contextRef="#ctx0" brushRef="#br0" timeOffset="38548.32">1976 10004 455 0,'-38'-42'249'0,"34"40"-51"16,6 1-11-1,0-2-48-15,-3 2-28 0,1 0-26 16,0 0-5-16,0-1 0 15,0 1 2-15,0 0-4 16,1-2-5-16,12-10 0 16,32-23 0-16,-32 13 1 15,2 6-7-15,5-7-9 16,4-2-8-16,3 3-17 16,2-9-3-16,-4 9-15 15,2-4-3-15,4 7-4 16,-1 3-2-16,7 9-6 15,1 7-1-15,-4 10-5 16,-1 6-1-16,-6 4 0 31,-4 6 3-31,-6 1 4 0,-3 2 0 0,-8 2 3 0,-3-2 1 16,-6 1 1 0,-4 3 1-16,3-5 0 15,-10-3 0-15,-8-5 1 16,-6-5 0-16,-13 2 2 15,-4 0 0-15,-15-6 1 0,18-1-1 16,5-12-2-16,1-1-1 16,14-3-1-16,-11-3-2 15,-4-1 0-15,6-2-3 0,5-1-3 16,6 4-14 0,11 5-43-16,-1 3-27 0,15 2-97 15,-6-5-40-15,8 6 140 16</inkml:trace>
  <inkml:trace contextRef="#ctx0" brushRef="#br0" timeOffset="39661.759">2217 10441 395 0,'17'-34'231'0,"-14"33"-29"0,-2-1-18 16,-1-1-32-16,0 2-10 15,0 0-12-15,0 0-4 16,0 0-28-16,0 0-20 0,0 0-31 16,-1 1-15-16,0 0-10 15,0 0-1-15,0 0-4 16,-2 5-4 0,-2 11-6-16,-11 31-3 0,10-24-1 15,-2 1 0 1,4-1-1-16,1-1 0 0,1 0 1 15,-1-2 1-15,-5-1 0 16,2-4 1-16,2-4 0 16,-2-4 1-16,7-5 0 15,-1-2-1-15,0-2-5 16,0 1-19-16,-1 0-53 16,0 0-36-16,1 0-116 15,0-2 139-15</inkml:trace>
  <inkml:trace contextRef="#ctx0" brushRef="#br0" timeOffset="40313.189">2626 10372 500 0,'-3'-3'294'16,"9"-1"-20"-16,-5 2-31 15,-1 2-48-15,0-1-29 16,-1 0-46-16,1 0-16 16,0 0-31-16,-1 0-12 0,0 1-19 15,-4 0-11-15,-18 6-12 16,-18 6-5-16,20-5-6 15,2 3-3-15,-2-2-1 16,-4 2-1-16,8-4-1 16,0-1-1-16,5 1 0 15,4-2 0-15,-2 0-1 16,-3-1-1-16,6-1-3 16,10 0 0-16,-1 1 0 15,-2-3-1-15,13 3 2 16,30 5 0-16,-10-2 1 15,-14-2 1-15,-1 2 1 16,2-1-2-16,-6 2 2 16,5 4 0-16,-2-2 0 15,5 6 1-15,-13 0-1 16,-1 0 1-16,-4 6 2 16,-10 1-1-16,-3-1 2 15,-5-3-1-15,-7-3 1 0,1-1 0 16,0-3 2-1,2 0 0-15,-6-7 1 0,2-4 0 16,-1-3 0-16,-5-3-1 0,5-2-1 16,0-4-1-1,9 3-2-15,1-9-2 16,1 5-3-16,9 2-1 16,2 0-3-16,-4 3-11 15,23 3-53-15,-14-4-45 0,6 1-117 16,12 1 139-1</inkml:trace>
  <inkml:trace contextRef="#ctx0" brushRef="#br0" timeOffset="40837.82">2859 10428 599 0,'14'-4'388'0,"-11"4"39"16,-19-2-154-16,14 2-89 0,-17 1-31 15,0 3-55 1,11 5-16-16,-12 5-19 0,9 1-5 16,-10 5-5-16,3-2-2 15,1 2-11-15,-1-2-7 16,8-5-15-16,-20-1-7 15,27-2-7-15,2-2-1 16,3-1-3-16,29 5 1 16,-16-6-1-16,1 4 0 15,6 0 1-15,1-7-1 16,-1 2 1-16,2 0 1 16,-3-4 0-16,-2-3 1 15,0-3 0-15,-10-8 1 16,-3-1-1-16,-2 2-1 0,2-2-1 15,7 1 1-15,-9-7 0 16,-4-4 0-16,-10 0 0 16,-4-2-1-16,2 3 0 15,-3 3-1-15,3 1-1 16,-5 8-1-16,1 5 0 16,4 2 0-16,1 4-4 15,0 0-11-15,0 1-25 16,3 4-21-16,-2 5-57 15,8-2-30-15,4 3-69 16,-2-3-73-16,8 6 190 16</inkml:trace>
  <inkml:trace contextRef="#ctx0" brushRef="#br0" timeOffset="41550">3124 10239 926 0,'-11'-16'468'0,"4"3"-105"16,16 3-124-16,-11 13-76 15,6-4-39-15,1 1-61 16,-7 0-18-16,1 0-17 16,0 2 3-16,-3 19-3 15,0 28 2-15,4-16-6 16,6-3-1-16,-15 5-6 16,2 0-4-16,-1-4-5 15,-11 3-2-15,13-3-2 16,-3 2 1-16,1-4 1 15,1-5-2-15,2 0 1 16,0-5 0-16,1 0 0 16,0-2 0-16,0-12 0 15,1-5-1-15,4-8-3 16,0-3-1-16,6-7-2 16,2 1-2-16,23-9-3 0,-17-2-5 15,2-4-5-15,3-3 0 16,-38 2 4-16,41 0 6 15,1 0 5-15,-3 8 1 16,23 8-2-16,-21 6-1 16,-9 10-3-16,-3 3-1 15,3 10 1-15,-10 3 1 0,1 9 4 16,-1 1 1-16,-9 3 1 16,2 5 1-1,-4 4 1-15,0 6-1 0,-6-2 2 16,-6-9 0-1,0-4 1-15,-3-2 2 0,-1-12 2 16,-1-1 1-16,2-10 1 16,-3-6-2-16,0-8-2 15,2-1-3-15,-2-8-6 16,7-2-15-16,4 0-50 16,5-1-40-16,7 7-81 15,2 0-34-15,7 7 139 16</inkml:trace>
  <inkml:trace contextRef="#ctx0" brushRef="#br0" timeOffset="42514.75">3954 10138 337 0,'-59'-30'243'16,"48"27"-10"-16,3-1-32 15,0 2-20-15,1-1-31 16,10 0-12-16,-1 1-16 0,3 0-7 16,-5 2-9-1,0 0-7-15,0 0-6 0,0 0-2 16,13 3-11-16,25 6 3 16,-13-4-16-16,1-2-9 15,7-3-17-15,-6 5-17 16,12-3-13-16,-1-1-1 15,0-1-5-15,14-2 1 16,-30-6 0-16,5 4-1 16,-10-2 1-16,-12 0 5 15,7 1-38-15,-14-3-34 0,-1 1-89 16,3 0-54-16,-14 2 124 16</inkml:trace>
  <inkml:trace contextRef="#ctx0" brushRef="#br0" timeOffset="42880.32">3921 10308 974 0,'-6'-1'431'0,"-3"1"-217"16,3 1-42-16,14-1-52 15,-1 4-24-15,14 0-20 0,-5-7 2 16,4 7 7 0,3-2-2-16,6 1-1 15,-8 7-4-15,4-6-18 16,3 1-6-16,-1 0-19 0,8-5-10 15,-3 0-12-15,-3 0-3 16,-4-4-1-16,-3-1 0 16,-6-1-11-16,1-1-35 15,-8 1-41-15,5 0 46 0</inkml:trace>
  <inkml:trace contextRef="#ctx0" brushRef="#br0" timeOffset="46250.39">4941 10004 620 0,'31'-63'311'0,"-28"56"-99"16,1 3-33-16,-2 1-66 15,-1 1-25-15,-1 1-35 16,0 0-4-16,0 0-1 0,0 0-3 16,0 1 0-1,0 0 1-15,0 0 0 0,0 0-1 16,-1 0-9-16,0 0-9 15,0 1-14-15,-5 11-3 16,-20 24-4-16,15-25-2 16,-2-1 0-16,0-1 0 15,3 2 0-15,-1-3 0 0,1 0 1 16,4-3 0 0,1-3 1-16,-3-2-1 0,10-3-1 15,0-1-2-15,5 0-2 16,-1-5 0-16,-1 1 0 15,5-1-2-15,-1-2 1 16,5 4-1-16,0-1 1 16,-1-1 0-16,17 4-2 15,-12 3 0-15,-1 5-2 16,-7 4-1-16,-10 8 1 16,13-1-1-16,-17 8 3 15,12 7 0-15,-5 2 7 16,-14 4 3-16,15 5 4 15,-11 2 3-15,-7-3-1 16,8 0-1-16,-17-3-2 16,-4-7-1-16,-4-2 0 15,-7-5-1-15,2-4 2 16,6-4 0-16,7-5 0 16,-3-6 0-16,6-6 1 15,-10-6-1-15,1-10-3 0,10 5-2 16,1-7-5-1,9 1-2-15,9 7-2 16,0-11-2-16,10 17 1 0,4-7 0 16,-3 6-1-16,5 8-1 15,-6-6-3-15,7 14 0 16,6 5 4-16,-4 2 5 0,2 1 3 16,2-4 5-16,-7-4-1 15,9 1 1-15,7 3-2 16,-8-6-1-1,10 4 2-15,1-8-1 0,-12-2-1 16,1 0 3-16,0-10-36 16,-4-1-30-16,7-3-74 15,6-2-122-15,-4 1 167 16</inkml:trace>
  <inkml:trace contextRef="#ctx0" brushRef="#br0" timeOffset="47116.11">5402 10019 474 0,'-10'-45'274'0,"7"47"-35"15,-1-1-33-15,-1 0-58 16,4-1-27-16,0-1-22 16,0 0-6-16,1-1 2 15,0 1 5-15,0 0-11 16,13-2-7-16,45-13-12 16,-41 6-10-16,6 1-19 15,-1-1-8-15,-44 2-17 16,45 3-5-16,-5-1-9 15,3 9-2-15,26 4-1 16,-33 2-1-16,-7 8 2 16,-6-5 2-16,-6 6 3 15,-10 2 1-15,-3 4-1 16,-3 1-1-16,-3-2 1 0,3-2 0 16,4-6 0-1,-1-2 0-15,4-7 1 0,2-3 0 16,0-4-2-16,3-2-2 15,6-4-4 1,0-2-3-16,7 1-1 0,1-2 0 16,4 5 2-16,11-1-1 15,-9 6 1-15,3 1-1 16,-2 1-1-16,-21 10 0 16,22 2 1-16,-1 2 0 0,3 9 3 15,10-4 0-15,-14 5 1 16,1 1 1-16,-6-2 0 15,0 3 2 1,-7-5 0-16,-5 1 1 0,-30 2 1 16,22 0 0-16,-7-3 2 15,0 0 0-15,18-6 3 16,-28-1 0-16,-3-6-1 16,2-2 0-16,-1-5 0 15,-5-5 0-15,7-3-2 16,-7-5 0-16,8-6-2 15,16 1-3-15,4-1-3 16,-1 1-2-16,10 3-2 16,-2 3-22-16,1-1-50 15,9 1-48-15,5 6 72 16</inkml:trace>
  <inkml:trace contextRef="#ctx0" brushRef="#br0" timeOffset="47760.44">5836 9993 878 0,'-43'-55'400'0,"33"53"-198"16,10 3-38-16,12-1-53 15,-2 0-24-15,13 0-19 16,-6-2-7-16,0 0-8 16,5-1 1-16,10 0 3 15,-6 3-3-15,8-3-7 16,2 0-3-16,-5 0-10 0,6-4-3 16,-11 6-12-16,-3 1-9 15,-10 1-6 1,-3 0-4-16,-6 1-2 0,-6-2 2 15,-5 7 0-15,-3 4 0 16,-5 6-1-16,-2 6 0 16,-5 5 1-16,2 2 0 15,-2 8 2-15,1-5-1 16,0 7 2-16,10-2 2 0,-6 2-1 16,0 1 0-16,1-10-4 15,-9-5-1-15,9-4-2 16,5 2 1-1,1 1 2-15,4 2 0 0,0-8 0 16,-2-4-1-16,3-5-26 16,-1-1-19-16,2-1-43 15,4-4-27-15,3-3-62 16,0-5-27-16,-3 3 128 16</inkml:trace>
  <inkml:trace contextRef="#ctx0" brushRef="#br0" timeOffset="48064.88">5850 10283 973 0,'-9'-9'471'0,"10"3"-147"0,6-1-102 16,3 2-67-16,8 2-34 0,8-2-35 16,3 6-17-1,-18-5-21-15,23-2-5 16,1 8-25-16,0-2-7 0,24 2-5 16,-31 3-2-16,-2-7 2 15,-12 5-22-15,-12-4-64 16,3 3 24-16,-13 6 16 15</inkml:trace>
  <inkml:trace contextRef="#ctx0" brushRef="#br0" timeOffset="51966">6528 10182 346 0,'32'-15'203'0,"-26"9"-19"15,1 2-8-15,-6-3-9 16,4-1-4-16,-4 4-7 15,-4-2-5-15,5 2-21 16,-2 4-10-16,1 0-20 16,-1-1-11-16,0 0-34 15,-1-1-16-15,0 2-26 16,0 0-11-16,-11 25-5 16,-8 28 0-16,9-13 1 15,-29-2 2-15,27-1 1 16,-5 3 1-16,3-14 1 0,26-4 1 15,-21-4 0-15,2-2-1 16,2-10 2-16,-1 3 0 16,5-9-1-16,1-5-3 15,5-5-3-15,1-9-3 16,-4-5-4-16,15-8-1 0,8-2 0 16,8-2-1-16,14-5 5 15,-10 4 2-15,-2 1 4 16,-8 2 0-1,3 15 0-15,-9 0 0 0,-6 8 0 16,4 6 0-16,-8 6 0 16,2 9 4-16,-5 6 0 15,-6 6 2-15,-5 12-2 16,-4-2-3-16,0 7 1 16,-6-3 0-16,4-3 1 15,3-3 0-15,-4-3 1 16,2 0 0-16,1-9 1 15,-8 0 0-15,6-8 1 16,3-4-1-16,-6-6 2 16,14-6 0-16,5-1-4 15,-3-5-1-15,13-8-3 16,0-3-2-16,6-9-1 0,1-6 1 16,10-6 2-16,-1 1 1 15,-3-2 0-15,4 7 0 16,-9 7 0-16,-3 6 1 15,-5 12-1-15,-7 10-2 16,1 7 3-16,-4 7 2 16,-8 13 2-16,4 7 2 15,-7 7-2-15,-2 9 0 16,17-7 0-16,-21-2-1 0,0-2 0 16,-2-11 1-1,-13 2 0-15,16-8 1 0,3-6-1 16,2-2 1-16,3-6-25 15,2-3-31-15,1-6-82 16,-1 2 61 0,0 1 25-16</inkml:trace>
  <inkml:trace contextRef="#ctx0" brushRef="#br0" timeOffset="52756.689">7127 10101 643 0,'41'21'409'15,"-50"-9"22"-15,1-2-247 16,0-1-24-16,8 8-52 0,-9-7-22 16,5-2-20-16,-1 2-7 15,-9-5-3-15,13 5 0 16,-9 10-14-16,5-3-10 15,-4 11-12-15,-4-5-4 16,-2 0-10-16,-2 2 1 16,3-10-2-16,5 4-2 15,3-8 1-15,0 1 0 16,3-6 0-16,1 1 0 0,1-7 1 16,2-3-1-16,-1 2-4 15,0 0-1-15,8-18-24 16,17-37-11-1,-7 19-26-15,6 0-5 16,6-2 18-16,0-2 13 0,-9 9 26 16,2 1 7-16,-3 10 3 15,-1 5 0-15,5 11 1 16,-7 0 3-16,-1 12 20 16,-2 5 5-16,-8 12 5 15,-1 7 2-15,-6 4-14 16,-6 0-2-16,-2 5-3 15,-3-6-4-15,-2 1-4 16,2 1-3-16,0-9 1 16,3 1-1-16,-3-8 1 15,5-3 1-15,0-8-1 16,-6-7 0-16,11-3-4 16,-6-8-5-16,7-5-11 0,2-3-9 15,12-8-19-15,5-4-8 16,3-11-15-1,9-1 3-15,-5-3 18 0,4 1 13 16,-4 8 24-16,-3 6 5 16,-1 8 2-16,-3 5 1 15,1 11 14-15,-3 5 8 16,-3 6 15-16,0 9 9 16,-6 7-6-16,1 5-6 15,-5 3-10-15,-2-3-8 0,-3-3-5 16,-7 1 0-16,-16 3-3 15,15 2-2-15,-2-2 0 16,-1-4-2-16,20-4 4 16,-19-4-4-1,2-1-36-15,5-1 36 0,1-5-14 16</inkml:trace>
  <inkml:trace contextRef="#ctx0" brushRef="#br0" timeOffset="53537.11">7947 10007 574 0,'68'-82'366'0,"-63"73"-18"15,0 3-147-15,4 0-31 16,2 2-61-16,-2 3-23 0,-4-2-27 16,-3-1-9-1,-2 4-1-15,-1 0-1 16,0 0-11-16,-2 6-7 16,-5 19-13-16,-18 28-3 15,9-13-1-15,-4 4 0 16,-3 5-2-16,-8 7 0 0,13-1-4 15,-3-5 0-15,3-9-1 16,10-7 0-16,-6-14-1 16,3-1 0-16,3-6 0 15,5-2-24-15,3-9-47 16,1-3-31-16,2-9-93 16,3-4-68-16,7-11 167 15</inkml:trace>
  <inkml:trace contextRef="#ctx0" brushRef="#br0" timeOffset="53855.85">8330 9839 784 0,'7'-19'437'16,"-10"-3"-48"-16,5 21-101 15,-2-1-97-15,0 1-37 16,0 1-61-16,0 0-25 15,1 12-14 1,-6 36-4-16,-19-20-6 0,11 4-2 0,-7 0-4 16,2 1-3-1,-4 5-8-15,1 5-6 0,0 5-10 16,-3-1-4 0,9 3-2-16,-1-5-2 15,2-4 1-15,-2-7-1 0,6-8-1 16,-4-7 0-16,12-7-31 15,5 0-21-15,-9-9-62 16,6-1-30-16,9-3-94 16,-6-4-346-16,-3-6 407 15</inkml:trace>
  <inkml:trace contextRef="#ctx0" brushRef="#br0" timeOffset="54130.21">8029 10156 979 0,'-54'-48'489'0,"44"45"-128"16,6 1-95-16,2-3-68 16,3 1-43-16,9-1-61 15,2 3-24-15,7 2-23 0,5 0-8 16,3 7-18-16,5-5-5 15,-7 1-8-15,-1 4-3 16,-4-5-1-16,-1 4-1 16,2 1-14-16,-7-1-25 15,-2-3-90-15,-7-3-54 0,4-4 104 16</inkml:trace>
  <inkml:trace contextRef="#ctx0" brushRef="#br0" timeOffset="54938.88">8446 10201 1161 0,'3'0'555'15,"3"-3"-215"-15,-2-9-145 16,3 4-39-16,-4-4-57 15,-1 2-21-15,-1 5-26 16,-4-4-5-16,-5 9-10 16,-2 0-6-16,-9 4-16 15,0 8-4-15,-2 4-5 16,-2 0-1-16,10 9-3 0,0 2-1 16,4-4 0-16,4 0 1 15,4-6-2 1,1-2 0-16,9-1-1 0,2-6 1 15,4-3 0 1,-18-5 0-16,19-12-3 0,7 5-2 16,-1-10-6-16,21-2-2 15,-20 1 2-15,-5-7 1 16,-1-1 5-16,-4 0-1 0,-7 4 0 16,3 4-1-16,-10 10-2 15,8 4-4 1,-2 11-4-16,-10 2 0 0,7 14 5 15,-13 2 4-15,-6 8 4 16,4 10 1-16,-12 1 1 16,-2 9 2-16,-10 5 0 15,3 3 0-15,-4 8 1 16,3 6 1-16,8-2-1 16,-4-5 1-16,1-7 0 15,3-9 0-15,4-9 1 16,4-4 0-16,0-9 2 15,2-1-1-15,-3-8 1 16,-4-3-1-16,7-6-2 16,-2-6 0-16,5-4 0 15,5-2 0-15,2-3-3 16,3-5-5-16,5-11-3 16,6-7-3-16,3-9 0 15,4-2 4-15,11 0 2 0,-2-4 3 16,4 4 3-16,3 6 0 15,-9-3 1-15,3 15 0 16,9 1 5-16,-3 0 4 16,6 8 3-16,2-7 2 15,-3 7-5-15,4 4-4 16,-3 5-3-16,-4 2-1 0,-3 7 0 16,-8-9 0-1,-5 1 4-15,-10-7-20 0,0-13-63 16,11 9 428-16,-3-23-289 15</inkml:trace>
  <inkml:trace contextRef="#ctx0" brushRef="#br0" timeOffset="56932.86">9447 10095 240 0,'68'0'152'0,"-59"-3"1"15,-4-2-22-15,3-1-18 0,-1-2-6 16,-3 1-3-16,1 2 4 0,-2-1 4 16,5 2 2-1,-5 1 6-15,-2 0 4 16,-1-7-3-16,-2 6-3 16,3 0-9-16,-4-1-2 15,2 5-6-15,1-3-6 16,0 3-26-16,0 0-16 0,-1 0-26 15,-4 8-13-15,-24 2-7 16,-31 36-1-16,26-21-4 16,-17 1-1-16,19-1 1 15,-2 0 0-15,6-12 0 16,22 3 0-16,-11-7 1 16,7-3-21-16,6 5-46 15,1-13-44-15,4 0-98 16,4-9-34-16,4-3 146 15</inkml:trace>
  <inkml:trace contextRef="#ctx0" brushRef="#br0" timeOffset="57204.35">9318 10135 914 0,'50'-75'437'16,"-50"72"-150"-16,4 3-43 15,-4 0-79-15,-1-2-24 16,1 2-49-16,0 0-11 16,0 0-12-16,8 22-12 15,15 29-23-15,-9-22-9 16,6-1-13-16,-4-6 1 16,1-1-4-16,1-5-2 0,-1-5 1 15,3 3-4-15,-10-3-17 16,-1-8-38-16,-1-3-94 15,-5-1 516-15,3-9-315 16</inkml:trace>
  <inkml:trace contextRef="#ctx0" brushRef="#br0" timeOffset="63330.91">10194 9946 125 0,'17'-31'103'16,"-15"29"48"-16,-1 0 9 0,-1-1 14 15,0 2-3-15,0-1-13 16,0 2-8-16,0 0-12 0,0-1-10 15,0 0-24 1,0 0-14-16,0 0-28 0,7-1-2 16,-7 1-9-16,0 0-1 15,0 0-5-15,-1 1-9 0,0 0-6 16,-4 2-4-16,-13 13-5 16,-30 30-3-1,28-24-8-15,-4 5-1 16,1-2-3-16,1 2-1 0,0 2-2 15,11-4-3-15,2 7 0 16,2-2 0-16,4 0-1 16,-2 0 1-16,3-4-1 15,2-3-1-15,3-2 1 16,1-6 1-16,9-4 0 16,0-1 3-16,10-2 1 15,2 3-1-15,-3-7 2 16,3 0-1-16,0-3 1 15,1-2 2-15,6-4 5 16,-6-6 2-16,4-12 9 16,2-2 2-16,-9 2 3 31,-11 12-1-31,0 1-9 0,39-38-2 0,-12 6 1 16,-7-3 7-16,-30 17 13 15,7 5 5-15,-5-3 3 0,-1 2-1 16,-3-1-6-1,-12 2-4-15,-14 4-9 16,-4 1-8-16,-1 8-7 0,-4-1-5 16,9 10-2-16,-3-3-2 15,4 6-1-15,24-1 0 16,-17 2-1-16,4 1-1 16,0-5-1-16,-16 4-1 15,25 4-1-15,-2 0 0 16,7 4-37-16,-3-9-25 0,12 3-78 15,2-3-67-15,15-4 136 16</inkml:trace>
  <inkml:trace contextRef="#ctx0" brushRef="#br0" timeOffset="63772.07">10626 10258 1237 0,'0'-2'529'15,"-1"1"-291"-15,0 0-43 16,0 0-64-16,-2 1-34 0,-4 3-43 15,-1 1-16-15,-25 29-20 16,31-21-1-16,2-4-6 16,5 1-1-16,-8-8 1 15,7-1-13-15,3 0 288 16,-6-11-214-16</inkml:trace>
  <inkml:trace contextRef="#ctx0" brushRef="#br0" timeOffset="65219.9">11210 9912 401 0,'11'-58'243'0,"-11"58"-14"15,1 0-22-15,-1 0-50 0,0 0-20 16,0 0-34 0,0 0-6-16,0-1-5 0,0 0 2 15,0 0 6 1,0 0-3-16,0 0-10 0,0-1-4 15,0 1-17-15,0 0-7 16,0 0-18-16,-1 0-11 16,0 1-15-16,-7 0-4 15,-22 8-5-15,-22 7-1 0,22-7-5 32,-2-1 0-32,1-2-2 0,0 4-1 15,11-1 2-15,3 2 0 16,1 0-1-16,2-1-1 0,-7-2 0 15,14 2 0-15,-1 1-3 16,6-1 0-16,11 1-2 16,-2-1-1-1,-2-4 1 1,-1 0 0-16,30 18 1 0,5 1 2 0,7 4 2 16,-7-6 1-16,-7 2 2 15,-5 0 0-15,-8 4 2 16,-9-4 1-16,-7 3 2 15,-3-6 1-15,-9-3 0 16,-3 2 0-16,-8-5 0 16,0 4-1-16,-9-9 0 15,-3-2 1-15,-1-9-1 16,9 1 0-16,1-11-1 16,3 0 0-16,5 2-2 0,-8-6-2 15,15 0-1-15,4 0-3 16,5-6 0-16,1 1-1 15,5 2 2-15,-5-4 0 16,11 4 0-16,3-5 1 16,0 1 0-16,3 3 1 15,-2-6 2-15,9 1 4 16,5 2 1-16,3-1 2 16,-3 8-4-16,-6 0 0 15,-6 2-2-15,-1 2 0 0,-1-1 1 16,-1 1 1-16,-15 2-29 15,12-1-25-15,-1-1-63 16,-1 6-34-16,11-2 90 16</inkml:trace>
  <inkml:trace contextRef="#ctx0" brushRef="#br0" timeOffset="66116.28">11763 9872 1028 0,'3'-2'465'16,"-3"-3"-197"-16,1 1-39 16,-1 2-59-16,0 2-21 15,0-1-47-15,0 0-22 16,-1 1-19-16,-1-1-10 16,-16 1-10-16,-27 3-5 0,21 0-11 15,19 1-6-15,-18 6-7 16,-2-4-4-1,-4-2-4-15,2 5 0 0,3-3-4 16,-2 0 0 0,8 2-1-16,4-1-2 0,8-2 1 15,6 4-1-15,1-3 0 16,-3-2-1-16,-2-2 1 16,4 1 1-16,0-3 1 15,0 0 0-15,0 0 1 16,0 0 0-16,0 0 2 15,0 0-1-15,0 3 1 16,0 3-1-16,0 4-1 16,4 29 1-16,-15-26-1 15,3-3 0-15,-4 0 0 16,9 1 0-16,-7-2 0 16,0-3 0-16,10-1-2 15,-2-5-8-15,11 0-6 0,-1-2-2 16,-1-7-5-16,-7-2 2 15,11-4 4-15,7 4 1 32,1 0 7-32,14 0 3 15,-5 4 4-15,-1 0 0 0,-5 3 1 0,-5 5-2 0,-1 8-1 16,-4-2 0 0,0 9 0-16,0 3 2 15,-7 1 1-15,0 5 1 16,-5 2 1-16,-5 6 1 0,15-9 0 15,-18 8 1-15,-3 1 0 16,-5-8 0-16,-19 9 1 16,15-11 0-16,-4-7 1 15,0-2 2-15,-4-6-1 16,-4-4 1-16,-1-7-2 16,1 1 0-16,0-1-1 15,4 2 0-15,3-6-1 16,0-4 0-16,10 0-3 15,-25 1 0-15,28 0-1 16,9 7-3-16,0-6-1 16,27-4-25-16,-19 1-70 15,3 1-31-15,2 0 68 16</inkml:trace>
  <inkml:trace contextRef="#ctx0" brushRef="#br0" timeOffset="66777.61">12243 9858 1091 0,'-29'-9'489'0,"25"3"-221"15,-1-2-39-15,-16 9-68 16,39-4-30-16,-31 4-52 16,-5 10-17-16,8-1-14 15,-17 9-9-15,-3 3-8 16,-2-3-3-16,0 7-16 15,0-2-1-15,6 5-6 16,-1 0 2-16,9 2-2 16,-2 1 0-16,5 2-1 15,0-1-2-15,8 0-1 16,9 0-1-16,1-15-1 0,8 4 1 16,6-1 0-1,-2-2 0-15,12 0 0 0,-1-5 1 16,-2-11 1-1,3 4 0-15,-2-8 1 0,3-2 0 16,3-6 1-16,-6-15-1 16,10-8 0-16,2-7 0 15,-1-11 0-15,2 2 1 16,-11 1 0-16,-1 0 1 16,-11 8 2-16,-3 2 2 0,-14 4 0 15,-4 3 1 1,-13 5-3-16,-5 3-1 15,-4 5-3-15,-5 5-3 0,-1 3 0 16,0 9-1-16,3 4-1 16,0 1 1-16,1 4-1 15,11 0-2-15,2 3-1 16,12 0-13-16,4-3 345 16,1 3-249-16</inkml:trace>
  <inkml:trace contextRef="#ctx0" brushRef="#br0" timeOffset="67521.47">13008 9956 590 0,'0'-3'317'16,"4"3"-53"-16,-1-3-41 15,-3 2-47-15,0 1-15 16,0 0-32-16,9 0-11 16,6 2-21-16,28 6 0 0,-28-7-4 15,9-2-9-15,6-2-13 16,-3-3-11-16,14-3-15 15,-9 3-6-15,-1-2-12 16,3 2-9-16,-11-3-8 16,-1-2-3-16,-16 2-2 15,-3-4 0-15,1 10-15 16,0 2-25-16,2 5-77 16,-10 2-56-16,-3 6 100 15</inkml:trace>
  <inkml:trace contextRef="#ctx0" brushRef="#br0" timeOffset="67916.14">12998 10167 735 0,'-4'1'415'0,"0"-2"-87"0,6 9-119 16,-5-14-27-16,5 6-31 15,5 3-1-15,5-9-4 16,16 20-15-16,5-3-17 15,-2-12-10-15,6 1-30 16,-1-10-8-16,-1-8-27 16,3 13-15-16,-5 3-14 15,-8-3-7-15,-14 4 2 16,7-2 1-16,-12 2-34 16,2 0-45-16,7 6 92 15,-6-2-41-15</inkml:trace>
  <inkml:trace contextRef="#ctx0" brushRef="#br0" timeOffset="73361.19">1814 11914 229 0,'0'0'142'0,"0"0"-1"16,4 0-23-16,1 0-21 15,2-2-4-15,0 0 10 16,22-11 4-16,-27 5 7 16,7 1-1-16,-4-1 0 15,-3-1 0-15,-3-2 13 16,-2 5 7-16,2 1-5 16,-2-3-7-16,4 7-23 15,-4-2-9-15,-6 0-27 16,5 7-12-16,0 2-26 15,-8 3-7-15,11 12-9 16,-8 2 0-16,-6 9-1 16,3 8 0-16,-4 5-2 15,2 1 0-15,1 4 1 16,-1-11-1-16,1 3 0 16,-2-4 0-16,7-10-1 0,-2 2 1 15,0-9-1 1,2-5 0-16,-1-7 0 15,7-5 2-15,0-11-18 0,2-8-17 16,6-10-64-16,-1-5-47 16,5-2-94-16,3-4 137 15</inkml:trace>
  <inkml:trace contextRef="#ctx0" brushRef="#br0" timeOffset="73875.739">1861 11939 575 0,'9'-70'310'0,"-25"70"-37"16,15 0-63-16,-6-1-31 16,-2-3-34-16,2 1-50 15,-7-1-11-15,14-3-4 16,0 6 0-16,2-6-5 15,10 4-9-15,-9-8-14 16,8-5-4-16,10 0-7 16,1-1 1-16,-8-12-8 15,15 7-3-15,1 1-5 16,-3-7-4-16,25 18-6 16,-14-8-3-16,-7-1-7 15,2 4-1-15,-4 2-2 16,0 3 0-16,2 5-1 15,-5 2-1-15,-6 6-1 16,2 9 0-16,-11 3 0 0,-2 8 2 16,-10 7 3-16,-9-3 0 15,-11 7 1-15,-2 2-1 16,-7-6 0-16,-2 6 1 16,-2-2 0-16,-1-3 0 15,-2-5 1-15,-2-2 0 16,0-8 0-16,7-4 1 0,-13-7-1 15,10-5 0-15,11-6-2 16,-4-7-2-16,17-3-4 16,-4-3-20-16,12-6-25 15,-7-5-158-15,34 11 139 16</inkml:trace>
  <inkml:trace contextRef="#ctx0" brushRef="#br0" timeOffset="84749.87">2235 12193 308 0,'46'-30'211'0,"-45"31"28"0,-1-4-34 16,0 3-50-16,0-1-21 16,0 0-31-16,0 0 0 0,0 0 0 15,0-1-7-15,0 1-12 16,0 1-11-16,0 0-20 15,0 0-5-15,0 0-17 16,0 0-7-16,-1 0-3 16,0 0 1-16,0 3-6 15,-1 21-2-15,7 16-4 16,-2-26-2-16,0 3-2 16,-3-7-2-16,-1 3 3 15,1 0-1-15,0-1-1 16,5-1 0-16,0 0-4 15,2 2 1-15,-4-4 0 16,4 1-1-16,-4-8 3 16,0-2 3-16,6-5 3 15,0-4 1-15,3-8-2 16,5-7-2-16,1-1-3 0,-3-4-2 16,7 1-1-16,-6 0 0 15,-2-2 0 1,-2 5-1-16,-6 7 0 15,-2 5 0-15,0 10 0 16,1 3-3-16,-4 0-2 0,-1 0 0 16,0 0 0-16,0 0 18 15,3 4-64-15,2 10-48 16,15 28 66-16</inkml:trace>
  <inkml:trace contextRef="#ctx0" brushRef="#br0" timeOffset="85218.7">2604 12174 601 0,'58'-10'408'0,"-65"5"71"15,3 0-198-15,2-1-107 16,16-1-38-16,-25 7-72 16,9 2-19-16,-2 2-23 15,-4-1 0-15,15 0-3 16,-6-1 4-16,-3 2-1 15,2 0-1-15,-1-4-1 16,0 0-5-16,0 2-5 0,-1 11-5 16,-4 29-2-16,3-24-2 15,-1-4 1-15,0-2 0 16,-6 1-2-16,7 0 1 0,-2 2 3 16,-2-2 0-1,4-3-1-15,1-4 1 16,2-2-1-16,0 1-12 0,2-5-41 15,-2 0-26-15,0-1-80 16,0 0-64-16,3-6 143 16</inkml:trace>
  <inkml:trace contextRef="#ctx0" brushRef="#br0" timeOffset="85768.959">2882 12094 728 0,'0'8'374'0,"9"-1"-37"16,-9 0-121-16,2 3-44 16,-2 0-28-16,-4 4-75 15,3 1-27-15,-13 0-26 0,4 1-6 16,-4 6-3-16,1-2-1 15,9 4-2-15,-10-1 0 16,5-5-2-16,0 2 0 16,-4-7 1-16,9 1-1 15,3-7 3-15,-9-8 3 16,9-6-1-16,2-3-1 16,4-10-4-16,9-2-3 15,8-5-8-15,-2-1-3 16,4 6-1-16,-2-5 2 0,-9 5 5 15,1 1 3-15,-1 8 2 16,7 10-1-16,-7 0 1 16,-1 3 2-16,-5 4 7 15,-3 1 2-15,6 8 2 16,-4 6 0-16,2 2-4 16,0 1-1-16,-6 1-3 15,1-5-1-15,-1-2-1 16,-4-1 1-16,-1 1 0 15,-3-1 1-15,0 0-1 16,-1 0 1-16,1-7-1 16,1 2 0-16,1-6-10 15,4 0-22-15,-3-2-57 16,0-2-32-16,3 0-145 16,0-2 166-16</inkml:trace>
  <inkml:trace contextRef="#ctx0" brushRef="#br0" timeOffset="87120.459">3189 12265 359 0,'27'-15'182'0,"-27"15"-66"16,0-1-31-16,0 2-33 15,0-2-5-15,0-1 23 16,-1 1 17-16,0 0 21 16,1 0 4-16,0 0 1 15,0 0-3-15,0 0 5 16,0 0 3-16,0 0-8 0,-2 0-7 16,1-1-21-16,0 1-12 15,0 0-16-15,0 1-7 16,0 0-14-16,-1 2-5 15,-1 15-11-15,-33 19-3 16,31-20-5 0,-16-3-3-16,16-3-4 0,3 3 0 15,2-4-1-15,15 1 0 16,-9-1 1-16,-1-2-1 16,2-4 1-16,1-1 1 15,5-4 0-15,-2-7 2 0,5-3-1 16,3-3 1-16,-1-8-2 15,10 4-2-15,1-3 0 16,-11-4-1-16,2 7 0 16,-12-6 0-16,-2 9 0 15,6 4-2-15,-9 6-1 16,0 6-2-16,-3 5 0 16,-1-5 0-16,0 0 2 15,-3 25 1-15,-8 33 1 16,5-24 0-16,-4 6 0 15,-6 0 1-15,0 7 0 16,4 3 1-16,-9-2 0 16,2 3 0-16,0-5-1 15,-4-1 1-15,7-4 0 16,-2-4 1-16,-2-7 0 16,0-4 0-16,-2-10-3 15,2-3-7-15,1-7-17 16,-1-10-11-16,4-7-17 15,-3-9-8-15,8-6-13 16,1-1 6-16,6-7 18 0,10 8 14 16,2-1 29-16,7 7 5 15,3 6 8-15,-2-5 12 16,6 4 20-16,0 0 8 16,9 3 9-16,0 0-3 15,3 2-5-15,1 1-2 16,3-1-8-16,1-1-6 15,3 1-13-15,-3-4-4 16,-5-4-6-16,-3 1-2 0,-7-4 0 16,1 2 7-16,-8 0-39 15,1-4-45-15,-4 2 48 16</inkml:trace>
  <inkml:trace contextRef="#ctx0" brushRef="#br0" timeOffset="87529.35">3781 11842 926 0,'-2'0'447'0,"-2"0"-163"15,-1 10-113-15,-4 8-22 0,-2 7-44 16,-9 13-20-16,5 11-22 15,-1 6-7-15,-1 7-18 16,4-6-11-16,-3-5-15 16,-13-8-4-16,16-10-2 15,-5-2 3-15,10-10-29 16,10-6-37-16,-6-10-42 16,5-6-481-16,0-5 415 15</inkml:trace>
  <inkml:trace contextRef="#ctx0" brushRef="#br0" timeOffset="88863.739">4033 12216 585 0,'-2'-1'306'0,"1"0"-79"15,0-1-37-15,0 1-46 16,0-9-22-16,1 7-22 16,0-7-6-16,2-25-13 0,-2 34-5 15,0-3-12-15,-1 4-6 16,0 0-9-16,0 0-8 15,0 0-14 1,0 0-8-16,0 0-13 16,-8 2-1-16,-4 5-4 0,-28 28-1 15,26-16 0-15,-9 2 0 16,3-2 0-16,1-1-1 16,3 0 0-16,14 0 0 15,0 2 1-15,-2-1-1 16,-1-1 0-16,-2-3 0 0,3-2 1 15,6-4-1-15,3-3 0 16,1-2 1-16,3 0 0 16,-5-5 1-16,10 0 1 15,-3-5 0-15,8-7-1 16,2 2 0-16,2-8-1 16,2 2 1-16,0-6-1 15,-3-3 1-15,-2 2 0 16,-3 1 0-16,-4 2 1 15,-4 8-1-15,-7-2 1 16,-1 7-1-16,-3 11-3 16,3-6-3-16,-3 17 0 15,-3-1-1-15,-2 7 3 16,-4 4 2-16,4-3 0 0,-2 2 0 16,1-5 1-1,2 3-1-15,-1-3 1 16,3-3 0-16,3-2 0 0,0-1 10 15,4-2-41 1,-1-5-17-16,2-1-48 16,4-4-49-16,1-7-130 0,3-2 177 15</inkml:trace>
  <inkml:trace contextRef="#ctx0" brushRef="#br0" timeOffset="89223.01">4351 12166 917 0,'5'0'480'16,"-5"-2"-143"-16,-2 2-129 15,2 0-34 1,-1 0-76-16,0 0-28 0,0 0-16 16,-1 2-1-16,-18 7-8 15,-19 35-7-15,27-30-13 16,-6-1-7-16,3 6-7 15,-8-8-2-15,3 5-5 16,4 4-1-16,5-6-1 16,4 3-1-16,6-1-1 15,-1-5 0-15,3 2 0 16,8-1 0-16,-1-2 0 16,6 0 0-16,10-5 0 15,-1-1 0-15,9-3 0 0,-7-2 0 16,0 0 0-16,6 0-1 15,-8-5-20 1,2-2-19-16,-5 0-51 0,-8-4-23 16,1 4 68-16</inkml:trace>
  <inkml:trace contextRef="#ctx0" brushRef="#br0" timeOffset="90358.3">4942 11829 612 0,'-54'-27'325'0,"49"24"-76"15,0-4-48-15,4 5-56 16,2 1-31-16,4-5-28 16,4 5-9-16,0-2-9 15,1 1 2-15,7 4-2 16,2-1-1-16,5 4 2 16,5-2-8-16,0 2-14 15,2-3-10-15,3 0-17 0,-7 2-7 16,-1-3-7-1,-6 0-1-15,-7-2 0 0,-2 1 5 16,-7-2-46-16,-1-2-38 16,-6 2-130-16,2 1 121 15</inkml:trace>
  <inkml:trace contextRef="#ctx0" brushRef="#br0" timeOffset="90739.68">4927 11933 540 0,'-6'0'307'0,"4"1"4"15,-1-1-100-15,3 0-42 16,0 0-13-16,0 0-42 16,0 0-6-16,1 0 0 15,13 2-4-15,30 11-6 16,-25-10-10-16,3-1-14 16,-3-2-13-16,6 1-13 15,0-1-4-15,0 1-20 0,0 1-4 16,-4-2-12-1,-4 0-5-15,-3-3 2 16,2-1 2-16,-1-3-42 16,-5 3-37-16,22 2 70 0,-18-6-28 15</inkml:trace>
  <inkml:trace contextRef="#ctx0" brushRef="#br0" timeOffset="91837.72">6034 11761 487 0,'1'-3'340'0,"-1"-5"17"0,0 5-147 16,-2 3-34-1,0 0-66-15,1 0-28 0,0 0-34 16,-1 0-8-16,1 11-5 15,-5 34-1-15,0-20 4 16,-10 2 1 0,5 11 0-16,1-7-6 15,5-15-9-15,0 0-4 16,-19 53-9-16,9 1-1 0,-9-1-4 16,10-26-1-16,-2-16-1 15,9 2 0-15,-4-14 0 16,4-4 5-16,4-1-35 15,-2-8-29-15,5-3-68 16,-1-3-49-16,1 3 108 16</inkml:trace>
  <inkml:trace contextRef="#ctx0" brushRef="#br0" timeOffset="92433.34">6014 11840 707 0,'-22'-82'344'0,"8"80"-119"15,27-1-22-15,-24-1-46 16,11 0-23-16,11-3-24 16,-24 2-10-16,26-2-4 15,-7 1 0-15,5-4-15 16,18-5-4-16,-3-3-16 16,4-6-15-16,3 0-12 15,6 0-8-15,-1-3-11 16,-1 11 0-16,3 4-6 15,-8 5-2-15,0 11-3 16,-5 4-3-16,-9 9 0 16,0 7 0-16,-8 15 1 15,-4 0-1-15,-3-1 1 16,-3-1 1-16,-7-7-1 16,-2-2 1-16,-6 3 1 0,-1-5-1 15,-7-4 2 1,0 1-1-16,-10-8 2 15,1 1 2-15,10-7 1 16,-9-4 2-16,1-5-2 0,-3-7 0 16,-4-1-2-16,8-2-2 15,4-4-2-15,2 0-10 16,7 0-27-16,3 4-14 0,5 7-39 16,-3 3-19-1,9 0-86-15,2 0-47 0,4 3 148 16</inkml:trace>
  <inkml:trace contextRef="#ctx0" brushRef="#br0" timeOffset="93000.73">6711 11372 457 0,'-2'-5'328'16,"2"5"55"-16,-2-2-81 16,2 1-81-16,0 0-27 15,0 1-48-15,-1 0-15 16,0 0-19-16,0 0-12 16,-4 3-27-16,-6 3-13 15,-27 30-22-15,35-24-11 16,-3-1-11-16,-2-1-5 0,-2-1-3 15,-3 0-2 1,10 0-3-16,3 2-1 0,1-8 0 16,1 5 0-16,7-3 1 15,7-5 1-15,5 0 0 16,3-6 0-16,2-9 0 16,-6-1 0-16,2-1 0 15,-2 0 3-15,-6 0-2 16,-2 1 0-16,-11-1-1 15,-1-1-2-15,-4 7 0 16,-1 0-1-16,-1 5-3 16,-11 2-3-16,2 4-42 15,-22 0 106-15,15 17-55 16</inkml:trace>
  <inkml:trace contextRef="#ctx0" brushRef="#br0" timeOffset="94492.85">6261 12311 521 0,'-34'-45'293'0,"38"43"-36"16,1 2-29-16,-1-7-53 16,-6 2-22-16,2 2-38 0,-2 3-16 15,0 0-24-15,1-2-9 16,0 2-15-1,1 0-5-15,0 0-9 0,0 8-2 16,0 3-8-16,-3 25-4 16,-8-27-6-16,7 4-2 15,-1 5-2-15,-1 1-3 16,8-1-3-16,-2-2-1 16,4-2-2-16,1 0-1 15,-5-3 0-15,7 0-1 16,-2-8 1-16,2 0 1 15,3-3-1-15,-3-3 1 0,9 2-1 16,4-3 0-16,1-3-1 16,1-2 0-16,-2-5-1 15,-3-3 0-15,1-1 0 16,0 1 0-16,-1-3 0 16,-2 1-2-16,-10 5-1 15,6-7-1-15,-2 4 0 16,0 4 2-16,3 1 1 15,-23 9-1-15,12 2-13 16,0 0-12-16,0-3-36 16,-1 4-20-16,0 0-57 15,0 0-43-15,0 0 119 16</inkml:trace>
  <inkml:trace contextRef="#ctx0" brushRef="#br0" timeOffset="94902.36">6645 12293 836 0,'54'-39'420'0,"-54"40"-121"15,-1-1-69-15,-3 1-69 16,3-1-44-16,0 0-52 16,0 0-17-16,0 0-21 15,0 0-1-15,-9 18-10 16,-9 20-4-16,14-25-8 15,-3 1-2-15,-1-4-2 16,2 5 0-16,-6-5 2 16,9 2 0-16,-8-2 1 15,4-4-15-15,4-1-48 16,4-1-40-16,1-3 68 16,-1-1-5-16</inkml:trace>
  <inkml:trace contextRef="#ctx0" brushRef="#br0" timeOffset="95399.26">6819 12286 871 0,'64'-43'445'0,"-69"51"-143"0,1 0-133 16,-4-2-29-1,1 5-57-15,-3-1-21 16,0 2-26-16,2 2-8 0,-5 2-6 16,1 3-3-16,2 2-3 15,-3-5-3-15,2 3-6 16,0-5 0-16,3-3-3 16,1 0 1-16,2-5-1 15,6-4 0-15,1-9 0 16,5 1-4-16,10-10 0 15,-1-1-12-15,8-4-26 16,0-3-12-16,3-2-32 16,-2-4 7-16,0 3 23 15,-3 4 16-15,0 6 29 16,-7 10 6-16,-3-1 1 16,-3 4 5-16,-5 6 18 15,-1 2 6-15,-3 14 5 16,-1-2-5-16,-4 9-14 15,-1 0-4-15,-2 3-5 16,-11 1 0-16,8-6-2 0,-2-1-1 16,6-1-1-1,8-5 1-15,-2-5 2 0,2-1 1 16,3-12-60-16,5-3-38 16,5-7 54-16</inkml:trace>
  <inkml:trace contextRef="#ctx0" brushRef="#br0" timeOffset="96064.57">7108 12267 870 0,'15'-14'418'0,"-19"29"-132"15,-8-2-81-15,0 2-58 16,10-1-32-16,-10-2-52 15,9 1-18-15,-3-1-22 16,1-2-8-16,5 2-8 16,3 0-1-16,8-1-4 15,1 0 1-15,4-5-3 16,0-1 0-16,-7-8 0 16,5-2 0-16,0-7-1 15,0-2-8-15,2-5-11 0,0 0-4 16,2-2 3-1,0 2 5-15,1 5 7 16,-7 0 3-16,-6 7 2 16,-6-5-3-16,0 12 1 0,0 3 0 15,-10 8-2-15,7 10 3 16,-13 1 4-16,-7 3 1 16,4 5 1-16,-6 3 1 15,5 9 1-15,-3 4 2 0,-5 6-1 16,-3 6 1-1,0-9 1-15,5 3-5 16,2-11 1-16,5-7-2 16,-4-4 1-16,8-8 0 0,3-5 2 15,-3-5 1-15,9-9-1 16,-3 0-2-16,2-12-2 16,1-5-3-16,8-5-6 15,11-5-5-15,-1-7-6 16,-7 1 0-16,16-2 7 15,-8-1 4-15,9 5 10 16,10 0 2-16,-9 7 18 16,-1 5 8-16,2 7 13 15,-4 5 2-15,0-2-13 16,3 6-9-16,-5 2-12 16,1 1-3-16,-4 0-5 0,-3 0 1 15,1-3-36 1,3 2-40-16,1-6-14 0,0-7 39 15</inkml:trace>
  <inkml:trace contextRef="#ctx0" brushRef="#br0" timeOffset="96378.55">7494 12082 908 0,'-2'-5'478'16,"2"1"-106"-16,0 2-103 0,-1 2-105 16,1 0-41-16,-1 0-63 15,0 0-25-15,0 0-24 16,-7 22-5-16,-11 44-2 16,4-29 0-16,2 2-1 15,-4 3 0-15,-4-7-1 16,1 2 1-16,0 0-1 15,2-3 0-15,5-3 0 16,1-4 0-16,6-8-3 16,0-2-17-16,6-11-62 15,0 0-35-15,2-12-70 16,5-6 104-16</inkml:trace>
  <inkml:trace contextRef="#ctx0" brushRef="#br0" timeOffset="96983">7684 12335 997 0,'0'-2'473'15,"-5"-7"-189"-15,5 0-50 16,0-4-85-16,1 0-26 15,1 4-31-15,-10 1-8 16,7-1-15-16,-5 3-11 0,-3 4-24 16,3 5-8-16,-9 11-16 15,-7 2-4-15,-3 5-3 16,-4-2 0-16,5 2-3 16,2-1 1-16,7-3-1 15,4 2 0-15,4-1 0 16,3-6 0-16,4 4-1 15,1-4 1-15,5-3-1 16,0 3 1-16,4-7-1 16,6 1 0-16,-2-5 0 15,1-3-3-15,3-8-7 16,-6-3-4-16,7 2-3 16,2-2-1-16,-4-2 0 15,-1-2-3-15,0-4-3 16,2 1 2-16,-2 4 8 15,1-1 5-15,-4 6 9 16,-4-1 1-16,-6 5-1 16,-1 7-3-16,-14-3-2 15,-1 9 0-15,-3 1 1 0,2 5 2 16,10 8 2-16,-6-5 0 16,7 5 1-16,-8-3-1 15,-1 0 1-15,5-1-1 16,-7 4 1-16,8-2-5 0,-3 0-28 15,4 2-18-15,2-8-37 16,3-3-24 0,8-4-64-16,7-6-25 15,13-8 124-15</inkml:trace>
  <inkml:trace contextRef="#ctx0" brushRef="#br0" timeOffset="97316.14">8053 12279 964 0,'-8'-1'462'0,"0"4"-144"16,-4 11-85-16,-4-4-63 16,1 8-21-16,-5-2-48 15,1-1-18-15,2 1-25 16,2-5-18-16,6 9-19 15,-2-3-6-15,4-3-6 0,-1 3 3 16,2-5-1-16,6-1-2 16,-1 4-3-16,1 1-4 15,2-5 0-15,-3 4 0 0,7-6-5 16,2 0 1-16,7-2-2 16,6-3 1-1,-4-1-7-15,4-5-11 16,3-2-34-16,0-6-22 15,-5-5 46-15</inkml:trace>
  <inkml:trace contextRef="#ctx0" brushRef="#br0" timeOffset="107102.33">7552 8211 558 0,'72'-28'286'0,"-81"28"-71"15,5 0-45-15,4 9-43 16,-5-6-22-16,5 7-28 15,-1-7-11-15,2 2-1 16,2 6 3-16,-6-4 8 16,4 9 3-16,-10-3 3 15,2 1-3-15,-6 1-10 16,-9 3-9-16,-3 4-19 16,-9 2-10-16,-2 5-16 15,1-1-4-15,-1-4-6 16,3 1-1-16,4-13-1 0,4-1-1 15,6-9-13 1,5-3-23-16,7-6-87 0,3-5-51 16,12-6 100-16</inkml:trace>
  <inkml:trace contextRef="#ctx0" brushRef="#br0" timeOffset="107336.37">7370 8252 877 0,'20'-45'437'0,"-28"52"-132"0,5 8-141 16,-17 6-12-1,22-1-43-15,4 6-20 0,7-6-28 16,-3 3-8-16,-8 2-15 16,16-3-6-16,2-4-14 15,10-1-6-15,13-7-7 16,-9 3 3-16,-6-4-39 15,-3-7-24-15,0-1-68 16,-7-7 67-16</inkml:trace>
  <inkml:trace contextRef="#ctx0" brushRef="#br0" timeOffset="108652.95">9043 11993 267 0,'10'-27'178'0,"-6"29"-19"15,6-2-28-15,-5 4-15 16,3-2-13 0,-2-1 0-16,5-1-1 0,-5-1 2 15,-6 5-2-15,4-2 0 16,-6 5 1-16,11 2-2 16,-6-5-5-16,-7 4-6 0,-6 3-17 15,-6 4-11-15,-4 12-25 16,-7 3-10-1,-6 6-16-15,-7-4-5 16,-13 7-2-16,17-7 0 16,9-8-2-16,2 2 1 15,24-17-1-15,-11-1-1 0,2-3-19 16,5-5-24-16,5-12-62 16,5 3-42-16,6-13 88 15</inkml:trace>
  <inkml:trace contextRef="#ctx0" brushRef="#br0" timeOffset="108938.3">8888 12091 770 0,'21'-45'404'0,"-28"45"-80"15,2 1-90-15,3 2-69 16,2 0-42-16,0-3-58 0,0 0-20 15,0 0-14-15,9 9-4 16,38 40-5-16,-28-28-2 16,9 8-4-16,2 6-3 15,-9-5-3-15,10 5-3 16,-8-11-3-16,1-5 0 16,2-1-1-16,-5-7 1 15,-2-6-11-15,-4-5-24 16,-1-8-84-16,1-11-30 15,2-5 78-15</inkml:trace>
  <inkml:trace contextRef="#ctx0" brushRef="#br0" timeOffset="110492.78">9961 11702 210 0,'-96'-35'154'0,"90"27"-1"16,1 5-24-16,3-2-7 0,0 6-8 15,1-1-1-15,0 0-10 16,0 0-3-16,-1 0-8 15,1 0-5 1,0 0-11-16,0 0-11 16,1 0-18-16,0-1-7 0,0 0-6 15,18-4-3-15,34-12-4 16,-18 9-2 0,4-2 2-16,1-1 1 0,1 1-3 15,-4-1-3-15,-5 4-9 16,-1 4-5-16,-7 4-4 15,-3 3-1-15,-4 7 0 16,-7 2-1-16,11 6 2 16,-19-2 0-16,1 6 0 15,14 5 1-15,-29-2-2 16,15 6-1-16,-2 2 0 16,-12-3-1-16,20 1 2 15,-7 0-1-15,4-3 0 16,2 2 0-16,-8 0 0 15,5 2 1-15,4-4-1 16,-2 4 1-16,7-5 2 0,4 2 3 16,1 0 3-16,2-1 1 15,5-3-1-15,-2 1-1 16,10-4-3-16,0-10 0 16,2 3-1-16,3-6-1 15,-3-4-1-15,3 7 0 16,-7-7 0-16,0 0 1 15,-9-6 0-15,0-2-1 0,-6-4-14 16,-1 6-14 0,-15 0-44-16,6-5-35 0,0 2-215 15,-5-3 213-15</inkml:trace>
  <inkml:trace contextRef="#ctx0" brushRef="#br0" timeOffset="111054.28">10695 11610 666 0,'-1'-1'343'16,"-1"-3"-85"-16,2 2-44 0,-1 2-66 16,0 0-26-16,0 0-41 15,-2 4-15-15,-2 10-12 16,-12 41-5-16,6-28-5 16,-1 2-1-16,-4 7-4 15,-8-7-4-15,-8 4-10 16,-2 9-6-16,-14 7-9 15,-9 5-3-15,-9 16-3 16,-6-1-1-16,27-26 0 31,23-22-1-31,0 1 1 0,-56 58-1 0,15-22-2 16,12-6 0-16,39-34 0 16,-1-4-2-16,11-7-39 15,1-5-25-15,5-5-64 16,11-3-48-16,-3-8 115 15</inkml:trace>
  <inkml:trace contextRef="#ctx0" brushRef="#br0" timeOffset="112281.31">10960 12392 227 0,'-19'-12'194'16,"26"10"47"-16,-5-4-16 15,-2 3-38-15,1-2-15 16,-1 3-9-16,0 1-4 16,0 0-21-16,0 0-17 0,0 0-34 15,0 0-19-15,0 0-21 16,-1 1-7-16,0 0-12 16,0 0-6-16,-2 6-10 15,-4 11-4-15,-6 29-4 16,11-26-1-16,2 0 0 15,6 1-1-15,-8-1 0 16,4-4 0-16,4-3 0 16,-6 1 0-16,12-8-1 15,-1 2 1-15,-6-6 3 16,8-5 1-16,-4-4 1 16,0-7 0-16,1-11-1 15,3-5-3-15,5-4 0 16,0 0-1-16,12 2 0 15,-11 4 1-15,0-2-1 16,-4 3-1-16,-8 6 0 16,-1 5-1-16,-2 7-1 15,-2 3-1-15,1 6-4 0,-3 0-2 16,0 0-17-16,0 0-20 16,0 4-66-16,0 9-47 15,6 34 96-15</inkml:trace>
  <inkml:trace contextRef="#ctx0" brushRef="#br0" timeOffset="112627.84">11214 12343 883 0,'56'-8'437'16,"-60"1"-146"-16,1 5-146 16,-15 2-22-16,13 0-57 15,2 4-22-15,-9 1-26 16,20 2-7-16,-14 6-6 16,0 2-2-16,10 3-1 15,-9 0 1-15,-4 3-1 16,1-1 0-16,-7-2 0 15,8 2-1-15,2-8 1 16,-2-3-6-16,4-5-23 16,1-4-19-16,1-1-55 0,1 0-20 15,0 0-51-15,0 0-38 16,2-10 140-16</inkml:trace>
  <inkml:trace contextRef="#ctx0" brushRef="#br0" timeOffset="113112.67">11437 12290 637 0,'3'7'370'0,"-2"3"-73"0,-3-1-83 16,-8 5-32-16,-2 3-48 16,0 0-21-16,3 4-34 15,0 5-13-15,-5-7-21 16,1 4-6-16,0-1-14 15,-3-3-5-15,6 1-9 16,1-5-3-16,0-8-2 16,3-1 1-16,4-6-4 15,2-3-5-15,1-8-12 16,2-6-4-16,4-5-5 16,-1-3 1-16,8 0 4 15,1 3 3-15,3 1 7 16,7 2 3-16,-6 0 4 15,3-1 0-15,2 8 1 0,-10 2 0 16,-6 3 0-16,4 7 2 16,-1 4 4-16,-2 1 1 15,3 7 2-15,0 2-1 16,-5-2-2-16,4 8-2 16,-5-1-1-16,-6-2 1 15,-3 0-1-15,-1 0 1 16,-7-3-1-16,2 2-1 15,-2-1-8-15,-3-6-11 16,10-2-35-16,-4-5-27 16,6-2-72-16,-1-4-58 0,3-5 133 15</inkml:trace>
  <inkml:trace contextRef="#ctx0" brushRef="#br0" timeOffset="113782.409">11682 12298 901 0,'-5'3'406'0,"-4"6"-186"15,1-1-39-15,0 6-53 16,0-1-21-16,2 1-32 16,-2 1-9-16,3-1-13 15,0 2-7-15,4-2-14 16,1 0-6-16,3-1-15 15,0-5-5-15,3 1-3 0,1 0 0 16,4-4-1-16,0-1 1 16,1-9-2-16,0-5-4 15,-1-5-17-15,2-4-8 16,2-1-12-16,4-2-1 16,-1-1 7-16,-1-4 1 15,1 7 9-15,-8 4 5 16,-5 3 6-16,2 10 5 15,-7 4 4-15,0 7-1 16,-1 15 3-16,-4 1 0 0,-7 6 2 16,0 3 2-16,-3 8 6 15,-2 4 2-15,-4 7 1 16,0 3 0-16,-2-1-3 16,1 2-1-16,3-3-1 15,1-8-1-15,1-6 0 16,-1-9-1-16,2-11 2 15,-9-1 0-15,3-9 0 16,-1-5 0-16,7-4-2 16,3-3-2-16,4-9-5 15,0-1-6-15,-5-12-8 16,16 3-2-16,1-5 3 16,7 1 2-16,8 8 9 15,1-4 2-15,8 1 3 16,1 0 0-16,5 6 6 15,-6-7 5-15,1 7 12 16,5 1 1-16,-2 6 6 16,0 1-3-16,-2 4-10 0,-4-1-1 15,-1-1-11-15,-5 2-1 16,-5 1-9-16,-2-1-19 16,-11-2-59-16,2 4-51 15,-5-5 80-15</inkml:trace>
  <inkml:trace contextRef="#ctx0" brushRef="#br0" timeOffset="114085.66">12055 12117 1162 0,'-13'-1'500'0,"10"3"-254"16,0 11-90-16,2 10-70 15,0 9-14-15,-3 9-27 16,-2 0-10-16,-7 2-14 16,8-5-3-16,-6 1-6 15,-3-3-3-15,3-1-2 16,-14-2-2-16,9 1-2 0,0-6-18 15,0-9-57 1,10-3-39-16,-6-12 61 16</inkml:trace>
  <inkml:trace contextRef="#ctx0" brushRef="#br0" timeOffset="114910.66">12468 12327 688 0,'1'-11'367'16,"3"2"-80"-16,4 1-78 16,-4 1-65-16,-2 6-22 15,-5-1-35 1,-4 0-9-16,-3 3-18 0,7 4-9 16,-9-2-11-16,0 2-4 15,-7 2-13-15,-14-7-6 16,2 7-6-16,-2 1-4 15,2 5-4-15,6 4-2 16,5-1-1-16,3 1-1 16,-7-1-2-16,14 1 0 0,5-1-1 15,0 1 0-15,17 0 0 16,-8-4 0-16,3-1 1 16,2-1 0-16,1-4 2 15,0-3 0-15,1-4 1 16,1-6 0-16,4-7 0 15,1-2 0-15,-1-14-4 16,9 4-5-16,2-6-9 16,1-1-3-16,-3-2-2 15,-13-2 3-15,-3 6 11 16,-5 9 2-16,3 9 4 16,-4 10-1-16,-10 5-1 0,0 5 0 15,-5 13 1 1,4-1 1-16,5 5 2 15,-8 1-1-15,0 0 2 16,4-2-1-16,-7 2 1 16,11-4 0-16,-1-1 0 15,-12-2 0-15,12-2-32 0,2-1-21 16,2-6-52-16,7-4-36 16,7-7-79-16,-7-1 135 15</inkml:trace>
  <inkml:trace contextRef="#ctx0" brushRef="#br0" timeOffset="115279.28">12874 12192 938 0,'5'-11'435'0,"0"12"-176"15,-5 0-39-15,-14 7-63 16,-3 1-30-16,-1 7-43 15,2 2-16-15,-5 3-18 16,6 5-5-16,-12-5-8 16,-17-2-5-16,17 2-9 15,-2-6-4-15,7 6-7 16,19-5-1-16,-10 1-2 16,4 1-1-16,4-5-3 0,2 3-1 15,3-3-2 1,4-2 0-16,3 1-1 15,1-5 0-15,15-3 1 16,5-4 0-16,16-6 0 0,3-9-1 16,6 1-1-1,0-3 0-15,-4-2-15 0,-7 1-14 16,-8-3-44-16,-5 0-21 16,-11 6 9-16,5 4 40 0</inkml:trace>
  <inkml:trace contextRef="#ctx0" brushRef="#br0" timeOffset="118992.83">1571 13735 640 0,'-3'-5'306'0,"2"5"-104"15,1-2-26-15,0 1-43 16,0 0-27-16,0-1-34 15,0 1-12-15,0 0-13 16,0 0-4-16,0 0-10 16,0 1-6-16,0 0-2 15,1 20-1-15,0 41-8 16,-11-29-3-16,2 8-4 16,-1 2-1-16,0 7-1 15,-1 5-1-15,1-3 0 16,-1 0 0-16,-2-16-2 15,9-2 0-15,-1-12 0 16,2-11-6-16,4-3-33 0,-7 3-9 16,4-12-73-16,8 2-49 15,-10-11 111-15</inkml:trace>
  <inkml:trace contextRef="#ctx0" brushRef="#br0" timeOffset="119546.01">1530 13716 625 0,'0'-11'321'0,"2"-3"-85"15,-2 1-30-15,10-2-41 16,-2-5-27-16,2-3-35 16,4-2-6-16,-1 0-15 15,0-3-9-15,7 2-17 16,1 1-8-16,-1 2-15 15,4 4-5-15,3 2-9 0,4 6-5 16,6 6-8-16,-6-1-2 16,3 13-3-16,-2 4 0 15,1 6 0-15,-4 8-1 16,-11 4 1-16,-11-3 0 16,-6 2 0-16,-1 4 1 15,-4-3 0-15,-1 2 2 16,-8 5 0-16,-1-13 1 15,-12 0 0-15,-8-4 2 16,-12-12-1-16,0 3 0 16,3-8 0-16,6 0-1 0,1-6-1 15,0 2-1-15,5-8-3 16,4 0-3-16,7 1-21 16,4-3-20-16,9 7-52 15,4-4 545-15,14-1-356 16</inkml:trace>
  <inkml:trace contextRef="#ctx0" brushRef="#br0" timeOffset="120561.66">1821 14293 571 0,'47'-82'338'15,"-54"76"-79"-15,-3 0-56 16,10 4-27-16,-1-3-51 16,4 2-19-16,-3 3-29 15,0 0-13-15,0 0-12 16,0 0 0-16,0 0-3 15,-2 10 0-15,0 13-15 16,-11 27-7-16,13-25-8 16,0 0-3-16,1-3-4 15,4 0-2-15,1-3-4 16,-1-2-1-16,0-5-1 16,1-2 0-16,4-10 2 15,9 0-1-15,-2-5 1 16,7-5 1-16,-11-7-1 15,1-5 1-15,4-4-1 0,-4-1-1 16,4-4 0-16,-9-4-2 16,0-5 1-16,0 0-1 15,-7 4-1 1,3 8 0-16,-8 11-2 0,-1 4-3 16,4 9-4-16,-1 4-14 0,1 3-30 15,0-3-23-15,-2 0-65 16,2 10-34-1,4 12 109-15</inkml:trace>
  <inkml:trace contextRef="#ctx0" brushRef="#br0" timeOffset="120922.9">2283 14228 667 0,'-1'-5'417'16,"-5"1"20"-16,1-4-259 15,5 2-17-15,0 4-62 0,1 2-31 16,-1 0-34-16,0 0-7 15,-1 0-6 1,0 11 1-16,-9 37-3 0,1-27-5 16,-3 3-6-16,2-5-2 15,1 1-1-15,1 2-1 16,1-4-1-16,1-3 2 16,2-2-10-16,3-4-29 15,0-6-58-15,1-2-446 16,1-7 379-16</inkml:trace>
  <inkml:trace contextRef="#ctx0" brushRef="#br0" timeOffset="122648.02">2525 14276 696 0,'-8'-39'350'0,"8"40"-110"16,-3-1-36-16,0 3-75 16,3-3-31-16,-1 0-47 15,-1 0-8-15,-2 12-8 16,-13 31-2-16,11-25-3 16,1 1-3-16,1-2-8 15,1-6-5-15,-7 0-7 16,5-2-1-16,1-5 0 15,-5 1 1-15,9-4 1 0,3-1 1 16,-5-2-2-16,2 1-2 16,0 0-3-1,4-10-1-15,23-37 0 0,-12 26-1 16,-1-2 0-16,7 1 0 16,-6-6-1-16,-1 4 1 15,-1 5 0-15,-2 2 0 16,0 15-2-16,-5-5 0 0,3 7-1 15,-2 1 2 1,3 0 4-16,-2 12 4 16,-5 0 5-16,-2 2 0 15,2 10-4-15,6-9-1 16,-5 1-2-16,5 1-1 0,-5-2-1 16,-4-2 1-16,-2 2-1 15,0-1 1-15,-2-3-1 16,1 0 0-16,-3 1 0 15,1-1 0-15,-1 0-1 16,2-2-1-16,0 1-12 16,-1 2-10-16,2 0-18 15,-4-1-12-15,5-5-25 16,2-5-11-16,2-2-52 16,-2 0-45-16,0 0 121 15</inkml:trace>
  <inkml:trace contextRef="#ctx0" brushRef="#br0" timeOffset="123548.38">2802 14284 496 0,'28'-31'264'0,"-25"26"-49"15,-11-1-23-15,1 0-31 16,9 4-9-16,-2-1-12 16,8 1-2-16,0 0-13 15,-9-1-8-15,-3-4-19 16,1 3-10-16,0-3-22 15,3 7-10-15,-5 1-24 16,4 7-11-16,-3 6-12 16,-4-1-1-16,4 6-3 15,-7-5-1-15,3 3-2 16,-1-3 0-16,2-1-1 16,3 0 0-16,5 0-1 15,1-4 0-15,2-6 1 31,-2-1-1-31,2 1 0 0,-4-3 0 0,0 0 0 16,14 4 0-16,29 6-5 16,-31-14-6-16,4-4-11 15,10-2-2-15,-8-3 2 0,-3-1 4 16,-4-4 10-16,-3 0 3 16,-1 0 5-16,4-1 0 15,-3 8 0-15,-4 4-1 16,-4 7-4-16,-3 0-1 15,3 7 0-15,-4 4 0 0,-12 3 4 16,10 6 1 0,-8 1-1-16,6 8 0 0,6 6 1 15,-9 2 0-15,7 9 1 16,-9 0 0-16,4 7 0 16,-7 3 1-16,-7-5 0 15,6 1 0-15,-10-12 0 16,10-3 1-16,-1-6 0 15,-2-8 0-15,7-6 0 16,-8-7-3-16,5-9-17 16,2-2-10-16,5-9-21 15,3-5-13-15,6-9-22 16,2-7 3-16,5-2 19 16,4 1 17-16,6-2 38 15,-2-2 7-15,6 3-2 16,1 1 6-16,-7 9 20 15,6 6 9-15,3 2 17 16,-2 3-1-16,1-2-11 0,-2 2-2 16,-11 4-4-16,12 1-3 15,1 6-6-15,0-2-5 16,5 0-9 0,-11 3-3-16,-5-6 8 0,0 4-21 15,-2-6-20-15,-3-2-123 16,5 2 96-16</inkml:trace>
  <inkml:trace contextRef="#ctx0" brushRef="#br0" timeOffset="123920.61">3241 14012 944 0,'1'-18'471'15,"2"-2"-131"-15,0 5-174 16,-2 4-24-16,2 5-58 16,-5 3-27-16,0 9-31 15,2 2-6-15,-7 16 6 16,4 10 5-16,-6 16-2 15,-1-1-1-15,1 3-6 0,-2 0-4 16,6-12-8-16,-4 3-2 16,1-9-3-1,1-6-2-15,-4 0 1 0,0 0-1 16,-1-7 0-16,0 0 0 16,5-9-16-16,-2-7-21 15,6 1-49-15,3-3-40 0,0-7 74 16</inkml:trace>
  <inkml:trace contextRef="#ctx0" brushRef="#br0" timeOffset="125095.88">3667 14257 404 0,'21'-31'201'0,"-21"30"-68"16,-1-2-25-16,-1-1-45 15,2 4-6-15,-1-1 0 16,1 0 13-16,0 0 39 0,-1 0 4 16,0 0 3-16,0 0-5 15,0 0-19-15,0-1-4 16,0 1-6-16,0 0 0 16,0 0-10-16,0 1-5 15,-1 0-15-15,1 0-8 16,-3 0-11-16,-8 0-6 15,-31 3-10-15,29 1-5 16,-8-1-4-16,1 6-3 16,2-4-1-16,-1 8-2 0,0 3-2 15,-1-5-1-15,6 6 0 16,1 0-2-16,2-1 0 16,1 5-1-16,9-4 0 15,-4 0 0-15,7 0 1 16,8-2 1-16,-2-2 0 15,6 0 2-15,2-5 0 16,-1-1 1-16,0-6 2 16,4-1-1-16,1-6 4 15,3-6-1-15,-1-6 2 16,0-4 0-16,0-2-1 16,-3-1-1-16,-1-3-1 15,-3-6 0-15,-2 3 0 16,-6-3 0-16,0 12-1 15,-2 6-2-15,-4 10-3 16,0 1-3-16,-8 8-4 0,0 11 0 16,1-2 1-1,0 13 2-15,1 0 2 16,2-2 1-16,0 3 2 0,1-1 1 16,1-3 0-16,-1 1 0 15,4 0 0-15,0-3 1 16,4-1 2-16,-2-2-11 15,-1-6-33-15,4 1-31 16,0-6-81-16,2-2-13 16,5-7 98-16</inkml:trace>
  <inkml:trace contextRef="#ctx0" brushRef="#br0" timeOffset="125529.739">4156 14194 1114 0,'-3'3'498'0,"-11"-3"-215"15,3 8-78-15,2 5-55 16,-5-15-32-16,2 9-48 16,0-3-17-16,-6-4-16 15,4 10-8-15,-4-5-13 16,-1 2-5-16,-1 4-5 0,3 0-1 15,-3 3-3-15,2-1 0 16,6 3-1-16,-5-4-1 16,-2 3 0-16,11 1-1 0,-2-1 0 15,3 1 0 1,12-2 0-16,-6 0-1 16,9-2 1-16,0-2 0 15,6-1 1-15,4-1-1 16,4-4 1-16,9-1 0 15,-4 0 0-15,2-4 0 16,0-6 1-16,1 1 0 16,0-6 1-16,-3 4-1 0,-4-5-18 15,-3 2-19 1,-4-1-56-16,-2-3-38 0,3 5-185 16,-3-1 203-16</inkml:trace>
  <inkml:trace contextRef="#ctx0" brushRef="#br0" timeOffset="126232.12">4951 13985 373 0,'-33'-30'319'15,"30"30"38"-15,0 0-93 16,1 2-40-16,2-2-60 16,0 0-19-16,0 0-27 15,0 0-6-15,0 0-17 0,18 2-13 16,40 3-24-16,-23-7-11 16,5-5-18-16,1 3-7 15,0-1-9-15,-1-1-3 16,-5 1-3-16,-7-3-2 0,-11 3 0 15,2 5-1-15,-7-2-9 16,-8 1-35-16,-4 1-80 16,-6 3 424-1,-2 3-263-15</inkml:trace>
  <inkml:trace contextRef="#ctx0" brushRef="#br0" timeOffset="126578.88">4904 14197 870 0,'-2'8'406'0,"2"-8"-165"0,4 0-39 15,3-5-56-15,1-3-25 16,2 2-30 0,3 0-5-16,5 4-3 15,0-3-6-15,8 5-14 0,6 0-16 16,2-3-2-16,7 3-6 16,5 8-10-16,-10-7 2 15,-9-1-22-15,-3 0-2 16,-16-7 2-16,3 4-16 15,-4 3-53-15,-4-8 316 16,3 2-214-16</inkml:trace>
  <inkml:trace contextRef="#ctx0" brushRef="#br0" timeOffset="130189.37">5816 13935 253 0,'-28'-28'211'0,"20"32"64"16,9-1-30-16,-11-2-46 15,4 1-22-15,5 0-43 16,-3-2-16-16,4-1-25 15,-1 0-11-15,0 0-11 16,0 0-8-16,1 1 2 16,0 0 5-16,0 0 3 0,0 0 1 15,0 0-13-15,8 1-9 16,6 2-13-16,36 4-8 16,-17-14-13-1,0 0-5-15,1-3-7 0,0 0-2 16,-3 3-2-16,-6 3 0 15,-6 1 1-15,0 2-1 16,-12 1-2-16,-1 4 0 0,-6 3 0 16,-1 2 0-16,-3 7 2 15,-5 0 0-15,-2 4-1 16,-2 2 0-16,-7 6 0 16,-1 3-1-16,1 9 0 15,-1 0 1 1,0 5-1-16,-1-6 1 0,1-5-1 15,-2 1 0-15,8-7 0 16,-2 2 0-16,3-6 1 16,4-1 0-16,-3-1-1 15,1-3 1-15,1-5 0 16,9-4 1-16,3-5 0 16,6-1-2-16,5-7-32 15,-6-3-28-15,4-8-80 16,-3-5-11-16,6 0 88 15</inkml:trace>
  <inkml:trace contextRef="#ctx0" brushRef="#br0" timeOffset="130469.68">5836 14185 908 0,'-68'-42'437'16,"65"45"-162"-16,2 6-60 16,7 0-75-16,1-7-30 0,2 3-27 15,0 2-1-15,7-1 15 16,2-1-9-16,9-5-17 16,-2 0-9-16,1-5-23 15,4 3-10-15,0-8-10 16,-1-4-4-16,-2 0-4 15,-3-5 5-15,-5 9-53 16,-2 6-48-16,-6-3-116 16,1 12 113-16</inkml:trace>
  <inkml:trace contextRef="#ctx0" brushRef="#br0" timeOffset="132319.44">6405 13966 103 0,'-14'-36'96'16,"14"36"10"-16,-3-1-18 15,1-1-12-15,2 1-20 16,0 0-7-16,0 0-8 16,0 0-1-16,0 0-12 15,0-1-8-15,0 1-7 16,0 0-3-16,0 0-4 16,3-1 10-16,2-1 34 15,0 0 16-15,-1 1 32 16,-1 0 7-16,1 0-5 15,1-1-1-15,-1 0 2 0,-1 2 3 16,-3 0 2-16,0 0-2 16,0 0-12-16,0 0-19 15,0 0-29-15,0 0-10 16,0 1-12-16,0 0 3 16,-1 0-1-16,-3 12-3 15,-21 29-10-15,11-23-3 16,-3-2-3-16,-2 1-1 15,3-4 0-15,5-2 1 16,5-5 3-16,0-6 1 16,6-3 1-16,0-4-2 0,11-8-4 15,6 1-3-15,0-5-2 16,7 0-2-16,0 0 2 16,3 3-2-16,3 3 0 15,-4 3-1-15,1 9-1 16,-2 1-1-16,-7 6 0 15,2 2-1-15,-7 10 2 16,-4 4 1-16,-5 8 4 16,-8 7 1-16,-8 4 3 15,-5 4 2-15,-5-3 1 16,-3 1 1-16,-9-8 1 16,0-1 1-16,-4-3 2 15,-2-5 2-15,3-9 2 16,6-2 0-16,-1-8-2 15,5-1-2-15,7-6-1 16,-8-2-1-16,8-8 0 0,-1-5-2 16,10-2-6-1,6-6-2-15,8 4-5 0,13 1-1 16,-4-1 1-16,2 4 1 16,0-5 0-16,-1 7-2 15,4 7-2-15,-2 5-1 16,-2 2-1-16,2 13 2 0,1-1 3 15,-2 1 0-15,6 10 1 16,-4-9 2 0,-2 3 2-16,6 1 0 15,-2-5 2-15,-3-4 1 0,-1-3 1 16,0 2 2-16,0-7 0 16,2 0 0-16,1-1 4 15,1-4-15-15,5-1-71 16,-2-3-32-16,2-4 56 15</inkml:trace>
  <inkml:trace contextRef="#ctx0" brushRef="#br0" timeOffset="132640.1">6768 14249 1096 0,'-1'3'493'0,"-1"2"-213"16,-1-2-156-16,-4 9-19 15,-14 23-49-15,15-23-20 0,16 1-25 16,-9-3-3-16,6 1 0 16,-6-3 1-16,1-4-6 15,-2-2-27-15,-1-1-80 16,1-1 58-16,0-1 2 16</inkml:trace>
  <inkml:trace contextRef="#ctx0" brushRef="#br0" timeOffset="133584.69">7463 13849 728 0,'1'0'368'15,"-2"1"-74"1,0-1-85-16,0 0-42 0,0-1-20 16,1 0-41-16,-1 0-16 15,-1 1-19-15,1-1-6 16,0 1-12-16,-9 0-11 15,-10 0-13-15,-29 7-7 16,24-3-8-16,-8 1-5 0,4 2-6 16,-7-2-1-1,12 4-1-15,12-2-1 0,-9 2 0 16,11-2 0-16,1-1 0 16,-2-1-2-16,14-4 0 15,-5-1 0-15,2 1 2 16,-1-2 0-16,0 0 0 15,1 1 1-15,0 0-1 16,0 0 0-16,-1 0 0 16,0 0-1-16,0 0 1 15,1 7 0-15,1-2 2 16,0 1-1-16,-1 2 0 16,-5 30 0-16,-6-26 0 15,2 1-1-15,-3 0 1 16,-1-2-1-16,13-1 1 15,-6 0 0-15,6-7 0 16,0 0 1-16,-2 0-1 16,1-4-1-16,0 0 0 15,1 0 0-15,0 0 0 0,0 0-1 16,10-6 0 0,26-17-1-16,-24 22 0 0,3 2 1 15,-5-1 0-15,1 1-1 16,-1 1 1-16,2-2-1 15,10 2 0-15,-3 0 1 16,-1 4 1-16,1 0-2 16,-1 4-1-16,1 3-1 15,-3-1 0-15,0 6 1 0,-4 2 2 16,1 6 0-16,-8 4 1 16,-4-6 2-16,-2 1 0 15,-10 0 2-15,-1 1 5 16,-4 3 2-16,-6-1 14 15,1-5 4-15,-3-2 12 16,-6-3 2-16,6-3-8 16,-2-6-1-16,7-5-10 15,-1-1-2-15,-1-5-4 16,-4-4-1-16,-4-6-6 16,13-2-1-16,-1-4-7 15,9-1-3-15,1 2-13 16,5 3-18-16,2 4-42 15,0 2-28-15,8 5-104 16,-4 1 130-16</inkml:trace>
  <inkml:trace contextRef="#ctx0" brushRef="#br0" timeOffset="135085.96">7786 14138 336 0,'-72'-50'210'16,"74"46"-3"-16,4-1-16 15,-6 2-24-15,-1-5-11 16,1 3-10-16,-3-1-4 16,15 4-8-16,-12 1-4 15,0-2-20-15,6 3-9 16,-8-1-32-16,1 0-10 0,0 1-15 15,0 0-11-15,0 0-8 16,-4 17-6 0,-16 40-10-16,8-30-1 0,4 8-3 15,2-8-1-15,-5-1 0 16,2 0-1 0,-1-5 1-16,-3 1 0 0,5-6 1 15,-3 1 0-15,6-8 2 16,1-3 0-16,1-6 1 15,4-1 0-15,0-6-4 16,2 0-2-16,8-10-3 16,2-2-4-16,-1-10-16 15,-1-3-6-15,5-3-3 16,-5-3 2-16,7-1 16 16,6 3 7-16,-6 5 4 15,3 7 0-15,0 13 1 16,-7 1 0-16,-1 9-6 15,-4 4-1-15,-6 8 2 16,-2 9 3-16,-4 7 6 16,2 8 3-16,-2 5-1 15,-1-3-1-15,-1 0-1 16,-5-10 1-16,1 0-2 0,4-1 0 16,-2-8 2-16,4-2 1 15,4-6 1-15,-6-7 3 16,8-3 3-16,0 0 0 0,0-9-3 15,3-3-3-15,-1-5-7 16,1-8 0 0,6-6-2-16,6 4-3 15,3-8-1-15,2-4-1 0,0 2 3 16,-5-5 1-16,3 12 2 16,-2 10 0-16,-4 7-2 15,-1 10-2-15,-8 7-1 16,1 7-1-16,-5 8 4 15,-1 8 3-15,-4 7 1 16,-2-5 2-16,0 4 1 16,-1-4-2-16,-2-3 2 15,0-1-1-15,-3-3 2 16,3-1 0-16,1-7 0 16,0 1 1-16,4-7 0 15,0-1-1-15,2-5-13 16,0-4-19-16,3-2-43 15,-1 3-24-15,0 0-67 16,2-4-45-16,9-17 133 16</inkml:trace>
  <inkml:trace contextRef="#ctx0" brushRef="#br0" timeOffset="135817.54">8142 14035 577 0,'6'-6'368'0,"-3"1"-56"16,-2 5-94-16,0 0-30 15,-1 0-53-15,0 0 2 16,0 20-23-16,-5 34-6 16,0-27-15-16,-4-3-10 0,-2-2-15 15,3 4-7-15,-10-5-12 16,-3-2-11-16,9-2-14 16,5 0-8-16,5-5-6 15,3 3-1-15,0-7-1 16,-7-6 0-16,5-2-1 15,1-3 0-15,0 2-3 16,0 0-1-16,3-2-4 16,7-2-5-16,24-26-8 15,-21 18-5-15,-4-8-15 16,2-4-3-16,14-2 0 16,-10-5 4-16,9 4 15 15,5 2 6-15,-8 1 9 16,0 3 2-16,2 5-1 0,-4 4 0 15,-2 9-3 1,-3 5-2-16,-4 14 0 0,-4 4 2 16,-5 9 9-1,-1 8 7-15,-4-5 6 16,-4 0 1-16,2 4-5 0,-4-7-3 16,1 1-4-16,2-4 0 15,1-11 1-15,0 0 1 16,3-4 1-16,-2-5 0 15,2-2 2-15,3-3 0 16,0-8-5-16,4-3-2 16,8-5-5-16,1-7-6 0,7-8-23 15,-3-8-12 1,7-3-10-16,3-1 3 0,-1 6 23 16,0 10 13-16,-3 5 11 15,8 8 1-15,-9 3 2 16,-3 7 3-16,-6 4 10 15,-13 1 5-15,7 17 9 16,4-4 2-16,-1 10-1 16,-4 8-4-16,4-2-10 15,-9 5-4-15,2-10-6 16,1-3 1-16,-3 1 0 16,-2-5-1-16,-1 2 2 15,-7-4 1-15,2-6-7 16,4-2-30-16,0-5-48 15,3-3 462-15,0 0-314 16</inkml:trace>
  <inkml:trace contextRef="#ctx0" brushRef="#br0" timeOffset="136284.18">9002 13813 708 0,'1'-8'418'15,"-1"1"-51"-15,9 4-127 16,-8-1-26-16,-4 0-56 16,7 4-33-16,-5 0-51 15,0 0-14-15,0 0-10 16,0 8 1-16,-3 16-5 16,-10 29-7-16,0-18-10 15,0 4-3-15,-7 4-8 16,2 4-4-16,3 4-6 15,0-10-1-15,3-1-2 16,1-2 0-16,1-14 0 16,3 0 2-16,4-10-1 15,1-8-13-15,3-6-35 16,3-2-21-16,-3 1-52 0,0 0-18 16,3-29-43-16,42-39-78 15,-21 16 169-15</inkml:trace>
  <inkml:trace contextRef="#ctx0" brushRef="#br0" timeOffset="136584.04">9365 13708 849 0,'7'-15'442'0,"-4"10"-81"16,-3 1-95-16,-3 7-78 15,2-3-28-15,0 0-60 16,-6 13-18-16,-23 43-15 15,10-27-5-15,0-1-10 16,-2 1-8-16,0 3-15 16,3 7-6-16,4 5-11 15,2 0-5-15,-3 1-2 16,4 2-2-16,0-5 0 16,-2-6 0-16,6-3 0 15,-6-13 2-15,8-2-5 16,6 0-18-16,-3-9-54 15,3-2-35-15,1-12-92 16,3-2-18-16,-4-7 136 16</inkml:trace>
  <inkml:trace contextRef="#ctx0" brushRef="#br0" timeOffset="136846.12">9017 13962 797 0,'-5'0'438'16,"0"-2"-73"-16,-3 1-85 0,17-1-80 16,5 2-38-16,-4-2-46 15,10 1-20-15,-7 2-23 16,5 1-13-16,9 4-19 16,4 1-10-16,-1-3-13 15,-6 2-4-15,1-2-5 16,-8-2-1-16,-2 1-4 15,-2-3-16-15,-3-2-77 16,4-2 31-16,2-5 18 16</inkml:trace>
  <inkml:trace contextRef="#ctx0" brushRef="#br0" timeOffset="137604.849">9614 14057 1016 0,'0'0'522'0,"-2"-2"-157"15,2 0-128-15,-1 1-31 16,0 0-65-16,0 0-29 16,0 0-59-16,-6-5-18 15,-9-4-21-15,-26-6-6 16,19 30-7-16,-4 0 0 0,-1 7 0 15,0 2 0-15,9 6 0 16,7-6 0 0,5-5 0-16,3 1-1 15,7-14 2-15,2 7-1 0,10-6 1 16,6 0 0-16,7-4-2 16,-4-10 0-1,0-7-5-15,-5-4-4 0,-2-6-3 16,4 6 1-16,-9-4 4 15,0 3 0-15,-6 3-5 16,-2 4 0-16,1 10-12 16,-2 5 0-16,-9 13 4 15,1 6-1-15,-4 9 10 16,-5 9 4-16,7 2 1 16,-5 5 0-16,-2 7 3 15,-6-4 0-15,-8 15 3 16,-6-1 0-16,-1 6 3 15,5 6-1-15,5-15 1 16,3-7 0-16,6-11 2 0,-1-15 2 16,-1-8 1-16,4-4 3 15,-1-10 0-15,3-2-1 16,-1-5-10-16,1-8-5 16,-3-9-16-1,2 0-9-15,2-10-16 0,0-2-2 16,5 0 11-16,0-2 6 15,6 5 24-15,5 4 6 16,-1 4 1-16,5 1 0 0,2 1 1 16,2 5 2-16,8-1 13 15,4-2 5-15,10 3 10 16,6-4 2-16,14 1-6 16,3-1-3-16,1 0-5 15,-5 1-2-15,-8 2-1 16,-5 2-1-16,-6 1-2 15,-5-2-1-15,-7 0-3 16,-6 0 9-16,-4 0-20 16,-1 1 18-16,-7 2-11 15</inkml:trace>
  <inkml:trace contextRef="#ctx0" brushRef="#br0" timeOffset="138301.69">10449 13934 571 0,'5'-8'364'0,"1"-2"-19"15,2 7-134-15,0-5-32 16,-8 0-39-16,4 5-11 16,-2 3-26-16,-1 0-10 15,-1 0-8-15,-1 0-4 16,-1 1-5-16,-3 15-5 15,-18 34-18-15,5-28-14 0,-9 4-19 16,4 3-5 0,-3-3-7-16,0-4 0 0,3 2 1 15,2-8 0-15,3-8-3 16,5-3-19-16,4-5-67 16,3 0-35-16,5-4-138 15,1-4-13-15,6-9 164 16</inkml:trace>
  <inkml:trace contextRef="#ctx0" brushRef="#br0" timeOffset="138567.96">10337 13924 837 0,'4'-4'460'15,"2"0"-110"-15,3 2-125 16,1 2-29-16,2 4-67 15,-1 3-23-15,5 6-31 0,-4 3-13 16,1 4-18-16,4 10-7 16,-9-1-18-1,3 2-3-15,0 8-7 16,-2-7-2-16,-2-5-1 0,-3-1 1 16,0-10 3-1,3-2 6-15,4-6-44 0,0-8-35 16,2-21 202-16,6-4-135 0</inkml:trace>
  <inkml:trace contextRef="#ctx0" brushRef="#br0" timeOffset="141333.93">11463 13666 124 0,'86'-41'116'16,"-82"32"41"-16,3 8-3 15,-5 1-10-15,2-10-2 16,-1 7-6-16,-3-5-8 0,4 0-8 16,2 11 1-16,-3-3 6 15,-2 0 1-15,-1 0-7 16,-1-1-10-16,0-1-20 16,1 1-9-16,0 0-17 15,0 0-8-15,-1 0-6 16,0 0-4-16,1 0-8 15,0 0-5-15,0 0-10 16,-1 0-3-16,-1 0-3 16,1 1-1-16,-4 1-3 15,-10 6-2-15,-29 32-3 16,21-19-2-16,0 6-3 16,-7 1-1-16,-4 6-3 15,-2 1 0-15,0 2 0 16,5 6 0-16,5 2 0 15,2 5-1-15,3 10 0 16,4 3 1-16,1 3 0 16,2-4 0-16,5-4 0 15,0-9 1-15,4-1-1 16,1-7 1-16,4-2 0 0,2-4-1 16,8-3 0-16,-1 5 0 15,8-10 0-15,4 0-1 16,8-12 8-16,3-7-21 15,9-1-53-15,-5-14-40 16,11-5 54-16</inkml:trace>
  <inkml:trace contextRef="#ctx0" brushRef="#br0" timeOffset="142232.69">11962 13791 556 0,'3'-4'320'16,"3"1"-56"-16,-5-3-90 0,9-2-24 16,-7-5-38-16,3 7-16 15,7-2-17-15,-15-6-3 16,9 7-1-16,1-1 2 16,-8-2 3-16,8 11-4 15,-8 1-16-15,-12 2-10 16,0 19-22-16,2-1-1 0,-7 11-2 15,8 2 0 1,-8 3-4-16,-6 9-5 16,1 6-7-16,0 5-1 15,1-2-2-15,7-2-2 0,1-12 1 16,1-8 0-16,6-5 2 16,-6-6-1-16,4-4 1 15,1-2 1-15,1-11 1 16,1-2 1-16,3-8-3 15,2 1-9-15,0 2-35 16,0 0-27-16,0 0-96 16,2-11-42-16,15-33 123 15</inkml:trace>
  <inkml:trace contextRef="#ctx0" brushRef="#br0" timeOffset="142727.419">12078 14153 810 0,'-34'44'430'16,"30"-47"-125"-16,1 3-96 16,-3-2-31-16,7 4-53 15,-1-2-22-15,0 0-30 16,0 0-13-16,0 0-25 16,0 0-11-16,0 3-15 15,-1 3-3-15,1 3-1 16,0-2 1-16,3 26-26 15,-1-30-30-15,-3 0-81 0,3 0-45 16,-2-3-227-16,0 0 260 16</inkml:trace>
  <inkml:trace contextRef="#ctx0" brushRef="#br0" timeOffset="143251.64">12561 13773 1053 0,'-8'-3'442'0,"0"5"-254"15,2 2-31-15,-1 2-52 16,-1 3-22-16,-7 4-23 15,-2-3-5-15,-6 8 1 16,1 3-2-16,0 3-10 16,-8 5-6-16,-2 6-10 15,6 4-6-15,3 2-4 16,10 2-2-16,8-8-6 16,-6-2 0-16,8-8-5 15,3 1 0-15,7-1 0 16,1-4 0-16,8-3 1 15,4-8 0-15,0-8 1 16,7 2-1-16,-2-7 2 16,-4-10 1-16,0-3-2 15,-5-6 1-15,6-9-4 16,1-5-1-16,5-15 0 16,-2-1 0-16,-9-5-1 0,-1 5 0 15,-9 5-1-15,-1 3-1 16,-5 9 0-16,-4-2-2 15,-5 15-3-15,-4 3 0 16,-6 16-2-16,1 9-1 0,-6 0 9 16,2 2-24-1,-4-5-53-15,2 4-41 0,0 5 59 16</inkml:trace>
  <inkml:trace contextRef="#ctx0" brushRef="#br0" timeOffset="144324.76">13029 13958 453 0,'-30'6'272'16,"26"-5"-10"-16,4 2-51 15,-1-3-54-15,0 0-18 16,1 0-37-16,-1 0-15 15,1 0-18-15,0 0-7 0,0 0-3 16,0 0 3 0,0 0-7-16,0 0-4 0,0 0-10 15,-1 0-5-15,0 0-6 16,1 0-1-16,0 0 3 16,0 0 1-16,0 0 0 15,0 0 1-15,0 0-10 16,0 0-2-16,0 0-5 15,0 0-3-15,0 0-2 16,0 0-3-16,0 0-1 16,9 0 0-16,-8-2 0 15,-1 1-1-15,2 0-1 16,4 0 0-16,2 0 0 16,4 1-1-16,31 9 0 15,-28-2-1-15,6 7-2 16,1-3 0-16,3 0 1 15,0-3 0-15,2 1 2 16,-5-1-1-16,-4-6 3 16,0-2 2-16,-5-5 0 15,2-1 1-15,-2-2-2 0,-8-3-1 16,-1-2-2-16,-3 0-2 16,-5 1-1-16,2 2-2 15,-12 4 0-15,4 1-9 16,-1 6-51-16,-4 5-38 15,7 7 56-15</inkml:trace>
  <inkml:trace contextRef="#ctx0" brushRef="#br0" timeOffset="145246.6">13606 14228 812 0,'29'-54'397'16,"-30"50"-130"-16,-2 5-47 0,0 2-55 15,2-3-23-15,0 0-35 16,0 0-10 0,-1 4-18-16,-1 6-11 0,-11 29-18 15,12-20-10-15,-2-7-17 16,-2 7-4-16,3-2-7 15,-1-7-3-15,-1 0-2 16,1-4-1-16,2-3 3 16,1 0-26-16,3-3-79 15,-2-2-54-15,0 1 80 16</inkml:trace>
  <inkml:trace contextRef="#ctx0" brushRef="#br0" timeOffset="146084.06">14243 13855 406 0,'-2'-9'301'16,"2"5"54"-16,3-2-98 0,1 4-71 15,0 0-27-15,-7 0-25 16,2 0-4-16,0 1-14 16,0 0-9-16,0 0-26 15,0 0-16-15,-7-2-24 16,-9-2-8-16,-33-4-18 15,26 9-5-15,-7 3-7 16,-1 0-2-16,-2 5 1 16,-4-5-1-16,8 3-1 15,2 0 0-15,0-4 0 16,12 7-1-16,-1-3-1 16,7 0 1-16,7 2-1 15,-4-4 0-15,5 2-1 16,0-2 0-16,8 3-1 15,2 8-2-15,12-5 0 16,3 4 0-16,4 4 2 16,2-9 0-16,0 14 1 15,-2 0 0-15,-4 4 0 16,3 1 2-16,-6-1-1 0,-5 4 2 16,-6 1 0-1,-5-3 2-15,-7-2 1 0,-3-1 0 16,-7-6 2-16,-3-1 1 0,-3-8 1 15,-2-2 1 1,2-4 1-16,0-5-1 16,0 0 1-16,1-11-1 15,2 3-1-15,3-5-1 16,-2-5-2-16,3 1-2 0,6-5-2 16,4 6 0-16,8-4-1 15,0-3-1-15,-3-8 0 16,2-4 1-16,9 3 0 15,4 4 0-15,7-1 1 16,2-1-1-16,-4 0 7 16,4 2 7-16,1 2 9 15,-2 5 3-15,4 2-3 16,-5 1-5-16,-1 7-8 16,1-2-3-16,-5 3-6 15,-4 6 0-15,-3-1-3 16,-7 5-1-16,-3 0-13 15,1 2-27-15,-5-2-78 16,-1 0-10-16,2 0 70 16</inkml:trace>
  <inkml:trace contextRef="#ctx0" brushRef="#br0" timeOffset="146679.22">14601 13777 1128 0,'2'0'473'0,"-1"-5"-255"16,1 5-21-16,-2-2-45 15,0 1-24-15,0 0-50 16,0 0-17-16,-1 0-23 15,0 0-10-15,-16-3-17 16,-39 0-5-16,22 14-4 16,-4 3-2-16,-2-1 1 15,10 5-1-15,5-7 0 16,7-1 0-16,10-3 0 16,-3-1-1-16,10 4-4 15,-1-4-1-15,7 1 0 16,6 1 0-16,9-3 3 15,5 6-1-15,1 3 1 16,6 1-1-16,-8 7 0 0,5 0 1 16,-2 4 1-16,-5-1 0 15,-1 7 1 1,-5 1 0-16,-7-6 2 0,-6 2 0 16,-5-7 3-16,-3 2 1 15,-8 1 1-15,-2-5 1 16,-5-2 1-16,-3-9 0 15,-1 1 1-15,-5-3-1 16,-3-5-1-16,-2-1-1 16,-1-4-2-16,15 4 0 15,-3-10 0-15,4 3-1 16,3-4-3-16,-1-3 0 0,7 6-35 16,3-2-21-16,8 1-59 15,6-1 501-15,14-13-306 16</inkml:trace>
  <inkml:trace contextRef="#ctx0" brushRef="#br0" timeOffset="147179.879">15030 13787 1313 0,'-8'-6'550'0,"-7"6"-306"16,-2 3-68-16,-4 6-68 15,-7 5-22-15,6 0-42 0,-6 2-11 16,4 6-9-16,0 0-2 16,-6 4 1-16,8 4 1 15,-6 4-4-15,13 2-3 16,7-2-7-16,8 2-3 15,12 0-2-15,-9-7-1 16,11-3 0-16,-4-3 0 0,2-8 0 16,16 4 1-16,-5-10 3 15,-2-9 0 1,8-6 2-16,-13-10 1 16,7-5-1-16,2-4-1 15,-2-8-2-15,0-5-2 0,-1-12 0 16,-2 4-1-16,-6-6-2 15,-4 0 0-15,-9 10-2 16,-1 7-1-16,-5 7-2 16,-5 8-2-16,-1 8-5 15,-4 3-3-15,-2 4 0 16,0 10-13-16,-5 4-23 16,3 0-18-16,1 11-67 15,-4-7-51-15,5 7-370 16,7-1 370-16</inkml:trace>
  <inkml:trace contextRef="#ctx0" brushRef="#br0" timeOffset="147719.9">15318 13283 647 0,'-7'-4'375'0,"8"5"-32"15,-1 0-71-15,-11-5-82 16,10 0-31-16,1 4-68 16,0 1-24-16,0-1-29 15,0 0-3-15,15 9 6 16,32 39-1-16,-27-22-5 16,2 6-3-16,11 18-4 15,0 3-4-15,-2 15-9 16,-3-1-1-16,-6-1-5 15,-3-2 0-15,-3-3 11 16,-2-1 12-16,-7-7 9 16,-4 2 0-16,-7-6-7 15,-8-4-6-15,-6 6 1 16,-5-8 2-16,-11-2-3 16,-4-3-4-16,-5-7-7 0,-6-6-1 15,5-10-2-15,6 0-3 16,5-11-3-16,2-3-5 15,11 2-46-15,-6-4-46 16,3 1 399-16,5 1-264 16</inkml:trace>
  <inkml:trace contextRef="#ctx0" brushRef="#br0" timeOffset="148667.13">16217 13780 810 0,'-25'-29'362'0,"25"23"-150"16,6 2-18-16,2-4-34 15,-1 5-14-15,12 5-33 16,-5-5-14-16,7 7-12 15,5 3-5-15,4-4-20 16,7 5-9-16,1-9-23 16,-2 1-11-16,-5-3-11 15,-2 3-2-15,-8 2 0 16,-6-5 0-16,-7 3-15 16,-6-5-30-16,-7 6-59 15,-2 1 265-15,-8 4-150 16</inkml:trace>
  <inkml:trace contextRef="#ctx0" brushRef="#br0" timeOffset="148979.22">16142 13900 1061 0,'-51'25'444'0,"51"-25"-246"15,2 1-19-15,8 5-27 16,5 2-14-16,7 6-21 16,4 2-3-16,-2-2-26 15,9 6-11-15,6-5-27 16,3-3-20-16,5 0-13 15,-8-8-3-15,-6 0-2 16,-5-3-13-16,-6-8 128 16,-3-5-97-16</inkml:trace>
  <inkml:trace contextRef="#ctx0" brushRef="#br0" timeOffset="166638.34">14234 9763 552 0,'38'9'229'0,"-33"-12"-78"31,9 0-15-31,-5-5-16 0,-5-3-13 0,8 4-12 16,-11-3-1-16,0 7-11 15,5 3-3-15,-10 0 0 16,3 0-3-16,0 0-14 16,0 0-4-16,0 0-12 15,0 0-2-15,0 0 0 16,0 0-4-16,-2 0-11 15,2 0-4-15,-1 0-8 16,-2 2-4-16,1 5-4 0,-6 0-3 16,-27 27-3-16,26-26-1 15,2 0 1-15,-3 0-1 16,7 12-1 0,-10-7 1-16,-4 6-1 15,5-5 0-15,-2-5 1 0,6-1 0 16,2-7 3-16,3-1 0 15,4-5-1-15,-29-7-1 16,37 5-4-16,1-10-1 16,4 1-1-16,33 3 1 0,-24-2 0 15,-2 2-1-15,-10-3-1 16,10 13-1 0,-4 3-3-16,-1 5 1 15,-4 7 1-15,-2 6 1 16,-1-2 1-16,-2 6 1 0,3 6 1 15,-5-5 1-15,-13 3 0 16,4 0 0-16,-3 1 0 16,-15 4 1-16,2 5 2 15,-5-1 0-15,-9-2 2 16,-19 3 1-16,18-13 0 16,-1 4 1-16,3-5 0 15,25-14 0-15,-19-9 1 16,-2-10 1-16,7-10-3 15,-5-2-1-15,11 0-4 16,7-6-2-16,2 6-2 16,14 1-2-16,-2 4-1 15,4 7 0-15,3 2-3 0,-5 5 0 16,13 5 1-16,-2 5 0 16,7 6 3-16,3 1 2 15,-6 0 2-15,2 1 1 16,4 0 0-1,1 2 0-15,1-2 1 0,-2-4 1 16,3-4 0-16,-1-2 1 16,0-3 1-16,-3-1-6 15,-10-12-45-15,4 1-41 0,1-6-448 16,8 0 373-16</inkml:trace>
  <inkml:trace contextRef="#ctx0" brushRef="#br0" timeOffset="167273.69">14728 9819 1163 0,'-1'-21'495'15,"-6"17"-254"1,7 1-78-16,-1 3-62 16,2 6-23-16,-1-6-40 0,-1 0-8 15,0 0 0-15,-11 21 4 16,-24 25 13-16,16-21-4 15,-18-1-10-15,20 1-7 16,-5 3-13-16,4-3-4 0,19 2-3 16,-13 0-3-16,8 0-1 15,-1-6 0-15,6-3-1 16,8-2 1 0,-4-7 1-16,13-2-1 15,6-4 1-15,-2-4-1 0,13-3 0 16,-5 2 0-16,-5-8 0 15,2-2 1-15,2-5 0 16,-10-7 1-16,10 1-1 16,-11 0 1-16,-11-4 0 15,6 6-1-15,-11-1 1 16,-6-2 0-16,5-1 1 16,-3-1 0-16,-12-4-2 15,13 5-1-15,-9 9-2 16,-4 1-2-16,-2 10-1 15,0 4-2-15,-5-1 1 16,-1 4 0-16,3 1 0 16,1 2-1-16,7 8 0 15,2-9 30-15,8 9-83 16,2-1-35-16,5-1-91 0,5 0 80 16</inkml:trace>
  <inkml:trace contextRef="#ctx0" brushRef="#br0" timeOffset="167666.84">15138 9708 1052 0,'9'-9'457'16,"2"-1"-219"-16,-1 6-46 16,-3 5-43-1,-7-3-32-15,-1 8-40 0,1-1-1 16,-1-5-7-16,0 0 3 0,-4 20-12 16,-17 27-17-16,11-12-12 15,-6-8-6-15,-15 0-8 16,18 8-4-16,0-2-6 15,1 4 0-15,22-4-3 16,-21 0 0-16,0-2 0 16,2-4-2-16,-4 1 2 15,9-3-1-15,1-12 1 16,3 2 0-16,0-15-37 16,1 0-21-1,0 1-88-15,-1-2-62 0,0-1-73 16,-1 1 155-16</inkml:trace>
  <inkml:trace contextRef="#ctx0" brushRef="#br0" timeOffset="168007.76">15343 10037 1250 0,'22'10'577'15,"-23"-8"-247"-15,-4 1-160 16,3 4-32-16,-5 4-67 15,-8 3-31-15,4 0-23 16,-1 4-4-16,7-1-5 0,-6-4-1 16,10-2 12-16,-2-2-15 15,1-8-51 1,10 2 131-16,0-12-84 0</inkml:trace>
  <inkml:trace contextRef="#ctx0" brushRef="#br0" timeOffset="168679.84">15647 9738 587 0,'12'-3'356'16,"-13"0"12"-1,2 0-98-15,4 3-68 0,-5 0-26 16,0 0-48-16,0 0-17 15,0 0-12-15,0 5-11 0,0 16-22 16,-5 24-11 0,-2-19-19-16,-3-1-3 15,-5-6-7-15,3 9-3 0,-4-10-9 16,-21 0-4-16,18-2-2 16,1-4-1-16,3-1-1 15,24-4-2-15,-12-1-1 16,4 0-3-16,0-5-2 15,-2 1-1-15,1-2-2 16,0 0 2-16,0 0 1 16,22 1 0-16,27 0-1 15,-22-4 2-15,-2 3-1 16,5-1 6-16,-1-2-31 16,-6-4-19-16,3-3-47 15,-1 1-45-15,-2-6-118 16,7 0 163-16</inkml:trace>
  <inkml:trace contextRef="#ctx0" brushRef="#br0" timeOffset="169029.93">15964 9697 1020 0,'30'-41'497'16,"-30"39"-135"-16,0 1-96 0,0 3-100 16,-1-2-33-16,0 0-76 15,0 0-25-15,-6 14-14 16,-20 43-3 0,16-29-2-16,-2 3-1 15,-1 3-1-15,-4 1-2 0,3 9-2 16,-1-8-2-16,-2-2-2 15,6 4 1-15,-5 2 0 16,-4-4-1-16,5 3-1 16,2-6 0-16,1-6-17 15,6 1-19-15,2-7-45 16,1-6-25-16,1-11-32 16,3-5-30-16,6-15 112 15</inkml:trace>
  <inkml:trace contextRef="#ctx0" brushRef="#br0" timeOffset="169834.43">16368 9764 1132 0,'51'-1'513'0,"-54"-4"-237"0,3-3-136 16,-1-3-25-1,1 0-55-15,-1-4-16 16,0 13 15-16,0 3 10 0,-4 3 9 16,4-4-2-1,0 0-21-15,-3 1-7 0,-14 6-3 16,-31 22-6-16,23-20-11 15,-1 4-8-15,3-16-10 16,2 3-2-16,5 3-4 16,-2-2-2-16,-1 8-1 15,8-1-1-15,-1-4 0 16,6 2-1-16,0-1 0 16,2 2 0-16,-2 0 1 15,-5-2-1-15,7 6 1 16,-8-7 0-16,7 9 1 15,3-6-1-15,-3 0 1 16,0 5-1-16,2-5 0 16,-1 3-1-16,-1-1 0 15,2 0 0-15,-2-4 1 0,3 1-1 16,1 0 1-16,0-4-1 16,4 2-2-16,-2-4-1 15,0 0 0-15,0-1-2 16,1 0 1-16,17-2 0 15,35-5-2-15,-30 4 1 16,8 3 1-16,1-2 1 16,-8 3 2-16,6 1-1 15,-8 4 2-15,-1 3 0 16,-1 1 0-16,-6-1 0 16,-7 3-1-16,-5 2-1 0,-3 3 1 15,-4 4 1-15,-2 7 1 16,-4-2 0-16,-7 5 2 15,-1 0 0-15,0-1 2 16,-2-2 0-16,-6-3 4 16,-7-6 1-16,-9-1 2 15,0 3 1-15,0-3 0 16,10-5-2-16,4-1-3 16,2-6-1-16,8-11 0 15,-2 1-1-15,4-4-1 16,-1-6-1-16,7-8-11 15,2-8-16-15,6-16-3 16,8 4-622-16,8 2 482 16</inkml:trace>
  <inkml:trace contextRef="#ctx0" brushRef="#br0" timeOffset="171132.1">16666 9969 661 0,'78'-74'392'16,"-80"70"-52"0,2 4-137-16,-2 1-43 0,1-1-69 15,0 0-23-15,0 0-25 16,-1 3-1-16,-5 13 4 15,-7 26-3-15,6-22-4 16,-6-1-3-16,-4 3-10 16,-1 3-8-16,-2-6-7 15,6 3-3-15,3-7-1 16,-4-3-1-16,2-5-1 16,7-2 1-16,3-6 0 0,2-2-1 15,7-12-3-15,6-2-2 16,1-13-1-16,10 0-1 15,7 1-1-15,-1-1 2 16,6 7 0-16,-7 0 0 16,-1 3 1-16,-6 1 0 15,-2 10 0-15,-5 3 0 16,-10 4-2-16,4 5-1 0,-4 4-2 16,-3 1 2-1,0 9 2-15,-2-1 0 16,0 6 1-16,-1 2 1 0,-3 1 1 15,-1 0-1-15,-3 3 1 16,-1-4 0-16,1-4 1 16,-4-3 0-16,6-6 0 15,6-1 1-15,-4-5 1 16,3-5 0-16,3-6-1 16,5-2-1-16,11-7-2 15,0-6-1-15,1-7-1 16,6-4 0-16,1-5-1 15,4-1 1-15,5 10 0 16,-11-3 1-16,2 2 1 16,-24 6 0-16,15-1 5 15,4 6 0-15,-8 16-2 16,19 6 2-16,-28 20-3 16,-1 4 3-16,-5 5 4 0,-3-3 1 15,0-1-1 1,-3 1-3-16,-9-2-4 0,11 2 1 15,-1-2 0-15,0-4 0 16,10-4 1-16,-7-5 1 16,5-8-18-16,1-1-22 15,0-6-66-15,2-8 528 16,-4-5-343-16</inkml:trace>
  <inkml:trace contextRef="#ctx0" brushRef="#br0" timeOffset="171949.2">17270 9897 686 0,'45'-34'416'16,"-45"28"-67"-16,2 7-87 15,-4-2-32-15,1 1-63 0,0 0-27 16,-1 2-41-16,-2 16-21 16,-33 28-28-16,32-23-13 15,-1-4-19 1,5 0-3-16,-7-2-6 0,-3 1-2 15,2-3 0-15,2 1-1 16,0-5 0-16,2-2-1 16,-1-3 1-16,-3-2-1 15,6-3 0-15,3-2-1 16,-5-6-2-16,-1-2-2 16,11-7-3-16,2-4-1 0,20-6-18 15,-6-6-11-15,6 4-21 16,-1-6-3-16,-3 3 16 15,6 4 13-15,-9 1 21 16,2 13 5-16,-7 5 0 16,-2 8 0-16,-3 11 0 15,-2 4 0-15,-5 8 4 16,0 3 4-16,-4 5 1 16,-7-3 1-16,1 3-3 15,0-2-2-15,-1 1 0 16,3 1 0-16,-3-6 1 15,-1-4 0-15,4-6 1 16,3-3 0-16,1-4 1 16,1-11-1-16,2-10-3 15,0-2-1-15,10-13-6 16,3 1-7-16,6-8-21 16,3-2-10-16,5 5-3 15,0-3 6-15,2 12 22 0,2 6 11 16,-9 6 7-16,-1 7 0 15,-10 3 8 1,-3 1 3-16,-7 11 7 0,-4 5 3 16,-3 10 0-16,-7 1 2 15,-3 1-5-15,4 6-2 16,-3-5-6-16,0-1-3 0,2-1-3 16,2-7 1-16,-1-6 7 15,8 2-5-15,-2-14-54 16,4 0 49-16,2-12-17 15</inkml:trace>
  <inkml:trace contextRef="#ctx0" brushRef="#br0" timeOffset="172263.93">18041 9540 1146 0,'0'-6'556'16,"3"6"-196"-16,-1 5-189 15,-3-5-35-15,1 0-60 16,0 3-19-16,-2 25-20 16,-1 36-3-16,-9-22 0 0,-4 4 0 15,-3-2-11-15,-3 6-5 16,2-2-8-16,-1-7-3 15,-1-3-1-15,0-7 0 16,1-1-2-16,2-4 1 16,8-4-15-16,2-3-23 15,6-14-69-15,4-1-37 16,6-13-129-16,2-9 164 16</inkml:trace>
  <inkml:trace contextRef="#ctx0" brushRef="#br0" timeOffset="172580.389">18336 9504 1048 0,'0'-8'511'16,"-3"8"-189"-1,-1 7-120-15,-1 1-40 0,-1 8-38 16,-1 4-21-16,-3 7-25 15,2 3-6-15,-2 4-22 16,0 2-7-16,-2 2-9 16,-1 2-7-16,-3 1-11 0,3 0-4 15,0-2-6 1,-8-5 0-16,5-4-2 16,-3 0 0-16,0-2 0 0,8 2-1 15,-4-3-30-15,-3-6-19 16,6-5-72-16,-1-4-38 15,4-12-96-15,4-3-152 16,-1-12 271-16</inkml:trace>
  <inkml:trace contextRef="#ctx0" brushRef="#br0" timeOffset="172838.76">18038 9874 826 0,'-11'-2'481'16,"0"-5"-71"-16,11 1-173 16,2 0-43-16,11 0-68 15,1-1-24-15,3 5-32 32,-10 0-13-32,2 2-21 0,28-1-10 0,-5-4-15 15,6 11-3-15,-17-6-3 16,-2-1-1-16,2 1 2 15,-8-6-29-15,-2 6-84 16,-4-5 481-16,4 5-316 16</inkml:trace>
  <inkml:trace contextRef="#ctx0" brushRef="#br0" timeOffset="173595.879">18458 9925 956 0,'0'-14'519'0,"-5"4"-76"0,0 8-138 0,0-5-119 16,-1-1-35-16,0 0-65 16,-3-5-25-16,-1 5-22 15,-2 7-9-15,-2 1-14 16,-2 7-4-16,0 7-5 15,1 1-2-15,-1 9-2 16,3-2-1-16,1 0-1 16,4 0-1-16,5-1 0 15,3-2 0-15,6-2 0 16,6-3 0-16,7-6-4 16,2-4-9-16,4-5-16 15,-3-8-9-15,0-9-18 16,1-3 3-16,-2-8 14 15,1 3 9-15,-3 2 12 16,-3-8 1-16,-3 5-6 16,8 1 0-16,-20 3 8 15,0 10-4-15,0 15 0 0,-7 8 1 16,8 10-1-16,-7 6 7 16,-11 3 5-16,-4 5 2 15,-9 14-1-15,1 7 3 16,-2 21 3-1,-4-2 3-15,-2 7 6 0,2-2 2 16,2-16-1-16,5 4-2 16,2-7-3-16,-1-1-1 15,6-6 0-15,5-7 1 0,1-13 2 16,-5-11 2 0,-4-7-1-16,-1-2 0 0,4-11-4 15,0-2-1 1,7-4-13-16,-7-21-6 15,2-1-8-15,8-3-6 0,5-17-5 16,8 10 2-16,9-7 4 16,9 3 7-16,13 7 15 15,2 0 4-15,15 0 2 16,1 1 0-16,1 0 10 16,-1-1 7-16,1 2 20 15,-2 9 5-15,0 4-4 16,4 4-8-16,-15 2-17 15,-4-3-4-15,-13 5 63 16,-7 6 346-16,-10-2-295 16</inkml:trace>
  <inkml:trace contextRef="#ctx0" brushRef="#br0" timeOffset="189496.84">17063 13815 458 0,'60'-62'231'0,"-58"54"-64"15,1 5-21-15,1-5-28 16,2-4-19-16,4 5-6 0,4 0-5 16,-7 0 0-16,-5 7 14 15,-2-6 0-15,2-1-6 16,2 11-19-16,-1-2-7 15,-4 8-14-15,-8 3-1 16,1-11-7-16,-2 8-7 16,6 3-16-16,1 2-5 15,-1 7-8-15,-3-1-3 16,-5 3-2-16,0 3-1 16,-5 3-1-16,6 6-1 0,-8 1 0 15,-1-3-1-15,4 1 1 16,1-7-1-16,5-3 1 15,4-4-1-15,4-13 0 16,0 0 2-16,1-8-5 16,1-6-21-16,2-6-64 15,2-5-64-15,5-8 87 16</inkml:trace>
  <inkml:trace contextRef="#ctx0" brushRef="#br0" timeOffset="190129.22">17498 13784 725 0,'2'0'353'16,"-1"-3"-98"-16,1 1-22 15,-2 1-31-15,0 0-13 16,0 0-25-16,0 0-12 16,0 0-25-16,0 0-21 0,-1 0-50 15,0 1-19 1,0 0-28-16,-21 21-3 16,-31 34-1-16,27-20 0 0,4-5-2 15,2-4-1 1,4 3 0-16,5-10 0 15,2 6-1-15,2 2 0 0,2 0 0 16,-1-3-1-16,6 4 0 16,-5-5 0-16,8 1 0 15,1-5 0-15,0 1 0 16,10-1 0-16,0-13-1 16,6 3 1-16,9-25 1 15,5-3 0-15,9-14 0 16,3-15 1-16,6 4-1 15,4-4 0-15,-15 1 1 16,-2 6 0-16,-15 5 1 16,-10 3 1-16,2 10 4 15,-23-6 1-15,-4 6 0 0,0 3 0 16,-12-9-2-16,5 12-2 16,-6-3-2-16,5 7-1 15,-7 3-2-15,2-3-3 16,-1 12-2-16,-12-2 0 15,14 14 0-15,4 6 0 16,0-2 0 0,0 6 2-16,4 0-29 0,4 6-34 15,6 1-95-15,6-3-71 16,4 6 140-16</inkml:trace>
  <inkml:trace contextRef="#ctx0" brushRef="#br0" timeOffset="190486.17">17858 13980 1025 0,'82'51'507'0,"-81"-48"-148"15,-1-1-73-15,-1 6-86 16,-2-5-25-16,-3 3-61 16,-2-2-27-16,0 2-39 15,-1 5-17-15,-1 0-21 0,2 2-2 16,-3 5-4-16,1-6-2 15,0 3 5-15,3 0-7 16,1-6-61-16,1 8-54 16,5-2-76-16,4-5 101 15</inkml:trace>
  <inkml:trace contextRef="#ctx0" brushRef="#br0" timeOffset="191462.02">18494 13734 386 0,'7'-2'301'0,"0"-7"38"0,3 8-90 16,-6-3-21-16,2-4-37 15,0 4-15-15,-6-4-23 16,2 7-13-16,-10-7-14 16,-3 4-16-16,-3 5-39 15,-7-4-15-15,-1 5-29 16,-5 5-11-16,-7 1-8 16,1 7-3-16,-4 1-3 15,-3 0-1-15,3-7 0 16,5 1 0-16,9 1-1 15,10 1 0-15,5-4-2 16,3 3-3-16,5-4-3 16,-1-2 0-16,16 3 0 15,0-4 2-15,10 6 2 16,4-2 2-16,0 6 0 16,4-2 1-16,-7 2 1 0,-3 3 0 15,-10 1 0 1,-2 5 0-16,-10 2 2 0,-4 1 1 15,-8 3 1-15,-6-8 1 16,-3-1 0-16,-1-2 1 16,0-7-2-16,-1 0 1 15,4-7-2-15,1-4 0 16,-4 2 0-16,1-2-1 16,7-1 1-16,-4 0 1 15,16-11-1-15,-2-2 1 0,-2-6-3 16,5 2-1-16,0-10 0 15,0 1-1-15,11-4 0 16,-1-8 0-16,9 5 0 16,6 1 0-16,-1 1 2 15,7 3 5-15,-4-1 8 16,0-6 4-16,-2 9 2 16,-2 0-5-16,-4 12-7 15,-3 7-5-15,-3 2-3 16,-6 11-3-16,1-5-1 15,1 16-8-15,-3-2-77 16,3 0 445-16,-4 12-291 16</inkml:trace>
  <inkml:trace contextRef="#ctx0" brushRef="#br0" timeOffset="191978.72">18708 13720 1037 0,'-41'3'479'0,"35"-5"-184"15,8 2-38-15,0-4-79 16,-1-1-29-16,-1 4-62 16,0 0-14-16,0 0-16 15,21-2-7-15,30-35-16 16,-23 28-6-16,2 3-10 16,0-1-4-16,3 7-6 15,-3 1-2-15,-4 3-4 16,-2 5 0-16,-9-1-1 15,-4 6 0-15,-13 6 1 16,-7 3 1-16,-9 8 1 16,-5 0 0-16,-1 5-1 15,-1 2 0-15,-1-1-1 0,2 2 0 16,1-1-1 0,-1-2 0-16,7 1 0 15,2-5 0-15,3 7-1 16,4-2-1-16,1-10-25 0,0-2-13 15,-4-16-33-15,2 1-27 16,5 2-62-16,1-3-45 16,3-2-158-16,0-6 223 15</inkml:trace>
  <inkml:trace contextRef="#ctx0" brushRef="#br0" timeOffset="192262.11">18696 13907 1140 0,'-15'5'510'0,"6"-4"-236"16,3 8-50-16,10-7-86 16,5-2-30-16,1 0-50 15,10-5-9-15,1 5-7 16,-1 4-5-16,8-2-11 15,-1 1-7-15,-3-5-7 16,2 1-4-16,-5 2-3 0,-2-1 0 16,-3 0 2-1,0 0-20-15,-4-1-56 16,-1-6 427-16,2 6-294 0</inkml:trace>
  <inkml:trace contextRef="#ctx0" brushRef="#br0" timeOffset="193060.09">19448 13718 1022 0,'7'-8'421'0,"8"8"-231"16,-3-4-31-16,0 4-33 16,0 0-16-16,-3 1-29 15,-4-1-3-15,-5 3 7 16,-10-2-2-16,-3-1-6 16,0 11-9-16,-10-10-19 15,4 4-8-15,-12-5-16 16,1-4-6-16,-2 8-10 15,-2 1-2-15,5 2-4 16,1-1-1-16,6-6-1 16,1 3-1-16,5 1 0 15,5 0 0-15,-1 2 0 16,10-2-1-16,-6-3-2 16,-1 1-1-16,6 1 1 15,-1 5 0-15,4 3 2 16,9 2 0-16,-5 1 1 0,-5-6 0 15,-2 2 1-15,-9-1 0 16,2 2 0-16,5 2 0 16,-3-1 0-16,-1 8-1 15,6-5 1 1,-8-8 0-16,2-1 0 0,5-10 0 16,-4 3 1-16,11 1-1 0,7-5-1 15,-2-1-3 1,10-9-3-16,0-1-1 0,7 0 0 15,5-1-1-15,-2 4 2 16,1 1 1-16,-1 8 2 16,-1 4 0-16,2 4 1 15,-5 2-1-15,-2 2 1 16,-2 3-1-16,-10 5 0 16,3 9 0-16,-9 1 1 15,-3 3 1-15,-6 1 1 16,-5 0 1-16,-7 4 0 15,-2 0 0-15,-8 2 3 16,-4 0 0-16,-5-3 4 16,-3-7 2-16,-3-12 1 15,-1-3 1-15,-7-11 0 16,2 1-2-16,1-8-1 16,1-9-1-16,6-7-3 15,2-2-1-15,10 1 5 16,5 3-6-16,11 3-194 0,11-6 146 15</inkml:trace>
  <inkml:trace contextRef="#ctx0" brushRef="#br0" timeOffset="197169.23">19776 13970 406 0,'0'-1'288'16,"0"-2"-4"-16,0 2-86 16,0 0-38-16,0 0-46 15,0 0-20-15,0 0-10 0,0 0 7 16,0 0 4-16,0 0-2 15,0 0-13-15,0-1-12 16,0 1-27-16,0 0-9 16,-1 0-16-16,0 1-8 15,0 0-5-15,-2 8-1 16,-6 13 0-16,-12 29-1 16,10-26 1-16,-1 1-1 15,1 3 1-15,-4-4 0 0,1 2 0 16,2-3-1-16,1-4-2 15,3-2-6-15,4-8-8 16,-1 0-7-16,5-17-14 16,5-5 3-16,-5-15 7 15,7-3 7-15,5 1 14 16,0-7 2-16,11 2 0 16,-4 1 1-16,0-1 0 15,-2 10 0-15,0 7-1 16,-1 6-2-16,-4 10-3 15,0 4 1-15,-3 9 1 16,-3 7 1-16,-2 4 5 16,-2 2 0-16,-1 4 0 15,0 1 1-15,-2-1 1 16,0 4 0-16,-5-7 0 16,-2-5 1-16,0 4 1 15,-2-6-1-15,1 0 0 16,4-2 1-16,-2-11 2 0,4-5 0 15,2-2-1 1,1-4-2-16,0 5-3 0,4-12-2 16,27-55 0-16,-9 21-1 15,4-1 1-15,1 1 1 16,7 9-1-16,-5 8 1 16,0 12 0-16,-9 5 1 0,-11 12 4 15,4 3 1 1,-4 8 0-16,4 9-1 15,-4 5-1-15,-8 4 0 0,-8 3 0 16,-3 2 0-16,7 0 0 16,0-3 1-16,-5 1-1 15,2-2 0-15,-6-11 0 16,3 2 1-16,2-13-6 16,-2-5-13-16,6-3-76 15,1-4-41-15,2-12 76 16</inkml:trace>
  <inkml:trace contextRef="#ctx0" brushRef="#br0" timeOffset="197890.26">20176 13988 779 0,'71'-24'402'15,"-73"31"-110"-15,0 2-59 16,-5 3-85-16,1 3-40 16,-6 5-41-16,1 3-12 15,-1 2-9-15,-4 5-4 16,4 1-15-16,-1-5-7 16,1 1-9-16,-2-12-2 0,3-1-5 15,10 3 1 1,-7-15-1-16,8 6 0 0,6-8 1 15,-4-4 0-15,3 3-1 16,-5 0-1-16,0 0-3 16,5-7 0-16,1-21-2 15,37-28 0-15,-25 16-1 16,3-1 0-16,3 8 1 16,0 0-1-16,-2 11 3 15,-2 2 0-15,-2 11-1 16,-1 5-1-16,-8 8 0 15,1 8 0-15,-7 7 2 16,-1 3 3-16,-4 7 2 16,-2 4 0-16,-6 1 0 15,1 3-1-15,0-4-1 16,0 2-1-16,0-5 0 16,-1-2 0-16,2-8 0 15,1-7 1-15,6-6 2 16,1-7 2-16,0-7-2 0,1-5-1 15,6-14-4 1,2-5-1-16,9-9-4 0,3-4-3 16,3-2-2-16,8 1 1 15,1 8 2-15,-4 12 3 16,-1 4 1-16,-7 7 6 16,-8 6 18-16,-3-3 2 15,-4 16 3-15,3 2-6 0,-8 9-14 16,2 7-3-16,3 8 1 15,-14 8-1-15,3 0-1 16,4 3 1-16,-10-4-1 16,3-4 0-16,3-10 1 15,-5-1-12-15,2-10-67 16,9-3-37-16,-1 0 62 16</inkml:trace>
  <inkml:trace contextRef="#ctx0" brushRef="#br0" timeOffset="198302.12">20968 13614 957 0,'6'-6'449'16,"0"10"-193"-16,-9-5-55 16,-5 7-65-16,4 7-23 15,-7 11-21-15,0 7-16 0,0 11-25 16,-8 0-9-16,-5 3-15 15,-1 0-6-15,-1 3-10 16,-1 2-4-16,5 0-3 16,3 5 0-16,2-10-1 15,3-3 0 1,-1-7-8-16,5-7-24 0,4-16-73 16,5-6-43-16,8-13-122 15,1-10 159-15</inkml:trace>
  <inkml:trace contextRef="#ctx0" brushRef="#br0" timeOffset="198576.24">21212 13593 918 0,'2'-5'484'15,"-2"2"-127"-15,-3 6-188 0,2-3-35 16,-2 4-56-16,-5 19-7 15,-13 33-20-15,12-29-2 16,-2 3-5-16,-3-1-3 16,-4 7-8-16,2 1-7 15,-1-6-13-15,4 10-4 16,1 2-4-16,2-2-2 16,-6 9 0-16,-2-7 1 15,12-6-4-15,-8-3-29 0,5-13-69 16,0-9-45-16,1-10 78 15</inkml:trace>
  <inkml:trace contextRef="#ctx0" brushRef="#br0" timeOffset="198820.68">20942 13982 1078 0,'-35'-69'492'0,"36"64"-235"0,4 4-57 16,1-3-71-1,2 0-32-15,8-1-33 16,1 2-4-16,7 2-24 16,9 1-13-16,-4 0-11 15,1 0-5-15,-1 2-2 0,-7 0 1 16,-4 1-10-16,-4-3-46 15,-3 2 37-15</inkml:trace>
  <inkml:trace contextRef="#ctx0" brushRef="#br0" timeOffset="199554.76">21414 13926 1115 0,'0'-8'588'16,"0"5"-153"-16,2 1-228 15,-8-2-42-15,-1 9-86 16,-3-5-21-16,-7 3-36 16,4 6-6-16,-5 1-7 15,-3 8-1-15,5 5-4 16,0 3-1-16,-1-5-1 15,5 0 0-15,2-2-1 16,6-4-1-16,5-9 0 16,2 0-1-16,9-5-10 15,3-3-8-15,2-8-13 16,4-6-2-16,-1-8 6 16,-2-4 9-16,3 2 13 0,-1-1 5 15,-9 3 2-15,-1 2 0 16,-7 11-1-1,-3 3-5-15,6 11-4 0,-9 5-1 16,-2 11-1 0,-4 5 5-16,-10 12 2 0,5 8 1 15,-7 10 0-15,0 9 0 16,-4 1 1-16,-3 1 1 16,-1 2 0-16,1 1 1 15,2 12 0-15,0 2 0 16,-3-8 0-16,5 6 0 0,1-17 1 15,-6-5-1 1,12-4 2-16,-12-12-1 0,11-7 1 16,2-7-2-16,-1-14-10 15,6-7-1-15,-7-9-4 16,3-9 2-16,-2-12 3 16,2-6 2-16,11-13 1 15,1 0 1-15,10 1 3 16,2 4-1-16,1 4 5 15,7 0 4-15,2 9 7 16,8-1 5-16,12 2 3 16,0 5-1-16,13-6-5 15,-3-1-3-15,1 2-7 16,4-1-1-16,-4 5 0 16,-2-2-1-16,5 2 1 0,-2-2 10 15,-17-3-22-15,11 4 102 16,-6 1-70-1</inkml:trace>
  <inkml:trace contextRef="#ctx0" brushRef="#br0" timeOffset="206040.43">1659 15344 647 0,'25'-43'359'15,"-25"41"-107"-15,0 0-71 0,-6 2-36 16,6 0-72-16,0-1-26 16,0 0-25-16,0 1-7 15,0 0-2-15,-1 0 1 16,0 0 2-16,0 7 2 16,0 14 2-16,0 35 2 0,1-17 1 15,-1 8-1-15,-7 10-7 16,2 3-2-16,-6-3-5 15,-1-2-1-15,3-11-1 16,1-4-1-16,5-7-1 16,-1 0-1-16,4-13 1 15,0-10 0-15,0-7-11 16,1-8-17-16,-1-3-54 16,-1 1-41-16,-1-10-199 15,3-2 207-15</inkml:trace>
  <inkml:trace contextRef="#ctx0" brushRef="#br0" timeOffset="206637.77">1645 15282 349 0,'-8'-2'240'0,"2"2"52"15,4 0-80 1,0-1-43-16,1 1-20 16,0-1-47-16,1 0-10 15,0 0-2-15,0 0 1 16,0 0 9-16,0 0-4 0,6-5-13 15,10 4-7-15,28-35-19 16,-23 30-8-16,10-5-19 16,0 0-6-16,8 1-9 15,3-4-3-15,-6 6-7 16,9 1-1-16,-10 2-2 16,-3-1-2-16,-2 12 0 15,-11 3 0-15,1 9 1 16,-6 5-1-16,-7 0 2 15,-2-1-1-15,-5 4 1 16,-2-1 0-16,-7 0 1 16,-5 0 1-16,-7 3 0 15,0 3 0-15,-9-1 0 16,5 0 0-16,-2-3 0 16,-9-2 0-16,0-11 1 15,-8-3-1-15,0-4 1 16,6-6-1-16,6-4 1 0,1-4-1 15,8-10-1-15,1-4-1 16,3-3-1-16,5 2-15 16,6-1-49-16,3 4-30 15,8 6-94-15,2 3 5 16,5 7 111-16</inkml:trace>
  <inkml:trace contextRef="#ctx0" brushRef="#br0" timeOffset="207474.74">1984 15835 264 0,'9'-83'218'0,"-9"79"62"0,-7-4-31 16,15 6-44-1,-7 3-22-15,-3-1-54 16,7 3-23-16,-6-3-39 0,0 0-13 16,0 0-8-16,0 0-1 15,-5 15-8-15,-6 33-1 16,12-21-8-16,-7 2-4 0,-3 3-9 16,2 5-3-1,2 4-5-15,0 0-1 0,3-3-1 16,-5-1 0-16,2-15 7 15,0 1-18 1,3-11-52-16,0-9-33 0,4-5-196 16,0-11 187-16</inkml:trace>
  <inkml:trace contextRef="#ctx0" brushRef="#br0" timeOffset="208115.87">1887 15902 726 0,'-11'-64'369'15,"11"67"-144"-15,-3-3-78 16,9-3-21-16,-6 3-50 16,0-2-12-16,11 1-6 15,23-1-1-15,-22 2-3 0,-1 2-1 16,10 2-5-1,-1-1-10-15,1 0-15 16,4-2-2-16,-3-2-12 0,2-2-1 16,3-4 1-16,-3 0-5 15,0-5 4-15,-6 2-1 16,-6 2-3-16,0 3-2 16,-8 7-2-16,-2 2-1 15,-3 6 0-15,-6 4 1 16,-4 8 0-16,-1 3 2 15,-4 7 0-15,2 3-1 16,-2 2 1-16,4 3-1 0,2-4 0 16,1-5 0-16,3-12 1 15,2-3-1-15,3-8 0 16,5 1-1-16,4 3 0 16,0-7 1-16,7-6-1 15,-1 2 0-15,6-12 1 16,3 7 0-16,1-1 0 15,0-8 1-15,1 3 2 16,-1-4 0-16,-1-5 3 16,-3-3 0-16,-15-8 1 15,2-1 1-15,-6-1 7 16,-7 0 2-16,-1 5-1 16,-9-3-2-16,-8 9-10 15,5 2-5-15,-4 9-4 0,3 8-5 16,1 7-1-16,2 6 1 15,4 5 9-15,4-1-20 16,3 5-38-16,2 0-35 16,4 2-124-16,2 0-79 15,3-6 186-15</inkml:trace>
  <inkml:trace contextRef="#ctx0" brushRef="#br0" timeOffset="208468.03">2612 15734 970 0,'-6'-5'489'15,"-1"3"-162"-15,1 6-152 16,0 0-34-16,0 10-73 16,-3 3-23-16,1 5-20 15,1 8-4-15,-2 5-4 16,2 5-3-16,1 5-5 0,-5 2-2 16,3-3-2-1,0 5 0-15,1-7-1 16,5-7-1-16,-1-2 2 15,0-11-2-15,2-9-50 16,-3-4-34-16,3-9-114 0,-3-6-81 16,6-2 175-16</inkml:trace>
  <inkml:trace contextRef="#ctx0" brushRef="#br0" timeOffset="208720.419">2462 15885 610 0,'-4'2'397'0,"-8"2"-3"0,1 1-171 16,13-5-33-16,-1 1-64 15,15-3-29-15,3-1-30 16,-10-2-5-16,14 0-16 16,-8-1-8-16,11 2-14 15,2 5-4-15,0 2-10 16,0 2-3-16,-3-4-3 15,-3-1 0-15,-7-3-12 16,3 1-32-16,-4 3-22 16,0 3 34-16</inkml:trace>
  <inkml:trace contextRef="#ctx0" brushRef="#br0" timeOffset="209565.25">2975 15886 960 0,'38'4'482'0,"-50"-5"-155"0,3-4-153 15,1 5-28-15,-9 5-65 16,1 1-25-16,-3 6-27 15,-6-3-5 1,11 9-4-16,-3-1-1 0,-10 5-8 16,6 1-3-16,-1-1-4 15,6 3-2-15,11-2-2 16,3 2 0-16,3-7-2 16,3-3 0-16,-1-3-2 15,1-9 2-15,7-1 0 16,1-2 2-16,9-1 2 15,0-1 1-15,-2-10 0 16,-9-9-1-16,9-3-11 16,0-3-3-16,3 4-2 15,3 0 0-15,-12 0 11 16,-3 3 2-16,-6 1 0 16,3 9 1-16,-7 7-6 15,1 4 1-15,-1 7-1 16,-5 4 0-16,-1 4 4 15,-1 5 1-15,0 1 0 0,0-3 0 16,3 3 0 0,3 1 0-16,1-5 0 0,5-1 0 15,3-8 1-15,-3-3 0 16,8-1 0-16,2 1 0 16,3-6 1-16,4 1 0 15,-1-5 1-15,3 0-1 0,2-3 1 16,3-11 2-1,4-11-1-15,4-8-1 0,1-12 0 16,4 0 0-16,-9-2 1 16,-8 2 0-16,-3-5-1 15,-9 0-1-15,1-4-1 16,-2-4-1-16,-9 14 0 16,1 10-1-16,-12 16-3 15,-3 12-2-15,-8 14-2 16,-5 4 1-16,1 18 4 15,4 12 2-15,3 10 4 16,-2 3 2-16,1 3 3 16,1-3 1-16,-3 5 2 15,8 3 0-15,5-2 0 16,1-2-2-16,9-4-2 16,0-7-2-16,9-4-2 15,0-1 0-15,-2-15 1 16,-1-2 7-16,-4-12-32 15,-4-7 48-15,0-2-23 0</inkml:trace>
  <inkml:trace contextRef="#ctx0" brushRef="#br0" timeOffset="210316.09">4003 15483 853 0,'-56'-5'441'16,"56"5"-137"-16,5 5-129 15,1-5-23-15,12 2-54 16,0-2-12-16,6 0-15 16,6 0-3-16,5-2-6 15,4-3-5-15,7-2-18 16,1-1-9-16,-12-2-11 0,-8-1-10 16,-9 5-4-16,-9-1-1 15,1 5-27 1,3 5-14-16,-19 2-71 15,-8 5-25-15,-13 7 79 0</inkml:trace>
  <inkml:trace contextRef="#ctx0" brushRef="#br0" timeOffset="210669.02">3964 15674 960 0,'0'3'440'0,"-2"-3"-192"15,2-6-44-15,0 5-65 16,0 0-26-16,0 0-32 15,16-1-5-15,36 12-7 16,-23-6-1-16,5-4-6 16,2 6-4-16,3-4-15 15,-7-9-10-15,-1 11-18 16,-1 2-8-16,-13-5 2 16,5 9-16-16,-15-9-513 0,-3-3 391 15</inkml:trace>
  <inkml:trace contextRef="#ctx0" brushRef="#br0" timeOffset="-213658.43">4876 15425 645 0,'71'-61'325'0,"-69"54"-98"0,0-1-29 16,3 3-49-16,-2-3-18 16,0 4-20-16,0 0-6 15,-1 2-10-15,-2 2-4 16,0 0-17-16,0 0-13 16,-2 0-28-16,1 0-10 15,0 0-15-15,0 0-5 0,-2 12-1 16,-15 43-1-16,13-5-1 15,-2 1 1-15,0 6-1 16,1 7 1 0,-6-17 1-16,-2 2 0 0,3-9-1 15,0-10 1-15,7-2 0 16,-2 3-1-16,3-13 2 16,-6-3-1-16,-2-7 3 15,7-8 1-15,-1 0-1 16,3-3-19-16,1 2-58 15,0 0-42-15,0-5-122 16,0-5-200-16,3-26 290 16</inkml:trace>
  <inkml:trace contextRef="#ctx0" brushRef="#br0" timeOffset="-213044.62">4971 15360 646 0,'-42'-65'364'15,"30"69"-88"-15,0 0-90 16,0-3-25-16,3 4-55 16,4-4-25-16,3-1-22 15,5 0-3-15,-3-1-1 16,0 0 6-16,5 0 12 15,8-3 1-15,24-10-2 16,-24 2-4-16,4-10-9 16,3-2-5-16,5-4-15 15,0 5-7-15,6-7-15 16,10 4-6-16,1-5-6 16,9-3-2-16,1 21-4 15,-18-1-1-15,1 20-2 16,-5 7-2-16,-10 18 1 0,7 16 1 15,-16-2 2-15,-8 1 2 16,-7-4 1-16,-16-9 2 16,1 3 0-16,0 1 1 15,-15-4 0-15,11 0 1 16,-19-8 1-16,1-8 0 16,0-15 2-16,-2-4-1 15,8-11 1-15,-3-4-8 0,7-5-26 16,3 0-23-16,6 0-67 15,4 0-26 1,10 10 86-16</inkml:trace>
  <inkml:trace contextRef="#ctx0" brushRef="#br0" timeOffset="-210597.771">5390 15831 749 0,'-33'-27'343'16,"31"21"-143"-16,3-1-23 15,1 1-45-15,3 6-21 0,-3 0-36 16,-3-1-9-16,0 0-16 16,0 1-7-16,0 0-7 15,0 0-3-15,1 0 1 16,-2 0 3-16,1 12-7 16,-4 31-6-16,4-18-10 15,-11-1-5-15,-2-2-3 16,-1 4-1-16,9-1-1 15,2-3 0-15,6 4 0 16,-5-5 0-16,-15-9-1 16,10 0 1-16,-2-6 1 15,7-1 5-15,8 0-46 16,-5 2-29-16,2-2-86 16,0-2-60-16,-1-6 135 15</inkml:trace>
  <inkml:trace contextRef="#ctx0" brushRef="#br0" timeOffset="-209996.38">5743 15791 845 0,'2'-4'401'0,"3"3"-146"0,-8-3-118 16,3 4-23-16,-1 0-39 16,0 0-18-16,0 0 1 15,0 0 8-15,0 0 12 16,0 0 3-16,0 0-19 16,-8 3-11-16,-4 1-18 15,-27 28-10-15,18-30-12 16,9 2-3-16,-7-3-4 15,0 0-1 1,4 2-3-16,3 0 0 0,7 3-2 16,0-2 0-16,3 2-1 15,2 0-2-15,2-1 0 16,4 5 0-16,4-7 0 16,5-3 1-16,2 2 1 15,-1 0 1-15,0 5 1 16,0 4 0-16,0 2 1 0,-1-1-1 15,1 4 0-15,-5 1 1 16,0 4 0 0,-7-2 0-16,-1 2 1 15,-7-3 1-15,-4-4 0 0,-6-2 2 16,-5-6 2-16,3 0 1 16,-8-1 1-16,7-1-1 0,-2-5-1 15,0-4 0-15,3-5-2 16,2-1 0-1,4-2 1-15,3-2-8 0,-1 1-34 16,5 3-21-16,4 2-65 16,0 3-52-16,9 1-112 15,-3 0 174-15</inkml:trace>
  <inkml:trace contextRef="#ctx0" brushRef="#br0" timeOffset="-209548.14">6029 15839 766 0,'6'-7'440'0,"-3"4"-79"16,-3 3-151-1,-3-2-40-15,2 2-70 16,0 0-27-16,-5 2-21 0,-9 3-5 15,-30 41-7-15,29-27-4 16,2 4-7-16,-1 1-2 16,3-1-6-16,1-2-4 15,5 0-6-15,1-8-3 16,4 2-4-16,0-2 1 16,1 0-3-16,1-1 0 15,4 0 0-15,1-2 0 16,2-8 2-16,2-2 1 0,1-7 0 15,2-4 2-15,0-14-1 16,5 5 0 0,-3-13-1-16,-2-2 0 0,0 7-1 15,-6-5 1-15,-4 4-3 16,-1 8 0-16,-3 6-3 16,-1 3-4-16,-2 12-4 15,-4 0-11-15,-1 6-37 16,0 2-31-16,1 7-88 15,1-1-57-15,5 0 145 16</inkml:trace>
  <inkml:trace contextRef="#ctx0" brushRef="#br0" timeOffset="-208900.44">6332 15601 951 0,'0'-16'442'16,"-2"4"-173"-16,-3 5-64 16,6 8-86-16,0 7-34 15,-5 4-50-15,0 9-13 0,-5 10 3 16,-10-2 5-1,8 8 6-15,-3-1-1 0,-1 0-3 16,4 9-2-16,7 2-10 16,-10 5-3-16,1-3-7 15,11-5-2-15,-14-7-2 16,7-6 0-16,-2-9-1 16,2 2 1-16,1-11 2 15,4-8 2-15,2-8 2 16,-8-10-1-16,16-10-3 15,-1-6-6-15,4-8-3 16,0-4-5-16,1 1-5 16,-4 0-2-16,15 10 1 15,-3 4 1-15,-1 7 5 16,15 8 0-16,-13 6-1 16,4 2 0-16,-1 8 0 15,-9 4 2-15,2 7 1 0,-3 5 1 16,-3 4 1-16,0 1 0 15,-2 5 2 1,-3-1 0-16,-4-2 2 16,-1 2 0-16,-7-8 1 0,-3 0 2 15,-5-8 3-15,-5-2 1 16,-4-2 1-16,-1-4 1 16,-7-6 0-16,6 1-1 15,-1-3 0-15,-5-8-2 0,11 3-3 16,-4-4-1-1,3 1 1-15,8 1-19 16,2-2-15-16,7-4-454 16,2-12 349-16</inkml:trace>
  <inkml:trace contextRef="#ctx0" brushRef="#br0" timeOffset="-208070.46">7246 15307 836 0,'0'-4'400'0,"-3"1"-150"0,-5 3-46 16,3 2-77-16,0 1-31 16,0 10-38-16,-1 0-7 15,2 13 0-15,1 5-4 0,-1 9-4 16,-3 7-1-1,-3 5-4-15,0 0-4 16,7-8-12-16,-1-6-5 0,-4-10-8 16,2-8-2-16,-6-2 0 31,-4-2 0-31,9-7 8 0,0 1-15 0,-4-13-68 16,9-4-44-16,-6-2-102 15,-5-5-23-15,5 9 151 16</inkml:trace>
  <inkml:trace contextRef="#ctx0" brushRef="#br0" timeOffset="-207778.75">7038 15422 899 0,'0'-6'420'16,"-3"3"-163"-16,6 3-52 16,-3 0-52-16,0 0-29 15,25 4-36-15,26 8-13 16,-28-7-13-16,16 2-5 16,-14-3-9-16,9 0-9 0,-4-5-16 15,-7-2-5-15,3-3-10 16,-4-1 0-1,-3 3-6-15,-4-5-20 0,-4-1-69 16,-2-2 487-16,-2 1-326 16</inkml:trace>
  <inkml:trace contextRef="#ctx0" brushRef="#br0" timeOffset="-207150.4">8309 15164 887 0,'-5'-9'441'15,"-4"5"-148"-15,-1 4-154 16,1 15-24-16,-2 13-52 16,2 10-15-16,0 15-4 15,-10-10-1-15,6 14-7 16,0 6-5-16,-1-2-10 16,5 11-6-16,0-14-6 15,0-12-1-15,5-8-1 16,-2-11-1-16,-5-6 2 15,-4-5-3-15,4-7-30 16,6-7-29-16,7-6-52 0,-1-9 60 16</inkml:trace>
  <inkml:trace contextRef="#ctx0" brushRef="#br0" timeOffset="-206592.68">8194 15123 766 0,'-6'-8'394'16,"9"5"-121"-16,-5-3-124 16,2-5-20-16,5-6-43 15,7 1-13-15,12 1-8 16,2-1-4-16,3 0-2 15,2-3-4-15,3-1-16 0,7 0-9 16,15-1-16-16,-10 3-5 16,16 4-6-1,-11 6-1-15,-9 13-2 0,2 7 1 16,-21 11-1-16,3 8 0 16,-20 7 2-16,-5 2 3 15,-9 13 4-15,-7-5 1 16,-15-4 0-16,2-2 0 15,-19-20-2-15,2-2-2 0,-1-7 1 16,-5-3-1 0,11-4 1-16,-3-3 1 0,7-6 0 15,3-6 1-15,5-8-9 16,2-5-23-16,3-9-80 16,4 1-28-16,7 1 70 15</inkml:trace>
  <inkml:trace contextRef="#ctx0" brushRef="#br0" timeOffset="-205534.62">8342 15903 541 0,'-11'-25'316'0,"9"24"-31"15,-1 0-68-15,-3-1-79 16,5 2-30-16,0 0-42 15,0 0-10-15,0 0-3 16,0 0 2-16,0 5-1 16,1 11 0-16,0 26-10 15,1-20-8-15,0 5-14 16,-1-2-3-16,0 1-8 16,0-3-2-16,0 2-3 15,2-2-1-15,0-8 0 16,2-2 0-16,-2-10 2 15,-1-10 2-15,8 6 4 16,0-3 1-16,5-15-2 0,2 0-2 16,-2-18-4-16,2-8-1 15,-1 6 0-15,-2 3-1 16,2 9-2-16,-5 3 0 16,-4 9-2-16,0 5 0 15,-5 0 0-15,2 8-2 16,-1 0-3-16,-2-1-31 0,0 3-57 15,0 0-34-15,0 0-62 16,0 0 112-16</inkml:trace>
  <inkml:trace contextRef="#ctx0" brushRef="#br0" timeOffset="-205188.5">8671 15877 999 0,'30'-21'448'0,"-30"20"-210"15,-5 0-70-15,1 5-71 16,3-4-32-16,0 0-37 0,0 0-3 15,-5 16 2 1,-22 31-2-16,21-17-2 0,2-4-3 16,-2 2-8-16,4-1-3 15,-8-7-2-15,6 5-2 16,-8-8 0-16,1-3 1 16,6-2-13-16,3-9-20 15,6-4-69-15,-2-10-43 16,9-3-80-16,-1-3 125 0</inkml:trace>
  <inkml:trace contextRef="#ctx0" brushRef="#br0" timeOffset="-204665.271">8822 15875 605 0,'0'5'337'0,"0"2"-42"16,-1-1-61-16,0 2-71 15,-1 2-28-15,1 1-50 16,-2 1-12-16,-1 2-11 16,-2 0-5-16,0 5-6 15,-2 1-8-15,-2 2-15 16,2 3-7-16,-4-13-9 16,3 5-4-16,1-5-2 0,0-2-1 15,8 5-1 1,0-6 0-16,2-5-1 15,1-5 1-15,0-3 1 16,-3 3 0-16,0 0-1 0,4-3-2 16,9-11-2-16,28-36-2 15,-24 17-4-15,2 1-2 16,4-1 0 0,0 4 1-16,0 4 4 0,-1 5 2 15,-3 7-1-15,2 7 0 16,-10 6 1-16,2 4 1 15,-7 8 6-15,-4 4 1 16,-3 7 0-16,-8 5 0 0,3 4-2 16,-3 1 0-1,2 1-1-15,6 2-1 0,-4-11 1 16,2 2-1-16,-1-7 2 16,-4-7 0-16,5 0 2 15,-1-7 0-15,2-5-28 16,3-1-28-16,-1 0-57 15,0 0-33-15,5-14-46 16,18-44 111-16</inkml:trace>
  <inkml:trace contextRef="#ctx0" brushRef="#br0" timeOffset="-203974.49">9152 15885 827 0,'-1'3'409'0,"-11"1"-134"0,-1 1-51 16,3 3-82-16,-1 5-25 15,9 6-37-15,1 2-10 16,3 1-15-16,-8-7-6 16,1 5-15-1,-1-9-5-15,-3-2-12 0,13 2-4 16,-3-4-6-16,4 5-2 16,4-7-1-16,1 1-2 15,7-5 2-15,-3-7-2 0,10-4-1 16,-1-2-3-1,0-14-13-15,0 0-1 16,0-2 0-16,-5-7 5 0,3 10 11 16,-3 0 1-16,-6 8 0 15,0 7-1-15,-9 6-8 16,-1 7 1-16,-4 6-2 16,-2 5 1-16,-4 14 6 15,-1 1 0-15,-5 12 0 16,1 5 1-16,-4 6 0 15,-1 3 0-15,-5 0 1 16,1-2 0-16,-13-5 0 16,13 2 2-16,4 0-1 15,-7-3 0-15,19-4 1 16,-4 11 1-16,-2-27 1 16,12 1 2-16,-12-12 5 15,0-20 1-15,-1 0 0 16,-7-10-1-16,9-4-7 15,6-4-5-15,-1-10-8 0,3-6-5 16,2-11-12-16,-10 3 1 16,18 12 5-16,-1 5 5 15,-2 13 13-15,13 3 2 16,-7-1 4-16,5 6 2 16,5-2 3-16,-8 3 1 15,18 6 3-15,-5-3 0 16,11 2-2-16,1 0-1 15,-11-2-1-15,9 2-3 16,-14-3-2 0,-10 2 1-16,0 1-1 15,31-8 0-15,-3-11-5 0,-3-3-22 0,-16-3-65 16,-3-5 333-16,-3-6-208 16</inkml:trace>
  <inkml:trace contextRef="#ctx0" brushRef="#br0" timeOffset="-203658.99">9677 15713 892 0,'-1'-20'473'0,"1"6"-91"16,4 8-104-16,-5-8-106 15,1 10-37-15,-1 10-69 16,-7 2-24-16,3 18-29 0,-7-2 0 16,-5 7-3-16,4 3-1 15,-12 6 0-15,-2 6 0 16,4 10-2-16,-9-3 1 16,9 7-3-16,1-8 0 15,1-9-2-15,3 0 0 16,4-15 2-16,3-6 2 0,2-8-56 15,6-4-42-15,5-14-291 16,2 4 248 0</inkml:trace>
  <inkml:trace contextRef="#ctx0" brushRef="#br0" timeOffset="-202675.84">9807 15999 399 0,'23'24'281'15,"-16"-21"9"-15,0-3-110 16,0-6-23-16,1 6-39 16,0-5-14-16,0 5-24 15,-4-3-6-15,3 0 1 16,-5-1 8-16,-1-5 12 16,4 4 4-16,-6-5-7 15,-1 8-14-15,-3-3-25 16,-5 5-11-16,-2 5-26 15,-3-1-7-15,-7 8-6 16,1-1-3-16,-1 2 0 0,0 6 0 16,7 7 0-16,-5-6-1 15,2 4 0-15,4 0-1 16,5-9 1-16,1 7-1 16,9-2 1-16,-1-5-1 15,1-1 1-15,3 0 1 16,-1-8 0-16,4-3 1 0,6 1 3 15,3-5 0 1,2-7 3-16,2 2 0 0,2-16-1 16,0-2-1-16,5 2-2 15,-3-14 1-15,-4 2-1 16,1 0 1-16,-7-1-1 16,-1 6-1-16,-6 9-1 15,-4 6-1-15,-3 10-5 16,1 8-3-16,-5 10-2 15,-6 1 0-15,5 11 6 16,-12-5 2-16,7 9 1 16,0 1 0-16,-4-9 1 15,6 8 0-15,1-9 0 16,-1 2 1-16,5-3 0 16,0-1 0-16,3-8-17 15,1-3-16-15,-1-3-39 16,3-3-25-16,4-4-55 15,-1-5-40-15,9-4 123 16</inkml:trace>
  <inkml:trace contextRef="#ctx0" brushRef="#br0" timeOffset="-202311.37">10265 15982 870 0,'12'-12'426'0,"-2"3"-148"16,-4 1-57-16,-1 4-67 15,-3 4-28-15,-8 1-30 16,5-1-11-16,0 0-24 16,-16 18-8-16,-34 40-15 15,25-32-6-15,-6 4-7 16,6-3-2-16,4-2-1 16,6-3-1-16,-1 0-3 15,1-7-1-15,10 1-2 16,-4-4-2-16,21-3 0 15,-9-5-1-15,1 4-2 16,10 1 2-16,-5-4 0 16,15 5 1-16,3-10-2 15,5-4-3-15,6 3-4 16,-2-13-2-16,4-8-2 16,-3 5 0-16,3-16 5 15,0 8-22-15,-4 2-40 16,-6-9 60-16,-10 3-24 15</inkml:trace>
  <inkml:trace contextRef="#ctx0" brushRef="#br0" timeOffset="-198476.28">13603 15579 277 0,'26'-45'156'0,"-24"37"-16"15,1-3-12-15,1-5-1 16,3 3 5-16,-2 0 5 15,1 0 0-15,-3 4 2 16,1 4-1-16,-1 0-4 16,-3 0-5-16,-3 4-19 15,2 0-17-15,0 1-34 16,0 0-12-16,-5 9-24 16,-26 58-3-16,18-18-1 15,-3 10-4-15,2 5-5 16,-1-8-3-16,-2 1-1 15,0-3-1-15,-1-7 0 16,2 3 0-16,-3-7 1 0,3-3-1 16,9-10 2-16,-4-1 0 15,7-22 1-15,5-2-21 16,1-13-59-16,-7-15 50 16</inkml:trace>
  <inkml:trace contextRef="#ctx0" brushRef="#br0" timeOffset="-197920.79">13591 15494 823 0,'-11'-34'432'15,"8"28"-127"-15,1-1-115 16,4-6-32-16,4-4-50 16,4 3-21-16,2-7-21 15,3 1-9-15,3 0-9 16,4-2-4-16,9 0-12 15,4 0-7-15,5 3-13 16,3-2-4-16,-1 7-5 16,-2-3-2-16,-3 0-1 15,1 5-2-15,-6 2-1 0,0 17 0 16,-6 11 1-16,-6-1 1 16,-2 14 1-16,-6-7 1 15,-11 5 1-15,-2 5 1 16,-14-1 2-16,-4 3 0 0,-7 6 1 15,-3 3 0-15,-10-6 1 16,-3-1 3-16,-8-11 12 16,0-8 6-16,4 3 1 15,-1-16 0 1,4-9-13-16,-1-8-3 0,4-23-2 16,5 5-2-16,9-6-6 15,3-2-6-15,7 2-49 16,5 5-30-16,7 12-55 15,1 1-5-15,14 15 89 16</inkml:trace>
  <inkml:trace contextRef="#ctx0" brushRef="#br0" timeOffset="-196981.05">13751 16182 305 0,'1'-15'234'0,"33"-29"10"0,-33 30-26 16,-3-3-12-16,3 9-27 15,2 5-13-15,2 3-32 16,-8 4-14-16,-1-2-26 16,-1-2-14-16,1 0-26 15,4 0-9-15,0 0-18 16,-1 0-5-16,-1 16-4 16,-6 35-2-16,2-26-3 15,0 12-4-15,-6-5-3 16,-2-1-1-16,3 3 0 15,-1-7 0-15,0-1 0 16,2 1 1-16,0-6 0 16,2-3 0-16,4-5-6 15,2-5-17-15,2-9-61 0,0-5-50 16,0-9-186-16,2-15 198 16</inkml:trace>
  <inkml:trace contextRef="#ctx0" brushRef="#br0" timeOffset="-196348.96">13662 16154 762 0,'-3'3'331'0,"2"2"-167"16,0 0-37-16,4 4-44 16,0-7-10-16,4 5-11 15,1 0 1-15,-1-1 2 16,3 4 2-16,3-2 0 15,8 4-3-15,0-4-13 16,6 2-7-16,2-5-18 16,-7-5-7-16,5 3-5 15,3-3-1-15,-11-8-1 16,1-1 1-16,0-5-1 16,-14-5 0-16,4 11-5 15,0 4-1-15,-11 4-3 16,-4 6-2-16,-5-3 1 15,0 7-1-15,-2 7 0 0,-3-1 1 16,1 7 0 0,-3-1 0-16,1 1-1 0,9 1-1 15,-4 1 1-15,5 1-1 16,6-5 0-16,-7-1 1 16,8-3 1-16,1-3-1 15,-1-8 2-15,15 3-1 16,-5-6 2-16,8-2 0 15,3-1 0-15,-1-5-1 16,5-6 1-16,-6-2-1 16,-2-1 3-16,-4-1 1 0,3-1 1 15,-4-4 1-15,-3-2-2 16,-4-4 0-16,-2 3-1 16,-5 0-1-16,-5 2-1 15,-1 7-1-15,-3 1-2 16,-1 5-1-16,-2 6-3 15,2 1 1-15,-1 3-1 16,0 2 0-16,3 3-1 16,-1 3 1-16,-3-5-22 15,5 1-22-15,-3 3-51 16,9-2-34-16,3 1-80 16,1-2 130-16</inkml:trace>
  <inkml:trace contextRef="#ctx0" brushRef="#br0" timeOffset="-196016.38">14292 16172 735 0,'0'-8'460'0,"0"1"8"15,2 7-242-15,-12 0-42 0,5 7-64 16,-4-3-34-16,3 8-42 16,6 7-5-16,-6 2-8 15,-4 7-3-15,-6 3-6 16,3-2-6-16,-5 5-7 16,5 1-2-16,-5-3-1 15,2 0-1-15,3-4 0 16,4-4-1-16,4-6 2 15,0-5-7-15,4-12-26 16,-3-1-25-16,3-6-63 16,1-4-41-16,-2-8 96 15</inkml:trace>
  <inkml:trace contextRef="#ctx0" brushRef="#br0" timeOffset="-195751.38">14128 16282 608 0,'-6'0'400'16,"0"-4"0"-16,4 4-185 0,5-4-45 15,-1 2-66-15,-2 2-20 16,0-1-31-16,6 0 1 16,16-1-5-16,27-2-3 15,-24 5-1-15,-1 0-2 16,-5-1-14-16,6 1-8 15,-10-1-11-15,1-1-2 0,2 1 1 16,-1-1 4-16,3-5-23 16,-9 2-34-16,7-6-361 15,-6-1 285 1</inkml:trace>
  <inkml:trace contextRef="#ctx0" brushRef="#br0" timeOffset="-194885.19">14647 16295 773 0,'-3'-4'408'16,"-1"2"-112"-16,1-2-109 15,-4-1-34-15,1 2-49 16,1-2-24-16,-7 0-26 0,0 3-9 16,-3-1-14-16,-5 5-2 15,0 5-8-15,1 0-1 16,-3 6 1-16,2 1-1 16,5 4-7-16,-5-1-4 0,6 1-6 15,-6-4-2-15,11-1 0 16,4 0 0-1,6-1 0-15,6 0-1 16,-6-2 2-16,5-1-1 0,4-8 3 16,4-1 0-16,5-9 3 15,1-1 1-15,-1-3-3 16,0-5 0-16,1-2-3 16,-4-5 0-16,2 3-1 15,-5 2 1-15,-5 4-1 16,0 6 0-16,-8 2-1 15,1 2-4-15,-1 6-4 16,0 4 0-16,-2 4 0 16,-2 7 3-16,-3 1 4 15,1-1 0-15,1 1 0 16,4-4 0-16,2 0 0 16,5 2 1-16,0-4-1 15,4 3 1-15,2-5 1 16,1 3-1-16,4-2 1 15,-1-3 0-15,4 0 1 0,3-4 0 16,5-2 1 0,5-1 0-16,-3-8 2 15,-7-7-1-15,4-5-1 16,2-6-2-16,1-7 1 0,4-1 0 16,-10-4 1-16,-6-5 2 15,-6-15-1-15,0-1 0 16,-10-5-1-16,-2 11-1 15,-3 20 0-15,-4 12-2 16,-2 16-2-16,-4 5-3 0,1 20-1 16,-8-2-1-16,-1 17 3 15,1 8 1 1,-2 7 1-16,3 5 1 0,3-2 1 16,-2-10 0-16,5-8 0 15,0-2 1-15,4-6 2 16,8 6-1-16,3-6 2 15,5-2-1-15,5-3 3 16,-6-4 14-16,7-3-33 16,-3-9 150-16,7-6-105 15</inkml:trace>
  <inkml:trace contextRef="#ctx0" brushRef="#br0" timeOffset="-194115.741">15446 15379 769 0,'-34'-37'353'15,"30"34"-155"-15,2 3-44 0,4 0-43 16,-2 0-12-16,0 0-11 16,0 0 10-1,1 0 3-15,15-1-6 0,30-3-13 16,-23 2-9-16,4 2-11 16,2-1-10-16,7 1-6 15,-1 0-4-15,-3 0-18 16,-2 0-4-16,-3 1-10 15,-11-1-5-15,-3 4-2 16,-2 3 0-16,-4 1 0 16,-4 2 7-16,-7-2-50 15,-2 2-33-15,-11-5 472 16,-1 2-334-16</inkml:trace>
  <inkml:trace contextRef="#ctx0" brushRef="#br0" timeOffset="-193686.17">15369 15576 467 0,'-4'4'262'0,"4"2"-28"16,-1-2-32-16,1 4-42 16,-4-4-17-16,7 3-22 15,-1-2-3-15,3-1 12 16,4-2-5-16,-1-3-9 15,8 1-4-15,1-1-11 16,6 6-8-16,-3-10-16 16,6 9-9-16,4 5-20 15,1-12-6-15,6 18-16 16,0-11-7-16,-5-3-10 16,0 7-2-16,-12-6-2 15,0 2 2-15,-4 1-13 16,-8-3-51-16,0-1-281 0,-9 2 235 15</inkml:trace>
  <inkml:trace contextRef="#ctx0" brushRef="#br0" timeOffset="-190318.01">16492 15368 486 0,'42'-66'299'15,"-43"65"-6"-15,1 1-86 16,1 1-87-16,-1-1-34 0,0 0-44 16,0 0-9-16,0 0 8 15,0 0 11-15,0 0 16 16,0 0 1-16,0 0-3 16,-1 0-5-16,0 0-12 15,-1 2-5-15,-4 6-12 16,4 1-5-16,-36 27-8 15,26-24-4-15,0-2-6 16,0 0 0-16,2-6-3 16,1 0-2-16,3-4 2 15,2 0 2-15,3-7 1 16,1 3-1-16,2 0-2 16,3-1-2-16,5 0-2 15,3-5-1-15,2 1-1 16,-2-3 0-16,5 3-1 15,-2-1 0-15,4 7-2 0,3-4-1 16,3 7-2-16,-5 3-1 16,1 7-2-16,-6 8-1 15,-3 5 4-15,2 5 2 16,-10 8 4-16,-1-1 0 16,-11 8 7-16,-4-1 2 15,-9-4 5-15,-1 4 0 16,-8-8 0-16,-4-6-1 15,-3 0 0-15,0-6 0 16,4-5 0-16,-1-1-2 0,4-11-1 16,-2-5 0-1,7-5 1-15,-9-6-1 16,9-7-6-16,1-6-3 0,9 4-6 16,14-4-3-16,3 2 1 15,2-1-1-15,0 2 2 16,2 11-3-16,4 10-5 15,-2-1 0-15,11 9-1 16,-5 6 3-16,9 1 5 16,6 15 2-16,-6-5 3 15,2-7 2-15,-1-1 2 16,1-6 0-16,-3-3 2 16,0 4 2-16,-5-7 14 15,1 4-29-15,7-5-72 16,-4-7-33-16,3-6 51 15</inkml:trace>
  <inkml:trace contextRef="#ctx0" brushRef="#br0" timeOffset="-189783.04">17111 15372 954 0,'-1'0'453'16,"-5"-4"-168"-16,0 8-130 16,-8 0-23-16,-1 8-35 15,-4 4-16-15,-3 7-13 16,1 7-7-16,0 4 0 16,0-1-3-16,-1-2-15 15,2 5 0-15,2-5-16 16,5-4-4-16,8 2-8 15,2-5-3-15,3-4-6 16,2-1-2-16,5-5 0 16,0-4 0-16,8 1-2 15,1 0 1-15,3-4 2 16,3-4 1-16,1-7 4 16,2-6 1-16,3-11-1 15,4-2-2-15,1-8-3 16,-5-8 0-16,-6-7 0 15,-6-1 0-15,-9-6 1 16,-5 8-1-16,-2 3-2 16,-13-1-1-16,-6 11-2 0,2 6-2 15,-15 12-4-15,10 4-1 16,-2 4 0-16,2 6 0 16,6 0 1-16,0 5 0 15,6 1-15-15,3 3-11 0,2 3-51 16,3-1-37-1,3 1-73-15,3 0 232 16,3 4-57-16</inkml:trace>
  <inkml:trace contextRef="#ctx0" brushRef="#br0" timeOffset="-189164.57">17628 15332 795 0,'12'-6'446'16,"-8"3"-74"-16,9 3-138 15,-15 1-37-15,-5 0-58 16,1 4-24-16,11 8-27 15,-2 1 0-15,-3 9-8 16,10 5-14-16,-28 3-20 16,13 7-11-16,0 11-12 15,-15-10-5-15,-1 7-7 16,-9-4-2-16,0-5-4 16,6 3 0-16,3-11-2 15,8-1 1-15,4-10-1 16,3-7 2-16,7-9-32 15,5 0-38-15,4-8-85 16,3 1 88-16</inkml:trace>
  <inkml:trace contextRef="#ctx0" brushRef="#br0" timeOffset="-188877.95">17770 15719 1074 0,'41'23'561'16,"-41"-23"-100"-16,-1-2-211 15,-1 2-48-15,2 0-60 16,0 0-53-16,0 0-52 15,0 0-11-15,-1 0-13 16,-1 8-4-16,0-1 10 16,-15 29-14-16,11-29-60 15,-6 1 360-15,14 3-254 16</inkml:trace>
  <inkml:trace contextRef="#ctx0" brushRef="#br0" timeOffset="-187882.04">18201 15395 639 0,'74'-61'333'0,"-76"59"-77"16,2 1-31-16,-2-3-45 16,1 3-18-16,1 0-40 15,0 1-18-15,-1 0-29 16,-1 0-10-16,1 0-9 15,0 2 0-15,-5 18-13 16,-23 30-7-16,8-19-12 16,-4 4-5-16,-2 3-6 15,6-1-3-15,-4-8-4 16,7-1 0-16,2-5-2 16,3-2-1-16,10-6 0 15,-5-9 1-15,2-10 5 16,6-3 0-16,3-4 0 15,3-3-1-15,14 1-6 0,-5-8-2 16,-2-1 0 0,6 9-2-16,-11 3-4 15,3 6-1-15,0 7-3 0,-5 2 1 16,6 4 3-16,7 8 2 16,5 3 3-16,2-7 1 15,4 0 0-15,-6 1 2 16,-2-15-1-16,4 10 3 15,-3-9 2-15,-3-9 13 16,4 0-53-16,-5-16-40 0,0 3 482 16,-1-3-344-16</inkml:trace>
  <inkml:trace contextRef="#ctx0" brushRef="#br0" timeOffset="-187529.73">18551 15267 728 0,'3'-17'440'0,"-9"10"-14"16,-4 5-151-16,-4 2-119 0,2 6-34 15,-3 12-55 1,-1 1-21-16,2 15-22 0,-2 2-2 16,1 10 0-16,-5 2-1 15,2 9-3-15,-3-6-4 16,1 4-6-16,4-2-2 16,-3-15-1-16,5 2 0 15,3-17 0-15,1-3 0 16,4-9 3-16,0-2 0 15,4-6-28-15,3-3-29 16,2-5-75-16,-3 3 0 16,0 1 69-16</inkml:trace>
  <inkml:trace contextRef="#ctx0" brushRef="#br0" timeOffset="-186732.12">19086 15236 674 0,'8'-4'447'0,"-5"4"44"15,-11-9-206-15,10 10-100 0,-2 1-34 16,-7 0-36-16,7-2-11 15,-1 0-20-15,0 0-4 16,0 0-17-16,-8 0-10 16,-14 0-19-16,-26 1-7 15,24-1-9 1,-6-2-4-16,3 2-7 0,-3-3-2 16,4 11-3-16,3 2-1 15,3-1 0-15,2 5-1 16,4-11 0-16,2 4 0 15,0 2-1-15,2-4 0 16,5 5 1-16,-2-2 0 0,5-1 0 16,0-1 0-16,0-1 0 15,-3-2 1-15,6 1 0 16,-1-2 0-16,0-2-1 16,0 0 0-16,0 0 0 15,0 0 0-15,0 0 0 16,-1 0-1-16,1 0 0 15,-2 11 0-15,-2 25 0 16,8-31 0-16,-3-3 0 16,4-4-1-16,8-3-1 15,-1 7 0-15,6-1 0 16,3-1 0-16,7 6-1 16,-1-4 1-16,-2-5 0 15,1 0 0-15,2 7 2 16,-1-4 0-16,6 14-1 15,-6-1 0-15,-1 4 0 16,-5 3 0-16,-5 6 1 16,-6 1 0-16,-9 6 0 15,-1 0 1-15,-17-7 1 16,1 7 0-16,1-5 0 0,-5-4 1 16,4 4 0-16,-4-11 1 15,-8-6 3-15,0 0 0 16,-6-4 0-16,0-1 1 15,1 3-2-15,1-2 1 16,5-6-3-16,-2-2 1 0,8-8-1 16,-7-5 0-16,4-5 3 15,9 4-12 1,-7-9-49-16,17 3-33 0,8-7 48 16</inkml:trace>
  <inkml:trace contextRef="#ctx0" brushRef="#br0" timeOffset="-185967.2">20002 15301 571 0,'9'-11'287'0,"-5"6"-70"15,4-4-13-15,-8 1-27 0,5 6-15 16,-1 1-31-16,1 2-22 16,1 6-16-16,-9-4-6 15,-3 7-22-15,-4 5-1 16,1 7-15-16,-7 13-8 16,3 15-11-16,-7 3-3 15,-7 13-9-15,9-5-3 16,-2-5-3-16,5-7-3 15,3-17-3-15,0-4 0 0,1-12-1 16,4 0 0 0,3-4 3-16,-2-4 2 15,-2-6-7-15,0-2-25 0,1-10-64 16,5-2-44-16,5-4-126 16,1-6 160-16</inkml:trace>
  <inkml:trace contextRef="#ctx0" brushRef="#br0" timeOffset="-185662.42">19845 15489 915 0,'28'-73'396'0,"-28"73"-187"15,4 2-29-15,9 3-27 0,9 0-3 16,3-1-20-16,3-1-9 16,6 1-20-16,-5-4-9 15,2 0-24-15,-8 0-12 16,3-7-27-16,0 5-10 16,-4-4-7-16,4-1-1 15,-15-1 8-15,0 1-12 16,-2-2-59-16,-3 2-49 15,-3 3-532-15,-2 0 438 16</inkml:trace>
  <inkml:trace contextRef="#ctx0" brushRef="#br0" timeOffset="-184901.37">21023 15385 255 0,'27'-72'197'0,"-15"62"48"16,-5-1-22-16,2 4-32 15,-2-1-11-15,-4 3-20 16,-1 0-6-16,-6 0-14 15,2 0-15-15,-1 6-43 0,3 7-22 16,-4 10-27-16,0 6-6 16,-11 14-1-16,-6 11 1 15,-5 16-13-15,-4 3-4 16,1 2-3-16,2-4-1 16,-1-14 1-16,4-5 0 15,6-13 0 1,5-7 2-16,5-10 4 0,4-8-2 15,0-12-46-15,4-4-34 16,8-11-95-16,3-8 94 0</inkml:trace>
  <inkml:trace contextRef="#ctx0" brushRef="#br0" timeOffset="-184366.54">21457 15349 636 0,'9'13'413'0,"-6"-7"49"15,-11 12-147-15,-8 1-88 16,7-5-40-16,-22 18-71 16,13-2-27-16,-1 0-36 15,2 0-10-15,3-2-18 16,-3 0-4-16,5-3-7 15,0 2-2-15,5-3-6 16,4-1 0-16,2-3-1 0,1-4-2 16,6 3 0-16,-1-8 0 15,6 1-1 1,0-3 1-16,2-1 0 16,7-2 2-16,-1-6 2 0,9 0 0 15,5-9 1-15,-2-5-2 16,7-11-1-16,1-5-2 15,-10-7 0-15,1-3 2 16,-8-4-1-16,-8-4 2 16,-3-2-1-16,-6-1 0 0,-3 10 0 15,-5 2-1-15,-6 12-2 16,-1 5 0-16,-11 1-2 16,-3 4-1-16,-4-2 0 15,-4 3 0-15,8 8-1 16,8-1 0-16,-1 9-1 15,5-1-2-15,-2 3-1 16,3 6 0-16,6 0-27 16,-2 2-27-16,7-2-63 31,0-4-37-31,1 1-187 0,-2 12 226 0</inkml:trace>
  <inkml:trace contextRef="#ctx0" brushRef="#br0" timeOffset="-183999.67">21773 15711 1039 0,'75'4'513'15,"-78"-4"-137"-15,3-4-102 0,-4 5-88 16,3-2-35-16,0 1-62 16,0 0-27-16,0 0-19 15,0 0-6-15,-4 11-12 16,-15 29-6-16,13-28-9 15,3 0-3-15,-5-2-1 16,0-5 11-16,6 0-39 16,-5-5-36-16,5-1 188 15,-1 0-128-15</inkml:trace>
  <inkml:trace contextRef="#ctx0" brushRef="#br0" timeOffset="-182986.241">22400 15218 420 0,'1'-2'276'15,"-1"5"4"-15,9 5-108 0,0-4-9 16,1 9-18-16,0-10-10 15,-2 5-9 1,2-6-6-16,-9-2-19 16,3 1-8-16,-3-1-1 0,-2-1-2 15,0 1-8-15,0 0-4 16,-17 2-30 0,-29 12-13-16,16-8-15 0,6-6-8 15,-10 0-5-15,7 6-1 16,-2-5-2-16,2 2 0 15,7 1-1-15,0-5 0 16,7 1-2-16,2 1-1 16,3 1 0-16,4 2-3 0,0 0 0 15,7 6-1-15,1 2 2 16,2 1-1-16,10 4 1 16,-3 1 1-1,5 5 0-15,5 3-1 0,1 5 0 16,5 4 0-16,2 1 1 15,-6-4 1-15,9 8 0 16,-17-4 0-16,-1-2 1 16,-1 1 0-16,-15-13 0 15,4 0 1-15,-11-7 1 16,-4 0 1-16,-9-2 1 16,2-4 0-16,-3-3 0 15,0 0 1-15,3-6-1 16,0-1 0-16,-3-3 0 15,5-3 1-15,2-2 0 0,2-5 1 16,7 1-3 0,-1-2-2-16,2-6-2 0,3 2 0 15,2-5 1-15,0-3-1 16,2 0 0-16,3-5 0 16,4-1-1-16,7 0-1 0,8 0 0 15,6 7-1 1,9-3 2-16,-3 3 0 15,8 1 0-15,-6 0 1 16,5 5 0-16,4 1 0 16,-11 8 0-16,4 2 1 15,-20 1 3-15,-2 2-24 16,-6 3 405-16,-5 1-293 0</inkml:trace>
  <inkml:trace contextRef="#ctx0" brushRef="#br0" timeOffset="-182234.42">22690 15341 482 0,'-41'-29'289'0,"39"27"-7"15,1 2-65-15,2 1-61 16,-1-2-24-16,0 0-23 16,0 0-5-16,9-3 9 15,11-3 1-15,32-16-18 16,-19 10-12-16,2-4-23 15,8 5-13-15,2 0-19 0,-13 4-9 16,-2 6-13-16,-6 1-6 16,-11 6-1-16,8 8-2 15,-11 7 2-15,-10 3 1 16,-12 10 1-16,-3-6 1 16,-8 14 0-16,-3 3 0 15,6 11-1-15,-7 4 1 16,4-4 0-16,0-9-1 15,4-10 1-15,-1-2-1 16,8-12 0-16,4 2 1 16,1-9 2-16,2-5 6 15,2-7-25-15,1-1-23 0,2-4-66 16,0 1-44-16,0 0 91 16</inkml:trace>
  <inkml:trace contextRef="#ctx0" brushRef="#br0" timeOffset="-181943.62">22738 15549 992 0,'-11'-28'418'0,"15"30"-199"0,5 4-49 15,7-5-30 1,4 3 0-16,9 3-31 16,4-3-15-16,5 0-19 0,0-2-13 15,4-6-21-15,-3-4-12 16,-5-1-15-16,0-6-3 16,-12 4 10-16,-3-1-26 15,-7 6-73-15,-3 0 61 16,-4-3-21-16</inkml:trace>
  <inkml:trace contextRef="#ctx0" brushRef="#br0" timeOffset="-181079.16">23669 15189 387 0,'11'-15'234'0,"-2"2"4"0,2 3-9 15,-2 4-7-15,-3-2-13 16,-4 1-11-1,-3 5-14-15,-8 0-30 16,-2 5-15-16,-9 4-39 16,-3 2-11-16,-6 4-15 0,-6-5-8 15,-9-1-20-15,-6-2-12 16,1 6-16-16,7-3-5 16,7 3-6-16,7-7-1 15,7 0-3-15,4 6-1 16,4-7-2-16,3 2 1 15,1-5-1-15,0-1 0 16,8 3-1-16,1 3 0 16,1 2 0-16,1 1 1 0,-1 0 0 15,-1 1 1-15,-1 1 0 16,-1-2 0-16,-2 4-1 16,-4-1 1-16,-3 0-1 15,-1 1 1-15,0-1 0 16,1-2 0-16,4-3-1 15,0 2 1-15,3-1-1 16,4-5 1-16,4-2 1 16,3 4-1-16,5-11-1 15,3 0-2-15,9-1-3 16,8-7 0-16,10 5 0 16,0 5-1-16,2-2 1 15,-7 2 1-15,-4 4 0 16,1-2 0-16,-4 7-2 15,-4 2-1-15,-3 6 0 16,-3 9 0-16,-6 2 4 16,-1 3 2-16,-8 3 1 0,-2-1 1 15,-6 8 1 1,-5 2 0-16,-4 0 1 0,-4 5 1 16,-4-2 3-16,-2-6 0 15,-11-6 3-15,-2-7 1 16,-4-8 3-16,6 0 6 15,-1-2 3-15,-7-5 3 16,10-9-3-16,-7-3-5 0,6-5-6 16,7-5-2-16,-6-4-5 15,8-1 0 1,5-17-8-16,3 1-17 0,5 3-46 16,3-6-26-16,4 7-84 15,2 11 246-15,2-3-75 16</inkml:trace>
  <inkml:trace contextRef="#ctx0" brushRef="#br0" timeOffset="-180370.43">24302 15358 791 0,'-28'-63'422'15,"19"59"-99"-15,9 2-149 0,-1-2-37 16,6 6-33-16,-5-2-11 16,4 1-2-16,14 3 6 15,49 5-15-15,-17-12-12 16,7-5-13-16,11 5-8 16,-7-5-16-16,-5 2-4 15,-8 3-15-15,-3 0-4 16,-19 1-4-1,-1 3-1-15,-4 0-1 0,-18-1-2 16,1 1 0-16,-9 6-19 16,-6 2-87-16,3 3-40 15,-12 3-408-15,0-1 367 0</inkml:trace>
  <inkml:trace contextRef="#ctx0" brushRef="#br0" timeOffset="-180026.47">24285 15482 898 0,'-34'26'421'0,"33"-26"-165"16,4 1-88-16,6 2-17 16,3 0 0-16,2-1-9 15,14 8-18-15,0-4-4 16,16 7-23-16,7-4-7 16,1-15-23-16,15 7-12 15,5-7-22-15,-5-6-10 16,-2 8-10-16,-10-12-3 0,-21 2-15 15,-8 3-42-15,-12 5 364 16,-10 6-254-16</inkml:trace>
  <inkml:trace contextRef="#ctx0" brushRef="#br0" timeOffset="-155297.04">25695 15195 506 0,'68'-69'306'16,"-71"69"-66"-16,4 3-53 15,2-3-33-15,-4 0-49 16,0 0-12-16,0-1-16 0,1 1-1 16,0 0-10-16,0 0-11 15,0 0-16 1,0 0-8-16,0 0 0 16,0 0 6-16,-2 12 2 0,-16 32 0 15,12-21-17-15,-7-6-6 16,-1 0-8-16,4 0-1 15,-9-14 1-15,3 2 0 16,8-1 1-16,-5-4 2 16,6 0 0-16,4-3-2 15,2-6-4-15,2 0-3 0,11-6-3 16,-1-2-1-16,1 1-1 16,8-4 1-16,-4 5-2 15,8 9-1-15,-2 1-2 16,-11 8 0-16,9 7 0 15,-9-1 1-15,-3 8 2 16,7-1 0-16,-11 7 1 16,-1-1 1-16,-2 3 1 15,-5 5 0-15,-4 1 1 16,-8-1 1-16,3 6 1 16,-7-1 1-16,-13 1 2 15,5-2-1-15,-15-6 2 16,3 2 0-16,-1-10 0 15,2-7 1-15,5-4 2 16,4-10 0-16,-1-17 0 16,7 4-4-16,2-15-7 15,-2-3-3-15,11 8-1 16,-4-6 0-16,2 12 2 0,5 4 2 16,5 10-9-16,4 4-1 15,7 6-4-15,-1 3 1 16,3 3 7-16,2-2 2 15,4 3 4-15,9 1 1 16,4-1 1-16,7 4-1 16,4-5 1-16,3 0 0 15,4-4 2-15,-1 0-1 0,-2 5 1 16,-6-9 0-16,-4 2 0 16,-2 1 0-16,-9-8 10 15,-4-1-29-15,-5 0-91 16,2-1 35-16,4-5 16 15</inkml:trace>
  <inkml:trace contextRef="#ctx0" brushRef="#br0" timeOffset="-154817.86">26231 15115 878 0,'5'-21'405'0,"0"5"-168"15,-1 3-36 1,-6 7-63-16,-4 6-30 16,5 7-41-16,-2 10-10 0,-4 6 4 15,7 3 5-15,-9 18-6 16,-11-6-2-16,6 7-18 15,-9-1-10-15,-1 1-12 16,9 1-4-16,-3 1-4 16,1-1-2-16,3-7 0 15,0-2-1-15,5-10-1 16,0-8 0-16,3-6-1 16,1-4 15-16,1-6-59 15,4 1-46-15,2-7 207 16,-2 2-135-16</inkml:trace>
  <inkml:trace contextRef="#ctx0" brushRef="#br0" timeOffset="-153966.83">26653 14997 771 0,'5'-4'388'0,"-2"1"-117"15,-7 0-57-15,4 4-93 16,-1-1-40-16,-1 0-46 16,1 0-3-16,-4 12 12 15,-15 39 10-15,8-14 13 16,2 2-7-16,-4-3-12 16,-2-10-8-16,-2-7-20 15,0 0-5-15,0-10-5 16,3 13 0-16,4-15-1 15,2-5 1-15,6 1 2 16,1-8-1-16,2-2-4 16,-2-7-4-16,6-8-4 15,6 1-3-15,7-6 0 0,8 7-1 16,2 2 0-16,1-1 0 16,2 9-1-16,-1-2 0 15,0 10 1-15,-8 3-1 16,8 10 1-16,-8 10 0 15,-4 6 1-15,8 2 0 32,-22 1 3-32,5 0 1 0,-8 1 0 0,-8 3 1 15,-3 1 2-15,-9 0 2 16,-13 4 3-16,-4-2 5 16,-7-1 2-16,-5-3 0 0,4-1-3 15,-1 0-2-15,2-4-2 16,-1-12-1-16,10-9 1 15,1-10 0-15,7-13-2 16,5 2-2-16,7-14-7 16,4-4-6-16,11-3-8 15,1 3 0-15,2 6 3 16,0 4 2-16,13 11 3 16,-3 4-1-16,5 9 2 15,8 4 1-15,-8 10 5 16,4 2 2-16,2 5 4 15,-3 6 1-15,4-5-1 16,3 5 0-16,0-2-1 0,3-5 0 16,-3-6 1-16,-4-5 1 15,-2-12 0-15,2-2 1 16,4-1-2 0,-2-7-28-16,8-4-57 0,1-5 54 15</inkml:trace>
  <inkml:trace contextRef="#ctx0" brushRef="#br0" timeOffset="-152733.711">27308 15326 594 0,'15'-105'358'16,"-12"98"-45"-16,-3-3-134 0,1 10-29 15,-5 0-71 1,4 7-20-16,-4 5-30 16,-5-2-5-16,-1 12 3 0,-4 0 0 15,3 8 5-15,-4-1 1 16,1 3-4-16,-3 3-4 16,0 0-11-16,3 1-4 15,-2-4-3-15,5-2 0 16,-1-11-1-16,7-6 1 15,3-7 2-15,-4-11-1 16,7-8-3-16,-1-9-3 16,6-11-4-16,4 1-3 0,9-5-5 15,-2 0 1 1,7 2 0-16,-1 2 0 16,1 9 4-16,5 5 0 0,1-1 1 15,2 11 0-15,-6-2 0 16,1 9 0-16,-4 7-1 15,-4 1 1-15,-4 11 1 16,-4 2 1-16,-6 6 2 16,-4 4 1-16,-5-1 1 15,0 3 2-15,-4-2-1 16,0-3 0-16,-1 2 0 16,0-8 1-16,-1-7 1 15,3 1-1-15,-1-10 3 16,-2 0 0-16,8-4-1 15,0-12-1-15,6-8-5 16,6-8-1-16,6-5-3 16,6 0-1-16,5-1-1 15,1 1 0-15,5 0 2 0,-2 1-1 16,-1 4 3-16,7 7 0 16,-14 7 7-1,11 10 4-15,-5 5 5 0,-7 2 1 16,6 12-7-16,-13 0-1 15,-4 9-3-15,-2 1-1 16,-6 3 1-16,-3 0-1 16,-1 3 2-16,-2 2 0 15,-5-5 0-15,4 2 1 16,-1-5 9-16,-1-4-26 0,4-7 11 16</inkml:trace>
  <inkml:trace contextRef="#ctx0" brushRef="#br0" timeOffset="-151643.58">28116 15235 548 0,'2'-5'316'0,"-3"-1"-42"16,-4-3-44-16,8 8-81 16,-2 3-41-16,-1 1-48 15,0-3-10-15,0 0-3 16,-1 5-2-16,-3 11-8 15,-17 32 1-15,5-27-3 16,2 5-1-16,-3 7-7 0,0-1-9 16,0-2-8-16,-2-2-2 15,6-8-2 1,4-2 1-16,4-4-1 0,4-4 2 16,1-10 1-1,-1-5 0-15,4-12-3 0,1-1-3 16,12-10-11-16,1 0-14 15,7-5-30-15,5-3-12 16,-1 4-1-16,7-1 14 16,-4 8 29-16,0 2 12 15,-3 4 9-15,-5 7 7 16,-1 5 4-16,-1 9 0 16,-8 8 5-16,-3 6-4 0,-9 8 7 15,-2 0 2-15,-6 6 0 16,1 1-1-16,-4 2-10 15,0 1-1-15,-5 0-3 16,5 1 0-16,2-4 0 16,-3-8 1-16,3-7 0 15,1-1 0-15,1-14 6 16,10 1-1-16,3-14-1 16,-3-13-1-16,11-7-9 15,-3-9 0-15,14 0-18 16,7 1-7-16,0 2-4 15,0 3 1-15,1 3 17 16,-4 1 7-16,0 9 3 16,2 5 1-16,-3 15 13 15,-7-1 4-15,3 10 11 16,-3 4 3-16,-14 3-10 16,9 11-1-16,-16 1-9 0,1 2-2 15,-1 2 0-15,-9-3-2 16,3 1 0-16,-4-1-1 15,-2 1 1-15,2-4-1 16,-6-8-6-16,6-1-12 16,-1-5 8-16</inkml:trace>
  <inkml:trace contextRef="#ctx0" brushRef="#br0" timeOffset="-150872.6">29170 14896 444 0,'5'-7'321'16,"-8"0"6"-16,3 7-93 15,-4 0-30-15,-3-1-79 16,9 2-27-16,-6 6-39 16,-2 5-5-16,1 13-4 15,-12 5-8-15,3 9-3 0,1 5-1 16,-4 14 1-16,-3-1-1 16,-5-1-10-16,-4-5-5 15,-2-11-10-15,3 0-2 16,3-4-3-16,4-2 0 15,8-4-2 1,0-2 0-16,8-10 0 0,1-9 8 16,0-11-53-16,10-10-33 15,6-15 88-15,8-2-47 16</inkml:trace>
  <inkml:trace contextRef="#ctx0" brushRef="#br0" timeOffset="-150527.78">29626 14850 923 0,'1'-8'469'16,"1"0"-164"-16,-2 0-105 15,0 2-30-15,0 5-68 16,-1 2-27-16,0-1-34 15,0 0-12-15,-4 16-12 16,-40 40 1-16,20-12 9 0,6 10 1 16,-10 6 5-16,-1 2-3 15,-1-1-11-15,-5-8-4 16,9-6-7 0,-1-2-1-16,4-7-3 15,3 1 0-15,4-3 0 16,0-3 1-16,2-6-1 0,-2-8 1 15,3-8 3-15,3-1-18 16,3-12-77-16,0-4-39 16,-1-6 65-16</inkml:trace>
  <inkml:trace contextRef="#ctx0" brushRef="#br0" timeOffset="-150209.611">29037 15205 661 0,'-8'-10'396'0,"3"4"5"16,8 6-115-16,-2-2-101 15,6 1-30-15,-7 1-61 16,7 0-13-16,22 6-8 15,30 7 0-15,-26-3-3 16,1-1-10-16,0 0-16 16,0 3-7-16,-8-5-20 0,-7-8-4 15,-1-1 0-15,-8-5-1 16,3 1-17-16,-1 6-34 16,-3-5-59-16,3-7-66 15,-4-1 98 1</inkml:trace>
  <inkml:trace contextRef="#ctx0" brushRef="#br0" timeOffset="-149354.2">29978 15278 892 0,'6'-3'443'16,"-4"-6"-153"-16,0 4-89 0,-5-4-15 16,-1 3-53-1,2 3-28-15,-13-2-39 16,0 2-11-16,-8 1-19 16,-4-3-7-16,-6-2-15 15,2 2-6-15,-1 4-4 16,2 4-2-16,4 8-2 15,-3-2 0-15,6 6-4 16,2-2 0-16,0 0 0 16,7 6-1-16,12-4 2 15,-2 5 2-15,14-3 1 0,6 0 0 16,4-3 1 0,8-4 1-16,5-7 1 0,-2-3 0 15,-4-6-4-15,3-8-9 16,-2 1-20-16,2-3-13 15,-5-6-19-15,0 0-8 16,-3 2-25-16,-9-5 3 16,0 4 11-16,-2 10 15 15,-11 3 33-15,2 7 9 16,-3 13 7-16,-4 2 1 0,-2 12 7 16,-8 5 1-16,-5 13 13 15,-5 8 13-15,-10 26 31 16,-1 0 11-16,-11 13 20 15,-7-3-1-15,-2 1-14 16,4 9-7-16,6-7-24 16,8-2-11-16,8-19-10 15,2-12-1-15,0-20-2 16,3-7 2-16,-3-13 1 16,4-5 0-16,1-13 0 15,1-6-1-15,2-9-4 16,0-2-1-16,3-8-6 15,4-1-1-15,3-4-3 16,5-2-1-16,5 4 0 0,4-1 0 16,7-1 0-1,1 1-1-15,6 2 3 0,2 2-2 16,6-1 2-16,7 1 0 16,7-8 5-16,11 1 4 15,8 7 5-15,4 1 4 16,8 11-2-16,1 3-2 15,2 0-5-15,-3 3-1 16,-4-1-2-16,-7 2 0 0,-12 0 2 16,-3-3 0-16,-5-1 8 15,-3-5-6 1,-2-1-53-16,-1-2-13 16,-9-15 27-16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30:50.18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2247 8568 520 0,'81'-29'296'0,"-79"29"-52"0,6 0-77 16,-6 0-1 0,3 0-25-16,-1-3-14 15,-4 2-31-15,0 0-20 0,0-1-25 16,0 1-5-16,0 0-7 15,0 0 2-15,0 0 10 16,0 0 0-16,-2 0 0 16,1-3-3-16,-2-5-15 15,1 1-6-15,-46-28-7 16,19 28-2-16,-10 2-3 16,6 0-2-16,-4 3-7 15,-5 3-4-15,-1 8-3 16,-18 4-4-16,-2 16-1 15,-12 2-1-15,-4 12 0 16,9 6 1-16,-4 12 3 16,6 2-1-16,9 3 4 15,2-2 0-15,3-10 2 0,9 8 1 16,8-4-1 0,4 2-1-16,26 2 1 15,3-4 0-15,19 6 0 0,11-2 2 16,13-6 2-16,7-4 2 15,5-10 0-15,8-5 0 16,1-4-1-16,-22-9 0 16,39-17 0-16,4-4 0 15,13-7 0-15,28-5 0 16,-28-8-1-16,-9-7 0 16,1-18 1-16,0-11 0 15,-5-16 2-15,1-5-1 0,-32-6-2 16,6 7 2-16,-8-6-1 15,-8-4-1 1,-3-3 2-16,-22-4-2 0,-20 14 9 16,-10 7 8-16,-21 16 7 15,5 5 5-15,-2 10-3 16,-5 2-4-16,3 12-1 16,-20-1 0-16,-13 0-5 15,-4 8-4-15,-10 7-7 16,-4 0-5-16,-6 20-6 15,3-2-2-15,-4 9-1 16,-11 14 0-16,21 3 0 16,5 10 0-16,16 13-1 15,22 1-2-15,-6 12 0 16,7 10 0-16,16-1 16 16,6 4-35-16,17-6-85 15,7-12 456-15,22-19-303 16</inkml:trace>
  <inkml:trace contextRef="#ctx0" brushRef="#br0" timeOffset="9195.27">11387 6641 313 0,'66'-34'169'15,"-66"31"-39"-15,-1-4-41 16,0 3-9-16,-1 3-7 15,5-4 2-15,-3 4-14 16,0 0-1-16,0 1 2 16,0 0-2-16,0 0-4 15,0 0-2-15,0 0 13 16,0 0 5-16,0 0 12 16,0 0 7-16,0 0-5 0,0 0-3 15,0 0-5-15,0 0-7 16,2 5-20-16,-1-2-7 15,0 2-16-15,-1-5-6 16,0 1-10-16,1 4-4 16,-1 0-3-16,-1 1-3 15,-1 1-1-15,0 2-1 16,-5 27 0-16,8-29 0 16,9 3 0-16,-11-1 0 15,-2-8 0-15,5 6 0 16,6-7 3-16,-8-7 4 0,15-1 3 15,1 1 0-15,-14-4-2 16,15 2-2-16,-14 4-5 16,-9-3 6-16,6 6 14 15,-9-1 2-15,2 4 3 16,1 2-6-16,-2 6-13 16,0 3-2-16,-3 0 1 15,4-1-1-15,3 1 0 16,2-2 0-16,-1-3-2 15,0 0 0-15,-2-7-1 16,8 1 1-16,6-5-1 16,-2-5-28-16,12-4 20 15</inkml:trace>
  <inkml:trace contextRef="#ctx0" brushRef="#br0" timeOffset="9871.369">12017 6520 248 0,'-13'-63'189'16,"15"63"20"-16,-6-8-58 16,0-2-19-16,4 0-18 0,-4-2-3 15,12 11 13-15,-1-4 12 16,-7 0 12-16,-5-2 0 15,7 4-13-15,-1 3-10 16,0 1-31-16,-1-1-22 16,-1 0-33-16,0 0-15 15,0 0-10-15,-7 12-3 16,-26 33-3-16,23-28 0 16,-1 7 0-16,-8 0-1 15,10 3-1-15,-9-1-1 0,1 3-2 16,0 2 0-1,0-2 0-15,4 2 1 0,0-6-1 16,-1-3 0-16,4-9 0 16,4-3 0-16,3-3 2 15,1-4 2-15,3-1-23 16,0-1-32-16,-1-2-83 16,0 0-56-16,1 0-252 15,0 0 284-15</inkml:trace>
  <inkml:trace contextRef="#ctx0" brushRef="#br0" timeOffset="10679.04">12362 6385 682 0,'38'6'353'15,"-46"-5"-62"-15,1 1-90 16,3 3-33-16,6-3-24 16,1 1-54-16,-3-3-13 15,0 0-20-15,0 0-5 0,-1 0 0 16,-1 0-9-16,1 0-15 15,-1 3-4-15,-3 10-6 16,-44 27-4-16,29-28-7 16,-1-3-2-16,2-2-1 15,6 5 0-15,2-3-1 16,5-4 0-16,6-2 2 16,0-5-2-16,4-5-2 15,3-4-1-15,7-1-3 16,4 3-2-16,1-7 1 15,6 4-1-15,-1-2 2 16,-2 0 0-16,-1 17 1 16,-2-3-1-16,0 5 0 15,-3-2 1-15,-3-3-1 16,-2 10 0-16,-2 2 2 16,-6 4 0-16,2 4 0 0,1 0 1 15,-17 0 1 1,-1 0 1-16,1 8 1 0,-19 2 0 15,0 0 1-15,-2 6 1 16,-12 0-1-16,7-6 1 16,1 3 0-16,-3-10-2 15,3-7 1-15,4 7 1 16,4-21 0-16,7 8 2 16,5-17-1-16,4-16-1 0,6-2-4 15,5-11-2-15,8 5-5 16,1 6-1-16,6 7 0 15,-1 8 0 1,-1 5 1-16,1 4 0 0,10 6 1 16,-9 2 1-16,0 4 2 15,2 1 1-15,-33 2 1 16,33 1 0-16,1-2 0 16,4 2 1-16,22-10 0 15,-25 1 1-15,6-9-1 16,5 2 2-16,0-3-13 15,-2-10-42-15,4 2-100 16,-1-8-61-16,7-3 118 16</inkml:trace>
  <inkml:trace contextRef="#ctx0" brushRef="#br0" timeOffset="11237.72">12937 6423 1053 0,'-2'-4'491'0,"-6"2"-199"15,5 7-76-15,-7 2-75 16,-10-5-36-16,5 13-41 15,-3-3-11-15,-1 4-18 16,1 4-8-16,-9-3-11 16,2 3-4-16,7 1-5 15,2 3-1-15,2-3-3 16,4 0 0-16,7 0-2 16,2-1 0-16,3 1-1 15,4-2 0-15,4-2 0 16,1 1 0-16,0-5 0 15,6-1 1-15,-3-9 0 16,9 1 0-16,5-12 2 16,2-4-1-16,2-4 1 0,-8-11 0 15,-1 1-1 1,-7-9 2-16,2 1 2 16,-3 2 2-16,-7-1 3 15,-4 1 1-15,-16-3-3 0,3 6-1 16,-8-4-3-16,-4 15-3 15,12 5-1-15,-3 1-1 16,3 14-2-16,1-9-2 16,-8 7-1-16,1 5-1 15,1-3 33-15,2 8-34 16,5 3-60-16,7-2 445 0,0 5-325 16</inkml:trace>
  <inkml:trace contextRef="#ctx0" brushRef="#br0" timeOffset="12489.78">13513 6510 551 0,'-4'-37'348'15,"6"26"-49"-15,3 2-82 16,-1 4-32-16,0-4-61 16,-3 5-20-16,2 0-27 0,-3-2-13 15,0 6-23 1,0 0-10-16,0 0-18 16,0 0-6-16,-1 3-4 15,-3 11 0-15,-11 35 0 0,2-29 1 16,-1 7-1-1,1-3 1-15,-5 0-1 16,-3-2 0-16,5-4 1 0,9 1-1 16,2-6 1-16,6-3 0 15,-1-6 3-15,-13-3 0 16,21-4-1-16,-11-7 0 0,5-8-5 16,16-3-1-16,-11-5-12 15,17-3-3-15,8 1-2 16,-9-2 0-16,5-1 9 15,8 4 5 1,-10 4 1-16,-18 1 1 0,19 11-1 16,-11 3-1-16,4 8 1 15,19 5 2-15,-29 8 2 16,0 3 2-16,-5 0 2 16,-3 6 0-16,-2-5-1 15,-2 1-1-15,1 5 0 16,-5-7 0-16,3-1-1 15,0 2 1-15,-4-4-1 16,4 0 1-16,-4-2 0 16,3-2-1-16,3-1 0 15,-4-5 1-15,4-3 1 16,1-1-2-16,0 0-3 16,0 0-3-16,0-1-1 15,9-15 0-15,28-29 0 0,-14 23 1 16,0-10 0-16,5 6 0 15,1-3 1-15,3 5 0 16,2 2 1-16,-12 1 1 16,4 13 1-16,-5 4 3 15,-2 11-1-15,2 10 0 16,-12-3-1-16,-1 3-1 16,-5 3 2-16,-1-2-2 15,-1 5 1-15,-1-3 1 0,-3 2-1 16,1-2 1-16,-4-1-1 15,0-1 1-15,-3-1-1 16,0 1 0-16,2-5 0 16,2 3 0-16,2-6-3 15,1-3-13-15,0-1-49 16,-1-2-26-16,3-3-60 16,0 0-47-16,0-1 130 15</inkml:trace>
  <inkml:trace contextRef="#ctx0" brushRef="#br0" timeOffset="12966.17">14407 6416 904 0,'-9'11'417'0,"-1"-1"-179"16,6 2-29-16,-17-7-66 0,9 3-31 15,-8 6-40-15,6 2-19 16,11 3-14-16,-15-2-1 16,7 4-8-16,-10-4-1 15,4-1-8-15,3 1-5 16,8-4-7-16,5 1-4 16,2-3-2-16,9-2-1 0,-1-6 1 15,2 1 0-15,7-7 1 16,2-3 0-16,8-4 0 15,-4-4-1-15,1-6-1 16,-2 0 0-16,-1-3 0 16,1 1 0-16,-7 1 0 15,-2 0 1-15,-6 1 1 16,-3 4-1-16,-7 0 0 16,-4 5-1-16,-9 4-2 15,2 0 0-15,0 8-2 16,1 2-1-16,3 4 0 15,-11-5-1-15,6 6 7 16,-6-5-22-16,14 6-47 16,3 2-31-16,0-5-106 15,3 1-2-15,-8-5 125 16</inkml:trace>
  <inkml:trace contextRef="#ctx0" brushRef="#br0" timeOffset="14020.859">14909 6105 678 0,'10'-13'348'0,"-4"-1"-86"16,-1 5-36-16,-3 8-44 15,2 0-32-15,-3 1-47 16,-1 0-13-16,0 0-22 15,-1 9-5-15,-4 19-11 16,-10 36-8-16,4-15-11 16,4 9-6-16,-13-7-8 15,2 2-3-15,4-7-6 16,-12-8-2-16,17-2-2 16,-6 0-2-16,1-5 0 15,-1-6-1-15,0 6 0 0,4-7 0 16,1 2-2-16,15-1 1 15,2-3-2-15,0-3 1 16,3-4 0-16,6 1-1 16,10-5 1-16,1-10-1 15,9-12 0-15,-1-5 0 16,5-13 0-16,3 0 0 16,3-2 1-16,-4-8 2 0,-7 1 0 15,1 3 0 1,-13 1 1-16,1 8-2 15,-15 7 1-15,0 4 0 0,-13 4-2 16,-10 5-1-16,-1 5-5 16,-4 3 0-16,0 10 0 15,-1-3 2-15,2 8 0 16,-10 1 1-16,20 1 1 16,-9 2 0-16,15-2 0 15,13-7 1-15,-24 7-1 16,26-1 1-16,-5-4 0 15,1 4 0-15,21-7 0 16,-15 0 1-16,5-4 0 16,2-2 1-16,1-7 0 15,1-4-1-15,10-4 1 16,-1-7-2-16,11-5 0 16,-2-3 0-16,1-2 0 0,2-4 0 15,-7 7 0 1,5 3 1-16,-4 1-1 15,-1 4 1-15,-6 3 0 16,2 1-1-16,-13 5-1 0,0 6 0 16,-2 8-2-16,-14-3 1 15,7 13 1-15,-12-2 0 16,0 4 2-16,0 5 2 16,2-3 1-16,3 5-1 0,-12-8 2 15,8 4 0-15,-17-1-2 16,-2-6 9-16,-8 5 17 15,-10-3 5-15,-1-5 11 16,-4 0-5-16,2-8-12 16,-1-5-5-16,5-5-6 15,2-3-3-15,7-8-4 16,-1-1-3-16,7-5-4 16,8 5 0-16,2 1-23 15,9 1-35-15,5 3-454 16,3 0 362-16</inkml:trace>
  <inkml:trace contextRef="#ctx0" brushRef="#br0" timeOffset="14829.78">16309 6497 527 0,'6'-9'365'0,"-5"1"-1"0,5 3-112 16,-1 0-30-16,-6 1-66 15,-2 2-34-15,-5 3-60 16,-2 8-23-16,5 3-27 16,-3 6-3-16,-5 5 0 15,-2 7 0-15,1 22 0 16,9 9-1-16,-2 9 0 16,-9-7-1-16,1-8-2 15,-19-6 0-15,11-10 0 16,3-1 1-16,-1-7-2 15,7-5 1-15,-1-3 12 16,5-4-17-16,3-11-47 16,2-2-39-16,5-12-227 15,4-8 207-15</inkml:trace>
  <inkml:trace contextRef="#ctx0" brushRef="#br0" timeOffset="15310.84">16347 6501 764 0,'-13'-6'365'0,"7"4"-112"16,1 0-58-1,5 0-35-15,-1 1-28 16,0 0-49-16,0 0-13 0,0 0-18 15,1-3-2-15,5-6-4 16,29-26-3-16,-15 21-3 16,-2 1-4-16,6 7-7 15,4-3-4-15,1 6-10 16,2-3-5-16,4 8-4 16,-3 2-2-16,1 10-1 15,2 7-1-15,-16-6-1 16,1 3 1-16,-12-4 0 15,-12 1 0-15,0 5 2 16,-12-3-1-16,-8 2 2 16,-4 0-1-16,-10 2 1 15,0 0-1-15,0-3 0 16,2 0-1-16,-1-5 1 16,6 1 0-16,-3-7-1 0,2-2 1 15,13-6 0 1,-3-7 0-16,10-7-8 0,5-1-11 15,3-6-36-15,-2 0-38 16,12 0-107-16,5 3-41 16,12 7 140-16</inkml:trace>
  <inkml:trace contextRef="#ctx0" brushRef="#br0" timeOffset="16193.48">16949 6504 691 0,'8'-10'439'16,"0"1"24"-16,-18 1-257 15,18 0-30-15,-5-2-56 16,-15 8-24-16,25-5-38 15,-24 5-14-15,7 2-18 16,3 1-10-16,-20 9-8 16,2 0-3-16,-17 8-4 15,4 1 0-15,9 5-1 16,1 1 0-16,2 0 0 16,7-3-1-16,1-5 0 15,5 2-1-15,10-2 0 0,2-4 1 16,3 0 1-16,-1-8 0 15,5-2 0-15,-1-2 1 16,5-7 0-16,5-4 1 16,-3-8-1-16,4-2-1 15,-2-4 0-15,2-2 0 16,1-3 1-16,0 1 0 16,-28-3 1-16,20-3 0 0,-5 11-1 15,-3 6-1-15,21 8-2 16,-26 13-3-16,-5 5-1 15,-4 4 0 1,-15 4 2-16,11 0 2 0,-3 5 2 16,6 0-1-16,11-2 1 15,-7 0 0-15,6 0 0 16,0-1 0-16,-5 1 0 16,12-6 0-16,4-5 1 15,1-3 0-15,17 0 1 16,-11-5-1-16,6-2 1 15,4-4-1-15,0-6 1 16,1-3-1-16,-4-4 1 16,-5-6 0-16,4-2 1 15,-4 1 0-15,1-1 0 0,1 3 0 16,-8-5-1 0,2 5 0-16,-3 4-1 15,-1 0 1-15,0 10 5 0,-2 2 4 16,2 8 6-16,-4 0 1 15,-3 5-6-15,-1 2-3 16,-1 6-6-16,-2 5 0 16,-3 2-1-16,0 2-1 15,-7-7 1-15,4 2 0 16,-3-4 0-16,0 1 1 16,1 0 0-16,-2 1 0 15,0-4-1-15,-3-5 0 16,1 4 1-16,2 0 0 15,-3-1-20-15,5 1-19 0,-1-5-46 16,0-4-32-16,5-2-89 16,0 2-85-16,1-2 185 15</inkml:trace>
  <inkml:trace contextRef="#ctx0" brushRef="#br0" timeOffset="16961.86">17951 6214 567 0,'-2'-7'369'0,"-5"5"14"16,0 4-106-16,-2 1-83 0,-1 4-35 15,-1 4-42 1,0 0-18-16,-1-1-29 0,2 4-12 15,-2 0-22-15,0 4-6 16,1 7-6-16,-5-6-1 16,2 13-1-16,-3-1-3 15,-3 4-7-15,8 4-2 16,-8-8-5-16,5-3-1 16,1 0-1-16,-7-5-1 0,15-2-1 15,-10-1 0 1,13-8-7-16,2-1-16 15,-3-8-36-15,5-7-25 0,1-7-47 16,13-4-15-16,-5-8-33 16,0-1 7-16,-1-6 51 15,-13-1 31-15,6 2 64 16,-5 4 30-16,3 6 46 16,0 2 20-16,3 8 50 15,-1 4 9-15,-12 3-7 16,11 8-6-16,-1 1-27 15,0 0-9-15,7-1-20 16,-7-1-6-16,7 4-8 16,2-4-7-16,12 10-12 15,1-4-3-15,2-5-7 16,9 4-2-16,-4-12-2 16,6 1-1-16,0-7-1 15,1-6-2-15,4-2-2 16,-7-5-1-16,3-2-3 15,-6-2 0-15,-9-3 0 16,3 5 0-16,-12 3-1 0,-1 9-1 16,-3 10-3-16,-4 3-2 15,-12 8-2-15,2 1 0 16,-8 11 2-16,-3 0 0 16,11 3 2-16,-9 3 0 15,4-5 1-15,0 0 1 16,3-1-1-16,7-2 0 0,1-3 1 15,9 1 0-15,-4-5-21 16,-5 1-27-16,0-6-61 16,1-3-40-16,4-2-76 15,7-3-33-15,14-2 164 16</inkml:trace>
  <inkml:trace contextRef="#ctx0" brushRef="#br0" timeOffset="17313.43">18587 6381 924 0,'-2'-12'460'0,"-9"8"-150"16,11-1-127 0,-5 9-28-16,-1 3-35 15,1-1-13-15,-7 1-40 0,0 3-14 16,-3-1-20-16,0 3-8 15,-3 3-7-15,4 1-4 16,1 3-6-16,0 2 0 16,-1-1-2-16,-2-2 0 15,5-1-2-15,3 3 0 16,3-5-2 0,6 1 0-16,5 1-1 0,4-6 0 15,8 1 1-15,2-6-1 16,10-2 0-16,7-3 0 0,-2-7-6 15,9 1-24-15,-1-11-98 16,3 1 522-16,11 1-331 16</inkml:trace>
  <inkml:trace contextRef="#ctx0" brushRef="#br0" timeOffset="18325.12">19077 5987 795 0,'0'-5'427'0,"0"0"-98"16,0 3-159-16,0 2-31 15,-1 0-46-15,-1 0-13 0,2 23-30 16,-3 30-11-16,-9-16-16 15,-2 4-5-15,-7 13-6 16,0-1-2-16,5 7-3 16,-8-5 0-16,4-7-1 15,3-7-1-15,3-10-1 16,2-6 1-16,6-2-1 16,0-6-1-16,5-3 1 15,2 1 0-15,4-7 0 16,3 3 0-16,6-4 2 15,1-6-1-15,12-1 0 16,3-4 0-16,13-6-4 16,0-1 0-16,6-6 0 15,0-4 0-15,-9-2 2 16,-1-5 0-16,-12-2 3 16,-5-4 1-16,-7 1-1 15,-8 5-1-15,-8 8-3 16,-4 9-2-16,-8 8-1 0,0 5 0 15,-6 8 5-15,-2 2 5 16,1 12 10-16,7 1 0 16,2-3-4-16,3 1-2 15,6-5-7-15,4 0-2 16,7 3 0-16,5-1-1 16,4-4 0-16,-2-2 0 15,9-2 0-15,0-3 1 16,8-9 1-16,0-1 0 15,5-11-2-15,5-2 0 0,4-5-1 16,5-5 0-16,-5-12 2 16,2 0-1-16,-3-13 1 15,-1 8 0-15,-1 5-3 16,-7 0 0-16,-5 22 7 16,-5 2 3-16,-5 13 2 15,-6 4-1-15,0 11-6 16,-6 7-3-16,-1 6-1 15,7 4 1-15,-4-2-1 16,9-1 0-16,-11 1-1 16,1 3 0-16,-13-8 1 15,-10 0 2-15,-1-4 2 16,-13-1 2-16,-4-4 3 16,-6-2 0-16,-11-6 7 15,1-2 2-15,1-4-1 0,-2-3-1 16,9-3-5-16,4 1-4 15,6-2-2 1,1-4-2-16,8 0-1 16,4-4 7-16,7-6-6 0,17 6 354 15,22-7-267-15</inkml:trace>
  <inkml:trace contextRef="#ctx0" brushRef="#br0" timeOffset="21630.67">11742 7859 47 0,'-42'-51'39'0,"39"51"7"15,6 0-6-15,-7 4-6 16,3-4 1-16,0 0 14 16,0 0 8-16,-1 0 17 15,1 0 3-15,0 0-6 16,0 0-10-16,1-1-17 15,-1 0-5-15,1 0 2 16,0 0 3-16,0 0 4 16,0-1 3-16,0 1 4 15,0 0 1-15,0 0 4 16,0 0-1-16,0 0-4 16,0 0-2-16,0 0 4 0,1-4 10 15,-1 1 13 1,1-1 3-16,0 0 5 0,-1 1-3 15,0-1-13-15,0 4-7 16,0 0-19-16,0 0-6 16,0 0-3-16,0 0 0 15,0 0-2-15,0 0-7 16,0 0-15-16,0 1-7 16,0 0-5-16,0 0 0 15,0 0-1-15,0 8 1 16,0 2-1-16,-1 25 1 0,5-27 0 15,-3-8 2-15,-2 2 1 16,3-5 2-16,-3 2 0 16,1 0-1-16,0 0-1 15,4-17-1-15,41-27 0 16,-36 32-1-16,-2 4 1 16,-3 3-1-16,-4 4-1 15,-3-3 1-15,-1 12-2 16,-4-1 0-16,0 7 0 15,-8 1 0-15,3-1 1 16,4-1 1-16,2-2-1 16,7 1 1-16,0-11-1 15,-2 6 1-15,2-4-1 0,0-2 0 16,0 0 9 0,0 0-25-16,0 0-75 15,0 0-4-15,0-1 37 16</inkml:trace>
  <inkml:trace contextRef="#ctx0" brushRef="#br0" timeOffset="22403.51">12135 7593 451 0,'43'-52'303'16,"-43"52"7"-16,-3-2-109 16,-1 2-20-16,4-1-39 15,0 1-17-15,0 0-51 16,0 0-18-16,-1 0-20 16,0 0-4-16,-7 11 7 0,-35 35 3 15,26-23-2-15,4-3-7 16,1 2-12-1,-2 1-3-15,-1-1-8 16,3 1-3-16,3 5-1 16,1-2-2-16,9 0 0 0,-1 0 0 15,1-9-1-15,4 1-1 16,-1-3 0-16,2-5 0 16,4-5 1-16,4 1 1 15,4-4 2-15,2-4-1 0,-1-4 2 16,6-8 1-1,-15-3-2-15,15 4 0 0,2-8-1 16,-4-1-1 0,14-4 0-16,-15-8-1 0,-2 4 3 15,-3 1 7-15,-7-1 13 16,-3 7 6-16,-6 0 12 16,-1 1-4-16,-8 5-7 15,1 1-5-15,-10 2-12 16,-2 4-4-16,1-1-3 15,-4-1-2-15,5 6-3 16,-6-1-1-16,12 0 0 16,-5 4-2-16,-2-2 0 15,4 3-1-15,-8 2-4 16,11 2 1-16,2 1-2 16,2 2 1-16,3 1 0 15,-2 1 0-15,6 1-23 16,2 3-29-16,8 1-51 15,3-3 60-15</inkml:trace>
  <inkml:trace contextRef="#ctx0" brushRef="#br0" timeOffset="22938.06">12520 7535 726 0,'59'-15'357'0,"-54"11"-107"15,-2 2-24-15,0-1-36 16,-3 2-19-16,0 0-32 15,0 0-12-15,0 0-23 16,0-1-7-16,0 1-16 16,0 0-13-16,0 0-20 15,0 1-6-15,0 0-13 16,-1 0-4-16,-3 5-11 16,-3 13-5-16,-35 36-3 0,25-27-2 15,8 2-1 1,-12 0 1-16,3-4-1 15,6 4-1-15,-4-11-1 0,8 0 0 16,2-4-1-16,3 2 1 16,5-2 0-16,-3-9-1 0,8 5 0 15,3-7-1 1,4-1 1-16,12 3-1 16,0-13 1-16,2 3 0 0,2-5 0 15,3-4 0 1,0 0-9-16,0-6-12 0,-5-5-35 15,-3-1-32-15,-2 9-59 16,-5-2-17-16,-2 5 562 16,-3 1-331-16</inkml:trace>
  <inkml:trace contextRef="#ctx0" brushRef="#br0" timeOffset="23345.329">12819 7567 891 0,'82'-85'464'0,"-88"81"-105"16,-3-1-104-16,1 0-86 0,0 0-32 15,-3 3-53-15,11 5-23 16,2 5-29-16,-5 1-7 16,7 5-7-16,-12-2-1 15,-6 5-2-15,0 3-2 16,-11 4-2-16,5 7-2 0,0 4-4 16,2 8-1-1,2-10-2-15,-1 4 1 0,-3-6-1 16,6-2 1-16,3 5 0 15,5-16 0-15,0 6-2 16,-2-6 5-16,3-10-24 16,-4-2-30-16,6-6-66 15,4-2-39-15,2-3 89 16</inkml:trace>
  <inkml:trace contextRef="#ctx0" brushRef="#br0" timeOffset="25839.78">13186 7750 111 0,'0'-1'90'15,"4"-2"14"-15,6-1-3 16,25-14 8-16,-30 15 4 16,-3-2 0-16,0 0 6 15,-2-5 1-15,0 8 4 0,2 1-4 16,0-3-10-16,-2 3-1 15,0 0-7-15,0 0-5 16,0-1-11-16,0 1-10 16,0 0-14-16,0 0-7 15,0 0-8-15,0 0-4 16,0 0-4-16,0 0-3 16,0 0-6-16,0 1-7 15,-1 0-13-15,-2 5-5 16,-10 21-4-16,-18 26 1 0,3-25 0 15,11 2 0-15,5-13 0 16,0 5-1-16,17-4 0 16,-11-2 1-16,-2-3 1 15,12-2-1 1,-13-8 1-16,5-2 0 0,-2 0 2 16,-6-5 0-16,14 3-2 15,-1-2 0-15,4 1-3 16,-5 1 0-16,0 1-1 15,0 0 0-15,6-11 0 16,9-28 0-16,-3 18 1 16,1-2 0-16,9-3 0 15,9-3 0-15,-1-5 1 16,1 2-1-16,-1 4 1 16,-5 4 1-16,0 11 2 15,-5 1 0-15,-1 13-2 0,3 3-2 16,-14 8-1-1,0 7 1-15,-3 6 0 0,-6 1 4 16,-2 2 0-16,-2 1 0 16,-6-1 1-16,4 1-1 15,-1-5 0-15,10 7 1 16,-5-14-1-16,-13-1 1 16,10 4 0-16,-15-15 1 15,14-2 0-15,5 0 0 16,-3-3 3-16,5-8-1 15,1 0-3-15,6-4-1 0,1-7-4 16,2 0 0-16,7-2-1 16,-11-8 0-16,17 1 0 15,1 1 0-15,-2 1 0 16,12 5 1-16,-12 4 0 16,3 3-1-16,-6 5 1 15,2 4 0-15,-3 6 2 16,-5 4 0-16,0 1 3 15,-4 1-1-15,3 2 0 16,3 2-2-16,-4 3 0 16,-2 1 0-16,-6 6 0 15,-2-2 1-15,-4 0-1 16,0 5 1-16,-4 1 0 16,0 1 1-16,-12 1-1 15,9-6 1-15,0-2-1 16,-1-5 0-16,12 0 1 0,-8-4-1 15,-1-3 0-15,2 3 0 16,0-8 4-16,17 4-13 16,-10-8-51-16,2-2-33 15,8-2-88-15,-18-3-34 16,25-3 135-16</inkml:trace>
  <inkml:trace contextRef="#ctx0" brushRef="#br0" timeOffset="26324.08">13963 7689 529 0,'-6'2'350'16,"3"1"5"-16,-3 4-141 16,3-1-24-16,1 1-39 15,-9-3-19-15,2 4-30 16,-1 5-10-16,-2 2-13 15,0 0-3-15,0-3-10 16,1 7-7-16,-4-7-19 16,16 9-9-16,-10-9-15 15,3-2-4-15,12 2-5 16,-8-5-2-16,15 8-1 0,0-10 1 16,1-2-1-1,4-3 1-15,-2-7 0 16,7 7-1-16,-5-10 0 15,4-1 0-15,-2-3 0 16,-3 0 0-16,-1-13 0 0,-1 6 1 16,-6 0 1-16,-4-10 2 15,-5 9 1-15,-2-4-2 16,-4 8-2-16,0 4-3 16,-3 7-2-16,-1 2 0 15,-4-2-3-15,1 7 0 16,0 4-1-16,3 1 0 15,-1 3 11-15,5 1-18 16,-5-3-50-16,1 4-31 0,5-1-117 16,-2-2-32-16,7 2 152 15</inkml:trace>
  <inkml:trace contextRef="#ctx0" brushRef="#br0" timeOffset="26711.7">14394 7470 795 0,'68'-75'463'0,"-67"75"-51"15,-2 2-186-15,-6-3-34 16,6 1-59-16,0 0-25 16,0 0-39-16,0 7-12 15,-3 9-15-15,-11 29-5 16,4-17-6-16,-5 3-4 16,7 8-3-16,-4 3-4 15,1 6-5-15,-4 0-2 16,2-5-4-16,-1-4-1 15,2-1-1-15,-6-11 0 0,0 2-2 16,4-8 0-16,7-10-14 16,10 7-40-16,-2-18-69 15,3 3 130-15,-3-3-41 16</inkml:trace>
  <inkml:trace contextRef="#ctx0" brushRef="#br0" timeOffset="28110.38">15284 7728 313 0,'1'-7'233'0,"6"3"35"15,2 5-20-15,-6-5-46 16,1 0-16-16,6-2-27 15,-7-1-13-15,0 4-25 16,4-2-8-16,-7 5-18 16,3-2-12-16,1 3-23 15,-6-1-13-15,1 0-23 16,0 0-10-16,-24 16-10 16,-34 31-1-16,25-22-1 15,-8-1 1-15,5 2 0 16,0-1 0-16,0-7 1 15,6 1-1-15,4-12 1 0,-1 0-1 16,9-2 1-16,2 0 0 16,7-5-11-16,6-1-19 15,1-8-36-15,0-2-30 16,7 4-76-16,0 3-39 16,6-6 129-16</inkml:trace>
  <inkml:trace contextRef="#ctx0" brushRef="#br0" timeOffset="28449.109">15203 7602 808 0,'6'-3'400'0,"-2"4"-127"16,-5 0-64-16,-1 4-58 16,1-5-25-16,0 0-35 15,-1 5-15-15,-1 16-25 16,3 38-8-16,16-24-1 16,-4 3 2-16,11-1-7 0,-3-3-5 15,-1-4-13-15,-2-10-6 16,-2-1-6-16,5-6 0 15,-3-6-2-15,2-1 1 16,0-6 2 0,-3 0-21-16,-1-7 426 0,-1-2-313 15</inkml:trace>
  <inkml:trace contextRef="#ctx0" brushRef="#br0" timeOffset="30498.37">16068 7534 339 0,'-6'-44'237'0,"0"44"34"15,-1-1-61-15,1 2-53 16,0-1-24-16,-14 1-41 15,17 0-17-15,3-1-16 16,-15 0-6-16,30 0-5 16,-15 0 2-16,0 1-4 15,17-1 4-15,-33 0 10 16,16 0 6-16,4-2 6 16,1-7-4-16,25 1-19 15,-5-2-13-15,9-5-19 16,4 4-6-16,3-4-3 15,-8-1-3-15,6 7-2 16,-6-3-2-16,1 12-1 0,-5 5 0 16,-15-2-2-16,3 12 1 15,-14-2-1-15,-3-1 1 16,-9 9 2-16,-4-2 2 16,-11 2 1-16,-2 4 0 15,1-9 0-15,-10 7-1 16,11 0 0-16,-2-2 1 0,-7-2-1 15,14-6 2-15,-4-10 0 16,9-1 1 0,7-4 2-16,4-5-2 15,4-1-3-15,3-4-2 0,6 0-2 16,3-1-2-16,1 3 0 16,1-1 0-16,2 7 0 15,-3 2 0-15,9 2-1 16,-6 6 0-16,-4 3-1 15,2 8 1-15,-3 4 1 16,1 3 1-16,-6 3 1 16,0 10 0-16,-11 2 1 15,-9-5 0-15,-1 8 1 16,0-8 2-16,-13 1 0 16,14 5 1-16,-13-13 1 15,-12-5 0-15,-2-6 7 16,-5 0 4-16,3-7 9 15,1-3 4-15,5-6 5 0,0-8 0 16,-1-4-4-16,7-2-4 16,-1-6-10-16,10 1-5 15,3-6-8-15,7 5-2 16,5-1 7-16,-5 0-18 16,11 10-50-16,-2-4-22 15,2 9 38-15</inkml:trace>
  <inkml:trace contextRef="#ctx0" brushRef="#br0" timeOffset="32345.41">16785 7906 326 0,'-3'-12'228'0,"-9"-21"49"16,20 33-59-16,-3-4-16 15,0 0-20-15,-5-3-44 16,-3-2-16-16,-5 6-38 16,1-1-18-16,8 11-26 15,-3 2-14-15,-1 14-16 16,-9 3-2-16,-4 6-2 16,-2 11-1-16,2 1-3 15,-5 6 1-15,-2-5-1 16,6 2 2-16,-4-10 0 15,6-4-1-15,5-6 1 16,-2-5 0-16,4-2 1 16,4-5-5-16,2-6-22 15,2-11-15-15,4-10-69 0,3 1-47 16,3-20 98-16</inkml:trace>
  <inkml:trace contextRef="#ctx0" brushRef="#br0" timeOffset="32844.03">16753 7894 471 0,'-22'-59'313'0,"22"61"64"16,0 5-156-16,-6-8-65 15,9-4-26-15,1 1-57 16,0-5-21-16,11 0-13 16,-4 4 2-16,-2-10 6 15,8-1 1-15,4 4-3 0,1-4-3 16,6 7-6 0,-3-1-7-16,0 5-12 15,3 0-4-15,-6 1-9 16,3 11 0-16,-2 0-3 15,-6 11-1-15,-3 5 1 0,-6-6 1 16,-4 13 1-16,-4-9 1 16,-7 3 2-16,-5-2 0 15,-10-7-1-15,-3 7 1 16,-5-5-1-16,-2 2 1 16,1-2 0-16,-1-6 0 0,-5-4 0 15,8-3 0 1,-2-5 0-16,10-5-1 15,7-3 0-15,2-6-2 16,11 1-2-16,-11-2-13 16,19 2-52-16,-3 1-29 0,4-6-106 15,6 8-58-15,-3-1 165 16</inkml:trace>
  <inkml:trace contextRef="#ctx0" brushRef="#br0" timeOffset="33796.06">17417 7753 852 0,'3'8'439'0,"-3"-8"-133"15,0 0-112-15,-2-6-24 16,1 5-65-16,0 0-22 16,0 0-35-16,-1 0-5 15,-11-4-3-15,-26-7-4 16,27 13-10-16,-1 9-5 16,-7 1-8-16,0 1-4 15,-1 6-2-15,-5-5-3 16,5 2-3-16,6 4 0 0,4 1-1 15,2-5-2-15,9 7 0 16,0-10-1-16,6-2 0 16,5 3 1-16,6-2 1 15,-13-7 0-15,13-2 0 16,1-1 1-16,-6-7 0 16,14 3 0-16,-12-11 0 15,5 3-1-15,-2-9 0 16,2-3-1-16,1-4 2 15,-7-9 0-15,-1 7 2 16,-1-4 0-16,-6 11-1 16,2 7 0-16,-5 11-1 15,-1 3-2-15,-4 2-1 16,2-1-1-16,0 0 1 16,-6 14 0-16,-16 36 1 15,15-29-1-15,6 8 1 0,-3-10 1 16,4 1 0-1,1-3 1-15,2-4 0 16,2 4 0-16,3-5-1 16,3 0 1-16,4-8 0 0,1 2 1 15,3-5 0-15,-3 0 0 16,0-2 2-16,-1-8-1 16,6 0 0-16,-1-9 0 15,9-5 0-15,-5 1 0 16,-5-10 1-16,4 1-1 0,-8-2 0 15,-2-5 0 1,12 7-1-16,-14 5 0 16,-2 8-1-16,17 4 0 0,-22 7 0 15,15 0 2-15,-5 9-1 16,-13-1 2-16,9 7-1 16,-7 4 0-16,2 2-1 15,3 7 0-15,-3 4 0 16,3 4-1-16,-6-8 1 15,-1 3 0-15,0-1 0 16,0-2 1-16,-1-3 1 16,-4-6 0-16,-2 4 1 15,-3-4 0-15,-1 3 0 16,-1 2 1-16,-6-11-2 16,4-2 0-16,4 0-10 15,0-4-13-15,9-4-33 16,-3-3-30-16,-2-11-53 0,10 3-46 15,2-12-85 1,16 3 162-16</inkml:trace>
  <inkml:trace contextRef="#ctx0" brushRef="#br0" timeOffset="34483.15">18105 7512 596 0,'29'-19'325'15,"-14"7"-58"-15,-9 4-39 16,0 1-49-16,-2 6-23 15,-4-1-35-15,0 1-23 0,0 1-25 16,-2 0-6-16,1 0-3 16,0 0 2-16,-1 6-6 15,-3 12-7-15,-13 27-13 16,9-22-4-16,-4 5-9 16,0 3-3-16,-4 3-8 15,-3 0-4-15,8 4-4 16,-5-3-2-16,8-3-1 15,1-2-1-15,-2-8 5 16,2 1-12-16,1-11-46 16,3-5-21-16,2-10-60 15,2-8-11-15,3-2 10 16,1-5 9-16,2-8 38 16,2-6 24-16,-4-11 35 15,5 4 14-15,-4 5 19 16,1 7 16-16,-2 12 28 15,4 3 22-15,0 12 20 0,2 0-5 16,-5 2-3-16,-2 2-9 16,3-1-13-1,-2 6-2-15,17-2-18 0,0 3-7 16,0-2-11-16,4-6-6 16,2-2-7-16,-2-5-3 0,6-2-3 15,-4-1 0 1,-6-1 0-16,2 0-1 15,-4 1-1-15,-5-1 0 16,-6 4-2-16,-2-1-1 16,-2 5-3-16,-4 4 0 0,-4 8 0 15,-2 3 1-15,-7 5 5 16,3 4-1-16,-2 6 1 16,-1-1 0-16,2-1-1 15,2 1 0-15,6-3-1 16,-2 1 0-16,2-7-1 15,2 0 0-15,-2-5 0 16,-1-3-1-16,3 2-26 16,0-3-15-16,0-5-47 15,0-3-16-15,4-2-36 16,-3-2-18-16,1-1-14 16,7-22 95-16</inkml:trace>
  <inkml:trace contextRef="#ctx0" brushRef="#br0" timeOffset="34845.17">18735 7606 961 0,'20'-5'436'0,"-6"6"-205"0,-11 0-26 15,-8 3-39-15,0 6-18 16,-12 3-12-16,0 3-18 16,-4 0-32-16,4 9-7 15,0-3-13-15,-4-4-10 16,2-1-16-16,3-3-12 0,-7 1-16 15,18 4-4-15,-6-3-5 16,2-6 0-16,12-1-2 16,-16-2 0-16,17 6-1 15,-4-1 0-15,-1 0 0 16,8-2-1-16,-1-1 0 16,2-7 0-16,19 6-1 15,-4-3 0-15,7-5 0 16,4-2 0-16,-1-8-3 15,7 3-7-15,-6-14-22 16,-1 1-14-16,-4 2-27 16,-3 0-12-16,-2 12-34 15,-5-1-37-15,-7-7-149 16,-3 4 195-16</inkml:trace>
  <inkml:trace contextRef="#ctx0" brushRef="#br0" timeOffset="35775.28">19216 7266 870 0,'-8'-11'449'0,"5"5"-111"16,-2 5-94-16,0 6-87 16,-3 7-36-16,-6 9-48 15,-4 8-11-15,0 11-20 16,0 3-6-16,0-2-16 16,6 8-5-16,-9-6-4 15,6 0-2 1,0 5-3-16,-2-5-1 0,7 4-1 15,-6-8 0-15,5-6 0 16,4-1-1-16,2-9 0 16,5 3 0-16,6-7-1 15,3-8 0-15,8-5 0 16,9-6-2-16,3-12 0 16,8-3-2-16,14-2-5 15,-5-12 1-15,5 0 1 16,0-3 3-16,-10-9 4 15,-1 6 2-15,-11 2 0 16,-7-5 1-16,-8 14 1 16,-7 0 0-16,-7 9 0 0,-7 6-1 15,-11 3-2-15,0 7-1 16,-8 6 1-16,3 1 2 16,-3 10 2-16,1-2-1 15,11 3-2-15,2 2-1 0,9 2-2 16,2 5-1-1,5-4 0-15,4 9 0 16,5-10 0-16,6-6 0 0,5 2 1 16,2-15 0-16,6 0 1 15,2-2 0-15,1-8 0 16,2 1 0-16,-1-13 0 16,1-1 0-16,1-8 1 15,0-6 0-15,3-2 2 16,-2-5 0-16,-1-2 0 15,-2 4-1-15,-3 11-3 16,-1 5-1-16,-8 11 0 16,-4 4-2-16,2 7 0 15,-8 2 0-15,5 12-1 16,-7-2 1-16,4 6-1 16,-10 3 1-16,3 2 2 15,5 8-1-15,-16 4 1 0,4 0 0 16,-11 2 2-1,-13-3 2-15,-1-10 3 16,-5 2 1-16,-10-12 13 0,4 2 7 16,-5-2 10-1,-1-6 5-15,3-1-4 0,-1-9-7 16,-1-9-9-16,4 7-6 16,6-11-8-16,2 6-4 15,11-7 1-15,2-8-6 16,3 4-44-16,-2-7 13 15,16 9 9-15</inkml:trace>
  <inkml:trace contextRef="#ctx0" brushRef="#br0" timeOffset="36422.06">20795 7466 843 0,'-3'-1'413'0,"2"0"-144"15,0 0-68-15,0 0-47 16,0 0-28-16,0-1-20 16,1 1-11-16,0 0-16 15,20 0-7-15,38 2-16 16,-26-1-8-16,9 0-16 16,-5-1-8-16,4-4-10 15,-4 1-3-15,-7-3-6 16,1 0-1-16,-11 2 2 15,-2-4-8-15,-11 1-60 16,1 5-40-16,-7 3 57 0</inkml:trace>
  <inkml:trace contextRef="#ctx0" brushRef="#br0" timeOffset="36722.83">20746 7627 791 0,'-3'3'418'0,"5"-3"-85"16,0 0-99-16,-2-1-34 16,0 0-26-16,0 0-22 15,17-2-8-15,40-7-31 16,-25 4-21-16,-1 3-34 15,2 0-22-15,-8-5-23 16,2 7-4-16,-9-4-3 16,0 0 0-16,-5 2 3 15,-1-4-10-15,-2 4-52 16,3 1 6-16,-4 0 17 16</inkml:trace>
  <inkml:trace contextRef="#ctx0" brushRef="#br0" timeOffset="38474.189">21779 7651 668 0,'28'22'370'16,"-27"-29"-90"-16,2 1-96 0,4-2-27 15,-1-1-48 1,4 2-13-16,-1 1-11 15,-5 1-2-15,0 3-10 16,-3-2-3-16,-1 5-14 16,-1-1-10-16,0 0-12 0,0 0-8 15,-1 11-13-15,-39 36-4 16,26-30-3-16,3-1-1 16,2-5 0-16,5-2-1 15,2-1-1-15,3-9 1 16,6 1 2-16,1-5 2 0,1-9-1 15,4 9-1-15,-2-13-2 16,-3 4 2 0,-1 4-35-16,-1 1-23 0,-3 5-79 15,3 5 545-15,-6-1-332 16</inkml:trace>
  <inkml:trace contextRef="#ctx0" brushRef="#br0" timeOffset="38885.89">22446 7270 995 0,'3'-2'498'0,"-6"1"-169"16,-2 2-161-16,4-1-29 0,0 0-73 16,0 0-22-1,-2 16-22-15,-40 26-2 16,21-25 0-16,9 15-1 0,-3 4-1 15,-4-4-3-15,0 4-3 16,-2-2-3-16,-1-2-2 16,1 2-2-16,2-1-2 15,0 1 0-15,5-8 1 16,-1-1-1-16,3-5-10 16,3-7-22-16,6-2-58 15,1-10-52-15,3-8 84 16</inkml:trace>
  <inkml:trace contextRef="#ctx0" brushRef="#br0" timeOffset="39604.05">22846 7288 1079 0,'-6'-4'459'0,"-1"4"-248"0,-3-1-59 15,2 6-47-15,3-1-26 16,-5-1-34-16,6 8-12 16,-1 0-16-16,-6-1-4 15,0 1-4-15,-2-4-3 0,-1 1 0 16,3 2-2-16,3-2 0 15,0 1-1-15,5-7 0 16,2-1-1-16,5-1 0 16,-4-1 0-16,1 0-2 15,24-8 0-15,33-16 0 16,-17 8-1 0,-3 12-2-16,-1 0 0 0,-7 8 0 15,-5 3-1-15,-6 5 0 16,-1 1 1-16,-1 8 0 15,-8 3 2-15,-4 4 1 16,-3 3 0-16,-7-1 0 16,-3 2 2-16,-16 1 4 15,1-4 5-15,-7 2 7 16,4 3 2-16,-3-8 4 16,-11 0 3-16,-1-7-3 15,-7-2 0-15,6-7-7 16,2-5-5-16,8-3-5 0,-1-8-2 15,10-9 1 1,6 1-1-16,7-9-4 0,7 1-3 16,7 3-4-16,4 0-1 15,6 8 0 1,3 4 3-16,0 4 1 0,-1 2-1 16,2 5 3-16,3 6 0 15,-2 4 3-15,4 2 5 16,0-1 5-16,2 0-1 0,-1 0 0 15,-1 3-4 1,1-5-2-16,-5-2-2 0,0-7 1 16,5-5 0-1,10-2-10-15,4-7-16 16,10-3-72-16,-3-4-52 0,-3-8 87 16</inkml:trace>
  <inkml:trace contextRef="#ctx0" brushRef="#br0" timeOffset="40122.1">23633 7365 918 0,'8'-5'492'16,"-1"0"-130"-16,-12-1-123 0,-2 6-29 15,-10-3-72-15,-3 2-30 16,-8 9-43-16,-4 3-8 16,-4 2-15-16,-3 4-9 15,8-4-12-15,-2 1-7 16,12 5-5-16,2 2 0 16,7 4 0-16,5 1 1 15,3 1 0-15,10-1-1 16,1 0-2-16,3-1-2 0,9-2 0 15,-11-2-2 1,20-1 1-16,-1-5-1 0,4-5 0 16,10-3 0-1,-9-9 2-15,7-1 0 16,-4-13 2-16,-2-4 1 0,1-10-2 16,-3 4 0-16,7-11 0 15,-14-2 0-15,-1 1 1 16,-6-11-1-16,-17 9 0 15,11 1-1-15,-16 5-3 16,0 9-2-16,-17 2-1 16,-8 5-2-16,-6 2 1 15,-4-3-2-15,-1 11 0 16,2 4 3-16,-3 4-38 16,1 0-36-16,2 2 388 15,9 0-264-15</inkml:trace>
  <inkml:trace contextRef="#ctx0" brushRef="#br0" timeOffset="42899.31">11517 8970 340 0,'0'-1'181'15,"0"-3"-25"-15,-1 3-18 0,0 0-19 16,0-4 0-1,0 4-9-15,0 0-1 0,1 0-5 16,0 0-12-16,0 0-11 16,0 0-4-16,0 0-15 15,0 0-4-15,0 0-14 16,-1-1-8-16,0 1-3 16,0 0 0-16,0 0-4 15,-1 0-3-15,1 0-6 16,0 0-3-16,0 0-3 15,0 0 0-15,0 1 1 16,0 0 1-16,0 0 1 16,0 0 0-16,0 0-2 15,-1 0-3-15,1 0-3 16,0 0-2-16,0 0-1 16,0 0 0-16,0 0-3 15,0 0 1-15,0 0 0 16,1 0 0-16,-1 0 0 15,0 0 0-15,1 0 0 16,0 0 0-16,0 0 3 0,0 0 1 16,0 0 2-16,0 0 0 15,7 0-2-15,6-4-2 16,20-11-3-16,-26 11 1 16,-7-8-1-16,1 6 1 15,2 6 3-15,-6-9 5 16,-1 13 3-16,-4 0 0 15,0 2-3-15,-2 7-4 0,-7-7-3 16,-1 0-1-16,1-3 1 16,6 2 0-16,10 0 0 15,2 3-1-15,-7-6-2 16,12 2 0-16,-5-2-1 16,0-2 0-16,-1 0 19 15,0 0-24-15,9 0-41 16,11 1 486-16,31 3-358 15</inkml:trace>
  <inkml:trace contextRef="#ctx0" brushRef="#br0" timeOffset="43552.259">11989 8741 1013 0,'76'-39'437'0,"-76"25"-217"15,2 4-19-15,3 11-52 16,-6-4-20-16,2 4-47 15,-2-1-18-15,0 0-24 16,0 0-8 0,-16 9-13-16,-34 26-3 0,24-11-4 15,5 4-4-15,1 0-4 16,6 0-1-16,-4-5-1 16,2-1-1-16,3-3 0 15,1 2 0-15,3-7 0 16,10 2 0-16,1-1-1 15,-1-5 1-15,8 6-1 16,7 0 0-16,8 2-1 16,-3-2 1-16,-1-8 0 15,4-8 0-15,2-6 1 16,4-6 0-16,9-4 1 16,-10-3 0-16,-2-6 1 15,1 2 1-15,-4 0 1 16,-4 0-1-16,-14-8 1 15,5-8 1-15,-9-2 0 0,-2 0 0 16,3 4-2-16,-6 8 0 16,-6 4-3-16,3 4-1 15,-7 11-1-15,1 0-1 16,2 6-1-16,-4-3-1 16,4 7-1-16,1 2 0 15,-1 4 0-15,8 7 17 16,-3-1-50-16,0 1-24 15,6 4-76-15,0-2 532 16,6 3-313-16</inkml:trace>
  <inkml:trace contextRef="#ctx0" brushRef="#br0" timeOffset="44214.53">12529 8587 942 0,'49'-33'426'0,"-51"28"-188"0,0 3-34 16,-1-4-56-16,3 3-22 15,-1 2-37-15,-1 0-14 16,1 0-22-16,0 0-10 16,0 1-14-16,0 0-5 15,0 0-9-15,-11 14 0 16,-35 36-4-16,32-20-1 16,-5 6-2-16,1 5-1 15,2 1-3-15,-11-8-1 16,9 2-1-16,0-3 0 15,7-3-1-15,9 2 0 16,-4-8 0-16,2-4 0 0,5 1 0 16,3-2-1-16,17-1 1 15,-4-5-1-15,8 2 0 16,-3-3 0-16,-8-7 0 16,9 0 0-16,8-11 0 15,3-3 0-15,4-8 0 16,1-3 0-16,-3-3 2 15,-2-4-1-15,-3 1 3 16,1 7 0-16,-12-13 3 16,-4 5 0-16,-7 3 1 15,-8-8 0-15,-4 18-1 16,-8-5-3-16,-7 9-3 16,-2 10-1-16,-5 14-3 15,10 2 1-15,-2 1-1 0,1 4 1 16,11-8 0-16,-6 6-1 15,8-3 2 1,4 1 0-16,0-5 0 16,17 3 0-16,-8 0-6 15,-3 1-12-15,13-2-6 16,-13-4 14-16</inkml:trace>
  <inkml:trace contextRef="#ctx0" brushRef="#br0" timeOffset="45613.91">13148 8807 74 0,'31'-62'62'15,"-25"59"17"-15,-3-4 26 0,0-3 27 16,-1 4 42-16,2-3 9 15,-3 1 7-15,0 3-9 16,1 0-23 0,-2-1-10-16,0 1-18 0,1 3-7 15,-1-1-10-15,0 3-5 16,0 0-13-16,0 0-8 16,0 0-20-16,0 0-15 15,-1 0-27-15,0 0-10 16,0 0-10-16,-7 19 0 15,-19 34-1-15,15-21-1 16,0 2-1-16,-1-6 0 16,2 1 0-16,-4-5 0 15,0-2-1-15,2-5 1 0,2-5 0 16,4-1 0-16,2-7-1 16,4 0-1-16,3-7 0 15,-2 2-2-15,0-1-2 16,6-7 0-16,32-47-5 15,-21 21-4-15,7 1-3 16,0-5 0-16,3 3 8 16,3 6 3-16,-7-2 4 15,-3 8 1-15,1 6-1 16,-8 4 1-16,4 11 0 16,3 2-1-16,-7 4 0 15,0 8 1-15,-2 3 0 16,-6 6 1-16,-10 2 1 15,1 7 0-15,-3 9 1 16,-2-4-1-16,7 2 0 16,3-5 0-16,-16-9 0 15,1-2 1-15,-3-2-1 0,-2-4 1 16,8-7-1-16,4-1 1 16,0-6 1-16,2-2 0 15,6-4-3-15,0-8-1 16,12-5-3-16,7-11-1 15,5-5 2-15,0-8 0 16,10-6 0-16,-3 4 0 0,6 2-1 16,5 15 1-16,-11 5 2 15,1 7 1-15,-12 11 4 16,-3 2-1-16,-5 8 1 16,-3 6-2-16,-13 9-1 15,7-1 1-15,-8 8-1 16,-3-2 0-16,9 6-1 15,-5 4 1-15,2-5 0 16,0 2-1-16,-4-14 1 16,12-2 0-16,-10-1 1 15,2-5-19-15,1-7-58 16,-7-3-106-16,11-7 42 16,7-6 54-16</inkml:trace>
  <inkml:trace contextRef="#ctx0" brushRef="#br0" timeOffset="46045.86">13934 8580 1037 0,'-13'6'472'16,"9"9"-210"-16,-8 0-46 16,-5 1-68-16,6 5-32 15,-6 0-42-15,3 2-15 16,2-1-16-16,7 3-6 0,-11-8-11 15,4 3-7-15,4 3-10 16,2-4-2 0,10 5-5-16,2-6 0 0,1-2-1 15,-6-5 0-15,5-3-1 16,4 2 0-16,5-4 1 16,9-2-1-16,-7-9 0 15,4-7 1-15,1-9 0 16,2 1-1-16,3-8 1 15,-4 1 2-15,-5-8 1 16,-12-4 0-16,-5 1-1 16,-3-2-2-16,-7 7-2 15,-1 7-2-15,-2 7-2 16,-3-3-2-16,2 21-1 16,-4 1 1-16,0 4 0 15,-1 7 2-15,0-6-16 16,8-1-19-16,-1 5-46 15,6 1-44-15,3 0-73 16,1 0-66-16,7-1 170 0</inkml:trace>
  <inkml:trace contextRef="#ctx0" brushRef="#br0" timeOffset="46414.63">14478 8275 1079 0,'0'-14'532'16,"0"5"-183"-16,1 11-144 15,-1-9-37-15,-2 7-66 16,-1 8-30-16,2 0-43 15,-3 14-10-15,0 8-2 16,-5-6 3-16,-12 13 7 16,-2 8 3-16,-3-1 0 15,-7 9-2-15,9 5-8 16,11 0-5-16,-8 4-5 16,11-8-3-16,-3-13-2 15,-7-4-1-15,11-13 1 16,-1-8 2-16,5-7-44 0,4-9-24 15,8-5 390 1,3-3-275-16</inkml:trace>
  <inkml:trace contextRef="#ctx0" brushRef="#br0" timeOffset="47114.54">15204 8640 1086 0,'-6'-13'484'0,"5"10"-220"15,-3-2-31-15,2 7-73 16,1-2-42-16,0 0-62 16,-3 10-15-16,-52 41-4 15,36-14 2-15,-9-1-6 16,2 8-9-16,-3-4-11 15,1-8-4-15,-2-8-4 16,5-2 1-16,1-10-1 16,2-5 2-16,14 2-19 15,0-9-25-15,8-6-84 16,2-4-49-16,2-9 170 16,8 1-45-16</inkml:trace>
  <inkml:trace contextRef="#ctx0" brushRef="#br0" timeOffset="47353.55">14976 8659 835 0,'-2'-5'487'0,"0"2"-82"16,2 1-143-16,0 2-40 16,0 0-81-16,0 0-31 0,0 0-49 15,2 1-10 1,10 13-12-16,29 41-7 15,-28-25-9-15,0 4-4 16,-22 8-7-16,20-16-3 16,0-3-2-16,1-4-1 0,21-14 8 15,-20 11-14-15,-5-8-46 16,-1-6-35 0,0-2 40-16</inkml:trace>
  <inkml:trace contextRef="#ctx0" brushRef="#br0" timeOffset="49117.92">16050 8629 296 0,'-93'17'229'0,"88"-14"20"16,-1-6-58 0,2 0-22-16,2 3-35 0,1-1-14 15,0 1-24-15,-1 0-5 16,2 0-12-16,0 0-4 16,0-1-7-16,0 0-5 15,0 0-10-15,0 0-6 0,3-8-13 16,21-4-5-16,39-31-7 15,-26 32-4 1,27 3-5-16,-25 4-3 0,2 5-3 16,-3 4-2-16,-19 1-2 15,7 5 1-15,-16 2 1 16,-10-1 3-16,-3 6 1 16,-10 2 2-16,-4 3-2 15,5 4-1-15,-14 0-2 16,-4-9-1-16,-6 1-2 15,0-5 1-15,12-3-1 16,3-1 2-16,7-8 1 16,3-1-1-16,-21-7-3 15,30-3-2-15,4-3-4 16,5-2-1-16,30-2 1 16,-25 6 0-16,7 6 2 15,-1 1-1-15,5 9 0 16,0 4 0-16,-9 0 1 15,5 6 1-15,-5 1 1 16,-1-6 1-16,-2 11-9 16,-1-6 19-16,-15-15 51 15,7 13 24-15,-5-10 16 0,-1 3-20 16,-6 20-50-16,-10-4-23 16,-6 15-7-16,-12-7 0 15,-17 1 0-15,16-4 0 16,0-11 0-16,4-1 3 15,23-12 2-15,-16-3 1 16,1-5-1-16,0-2-4 16,2 4-2-16,10 1-1 15,-1 1-2-15,0 2 2 0,6-1 2 16,-8-1-2-16,11-6 0 16,4-3 253-16,16-7-192 15</inkml:trace>
  <inkml:trace contextRef="#ctx0" brushRef="#br0" timeOffset="54388.289">16788 8927 439 0,'28'-62'280'15,"-29"47"-26"-15,1 8-65 16,0-2-21-16,-2 2-46 16,5 7-19-16,-11-4-37 15,8 6-10-15,-1 1-16 16,-7-3-6-16,10 11-11 16,-9-10-3-16,-3 9-2 15,1 8 0-15,-6 1-1 0,7 14-4 16,-5 2-4-1,-6-2-3-15,5 4-2 0,-9-3-1 16,12-1-1 0,1 2 1-16,-2-13 0 0,0 3-1 15,1-2 2-15,1-9-1 16,2 7 1-16,1-9-2 16,-1-2-1-16,1-1-21 15,5-6-83-15,2 4-47 16,6-15 82-16</inkml:trace>
  <inkml:trace contextRef="#ctx0" brushRef="#br0" timeOffset="54885.78">16836 8823 854 0,'-4'-30'373'0,"10"29"-192"16,-1-7-23-16,-1-2-48 16,4-3-16-16,0 2-22 15,5 7-9-15,1 1-10 16,0-4-3-16,3 4-7 15,2-4-5-15,7 3-9 16,0 0-4-16,6 2-5 0,-3 5-3 16,-2 0-8-16,3 10-3 15,-9 3-3-15,-8 0-1 16,1 11 0-16,-8-12 1 16,-7 10 2-16,-1 2-1 15,-18-5 2-15,-4 3-2 16,-3-6 1-16,-5-1-1 15,2 0 1-15,-3-1 1 16,1-6 0-16,3-2 1 0,-3-8-1 16,3-3 0-16,4-4-2 15,-2-5 0-15,12-2-3 16,-2-1-10 0,11-3-39-16,5-2-22 0,1-2-71 15,10-1-54-15,-1 7 126 16</inkml:trace>
  <inkml:trace contextRef="#ctx0" brushRef="#br0" timeOffset="55936.05">17499 8854 923 0,'-2'-3'457'0,"-4"1"-142"16,0-1-163-16,-1 5-21 15,-1-2-48-15,0-3-15 0,-3-2-27 16,4-6-6-16,-6 9-5 16,0 3-4-16,-1 5-6 15,-6 3-5-15,2-2-8 16,1 4-2-16,-3 2-2 16,5 5-2-16,1-3-1 15,-7-1 0-15,7 0-1 16,-4-5-1-16,10 5-2 15,12 0 0-15,1-5-1 16,8 3-1-16,-5-7 2 16,1-1 0-16,7-1 2 15,-5-6 1-15,9-3 1 16,-1-6 0-16,3-5-1 16,1 3 0-16,0-5 0 15,-1-3 0-15,-3-1 2 16,-2-1 1-16,-3 0 0 0,-5 5 0 15,-2 4 0-15,-5 7-1 16,-2 2-1-16,-4 2-2 16,-5 9-2-1,0 7-1-15,-2 11 1 16,-1-2 1-16,-1 3 1 0,2-5 1 16,6-2 0-16,-1 4 0 15,5-5 0-15,3-4 0 16,7-1 0-16,4-1 1 15,4-4 0-15,-1-2 0 0,3-2 0 16,0 1 1-16,7-8 1 16,-3 1 0-1,1-7 0-15,-2 1 0 0,3-1 0 16,-1 2 0-16,-2-5 0 16,-3-5 1-16,-5 0 2 15,0-11-1-15,-5 2 0 16,4 1-1-16,-6 1-2 15,2 15-1-15,-5-5 1 16,0 5 1-16,-1 8 5 16,-5-11 1-16,5 17 0 15,3-1-2-15,-1 1-3 16,6 11-2-16,0-2 1 16,-2 5 0-16,3-2-1 15,-5-1 2-15,0 5-1 16,0-8 1-16,-2 9 0 15,-3-3 1-15,-2-3 0 0,-6 3 1 16,-4-10 0-16,1-2 0 16,-3 2-2-16,2 4 0 15,-2-3-1-15,-1 3 0 16,2 0 0-16,1-2-2 16,-6 5 0-16,11-4 0 15,-3-1-8-15,-1 4-9 16,11-3-19-16,-7-4-19 15,8 0-51-15,5-9-30 16,4-6-41-16,3-3 98 16</inkml:trace>
  <inkml:trace contextRef="#ctx0" brushRef="#br0" timeOffset="56678.93">18265 8656 632 0,'27'-73'366'0,"-33"65"-38"16,5-3-95-16,0 5-63 15,2 0-24-15,0 5-25 16,-1-3-5-16,-1 3-16 0,0 0-13 15,0 1-28-15,0 0-17 16,-8 7-18-16,-28 48-3 16,15-18-2-16,7 1-1 15,-5 12-7-15,-5-1-2 16,13 4-4-16,-9-6-1 16,1-10-1-16,5-3-1 15,-3-12 1-15,11-1 0 16,-1-2 1-16,-1-9 0 15,9-6-12-15,0 3-10 16,2-19-21-16,3-1-9 0,-1-9-9 16,-4-9 2-1,8 3 13-15,3-2 8 16,1 1 20-16,-2-5 8 0,-1 13 6 16,-5-6 3-16,-1 9 3 15,-2 8 7-15,-2 1 15 16,-1 7 1-16,-1 6 1 15,6 2-2-15,10-5-8 16,7 16 0-16,4-16-3 16,4-1-4-16,3 1-6 15,-2-16-2-15,8 6-2 16,-5 2 0-16,-3-5 0 16,-4 8 1-16,-4-6 0 15,-3-3 2-15,-4 4-1 16,-2-2 0-16,-6 8-4 15,-5-1-1-15,-1 11-1 16,-5 0-1-16,-3 7 2 16,-2 10 1-16,-1 2 1 15,-2 7 0-15,2-3-1 16,-2-8 1-16,4 1-1 0,2-2 0 16,0-1 0-16,5 1 0 15,-2-9-1-15,0 0 0 16,2 0 3-16,0-5-14 15,1-1-34-15,1-3-25 0,1-5-72 16,-1 2-31-16,0-1 108 16</inkml:trace>
  <inkml:trace contextRef="#ctx0" brushRef="#br0" timeOffset="57088.159">18844 8680 903 0,'11'-2'462'0,"-13"3"-107"16,-2 2-97-16,-5 7-67 15,-6 5-32-15,3-4-52 16,-4 3-19-16,-2 2-28 16,-2 1-9-16,-2 2-15 15,-5-4-9-15,-1-2-13 16,5 3-5-16,2 1-5 15,4 8-1-15,1-2-1 16,-5-8-1-16,9 1-1 16,-3-4 1-16,10-1-1 15,4-2-1-15,7 0-1 16,6-1-1-16,8-2 0 0,9 4 0 16,-6-7 0-16,6-2 1 15,8-2 1-15,-2-2-1 16,6-2 1-16,-1-1 0 15,-12 0 1-15,-4-4-3 0,-4 5-22 16,-2 0-13 0,-7 3-34-16,-2 2-29 15,-4 0-58-15,-5 1-37 0,-4 1 121 16</inkml:trace>
  <inkml:trace contextRef="#ctx0" brushRef="#br0" timeOffset="58016.17">19242 8422 1013 0,'-6'-30'503'0,"6"18"-146"0,-1-3-83 15,-1 15-96 1,0 3-43-16,-5 8-74 0,-5 7-32 16,-3 6-25-16,-6 4-1 15,-7 13-1-15,2 5 0 16,5 13 0-16,-2 7 0 16,7 0 1-16,4-1 0 15,-5-12 0-15,4-11-1 16,4-12 1-16,2-1-2 15,1-7 2-15,7 0 0 16,0-9 0-16,3 10 1 16,5-22-1-16,2-1 0 0,8-6-1 15,-2-17-2-15,13 9-7 16,-8-4-5-16,9-5-2 16,7-1 2-16,-9-6 9 15,8-1 4-15,-15-5 4 16,-5 0 0-16,-6-2 0 15,-4 3 0-15,-4 11-1 16,-5 0 0-16,-4 18-4 16,-2 9 1-16,-9 11 1 15,0 11 3-15,-5 8 2 16,4 11 1-16,2 2 2 16,0-12-1-16,12-6 1 15,-3-10 0-15,7-4-3 16,10 7-1-16,-2-6-1 15,6 1-1-15,1-6 0 0,0-3 0 16,5-2-1 0,1-1 0-16,2-8 1 0,3 0-1 15,3-5-2 1,0-4 0-16,4 1-1 16,-7-12 0-16,14 3 1 0,-5-11-1 15,-1-2 0-15,12 4 1 16,-21-21-1-16,5 11 1 15,-5 3-1-15,-7 8 0 16,0 26-4-16,-7 3-2 16,-4 9 1-16,-4 9 1 0,-4 3 3 15,1 11 0-15,-3 6 1 16,-2-5 1-16,-1 5 2 16,0-4 0-16,-2-3 0 15,-4-8 1-15,0-3 0 16,-9-9 2-16,7 1 1 15,4 0 2-15,-13-8 5 16,1-2 1-16,-14-5-1 16,1-6-3-16,4-2-4 15,5 1-2-15,2-5-3 16,-2 4 1-16,5 1-3 16,1-1-1-16,4 8 4 15,4-2-6-15,3-1 332 16,5 7-246-16</inkml:trace>
  <inkml:trace contextRef="#ctx0" brushRef="#br0" timeOffset="58712.43">20636 8627 704 0,'-25'-4'418'16,"31"-1"-46"-1,2-3-146-15,6 4-25 0,2 4-49 16,4-1-24-16,6 6-40 16,2-1-11-16,7 1-18 15,1 5-7-15,1-1-21 16,-2-1-9-16,-3 0-13 15,-5-8-3-15,-6 0 8 16,-9-2-16-16,-5-4-51 16,0 1-40-16,-7-2 467 15,-2-1-310-15</inkml:trace>
  <inkml:trace contextRef="#ctx0" brushRef="#br0" timeOffset="59003.63">20514 8843 945 0,'8'5'495'0,"-12"-12"-140"0,7 6-127 16,-2 0-16-1,0-9-58-15,14 13-20 16,7-3-46-16,2-1-13 0,14 6-22 16,-9-4-11-16,2 2-19 15,3 6-9-15,-8-9-9 16,0-4 0-16,-4 4-2 16,-1-3-21-16,-7 4 334 15,-5 3-242-15</inkml:trace>
  <inkml:trace contextRef="#ctx0" brushRef="#br0" timeOffset="61108.159">21799 8823 410 0,'26'-34'294'0,"-26"29"18"15,0 5-121-15,0-5-22 16,0 4-52-16,0 0-22 16,0 0-29-16,0-1-6 0,0 1-1 15,0 0 2 1,0 0 2-16,0 0-4 0,0 0-10 15,0 0-6-15,0 0-13 16,0 1-3 0,0 0-5-16,-1 0-4 0,0 0-4 15,0 0-1-15,-1 0-3 16,-1 5-2-16,-1 4-3 16,-12 25-1-16,15-30-3 15,-1-6 0-15,2 7 1 16,0-5 0-16,0 0 0 15,1 5 0-15,0-1 2 16,3 5 0-16,15 15 3 16,-11-29 1-16,2-2 3 15,-4-8 0-15,11 6-3 16,-6-5 1-16,-1 4-3 16,1 2 0-16,-10-3 1 15,-1 7 1-15,-4 5-2 0,-2-1-1 16,-7 7-3-16,0-6-2 15,1-3 0 1,-6 5 1-16,8-3-1 0,5 8 0 16,-2-3 0-1,4-1 0-15,2 0-14 0,-3-5-27 16,4 1-73-16,0 0-15 16,0 0 69-16</inkml:trace>
  <inkml:trace contextRef="#ctx0" brushRef="#br0" timeOffset="61617.619">22567 8482 838 0,'-3'-13'422'0,"-4"5"-112"16,-1 2-92-16,-1 1-68 15,1 5-33-15,-6 1-45 0,2 1-19 16,-2 2-21 0,-4-1-5-16,9 8-7 0,-3 3-4 15,7 8-4-15,-3 6-3 16,-10 2-1-16,2 9-1 16,-13 0 0-16,5-3 0 15,8 7-3-15,1-5-1 16,0-9 0-16,-2 6 0 15,-1-18 0-15,1 0 1 16,11 5-1-16,-3-13 1 0,6 3-1 16,-3-5 2-16,3-6-9 15,2 4-16-15,-2-5-51 16,3 0-33-16,0-2-74 16,0 1-27-1,0 0 131-15</inkml:trace>
  <inkml:trace contextRef="#ctx0" brushRef="#br0" timeOffset="62370.15">22954 8527 920 0,'49'-46'465'16,"-53"43"-142"-16,-5 2-141 16,3-6-23-16,4 7-52 15,3 0-19-15,-1-1-25 0,-1 0-8 16,0 0-15-16,0 0-7 16,0 0-15-16,-2 0-5 15,-16-1-6-15,-39-1-1 16,20-1-4-16,5 3 0 15,-4 1-1-15,10 6-1 16,2-1 0-16,1-3-1 16,9 3-2-16,-2-1-1 0,11 3-2 15,3 1-3 1,5 0 0-16,3 0-2 16,5 2 2-16,3-1-1 0,8 6 3 15,4 3 2-15,4 3 2 16,2 5 2-16,-9-2 1 15,7 1 0-15,-7 7 0 16,-7-10 0-16,-4 6 1 16,-8 0 0-16,-7-10 2 15,-4 12 0-15,1-11 1 16,-13-2 0-16,2-3 1 16,-6-5-1-16,-4-7 2 15,9 6 0-15,-6-12 0 16,4 1 1-16,5-4-1 15,-1-8 0-15,3-1 1 16,2-4-2-16,5-2-2 0,3 0-3 16,6-2-1-16,6 2-1 15,1-2 0 1,3 0 1-16,1 4 1 0,-1-1-1 16,7 0 4-16,1-2 4 15,8 0 7-15,-8-1 5 16,13 5 5-16,-5 0 0 15,-1 2-3-15,13 6-4 0,-18-4-7 16,10 2-3-16,-7 8-5 16,-8-5-2-1,2 10 7-15,-3 5-23 16,-10-4-52-16,3 4-39 16,-3 3-21-16,0 2 66 0</inkml:trace>
  <inkml:trace contextRef="#ctx0" brushRef="#br0" timeOffset="62909.24">23468 8472 1153 0,'74'-36'577'0,"-77"32"-189"16,1 4-186-16,-8-6-35 16,1 8-83-16,-7 2-29 15,-5 7-38 1,-6 0-7-16,11 4-3 16,-13-1-3-16,-6 3-1 0,12 3 0 15,-17 1-2-15,11 4 0 0,14 3 0 16,-5 2 0-1,9 3-1-15,4-3 1 16,2 5-1-16,5-8 0 16,3 3 0-16,9 2 0 15,10-11 0-15,0 8 0 0,5-22 1 16,3 1 1 0,-2-9 1-16,1-5 1 15,11 0 1-15,-5-6-2 0,2-7 1 16,1-7 0-16,-7-10 0 15,-3-8 3-15,1-5 0 16,-6-2 1-16,-5-5 1 16,-6 4-1-16,-9 4-4 15,-3 4 0-15,-12 15-4 16,-7-1-1-16,-8 10-5 16,-5 8 0-16,-7 9 0 15,1 4-1-15,2 11 22 16,0-1-20-16,0 6-87 15,4 1-12-15,1 1 40 16</inkml:trace>
  <inkml:trace contextRef="#ctx0" brushRef="#br0" timeOffset="65556.89">11535 10129 275 0,'-29'21'152'0,"33"-27"-11"16,-4-3-14-16,0 4-23 15,3-1-4-15,5 1-15 16,-3 1-3-16,3 0 9 15,-8-3 1-15,-4 0-6 16,8 2-3-16,-6 0-21 16,4 4-9-16,3-1-16 15,-5 2-4-15,0-1 10 16,0 0 6-16,0 0 12 16,-1 0 2-16,0-1-5 15,0 1-5-15,0 1-13 16,0 0-4-16,0 0-9 15,0 0-3-15,-1 1-5 16,0 10-5-16,-25 28-6 16,27-27 0-16,-1-6-3 0,3 5 0 15,-4-10 0 1,2 0-1-16,-1-1 2 0,0-1 0 16,1 0 0-16,0 0-2 15,2-15-2-15,41-31 0 16,-31 25-1-16,5-3 1 15,-6 7-2-15,1 2 1 16,-4 8 0-16,-5 4-1 16,-3 4-1-16,0 1-1 0,-1-1 0 15,0 0 2-15,0 0 0 16,-3 7 1-16,-1 5 0 16,-16 25 0-16,20-32-1 15,-5-2 1-15,3 1-1 16,3 1 5-16,0-1-31 15,0-4-22-15,0 0-63 16,0 0-56-16,0 0 108 16</inkml:trace>
  <inkml:trace contextRef="#ctx0" brushRef="#br0" timeOffset="66189.22">12066 9905 657 0,'75'-33'396'15,"-77"29"10"-15,2 0-176 16,1 5-82-16,-1-1-15 15,0-1-37-15,0 1-14 16,0 0-21-16,-1 0-3 16,0 0-7-16,0 0-2 15,-3 5-15-15,-8 15-8 0,-18 27-12 16,13-25-4-16,-1 2-5 16,-4-3-2-16,4 4 0 15,3 4-2-15,1-2 0 16,8-1 0-16,-3 0-1 15,3-1 0-15,5-1 0 16,1 3-1-16,10-5 0 16,-2-9-1-16,8 1 0 15,-4-7 0-15,6-4-1 16,7 8 2-16,-1-16 1 16,4-6 1-16,-1-12 2 15,-10-7 0-15,12-4-1 16,-2 2 0-16,2 2 2 15,7-3 0-15,-13 2 2 16,-7 0 0-16,-8 2 1 16,-5 1 1-16,-8 4-1 0,-2 4 1 15,-3 7-4-15,-2 0 0 16,-2 4-3-16,1 7-1 16,-2-6-1-16,2 0-1 15,2 5 0-15,0 0-2 16,-1 4 0-16,5 3 1 15,0-3-23-15,4 3-18 0,4-4-59 16,-3 2-41 0,2-2-37-16,0 0 101 0</inkml:trace>
  <inkml:trace contextRef="#ctx0" brushRef="#br0" timeOffset="66964.979">12659 9842 754 0,'-16'9'343'0,"2"-1"-143"15,1-2-40-15,5-1-35 0,0 1-18 16,4-2-34-16,1-2-7 16,3-5-10-16,-2 2-6 15,2 0 6-15,0 0-1 32,0 0-4-32,0 0-1 0,11-6-11 15,36-22-6-15,-20 17-8 0,-2 5-3 16,5 2-3-16,0-12-3 15,-6 13-2-15,-2-12 0 16,-1 16-4-16,-1 19-1 16,-13-7-1-16,-1 3 1 0,-14 3 1 15,-14-2 0-15,6 9-1 16,-8 0-1 0,-5-4-3-16,4-2-1 0,-11-6 0 15,9 0 0-15,7-1 0 16,5 0 0-16,21-8 1 15,-7-1 0-15,2-8-5 16,2-3-1-16,-8 1-4 16,15-3 0-16,6 4 3 15,3-3 0-15,10 5 0 16,-7-1 0-16,-1 5-2 16,1 4 1-16,-6 0 0 15,-4 5 0-15,-3 3 2 16,2 4 0-16,-5 5 1 15,0 3 0-15,-1 5 2 16,-2 0 0-16,-9 7 2 16,0-1 1-16,-13 4 3 15,-6-3 1-15,1-7 2 16,-6 0 5-16,3-13 11 16,-5-2 5-16,-1 0 6 15,4-6-4-15,1-4-8 0,2-4-4 16,4-12-6-16,-4-9-2 15,-1-4-7-15,8 3-3 16,-2-11-14-16,11 2-14 0,5 4-35 16,-3-6-26-16,7 12-31 15,-3 3-246-15,4-2 257 16</inkml:trace>
  <inkml:trace contextRef="#ctx0" brushRef="#br0" timeOffset="68382.86">13243 9993 323 0,'32'-34'259'16,"-31"26"62"-16,3 2-36 0,-1-1-69 16,1 0-23-16,-1 2-43 15,-2-5-19-15,6 7-31 16,-6-2-12-16,3 6-26 16,-1 2-12-16,-10-1-17 15,3 7-12-15,-4 0-13 16,-1 6-1-16,4 8-4 15,-3 4-1-15,-6 5 0 16,4 3 0-16,-1-2 0 16,1-1 0-16,4 2-1 15,-1-7 1-15,1-5 0 16,0-3 0 0,1-11 1-16,2-2 0 0,3-2 2 15,0-7-3-15,4-11-4 16,1-2-3-16,5-15-7 15,5 1-2-15,4-7-1 16,3-3 2-16,6 5 4 16,5 3 4-16,-5 5 5 15,5 7-1-15,-12 3 1 0,-3 2 0 16,-5 8 0-16,1 5-1 16,2 6-2-16,-4 8 1 15,-4 4 1-15,-6 1 1 16,-5 8 1-16,-4-2 2 15,7 7-1-15,-2 0 1 16,-7-5-1-16,10 2 0 0,-13-6 1 16,0-1 1-1,9-1 1-15,-6-4-1 16,4-8 2-16,1-5 1 0,0-6-1 16,2-1-1-16,11-1-2 15,0-10-3-15,-1-12 0 16,5-9-3-16,5-3-6 15,7 1-1-15,3 7-2 16,1 7 1-16,-10 2 6 16,3 8 2-16,-2 5 2 15,-2-2-1-15,8 13 1 16,-7 1-1-16,-2 5 2 16,2 6 3-16,-11-2 2 15,8 5 2-15,-5 3-4 16,0-4-1-16,-3 7 0 15,-11-2-1-15,0 0 2 16,-5 2 0-16,3-4 1 16,1 6 0-16,-4-1 0 15,0-4 0-15,2-4-3 0,1-6-11 16,1-1-43-16,2 2-37 16,1-10-86-16,1 0-56 15,4-17 144-15</inkml:trace>
  <inkml:trace contextRef="#ctx0" brushRef="#br0" timeOffset="68795.77">14093 9904 851 0,'3'3'414'0,"-9"6"-130"15,-3 9-51-15,-1-6-52 16,0 10-24-16,-7-5-40 15,2 0-21-15,2 4-24 16,-2-6-13-16,5 4-17 16,0 0-6-16,6-1-11 15,-3-3-6-15,5-1-8 16,4-2-4-16,3-2-4 16,9 4 0-16,-1-10-1 15,1-1 1-15,14 0-1 16,-10-7 1-16,5-5-1 15,-1-3-1-15,-13-14 1 16,7 0 0-16,-3-3 0 16,-1 0 0-16,-4 1 0 15,1 4-2-15,-8 2 0 0,-3 4-3 16,-7 3-4-16,-2 7-2 16,0 8-3-16,-13 2-2 15,12 5-13-15,-4 0-12 16,1 4-41-16,14-1-24 15,-9 3-62-15,5 1-10 16,4 0 112-16</inkml:trace>
  <inkml:trace contextRef="#ctx0" brushRef="#br0" timeOffset="69182.84">14578 9524 1061 0,'-10'-15'462'0,"13"9"-235"15,0 3-37-15,-14 3-69 16,25 3-33-16,-23 8-44 15,2 4-15-15,8 23-1 16,-11 9 5-16,1 22 0 0,-7 2-3 16,-1-4-3-1,-1 0-5-15,0-19-1 0,6 1-2 16,-2-5-4-16,-3-8 0 16,8 3-5-1,-7-10-2-15,8 0-1 0,4 0 0 16,-3-15 6-16,8 5-13 15,3-9-34-15,-3-13-36 16,5 0 458-16,2-17-312 16</inkml:trace>
  <inkml:trace contextRef="#ctx0" brushRef="#br0" timeOffset="69996.14">15339 9955 539 0,'76'-30'331'0,"-75"29"-49"15,-1 0-65-15,0 1-15 16,-1 0-57-16,0 0-29 16,0 0-33-16,-2 4-18 0,-19 14-18 15,-36 29-8 1,30-19-14-16,-7 5-7 15,-4 1-9-15,5 3-2 16,-12-6-2-16,6 0-1 16,8-7-1-16,6-4 0 15,20-13 1-15,-6 4-2 16,9-12-41-16,-1-2-43 0,0-4-121 16,14-19-168-16,3-6 239 15</inkml:trace>
  <inkml:trace contextRef="#ctx0" brushRef="#br0" timeOffset="70247.31">15186 9914 1006 0,'-9'-2'462'0,"-1"5"-200"16,0 1-47-16,0 3-72 15,5 1-30-15,-2 3-45 16,3 3-14-16,2 3-17 15,2 2-6-15,8 5-3 0,0 3-3 16,7 3-3-16,3 3-4 16,4-4-6-1,-1-4-2-15,4-1-5 16,0-8 1-16,-1-7-20 16,2-6-32-16,0-6-89 0,5-2 101 15,2-16-7-15</inkml:trace>
  <inkml:trace contextRef="#ctx0" brushRef="#br0" timeOffset="71148.14">16102 9892 580 0,'-89'-59'295'16,"79"58"-75"-16,6 4-27 0,1 0-36 15,1-10-17-15,2 8-31 16,-1-2-15-16,1 0-17 16,0 0-3-1,0 0 2-15,0 0 3 0,22 0-6 16,40 1-5-16,-27-5-15 15,5 5-6-15,2-6-10 16,-4 6-6-16,-13-3-11 16,-8 2-3-16,-17 7-5 15,-1-3-1-15,1 17 2 16,0-3-1-16,-7 0 0 16,-1 5-2-16,-8-4-2 15,-5 0-1-15,0 6-3 16,-14 0 1-16,-3 0-2 15,0 0 0-15,-1 1 0 16,11-1-2-16,5-3 0 16,1 5 1-16,7-6-2 0,1-3 1 15,6-1-1-15,2 2 0 16,5-3 0-16,1-6-1 16,6-1 1-16,1-7 0 15,8 6 1-15,2 5 2 16,6-5 3-16,3-6 4 15,5-3 8-15,4-6 5 16,-3 5 6-16,-1 8-1 16,0-8-5-16,-2 3-3 15,-4-7-8-15,-8-6-4 0,-2 9-4 16,-4-1-2-16,-4-2 4 16,5 6-4-16,-7-2-50 15,-3-3-43-15,4 5-504 16,4-10 412-16</inkml:trace>
  <inkml:trace contextRef="#ctx0" brushRef="#br0" timeOffset="71797.78">16965 9994 536 0,'-27'-10'290'0,"28"4"-47"15,-1-1-30-15,1 0-34 16,-1 1-26-16,3 1-34 15,-2-1-8-15,-1 6-23 16,0 0-16-16,0 0-33 0,-1 0-16 16,-6 23-14-16,-14 39-2 15,9-10-3-15,-1 10 0 16,-2 2-2-16,-2 3 0 16,-1-13 2-16,0-3-1 15,6-9 1-15,-4-1-15 16,6-9-31-16,-4-8-28 15,3-9-79-15,11-9-14 16,0-10 97-16</inkml:trace>
  <inkml:trace contextRef="#ctx0" brushRef="#br0" timeOffset="72297.98">16909 10070 647 0,'-16'-62'357'16,"10"53"-65"0,3 4-120-16,1 4-20 0,5-2-50 15,-3 2-20-15,0 0-19 16,0-1 4-16,4-1 13 15,10-7 1-15,29-15-4 16,-29 19-4-16,7 3-21 16,-1 0-8-16,4 3-19 0,4 5-9 15,-5 3-8 1,16 7-2-16,-12 6-4 0,1 1-1 16,-16 2 1-1,-3 3-1-15,-13-8 1 16,-6 9 1-16,8 5 0 0,-23-7 2 15,6 8 0-15,-13-12 0 16,-7-8 2-16,5 3 0 16,-3-13 0-16,5 1 1 15,5-5-1-15,-1-7-1 0,7-5-7 16,4-8-7 0,1-3-21-16,3-1-15 0,5 2-30 15,1 4-15-15,2 4-44 16,5 2-26-16,-3 4-65 15,3 3-65-15,7 2 189 16</inkml:trace>
  <inkml:trace contextRef="#ctx0" brushRef="#br0" timeOffset="73231.88">17507 9997 1243 0,'0'-4'522'0,"-4"2"-305"0,1-3-41 15,2 4-56-15,0 0-33 16,0 0-39-16,0 0-11 15,-9-1-12-15,-1 0-4 16,-34 2-6-16,26 7-4 0,0 7-7 16,-4 1-1-1,1 1-1-15,3 4-2 16,6 2-1-16,-1-2-1 0,8 7 0 16,1-3-1-1,3 3 0-15,7 3 1 0,3-9-2 16,-2-3 0-16,4-6 0 15,-1-6-1-15,3-5 0 16,5 7 1-16,-1-8-1 16,5-1-1-16,-2-9-7 15,1-13-5-15,2-12-4 16,-2-6 2-16,3 0 9 16,1-1 5-16,-6 5 8 15,0 4 0-15,-1 10 0 16,-11 7 0-16,-1 10 0 15,0 7-1-15,-13 7 0 16,3 3-1-16,-12 8 0 16,0 2 0-16,0 6 0 15,5-1 0-15,8 4 0 16,-2-2 0-16,5-1 0 0,0-4 0 16,9-3 0-16,2 3 0 15,5-11 0-15,2-2 1 16,2-7 0-16,-7-5 0 15,9 2 1-15,-9-3 0 0,4-8 0 16,8-2 1 0,-10-12-1-16,11 5 0 15,-9-8-1-15,-7-6 0 0,7-1 0 16,-4-3 0 0,4 2 0-16,6 6 1 0,-6 6-1 15,-4 1-1-15,0 13-1 16,-3-2-1-16,1 12-1 15,1 0-1-15,-5 1 2 16,3 9 2-16,-1 0 2 16,-4 4 4-16,3 6 1 15,-2 3 1-15,-3 1 1 16,0 1 0-16,-2 5-1 16,-1-5-1-16,-4-1-3 15,2 5 0-15,-5-9-1 16,-1 0 1-16,-1-2-1 15,-2-7 0-15,1 4 1 16,-3-10-2-16,3 5-13 16,-1-1-10-16,-1-9-32 15,3 9-21-15,1-8-34 16,4 1-24-16,2-3-50 16,0-2-32-16,3 2 136 0</inkml:trace>
  <inkml:trace contextRef="#ctx0" brushRef="#br0" timeOffset="73980.28">18281 9758 815 0,'-1'-1'441'15,"-5"1"-96"-15,-4 2-156 16,6 8-23-16,-6-3-49 15,3 12-14-15,-2 3-28 16,-9 3-12-16,4 13-12 16,2-2-6-16,1 5-11 15,-2 1-4-15,0-2-12 16,-8 3-5-16,2 2-4 16,-1-8-3-16,6 1-1 15,1-4-1-15,1-17 0 16,12 1 3-16,-7-15-25 15,8-3-17-15,6-6-40 16,-6-9-26-16,10-17-23 0,0-9-7 16,0-7 11-1,0-3 16-15,-1 6 46 16,-3 8 22-16,2 10 34 0,2 11 21 16,-4 7 46-16,-5 4 15 15,0 7 28 1,-1-1 2-16,-1-1-22 15,0 0-7-15,0 0-16 0,2 10-9 0,5 4-7 16,15 26-3-16,-5-25-7 16,9-9-4-1,-6 1-8-15,9-5-3 16,3-9-7-16,-3 3-4 16,-1-11-4-16,-1-1-3 15,-4 0 0-15,-2-4-2 0,-9 8 1 31,-7 7-1-31,2-1-1 16,8-16-2-16,-4 7-2 0,-2 7-3 0,-11 10 0 16,2 5 0-16,-6 7 4 15,-3-3 0-15,0 8 0 16,-1 2 0-16,-3 1 1 16,3 4 1-16,-1-1-1 15,-1 0 0-15,4 5-1 16,-2-1 0-16,5-6-1 15,-1 8 1-15,2-2-28 16,-2-11-11-16,2-1-37 16,2-8-28-16,2-7-22 15,4 2-13-15,6-10-27 0,3-10 111 16,8-15 27-16</inkml:trace>
  <inkml:trace contextRef="#ctx0" brushRef="#br0" timeOffset="74354.03">18904 9927 941 0,'8'-8'463'0,"-9"4"-157"15,-2 4-71-15,-6 4-58 16,-4 3-28-16,-3 4-23 16,-6 1-23-16,-3 0-25 15,-2 4-12-15,-4 0-22 16,4 4-9-16,0 1-14 15,2-1-8-15,14 3-5 16,-5-4-2-16,2-3-3 16,3 1 0-16,-1 1-1 15,8 1-1-15,14 0 0 16,-8-7 1-16,15 2 2 16,-2-5-1-16,1-8 1 15,14 5 1-15,0-17-2 16,6 5 1-16,7 3-3 15,0-5 2-15,-2 5-3 16,-2-5 0-16,-1 0 0 16,-2 1-3-16,-8 2-13 15,-12 0-13-15,-9 3-46 0,-7 0-35 16,-3 2-68-16,3 0 527 16,-1 0-288-16</inkml:trace>
  <inkml:trace contextRef="#ctx0" brushRef="#br0" timeOffset="75577.16">19296 9591 633 0,'6'-12'348'16,"1"0"-56"-16,-2 3-45 16,-3 3-66-16,-2-1-31 15,-2 7-64-15,-1 1-15 0,2-1-23 16,0 1-8-16,-7 28 3 16,-11 33-2-16,6-11-9 15,-1 3-3-15,-6 2-5 16,5 2-2-16,-5-10-4 15,1-2-2-15,6-2-7 16,-12-5-1-16,18-1-4 16,2 1 0-16,-1-6 0 15,10 1-1-15,-11-14 0 16,7-5-1-16,3-10-6 16,-2-5-2-16,13-2-8 15,-5-7-4-15,5-6-6 16,11-3-5-16,6-5-9 15,1-4-1-15,12 2 10 16,-2-2 8-16,-3 1 15 16,-3 4 7-16,-12 1 7 15,-8 2 2-15,-6 3 5 16,-6-1 1-16,-8 8 4 0,-3 1-2 16,-7 7-6-16,-2 4-4 15,-3 6-7-15,-2 4 2 16,-1 3 1-1,4 3 2-15,4 4 1 0,4 0 0 16,5 1-2-16,4 1 0 16,6 2 0-16,-2-3 2 15,8-1 0-15,1 2 0 16,2 1-1-16,5-2-1 16,-3-11 0-16,0-8 2 15,4-13 0-15,2-3 1 0,7-2-2 16,2 3-1-16,-3-10-1 15,4-8 0-15,-12-9 1 16,11-5 0-16,8-2 3 16,-10 3-1-16,7 5 0 15,-9 2-1-15,-6 11 4 16,0 3 0-16,-5 7 2 16,-2 7 2-16,-7 7-2 15,3 5 0-15,-5 7-1 16,-1 1-1-16,-1 9-2 15,-1 2 0-15,1 6 0 0,-5 1 0 16,-3-3 3-16,-2 4-1 16,-5-6 0-1,5 6 1-15,-11 1 0 16,-3 1 3-16,-3-12 3 16,-7-9 0-16,-3-11 1 15,3-3 0-15,1 2-3 0,-7-10 1 16,13-3-6-16,-2-6 0 15,1-9-5-15,8 4-3 16,1-6-18-16,5 1-16 16,10 4-45-16,3 6 80 0,6 2-14 15</inkml:trace>
  <inkml:trace contextRef="#ctx0" brushRef="#br0" timeOffset="76115.63">20485 9863 805 0,'10'-30'427'0,"-15"26"-116"16,5-2-107-16,5 3-29 0,1-5-46 16,4 6-18-16,4 1-15 15,7 1-4-15,-1-3-10 16,3-2-7-1,5 4-22-15,-3-1-8 0,7 1-18 16,-2-1-7-16,0-2-11 16,-1-3-4-16,-6-2 2 15,-1 5-7-15,-9-3-50 16,-4 2-30-16,-4-3-90 16,-2-1 98-16</inkml:trace>
  <inkml:trace contextRef="#ctx0" brushRef="#br0" timeOffset="76415.959">20435 9981 853 0,'5'0'434'15,"-6"2"-102"-15,-2 0-106 16,2-2-69-16,1 0-20 16,0 0-27-16,0 0-13 0,24 7-10 15,26 2-6-15,-10-13-17 16,-7 1-8-16,2-3-19 16,8 0-9-16,-7-3-14 15,1 1-4-15,-3 0-3 16,0 1 0-16,-9 2-55 15,-1 1-41-15,-9 5 53 16</inkml:trace>
  <inkml:trace contextRef="#ctx0" brushRef="#br0" timeOffset="77134.39">21909 10028 840 0,'23'-36'438'0,"-20"29"-146"16,7 4-79-16,-14 0-23 15,4 3-60-15,1-1-27 16,-2 1-37-16,1 0-12 15,0 0-20-15,-1 0-3 16,-6 17-9-16,-8 33-6 16,-4-34-7-16,8 1-2 15,6 0-3-15,-7-6 0 16,9-1-11-16,-3-4-24 16,0-9-68-16,6 3-38 0,1-10 321 15,5-4-174-15</inkml:trace>
  <inkml:trace contextRef="#ctx0" brushRef="#br0" timeOffset="77687.02">22587 9791 571 0,'2'0'351'0,"-1"3"2"16,-1 3-88-16,-1-7-53 16,0 1-26-16,0 0-38 15,0 0-15-15,-5 1-27 16,-5 0-12-16,-35 43-27 0,29-27-14 16,-9 1-21-16,-3-1-5 15,5 0-7-15,-6 2-2 16,11 4-2-16,6-1-2 15,3-3-2-15,5 6-3 16,4-5-4-16,3 3 0 16,4 3-2-16,1-8 0 0,17 3 0 15,-8-7 0 1,4-7 0-16,12-2 1 16,-5-9-1-16,12-5 1 0,1-6-1 15,-4-8-1-15,-4-10 1 16,-1 3 0-16,-5-4 1 15,-1 3-1-15,-10 1 1 16,-6-6 0-16,-9 3-1 16,-5 1-1-16,-7 6-4 15,-5 9-2-15,-7 5-3 16,-4-1 1-16,-2 11 1 16,0 6 2-16,3 1 0 15,1 3 0-15,1 3 0 16,5-3-1-16,0 2-20 15,8 3-28-15,5 2-78 16,7-1-41-16,7 3 307 16,2 2-144-16</inkml:trace>
  <inkml:trace contextRef="#ctx0" brushRef="#br0" timeOffset="78273.61">23193 9669 1039 0,'52'-82'424'0,"-63"81"-261"15,0 3-19-15,-2 8-44 16,-1 6-11-16,-4 17-14 16,-2 4 1-16,-6 16 8 15,-3-1-1-15,-8-2-4 16,1 0-7-16,9-12-13 16,0 3-9-16,15-2-21 15,-5 0-7-15,11-3-10 16,2-6-3-16,14-1-2 15,5-7-2-15,5-9-1 16,10 2-1-16,-2-5-1 16,13-8-1-16,3 4-1 15,0-6-1-15,3-9-13 16,13 5-5-16,-14-16-3 0,0 2 1 16,-7-5 14-16,-16-5 5 15,3 4 5-15,-9-5 3 16,-16 1 1-1,-5 1 2-15,-18 2-3 0,-1 7-1 16,-4 10 7-16,1 7 4 16,-9 5 9-16,-1 9 3 0,-1 4-4 15,3-2-4 1,14 8-7-16,-1-1-4 16,12 1-5-16,5 5-1 15,7-3 5-15,7-1-5 0,4 0-58 16,3-9-30-16,4 6 45 15</inkml:trace>
  <inkml:trace contextRef="#ctx0" brushRef="#br0" timeOffset="88576.989">24672 7510 215 0,'-11'-30'133'0,"13"28"10"16,0 0-9-16,0 0-7 15,-2 1 7-15,0 0 7 16,0-1 7-16,0 1 7 16,0 0-7-16,0 0-29 15,-1 0-22-15,0 0-36 16,0 0-11-16,0 1-19 15,0 0-8-15,0 0-14 16,-5 4-4-16,-5 16-3 0,-28 26 1 16,29-20 0-1,-1 0 0-15,2-1 1 16,4 2 0-16,-3-5 0 0,0-5 1 16,0 1 1-1,-2-7 1-15,2-5 1 16,3 1 1-16,0-12 2 15,3-3 0-15,3-11-3 0,5-4-2 16,7-6-5-16,7-3-1 0,5-2 0 16,2-1 0-16,3 5 0 15,-3 1 0 1,2 5-1-16,-3 1 0 16,-2 10 0-16,0-3 1 15,-9 13-2-15,-2 3-2 0,-1 2-3 16,-7 7-1-16,-4 4 0 15,8 7 3-15,-10-2 4 16,1 4 1-16,-1-4 2 16,-10-3 1-16,8 2-1 15,-6-1 1-15,2 0-1 16,4 0 1-16,-6-3 1 16,5-3-1-16,0-3 1 15,-1 0-1-15,-1-3 2 16,-2-1 1-16,2-3 0 15,1-2 1-15,5 2-2 16,0-1-3-16,0 0-1 16,0 0-1-16,0 0 0 15,1 0 1-15,13-12-1 16,29-33 1-16,-17 25 0 16,3-3-1-16,8-1 0 0,-1-3 0 15,2-1 0-15,-5 4 0 16,-5 8-1-16,0 7-2 15,-9 9 0-15,-3 0 0 16,-6 6 1-16,-2 4 2 16,-2 8 1-16,-2-2 3 15,-5 8 3-15,-3-4 1 16,-4 0 0-16,0 7-1 0,1-7-4 16,-2 2 1-16,1-4-1 15,2-2 0 1,1-1 1-16,-2-3 0 0,1 1 1 15,-1-2-1-15,1-3 0 16,2-2 0-16,3-4-12 16,1-1-32-16,0-1-66 15,0 0 66-15</inkml:trace>
  <inkml:trace contextRef="#ctx0" brushRef="#br0" timeOffset="89095.03">25422 7445 894 0,'19'-10'401'0,"-25"10"-189"0,4 0-39 16,-1 4-77-16,2-4-29 15,0 0-34-15,0 0-4 16,-4 6 24-16,-3 8 2 16,-36 27-2-16,28-27-3 0,7 5-15 15,1-2-7-15,1 3-9 16,3-1-6-16,3-7-6 16,2 1-1-16,9-5 2 15,-2-4 1-15,5-2 0 16,-4-2 0-16,6-3-3 15,4-2 0-15,0-2-1 16,3-3-1-16,-3-1 1 16,2-7 1-16,-5-1 2 15,-2-2 0-15,-4-1-3 16,-3 1 5-16,-7 5 13 16,-5-1 4-16,-5 4 7 15,-5-2-6-15,0 3-12 16,-3 3-4-16,2 6-6 15,-3 2-1-15,5 2-4 16,-1 1-1-16,-3-3-2 16,3 3-1-16,2 4-2 15,5 1 1-15,6 4-72 16,2-2-45-16,0 1 73 16</inkml:trace>
  <inkml:trace contextRef="#ctx0" brushRef="#br0" timeOffset="89542.53">26033 7065 959 0,'0'-12'477'15,"0"2"-141"-15,-2 5-171 16,2 2-24-16,0 2-66 15,-1 1-29-15,0 0-38 16,0 0-8-16,-1 19 6 16,-41 42 5-16,23-11 5 15,-1 9 2-15,-4 10-2 16,3-1-4-16,-4-11-3 16,5-7 0-16,0-7 0 0,0-20 1 15,7 10 0-15,-1-6 1 16,6-9-6-16,-5 6-30 15,13-22 365-15,0-8-264 16</inkml:trace>
  <inkml:trace contextRef="#ctx0" brushRef="#br0" timeOffset="90892.65">26509 7554 571 0,'2'-33'317'0,"0"30"-47"16,-1-2-37-16,-1 1-56 16,0 3-36-16,0 0-49 15,-1-1-15-15,0 1-18 16,1 0-9-16,-1 0-28 16,1 1-11-16,-1 0-9 15,0 0-2-15,-8 29 9 16,-8 42 4-16,0-15 2 15,-3 6 1-15,-3 3-3 16,4-7-1-16,-2-6-3 16,2-5 1-16,2-8-2 15,-4-1 1-15,1-12-2 16,6-3 1-16,4-10 0 0,4-7 6 16,3-6-35-1,3-3-22-15,5-13-55 0,1-8 435 16,23-3-267-1</inkml:trace>
  <inkml:trace contextRef="#ctx0" brushRef="#br0" timeOffset="91383.73">26500 7576 503 0,'-2'-62'312'15,"-6"62"-21"-15,5-1-115 16,1-2-11-16,2-4-57 16,0 6-22-16,0 0-20 15,0 0-6-15,10-3 8 16,33-36 5-16,-24 28-5 15,3 0-3-15,0 0-14 16,11 6-11-16,2 4-16 16,-4 2-6-16,2 10-14 15,-6 0-4-15,-7 3-3 0,3 4 0 16,-9 5 3-16,-10-4 3 16,-3 2 6-16,-16-4 1 15,-3 5 3-15,-5 1 0 16,-9 0-1-1,7 1 0-15,-11-9-2 0,-1-1 1 16,-3-11-1-16,-1 1-2 16,4-10 0-16,6-1-1 15,7-3-4-15,5-3 0 16,9-3-6-16,3 4-21 0,7-4-45 16,3 6-49-16,6 0-436 15,3-2 386-15</inkml:trace>
  <inkml:trace contextRef="#ctx0" brushRef="#br0" timeOffset="92386.42">27245 7491 811 0,'-3'-10'430'0,"3"3"-74"0,0 0-132 16,3-1-82-16,-7 0-35 15,1 1-44 1,2 1-7-16,-6 0-1 0,2 5 3 15,-8 1-8-15,-3 4-7 16,-7 8-17-16,0-2-7 16,-3 5-11-16,-4 0-3 15,2 2-3-15,1 4-1 16,5-1 0-16,3 2-1 16,6 0 0-16,3-3-1 0,7 2 1 15,3-3-1-15,3-6 1 16,5 1 0-16,2-7 1 15,4 2 1 1,1-8 1-16,0-6-1 0,1-4 0 16,3-8 0-16,4 1-1 15,5-1-1-15,5-6 1 16,0 0 1-16,-10-3 0 16,-3-2 1-16,-7 5 0 15,-6 0-1-15,-1 11 0 16,-1 6-1-16,-10 7-6 15,-6-2-2-15,-7 3-4 16,2 6 2-16,3 5 3 16,8 6 2-16,4 0 2 15,-3-1-1-15,1 1 1 0,0-3 0 16,-5 3 1 0,7 0 0-16,-2 0 1 15,-1 1 0-15,14-2 0 0,-1-1 1 16,7 2 0-16,0-4 0 15,0-2 0-15,-1-5 0 16,4-8 2-16,6-5-1 16,0-6 3-16,2-6-1 15,4-3 0-15,-9-4 0 16,1-5 1-16,-3 1-1 0,-7-5 1 16,-1 0 0-16,-3 0-2 15,-2 3-1-15,1 8-1 16,-3 6-1-16,1 11-3 15,-2-5-1-15,2 6-4 16,0 4 0-16,2-2-1 16,3 12 1-16,2 8 2 15,0-4 0-15,-1 7 2 16,1 2 0-16,-5-7 2 16,-2 1 0-16,-2 2 2 15,0 0 0-15,-1 3 0 16,-7 0 1-16,-5-2 1 15,-1-2 0-15,-1 0 1 16,-1 1-1-16,1-2 2 16,-7-3-1-16,-2-3 0 15,5-3 1-15,1-2-2 16,1 1 0-16,5-3 0 16,1 0-8-16,1-5-43 15,4 1-38-15,4 1-87 0,-2-1 25 16,0 0 82-16</inkml:trace>
  <inkml:trace contextRef="#ctx0" brushRef="#br0" timeOffset="93172.62">28000 7221 908 0,'-3'-2'460'0,"1"2"-139"0,1 0-130 16,-1 0-25-16,1 0-49 15,0 0-21-15,-1 0-36 16,-10 12-10-16,-32 39-19 16,29-16-6-16,-4-2-6 15,1 5-2-15,-3-2-5 16,1-2-2-16,2 4-4 15,-2-6-1-15,6-1-1 16,-5-5 1-16,6 0 0 16,3-6-1-16,-3-3 2 15,3-6-14-15,8-6-26 0,-1-7-19 16,6-7-37 0,0-3-6-16,-1-12-18 15,13 1 0-15,-9-4 15 16,9-3 17-16,-1 4 44 0,-14 0 18 15,4 5 20-15,-4 4 4 16,1 9 28-16,2-2 15 16,3 8 33-16,-3-4 6 15,4 4-12-15,4 9-6 16,1-2-21-16,1 2-3 0,5 5-8 16,3-8-5-16,0 3-8 15,4-2-4 1,1-5-6-16,2-1-2 15,3-3 1-15,-1-3-1 0,0-3 0 16,-1 1 0-16,-11-12-4 16,-2 1 0-16,-2 1-1 15,-3-2-2-15,7 12-1 16,-5 1-1-16,-6 2 4 16,-5 6-1-16,-8-1 0 15,0 8 2-15,-6 1-2 16,4 8 3-16,5 6 6 15,0-1 0-15,0 2-1 16,-5-6-1-16,-10 3-5 16,2-3-2-16,-1 4-2 15,11 2-1-15,-1 2 0 16,-5-3 0-16,3-1 1 0,-8 2 0 16,5-5 0-16,2-3 0 15,2-4-11 1,-1-8-20-16,7-3-49 0,3 0-33 15,7-10-85-15,6-1 196 16,9-11-27-16</inkml:trace>
  <inkml:trace contextRef="#ctx0" brushRef="#br0" timeOffset="93560.959">28537 7394 976 0,'9'-9'466'0,"-12"11"-155"15,1 0-72-15,-5 0-69 16,6-2-24-16,0 0-42 16,-5 3-14-16,-12 9-12 15,-28 24-9-15,22-26-23 16,5 1-10-16,-5 2-17 16,1 1-6-16,4 1-6 15,-5 1-3-15,7-2-1 16,-1 2-2-16,4-3 0 15,2 1-1-15,7-1-1 16,2-1 0-16,-1 2 0 16,7-1-1-16,-1-3 2 15,11 0 0-15,8 1 1 16,2-1 1-16,10 1-1 0,0-7 1 16,9 1 0-16,-1-4 0 15,-3-7 0-15,-3 1 1 16,-3-7-5-16,-3-3-10 15,-10 2-23-15,1 1-25 16,-11 0-64 0,5 3 463-16,9 2-278 0</inkml:trace>
  <inkml:trace contextRef="#ctx0" brushRef="#br0" timeOffset="94955.77">28918 7101 384 0,'6'-8'272'0,"1"0"63"15,-1-1-91-15,1 6-53 16,0-5-22-16,1 12-57 16,-1 0-24-16,-7 6-14 15,-2 1-11-15,-6 4-5 0,-2 14 7 16,-4 12-13-16,-3 4 0 16,-6 7-6-1,-1 3-9-15,-3-5-11 16,-1 0-7-16,0-5-7 15,-1-8-3-15,7 0-4 0,10-1 0 16,-5-7-2-16,16 3 1 16,-2-5 0-16,-3-6 1 15,9-1-2-15,-3-6 1 0,12-8 0 16,7-1 1 0,13-10-1-16,3-6 0 0,7-6-3 15,3-2-1-15,7-6 0 16,0-4 1-1,-3-2 3-15,-3-3 0 0,-14 4 2 16,-3 4 1-16,-19 3 0 16,4 3 0-16,-13 3-1 15,-1 5 0-15,-5 2-6 16,-11 6 0-16,5 11 0 16,-12 0 1-16,2 6 5 15,-1 1 0-15,-4-2-3 16,8 4 0-16,4 3-2 15,0 4-1-15,6-2 1 16,-3-2-1-16,10-1 1 16,1-2 0-16,2 2 0 15,4 2 0-15,5 3 0 16,-1-3 1-16,4 1-1 16,4-3 1-16,-1-7 1 0,2-4 1 15,14-6 2 1,1-7 1-16,6-10-1 0,6-4-1 15,-5-13-1-15,5-3-1 16,8-5 0-16,-2-5-1 16,4 3 1-16,-1 0-1 15,-11 10-1-15,-9 5-1 16,-5 9-2-16,-6 7-1 16,-5 6-4-16,1 11-3 15,-7 10 0-15,-3 6 1 16,-6 4 2-16,1-4 3 0,-8 0 3 15,3 1 0-15,1 3 1 16,-1 4 2-16,0-1-1 16,-5-3 1-16,-4-1 1 15,-4 0 0-15,-1 2 10 16,0-1 5-16,-6-3 13 16,-3-5 4-16,-10-12 0 15,-10-7-3-15,0-4-11 16,-2-8-4-16,3-3-6 15,9 7-2-15,7-4-1 16,5-1-1-16,10-2-14 16,5-6-35-16,3-5 394 15,8 3-277-15</inkml:trace>
  <inkml:trace contextRef="#ctx0" brushRef="#br0" timeOffset="95911.04">25102 8528 416 0,'28'-40'303'15,"-28"36"16"-15,3 4-94 16,-3-1-25-16,0 1-63 16,-2 0-24-16,1 0-34 15,0 0-12-15,0 0-13 16,-4 14-9-16,-15 32-22 16,12-24-8-16,1 1-7 15,0 3-2-15,1-7 2 16,0 2-30-16,3-9-89 15,1-8-62-15,2-2 93 16</inkml:trace>
  <inkml:trace contextRef="#ctx0" brushRef="#br0" timeOffset="96148.42">25298 8490 781 0,'0'0'396'16,"-3"5"-96"-16,2 2-100 16,-3 0-51-16,4 3-32 15,-2-2-40-15,1 5-14 0,9 7-25 16,-8-3-8 0,2 4-15-16,3-3-4 15,-11-2-3-15,-2-1 22 0,5 2-63 16,-2-6 478-16,0-12-338 15</inkml:trace>
  <inkml:trace contextRef="#ctx0" brushRef="#br0" timeOffset="97022.81">24801 9909 786 0,'66'-56'371'0,"-65"54"-161"15,-2-2-36-15,-2 10-64 16,2-6-24-16,0 0-23 16,-8 21-7-16,-10 24-15 15,0-30-11-15,16 2-13 16,-7-4-5-16,0-1-6 16,10-2-1-16,3-4-17 15,3 2-31-15,5-9-108 16,-1-4-77-16,-7-6 134 15</inkml:trace>
  <inkml:trace contextRef="#ctx0" brushRef="#br0" timeOffset="97229.19">25007 9826 956 0,'-5'2'428'0,"2"9"-198"0,0 3-33 15,-2 0-53-15,2 0-14 16,-1 3-33-16,0 1-17 16,0-2-30-16,-3-1-16 15,4 0-18-15,0-4-6 0,3 4-3 16,0-9-30 0,0 2 18-16</inkml:trace>
  <inkml:trace contextRef="#ctx0" brushRef="#br0" timeOffset="98367.53">27491 8546 507 0,'76'-32'287'16,"-75"26"-49"-16,2 3-27 0,0-2-53 0,-2 0-24 16,-1 1-26-1,1 1-10-15,-1 1-18 0,0 1-6 16,0 0-2 0,0 0-6-16,0 0-14 15,0 0-11-15,0 0-26 16,0 1-10-16,0 0-6 0,-1 0-2 15,-2 10 1-15,-20 35 0 16,8-26 2-16,6 1 0 16,2 0 3-16,2-6-13 15,1-1-40-15,0-4-20 16,4-5-81-16,1 0-32 16,4-4-142-16,-5-2 200 15</inkml:trace>
  <inkml:trace contextRef="#ctx0" brushRef="#br0" timeOffset="98600.38">27875 8389 1019 0,'1'-2'452'0,"-3"4"-231"15,0 0-40-15,1-2-68 16,0 0-17-16,-6 12-19 15,-17 35-10-15,14-28-18 16,-2-3-12-16,-3-1-20 16,5 0-4-16,0 2-8 15,6 2 1-15,1-4-20 16,-2 0-12-16,11-8 15 16</inkml:trace>
  <inkml:trace contextRef="#ctx0" brushRef="#br0" timeOffset="99512.05">27213 9934 910 0,'31'-79'418'16,"-46"73"-202"-16,10 10-46 0,-14 2-73 16,16 13-37-1,-1 2-33-15,-4 1-4 16,5 2-10-16,-8-4-3 0,-2 0-3 16,6-2-3-16,1-7-4 15,13 1-45-15,11-9 32 16</inkml:trace>
  <inkml:trace contextRef="#ctx0" brushRef="#br0" timeOffset="99734.15">27440 9810 824 0,'-9'14'442'0,"-3"6"-53"16,-2 4-153-16,0-1-91 16,-1-2-37-16,4-1-68 15,2-1-18-15,6 0-3 16,3-4-4-16,2-1-170 0,6-2 123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70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806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307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8357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55041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60377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2909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905000" y="1066800"/>
            <a:ext cx="8231124" cy="4953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87025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35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64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884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458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53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113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60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64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94BB5-3A35-4BC6-B69E-AB717D3D2358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002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31594" y="388365"/>
            <a:ext cx="8528811" cy="1489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69694" y="2285067"/>
            <a:ext cx="8452611" cy="34810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375390" y="6464985"/>
            <a:ext cx="153670" cy="1784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1982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0.png"/><Relationship Id="rId5" Type="http://schemas.openxmlformats.org/officeDocument/2006/relationships/customXml" Target="../ink/ink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6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.xml"/><Relationship Id="rId5" Type="http://schemas.openxmlformats.org/officeDocument/2006/relationships/image" Target="../media/image5.emf"/><Relationship Id="rId4" Type="http://schemas.openxmlformats.org/officeDocument/2006/relationships/customXml" Target="../ink/ink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.png"/><Relationship Id="rId21" Type="http://schemas.openxmlformats.org/officeDocument/2006/relationships/image" Target="../media/image28.png"/><Relationship Id="rId42" Type="http://schemas.openxmlformats.org/officeDocument/2006/relationships/image" Target="../media/image49.png"/><Relationship Id="rId47" Type="http://schemas.openxmlformats.org/officeDocument/2006/relationships/image" Target="../media/image54.png"/><Relationship Id="rId63" Type="http://schemas.openxmlformats.org/officeDocument/2006/relationships/image" Target="../media/image70.png"/><Relationship Id="rId68" Type="http://schemas.openxmlformats.org/officeDocument/2006/relationships/image" Target="../media/image75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9" Type="http://schemas.openxmlformats.org/officeDocument/2006/relationships/image" Target="../media/image36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32" Type="http://schemas.openxmlformats.org/officeDocument/2006/relationships/image" Target="../media/image39.png"/><Relationship Id="rId37" Type="http://schemas.openxmlformats.org/officeDocument/2006/relationships/image" Target="../media/image44.png"/><Relationship Id="rId40" Type="http://schemas.openxmlformats.org/officeDocument/2006/relationships/image" Target="../media/image47.png"/><Relationship Id="rId45" Type="http://schemas.openxmlformats.org/officeDocument/2006/relationships/image" Target="../media/image52.png"/><Relationship Id="rId53" Type="http://schemas.openxmlformats.org/officeDocument/2006/relationships/image" Target="../media/image60.png"/><Relationship Id="rId58" Type="http://schemas.openxmlformats.org/officeDocument/2006/relationships/image" Target="../media/image65.png"/><Relationship Id="rId66" Type="http://schemas.openxmlformats.org/officeDocument/2006/relationships/image" Target="../media/image73.png"/><Relationship Id="rId5" Type="http://schemas.openxmlformats.org/officeDocument/2006/relationships/image" Target="../media/image12.png"/><Relationship Id="rId61" Type="http://schemas.openxmlformats.org/officeDocument/2006/relationships/image" Target="../media/image68.png"/><Relationship Id="rId19" Type="http://schemas.openxmlformats.org/officeDocument/2006/relationships/image" Target="../media/image2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35" Type="http://schemas.openxmlformats.org/officeDocument/2006/relationships/image" Target="../media/image42.png"/><Relationship Id="rId43" Type="http://schemas.openxmlformats.org/officeDocument/2006/relationships/image" Target="../media/image50.png"/><Relationship Id="rId48" Type="http://schemas.openxmlformats.org/officeDocument/2006/relationships/image" Target="../media/image55.png"/><Relationship Id="rId56" Type="http://schemas.openxmlformats.org/officeDocument/2006/relationships/image" Target="../media/image63.png"/><Relationship Id="rId64" Type="http://schemas.openxmlformats.org/officeDocument/2006/relationships/image" Target="../media/image71.png"/><Relationship Id="rId69" Type="http://schemas.openxmlformats.org/officeDocument/2006/relationships/image" Target="../media/image76.png"/><Relationship Id="rId8" Type="http://schemas.openxmlformats.org/officeDocument/2006/relationships/image" Target="../media/image15.png"/><Relationship Id="rId51" Type="http://schemas.openxmlformats.org/officeDocument/2006/relationships/image" Target="../media/image58.png"/><Relationship Id="rId3" Type="http://schemas.openxmlformats.org/officeDocument/2006/relationships/image" Target="../media/image10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38" Type="http://schemas.openxmlformats.org/officeDocument/2006/relationships/image" Target="../media/image45.png"/><Relationship Id="rId46" Type="http://schemas.openxmlformats.org/officeDocument/2006/relationships/image" Target="../media/image53.png"/><Relationship Id="rId59" Type="http://schemas.openxmlformats.org/officeDocument/2006/relationships/image" Target="../media/image66.png"/><Relationship Id="rId67" Type="http://schemas.openxmlformats.org/officeDocument/2006/relationships/image" Target="../media/image74.png"/><Relationship Id="rId20" Type="http://schemas.openxmlformats.org/officeDocument/2006/relationships/image" Target="../media/image27.png"/><Relationship Id="rId41" Type="http://schemas.openxmlformats.org/officeDocument/2006/relationships/image" Target="../media/image48.png"/><Relationship Id="rId54" Type="http://schemas.openxmlformats.org/officeDocument/2006/relationships/image" Target="../media/image61.png"/><Relationship Id="rId62" Type="http://schemas.openxmlformats.org/officeDocument/2006/relationships/image" Target="../media/image6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36" Type="http://schemas.openxmlformats.org/officeDocument/2006/relationships/image" Target="../media/image43.png"/><Relationship Id="rId49" Type="http://schemas.openxmlformats.org/officeDocument/2006/relationships/image" Target="../media/image56.png"/><Relationship Id="rId57" Type="http://schemas.openxmlformats.org/officeDocument/2006/relationships/image" Target="../media/image64.png"/><Relationship Id="rId10" Type="http://schemas.openxmlformats.org/officeDocument/2006/relationships/image" Target="../media/image17.png"/><Relationship Id="rId31" Type="http://schemas.openxmlformats.org/officeDocument/2006/relationships/image" Target="../media/image38.png"/><Relationship Id="rId44" Type="http://schemas.openxmlformats.org/officeDocument/2006/relationships/image" Target="../media/image51.png"/><Relationship Id="rId52" Type="http://schemas.openxmlformats.org/officeDocument/2006/relationships/image" Target="../media/image59.png"/><Relationship Id="rId60" Type="http://schemas.openxmlformats.org/officeDocument/2006/relationships/image" Target="../media/image67.png"/><Relationship Id="rId65" Type="http://schemas.openxmlformats.org/officeDocument/2006/relationships/image" Target="../media/image7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9" Type="http://schemas.openxmlformats.org/officeDocument/2006/relationships/image" Target="../media/image46.png"/><Relationship Id="rId34" Type="http://schemas.openxmlformats.org/officeDocument/2006/relationships/image" Target="../media/image41.png"/><Relationship Id="rId50" Type="http://schemas.openxmlformats.org/officeDocument/2006/relationships/image" Target="../media/image57.png"/><Relationship Id="rId55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8">
            <a:extLst>
              <a:ext uri="{FF2B5EF4-FFF2-40B4-BE49-F238E27FC236}">
                <a16:creationId xmlns:a16="http://schemas.microsoft.com/office/drawing/2014/main" id="{5611D761-FAA6-42EB-B399-9CEB9DBE43BF}"/>
              </a:ext>
            </a:extLst>
          </p:cNvPr>
          <p:cNvGrpSpPr>
            <a:grpSpLocks/>
          </p:cNvGrpSpPr>
          <p:nvPr/>
        </p:nvGrpSpPr>
        <p:grpSpPr bwMode="auto">
          <a:xfrm>
            <a:off x="4760181" y="4043148"/>
            <a:ext cx="2590800" cy="1371600"/>
            <a:chOff x="720" y="1896"/>
            <a:chExt cx="1632" cy="864"/>
          </a:xfrm>
        </p:grpSpPr>
        <p:grpSp>
          <p:nvGrpSpPr>
            <p:cNvPr id="8" name="Group 29">
              <a:extLst>
                <a:ext uri="{FF2B5EF4-FFF2-40B4-BE49-F238E27FC236}">
                  <a16:creationId xmlns:a16="http://schemas.microsoft.com/office/drawing/2014/main" id="{60BE975D-95C7-4D46-ACD7-9D242379D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1896"/>
              <a:ext cx="1632" cy="864"/>
              <a:chOff x="720" y="1032"/>
              <a:chExt cx="1632" cy="864"/>
            </a:xfrm>
          </p:grpSpPr>
          <p:sp>
            <p:nvSpPr>
              <p:cNvPr id="29" name="Freeform 30">
                <a:extLst>
                  <a:ext uri="{FF2B5EF4-FFF2-40B4-BE49-F238E27FC236}">
                    <a16:creationId xmlns:a16="http://schemas.microsoft.com/office/drawing/2014/main" id="{83710748-3311-4CE5-B838-6F93B60DF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672"/>
                <a:ext cx="219" cy="224"/>
              </a:xfrm>
              <a:custGeom>
                <a:avLst/>
                <a:gdLst>
                  <a:gd name="T0" fmla="*/ 0 w 219"/>
                  <a:gd name="T1" fmla="*/ 224 h 224"/>
                  <a:gd name="T2" fmla="*/ 219 w 219"/>
                  <a:gd name="T3" fmla="*/ 0 h 224"/>
                  <a:gd name="T4" fmla="*/ 0 60000 65536"/>
                  <a:gd name="T5" fmla="*/ 0 60000 65536"/>
                  <a:gd name="T6" fmla="*/ 0 w 219"/>
                  <a:gd name="T7" fmla="*/ 0 h 224"/>
                  <a:gd name="T8" fmla="*/ 219 w 219"/>
                  <a:gd name="T9" fmla="*/ 224 h 2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9" h="224">
                    <a:moveTo>
                      <a:pt x="0" y="224"/>
                    </a:moveTo>
                    <a:lnTo>
                      <a:pt x="2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31">
                <a:extLst>
                  <a:ext uri="{FF2B5EF4-FFF2-40B4-BE49-F238E27FC236}">
                    <a16:creationId xmlns:a16="http://schemas.microsoft.com/office/drawing/2014/main" id="{D86583D0-1C53-43CE-AC8B-970740361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1032"/>
                <a:ext cx="2" cy="648"/>
              </a:xfrm>
              <a:custGeom>
                <a:avLst/>
                <a:gdLst>
                  <a:gd name="T0" fmla="*/ 1 w 3"/>
                  <a:gd name="T1" fmla="*/ 0 h 648"/>
                  <a:gd name="T2" fmla="*/ 0 w 3"/>
                  <a:gd name="T3" fmla="*/ 648 h 648"/>
                  <a:gd name="T4" fmla="*/ 0 60000 65536"/>
                  <a:gd name="T5" fmla="*/ 0 60000 65536"/>
                  <a:gd name="T6" fmla="*/ 0 w 3"/>
                  <a:gd name="T7" fmla="*/ 0 h 648"/>
                  <a:gd name="T8" fmla="*/ 3 w 3"/>
                  <a:gd name="T9" fmla="*/ 648 h 6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48">
                    <a:moveTo>
                      <a:pt x="3" y="0"/>
                    </a:moveTo>
                    <a:lnTo>
                      <a:pt x="0" y="64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32">
                <a:extLst>
                  <a:ext uri="{FF2B5EF4-FFF2-40B4-BE49-F238E27FC236}">
                    <a16:creationId xmlns:a16="http://schemas.microsoft.com/office/drawing/2014/main" id="{373C7579-D6CF-4709-B7D7-B8C77E76B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" y="1672"/>
                <a:ext cx="1419" cy="7"/>
              </a:xfrm>
              <a:custGeom>
                <a:avLst/>
                <a:gdLst>
                  <a:gd name="T0" fmla="*/ 1419 w 1419"/>
                  <a:gd name="T1" fmla="*/ 7 h 7"/>
                  <a:gd name="T2" fmla="*/ 0 w 1419"/>
                  <a:gd name="T3" fmla="*/ 0 h 7"/>
                  <a:gd name="T4" fmla="*/ 0 60000 65536"/>
                  <a:gd name="T5" fmla="*/ 0 60000 65536"/>
                  <a:gd name="T6" fmla="*/ 0 w 1419"/>
                  <a:gd name="T7" fmla="*/ 0 h 7"/>
                  <a:gd name="T8" fmla="*/ 1419 w 1419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19" h="7">
                    <a:moveTo>
                      <a:pt x="1419" y="7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2" name="AutoShape 33">
                <a:extLst>
                  <a:ext uri="{FF2B5EF4-FFF2-40B4-BE49-F238E27FC236}">
                    <a16:creationId xmlns:a16="http://schemas.microsoft.com/office/drawing/2014/main" id="{4C10D65D-6248-4E6A-A11E-5FDC7D6AB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1032"/>
                <a:ext cx="1632" cy="864"/>
              </a:xfrm>
              <a:prstGeom prst="cube">
                <a:avLst>
                  <a:gd name="adj" fmla="val 25000"/>
                </a:avLst>
              </a:prstGeom>
              <a:solidFill>
                <a:srgbClr val="FFFFFF">
                  <a:alpha val="67842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34">
              <a:extLst>
                <a:ext uri="{FF2B5EF4-FFF2-40B4-BE49-F238E27FC236}">
                  <a16:creationId xmlns:a16="http://schemas.microsoft.com/office/drawing/2014/main" id="{0DFAB406-C931-4FD5-9AF6-95B63161D2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7" y="2184"/>
              <a:ext cx="399" cy="533"/>
              <a:chOff x="2446" y="2184"/>
              <a:chExt cx="578" cy="773"/>
            </a:xfrm>
          </p:grpSpPr>
          <p:sp>
            <p:nvSpPr>
              <p:cNvPr id="21" name="Oval 35">
                <a:extLst>
                  <a:ext uri="{FF2B5EF4-FFF2-40B4-BE49-F238E27FC236}">
                    <a16:creationId xmlns:a16="http://schemas.microsoft.com/office/drawing/2014/main" id="{674CE53E-BB5C-4087-B469-B40B47FF5D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717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36">
                <a:extLst>
                  <a:ext uri="{FF2B5EF4-FFF2-40B4-BE49-F238E27FC236}">
                    <a16:creationId xmlns:a16="http://schemas.microsoft.com/office/drawing/2014/main" id="{829D3321-96E6-4F42-A703-32350083F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520"/>
                <a:ext cx="576" cy="336"/>
              </a:xfrm>
              <a:prstGeom prst="rect">
                <a:avLst/>
              </a:prstGeom>
              <a:solidFill>
                <a:srgbClr val="9DD3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3" name="Oval 37">
                <a:extLst>
                  <a:ext uri="{FF2B5EF4-FFF2-40B4-BE49-F238E27FC236}">
                    <a16:creationId xmlns:a16="http://schemas.microsoft.com/office/drawing/2014/main" id="{5A116FCC-6900-4997-A9B6-D367890A3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712"/>
                <a:ext cx="576" cy="240"/>
              </a:xfrm>
              <a:prstGeom prst="ellipse">
                <a:avLst/>
              </a:prstGeom>
              <a:solidFill>
                <a:srgbClr val="BBE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" name="Oval 38">
                <a:extLst>
                  <a:ext uri="{FF2B5EF4-FFF2-40B4-BE49-F238E27FC236}">
                    <a16:creationId xmlns:a16="http://schemas.microsoft.com/office/drawing/2014/main" id="{0D1DCA9D-D084-4E05-A50E-F5657371F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376"/>
                <a:ext cx="576" cy="240"/>
              </a:xfrm>
              <a:prstGeom prst="ellipse">
                <a:avLst/>
              </a:prstGeom>
              <a:solidFill>
                <a:srgbClr val="D0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" name="Oval 39">
                <a:extLst>
                  <a:ext uri="{FF2B5EF4-FFF2-40B4-BE49-F238E27FC236}">
                    <a16:creationId xmlns:a16="http://schemas.microsoft.com/office/drawing/2014/main" id="{8A2F9FA9-F7FF-498D-A81B-6E572EBEE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376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33D7E261-BBE3-4B67-9776-E6560DAA0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309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41">
                <a:extLst>
                  <a:ext uri="{FF2B5EF4-FFF2-40B4-BE49-F238E27FC236}">
                    <a16:creationId xmlns:a16="http://schemas.microsoft.com/office/drawing/2014/main" id="{9D069DB8-6771-466D-A6E3-FF3FEB587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" y="2299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8" name="Oval 42">
                <a:extLst>
                  <a:ext uri="{FF2B5EF4-FFF2-40B4-BE49-F238E27FC236}">
                    <a16:creationId xmlns:a16="http://schemas.microsoft.com/office/drawing/2014/main" id="{272183C0-28AC-43F4-A630-37D470685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184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43">
              <a:extLst>
                <a:ext uri="{FF2B5EF4-FFF2-40B4-BE49-F238E27FC236}">
                  <a16:creationId xmlns:a16="http://schemas.microsoft.com/office/drawing/2014/main" id="{4871F48A-E7E4-43C6-A2F3-4C54955A17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" y="2184"/>
              <a:ext cx="399" cy="533"/>
              <a:chOff x="1008" y="2184"/>
              <a:chExt cx="578" cy="773"/>
            </a:xfrm>
          </p:grpSpPr>
          <p:sp>
            <p:nvSpPr>
              <p:cNvPr id="13" name="Oval 44">
                <a:extLst>
                  <a:ext uri="{FF2B5EF4-FFF2-40B4-BE49-F238E27FC236}">
                    <a16:creationId xmlns:a16="http://schemas.microsoft.com/office/drawing/2014/main" id="{C554C127-CDF9-4387-940C-7B4CBD60D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2717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45" descr="5%">
                <a:extLst>
                  <a:ext uri="{FF2B5EF4-FFF2-40B4-BE49-F238E27FC236}">
                    <a16:creationId xmlns:a16="http://schemas.microsoft.com/office/drawing/2014/main" id="{E9DD0FD5-B0D9-4D8B-9BDE-7D6375C7E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520"/>
                <a:ext cx="576" cy="336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" name="Oval 46" descr="10%">
                <a:extLst>
                  <a:ext uri="{FF2B5EF4-FFF2-40B4-BE49-F238E27FC236}">
                    <a16:creationId xmlns:a16="http://schemas.microsoft.com/office/drawing/2014/main" id="{F2870AD9-1AC5-42D1-907A-12B40DD96C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376"/>
                <a:ext cx="576" cy="240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" name="Oval 47" descr="10%">
                <a:extLst>
                  <a:ext uri="{FF2B5EF4-FFF2-40B4-BE49-F238E27FC236}">
                    <a16:creationId xmlns:a16="http://schemas.microsoft.com/office/drawing/2014/main" id="{F4E4988C-3BDA-47BF-A5A6-1EFDAAA94F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712"/>
                <a:ext cx="576" cy="240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" name="Oval 48">
                <a:extLst>
                  <a:ext uri="{FF2B5EF4-FFF2-40B4-BE49-F238E27FC236}">
                    <a16:creationId xmlns:a16="http://schemas.microsoft.com/office/drawing/2014/main" id="{F66B8627-A24B-48C4-8E8C-43FA1F2EA2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2376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49">
                <a:extLst>
                  <a:ext uri="{FF2B5EF4-FFF2-40B4-BE49-F238E27FC236}">
                    <a16:creationId xmlns:a16="http://schemas.microsoft.com/office/drawing/2014/main" id="{F2662AF1-C0BF-45EA-A8F1-967A478EF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2309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" name="Freeform 50">
                <a:extLst>
                  <a:ext uri="{FF2B5EF4-FFF2-40B4-BE49-F238E27FC236}">
                    <a16:creationId xmlns:a16="http://schemas.microsoft.com/office/drawing/2014/main" id="{AEDE12D8-1937-47D5-B7AC-F3D2C374F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2299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Oval 51">
                <a:extLst>
                  <a:ext uri="{FF2B5EF4-FFF2-40B4-BE49-F238E27FC236}">
                    <a16:creationId xmlns:a16="http://schemas.microsoft.com/office/drawing/2014/main" id="{C6C1626E-2883-45BE-B62C-FE8E780AB2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2184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Text Box 52">
              <a:extLst>
                <a:ext uri="{FF2B5EF4-FFF2-40B4-BE49-F238E27FC236}">
                  <a16:creationId xmlns:a16="http://schemas.microsoft.com/office/drawing/2014/main" id="{4E02D29F-87AD-4C56-8BDD-B204B196C5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2529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2" name="Text Box 53">
              <a:extLst>
                <a:ext uri="{FF2B5EF4-FFF2-40B4-BE49-F238E27FC236}">
                  <a16:creationId xmlns:a16="http://schemas.microsoft.com/office/drawing/2014/main" id="{BDAA45F9-5543-4100-B0B2-BD957C7401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529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33" name="Group 54">
            <a:extLst>
              <a:ext uri="{FF2B5EF4-FFF2-40B4-BE49-F238E27FC236}">
                <a16:creationId xmlns:a16="http://schemas.microsoft.com/office/drawing/2014/main" id="{C49FC952-F54D-44C2-8E66-AC5F33D5B10B}"/>
              </a:ext>
            </a:extLst>
          </p:cNvPr>
          <p:cNvGrpSpPr>
            <a:grpSpLocks/>
          </p:cNvGrpSpPr>
          <p:nvPr/>
        </p:nvGrpSpPr>
        <p:grpSpPr bwMode="auto">
          <a:xfrm>
            <a:off x="5401531" y="2050019"/>
            <a:ext cx="2590800" cy="1371600"/>
            <a:chOff x="3696" y="120"/>
            <a:chExt cx="1632" cy="864"/>
          </a:xfrm>
        </p:grpSpPr>
        <p:grpSp>
          <p:nvGrpSpPr>
            <p:cNvPr id="34" name="Group 55">
              <a:extLst>
                <a:ext uri="{FF2B5EF4-FFF2-40B4-BE49-F238E27FC236}">
                  <a16:creationId xmlns:a16="http://schemas.microsoft.com/office/drawing/2014/main" id="{1D0747DB-FD3B-40B5-BE02-23184F4419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6" y="120"/>
              <a:ext cx="1632" cy="864"/>
              <a:chOff x="720" y="1032"/>
              <a:chExt cx="1632" cy="864"/>
            </a:xfrm>
          </p:grpSpPr>
          <p:sp>
            <p:nvSpPr>
              <p:cNvPr id="55" name="Freeform 56">
                <a:extLst>
                  <a:ext uri="{FF2B5EF4-FFF2-40B4-BE49-F238E27FC236}">
                    <a16:creationId xmlns:a16="http://schemas.microsoft.com/office/drawing/2014/main" id="{4431B1CA-0C75-4423-883C-EF8A71233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672"/>
                <a:ext cx="219" cy="224"/>
              </a:xfrm>
              <a:custGeom>
                <a:avLst/>
                <a:gdLst>
                  <a:gd name="T0" fmla="*/ 0 w 219"/>
                  <a:gd name="T1" fmla="*/ 224 h 224"/>
                  <a:gd name="T2" fmla="*/ 219 w 219"/>
                  <a:gd name="T3" fmla="*/ 0 h 224"/>
                  <a:gd name="T4" fmla="*/ 0 60000 65536"/>
                  <a:gd name="T5" fmla="*/ 0 60000 65536"/>
                  <a:gd name="T6" fmla="*/ 0 w 219"/>
                  <a:gd name="T7" fmla="*/ 0 h 224"/>
                  <a:gd name="T8" fmla="*/ 219 w 219"/>
                  <a:gd name="T9" fmla="*/ 224 h 2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9" h="224">
                    <a:moveTo>
                      <a:pt x="0" y="224"/>
                    </a:moveTo>
                    <a:lnTo>
                      <a:pt x="2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57">
                <a:extLst>
                  <a:ext uri="{FF2B5EF4-FFF2-40B4-BE49-F238E27FC236}">
                    <a16:creationId xmlns:a16="http://schemas.microsoft.com/office/drawing/2014/main" id="{1252633D-3450-48EA-9193-6230A80FE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1032"/>
                <a:ext cx="2" cy="648"/>
              </a:xfrm>
              <a:custGeom>
                <a:avLst/>
                <a:gdLst>
                  <a:gd name="T0" fmla="*/ 1 w 3"/>
                  <a:gd name="T1" fmla="*/ 0 h 648"/>
                  <a:gd name="T2" fmla="*/ 0 w 3"/>
                  <a:gd name="T3" fmla="*/ 648 h 648"/>
                  <a:gd name="T4" fmla="*/ 0 60000 65536"/>
                  <a:gd name="T5" fmla="*/ 0 60000 65536"/>
                  <a:gd name="T6" fmla="*/ 0 w 3"/>
                  <a:gd name="T7" fmla="*/ 0 h 648"/>
                  <a:gd name="T8" fmla="*/ 3 w 3"/>
                  <a:gd name="T9" fmla="*/ 648 h 6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48">
                    <a:moveTo>
                      <a:pt x="3" y="0"/>
                    </a:moveTo>
                    <a:lnTo>
                      <a:pt x="0" y="64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58">
                <a:extLst>
                  <a:ext uri="{FF2B5EF4-FFF2-40B4-BE49-F238E27FC236}">
                    <a16:creationId xmlns:a16="http://schemas.microsoft.com/office/drawing/2014/main" id="{37C492A7-0832-43DE-B60C-4672A473F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" y="1672"/>
                <a:ext cx="1419" cy="7"/>
              </a:xfrm>
              <a:custGeom>
                <a:avLst/>
                <a:gdLst>
                  <a:gd name="T0" fmla="*/ 1419 w 1419"/>
                  <a:gd name="T1" fmla="*/ 7 h 7"/>
                  <a:gd name="T2" fmla="*/ 0 w 1419"/>
                  <a:gd name="T3" fmla="*/ 0 h 7"/>
                  <a:gd name="T4" fmla="*/ 0 60000 65536"/>
                  <a:gd name="T5" fmla="*/ 0 60000 65536"/>
                  <a:gd name="T6" fmla="*/ 0 w 1419"/>
                  <a:gd name="T7" fmla="*/ 0 h 7"/>
                  <a:gd name="T8" fmla="*/ 1419 w 1419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19" h="7">
                    <a:moveTo>
                      <a:pt x="1419" y="7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" name="AutoShape 59">
                <a:extLst>
                  <a:ext uri="{FF2B5EF4-FFF2-40B4-BE49-F238E27FC236}">
                    <a16:creationId xmlns:a16="http://schemas.microsoft.com/office/drawing/2014/main" id="{7E8042D8-86C7-4C0A-B0A5-48124FD8D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1032"/>
                <a:ext cx="1632" cy="864"/>
              </a:xfrm>
              <a:prstGeom prst="cube">
                <a:avLst>
                  <a:gd name="adj" fmla="val 25000"/>
                </a:avLst>
              </a:prstGeom>
              <a:solidFill>
                <a:srgbClr val="FFFFFF">
                  <a:alpha val="67842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Group 60">
              <a:extLst>
                <a:ext uri="{FF2B5EF4-FFF2-40B4-BE49-F238E27FC236}">
                  <a16:creationId xmlns:a16="http://schemas.microsoft.com/office/drawing/2014/main" id="{A76B2367-D4F9-4E25-BDB8-65D446FDB0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408"/>
              <a:ext cx="399" cy="533"/>
              <a:chOff x="2446" y="1363"/>
              <a:chExt cx="578" cy="773"/>
            </a:xfrm>
          </p:grpSpPr>
          <p:sp>
            <p:nvSpPr>
              <p:cNvPr id="47" name="Oval 61">
                <a:extLst>
                  <a:ext uri="{FF2B5EF4-FFF2-40B4-BE49-F238E27FC236}">
                    <a16:creationId xmlns:a16="http://schemas.microsoft.com/office/drawing/2014/main" id="{86DB113E-650E-4EC0-B3FC-84783355E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1896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" name="Rectangle 62">
                <a:extLst>
                  <a:ext uri="{FF2B5EF4-FFF2-40B4-BE49-F238E27FC236}">
                    <a16:creationId xmlns:a16="http://schemas.microsoft.com/office/drawing/2014/main" id="{A5F78E70-78BB-48F7-99F3-79A64261DC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1699"/>
                <a:ext cx="576" cy="336"/>
              </a:xfrm>
              <a:prstGeom prst="rect">
                <a:avLst/>
              </a:prstGeom>
              <a:solidFill>
                <a:srgbClr val="9DD3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" name="Oval 63">
                <a:extLst>
                  <a:ext uri="{FF2B5EF4-FFF2-40B4-BE49-F238E27FC236}">
                    <a16:creationId xmlns:a16="http://schemas.microsoft.com/office/drawing/2014/main" id="{9EDAF16C-4B37-4435-B2CB-6E77A1E61B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1891"/>
                <a:ext cx="576" cy="240"/>
              </a:xfrm>
              <a:prstGeom prst="ellipse">
                <a:avLst/>
              </a:prstGeom>
              <a:solidFill>
                <a:srgbClr val="BBE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" name="Oval 64">
                <a:extLst>
                  <a:ext uri="{FF2B5EF4-FFF2-40B4-BE49-F238E27FC236}">
                    <a16:creationId xmlns:a16="http://schemas.microsoft.com/office/drawing/2014/main" id="{DFB8946B-8FF9-4678-BBD9-4827288ABF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1555"/>
                <a:ext cx="576" cy="240"/>
              </a:xfrm>
              <a:prstGeom prst="ellipse">
                <a:avLst/>
              </a:prstGeom>
              <a:solidFill>
                <a:srgbClr val="D0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" name="Oval 65">
                <a:extLst>
                  <a:ext uri="{FF2B5EF4-FFF2-40B4-BE49-F238E27FC236}">
                    <a16:creationId xmlns:a16="http://schemas.microsoft.com/office/drawing/2014/main" id="{329DC323-C619-4436-B726-05640BF165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1555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66">
                <a:extLst>
                  <a:ext uri="{FF2B5EF4-FFF2-40B4-BE49-F238E27FC236}">
                    <a16:creationId xmlns:a16="http://schemas.microsoft.com/office/drawing/2014/main" id="{99B66133-9E10-4E4E-A5FC-4CB57F12F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1488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67">
                <a:extLst>
                  <a:ext uri="{FF2B5EF4-FFF2-40B4-BE49-F238E27FC236}">
                    <a16:creationId xmlns:a16="http://schemas.microsoft.com/office/drawing/2014/main" id="{022CACAE-0A46-421E-8F21-8C67C8FA6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" y="1478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" name="Oval 68">
                <a:extLst>
                  <a:ext uri="{FF2B5EF4-FFF2-40B4-BE49-F238E27FC236}">
                    <a16:creationId xmlns:a16="http://schemas.microsoft.com/office/drawing/2014/main" id="{B44DF8E4-91A2-457D-A4CA-C537E15B0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1363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" name="Group 69">
              <a:extLst>
                <a:ext uri="{FF2B5EF4-FFF2-40B4-BE49-F238E27FC236}">
                  <a16:creationId xmlns:a16="http://schemas.microsoft.com/office/drawing/2014/main" id="{A000F804-0DFA-4A0D-BE23-15B78ED562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69" y="408"/>
              <a:ext cx="399" cy="533"/>
              <a:chOff x="1008" y="1363"/>
              <a:chExt cx="578" cy="773"/>
            </a:xfrm>
          </p:grpSpPr>
          <p:sp>
            <p:nvSpPr>
              <p:cNvPr id="39" name="Oval 70">
                <a:extLst>
                  <a:ext uri="{FF2B5EF4-FFF2-40B4-BE49-F238E27FC236}">
                    <a16:creationId xmlns:a16="http://schemas.microsoft.com/office/drawing/2014/main" id="{89611803-B853-424B-A17E-EF961373F6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1896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" name="Rectangle 71" descr="5%">
                <a:extLst>
                  <a:ext uri="{FF2B5EF4-FFF2-40B4-BE49-F238E27FC236}">
                    <a16:creationId xmlns:a16="http://schemas.microsoft.com/office/drawing/2014/main" id="{A748F19D-9602-4AA3-81B1-94924F9C0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1699"/>
                <a:ext cx="576" cy="336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1" name="Oval 72" descr="10%">
                <a:extLst>
                  <a:ext uri="{FF2B5EF4-FFF2-40B4-BE49-F238E27FC236}">
                    <a16:creationId xmlns:a16="http://schemas.microsoft.com/office/drawing/2014/main" id="{67268B4C-FED7-4733-AB41-C8F6B80C9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1555"/>
                <a:ext cx="576" cy="240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2" name="Oval 73" descr="10%">
                <a:extLst>
                  <a:ext uri="{FF2B5EF4-FFF2-40B4-BE49-F238E27FC236}">
                    <a16:creationId xmlns:a16="http://schemas.microsoft.com/office/drawing/2014/main" id="{A734CAC9-BE27-4FD7-9EF0-424E847F3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1891"/>
                <a:ext cx="576" cy="240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3" name="Oval 74">
                <a:extLst>
                  <a:ext uri="{FF2B5EF4-FFF2-40B4-BE49-F238E27FC236}">
                    <a16:creationId xmlns:a16="http://schemas.microsoft.com/office/drawing/2014/main" id="{2373CC56-E8C1-43E7-A0D2-EDA081AD3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1555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5">
                <a:extLst>
                  <a:ext uri="{FF2B5EF4-FFF2-40B4-BE49-F238E27FC236}">
                    <a16:creationId xmlns:a16="http://schemas.microsoft.com/office/drawing/2014/main" id="{499ED29C-78E6-4124-ACC8-2C0C2E310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1488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6">
                <a:extLst>
                  <a:ext uri="{FF2B5EF4-FFF2-40B4-BE49-F238E27FC236}">
                    <a16:creationId xmlns:a16="http://schemas.microsoft.com/office/drawing/2014/main" id="{0ECE5CD1-DED3-4240-AEA5-79D2B5858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1478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" name="Oval 77">
                <a:extLst>
                  <a:ext uri="{FF2B5EF4-FFF2-40B4-BE49-F238E27FC236}">
                    <a16:creationId xmlns:a16="http://schemas.microsoft.com/office/drawing/2014/main" id="{977CD794-7EBE-42ED-AF88-B744C9837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1363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Text Box 78">
              <a:extLst>
                <a:ext uri="{FF2B5EF4-FFF2-40B4-BE49-F238E27FC236}">
                  <a16:creationId xmlns:a16="http://schemas.microsoft.com/office/drawing/2014/main" id="{E42554F3-5EC0-48F4-A3DD-995A2A062F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0" y="744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38" name="Text Box 79">
              <a:extLst>
                <a:ext uri="{FF2B5EF4-FFF2-40B4-BE49-F238E27FC236}">
                  <a16:creationId xmlns:a16="http://schemas.microsoft.com/office/drawing/2014/main" id="{726BFCE8-1D44-48A2-8E50-62F7B5AD74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4" y="744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59" name="Group 80">
            <a:extLst>
              <a:ext uri="{FF2B5EF4-FFF2-40B4-BE49-F238E27FC236}">
                <a16:creationId xmlns:a16="http://schemas.microsoft.com/office/drawing/2014/main" id="{5EAA3AC4-029C-4442-9A68-31EE51FD2FDE}"/>
              </a:ext>
            </a:extLst>
          </p:cNvPr>
          <p:cNvGrpSpPr>
            <a:grpSpLocks/>
          </p:cNvGrpSpPr>
          <p:nvPr/>
        </p:nvGrpSpPr>
        <p:grpSpPr bwMode="auto">
          <a:xfrm>
            <a:off x="7503381" y="4043148"/>
            <a:ext cx="2590800" cy="1371600"/>
            <a:chOff x="720" y="2904"/>
            <a:chExt cx="1632" cy="864"/>
          </a:xfrm>
        </p:grpSpPr>
        <p:grpSp>
          <p:nvGrpSpPr>
            <p:cNvPr id="60" name="Group 81">
              <a:extLst>
                <a:ext uri="{FF2B5EF4-FFF2-40B4-BE49-F238E27FC236}">
                  <a16:creationId xmlns:a16="http://schemas.microsoft.com/office/drawing/2014/main" id="{BE1BCDEE-C248-4E33-932F-6CFD1F81E9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2904"/>
              <a:ext cx="1632" cy="864"/>
              <a:chOff x="720" y="1032"/>
              <a:chExt cx="1632" cy="864"/>
            </a:xfrm>
          </p:grpSpPr>
          <p:sp>
            <p:nvSpPr>
              <p:cNvPr id="81" name="Freeform 82">
                <a:extLst>
                  <a:ext uri="{FF2B5EF4-FFF2-40B4-BE49-F238E27FC236}">
                    <a16:creationId xmlns:a16="http://schemas.microsoft.com/office/drawing/2014/main" id="{841141FA-4F25-440C-B835-F92727452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672"/>
                <a:ext cx="219" cy="224"/>
              </a:xfrm>
              <a:custGeom>
                <a:avLst/>
                <a:gdLst>
                  <a:gd name="T0" fmla="*/ 0 w 219"/>
                  <a:gd name="T1" fmla="*/ 224 h 224"/>
                  <a:gd name="T2" fmla="*/ 219 w 219"/>
                  <a:gd name="T3" fmla="*/ 0 h 224"/>
                  <a:gd name="T4" fmla="*/ 0 60000 65536"/>
                  <a:gd name="T5" fmla="*/ 0 60000 65536"/>
                  <a:gd name="T6" fmla="*/ 0 w 219"/>
                  <a:gd name="T7" fmla="*/ 0 h 224"/>
                  <a:gd name="T8" fmla="*/ 219 w 219"/>
                  <a:gd name="T9" fmla="*/ 224 h 2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9" h="224">
                    <a:moveTo>
                      <a:pt x="0" y="224"/>
                    </a:moveTo>
                    <a:lnTo>
                      <a:pt x="2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83">
                <a:extLst>
                  <a:ext uri="{FF2B5EF4-FFF2-40B4-BE49-F238E27FC236}">
                    <a16:creationId xmlns:a16="http://schemas.microsoft.com/office/drawing/2014/main" id="{4DC897A2-85B0-458B-85DD-A6546BF69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1032"/>
                <a:ext cx="2" cy="648"/>
              </a:xfrm>
              <a:custGeom>
                <a:avLst/>
                <a:gdLst>
                  <a:gd name="T0" fmla="*/ 1 w 3"/>
                  <a:gd name="T1" fmla="*/ 0 h 648"/>
                  <a:gd name="T2" fmla="*/ 0 w 3"/>
                  <a:gd name="T3" fmla="*/ 648 h 648"/>
                  <a:gd name="T4" fmla="*/ 0 60000 65536"/>
                  <a:gd name="T5" fmla="*/ 0 60000 65536"/>
                  <a:gd name="T6" fmla="*/ 0 w 3"/>
                  <a:gd name="T7" fmla="*/ 0 h 648"/>
                  <a:gd name="T8" fmla="*/ 3 w 3"/>
                  <a:gd name="T9" fmla="*/ 648 h 6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48">
                    <a:moveTo>
                      <a:pt x="3" y="0"/>
                    </a:moveTo>
                    <a:lnTo>
                      <a:pt x="0" y="64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84">
                <a:extLst>
                  <a:ext uri="{FF2B5EF4-FFF2-40B4-BE49-F238E27FC236}">
                    <a16:creationId xmlns:a16="http://schemas.microsoft.com/office/drawing/2014/main" id="{8BB96152-5E27-4EF1-9723-CB8982E81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" y="1672"/>
                <a:ext cx="1419" cy="7"/>
              </a:xfrm>
              <a:custGeom>
                <a:avLst/>
                <a:gdLst>
                  <a:gd name="T0" fmla="*/ 1419 w 1419"/>
                  <a:gd name="T1" fmla="*/ 7 h 7"/>
                  <a:gd name="T2" fmla="*/ 0 w 1419"/>
                  <a:gd name="T3" fmla="*/ 0 h 7"/>
                  <a:gd name="T4" fmla="*/ 0 60000 65536"/>
                  <a:gd name="T5" fmla="*/ 0 60000 65536"/>
                  <a:gd name="T6" fmla="*/ 0 w 1419"/>
                  <a:gd name="T7" fmla="*/ 0 h 7"/>
                  <a:gd name="T8" fmla="*/ 1419 w 1419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19" h="7">
                    <a:moveTo>
                      <a:pt x="1419" y="7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4" name="AutoShape 85">
                <a:extLst>
                  <a:ext uri="{FF2B5EF4-FFF2-40B4-BE49-F238E27FC236}">
                    <a16:creationId xmlns:a16="http://schemas.microsoft.com/office/drawing/2014/main" id="{C19A1725-59BA-481B-96AD-13B1F729D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1032"/>
                <a:ext cx="1632" cy="864"/>
              </a:xfrm>
              <a:prstGeom prst="cube">
                <a:avLst>
                  <a:gd name="adj" fmla="val 25000"/>
                </a:avLst>
              </a:prstGeom>
              <a:solidFill>
                <a:srgbClr val="FFFFFF">
                  <a:alpha val="67842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Group 86">
              <a:extLst>
                <a:ext uri="{FF2B5EF4-FFF2-40B4-BE49-F238E27FC236}">
                  <a16:creationId xmlns:a16="http://schemas.microsoft.com/office/drawing/2014/main" id="{9537A756-244C-41FC-938A-06F599174A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7" y="3187"/>
              <a:ext cx="399" cy="533"/>
              <a:chOff x="2446" y="3187"/>
              <a:chExt cx="578" cy="773"/>
            </a:xfrm>
          </p:grpSpPr>
          <p:sp>
            <p:nvSpPr>
              <p:cNvPr id="73" name="Oval 87">
                <a:extLst>
                  <a:ext uri="{FF2B5EF4-FFF2-40B4-BE49-F238E27FC236}">
                    <a16:creationId xmlns:a16="http://schemas.microsoft.com/office/drawing/2014/main" id="{336667A6-1E0C-4D52-AE3F-F9BABA29E0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3720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4" name="Rectangle 88">
                <a:extLst>
                  <a:ext uri="{FF2B5EF4-FFF2-40B4-BE49-F238E27FC236}">
                    <a16:creationId xmlns:a16="http://schemas.microsoft.com/office/drawing/2014/main" id="{029A2640-CDF2-4982-B2A8-6DEDDE399B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3384"/>
                <a:ext cx="576" cy="475"/>
              </a:xfrm>
              <a:prstGeom prst="rect">
                <a:avLst/>
              </a:prstGeom>
              <a:solidFill>
                <a:srgbClr val="9DD3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" name="Oval 89">
                <a:extLst>
                  <a:ext uri="{FF2B5EF4-FFF2-40B4-BE49-F238E27FC236}">
                    <a16:creationId xmlns:a16="http://schemas.microsoft.com/office/drawing/2014/main" id="{092CA3B5-8E1B-4B46-9580-0C88910716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3715"/>
                <a:ext cx="576" cy="240"/>
              </a:xfrm>
              <a:prstGeom prst="ellipse">
                <a:avLst/>
              </a:prstGeom>
              <a:solidFill>
                <a:srgbClr val="BBE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" name="Oval 90">
                <a:extLst>
                  <a:ext uri="{FF2B5EF4-FFF2-40B4-BE49-F238E27FC236}">
                    <a16:creationId xmlns:a16="http://schemas.microsoft.com/office/drawing/2014/main" id="{59E56B74-6F45-43DC-A305-1C02656C65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3288"/>
                <a:ext cx="576" cy="240"/>
              </a:xfrm>
              <a:prstGeom prst="ellipse">
                <a:avLst/>
              </a:prstGeom>
              <a:solidFill>
                <a:srgbClr val="D0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" name="Oval 91">
                <a:extLst>
                  <a:ext uri="{FF2B5EF4-FFF2-40B4-BE49-F238E27FC236}">
                    <a16:creationId xmlns:a16="http://schemas.microsoft.com/office/drawing/2014/main" id="{9DA9F49F-FF32-4DBC-AD21-D0C52AF2D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3288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92">
                <a:extLst>
                  <a:ext uri="{FF2B5EF4-FFF2-40B4-BE49-F238E27FC236}">
                    <a16:creationId xmlns:a16="http://schemas.microsoft.com/office/drawing/2014/main" id="{3A06D3F9-773E-426A-BC4A-EC7BA0F2F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3312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93">
                <a:extLst>
                  <a:ext uri="{FF2B5EF4-FFF2-40B4-BE49-F238E27FC236}">
                    <a16:creationId xmlns:a16="http://schemas.microsoft.com/office/drawing/2014/main" id="{517D4269-1694-47B6-8FDB-A57AD1E07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" y="3302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0" name="Oval 94">
                <a:extLst>
                  <a:ext uri="{FF2B5EF4-FFF2-40B4-BE49-F238E27FC236}">
                    <a16:creationId xmlns:a16="http://schemas.microsoft.com/office/drawing/2014/main" id="{E356BF81-A5B2-4B4A-9E10-2158C68E4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3187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" name="Group 95">
              <a:extLst>
                <a:ext uri="{FF2B5EF4-FFF2-40B4-BE49-F238E27FC236}">
                  <a16:creationId xmlns:a16="http://schemas.microsoft.com/office/drawing/2014/main" id="{E5BF87F6-DE9C-41A6-B343-B2FD6F16F3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" y="3187"/>
              <a:ext cx="399" cy="533"/>
              <a:chOff x="1008" y="3187"/>
              <a:chExt cx="578" cy="773"/>
            </a:xfrm>
          </p:grpSpPr>
          <p:sp>
            <p:nvSpPr>
              <p:cNvPr id="65" name="Oval 96">
                <a:extLst>
                  <a:ext uri="{FF2B5EF4-FFF2-40B4-BE49-F238E27FC236}">
                    <a16:creationId xmlns:a16="http://schemas.microsoft.com/office/drawing/2014/main" id="{056C98B2-F851-41FF-85DF-8838F8A73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3720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" name="Rectangle 97" descr="5%">
                <a:extLst>
                  <a:ext uri="{FF2B5EF4-FFF2-40B4-BE49-F238E27FC236}">
                    <a16:creationId xmlns:a16="http://schemas.microsoft.com/office/drawing/2014/main" id="{13A8F4D6-31E2-4E57-AA28-0624547BB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3624"/>
                <a:ext cx="576" cy="235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" name="Oval 98" descr="10%">
                <a:extLst>
                  <a:ext uri="{FF2B5EF4-FFF2-40B4-BE49-F238E27FC236}">
                    <a16:creationId xmlns:a16="http://schemas.microsoft.com/office/drawing/2014/main" id="{F5BA4E60-FEB6-4EA8-ACED-C4F49A0E4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3480"/>
                <a:ext cx="576" cy="240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" name="Oval 99" descr="10%">
                <a:extLst>
                  <a:ext uri="{FF2B5EF4-FFF2-40B4-BE49-F238E27FC236}">
                    <a16:creationId xmlns:a16="http://schemas.microsoft.com/office/drawing/2014/main" id="{CAAA1634-10F7-40FF-B298-3065C11E6B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3715"/>
                <a:ext cx="576" cy="240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" name="Oval 100">
                <a:extLst>
                  <a:ext uri="{FF2B5EF4-FFF2-40B4-BE49-F238E27FC236}">
                    <a16:creationId xmlns:a16="http://schemas.microsoft.com/office/drawing/2014/main" id="{5A08C464-7592-4ACC-A4AA-A2B4488497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3480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01">
                <a:extLst>
                  <a:ext uri="{FF2B5EF4-FFF2-40B4-BE49-F238E27FC236}">
                    <a16:creationId xmlns:a16="http://schemas.microsoft.com/office/drawing/2014/main" id="{04DA3FEC-0FEC-4C07-A5DA-C380047D8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3312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2">
                <a:extLst>
                  <a:ext uri="{FF2B5EF4-FFF2-40B4-BE49-F238E27FC236}">
                    <a16:creationId xmlns:a16="http://schemas.microsoft.com/office/drawing/2014/main" id="{BD2617F2-8520-45D9-A593-48EB299FB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3302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2" name="Oval 103">
                <a:extLst>
                  <a:ext uri="{FF2B5EF4-FFF2-40B4-BE49-F238E27FC236}">
                    <a16:creationId xmlns:a16="http://schemas.microsoft.com/office/drawing/2014/main" id="{66FAC10E-EAFA-4B01-9D9E-977BB8D620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3187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3" name="Text Box 104">
              <a:extLst>
                <a:ext uri="{FF2B5EF4-FFF2-40B4-BE49-F238E27FC236}">
                  <a16:creationId xmlns:a16="http://schemas.microsoft.com/office/drawing/2014/main" id="{1779F554-D90A-421F-A6DA-1BF6F12ABB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3537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64" name="Text Box 105">
              <a:extLst>
                <a:ext uri="{FF2B5EF4-FFF2-40B4-BE49-F238E27FC236}">
                  <a16:creationId xmlns:a16="http://schemas.microsoft.com/office/drawing/2014/main" id="{DD74BD3E-39B2-477D-AAF1-15B958954D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3537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85" name="Text Box 106">
            <a:extLst>
              <a:ext uri="{FF2B5EF4-FFF2-40B4-BE49-F238E27FC236}">
                <a16:creationId xmlns:a16="http://schemas.microsoft.com/office/drawing/2014/main" id="{EB92155B-38C7-4998-A6FA-C0BF2EE6A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41" y="20501"/>
            <a:ext cx="1178057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To the right is a diagram of a closed system containing two salt water solutions.  The solution labeled A is more concentrated than the one labeled B.  Which of the diagrams below best represents the system at an infinite time after preparation?</a:t>
            </a:r>
          </a:p>
        </p:txBody>
      </p:sp>
      <p:sp>
        <p:nvSpPr>
          <p:cNvPr id="87" name="Text Box 108">
            <a:extLst>
              <a:ext uri="{FF2B5EF4-FFF2-40B4-BE49-F238E27FC236}">
                <a16:creationId xmlns:a16="http://schemas.microsoft.com/office/drawing/2014/main" id="{89EC6913-4D36-4FBD-B0FA-ABCC1389E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6981" y="5490948"/>
            <a:ext cx="4716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88" name="Text Box 109">
            <a:extLst>
              <a:ext uri="{FF2B5EF4-FFF2-40B4-BE49-F238E27FC236}">
                <a16:creationId xmlns:a16="http://schemas.microsoft.com/office/drawing/2014/main" id="{98C46BCC-2204-47FC-A61E-0BE84EACA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0181" y="5490948"/>
            <a:ext cx="4667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C.</a:t>
            </a:r>
          </a:p>
        </p:txBody>
      </p:sp>
      <p:grpSp>
        <p:nvGrpSpPr>
          <p:cNvPr id="107" name="Group 111">
            <a:extLst>
              <a:ext uri="{FF2B5EF4-FFF2-40B4-BE49-F238E27FC236}">
                <a16:creationId xmlns:a16="http://schemas.microsoft.com/office/drawing/2014/main" id="{2FC7030D-48D6-485C-A771-F93E7A109566}"/>
              </a:ext>
            </a:extLst>
          </p:cNvPr>
          <p:cNvGrpSpPr>
            <a:grpSpLocks/>
          </p:cNvGrpSpPr>
          <p:nvPr/>
        </p:nvGrpSpPr>
        <p:grpSpPr bwMode="auto">
          <a:xfrm>
            <a:off x="2016981" y="4043148"/>
            <a:ext cx="2590800" cy="1371600"/>
            <a:chOff x="720" y="120"/>
            <a:chExt cx="1632" cy="864"/>
          </a:xfrm>
        </p:grpSpPr>
        <p:grpSp>
          <p:nvGrpSpPr>
            <p:cNvPr id="108" name="Group 99">
              <a:extLst>
                <a:ext uri="{FF2B5EF4-FFF2-40B4-BE49-F238E27FC236}">
                  <a16:creationId xmlns:a16="http://schemas.microsoft.com/office/drawing/2014/main" id="{ECAA514A-2475-4EA4-9225-D1529E80C7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120"/>
              <a:ext cx="1632" cy="864"/>
              <a:chOff x="720" y="1032"/>
              <a:chExt cx="1632" cy="864"/>
            </a:xfrm>
          </p:grpSpPr>
          <p:sp>
            <p:nvSpPr>
              <p:cNvPr id="129" name="Freeform 100">
                <a:extLst>
                  <a:ext uri="{FF2B5EF4-FFF2-40B4-BE49-F238E27FC236}">
                    <a16:creationId xmlns:a16="http://schemas.microsoft.com/office/drawing/2014/main" id="{F50048D8-58D5-4806-96A3-562275A3C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" y="1672"/>
                <a:ext cx="219" cy="224"/>
              </a:xfrm>
              <a:custGeom>
                <a:avLst/>
                <a:gdLst>
                  <a:gd name="T0" fmla="*/ 0 w 219"/>
                  <a:gd name="T1" fmla="*/ 224 h 224"/>
                  <a:gd name="T2" fmla="*/ 219 w 219"/>
                  <a:gd name="T3" fmla="*/ 0 h 224"/>
                  <a:gd name="T4" fmla="*/ 0 60000 65536"/>
                  <a:gd name="T5" fmla="*/ 0 60000 65536"/>
                  <a:gd name="T6" fmla="*/ 0 w 219"/>
                  <a:gd name="T7" fmla="*/ 0 h 224"/>
                  <a:gd name="T8" fmla="*/ 219 w 219"/>
                  <a:gd name="T9" fmla="*/ 224 h 22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19" h="224">
                    <a:moveTo>
                      <a:pt x="0" y="224"/>
                    </a:moveTo>
                    <a:lnTo>
                      <a:pt x="219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01">
                <a:extLst>
                  <a:ext uri="{FF2B5EF4-FFF2-40B4-BE49-F238E27FC236}">
                    <a16:creationId xmlns:a16="http://schemas.microsoft.com/office/drawing/2014/main" id="{647E3146-4B6F-4137-AA0C-326A2AF50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" y="1032"/>
                <a:ext cx="2" cy="648"/>
              </a:xfrm>
              <a:custGeom>
                <a:avLst/>
                <a:gdLst>
                  <a:gd name="T0" fmla="*/ 1 w 3"/>
                  <a:gd name="T1" fmla="*/ 0 h 648"/>
                  <a:gd name="T2" fmla="*/ 0 w 3"/>
                  <a:gd name="T3" fmla="*/ 648 h 648"/>
                  <a:gd name="T4" fmla="*/ 0 60000 65536"/>
                  <a:gd name="T5" fmla="*/ 0 60000 65536"/>
                  <a:gd name="T6" fmla="*/ 0 w 3"/>
                  <a:gd name="T7" fmla="*/ 0 h 648"/>
                  <a:gd name="T8" fmla="*/ 3 w 3"/>
                  <a:gd name="T9" fmla="*/ 648 h 6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648">
                    <a:moveTo>
                      <a:pt x="3" y="0"/>
                    </a:moveTo>
                    <a:lnTo>
                      <a:pt x="0" y="64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02">
                <a:extLst>
                  <a:ext uri="{FF2B5EF4-FFF2-40B4-BE49-F238E27FC236}">
                    <a16:creationId xmlns:a16="http://schemas.microsoft.com/office/drawing/2014/main" id="{9F8E9562-D277-4FAD-9EE6-D2D9E1A6C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" y="1672"/>
                <a:ext cx="1419" cy="7"/>
              </a:xfrm>
              <a:custGeom>
                <a:avLst/>
                <a:gdLst>
                  <a:gd name="T0" fmla="*/ 1419 w 1419"/>
                  <a:gd name="T1" fmla="*/ 7 h 7"/>
                  <a:gd name="T2" fmla="*/ 0 w 1419"/>
                  <a:gd name="T3" fmla="*/ 0 h 7"/>
                  <a:gd name="T4" fmla="*/ 0 60000 65536"/>
                  <a:gd name="T5" fmla="*/ 0 60000 65536"/>
                  <a:gd name="T6" fmla="*/ 0 w 1419"/>
                  <a:gd name="T7" fmla="*/ 0 h 7"/>
                  <a:gd name="T8" fmla="*/ 1419 w 1419"/>
                  <a:gd name="T9" fmla="*/ 7 h 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19" h="7">
                    <a:moveTo>
                      <a:pt x="1419" y="7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2" name="AutoShape 103">
                <a:extLst>
                  <a:ext uri="{FF2B5EF4-FFF2-40B4-BE49-F238E27FC236}">
                    <a16:creationId xmlns:a16="http://schemas.microsoft.com/office/drawing/2014/main" id="{751854CE-F396-4321-969C-6A5036B45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" y="1032"/>
                <a:ext cx="1632" cy="864"/>
              </a:xfrm>
              <a:prstGeom prst="cube">
                <a:avLst>
                  <a:gd name="adj" fmla="val 25000"/>
                </a:avLst>
              </a:prstGeom>
              <a:solidFill>
                <a:srgbClr val="FFFFFF">
                  <a:alpha val="67842"/>
                </a:srgb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9" name="Group 72">
              <a:extLst>
                <a:ext uri="{FF2B5EF4-FFF2-40B4-BE49-F238E27FC236}">
                  <a16:creationId xmlns:a16="http://schemas.microsoft.com/office/drawing/2014/main" id="{102D0124-C06D-467A-A33A-7B581E3AFC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7" y="408"/>
              <a:ext cx="399" cy="533"/>
              <a:chOff x="2446" y="408"/>
              <a:chExt cx="578" cy="773"/>
            </a:xfrm>
          </p:grpSpPr>
          <p:sp>
            <p:nvSpPr>
              <p:cNvPr id="121" name="Oval 24">
                <a:extLst>
                  <a:ext uri="{FF2B5EF4-FFF2-40B4-BE49-F238E27FC236}">
                    <a16:creationId xmlns:a16="http://schemas.microsoft.com/office/drawing/2014/main" id="{40315478-B6B5-498D-A010-7D0438DEC0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941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" name="Rectangle 25">
                <a:extLst>
                  <a:ext uri="{FF2B5EF4-FFF2-40B4-BE49-F238E27FC236}">
                    <a16:creationId xmlns:a16="http://schemas.microsoft.com/office/drawing/2014/main" id="{92169B45-1501-475F-A66A-32111005EB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840"/>
                <a:ext cx="576" cy="240"/>
              </a:xfrm>
              <a:prstGeom prst="rect">
                <a:avLst/>
              </a:prstGeom>
              <a:solidFill>
                <a:srgbClr val="9DD3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3" name="Oval 26">
                <a:extLst>
                  <a:ext uri="{FF2B5EF4-FFF2-40B4-BE49-F238E27FC236}">
                    <a16:creationId xmlns:a16="http://schemas.microsoft.com/office/drawing/2014/main" id="{95B99C53-86A0-4BCD-A1FE-816E65902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936"/>
                <a:ext cx="576" cy="240"/>
              </a:xfrm>
              <a:prstGeom prst="ellipse">
                <a:avLst/>
              </a:prstGeom>
              <a:solidFill>
                <a:srgbClr val="BBE0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" name="Oval 30">
                <a:extLst>
                  <a:ext uri="{FF2B5EF4-FFF2-40B4-BE49-F238E27FC236}">
                    <a16:creationId xmlns:a16="http://schemas.microsoft.com/office/drawing/2014/main" id="{23265146-8A16-452D-9AF6-85E4D4DAC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696"/>
                <a:ext cx="576" cy="240"/>
              </a:xfrm>
              <a:prstGeom prst="ellipse">
                <a:avLst/>
              </a:prstGeom>
              <a:solidFill>
                <a:srgbClr val="D0EA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5" name="Oval 31">
                <a:extLst>
                  <a:ext uri="{FF2B5EF4-FFF2-40B4-BE49-F238E27FC236}">
                    <a16:creationId xmlns:a16="http://schemas.microsoft.com/office/drawing/2014/main" id="{6CED38BA-6979-4840-940F-B865CE564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696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32">
                <a:extLst>
                  <a:ext uri="{FF2B5EF4-FFF2-40B4-BE49-F238E27FC236}">
                    <a16:creationId xmlns:a16="http://schemas.microsoft.com/office/drawing/2014/main" id="{4B5B33F1-7B32-49AC-8EF8-EAC9917FA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533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33">
                <a:extLst>
                  <a:ext uri="{FF2B5EF4-FFF2-40B4-BE49-F238E27FC236}">
                    <a16:creationId xmlns:a16="http://schemas.microsoft.com/office/drawing/2014/main" id="{A9FDCB8D-D061-4269-9842-9590BB5FE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" y="523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8" name="Oval 34">
                <a:extLst>
                  <a:ext uri="{FF2B5EF4-FFF2-40B4-BE49-F238E27FC236}">
                    <a16:creationId xmlns:a16="http://schemas.microsoft.com/office/drawing/2014/main" id="{E6711185-42BF-4641-AC9A-75174A0BD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408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0" name="Group 71">
              <a:extLst>
                <a:ext uri="{FF2B5EF4-FFF2-40B4-BE49-F238E27FC236}">
                  <a16:creationId xmlns:a16="http://schemas.microsoft.com/office/drawing/2014/main" id="{8436BC1F-D45F-499F-A514-7F69B1B644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" y="408"/>
              <a:ext cx="399" cy="533"/>
              <a:chOff x="1008" y="408"/>
              <a:chExt cx="578" cy="773"/>
            </a:xfrm>
          </p:grpSpPr>
          <p:sp>
            <p:nvSpPr>
              <p:cNvPr id="113" name="Oval 23">
                <a:extLst>
                  <a:ext uri="{FF2B5EF4-FFF2-40B4-BE49-F238E27FC236}">
                    <a16:creationId xmlns:a16="http://schemas.microsoft.com/office/drawing/2014/main" id="{C67049A6-4490-4C21-8A6A-308CC0DA8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941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" name="Rectangle 27" descr="5%">
                <a:extLst>
                  <a:ext uri="{FF2B5EF4-FFF2-40B4-BE49-F238E27FC236}">
                    <a16:creationId xmlns:a16="http://schemas.microsoft.com/office/drawing/2014/main" id="{58D9A9CE-4F7B-45E5-A06D-F03168C4F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600"/>
                <a:ext cx="576" cy="480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5" name="Oval 28" descr="10%">
                <a:extLst>
                  <a:ext uri="{FF2B5EF4-FFF2-40B4-BE49-F238E27FC236}">
                    <a16:creationId xmlns:a16="http://schemas.microsoft.com/office/drawing/2014/main" id="{4C817CAA-9660-4043-BB36-68AFCB814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504"/>
                <a:ext cx="576" cy="240"/>
              </a:xfrm>
              <a:prstGeom prst="ellipse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" name="Oval 29" descr="10%">
                <a:extLst>
                  <a:ext uri="{FF2B5EF4-FFF2-40B4-BE49-F238E27FC236}">
                    <a16:creationId xmlns:a16="http://schemas.microsoft.com/office/drawing/2014/main" id="{048F6B06-8922-4021-AC12-9D86AE4B82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936"/>
                <a:ext cx="576" cy="240"/>
              </a:xfrm>
              <a:prstGeom prst="ellipse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" name="Oval 35">
                <a:extLst>
                  <a:ext uri="{FF2B5EF4-FFF2-40B4-BE49-F238E27FC236}">
                    <a16:creationId xmlns:a16="http://schemas.microsoft.com/office/drawing/2014/main" id="{6CDED1AD-88B6-4663-977C-91FCA2ADDC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504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36">
                <a:extLst>
                  <a:ext uri="{FF2B5EF4-FFF2-40B4-BE49-F238E27FC236}">
                    <a16:creationId xmlns:a16="http://schemas.microsoft.com/office/drawing/2014/main" id="{1C6D3DA9-A434-4356-89C8-9E836AFFB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533"/>
                <a:ext cx="1" cy="552"/>
              </a:xfrm>
              <a:custGeom>
                <a:avLst/>
                <a:gdLst>
                  <a:gd name="T0" fmla="*/ 0 w 1"/>
                  <a:gd name="T1" fmla="*/ 0 h 552"/>
                  <a:gd name="T2" fmla="*/ 0 w 1"/>
                  <a:gd name="T3" fmla="*/ 552 h 552"/>
                  <a:gd name="T4" fmla="*/ 0 60000 65536"/>
                  <a:gd name="T5" fmla="*/ 0 60000 65536"/>
                  <a:gd name="T6" fmla="*/ 0 w 1"/>
                  <a:gd name="T7" fmla="*/ 0 h 552"/>
                  <a:gd name="T8" fmla="*/ 1 w 1"/>
                  <a:gd name="T9" fmla="*/ 552 h 55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2">
                    <a:moveTo>
                      <a:pt x="0" y="0"/>
                    </a:moveTo>
                    <a:lnTo>
                      <a:pt x="0" y="552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37">
                <a:extLst>
                  <a:ext uri="{FF2B5EF4-FFF2-40B4-BE49-F238E27FC236}">
                    <a16:creationId xmlns:a16="http://schemas.microsoft.com/office/drawing/2014/main" id="{18CADC27-7DB8-4843-A3EB-5BE5FE68A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4" y="523"/>
                <a:ext cx="1" cy="559"/>
              </a:xfrm>
              <a:custGeom>
                <a:avLst/>
                <a:gdLst>
                  <a:gd name="T0" fmla="*/ 0 w 1"/>
                  <a:gd name="T1" fmla="*/ 0 h 559"/>
                  <a:gd name="T2" fmla="*/ 0 w 1"/>
                  <a:gd name="T3" fmla="*/ 559 h 559"/>
                  <a:gd name="T4" fmla="*/ 0 60000 65536"/>
                  <a:gd name="T5" fmla="*/ 0 60000 65536"/>
                  <a:gd name="T6" fmla="*/ 0 w 1"/>
                  <a:gd name="T7" fmla="*/ 0 h 559"/>
                  <a:gd name="T8" fmla="*/ 1 w 1"/>
                  <a:gd name="T9" fmla="*/ 559 h 55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559">
                    <a:moveTo>
                      <a:pt x="0" y="0"/>
                    </a:moveTo>
                    <a:lnTo>
                      <a:pt x="0" y="55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0" name="Oval 38">
                <a:extLst>
                  <a:ext uri="{FF2B5EF4-FFF2-40B4-BE49-F238E27FC236}">
                    <a16:creationId xmlns:a16="http://schemas.microsoft.com/office/drawing/2014/main" id="{C5A509A0-840C-4394-AC8E-6152431EA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0" y="408"/>
                <a:ext cx="576" cy="240"/>
              </a:xfrm>
              <a:prstGeom prst="ellips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37931725" indent="-37474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1" name="Text Box 79">
              <a:extLst>
                <a:ext uri="{FF2B5EF4-FFF2-40B4-BE49-F238E27FC236}">
                  <a16:creationId xmlns:a16="http://schemas.microsoft.com/office/drawing/2014/main" id="{E9FCE238-86D2-43E6-9343-4B97CB98A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744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12" name="Text Box 107">
              <a:extLst>
                <a:ext uri="{FF2B5EF4-FFF2-40B4-BE49-F238E27FC236}">
                  <a16:creationId xmlns:a16="http://schemas.microsoft.com/office/drawing/2014/main" id="{8989F5F3-7189-4E97-928F-51213B033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744"/>
              <a:ext cx="2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</a:t>
              </a:r>
            </a:p>
          </p:txBody>
        </p:sp>
      </p:grpSp>
      <p:sp>
        <p:nvSpPr>
          <p:cNvPr id="133" name="Text Box 116">
            <a:extLst>
              <a:ext uri="{FF2B5EF4-FFF2-40B4-BE49-F238E27FC236}">
                <a16:creationId xmlns:a16="http://schemas.microsoft.com/office/drawing/2014/main" id="{9F8C3E64-2480-495D-B408-93AD5906C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7906" y="5490948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D66F682-E219-48C9-A6D1-7230F1B094E8}"/>
                  </a:ext>
                </a:extLst>
              </p14:cNvPr>
              <p14:cNvContentPartPr/>
              <p14:nvPr/>
            </p14:nvContentPartPr>
            <p14:xfrm>
              <a:off x="2997720" y="3247200"/>
              <a:ext cx="6944040" cy="32799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D66F682-E219-48C9-A6D1-7230F1B094E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88360" y="3237840"/>
                <a:ext cx="6962760" cy="3298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92245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6E7A4AD-31B7-480D-B609-93197125C099}"/>
              </a:ext>
            </a:extLst>
          </p:cNvPr>
          <p:cNvSpPr/>
          <p:nvPr/>
        </p:nvSpPr>
        <p:spPr>
          <a:xfrm>
            <a:off x="439023" y="601316"/>
            <a:ext cx="1125522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vapor pressure of a solution is always </a:t>
            </a:r>
            <a:r>
              <a:rPr lang="en-US" sz="2800" u="sng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	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that of the pure solvent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equal to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twice 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one half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higher than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lower than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545B354-0570-458D-96BD-F75E19388757}"/>
                  </a:ext>
                </a:extLst>
              </p14:cNvPr>
              <p14:cNvContentPartPr/>
              <p14:nvPr/>
            </p14:nvContentPartPr>
            <p14:xfrm>
              <a:off x="382680" y="3161160"/>
              <a:ext cx="478800" cy="4849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545B354-0570-458D-96BD-F75E1938875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3320" y="3151800"/>
                <a:ext cx="497520" cy="50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5341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034" y="69669"/>
            <a:ext cx="118545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Calibri"/>
              </a:rPr>
              <a:t>What is the vapor pressure of a solution that is 30.3% w/w ethylene glycol (MW = 62.07 g/mol) in water at 90 °C.  The vapor pressure of pure water is 525.8 torr at 90 °C.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77AB15A-E0E8-475D-AD33-6B33E31C4D82}"/>
                  </a:ext>
                </a:extLst>
              </p14:cNvPr>
              <p14:cNvContentPartPr/>
              <p14:nvPr/>
            </p14:nvContentPartPr>
            <p14:xfrm>
              <a:off x="838440" y="1000440"/>
              <a:ext cx="10814400" cy="4858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77AB15A-E0E8-475D-AD33-6B33E31C4D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080" y="991080"/>
                <a:ext cx="10833120" cy="487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4638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81000"/>
            <a:ext cx="8686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prstClr val="black"/>
                </a:solidFill>
                <a:latin typeface="Calibri"/>
              </a:rPr>
              <a:t>What is the vapor pressure of a solution that is 30.3% w/w ethylene glycol (MW = 62.07g/mol) in water at 100 °C.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5858746" y="4246698"/>
              <a:ext cx="1582920" cy="11448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46866" y="4234818"/>
                <a:ext cx="160668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/>
              <p14:cNvContentPartPr/>
              <p14:nvPr/>
            </p14:nvContentPartPr>
            <p14:xfrm>
              <a:off x="7836946" y="5424978"/>
              <a:ext cx="26640" cy="360"/>
            </p14:xfrm>
          </p:contentPart>
        </mc:Choice>
        <mc:Fallback xmlns="">
          <p:pic>
            <p:nvPicPr>
              <p:cNvPr id="11" name="Ink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825066" y="5413098"/>
                <a:ext cx="504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5020BCF-2B5E-4ED9-A1A3-77F7C0BE7909}"/>
                  </a:ext>
                </a:extLst>
              </p14:cNvPr>
              <p14:cNvContentPartPr/>
              <p14:nvPr/>
            </p14:nvContentPartPr>
            <p14:xfrm>
              <a:off x="1463400" y="2088360"/>
              <a:ext cx="7113240" cy="2367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5020BCF-2B5E-4ED9-A1A3-77F7C0BE790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54040" y="2079000"/>
                <a:ext cx="7131960" cy="238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551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9256CA7-6448-4D48-99A8-C2CC88B4C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83836"/>
            <a:ext cx="3352800" cy="402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id="{43B710D6-E30C-4BCF-AE09-ACC5248C74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1" y="332343"/>
            <a:ext cx="49688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3600" kern="0" dirty="0">
                <a:solidFill>
                  <a:srgbClr val="000000"/>
                </a:solidFill>
                <a:latin typeface="Calibri"/>
              </a:rPr>
              <a:t>As the water evaporates from this saturated solution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6B29C78E-8D7E-4E51-894C-2B84697A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4267200"/>
            <a:ext cx="84113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A.  the vapor pressure above the solution increases.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6322EB6C-A9FF-47D5-ADB6-703EAA9A3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799" y="4892034"/>
            <a:ext cx="8686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B.  the vapor pressure above the solution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	decreases.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1D5498EA-EE95-4B60-BA67-260DD9A99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835651"/>
            <a:ext cx="815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latin typeface="Calibri"/>
              </a:rPr>
              <a:t>C. the vapor pressure above the solution remains constant.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876D49F4-1872-418A-955F-C7F079283054}"/>
                  </a:ext>
                </a:extLst>
              </p14:cNvPr>
              <p14:cNvContentPartPr/>
              <p14:nvPr/>
            </p14:nvContentPartPr>
            <p14:xfrm>
              <a:off x="1767600" y="5794560"/>
              <a:ext cx="560160" cy="5248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876D49F4-1872-418A-955F-C7F07928305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58240" y="5785200"/>
                <a:ext cx="578880" cy="543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03135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31594" y="357885"/>
            <a:ext cx="839025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>
              <a:lnSpc>
                <a:spcPts val="2590"/>
              </a:lnSpc>
              <a:spcBef>
                <a:spcPts val="425"/>
              </a:spcBef>
              <a:tabLst>
                <a:tab pos="877569" algn="l"/>
              </a:tabLst>
            </a:pPr>
            <a:r>
              <a:rPr sz="2400" spc="-10" dirty="0"/>
              <a:t>Concentration </a:t>
            </a:r>
            <a:r>
              <a:rPr sz="2400" spc="-5" dirty="0"/>
              <a:t>of </a:t>
            </a:r>
            <a:r>
              <a:rPr sz="2400" spc="-10" dirty="0"/>
              <a:t>alcohol </a:t>
            </a:r>
            <a:r>
              <a:rPr sz="2400" dirty="0"/>
              <a:t>in adult </a:t>
            </a:r>
            <a:r>
              <a:rPr sz="2400" spc="-15" dirty="0"/>
              <a:t>beverages </a:t>
            </a:r>
            <a:r>
              <a:rPr sz="2400" dirty="0"/>
              <a:t>is </a:t>
            </a:r>
            <a:r>
              <a:rPr sz="2400" spc="-5" dirty="0"/>
              <a:t>typically </a:t>
            </a:r>
            <a:r>
              <a:rPr sz="2400" spc="-10" dirty="0"/>
              <a:t>expressed </a:t>
            </a:r>
            <a:r>
              <a:rPr sz="2400" dirty="0"/>
              <a:t>as  </a:t>
            </a:r>
            <a:r>
              <a:rPr sz="2400" spc="-40" dirty="0"/>
              <a:t>Proof.	</a:t>
            </a:r>
            <a:r>
              <a:rPr sz="2400" spc="-15" dirty="0"/>
              <a:t>Proof </a:t>
            </a:r>
            <a:r>
              <a:rPr sz="2400" dirty="0"/>
              <a:t>is </a:t>
            </a:r>
            <a:r>
              <a:rPr sz="2400" spc="-5" dirty="0"/>
              <a:t>simply double </a:t>
            </a:r>
            <a:r>
              <a:rPr sz="2400" dirty="0"/>
              <a:t>the % </a:t>
            </a:r>
            <a:r>
              <a:rPr sz="2400" spc="-10" dirty="0"/>
              <a:t>by volume </a:t>
            </a:r>
            <a:r>
              <a:rPr sz="2400" spc="-5" dirty="0"/>
              <a:t>(%</a:t>
            </a:r>
            <a:r>
              <a:rPr sz="2400" spc="-25" dirty="0"/>
              <a:t> </a:t>
            </a:r>
            <a:r>
              <a:rPr sz="2400" spc="-5" dirty="0"/>
              <a:t>v/v).</a:t>
            </a: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1831594" y="1089405"/>
            <a:ext cx="8416925" cy="72072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5080" lvl="0" indent="0" algn="l" defTabSz="914400" rtl="0" eaLnBrk="1" fontAlgn="auto" latinLnBrk="0" hangingPunct="1">
              <a:lnSpc>
                <a:spcPts val="2590"/>
              </a:lnSpc>
              <a:spcBef>
                <a:spcPts val="4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Assuming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that </a:t>
            </a:r>
            <a:r>
              <a:rPr kumimoji="0" sz="2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vodka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is a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solution 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 only 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water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and 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ethanol,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what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is  the </a:t>
            </a:r>
            <a:r>
              <a:rPr kumimoji="0" sz="2400" b="0" i="1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total </a:t>
            </a:r>
            <a:r>
              <a:rPr kumimoji="0" sz="24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vapor pressure above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 </a:t>
            </a:r>
            <a:r>
              <a:rPr kumimoji="0" sz="24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80 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proof </a:t>
            </a:r>
            <a:r>
              <a:rPr kumimoji="0" sz="24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vodka </a:t>
            </a:r>
            <a:r>
              <a:rPr kumimoji="0" sz="24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at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25</a:t>
            </a:r>
            <a:r>
              <a:rPr kumimoji="0" sz="2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°C?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31594" y="5413349"/>
            <a:ext cx="6880225" cy="59563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354965" algn="l"/>
                <a:tab pos="355600" algn="l"/>
              </a:tabLst>
              <a:defRPr/>
            </a:pPr>
            <a:r>
              <a:rPr kumimoji="0" sz="17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Water: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density = 1.00 </a:t>
            </a:r>
            <a:r>
              <a:rPr kumimoji="0" sz="17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g/mL;  </a:t>
            </a: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VP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@ 25 </a:t>
            </a: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°C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= 23.8 mm </a:t>
            </a: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Hg; MW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= 18</a:t>
            </a:r>
            <a:r>
              <a:rPr kumimoji="0" sz="17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7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g/mol</a:t>
            </a:r>
            <a:endParaRPr kumimoji="0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556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 typeface="Arial"/>
              <a:buChar char="•"/>
              <a:tabLst>
                <a:tab pos="354965" algn="l"/>
                <a:tab pos="355600" algn="l"/>
              </a:tabLst>
              <a:defRPr/>
            </a:pP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Ethanol: density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= 0.789 </a:t>
            </a:r>
            <a:r>
              <a:rPr kumimoji="0" sz="1700" b="0" i="0" u="none" strike="noStrike" kern="1200" cap="none" spc="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g/mL;  </a:t>
            </a: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VP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@ 25 </a:t>
            </a: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°C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= 58.7 mm </a:t>
            </a:r>
            <a:r>
              <a:rPr kumimoji="0" sz="17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Hg; MW </a:t>
            </a:r>
            <a:r>
              <a:rPr kumimoji="0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= 46</a:t>
            </a:r>
            <a:r>
              <a:rPr kumimoji="0" sz="17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17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g/mol</a:t>
            </a:r>
            <a:endParaRPr kumimoji="0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323066" y="6426809"/>
            <a:ext cx="18097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112884" y="5549391"/>
            <a:ext cx="1357294" cy="483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929557" y="1857375"/>
            <a:ext cx="489090" cy="3441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95372" y="1948307"/>
            <a:ext cx="148462" cy="1075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860801" y="1858517"/>
            <a:ext cx="403720" cy="4000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41066" y="1970023"/>
            <a:ext cx="156665" cy="1367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868789" y="1866264"/>
            <a:ext cx="411237" cy="3572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086736" y="1905635"/>
            <a:ext cx="421761" cy="4168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608446" y="1965579"/>
            <a:ext cx="136525" cy="84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946521" y="1812798"/>
            <a:ext cx="431630" cy="5161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506464" y="2016760"/>
            <a:ext cx="55002" cy="4381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710044" y="1911223"/>
            <a:ext cx="488441" cy="44500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270210" y="2174875"/>
            <a:ext cx="93340" cy="10045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925307" y="1933575"/>
            <a:ext cx="395541" cy="40309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438006" y="2055876"/>
            <a:ext cx="132079" cy="9880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709786" y="1867535"/>
            <a:ext cx="482219" cy="43256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9289774" y="2058670"/>
            <a:ext cx="61175" cy="5295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472421" y="1937385"/>
            <a:ext cx="640587" cy="42265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40681" y="1927479"/>
            <a:ext cx="66065" cy="4597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4794" y="2147189"/>
            <a:ext cx="123198" cy="20307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574915" y="1960372"/>
            <a:ext cx="83311" cy="6476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512557" y="2202688"/>
            <a:ext cx="118237" cy="18033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912624" y="2596895"/>
            <a:ext cx="312542" cy="17475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339085" y="2603119"/>
            <a:ext cx="350774" cy="16484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771139" y="2604642"/>
            <a:ext cx="355854" cy="17373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236994" y="2594101"/>
            <a:ext cx="219622" cy="29184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520925" y="2300985"/>
            <a:ext cx="909074" cy="750315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617465" y="2588514"/>
            <a:ext cx="848326" cy="597915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654444" y="2713101"/>
            <a:ext cx="120650" cy="34290"/>
          </a:xfrm>
          <a:custGeom>
            <a:avLst/>
            <a:gdLst/>
            <a:ahLst/>
            <a:cxnLst/>
            <a:rect l="l" t="t" r="r" b="b"/>
            <a:pathLst>
              <a:path w="120650" h="34289">
                <a:moveTo>
                  <a:pt x="85189" y="3195"/>
                </a:moveTo>
                <a:lnTo>
                  <a:pt x="76049" y="4699"/>
                </a:lnTo>
                <a:lnTo>
                  <a:pt x="65000" y="7365"/>
                </a:lnTo>
                <a:lnTo>
                  <a:pt x="64746" y="7365"/>
                </a:lnTo>
                <a:lnTo>
                  <a:pt x="54332" y="10033"/>
                </a:lnTo>
                <a:lnTo>
                  <a:pt x="54840" y="10033"/>
                </a:lnTo>
                <a:lnTo>
                  <a:pt x="43283" y="12319"/>
                </a:lnTo>
                <a:lnTo>
                  <a:pt x="43791" y="12319"/>
                </a:lnTo>
                <a:lnTo>
                  <a:pt x="32996" y="13970"/>
                </a:lnTo>
                <a:lnTo>
                  <a:pt x="15597" y="16510"/>
                </a:lnTo>
                <a:lnTo>
                  <a:pt x="2643" y="19303"/>
                </a:lnTo>
                <a:lnTo>
                  <a:pt x="78" y="23091"/>
                </a:lnTo>
                <a:lnTo>
                  <a:pt x="0" y="23368"/>
                </a:lnTo>
                <a:lnTo>
                  <a:pt x="798" y="27812"/>
                </a:lnTo>
                <a:lnTo>
                  <a:pt x="1373" y="31496"/>
                </a:lnTo>
                <a:lnTo>
                  <a:pt x="5310" y="34289"/>
                </a:lnTo>
                <a:lnTo>
                  <a:pt x="17756" y="32765"/>
                </a:lnTo>
                <a:lnTo>
                  <a:pt x="17502" y="32765"/>
                </a:lnTo>
                <a:lnTo>
                  <a:pt x="35155" y="30987"/>
                </a:lnTo>
                <a:lnTo>
                  <a:pt x="46077" y="29845"/>
                </a:lnTo>
                <a:lnTo>
                  <a:pt x="46585" y="29718"/>
                </a:lnTo>
                <a:lnTo>
                  <a:pt x="58142" y="27812"/>
                </a:lnTo>
                <a:lnTo>
                  <a:pt x="58650" y="27686"/>
                </a:lnTo>
                <a:lnTo>
                  <a:pt x="69191" y="25400"/>
                </a:lnTo>
                <a:lnTo>
                  <a:pt x="79652" y="23113"/>
                </a:lnTo>
                <a:lnTo>
                  <a:pt x="80240" y="22987"/>
                </a:lnTo>
                <a:lnTo>
                  <a:pt x="80460" y="22987"/>
                </a:lnTo>
                <a:lnTo>
                  <a:pt x="89003" y="21716"/>
                </a:lnTo>
                <a:lnTo>
                  <a:pt x="91035" y="21209"/>
                </a:lnTo>
                <a:lnTo>
                  <a:pt x="94890" y="19685"/>
                </a:lnTo>
                <a:lnTo>
                  <a:pt x="93575" y="19685"/>
                </a:lnTo>
                <a:lnTo>
                  <a:pt x="96496" y="19050"/>
                </a:lnTo>
                <a:lnTo>
                  <a:pt x="99142" y="19050"/>
                </a:lnTo>
                <a:lnTo>
                  <a:pt x="97131" y="15875"/>
                </a:lnTo>
                <a:lnTo>
                  <a:pt x="98020" y="10795"/>
                </a:lnTo>
                <a:lnTo>
                  <a:pt x="101576" y="8000"/>
                </a:lnTo>
                <a:lnTo>
                  <a:pt x="104751" y="5714"/>
                </a:lnTo>
                <a:lnTo>
                  <a:pt x="119306" y="5714"/>
                </a:lnTo>
                <a:lnTo>
                  <a:pt x="118123" y="3683"/>
                </a:lnTo>
                <a:lnTo>
                  <a:pt x="84050" y="3683"/>
                </a:lnTo>
                <a:lnTo>
                  <a:pt x="85189" y="3195"/>
                </a:lnTo>
                <a:close/>
              </a:path>
              <a:path w="120650" h="34289">
                <a:moveTo>
                  <a:pt x="106021" y="19050"/>
                </a:moveTo>
                <a:lnTo>
                  <a:pt x="104878" y="19050"/>
                </a:lnTo>
                <a:lnTo>
                  <a:pt x="99317" y="19326"/>
                </a:lnTo>
                <a:lnTo>
                  <a:pt x="99544" y="19685"/>
                </a:lnTo>
                <a:lnTo>
                  <a:pt x="102084" y="23368"/>
                </a:lnTo>
                <a:lnTo>
                  <a:pt x="107164" y="24511"/>
                </a:lnTo>
                <a:lnTo>
                  <a:pt x="111101" y="22225"/>
                </a:lnTo>
                <a:lnTo>
                  <a:pt x="114403" y="20193"/>
                </a:lnTo>
                <a:lnTo>
                  <a:pt x="115200" y="19431"/>
                </a:lnTo>
                <a:lnTo>
                  <a:pt x="109704" y="19431"/>
                </a:lnTo>
                <a:lnTo>
                  <a:pt x="106021" y="19050"/>
                </a:lnTo>
                <a:close/>
              </a:path>
              <a:path w="120650" h="34289">
                <a:moveTo>
                  <a:pt x="80460" y="22987"/>
                </a:moveTo>
                <a:lnTo>
                  <a:pt x="80240" y="22987"/>
                </a:lnTo>
                <a:lnTo>
                  <a:pt x="79756" y="23091"/>
                </a:lnTo>
                <a:lnTo>
                  <a:pt x="80460" y="22987"/>
                </a:lnTo>
                <a:close/>
              </a:path>
              <a:path w="120650" h="34289">
                <a:moveTo>
                  <a:pt x="96496" y="19050"/>
                </a:moveTo>
                <a:lnTo>
                  <a:pt x="93575" y="19685"/>
                </a:lnTo>
                <a:lnTo>
                  <a:pt x="95137" y="19587"/>
                </a:lnTo>
                <a:lnTo>
                  <a:pt x="96496" y="19050"/>
                </a:lnTo>
                <a:close/>
              </a:path>
              <a:path w="120650" h="34289">
                <a:moveTo>
                  <a:pt x="95137" y="19587"/>
                </a:moveTo>
                <a:lnTo>
                  <a:pt x="93575" y="19685"/>
                </a:lnTo>
                <a:lnTo>
                  <a:pt x="94890" y="19685"/>
                </a:lnTo>
                <a:lnTo>
                  <a:pt x="95137" y="19587"/>
                </a:lnTo>
                <a:close/>
              </a:path>
              <a:path w="120650" h="34289">
                <a:moveTo>
                  <a:pt x="99142" y="19050"/>
                </a:moveTo>
                <a:lnTo>
                  <a:pt x="96496" y="19050"/>
                </a:lnTo>
                <a:lnTo>
                  <a:pt x="95137" y="19587"/>
                </a:lnTo>
                <a:lnTo>
                  <a:pt x="99317" y="19326"/>
                </a:lnTo>
                <a:lnTo>
                  <a:pt x="99142" y="19050"/>
                </a:lnTo>
                <a:close/>
              </a:path>
              <a:path w="120650" h="34289">
                <a:moveTo>
                  <a:pt x="109202" y="19050"/>
                </a:moveTo>
                <a:lnTo>
                  <a:pt x="106021" y="19050"/>
                </a:lnTo>
                <a:lnTo>
                  <a:pt x="109704" y="19431"/>
                </a:lnTo>
                <a:lnTo>
                  <a:pt x="109202" y="19050"/>
                </a:lnTo>
                <a:close/>
              </a:path>
              <a:path w="120650" h="34289">
                <a:moveTo>
                  <a:pt x="119306" y="5714"/>
                </a:moveTo>
                <a:lnTo>
                  <a:pt x="104751" y="5714"/>
                </a:lnTo>
                <a:lnTo>
                  <a:pt x="101653" y="11248"/>
                </a:lnTo>
                <a:lnTo>
                  <a:pt x="102009" y="13597"/>
                </a:lnTo>
                <a:lnTo>
                  <a:pt x="109704" y="19431"/>
                </a:lnTo>
                <a:lnTo>
                  <a:pt x="115200" y="19431"/>
                </a:lnTo>
                <a:lnTo>
                  <a:pt x="117324" y="17399"/>
                </a:lnTo>
                <a:lnTo>
                  <a:pt x="118467" y="15621"/>
                </a:lnTo>
                <a:lnTo>
                  <a:pt x="119281" y="13970"/>
                </a:lnTo>
                <a:lnTo>
                  <a:pt x="120575" y="10795"/>
                </a:lnTo>
                <a:lnTo>
                  <a:pt x="120565" y="9906"/>
                </a:lnTo>
                <a:lnTo>
                  <a:pt x="120413" y="8000"/>
                </a:lnTo>
                <a:lnTo>
                  <a:pt x="120296" y="7365"/>
                </a:lnTo>
                <a:lnTo>
                  <a:pt x="119306" y="5714"/>
                </a:lnTo>
                <a:close/>
              </a:path>
              <a:path w="120650" h="34289">
                <a:moveTo>
                  <a:pt x="104751" y="5714"/>
                </a:moveTo>
                <a:lnTo>
                  <a:pt x="101576" y="8000"/>
                </a:lnTo>
                <a:lnTo>
                  <a:pt x="98020" y="10795"/>
                </a:lnTo>
                <a:lnTo>
                  <a:pt x="97131" y="15875"/>
                </a:lnTo>
                <a:lnTo>
                  <a:pt x="99317" y="19326"/>
                </a:lnTo>
                <a:lnTo>
                  <a:pt x="104878" y="19050"/>
                </a:lnTo>
                <a:lnTo>
                  <a:pt x="109202" y="19050"/>
                </a:lnTo>
                <a:lnTo>
                  <a:pt x="102668" y="14097"/>
                </a:lnTo>
                <a:lnTo>
                  <a:pt x="102084" y="14097"/>
                </a:lnTo>
                <a:lnTo>
                  <a:pt x="101830" y="13462"/>
                </a:lnTo>
                <a:lnTo>
                  <a:pt x="101988" y="13462"/>
                </a:lnTo>
                <a:lnTo>
                  <a:pt x="101777" y="12064"/>
                </a:lnTo>
                <a:lnTo>
                  <a:pt x="101195" y="12064"/>
                </a:lnTo>
                <a:lnTo>
                  <a:pt x="101449" y="9906"/>
                </a:lnTo>
                <a:lnTo>
                  <a:pt x="102404" y="9906"/>
                </a:lnTo>
                <a:lnTo>
                  <a:pt x="104751" y="5714"/>
                </a:lnTo>
                <a:close/>
              </a:path>
              <a:path w="120650" h="34289">
                <a:moveTo>
                  <a:pt x="101830" y="13462"/>
                </a:moveTo>
                <a:lnTo>
                  <a:pt x="102084" y="14097"/>
                </a:lnTo>
                <a:lnTo>
                  <a:pt x="102009" y="13597"/>
                </a:lnTo>
                <a:lnTo>
                  <a:pt x="101830" y="13462"/>
                </a:lnTo>
                <a:close/>
              </a:path>
              <a:path w="120650" h="34289">
                <a:moveTo>
                  <a:pt x="102009" y="13597"/>
                </a:moveTo>
                <a:lnTo>
                  <a:pt x="102084" y="14097"/>
                </a:lnTo>
                <a:lnTo>
                  <a:pt x="102668" y="14097"/>
                </a:lnTo>
                <a:lnTo>
                  <a:pt x="102009" y="13597"/>
                </a:lnTo>
                <a:close/>
              </a:path>
              <a:path w="120650" h="34289">
                <a:moveTo>
                  <a:pt x="101988" y="13462"/>
                </a:moveTo>
                <a:lnTo>
                  <a:pt x="101830" y="13462"/>
                </a:lnTo>
                <a:lnTo>
                  <a:pt x="102009" y="13597"/>
                </a:lnTo>
                <a:lnTo>
                  <a:pt x="101988" y="13462"/>
                </a:lnTo>
                <a:close/>
              </a:path>
              <a:path w="120650" h="34289">
                <a:moveTo>
                  <a:pt x="101449" y="9906"/>
                </a:moveTo>
                <a:lnTo>
                  <a:pt x="101195" y="12064"/>
                </a:lnTo>
                <a:lnTo>
                  <a:pt x="101653" y="11248"/>
                </a:lnTo>
                <a:lnTo>
                  <a:pt x="101449" y="9906"/>
                </a:lnTo>
                <a:close/>
              </a:path>
              <a:path w="120650" h="34289">
                <a:moveTo>
                  <a:pt x="101653" y="11248"/>
                </a:moveTo>
                <a:lnTo>
                  <a:pt x="101195" y="12064"/>
                </a:lnTo>
                <a:lnTo>
                  <a:pt x="101777" y="12064"/>
                </a:lnTo>
                <a:lnTo>
                  <a:pt x="101653" y="11248"/>
                </a:lnTo>
                <a:close/>
              </a:path>
              <a:path w="120650" h="34289">
                <a:moveTo>
                  <a:pt x="102404" y="9906"/>
                </a:moveTo>
                <a:lnTo>
                  <a:pt x="101449" y="9906"/>
                </a:lnTo>
                <a:lnTo>
                  <a:pt x="101653" y="11248"/>
                </a:lnTo>
                <a:lnTo>
                  <a:pt x="102404" y="9906"/>
                </a:lnTo>
                <a:close/>
              </a:path>
              <a:path w="120650" h="34289">
                <a:moveTo>
                  <a:pt x="86082" y="3048"/>
                </a:moveTo>
                <a:lnTo>
                  <a:pt x="85189" y="3195"/>
                </a:lnTo>
                <a:lnTo>
                  <a:pt x="84050" y="3683"/>
                </a:lnTo>
                <a:lnTo>
                  <a:pt x="86082" y="3048"/>
                </a:lnTo>
                <a:close/>
              </a:path>
              <a:path w="120650" h="34289">
                <a:moveTo>
                  <a:pt x="117760" y="3048"/>
                </a:moveTo>
                <a:lnTo>
                  <a:pt x="86082" y="3048"/>
                </a:lnTo>
                <a:lnTo>
                  <a:pt x="84050" y="3683"/>
                </a:lnTo>
                <a:lnTo>
                  <a:pt x="118123" y="3683"/>
                </a:lnTo>
                <a:lnTo>
                  <a:pt x="117760" y="3048"/>
                </a:lnTo>
                <a:close/>
              </a:path>
              <a:path w="120650" h="34289">
                <a:moveTo>
                  <a:pt x="107926" y="0"/>
                </a:moveTo>
                <a:lnTo>
                  <a:pt x="103481" y="0"/>
                </a:lnTo>
                <a:lnTo>
                  <a:pt x="98401" y="381"/>
                </a:lnTo>
                <a:lnTo>
                  <a:pt x="92432" y="762"/>
                </a:lnTo>
                <a:lnTo>
                  <a:pt x="89384" y="1397"/>
                </a:lnTo>
                <a:lnTo>
                  <a:pt x="85189" y="3195"/>
                </a:lnTo>
                <a:lnTo>
                  <a:pt x="86082" y="3048"/>
                </a:lnTo>
                <a:lnTo>
                  <a:pt x="117760" y="3048"/>
                </a:lnTo>
                <a:lnTo>
                  <a:pt x="117324" y="2286"/>
                </a:lnTo>
                <a:lnTo>
                  <a:pt x="114530" y="635"/>
                </a:lnTo>
                <a:lnTo>
                  <a:pt x="111609" y="381"/>
                </a:lnTo>
                <a:lnTo>
                  <a:pt x="10792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639942" y="2796032"/>
            <a:ext cx="127000" cy="29209"/>
          </a:xfrm>
          <a:custGeom>
            <a:avLst/>
            <a:gdLst/>
            <a:ahLst/>
            <a:cxnLst/>
            <a:rect l="l" t="t" r="r" b="b"/>
            <a:pathLst>
              <a:path w="127000" h="29210">
                <a:moveTo>
                  <a:pt x="13081" y="10667"/>
                </a:moveTo>
                <a:lnTo>
                  <a:pt x="12446" y="10667"/>
                </a:lnTo>
                <a:lnTo>
                  <a:pt x="7874" y="10921"/>
                </a:lnTo>
                <a:lnTo>
                  <a:pt x="3810" y="11048"/>
                </a:lnTo>
                <a:lnTo>
                  <a:pt x="635" y="14223"/>
                </a:lnTo>
                <a:lnTo>
                  <a:pt x="381" y="18160"/>
                </a:lnTo>
                <a:lnTo>
                  <a:pt x="0" y="22097"/>
                </a:lnTo>
                <a:lnTo>
                  <a:pt x="2667" y="25653"/>
                </a:lnTo>
                <a:lnTo>
                  <a:pt x="11176" y="27304"/>
                </a:lnTo>
                <a:lnTo>
                  <a:pt x="11684" y="27431"/>
                </a:lnTo>
                <a:lnTo>
                  <a:pt x="20701" y="28701"/>
                </a:lnTo>
                <a:lnTo>
                  <a:pt x="21971" y="28701"/>
                </a:lnTo>
                <a:lnTo>
                  <a:pt x="71120" y="25526"/>
                </a:lnTo>
                <a:lnTo>
                  <a:pt x="81713" y="22732"/>
                </a:lnTo>
                <a:lnTo>
                  <a:pt x="81026" y="22732"/>
                </a:lnTo>
                <a:lnTo>
                  <a:pt x="82677" y="22478"/>
                </a:lnTo>
                <a:lnTo>
                  <a:pt x="84219" y="22478"/>
                </a:lnTo>
                <a:lnTo>
                  <a:pt x="92202" y="21843"/>
                </a:lnTo>
                <a:lnTo>
                  <a:pt x="92583" y="21716"/>
                </a:lnTo>
                <a:lnTo>
                  <a:pt x="100310" y="20858"/>
                </a:lnTo>
                <a:lnTo>
                  <a:pt x="99187" y="20827"/>
                </a:lnTo>
                <a:lnTo>
                  <a:pt x="102260" y="20827"/>
                </a:lnTo>
                <a:lnTo>
                  <a:pt x="100965" y="20446"/>
                </a:lnTo>
                <a:lnTo>
                  <a:pt x="124897" y="20446"/>
                </a:lnTo>
                <a:lnTo>
                  <a:pt x="126492" y="18668"/>
                </a:lnTo>
                <a:lnTo>
                  <a:pt x="126237" y="12953"/>
                </a:lnTo>
                <a:lnTo>
                  <a:pt x="124130" y="10921"/>
                </a:lnTo>
                <a:lnTo>
                  <a:pt x="21336" y="10921"/>
                </a:lnTo>
                <a:lnTo>
                  <a:pt x="21594" y="10907"/>
                </a:lnTo>
                <a:lnTo>
                  <a:pt x="13081" y="10667"/>
                </a:lnTo>
                <a:close/>
              </a:path>
              <a:path w="127000" h="29210">
                <a:moveTo>
                  <a:pt x="109500" y="22909"/>
                </a:moveTo>
                <a:lnTo>
                  <a:pt x="110362" y="23621"/>
                </a:lnTo>
                <a:lnTo>
                  <a:pt x="114300" y="26669"/>
                </a:lnTo>
                <a:lnTo>
                  <a:pt x="119887" y="26162"/>
                </a:lnTo>
                <a:lnTo>
                  <a:pt x="122309" y="23367"/>
                </a:lnTo>
                <a:lnTo>
                  <a:pt x="113284" y="23367"/>
                </a:lnTo>
                <a:lnTo>
                  <a:pt x="109500" y="22909"/>
                </a:lnTo>
                <a:close/>
              </a:path>
              <a:path w="127000" h="29210">
                <a:moveTo>
                  <a:pt x="107442" y="21208"/>
                </a:moveTo>
                <a:lnTo>
                  <a:pt x="109500" y="22909"/>
                </a:lnTo>
                <a:lnTo>
                  <a:pt x="113284" y="23367"/>
                </a:lnTo>
                <a:lnTo>
                  <a:pt x="114173" y="23240"/>
                </a:lnTo>
                <a:lnTo>
                  <a:pt x="107442" y="21208"/>
                </a:lnTo>
                <a:close/>
              </a:path>
              <a:path w="127000" h="29210">
                <a:moveTo>
                  <a:pt x="124214" y="21208"/>
                </a:moveTo>
                <a:lnTo>
                  <a:pt x="107442" y="21208"/>
                </a:lnTo>
                <a:lnTo>
                  <a:pt x="114173" y="23240"/>
                </a:lnTo>
                <a:lnTo>
                  <a:pt x="113284" y="23367"/>
                </a:lnTo>
                <a:lnTo>
                  <a:pt x="122309" y="23367"/>
                </a:lnTo>
                <a:lnTo>
                  <a:pt x="124214" y="21208"/>
                </a:lnTo>
                <a:close/>
              </a:path>
              <a:path w="127000" h="29210">
                <a:moveTo>
                  <a:pt x="124897" y="20446"/>
                </a:moveTo>
                <a:lnTo>
                  <a:pt x="100965" y="20446"/>
                </a:lnTo>
                <a:lnTo>
                  <a:pt x="103886" y="20954"/>
                </a:lnTo>
                <a:lnTo>
                  <a:pt x="102692" y="20954"/>
                </a:lnTo>
                <a:lnTo>
                  <a:pt x="107442" y="22351"/>
                </a:lnTo>
                <a:lnTo>
                  <a:pt x="109093" y="22859"/>
                </a:lnTo>
                <a:lnTo>
                  <a:pt x="109500" y="22909"/>
                </a:lnTo>
                <a:lnTo>
                  <a:pt x="107442" y="21208"/>
                </a:lnTo>
                <a:lnTo>
                  <a:pt x="124214" y="21208"/>
                </a:lnTo>
                <a:lnTo>
                  <a:pt x="124442" y="20954"/>
                </a:lnTo>
                <a:lnTo>
                  <a:pt x="103886" y="20954"/>
                </a:lnTo>
                <a:lnTo>
                  <a:pt x="102571" y="20919"/>
                </a:lnTo>
                <a:lnTo>
                  <a:pt x="124474" y="20919"/>
                </a:lnTo>
                <a:lnTo>
                  <a:pt x="124897" y="20446"/>
                </a:lnTo>
                <a:close/>
              </a:path>
              <a:path w="127000" h="29210">
                <a:moveTo>
                  <a:pt x="82677" y="22478"/>
                </a:moveTo>
                <a:lnTo>
                  <a:pt x="81026" y="22732"/>
                </a:lnTo>
                <a:lnTo>
                  <a:pt x="82011" y="22654"/>
                </a:lnTo>
                <a:lnTo>
                  <a:pt x="82677" y="22478"/>
                </a:lnTo>
                <a:close/>
              </a:path>
              <a:path w="127000" h="29210">
                <a:moveTo>
                  <a:pt x="82011" y="22654"/>
                </a:moveTo>
                <a:lnTo>
                  <a:pt x="81026" y="22732"/>
                </a:lnTo>
                <a:lnTo>
                  <a:pt x="81713" y="22732"/>
                </a:lnTo>
                <a:lnTo>
                  <a:pt x="82011" y="22654"/>
                </a:lnTo>
                <a:close/>
              </a:path>
              <a:path w="127000" h="29210">
                <a:moveTo>
                  <a:pt x="84219" y="22478"/>
                </a:moveTo>
                <a:lnTo>
                  <a:pt x="82677" y="22478"/>
                </a:lnTo>
                <a:lnTo>
                  <a:pt x="82011" y="22654"/>
                </a:lnTo>
                <a:lnTo>
                  <a:pt x="84219" y="22478"/>
                </a:lnTo>
                <a:close/>
              </a:path>
              <a:path w="127000" h="29210">
                <a:moveTo>
                  <a:pt x="100965" y="20446"/>
                </a:moveTo>
                <a:lnTo>
                  <a:pt x="102571" y="20919"/>
                </a:lnTo>
                <a:lnTo>
                  <a:pt x="103886" y="20954"/>
                </a:lnTo>
                <a:lnTo>
                  <a:pt x="100965" y="20446"/>
                </a:lnTo>
                <a:close/>
              </a:path>
              <a:path w="127000" h="29210">
                <a:moveTo>
                  <a:pt x="102260" y="20827"/>
                </a:moveTo>
                <a:lnTo>
                  <a:pt x="100584" y="20827"/>
                </a:lnTo>
                <a:lnTo>
                  <a:pt x="100310" y="20858"/>
                </a:lnTo>
                <a:lnTo>
                  <a:pt x="102571" y="20919"/>
                </a:lnTo>
                <a:lnTo>
                  <a:pt x="102260" y="20827"/>
                </a:lnTo>
                <a:close/>
              </a:path>
              <a:path w="127000" h="29210">
                <a:moveTo>
                  <a:pt x="100584" y="20827"/>
                </a:moveTo>
                <a:lnTo>
                  <a:pt x="99187" y="20827"/>
                </a:lnTo>
                <a:lnTo>
                  <a:pt x="100310" y="20858"/>
                </a:lnTo>
                <a:lnTo>
                  <a:pt x="100584" y="20827"/>
                </a:lnTo>
                <a:close/>
              </a:path>
              <a:path w="127000" h="29210">
                <a:moveTo>
                  <a:pt x="21594" y="10907"/>
                </a:moveTo>
                <a:lnTo>
                  <a:pt x="21336" y="10921"/>
                </a:lnTo>
                <a:lnTo>
                  <a:pt x="22098" y="10921"/>
                </a:lnTo>
                <a:lnTo>
                  <a:pt x="21594" y="10907"/>
                </a:lnTo>
                <a:close/>
              </a:path>
              <a:path w="127000" h="29210">
                <a:moveTo>
                  <a:pt x="54375" y="8856"/>
                </a:moveTo>
                <a:lnTo>
                  <a:pt x="42037" y="9778"/>
                </a:lnTo>
                <a:lnTo>
                  <a:pt x="42164" y="9778"/>
                </a:lnTo>
                <a:lnTo>
                  <a:pt x="21594" y="10907"/>
                </a:lnTo>
                <a:lnTo>
                  <a:pt x="22098" y="10921"/>
                </a:lnTo>
                <a:lnTo>
                  <a:pt x="122428" y="10921"/>
                </a:lnTo>
                <a:lnTo>
                  <a:pt x="121221" y="8889"/>
                </a:lnTo>
                <a:lnTo>
                  <a:pt x="54229" y="8889"/>
                </a:lnTo>
                <a:lnTo>
                  <a:pt x="54375" y="8856"/>
                </a:lnTo>
                <a:close/>
              </a:path>
              <a:path w="127000" h="29210">
                <a:moveTo>
                  <a:pt x="120015" y="6857"/>
                </a:moveTo>
                <a:lnTo>
                  <a:pt x="122428" y="10921"/>
                </a:lnTo>
                <a:lnTo>
                  <a:pt x="122174" y="9905"/>
                </a:lnTo>
                <a:lnTo>
                  <a:pt x="121729" y="8572"/>
                </a:lnTo>
                <a:lnTo>
                  <a:pt x="120015" y="6857"/>
                </a:lnTo>
                <a:close/>
              </a:path>
              <a:path w="127000" h="29210">
                <a:moveTo>
                  <a:pt x="121729" y="8572"/>
                </a:moveTo>
                <a:lnTo>
                  <a:pt x="122174" y="9905"/>
                </a:lnTo>
                <a:lnTo>
                  <a:pt x="122428" y="10921"/>
                </a:lnTo>
                <a:lnTo>
                  <a:pt x="124130" y="10921"/>
                </a:lnTo>
                <a:lnTo>
                  <a:pt x="121729" y="8572"/>
                </a:lnTo>
                <a:close/>
              </a:path>
              <a:path w="127000" h="29210">
                <a:moveTo>
                  <a:pt x="55626" y="8762"/>
                </a:moveTo>
                <a:lnTo>
                  <a:pt x="54375" y="8856"/>
                </a:lnTo>
                <a:lnTo>
                  <a:pt x="54229" y="8889"/>
                </a:lnTo>
                <a:lnTo>
                  <a:pt x="55626" y="8762"/>
                </a:lnTo>
                <a:close/>
              </a:path>
              <a:path w="127000" h="29210">
                <a:moveTo>
                  <a:pt x="121146" y="8762"/>
                </a:moveTo>
                <a:lnTo>
                  <a:pt x="55626" y="8762"/>
                </a:lnTo>
                <a:lnTo>
                  <a:pt x="54229" y="8889"/>
                </a:lnTo>
                <a:lnTo>
                  <a:pt x="121221" y="8889"/>
                </a:lnTo>
                <a:close/>
              </a:path>
              <a:path w="127000" h="29210">
                <a:moveTo>
                  <a:pt x="66421" y="6095"/>
                </a:moveTo>
                <a:lnTo>
                  <a:pt x="54375" y="8856"/>
                </a:lnTo>
                <a:lnTo>
                  <a:pt x="55626" y="8762"/>
                </a:lnTo>
                <a:lnTo>
                  <a:pt x="121146" y="8762"/>
                </a:lnTo>
                <a:lnTo>
                  <a:pt x="120015" y="6857"/>
                </a:lnTo>
                <a:lnTo>
                  <a:pt x="120967" y="6857"/>
                </a:lnTo>
                <a:lnTo>
                  <a:pt x="120544" y="6350"/>
                </a:lnTo>
                <a:lnTo>
                  <a:pt x="65786" y="6350"/>
                </a:lnTo>
                <a:lnTo>
                  <a:pt x="66421" y="6095"/>
                </a:lnTo>
                <a:close/>
              </a:path>
              <a:path w="127000" h="29210">
                <a:moveTo>
                  <a:pt x="120967" y="6857"/>
                </a:moveTo>
                <a:lnTo>
                  <a:pt x="120015" y="6857"/>
                </a:lnTo>
                <a:lnTo>
                  <a:pt x="121729" y="8572"/>
                </a:lnTo>
                <a:lnTo>
                  <a:pt x="121285" y="7238"/>
                </a:lnTo>
                <a:lnTo>
                  <a:pt x="120967" y="6857"/>
                </a:lnTo>
                <a:close/>
              </a:path>
              <a:path w="127000" h="29210">
                <a:moveTo>
                  <a:pt x="103886" y="0"/>
                </a:moveTo>
                <a:lnTo>
                  <a:pt x="99187" y="0"/>
                </a:lnTo>
                <a:lnTo>
                  <a:pt x="97662" y="126"/>
                </a:lnTo>
                <a:lnTo>
                  <a:pt x="89789" y="1269"/>
                </a:lnTo>
                <a:lnTo>
                  <a:pt x="90170" y="1269"/>
                </a:lnTo>
                <a:lnTo>
                  <a:pt x="79121" y="2539"/>
                </a:lnTo>
                <a:lnTo>
                  <a:pt x="77216" y="2920"/>
                </a:lnTo>
                <a:lnTo>
                  <a:pt x="65786" y="6350"/>
                </a:lnTo>
                <a:lnTo>
                  <a:pt x="120544" y="6350"/>
                </a:lnTo>
                <a:lnTo>
                  <a:pt x="119380" y="4952"/>
                </a:lnTo>
                <a:lnTo>
                  <a:pt x="116840" y="3682"/>
                </a:lnTo>
                <a:lnTo>
                  <a:pt x="115189" y="2793"/>
                </a:lnTo>
                <a:lnTo>
                  <a:pt x="113030" y="2031"/>
                </a:lnTo>
                <a:lnTo>
                  <a:pt x="106553" y="380"/>
                </a:lnTo>
                <a:lnTo>
                  <a:pt x="10388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920359" y="2677286"/>
            <a:ext cx="256975" cy="184658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278371" y="2688589"/>
            <a:ext cx="480313" cy="20307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892543" y="2745739"/>
            <a:ext cx="384301" cy="13970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349235" y="2634488"/>
            <a:ext cx="113030" cy="245363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536505" y="2644901"/>
            <a:ext cx="375340" cy="233679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923795" y="3462654"/>
            <a:ext cx="322834" cy="16891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2333244" y="3437254"/>
            <a:ext cx="5008245" cy="1175385"/>
            <a:chOff x="2333244" y="3437254"/>
            <a:chExt cx="5008245" cy="1175385"/>
          </a:xfrm>
        </p:grpSpPr>
        <p:sp>
          <p:nvSpPr>
            <p:cNvPr id="42" name="object 42"/>
            <p:cNvSpPr/>
            <p:nvPr/>
          </p:nvSpPr>
          <p:spPr>
            <a:xfrm>
              <a:off x="2333244" y="3508882"/>
              <a:ext cx="308356" cy="141985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2706370" y="3482847"/>
              <a:ext cx="407746" cy="235584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5290185" y="3606672"/>
              <a:ext cx="163830" cy="121285"/>
            </a:xfrm>
            <a:custGeom>
              <a:avLst/>
              <a:gdLst/>
              <a:ahLst/>
              <a:cxnLst/>
              <a:rect l="l" t="t" r="r" b="b"/>
              <a:pathLst>
                <a:path w="163829" h="121285">
                  <a:moveTo>
                    <a:pt x="135255" y="107950"/>
                  </a:moveTo>
                  <a:lnTo>
                    <a:pt x="134632" y="104775"/>
                  </a:lnTo>
                  <a:lnTo>
                    <a:pt x="132715" y="94869"/>
                  </a:lnTo>
                  <a:lnTo>
                    <a:pt x="126238" y="90551"/>
                  </a:lnTo>
                  <a:lnTo>
                    <a:pt x="119761" y="91821"/>
                  </a:lnTo>
                  <a:lnTo>
                    <a:pt x="112014" y="93472"/>
                  </a:lnTo>
                  <a:lnTo>
                    <a:pt x="109842" y="96253"/>
                  </a:lnTo>
                  <a:lnTo>
                    <a:pt x="108585" y="96139"/>
                  </a:lnTo>
                  <a:lnTo>
                    <a:pt x="100152" y="95631"/>
                  </a:lnTo>
                  <a:lnTo>
                    <a:pt x="98044" y="95504"/>
                  </a:lnTo>
                  <a:lnTo>
                    <a:pt x="98298" y="95631"/>
                  </a:lnTo>
                  <a:lnTo>
                    <a:pt x="95415" y="95377"/>
                  </a:lnTo>
                  <a:lnTo>
                    <a:pt x="93992" y="95250"/>
                  </a:lnTo>
                  <a:lnTo>
                    <a:pt x="83947" y="94361"/>
                  </a:lnTo>
                  <a:lnTo>
                    <a:pt x="83693" y="94234"/>
                  </a:lnTo>
                  <a:lnTo>
                    <a:pt x="70612" y="93472"/>
                  </a:lnTo>
                  <a:lnTo>
                    <a:pt x="67945" y="93599"/>
                  </a:lnTo>
                  <a:lnTo>
                    <a:pt x="57810" y="95288"/>
                  </a:lnTo>
                  <a:lnTo>
                    <a:pt x="45085" y="95758"/>
                  </a:lnTo>
                  <a:lnTo>
                    <a:pt x="44831" y="95758"/>
                  </a:lnTo>
                  <a:lnTo>
                    <a:pt x="23876" y="97028"/>
                  </a:lnTo>
                  <a:lnTo>
                    <a:pt x="23495" y="97028"/>
                  </a:lnTo>
                  <a:lnTo>
                    <a:pt x="0" y="104394"/>
                  </a:lnTo>
                  <a:lnTo>
                    <a:pt x="0" y="107442"/>
                  </a:lnTo>
                  <a:lnTo>
                    <a:pt x="23495" y="115570"/>
                  </a:lnTo>
                  <a:lnTo>
                    <a:pt x="23876" y="115570"/>
                  </a:lnTo>
                  <a:lnTo>
                    <a:pt x="44831" y="116840"/>
                  </a:lnTo>
                  <a:lnTo>
                    <a:pt x="58801" y="117348"/>
                  </a:lnTo>
                  <a:lnTo>
                    <a:pt x="69761" y="116332"/>
                  </a:lnTo>
                  <a:lnTo>
                    <a:pt x="81661" y="117602"/>
                  </a:lnTo>
                  <a:lnTo>
                    <a:pt x="81534" y="117475"/>
                  </a:lnTo>
                  <a:lnTo>
                    <a:pt x="96012" y="119126"/>
                  </a:lnTo>
                  <a:lnTo>
                    <a:pt x="96393" y="119126"/>
                  </a:lnTo>
                  <a:lnTo>
                    <a:pt x="106680" y="120015"/>
                  </a:lnTo>
                  <a:lnTo>
                    <a:pt x="119507" y="121031"/>
                  </a:lnTo>
                  <a:lnTo>
                    <a:pt x="122936" y="119761"/>
                  </a:lnTo>
                  <a:lnTo>
                    <a:pt x="125336" y="117475"/>
                  </a:lnTo>
                  <a:lnTo>
                    <a:pt x="126619" y="116205"/>
                  </a:lnTo>
                  <a:lnTo>
                    <a:pt x="126746" y="116078"/>
                  </a:lnTo>
                  <a:lnTo>
                    <a:pt x="127254" y="115570"/>
                  </a:lnTo>
                  <a:lnTo>
                    <a:pt x="127901" y="114973"/>
                  </a:lnTo>
                  <a:lnTo>
                    <a:pt x="131064" y="114300"/>
                  </a:lnTo>
                  <a:lnTo>
                    <a:pt x="135255" y="107950"/>
                  </a:lnTo>
                  <a:close/>
                </a:path>
                <a:path w="163829" h="121285">
                  <a:moveTo>
                    <a:pt x="142430" y="17094"/>
                  </a:moveTo>
                  <a:lnTo>
                    <a:pt x="141884" y="18034"/>
                  </a:lnTo>
                  <a:lnTo>
                    <a:pt x="141770" y="18211"/>
                  </a:lnTo>
                  <a:lnTo>
                    <a:pt x="142367" y="17780"/>
                  </a:lnTo>
                  <a:lnTo>
                    <a:pt x="142430" y="17094"/>
                  </a:lnTo>
                  <a:close/>
                </a:path>
                <a:path w="163829" h="121285">
                  <a:moveTo>
                    <a:pt x="163830" y="18034"/>
                  </a:moveTo>
                  <a:lnTo>
                    <a:pt x="163677" y="15875"/>
                  </a:lnTo>
                  <a:lnTo>
                    <a:pt x="163614" y="14986"/>
                  </a:lnTo>
                  <a:lnTo>
                    <a:pt x="163195" y="9017"/>
                  </a:lnTo>
                  <a:lnTo>
                    <a:pt x="158623" y="4699"/>
                  </a:lnTo>
                  <a:lnTo>
                    <a:pt x="147574" y="4699"/>
                  </a:lnTo>
                  <a:lnTo>
                    <a:pt x="143002" y="9017"/>
                  </a:lnTo>
                  <a:lnTo>
                    <a:pt x="142481" y="16332"/>
                  </a:lnTo>
                  <a:lnTo>
                    <a:pt x="142443" y="16814"/>
                  </a:lnTo>
                  <a:lnTo>
                    <a:pt x="142430" y="17081"/>
                  </a:lnTo>
                  <a:lnTo>
                    <a:pt x="142367" y="18034"/>
                  </a:lnTo>
                  <a:lnTo>
                    <a:pt x="142379" y="17780"/>
                  </a:lnTo>
                  <a:lnTo>
                    <a:pt x="141770" y="18211"/>
                  </a:lnTo>
                  <a:lnTo>
                    <a:pt x="141605" y="18338"/>
                  </a:lnTo>
                  <a:lnTo>
                    <a:pt x="139573" y="19812"/>
                  </a:lnTo>
                  <a:lnTo>
                    <a:pt x="141135" y="18669"/>
                  </a:lnTo>
                  <a:lnTo>
                    <a:pt x="141605" y="18338"/>
                  </a:lnTo>
                  <a:lnTo>
                    <a:pt x="141732" y="18288"/>
                  </a:lnTo>
                  <a:lnTo>
                    <a:pt x="141808" y="18084"/>
                  </a:lnTo>
                  <a:lnTo>
                    <a:pt x="142405" y="17119"/>
                  </a:lnTo>
                  <a:lnTo>
                    <a:pt x="142443" y="16814"/>
                  </a:lnTo>
                  <a:lnTo>
                    <a:pt x="142481" y="16332"/>
                  </a:lnTo>
                  <a:lnTo>
                    <a:pt x="142125" y="17246"/>
                  </a:lnTo>
                  <a:lnTo>
                    <a:pt x="142049" y="17437"/>
                  </a:lnTo>
                  <a:lnTo>
                    <a:pt x="141986" y="17614"/>
                  </a:lnTo>
                  <a:lnTo>
                    <a:pt x="141427" y="18288"/>
                  </a:lnTo>
                  <a:lnTo>
                    <a:pt x="141960" y="17640"/>
                  </a:lnTo>
                  <a:lnTo>
                    <a:pt x="142049" y="17437"/>
                  </a:lnTo>
                  <a:lnTo>
                    <a:pt x="141846" y="17640"/>
                  </a:lnTo>
                  <a:lnTo>
                    <a:pt x="140830" y="18605"/>
                  </a:lnTo>
                  <a:lnTo>
                    <a:pt x="137414" y="20447"/>
                  </a:lnTo>
                  <a:lnTo>
                    <a:pt x="136398" y="20955"/>
                  </a:lnTo>
                  <a:lnTo>
                    <a:pt x="134886" y="21932"/>
                  </a:lnTo>
                  <a:lnTo>
                    <a:pt x="127381" y="22479"/>
                  </a:lnTo>
                  <a:lnTo>
                    <a:pt x="126619" y="22606"/>
                  </a:lnTo>
                  <a:lnTo>
                    <a:pt x="120243" y="23533"/>
                  </a:lnTo>
                  <a:lnTo>
                    <a:pt x="117005" y="23241"/>
                  </a:lnTo>
                  <a:lnTo>
                    <a:pt x="114579" y="23025"/>
                  </a:lnTo>
                  <a:lnTo>
                    <a:pt x="114414" y="22987"/>
                  </a:lnTo>
                  <a:lnTo>
                    <a:pt x="102870" y="20447"/>
                  </a:lnTo>
                  <a:lnTo>
                    <a:pt x="102743" y="20447"/>
                  </a:lnTo>
                  <a:lnTo>
                    <a:pt x="94488" y="18796"/>
                  </a:lnTo>
                  <a:lnTo>
                    <a:pt x="93218" y="18542"/>
                  </a:lnTo>
                  <a:lnTo>
                    <a:pt x="92837" y="18415"/>
                  </a:lnTo>
                  <a:lnTo>
                    <a:pt x="79502" y="13970"/>
                  </a:lnTo>
                  <a:lnTo>
                    <a:pt x="79248" y="13843"/>
                  </a:lnTo>
                  <a:lnTo>
                    <a:pt x="55130" y="6223"/>
                  </a:lnTo>
                  <a:lnTo>
                    <a:pt x="54914" y="6159"/>
                  </a:lnTo>
                  <a:lnTo>
                    <a:pt x="54749" y="6096"/>
                  </a:lnTo>
                  <a:lnTo>
                    <a:pt x="44577" y="2540"/>
                  </a:lnTo>
                  <a:lnTo>
                    <a:pt x="44704" y="2540"/>
                  </a:lnTo>
                  <a:lnTo>
                    <a:pt x="42418" y="1778"/>
                  </a:lnTo>
                  <a:lnTo>
                    <a:pt x="37592" y="0"/>
                  </a:lnTo>
                  <a:lnTo>
                    <a:pt x="32258" y="2159"/>
                  </a:lnTo>
                  <a:lnTo>
                    <a:pt x="27686" y="11303"/>
                  </a:lnTo>
                  <a:lnTo>
                    <a:pt x="29083" y="16891"/>
                  </a:lnTo>
                  <a:lnTo>
                    <a:pt x="33401" y="19685"/>
                  </a:lnTo>
                  <a:lnTo>
                    <a:pt x="35433" y="21082"/>
                  </a:lnTo>
                  <a:lnTo>
                    <a:pt x="37211" y="21971"/>
                  </a:lnTo>
                  <a:lnTo>
                    <a:pt x="48260" y="26416"/>
                  </a:lnTo>
                  <a:lnTo>
                    <a:pt x="72263" y="34429"/>
                  </a:lnTo>
                  <a:lnTo>
                    <a:pt x="72605" y="34544"/>
                  </a:lnTo>
                  <a:lnTo>
                    <a:pt x="86614" y="39624"/>
                  </a:lnTo>
                  <a:lnTo>
                    <a:pt x="88011" y="40005"/>
                  </a:lnTo>
                  <a:lnTo>
                    <a:pt x="98044" y="42291"/>
                  </a:lnTo>
                  <a:lnTo>
                    <a:pt x="97917" y="42291"/>
                  </a:lnTo>
                  <a:lnTo>
                    <a:pt x="110490" y="45339"/>
                  </a:lnTo>
                  <a:lnTo>
                    <a:pt x="111887" y="45593"/>
                  </a:lnTo>
                  <a:lnTo>
                    <a:pt x="118999" y="46355"/>
                  </a:lnTo>
                  <a:lnTo>
                    <a:pt x="121793" y="46355"/>
                  </a:lnTo>
                  <a:lnTo>
                    <a:pt x="129667" y="45339"/>
                  </a:lnTo>
                  <a:lnTo>
                    <a:pt x="129032" y="45339"/>
                  </a:lnTo>
                  <a:lnTo>
                    <a:pt x="141351" y="44577"/>
                  </a:lnTo>
                  <a:lnTo>
                    <a:pt x="143129" y="43942"/>
                  </a:lnTo>
                  <a:lnTo>
                    <a:pt x="147701" y="41148"/>
                  </a:lnTo>
                  <a:lnTo>
                    <a:pt x="148971" y="40513"/>
                  </a:lnTo>
                  <a:lnTo>
                    <a:pt x="163703" y="24511"/>
                  </a:lnTo>
                  <a:lnTo>
                    <a:pt x="163703" y="23749"/>
                  </a:lnTo>
                  <a:lnTo>
                    <a:pt x="163703" y="23495"/>
                  </a:lnTo>
                  <a:lnTo>
                    <a:pt x="163728" y="21717"/>
                  </a:lnTo>
                  <a:lnTo>
                    <a:pt x="163804" y="19812"/>
                  </a:lnTo>
                  <a:lnTo>
                    <a:pt x="163830" y="18034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5535422" y="3537076"/>
              <a:ext cx="546100" cy="177800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161417" y="3603751"/>
              <a:ext cx="332727" cy="124587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6564884" y="3535425"/>
              <a:ext cx="73533" cy="184912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6719697" y="3547109"/>
              <a:ext cx="271694" cy="242188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059422" y="3557523"/>
              <a:ext cx="141858" cy="165862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2548763" y="3437254"/>
              <a:ext cx="4792598" cy="1175004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6260119" y="4132452"/>
              <a:ext cx="134965" cy="120396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2" name="object 52"/>
          <p:cNvSpPr/>
          <p:nvPr/>
        </p:nvSpPr>
        <p:spPr>
          <a:xfrm>
            <a:off x="1942210" y="4008120"/>
            <a:ext cx="406907" cy="410591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7642460" y="4187190"/>
            <a:ext cx="158403" cy="104521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8058531" y="4069588"/>
            <a:ext cx="1594358" cy="360934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934336" y="4784597"/>
            <a:ext cx="432943" cy="247269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2458720" y="4859273"/>
            <a:ext cx="124587" cy="71755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2687320" y="4756530"/>
            <a:ext cx="561343" cy="253492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682416" y="4881117"/>
            <a:ext cx="150309" cy="89154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8016747" y="4849621"/>
            <a:ext cx="704656" cy="180466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8868918" y="4891532"/>
            <a:ext cx="409593" cy="125984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9381743" y="4832984"/>
            <a:ext cx="354329" cy="380238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2029841" y="5252211"/>
            <a:ext cx="512190" cy="265938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2737357" y="5343271"/>
            <a:ext cx="147815" cy="98806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3020186" y="4753102"/>
            <a:ext cx="4466590" cy="742315"/>
            <a:chOff x="3020186" y="4753102"/>
            <a:chExt cx="4466590" cy="742315"/>
          </a:xfrm>
        </p:grpSpPr>
        <p:sp>
          <p:nvSpPr>
            <p:cNvPr id="65" name="object 65"/>
            <p:cNvSpPr/>
            <p:nvPr/>
          </p:nvSpPr>
          <p:spPr>
            <a:xfrm>
              <a:off x="3313153" y="4787392"/>
              <a:ext cx="887625" cy="317881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3960494" y="4753102"/>
              <a:ext cx="3525901" cy="741807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3020186" y="5290947"/>
              <a:ext cx="610742" cy="200659"/>
            </a:xfrm>
            <a:prstGeom prst="rect">
              <a:avLst/>
            </a:prstGeom>
            <a:blipFill>
              <a:blip r:embed="rId5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3731259" y="5327650"/>
              <a:ext cx="154939" cy="159638"/>
            </a:xfrm>
            <a:prstGeom prst="rect">
              <a:avLst/>
            </a:prstGeom>
            <a:blipFill>
              <a:blip r:embed="rId5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9" name="object 69"/>
          <p:cNvSpPr/>
          <p:nvPr/>
        </p:nvSpPr>
        <p:spPr>
          <a:xfrm>
            <a:off x="4147058" y="5328284"/>
            <a:ext cx="4843018" cy="1525894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4868423" y="6055575"/>
            <a:ext cx="21590" cy="24130"/>
          </a:xfrm>
          <a:custGeom>
            <a:avLst/>
            <a:gdLst/>
            <a:ahLst/>
            <a:cxnLst/>
            <a:rect l="l" t="t" r="r" b="b"/>
            <a:pathLst>
              <a:path w="21589" h="24129">
                <a:moveTo>
                  <a:pt x="3118" y="17599"/>
                </a:moveTo>
                <a:lnTo>
                  <a:pt x="4566" y="19735"/>
                </a:lnTo>
                <a:lnTo>
                  <a:pt x="8122" y="21818"/>
                </a:lnTo>
                <a:lnTo>
                  <a:pt x="11932" y="23152"/>
                </a:lnTo>
                <a:lnTo>
                  <a:pt x="13710" y="23736"/>
                </a:lnTo>
                <a:lnTo>
                  <a:pt x="15615" y="23101"/>
                </a:lnTo>
                <a:lnTo>
                  <a:pt x="17884" y="19735"/>
                </a:lnTo>
                <a:lnTo>
                  <a:pt x="17647" y="19735"/>
                </a:lnTo>
                <a:lnTo>
                  <a:pt x="18035" y="19164"/>
                </a:lnTo>
                <a:lnTo>
                  <a:pt x="5455" y="19164"/>
                </a:lnTo>
                <a:lnTo>
                  <a:pt x="3296" y="17805"/>
                </a:lnTo>
                <a:lnTo>
                  <a:pt x="3118" y="17599"/>
                </a:lnTo>
                <a:close/>
              </a:path>
              <a:path w="21589" h="24129">
                <a:moveTo>
                  <a:pt x="18917" y="18186"/>
                </a:moveTo>
                <a:lnTo>
                  <a:pt x="17647" y="19735"/>
                </a:lnTo>
                <a:lnTo>
                  <a:pt x="17884" y="19735"/>
                </a:lnTo>
                <a:lnTo>
                  <a:pt x="18917" y="18186"/>
                </a:lnTo>
                <a:close/>
              </a:path>
              <a:path w="21589" h="24129">
                <a:moveTo>
                  <a:pt x="1137" y="11747"/>
                </a:moveTo>
                <a:lnTo>
                  <a:pt x="1264" y="12103"/>
                </a:lnTo>
                <a:lnTo>
                  <a:pt x="1391" y="13296"/>
                </a:lnTo>
                <a:lnTo>
                  <a:pt x="1899" y="15671"/>
                </a:lnTo>
                <a:lnTo>
                  <a:pt x="2026" y="15989"/>
                </a:lnTo>
                <a:lnTo>
                  <a:pt x="3118" y="17599"/>
                </a:lnTo>
                <a:lnTo>
                  <a:pt x="3296" y="17805"/>
                </a:lnTo>
                <a:lnTo>
                  <a:pt x="5455" y="19164"/>
                </a:lnTo>
                <a:lnTo>
                  <a:pt x="4376" y="18300"/>
                </a:lnTo>
                <a:lnTo>
                  <a:pt x="3931" y="17945"/>
                </a:lnTo>
                <a:lnTo>
                  <a:pt x="4140" y="17945"/>
                </a:lnTo>
                <a:lnTo>
                  <a:pt x="1137" y="11747"/>
                </a:lnTo>
                <a:close/>
              </a:path>
              <a:path w="21589" h="24129">
                <a:moveTo>
                  <a:pt x="21076" y="11747"/>
                </a:moveTo>
                <a:lnTo>
                  <a:pt x="1137" y="11747"/>
                </a:lnTo>
                <a:lnTo>
                  <a:pt x="4257" y="18186"/>
                </a:lnTo>
                <a:lnTo>
                  <a:pt x="5455" y="19164"/>
                </a:lnTo>
                <a:lnTo>
                  <a:pt x="18035" y="19164"/>
                </a:lnTo>
                <a:lnTo>
                  <a:pt x="20187" y="15989"/>
                </a:lnTo>
                <a:lnTo>
                  <a:pt x="20314" y="15671"/>
                </a:lnTo>
                <a:lnTo>
                  <a:pt x="20949" y="13296"/>
                </a:lnTo>
                <a:lnTo>
                  <a:pt x="21076" y="11747"/>
                </a:lnTo>
                <a:close/>
              </a:path>
              <a:path w="21589" h="24129">
                <a:moveTo>
                  <a:pt x="3931" y="17945"/>
                </a:moveTo>
                <a:lnTo>
                  <a:pt x="4312" y="18300"/>
                </a:lnTo>
                <a:lnTo>
                  <a:pt x="3931" y="17945"/>
                </a:lnTo>
                <a:close/>
              </a:path>
              <a:path w="21589" h="24129">
                <a:moveTo>
                  <a:pt x="4272" y="18217"/>
                </a:moveTo>
                <a:close/>
              </a:path>
              <a:path w="21589" h="24129">
                <a:moveTo>
                  <a:pt x="4140" y="17945"/>
                </a:moveTo>
                <a:lnTo>
                  <a:pt x="3931" y="17945"/>
                </a:lnTo>
                <a:lnTo>
                  <a:pt x="4272" y="18217"/>
                </a:lnTo>
                <a:lnTo>
                  <a:pt x="4140" y="17945"/>
                </a:lnTo>
                <a:close/>
              </a:path>
              <a:path w="21589" h="24129">
                <a:moveTo>
                  <a:pt x="13329" y="0"/>
                </a:moveTo>
                <a:lnTo>
                  <a:pt x="5836" y="584"/>
                </a:lnTo>
                <a:lnTo>
                  <a:pt x="2534" y="2946"/>
                </a:lnTo>
                <a:lnTo>
                  <a:pt x="1137" y="6413"/>
                </a:lnTo>
                <a:lnTo>
                  <a:pt x="0" y="8966"/>
                </a:lnTo>
                <a:lnTo>
                  <a:pt x="5" y="11747"/>
                </a:lnTo>
                <a:lnTo>
                  <a:pt x="1010" y="14147"/>
                </a:lnTo>
                <a:lnTo>
                  <a:pt x="1137" y="14274"/>
                </a:lnTo>
                <a:lnTo>
                  <a:pt x="1899" y="16192"/>
                </a:lnTo>
                <a:lnTo>
                  <a:pt x="3118" y="17599"/>
                </a:lnTo>
                <a:lnTo>
                  <a:pt x="2026" y="15989"/>
                </a:lnTo>
                <a:lnTo>
                  <a:pt x="1899" y="15671"/>
                </a:lnTo>
                <a:lnTo>
                  <a:pt x="1391" y="13296"/>
                </a:lnTo>
                <a:lnTo>
                  <a:pt x="1264" y="12103"/>
                </a:lnTo>
                <a:lnTo>
                  <a:pt x="1137" y="11747"/>
                </a:lnTo>
                <a:lnTo>
                  <a:pt x="21076" y="11747"/>
                </a:lnTo>
                <a:lnTo>
                  <a:pt x="21203" y="8966"/>
                </a:lnTo>
                <a:lnTo>
                  <a:pt x="20314" y="6248"/>
                </a:lnTo>
                <a:lnTo>
                  <a:pt x="19547" y="5435"/>
                </a:lnTo>
                <a:lnTo>
                  <a:pt x="19171" y="5435"/>
                </a:lnTo>
                <a:lnTo>
                  <a:pt x="18028" y="3860"/>
                </a:lnTo>
                <a:lnTo>
                  <a:pt x="18232" y="3860"/>
                </a:lnTo>
                <a:lnTo>
                  <a:pt x="17012" y="1816"/>
                </a:lnTo>
                <a:lnTo>
                  <a:pt x="13329" y="0"/>
                </a:lnTo>
                <a:close/>
              </a:path>
              <a:path w="21589" h="24129">
                <a:moveTo>
                  <a:pt x="18028" y="3860"/>
                </a:moveTo>
                <a:lnTo>
                  <a:pt x="19171" y="5435"/>
                </a:lnTo>
                <a:lnTo>
                  <a:pt x="18524" y="4351"/>
                </a:lnTo>
                <a:lnTo>
                  <a:pt x="18028" y="3860"/>
                </a:lnTo>
                <a:close/>
              </a:path>
              <a:path w="21589" h="24129">
                <a:moveTo>
                  <a:pt x="18524" y="4351"/>
                </a:moveTo>
                <a:lnTo>
                  <a:pt x="19171" y="5435"/>
                </a:lnTo>
                <a:lnTo>
                  <a:pt x="19547" y="5435"/>
                </a:lnTo>
                <a:lnTo>
                  <a:pt x="18524" y="4351"/>
                </a:lnTo>
                <a:close/>
              </a:path>
              <a:path w="21589" h="24129">
                <a:moveTo>
                  <a:pt x="18232" y="3860"/>
                </a:moveTo>
                <a:lnTo>
                  <a:pt x="18028" y="3860"/>
                </a:lnTo>
                <a:lnTo>
                  <a:pt x="18524" y="4351"/>
                </a:lnTo>
                <a:lnTo>
                  <a:pt x="18232" y="386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2144570" y="6059080"/>
            <a:ext cx="2114550" cy="541655"/>
            <a:chOff x="2144570" y="6059080"/>
            <a:chExt cx="2114550" cy="541655"/>
          </a:xfrm>
        </p:grpSpPr>
        <p:sp>
          <p:nvSpPr>
            <p:cNvPr id="72" name="object 72"/>
            <p:cNvSpPr/>
            <p:nvPr/>
          </p:nvSpPr>
          <p:spPr>
            <a:xfrm>
              <a:off x="2144570" y="6107480"/>
              <a:ext cx="553798" cy="375119"/>
            </a:xfrm>
            <a:prstGeom prst="rect">
              <a:avLst/>
            </a:prstGeom>
            <a:blipFill>
              <a:blip r:embed="rId6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2633852" y="6059080"/>
              <a:ext cx="1625219" cy="541337"/>
            </a:xfrm>
            <a:prstGeom prst="rect">
              <a:avLst/>
            </a:prstGeom>
            <a:blipFill>
              <a:blip r:embed="rId6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4" name="object 74"/>
          <p:cNvSpPr/>
          <p:nvPr/>
        </p:nvSpPr>
        <p:spPr>
          <a:xfrm>
            <a:off x="9576181" y="6084328"/>
            <a:ext cx="344804" cy="213359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9140607" y="6138379"/>
            <a:ext cx="279872" cy="373634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4662740" y="6370281"/>
            <a:ext cx="346266" cy="390166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8840343" y="6355994"/>
            <a:ext cx="249130" cy="190500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9576679" y="6375539"/>
            <a:ext cx="497977" cy="210616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5122417" y="6585394"/>
            <a:ext cx="280670" cy="179772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6616192" y="6611658"/>
            <a:ext cx="196596" cy="169525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928313" y="2823564"/>
            <a:ext cx="4095130" cy="3682773"/>
            <a:chOff x="3921144" y="3632438"/>
            <a:chExt cx="4095130" cy="3682773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144" y="3632438"/>
              <a:ext cx="4095130" cy="3682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Oval 7"/>
            <p:cNvSpPr/>
            <p:nvPr/>
          </p:nvSpPr>
          <p:spPr>
            <a:xfrm>
              <a:off x="4860474" y="4673379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4798493" y="5761903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5710610" y="4825799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31348" y="5027447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687786" y="5629214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101982" y="2852788"/>
            <a:ext cx="4095130" cy="3682773"/>
            <a:chOff x="0" y="185723"/>
            <a:chExt cx="4095130" cy="368277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5723"/>
              <a:ext cx="4095130" cy="3682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Oval 14"/>
            <p:cNvSpPr/>
            <p:nvPr/>
          </p:nvSpPr>
          <p:spPr>
            <a:xfrm>
              <a:off x="1023254" y="982081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578425" y="1686248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1023254" y="1787623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2302324" y="2413210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2209796" y="1261706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1666563" y="916767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2579910" y="1785922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022198" y="2367971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672438" y="787832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948539" y="2029475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1643735" y="2571389"/>
              <a:ext cx="370114" cy="3701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680408" y="2438844"/>
            <a:ext cx="750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Calibri"/>
              </a:rPr>
              <a:t>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93496" y="2425066"/>
            <a:ext cx="7500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Calibri"/>
              </a:rPr>
              <a:t>B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438400" y="1011142"/>
            <a:ext cx="7211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Calibri"/>
              </a:rPr>
              <a:t>Only the solutes are shown in the following solutions.  Which lettered beaker has the lowest vapor pressure?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9E868F1-6993-4F36-A2CB-DABD00ACD07E}"/>
                  </a:ext>
                </a:extLst>
              </p14:cNvPr>
              <p14:cNvContentPartPr/>
              <p14:nvPr/>
            </p14:nvContentPartPr>
            <p14:xfrm>
              <a:off x="2783160" y="2540520"/>
              <a:ext cx="2662560" cy="42544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9E868F1-6993-4F36-A2CB-DABD00ACD07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73800" y="2531160"/>
                <a:ext cx="2681280" cy="427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6393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9BE360-3C86-4701-95EA-45EACCC18D73}"/>
              </a:ext>
            </a:extLst>
          </p:cNvPr>
          <p:cNvSpPr/>
          <p:nvPr/>
        </p:nvSpPr>
        <p:spPr>
          <a:xfrm>
            <a:off x="439024" y="437812"/>
            <a:ext cx="11246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At room temperature and 1 atm, the vapor pressure of isobutyl benzoate is 237 mm Hg, and the vapor pressure of vinyl acetate is 72.5 mm Hg. What is the total vapor pressure over a solution composed of these two substances when </a:t>
            </a:r>
            <a:r>
              <a:rPr lang="el-GR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Χ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isobutyl benzoate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0.850.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9FE94DD-7407-4DC9-B3E4-CAC6DDD0B7FC}"/>
                  </a:ext>
                </a:extLst>
              </p14:cNvPr>
              <p14:cNvContentPartPr/>
              <p14:nvPr/>
            </p14:nvContentPartPr>
            <p14:xfrm>
              <a:off x="532440" y="2695320"/>
              <a:ext cx="10369800" cy="3281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9FE94DD-7407-4DC9-B3E4-CAC6DDD0B7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080" y="2685960"/>
                <a:ext cx="10388520" cy="330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8140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4FB159-8A4F-4BD4-8DFA-761900E21E91}"/>
              </a:ext>
            </a:extLst>
          </p:cNvPr>
          <p:cNvSpPr/>
          <p:nvPr/>
        </p:nvSpPr>
        <p:spPr>
          <a:xfrm>
            <a:off x="531302" y="395705"/>
            <a:ext cx="111377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Choose the aqueous solution with the 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lowest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vapor pressure. These are all solutions of nonvolatile solutes and you should assume ideal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van't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Hoff factors where applicable.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0.120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0.040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(NH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SO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0.060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Li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0.030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RbC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They all have the same vapor pressure.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C3E91A3-F094-4405-A541-4EDED95CAEC4}"/>
                  </a:ext>
                </a:extLst>
              </p14:cNvPr>
              <p14:cNvContentPartPr/>
              <p14:nvPr/>
            </p14:nvContentPartPr>
            <p14:xfrm>
              <a:off x="462240" y="2151000"/>
              <a:ext cx="10243080" cy="1644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C3E91A3-F094-4405-A541-4EDED95CAEC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880" y="2141640"/>
                <a:ext cx="10261800" cy="166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0405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E00D0DB-3D00-470F-AA93-4C779D405819}"/>
              </a:ext>
            </a:extLst>
          </p:cNvPr>
          <p:cNvSpPr/>
          <p:nvPr/>
        </p:nvSpPr>
        <p:spPr>
          <a:xfrm>
            <a:off x="581636" y="509037"/>
            <a:ext cx="1137267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Which of the following should have the largest Henry's law constant (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in water?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Ne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CO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Br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endParaRPr lang="en-US" sz="2800" baseline="-250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83DC307-45F8-4357-AFE7-D1496725B993}"/>
                  </a:ext>
                </a:extLst>
              </p14:cNvPr>
              <p14:cNvContentPartPr/>
              <p14:nvPr/>
            </p14:nvContentPartPr>
            <p14:xfrm>
              <a:off x="431640" y="2225880"/>
              <a:ext cx="659160" cy="480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83DC307-45F8-4357-AFE7-D1496725B9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2280" y="2216520"/>
                <a:ext cx="677880" cy="49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562004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65DD42-9E02-4AB2-A3AE-858C4C100D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D47A67-309B-40ED-8817-9ED67F071A35}">
  <ds:schemaRefs>
    <ds:schemaRef ds:uri="http://purl.org/dc/elements/1.1/"/>
    <ds:schemaRef ds:uri="http://schemas.microsoft.com/office/infopath/2007/PartnerControls"/>
    <ds:schemaRef ds:uri="http://purl.org/dc/terms/"/>
    <ds:schemaRef ds:uri="http://www.w3.org/XML/1998/namespace"/>
    <ds:schemaRef ds:uri="http://schemas.microsoft.com/sharepoint/v3"/>
    <ds:schemaRef ds:uri="6f89d419-4ffd-47bb-9324-452bed66a7b5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330354a9-d728-46c7-abbf-3220e4bf05e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ABE1A8E-554B-40E0-AC82-06573284AF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2733</TotalTime>
  <Words>435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Palatino Linotype</vt:lpstr>
      <vt:lpstr>Times New Roman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Concentration of alcohol in adult beverages is typically expressed as  Proof. Proof is simply double the % by volume (% v/v).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16</cp:revision>
  <dcterms:created xsi:type="dcterms:W3CDTF">2020-06-23T19:09:59Z</dcterms:created>
  <dcterms:modified xsi:type="dcterms:W3CDTF">2020-10-05T16:16:22Z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