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12" r:id="rId5"/>
    <p:sldId id="287" r:id="rId6"/>
    <p:sldId id="288" r:id="rId7"/>
    <p:sldId id="320" r:id="rId8"/>
    <p:sldId id="292" r:id="rId9"/>
    <p:sldId id="293" r:id="rId10"/>
    <p:sldId id="294" r:id="rId11"/>
    <p:sldId id="321" r:id="rId12"/>
    <p:sldId id="295" r:id="rId13"/>
    <p:sldId id="322" r:id="rId14"/>
    <p:sldId id="323" r:id="rId15"/>
    <p:sldId id="324" r:id="rId16"/>
    <p:sldId id="32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69" d="100"/>
          <a:sy n="69" d="100"/>
        </p:scale>
        <p:origin x="52" y="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1T18:53:46.65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1219 15296 252 0,'25'-41'203'15,"-26"32"19"-15,-2 1-62 16,-1-2-21-16,1 2-33 15,-1 0-11-15,-1-2-20 16,-2 2-7-16,0-3-10 0,0-1-5 16,0 2-6-16,0-3-2 15,-6 1-9-15,-2-1-3 16,-6 0-9-16,-4 0-4 16,0 1-6-16,-4 0-3 15,-5 1-2-15,1 0-2 16,4 6 0-16,4 1-2 15,-3 6-1-15,-2 6 0 16,-12 4-2-16,-6 2-1 16,4 8 0-16,2 2-1 0,1 9-1 15,-4 6-1-15,4 4-1 16,5-1 1-16,2 1-1 16,10-2 0-16,3 1 0 15,-9 3-1-15,8 2 1 16,-3 2 1-16,-8 4 2 15,9 1 2-15,-3 4 5 16,3-1 0-16,9-2 1 16,2-1-1-16,5-5-2 15,4-2-1-15,3-2-1 16,4-3-1-16,6-5 0 16,2-3 0-16,8-5 2 15,7 0 2-15,9 0 6 16,5 2 5-16,-4-1 8 15,0-3 6-15,-1 2 2 16,0-6-1-16,16-5 1 0,0-3-1 16,8-15 2-16,8-7-1 15,0-14-7-15,-3-5-3 16,10-7-8-16,-4 1-2 16,-3-4 0-16,4 4 2 0,-13 0 4 15,0 1 3-15,-3 0 2 16,-3-4 0-1,-12-4 3-15,-8-2 3 0,-9-8 5 16,-5 2 3-16,-9-10 5 16,0-5 1-16,-10 1-4 15,-6-5-5-15,6 3-13 16,-7 1-7-16,6-2-7 16,0 0-2-16,-14-4-3 15,5 6-1-15,-7-1-1 16,-7 2-1-16,0 11 0 15,-10 0 0-15,-12 12 0 16,2 7-1-16,-7 2-1 16,1 7-1-16,-5 9 1 15,-5 1-2-15,7 12 0 16,0 0 0-16,-2 6-1 0,5 5 1 16,-3 4 0-16,-2 6 1 15,8 0 1-15,3 0 0 16,3 1 2-16,7-5 0 15,7-3 1-15,4-3 0 16,8-3 43-16,-3-2-68 16,10-1-44-16,6-4-187 15,7 0 135-15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2.14286" units="1/cm"/>
          <inkml:channelProperty channel="T" name="resolution" value="1" units="1/dev"/>
        </inkml:channelProperties>
      </inkml:inkSource>
      <inkml:timestamp xml:id="ts0" timeString="2017-04-16T20:55:53.4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20179 12100 0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21:53:02.57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21936 2741 315 0,'6'-7'211'0,"-1"-3"35"16,2 3-30-16,-2-1-33 16,-1 0-12-16,1 3-30 15,-4-5-12-15,2 6-15 16,-3-1-8-16,0 1-18 0,0 3-12 15,0 0-22-15,0 1-12 16,0 0-21-16,-1 0-10 16,0 0-10-16,0 14 0 15,-1 13-1-15,-5 29 0 16,2-22 0-16,-2 3-1 0,-1 3 0 16,1 3 1-16,-3 2 0 15,-1 0 1-15,-1 1 0 16,0 0 1-16,1-1 0 15,1-4 0-15,1-6 0 16,-2-3 1-16,3-8 0 16,3-4 1-16,-1-7 3 15,5-4 3-15,-1-5 7 16,-3-7 2-16,5-3-15 16,-1-6-26-16,0-8-123 15,4-3-124-15,14-10 165 16</inkml:trace>
  <inkml:trace contextRef="#ctx0" brushRef="#br0" timeOffset="365.877">22274 2613 730 0,'4'-10'359'15,"-4"4"-112"-15,-1 3-40 16,2 3-68-16,-2 0-34 16,0 0-49-16,-1 0-16 15,-2 15-15-15,-11 37-1 0,3-20-6 16,6 10 1-16,-11 8 3 16,8 4 0-16,-4 3-1 15,-3-2-3-15,2-1-8 16,2 2-2-16,3-3-2 15,3 1 0-15,-1-11-1 16,-3-3 0-16,4-9 1 16,-1-3-1-16,2-3 3 15,-2-6-2-15,1-5 3 16,-1-4 2-16,1-8 10 16,-1-2-6-16,1-7-80 15,2-4-79-15,-1-6 84 16</inkml:trace>
  <inkml:trace contextRef="#ctx0" brushRef="#br0" timeOffset="964.403">21749 3123 656 0,'-3'-8'337'0,"3"-3"-75"16,7 2-42-16,3-1-41 16,0 0-19-16,-5 4-45 15,2 2-25-15,-4 9-46 16,1 6-14-16,-6 10-14 15,-4 5 1-15,0 10 2 16,-1 1 1-16,0 3-5 16,7 3-2-16,0-4-3 15,3 2 0-15,4-4-1 16,-7-2-1-16,1-1 1 16,2 0-2-16,1-1 0 15,4-1-1-15,-3-6 0 16,-3-3 0-16,0-6 2 0,1 0 1 15,2-7 3-15,-3-6 4 16,5-5 16-16,-6-7 1 16,3-7-1-16,5-4-4 15,5-7-18-15,9-2-4 16,6-4-3-16,3 0 0 16,6 0-2-16,-3 1 0 15,6 1 0-15,2-1 0 16,2 5 0-16,2 0 0 0,-2 2-1 15,-8 4 1-15,-7 4-1 16,-10-1 0-16,-3 5-1 16,-4 1-1-16,-4 8-4 15,1 3 17-15,-7 8-146 16,1-2-126-16,9 7 169 16</inkml:trace>
  <inkml:trace contextRef="#ctx0" brushRef="#br0" timeOffset="2347.778">21506 4168 794 0,'12'-37'374'16,"-10"29"-153"-16,0 4-27 15,0 2-61-15,-2 0-21 16,0 2-35-16,0 0-19 15,0 0-24-15,0 0-10 0,-1 3-8 16,-1 18-3-16,-6 32-2 16,2-23-3-16,-3 9-3 15,0-3 0-15,-3-1-2 16,1-2 1-16,0-2-1 16,3-1 1-16,-3-6 0 15,2-1 1-15,3-11 2 16,1-3 3-16,5-9 13 15,0-6 2-15,1-10-2 16,1-6-2-16,3-10-14 16,2-5-3-16,4-4-4 15,2 0-1-15,7 3-4 16,2-2-2-16,-1 12 1 16,-3-2 2-16,1 13-1 15,-3 6 0-15,0 6-1 0,-2 3-1 16,-4 4 0-16,0 4-1 15,-2 7 4-15,2 6 0 16,-2 0 4-16,0 0-1 16,3-2 1-16,4 4 0 15,-2-4 1-15,3 1 1 16,1-2-1-16,0-5 0 16,4 0 0-16,-4-5 1 0,-3-3 2 15,1-3 1-15,-6-3 4 16,6-5 1-16,2-8 1 15,-2-4-1-15,9-3-3 16,-3-2-1-16,0 0 0 16,-4-1-1-16,-4 2 1 15,-2-1 0-15,-5 6-1 16,-5 5 1-16,-1 7-2 16,-4 0 0-16,-4 5-1 15,-1 4-1-15,-4-2-1 16,-1 9-1-16,-3 5-2 15,0 3 0-15,0 5 0 16,1 0-1-16,-2 4 1 16,0 0 0-16,-4 5 0 15,3 1 0-15,4 2 2 16,3-2-1-16,8 1 1 0,-3 2 1 16,5-5 1-16,-1 1-1 15,-1-6 1-15,3-1 0 16,6-3 0-16,2-5 1 15,14-1 0-15,1-4 1 16,2-9 2-16,4-3 1 16,0-10 1-16,1-2-1 15,3-4-3-15,3-1-3 16,-1-5-28-16,0-1-53 0,2 2-229 16,0 1 205-16</inkml:trace>
  <inkml:trace contextRef="#ctx0" brushRef="#br0" timeOffset="3249.627">22797 3919 590 0,'5'-12'337'0,"-6"4"-34"16,0 2-59-16,5 2-56 16,-4 4-29-16,0 0-62 15,0 0-26-15,0 0-44 16,0 0-10-16,0 4-7 15,2 17-1-15,-5 41-4 16,-4-20 0-16,-3 12-2 16,-1 5 0-16,0 3 0 15,-1-4-1-15,3-3 1 16,-6-7 0-16,7 1 1 16,-6-3 1-16,-1-4-1 15,-2-3 0-15,-4-8 1 0,6-7 1 16,1-10 7-16,5-5 8 15,4-9 8-15,-1-10 1 16,2-11-5-16,1-4-9 16,1-12-12-16,3 0-4 15,5-2 0-15,3 0-1 16,-3 5 2-16,-1 0 1 16,-9 4 0-16,-6 6-2 15,-9 3-7-15,-3 8-4 16,-3 9-4-16,-5-2-2 0,-2 9 3 15,-1 3 2-15,-2 5 3 16,1 4 1-16,3 2 1 16,3-2 2-16,5 1-1 15,9 3 0-15,1 0 1 16,1-3 0-16,6 3 0 16,2-3 1-16,3 3-1 15,5 4 2-15,6 4 0 16,-5-1 1-16,9 2 1 15,2-3 0-15,3-4 1 16,4-4 1-16,5-4 3 16,3-3 1-16,2-4 2 15,3-5 2-15,-2-4 6 16,-1-7 2-16,1-10-1 0,-1-2-1 16,-1-9-4-16,0-6-14 15,-4 0-128-15,0 2-138 16,-5 9 164-16</inkml:trace>
  <inkml:trace contextRef="#ctx0" brushRef="#br0" timeOffset="3912.946">23016 4248 722 0,'-1'-3'458'16,"-4"2"16"-16,-2 0-276 16,1 7-29-16,-3 1-68 15,2 6-27-15,-3 7-29 16,-2-2-10-16,0 5-8 15,-1-3-2-15,4 7-7 16,1-1-4-16,3 5-5 16,1 2-1-16,2-4-3 0,2 4 0 15,1-3-2 1,0-5 0-16,5-2 0 0,-2-5 1 16,4-2-1-16,3 0 1 15,2-7 2-15,2-5 2 16,5-10 2-16,2-9 1 15,7-11-2-15,0-9-1 0,5-11-3 16,5-4-1-16,-1-5 2 16,-8 0-1-16,-1 4-1 15,-6 7 0-15,-12 6-1 16,0 6-1-16,-5 12-2 16,-6 3-1-16,0 12-5 15,-1 4-2-15,-5 10 0 16,-2 2 1-16,0 10 4 15,4 4 1-15,-6-1 2 16,5 6 0-16,0 0 0 16,-4 0 0-16,7-1 0 15,0 4 0-15,-5-2 0 16,6 0 0-16,-1-3 0 16,0-2 0-16,2-2 0 15,-3-4 1-15,-1-4 0 16,7-2-10-16,-3-7-66 15,0-3-43-15,1-8-127 0,2-6-103 16,11-13 224-16</inkml:trace>
  <inkml:trace contextRef="#ctx0" brushRef="#br0" timeOffset="4329.992">23746 4208 989 0,'1'1'455'0,"-6"1"-193"16,-8 4-32-16,1 5-74 15,-4 0-24-15,-5 1-42 16,2 3-13-16,-10-3-17 16,3 2-7-16,-4 1-18 15,1-2-9-15,3 4-14 16,2 2-3-16,2 0-5 15,1 1 0-15,2 0-2 16,-2 1 0-16,5 2 0 16,1 0-1-16,2-1 0 15,4 0-1-15,4 1 0 16,2-2 0-16,5-3 0 16,5 2-2-16,8-5 0 15,6-2 1-15,5 0 0 16,6-8 3-16,6-3 1 0,5-2 1 15,5-10 1-15,2 2 0 16,-9-9-2-16,-3-1 0 16,-6 0-4-16,-4-3-26 15,-4 7-101-15,1 3 88 0</inkml:trace>
  <inkml:trace contextRef="#ctx0" brushRef="#br0" timeOffset="5130.534">24152 4064 374 0,'6'-15'275'0,"5"3"41"0,-1 2-45 16,-6 0-61-16,5 1-12 16,-5-1-21-16,2 2-13 15,3 6-34-15,-6 1-27 16,-3 3-47-16,-1 6-19 16,-6 7-22-16,4 8-4 15,-3 13-5-15,-8 2-2 16,1 7 0-16,-10 3-1 15,-2-2 0-15,1 1 1 0,-7-4-1 16,3-1 2-16,-1 0-1 16,3-2 0-16,5-3 0 15,0-4 1-15,6-11 1 16,1-5 1-16,5-10 5 16,2-5-5-16,5-11-55 15,3-8-54-15,8-16-185 16,3-5-289-16,7-5 377 15</inkml:trace>
  <inkml:trace contextRef="#ctx0" brushRef="#br0" timeOffset="5611.802">24054 4168 555 0,'-6'-4'334'0,"2"4"-41"15,4 4-63-15,2-1-79 0,-2-3-21 16,0 0-16-16,2 1-1 15,14 1-13-15,28 33-10 16,-25-24-22-16,4 0-13 16,1-1-18-16,2 1-8 15,-1-4-7-15,-4-5-2 16,6-3-2-16,4-5-2 0,-2-4 0 16,3-3 0-16,-4-3-2 15,0-3-1-15,-2 0-4 16,-1 0-2-16,-3 3-5 15,-1 4-2-15,-9 7-5 16,-4 5-3-16,-7 10-1 16,-3 3 1-16,-8 8 4 15,-3 4 4-15,-5 3 1 16,-1 5 1-16,0 1 1 16,0 1-1-16,2-4-1 15,-1-2 1-15,3 2-1 16,0-4 1-16,5 0 0 15,1-3 1-15,-1-8 0 16,1 0 0-16,3-7 0 16,0 0-1-16,7-5 0 0,1-3-1 15,-1-4-1-15,-1 2-17 16,0 0-90-16,0 0-63 16,15-17-416-16,36-33 384 15</inkml:trace>
  <inkml:trace contextRef="#ctx0" brushRef="#br0" timeOffset="6644.776">24922 4220 460 0,'9'-6'315'16,"-2"2"-8"-16,-8 5-48 16,-4 5-22-16,-4 4-43 15,-2 0-24-15,-2 1-53 16,1 3-20-16,-5 0-25 15,-1 2-11-15,-3 5-13 16,1-1-2-16,-5 5-9 16,4-2-5-16,1 3-8 15,9 2-6-15,5-2-8 16,1 0-2-16,4-2-4 16,-5-3 0-16,8 0-1 15,3-4 0-15,6-2 0 16,2-2 0-16,1-4-2 0,2 1 0 15,2-9 2-15,1-4-1 16,5-9 2-16,2-8-1 16,4-12-16-16,2-5-13 15,3-8-32-15,3-3-15 16,-3-3 4-16,0 4 11 16,-14 1 32-16,-8 3 14 0,-9 11 10 15,-5 3 1-15,-8 13-1 16,0 6 0-1,-13 8 0-15,-2 3 3 0,-2 11 6 16,-4-1 5-16,6 5 6 16,1 2-1-16,4-3 1 15,5-1-2-15,7-1-3 16,4-1-2-16,4-4-5 16,6 0-3-16,118 65 15 62,0-74-17-62,-125 0 1 0,12-2 2 16,17-2 2-16,4-6 2 15,8 0 1-15,-1-4 0 16,-1-1-1-16,2 2-1 16,-8-3-2-16,-1 5-1 15,-1 0-2-15,-2 4-2 16,-3 4-1-16,-6 5-1 15,-5 8 1-15,-3 1 3 16,4 7 2-16,-2 1 2 16,-5-3 0-16,0 4-1 15,-6 0-1-15,-8 3 0 16,5 2 0-16,-11 0 1 16,-1 4 0-16,4-2 0 15,-9 1 0-15,3-3-2 0,-4-3 0 16,5 1-1-16,4-5 0 15,5-4 1-15,0-5 0 16,3-9 2-16,9-1 1 16,8-10-2-16,6-4-1 15,9-12-3-15,2-6-2 0,5-7-2 16,10-2 1-16,3 1 1 16,-1 0 0-16,1 0 2 15,-8 5 1-15,0 12-1 16,0 5 1-16,-7 15 0 15,-5 0-1-15,-6 10 4 16,-3 7 2-16,-7 6 3 16,-2 7 2-16,-6 5 3 15,-7 4 0-15,-1 7 0 16,-8 4 0-16,-7 2-3 16,4-1 0-16,-2-3-3 15,3-2 0-15,11-12-1 16,-2-6 0-16,9-10 34 15,0-10-17-15,6-21-9 16</inkml:trace>
  <inkml:trace contextRef="#ctx0" brushRef="#br0" timeOffset="16437.902">12444 8212 373 0,'3'-3'205'0,"1"0"-28"0,0 0-11 16,1-1-19-16,3-1-10 15,-6 3-17-15,2 0-8 16,-4 1-7-16,0-1-8 16,0 1-8-16,0 0-5 15,2-1-21-15,0 0-7 16,-2 1-17-16,0 0-10 15,0 1-9-15,-1 16 1 16,-18 48-5-16,1-26-3 16,-2 5-2-16,4-2-3 0,-1-4-1 15,-6 1-1-15,11-7 1 16,-4-1-1-16,0-1 0 16,30-4 1-16,-31-1-1 15,5-2 1-15,2-6 1 16,-19-3 1-16,26-11 4 15,3-2-1-15,5-13-17 16,24-2-32-16,-14-12-128 16,-1-5-128-16,14-2 179 15</inkml:trace>
  <inkml:trace contextRef="#ctx0" brushRef="#br0" timeOffset="16753.008">12809 8129 440 0,'10'-13'257'16,"5"6"-29"-16,-6-1-15 15,0 4-53-15,8 1-18 16,-11 3-24-16,-3 4-10 16,-4 4-4-16,-21 7 2 15,14 7-8-15,-2 5-10 0,-3 9-22 16,14 5-11-16,-18 5-15 15,-4 3-4-15,0-1-10 16,1-2-5-16,5-4-10 16,-2-5-4-16,5-4-2 15,1-3-1-15,0-2 0 16,6-1 1-16,-1-5 1 16,-1-7 2-16,6-6-10 15,-4-6-27-15,5-10-111 16,2-5-115-16,-1-11 155 15</inkml:trace>
  <inkml:trace contextRef="#ctx0" brushRef="#br0" timeOffset="17053.652">12451 8368 543 0,'-4'-4'351'0,"4"6"-9"15,6-2-148-15,-6-1-33 16,0 1-53-16,14 1-18 0,10 4-28 16,30 13-8-16,-28-10-3 15,-3-2-5-15,7 3-8 16,-4-5-7-16,4-3-9 15,6-1-2-15,-8-6 0 16,2 0-2-16,-13-6-140 16,7-3 95-16</inkml:trace>
  <inkml:trace contextRef="#ctx0" brushRef="#br0" timeOffset="17885.347">13029 8566 516 0,'29'-23'375'16,"-24"13"30"-16,1 6-171 15,-3 0-27-15,-2 3-93 16,-6 2-30-16,4-1-32 16,0 0-10-16,-1 4 8 15,-1 13-1-15,-14 28-8 16,8-24-2-16,-3 0-7 15,-2 0-5-15,-1-6-5 16,-2 1-2-16,4-5-2 16,-1-5 1-16,3-3 2 15,-1-4-2-15,4-7-4 16,2-5-6-16,5-2-10 16,4-2-5-16,10 0-4 15,8 3 0-15,-3 0 4 16,7 4 0-16,-2 4-2 0,-9 4 1 15,7 7-2-15,-10 0 1 16,0 9 2-16,5 4 0 16,-4 6 3-16,1 2 0 15,3 5 1-15,-7-2 1 16,0 1 1-16,-2 4 0 16,-9-2 3-16,-5 1 1 15,-9-4 0-15,-3-3 1 0,-5-2 2 16,-6-2 1-16,-4-3 3 15,-3-3 2-15,-4-7 1 16,2-2-1-16,5-7-1 16,-1-5-2-16,6-7-1 15,2-2-2-15,8-2-5 16,3-2-2-16,9 1-4 16,2 5-4-16,5 0-4 15,5 5-2-15,2 1-1 16,2 2-1-16,5 4 1 15,4 0 0-15,-8 11 0 16,16-2 3-16,7 5 14 16,1 0 3-16,19 3 5 15,-13-1 1-15,-1 1-7 16,-5-2 1-16,-11-6 2 0,1-3 2 16,5-6 4-16,-1-6 1 15,17-10-114-15,-4-3-86 16,10-10 112-16</inkml:trace>
  <inkml:trace contextRef="#ctx0" brushRef="#br0" timeOffset="18601.68">14032 8236 343 0,'8'-6'269'0,"-2"1"51"16,-6 1-56-16,6 4-79 15,-6 1-30-15,0-1-44 16,0 0-13-16,0 11-21 16,-1 14-6-16,-10 27-13 15,2-21-5-15,5-2-17 16,-6 1-9-16,3-2-11 0,-4-2-3 15,-4-5-3-15,2-1-1 16,0-2 0-16,-1-2 1 16,2-4 1-1,1-1 0-15,4-5-1 0,2-4 5 16,4-2-55-16,0-6-50 16,1 5-222-16,0 0 195 15</inkml:trace>
  <inkml:trace contextRef="#ctx0" brushRef="#br0" timeOffset="19154.72">14598 8164 668 0,'0'3'355'0,"-4"0"-93"15,-1 1-12-15,-2 3-72 16,0-1-29-16,1 5-37 16,-5 0-16-16,-4 1-17 15,-5 2-8-15,-6-2-19 16,-3-1-7-16,-4-2-15 16,1 1-7-16,0-4-9 15,5-2-3-15,5-3-4 16,-2-1-4-16,13 1-3 0,-1 1-2 15,11-2-12-15,8-1-2 16,-17 1 0-16,22-1-1 16,1 7 10-16,1 1-1 15,21 10 2-15,-16-2-1 16,1 5 2-16,0 2 1 0,-1-3 2 16,-4 6 2-16,-1-2 0 15,-4-2 2-15,-2 2 1 16,3-3 0-16,-15-6 3 15,0 1 3-15,-6-5 4 16,-3-5 2-16,0-3 5 16,-5-2-1-16,-8-2-3 15,-3-3-3-15,0-2-6 16,1 1-1-16,-1 1-5 16,3 2-1-16,0 2-2 15,2 1-1-15,2 1-2 16,4 3 3-16,4-4-49 15,5 3-72-15,9 0 81 16</inkml:trace>
  <inkml:trace contextRef="#ctx0" brushRef="#br0" timeOffset="20334.923">15162 7977 336 0,'10'-7'234'0,"-1"-1"14"16,-1-2-29-16,0 1-62 15,-1 3-22-15,-5 1-46 0,-2 9-22 16,-3 4-15-16,-3 7-11 15,-6 9-3-15,-1 3 0 16,-1 11-17-16,-6 2-3 16,0 10-6-16,1 4-1 15,-3 4-3 1,-1 0 1-16,2-8 0 0,0-3 0 0,6-9-1 16,5-7-1-16,3-5 0 15,-3-6 0-15,3-9 1 16,1-3 3-16,1-9-2 15,5-4-3-15,3-7-9 16,6-3-9-16,-5-6-12 16,4-4-5-16,2-2 2 15,1-1 4-15,7-2 12 16,3-1 6-16,5 5 3 16,-6-2 2-16,8 5 0 15,-1 6-2-15,12 4-4 16,-5 5-2-16,-21 12-2 15,17 7-1-15,-17 7 3 16,9 7 3-16,11 7 4 16,-22 0 3-16,-8 3 3 15,-4-1 1-15,-10-5 3 16,-2 2 0-16,-10-2 4 0,1-2-1 16,-3-3 2-16,-4-1 1 15,2-7 9-15,-7-2 5 16,1-8 2-16,0-6 1 15,7-7-10-15,3-3-5 16,7-3-8-16,5-1-5 16,0-2-7-16,1-2 3 15,5-3-57-15,0-1-42 16,5 1-262-16,1-1 232 0</inkml:trace>
  <inkml:trace contextRef="#ctx0" brushRef="#br0" timeOffset="20950.981">15600 8300 618 0,'-10'1'318'15,"7"2"-111"-15,0 0-52 16,4 3-49-16,5 0-22 16,4 3-3-16,3 2-5 15,0-3-19-15,4 0-8 16,-1 0-13-16,2-5-4 0,0-3-7 15,-4 0 0-15,6-7-3 16,2-4-1-16,0 0-3 16,2-5-3-16,-8 2-4 15,-2 0 1-15,-4 0 0 16,-4 2 2-16,-6 1 0 16,-3 2 0-16,-8 1-2 15,-2 4-4-15,-6 4-2 16,-8 4-2-16,3 2-4 15,1 9 1-15,0 1-1 16,5-1 1-16,-7 10 0 16,-1-5 0-16,2 1 0 15,6 4-1-15,0-5-1 16,3 0-1-16,4 2-2 16,-1-4-1-16,10 1 1 15,6 2 0-15,0-4-1 0,9 3 1 16,2-1 1-1,-3-4 3-15,11-1 1 0,-2-3 2 16,3-5 2-16,3-4 3 16,-8-4 18-16,-8-7-40 15,17-5-185-15,0-4 150 16</inkml:trace>
  <inkml:trace contextRef="#ctx0" brushRef="#br0" timeOffset="21318.604">16186 8265 703 0,'0'1'397'15,"0"-1"-73"-15,-3 2-131 16,2-2-28-16,-1 0-48 16,1 0-14-16,-2 9-29 15,-5 11-10-15,-11 25-11 16,8-22-8-16,-1-1-12 16,-1 1-3-16,-2 3-10 0,3-1-6 15,2-1-6-15,2-3-3 16,0-3-1-16,1-1 1 15,1-5 1-15,-3-2 0 16,9-4-8-16,0-5-27 16,8-4-104-16,4-4-82 15,4-11 125-15</inkml:trace>
  <inkml:trace contextRef="#ctx0" brushRef="#br0" timeOffset="21800.444">16537 8226 748 0,'-16'18'403'0,"1"1"-71"16,-1 1-74-16,1 2-75 16,4 1-36-16,0 2-52 15,-2 1-19-15,-1-1-23 16,0 2-8-16,-1-3-16 15,3 0-8-15,-1-1-10 16,-3-2-3-16,6-5-3 16,1-1 0-16,5-6 1 0,4-2 3 15,6-10 3-15,5-3 0 16,10-7-2-16,-1-7-4 16,5-8-25-16,4-1-25 15,-2-11-52-15,7-4-25 16,5 4-4-16,-2 0 22 15,6 16 52-15,-10 7 27 0,-6 7 24 16,0 6 0-16,-9 4-3 16,3 7-2-16,-9 12 25 15,-4 3 10-15,-4 9 15 16,-4 2 6-16,-1-3-21 16,-4 0-6-16,-27-2-11 15,25 0-3-15,0-5-1 16,0 0 0-16,24-5 2 15,-34-3 1-15,15-5 22 16,2-6-33-16,-18-8-142 16,39-6 111-16</inkml:trace>
  <inkml:trace contextRef="#ctx0" brushRef="#br0" timeOffset="22453.678">17355 8253 938 0,'-1'6'462'16,"0"-4"-137"-16,-2-2-45 16,2-1-65-16,0 0-44 15,0 0-75-15,0-1-27 0,-7-2-34 16,-5-1-10-16,-34-6-11 15,22 17-3-15,-6 7-4 16,-3 5-2-16,0-1-1 16,2 2-2-16,5-4-2 15,5 3 0-15,1-5-3 16,10 2-2-16,6 3-3 16,1-8-1-16,14 7-1 15,1-5 1-15,10-5 3 16,4-1 2-16,3-10 4 15,2 1 1-15,3-12-1 16,1-2 0-16,3-4-3 16,-1-5-1-16,-7 1 2 15,-3 3 0-15,-8 3 1 16,-4 6-2-16,-6 11-12 16,-5 5-2-16,-5 16-4 0,-9 4 0 15,-1 10 8-15,-1 6 3 16,-9 2 4-16,2 6 1 15,-5 4 3-15,-2 3 0 16,4 11 2-16,-3 1 0 16,1 2 0-16,-1-3 0 15,-1-11 0-15,0-1 1 0,-4-10 1 16,3-1 0-16,-3-2 1 16,1-4 1-16,9-2 3 15,-8-6 0-15,-1-7 2 16,-2-7 0-16,-6-8-2 15,7-3-1-15,8-5-2 16,4 0-1-16,5-8-20 16,-13-3-36-16,21-8-68 15,4-6 73-15</inkml:trace>
  <inkml:trace contextRef="#ctx0" brushRef="#br0" timeOffset="23418.063">18020 8275 504 0,'8'-4'272'0,"-5"6"-40"16,-2 4-17-16,-7 6-39 15,-6 7-1-15,-5-1-20 16,-4 0-19-16,6 7-29 16,-1-2-17-16,-4 4-34 15,3-2-11-15,-2-3-22 16,-1 0-7-16,8 0-8 15,-3-1-3-15,5-2-4 16,7 3-1-16,3-2-3 16,7-3-1-16,6 1-1 15,3-6 0-15,2-5 5 16,3-3 2-16,6-6 5 0,6-8 2 16,6-10 2-16,2-3 1 15,-2-8 0-15,-5 1 0 16,-8-1 2-16,-4-2-1 15,-9-2 0-15,-4-3-1 16,-9-4-4-16,-3 4-3 16,-8 5-5-16,-4 8-6 15,-5 11-6-15,0 4 0 16,-3 10 0-16,0 3 2 0,1 6 6 16,1 3 1-16,3-2 0 15,2 0 1-15,-2-3-2 16,6 0 4-16,7 4-57 15,-1-1-61-15,6 2-207 16,0-5 199-16</inkml:trace>
  <inkml:trace contextRef="#ctx0" brushRef="#br0" timeOffset="23741.753">18728 8242 751 0,'7'3'415'0,"-2"2"-112"16,-8 3-58-16,-1 2-30 15,-10 6-61-15,-4-2-25 16,-4 7-49-16,-3 2-15 15,-8 3-20-15,-3 4-9 16,-3 0-18-16,-3 1-6 16,2-3-6-16,0 0-3 0,11-2 0 15,1-1-1-15,10 0-2 16,-1-3 0-16,0-5-17 16,4-3-32-16,4-10-95 15,10-4-104-15,7-11 152 16</inkml:trace>
  <inkml:trace contextRef="#ctx0" brushRef="#br0" timeOffset="24033.668">18543 8230 661 0,'-16'13'379'0,"4"0"-21"0,0 6-110 15,4 2-72-15,2 3-31 16,3 1-58-16,-5-5-24 16,8 7-29-16,0-1-9 15,2 2-9-15,6 3-3 16,-4-6-5-16,2-2-2 16,5-2-1-16,-2-4-1 15,6-4 2-15,0-2 1 0,4-10-8 16,4-1-46-16,4-12-147 15,1-6 130-15</inkml:trace>
  <inkml:trace contextRef="#ctx0" brushRef="#br0" timeOffset="24308.988">19099 8296 806 0,'-9'8'452'15,"-3"1"-86"-15,-1 11-156 16,-1-1-35-16,-3 3-67 16,1 3-27-16,-3-1-40 0,4 1-10 15,1-3-15-15,2 0-5 16,-2-4-5-16,3 1 0 15,2-4-2-15,6 1 1 16,2-5 18-16,1-4-23 16,1-4-138-16,-3-3 108 15</inkml:trace>
  <inkml:trace contextRef="#ctx0" brushRef="#br0" timeOffset="25037.592">19785 8036 781 0,'1'-2'398'0,"1"2"-106"0,-5 0-43 16,2 0-80-16,0 0-27 15,-2 3-53-15,-3 16-21 16,-37 35-30-16,22-23-6 15,1 17-9-15,-4 2-4 16,0 10-5-16,1-1-3 16,0-7-3-16,4-3-1 0,0-12-2 15,2-2 0 1,6-3-1-16,1-6 0 0,7-6 3 16,2-4 2-16,1-10 12 15,2-7 3-15,3-11 1 16,0-4-1-16,1-8-11 15,0-3-4-15,-2 0-12 16,-2-3-10-16,-2 4-18 16,-3 3-6-16,-5 5 2 15,-4 2 3-15,-6 6 10 16,-3 3 4-16,-6 5 3 16,5 5 3-16,-2 6 5 15,0 0 1-15,7 3 1 16,-2-3 1-16,2 2-3 15,5 1-1-15,8 3-3 16,-4 3 0-16,8 0-1 0,2 3 3 16,2-3 1-16,4 0 2 15,-1-1 2-15,3-2 1 16,2-1 3-16,4-1 1 16,9-4 2-16,2-3 3 15,6-8 4-15,2-2 1 16,0-8 4-16,-2-3 1 0,-4-8-33 15,2-2 410 1,1-2-301-16</inkml:trace>
  <inkml:trace contextRef="#ctx0" brushRef="#br0" timeOffset="25316.077">19944 8327 882 0,'-3'-2'499'16,"1"4"-110"-16,2 3-144 15,-1-5-41-15,0 0-84 16,-1 0-26-16,1 1-44 16,-6 18-10-16,-16 29-12 0,17-21-5 15,-8 3-8-15,1-4-4 16,4 3-2-16,-6-3 0 15,0-3-1-15,1-3-1 16,8-6 8-16,2-3-26 16,14-10-93-16,4-3 77 15</inkml:trace>
  <inkml:trace contextRef="#ctx0" brushRef="#br0" timeOffset="26235.299">20196 8497 430 0,'-1'-1'238'16,"0"0"-35"-16,1 0-28 0,0 1-30 16,0 0-8-16,0 0-5 15,0 0-5-15,8 4-7 16,-2 0-1-16,3-1-9 16,2-1-15-16,30-1-29 15,-24-13-18-15,1-4-32 16,2-6-5-16,11-1-8 15,1-3 0-15,7-3-2 16,0 6-1-16,-10 2 0 16,-1 7-1-16,-9 8-4 15,-3 3-1-15,-6 4-6 16,-4 6-2-16,-6 4 1 16,0 4 1-16,-8 8 6 15,-4-2 2-15,-2 2 3 16,-4-2 1-16,-1 0 2 15,1-2 2-15,-3 0-1 16,4-4 2-16,0-5 0 0,0-1 2 16,7-6 2-16,6 1-1 15,5-2-3-15,3-2-3 16,-4 0-4-16,0 0-3 16,4 0 2-16,12 2 1 15,25 9-2-15,-24-6 0 16,-4 7 0-16,2 2-1 15,-2 5 1-15,-2 3 0 16,-1 6 1-16,0 7-1 16,-4 2 2-16,-2 4-1 0,-6-2 1 15,-5 3 0-15,-5 2 1 16,-4-3 0-16,-5 4 2 16,-4-10 1-16,-7-1 1 15,-3 0 11-15,2-3 18 16,1 1 13-16,-2-5 17 15,-1-5-6-15,-10-8-11 16,-1-8-11-16,3-10-10 16,2-4-4-16,7-8-4 15,3-7-3-15,7-9-4 16,0-5-12-16,7-8-64 16,3-2-48-16,7 5-147 15,5 0-226-15,12 10 322 0</inkml:trace>
  <inkml:trace contextRef="#ctx0" brushRef="#br0" timeOffset="26802.608">20843 8400 722 0,'0'-1'325'0,"0"0"-146"16,0 0-18-16,0-1-28 15,6 0-17-15,5 1-23 16,-2 2-9-16,1 0-20 16,33 9-5-16,-28-9-4 15,0-5-1-15,1-6-6 16,0-2-5-16,0-5-16 16,-1 2-6-16,-3 1-5 0,-3-2 0 15,-8-2-2-15,-1 1 1 16,-7 3-5-16,-3 4-5 15,-7 10-8-15,-5 3-3 16,-10 9 4-16,3 6 3 16,-4 4 10-16,3 2 0 15,6 1-2-15,1 0-1 0,6 1-5 16,2 0-2-16,8 1-1 16,0-1-3-16,8 0 0 15,1-1 1-15,5-1 0 16,6-3 1-16,1-5 4 15,6-4 4-15,10-10 6 16,-1-4-3-16,17-13-85 16,5-4-91-16,8-5 102 15</inkml:trace>
  <inkml:trace contextRef="#ctx0" brushRef="#br0" timeOffset="27399.628">21945 7966 684 0,'2'-4'450'0,"-3"-4"-8"15,0 8-191-15,-1 1-38 16,-5 5-69-16,3 4-27 16,-6 2-35-16,-2 5-18 15,1 9-24-15,-7 5-9 16,3 10-10-16,-6 8-2 15,6 12-2-15,-2 3-3 16,-3-4-3-16,4-3-1 16,-8-12-3-16,4-5 1 0,2-2-1 15,-6-7 0-15,4-2 1 16,0-6 0-16,5-9 5 16,5-4 5-16,4-11 7 15,2-6 0-15,3-10-5 16,2-4-6-16,3-10-10 15,1 2-10-15,2-3-11 16,-2 2-4-16,0 3-3 16,-5 0 6-16,-8-1 5 15,-4 3 2-15,-10 6-1 16,-3 3-2-16,-9 7-1 16,-1 3 1-16,-7 6 0 15,0 2 1-15,9 11 3 16,-2 0 1-16,10 4 3 0,7 2 0 15,1 2-2-15,3 1 0 16,4 2-1-16,-3-2 0 16,10 0 0-16,4 1 2 15,9-1 0-15,5 1 1 16,4-5 2-16,2-1 3 16,14-4 3-16,6-1 3 15,13-4 2-15,4-1-1 0,-2-7 4 16,0-1 1-16,-7-9 26 15,-4-3-13-15,-6-4-11 16</inkml:trace>
  <inkml:trace contextRef="#ctx0" brushRef="#br0" timeOffset="29922.102">3615 7640 357 0,'0'-1'250'15,"0"0"-6"-15,13-8-57 16,0-12-25-16,-9 19-47 15,1 1-5-15,-25 1-17 16,40 1 9-16,-20-1 26 16,-1 0-9-16,17-1-20 15,-32 1-19-15,7 0-44 16,-1 3-12-16,-2 2-13 0,24 0-4 16,-31 4-4-16,0 3-2 15,-5 3-1-15,-15 3-1 16,17 4 0-16,2-1 0 15,2 2 0-15,4 0 0 16,3-4-1-16,1 1-1 16,9-3-1-16,4 0 0 15,3-2-1-15,3-5 0 16,3-1 1-16,-1-4 1 16,12-2 1-16,4-3 2 0,5-2 0 15,-4-3 1-15,9-5 2 16,3-2 2-16,-2-8 3 15,4-4 2-15,-12-2-1 16,-10-2 1-16,-7 2 0 16,-3 3-1-16,-9 3 2 15,-2 2 0-15,-12 5-2 16,-7 1-2-16,-10 3-6 16,1 6-1-16,-8-1-1 15,4 4 1-15,-1 4 0 16,0-2 0-16,8 1 0 15,-3-1 0-15,11-1-1 16,2 3 31-16,10-1 336 16,7 0-268-16</inkml:trace>
  <inkml:trace contextRef="#ctx0" brushRef="#br0" timeOffset="31083.054">7228 7611 710 0,'28'-32'408'0,"-23"28"-93"16,0 2-99-16,-2 0-48 16,-3 2-70-16,0 0-21 15,0 0-34-15,0 0-10 0,0 0-11 16,0 9-5-16,-1 12-6 16,-7 29 1-16,3-23 1 15,1 4-1-15,-2-2 1 16,4 2-1-16,-5-3-1 15,-5-2 0-15,1-5 2 16,-1-5-1-16,7-4-1 16,0-2 2-16,4-4-33 15,-1-2-49-15,1-4-139 16,0-1-202-16,0 0 258 16</inkml:trace>
  <inkml:trace contextRef="#ctx0" brushRef="#br0" timeOffset="31366.481">7148 7660 690 0,'8'-4'381'16,"0"1"-74"-16,1 1-63 15,8 1-72-15,-8 1-41 0,4 2-55 16,3 3-18-16,-8 3-26 16,5 1-8-16,-4 1-3 15,0 0-1-15,4-1-4 16,1-2-1-16,5-5 2 16,0-2 0-16,1-5 11 15,3-1-46-15,0-3 17 16</inkml:trace>
  <inkml:trace contextRef="#ctx0" brushRef="#br0" timeOffset="31784.541">7740 7556 878 0,'5'-10'482'15,"-6"-1"-119"-15,1 5-144 16,6 3-25-16,-10 2-82 15,7 1-29-15,-3 0-34 16,-2 0-11-16,1 0-18 16,-3 16-1-16,-11 37-5 15,5-22-3-15,0 8-1 16,3 6-1-16,-6-1-1 16,3 3-3-16,-4-10 1 15,1-5 1-15,0-9 2 16,1-4 3-16,4-4-15 15,2-3-36-15,-1-8 294 16,2-3-206-16</inkml:trace>
  <inkml:trace contextRef="#ctx0" brushRef="#br0" timeOffset="34162.742">2605 5645 487 0,'11'-48'340'16,"-9"44"-19"-16,0-2-104 16,1 1-36-16,-1 1-65 15,1 0-13-15,-1 1-29 16,-2 2-12-16,0 0-24 15,0 0-12-15,0 1-11 16,0 0-1-16,1 6 6 16,-1 13 3-16,-7 34 0 15,-2-25-2-15,-3-2-8 16,1 0-3-16,0-3-3 0,2-2 0 16,3-4-2-16,-1-3 2 15,2-3 3-15,0-2 1 16,3-2 7-16,1-6 3 15,-2-2-33-15,3 0-45 16,-1-1-132-16,1 1 117 16</inkml:trace>
  <inkml:trace contextRef="#ctx0" brushRef="#br0" timeOffset="34492.823">2551 5660 871 0,'-28'-36'405'0,"28"34"-190"15,0 1-43-15,1-1-78 16,-1 2-22-16,0 0-18 0,0 0 5 15,0 0-9-15,2 2-2 16,10 3-5-16,3 1 2 16,29 23-3-16,-25-27-4 15,1-3-9-15,-9-2-7 16,6-2-8-16,-1-1-2 16,0-5 27-16,8 1-44 15,-9 4-113-15,0-1 93 16</inkml:trace>
  <inkml:trace contextRef="#ctx0" brushRef="#br0" timeOffset="35177.787">2939 5612 572 0,'-6'0'298'15,"6"-2"-95"-15,-3-2-21 16,3 3-69-16,0 0-9 16,0 0-5-16,0 0-6 15,0 0-10-15,11-3-8 16,12-1-13-16,31 1-4 16,-22 9-2-16,-1-1-1 0,-2 0-11 15,-4 0-7-15,-6-1-13 16,-5-3-8-16,-25 5-6 15,14 4 1-15,-8 1 1 16,-6 7 0-16,12-1 0 16,-21-1-3-16,-5 5-2 15,-2-2-2-15,-4 1 0 16,-3-2-2-16,0-1 0 16,6 0 0-16,5 0-2 15,5 3 1-15,8-1-1 16,-3-3 0-16,10-2-1 15,-4-2 0-15,7-2 0 16,0 0 1-16,5-2 0 16,6 0 2-16,3-4 3 15,6-1 2-15,5-4 15 16,9 2 6-16,5-4 9 0,4 0 9 16,-4 2-5-16,-4-3-6 15,-6 4-10-15,-5 1-9 16,-7 0-8-16,-3 1-2 15,-6 0-3-15,-1 0-2 16,-4 1 26-16,3-1-16 16,-7 0-285-16,-1-1 214 0</inkml:trace>
  <inkml:trace contextRef="#ctx0" brushRef="#br0" timeOffset="36556.95">10992 5788 489 0,'-1'-3'270'0,"1"2"-47"15,0-2-25-15,0 1-51 16,0 1-9-16,0 0-15 16,0 0-6-16,0 0-10 15,0 0-5-15,0 0-20 16,-1 1-7-16,0 0-13 15,-6 3-9-15,-19-2-9 16,-25 40-8-16,23-24-16 0,5 2-5 16,2 2-8-1,1 2-3-15,-1 0-2 0,3 1 0 16,8-2-1-16,2 1-1 16,8-8 2-16,4-1 0 15,7-4 2-15,3-4 2 16,11-2 2-16,4-4 0 15,10-5-1-15,4-8 0 16,7-7-2-16,2-2 1 0,-6-6-1 16,-6 3 0-16,-12-1 2 15,-11 1 1-15,-5 3 4 16,-4 0 2-16,-9 3 0 16,-9 2-1-16,-14 3-1 15,-6-1-3-15,-12 3-3 16,-1 2-1-16,-10 4-4 15,7 2-1-15,10 2 4 16,3 0 5-16,17 0 87 16,4 2-69-16</inkml:trace>
  <inkml:trace contextRef="#ctx0" brushRef="#br0" timeOffset="37968.938">1505 6276 407 0,'12'-7'247'0,"-7"1"-6"16,3 0-35-16,-2-3-47 16,-2 0-13-16,-1 0-25 0,-2-2-12 15,0-1-17-15,-3-2-9 16,-6 1-22-16,-4 1-11 16,-13 0-17-16,0 1-5 15,-12 6-5-15,-9 4-4 16,-14 7-2-16,-9 11 1 15,-15 0 1-15,-3 6-2 0,8 6-4 16,-8 2-5-16,1 20-7 16,1 5-1-16,-13 16-3 15,9 3 2-15,12-1 2 16,13-3 3-16,16 6 3 16,7 1-2-16,18-1 0 15,11 3 0-15,29-13-2 16,14-3 0-16,10-2 2 15,-1-3 0-15,11-12 2 16,6-4 2-16,24-12 0 16,17-8 0-16,2-5-2 15,7-9 1-15,10-16 0 16,2-5 3-16,11-20 3 16,-1-9 1-16,-3-11 2 15,-1-7-2-15,-8-3-2 0,-12-2-1 16,-19-5 16-16,-18-5 9 15,-25-5 9-15,-10-1 3 16,-23-5-7-16,-11 0-4 16,-20-3-8-16,-9-4-3 15,-14 12-7-15,-10 6-4 16,-20 23-5-16,-10 13-2 16,-21 15-4-16,-2 9-1 15,-5 11-2-15,-14 6 1 16,13 9-3-16,-1 6-1 0,13 9-2 15,15 0 0-15,-9 4 0 16,22 0-1-16,6 4-5 16,6-1-44-16,30 2-101 15,1-5-46-15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21:53:46.42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12085 14488 236 0,'11'-15'195'16,"2"3"19"-16,-2 1-29 16,-1 2-10-16,0 5-19 15,0-2-7-15,-7-3-7 16,0 4-6-16,-1-2-8 0,-2 1-7 16,-1-2-28-16,-2-2-12 15,-6-3-24-15,0-3-15 16,-4 5-16-16,-2-1-6 15,1 3-12-15,-7 0 0 16,-8-4-3-16,0 0-1 16,-11-2-1-16,-1 1-2 15,3 5-1-15,-6 0-1 16,-6 7-6-16,3 5-3 16,-15 13-4-16,-4 7 0 0,-10 20 4 15,-7 6 1 1,-3 12 6-16,-1 4 0 0,10 3 1 15,-3 6 1-15,4 5 0 16,1 1 1-16,16 1 0 16,9-1 1-16,21-3 1 15,11 1-1-15,9-3-1 16,9 4-1-16,12 3-1 16,7-4 2-16,10-1 1 15,3-8 0-15,17-18-1 16,10-4-1-16,15-15 1 15,5-7 1-15,9-7 4 16,4-16 4-16,17-19 4 16,10-3-1-16,2-21 3 15,3-2-1-15,-3-11 7 16,-1-13 8-16,-9-15 12 0,-6 0 8 16,-14-3 10-16,-10 4-1 15,-17 8-7-15,-9 4-5 16,-29 7-1-16,-6 5 0 15,-9 4 5-15,-11 0 1 16,-3 1-11-16,-7-4-6 16,-6-2-11-16,-5-3-4 15,-21-6-8-15,-12-2-3 0,-18 1-7 16,-8 5-1-16,-7 14-4 16,0 12 0-16,-12 20 4 15,2 11 1-15,-6 15 3 16,2 11 0-16,19 10 0 15,-4 5-1-15,10 9-1 16,9 0-1-16,1 2 0 16,14 0-1-16,14-6 0 15,1-1-2-15,15-5-2 16,8-4 25-16,12-6-102 16,4-4 387-16,21-11-242 15</inkml:trace>
  <inkml:trace contextRef="#ctx0" brushRef="#br0" timeOffset="40541.485">2685 10210 291 0,'0'-1'175'15,"0"0"-3"-15,0 0-29 16,0 0-30-16,1-3-14 16,1-1-25-16,2-3-6 15,-1-3-10-15,-5 4 2 16,-11-33 1-16,8 28-3 16,-9 4-3-16,23-4-5 0,-19 4-6 15,-4-1-2-15,2 2-7 16,-9 1-3-16,-2 1-8 15,-2 1-6-15,-4 0-7 16,3 0-2-16,-2 2-5 16,0 1 0-16,1 1-3 15,0 1-1-15,-7 1-1 16,0 3 0-16,-3 2-1 16,0 3 1-16,4 7 0 15,11 0 1-15,-7 4 1 16,-4 0 1-16,2 3-1 15,-12 0 0-15,13 3-1 16,-1 2 0-16,3-2 0 16,2 3 1-16,0-3 3 15,3 0 1-15,5 3 1 16,-4-5-1-16,3 7 0 0,-1-1 1 16,2 1 2-16,2 3 0 15,4-3 2-15,3-1-2 16,0-5-1-16,3-1 0 15,4-1-3-15,0-5 0 16,3 4-1-16,2-3-2 0,1-3 2 16,3 4 2-16,2-3 4 15,1 1 1-15,1 0 2 16,3 2-1-16,4-5-2 16,1 3 1-16,0-3 1 15,2 2 1-15,-1 4 3 16,0-3 0-16,5 2-3 15,-4-4-2-15,10 1-4 16,0 0 0-16,2-4-1 16,8 1 0-16,-8-5 0 15,3-4 1-15,0 2-1 16,1-5 2-16,9-3-1 16,1 1 0-16,2-8 1 15,1-1 1-15,-5-3-1 16,-1-5 2-16,2 0 0 15,-5-5 1-15,-1-2 0 16,-1-1-1-16,-5-1-3 16,0 4 0-16,-7 1-3 0,4 4 0 15,-7 1 1-15,-4 1 1 16,-6 0 2-16,-6-3-25 16,2-2 56-16,-2-2 8 15,-2-9 8-15,0 1 29 16,-3-10-53-16,-2-2-6 0,-1-1 1 15,0-5 4-15,-1 1 3 16,-4 2-1-16,1 3-5 16,-5 2-6-16,0 8-1 15,2-3 1-15,-8 3-1 16,4-1 0-16,-9-1-4 16,-4 2 0-16,-4-2-4 15,-7-2-1-15,-1 2-5 16,-1 1-2-16,-4 9-3 15,3 6-1-15,-7 11-5 16,3 7-2-16,6 12 2 16,0 3 1-16,0 7 4 15,-1 4 1-15,-8 4 1 16,-2 1 0-16,8-2 0 16,3-6 0-16,9-2-1 15,5-1 0-15,8-5 11 0,0 1-31 16,11-8-109-16,4-2 95 15</inkml:trace>
  <inkml:trace contextRef="#ctx0" brushRef="#br0" timeOffset="42389.826">8820 11315 457 0,'-9'-3'261'0,"0"-2"-38"16,4 2-45-16,-1 0-53 16,-2-1-18-16,1-1-23 15,-2-3-11-15,-1-2-24 16,4 2-5-16,-3-1-6 15,4 1 0-15,-8-2 4 16,-1 0-2-16,-1 4-6 16,-4-2-1-16,-6 6-4 15,-5-4 0-15,-7 4-2 16,-14-2-4-16,9 4-6 16,-1 2-3-16,0 2-5 0,6 3-3 15,-5 4-3-15,0-2-1 16,3 3-1-16,4 3-1 15,-3-2 1-15,-2 4 1 16,-2 5 1-16,-4 1 0 16,8 5-2-16,3 6 0 15,3 2 0-15,4 5-1 16,-2 2 0-16,6 3 0 0,5-2 0 16,2-3 1-16,2-6 1 15,6 1-1-15,1-2 0 16,7 1 0-16,6 1 1 15,-2-1 0-15,9 5 2 16,2-1 0-16,8 4 0 16,4-2 0-16,4-6 1 15,1 0 0-15,0-6 2 16,3-5 0-16,4-1 4 16,4-3 0-16,6-6 3 15,-1-1 1-15,5-6-3 16,1-3-1-16,0-4-2 15,6-1-1-15,-6-6 0 16,-2 0 1-16,3-5 2 16,-5-3 0-16,-3-1 0 0,1-2-2 15,-5 0 0-15,-2-2 0 16,2-1 0-16,-5-2 1 16,-3-3 2-16,-3-4 0 15,-5-4 10-15,-2-1 4 16,-4-3 5-16,0-1 0 15,-5-2-7-15,-4 1-6 16,-4 0-3-16,-3 4 7 0,-6 0 6 16,-3 0 2-16,-4-4 1 15,0 0-6-15,-16-5-6 16,9 1-3-16,-4 3-3 16,-2 0-4-16,6 7-3 15,-10 5-2-15,-5 7-3 16,0 1-1-16,-5 6 0 15,2 5 0-15,3 3 0 16,-6 5 0-16,0 3-1 16,-6 1 1-16,-3 5 0 15,3-1-1-15,-1 4 0 16,3-1 1-16,3 2-2 16,1 0 0-16,9 0-28 15,0 0-59-15,13-5-493 16,8 2 408-16</inkml:trace>
  <inkml:trace contextRef="#ctx0" brushRef="#br0" timeOffset="45084.682">2969 10688 478 0,'3'-12'292'0,"-3"5"-34"0,0 5-32 16,4 3-82-16,-7-4-36 15,3 3-32-15,0 0-6 16,0 0 7-16,0 0 4 15,0 0-12-15,0 0-8 16,0 0-23-16,1 9-8 16,7 2-8-16,26 31-4 15,-22-30-7-15,0-2-2 0,2-5-2 16,4 0-1-16,0-4-1 16,2-1 1-16,-3 0-2 15,3 2 0-15,2-1 0 16,3 2 0-16,11 7-2 15,2-3 1-15,4 1-1 16,-1 2-1-16,-7-2 0 16,0 5 1-16,-2 2-2 15,-1 2 1-15,5 0 0 16,-1 1 0-16,-6-5 1 16,0 0-1-16,1-3-1 15,2 1 0-15,11 0 1 16,-1 0-1-16,1 1 1 15,-3 0 0-15,3 0 0 16,-3 1 0-16,-1-1-1 16,6 3 1-16,-9-5 0 0,-2 0-1 15,2-3 1-15,1-1-1 16,8 2 1-16,9 1-1 16,1 3 0-16,-5-1 1 15,-7 1-1-15,-2 0 0 16,-2-6 0-16,4 0 1 15,-1 0 0-15,0 2 0 16,8 2 0-16,-1-3-1 0,8-1 0 16,-1-2 0-16,-2 2 1 15,-5 4 0-15,5 4-1 16,-6-1 1-16,-3 0-1 16,2 2 0-16,0-6 1 15,11 3-1-15,0 3 0 16,-4-3 1-16,-4 2-1 15,-8 0 1-15,-1-2-1 16,3 0 1-16,-7-1-1 16,3-1 1-16,1-2-1 15,4 1 0-15,6-4 1 16,-2 2-1-16,-2 1 1 16,-4-1-1-16,-4 3 1 15,-1-1 0-15,2-1 0 16,-7-2 1-16,2 0-1 15,-2 1 1-15,3-3 0 0,4 1-1 16,3-3 1-16,1-2-1 16,-6 0 1-16,3 3 0 15,-9 2-1-15,1 2 1 16,0 1-1-16,-1 0 1 16,-1-1 0-16,0 0 1 15,0-1-1-15,1 0-1 0,6-4 1 16,-1-1-1-16,4-1 0 15,-1 0 0-15,-3 1 1 16,4 6-1-16,-3 6 1 16,0-1-1-16,0 1 1 15,1-1-1-15,-9-7 0 16,3 0 0-16,2 2 0 16,0-5 0-16,11 3-1 15,-2 0 1-15,-4-3 0 16,2 4 0-16,-4 5 0 15,-3 4 0-15,2 3-1 16,-5 1 1-16,-3-2 0 16,0-4 0-16,-1 1 1 15,0-3-1-15,3-4 0 16,2 2 1-16,-1-5 0 16,7 0-1-16,-2-1 2 0,-3 1-2 15,1 9 1-15,-9-1 0 16,-3-3 1-16,4 1 0 15,-3-10 0-15,3 0 0 16,-2 0 1-16,3 4 0 16,-11 0 0-16,0-1 1 15,-2 0-1-15,-3-3 1 16,8 3-1-16,-3-3 1 16,-3 0 0-16,1 0 0 0,-7-2 1 15,3 2 0-15,-4 0 0 16,-2-1 2-16,-2 0-1 15,-3 0-1-15,0 1-3 16,0 0-3-16,0 0-5 16,0-1 209-16</inkml:trace>
  <inkml:trace contextRef="#ctx0" brushRef="#br0" timeOffset="63328.544">2080 5440 492 0,'0'-9'301'0,"0"3"-72"15,1 0-41-15,0 2-34 16,-1 2-51-16,0 1-11 16,0-1-26-16,0 1-7 15,0 0 0-15,0 0 1 16,0 0-2-16,0 1-3 15,0 0-16-15,0 21-10 16,-2 36-11-16,-1-24-5 16,1 4-5-16,-1 1-1 0,2 2-1 15,-4-2 0-15,3-2 0 16,-2-1-1-16,-1-1 0 16,5 0-1-16,-5-4-1 15,4 0 1-15,1-3 0 16,-1-6 0-16,3-4 2 15,-2-6-1-15,-1-6 0 16,1-5 1-16,1 4-17 16,-2-4-36-16,0-1-170 15,1-1 147-15</inkml:trace>
  <inkml:trace contextRef="#ctx0" brushRef="#br0" timeOffset="63792.42">1728 5321 674 0,'-18'-8'314'0,"13"3"-132"15,2 0-26-15,-7 2-49 16,19 2-21-16,-4 3-17 16,3 3-5-16,21 4-7 15,-6 3 2-15,12 1 4 16,10 3 2-16,-3-4 6 15,-3-3 5-15,7-4-13 16,-8-4-9-16,5 0-20 16,3 0-9-16,-14-1-12 15,1 0-2-15,-6-2-3 16,0-1-1-16,1-3 1 16,-4 2 0-16,-3-2-1 0,-6 0-2 15,-3 0 23-15,3 4-47 16,-8 4-147-16,1 4 126 15</inkml:trace>
  <inkml:trace contextRef="#ctx0" brushRef="#br0" timeOffset="65024.052">2420 5333 439 0,'0'-1'276'16,"0"0"-35"-16,0-1-46 15,0 1-23-15,0 0-49 16,0 0-25-16,0 0-44 15,0 0-12-15,0 0-8 16,0 0 1-16,0 1-8 16,0 0-3-16,8 24-12 15,2 40-6-15,-10-11-3 16,-8 1 0-16,-3 3 0 16,2 1 0-16,-6-7 0 15,3-2 0-15,1 2 0 16,-2-5 1-16,1-1-2 15,0-2 1-15,3-12 1 0,2-2 1 16,5-11 0-16,1-9 15 16,1-9 13-16,1-12 2 15,1-20 3-15,6-6-15 16,8-13-16-16,-1-1-3 16,11 3-6-16,3 3-1 15,-9 6 1-15,6 7-1 16,-3 8 1-16,-8 3-1 0,2 12-2 15,-3 3-2-15,-7 7-2 16,1 6 0-16,-2 4 3 16,1 3 3-16,-4 6 3 15,0 2 1-15,-3 5 2 16,-1 3-1-16,-3-2 0 16,1-2 0-16,-1 1 0 15,3 0-1-15,2-2 1 16,3 1-1-16,3-3 1 15,3-3 0-15,6-1 0 16,0-1-1-16,4-7 1 16,-4 3-1-16,7-5 1 15,2-6 1-15,4-2 1 16,6-8 1-16,-5-8 4 16,0-5 0-16,0-4 3 15,-7-1 1-15,-8-5-2 16,5 1 1-16,-9-8 0 0,4 2-1 15,-4-2-2-15,-7 2-1 16,-2 6-3-16,-8 0-2 16,-1 10-1-16,0 2-2 15,-3 11-7-15,2 7-3 16,0 8 0-16,-5 4 2 16,-8 3 8-16,5 1 2 0,-4 3 1 15,7 4 0-15,7 3 2 16,0 4 1-16,4-3 3 15,-2-1-1-15,4 1 1 16,2 0 0-16,7 1-3 16,3 2 0-16,3-3-1 15,0-3 0-15,5-2 0 16,-1-3 0-16,-1-6 1 16,5-2-1-16,-3-11 1 15,6-4 10-15,4-11-43 16,3-3-21-16,2-8 31 15</inkml:trace>
  <inkml:trace contextRef="#ctx0" brushRef="#br0" timeOffset="66077.118">3677 5907 348 0,'0'0'209'0,"3"2"-2"16,3 1-37-16,-1 0-28 15,0-1-8-15,-2 1-15 16,1-1-4-16,-2-2-4 0,0 1 2 15,0 0 10-15,-1-1-4 16,1 0-16-16,3-1-15 16,-2-1-37-16,1-11-12 15,-3-17-18-15,29-29-5 16,-27 21-4-16,4-3-2 16,0-4-3-16,0-4-2 0,3-8-2 15,-2-3-1 1,5 1-2-16,1-1 0 0,0 13-1 15,0 5 1-15,-3 4 0 16,-5 2-1-16,-2 5 1 16,4 1 0-16,-2 8-2 15,5 3 0-15,-8 3-3 16,-7 4-2-16,5 5-9 16,6 7-4-16,0 4-3 15,8 8 0-15,-3 2 11 16,-2 0 4-16,16 8 5 15,0-4 1-15,5 4 9 16,1-2-43-16,-7-1-117 16,-14 0-111-16,6-4 145 15</inkml:trace>
  <inkml:trace contextRef="#ctx0" brushRef="#br0" timeOffset="66383.501">3677 5623 816 0,'7'-6'414'0,"3"5"-117"15,3-2-75-15,3-1-52 16,4 1-54-16,0-3-60 16,1 5-19-16,0 1-24 15,2 2-5-15,-4 5-4 16,-6-5 0-16,0 3-2 16,-3 1 4-16,8 0-68 15,-10-1-105-15,7 0 110 16</inkml:trace>
  <inkml:trace contextRef="#ctx0" brushRef="#br0" timeOffset="66840.015">4158 5718 542 0,'0'-1'369'0,"0"0"62"16,0-8-159-16,0 3-69 15,0 0-23-15,0 2-52 16,0 3-26-16,0 0-51 16,0 0-22-16,0-1-24 15,0 2-2-15,1 7 2 16,1 19 0-16,0 30-1 16,-5-23 1-16,-18 0-2 15,15 1 0-15,-3 3 0 16,-2-5 0-16,16-3 0 0,-10 1 1 15,1-12 0-15,3 1 0 16,-2-8 2-16,6-9 9 16,-3-6-60-16,1-2-55 15,-1 5 66-15</inkml:trace>
  <inkml:trace contextRef="#ctx0" brushRef="#br0" timeOffset="67356.014">4514 5625 779 0,'-10'1'415'0,"1"5"-70"16,-2-4-105-16,2 0-58 15,2 0-44-15,-1 2-67 16,4 1-15-16,0 4-25 15,2 4-8-15,2 8-11 16,-3 3-3-16,1 6-1 16,-5 0-1-16,0 5 0 15,0 1 0-15,2 1-1 16,1 0-1-16,2-10 0 0,2-2 0 16,-4-12 3-16,-1-4 0 15,5-8 13-15,0-5 1 16,5-15 0-16,3-6-1 15,0-18-11-15,0-5-3 16,1-7-11-16,3 1-8 16,5 4-9-16,3 5-1 15,2 15 5-15,-4 1 6 0,2 11 2 16,0 0 0-16,1 7 1 16,-24 8 1-16,22 7 1 15,1 6 0-15,-3 4 1 16,22 4 0-16,-25 2 3 15,-2 1 2-15,-5 0 1 16,-1-3 1-16,-6-3 0 16,1-2 0-16,-2 0 2 15,-1-3 7-15,1-4-109 16,-3-2-65-16,7-3 99 16</inkml:trace>
  <inkml:trace contextRef="#ctx0" brushRef="#br0" timeOffset="67905.53">5359 5568 773 0,'7'6'467'0,"-5"-3"-91"16,-2 1-105-16,-4 1-31 15,-1-1-75-15,1 0-19 0,-7 0-45 16,-6-2-18-16,-14-2-32 16,-12-1-11-16,-7 1-21 15,-4 0-7-15,0 5-7 16,4 2-3-16,2-1-1 16,7 3-1-16,3-1 0 15,8 4 0-15,13-1-2 16,0 0-1-16,17 1-3 15,0-1-1-15,7 4 0 16,10 0-1-16,13 2 1 16,7-1 2-16,10-3 3 15,-11 2 1-15,10 1 1 16,-1-1 0-16,-1 7-1 16,11 2 1-16,-28 1-1 15,-3 3 1-15,-17-4 0 16,-9 0 0-16,-9 0 0 0,-6-5 2 15,-10-3 3-15,-5-1 1 16,-6-5 3-16,-5-4 0 16,-2-7 2-16,-4-2-1 15,-1-14 0-15,7 4-1 16,5-7-3-16,10 0-2 16,11 1-4-16,5 1 3 15,0 1-39-15,6 0-37 0,4 3-139 16,1-3-82-16,18-1 178 15</inkml:trace>
  <inkml:trace contextRef="#ctx0" brushRef="#br0" timeOffset="68377.632">5834 5270 783 0,'-3'-23'421'16,"6"8"-67"-16,-1 2-91 16,-2 3-56-16,3 6-45 15,-4 4-73-15,0 2-28 16,0-2-43-16,-1 0-7 0,-4 26-2 16,-1 36-1-16,4-12-1 15,0 6 0-15,-2 6 0 16,1 2-1-16,2-5-1 15,1-8 0-15,0-7 1 16,-3-5-1-16,0-4 0 16,-2 0 1-16,6-3 1 15,-6-4 0-15,3-9 1 16,-1-4 0-16,-8-13 10 16,8-3-28-16,-5-15-84 15,-3-7 70-15</inkml:trace>
  <inkml:trace contextRef="#ctx0" brushRef="#br0" timeOffset="68637.653">5528 5465 785 0,'-5'-1'451'16,"11"-7"-39"-16,3 2-103 15,7-3-95-15,8 5-48 16,13 3-79-16,11 1-17 16,4 3-30-16,3 1-10 0,-3-1-14 15,-1-1-4-15,-3 1-6 16,-3-1-1-16,-9 1 18 16,-8 1-177-16</inkml:trace>
  <inkml:trace contextRef="#ctx0" brushRef="#br0" timeOffset="69421.411">6536 5728 537 0,'42'-74'305'0,"-32"63"-54"16,-1-1-38-16,-3 5-56 16,-4 4-42-16,-1 4-33 15,-1 6-17-15,-2 10-30 16,0 5-2-16,-1 14-20 15,-2 4-1-15,1 15 1 16,-3 8 2-16,1 2 0 16,-13 3-1-16,7-4-4 15,1-6-1-15,3-3-1 16,10-8 0-16,-7-8 0 16,0-4 1-16,-5-13 0 15,-2-3 2-15,4-8 9 16,-2-8 15-16,2-9-93 15,-2-6-186-15,4-14 166 16</inkml:trace>
  <inkml:trace contextRef="#ctx0" brushRef="#br0" timeOffset="69874.573">6458 5678 881 0,'-7'-4'408'0,"7"1"-187"16,1-1-34-16,6-3-57 16,2-1-17-16,13-5-17 15,-5-2-10-15,5 0-21 16,4-1-15-16,4 10-20 15,10-4-9-15,8 7-11 16,0 4-4-16,-3 6-4 16,-3 5-1-16,-8 4-1 15,0 1 0-15,-10 4-2 16,-5-1-1-16,-9 5 0 16,-6 2 2-16,-11 1 1 15,-5 3 1-15,-14 6 4 16,-4-1 0-16,-1 3 1 15,-4-3 0-15,2-5 1 0,-7-7 2 16,-2-11 3-16,1-5 2 16,-3-10 0-16,11-4 1 15,7-9-3-15,2-3 0 16,12-6-28-16,-2 1-33 16,7 0-97-16,3 0-92 15,6 2 146-15</inkml:trace>
  <inkml:trace contextRef="#ctx0" brushRef="#br0" timeOffset="70839.548">7366 5670 409 0,'3'0'324'0,"-1"2"91"16,-2-1-82-16,-1-1-44 15,0 0-48-15,0-1-73 16,-13 0-30-16,-2-2-42 16,-32-7-16-16,29 4-24 15,-4 1-14-15,-5 3-22 0,0 2-7 16,-2 9-9-16,0-1-2 15,2 5-1-15,-1 1-1 16,5 3 0-16,3 3-1 16,9 3-1-16,2-1 0 15,8 2 0-15,1 0-1 16,3 1 0-16,6 1-1 0,-16 1 1 16,26-5-2-16,10-4 0 15,5-4 0-15,27-10 2 16,-26-5 2-16,-3-9 2 15,-5-6 1-15,-4-10 2 16,5-2-2-16,0-8-1 16,-1-2-2-16,-3-3-14 15,-1 1-9-15,-11 3-11 16,-1 1-1-16,-6 11 11 16,-3 5 8-16,0 15 4 15,-1 3-5-15,-5 10 0 16,-3 5-1-16,-6 9 9 15,2 6 7-15,1 3 4 16,2 1 1-16,5-1 0 16,-3-1 1-16,7 1-2 15,1-1 2-15,8 0 0 0,6-1-1 16,4-6 1-16,2-4 0 16,5-7 0-16,-1-3 1 15,4-7 0-15,-2-9 1 16,3-9 1-16,1-3 0 15,-1-11 1-15,0 3 0 16,-6-7 3-16,-3-1 1 0,-7-4 0 16,-2 2-1-16,-8 0-4 15,-4 4-2-15,1 8-3 16,1 5 0-16,-4 7-1 16,1 1-2-16,-2 7 0 15,-1 1-2-15,5 2-1 16,5 5 0-16,4 3 0 15,-5 0 1-15,11 12 3 16,-2 1 1-16,-5 0 0 16,11 4 1-16,-8-1 0 15,-3-1-1-15,5 3 0 16,-8-1 0-16,-4 0 0 16,-5 2 0-16,-5 3 1 15,0-3 0-15,-2 2 1 16,3-1 1-16,0-4-1 15,5 4 0-15,-2-6 1 16,0-2 0-16,-1-9 0 0,-3-3 0 16,9-6 14-16,-2-5-23 15,1-10 88-15,14-7-60 16</inkml:trace>
  <inkml:trace contextRef="#ctx0" brushRef="#br0" timeOffset="71204.663">8371 5185 855 0,'-2'-25'416'0,"2"8"-122"15,0 6-84-15,3 10-45 16,-4 1-34-16,-4 7-56 15,-1 4-19-15,-8 7-34 16,-2 9 2-16,-5 12 7 16,0 4 4-16,6 15-3 15,2 3-3-15,5 9-10 16,2-4-3-16,-1-7-4 16,6-3-2-16,0-12-2 15,3-3-1-15,-2-8 0 0,-1-1-1 16,1-4 1-16,-2-1 0 15,-1-8 1-15,2-4 2 16,-3-13-15-16,-6-4-47 16,8-12-156-16,-8-4 138 15</inkml:trace>
  <inkml:trace contextRef="#ctx0" brushRef="#br0" timeOffset="71445.329">7994 5511 1127 0,'17'-12'524'0,"12"5"-244"16,18 2-41-16,-10 5-108 15,0 2-35-15,4 7-34 16,1 1-15-16,6-1-15 15,5-2-7-15,-3 0-12 16,-5-4-3-16,-11 5 27 16,-5-3-5-16,-10-4-15 15</inkml:trace>
  <inkml:trace contextRef="#ctx0" brushRef="#br0" timeOffset="72176.258">9221 5552 432 0,'-1'0'313'0,"0"0"7"15,0 0-71-15,1 2-19 16,0-2-43-16,0 0-26 16,0 0-44-16,0 0-17 15,-1 2-31-15,-1 1-8 16,-4 7-17-16,-2 2-10 15,-36 29-15-15,24-21-6 0,-13 3-7 16,0 2-2-16,1 5-1 16,-8 2 0-16,18 0 0 15,3 0 0-15,9 0 0 16,14 0-1-16,-11 2 1 16,16-6 0-16,9-8 3 15,1-1 0-15,19-14 2 16,-7 3 2-16,9-14 2 15,3-8 1-15,-2-14 1 16,-5-10-1-16,-2-6-3 16,-4-3-1-16,-5-3-1 15,1 2 0-15,-14 0 1 16,-3 3-2-16,-11 8-6 16,-7 5-3-16,-6 9-11 15,-3 8-4-15,-4 9-3 16,3 9-1-16,-1 10 7 0,-5 1 33 15,9 5-114-15,-2 0-55 16,6-1 98-16</inkml:trace>
  <inkml:trace contextRef="#ctx0" brushRef="#br0" timeOffset="72606.439">9642 5917 870 0,'1'7'435'0,"1"-6"-117"16,0 0-25-16,-2-2-81 16,0 0-29-16,-1 0-73 15,0-8-25-15,-2-15-28 16,-4-30-9-16,3 24-13 15,0-4-6-15,3-8-12 16,-1-3-5-16,2-13-6 16,-3-11-1-16,3-6-3 15,5-5-2-15,1 3 0 0,5 9-2 16,1 5-1-16,-3 3-1 16,4 6-1-16,-2 1-1 15,1 13 2-15,4 5 0 16,-4 10-2-16,3 7 0 15,-4 10-5-15,2 6-3 16,8 11-1-16,3 5 2 16,7 15 3-16,1 5 3 15,3 5 9-15,1 4-12 0,-2-4-106 16,-3-2-97-16,-5 1 124 16</inkml:trace>
  <inkml:trace contextRef="#ctx0" brushRef="#br0" timeOffset="72885.871">9597 5507 1106 0,'3'2'494'0,"6"-2"-237"16,5 0-23-16,6-3-53 0,3-1-42 16,5 3-63-16,-7-4-19 15,6 3-35-15,-2-2-9 16,0 2 91-16,3 0 126 16</inkml:trace>
  <inkml:trace contextRef="#ctx0" brushRef="#br0" timeOffset="73386.465">10706 5384 687 0,'3'-5'360'16,"-3"1"-76"-16,2 2-68 0,-3 2-74 15,0 0-38-15,-1 0-59 16,-1 25-19-16,-3 46-15 15,6-23-2-15,2 10 0 16,-4 0 0-16,5-1 0 16,-1-3 0-16,-2-4-2 15,3-2 0-15,-5-4 0 16,1-4 0-16,4-7 2 16,1-12 2-16,-3-16 7 15,-1-5-40-15,-7-18 19 16</inkml:trace>
  <inkml:trace contextRef="#ctx0" brushRef="#br0" timeOffset="73606.344">10643 5551 952 0,'3'-4'465'15,"-2"2"-156"-15,5 2-73 16,-6 0-78-16,0 0-30 15,17 7-48-15,36 12-24 16,-24-9-33-16,0-2-8 16,3 4-8-16,-4-3 0 15,-4-3-1-15,0 0 34 0,-1-3-99 16,-4 0-54-16,-2-3 78 16</inkml:trace>
  <inkml:trace contextRef="#ctx0" brushRef="#br0" timeOffset="74443.226">11196 5126 1004 0,'-3'-1'474'16,"1"6"-195"-16,-4 4-152 15,-4 3-12-15,2 7-57 16,2 5-14-16,6 13-20 16,-4 7-7-16,7 16-4 0,-6 7 0 15,5 10 0-15,2 2-1 16,-2-6-4-16,4-6-1 16,-6-11 0-1,0-1-1-15,0-3 1 0,0-3 0 16,0-9 2-16,0-4 1 0,2-18 5 15,-1-8 11 1,1-19 9-16,4-10 1 16,2-13-4-16,3-11-11 0,7-11-7 15,3-3-20-15,7-3-17 16,3 6-3-16,3 8-6 16,-5 4 18-16,-6 13 11 15,-4 6-1-15,-7 16-3 16,-3 7-2-16,-6 15 5 15,-2 2 2-15,-4 8 8 16,-4-1 6-16,0 3 2 16,-1 3 1-16,-10-2-1 15,15 3-1-15,4-4-4 16,-18-1-2-16,41 1 0 16,-7-3-2-16,8-2 1 15,27-3 1-15,-15-3 1 16,-2-5 1-16,9-7-1 0,-2-4 1 15,2-9-1-15,9-5 1 16,-12-11 2-16,10-1-1 16,-8-8-3-16,-3 0 0 15,1-4-1-15,-14-3 1 16,-10-2 2-16,-9-1 0 16,-15 0-4-16,-9 3-4 15,-6 10-9-15,-2 10-4 0,-1 19-2 16,0 7 1-1,1 12 8-15,-1 2 1 0,6 8 4 16,2-2 0-16,6 5 2 16,1 2 0-16,5 3 3 15,6 5 1-15,4-3 3 16,5 6 2-16,4-2 1 16,1-2 0-16,10 0-1 15,3-2-1-15,12-10 0 16,10-2 1-16,1-14-1 15,4-3 1-15,5-14 10 16,-1-12-4-16,7-13 146 16,4-9-116-16</inkml:trace>
  <inkml:trace contextRef="#ctx0" brushRef="#br0" timeOffset="75839.788">2198 6626 271 0,'36'-32'201'0,"-26"29"44"16,0 0-30-16,-4-3-35 16,3 0-13-16,-5 0-25 15,2-3-14-15,3 7-16 16,-5 2-3-16,-1-1-6 15,-3-1-2-15,-1 1-10 16,0 0-9-16,0 0-21 16,0-1-11-16,-1 1-19 15,-15 2-3-15,-33 4-4 16,29-4-3-16,-1 3-5 16,-3-1-3-16,-2 0-5 0,-6 2-2 15,-2 3-4-15,1 1 0 16,6 4-2-16,3 0 0 15,10-1 0-15,3-1 0 16,1 0-2-16,5-2-3 16,11 1-2-16,1-4-2 15,15 2 1-15,7-1 2 16,7 2 4-16,11 1 2 0,-3-2 0 16,0 0 1-16,-1 1-1 15,-3 0 1-15,1 3-1 16,-3 3 0-16,-8 1 0 15,-12 0-1-15,-13 4 1 16,-10-4 2-16,-15 2 3 16,1 0 1-16,-13-1 3 15,0 5-1-15,-3-3 2 16,-2-2-1-16,1-2 4 16,-2-9 4-16,3-6 5 15,-1-5 2-15,6-6-3 16,2-1-4-16,1-5-8 15,8 1-3-15,1-3-6 16,6 1-2-16,9 2 1 16,4-1-18-16,2 3-72 15,7 0-66-15,0 1-185 0,4 1 208 16</inkml:trace>
  <inkml:trace contextRef="#ctx0" brushRef="#br0" timeOffset="76255.671">2665 6386 1044 0,'-4'-1'517'0,"0"-1"-155"16,6 0-140-16,-3 2-96 15,0 0-47-15,1 0-55 16,-1 23-7-16,-5 34-6 16,5-20-1-16,-3 3-3 15,7 4-1-15,1 4-1 16,0-4 1-16,-2 1-1 15,-2 0 0-15,0-3-1 0,0 0 0 16,1-5 1-16,-1-7 0 16,0-9 1-16,0-7 2 15,0-10 3-15,-1 2 6 16,1-12-25-16,-2-1-42 16,-5-13-148-16,-2-5 125 15</inkml:trace>
  <inkml:trace contextRef="#ctx0" brushRef="#br0" timeOffset="76504.265">2523 6661 667 0,'-1'2'432'16,"1"-2"-28"-16,4 0-164 15,-4 0-37-15,0-1-60 16,15 1-16-16,9 0-34 15,29 0-18-15,-29 0-31 16,2 0-12-16,-1 1-16 16,1 0-4-16,7-1-5 15,-1 0 0-15,-6 0-3 16,-6 0 40-16,-3 1-98 16,-8 0-71-16,-7 1 89 0</inkml:trace>
  <inkml:trace contextRef="#ctx0" brushRef="#br0" timeOffset="77139.473">3303 6666 1058 0,'0'-7'488'0,"-4"-4"-229"15,-5-3-41-15,-8-5-74 16,-2 4-29-16,-6-1-22 16,2 5-17-16,3 7-23 15,0 0-8-15,-1 6-16 16,0 3-8-16,-1 5-12 16,-2 3-1-16,-2 5-4 15,5 3-2-15,5 4-1 16,1 1-1-16,14 3 0 15,-4-1-1-15,7 2 0 16,7 1 0-16,0-4 1 16,6-2 0-16,4-2 0 0,-1-7 0 15,7-5 1-15,-3-3 0 16,-10-10 0-16,5-1 3 16,-5-9 2-16,2 1 0 15,6-9 1-15,-3-3-3 16,2-6-2-16,-3-5-4 15,3-2-4-15,-3-4-1 16,-6 1 0-16,-2 2 4 16,-8 9 0-16,0 5 0 15,0 14-13-15,-5 7-3 0,-1 6-3 16,-3 9 1-16,0 9 10 16,-2 1 5-16,7 9 3 15,1-3 0-15,4 4 3 16,3-1 0-16,7 0 0 15,1-1 0-15,2-4 1 16,7 0-1-16,-1-8 1 16,0-3 1-16,3-4-1 15,-4-2 0-15,5-6-1 16,1-1-1-16,3-6 6 16,-3-11-27-16,1-5-37 15,3-6 40-15</inkml:trace>
  <inkml:trace contextRef="#ctx0" brushRef="#br0" timeOffset="77739.225">3728 6300 969 0,'-2'0'484'0,"-3"2"-144"16,0-1-100-16,3-1-63 15,1 0-46-15,0 0-54 16,-5 10-15-16,-11 9-31 16,-19 32-8-16,27-20-7 15,-6 2-3-15,22 7-2 16,-15 0-3-16,4 1-2 16,7-1 0-16,-6 2-3 15,9 1 1-15,4-2-1 16,1-3 0-16,10-6 1 15,-3 2 1-15,5-6 0 16,1-4 0-16,5-6 0 16,-3-4 0-16,0-5 0 15,4 0 1-15,1-8 1 16,4-5 1-16,4-10 1 16,1-8-2-16,-2-8-2 0,-3-2-1 15,-10-6 0-15,-14 0-3 16,-1-3-1-16,-2 5 0 15,-13 1-1-15,7 0 1 16,-13 11-1-16,-3 1-3 16,2 14-5-16,-5 5-4 15,-2 9 1-15,0 10 0 0,0 5 5 16,3 9 3-16,5 0 2 16,5 2 1-16,6 0 1 15,2-3 0-15,9 3 1 16,3-3 0-16,9 1 1 15,4-2 0-15,-10-8 0 16,16-2 1-16,5-9-2 16,3-4 1-16,17-8 2 15,-13-5-2-15,-9-10-3 16,-2-7-41-16,-17-4-67 16,-3-6 70-16</inkml:trace>
  <inkml:trace contextRef="#ctx0" brushRef="#br0" timeOffset="78040.354">3481 6474 524 0,'-22'3'371'16,"14"-3"69"-16,0-1-136 16,3-1-90-16,5 1-36 0,5-5-67 15,3 2-18-15,12 1-28 16,1-3-9-16,15 4-12 16,1-3-9-16,14-1-18 15,3-1-4-15,-1 1-8 16,6 1 0-16,-11 4 401 15,4-1-304-15</inkml:trace>
  <inkml:trace contextRef="#ctx0" brushRef="#br0" timeOffset="79387.201">4526 6630 749 0,'-28'-33'382'0,"30"27"-108"0,0-1-29 16,3 7-86-16,0-3-38 15,0 9-59-15,-3 3-24 16,2 8-17-16,-2 7-3 16,2 3-3-16,-1 4-1 15,2 4-2-15,0 0 0 16,1 1-3-16,0 0-1 0,-1-7-2 16,-2-4 1-16,-3-6 2 15,14-5 1-15,-14-5 2 16,0-5 6-16,12-6 6 15,-23-8 0-15,18-12-1 16,-1-8-6-16,-11-12-9 16,8 1-6-16,7-4-29 15,3 2-5-15,10 5-6 16,5-2 3-16,-2 12 25 16,5 6 0-16,-4 12-1 15,-1 10 0-15,-6 7-3 16,-10 6 3-16,0 13 8 15,-2 1 3-15,-8 6 5 16,3 2 2-16,-2 3-1 16,-5 0-1-16,11 3-3 15,-3-8 1-15,1-1 0 0,8-4 0 16,-8-14 1-16,3 4 1 16,-6-18 7-16,5-2 3 15,-1-7 4-15,6-10 1 16,4-8-6-16,-4-5-3 15,5-7-6-15,-1 0-1 16,3 0-3-16,0 1 1 16,0 5-2-16,-5 4 2 15,-3 8-1-15,-4 6-1 0,-5 11-2 16,-2 3-2-16,0 9-1 16,-4 4 2-16,1 6 3 15,1 4 1-15,0 3 0 16,3 0 1-16,1 0 0 15,4 3 0-15,4 1 2 16,0 0-1-16,2-5 0 16,-11-1 1-16,19-7 0 15,3 3-1-15,8-5 1 16,11-4-1-16,-9-3 1 16,-2-7 2-16,-3-3 2 15,-2-4 2-15,-5-7 2 16,-2-8 0-16,-3-10-1 15,6 0-1-15,-3-6-1 0,0-1-1 16,-10 2 0-16,-4-3 0 16,-12 0-3-16,-3 4-4 15,-10 9-7-15,2 7-8 16,-1 15-5-16,1 6 1 16,10 12 5-16,-7 2 7 15,0 10 6-15,5-1 0 16,-7 1 2-16,14 4 1 15,5 0-1-15,1 0 0 0,15 7 1 16,-7-4 0-16,4 0 1 16,1-3 1-16,-2-8 1 15,9-3-1-15,4-6 1 16,4-3 1-16,3-12-1 16,-4-1 2-16,0-16 1 15,1-4 1-15,-1-11-6 16</inkml:trace>
  <inkml:trace contextRef="#ctx0" brushRef="#br0" timeOffset="79891.641">5757 6537 759 0,'-1'2'455'0,"-5"10"-11"15,4 1-160-15,-11 3-76 0,-1 6-43 16,-5 1-56-16,4 4-17 15,1 2-37-15,4-1-17 16,6 3-20-16,1 2-5 16,3 0-5-16,3-2-1 15,-1-1-2-15,3-1 0 16,-2-7 0-16,3 1 0 0,-1-7 3 16,-2-10 2-16,4-7 6 15,2-5 1-15,4-10-4 16,3-1-2-16,5-13-5 15,-2-8-15 1,-3-6-37-16,5-7-17 0,-3-1-22 16,7 3 11-16,4 7 33 15,-1 10 15-15,-2 15 17 16,-4 3 3-16,-8 14 0 16,-2 5 9-16,-5 9 12 15,-4 8 5-15,-3 5 7 16,-3 3-5-16,-5 3-6 15,0 2-2-15,2 2-1 16,2 2 0-16,8-4 0 16,3-2 0-16,6-10 0 15,5-6-2-15,5-2-1 0,3-4-1 16,9-3-2-16,8-3-1 16,5-9 0-16,4-2-2 15,2-9 19-15,-2-4-47 16,3-9 24-16</inkml:trace>
  <inkml:trace contextRef="#ctx0" brushRef="#br0" timeOffset="80290.615">6495 6388 1173 0,'-1'-1'556'0,"0"0"-233"16,-1 0-35-16,1 0-85 16,0 0-46-16,0 0-67 15,0 0-22-15,0 0-39 16,0 1-15-16,-1 8-9 15,-3 21 0-15,0 49-1 16,7-35 0-16,2 3 0 16,4 1-2-16,0-1 2 0,1 4-2 15,1-1 2-15,-3-3 0 16,-4-4-1-16,3-6 1 16,-4-7-1-16,-3-6 0 15,7-9-19-15,-12-4-28 16,7-10-58-16,6-3-60 15,-13-10-59-15,8-9 129 16</inkml:trace>
  <inkml:trace contextRef="#ctx0" brushRef="#br0" timeOffset="80518.891">6275 6643 1004 0,'-5'-3'508'0,"4"-3"-165"16,7 1-60-16,4 2-82 16,10 2-44-16,10 0-42 15,5-5-21-15,16 4-39 16,0-2-12-16,5 3-24 16,-2 2-7-16,-5 0-6 15,-1 3-3-15,-7 1 42 0,-8 2 21 16,-3 4-39-16</inkml:trace>
  <inkml:trace contextRef="#ctx0" brushRef="#br0" timeOffset="81125.739">7454 6464 504 0,'2'-8'382'0,"0"-1"40"15,-1 9-148-15,-1 2-42 0,-4 5-88 16,0 10-41-16,-3 9-55 16,4 7-2-16,1 7-6 15,2 0 0-15,0 2-7 16,3 2-3-16,-1-1-10 15,1 1-3-15,1-4-6 16,-2-3-2-16,3-1-2 16,-1-9 1-16,-1-7 1 15,-1-6 2-15,-1-8 0 16,-1-6 19-16,1-3-52 16,-1 2-35-16,0 0-264 15,5-18 204-15</inkml:trace>
  <inkml:trace contextRef="#ctx0" brushRef="#br0" timeOffset="81686.511">8211 6484 1103 0,'-4'17'495'0,"-7"-6"-240"15,3 0-37-15,-9-4-55 16,9-3-30-16,-5-1-42 16,-5-5-19-16,-7-6-34 15,-3 6-15-15,-8-4-14 16,-2 1-3-16,-5 3-4 16,-3-2-1-16,1 7-1 15,1 1 0-15,9 4-1 16,6 1 0-16,13 2-2 15,6 3-1-15,7-1-4 16,4 0 0-16,7 3-1 16,2-5 2-16,10 2 2 15,6 5 2-15,11-2 0 16,11 0 1-16,-13 2 2 16,15-2 0-16,-3-1 0 15,1 3 1-15,12 4-1 0,-24 1 0 16,-9 3 0-16,-10 0 0 15,-15-3-1-15,4 4 1 16,-9 0 1-16,-6-7 2 16,-4-3 3-16,-7-2 3 15,-7-8 24-15,-3 5 8 16,-15-5 13-16,3-6 0 16,1-7-17-16,-3-2-7 15,10-11-13-15,-8-3-6 0,6-2-9 16,6 1-2-16,12 9-33 15,-3 1-16-15,13 11 360 16,-2 4-252-16</inkml:trace>
  <inkml:trace contextRef="#ctx0" brushRef="#br0" timeOffset="82455.627">9127 6879 297 0,'5'14'211'0,"-5"-2"18"16,8 2-31-16,-2-3-51 15,0-2-13-15,4 2-10 16,-3-2-7-16,-7-5-9 0,0 2-3 16,3-6 11-16,-3 0 5 15,0-1 1-15,0-1-4 16,0 1-27-16,3-11-15 16,3-17-26-16,-4-33-9 15,-7 18-19 1,7 1-7-16,-4-4-6 0,-1-2-1 15,-3-5-2-15,0-1-1 16,-5-3-3-16,4 1-1 0,3 7-1 16,-5-1 0-16,6 12-2 15,3 2-1-15,2 9-4 16,7 5-2-16,3 7-2 16,-3 4-2-16,7 5-1 15,2 7 0-15,8 7 0 16,2 4 2-16,6 7 5 15,1 1 1-15,10 0 3 16,-11 0 2-16,-6 0-22 16,-3 0-56-16,-16-4-155 15,9-2 151-15</inkml:trace>
  <inkml:trace contextRef="#ctx0" brushRef="#br0" timeOffset="82737.205">9033 6594 884 0,'-6'5'425'15,"6"-2"-176"-15,3-3-32 0,15 0-57 16,7-1-17-16,10 1-13 15,-2-2-9-15,0 0-38 16,-4 2-23-16,-4-3-31 16,1 4-12-16,-6-2-10 15,-1 1-2-15,-8-1 12 16,1 1-45-16,-4 0 209 16,3 2-139-16</inkml:trace>
  <inkml:trace contextRef="#ctx0" brushRef="#br0" timeOffset="83719.973">9875 6651 754 0,'-6'0'415'0,"-4"0"-125"15,0-1-62-15,-3-1-37 0,-4-1-63 16,2-1-22-16,-1 1-38 16,-2-1-16-16,-1 4-21 15,-1 0-8-15,-7 3-13 16,1 3-4-16,4 4-4 15,0 2-1-15,4 5-1 16,0 1-2-16,-2 4-2 16,4 1 1-16,11 7-2 15,5 1 0-15,9 0 1 16,2 0 0-16,2-6 2 16,5 0 0-16,4-5 2 15,2-2 0-15,-3-9 3 16,-3-9 1-16,-3-9 4 15,4-9 2-15,7-8 3 16,-2-5 0-16,4-7-1 16,-5-3 0-16,-4 2-2 0,-3 3-2 15,-6 11-2 1,-5 4-2-16,-3 8-5 0,-2 4-4 16,-4 6-9-16,0 5-1 15,0 8 1-15,-2 1 1 16,3 5 9-16,-1-1 1 15,3 4 1-15,2 3 1 16,6 3 0-16,1 2 1 0,10 0 0 16,-5-2 0-16,-11-3 2 15,22-7-1-15,4-3 1 16,14-2 1-16,25-7 0 16,-25-3 1-16,2-7 1 15,-2-8 2-15,-3-11 2 16,6-2-1-16,-3-6 2 15,-6-5 1-15,-7-2 4 16,-6-1 0-16,-8-9 1 16,-6-2-2-16,-18-9-4 15,4-5-2-15,-6 3-6 16,-3 5-2-16,6 15-2 16,-14 9-4-16,-1 17-2 15,-2 5 4-15,3 9 3 16,4 5 3-16,-6 5 4 15,3 4-4-15,-1 5 0 0,5 3-2 16,9 10 0-16,3 6 0 16,0 11 0-16,0 6 0 15,2 4 0-15,0 1 1 16,9 0 1-16,-4-5 0 16,9-1 1-16,-3-3 1 0,11-4 1 15,4-2 1-15,3-6 0 16,6-5 1-16,-5-14 3 15,2-1-1-15,-3-14 1 16,-3-5 0-16,3-10-4 16,2-8-44-16,0-10-62 15,5-3 64-15</inkml:trace>
  <inkml:trace contextRef="#ctx0" brushRef="#br0" timeOffset="84268.425">11032 6573 511 0,'19'-8'361'16,"-7"7"67"-16,-6-3-105 15,-6-5-46-15,-1 7-34 16,-11-8-68-16,-1 5-36 15,-9 1-59-15,-6-2-21 16,-10 5-21-16,-2 1-10 16,1 1-16-16,-1 2-5 15,3 3-3-15,1-1-2 16,5 2-2-16,3 2 0 16,10-2-1-16,3 3-1 15,9 2-2-15,6 1-2 0,5 4-3 16,5 1 1-16,11 1 1 15,5 4 1-15,11 0 4 16,3 0 1-16,4 3 1 16,-2 1 1-16,0 2-1 15,-6-1 0-15,-3 2 0 16,-5 1 1-16,-14-5-1 16,-2-1 1-16,-10-3 1 15,-7-6 0-15,-7-3 3 16,-5-3 2-16,-16-7 3 15,-4-3 0-15,-5-3-1 16,-1-4 0-16,-2-3-2 16,-2-3 1-16,6-6-2 15,1 0-2-15,9-7-2 16,2 6-1-16,8-1-23 0,6 1-14 16,6 6-66-16,8-1-70 15,6 5-166-15,5 1-217 16,18-1 352-16</inkml:trace>
  <inkml:trace contextRef="#ctx0" brushRef="#br0" timeOffset="84803.265">11356 6616 543 0,'4'-11'396'0,"-4"9"72"15,-1-1-128-15,-1 5-92 16,1-2-50-16,0 0-71 16,-1 0-28-16,1 0-36 15,0 0-12-15,1 4-18 16,2 8-5-16,6 1-8 16,28 28-3-16,-8-30-4 15,-4-5-2-15,3-3 1 16,-1-3 0-16,-3-6 2 15,-2-3 0-15,-5-3-1 0,-2-4-1 16,-5-5-4-16,0 1-1 16,-4-5-1-16,-7-1 0 15,-14-5-4-15,3 4-4 16,-8 6-7-16,-1 6-2 16,1 17-1-16,-13 0 2 15,-6 11 3-15,6 6 0 0,1 6 4 16,4 2-1-16,3 2 1 15,-5 3 0-15,5-2 1 16,-1 4 1-16,3 4 0 16,4-1 0-16,3 2 0 15,15 5 1-15,4-1 0 16,0-6 1-16,11-4 0 16,-3-9 0-16,11-9 0 15,9-1 0-15,7-11 4 16,0-6 5-16,7-8-81 15,4-5 422-15,-8-14-283 16</inkml:trace>
  <inkml:trace contextRef="#ctx0" brushRef="#br0" timeOffset="85040.939">11813 6914 984 0,'5'14'524'0,"-1"0"-122"16,1 8-160-16,-4 0-16 0,-4 4-59 16,-4 5-39-16,-13-1-49 15,-4-1-25-15,-12 2-33 16,-4-3-7-16,4 1 52 15,7-4 199-15,1-9-185 16</inkml:trace>
  <inkml:trace contextRef="#ctx0" brushRef="#br0" timeOffset="86992.93">12735 6613 360 0,'0'-1'241'15,"2"-7"-13"-15,0-5-70 16,0-1-39-16,10-29-14 16,-8 24-6-16,4 1 8 15,1 0 11-15,-2 1 11 16,1-1 6-16,-2 4 4 15,7 4-4-15,-12 5-22 16,0 5-17-16,-1 3-42 16,-1-3-19-16,0 0-26 15,-5 9-6-15,-5 18-3 16,-7 33 1-16,11-23-1 16,1 4-1-16,1 3 1 15,0-1 1-15,0-1 1 16,3 0-1-16,-1-4 0 15,1 0 0-15,-1-6 0 0,-2-3 0 16,2-7 1-16,-3-8-1 16,4-4-3-16,1-6-21 15,-1-6-74-15,1-7-53 16,-2-2-146-16,-1-7-147 16,4-7 289-16</inkml:trace>
  <inkml:trace contextRef="#ctx0" brushRef="#br0" timeOffset="87233.632">12671 6581 894 0,'-11'0'478'16,"4"-2"-143"-16,5 4-100 15,-1-4-37-15,3 2-89 16,0-1-31-16,0 0-51 15,0 1-11-15,24 2-5 16,29 11-3-16,-26-5-4 16,-4-1-1-16,-3 1-1 15,0-4 0-15,-3-1-10 16,-2-1-54-16,-1-2-168 0,-3 0 155 16</inkml:trace>
  <inkml:trace contextRef="#ctx0" brushRef="#br0" timeOffset="88124.786">13143 6243 766 0,'3'-15'443'16,"-1"2"-72"-16,4 6-139 15,-6 1-29-15,-1 5-84 16,-2 3-37-16,3-2-54 16,-1 0-21-16,-1 29-5 15,-2 39 1-15,-3-19 2 16,11 7 1-16,-10 4 1 15,2-2 0-15,-2-4-1 16,-8-3-1-16,3-7 0 0,-3 2 0 16,3-2 0-16,-1-6 0 15,7-5 1 1,0-9 0-16,7-12 4 0,0-4 7 16,-2-12 4-16,5-5 1 15,-5-12-4-15,2-9-8 16,6-7-13-16,4-2-19 15,6-3-25-15,5 4-4 16,5 6 7-16,-2 0 16 0,-2 12 25 16,-3 2 3-16,-9 9-5 15,-2 9-1-15,-6 8 3 16,-3 5 2-16,-2 9 12 16,-3-1 5-16,-4 4 2 15,1 1-2-15,-2-1-4 16,0 4-3-16,2 1-4 15,3 1-1-15,5 0-2 16,6-2 0-16,7-5 1 16,3 1 0-16,5-2-1 15,3-1 1-15,5-5 0 16,2-10 3-16,9-8 5 16,2-7 3-16,8-8 2 15,-8-6-1-15,1-9-3 16,0-6-2-16,-15-5-1 0,4 2 0 15,-15 0-2-15,-10-1 0 16,-9-1-3-16,-7 4-2 16,-8 10-7-16,-5 7-5 15,-4 15-6-15,3 6-1 16,-1 7 6-16,6 4 5 16,3 8 7-16,1-1 1 15,5 4 1-15,1 2-2 0,2 2 1 16,6 1 0-16,3 2 1 15,5 2 1-15,7 3 1 16,-2-1 1-16,5-3-1 16,5-4 1-16,9-5 0 15,3-5 0-15,-1-2 2 16,-2-4 21-16,-8-9-62 16,3 0 448-16,-4-16-316 15</inkml:trace>
  <inkml:trace contextRef="#ctx0" brushRef="#br0" timeOffset="88993.691">14755 6549 407 0,'4'-2'304'16,"4"0"34"-16,-15 0-42 15,15 2-70-15,-8-2-32 16,-7 2-34-16,12-3-24 16,-12-1-41-16,-4 1-15 15,-1-3-25-15,-9 3-12 16,-7 1-21-16,-4 2-5 15,-3 5-12-15,-2 1-3 0,2 4-2 16,-2-2 1 0,-5 4-1-16,2 3 0 0,1 0-1 15,5-1 1-15,16-1-3 16,4-7-2-16,15 3-5 16,8 0-1-16,14 0 0 15,9 5 2-15,12-4 6 16,4 0 1-16,2 0 2 15,7 1 0-15,-7 0 1 16,-1 1 1-16,-5 6-1 16,-31 2-1-16,10 6 1 15,-10 3-1-15,-25-1 1 16,22 1 2-16,-30 2 0 16,-6-2 3-16,2-2 2 15,-15 0 1-15,-7-13 1 16,4-3 0-16,4-8 1 0,0-5-1 15,6-7 1-15,3-3 1 16,-2-7 0-16,2-6-3 16,4-6-5-16,4-2 0 15,7 1-31-15,8 3-25 16,4 6-74-16,2 2-49 16,3 3-317-16,5 5 326 15</inkml:trace>
  <inkml:trace contextRef="#ctx0" brushRef="#br0" timeOffset="89524.564">14933 6680 1004 0,'-5'5'442'0,"5"-1"-236"15,4 1-54-15,5-1-48 16,5 2-28-16,9 1-16 16,-3-1-8-16,12 1-18 0,-2-2-7 15,3-3-9-15,7-1-1 16,-8-4 1-16,0-3 2 15,-9-6 2-15,-9 1 3 16,-5-5-3-16,-8-4-3 16,-2 4-7-16,-3-3-4 15,-14 4-7-15,-3 1-4 16,-9 4-7-16,-3 0-5 0,-3 10-1 16,1 8 1-16,1 5 6 15,2 6 2-15,8 4 4 16,-2 3 0-16,4 1 2 15,0 3-1-15,4 6 0 16,6 2 1-16,9 7 0 16,4-1 1-16,12-2 0 15,1-5 0-15,8-6 0 16,2-1 2-16,-3-10 1 16,8-2 2-16,-2-9 2 15,0-5 16-15,7-12-92 16,1-6 340-16,8-15-218 15</inkml:trace>
  <inkml:trace contextRef="#ctx0" brushRef="#br0" timeOffset="89824.36">15767 6562 993 0,'-19'10'484'16,"-12"9"-145"-16,-3 3-94 15,-6 1-67-15,-2 1-34 16,3 0-48-16,-4-1-15 16,7 2-26-16,4 1-10 0,2 2-21 15,8 0-7-15,10 2-8 16,-3-2-4-16,19 3-1 16,1-4-2-16,8-1-1 15,5-6 1-15,0-3 0 16,8 0 0-16,4-5 1 15,5 4 1-15,5-15 4 16,-1-2-24-16,2-17-82 16,-5 0-70-16,9-14 93 15</inkml:trace>
  <inkml:trace contextRef="#ctx0" brushRef="#br0" timeOffset="90257.473">16073 6510 1233 0,'-29'25'527'16,"0"7"-288"-16,2 2-24 15,-4 4-66-15,-2 0-27 16,-3 2-49-16,0-1-15 16,14 4-23-16,7-4-11 15,11 0-12-15,7-5-2 0,8-9-2 16,7-1-1-16,7-9 0 15,9 3 0-15,-1-9 0 16,-4-7 1-16,11-2 0 16,-10-12 0-16,10-4 0 15,3-3 0-15,-15-10-5 16,1-4-2-16,-15-7-3 16,-6-1-2-16,-13-4 0 15,-7 2 0-15,-13 3-1 16,-8-4 0-16,-2 16-3 15,0 2 1-15,7 10 1 16,4 9-1-16,0 3 1 16,3 7-2-16,2 3-2 15,3 6 0-15,6 2 3 16,3 5-2-16,-3 0-83 0,4-1-56 16,6 6-508-16,2-1 436 15</inkml:trace>
  <inkml:trace contextRef="#ctx0" brushRef="#br0" timeOffset="90774.471">16369 6599 864 0,'10'-29'467'0,"-14"8"-66"15,8 11-107-15,-2 1-92 16,1 6-51-16,5 13-84 16,-9 0-32-16,-4 15-28 15,4 5 1-15,-6 9 11 16,1 8 3-16,-4 6 1 16,-2 3-1-16,2-4-8 15,-1 0-2-15,6-12-4 16,-1-4 1-16,2-13 1 15,1-7 0-15,3-9 9 16,1-5 3-16,3-10 0 0,5-6-2 16,3-16-9-1,2-7-5-15,7-11-6 0,0-9-7 16,4-2-26-16,4 4-5 16,6 9-1-16,-1 6 5 15,0 15 23-15,1 7 4 16,-9 10-1-16,0 9 0 15,-4 12-1-15,-4 6 0 16,-11 9 6-16,3 4 2 0,-8 5 3 16,-1 2 2-16,0 7 1 15,-4 0-2-15,1-5 1 16,0-4-1-16,1-13 1 16,1-7-1-16,2-8 7 15,0-4 8-15,8-9-87 16,3-7-60-16,12-17 78 15</inkml:trace>
  <inkml:trace contextRef="#ctx0" brushRef="#br0" timeOffset="91345.847">17362 6153 946 0,'13'-7'495'0,"-2"4"-143"15,-4 3-167-15,-3 7-33 16,0 6-76-16,-2 6-20 16,0 14-24-16,4 8-5 15,-3 21-1-15,2 8-3 16,-8 6-4-16,2 1-3 16,-5-8-3-16,0-5 0 15,4-1-1-15,0 0 0 16,6-6-1-16,-3-4-1 15,2-9 0-15,-3-12 1 0,-2-13 2 16,3-8 7-16,-1-11 11 16,-2-7 2-16,2-6-3 15,0-3-6-15,1-10-15 16,2 1-3-16,-3-4-5 16,-5-5-1-16,-5 0-7 15,-5 0-7-15,-11 2-12 16,-4 5-3-16,-20 7 1 15,-2 1 4-15,-4 7 11 16,-2 4 2-16,11 8 3 16,-1 2 0-16,16 11 3 15,1 3 2-15,10 4-1 16,9 6 0-16,0 6 0 16,11 5 1-16,3 8 1 15,5-3 1-15,5-3 2 0,1-6 4 16,11-9 9-16,5-4 7 15,16-9 15-15,7-1 2 16,11-9-4-16,2-3-5 16,9-9-15-16,-11-11 15 15,-2-6 32-15,-1-4 295 16,-9-16-249-16</inkml:trace>
  <inkml:trace contextRef="#ctx0" brushRef="#br0" timeOffset="92458.814">1910 7643 448 0,'0'-1'299'0,"0"0"-16"16,0-4-89-16,2-3-23 16,1-2-34-16,1 1-9 0,16-28-9 15,-14 27-2-15,-2 3-4 16,4 0 0-16,-8 0-14 15,-2 3-13-15,2 4-37 16,-5 2-17-16,5-2-25 16,-1 8-7-16,0 20-1 15,1 45-2-15,-2-22 2 16,2 6 0-16,0 8 1 16,-2-6 1-16,1 2 1 15,-6-2 0-15,-2-10 0 16,10-1-1-16,6-9 0 15,-4-8 0-15,8-9 0 16,-5-6 1-16,-2-8-6 16,4-3-23-16,-4-5-99 15,3-3-68-15,-1-8 111 16</inkml:trace>
  <inkml:trace contextRef="#ctx0" brushRef="#br0" timeOffset="92973.583">1824 7643 929 0,'-16'-2'414'0,"8"0"-215"15,3-1-19-15,6-2-64 16,3 1-27-16,11-2-29 16,2 0-12-16,4 4-15 15,3-1-4-15,7 7-11 16,-6 2-3-16,9 4-7 16,0 0-1-16,-1 0-1 15,10-1 0-15,-5 1-2 16,3 1 0-16,2 1-1 15,-3 2 0-15,2-3 0 16,-6 1 0-16,-11 2 0 16,-12-1 1-16,-10 2 1 15,-6 3 1-15,-14-2 0 0,-4 4 1 16,-14 1-2-16,-7-5 0 16,1-2 0-16,-2 0 0 15,0-7 1-15,8 2 0 16,-3-5 2-16,2-4 0 15,5-1 0-15,3-1-1 0,2-7-3 16,7 4 5-16,10-1-38 16,-5-6-44-16,15 1-181 15,0-2 159-15</inkml:trace>
  <inkml:trace contextRef="#ctx0" brushRef="#br0" timeOffset="93939.905">2733 7699 1068 0,'4'-4'502'0,"-4"-5"-218"0,-2-2-49 16,-1-1-68-16,-2-1-39 15,-4 0-37-15,-2 0-14 16,-7 4-29-16,4 2-12 16,-7 7-16-16,-2 3-7 15,-1 10-9-15,-6 0-1 16,0 7-2-16,8 6-1 16,-1 1 0-16,5 1-2 15,13 4 1-15,-7-2-2 0,19 0 1 16,3 1-1-16,-1-9 0 15,9-1 0-15,-1-8 0 16,4 1 0-16,23-7 0 16,-15-1 1-16,-5-6 2 15,-1-6 0-15,-21-7-5 16,14-6-5-16,5-6-17 16,1-4-9-16,-1-5-4 15,0-1 5-15,-7-6 15 16,-2 0 6-16,-8 4 7 15,-2 4-1-15,-3 15 0 16,-4 3-7-16,-2 15-16 16,-1 4-4-16,-3 10-1 15,2 6 10-15,1 7 18 16,-2 4 5-16,6 5 2 16,0 2 1-16,5 1 0 0,3-3 0 15,5-3 1-15,4-1 0 16,8-6-1-16,1 0 1 15,6-9 2-15,1-1 1 16,-3-12 3-16,8-2 2 16,-9-8 1-16,2-10 1 15,4-2-1-15,-6-8-1 16,0-6-2-16,1-5 0 0,0-7-4 16,-14-2-1-16,-3 0-4 15,-5 10-1-15,-11 9-2 16,15 4 2-16,-9 13 0 15,-2-1 1-15,10 8-2 16,-14 2-1-16,2-1 2 16,3 1 0-16,-11 1 3 15,13 0 0-15,6 0 2 16,1 0-1-16,3 0 0 16,-9-1 0-16,12 2 0 15,3 4 0-15,4 4 3 16,10 2 3-16,-11 1 5 15,-1 2 3-15,1 5 1 16,-6 2-1-16,-3 3-3 16,-5 2-1-16,-5 2-2 15,-1 0-1-15,-3 0-2 0,-2-3-1 16,-1-8-1-16,-2-2 0 16,1-4-1-16,4-2 0 15,-1 0-1-15,2-1 0 16,0 0-2-16,0 1-2 15,-2 0-2-15,2-3-17 16,1 2-96-16,-3-8-35 16,8 0 82-16</inkml:trace>
  <inkml:trace contextRef="#ctx0" brushRef="#br0" timeOffset="94341.228">3804 7320 1149 0,'-9'5'504'0,"-3"-1"-276"15,8 3-35-15,0 1-51 16,1 3-31-16,-1-3-20 15,0-3-15-15,3 3-31 0,-4 2-11 16,4 4-17-16,6 8-6 16,-4 11-3-16,1 3-2 15,-2 8 0-15,-6-1 1 16,1-2-2-16,-2 3 0 16,2 1 0-16,-1 2-1 15,4-1 0-15,-1-2-2 0,-3-6 1 16,2-2 1-16,1-4 0 15,-1-7 1-15,4-6 0 16,0-6 2-16,0-12-32 16,0-1-44-16,-1-9-105 15,1-7-327-15,1-4 338 16</inkml:trace>
  <inkml:trace contextRef="#ctx0" brushRef="#br0" timeOffset="94591.73">3515 7580 703 0,'-6'-9'446'0,"6"3"-6"16,5 0-187-16,7-1-43 15,23 3-66-15,-9 1-37 16,14-1-46-16,5 4-9 15,-5 4-27-15,18-1-7 16,-8 5-9-16,-6-2-2 16,-6 2 0-16,-12-2 48 15,6 2 305-15,1 1-257 0</inkml:trace>
  <inkml:trace contextRef="#ctx0" brushRef="#br0" timeOffset="95188.53">4715 7627 873 0,'6'-34'433'0,"-6"28"-151"16,3 2-22-16,-3 2-74 15,0 1-35-15,0 0-57 16,-1 1-28-16,0 0-39 15,0 0-8-15,0 9-8 16,-2 13-2-16,0 35-4 16,1-25 0-16,2 3 1 15,-2 0 0-15,3 0 0 16,-1-3-1-16,0-5-1 16,1-2-1-16,-1-5 0 15,1 0 0-15,-1-6 1 16,2 4 0-16,0-5 0 15,-2-4 0-15,0-2 5 0,-2-6-26 16,3-3-108-16,3-2-91 16,-4 3 122-16</inkml:trace>
  <inkml:trace contextRef="#ctx0" brushRef="#br0" timeOffset="95741.52">5358 7559 655 0,'1'0'389'0,"1"1"-20"16,4 1-83-16,-6-2-64 16,0 0-32-16,0 0-59 15,0 0-21-15,-1-1-36 16,0 0-24-16,0 0-26 15,-13-3-6-15,-9-1-9 16,-37 3-4-16,19 7-3 0,-5 1-1 16,2 0-1-1,3 3 0-15,10-1 0 16,5 2-1-16,8-3-1 16,3 2-2-16,11-1-5 0,5 0 0 15,11 2-2-15,5-1 1 16,7-1 3-16,5 2 0 15,10 1 3-15,6 3 1 16,8 7 2-16,1 0 0 16,-4 3 1-16,-4-1 0 15,-7 3 1-15,-5 0-1 16,-8 0 1-16,-5 2 1 16,-10-1 0-16,-7 2 1 0,-8-4 1 15,-9-2 0-15,-7-6 3 16,-4 0 0-16,-4-3 2 15,-4-4 1-15,4-7 2 16,-2-4 2-16,-5-9 0 16,-2-3 1-16,-2-9-2 15,-1-1-3-15,11 0-4 16,4-3-12-16,5 7-83 16,8 0-37-16,7 0 69 15</inkml:trace>
  <inkml:trace contextRef="#ctx0" brushRef="#br0" timeOffset="96388.565">6267 7511 690 0,'7'-9'373'15,"-7"1"-66"-15,0-2-65 16,1 9-66-16,-4 1-39 16,3 5-63-16,-1-5-22 15,0 0-31-15,2 22-6 16,6 38-3-16,-3-23 2 0,0 8 0 15,-7 1 0-15,5 3-4 16,0 3-1-16,-6-10-1 16,4 0-1-16,0-7 0 15,-1-6-2-15,1-4 0 16,1-2-1-16,-4-13-26 16,2-1-41-16,1-10-201 15,-9-6 175-15</inkml:trace>
  <inkml:trace contextRef="#ctx0" brushRef="#br0" timeOffset="97005.54">6137 7576 547 0,'0'-5'338'15,"0"4"33"-15,2 2-121 16,-2-1-63-16,0 0-30 15,8 2-63-15,11 6-18 16,34 12-20-16,-27-12-8 16,0 1-16-16,-2 0-5 15,8-2-4-15,2 0 1 16,6-4 4-16,8-1 1 0,-10-3-2 16,4-2-3-1,-8-2-5-15,-6-3 0 0,-5 1-2 16,-3 1-1-16,-6 5-6 15,0 2-4-15,-4 7-2 16,-5 2 1-16,-2 9 3 16,-2 4 1-16,-1 7 6 15,0 4 2-15,1 2 4 16,1-3 1-16,-5-3-4 16,4 1-3-16,-1-7-5 15,0 0-1-15,1-5-2 16,-1-5 0-16,0-3 0 15,-1-5-2-15,3-1 3 16,-2-5 4-16,0-7 5 16,1 1 1-16,-2-14-1 15,1-1-4-15,1-8-4 0,1-10-3 16,1-6-3-16,-1-6-3 16,6 3-4-16,2 3-1 15,7 11-1-15,-6 4 1 16,1 11 3-16,0 2-2 15,-2 6-2-15,12 6-1 16,-4 5-2-16,2 3 1 0,7 5 3 16,-3 0 2-16,1 1 3 15,-2 0 1-15,-5-2-1 16,-1 0 1-16,-3-2 41 16,-2-1-54-16,-4 3-75 15,-3-2 73-15</inkml:trace>
  <inkml:trace contextRef="#ctx0" brushRef="#br0" timeOffset="97872.253">7208 7616 1209 0,'1'-3'557'16,"-1"0"-269"-16,-4 1-42 16,3 2-97-16,0 0-56 15,0 0-56-15,0 0-13 16,-2 24-13-16,-29 31-1 16,24-18 2-16,6 6 0 15,-1-4 2-15,3 1-3 16,4-7-2-16,3-4-2 0,4-6-1 15,2-4 0-15,2-4-1 16,5-2-1 0,0-1 0-16,-3-5 1 0,4-5 2 15,-2-3 2-15,4-9 1 16,4 0-1-16,4-8-3 16,2-3 0-16,-2-5-3 15,-3-7 0-15,-21-1 1 16,14-8-3-16,-4-5-3 15,-5 2-2-15,11 5-3 16,-22 5 1-16,-4 12-1 16,-1 6-3-16,-18 12-5 15,15 5 0-15,-3 7 3 16,-1 7 1-16,16 5 6 16,-10 4 1-16,5 6 3 15,1 0 0-15,-6 6 1 0,13-2 0 16,6-2 1-16,2-2 1 15,13-7-1-15,-7 0 2 16,8-3 0-16,3-7 1 16,-1-2 2-16,5-7 1 15,-2-6 1-15,1-4 0 16,10-5 0-16,-5-3 0 0,1-9 0 16,2 1-1-16,-8-4 0 15,-1-1 0-15,-6 3 1 16,-6-2 1-16,-9-1 0 15,-6 5 0-15,-7 0-2 16,-6-2-2-16,-8 3-5 16,-6-7 0-16,-9 4-4 15,1 7-2-15,-1 8 0 16,0 1-2-16,0 11-1 16,0 4 0-16,4 5 1 15,2 7 1-15,6 7 1 16,7 3 1-16,5 7 2 15,4 4 2-15,12 8 4 16,3 3 1-16,10-3 2 16,4-6-1-16,-4-6 0 15,-6-6 0-15,13-7-1 16,-2-1 0-16,6-8 48 0,5-1 18 16,-21-5-41-16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21:58:32.30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5405 9046 313 0,'3'-8'189'15,"-3"0"-14"-15,3 1-24 16,-1 1-41-16,3-1-12 15,-2 1-12-15,-1 1-3 16,-1-1 1-16,-1 2-5 16,-1-1-14-16,-1-2-8 15,-4 1-22-15,1 2-10 16,-11 0-8-16,7 2 1 16,-4-2 8-16,-4 2 5 0,1 0 1 15,-13-3-2-15,-6 3-10 16,-3 1-4-16,-8 3-8 15,1 1-1-15,3 4-5 16,0 2 0-16,3 2-3 16,2 5-1-16,-5 2-2 15,3 3 0-15,-2 5 0 16,4 2-1-16,2 9 0 16,1 5 0-16,6 3 1 15,-1 1 3-15,9 1 6 16,5-3 6-16,11-1 4 15,1-1-2-15,9-1-3 16,9 2-3-16,6-15-4 31,-11-14-1-31,1 2 0 0,38 37 0 0,10-6 3 16,6-4 1-16,-10-34 1 0,-2-2 1 16,4-9 0-16,-1-10 0 15,4-5 1-15,4-9-1 16,-2-15 3-16,-4-2-1 15,-10-7 2-15,0 0 0 16,-8-2-2-16,-5-2 0 16,-6 4-1-16,-28-1-2 0,13 0 1 15,-4 3 1-15,-10-1 2 16,17 4 0-16,-30 1 14 16,-5 3 1-16,-13 4 0 15,-9 6-1-15,-10 4-14 16,-7 1-2-16,-11 10-2 15,-4 4 1-15,-1 15-2 16,-1 7 0-16,10 13-3 16,3 1-2-16,9 2-1 15,11 8-4-15,7-2 0 16,4 4 0-16,6 1-34 16,1 0-55-16,9 0-311 15,7-7 271-15</inkml:trace>
  <inkml:trace contextRef="#ctx0" brushRef="#br0" timeOffset="1723.336">5437 7585 493 0,'0'-9'282'0,"-2"0"-39"16,1-1-38-16,-7 0-52 16,5 0-21-16,-5 2-23 15,-1 1-7-15,1 0-14 16,-7-1-7-16,5 4-18 16,-9-4-8-16,-6 4-16 15,-3 2-7-15,-15 2-12 16,0 1-4-16,-8 3-8 0,2 2-3 15,0 1-4-15,1 4-1 16,-1 1-2-16,0 4-2 16,5 5-2-16,7 5-1 15,-5 6-1-15,1 3-1 16,5 6-1-16,-3 1-1 16,17 10-1-16,3-2 0 15,9-1 4-15,-13-2 1 16,24-6 1-16,7 0-2 15,14-8 2-15,22-2 0 0,1-6 5 16,5-2 1-16,8-8 3 16,4-3 1-16,4-6 0 15,-4-6 1-15,4-8-1 16,6-3 0-16,-1-4 0 16,6-2 0-16,-9-2 1 15,-9-3 1-15,-11-6 2 16,-4-1 1-16,-8-6 2 15,-2-4 1-15,-11-1 1 16,-2-4 1-16,-12-3 3 16,-9-2-1-16,-12-3-1 15,-8 2 4-15,-10 2 4 16,-5 5 0-16,-10 9 4 0,-4 6-5 16,-7 8-5-16,-4 6-1 15,-8 7 0-15,0 6-2 16,1 9-4-16,2 2-2 15,7 7-6-15,-1-1-2 16,14 4-1-16,1 1-1 16,13-1-1-16,1 3 0 15,0-4-42-15,3 3-64 16,5 2 72-16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24T20:38:18.52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14174 6167 572 0,'-1'-1'323'0,"0"-1"-75"15,0-1-90-15,0-1-32 16,1 3-46-16,0-2-18 16,0 1-16-16,0 1-4 15,0 0-17-15,0-1-7 16,0 1 4-16,0 0 1 16,0 0 15-16,0 0 8 0,0 1 0 15,0 0 2-15,0 0-7 16,0 0-1-16,0 0-5 15,0 0-2-15,1 6-5 16,-1 2-2-16,-1 5-4 16,-11 30-3-16,-1-25-4 15,-1 1-2-15,-7 8-4 16,5 0-1-16,-2 4-2 16,-5-1 0-16,7 0-2 15,-5 1 1-15,-2-3-2 16,2 2 1-16,-4-2-1 15,2-3-1-15,5-4 1 16,2-1-2-16,7-7 0 16,3 2-1-16,3-3 0 0,3-3-2 15,3 1 1-15,4-2-1 16,5-1 1-16,4 2-1 16,4-1 1-16,5-4-1 15,3-2 1-15,-5-1 1 16,6-2 0-16,-9-3 0 15,6-2 0-15,5 0 0 16,-5-1 1-16,4 1 0 16,-9-3-12-16,-5 2-19 0,-4 0-52 15,0-1-46-15,-1 0-182 16,-3 3 201-16</inkml:trace>
  <inkml:trace contextRef="#ctx0" brushRef="#br0" timeOffset="362.539">14079 6371 810 0,'-6'-1'381'15,"6"0"-148"-15,6-3-37 16,5 1-66-16,9-1-13 16,3-1-27-16,1 2-12 15,2 1-15-15,-1 2-10 0,-3-1-17 16,0 2-8-16,-4 2-12 15,-2-1-4-15,-4 2-3 16,0-4-1-16,-2-4 2 16,-3 0 1-16,1-3-18 15,-3-1-46-15,2-4-226 16,-1-1 190-16</inkml:trace>
  <inkml:trace contextRef="#ctx0" brushRef="#br0" timeOffset="816.983">14114 6101 711 0,'1'-1'375'0,"4"-2"-72"16,-3-1-57-16,-2 3-65 15,4-1-25-15,18 0-49 16,32-2-15-16,-30 1-22 16,-2-2-11-16,1 3-19 15,-2 0-6-15,2-1-12 16,0 0-2-16,-2-4-8 16,2-1-1-16,-3-3 0 15,2 1-2-15,0-2 1 16,0 1-26-16,1 4-80 15,-3-4-64-15,-3 1-285 16,6 1 287-16</inkml:trace>
  <inkml:trace contextRef="#ctx0" brushRef="#br0" timeOffset="1750.611">14929 5902 603 0,'21'5'373'15,"-29"-3"-48"-15,3-2-118 16,-1 0-37-16,3 0-72 16,2 0-20-16,0 0-38 15,1 0-7-15,-2 0-9 16,1 0-5-16,0 0-5 15,0 0 0-15,0 0-4 16,0 3-1-16,-1 4-2 16,0 0-1-16,-1 1-1 15,2-2-2-15,1 2-1 16,1-2 1-16,2 0 1 16,-1-3 0-16,3 3 2 0,8 1-1 15,27 21 0-15,-31-25 0 16,5-3 2-16,-5-7 3 15,6 2 2-15,-1-7 0 16,-5-6-1-16,7 6-2 16,-7-6-2-16,-2 2 0 15,0 1 1-15,-2 0 0 16,-5 2 1-16,0 2 0 16,-5 2 0-16,0 1-2 0,-3 1-2 15,-4 1-1-15,2 3-2 16,-2 1-2-16,1 3 0 15,1 0-1-15,-3 3-1 16,0 1 1-16,-5-1 0 16,1 2-1-16,0-4-26 15,2 1-28-15,4-3-104 16,3 0-106-16,1 0 167 16</inkml:trace>
  <inkml:trace contextRef="#ctx0" brushRef="#br0" timeOffset="3999.309">14733 6774 271 0,'0'-1'222'16,"0"0"48"-16,0-1-53 0,0 1-75 15,0 0-22-15,0 0-31 16,0 0-7-16,0 0-11 15,0 0-2-15,0 0 6 16,2 0 1-16,-2 0 6 16,0 0-1-16,1-1-2 15,-1 1-4-15,0 0-20 16,0 0-10-16,0 1-25 16,-1 0-8-16,0 0-4 15,-11 5-1-15,-12 3-3 16,-29 14 1-16,25-11-3 15,3 2-1-15,-1 5-1 16,3 0 0-16,5 0 0 16,-4 2-1-16,5-5 0 15,2 3-1-15,4-1-3 0,5-3-1 16,3 2 0-16,6-1 0 16,5 0 3-16,-1-2 1 15,8-3 2-15,-2-1 0 16,5 0 1-16,8 2 1 15,-8-4-1-15,4 0 0 16,0-6 1-16,-3-1 1 16,6 0 1-16,-5-8 2 15,-2 3 1-15,-4-5-1 0,0-2-82 16,-1 0-74-16,-1-6 92 16</inkml:trace>
  <inkml:trace contextRef="#ctx0" brushRef="#br0" timeOffset="4667.025">14956 6815 381 0,'-1'3'287'16,"-7"-2"60"-16,7 1-112 16,-2 0-91-16,3 0-35 15,0-2-44-15,0 0-4 16,0 0 7-16,0 0 1 16,2 4-3-16,3 2-4 15,1 2-4-15,5-3-4 16,23 23-9-16,-19-27-4 15,0 1-13-15,-3-3-6 0,3 1-6 16,-3-5-3-16,-3-3-1 16,6 1 1-16,-2-4-1 15,-4-1 0-15,1 2-1 16,-6-3 1-16,-1 2-1 16,-3 0 1-16,-3 1-3 15,-4 3-3-15,-5 1-3 16,1 2-3-16,-7 3-1 15,1 1-1-15,-2 3-1 16,-2 2 0-16,4 5-1 16,2 2 1-16,-5 5-1 15,-2-2 1-15,0 4 0 16,-3 0 0-16,7 3-1 16,1-1 1-16,5 0-1 15,4-2 0-15,5-8 1 16,5 2 1-16,7 0 2 0,-2-3 0 15,7 3 2-15,2-3 1 16,1-2-1-16,1 1 0 16,2-1 1-16,0 3-1 15,-5-7 0-15,8 1 1 16,-4-3 0-16,-6-3 2 16,9-2 1-16,-7-1-1 0,-1-6-18 15,6 1-29-15,-7-1-89 16,1-4-72-16,1 2 122 15</inkml:trace>
  <inkml:trace contextRef="#ctx0" brushRef="#br0" timeOffset="5098.676">15469 6708 766 0,'-4'-3'404'16,"-3"3"-88"-16,-1 2-74 15,-3 3-81-15,1 2-31 16,-2 2-50-16,1 3-15 16,4 6-19-16,-4 4-6 15,2 6-8-15,-2 1-2 0,-3-1-7 16,3-1-3-16,-1-1-8 16,0 1-3-16,3-4-1 15,0-4-2-15,0-1 1 16,1-5 0-16,1-2 1 15,2-5 1-15,1-3-23 16,3-1-27-16,-1-12-84 16,2 1-57-16,1-7 110 15</inkml:trace>
  <inkml:trace contextRef="#ctx0" brushRef="#br0" timeOffset="5412.138">15698 6660 899 0,'0'-6'478'16,"1"6"-102"-16,-1-1-88 16,0 1-109-16,-1 0-51 15,-1 0-73-15,1 0-19 16,0 1-16-16,-7 17 2 15,-21 33-1-15,16-22 1 0,-4 5-1 16,1 3-2-16,-1 1-8 16,-1 0-4-16,4-4-3 15,-3-5-1-15,6-2 4 16,-1-5 0-16,4-4-2 16,2-6 2-16,1-4-18 15,-1-5-21-15,5-4-87 16,3 0-115-16,-2 0 148 15</inkml:trace>
  <inkml:trace contextRef="#ctx0" brushRef="#br0" timeOffset="6392.41">16395 6189 473 0,'-1'-1'263'0,"0"0"-47"16,0 0-39-16,0 0-63 0,0 0-23 15,0-1-23-15,-1 1-4 16,1 0 24-16,0 0 10 16,0 0 12-16,1 0-3 15,0 0-23-15,8 0-8 16,12 1-12-16,24 3-4 0,-19 0-5 15,4 2-6-15,3-4-16 16,7 1-7-16,-3-2-13 16,-5 1-2-16,-8-1-2 15,-4 0 0-15,-9-1 2 16,-4-1-18-16,-4-1-64 16,-2 0-62-16,-1 2-286 15,0 0 274-15</inkml:trace>
  <inkml:trace contextRef="#ctx0" brushRef="#br0" timeOffset="6747.424">16339 6396 623 0,'0'0'386'0,"1"0"-58"15,0-2-95-15,-1 1-41 16,0 0-64-16,0 0-14 16,21-2-13-16,21-7-3 15,-22 6 1-15,1 1-12 16,2 1-20-16,13 4-11 0,-5-1-23 15,1 4-6-15,-7 0-14 16,-4-3-3-16,-2 1-4 16,-4-2 0-16,-4 4-5 15,-1-2-29-15,-5-1-110 16,0-2 95-16</inkml:trace>
  <inkml:trace contextRef="#ctx0" brushRef="#br0" timeOffset="7947.163">17628 5989 421 0,'5'-7'268'15,"0"2"-21"-15,0-2-63 16,0 3-17-16,-3 0-28 0,0 3-16 15,-2 1-18-15,0 0-6 16,0 0-12-16,0 0-13 16,0 0-26-16,-1 0-14 15,0 0-22-15,0 0-2 16,-8 18-3-16,-21 32-1 16,8-21-2-16,-1 0-1 15,-3 7 0-15,-2-2-1 16,2 0 1-16,5-2 1 0,-3-6-1 15,2 1 1-15,3-1-2 16,-3-1 0-16,6 2 0 16,3 0 0-16,0-3-1 15,3-2 0-15,1 0 0 16,2-2-1-16,2-8 0 16,2 4 1-16,3-4-1 15,0-3 0-15,2 1 0 16,3-1 0-16,1-1 0 15,2-2 1-15,0-2 2 16,-1-1 0-16,8-2 2 16,6 0 1-16,3-2 0 15,3-2 3-15,-4-8 6 16,5 1 2-16,7-2 0 0,-3-2-2 16,3 3-8-16,-7 2-3 15,-6-1-2-15,1 4 4 16,-7 1-36-16,0-2-32 15,-4 4-112-15,-4 1-112 16,-6 4 180-16</inkml:trace>
  <inkml:trace contextRef="#ctx0" brushRef="#br0" timeOffset="8314.046">17499 6238 806 0,'0'-3'375'0,"7"1"-145"15,-5-1-27-15,-2 1-60 16,0 1-13-16,17-1-27 0,32-4-9 16,-23 5-7-16,-4-2-7 15,1 2-18-15,0 1-9 16,-4-2-20-16,1 2-7 16,-2-2-10-16,-1 0-4 15,-1-3-2-15,4 0-2 16,-1 0-22-16,-4 0-37 15,0-1-133-15,-3 0-204 16,-3 4 247-16</inkml:trace>
  <inkml:trace contextRef="#ctx0" brushRef="#br0" timeOffset="8714.849">17654 5893 715 0,'-3'-1'395'0,"2"-2"-63"0,2-1-73 16,-1 3-82-16,0-1-32 16,0 1-47-16,7-2-21 15,12-5-16-15,30-6-6 16,-25 11-11-16,2 1-1 16,6 2-10-16,-3-1-3 15,-1-3-6-15,-3-1-4 0,-4-2-6 16,-3-2-4-16,1 2-2 15,3-1-3-15,3 0-12 16,-1 2-27-16,1-1-85 16,-2 1-75-16,-6 0 115 15</inkml:trace>
  <inkml:trace contextRef="#ctx0" brushRef="#br0" timeOffset="9280.84">18543 5617 833 0,'-16'4'418'0,"0"2"-154"0,-4 2-91 16,-1 3-30-16,5 1-54 15,3-1-22-15,1-3-26 16,7 0-8-16,3 1-10 15,-6-1-5-15,8-2-5 16,0 1-3-16,-2-1-4 16,5 2 0-16,7 0 1 15,1-1 1-15,7 0-1 16,2-1 1-16,0-3 2 16,1-2 1-16,3-1 3 15,-1-6 2-15,-2-1-3 16,0-4 1-16,-5-3-2 15,1-2-1-15,-9 1 2 16,1 0 0-16,-8-3 0 16,-1 2-2-16,-5-1-4 0,-5 0-2 15,-3 7-6-15,-4 1-3 16,-2 8-4-16,-3 1-3 16,-4 3 2-16,1 3-23 15,-2 0-94-15,5 6-86 16,1 1 122-16</inkml:trace>
  <inkml:trace contextRef="#ctx0" brushRef="#br0" timeOffset="10950.123">18167 6618 503 0,'19'-28'337'16,"-19"27"-22"-16,1 1-90 15,-1-1-32-15,0 0-53 16,0-1-21-16,0 1-44 15,0 1-21-15,0 0-25 16,-1 0-6-16,-1 0 0 16,1 0 1-16,0 8-1 15,0-4-2-15,-1 5-7 16,0-1-3-16,-2 3-4 16,-9 28 0-16,9-30-3 15,1 0 1-15,0-3-2 16,2-1 1-16,1-4 1 15,0 0 1-15,0-2 7 0,0 0 0 16,0 0 1-16,0-1-2 16,0 1-7-16,0-1-1 15,7-12-2-15,14-29-1 16,-16 31-1-16,-3-3-2 16,-2 3-2-16,0 2-1 0,-5 2-3 15,-3 8-1 1,-3 1-2-16,-1 5 1 0,-5 2 2 15,-2 0 1-15,-3 4 2 16,-1-1 1-16,4 2 0 16,-2 3 1-16,5-2-1 15,2 1-1-15,1 2 1 16,4-1 0-16,-1 3 0 16,5 3-1-16,3 2 2 15,-2 0-1-15,6 1 2 16,-2-1 1-16,1-4 1 15,5 0 0-15,0-8 2 16,0 0 1-16,3-7 2 16,-1-2 2-16,8-3 3 15,2-2 1-15,4-2 0 16,1-4-2-16,1-1 0 16,-4-2-1-16,-1 2-1 0,-4 0-1 15,-4 3-2-15,0 1-2 16,-3 4-2-16,-1 1 0 15,-4-3 6-15,0 3-18 16,0 0-88-16,-3-2-64 16,0 1 90-16</inkml:trace>
  <inkml:trace contextRef="#ctx0" brushRef="#br0" timeOffset="11729.029">18506 6664 758 0,'1'-5'396'15,"3"2"-125"-15,0-1-87 16,-3 1-36-16,-1 2-43 15,0 1-15-15,0-1-8 16,-1 1 0-16,0 0 0 16,0 0 1-16,0 0-14 15,-8 1-7-15,-7 2-14 0,-30 9-8 16,25-7-17-16,2 1-7 16,-2 3-8-16,2 2-4 15,-1 2-4-15,-1 1-2 16,-1 2-2-16,4-2-1 15,6 4 3-15,1 2 1 16,3 0-1-16,5 2 1 16,2 1 1-16,1-7 0 0,5 2-1 15,0-7 0-15,-1-6 0 16,9 6-1-16,2-8 4 16,5 4 1-16,3-9 1 15,-8-9 0-15,7-6-5 16,-7-8-3-16,6-2-6 15,2-4 0-15,-1 0 3 16,0 1 2-16,-5 7 4 16,-2 3 1-16,-8 6 0 15,-2 4 0-15,-6 3 1 16,-5 4-1-16,0 3-6 16,-3 0-2-16,0 6-1 15,-2-2 1-15,2 4 4 16,-2 3 1-16,2 0 0 15,-2 1 1-15,4 0-1 0,-3 1 2 16,9 1-1-16,-1 2 0 16,-4 1 1-16,9 3-1 15,-4-2 1-15,5 2-1 16,1-4 2-16,-1 0-1 16,4-3 1-16,0-2 0 15,9-1 1-15,0-3 1 16,7-3 0-16,-1-2 0 15,0-6 0-15,0-4 0 0,-3-7-10 16,-2 0-28-16,-6 0-62 16,0-4-49-16,-5-1-144 15,-1 2 183-15</inkml:trace>
  <inkml:trace contextRef="#ctx0" brushRef="#br0" timeOffset="12179.849">18861 6576 783 0,'-9'-5'438'0,"1"3"-111"16,0 2-126-16,5 3-43 0,-1 5-81 15,-1 0-20-15,-4 4-27 16,-1 5-6-16,-3 1-4 15,2 3-2-15,2 0-2 16,2-1-1-16,-3 1-3 16,1 1-2-16,-1-1-4 15,3 3-1-15,0-2-1 16,2-2 1-16,-1 1 0 16,0-7 2-16,2 0 2 15,0-6-9-15,-2-4-51 16,2-2-47-16,-1-3-148 15,1 0-145-15,3 0 247 16</inkml:trace>
  <inkml:trace contextRef="#ctx0" brushRef="#br0" timeOffset="12424.837">18691 6705 809 0,'6'-3'446'0,"-1"-2"-118"16,4 3-95-16,0-2-46 0,2 1-66 16,2 2-29-16,2 1-41 15,3 1-11-15,-2 2-19 16,2 0-4-16,-5 0-7 16,-1-1-2-16,-2 1-2 15,-2-2 4-15,-5-2-29 16,2-2-38-16,-1-2-151 15,1-1 133-15</inkml:trace>
  <inkml:trace contextRef="#ctx0" brushRef="#br0" timeOffset="13061.789">19119 6408 794 0,'1'-2'478'0,"-1"2"-56"16,0 5-256-16,0-5-3 15,-1 0-81-15,-2 19-4 16,-9 39 33-16,4-34-109 15,-1 0-3 1,-8 23-14-16,-1 5-31 0,-2-7 62 16,6-13-5-16,-2 2-3 15,2 0-1-15,1-1-1 16,3 0-1-16,-2-7 0 16,3-3 0-16,2-5 0 15,0-9 0-15,6 0 3 0,1-9 12 16,0-4-2-16,6-10-4 15,3-8-16-15,3-11-56 16,4-6-23-16,5-2-30 16,-3 5 13-16,4 4 40 15,-1 8 24-15,-4 9 29 16,0 5 9-16,-5 6 25 16,-1 1 4-16,-2 3 15 15,-3 2-1-15,4 4-14 16,0 3 2-16,-1 3-6 15,-1 2-4-15,-1 1-8 16,-2 1-3-16,-2 1-7 16,0 0-1-16,-2 1-2 15,-1 2 0-15,-2 0 0 16,-4-2 0-16,-2 1 1 16,-2-1 1-16,-1-6 0 0,0-1 1 15,3-5-26-15,2 0-18 16,2-4-47-16,1-2-54 15,3-9-309-15,0-2 305 16</inkml:trace>
  <inkml:trace contextRef="#ctx0" brushRef="#br0" timeOffset="13578.736">19478 6695 763 0,'-10'-1'455'0,"2"1"-33"16,-5 2-126-16,2 0-97 15,0 0-53-15,0 3-69 16,1-3-17-16,3 5-30 16,0-1-9-16,-3 2-6 15,4 2-2-15,-2 2-4 16,0 2 0-16,4 3 0 15,-6 1 0-15,2-2-1 16,3 2-1-16,3-2-1 16,5-1-1-16,3-3 1 0,-2-1 0 15,7-7 1-15,1 3 0 16,2-5-3-16,0-2-1 16,6-6 0-16,0-1 1 15,4-5 1-15,2-4 1 16,-4 1 1-16,-2-5 1 15,-6 2 0-15,-2-1 1 16,-6 0-1-16,-2 2 0 16,-4-3-1-16,-3 4-2 0,-6-1-2 15,-4 1-1-15,-3 6-2 16,-2 0-3-16,0 6-3 16,1 2-2-16,-4 2-4 15,5 1-2-15,5 4 2 16,5 2-17-16,2 0-53 15,-1 3-32-15,0 1-98 16,2 2-43-16,9 0 163 16</inkml:trace>
  <inkml:trace contextRef="#ctx0" brushRef="#br0" timeOffset="14512.511">20084 6481 982 0,'3'-7'477'0,"-2"7"-167"16,-1 0-92-16,1-1-89 15,-1 1-43-15,0 0-47 16,0 0-8-16,0 0-1 16,-1 12 2-16,-4 5 0 15,-12 32-1-15,4-21-6 16,-1-1-3-16,1 6-5 16,-2 0-4-16,1 5-5 15,1-2-2-15,-2-1 0 16,6 2-1-16,0-5-1 15,1-1 0-15,3-9 0 16,0-4 1-16,5-10 1 16,0-4 3-16,2-4 8 15,-2-9-1-15,2-10-7 16,-1-4-10-16,1-11-29 16,2-3-9-16,-3 2-9 0,3 2 1 15,-7 9 16-15,0 4 7 16,-7 8 6-16,-1 4 1 15,-5 4-1-15,-4 4 0 16,-1 6 6-16,-2 2 2 16,-2 5 4-16,1 1 1 15,-3 3 0-15,-3 2 0 16,8 4 1-16,0 1 0 0,9 0 2 16,3-1 1-16,5 1 2 15,3-3 2-15,6 0 2 16,3-3 2-16,7-2 3 15,3-1 0-15,4-4 2 16,8 0-1-16,-4-2-2 16,-1-2 0-16,3-3-1 15,-2-4 0-15,5-6 0 16,2-6-1-16,4-3-1 16,3-4-2-16,1-3-1 15,0 0-2-15,-5 0 1 16,-3-1 1-16,-6 4 1 15,-4-1 2-15,-9 1 3 16,-2 4 1-16,-11-2 5 16,-1 2-1-16,-6 4-1 15,-4 3 0-15,0 4-1 0,-4 4 1 16,0 1-1-16,-1 2-1 16,1 2-3-16,2 3-3 15,2 3 0-15,4 1-1 16,-2 3 3-16,1 2 0 15,3 0 2-15,0 3-1 16,5-1-3-16,0 0 0 16,6 3-1-16,0 0-1 0,5-4 1 15,4-1 0-15,4-8 2 16,4-5 1-16,7-2-13 16,2-3 45-16,-4-8-33 15</inkml:trace>
  <inkml:trace contextRef="#ctx0" brushRef="#br0" timeOffset="15394.553">20859 6208 687 0,'-2'-1'363'16,"1"-1"-75"-1,0 1-30-15,0 0-62 0,0 0-28 0,0 0-56 16,0 0-28-16,0 0-41 16,0 0-5-16,1 0 9 15,0 0 4-15,3 0 15 16,10-3-3-16,6 2-14 15,23 0-6-15,-24 6-12 16,2 1-6-16,0 0-10 16,2 2-3-16,-4-3-4 15,-3 0 0-15,-5 0-2 16,-3-3 1-16,-3-1-7 16,-2 0-28-16,-2-1-56 15,-1 0-49-15,0 1 75 16</inkml:trace>
  <inkml:trace contextRef="#ctx0" brushRef="#br0" timeOffset="16227.884">21991 5855 659 0,'0'0'372'0,"0"2"-88"16,-2 2-87-16,1-4-40 15,-1 0-44-15,1 0-10 0,-4 16-16 16,-12 31-3-16,8-26-6 15,-6-3-4-15,1 9-14 16,0-1-9-16,-3 4-20 16,-3-1-8-16,-4-5-11 15,7 3-3-15,-3-4-4 16,6 3 0-16,1-2-1 16,-1 0 0-16,1-3-1 15,-3 2-1-15,6-2 0 16,-7-2-1-16,6 4 0 15,8 0 0-15,-2-1 0 16,5 3 0-16,0-6-1 16,0 0 1-16,7-2-1 15,-3-8 1-15,7 1-1 16,3-3 1-16,5-3-1 16,5 3 1-16,-2-9-1 0,5 2 1 15,1-8 1-15,3-1 1 16,2 3-1-16,-3-6 1 15,-4 6-1-15,-4-4-1 16,-4-3-15-16,-4 7-14 16,-4-4-48-16,-1 1-54 15,-5 3-144-15,0-5 172 16</inkml:trace>
  <inkml:trace contextRef="#ctx0" brushRef="#br0" timeOffset="16628.678">21858 6154 810 0,'-7'-2'401'0,"4"2"-145"0,3 0-35 15,2 0-68-15,-2 0-20 16,0-1-18-16,0 0-8 16,13-2-8-16,4 1-5 15,30-3-7-15,-26 4-6 16,-2 0-21-16,-1-1-13 15,1 1-18-15,0 0-9 16,1 0-8-16,1-1-2 16,1 1-5-16,0-6 1 15,-2-1-19-15,2 1-26 0,-6-5-113 16,0 4 99-16</inkml:trace>
  <inkml:trace contextRef="#ctx0" brushRef="#br0" timeOffset="16979.771">22005 5743 972 0,'0'-4'451'15,"4"3"-193"-15,1-2-31 16,5 0-77-16,3 0-25 16,11 0-35-16,4 3-15 15,10 0-14-15,7 2-13 0,-10-3-17 16,-1-1-5-16,-9-3-8 15,-3 1-2-15,-3 1-5 16,4-5-2-16,-4 0-9 16,-5-3-27-16,4 5-101 15,-7 0-72-15,1 4 114 16</inkml:trace>
  <inkml:trace contextRef="#ctx0" brushRef="#br0" timeOffset="17510.355">22871 5516 819 0,'-9'0'460'16,"-4"2"-105"-16,0 3-159 15,0 5-33-15,1 1-72 16,3-1-17-16,1 2-25 15,3-2-15-15,2 1-17 16,0 1-3-16,1 0-4 16,1-1 0-16,1-4-1 15,5 2 1-15,2-3-1 16,8-2 1-16,7 0-2 16,-1-2 1-16,7-4 3 15,-3 0 1-15,-5-5 3 16,1-3 0-16,-4-1 0 15,-4-3-1-15,-3-3 1 16,-3-3-1-16,-7-3-2 16,-5 2-2-16,-6 4-9 15,-3 5-5-15,-6 7-10 0,-3 5 9 16,-6 4-44-16,-2 5-19 16,5 6 45-16</inkml:trace>
  <inkml:trace contextRef="#ctx0" brushRef="#br0" timeOffset="19545.213">22657 6689 346 0,'64'-16'233'16,"-55"12"-20"-16,0-1-34 15,-3 1-12-15,-3 0-22 16,-1-1-3-16,2 3-11 16,2 0-5-16,-6 2-11 15,0 0-3-15,-2 0-8 0,1 0-7 16,1-1-14-16,0 0-14 16,0-1-22-16,-1 1-6 15,0 0-4-15,0 0 0 16,0 0-7-16,0 0-5 15,0 0-12-15,-7-1-4 16,-12-2-6-16,-32 2 0 0,21 9-1 16,1-1-2-16,-6 4 0 15,7 1 0-15,3 1 0 16,0 1 0-16,9-2-1 16,-1 0-1-16,7 0 0 15,5 0 0-15,3-1 0 16,3 1 0-16,1-2 1 15,3-1 0-15,5 3 1 16,1-2 0-16,3 0 0 16,1-1 0-16,3-6 1 15,1-1 1-15,3-7 1 16,1-3-1-16,6-6 1 16,-1-1 0-16,7-4-1 15,3-1 0-15,-7-3 0 16,-2 0 1-16,-11 1-1 15,1 6 0-15,-13 1-1 0,5 8 1 16,-9 3-1-16,-4-1-1 16,3 7-6-16,-5 2-1 15,-6 5-1-15,1 4 2 16,-1 1 4-16,-3-1 0 16,6 2 0-16,-2 0 0 15,-2-2 1-15,6 2 0 16,5-3 0-16,4-1 0 15,2 3 1-15,1-3 0 0,0 3 0 16,1-3 0-16,5 0 0 16,4-1 1-16,3-2 0 15,0-2 0-15,4-3 0 16,0 2 0-16,3-7 1 16,1-1 1-16,1-9 1 15,0-1-1-15,1-6-1 16,1 1-1-16,0 0-1 15,-1-4 0-15,0-1 2 16,-3-3 1-16,-5 2-1 16,-8 2 1-16,-7 8-2 15,-2 6 0-15,-5 9-2 16,-3 0-2-16,-2 3-3 16,-5 1 1-16,-5 3 1 15,1 4 2-15,-1 3 1 0,1 4 0 16,2-1 1-16,3 4-1 15,-2-1 1-15,3-1 0 16,0-2 1-16,1 1-1 16,2-2 1-16,-1-2-1 15,3-1 2-15,-2-1-1 16,2-6 0-16,0-2 1 16,4-1 7-16,0-3 1 0,0-2-2 15,0 1-2-15,0 0-8 16,11-22-2-16,41-29-6 15,-26 27-2-15,5-1-1 16,3 6 1-16,-7 3 5 16,3 1 3-16,-6 9 4 15,-9-1 0-15,2 4 2 16,-1 3 2-16,-2 1 0 16,4 4 0-16,-7 4-1 15,-3 1-1-15,0 1 0 16,-5 3 0-16,3 0-1 15,-1 0 0-15,0-1 0 16,-4-1-1-16,0 3 1 16,-4-2 0-16,-7 3 1 15,2 0 0-15,-4 2-1 0,3 0 1 16,-2-3 0-16,4-2-1 16,2-5 4-16,1 0-2 15,3-7-21-15,-4 0-30 16,8-7-131-16,3-6 41 15,17-7 63-15</inkml:trace>
  <inkml:trace contextRef="#ctx0" brushRef="#br0" timeOffset="20094.34">23749 6573 533 0,'0'1'346'16,"-3"1"-37"-16,4 0-68 15,-2-2-24-15,0 0-41 16,0 0-9-16,0 0-22 16,0 0-8-16,0 0-21 15,-1 2-15-15,-2 9-35 16,-14 0-14-16,-29 30-25 15,26-26-8-15,-6-1-11 0,4 2-1 16,4 0-2-16,0-1-2 16,7-1 0-16,3-1 0 15,5 2-1-15,4-1-1 16,3-1 0-16,4 0 1 16,2-1 1-16,5-1 0 15,7-3 0-15,-3-7 0 16,5-3 1-16,0-5 0 15,-3-7-1-15,7-3-1 16,0-2 0-16,-3-3 0 0,-1 0 0 16,-4 1 1-16,-7 0 2 15,-1 3 0-15,-6-1 0 16,-7 1-1-16,-2 5-4 16,-8 3-1-16,-6 5-5 15,2 1-2-15,-8 3 1 16,6 1 0-16,1 4 3 15,-3 4 0-15,6-2 4 16,7 0-25-16,0-2-52 16,8 1-47-16,6 1-161 15,-4 0 181-15</inkml:trace>
  <inkml:trace contextRef="#ctx0" brushRef="#br0" timeOffset="21077.532">24471 6311 940 0,'3'-2'483'0,"-3"2"-155"15,0 3-68-15,-1-3-103 16,0 0-45-16,-4 10-44 16,-1 18-6-16,-42 37-12 15,27-24-5-15,0 3-8 16,-3-5-5-16,6-1-12 16,-6-4-4-16,4-5-6 15,6 1-1-15,-2-5-3 16,10 0 0-16,0-2 0 15,-1-2-1-15,0-6 2 16,3-3 0-16,-1-5 6 16,1-4 4-16,1-3 4 15,1-4 0-15,0 3-5 0,1 0-6 16,0-5-6-16,1-11-2 16,2-31 0-16,1 28-2 15,-3-1-1-15,-6 1-1 16,1 4-4-16,-5 0-1 15,-1 5-1-15,-7 2-2 16,-2 4-2-16,-3 4 1 16,-8 3 1-16,7 4 2 15,-4 1 3-15,4 6 0 16,6-3 0-16,1 4 1 0,6 1 0 16,3-2 0-16,2 4 2 15,3-3-1-15,3 2 1 16,5 1 0-16,6 0 0 15,5 0 1-15,8-1 0 16,3-2 1-16,7-2 1 16,8-3-1-16,-2-6 1 15,-4-3 0-15,1-5 1 16,-2-5 1-16,6-5-1 16,5-5 0-16,3-1 0 15,-3-1-2-15,0 0 1 16,-4 3 1-16,-7 2 0 15,-6 2 1-15,-8 5 2 0,-10-1-1 16,-10 2 2-16,3 2 1 16,-9-1-4-16,4 4-2 15,-7 1-2-15,-7 2-3 16,-7 1 0-16,-2 0 0 16,-4 5 4-16,0-1-2 15,2 4 4-15,-1-1 3 16,3 3 3-16,4 0 3 15,2 1-2-15,7 3-2 0,4-1 0 16,0 2-3-16,8 1 4 16,1 0-1-16,12 5 0 15,2-2 1-15,9 3 1 16,5 0-1-16,7-5 0 16,1-3-1-16,2-9-2 15,-2-2 0-15,-2-3 1 16,-3-5 3-16,-7-6-22 15,-2-5-20-15,-5-4 349 16,3 3-254-16</inkml:trace>
  <inkml:trace contextRef="#ctx0" brushRef="#br0" timeOffset="29874.992">13864 9058 325 0,'28'0'203'16,"-29"1"-23"-16,2-2-52 15,-1 1-25-15,0 0-13 16,0 0-5-16,0 0-4 16,0 0-4-16,0 0-8 15,0 0-1-15,0 0-6 16,0 0-2-16,0 0 0 15,0 0-4-15,0 0 2 0,0 0 4 16,0 0 11-16,0 0-1 16,0 0-10-16,0 0-8 15,-1 0-25-15,0 0-5 16,-4 0-4-16,-13 3-2 16,-33 6-1-16,24-5-3 15,-5 1-7-15,1 0 0 0,-5 2-4 16,5-2-1-16,-1 2 0 15,-3-3-1-15,11 3 0 16,2-1 0-16,3 4-1 16,8 1 0-16,-4-2 0 15,-3 1 0-15,7-3-1 16,0 1 0-16,7 0-1 16,2-2-1-16,-2 0-1 15,2 2-2-15,2-2-2 16,6 1 0-16,6-3 2 15,5 2 1-15,3-2 3 16,0 1 2-16,5 5 0 16,-4-3 0-16,5 5 0 15,2 2 0-15,-4 0-1 16,3 2 1-16,-6 1-1 0,-3 3 0 16,0 3 1-1,-6 0 0-15,0 1 0 0,-3-3 1 16,-6-2 0-16,-1 0 1 15,-6-1 2-15,-4-4 1 16,-3-1 3-16,-4 0 9 16,-6-4 11-16,0 0 4 15,-9-6 4-15,1-2-6 16,2-1-8-16,-3-4-1 16,11-3-6-16,-7-3-1 0,0-2-4 15,3 0-2-15,-6-4-2 16,4 1-2-16,4 1-2 15,2 0-2-15,6 6-1 16,1 2-2-16,4 2-3 16,3 1 0-16,0 2-23 15,4 1-22-15,2 2-83 16,-1-2-44-16,0 0-203 16,0 0 238-16</inkml:trace>
  <inkml:trace contextRef="#ctx0" brushRef="#br0" timeOffset="30804.188">14025 9326 507 0,'28'-36'314'0,"-27"34"-5"16,0-2-63-16,1-3-52 15,-5 3-22-15,9 5-36 16,-10-2-18-16,2 1-45 0,3 2-21 15,-2-2-29-15,0 0-8 16,0 0 6-16,-1 9 5 16,-4 10 5-16,-3 32-1 15,6-28-6-15,-4 0-6 16,4 1-6-16,3-3-2 16,-9-1-3-16,0-1 0 15,-5-3 0-15,3-4 0 16,0-3 1-16,7-2 3 0,1-7 6 15,-4 0 2-15,6-4-1 16,0 3-3-16,0 0-8 16,0 0-4-16,0 0-2 15,0 0 0-15,0-2 0 16,-1-3-1-16,1 3-2 16,1-4-1-16,1-1-1 15,3-1 0-15,0-6 2 16,39-29 2-16,-23 24 0 15,0-2 1-15,2-1-1 16,1 0-1-16,-3 3 0 16,-1 1-1-16,6 8 1 15,-1-1-1-15,3 2-2 16,-3 8 1-16,-5 3 0 0,2 3 0 16,-4 10 2-16,-1 1 2 15,-1 3 4-15,-5 1 2 16,-4 2 2-16,2 1 0 15,-6-4 0-15,2 6 1 16,-4-2-1-16,-3-2-2 16,-1 0 0-16,-2-1 0 15,1-2-2-15,0-4 1 16,-2-2 1-16,1-1-1 16,-1-5 1-16,0 2 0 0,3-5-1 15,-3 0 0-15,7-1-13 16,0-1-24-16,0-1-79 15,0 0-66-15,0 0 104 16</inkml:trace>
  <inkml:trace contextRef="#ctx0" brushRef="#br0" timeOffset="31755.734">14678 8751 681 0,'1'-6'337'0,"2"1"-102"16,0-1-35-16,-1 3-50 16,0 0-18-16,-2 2-27 15,0 0-20-15,0 0-33 16,0 1-5-16,0 0-3 15,-1 0 9-15,0 3 13 16,-2 16-3-16,-13 24-16 16,5-22-13-16,-2-2-16 15,-1-1-5-15,2 4-6 16,0-9 0-16,3-3 0 16,5-3-1-16,-1-2 3 15,2-3 2-15,2-3 1 16,0 0-2-16,0 0-6 15,1-1-4-15,4-8-10 0,2-9-3 16,40-34 0-16,-29 30 0 16,2 9 4-16,-5-1 2 15,-1 12 0-15,-2 1 1 16,-2 6-1-16,0 6 0 16,-3 6 2-16,0 4 0 15,-1 7 3-15,-2-2 0 16,-3 2 2-16,-3 0 0 0,-5 1 1 15,-1 1 1-15,-5 0 0 16,-3 2 1-16,-5-4 1 16,-1 2 0-16,-2-4 1 15,1-5 2-15,-3-4 0 16,7-3 1-16,-2-7 0 16,-1-5-1-16,5-7 1 15,-2-4-1-15,2-6-2 16,5 0 0-16,5-2-5 15,-2 0-2-15,10 0-4 16,0 2-2-16,3 3-1 16,4 3-1-16,-4 2-1 15,5 4 1-15,-1 1 2 16,-1 3-1-16,3 2 3 16,-5 1 0-16,5 5 1 0,3 0 1 15,-1 5 1-15,2 3 1 16,-1-1 1-16,2 0 0 15,3-1 1-15,3-1 0 16,2-3 1-16,-1-3 0 16,4-1 1-16,0-3 0 15,-2-2 0-15,-1-2 11 16,-3-6-75-16,1-2-51 16,1-7 72-16</inkml:trace>
  <inkml:trace contextRef="#ctx0" brushRef="#br0" timeOffset="32222.538">15163 8619 919 0,'-3'-9'493'0,"3"5"-138"16,-2 2-112-16,0 0-39 15,0 1-84-15,1 1-38 16,0 0-53-16,0 0-13 15,-7 13-9-15,-6 16-1 16,-10 41 2-16,9-24 1 0,3 2 2 16,0-3 1-16,-3-7-1 15,8-5 1-15,-2-4-3 16,5-2-1-16,0-3 1 16,-4-3-2-16,8-3 1 15,-7-4 2-15,2-7 1 16,3 0 1-16,0-7 7 15,2-1-11-15,0 0-46 16,0 0-40-16,-1 0-153 16,0-7-189-16,-2-4 272 15</inkml:trace>
  <inkml:trace contextRef="#ctx0" brushRef="#br0" timeOffset="32537.742">14949 8712 2227 0,'7'-1'42'0,"4"2"-8"16,9 2 32-16,4 8-34 16,2 1-9-16,8 2-5 15,5-1 2-15,4-3 1 16,-1 1-1-16,-7-8-4 16,-7 1-1-16,-9-4-1 15,-3-1 1-15,-8-1 20 16,-3-6 117-16,-8-6-108 15</inkml:trace>
  <inkml:trace contextRef="#ctx0" brushRef="#br0" timeOffset="39557.512">15814 9332 380 0,'2'-1'177'0,"3"-3"-59"16,2 0-20-16,-2 1-6 15,2-2 1-15,-3 2-2 16,4 0-1-16,0-1-8 16,-3 1 0-16,3 1-3 15,-7 1-7-15,-1 0-17 16,2 0-10-16,-2 0-22 16,0-1-3-16,0 1-2 15,0 0 5-15,1 0 16 0,1 0 10 16,-2 0 20-16,1 0 2 15,-1 1-4-15,3-1-6 16,-3 0-15-16,0 0-7 16,0 0-13-16,0-1-5 15,0 1-4-15,0 0 1 16,0 0 6-16,0-1 1 0,-1 1-2 16,-1 0-1-16,-12-7-9 15,-32-5-4-15,19 16-3 16,2 3-2-16,-2 1-1 15,0 7-1-15,1-2-1 16,-4 2 0-16,1 1-1 16,-1-2 1-16,10 4-1 15,3-1 0-15,5-1 0 16,4 0-3-16,3-2 0 16,-1-2 1-16,11 2-1 15,-1 1 0-15,-3 0 1 16,4 1-1-16,-3 0 2 15,3-3 0-15,3-1 1 16,0 0 0-16,-1-3 0 16,0-2 1-16,2-4 1 15,3-4 3-15,8-7 0 0,0-5 1 16,3-8-3-16,3-1-1 16,0-5-2-16,4-1 0 15,3-1-1-15,1 0 0 16,1-2 1-16,-2 2 0 15,-4 7-1-15,-6 0 1 16,-11 10 1-16,-5 4-1 16,-4 6-9-16,-3 6-1 0,-2 8 0 15,-2 4 0-15,-11 2 9 16,0 1 1-16,1 2 0 16,0 0 0-16,-1 0 0 15,1 0 0-15,2-1-1 16,3 0 1-16,6-3-1 15,3 0 0-15,2 1 0 16,1-4-1-16,6-1 1 16,2 0 0-16,6-3 1 15,7-3 1-15,1-1 2 16,-1-4 0-16,2-2 3 16,-8-2 0-16,4-3-2 15,3-2 8-15,-5-5-59 16,4 1-61-16,-4-6-325 15,0 1 281-15</inkml:trace>
  <inkml:trace contextRef="#ctx0" brushRef="#br0" timeOffset="40253.65">16373 9187 966 0,'-3'0'439'0,"-3"1"-207"16,2 4-32-16,0-2-71 15,-2 5-31-15,-1-1-38 16,-1 4-13-16,0 6-16 16,1-2-3-16,1 4-1 15,-2-4 0-15,0 0-1 16,-1 3-4-16,-3 4-8 16,0-3-2-16,0 5-5 15,-6-1-1-15,7-3-2 0,1 3 0 16,4-7 0-16,4-3 0 15,-2-8 1-15,3-2 3 16,1-3 4-16,0-1-3 16,0 0-3-16,0-1-8 15,9-19-21-15,16-30-8 16,-9 20-15-16,0 2 0 16,4-3 12-16,2-1 9 0,6 3 13 15,-5 2 5-15,1-1 3 16,1 8-4-16,-7 3 1 15,4 6 2-15,-1 10 0 16,-6 1 3-16,2 5 3 16,1 3 0-16,-3 4 3 15,4 6 2-15,-4 5 1 16,-3 1 1-16,-3 4 0 16,-3 0 2-16,-6 0 0 15,0-2 2-15,-5-5-2 16,2 1-1-16,-4-6-2 15,0 0-1-15,-1 1 0 16,-2-6 0-16,2-2 0 16,2-2-1-16,3 0 1 15,-1-5-1-15,5 1 1 0,4-2-7 16,-5-2-94-16,0 1-57 16,0 0 88-16</inkml:trace>
  <inkml:trace contextRef="#ctx0" brushRef="#br0" timeOffset="40903.503">16961 9238 1603 0,'1'1'123'0,"-1"0"-4"16,-1 2 100-16,0-3-74 16,0 0-30-16,0 0-35 15,-8 7-12-15,-7 1-17 16,-23 33-8-16,24-27-16 16,-5-1-5-16,2 1-10 15,-2 0-3-15,0 1-3 16,3-2-1-16,4 2-2 15,2 1 0-15,7-3 0 0,1-2 2 16,4 0 1-16,4-2-5 16,5-1 3-16,2 1-2 15,5-2-2-15,5-1 2 16,3-2-1-16,1-1-1 16,1-3 3-16,-6 0 2 15,-2-7 0-15,-1-2 1 16,1-3 1-16,2-2 1 15,0 0-1-15,0-2-1 0,-7-2 2 16,-1 5-1-16,-4 0-1 16,-1 0 1-16,-5 1 1 15,-2-2-1-15,-3 1 0 16,-4 1 0-16,-2 0-2 16,-5-4-1-16,0-3-5 15,0 3-1-15,1-1-1 16,4 6 2-16,-3 5 1 15,-1 0 2-15,3 6-1 16,-1-1-1-16,0 3-2 16,3 1 0-16,-3 3-2 15,1 1-3-15,0 0-1 16,2 3 8-16,6-1-42 16,-4-1-42-16,4-2-136 15,3-2-106-15,3 1 199 0</inkml:trace>
  <inkml:trace contextRef="#ctx0" brushRef="#br0" timeOffset="41937.11">17648 9038 850 0,'4'-6'434'0,"-2"-2"-121"15,1 3-47-15,-1 2-70 16,-1 2-37-16,-1 1-57 15,0 0-29-15,-1 0-38 16,0 0-8-16,0 0 1 16,0 0 5-16,-4 18 3 15,-11 33-3-15,6-21-11 0,-1 6-3 16,-1 4-7-16,1 1 0 16,-1-2-1-16,-3-2-3 15,6-6 0-15,0-2-1 16,2-4-1-16,4-3-1 15,-6-10 1-15,5 0 2 16,0-8 2-16,1-1 5 16,3-3 6-16,-1-2-1 15,0 1-2-15,0 0-5 0,1-6-9 16,0-12-1-16,1-29-3 16,-5 23 0-16,2 0 1 15,2 6-1-15,-6-3-1 16,4 2-3-16,-8 3-6 15,-1-5-1-15,-1 10-3 16,-2 2 0-16,-7 8 3 16,-2 2 2-16,-1 10 2 15,-6 4 2-15,-2 4 1 16,-1 2 1-16,1 2 0 16,5-5 1-16,11 3 0 15,3 1-1-15,6 0 0 16,2 0 0-16,5 1 0 15,5-2 1-15,3-2-1 16,7 2 0-16,3-4 0 16,6 2 0-16,8-4 1 0,2-1 2 15,0-3 0-15,2-3 0 16,-6-4 1-16,-1-3 2 16,9-7 0-16,0-3 0 15,4-8-2-15,3-1 0 16,-5-5 0-16,0 0 0 15,-1 4 0-15,-1-1 0 0,-11 3 1 16,-2 0 1-16,-8 1 2 16,-11-4 0-16,0 8 0 15,-6-1-1-15,-12 1-1 16,3 2-2-16,-10 3-1 16,2 0-1-16,-3 6-2 15,-4 3 0-15,0 3 2 16,0 3 1-16,4 6 0 15,2-2 2-15,3 1 1 16,2 2-1-16,5 3 2 16,0 3-1-16,5 3 0 15,3 3-1-15,5-3 2 16,6-1 0-16,8-2 2 16,4 0-1-16,4-6 1 15,4 1-1-15,0-10-1 0,0-2 4 16,-7-5-12-16,-1-4-21 15,-2-8 149-15,-4 0-105 16</inkml:trace>
  <inkml:trace contextRef="#ctx0" brushRef="#br0" timeOffset="43053.104">18929 8882 356 0,'0'-6'256'0,"0"1"25"16,2 5-34-16,-2-1-60 16,0 1-29-16,0 0-44 15,-1 0-17-15,0 0-19 16,0 0 0-16,0 0 4 16,-8 4-5-16,-3 0-14 15,-32 33-4-15,25-27-9 0,-1 6-9 16,-12 0-13-16,0 6-9 15,-1 4-11 1,-4 2-2-16,10 6-2 0,2 3-2 16,3 6 0-16,3 3 0 15,3 0 2-15,3-4 0 16,5-1 0-16,2-3 0 16,4-6-1-16,4 0 0 15,5-7 0-15,4 0-1 0,5-5 3 16,1-5-24-16,0-6-63 15,3-4 58-15</inkml:trace>
  <inkml:trace contextRef="#ctx0" brushRef="#br0" timeOffset="44201.956">19152 9171 627 0,'0'0'307'0,"0"0"-95"15,0 0-39-15,0 0-47 16,0 0-11-16,-1 12-17 16,-2-1-7-16,-18 25-17 15,8-21-11-15,-1-3-27 16,-1 4-8-16,-2 7-11 16,1-7-3-16,-3 3-3 15,4 1 1-15,-1-1 1 0,4 3 2 16,8-1 1-16,3-3 1 15,6-2-3-15,7-3 0 16,5-3-2-16,3 1-1 16,3-3-2-16,1-2 0 15,4-3-1-15,3-4 2 16,5-7 2-16,1-3 0 16,4-6 0-16,-7-4-2 0,-6-2-1 15,-6-2 0-15,-11-1 0 16,2-2 1-16,-10 0 0 15,1-3 0-15,-7-1-2 16,-7 1-2-16,-4 3-4 16,1 4-2-16,-6 10-6 15,3 3 0-15,-7 6 0 16,-4 2 0-16,2 4 4 16,-5 3-1-16,8 2 2 15,5 1-1-15,2-3-1 16,4 4-2-16,6-2-10 15,3 0-30-15,5 3-95 16,3-5-65-16,7 7 117 16</inkml:trace>
  <inkml:trace contextRef="#ctx0" brushRef="#br0" timeOffset="44604.242">19901 9197 836 0,'2'-3'432'0,"0"-1"-113"16,5 2-86-16,0 2-72 15,-4 1-49-15,-2 2-53 16,-2-3-13-16,0 0-7 15,-1 3 3-15,0 14 5 16,-35 29 0-16,11-26-8 16,6 5-5-16,-8-2-8 15,-9-3-6-15,4 4-8 16,-4-4-2-16,3-2-4 16,5 2 0-16,8-5-1 15,2-1-2-15,6-7 2 16,1-2-1-16,1-4-5 15,4-1-20-15,3-4-57 16,1 0-63-16,5-4-197 0,3-1 216 31,-1 3-139-31</inkml:trace>
  <inkml:trace contextRef="#ctx0" brushRef="#br0" timeOffset="44918.405">19806 9125 793 0,'-9'2'440'15,"0"5"-132"-15,-1 2-85 16,-2 3-42-16,1 6-77 16,-5 1-23-16,3 4-30 15,1 2-9-15,2-1-9 16,3-1 0-16,6 0-4 15,1-1-2-15,8-3-5 16,4 2-3-16,5-2-4 16,4-1-2-16,2-1-3 15,1-1-1-15,-2-3-2 16,-2-2 1-16,-2-4-1 16,-1-4 2-16,2-3 7 15,-1-4-17-15,1-4-68 16,1-3-59-16,-2-3-429 15,0 1 376-15</inkml:trace>
  <inkml:trace contextRef="#ctx0" brushRef="#br0" timeOffset="45268.587">20275 9189 938 0,'4'-1'560'16,"-2"-1"-67"-16,1 2-243 15,-4 0-51-15,1 0-109 16,-2 0-36-16,1 0-38 15,0 0-7-15,-3 21-5 16,-10 26-1-16,5-24 1 16,-6 1 1-16,0 0 0 15,4 1-1-15,-1-3 0 16,4 1 0-16,0-6 13 16,-2-4-7-16,1-2-77 0,2-5-8 15,-1 1 31-15</inkml:trace>
  <inkml:trace contextRef="#ctx0" brushRef="#br0" timeOffset="46418.756">20868 8940 515 0,'3'-5'319'0,"1"1"-24"15,-2 0-53-15,3-1-83 16,0 5-37-16,-3 3-52 16,5 6-16-16,-6 4-16 15,2 5-1-15,-7 3 7 16,3 3 3-16,-8 4-2 15,0 5-4-15,-5 4-8 0,-8 4-6 16,10 5-9-16,-8-5-4 16,8 0-5-16,0-4-2 15,-4-8-1-15,3-3-1 16,4-5 0-16,4-3 0 16,1-3 1-16,1-3-1 0,1-7 1 15,-1 0-1-15,3-5 3 16,0 0 8-16,0-2 4 15,0 1 1-15,0 0-4 16,0 0-8-16,7-15-3 16,9-32-3-16,-8 23-18 15,-10-6-9-15,1-3-13 16,-1-1-4-16,-4 1 10 16,5 2 7-16,-13 6 7 15,1 6 4-15,-6 8-1 16,-5 4-3-16,3 9-2 15,-4 6 0-15,-2 4 4 16,-1 5 4-16,-1 3 7 16,-1 1 4-16,5 3 7 15,2 0 4-15,1-4 4 16,4 2 0-16,4 0-3 0,-1-2 1 16,7 2-1-16,2-2 1 15,3-1 4-15,2-2 0 16,4-1 3-16,3-1 0 15,11-4 3-15,6 3-1 16,8-3 2-16,4 0 1 16,6-4-3-16,3-3-1 15,2-5-1-15,1-1 0 16,-2-6-2-16,-9 0-2 16,-9-3-2-16,-6-1-1 0,-14-2-20 15,7-1-35-15,-7 0-133 16,-1-1 115-16</inkml:trace>
  <inkml:trace contextRef="#ctx0" brushRef="#br0" timeOffset="47134.8">21371 9204 736 0,'-3'-5'411'15,"-2"0"-61"-15,4 0-75 16,-3 3-74-16,2 0-37 15,1 1-46-15,0 0-25 16,-1 0-30-16,1 0-10 0,0 0-18 16,-10-1-7-16,-2 2-11 15,-28 11-5-15,19-4-6 16,-1 1-1-16,-8 5-3 16,4 1 0-16,2 0-1 15,4 6-1-15,3-3 0 16,1-2 0-16,6 2-1 15,1-1 0-15,6-2-1 16,0 0 0-16,4 1 0 16,1 0-2-16,5-3 1 15,4 0-1-15,0-4 3 16,4-1 1-16,3-4 2 16,1-2 2-16,5-6 1 15,0-2-5-15,4-8-17 16,-3-4-9-16,8-3-14 15,1-2 2-15,-5-5 16 0,2-3 8 16,-8-1 13-16,-4 0 1 16,-5 7 1-16,-1 9 0 15,-6 9 0-15,-3 4-3 16,-7 5-9-16,-2 3-3 16,-7 6 0-16,-3 3 2 15,4 8 10-15,-1 1 2 0,3 1 0 16,-4 0 4-16,4-1 3 15,3 1 2-15,-2-5 1 16,6 1 0-16,2-3-1 16,0-2 0-16,12 0-1 15,3-1 1-15,5-6 0 16,10-3 13-16,4-5-4 16,6-5-25-16,2-2 10 15</inkml:trace>
  <inkml:trace contextRef="#ctx0" brushRef="#br0" timeOffset="49900.958">21925 8987 748 0,'5'-3'380'16,"-5"-3"-99"-16,1 4-20 0,-2 2-65 15,-1-1-37-15,1 1-78 16,0 0-32-16,-4 9-36 16,1 16 1-16,-39 33 6 15,25-23 2-15,2 7 0 16,-1 1-3-16,4 0-6 15,1-4-2-15,-3-6-2 16,3-1-1-16,-4-7-1 16,3-1 0-16,3-4-2 15,-2-5 1-15,4-6 2 16,3 0 1-16,-2-9-9 16,1-1-28-16,1-9-88 15,2-4-74-15,7-5 112 16</inkml:trace>
  <inkml:trace contextRef="#ctx0" brushRef="#br0" timeOffset="50370.1">21730 9125 957 0,'-1'1'468'15,"-3"-1"-180"-15,5 0-43 16,-1 0-103-16,0 0-43 15,0 0-50-15,3 1-14 0,15 6-12 16,32 18-3-16,-22-13-7 16,-3-2 0-16,6 3-3 15,2-2 1-15,-1-5 0 16,1-1 1-16,-8-11 4 16,-2-4 1-16,-3-5 2 15,-4-1 0-15,-1-5-3 16,-4-1-1-16,-3-1-3 15,0 4-3-15,-5 6-4 16,0 4-2-16,-3 7-11 16,-1 3-4-16,-1 7 0 15,-1 4-1-15,-3 9 9 16,-3 2 2-16,0 7 1 16,-3 2 1-16,-2 2 0 15,1-3 0-15,-2-4 1 0,1 3 1 16,1-3 0-16,-2 0-1 15,3-4 1-15,-1-3-1 16,3-4 0-16,2-2 1 16,1-4-1-16,3-5 2 15,3-3-8-15,1-2-22 16,0-1-96-16,0 0-51 0,6-4 98 16</inkml:trace>
  <inkml:trace contextRef="#ctx0" brushRef="#br0" timeOffset="50900.011">22389 9102 1127 0,'-9'12'508'0,"-14"3"-244"15,5 3-57-15,2 0-79 16,-4 1-32-16,14 2-40 15,-7-2-14-15,5 0-22 16,2-1-6-16,-3-3 0 16,3-2 0-16,2 2 3 0,3 2 1 15,1 0-4-15,0 2-2 16,5-3-3-16,-3 0 0 16,3-4 0-16,14 0 0 15,-6-7 2-15,7-1-1 16,8-7 2-16,-1-5-1 15,3-8-2-15,1-3-1 16,-6 0-2-16,-4-1-1 16,0 4-1-16,-4-5 1 15,-1 0 1-15,-5-2-1 0,-4-1 3 16,-2 5 0-16,-7-6 1 16,-1 1 0-16,-7-2-1 15,-1-3 0-15,-6 2-2 16,-2 2-1-16,0 5-4 15,-4 3-1-15,4 11-9 16,3 6-2-16,-3 9-4 16,0 5 1-16,5 8 4 15,1 3 16-15,5 9-49 16,7 2-30-16,-4 0-75 16,6 6-63-16,10-9-124 15,-6-4-260-15,19-1 397 16</inkml:trace>
  <inkml:trace contextRef="#ctx0" brushRef="#br0" timeOffset="51500.843">22925 9071 1299 0,'-2'1'549'0,"-6"5"-311"16,-1 2-34-16,-3 8-64 16,-2-1-21-16,-1 6-38 15,3 3-16-15,-3 0-21 16,1 3-8-16,1-1-5 16,-6-3 0-16,13 3-8 15,-2-3-2-15,7 3-6 16,-3-4-2-16,-6-7 0 15,4 2-1-15,-6-13 1 16,11 3-7-16,0-4 8 16,3-2 5-16,-2-2-1 15,0 0 1-15,0-1-17 16,9-22-6-16,17-38-18 16,-12 21-12-16,14-1-11 15,-3-2-6-15,4 9 7 16,1 9 11-16,-5 7 15 0,3 5 7 15,-2 4 9-15,-1 3 0 16,-1 4 1-16,2 2 1 16,-4 5-2-16,-1 3 1 15,-3 5 0-15,-3 4 1 16,-6 2 1-16,-4 5 2 16,-1 7 0-16,-3 1 0 0,-1 0 0 15,-3-2-1-15,-7-4 2 16,-2-1-1-16,-3-2 2 15,0 0 1-15,1-7-1 16,2 1-1-16,2-7 0 16,3 0-1-16,3-2 2 15,0-4 4-15,1-3-49 16,2 0-35-16,1-1-151 16,0 0 137-16</inkml:trace>
  <inkml:trace contextRef="#ctx0" brushRef="#br0" timeOffset="52049.606">23484 8700 794 0,'0'-8'427'15,"3"5"-117"-15,0 2-92 16,1 0-21-16,-4 1-55 16,0 0-32-16,1 0-44 15,16 23-18-15,29 41-22 16,-24-24 2-16,3 0-6 16,2 1-2-16,0-1-8 15,-1 1 2-15,-8-1-2 16,2 5-1-16,-4 2 10 15,-6 3 6-15,-1-3 20 16,-13-2 10-16,-4-3 11 16,-4-6-4-16,-5 4-10 0,1-2-5 15,-10-3-11-15,-6 4-2 16,-7-1-6-16,-8 0-6 16,5 1-9-16,5-4-2 15,6-8-1-15,7-6 11 16,3-17-11-16,5-5 53 15,7-16-46-15</inkml:trace>
  <inkml:trace contextRef="#ctx0" brushRef="#br0" timeOffset="56730.96">13525 10448 305 0,'0'-3'248'0,"1"-1"61"15,0 0-41-15,0-1-63 16,-1 1-17-16,0 1-31 16,1-1-7-16,-1 3-5 15,0 0-10-15,0 0-14 0,0 0-15 16,1 0-44-16,-1 0-21 15,0 0-35-15,0 0-6 16,0 1-6-16,0 6 3 16,-3 23 2-16,-7 36 1 15,5-23 0-15,0 5 0 16,-3-4 1-16,-7-4 1 16,5-3 1-16,-7-5-1 0,12 1 0 15,-4-3 0-15,3-5 0 16,2-1 0-16,-4-10 1 15,5-3-1-15,-1-4 4 16,3-4 7-16,-3-2-3 16,3-1-11-16,0 0-88 15,0-3-91-15,0-17 109 16</inkml:trace>
  <inkml:trace contextRef="#ctx0" brushRef="#br0" timeOffset="57131.786">13506 10354 614 0,'3'-6'318'16,"-1"0"-74"-16,3 2-37 16,1 0-40-16,-1 1-23 15,3 0-28-15,-2 3-14 0,6-1-25 16,-2 1-7-16,11-1-11 16,9-1 2-16,9 2-1 15,5-3-5-15,4-4-15 16,2-2-9-16,-1-5-11 15,-1 5-4-15,-7-3-5 16,-1 7-2-16,-14-4-1 16,-6-1-1-16,-4 7-1 15,-6-3 4-15,-5 6-36 16,-5 0-21-16,-4 6-115 16,-2-2-98-16,-2 9 166 15</inkml:trace>
  <inkml:trace contextRef="#ctx0" brushRef="#br0" timeOffset="57514.719">13529 10583 686 0,'-3'0'348'0,"3"0"-114"15,1 3-27-15,-1-3-76 16,0 0-24-16,0 0-19 16,0 0 0-16,9-2 10 15,5 1-1-15,38-3-3 16,-26 0-5-16,8-3-14 15,2 0-7-15,-5-1-21 16,-5-1-10-16,-1 1-15 16,-1 2-7-16,-4 1-7 15,-3 0-1-15,-6 2 2 16,0-2-27-16,-5 1-114 16,0 2-76-16,-5-2 114 15</inkml:trace>
  <inkml:trace contextRef="#ctx0" brushRef="#br0" timeOffset="58364.248">13954 10640 329 0,'-1'0'260'0,"0"0"50"16,0 0-56-16,0 0-64 16,0 0-26-16,0 0-37 15,0 0-23-15,-1 0-43 0,1 0-12 16,0 0-11-16,0 0 4 16,1 0 14-16,1 5-2 15,1-1-1-15,0 3-1 16,17 0 1-16,31 28-2 15,-29-30-6-15,-2-4-8 16,2-1-13-16,-6-5-5 16,5 1-3-16,-1 0-1 15,-5-8 0-15,2 0 1 0,-4-5-1 16,-2-3-2-16,-1 6-4 16,-4 2-2-16,-1 2-1 15,-2 6 5-15,-2 1-1 16,-2-3-3-16,1 5-2 15,-1 0-5-15,1 0-2 16,0 0 2-16,-16-3 0 16,-30 0-1-16,25 6-1 15,1 7 1-15,-2-1-1 16,0 4 0-16,2 4 0 16,0 0-1-16,-1 0 2 15,1 0-1-15,-5 1 1 16,1-3-1-16,8 6 0 15,0-2 0-15,7 1 0 16,2 0-1-16,2-2 1 16,2-2-1-16,4 0-1 0,2-1 1 15,6-1 3-15,1-1-4 16,6 1 2-16,4-1 1 16,7-2 0-16,3-1 4 15,-1-7 5-15,-2-2 3 16,-2 0 1-16,-1-5 0 15,-1-2-1-15,0-3-2 0,-5 0 0 16,1 0-1-16,0 2 7 16,-5-5-9-16,2 4-62 15,-5-1-53-15,-3 3 62 16</inkml:trace>
  <inkml:trace contextRef="#ctx0" brushRef="#br0" timeOffset="59348.338">14462 10022 667 0,'-3'1'354'0,"-8"0"-94"16,3 1-39-16,6-1-75 15,2 0-31-15,1 1-42 16,-1-3-17-16,0 1-12 15,0 0 2-15,0 0 12 16,1 0 3-16,18-1-8 16,29-4-8-16,-17 1-16 15,-3 3-7-15,5 3-11 16,-1 1-3-16,-7 2-3 16,0 2 0-16,-8 1-2 0,-3 2 1 15,-5-1 1-15,-6 0 1 16,-3-3 2-16,-3 2 3 15,-6 1 0-15,-1 2 0 16,-4-2-3-16,-1-1-2 16,-6 1-1-16,1-1 0 15,-2-5-1-15,-1-1 0 0,2-3 0 16,7-1 0-16,5-2 1 16,4 0-1-16,5-1-2 15,-7-1-1-15,6 2-3 16,0-3-5-16,6 5-3 15,2-1-1-15,-1 3 1 16,6 3 2-16,-2 3 2 16,2 1 1-16,6 8 0 15,-6-2 2-15,1 0 0 16,2 4 1-16,-1 0 2 16,2-2-1-16,-3 2 1 15,-3-4 1-15,-2 3-1 16,-3-2 2-16,-1 2 0 15,-3-1 0-15,-2-6 3 16,-4 2 0-16,-2-3 5 0,-2 0 3 16,-4 1 11-16,-4-1 4 15,-2-4 9-15,-2 1 0 16,1-5-5-16,-3-1-3 16,3-3-7-16,3-3-2 15,-3-4-6-15,4 0-1 16,-5-4-4-16,-2-2-1 15,4 0-5-15,3 1-2 0,5 4-5 16,7 2-13-16,3 7-64 16,2 3-64-16,7 5-210 15,-2 1 221-15</inkml:trace>
  <inkml:trace contextRef="#ctx0" brushRef="#br0" timeOffset="59863.104">15225 9887 1074 0,'-2'-7'505'16,"0"2"-211"-16,0 2-43 15,0 3-98-15,1 0-46 0,0 0-63 16,0 0-21-16,-1 0-16 15,1 0-3-15,-2 15 0 16,-35 30 1-16,25-22 3 16,2 0 0-1,5-12 1-15,2 1-1 0,-17 39-2 16,5 0-1-16,-2 3-1 16,13-21 0-16,-1-4 0 15,-5-1 1-15,8-4 0 16,-5-2-1-16,1-4 2 15,4-5 2-15,-2-4 2 16,0-5 4-16,5-4 10 16,2 0-3-16,-4-1-37 15,1 0-46-15,0-6-158 16,0-13 139-16</inkml:trace>
  <inkml:trace contextRef="#ctx0" brushRef="#br0" timeOffset="60143.355">14970 10041 1088 0,'-2'-3'513'0,"3"0"-215"15,4-3-46-15,-5 5-104 16,0 0-41-16,4-1-50 15,15-3-17-15,33-1-9 16,-23 6 0-16,9 0-6 16,4 4-1-16,-3 0-6 15,-4-1-3-15,-4 0-5 16,-7-1-1-16,-8 1-2 16,-4-2 7-16,-6 1-2 15,-3 1 6-15,-7-1-10 16</inkml:trace>
  <inkml:trace contextRef="#ctx0" brushRef="#br0" timeOffset="61396.475">16002 10642 236 0,'0'-1'183'0,"0"0"45"16,0 0-16-16,0 0-22 15,0 0-10-15,0 0-12 16,0 0-7-16,5-6-5 16,0-4-5-16,-4 3-21 15,32-25-10-15,-32 32-23 16,1 1-15-16,-1 1-33 16,-1-1-13-16,-1 0-26 0,0 0-5 15,-2 13 2-15,-6 8 2 16,-13 21 0-16,14-21-1 15,6-2-2-15,3-1-1 16,0-2-1-16,-2-9 0 16,0-2 0-16,0-4 1 15,-2-1 6-15,2 0 8 0,1-1 5 16,0 0 1-16,0 0-7 16,0-3-8-16,3-9-5 15,2-3-2-15,11-34-2 16,-13 29 1-16,3-5-2 15,-8 1-1-15,2 3-1 16,-4 1-1-16,-2 6 1 16,-2 10-2-1,3 1-6-15,2 2-1 0,-17 1-2 16,0 4 1-16,-10 13 5 16,7 1 3-16,-4 6 0 15,0 3 2-15,-1-3-1 16,4 2 0-16,4 1 0 15,0-4 0-15,5 4 0 16,5-1 0-16,6-3-1 16,-2 0 1-16,9-6 0 0,-1 3 0 15,4-5 0-15,5 3 0 16,2-2 1-16,2-1 0 16,3-2 2-16,3-3 2 15,5-3 1-15,5-4 2 16,-5-3 2-16,4-4 1 15,-6-3 0-15,-3-2 0 16,1-2-1-16,0 1-2 16,-6 0-1-16,3 0-1 0,-2 2-5 15,-5 0-19-15,5 6-58 16,-8 0-35-16,-3 3-116 16,1 3-102-16,-7 1 216 15</inkml:trace>
  <inkml:trace contextRef="#ctx0" brushRef="#br0" timeOffset="62246.03">16566 10613 639 0,'-6'0'379'0,"1"-1"-61"15,2-1-101-15,2 2-22 16,0-1-42-16,-1-1-12 16,1 1-20-16,0 0-11 15,0 0-25-15,0 0-15 16,-6-2-26-16,-5-2-9 0,-2 2-14 15,-26-3-5-15,19 7-7 16,0 0-3-16,-1 6-3 16,-4 1 0-16,2 6-2 15,0 3 0-15,-3-1 0 16,2-1-1-16,2 5 0 16,4-1-2-16,6 2 0 15,4 3 0-15,5-9 0 16,2 3-1-16,2-8 0 15,-1 1-2-15,7-1 0 16,3-1 0-16,3 1 1 16,5-2 1-16,-3-3 1 15,0-1 1-15,4-4 1 16,4-2 1-16,1-7 1 16,0 1-4-16,3-8-10 0,-5 0-3 15,6-3 0-15,-1-3 4 16,-3 1 8-16,-1-4 3 15,-8-3 0-15,1 3 2 16,-9 2 1-16,3 1 0 16,-2 7 1-16,-5 0-1 15,0 7-2-15,0 3-2 16,-5 5-10-16,-1 5-1 0,-3 4-2 16,-4 5 3-16,0 2 7 15,6 5 2-15,-1-3 0 16,-3 1 1-16,4 2 1 15,-5-3-1-15,-1 1 0 16,5 2 0-16,2-4 0 16,-1 3 1-16,6 0-2 15,1-4 1-15,3 0-1 16,0-5-1-16,5-3 3 16,3 1 0-16,2-7 3 15,5 0 3-15,5-5 2 16,-2-3 0-16,0-5-1 15,1-3 0-15,-6 0-1 16,2 1 0-16,-2-1-2 0,-3 2-2 16,1 0-1-16,-2 0-24 15,0 4-68-15,-1 1-60 16,-2 4-207-16,-3 2 226 16</inkml:trace>
  <inkml:trace contextRef="#ctx0" brushRef="#br0" timeOffset="62679.404">17042 10333 953 0,'0'-8'491'15,"0"1"-158"-15,0 7-129 16,-4 0-51-16,-2 7-81 16,-5 5-33-16,-1 8-21 15,1 7 4-15,-2 8 10 16,2 6 4-16,0 3 1 0,0 2 0 15,4-2-8-15,-2-3-5 16,-2-4-8-16,5-1-3 16,-4-6-4-16,2-3-1 15,-2-4 1-15,-2-6-3 16,3 0 5-16,0-6-1 16,3-4 3-16,1-3-12 15,-3-6-49-15,6-2-46 0,-2-4-128 16,2-4-98-16,2 1 199 15</inkml:trace>
  <inkml:trace contextRef="#ctx0" brushRef="#br0" timeOffset="62906.792">16877 10518 897 0,'5'-3'456'0,"-5"2"-137"16,0-1-65-16,0 1-95 16,0 0-52-16,7 0-58 15,12 1-21-15,30 6-12 16,-26-1-2-16,4-1-3 0,5-3-1 16,-2 0 0-16,1 2 21 15,-8-3-41-15,-6 1 11 16,-6-2 0-16</inkml:trace>
  <inkml:trace contextRef="#ctx0" brushRef="#br0" timeOffset="63962.382">17445 10277 335 0,'9'-10'243'0,"-2"0"41"16,-4-1-37-16,-1 3-55 15,6 3-20-15,-7-1-37 16,-1 1-23-16,3 4-23 16,-4 0-7-16,0 0-9 15,1 1-8-15,-1 0-10 16,0 0-1-16,0 0-1 16,0 10 5-16,-2 11 2 15,-5 30-2-15,-1-23-8 16,-4 3-8-16,-4 3-8 0,2 9-7 15,-4 0-8 1,0 2-4-16,-5 3-6 0,-5-3 0 16,7-4-2-16,2-5-1 15,5-5-1-15,0-4 0 16,6-6 0-16,0-4 1 16,3-7 3-16,2-4 2 15,1-6 13-15,1-1 1 16,2 0-2-16,0-1-5 0,0-2-17 15,7-17-2-15,19-28-14 16,-9 25-7-16,10-2-12 16,-1-1-2-16,5-3 8 15,-2 0 8-15,-8 2 12 16,0 2 4-16,-3 9 2 16,2-2 0-16,2 5-1 15,0 3 0-15,-4 5-3 16,1 2-1-16,-1 10-2 15,-5 4-1-15,-5 10 3 16,1 7 4-16,-9 7 3 16,0 1 4-16,-4 2 6 15,-5-2 1-15,-2-3 2 16,-2-4-1-16,0-3-3 16,3-1 0-16,3-5-2 0,1-5-1 15,3-6 0-15,-2-4-1 16,-2-4 9-16,5-1 5 15,6-3-6-15,-2-3-37 16,9-5-120-16,-2-3-137 16,4-6 167-16</inkml:trace>
  <inkml:trace contextRef="#ctx0" brushRef="#br0" timeOffset="64513.257">17933 10564 1097 0,'0'4'517'0,"-2"-4"-206"16,4 0-45-16,-4-1-92 16,1 0-37-16,0 0-58 15,0 0-19-15,0 1-21 16,-16 2-5-16,-23 16-10 15,19-2-2-15,-4 3-5 16,2 1 0-16,1 0-1 16,3-4-3-16,7-3-3 15,5 5-3-15,7-2-4 0,4 1 0 16,7-5-1-16,-1-4 0 16,7-1 2-16,2 1-1 15,1-4 2-15,5 3 0 16,-1-6-1-16,-3-1 1 15,0-2 1-15,-4-5-1 16,-1-4 2-16,1 0 0 0,-3-5 1 16,1-1 0-16,-3 0 0 15,-5-3 0-15,-1-1 1 16,-5 2-1-16,-5-5 1 16,-3-2-1-16,-6 3-3 15,3 0-2-15,-6 7-3 16,2 3-1-16,6 6-3 15,-4 4 0-15,4 3-1 16,-3 3 1-16,2 2 0 16,-3 0 1-16,3 2-1 15,3-2 0-15,-1 3-21 16,7-1-23-16,5 1-64 16,-1 0-50-16,5-6-129 15,2-1 179-15</inkml:trace>
  <inkml:trace contextRef="#ctx0" brushRef="#br0" timeOffset="65478.546">18648 10217 1094 0,'4'-9'503'0,"-2"8"-217"16,-1 1-48-16,-1 0-102 15,-1 0-40-15,0 0-61 16,0 3-14-16,-9 23-3 16,-14 31 1-16,8-21 0 15,-4 4 1-15,-4 4 5 16,-1 4 0-16,3 4-1 15,-3 1-2-15,6-5-8 16,7 0-3-16,1-10-4 16,4-2-1-16,3-9 0 15,-3-4-1-15,1-6 1 16,5-3 1-16,1-8 0 16,1-1 2-16,-1-7 15 0,1-3 2 15,-1 4 1-15,0 0-1 16,5-24-17-16,6-33-1 15,-14 19-3-15,0 2-2 16,1 3-1-16,-5 4-2 16,-4 5 0-16,-6 2-2 15,-4 8-2-15,-8 4-1 16,2 9 0-16,-3 3 0 16,-2 5-1-16,13 4 1 15,9-4-2 1,1-1-1-16,-25 26 1 0,9 1 1 0,7 3 0 15,14-10 2-15,4-3 0 16,2 2 0-16,6 2 0 16,2-3 1-16,7-4 0 15,2-3 1-15,6-4 1 16,4 0 1-16,1-2 0 16,5-3 1-16,2-5 2 15,-1-3 1-15,4-8 0 16,3-1 0-16,8-3-1 15,0-2-1-15,1 1 0 16,-1-2-1-16,-3 4 0 16,-4 0 1-16,-15-1 1 15,-4 2 0-15,-12-8 5 0,3 5 2 16,-4-2 3-16,-4-3 0 16,-6-3-1-16,-8-5-2 15,1-3-4-15,-3 5-1 16,-6 8-4-16,7 5-2 15,-4 7-6-15,3 5-2 16,0 5 1-16,-8 2 0 0,-2 10 5 16,-5-2 1-16,1 9 4 15,4 3 3-15,2 1 5 16,6 1 2-16,7-2 1 16,2-3-1-16,5-1-2 15,5-4-1-15,5 0-1 16,4-3 1-16,6-6-1 15,2 0 1-15,1-7 2 16,4 0 5-16,-1-6-7 16,-3-2-18-16,5-5 89 15,-1 0-68-15</inkml:trace>
  <inkml:trace contextRef="#ctx0" brushRef="#br0" timeOffset="66564.581">19689 10203 549 0,'8'-8'338'16,"-4"-1"-8"-16,0-1-36 16,1 6-66-16,-3 0-30 0,0 1-51 15,-2 3-23-15,0 0-45 16,-1 0-17-16,0 0-29 16,0 1-8-16,-19 16-3 15,-31 33 3-15,26-28 5 16,-4 5-2-16,-7 7-5 15,-1-1-4-15,-2 3-11 16,3 1-2-16,8 2-2 16,7 0-2-16,7 2-1 15,7 0 1-15,5 2-2 16,-8-8 0-16,10 0 0 16,-1-4 0-16,1-6 0 15,4 0-1-15,6-3 0 16,1-3-1-16,2-8 7 15,10 3-21-15,-2-12-65 0,7-2-325 16,10-3 277-16</inkml:trace>
  <inkml:trace contextRef="#ctx0" brushRef="#br0" timeOffset="67877.608">19901 10469 437 0,'8'-12'320'15,"3"4"-5"-15,-11-2-78 16,2 2-22-16,2 3-58 15,-4 1-15-15,2 2-19 16,-2 2-20-16,0 0-30 16,0 0-15-16,-1 0-28 15,0 0-3-15,-5 21 3 16,-14 34 1-16,14-21-2 0,-1 5-3 16,-7-4-8-1,10 3-3-15,-3-7-5 0,-3-2-2 16,11 0-1-16,-6-7-2 15,-1-6 2-15,6-3 0 16,-2-11 3-16,3 0 10 16,-1-3 8-16,-1 0 0 15,0 0-5-15,0-8-12 0,2-17-17 16,13-30-12-16,-5 19-20 16,5-2-6-16,5 2 0 15,-4-1 10-15,4 5 18 16,1 6 8-16,-8 9 7 15,2 5 1-15,-5 8-6 16,-5 2-4-16,0 3-6 16,0 3 0-16,-1 4 6 15,0 5 7-15,2 3 3 16,-1 2 0-16,1 0 2 16,1-1-2-16,2-1 0 15,-1 0 0-15,3 1 1 16,2 0-1-16,1-3 1 15,3-2 1-15,1-1 1 16,5-7 2-16,4-3 1 0,5-3 2 16,-4-12 2-16,5 1 1 15,-8-6 1-15,0-2-2 16,-2-2-1-16,-11-6 0 16,0 4 0-16,-5 0-1 15,-6 4 0-15,-2 3-3 16,1 7-2-16,-6 3-3 15,0 7-6-15,2 2-1 0,-8 6 1 16,-3 1 0-16,-6 4 4 16,-2 1 0-16,-3 4 0 15,7 3 1-15,2 3 0 16,3 3 0-16,3 5 1 16,3-5 0-16,4 2 3 15,2 3 0-15,5-4 0 16,1 4-1-16,8-8 0 15,2-5 0-15,9-1 3 16,1-5 0-16,3 1 2 16,4 0 1-16,-7-11 1 15,5-1 1-15,-1-9 7 16,-3-5-15-16,4-3-66 16,1-5 34-16,-1-7-2 15</inkml:trace>
  <inkml:trace contextRef="#ctx0" brushRef="#br0" timeOffset="68643.621">21089 10138 723 0,'0'4'448'0,"-4"3"-1"15,-1 0-190-15,-5 9-99 16,1 7-38-16,0 5-36 15,-2 6-12-15,0 2-19 16,-1-1-4-16,-2 5-7 16,0-2-3-16,0 1-5 15,3 2-4-15,2-5-10 0,2 1-5 16,2-3-6-16,-2-4-1 16,1-2-1-16,0-4 0 15,1-7 1-15,0-2-1 16,3-9 2-16,-2-4 3 15,4-1 14-15,0-1 2 16,-1-1 1-16,0 0-5 16,0-17-17-16,-3-41-9 15,1 23-13-15,2-4-5 0,-7 2-6 16,-3 4 4-16,-2 8 4 16,-2 5 3-16,1 10 1 15,-5 3 1-15,-1 8 1 16,-3 0 2-16,-5 7 3 15,4 1 1-15,-6 3 1 16,4 2 0-16,3 4 1 16,1 1-1-16,6 0 2 15,2 5-1-15,4-2 0 16,0 1 0-16,5 3-1 16,2-3 1-16,4 3 2 15,3-3 1-15,5-2 2 16,3 0 3-16,6-4 6 15,4-2 5-15,8-3 7 16,2-3 1-16,10-4-1 16,-2-1-5-16,1-7-5 0,3-2-1 15,-8-14-1-15,3 2 12 16,-4-5-25-16,-4-2-38 16,-6 5-292-16,-6-5 228 15</inkml:trace>
  <inkml:trace contextRef="#ctx0" brushRef="#br0" timeOffset="69728.995">21258 10463 437 0,'31'-20'276'15,"-23"17"-26"-15,-10-1-48 16,5-2-9-16,-2 4-3 16,-1 1-6-16,0 0-20 15,0 0-9-15,0-1-16 16,0 1-12-16,0 0-28 16,0 1-21-16,0 0-33 0,0 0-9 15,0 11-8-15,-1 14-2 16,-10 32-9-16,0-25-4 15,0 1-4-15,1-1-3 16,-3-2-1-16,1 1 0 16,4-7-2-16,0-5 0 15,5-4-1-15,1-3 0 0,3-2 0 16,1-1 1-16,6 2-1 16,-5-6-1-16,3-4 3 15,2 4 1-15,4-8 2 16,6-4 2-16,5-3-1 15,4-8-2-15,11-8-3 16,4 1-1-16,6-10-4 16,2-1-8-16,-8-3-14 15,-2 0-4-15,-14 3 3 16,-5 0 9-16,-11 11 15 16,-6 4 3-16,-5 5 1 15,-5 8-1-15,-3 4-2 16,-2 4 0-16,-2 7-3 15,1 3 2-15,-1 4-2 16,2 4 1-16,0 3 1 0,1 2-1 16,1 9 2-1,-1-3-1-15,4 0 1 0,-2 0 1 16,2-7-1-16,3 0 1 16,1-4 0-16,-1 0 0 15,3-1 0-15,-1-2 0 16,-2-4 0-16,2-2 1 0,1-3 3 15,1-4-33-15,6 1-56 16,2-4-37-16,5-14-169 16,5 0 189-16</inkml:trace>
  <inkml:trace contextRef="#ctx0" brushRef="#br0" timeOffset="70160.911">22016 10420 606 0,'1'-2'381'0,"-2"3"16"15,0 0-116-15,0-1-57 16,0 0-37-16,0 0-47 16,0 0-12-16,-1 0-26 15,1 0-13-15,-13 1-22 0,-3 1-13 16,-30 32-21-16,24-25-7 15,-4 3-13-15,1 4-4 16,2 3-5-16,2 3-2 16,3 4-1-16,3-1 0 15,-1-1-1-15,3-4 0 16,4-2-1-16,2 3-1 16,4-4-2-16,4 2 0 15,8-2 0-15,4-2 1 0,3-3 1 16,4 2 1-16,2-6 1 15,2-2 1-15,9-3 2 16,-1-3 0-16,1-6 2 16,1 0 1-16,-7-2 0 15,-4-6 1-15,-3 8-2 16,-3-7-5-16,-5 0-35 16,1 5-28-16,-5-3-72 15,-2 4-37-15,-2 4-96 16,0-1-129-16,-3 1 263 15</inkml:trace>
  <inkml:trace contextRef="#ctx0" brushRef="#br0" timeOffset="70577.461">22389 10294 918 0,'9'-18'525'0,"-4"-1"-105"0,1 10-141 16,-3 2-37-16,-1 5-85 16,-2 1-38-16,-2 2-69 15,1-1-24-15,0 0-22 16,-2 7-2-16,-10 19 2 15,-19 33 1-15,13-25 2 16,0 0 0-16,-3 5 1 16,4-1 1-16,0 3-1 15,1-1-1-15,9-3 0 16,-7-5-1-16,3-5-1 16,1-1 0-16,0-10 1 15,1 3-1-15,5-11-6 16,1 2-15-16,4-6-24 15,-5-9-33-15,4-6-82 16,-3-9-45-16,5-7-184 16,5-4 238-16</inkml:trace>
  <inkml:trace contextRef="#ctx0" brushRef="#br0" timeOffset="71041.241">22257 10386 951 0,'2'-3'458'16,"-1"4"-190"-16,4 0-54 15,-5-1-96-15,0 0-15 16,0 0-1-16,1 12-9 16,5 1-11-16,33 28-6 0,-21-31-18 15,7-2-9-15,5-3-14 16,3-2-7-16,-1-5-6 16,-5-5 0-16,1-2-5 15,1-4-1-15,-2-1-2 16,1-1-2-16,-4-3-2 15,0 2-1-15,-9 3-3 16,-2 4-1-16,-5 5-5 16,0 1-2-16,-4 5-5 15,-2 2-1-15,0 3 0 16,-6 2 4-16,-1 5 3 16,0 0 1-16,-7 3 1 15,1 2 0-15,-3 4 1 16,-3 0-1-16,0 5 1 0,3 0-1 15,-2-2 0-15,2 4 1 16,-1-6 0-16,1 1 0 16,3-4 0-16,0-8 0 15,5-7 0-15,2-2 0 16,3-1 3-16,0 0-14 16,1-3-32-16,0-1-39 15,0 0-94-15,0 0-59 0,10-9 141 16</inkml:trace>
  <inkml:trace contextRef="#ctx0" brushRef="#br0" timeOffset="72176.575">22985 10423 805 0,'13'-7'435'0,"-6"4"-98"16,-4 1-43-16,-3 4-93 15,-1 0-52-15,0-2-58 16,0 0-15-16,-8 3-11 16,-11 12-1-16,-31 30-13 15,26-25-7-15,-5 3-11 16,-1 2-5-16,7-1-8 16,7 1-3-16,7-2-7 0,3-1-2 15,4-4-4-15,-2-1 0 16,3 2-1-16,5-3-1 15,3 2 2-15,6-6 0 16,5-1 1-16,0-5 1 16,10-2 2-16,0-3 0 15,5-6 2-15,1-2-2 0,-4-10-7 16,2 1-2-16,-3-8-4 16,0-4-1-16,-2-2 4 15,-4-3 2-15,-1-4 0 16,-5-2-5-16,-7 1-9 15,1 3-3-15,-10 8 3 16,0 6 2-16,-5 7 6 16,-7 2 0-16,-5 1-3 15,-4 4-1-15,1 5-1 16,-2 1 1-16,5 4 3 16,-2-1 1-16,5 6 3 15,1-2 0-15,4 0 0 16,4 1 1-16,-1-5 0 15,4 2-1-15,2-1 0 16,0-3 0-16,0 0 0 0,0 0 1 16,0 0 1-16,0 1 1 15,5 7-1-15,9 2 1 16,30 32-1-16,-24-27 0 16,8 1 1-16,1 0 0 15,4-6 2-15,0-3 2 16,-6-7 3-16,-1-4 0 15,1-7 2-15,0-4 0 16,7-4-2-16,1-2 0 16,-1-1 1-16,-3 0-1 0,-8 4-1 15,-4 2-2-15,-11 9-3 16,-2 3 0-16,-5 6-1 16,-1 0 1-16,0-2 2 15,-1 0 1-15,-1 10 4 16,-1 7 1-16,-10 31 0 15,3-27 0-15,1 2-2 16,0 2 0-16,-1 3 0 16,1-2-1-16,-2 0 0 15,-1-4 0-15,0 0-2 16,1-2 0-16,1-5 1 16,-1-2 0-16,5-6 0 15,-1-4-1-15,6-1 0 16,0 3-1-16,3-5-2 15,-2 0 1-15,0 0 0 0,0 0 1 16,16-2 1-16,32-6-3 16,-27-1-1-16,6-6-5 15,9-13-11-15,7-7-4 16,9-12-9-16,1-2 3 16,-10 3 11-16,-5 5 4 15,-10 14 8-15,-5 5-2 0,-2 16 0 16,-5 3 4-16,-6 8 6 15,-4 6 7-15,-6 4 6 16,-5 3-1-16,-7 8-3 16,1 2-4-16,-3 6-3 15,0 3-1-15,5-2 0 16,4 2 0-16,-2-7 0 16,6 0-1-16,-1-8 0 15,-1-3 0-15,0-5 16 16,-7-9 12-16,8 4 286 15,2-8-228-15</inkml:trace>
  <inkml:trace contextRef="#ctx0" brushRef="#br0" timeOffset="72926.03">24133 10081 714 0,'2'0'372'0,"-2"-1"-89"16,1-2-48-16,-1 2-62 15,0 0-30-15,0 0-44 16,6 1-16-16,1 2-30 16,12 2-11-16,26 59-20 15,-27-23-3-15,1 3 13 16,2 1 9-16,2-4 10 15,-1-2 4-15,-2 1-9 16,-4 2-6-16,-7 4-7 16,-5 0-4-16,-6 1-5 15,-5-1 1-15,-9-6 1 16,-8 0 1-16,-7-8-3 16,-1-3-3-16,5-2-5 15,-1-8-2-15,0-3-2 16,1-3 15-16,-3-8-29 0,6 3-40 15,2 0 33-15</inkml:trace>
  <inkml:trace contextRef="#ctx0" brushRef="#br0" timeOffset="75375.157">12200 12374 654 0,'-1'0'342'0,"0"0"-122"16,0 0-70-16,0 0-39 15,-1 0-48-15,1 0-10 16,0 3-18-16,0-2 0 16,0 2 8-16,0 1 5 15,0-1 11-15,0 2 5 16,-1 2-1-16,-1 3 0 15,0 2 0-15,-10 31-2 0,3-27-13 16,3 5-7-16,-4 3-15 16,-3 0-8-16,5 2-9 15,-12-1-1-15,-7 2-1 16,3 1-2-16,-11 2 0 16,8-1 1-16,-2-1-1 15,3-2-1-15,0-2-1 16,8 0-1-16,6-3-1 15,-1 1-1-15,13-5 1 16,-3 0-1-16,2-1-1 16,1-2 0-16,2-1 0 15,4-3 0-15,-2 1 0 16,1-2 1-16,1 0 0 16,-3 2 0-16,7-1 0 0,2-3 0 15,3 1 0 1,4-4 1-16,6-5 0 0,7 6 1 15,1-9 1-15,4 0-1 16,-1 1 2-16,-4-7 0 16,-3-1 2-16,0 1 1 15,-6-4-37-15,1-3-30 16,-3 3-86-16,-2-2-64 16,-4-2 132-16</inkml:trace>
  <inkml:trace contextRef="#ctx0" brushRef="#br0" timeOffset="75775.401">12112 12615 832 0,'0'-6'410'16,"1"6"-151"-16,-1-2-66 15,0 2-71-15,0 0-28 16,0 0-20-16,4 1 11 15,11 7-2-15,30 16-4 16,-24-18-5-16,1-2-8 16,1-2-13-16,1-3-6 0,2-7-11 15,-1-1-3-15,-1-4-8 16,2-1-2-16,-7 1 6 16,2-3-18-16,-1 2-77 15,-6 1-81-15,-5 2 82 16</inkml:trace>
  <inkml:trace contextRef="#ctx0" brushRef="#br0" timeOffset="76208.415">12224 12266 621 0,'0'-4'414'0,"0"1"19"0,1 2-243 16,-1 0-36-16,0 1-56 16,0 0-16-16,7 0 3 15,10 3-6-15,29 2-15 16,-22-6-7-16,6-4-17 16,1 1-8-16,6-1-7 15,-1-2-3-15,-4 2-7 16,-3-3-2-16,-5 2-2 15,-7 1-3-15,-2 3 7 16,-4 1-2-16,-4 2-80 16,6 0-62-16,-1 4 76 15</inkml:trace>
  <inkml:trace contextRef="#ctx0" brushRef="#br0" timeOffset="76741.256">13084 12057 751 0,'0'0'432'16,"-4"2"-71"-16,-1 1-139 15,4-3-27-15,0 0-48 16,0 0-23-16,-2 4-37 16,-8 7-18-16,-21 26-30 15,25-26-11-15,2 1-13 16,2-2-3-16,-1-1-4 15,4 1-2-15,1-4-2 16,5 1 0-16,-2-2 1 16,1 1 0-16,12-2 4 15,-5-3 2-15,4-3 3 0,4-2 2 16,-1-7 0-16,-1-2-1 16,4-1-1-16,-5 0-1 15,-12-3 3-15,3-1-6 16,-5 0 0-16,-4 0 0 15,-2 3-8-15,-6 0 2 16,-6 7-5-16,4 1-4 16,-10 2-7-16,1 5-20 15,4 0-73-15,-5 0-59 0,2 0 96 16</inkml:trace>
  <inkml:trace contextRef="#ctx0" brushRef="#br0" timeOffset="77740.537">13055 12915 348 0,'47'15'233'0,"-41"-15"-8"0,5-1-42 16,-6-5-15-16,7 1-12 15,-5-4-8-15,-3 3-13 16,4 1-5-16,-5 3-10 16,-1 0 1-16,-1 2-4 15,-2-1-12-15,0 1-27 16,0 0-19-16,0 0-32 16,-6 1-6-16,-14 5-10 15,-24 16-3-15,25-7-4 16,-9 0-1-16,3 1 0 15,-2 0-2-15,0 0-1 16,4-1 0-16,5 4-2 16,3 0 0-16,3 0-1 15,2 1 0-15,5 1 0 0,-1 2-1 16,6-5 1-16,1 3 0 16,3-2 0-16,5-2 1 15,2-2-1-15,1-3 0 16,6-5 3-16,3-1 0 15,8-5 3-15,2-2 1 16,3-7 2-16,3-2 1 16,-9-3 4-16,7 0-26 15,-3-2-125-15,-5-3-90 0,9 2 128 16</inkml:trace>
  <inkml:trace contextRef="#ctx0" brushRef="#br0" timeOffset="78374.287">13394 12983 607 0,'-2'3'366'0,"2"-1"-12"16,0-2-121-16,0 0-94 0,0 0-44 15,0 0-47-15,2 0-8 16,22 0 6-16,32 5 2 16,-32-5 1-16,4 4 1 15,-7-4-6-15,-1 1-7 16,-8-4-16-16,0 3-5 15,3 1-3-15,-7-9 2 0,4 4 3 16,-1-2 2-16,-11-5 1 16,2-1-3-16,-3 1-3 15,-4-2-4-15,2 2-4 16,-6 1-2-16,-5 0-4 16,1 2-2-16,-3 8-4 15,-2 0-1-15,-1 7-1 16,-2 3 2-16,-9 3 0 15,0 4 0-15,2 4 3 16,1-4 0-16,6 1 0 16,2-1 0-16,4 1-1 15,-7 1-1-15,13 1-1 16,4-5 1-16,4 2-1 16,8-2 1-16,-2-2 1 15,1 5 0-15,5-6 2 0,1 0 1 16,3 0 0-16,3-1 1 15,4-3 0-15,2-2 1 16,6-3 1-16,4 1 0 16,-6-4 2-16,-3-5 1 15,-6-2 19-15,4-4-14 16,3-2-103-16,5 0-42 16,2 3 64-16</inkml:trace>
  <inkml:trace contextRef="#ctx0" brushRef="#br0" timeOffset="78874.178">13948 12737 733 0,'2'-9'454'16,"-5"5"5"-16,3 2-138 15,-4 2-119-15,3 0-53 16,0 0-82-16,0 0-21 16,-6 17-17-16,-13 36-1 15,8-20 2-15,-3 5-3 0,1 7-3 16,-1-3-4-16,-2-3-6 16,2-6-4-16,2-6-2 15,2-2-3-15,-1 0 1 16,2-2 0-16,-2-8 0 15,3 1 1-15,4-6 1 16,-1-2 0-16,5-5 3 16,0-2-7-16,3-2-51 15,-2 0-27-15,0 0-102 16,0 0-68-16,10-10 159 16</inkml:trace>
  <inkml:trace contextRef="#ctx0" brushRef="#br0" timeOffset="79208.384">14216 12710 966 0,'-1'-1'496'0,"1"0"-165"16,0 1-139-16,-1 0-40 15,0 0-70-15,0 0-17 0,-1 0-1 16,-2 13 2-16,-2 8 6 16,-15 30 1-16,8-17-8 15,-2 2-7-15,-1 6-9 16,4 3-8-16,-1-5-16 16,0 1-6-16,-3-8-8 15,-1-3-3-15,4-2-1 16,1-4-3-16,8-4 1 15,5-3 0-15,-4-7 6 16,1-3-13-16,3-7-42 16,1-2-41-16,14-4 46 15</inkml:trace>
  <inkml:trace contextRef="#ctx0" brushRef="#br0" timeOffset="80108.656">14850 12366 471 0,'-1'2'334'16,"0"-2"-7"-16,0 0-115 15,0 0-42-15,0 0-66 16,1 0-21-16,0 0 6 16,0 0 12-16,8 5 7 0,5-1 3 15,26 8-15-15,-22-9-9 16,0 1-10-16,0 1-6 16,6-1-8-16,0-2-8 15,10-7-17-15,6-3-10 16,3-4-8-16,1 0-2 15,-8 1-5-15,-9 2-2 0,-7 4-4 16,-4 0 1-16,-6 4-25 16,0 1-30-16,-9 4-83 15,-4 6-83-15,-1 4 131 16</inkml:trace>
  <inkml:trace contextRef="#ctx0" brushRef="#br0" timeOffset="80519.838">14843 12610 843 0,'0'0'384'16,"2"0"-167"-16,0 1-12 16,-2-1-35-16,0 0-2 15,14 0-7-15,11 1-7 0,34 5-27 16,-25-6-9-16,3 0-24 15,-3 0-12-15,7-2-21 16,1 1-10-16,-4-5-20 16,1 3-7-16,-14 1-9 15,-4-4-3-15,-8 5-2 16,-3-2 1-16,-3 3 6 16,-3-1-12-16,-3 1-39 15,-1 2 319-15,-1-2-230 16</inkml:trace>
  <inkml:trace contextRef="#ctx0" brushRef="#br0" timeOffset="88871.075">16183 12508 247 0,'0'0'201'0,"0"0"48"16,0 0-55-16,0 0-55 16,1 0-25-16,0 0-26 15,-1 0-6-15,0 0-5 16,1 0-6-16,-1 0 1 15,3 3 2-15,-2-1 1 16,-1-1-2-16,1 1-3 16,2 1 1-16,-3-3 7 15,0 1 1-15,2 4-4 16,-1-2-6-16,0 0-20 16,-1 3-7-16,-1 2-15 15,-3-3-7-15,-5 6-8 16,-39 26-3-16,21-25-3 15,2 4-2-15,-2 1-2 0,-1 1 0 16,4 1 0-16,-2 1-1 16,6-4-1-16,-2 3 0 15,7-3-1-15,3 0-1 16,7 1-1-16,3 2 0 16,2 0 0-16,8 1-2 15,-2-1 3-15,12 3 1 16,1 0 1-16,-5-4 0 0,13-3 4 15,-4-9 1-15,15-4 3 16,5-2 0-16,1-7 3 16,-1-4 1-16,0-9 2 15,-3-6 1-15,4-4 0 16,-5 3-1-16,0-2-2 16,-11 4 0-16,-10 1 2 15,0 1-2-15,-13 1 2 16,-3-1 3-16,-2 1 4 15,-1 3 5-15,-4 0 1 16,4 3-2-16,-9-4-8 16,0 1-3-16,-6 2-7 15,-1-1-2-15,-6 2-2 16,-8 0-2-16,0 4-1 16,2 4-1-16,4 3-3 15,3 3 0-15,1 3 0 0,2 1 0 16,3 7-1-16,-1 2 1 15,3-2-1-15,-1 0-1 16,3-1 3-16,3 3 0 16,2 4 5-16,6 3-6 15,1-6-64-15,3 0-55 16,5-4-130-16,3-6-152 0,7 6 261 16</inkml:trace>
  <inkml:trace contextRef="#ctx0" brushRef="#br0" timeOffset="89285.545">16652 12780 928 0,'0'0'524'0,"0"0"-96"15,0 0-180-15,0 0-32 16,0 0-95-16,0 0-36 15,0 0-42-15,0 0-11 16,-1 4-1-16,0 8-1 16,-1 3-8-16,-6 27-3 0,4-26-7 15,0-2-1-15,1-2-3 16,-1-2 2-16,0-6 2 16,-1 3 7-16,0-5-42 15,-2-2-60-15,2-1-159 16,0-4 146-16</inkml:trace>
  <inkml:trace contextRef="#ctx0" brushRef="#br0" timeOffset="90353.429">16981 12476 267 0,'-8'0'191'0,"5"1"18"16,0 0-37-16,7 3-39 16,-4-4-3-16,0 0 7 15,0 0 3-15,-1-1-6 16,0 0-6-16,0 1-18 15,0 0-7-15,0 0-14 16,0 0-8-16,-1 0-22 16,1 0-16-16,1 0-22 15,0 0-3-15,0 0 1 0,15 1 3 16,13-5-1-16,42-17-3 16,-29 5-6-16,1 0-2 15,-2 7-1-15,-5 5-2 16,-10 4-5-16,-3 3 0 15,-10 9-3-15,-3 6 1 16,-6 7 7-16,-6 5 5 16,-8-1 10-16,-5 1 3 15,-5 1 0-15,-1 3-2 16,-2 4-6-16,-1-3-4 0,4 0-5 16,0-6-1-16,3 2-2 15,3-3 0-15,1-2 0 16,2-2-1-16,5-8 2 15,0-2 1-15,6-4 4 16,-2-5 2-16,1-7-34 16,2-2-35-16,-1 3-108 15,0-3-109-15,2-18 171 16</inkml:trace>
  <inkml:trace contextRef="#ctx0" brushRef="#br0" timeOffset="90654.124">17034 12687 923 0,'-2'-2'446'16,"1"1"-175"-16,1-2-45 15,0 2-59-15,0 0-33 16,0 0-25-16,8-1-12 0,15-1-23 15,31 2 2-15,-23 5-15 16,2-3-3-16,1 0-17 16,2 2-15-16,-2 0-7 15,0-1-4-15,-3-1-1 16,-5 0 2-16,-12-4-5 16,1 3-23-16,-9-1-97 15,0-2-85-15,8 3 113 16</inkml:trace>
  <inkml:trace contextRef="#ctx0" brushRef="#br0" timeOffset="91254.854">17588 12417 437 0,'-58'29'330'15,"49"-30"22"-15,1 1-136 16,6 1-25-16,2-2-54 16,1 1-18-16,-1-1-41 15,0 0-16-15,0 0-13 16,0-1 1-16,13-2 17 16,9-2 4-16,35-10-9 15,-26 11-7-15,3 5-21 16,1 2-9-16,-4 8-10 15,-2 0-3-15,-5 6-4 16,-4 0-1-16,-6 6-1 16,-5 2 0-16,-9-1 8 15,-2 6 2-15,-14-4 5 0,-1 1 1 16,-7 3-4-16,-4-1-4 16,0 3-4-16,1 0 0 15,2 2-4-15,1-4 0 16,3 0-2-16,2-1 0 15,2-4 0-15,2-1 0 16,6-8 2-16,0 1 1 16,4-11 6-16,3-1-1 0,1-9-43 15,2-7-24 1,4-8-128-16,3-6-110 0,5-6 190 16</inkml:trace>
  <inkml:trace contextRef="#ctx0" brushRef="#br0" timeOffset="91570.201">17538 12656 583 0,'-6'-1'430'15,"1"-2"30"-15,3 1-203 16,1 1-47-16,1-1-84 15,0 1-20-15,0 1-22 16,22 0 1-16,29 5-10 0,-24-4-8 16,7 1-9-16,0-2-4 15,5 0-10-15,4 0-7 16,-7 0-11-16,-1 0-4 16,-11 2-6-16,-5-2 0 15,-6-1-1-15,-3 0 1 16,-7-2-32-16,5 2-27 15,-7-2-129-15,1 1-244 0,7 4 277 16</inkml:trace>
  <inkml:trace contextRef="#ctx0" brushRef="#br0" timeOffset="91986.677">18198 12336 1063 0,'0'-4'558'15,"0"2"-165"-15,0 2-153 0,0 0-53 16,-2 0-89-16,1 0-34 15,-2 5-37-15,-8 21-3 16,-15 38 4-16,11-20 1 16,-2 2 2-16,-2 0-1 15,1-8-10-15,-2-2-2 16,2-1-8-16,0 0-1 16,1 1-2-16,1 0-1 0,1-6-1 15,4 1-2-15,7-3 0 16,-1-3 0-16,5-7 2 15,-4-5-1-15,6-4 3 16,-2-5 1-16,3-4-23 16,3-4-17-16,0-11-85 15,5-2-72-15,8-8 118 16</inkml:trace>
  <inkml:trace contextRef="#ctx0" brushRef="#br0" timeOffset="92536.877">18575 12623 461 0,'-5'-5'326'0,"-1"4"50"15,2-3-97-15,2 2-54 16,1 1-25-16,0 0-31 15,0 1-9-15,1 0-36 16,0 0-15-16,0 0-8 16,0 0-9-16,0 0-3 15,0 0 0-15,0 0-24 16,16 7-8-16,31 27-13 16,-23-30-8-16,6-2-10 15,1-2-4-15,7 0-6 16,-1-4-4-16,0 3-5 15,-4 0 0-15,-7 0-4 16,-2 1 1-16,-7-4-1 0,1 2 0 16,-4 1-1-16,-5 1 0 15,-1 4-2-15,-7 0 0 16,1 4-10-16,-2 0-17 16,-1 4-31-16,0 0-39 15,-4-4-59-15,-2 1 95 16</inkml:trace>
  <inkml:trace contextRef="#ctx0" brushRef="#br0" timeOffset="100517.052">19763 12500 525 0,'6'-9'273'0,"1"1"-56"16,-3 2-24-16,-3 3-42 16,0 2-11-16,-1 0-38 15,0 0-17-15,0 1-21 16,0 0-2-16,0 0 8 15,-1 0 9-15,0 0 11 16,-2 7-6-16,-6 6-11 16,-25 27-10-16,10-28-17 15,-1 2-9-15,-4 2-12 16,3 4-6-16,2-2-9 16,0 3-2-16,3-3-4 15,-1-3 0-15,6 2-2 0,-1-1-1 16,4 5 0-16,3-1-1 15,4 1 1-15,0 2-1 16,6-1 1-16,4 0 1 16,4-1-1-16,5-1 1 15,7-5 1-15,1-2 0 16,5-2 1-16,1-6 1 0,6-5 1 16,6-3-1-16,8-12 1 15,3-3-1-15,-5-9 1 16,-1-2 0-16,-10-1 2 15,-5-1 0-15,-7 2 1 16,-3 4 1-16,-7 4 0 16,-6 1 1-16,-2 6 10 15,-4-4 7-15,-6 5 10 16,-2 0 2-16,-7-4-10 16,2 5-6-16,-3-3-11 15,-2-1-4-15,1-2-3 16,-6-4-2-16,-1-4-1 15,5 2 0-15,-1 4-2 16,1 4-1-16,6 11-2 16,-4 0-2-16,3 5-4 15,5 6-1-15,-1 5 1 0,2 6 6 16,6 8-33-16,1 1-42 16,6 3-143-16,3 0-18 15,1-1 130-15</inkml:trace>
  <inkml:trace contextRef="#ctx0" brushRef="#br0" timeOffset="100927.965">20255 12774 806 0,'-2'-4'543'15,"-1"2"21"-15,-6 1-297 16,-3 1-36-16,3 1-112 0,-3 0-41 16,3 3-40-16,3 2-11 15,0 2-14-15,2 1-4 16,2 1-2-16,0 0-2 16,0-2-1-16,2-1 0 15,-1-2 0-15,0-3 2 16,1 0-14-16,0-2-42 0,0 0 392 15,0-1-274-15</inkml:trace>
  <inkml:trace contextRef="#ctx0" brushRef="#br0" timeOffset="103116.392">20741 12517 393 0,'6'-9'226'16,"-1"4"-16"-16,1 1-15 15,1-4-17-15,-3 2-8 16,-4 4-13-16,1-2-9 16,-1 3-12-16,0 0-6 15,0 0-17-15,0-1-8 16,-1 1-20-16,0 0-10 0,0 0-22 15,-1 1-8-15,-1 1-16 16,-17 15-6-16,-29 33-9 16,31-22-4-16,-4-2-3 15,4 4-1-15,2-1-2 16,1 1 1-16,6-1-1 16,1-1 0-16,-1-7 0 15,3-2-1-15,0-3 1 16,-3-2 0-16,4-2 2 15,-2-2 1-15,3-6 5 16,2-2 3-16,2-4 3 16,-1 2-16-16,1 0-71 15,1-6-58-15,6-17-228 16,19-27 224-16</inkml:trace>
  <inkml:trace contextRef="#ctx0" brushRef="#br0" timeOffset="104016.003">21341 12375 402 0,'7'-11'250'0,"4"5"-9"15,-3 3-25-15,-7 2-55 16,3 1-25-16,-5 0-31 16,0 0-9-16,0 0 5 15,0 0 8-15,0 0 15 16,-3 5 2-16,-1 5-9 16,-2 1-7-16,-23 26-26 15,17-27-13-15,-2 1-24 16,-9-6-11-16,3 0-11 15,-7 0-4-15,-2-5-4 16,3 4-2-16,-1-4-5 16,6 0-2-16,4 4-3 15,4 0-3-15,2 2-1 16,4-3 0-16,-1-3 0 16,5 4-1-16,3-3 0 0,-2 0 1 15,2-1-1-15,1 0 1 16,-2 0-1-16,1 0 0 15,0 0-1-15,-1 5 1 16,-1 2 0-16,-3 4 0 16,1-2 1-16,-27 28 0 15,22-23-1-15,-1-1 0 0,0-4 1 16,5 0-1-16,-3-3 0 16,1-1 1-16,6 3 0 15,-2-2-1-15,0-3 0 16,4 1 0-16,2-4-1 15,-2-2 0-15,0 1 0 16,0 0 0-16,19-3 0 16,32-9-1-16,-26 5-2 15,2 1 1-15,3 0 0 16,-1 5-1-16,2-1 1 16,-1 5 1-16,-11 0-1 15,2 5 1-15,-7 4-1 16,-2 2 1-16,-4 7 2 15,-8-6-1-15,0 5 1 16,0 1 0-16,1-3 1 0,-3 2 0 16,-6 0 2-16,-6-2-1 15,-6-1 2-15,2 2 0 16,-6-4 3-16,0 0 2 16,-5-4 3-16,2-2 2 15,-2-1 4-15,0-3 0 16,1-1-2-16,3 0-2 15,2-1-5-15,4-2-1 16,4-2-1-16,0-1-1 0,4-3 0 16,2 1 0-16,-1-2-2 15,6-4 2-15,4-4-4 16,-3-3-36-16,4-6-110 16,10 1 98-16</inkml:trace>
  <inkml:trace contextRef="#ctx0" brushRef="#br0" timeOffset="104716.594">21643 12459 662 0,'3'-5'453'16,"0"-2"30"-16,-1 2-224 16,-1 1-33-16,1 0-72 15,-2 3-30-15,-2 1-61 16,1 0-20-16,0 0-26 16,0 0-6-16,-3 14 4 15,-4 8 1-15,-14 28 3 16,7-26 1-16,-2 5-3 15,1-4-2-15,1 2-4 16,-2 1-3-16,2-8-2 16,0 1 0-16,-1-2-1 15,4-4 0-15,1-3 3 16,1-5 1-16,4-4 6 16,0-3 2-16,3-4-2 0,-1-2-2 15,4-7-7-15,0-2-12 16,8-6-34-16,3 0-10 15,3 5-6-15,1 1 7 16,-1 11 29-16,-1 2 7 16,0 5 5-16,1 6-1 15,-1 1 2-15,-2 2 2 16,0 0 2-16,3 3 3 0,0-5 4 16,3 0 2-16,4-2 2 15,5-5 2-15,0-3-1 16,2-3-1-16,0-3-2 15,-4-2-3-15,2 1 0 16,-2 0 17-16,-1 1-71 16,3 3-61-16,-4 0 75 15</inkml:trace>
  <inkml:trace contextRef="#ctx0" brushRef="#br0" timeOffset="105152.239">22039 12336 1305 0,'-2'-6'586'16,"0"4"-301"-16,-1 1-54 16,2 1-117-16,0 0-47 0,-1 2-48 15,-1 21-7-15,-39 38-2 16,25-25 0-16,0 4 6 16,1-1-1-16,-1-4 1 15,1-1-1-15,2 1-5 16,-5-4-1-16,7 1-1 15,-4-3-1-15,-1-2-1 16,8 1 0-16,1-2-1 16,1-3-1-16,-1-3 1 15,3-4 0-15,-4-8 2 16,9 1 1-16,0-5 3 16,-2-3-10-16,3-1-84 15,-1-1-68-15,0 0-463 16,0 0 406-16</inkml:trace>
  <inkml:trace contextRef="#ctx0" brushRef="#br0" timeOffset="106544.827">22498 12471 637 0,'-1'-1'377'15,"0"0"-72"-15,0 0-83 16,-1 0-39-16,2 0-57 16,0 0-29-16,0-1-46 15,0 1-16-15,0 0-22 16,0 1-1-16,0 0 12 15,16 4 9-15,39 13 21 16,-22-11 6-16,15-6 0 16,0-2-4-16,2-2-21 15,-4 0-9-15,-6 0-14 16,-3 2-4-16,-11 2-3 16,-1 0 0-16,-7 0-2 0,-6 0 2 15,-2 0-6-15,-6 1-31 16,-3-1-76-16,-3-1-77 15,1 0 107-15</inkml:trace>
  <inkml:trace contextRef="#ctx0" brushRef="#br0" timeOffset="106982.3">22447 12678 736 0,'-4'-2'394'0,"3"0"-91"15,1 0-48-15,0 0-68 16,0 1-39-16,0 0-32 16,9-1-13-16,14 0 0 0,32 1 0 15,-22 5-2-15,7-2-3 16,1 2-11-16,0-3-7 16,0 0-19-16,-9-1-9 15,2 1-18-15,-1 1-9 16,-5-2-12-16,2 0-3 15,-8 1-4-15,-3-1-1 16,-6 1-1-16,-2 3 0 0,-4-2 6 16,0 0-11-16,-1 0-46 15,0 1-46-15,1 1 52 16</inkml:trace>
  <inkml:trace contextRef="#ctx0" brushRef="#br0" timeOffset="122076.582">23619 12347 518 0,'5'0'308'0,"-3"-1"-22"15,-2-1-42-15,0 1-64 16,-1 1-32-16,0 0-48 0,1 0-20 16,0 0-24-16,0 0-7 15,0 0-1-15,-2 0 5 16,1 0 12-16,-4 8 5 16,-16 9-5-16,-31 29-9 15,23-20-18-15,-1 1-6 16,-2-2-13-16,0 0-4 15,4-3-5-15,-1-2-3 0,5 2-3 16,5 1-1-16,4-3-2 16,0-2 0-16,15 1-1 15,-8-5 0-15,5 1 0 16,7 4-1-16,4-3 1 16,6 1 0-16,3-1 1 15,3-2 0-15,1-2 1 16,4-1 1-16,2-4 0 15,4-6 1-15,3-5 0 16,4-6 1-16,12-9 1 16,2-4 0-16,1-5-1 15,-4-6 0-15,-8-2 1 16,-4-1 0-16,-8 1 2 16,-3 0 0-16,-11-1 2 15,-6 1 0-15,-9 2 17 16,-2 4 10-16,-8 7 13 0,-5 4 5 15,-5 5-14-15,-1 2-9 16,-1 6-17-16,-1-3-3 16,3 1-6-16,4 1-3 15,-1-3-1-15,0 1 0 16,-3 0 0-16,-3-1 0 16,2 5-1-16,3-2 0 0,3 4-2 15,3 1-4-15,1 2 6 16,5 5-31-16,3 6-85 15,-2 1-51-15,6 6-152 16,3-3 191-16</inkml:trace>
  <inkml:trace contextRef="#ctx0" brushRef="#br0" timeOffset="122453.781">24227 12613 1192 0,'-7'-12'605'16,"3"7"-180"-16,8 4-137 15,-4-2-101-15,0 3-68 0,-1 0-69 16,0 0-17-16,0 0-25 16,0 0-4-16,-4 8 0 15,-1 0-1-15,4 0 0 16,-4-3 2-16,4-3 3 15,0 2 1-15,1-4-24 16,0 0-64-16,-1 0-659 16,1-1 527-16</inkml:trace>
  <inkml:trace contextRef="#ctx0" brushRef="#br0" timeOffset="124175.337">24601 12333 416 0,'12'-9'284'0,"4"2"-13"16,-4 0-53-16,-7 3-13 16,2-1-24-16,-4 3-14 15,-4 1-28-15,5 1-20 16,-4 0-37-16,0 0-18 15,-1 0-26-15,0 0-8 0,0 1-12 16,-9 16-2-16,-32 37-4 16,21-25-3-16,-2 6-2 15,1 3-1-15,-1-2-2 16,0-2 1-16,2-3 0 16,1-1-1-16,3-6 0 15,0 2 0-15,7-3-2 16,-1-3 0-16,4 2-1 15,3-2 0-15,1-1 0 16,2-2 0-16,1-1 1 16,1-4-1-16,3-2 2 15,-1 0-1-15,1-5 3 16,2 0 0-16,3-2 0 16,2-3 3-16,6-4-4 15,6-3 0-15,11-9 5 0,5-1-3 16,7-5 2-16,0 0-1 15,-3 3-4-15,-6 1 0 16,-9 5 0-16,-9 0 1 16,-9 2-1-16,0 3 0 15,-10 0 24-15,1 3 13 16,-4 2 17-16,-7-3 6 16,5 6-21-16,-11 0-15 15,-1 2-20-15,0 5-7 0,-9 0-2 16,5 6 1-16,-1-1 1 15,-2-1 1-15,6-2 1 16,2-1-1-16,6 2-1 16,5-2 0-16,3 0-1 15,2 2-1-15,2-1 1 16,2 2 1-16,6 0-1 16,1 0 1-16,6-1 16 15,1-2-14-15,5-2-89 16,-1-3-65-16,-1-7-428 15,9-3 378-15</inkml:trace>
  <inkml:trace contextRef="#ctx0" brushRef="#br0" timeOffset="124637.609">25234 12265 750 0,'1'0'435'16,"-3"-2"-102"-16,2 3-120 16,-1-1-43-16,0 0-65 15,0 0-8-15,-1 6-9 16,-5 12-5-16,-11 35-11 16,9-25-10-16,-2 5-14 15,1 4-4-15,2 2-9 16,-4-3-4-16,-2-2-10 15,-1-2-3-15,-5-7-6 16,4-1-3-16,-1-2-1 16,3-1-2-16,2-4 0 0,1 2-1 15,4-7 1-15,1-4 1 16,5-1 1-16,-3-5-27 16,4-2-65-16,0-1-78 15,0 0 93-15</inkml:trace>
  <inkml:trace contextRef="#ctx0" brushRef="#br0" timeOffset="125291.985">25488 12285 536 0,'-16'-7'388'15,"-25"-5"5"-15,34 11-128 0,0 0-39 16,6-1-74-16,-2 2-29 15,3-1-52-15,0 0-19 16,0 1-28-16,0 0-5 16,18 1 7-16,37 5 8 15,-20 0 9-15,3-1 2 16,2 0-5-16,3-1-3 16,-10-3-15-16,-3-1-5 15,-5 0-7-15,-7-2-3 16,-3 0 3-16,-4-1-3 0,-5 0 1 15,-2 1-1-15,-2 3-6 16,-2-1 0-16,0 0-1 16,0 0 0-16,-1 0 1 15,-1 8 1-15,-5 12-1 16,-10 30-1-16,5-20 1 16,-1 2-1-16,-16-2 6 15,10 6-4-15,-4-1 0 16,1-2 0-16,7 3-3 15,-6-7 2-15,0-2 0 16,-4-1 0-16,0-2 1 16,2 3 0-16,0-8-1 15,4 0 2-15,4-3-1 16,1-2 0-16,5-6 4 0,3-1 5 16,-1-9 1-16,6-2-12 15,1-3-78-15,2-5-82 16,9-1 95-16</inkml:trace>
  <inkml:trace contextRef="#ctx0" brushRef="#br0" timeOffset="125594.901">25421 12551 832 0,'-3'-6'454'16,"4"-1"-97"-16,9 1-137 15,2-4-23-15,11 1-47 16,4 3-23-16,8 5-43 16,6 6-16-16,-3 6-18 15,-5-5-5-15,-2 2-5 16,-7-2-2-16,0-5-11 15,5 5-5-15,-7-6-7 16,0-1-2-16,-4-2 13 0,-5-4 2 16,-3 1-46-16,-1 1 352 15,-1-7-263-15</inkml:trace>
  <inkml:trace contextRef="#ctx0" brushRef="#br0" timeOffset="126543.483">26386 12364 506 0,'5'-7'354'0,"-3"0"44"15,0 2-96-15,-1 1-55 16,-1-1-32-16,0 3-51 15,0 2-30-15,0 0-65 16,0 0-27-16,0 0-31 16,-1 4-2-16,-1 22 6 15,-2 30 4-15,1-20 2 16,2 2-2-16,0-3-4 16,1-1 0-16,2-5-3 0,1-4-1 15,3-1-3-15,-3-3 0 16,-1-1-2-16,0-2 0 15,0-4 0-15,2-2 0 16,1-7 2-16,0-2 4 16,0-3 12-16,1-1 3 15,5-6-1-15,1-1-5 16,1-1-11-16,0 0-5 0,-3 5-2 16,-1-2-1-16,3 3 0 15,-3-3 1-15,6-2 1 16,0-3 0-16,3-10 2 15,8 0 0-15,2-14 1 16,3-7 0-16,6-7-2 16,2-5 0-16,4 6-2 15,-2 9-1-15,-5 10-2 16,-3 5 0-16,-5 10 0 16,-3 3-2-16,-3 8 4 15,-3 2 6-15,-1 2-57 16,-3 2-47-16,-7 6 59 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24T20:54:21.48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19124 3562 254 0,'31'-35'218'0,"-27"31"60"16,-1-1-33-16,1 1-57 15,-2 1-21-15,-2 2-30 16,0-1-14-16,0 1-16 15,0 0-6-15,0 0-9 16,0 0-4-16,0 0-22 16,0 0-12-16,0 1-25 15,0 0-12-15,-1 0-13 16,0 0-2-16,-2 4 0 16,-2 10-1-16,-14 30 0 15,12-25 1-15,-5 1 0 16,-2 3 1-16,-1 3 0 15,-5-1 0-15,-3 2 0 0,2 2-1 16,-2-5 0-16,-3 6-1 16,4-5 1-16,-3-4-1 15,8 2 1-15,5-4-1 16,-1 2 1-16,7-1-1 16,-7-5-1-16,5 3 1 15,-2-4-1-15,4 0-1 16,7-2 0-16,-4-1-2 0,5-1-1 15,3 0 0-15,2-1 2 16,3-2 0-16,-1-1 3 16,0-2 0-16,2 0 2 15,8-2 0-15,6-2 0 16,0-6-1-16,6-3 2 16,-4 2-1-16,2-3 1 15,-3 3 1-15,-4 0-1 16,-1-1 5-16,-5 1-37 15,-2-1-32-15,-4-1-88 16,0 1-67-16,-3 0 133 16</inkml:trace>
  <inkml:trace contextRef="#ctx0" brushRef="#br0" timeOffset="367.055">18971 3826 834 0,'-4'-2'406'0,"4"1"-175"15,0-1-41-15,0 0-82 16,0 1-27-16,0 0-11 16,19-2 3-16,27-5-3 15,-25 6-3-15,-4 0-10 16,2 0-6-16,-3 1-15 16,0-3-7-16,1 1-10 15,0 2-3-15,0-5-4 16,1 2-2-16,-1 0 4 15,1-4-17-15,-3 3-77 16,-1-2-76-16,-3 3 89 16</inkml:trace>
  <inkml:trace contextRef="#ctx0" brushRef="#br0" timeOffset="796.262">19098 3470 646 0,'-1'-8'403'16,"2"2"-44"-16,1-1-129 15,0 2-45-15,1 2-60 16,1-1-20-16,1 2-34 16,3 1-14-16,4 1-18 15,1 1-6-15,6 3-7 16,-1 1-1-16,3-2-5 15,4-1-1-15,0-2-4 0,3-2-1 16,-1-2-1-16,-5-3 0 16,4-1-1-16,-3 0-1 15,-4-2-25-15,3 0-38 16,-5 1-105-16,4 3-79 16,-2 2 141-16</inkml:trace>
  <inkml:trace contextRef="#ctx0" brushRef="#br0" timeOffset="1400.37">19825 3367 844 0,'-8'-2'457'0,"4"0"-129"15,-9 0-149-15,6 2-35 16,-2 3-77-16,-6 0-18 16,6 3-25-16,-5-2-9 15,2 5-7-15,8 3 0 16,-5-2 5-16,2 0 1 0,4-2 4 16,-3 0 1-16,5-1 0 15,4 0 0-15,3 1 0 16,5-3-1-16,4-1 2 15,1-3-1-15,6-2-1 16,-4-3-1-16,3-3 0 16,0-3 0-16,-8-2-3 15,2-2-1-15,-5 0-2 16,1 1 0-16,-1 2 3 16,-8-1 0-16,-2 5-2 15,-5-1-1-15,-5 1-8 16,3 5-3-16,-9 1-2 15,-3 2-2-15,0 1 1 16,-6-1-4-16,6 1-37 16,-3-2-23-16,4-5-93 15,5 2-75-15,8 0 150 0</inkml:trace>
  <inkml:trace contextRef="#ctx0" brushRef="#br0" timeOffset="2266.245">19986 3955 493 0,'0'-1'302'0,"0"0"-30"15,0 0-56-15,0 0-69 16,0 0-27-16,0 0-18 15,0 0-6-15,0-1-3 16,0 1-4-16,0 0-13 16,0 0-9-16,0 0-21 15,-1 0-6-15,0 0-7 16,-7-1-2-16,-8 1-5 16,-33 2-2-16,30 5-8 0,-3 1-5 15,2 4-6 1,6 1-3-16,-9 2-1 0,2 0 0 15,-2 1-1-15,0 0 0 16,7-2-3-16,2 2 0 16,7 2-1-16,0-4-1 15,5 3-2-15,3-1-2 16,3-3-1-16,5 0 1 0,5-4 5 16,2 1 3-16,1-1 4 15,2-2 0-15,-2-1 3 16,2-1 0-16,2-5 4 15,-4-4 3-15,-2-5-37 16,-1-6-40-16,0 1-137 16,1-5-181-16,5-3 244 15</inkml:trace>
  <inkml:trace contextRef="#ctx0" brushRef="#br0" timeOffset="2898.783">20171 3962 776 0,'-2'0'405'0,"1"0"-142"15,1 0-106-15,0 0-46 16,0 0-39-16,0 0-1 16,0 0 1-16,0 0-3 0,1 4-9 15,7 3-8-15,4-2-11 16,28 27-4-16,-24-30-13 16,-1 0-3-16,-1-2-4 15,6-1-1-15,-4-4-2 16,-1-4 0-16,3-1-1 15,-1-1-1-15,-6-2 0 16,2 1-1-16,-8 1 1 16,-5 0-1-16,2 2-4 15,-4 2-1-15,0 2-5 16,-5 3-2-16,-4 4-5 16,-4 2-1-16,-5 3 0 15,-1 2 1-15,-1 2 3 16,4 3 1-16,-7 4 0 15,0-2 1-15,0 3-2 16,3-3 1-16,7 2-1 0,4-2 0 16,6-1-1-16,0 2 1 15,4-4 1-15,1 1 0 16,4-2 2-16,1-2 1 16,7 0 2-16,1-5 3 15,7-1 0-15,2-2 0 16,5-3-1-16,-1-1 0 15,-2-2 0-15,4 3-1 0,-15-1 1 16,1-3-19-16,-1-1-94 16,-1-2-75-16,7-1 105 15</inkml:trace>
  <inkml:trace contextRef="#ctx0" brushRef="#br0" timeOffset="3282.752">20647 3862 746 0,'2'-8'443'15,"-4"6"-50"-15,1 2-145 16,-3 4-113-16,3-4-45 16,0 0-36-16,-2 4-2 15,-5 15-10-15,-17 28-4 16,15-24-9-16,-4 0-3 16,2 2-8-16,1 2-3 0,-1-2-5 15,0-1-1-15,1 3 1 16,-1-10-1-16,4 4-2 15,1-3 0-15,2-12-5 16,1 4-16-16,2-8-53 16,0-2-35-16,3 1-175 15,-1-2 179-15</inkml:trace>
  <inkml:trace contextRef="#ctx0" brushRef="#br0" timeOffset="3599.425">20908 3827 872 0,'-7'-2'429'16,"3"5"-147"-16,-2 3-79 15,4 4-77-15,-8-2-31 16,2 2-30-16,-1 2-13 15,2 7-7-15,2 2-2 16,-5 4-4-16,2 2-3 16,-4 4-10-16,0 2-4 0,-4-3-8 15,-1 1-1-15,-1-5-2 16,0-1-1-16,6-4-2 16,1-3 0-16,5-8 1 15,0-4 4-15,3-3-53 16,3-6-44-16,6 0-197 15,3-7 175-15</inkml:trace>
  <inkml:trace contextRef="#ctx0" brushRef="#br0" timeOffset="4125.612">21444 3462 852 0,'-2'0'403'0,"2"2"-160"16,1-2-41-16,-1 0-76 15,0 0-15-15,0 0-19 16,5 0-6-16,13 2-11 16,29 4-13-16,-23-2-20 15,-2-3-6-15,0 0-9 0,0-1-6 16,-4 0-7-16,0 2-3 15,0-2 0-15,-4-2 7 16,0-2-65-16,1 0-80 16,-6 1 83-16</inkml:trace>
  <inkml:trace contextRef="#ctx0" brushRef="#br0" timeOffset="4425.406">21483 3662 812 0,'-6'-6'472'0,"4"2"-37"16,2-1-142-16,1 2-106 15,-1 2-53-15,0 0-73 16,0 0-16-16,19-5-20 16,29-2-6-16,-24 10-8 15,-2 4-3-15,0-2-1 0,-4 1 6 16,-3-3-72 0,-4 1-76-16,-7 0 88 0</inkml:trace>
  <inkml:trace contextRef="#ctx0" brushRef="#br0" timeOffset="5717.151">22414 3409 425 0,'-2'-2'258'0,"1"-2"-6"16,0 2-32-16,0 1-46 15,1 0-22-15,0 0-35 16,0 0-10-16,-1 0-15 16,1 0-11-16,-1-1-24 15,0 2-10-15,0 0-17 16,0 0-3-16,-5 16-6 0,-16 29-3 16,12-25-2-16,-6 1-2 15,-3 7-3-15,3 1-1 16,-3 4-3-16,1-1 1 15,-5 2-2-15,4 0-1 16,-2-5 0-16,5 2 0 16,6-6-2-16,-6-4 0 0,4 0-1 15,-3-5-1 1,4-2-1-16,6 0 1 0,1-2-1 16,4-1-1-16,2-1-3 15,-1-1-1-15,4 0 0 16,1 0 0-16,3-3 4 15,3 2 0-15,2-3 2 16,0 0 1-16,5-2 1 16,-1-2 2-16,3-1-1 15,3-3 0-15,6-3 0 16,-2 2-1-16,5-1 2 16,0 0-1-16,-6 0-14 15,2-2-22-15,-10-2-81 16,3 3-93-16,-2-2 129 15</inkml:trace>
  <inkml:trace contextRef="#ctx0" brushRef="#br0" timeOffset="6051.262">22347 3709 939 0,'7'-3'434'0,"0"-4"-193"15,6 0-32-15,2 4-76 16,0 0-30-16,1 2-41 15,1-4-16-15,-1 6-17 16,1 1-6-16,-1-2-8 16,-3 2-2-16,3-2-1 15,1-2 1-15,1-3 8 16,2-3-14-16,-2-4-106 16,0-1-129-16,-1 1 137 15</inkml:trace>
  <inkml:trace contextRef="#ctx0" brushRef="#br0" timeOffset="6481.976">22403 3331 709 0,'-7'-5'391'0,"7"3"-70"16,0-2-68-16,4 4-89 15,-4-1-33-15,0 0-44 16,4 0-10-16,15 0-9 16,30-1-6-16,-26 0-14 15,4 1-4-15,0 0-9 16,5 0-6-16,-1-3-7 0,-2-4-4 16,0 0-5-16,-5 0-1 15,0-1-18-15,-2 2-28 16,-4-1-93-16,1-1-78 15,1 4 123-15</inkml:trace>
  <inkml:trace contextRef="#ctx0" brushRef="#br0" timeOffset="6998.521">23302 3167 866 0,'-7'-3'411'0,"-4"1"-165"16,5 2-62-16,-1 5-58 0,-5-1-24 16,5 3-23-16,-5 1-10 15,5 0-25-15,-2 3-10 16,2 3-15-16,2 1-3 16,-1-3-4-16,0-1-1 15,-4-2-3-15,10 3-2 16,0 3-2-16,1-4 0 15,9 0 4-15,-2-5 1 0,4-3 6 16,4-1 1-16,0-5 1 16,1-2 1-16,-3-6-2 15,3-2-1-15,-4-6-3 16,0 2 0-16,-3-3-3 16,-4 1-1-16,-6-3-6 15,-2 1-2-15,-2 3-7 16,-6 2-4-16,-2 7-12 15,-2 1-20-15,-4 5-75 16,-4 0-68-16,2 2 112 16</inkml:trace>
  <inkml:trace contextRef="#ctx0" brushRef="#br0" timeOffset="8130.074">23257 3963 606 0,'3'-6'321'15,"-3"3"-87"-15,3 1-40 16,-3 1-65-16,0 0-18 16,0 0-5-16,0 0-1 15,0-1 2-15,0 1 2 16,0 0-14-16,-1 0-14 15,0 0-30-15,0 0-17 16,0 0-21-16,0 0-5 0,-7 1-6 16,-8 3-1-16,-37 12-1 15,22-6-1-15,-6 6-1 16,7 4 1-16,-1 2 0 16,6 1 0-16,3-1 0 15,2-2 0-15,8 2-2 16,1-1-1-16,6-5-2 15,4-2-2-15,3-2 1 16,4-2 3-16,4-1 2 16,1-2 2-16,6-1 0 15,-1-2 2-15,6-1 0 16,0-3 1-16,2 0 0 16,1 0 2-16,-1-5-2 15,2 6 1-15,-9-4 0 16,-3-4-1-16,-3 4-4 0,-3-5-22 15,-2 4-64-15,-2-1-41 16,-2 4-166-16,-1 0 185 16</inkml:trace>
  <inkml:trace contextRef="#ctx0" brushRef="#br0" timeOffset="8882.668">23636 3956 615 0,'-1'-2'359'0,"-8"1"-39"15,2 1-114-15,2 2-63 16,-2 0-30-16,1 1-21 15,-4-3-7-15,1 1-19 16,-3 1-3-16,-3-2-9 16,0 1-6-16,-5 1-12 15,3 1-5-15,1 5-12 16,-4 0-7-16,1 5-7 0,-4 0-3 16,1 2-2-16,1 3 0 15,2 1-3-15,1-2 1 16,10 4-1-16,1-3 0 15,7-4-1-15,0 0-3 16,1-5 2-16,4 3 2 16,2-7 3-16,4-1 3 15,-1 3 1-15,1-5 0 16,1 3 2-16,0 0 0 16,3-11 4-16,2-2 0 0,-1-7-1 15,3-3-1-15,4-5-3 16,1-1-1-16,3-2-2 15,-1-2 1-15,-3 5-2 16,-2 1 0-16,-10 4-1 16,5 4 1-16,-11 4 0 15,-3 3-1-15,-1 7-7 16,-8 0-2-16,-5 4-3 16,0 4 2-16,-4 3 4 15,4 3 2-15,2 2 2 16,1-1 0-16,1 1 1 15,1 1 0-15,2-4 1 16,1 2 0-16,1-2 0 16,1 2-1-16,3 1 0 0,1-1 0 15,5-1 0 1,2 0 1-16,2-3 0 0,2-4 1 16,-1-2 2-16,-1-1-1 15,2 2 1-15,-3-1-1 16,-1 1 1-16,-1-3 2 15,-2-3-19-15,-2 0-15 16,5-7-109-16,-1-4-148 0,5-1 186 16</inkml:trace>
  <inkml:trace contextRef="#ctx0" brushRef="#br0" timeOffset="9647.577">23909 3905 456 0,'31'-29'284'0,"-29"27"-4"0,0 1-56 16,-2 1-62-16,0 0-12 15,0 0-21-15,0 0-2 16,0 0-10-16,0 0-9 15,-1 0-22-15,0 0-14 16,-1 7-26-16,-2 7-9 16,-14 33-16-16,7-26-3 15,-3 5-7-15,1 1-2 16,-4 4-1-16,2 0-2 16,0 1 0-16,4-4-2 0,2-2 1 15,-1-1 0-15,4-7 0 16,-2 2 0-16,0-12 0 15,2-2 0-15,2-3-8 16,3-3-31-16,0-7-104 16,1 0-80-16,1-9 126 15</inkml:trace>
  <inkml:trace contextRef="#ctx0" brushRef="#br0" timeOffset="9867.489">23835 3981 788 0,'1'-2'405'0,"3"2"-98"16,1-1-44-16,-5 1-69 15,0 0-27-15,1 0-54 0,13 0-21 16,-2 1-36-16,30 8-12 16,-28-2-19-16,-2-4-7 15,-2 0-6-15,-1-2 0 16,-3-2 2-16,2-1-5 15,-4-3-57-15,2 0-56 0,-1-4-211 16,2 1 198 0</inkml:trace>
  <inkml:trace contextRef="#ctx0" brushRef="#br0" timeOffset="10537.796">24270 3787 940 0,'-5'-4'479'0,"1"3"-153"16,4 1-85-16,0 0-104 15,0 0-49-15,0 0-48 0,-1 0-12 16,0 2-11-1,-6 13 0-15,-13 30-3 0,14-22-1 16,-4 3 1-16,1 3-1 16,-2 3-2-16,-3 2-1 15,0 0-3-15,1 2 0 16,0-2-2-16,0 0 2 16,4-3-1-16,-1-7 0 15,0-7-1-15,3-5-1 16,2-9 0-16,3 0-1 0,-1-3-5 15,2-1-9-15,0 0-12 16,1 0-10-16,0-1-13 16,0 1 1-16,1-4 6 15,-1 3 7-15,1 1 17 16,5-4 5-16,2-1 5 16,3-5 3-16,30-34 2 15,-24 26 0-15,1-6 0 16,-1-3 0-16,5 0 0 15,2 3-2-15,1 5-1 16,2 6 1-16,-5 5 3 16,-4 3 2-16,-4 6 1 15,-4 3 4-15,-7 10 11 16,-2 4 8-16,-4 8 7 16,-4 2-1-16,0 4-11 15,-2-2-7-15,0 1-5 0,1-6-2 16,1-3-1-16,2 0-1 15,2-9 0-15,0 1 0 16,3-8 0-16,-2 1 0 16,2-5-4-16,0-1-7 15,0 0-67-15,0 0-59 16,0-1-269-16,0 0 255 0</inkml:trace>
  <inkml:trace contextRef="#ctx0" brushRef="#br0" timeOffset="11045.864">24585 4002 888 0,'1'1'471'15,"0"-1"-144"-15,0 3-103 16,-1-3-40-16,-1 0-65 15,0 0-20-15,-2 5-47 16,-8 13-11-16,-20 28-11 16,15-27-4-16,-2 3-6 15,2-1-1-15,3-1-4 0,3-2-1 16,3 0-4-16,2-2-2 16,5-3-1-16,0-1-1 15,5-4 2-15,4 1-1 16,3-4 1-16,2 2 1 15,1-5-1-15,0-1 1 0,0-1 1 16,-1-5 1-16,5-1 1 16,-3-3 1-16,2-6-1 15,1 1-1-15,-10-7-1 16,-1-4-2-16,1 0-1 16,-4-5-2-16,-2-5-6 15,-1 1-2-15,-8 1-5 16,-1 6-1-16,-1 9 0 15,-1 4-1-15,0 8-4 16,3 0-5-16,-4 6-10 16,2 0-12-16,-2 7-37 15,3 3-24-15,0 2-102 16,4 2-112-16,3 4 206 16</inkml:trace>
  <inkml:trace contextRef="#ctx0" brushRef="#br0" timeOffset="11980.196">25234 3781 1094 0,'6'-8'503'0,"-5"3"-215"16,-1 5-49-16,-1 1-112 15,0-1-33-15,0 0-56 16,0 0-13-16,-1 1-1 16,-4 18-4-16,-31 30-5 15,24-25-3-15,3 5-3 16,0 1-1-16,-3 6-1 15,4 3-3-15,-5 0 1 16,2 2-1-16,0-6 1 16,2 1-1-16,-1-8-1 15,4-3 1-15,1-7 1 16,-2-6 1-16,4-3 4 16,-2-6 6-16,4-3 15 15,-1-5-1-15,0-6-6 0,1-4-9 16,0-9-20-16,2-1-7 15,0-7-10-15,0 1-1 16,-2 0-1-16,-2 3 3 16,-4 7 7-16,-3 0 4 15,1 8 1-15,-3 3 0 16,-2 7-3-16,-3 2-1 0,1 5 1 16,-2 2 0-16,4 5 2 15,-1 4 0-15,1 2 2 16,3 4 0-16,2 3 3 15,2 0-1-15,6 2 2 16,-1-3 0-16,4-2 0 16,3-1 2-16,7-3 2 15,4 0 0-15,3-3 2 16,3 0 0-16,2-4 2 16,1-1-1-16,6-5 3 15,-1-4 2-15,7-5 1 16,5-3 1-16,-2-10-3 15,2-3-1-15,-4-5-3 16,2-4 1-16,1 3-1 16,-1-2 1-16,-5 2 0 15,-10-3 1-15,-7 5 2 0,-7 1 0 16,-6 6-2-16,-4 5 0 16,-8 4-5-16,-3 5-1 15,-4 4 0-15,-1 4 1 16,-3 6 4-16,0 2 3 15,1 3 8-15,0 1 1 16,5 5 4-16,-2-4 0 16,3 3-2-16,2 1-2 0,-1-4-4 15,3 7-3-15,2-4-3 16,1 0-1-16,-3-3-1 16,6 1-2-16,1-3-2 15,1-5-2-15,11-3 3 16,1-3-10-16,14-6-24 15,4-4-49-15,9-8 48 16</inkml:trace>
  <inkml:trace contextRef="#ctx0" brushRef="#br0" timeOffset="12563.132">25837 3732 555 0,'-31'-29'329'0,"30"28"-29"16,-1 1-24-16,2 1-60 0,0-1-13 15,0 0-19-15,0 0-20 16,0 0-15-16,5 3-16 15,17 1-36-15,30 7-12 16,-20-11-29-16,3-3-13 16,6-2-19-16,-1-2-7 15,-4 0-7-15,-5 1 0 16,-10-3-10-16,-4-1-19 0,-13-1-95 16,-2 0 309-16,-10 4-176 15</inkml:trace>
  <inkml:trace contextRef="#ctx0" brushRef="#br0" timeOffset="14079.349">26792 3333 600 0,'2'-4'356'0,"0"3"-47"15,0 1-38-15,-2 0-85 16,0 0-30-16,-1 0-35 16,0 0-20-16,0 0-24 15,0 0-9-15,-3 9-13 0,-1 1-5 16,-4 5-7-16,-21 30-2 16,12-28-9-16,-1 6-3 15,-2 0-9-15,2 3-4 16,2 6-5-16,0-2-3 15,1 1-3-15,-4 0 0 16,0-4-1-16,3 2-1 16,-1-7 0-16,2-1 0 0,1-2-1 15,0-5 0-15,5 2-1 16,0-2 0-16,3-3-1 16,2 1 0-16,3-2-5 15,2 0 0-15,1-1-1 16,5 1 1-16,4-4 4 15,3 0 0-15,9-1 1 16,-2-2 0-16,10 1 0 16,-4-4 1-16,4-1 0 15,0-1 0-15,2-3 0 16,2-1 1-16,1-1-20 16,-1-2-18-16,-5-2-66 15,-1 2-59-15,-8-4-451 16,-3 1 417-16</inkml:trace>
  <inkml:trace contextRef="#ctx0" brushRef="#br0" timeOffset="14420.482">26625 3593 785 0,'0'1'462'16,"-3"-2"-124"-16,7 1-134 15,-4 0-37-15,0 0-76 16,7-1 2-16,11-2-1 15,34-6-11-15,-18 3-23 16,1 1-12-16,-2 0-22 16,-2 0-8-16,-8-1-7 15,-2 2-1-15,-3 0-5 16,-5 0-33-16,-4 2-194 16,-2 0 159-16</inkml:trace>
  <inkml:trace contextRef="#ctx0" brushRef="#br0" timeOffset="14845.687">26767 3204 696 0,'-4'-1'373'0,"1"-1"-87"15,2 1-55-15,1 1-87 16,0 0-35-16,0 0-39 15,0 0 3-15,11 1-6 16,9 2 1-16,33 5-6 16,-22-4-5-16,6-5-7 15,6 2-4-15,7 1-9 16,-5-3-6-16,-10 0-9 0,-3 0-6 16,-10-7-5-16,-3 2 0 15,4 1-14-15,-4-2-35 16,-4 6-119-16,-1 1-142 15,-9 4 183-15</inkml:trace>
  <inkml:trace contextRef="#ctx0" brushRef="#br0" timeOffset="15346.282">27626 3076 597 0,'-6'-3'376'0,"1"-2"-3"16,2 3-122-16,3 3-88 0,0-1-45 16,-1 0-53-16,0 0-10 15,-1 0-10-15,-5 12 0 16,1 1-1-16,-28 29-1 16,27-30-8-16,5 1-5 15,0-2-4-15,2 1-5 16,6-3-5-16,4-1 0 0,2-6 0 15,0-1 0-15,0-3 1 16,-1-7 0-16,4-1-3 16,0-4 1-16,3 1-2 15,-4-5 1-15,-3 0-2 16,-3-1-2-16,-9-3-7 16,0 1-5-16,-10 5-28 15,-5 2-16-15,3 7-52 16,-1 5-48-16,-5 3 95 15</inkml:trace>
  <inkml:trace contextRef="#ctx0" brushRef="#br0" timeOffset="16711.516">27443 4012 440 0,'32'-10'280'0,"-28"9"-36"16,1 1-35-16,-1 0-15 15,-3 0-24-15,-1 0-15 16,0 0-23-16,0-1-10 16,-1 0-17-16,0 0-3 15,0 0-18-15,0 0-11 16,0 0-22-16,-3 0-11 15,-12 1-16-15,-30 6-6 0,23-2-4 16,0 3-3 0,-1 3-5-16,-2-1-2 0,0 7-2 15,0-2-1-15,1 4-1 16,2-2 0-16,4-1-1 16,5 1-2-16,6-2-2 15,2 1-2-15,3 1-1 16,3-2 2-16,4-4 1 15,2 0 3-15,3-4 2 16,0-2 2-16,2-4 3 16,4 0 1-16,5-4 2 15,3-2-1-15,2-3 2 16,0-5 1-16,-1 0-1 16,1-4 0-16,1-4-3 15,1 1-1-15,4-4-2 0,-3-2 0 16,-2 3 0-16,-6-2 1 15,-7 7 0-15,-3 1-1 16,-7 7-1-16,-3 6-4 16,-9 4-10-16,3 3-1 15,-7 4-1-15,-3 3 4 16,1 7 7-16,-3-2 0 16,-1 3 2-16,5 2-1 15,2 0 0-15,2 1 0 0,5-1 0 16,1-1 1-16,5-2 1 15,4-3 0-15,6 1 0 16,1-2 1-16,9-2 1 16,5 1 0-16,3-3 1 15,1-1 0-15,-8-7 1 16,-3 0 0-16,-3-7 4 16,0-4-10-16,10 1-35 15,1-2-21-15,3-4-130 16,3-2-140-16,-1-3 214 15</inkml:trace>
  <inkml:trace contextRef="#ctx0" brushRef="#br0" timeOffset="17377.177">27835 3988 554 0,'0'-1'387'0,"0"0"53"16,0 0-127-16,0 0-85 16,0 0-39-16,0-1-67 15,-1 1-27-15,0 0-47 16,0 0-14-16,0 0-10 15,0 1-2-15,0 0-3 16,-3 4-3-16,-4 14-5 16,-18 28-3-16,15-25-3 15,2 2 0-15,-2-2-2 16,2-4 0-16,1-4 1 16,3-2-2-16,2-1 1 15,1-4 1-15,0-3 2 16,2-1 5-16,0-3-1 15,0 0-1-15,0 0-5 16,3-8-7-16,16-16-9 0,28-31-7 16,-23 30-6-16,1-3 1 15,2 6 7-15,2 5 8 16,-3 1 7-16,1 4 1 16,-4 4 1-16,-2 3 5 15,-5 3 8-15,-2 3 1 16,-5 4 4-16,-1 0-3 15,-1 5-7-15,-2 2-2 16,-2 4-2-16,4 4-1 0,-7 2 0 16,-2 1 1-16,2 2-2 15,-6-2 1-15,2-2-1 16,-2 2 1-16,-3-5 2 16,-4-3-1-16,1-2 1 15,0-6-2-15,1-1-22 16,8-2-19-16,0 3-55 15,-2-4-42-15,4-1-81 16,-6-1-67-16,3-13 180 16</inkml:trace>
  <inkml:trace contextRef="#ctx0" brushRef="#br0" timeOffset="17894.082">28374 3964 843 0,'-6'3'407'15,"1"3"-148"-15,-4 0-37 16,-1 2-76-16,0 1-14 16,-3-3-28-16,0 2-14 0,-1 1-20 15,-1 3-13-15,-2 1-17 16,-1 0-4-16,-1 2-11 15,3 0-1-15,1 1-7 16,4 0-6-16,6-4-5 16,-2 1-2-16,6-3-1 15,2 0 1-15,1-1 0 16,7 3 2-16,3-3 0 16,0-1 1-16,8 0 3 15,-4-7 1-15,6-1 4 16,-1-7 0-16,2-5-3 15,5 0-2-15,-5-8-3 16,1 2-1-16,-5 0-1 16,-7-3 0-16,-3 0 0 15,-3 0-1-15,-7 1-4 16,-3 1 0-16,-3 4-5 16,-1 3-2-16,-3 4-2 0,-2 4 0 15,0 4 0 1,6 0-1-16,2 0 4 0,-22 2 1 15,2 4-24-15,3 2-22 16,14 1-72-16,0-2-52 16,3 1-218-16,3 0 250 15</inkml:trace>
  <inkml:trace contextRef="#ctx0" brushRef="#br0" timeOffset="18560.774">29018 3840 975 0,'7'-3'530'15,"-2"0"-159"-15,-3 3-99 16,0-1-49-16,-3 1-96 0,0 0-30 16,0 0-61-16,0 1-14 15,-16 18-8-15,-36 32-3 16,22-23-4-16,6 4 0 16,-1 5-1-16,2 0 0 15,4 1 0-15,2 0-1 16,5-6 0-16,1-2-1 15,3-3 0-15,3-7 0 16,2-3 0-16,2-5 1 0,2-7 0 16,0-2 3-16,1-3 12 15,-1-1 0-15,0-1 2 16,4-6-4-16,8-22-13 16,9-31-5-16,-19 22-8 15,-1 2-3-15,-3 2-2 16,-4 5 1-16,-6 10 3 15,-1 3-1-15,-7 10-3 16,-2 2-1-16,-5 6 1 16,-1 5 0-16,-1 4 3 15,4 3 0-15,5 7 2 16,3 0 0-16,5 6 1 16,-2-2 1-16,6 2 1 15,2-1 1-15,3-1 1 16,-1-2 2-16,5-2 2 0,1 0 1 15,9-6 1-15,1 2 0 16,5-5 2-16,-4-2 0 16,2-7 5-16,7-2 3 15,-4-9 0-15,10-2-4 16,2-6-6-16,3-2-24 16,-1-6-91-16,0-1-7 0,-1-4 58 15</inkml:trace>
  <inkml:trace contextRef="#ctx0" brushRef="#br0" timeOffset="19145.371">29125 4004 665 0,'-1'0'383'16,"0"0"-56"-16,0 0-115 15,0 0-34-15,0 0-18 0,1 2-13 16,4 9-35-16,3-1-15 16,30 30-31-16,-23-32-10 15,2-1-19-15,1-2-7 16,2-5-6-16,0-1 1 15,1-9-2-15,3-2-3 16,0-5-6-16,0 0-2 16,-2-2-5-16,-6-1-1 15,-7 1-8-15,-7 1-7 16,-6 4-11-16,-6 3-3 16,-8 5 1-16,-3 3 4 0,-6 5 7 15,1 2 2-15,-1 2 4 16,0 4-1-16,0 3 1 15,0 4 1-15,4 5 2 16,2 1 1-16,5 2 5 16,4 0 6-16,3-1 5 15,1 2 5-15,9 2 2 16,-5-3-2-16,7 0-3 16,4-2-2-16,5-2-3 15,10-5-1-15,7-3 0 16,3-2-1-16,3-5 0 15,1-2-1-15,-4-3 0 16,2-2 0-16,-3-5-9 16,1-3-11-16,0-6-33 0,-4-1-34 15,-2 0 47-15</inkml:trace>
  <inkml:trace contextRef="#ctx0" brushRef="#br0" timeOffset="23937.017">2607 9019 612 0,'-8'-31'324'15,"6"30"-78"-15,0-2-33 16,2 3-53-16,0-2-30 0,0 1-33 16,0 1-14-16,0 0-20 15,-1 0-6-15,1 0-18 16,-1 0-9-16,0 0-14 16,0 0-5-16,0 0-3 15,-2 9-1-15,-4 12-1 16,-11 30 0-16,7-20 0 15,-2 4-1-15,3 6 0 16,-3-2-1-16,2 0 0 16,-1-1 0-16,-3-7 0 15,2 0 0-15,5-5-1 16,-1-2 1-16,2-4-1 16,-2-5 1-16,0-5 2 15,6-2 1-15,3-6 7 16,0-2 2-16,4-5-7 15,-5 4-3-15,0 0-9 0,1-15-4 16,5-36 1-16,12 29 0 16,-2-8-3-16,5-4 0 15,4-6 2-15,-4-3 2 16,2-2 5-16,-1 3 0 16,1 3 0-16,1 2 0 15,-2 6-2-15,0-1 0 0,3 7-1 16,-3 1-1-16,4 5 1 15,-1 7-1-15,-1 10 0 16,-1 2 0-16,-3 6-1 16,4 3 1-16,-7 0 1 15,-1 4 0-15,-4 4 2 16,-6 4 1-16,-4 3 0 16,-1 3 2-16,-4 5 2 15,-2 0 0-15,1 6 2 16,-1 0-1-16,5 4 0 15,-8 0 0-15,0-6-2 16,-1-3-1-16,-3-8 1 16,5-2 1-16,1-3-1 15,0 0 1-15,-1-11 2 16,0 0 0-16,2-5 4 0,2-4 6 16,1 1-62-16,2-2-74 15,0 1 77-15</inkml:trace>
  <inkml:trace contextRef="#ctx0" brushRef="#br0" timeOffset="24293.448">2611 9134 1020 0,'-1'-8'462'0,"1"0"-211"15,2 3-28-15,4 1-84 16,2 1-39-16,3 3-60 15,-3 1-18-15,11 3-8 16,2 0 1-16,9 1 1 16,2 1 1-16,-5-4-3 0,-1 0-1 15,-2-2 16-15,0-1-3 16,-3-3-148-16,-5-2 100 16</inkml:trace>
  <inkml:trace contextRef="#ctx0" brushRef="#br0" timeOffset="25491.518">3123 9151 260 0,'0'-1'225'0,"0"-1"57"0,3-7-30 15,2 1-57-15,1-3-12 16,23-24-3-16,-25 29 2 15,-2 2-11-15,-1 4-12 16,1-1-41-16,-2 1-23 16,0 0-43-16,0 0-17 15,0 0-23-15,-2 0-1 16,1 8 0-16,-4 11-1 0,-7 31 0 16,2-21 0-1,3 0-1-15,13 2-1 0,-15-3 0 16,0-3-1-16,-2-1 0 15,-5-2-1-15,4-2-1 16,3-2-1-16,0-5 1 16,1-4 0-16,3-3 3 15,1-3 7-15,1-4 1 16,0-1-1-16,2 1-4 16,0 0-8-16,1 0-4 15,0-9-3-15,2-3-1 16,14-28 0-16,-5 24-1 15,3-6 1-15,5-6 1 16,-4-4 0-16,8-4 2 16,1-1 0-16,2 1 1 15,5 4-1-15,-3 12 0 0,1 7-1 16,-6 9-2-16,-6 3 0 16,0 8-3-16,-13 1 0 15,1 9 3-15,2 2 1 16,-9 4 4-16,12 2 0 15,-9-2 0-15,4 2 0 16,2-3 2-16,-9 0 0 0,4 0 0 16,-4-7 2-16,-4-1 2 15,5-1 0-15,-6-4 2 16,0-1-3-16,4-1 0 16,-3-1 0-16,6 0-7 15,-6-5-13-15,4 3-40 16,-2-2-21-16,3-1-60 15,1 0-41-15,0-1-124 16,0 0 186-16</inkml:trace>
  <inkml:trace contextRef="#ctx0" brushRef="#br0" timeOffset="26088.238">3678 9117 590 0,'-2'1'355'16,"-2"0"-19"-16,2 1-60 16,0-2-67-16,1 0-30 15,0 0-44-15,0 0-19 16,0 0-25-16,0 0-13 0,0 0-25 15,0 0-13-15,-13 14-17 16,-29 28-3-16,25-23-6 16,-5 1-1-16,9-4-3 15,2 3-3-15,4-3-2 16,1-3-2-16,6 1-1 16,1-1 0-16,3-4-1 15,2 0 0-15,2-3 0 16,2-1 0-16,2-1 2 15,1 0 0-15,2-1 1 16,1 4 1-16,1-8-2 16,0-2 2-16,3-2 1 15,1-6-2-15,3 1 1 16,0-4 1-16,-2-9 1 16,0 1 0-16,-5-5 2 15,-2-4-1-15,-8 6 0 0,-3-3 0 16,-3 4 0-16,-2 3 1 15,-5 5-2-15,-7 4-2 16,0 5-2-16,-2 3-3 16,-1 4-1-16,1 0-2 15,0 4 0-15,-1 2 0 0,2-1 2 16,-4 2-1 0,11-1-1-16,-1-1 7 0,6-1-42 15,3-3-36-15,-2-1-96 16,2-1-96-16,0 0 169 15</inkml:trace>
  <inkml:trace contextRef="#ctx0" brushRef="#br0" timeOffset="27142.53">4301 8869 683 0,'10'-7'385'15,"-8"4"-40"-15,1 3-80 16,-1 0-94-16,-2 0-37 15,0 0-58-15,-1 0-11 16,-3 14-5-16,-1 2-8 16,-11 34-15-16,9-25-2 0,-1 5-6 15,-3 1-4-15,-1 1-10 16,0 3-4-16,0 0-2 16,6 1-2-16,-2-1 2 15,0-4 1-15,3-5 0 16,-1-4 0-16,0-7-2 15,1-2 1-15,2-6 3 16,0-3 4-16,0-5 4 16,-1-5 0-16,1-4-4 15,0-2-6-15,2-5-10 16,-1-1-7-16,2-5-15 16,0-2-3-16,0-1-6 15,0 3 5-15,-3 4 7 16,0 1 4-16,-6 3 6 15,0 5-1-15,-5 5-1 0,-3 2-1 16,-2 7-1-16,-4 1 4 16,0 8 3-16,-2 0 2 15,1 5 2-15,1-2-1 16,1 2 0-16,3-1 0 16,7 2 0-16,0 2 0 15,10-1 0-15,3 4-1 16,-1-8 0-16,0-2-1 15,0-1 0-15,-1-4-2 0,8 6 0 16,5-1 1-16,1-5 2 16,11 1 2-16,4-4 2 15,2-1 0-15,4 0 2 16,0-2 1-16,2-5 0 16,3-2 1-16,4-6 1 15,0-3 1-15,-3-4 0 16,1-2 0-16,-5-4-2 15,-7 0-1-15,-3 4 0 16,-9-1-1-16,-2 2 0 16,0 2 1-16,-7 2 1 15,2 1 2-15,-10 4 1 16,-3 0 1-16,-6 4 2 16,-3 0-1-16,-5 5 6 15,2 0 8-15,-3 5 6 0,-1-2 2 16,3 1-5-16,-4 3-9 15,6-1-6-15,4 4-4 16,-3 3-4-16,11 2 0 16,-2 3-1-16,1-1-1 15,3-2-1-15,2 4 0 16,6-3 0-16,6 4 0 16,6-1 2-16,-4-4 1 0,3-1 0 15,-2-3 2-15,9-2 0 16,-4-3 0-16,3-2 3 15,-3-4 2-15,-5-7 10 16,2 3-24-16,-3-11-69 16,3 3 355-16,-2 5-243 15</inkml:trace>
  <inkml:trace contextRef="#ctx0" brushRef="#br0" timeOffset="27532.123">5020 8856 639 0,'-1'-7'434'0,"1"7"31"16,0-2-177-16,0 6-122 16,-1-4-36-16,-1 0-39 15,1 0 1-15,-1 9-20 16,-2 3-14-16,-13 25-24 15,9-27-8-15,1-5-12 16,3 4-2-16,0-7-2 16,2 1 8-16,2-2-45 15,-1-2-48-15,0-1-422 16,0 1 338-16</inkml:trace>
  <inkml:trace contextRef="#ctx0" brushRef="#br0" timeOffset="27849.479">4864 9323 1112 0,'-3'1'580'16,"2"-1"-176"-16,2 2-173 15,-1-2-53-15,0 0-62 16,0 0-17-16,-1 5-33 16,-1 9-14-16,-2 1-23 15,-3 29-9-15,9-30-8 16,-8-1-3-16,6-4 25 15,-6-1-13-15,-3-3-9 16</inkml:trace>
  <inkml:trace contextRef="#ctx0" brushRef="#br0" timeOffset="30341.444">5913 8965 374 0,'21'-27'267'16,"-22"27"21"-16,0-2-59 15,-2 2-82-15,2 0-28 0,-1 0-30 16,1 0-7-16,0 0-2 16,0 0 1-16,0 0-5 15,-7 4-3-15,-4 1-12 16,-2 2-8-16,-26 17-14 15,22-19-6-15,1 7-13 16,0-1-6-16,-12 4-8 16,0 0-2-16,-8 2-2 15,1 3 0-15,3 1 0 16,4 1-1-16,9 3-1 16,1 2 0-16,4 1-2 15,3-1 0-15,2-5 0 16,3-1-1-16,5-4-1 15,2 1-1-15,3-1-1 16,3-6 0-16,6 2 3 0,-2-3 1 16,4 0 2-16,1 1 0 15,2-3 2-15,2 1 0 16,3 0 1-16,0-1-1 16,0-2 0-16,1-1 0 15,-1-5 3-15,2-1 1 16,-1-6 2-16,-2-1 1 0,6-4-2 15,-2-5 0-15,7 0-3 16,3-4 0-16,-4 2-2 16,1-1 1-16,-6 3-1 15,-5 5 1-15,-9 1 1 16,-4 1 1-16,-6 1 5 16,-2 0 1-16,-2 0 0 15,-5 4 3-15,-5 1 3 16,-4-4 1-16,-3 3 2 15,-2-2-3-15,-4 3-7 16,0 1-2-16,-5-1-3 16,6 0-2-16,4 1-1 15,3 0-1-15,2 0 1 16,-9 1-1-16,11 2 0 16,-2 0 0-16,3 0 1 0,11 1-1 15,-7-1 2-15,3 1-1 16,4-1-3-16,-2 3-2 15,3-3-3-15,0 0 1 16,7 2 2-16,7-1 3 16,26 4 0-16,-24-3 0 15,-5-2 0-15,9 0 0 16,3 0 0-16,-1-1 2 16,3-2 0-16,-2-3-1 15,-1 0 2-15,0-2 0 0,-5 2 0 16,-3-1 0-16,-1 3-1 15,-4 0 0-15,-2 2-1 16,-3 2 0-16,-4 0-1 16,0 0-2-16,-1 0 1 15,0 0 1-15,0 0 0 16,0 0 0-16,-5 10 0 16,-2 4 1-16,-20 30-1 15,17-27 0-15,-4-1 0 16,1 4-1-16,-5-1 1 15,4-1 0-15,3 2 1 16,1-2 0-16,6-4-1 16,-2 0 1-16,0-2-1 15,3-2 0-15,-1-1 0 0,5-2 0 16,1-5 4 0,-1-1-10-16,0-1-55 0,0-1-37 15,0 0-3-15,16-6 42 16</inkml:trace>
  <inkml:trace contextRef="#ctx0" brushRef="#br0" timeOffset="31441.771">6421 9109 318 0,'0'0'205'0,"0"0"4"16,0 0-29-16,0 0-35 16,0 0-10-16,4 0-8 15,-1 0-2-15,-3 0 4 16,0 0 5-16,0 0-10 16,0 0-10-16,0-1-31 15,0 0-15-15,0 0-21 16,0 0-7-16,-1 0-8 15,0 0-4-15,-6 1-6 16,-13 0-2-16,-26 5-7 16,29 0-3-16,1 5-3 15,0-2-3-15,-2 3-2 16,1 1 0-16,1 3-2 16,-3 0 0-16,9 1 0 15,-11 3 0-15,7-2-2 16,4 5 0-16,-2-7 0 0,10 1 0 15,0-1 0-15,0-6-1 16,2 8 1-16,1-5-1 16,1-1 1-16,6 1 0 15,-1-5 1-15,2 4-1 16,2-4 1-16,-3-1 1 16,4-3 1-16,0-6 3 15,6-7 1-15,4 0-1 0,-1-6-1 16,8 1-3-16,-7-4-10 15,-3-4-3-15,8-1-2 16,-10 0 1-16,-1-1 10 16,1 3 4-16,-8 2 2 15,-4 1 1-15,-4 5 2 16,-1 2-1-16,-3 5-3 16,1 2-1-16,-2 5-8 15,0 0 0-15,3 0-1 16,0 0 1-16,0 0 5 15,0 1 1-15,-1 13 2 16,-7-1-1-16,-22 31 1 16,22-32 1-16,6 2 0 15,0 0 1-15,-1 1 0 16,4 2 1-16,0-2-1 0,4 2 0 16,0-4 1-16,2 0-1 15,2-1 0-15,0-1 1 16,5-1 0-16,0-3 1 15,4-1 2-15,0-5 0 16,1-2 1-16,2-1-1 16,-1-9 2-16,2 0-1 15,-1-1 0-15,1-10-1 0,-3 10-3 16,-3-1 1-16,0 2-27 16,-2 6-22-16,-7-1-90 15,1 2 83-15</inkml:trace>
  <inkml:trace contextRef="#ctx0" brushRef="#br0" timeOffset="33293.148">7168 9046 558 0,'1'-1'256'0,"-1"0"-118"15,0 1-23-15,2 0-32 16,3 0-5-16,-1 0 5 16,3 0 2-16,-4 0-1 15,1 0-3-15,5 1-12 16,-8-1-5-16,3 0-2 15,5 2-2-15,-2-1 1 0,5 1 0 16,29 6-6-16,-36-6-3 16,12-1-7-16,2 1-4 15,6-2-7-15,10 3-5 16,-2-1-7-16,2-1-2 16,1 2-6-16,1-2-1 15,0-1-4-15,2 1-1 16,4-1-2-16,-5-1 0 15,-4 0-1-15,-2-2 0 16,-5 0 0-16,1 2 0 0,-1-2-2 16,-1 3 0-16,-1 1-2 15,-1 1 1-15,-5 2-1 16,-2 0 0-16,-3 1 0 16,-2-2 0-16,-4 0 2 15,3 1 0-15,-3-4 2 16,2-2 2-16,1-1 2 15,-4-2 2-15,-3 0 1 16,-1 0-1-16,-1-1-2 16,1 2-1-16,-3 1-4 15,0 2-1-15,0-1-2 16,-1 1-1-16,0 0-1 16,0 0-2-16,-1 0 0 15,1 0 0-15,0 0 0 16,0 1-1-16,0 0 1 15,0 0 1-15,0 0 1 0,0 0 1 16,-6 1 0-16,6-1 1 16,0 0-1-16,0 0 0 15,0 0 0-15,0 0 1 16,0 0-1-16,0 0 1 16,-1 0 1-16,1 0 0 15,0 0 1-15,0 0 1 0,0 0-1 16,0 0 1-16,0 0 0 15,0 0-1-15,0 0 1 16,0 0-1-16,-6 0-2 16,-2-1 0-16,-4-1 0 15,-27-5 2-15,21 1 2 16,0-1 2-16,3 2 4 16,-3-2-1-16,4 2-2 15,1-1-3-15,3 2-3 16,1 0 0-16,0 2-2 15,5 1 0-15,-1-1 0 16,1 2 0-16,-1-2 0 16,5 2-2-16,0 0-1 15,0 0 22-15,0 0-73 16,0 0-55-16,0 0-157 0,0 0 143 16</inkml:trace>
  <inkml:trace contextRef="#ctx0" brushRef="#br0" timeOffset="33973.293">7947 9097 536 0,'0'0'335'0,"0"0"-8"16,0-1-51-16,0 0-78 16,0 0-36-16,0 0-47 15,0 0-25-15,0 0-29 16,0 0-10-16,0 1-20 15,-1 0-5-15,0 0-5 16,0 0-1-16,-4 7-1 16,3 5 1-16,-13 5 2 15,-31 28 3-15,25-30 4 16,-5 4 5-16,4-6 0 16,-2 0-4-16,3-5-6 15,8-6-4-15,3-3-7 16,-3-6 11-16,6-3-57 15,-4-4-51-15,5 2 55 0</inkml:trace>
  <inkml:trace contextRef="#ctx0" brushRef="#br0" timeOffset="35988.736">8936 8832 356 0,'20'-32'225'0,"-11"24"13"15,-2 5-8-15,-2-4-16 16,-1-1-5-16,-3 3-18 16,-1 3-14-16,0 2-34 15,0 0-25-15,-1 0-51 16,-1 0-21-16,1 0-28 0,-1 3-5 15,-3 10-4-15,-2 2-1 16,-7 29-2-16,11-26-1 16,-2 0-2-16,1 2 0 15,2 1 0-15,-2-5 0 16,3-1 0-16,-2-3 1 16,3-4 1-16,-1-1 1 15,0-3 4-15,1-4 6 16,0-1 5-16,0 0 1 15,0 0-4-15,0 0-4 0,2-11-8 16,2-9 0-16,6-27-2 16,-9 24-1-16,-1-2-1 15,0-1-1-15,-3 8-2 16,-4 1-3-16,0 8-4 16,-3 7-4-16,-5 7 0 15,-2 6 1-15,-5 8 3 16,3 6 2-16,-4-2 2 15,-7 2 1-15,10 5 0 16,-5-2 1-16,6 5 1 16,9 2-1-16,-9-3 1 15,-1 1 1-15,4 2-1 16,-1 0 0-16,4 3 1 16,6-1 0-16,-3-5-1 0,1-1 1 15,5-7 0-15,4 1 0 16,4-5 0-16,2-4-2 15,2-3-1-15,2-4 1 16,-1-5 0-16,9 5 1 16,5-8 1-16,3 1-1 15,8-2 1-15,-2-4 0 16,8-2 1-16,0-3 1 0,-1 0 1 16,-3-2 0-16,-3-1 0 15,-2 2 1-15,0-2-1 16,-2 2-1-16,-4 0 1 15,-6-1 0-15,-5 3 2 16,-6-4 2-16,-7 3 3 16,-1-1 1-16,-9-2 0 15,-5 2 2-15,-4-2 4 16,-2 2 2-16,-4-1 3 16,-1 2-1-16,-3 0-5 15,2 4-3-15,-1 1-5 16,0 4-1-16,3 0-4 15,0 1-2-15,6 2 0 16,1 1-1-16,6-1 0 16,3-2 0-16,5 0 0 0,0 0 0 15,2 0-1-15,1 0-3 16,0 0 0-16,0 0 0 16,0-1 2-16,0 0 1 15,15-2 1-15,32-4 0 16,-25 6-1-16,-1 1 0 15,-1 1 0-15,-7 0 1 16,8 0 0-16,1 0 0 0,3-1 0 16,4 0 1-16,-6 0 0 15,-2-2 0-15,-1 2 0 16,-4-1 0-16,-4-1 0 16,-2 2 0-16,-6-3 0 15,-1 2 0-15,-4 1 0 16,1 0 1-16,-1 0-1 15,0 0 0-15,-1 0 0 16,-4 10 0-16,-14 12-1 16,-25 30 1-16,28-31 1 15,-1 5 0-15,3-8 2 16,3-2-1-16,4-3 0 16,4-3 0-16,4-4-3 15,-1 1 0-15,2-4 0 16,1 1-1-16,5 4 4 0,0-5-2 15,2 1-46-15,0-4-32 16,1-8 44-16</inkml:trace>
  <inkml:trace contextRef="#ctx0" brushRef="#br0" timeOffset="46553.457">9478 9049 538 0,'0'-1'271'0,"3"0"-77"16,-3 0-33-16,1 0-48 15,0 0-22-15,0 0-40 16,0 0-15-16,2-1-17 15,-3 1-3-15,0 0 13 16,1 1 12-16,-1 0 30 16,0 0 12-16,0 0 12 0,0 0-4 15,0 0-22-15,0 0-14 16,0 0-25-16,0 0-9 16,0-1-8-16,-1 1-4 15,-1 0-4-15,1 0-2 16,-15 3-2-16,-28 12-1 15,25-10 0-15,-1 4 0 16,-3 2 0-16,0 1 0 16,-1 0-1-16,1 0 1 0,1-1 0 15,-1 2 0-15,8 4 0 16,2-3 0-16,6 1-2 16,-2-4 0-16,-3 0-1 15,4 2-1-15,5-2-2 16,3 3 0-16,6-2 1 15,1-1 0-15,0 5 3 16,2-4-1-16,2 2 2 16,3-2 0-16,-1-3 1 15,-1 1 0-15,0-4 0 16,-3-1 1-16,-1-4 0 16,4 1 2-16,-1-7 3 15,5 1 2-15,0-7 1 16,-1-6-2-16,4-6-3 15,0-4-3-15,4-3-1 16,1-4-2-16,0-1 0 0,-1 1-1 16,-5 2 2-16,0 6 1 15,-5 7 1-15,-3 4 0 16,-7 5 2-16,-1 4 0 16,-4 5-4-16,-3 1-4 15,4 0-4-15,0 0-2 16,-1 0 5-16,-6 5 1 15,-3-1 4-15,-1 9 1 0,-24 30-1 16,27-23 0-16,3-2 0 16,3 4 0-16,2 1 0 15,1-1 0-15,0 4 1 16,1-5 0-16,5-1 0 16,0-2 0-16,4-4 2 15,2 0 0-15,1-4 0 16,1-3 2-16,5-6 1 15,1-1 2-15,3-2 2 16,2-2 1-16,-3-5 0 16,0 0 2-16,0-8-2 15,-5-6-1-15,1 3-3 16,-4-1 7-16,-6 6-36 16,1 5-53-16,-5 4 53 15</inkml:trace>
  <inkml:trace contextRef="#ctx0" brushRef="#br0" timeOffset="47753.287">9802 8529 377 0,'-32'-4'266'0,"31"4"33"16,-1 0-50-16,2-2-69 16,0 0-36-16,0 1-53 15,0 0-14-15,0 0-9 16,0 0 7-16,5-2 5 15,11-5-2-15,28-12-8 16,-24 16-8-16,1 1-18 0,-2-2-10 16,4 4-17-16,-1 1-7 15,-1 1-5-15,5 2-1 16,-6 2-2-16,-1 0-1 16,-5 4 0-16,-5 2-1 15,-6-1 0-15,-1 1 0 16,-8-2 3-16,-5 0 2 15,-3 1 2-15,-5 1 1 0,-3-1-1 16,-2-2 0-16,0-4-1 16,2 1-1-16,1-5 0 15,6 1-1-15,2-1-1 16,1-1-1-16,5-2-2 16,3 3-2-16,5-3-8 15,2 1-2-15,-3 1 0 16,0 0 2-16,0 0 5 15,5 0 0-15,7 0 1 16,-1 2 0-16,30 7 1 16,-29-1 1-16,1 3 1 15,3 1-1-15,-2 5 0 16,0 2 0-16,-2 0 0 16,-2 2 1-16,-2-2 0 0,-3 1 1 15,-5-2-1-15,0-2 1 16,-7 0 0-16,-4 0 2 15,-3-2 3-15,-2-1 0 16,-3-2 2-16,2-2 3 16,-5-5 2-16,1-2 3 15,0-1 1-15,-2-8 0 16,2 0-1-16,0-4-1 16,0-1-4-16,2-1-2 15,4 1-5-15,4 1-1 0,1 0-2 16,5 2-2-16,-1 2-3 15,3 2-9-15,5-1-54 16,2 2-57-16,12 0-181 16,-3 1 190-16</inkml:trace>
  <inkml:trace contextRef="#ctx0" brushRef="#br0" timeOffset="48215.789">10356 8414 704 0,'-1'-10'405'0,"1"7"-37"15,-1 3-101-15,-1-2-96 16,0 1-47-16,1 1-70 16,0 0-17-16,0 0-14 15,-2 12 1-15,-4 10 5 16,-10 29-2-16,9-24-3 15,0 0-1-15,-4 1-5 16,4 2-2-16,-1-1-4 16,-3-1-1-16,7 0-4 15,-3-4-1-15,0-4-1 16,5-2 1-16,-3-9 2 16,1 1 1-16,-1-8 6 15,5-2-15-15,-2 0-69 16,2-1-53-16,1 0-207 15,-1 0 206-15</inkml:trace>
  <inkml:trace contextRef="#ctx0" brushRef="#br0" timeOffset="48502.024">10209 8523 819 0,'-4'-8'446'0,"5"7"-83"15,-1-1-100-15,0 2-95 16,0 0-43-16,0 0-53 16,8 1-14-16,17 4-16 15,26 6-5-15,-27-7-10 16,1 0-5-16,-2-3-6 15,-1-1-2-15,-3 0 12 16,-4-2-18-16,-5-2 396 16,-3 2-299-16</inkml:trace>
  <inkml:trace contextRef="#ctx0" brushRef="#br0" timeOffset="49386.649">10734 8953 481 0,'13'-37'290'0,"-5"29"-15"16,-1 0-34-16,1 1-47 15,0 1-22-15,-7-2-34 16,2 6-24-16,-3 3-45 15,0 3-11-15,-1-4-14 0,0 0-1 16,-4 20 5-16,-11 34-3 16,6-22-15-16,-2 0-3 15,-4 2-10-15,4 0-3 16,-2 1-4-16,8 1 0 16,1-6-3-16,2 0-1 15,-3-8-1-15,-3-2 0 16,6-4 0-16,-7-7 0 15,11 2 1-15,1-10 0 0,-8-5-29 16,5-2-28-16,-4-15-117 16,5 4-142-16,9-7 198 15</inkml:trace>
  <inkml:trace contextRef="#ctx0" brushRef="#br0" timeOffset="49669.254">10650 9049 734 0,'-3'-1'385'0,"2"1"-92"16,5 0-32-16,-4 0-73 16,0 0-33-16,0-1-50 15,0 0-15-15,0 0-20 16,2 0-2-16,11-4-9 0,2 1-4 15,34-4 2-15,-23 7-3 16,-5 1-7-16,0-1-8 16,-3 0-17-16,-2 0-6 15,-2 0-7-15,2 1 18 16,-6-1-62-16,7 0-69 16,2 1 73-16</inkml:trace>
  <inkml:trace contextRef="#ctx0" brushRef="#br0" timeOffset="50686.755">11528 8839 563 0,'0'5'298'0,"0"0"-69"15,0-5-24-15,0 0-44 16,0-1-16-16,0 0-33 16,0 1-10-16,0-1-15 15,0-1-7-15,4 1-4 16,11-1-7-16,39-3-17 16,-28 0-8-16,2-1-20 15,2 2-5-15,-6 1-10 16,3 1-2-16,-4 3-3 15,-6 1-1-15,-7-2-2 0,-4 6-1 16,-6-1 1-16,-2 1 0 16,-7 7 3-16,-3-2 2 15,-7 1 0-15,-4 1 0 16,-1-3 0-16,2 1-2 16,2-1 1-16,7-1-1 15,3-1 1-15,0-5 0 16,5-1-1-16,-4-2 1 15,0-3-2-15,2 1-2 16,6 0-2-16,5 1-2 0,-1-4-2 16,-3 5 1-16,0-1 0 15,0 0 1-15,0 1 0 16,5 0-1-16,1 1 1 16,13 6-1-16,27 18 1 15,-31-11 1-15,8 3 1 16,-6 0 1-16,-3 1-1 15,1 0 1-15,-4 4 0 16,-3 0 0-16,-6 2 0 16,-2 4 0-16,-8 0 2 15,0 1 1-15,-9 0 7 16,-3-6 8-16,0-2 14 16,-3-3 7-16,0-11 14 15,0 1-2-15,-4-9-9 16,4-3-5-16,-1-5-14 0,0-2-5 15,-2-6-5-15,-5-4-2 16,4-2-6-16,-1-1-3 16,10 4-3-16,4 1-2 15,5 7-2-15,3 4-3 16,4 3-36-16,2 3-30 16,5 0-137-16,-5 1-77 0,0 1 176 15</inkml:trace>
  <inkml:trace contextRef="#ctx0" brushRef="#br0" timeOffset="51485.481">12108 9028 675 0,'-1'-1'326'16,"0"0"-124"-16,0 0-19 16,0 0-65-16,0 0-20 15,-1 0-37-15,1 0-8 16,0 0 4-16,0 0 7 0,0 1 22 16,0 0 3-16,1 0-3 15,0 0-3-15,3 5-8 16,1 1-5-16,-2-3-10 15,9-1-5-15,8 8-14 16,34 3-5-16,-28-20-10 16,-6 0-5-16,-4-5-4 15,-1-4-3-15,-3 2-4 16,-1-1-1-16,-3 2-2 16,-6 2-2-16,-1 2-1 15,-5 0-3-15,-2 5-4 16,-2 2-2-16,-3 2-3 15,0 2 1-15,-6 3 2 16,-1-1 1-16,-1 4 1 0,-2 1 0 16,3 1 0-16,1 3 1 15,-2 0 2-15,1 0 0 16,-2 1 0-16,-2 1-1 16,3-1 1-16,0 2-1 15,6 2 1-15,5 1 0 16,4 0-2-16,0-1 1 15,13 6-1-15,-4-2 0 16,9-2 2-16,8 3 2 0,-4-10 2 16,2 3 1-16,1-2 1 15,-3-4 1-15,1-2 1 16,0-6 1-16,-2-3 2 16,1-1 0-16,3-7-1 15,-1-1 5-15,0-6-40 16,1-2-38-16,-1-4 349 15,2-1-243-15</inkml:trace>
  <inkml:trace contextRef="#ctx0" brushRef="#br0" timeOffset="51918.347">12747 8669 658 0,'-2'-3'359'0,"-1"1"-64"16,2 2-42-16,0 0-53 15,0-1-38-15,1 1-57 16,0 0-14-16,0 0-15 16,0 0 0-16,10 4 11 15,8 5-6-15,31 18-3 16,-27-14-3-16,4-2-10 15,1 0-7-15,4-5-17 16,-1-3-5-16,-2-5-12 16,-9-6-5-16,-1-1-3 15,-1-2 7-15,-6 0-32 16,-2 1-28-16,-13-4 25 16</inkml:trace>
  <inkml:trace contextRef="#ctx0" brushRef="#br0" timeOffset="53735.562">2457 10096 521 0,'-3'-5'297'0,"2"0"-42"15,-1 1-23-15,-2-2-45 0,6 5-19 16,-2 1-25-16,0 0-7 16,0 0-30-16,0 0-19 15,0 0-38-15,0 0-19 16,0 0-19-16,-2 12-3 15,1 11-2-15,-3 28-1 16,3-26-1-16,-1-2 0 16,-4-2 0-16,0-4-1 15,1-6 0-15,6 1 0 0,-4-6 1 16,3 0 1-16,0 1 1 16,-4-8 6-16,7-2 3 15,-5-5-1-15,6-3-1 16,1 1-5-16,-3-12-5 15,5-3-3-15,-4-7-19 16,2-4-2-16,7 7 0 16,-4 6 2-16,-4 8 19 15,-5 3 2-15,-10 2-2 16,2 6 0-16,-4 3-7 16,3 2-3-16,-2 4 2 15,-6 3-1-15,3 6 4 16,-1 4 1-16,-6 6 1 15,-2-1 1-15,-6 2 1 0,-3-1 0 16,3 5 0-16,3 3 0 16,-2 2 0-16,3 3 0 15,2-4 0-15,2 1-1 16,5-3 1-16,6 1-1 16,3-4 1-16,3 0-1 15,8-3 0-15,-2-4 0 16,8-5 1-16,-2-2 1 0,4-3 2 15,3-2 2-15,2-3 3 16,2-2 1-16,0-7 2 16,2-2 2-16,5-7-1 15,0-4-2-15,10 0-3 16,-1 0-2-16,0 1-2 16,-1 4-1-16,-6 1 0 15,-4 2 3-15,-4 3-34 16,-5 1-31-16,-8 2-91 15,4 1-75-15,-7 1 141 16</inkml:trace>
  <inkml:trace contextRef="#ctx0" brushRef="#br0" timeOffset="54600.079">2812 10323 821 0,'0'-2'395'15,"0"2"-148"-15,-2-3-31 0,2 3-45 16,-1-1-30-16,1 0-33 15,-1 0-18-15,0 1-27 16,0 0-5-16,-9 0-11 16,-5 0-4-16,-28 2-10 15,23-1-4-15,-1 5-9 16,4 0-5-16,-4 3-7 16,0 2-3-16,1 2-3 15,-4-1-1-15,1 4-1 16,3-1 0-16,4 1 0 15,1 1 0-15,-2-1-1 16,4 1-1-16,8 0 0 16,2 0-1-16,5-3-1 15,-2 0 2-15,-3-3-1 0,3 1 0 16,5-1 0-16,0-2-2 16,5 1 1-16,-3-5 1 15,1 2 1-15,0-4 1 16,0-4 2-16,3-5 1 15,0-6 2-15,3-2-1 16,6-3-3-16,2-2 0 16,4-5-11-16,0-2-1 0,-1-1 0 15,-2 0 3-15,-4 4 8 16,-3 2 1-16,-7 5 3 16,-1 3-1-16,-5 7 0 15,0 4-1-15,-4 2-2 16,0 0-3-16,0 0-1 15,0 0 1-15,0 0 1 16,0 1 2-16,-4 10-1 16,-2 0 1-16,-27 29 1 15,26-26-1-15,0-2 1 16,-9 2 0-16,8 1 0 16,3 2 0-16,-1-1-1 15,12-2 0-15,-8-1 0 16,3-1 0-16,2-1 1 15,-7 0 0-15,14-2-1 16,-2-2 1-16,5-5 0 0,12 2 0 16,-4-3 2-16,0 0 0 15,3-1 1-15,-2-4 0 16,1-3 1-16,-3-1 0 16,0 0 0-16,-4 1 0 15,-6 0 7-15,-2 0-18 16,-5 0-59-16,2 0-46 0,1 4-199 15,-5-1 199-15</inkml:trace>
  <inkml:trace contextRef="#ctx0" brushRef="#br0" timeOffset="55015.062">3200 10191 651 0,'4'-2'422'0,"-5"0"21"0,-2-2-144 16,2 4-120-16,0 0-50 15,-1 0-65-15,-5 4-21 16,-5 18-11-16,-27 26 0 16,39-22-1-16,-13 2 0 15,2 1-1-15,-3 2-2 16,0-2-8-16,3 0-3 16,1-2-6-16,2-2-3 15,2-2-1-15,-1-3-1 16,4-7-2-16,-1 0 2 0,0-7 1 15,4-3 4-15,-1-3-45 16,0-1-45-16,1 0-130 16,-1 0-161-16,1-1 237 15</inkml:trace>
  <inkml:trace contextRef="#ctx0" brushRef="#br0" timeOffset="55243.583">3029 10319 1071 0,'-2'0'487'0,"3"2"-240"0,1-2-48 16,-2 0-85-16,0 0-24 16,8 1-19-16,10 1-14 15,32 5-17-15,-27-3-6 16,-2-5-11-16,4-2-4 15,-6-1 25-15,0 0-25 16,-6-2-52-16,-5 3 35 16</inkml:trace>
  <inkml:trace contextRef="#ctx0" brushRef="#br0" timeOffset="56247.46">3472 10027 633 0,'0'-7'343'0,"0"2"-75"15,0 2-37-15,0 2-74 16,0-2-32-16,0 2-50 16,0 0-16-16,0 0-19 15,0 0-1-15,0 0 4 16,0 1-1-16,0 0-2 16,4 17-2-16,0 39-6 15,-9-25-1-15,-3 3-8 0,-2 4-2 16,0 2-7-16,0-2-1 15,-2 0-4-15,4-2 0 16,-4-4-2-16,-4 1-1 16,4-3 1-16,-1-1-1 15,-2-3 0-15,7-1-1 16,-4-7 0-16,5-4 1 16,3-6 2-16,2-2 3 15,2-6 4-15,-5-3 0 0,4 2-5 16,0 0-4-16,0-1-7 15,0-14-3-15,7-30-2 16,8 24-2-16,7-1-1 16,-6-2 0-16,2-4 2 15,1 5 2-15,-3 3 5 16,1 1 0-16,2 7 0 16,-1 3-1-16,-3 5-1 15,2 3-1-15,0 2-2 16,-2 3 0-16,1 6 0 15,-2 2 1-15,-1 4 4 16,-3 3 0-16,-2 4 5 16,-4-1 1-16,-3 0 2 15,-3 1 1-15,-5-1 0 16,1 1-2-16,1-2-2 0,0-2-1 16,2-5-1-16,1-2 0 15,3-3 1-15,-1-4-1 16,1 0-1-16,2-3 1 15,-2-2-8-15,0-1-28 16,0 1-90-16,0 0-122 16,9-15 150-16</inkml:trace>
  <inkml:trace contextRef="#ctx0" brushRef="#br0" timeOffset="56809.59">3895 10306 956 0,'-2'-1'519'15,"-7"0"-140"-15,9 2-134 16,-1 1-55-16,-4 3-90 16,3-5-34-16,1 0-38 15,0 0-6-15,-10 11-8 16,-28 31-1-16,25-25-3 15,-6 0 0-15,12 2 3 16,-9-4 0-16,9 2 0 0,-1-2-1 16,5-1-5-16,3 2-1 15,3-4-3-15,5-4 0 16,4 0 1-16,-2-4-1 16,3 0 2-16,3-1 0 15,2-1 0-15,2-1 1 16,-2-2 1-16,-7-3 0 15,3-3 0-15,-4-1 0 16,2-2 1-16,2-2-1 0,-3-5 1 16,5 2 0-16,-4-3-1 15,1 2 1-15,-3 0-1 16,-4-1 1-16,-5-3 0 16,-4 4 0-16,-7-2-1 15,7 3-1-15,-7 3-4 16,4 2-1-16,-4 4-2 15,-2 2-2-15,6 3 0 16,-5 1-1-16,7 0 0 16,-8 0 1-16,-2-2 1 15,2 1 0-15,8 5-10 16,1-1-18-16,7 1-69 16,-4-2-52-16,1-2-185 15,0 0 210-15</inkml:trace>
  <inkml:trace contextRef="#ctx0" brushRef="#br0" timeOffset="57866.874">4540 10052 933 0,'2'-12'441'0,"2"5"-170"16,-3 0-37-16,0 4-61 15,-1 0-38-15,0 3-61 16,-1 0-28-16,0 0-33 15,-1 0 0-15,1 4 8 16,-1 19 6-16,-7 35 3 16,3-26-1-16,-4 7-3 15,0-3-1-15,-2 2-2 16,-1 2-3-16,-1-5-5 16,-3 0-3-16,5-7-3 0,5-2-2 15,-1-3 0-15,5-4 0 16,-7-7 1-16,4 0 0 15,2-7 4-15,4-2 4 16,-1-3 5-16,0-1 0 16,0 0-6-16,0 0-6 15,-1-9-9-15,2-6-4 0,9-30-15 16,-6 27-7-16,2 2-8 16,-5 1-1-16,-6 4 12 15,1 0 4-15,-7 1 4 16,-2 2-1-16,-3 5-1 15,-4 2 2-15,1 4 2 16,-9 0 1-16,-3 4 3 16,2 2 2-16,-1 1 1 15,11 3 2-15,4 2 0 16,1-2 1-16,-1 4-2 16,7-1 0-16,6 1 2 15,-2 2-1-15,12 1 0 16,0 0 1-16,4 1 2 15,8-1 1-15,-2-4 1 16,5 2 2-16,5-6 2 0,2 0 0 16,5-2 0-16,-7-4 1 15,2-3-1-15,-2-1 1 16,-2-7 2-16,4-5 1 16,-1-7-1-16,5-2-1 15,0-1-3-15,1-1-2 16,-5 3 1-16,0-1-2 15,-6 0 1-15,-5 5 0 16,-6 1 3-16,-4 3 2 0,-8 0 3 16,-4 0-1-16,-7 0-3 15,-5-1-1-15,-2 5-3 16,-1 4-2-16,0 5 0 16,-1 0-1-16,2 5 0 15,0-2 0-15,2 4 1 16,3 3 1-16,1 1 0 15,3 2 1-15,4-1-1 16,-3 0 0-16,8 6 1 16,2 1 0-16,7 0 2 15,7 5 0-15,1-8 1 16,3 1 1-16,2-5 2 16,-9-5 0-16,15-6 2 15,4-3-1-15,-1-6-1 16,9-4 3-16,-11-3-17 0,-1-5-24 15,-5-2-85-15,0-3-78 16,1 3 117-16</inkml:trace>
  <inkml:trace contextRef="#ctx0" brushRef="#br0" timeOffset="58235.659">5146 10007 954 0,'3'-6'477'0,"-2"1"-131"16,2 5-90-16,-3 0-92 15,0 0-46-15,0 0-55 0,0 0-11 16,0 7-1-16,-1 6 3 16,-3 2-15-16,-8 27-10 15,5-29-11-15,1-1-6 16,0-5 3-16,-10 0-3 15,10-5-64-15,2-5-66 16,-6-1 71-16</inkml:trace>
  <inkml:trace contextRef="#ctx0" brushRef="#br0" timeOffset="58592.492">5033 10459 828 0,'-2'5'441'0,"2"3"-70"16,1 0-85-16,0 2-60 16,2 1-30-16,-3-2-52 0,0 1-20 15,1 1-39-15,0 0-12 16,0-3-29-16,3 2-11 16,-4-3-15-16,0-5-4 15,-2 0 6-15,0-2 4 16,1-1 27-16,0 0-323 15,0 0 212-15</inkml:trace>
  <inkml:trace contextRef="#ctx0" brushRef="#br0" timeOffset="62053.559">5718 10051 308 0,'6'-4'206'16,"-1"-1"-14"-16,-1 3-38 16,0-1-14-16,-4 2-17 15,4-2-5-15,-4 1-4 16,3 0 4-16,2-1 10 15,-5 2 4-15,3 0 2 16,-3 0-5-16,0 0-26 16,0-1-19-16,0 2-37 0,0 0-17 15,0 0-19-15,0 23-4 16,-17 36-3-16,-5-23 0 16,-4 1 0-16,2 2-1 15,2-1 1-15,0-5-1 16,2 1 0-16,2-2 1 15,6-3-1-15,1-3 0 16,2-6-1-16,1-5 1 16,1-6-1-16,2-5 0 0,3-2 7 15,1-2 2-15,1-1-3 16,0 0 0-16,0 0-8 16,0 0-5-16,0 0 1 15,0-4 0-15,1-2 1 16,0 0 0-16,1-2-2 15,0 0-1-15,3-5-1 16,15-27-1-16,-11 22 2 16,3-3 2-16,8-8-1 15,6-5 1-15,9-11 0 16,4-6 0-16,4-1 0 16,-3 0-1-16,-2 11 1 15,-1 10 0-15,-7 9 1 16,-1 5 1-16,-7 7 0 0,-3 3-1 15,-5 5-1-15,-2 3-3 16,-3 6-2-16,-2 2 0 16,-2 10 2-16,-1 2 2 15,-4 8 4-15,0 4 1 16,-3 6 3-16,-2 5 2 16,-3 1 3-16,1-2 2 15,-6-7-2-15,1-1 0 16,-2-4-1-16,-5-3-1 15,5 3 0-15,3-2 0 0,-2-5-2 16,3-3 1-16,-2-8-2 16,-1-3 2-16,10-4 1 15,-3-3 0-15,3 1 5 16,1-3-13-16,1-1-69 16,0-1-56-16,0 1 71 15</inkml:trace>
  <inkml:trace contextRef="#ctx0" brushRef="#br0" timeOffset="62416.57">5723 10184 817 0,'-6'-3'402'15,"4"2"-106"-15,3 5-53 16,-1-4-58-16,0 0-48 0,0 0-78 16,0 0-24-16,0 0-9 15,12 2 4-15,10 2 7 16,31 9 0-16,-27-5-3 15,-7-4-4-15,1-2-8 16,-2-1-5-16,-3-1-4 16,3-1-1-16,-1-2 13 15,-2-3-16-15,-3-2-78 16,-1-2-75-16,-6 0 79 16</inkml:trace>
  <inkml:trace contextRef="#ctx0" brushRef="#br0" timeOffset="63382.683">6310 10273 543 0,'0'-6'333'16,"0"4"12"-16,4 3-119 16,-1-1-38-16,-3-1-32 15,0 0-27-15,0-1-9 0,0 1-19 16,0 0-5-16,-1 0-26 16,0 0-9-16,0 0-16 15,-23-1-8-15,-24-1-10 16,24 8-5-16,-9-2-6 15,7 6-4-15,-4 4-7 16,3-4 0-16,4 5-3 16,4-1 0-16,5-3-2 15,3 3-1-15,4-1-3 16,2 0 1-16,4-1-3 16,3 0 1-16,4 1 0 15,2-1-1-15,4-3 4 16,2-1 2-16,5-6 1 15,-1-2 3-15,3-7 0 16,1-2 0-16,2-5-7 0,-2-2-4 16,0-4-2-16,-5 0 0 15,-7-1 3-15,0 0-3 16,-2 3-2-16,-1 5-2 16,-4 1 1-16,2 4 0 15,-6 10-9-15,-2-1 0 16,-1 14-1-16,-5 3 3 0,-4 4 15 15,7 10 1-15,-2 5 1 16,-6 2 0-16,2 13 1 16,-7 4 1-16,-1 4 0 15,0 5 1-15,2-4-1 16,1-4 1-16,2-5 0 16,2-1 0-16,4-8 1 15,-3 2-1-15,8-8 1 16,-4-1 0-16,-4-6 2 15,0-8 2-15,-8-3 3 16,-2-5 2-16,0-10-1 16,1 1 2-16,-3-11-1 15,0-7-1-15,5-6-2 16,-3-6-3-16,9-5-5 16,5 2-2-16,6 5-3 0,2 3-1 15,2 2 0-15,1 2-1 16,-4-3 0-16,10 2 0 15,5 2 3-15,2 1 2 16,12 0 1-16,-3 2 1 16,1-1 3-16,5 1 0 15,3 0 0-15,0 1-2 16,4-3-1-16,-1 2-1 0,6 6 0 16,-7-1 1-16,-11 6 2 15,4 2 0-15,-18-2 1 16,0-2-1-16,-6 4 0 15,-4-3 11-15,-1 3-34 16,0 0-32-16,0-1-127 16,0 0-383-16,0 0 384 15</inkml:trace>
  <inkml:trace contextRef="#ctx0" brushRef="#br0" timeOffset="63964.911">6679 9749 628 0,'5'0'351'0,"-4"0"-52"16,-1-4-38-16,0 4-55 15,-1-2-23-15,0 1-34 16,1 1-20-16,0 0-33 16,0 0-17-16,0 0-35 15,0 0-11-15,0 0-18 16,-1 0-6-16,0 1-2 16,-2 17 0-16,-37 33 1 15,27-26 0-15,2 1-1 16,0 1-2-16,-1-1-3 15,0 2-2-15,2-5 0 16,0-2 0-16,-4-3 2 0,10-1 2 16,2-5 0-16,0-4 0 15,8-6 2-15,-13 0 4 16,6-3-28-16,1-3-31 16,-1 3-72-16,1 0-53 15,-1 0-107-15,-2-12-111 16,2-3 255-16</inkml:trace>
  <inkml:trace contextRef="#ctx0" brushRef="#br0" timeOffset="64214.35">6529 9835 749 0,'0'-4'431'16,"-2"-1"-91"-16,2 3-74 15,0 2-36-15,0-1-65 16,0 0-36-16,0 0-66 16,0 0-23-16,2 1-24 15,16 1-3-15,33 5-3 16,-28-1-1-16,6-4-2 16,3 3 1-16,2-3 0 0,-4 0 1 15,-6-1 21 1,-9 0-19-16,-6-5-46 0,4 3 34 15</inkml:trace>
  <inkml:trace contextRef="#ctx0" brushRef="#br0" timeOffset="65061.399">7178 10114 427 0,'33'-33'246'0,"-28"28"-8"16,-2 2-18-16,0-1-22 15,-2 4-9 1,-1 0-25-16,0 0-21 0,0-1-36 0,0 1-14 16,0 0-18-16,0 0-1 15,1 3-1-15,1 13-2 16,-2 37-14-16,-7-29-7 16,-4 4-12-16,4 4-7 15,-1-6-12-15,-1 4-3 16,-1-6-8-16,-1-4 1 0,-2-2-2 15,1-1-2-15,3-3 2 16,2-3-1-16,3-4 2 16,1-3 2-16,0-4 7 15,0-2-6-15,3 1-32 16,0 0-36-16,0-6-99 16,2-13-65-16,9-33 135 15</inkml:trace>
  <inkml:trace contextRef="#ctx0" brushRef="#br0" timeOffset="65330.189">7154 10129 716 0,'-9'0'380'0,"4"0"-87"0,5 1-28 15,4 7-71-15,-2-7-35 16,-2-1-63-16,1-1-23 15,-1 0-24-15,0-1-5 16,9 1-3-16,12 0 1 16,32 1-3-16,-26 4-1 15,-7-2-4-15,0-1-3 16,-2-2-12-16,-1 2-4 16,0-2-6-16,0 0 4 15,2-2-21-15,-1-2-61 0,2-2 50 16</inkml:trace>
  <inkml:trace contextRef="#ctx0" brushRef="#br0" timeOffset="65805.491">8025 9952 773 0,'0'-3'470'0,"-3"-1"-48"16,2 3-185-16,0 1-37 0,0 0-93 15,0 0-32-15,0 0-45 16,0 0-13-16,0 0-2 16,-7 11 1-16,-4 13-2 15,0 30 2-15,6-16-3 16,0 6 1-16,-2-3 1 15,-4 1 0-15,-3-5-1 16,0-5-2-16,-2 1-3 16,-5-3 0-16,2-1-2 15,3-2-1-15,4-6 0 16,6-3 6-16,3-10-31 16,3-1-66-16,5-8 60 15</inkml:trace>
  <inkml:trace contextRef="#ctx0" brushRef="#br0" timeOffset="66728.175">8316 10184 623 0,'0'2'366'0,"-1"-2"-80"16,0 0-83-16,0-1-40 16,-1 1-67-16,1 0-18 15,0 0-15-15,1 0-6 0,0 0-1 16,5 2-5-16,11 2-7 15,30 34 2-15,-28-34-1 16,1 0-2-16,4-3-8 16,-12 6-4-16,13 0-8 15,0-4-2-15,-1-2-3 16,11-7-1-16,-8-2 0 16,-6-2-1-16,-1-4-1 15,-4-1-1-15,-8-1-3 16,2 0 0-16,-13 0-5 15,-3-1-1-15,-6 2-5 16,-8 3-3-16,0 8-2 16,-3 4 0-16,0 4 1 15,0 6 1-15,-6 0 1 0,3 5 1 16,-4-1 0 0,0 2 0-16,6 5-1 0,2-4 1 15,3 6-2-15,4-2 0 16,8 1 0-16,-1 0 1 15,5-1 1-15,4-2 0 16,1-1 0-16,6 1 1 16,6 1 0-16,1-1 1 15,7-4 2-15,-1-2 1 0,3-4 2 16,0-1 0-16,2-5 2 16,-13-3-1-16,14-5 2 15,0-4 1-15,0-4 6 16,14-3-30-16,-16 0-140 15,4-4 114-15</inkml:trace>
  <inkml:trace contextRef="#ctx0" brushRef="#br0" timeOffset="67085.405">8908 9942 940 0,'-3'-1'493'0,"2"1"-164"0,2 0-147 16,-1 0-41-16,0 0-67 15,0 0-9-15,16 6-8 16,36 15-4-16,-26-17-16 16,5-1-6-16,-1-3-12 15,0-2-2-15,-5-3 29 16,3-1-37-16,-13 0 2 15</inkml:trace>
  <inkml:trace contextRef="#ctx0" brushRef="#br0" timeOffset="68560.327">9886 10135 304 0,'-1'-1'199'16,"0"0"-15"-16,0 0 1 15,0 1 3-15,0 0 9 16,0 0 0-16,-1 0-14 16,1 0-7-16,0 0-27 15,0 0-19-15,0 0-41 16,0 0-22-16,0 0-39 15,0 0-11-15,0 0-12 16,0 0 1-16,1 0 5 0,1 2 2 16,11 10 4-16,39 22 2 15,-17-27-1-15,7-3 0 16,5-4 1-16,4 0-3 16,-4-3-2-16,-2-1-2 15,-3-2-3-15,-2 0-1 16,-2 1-2-16,-6 1-1 15,-7 3-3-15,-9 3 0 0,-1 2-1 16,-3 2 0 0,-1 0 0-16,-1-3 0 0,-19-1 0 15,11 1 2-15,-1-2 1 16,1-1 5-16,-1-1 4 16,0 0-1-16,0 0-3 15,0 0-4-15,-1-8-5 16,-2-2 0-16,-4-1-1 15,-21-31-1-15,11 31 1 16,1 2-1-16,-3 4 1 16,3 1 0-16,-2 3 0 15,-2-1 1-15,3 3 0 16,-1 0 0-16,5-1 2 16,0 1 0-16,13 0 3 15,-2-1-1-15,-2 0 1 16,4 1 1-16,-1-1-4 0,1 1-1 15,0 0-1-15,0 0 0 16,16 0 0-16,32 1 1 16,-24 2 0-16,4 1 0 15,1 8 1-15,-7 2 0 16,6 3 0-16,-2-2 1 16,-4 0-2-16,7-3 0 0,-9-1 1 15,-5 2-1-15,0-2 1 16,-6-1 0-16,-2-5 0 15,-6-2 1-15,1-2 0 16,-2-2 1-16,-1 1 3 16,0 0 1-16,0 0 3 15,0 0 0-15,-15 4 6 16,-32 11 5-16,19-9 12 16,-2 3 4-16,-3-1 3 15,0-4-3-15,5 3-6 16,5-3-3-16,4-3-7 15,8 4-5-15,5-4-6 16,0-1-5-16,7 2-5 16,-4-2-1-16,5 4-5 15,-1-4 1-15,0 0 0 16,0 0-1-16,0 0-27 16,0 0-15-16,0 0 0 0,10 6 17 15</inkml:trace>
  <inkml:trace contextRef="#ctx0" brushRef="#br0" timeOffset="72693.57">11150 9964 384 0,'0'-2'214'0,"0"1"-41"16,0 0-47-16,0 0-53 15,0 0-11-15,0 0-7 16,0 0 1-16,0 0 0 16,0 0 0-16,0 0 10 15,0 0 1-15,0-1 8 0,0 1 4 16,0 0-6-16,0 0 2 16,0 0 2-16,0 0-2 15,0 0-4-15,0 0-5 16,0 0-19-16,0 0-7 15,0-1-14-15,0 1-5 16,0 1-6-16,0 0-3 16,0 0-3-16,0 0-1 0,0 0-2 15,0 0 0-15,0 0-1 16,0 0-1-16,0 0 0 16,0 0 0-16,0 0 0 15,0 0 0-15,0 0 1 16,0 0 1-16,0 0 2 15,0 0 1-15,0 0 2 16,0 0 2-16,0 0 1 16,0 0 1-16,0 0-2 15,0 0-1-15,0 0-3 16,-1 1-3-16,-1 15-2 16,-6 30-2-16,-1-19 0 15,-6 4-1-15,-4 3 0 16,-3 1 0-16,-3-1 0 0,4 1 1 15,3 0 0-15,1-6-1 16,3-2 0-16,0-3 0 16,4-6 0-16,2 2 0 15,4-6 0-15,-1-2 0 16,4-7-1-16,1-2 0 16,3-5 5-16,-3 1 1 15,0 0 1-15,0 0 1 16,0-1-4-16,6-13-1 0,34-35-1 15,-28 23 0-15,4-5-2 16,4-3-1-16,1-4-1 16,0-2 0-16,4-4-1 15,-7-2 0-15,11 4 1 16,-1 1-1-16,8 6 1 16,7 2 1-16,-4 3 0 15,-4 2 1-15,-5 7 0 16,-5 8-1-16,-4 6-1 15,0 4-1-15,-7 8-3 16,-2 2-1-16,-6 7 1 16,-3 5 1-16,-5 4 5 15,-1 7 0-15,-4 9 3 16,-2 3 1-16,-3 6 1 16,-1 0-1-16,2 3-1 0,0-5 0 15,1-3-1-15,0-5 1 16,1-9-1-16,1-1 1 15,1-6 0-15,2-5 0 16,-1-4-1-16,3 0 1 16,0-6 0-16,0 0 2 15,2-3 6-15,-1-4 7 16,1 0-25-16,0 0-36 0,0 0-145 16,0-8-227-16,0-9 266 15</inkml:trace>
  <inkml:trace contextRef="#ctx0" brushRef="#br0" timeOffset="73009.241">11243 10035 453 0,'-15'-2'334'0,"6"-1"78"16,3 3-94-16,-2 0-57 15,6 0-36-15,0 1-70 16,-4-1-35-16,6 0-55 16,0 0-20-16,0 0-21 15,0 0-3-15,18 5 2 0,34 8 0 16,-26-9-5-16,0 0-1 16,-8-2-4-16,6-1-2 15,-2 1-1-15,-1-2-1 16,2 0-1-16,-8-1 2 15,-6-3-20-15,0 0-38 16,-4-1-124-16,0 0-108 16,-2-2 167-16</inkml:trace>
  <inkml:trace contextRef="#ctx0" brushRef="#br0" timeOffset="73946.675">11904 10141 536 0,'6'-1'332'0,"-5"2"-13"15,0-1-43-15,-1 0-36 0,0 0-22 16,0 0-29-16,0-1-17 16,-1 0-41-16,0 0-21 15,0 0-32-15,0-1-14 16,-5 0-25-16,-8-2-11 16,-30-5-14-16,24 12-5 15,-3 6-6-15,0 2-1 16,0 4-1-16,1 1-1 15,7 0 0-15,0 0 0 0,7 0-2 16,-2-3 1-16,7 1-2 16,3-1-1-16,1-3 1 15,6 1-1-15,0-1 1 16,2-2 1-16,8-4 1 16,0 1 1-16,1-7 3 15,3 1 0-15,0-6-1 16,-2-8-7-16,1 1-12 15,-4-8-5-15,0 2-2 16,0-2 5-16,-4-2 8 16,-2 5 4-16,-6 5 3 15,-2 3 1-15,-2 11-6 16,-1 0-4-16,-3 7-2 16,-4 8-2-16,-3 5 9 15,-1 3 3-15,-2 5 2 0,0-1 1 16,-3 5 0-16,1 4 0 15,-1 4 2-15,0 0 0 16,2 4 0-16,1 2 1 16,2-2-1-16,2 6 0 15,1-7 1-15,-7-2 0 16,5-6 1-16,-2-6-1 0,0-5 1 16,9-7 0-16,-9-6 3 15,4 0 3-15,0-7 2 16,-1-1 2-16,-1-7-1 15,1-6-1-15,-6-8-2 16,0-7-2-16,2-1-3 16,3 2-1-16,7 0-2 15,4 4-1-15,3 4-1 16,-2-3-2-16,10 2 1 16,-1 3-1-16,2-3 3 15,12 3 1-15,0-1 5 16,2 0 3-16,10 1 6 15,1-3 3-15,5 0 1 16,1 1-4-16,1 2-3 16,-3 1-4-16,0 3-3 0,-2 2 0 15,-6 2-1-15,-7-1 0 16,-6 5 0-16,-10-2-1 16,-4 3 23-16,-1-1 3 15,-5 0 311-15,0 2-242 16</inkml:trace>
  <inkml:trace contextRef="#ctx0" brushRef="#br0" timeOffset="79619.868">2360 11799 468 0,'29'-8'233'15,"-32"8"-76"-15,1-1-33 16,3 1-46-16,-1 0-12 0,0 0-9 15,0 0-4-15,0 0-2 16,0 0-1-16,5 0 2 16,-3 0-1-16,-2 0 7 15,4 0 2-15,-4 0-1 16,0 0 6-16,0 0 9 16,0 0 9-16,0 0 8 15,0 0-8-15,0-1-21 16,0 0-17-16,0 0-25 15,0 0-4-15,0 0-3 16,0-1-1-16,-1 1-4 16,0 0 0-16,-11-4-6 15,-8 0-1-15,-35 3-1 16,26 8-2-16,-9 6 0 16,8 2-1-16,-3 4 2 15,3 0-1-15,4 5 0 0,-8 1 1 16,5 2-1-16,2 5 1 15,5-5 0-15,7 3-1 16,4-2-1-16,-4-3 0 16,9 0 0-16,1-4-1 15,0 0 1-15,8-2-1 16,-2-2 0-16,0-1 1 0,12-1 0 16,-2 1 0-16,6-3 0 15,6-2 2-15,-4-3 2 16,4-2 3-16,4-1-3 15,1-1 0-15,-1-3 1 16,2 1-2-16,1-3 3 16,3-2-1-16,4-4-2 15,4-1 0-15,-2-4-1 16,-3-3 0-16,1-2-1 16,-7-1-4-16,-3-2-7 15,0 3-1-15,-8 3 0 16,-5 3 4-16,-7 1 11 15,-4 2 5-15,-7 0 1 16,-3 3-1-16,-4 5-4 16,-6-3-1-16,-7 1 1 0,6 3 2 15,-6 0 1-15,4 1 0 16,-4 0-1-16,0-1 0 16,3-2-1-16,-7-3 1 15,10 1-1-15,-4-1 0 16,3 2-2-16,9-2 0 15,2 2 0-15,2 0 0 16,4 2 0-16,1 1-1 16,1-2-6-16,0 2-4 0,0 0-5 15,0 0 1-15,0 0 4 16,14 0 3-16,6 2 4 16,30 4-1-16,-23-1 2 15,1-4 0-15,-4-1 2 16,-3-3 0-16,3 2 1 15,-9 1 1-15,-2-1 2 16,6 1 0-16,-16-2 1 16,7 0 0-16,-6 0 1 15,-3 1 1-15,0 2 0 16,-1-2-2-16,0 1-4 16,-1 0-1-16,0 0-1 15,-1 0 0-15,1 0 1 16,-5 3 0-16,-3 1 0 15,6 13-1-15,-38 24 1 0,29-25 0 16,6 3 0-16,-2-2 0 16,-2 1 1-16,7 3-1 15,-7-7 1-15,2 4-1 16,5-2 0-16,0-1 0 16,-1-1 0-16,4-3 2 15,3-2 0-15,-7-4 0 16,5-1-1-16,-1 0 2 0,-1-3-7 15,1-1-13-15,0-1-53 16,0 0-57-16,0-1 77 16</inkml:trace>
  <inkml:trace contextRef="#ctx0" brushRef="#br0" timeOffset="80880.548">2835 11995 481 0,'2'0'260'0,"0"0"-61"16,-2 0-49-16,0 0-62 15,0 0-17-15,0 0-9 0,0 0 1 16,0 0-1-16,0 0 2 16,0 0-5-16,3 0 0 15,-2 0 13-15,2 0 13 16,-3 0 25-16,0 0 0 15,0 0-20-15,0 0-16 16,0 0-36-16,0 0-11 16,-1 0-10-16,0 0-3 15,0 0 0-15,-6 1 0 0,-10 2-2 16,-30 10-2-16,26-3-3 16,0-4-2-16,1 4-2 15,1-1-1-15,3-2-1 16,7 2 0-16,-4 2-1 15,0-3 0-15,0 1 0 16,-3 3-1-16,7-2 0 16,0 3 0-16,4 0 0 15,-2-3 0-15,5 1-2 16,1-2-1-16,1-1 0 16,0 0-2-16,3-1 3 15,1 1 0-15,6-2 2 16,-1 1 0-16,4-2 1 15,-1 1 0-15,0-2 0 0,-3 2 0 16,1-2 1-16,0-1 1 16,-2-3 0-16,7 1 0 15,-3-3 2-15,1-3-2 16,3-4 0-16,2-4 1 16,5-4-1-16,-1 0-2 15,5-1-6-15,-1-3-3 16,-3 1 2-16,-3-3 4 0,-6 2 6 15,-9-3 1-15,-3 6 1 16,-2 5 1-16,-3-1 1 16,3 11 0-16,-1 0-5 15,-4 3-2-15,4 0-3 16,0 0-1-16,0 0 1 16,-5 11 0-16,4 2 1 15,-34 31-1-15,27-26 0 16,3-4 1-16,8 4 3 15,-2-4-2-15,5 0 3 16,0 5 1-16,-1-5-3 16,-2 1 2-16,1-3-2 15,3 1-4-15,9-1 1 16,-7-3 0-16,7 2 1 16,0-3 3-16,-9-6 4 15,13 0 1-15,-7-5 3 0,-2-4 1 16,6 1 1-16,-2-3 0 15,3-1-1-15,-3 0 6 16,-3-3-28-16,-2 2-36 16,-2 4 33-16</inkml:trace>
  <inkml:trace contextRef="#ctx0" brushRef="#br0" timeOffset="82175.323">3678 11835 700 0,'0'-3'365'0,"-1"2"-91"15,-2 1-31-15,2 0-68 16,0 0-27-16,0 0-50 15,0 0-14-15,-1 0-22 16,1 0-7-16,-2 5-7 16,-5 10-5-16,-26 31-9 15,27-24-3-15,1 2-7 16,-2 3-5-16,0 4-7 16,0 0-4-16,1-4-3 15,-2-2 0-15,3-5-1 16,1-2 1-16,0-4-1 15,1 2 2-15,-1-7-1 16,1 0 2-16,1-4 4 16,0-3 2-16,-1-1 9 15,3-2 4-15,0-1-30 0,0 1-36 16,0 0-122-16,0-9 32 16,3-9 61-16</inkml:trace>
  <inkml:trace contextRef="#ctx0" brushRef="#br0" timeOffset="82505.863">3495 11941 502 0,'-11'5'374'0,"7"-5"85"15,-1 0-162-15,4 0-97 16,1-2-51-16,0 1-76 16,0 1-11-16,2 0-10 15,15 3 4-15,35 5 9 16,-27-6 2-16,-9 0-6 16,13-2-5-16,-2-2-12 15,-1 2-9-15,7 0-16 16,-13 3-4-16,-5-2-6 15,-2-1-1-15,0-2-1 16,-5-2-37-16,2 0 135 0,-7 0-88 16</inkml:trace>
  <inkml:trace contextRef="#ctx0" brushRef="#br0" timeOffset="83740.272">4260 11783 429 0,'0'-2'245'0,"1"2"-14"16,-1-1-23-16,0 0-22 15,0 1-10-15,0-1-25 16,0 1-13-16,0-1-28 15,0 1-14-15,0 0-28 16,0 0-13-16,0 0-22 16,0 0-10-16,0 0-9 15,0 0-1-15,0 0 15 0,13 2 8 16,5 0 6-16,32 0 1 16,-33-6-14-16,7 2-8 15,1 2-9-15,-1 0-2 16,-1 1-5-16,-7 1-1 15,-4-1 0-15,-5-1-1 16,-3 1 1-16,-1 2-1 16,-2 1 3-16,-1-4 0 0,-1 0 1 15,0 0 0-15,-1 4-1 16,-14 9-1-16,-35 28-1 16,30-28-1-16,6 4 0 15,-1-3-1-15,1-2 1 16,5-1-2-16,-5-2 1 15,4-3-1-15,6 1 0 16,-3-4 1-16,8-3 0 16,-3 0 1-16,7-1-3 15,-4 0-3-15,0 0-4 16,0 0 0-16,0-1 2 16,0 1 2-16,0 0 1 15,6-2-1-15,1 0 0 16,2-1 0-16,5 1 0 15,36-1-1-15,-31 7 1 16,-2 1-1-16,-2 6 1 0,-1-1 0 16,1 7 0-16,-1 1 1 15,-3 3 1-15,-2 5 1 16,-6-4 0-16,-2-1 2 16,-3 0 2-16,-5-3 0 15,-5-1 2-15,-1 0 2 16,-6-2 2-16,-2-5 4 15,1 2 14-15,0-2 5 0,0-2 5 16,1-4 1-16,-4-3-8 16,-5-2-3-16,-3-4-3 15,-1 1-2-15,-2-3-4 16,3-2-1-16,-2 2-5 16,11-2-2-16,6-2-4 15,3 1-3-15,12 0-4 16,-3-5 2-16,8 1-30 15,0-5-32-15,-6-2-53 16,15 2 62-16</inkml:trace>
  <inkml:trace contextRef="#ctx0" brushRef="#br0" timeOffset="84932.995">4858 11764 514 0,'28'-31'323'0,"-29"30"-11"15,-2 1-43-15,4-2-83 16,-1 2-47-16,-1 0-64 15,0 0-26-15,0 0-21 0,-1 5 2 16,-2 18-3-16,-8 28-2 16,-3-21-4-16,5 5-2 15,-3 0-2-15,5 5-1 16,-3-4-6-16,3 0-1 16,1-3-2-16,-6-9-1 15,7-6 0-15,-4-7 0 16,4-6 0-16,4-5 9 15,0-1 12-15,2-3-1 16,0 2-1-16,0 1-11 0,3-18-14 16,5-38-3-16,0 22-17 15,7 0-5-15,-1-3-7 16,6 3 2-16,-4 2 13 16,7 3 6-16,2 2 7 15,-1 3 1-15,5 1 1 16,-2 3 0-16,2 6 4 15,-1 1 7-15,-5 7 7 16,-2 2 0-16,-17 5-2 16,9 7-5-16,-2 5-4 15,-1 6 0-15,5 7 4 16,-13 4 4-16,-3 5 6 16,-2 3 2-16,-10 2 1 15,4-2-2-15,-1 1-5 16,0-2-2-16,8-13-3 0,-4 1-1 15,-1-8 0-15,3-3-1 16,0-2 0-16,0-5 1 16,1-4 3-16,-2-2 3 15,3 0 3-15,2-1-12 16,-1 0-43-16,1 0-30 16,-1 0-115-16,0 0-96 15,0 0 179-15</inkml:trace>
  <inkml:trace contextRef="#ctx0" brushRef="#br0" timeOffset="85271.533">4877 11897 644 0,'-7'0'389'0,"1"0"-12"16,-4-1-85-16,14 1-71 16,-4 0-40-16,3 0-66 15,-3 0-26-15,0-1-29 16,0 1-6-16,9 0-5 0,14 0-5 16,29 9-6-16,-24-1-5 15,-4 0-8-15,-3 2-4 16,-3-1-9-16,0 0-2 15,-8-3-2-15,2 0 0 16,-1-2 10-16,-3-4-15 16,9-2-79-16,-6-5-57 0,-1-1 72 15</inkml:trace>
  <inkml:trace contextRef="#ctx0" brushRef="#br0" timeOffset="86205.071">5463 11932 858 0,'-3'4'462'0,"2"-4"-97"15,-1-1-96-15,1-1-80 16,-1 1-48-16,1 0-55 15,0 0-15-15,0 0-19 16,-8-2-6-16,-4-3-9 0,-28-10-4 16,29 15-11-16,-4 1-7 15,5 3-10-15,-4 3-2 16,-1 2-3-16,8 4 0 16,-6 0-1-16,8 4 0 15,0-1-1-15,-6 0 0 16,3-1 0-16,-1-6-1 15,8 3-1-15,-3-4 0 16,9 3-1-16,-3-4 0 0,2 2 0 16,4-1 1-16,1-3 1 15,6 5 0-15,1-9 1 16,3 2 1-16,-8-8 1 16,2-3 1-16,3-7-7 15,-1-4-6-15,6 0-8 16,-4-3-1-16,-2 2 7 15,-5-1 3-15,-4 4 6 16,0 4 1-16,-2 9-3 16,-1 1-8-16,-1 10-3 15,-1 4-1-15,-4 12 4 16,-1 5 9-16,-4 5 4 16,0 4 1-16,-2 2 1 15,-3 0 0-15,2 5 0 16,2 1 1-16,-8 0 0 15,7 2 1-15,1 0-1 0,-4-1 0 16,9-1 0-16,-6-4 1 16,3-7-1-16,-4-2 1 15,-3-13 4-15,5 1 0 16,-10-13 6-16,4 0 0 16,-2-2 0-16,-3-4 0 0,2-4-2 15,0-2 0-15,0-6-1 16,0-1-1-16,5-4-2 15,2-5-3-15,5 1-3 16,4 3 0-16,2 3-2 16,3 2-4-16,1-1-2 15,-1-2 0-15,7-1 2 16,-1-2 1-16,9 0 4 16,5-1-1-16,7 2 6 15,0 2 6-15,8 3 12 16,0 3 6-16,-8 1 3 15,3 2-3-15,-7 2-7 16,3 3-4-16,-2 1-4 16,-3 0-2-16,-3-1-2 15,-4-1-2-15,-2-1-1 16,-2 0 0-16,-1-2-2 0,-3 1-8 16,-2-4-47-16,3 1-36 15,-2-3-162-15,-1 1 159 16</inkml:trace>
  <inkml:trace contextRef="#ctx0" brushRef="#br0" timeOffset="86650.163">5897 11440 699 0,'-3'-7'412'0,"1"0"-16"16,2 2-100-16,0 3-73 15,-2 0-30-15,2 2-70 16,-1 0-34-16,0 0-51 0,0 0-20 16,0 0-11-16,0 14 1 15,-5 8 6-15,-7 33 2 16,-1-26 2-16,3 6-1 16,7-5-3-16,-4 1-3 15,2-4-3-15,1-4-2 16,2 1-1-16,-4-8-1 15,6 1 2-15,-2-3 0 0,1-4 1 16,0 0 2-16,-5-7 4 16,6-1-13-16,0-2-62 15,-6-2-63-15,7 1 72 16</inkml:trace>
  <inkml:trace contextRef="#ctx0" brushRef="#br0" timeOffset="86964.741">5738 11534 619 0,'3'1'409'0,"-7"-2"40"0,0-1-136 15,4 1-93-15,0-1-45 16,0 1-77-16,0 1-29 16,2 0-44-16,15 0-6 15,28 10-6-15,-26-2-2 16,2 0-1-16,-1 1 1 16,0-4-1-16,-7-4 0 0,3 2 2 15,-4-6 19-15,2 1-59 16,0-5 16-16,-3-5 4 15</inkml:trace>
  <inkml:trace contextRef="#ctx0" brushRef="#br0" timeOffset="97503.655">6473 11867 200 0,'-1'-1'163'0,"0"1"41"15,0 0-38-15,-1 0-55 16,1 0-26-16,0 0-38 16,0 0-1-16,0 0 12 15,0 0 10-15,0 0 19 16,0 0-4-16,0 0-9 15,0 0-6-15,1 0-19 16,0 0-7-16,0 0-7 16,0 0-4-16,0 0 0 15,0 0-1-15,0 0 0 0,2 1-1 16,10 4-1-16,-2 0-1 16,37 9-7-16,-25-14-3 15,6 0-6-15,9 0-1 16,0-1-4-16,0 0 1 15,-1 1-3-15,-3 0 0 16,-3 0-1-16,-2 1-1 16,4 1 1-16,-3 3-1 15,0 0-1-15,-1 2 0 0,-3 3 0 16,-3 0 1-16,-2 0 1 16,-2 0 0-16,-2-4 1 15,-2-3 1-15,0-3 3 16,2 0 0-16,-2-4 3 15,1 0 0-15,1-5 1 16,-2-2-1-16,-3-3-3 16,0-1-8-16,-7-1-13 15,-2 2-8-15,-3 3-12 16,-1 1 2-16,-6 4 2 16,2 2 5-16,-4 2 6 15,-2 1 4-15,0 1 5 16,-1-1 3-16,-3 1 2 15,1 1 2-15,-4 0 2 16,1 1 0-16,1-2 2 0,0 0 0 16,0 0 2-16,0 0 4 15,0-2 14-15,3 1 8 16,2-1 12-16,2 1 4 16,5 0-4-16,0 0-2 15,2 1-5-15,2-1-3 16,0-1-8-16,0 1-7 0,1 0-11 15,0 0-6-15,0 0-5 16,13-1 0-16,10 1 2 16,24-1 3-16,-20 6 2 15,2 0 4-15,-3 5 4 16,5-1 0-16,-7 4 1 16,-3 1-1-16,0 0-2 15,-4-1 0-15,-2-1-1 16,-3-2 1-16,2 0 0 15,-7-4 2-15,-3-2 2 16,3 0 1-16,-6-3 4 16,1-3 1-16,0 0-1 15,-4 2-1-15,1 0-3 16,1 0-2-16,0 0-2 16,-1 0-2-16,0 0-5 15,0-1-1-15,-1 1-1 0,-16-4-2 16,-32 0 2-16,29 11 0 15,-8-2 3-15,1 3-1 16,0-1 1-16,3 2-1 16,4 0 1-16,2 1-1 15,4-2 0-15,1-1 0 16,2-1-1-16,3-2-1 16,3 3 0-16,2-1 0 0,0 0 0 15,1 1-1-15,1 1-1 16,0-2 1-16,2 1 1 15,0 0 7-15,2 1-44 16,1-1-38-16,2-2-149 16,1-3 135-16</inkml:trace>
  <inkml:trace contextRef="#ctx0" brushRef="#br0" timeOffset="100366.888">8067 11638 475 0,'30'-29'259'0,"-30"26"-45"15,1 2-34-15,0 1-46 16,-1-1-23-16,0 1-36 0,0-1-10 15,0 0-6-15,0 0 4 16,0 0 24-16,0-1 7 16,0 1 3-16,0 0-6 15,0 0-29-15,0 0-17 16,-1 0-25-16,0 1-6 16,-10 1-10-16,-11 6-1 15,-32 13 0-15,28-9 0 16,-2 5 0-16,-3-2-1 0,-1 1-1 15,1 1 0-15,2 0-1 16,-1 2 0-16,6-2 0 16,5 1 0-16,8 1-3 15,1 0 0-15,4-1-2 16,0 3 0-16,-2-1-1 16,5 1 0-16,2 0-1 15,2 0 0-15,10 0 0 16,5 2 1-16,-2 2 2 15,6-5 2-15,0-4 2 16,-6-3 1-16,8-3 2 16,-1 1 0-16,0-5 0 15,4-5 2-15,-1-2 2 16,0-4 0-16,2-7-1 0,4-1 1 16,1-2-3-16,10 2 0 15,-4 0-2-15,-1-1 0 16,-5 2-1-16,-9 0 0 15,-3 2 1-15,-7 2 2 16,-3 3 1-16,-5 0 2 16,0 4 2-16,3-1 1 15,-11-2 1-15,4 2 0 0,-6-2-5 16,-1 0-2-16,-3 1-2 16,-2 1 1-16,-3-2-1 15,-10 1 1-15,-1 1 1 16,-4-1-2-16,0 2 1 15,7 0 0-15,3 2-2 16,1-1-1-16,1 1 1 16,4 0-1-16,5-1 1 15,3 0 0-15,6 0-1 16,-1-1 2-16,0 1-2 16,0 1-2-16,0-1-2 15,1 1-2-15,0-1 0 16,0 0 2-16,18 0 2 15,29-3-1-15,-26 4 0 16,3-2 0-16,5 2 1 16,-3 3 0-16,1-1 2 0,-5 2 0 15,-8 0 1-15,1-2 0 16,-3 0 0-16,0-2 1 16,-1 0 0-16,1-2 1 15,-7 2 1-15,3-2 1 16,0-1 2-16,-8 1-1 15,1 0 1-15,-5 0-1 16,3 2-4-16,0 0-1 0,0 0-1 16,0 0-3-16,0 0 1 15,0 0 1-15,-11 4 0 16,2 1 0-16,-25 25 1 16,27-16 2-16,1 3 0 15,-4-1 1-15,2 3-1 16,-1-2 1-16,1 0-1 15,3-1 0-15,-1 0 0 16,2-1-2-16,1-2 1 16,1 2 0-16,0-1 0 15,2 0 0-15,1-1 1 16,-3-4 0-16,3-5 0 16,0-1 0-16,0 1 1 15,0-4 0-15,0 0-13 16,0 0-12-16,0 0-46 0,0-1-29 15,0-1-95-15,0 1-109 16,3-10 196-16</inkml:trace>
  <inkml:trace contextRef="#ctx0" brushRef="#br0" timeOffset="101219.981">8649 11869 513 0,'3'-6'329'15,"2"0"-28"-15,1 3-94 16,-4-3-30-16,-2 1-43 16,0 1-16-16,-1 3-31 15,0 0-10-15,0 0-16 16,0 0-8-16,0 0-5 0,-11 0-1 16,-6 0-6-16,-26 4-4 15,25 1-8-15,-2 2-7 16,0 1-7-16,-2 3-4 15,3 1-6-15,-1 0 1 16,3 1-5-16,5 0 0 16,0 0-2-16,3 4-3 15,2-3 2-15,1 2-1 16,3-1 1-16,0 0-2 0,3-4 2 16,1 4-1-16,1-5 0 15,0 2 0-15,5 3 0 16,0-7 1-16,2 1 1 15,-1-2 0-15,4-1 1 16,0-1 2-16,2 0 1 16,1-6 1-16,1-1 2 15,-1-2 1-15,0-6 0 16,3 2-2-16,2-7-1 16,1-1-1-16,4-4-1 15,-3-2 1-15,0 0 0 16,-3 2 0-16,-6 3 2 15,2 0 0-15,-9 3 1 16,-2 0-2-16,-1 6-1 16,-7 1-2-16,4 6-4 0,-2 2-3 15,-5 3-2-15,4 5 0 16,-3 4 3-16,-2 1 2 16,3 0 1-16,0 2 0 15,1 1-1-15,0 0 1 16,2 3-1-16,3-1 0 15,0-2 2-15,9-1-1 0,0 1 1 16,3-3 1-16,3-1 0 16,-10-3 1-16,11-5 3 15,-6-3 0-15,6-6 1 16,3 0 1-16,1-7 0 16,6 1 2-16,-1-4-12 15,-2-5-23-15,-2 2-74 16,-5-2-61-16,-2 2 95 15</inkml:trace>
  <inkml:trace contextRef="#ctx0" brushRef="#br0" timeOffset="102419.541">9013 11238 632 0,'-1'-1'329'0,"0"0"-94"15,0 0-39-15,0 0-68 16,0 0-22-16,1 0-19 16,0-3-1-16,1-1-4 15,-1 3-2-15,9-1-12 16,10 1-5-16,32-28-12 16,-25 26-3-16,1 4-13 15,-4-1-8-15,-2 4-13 16,-1 1-5-16,-7 0-5 15,-3 4-1-15,-3-2 0 16,-2 6 1-16,-3 0 2 16,-2-1 4-16,-2 1 3 15,-12-5 2-15,2-1 0 0,-2 1-2 16,-4-4-3-16,5 3-2 16,-6-3-1-16,2-1-1 15,1 0-2-15,-2-4-1 16,8 0-2-16,6 1-1 15,-2-1-3-15,9 2-3 16,-3 0-4-16,0 0-1 0,0-1 3 16,6 0 2-16,3 0 2 15,2 1-1-15,-1 0 1 16,31 8-1-16,-28-1 1 16,-4 2 0-16,1 2 0 15,-5 1 0-15,3 1 2 16,1 0 0-16,-4 1 2 15,5 2 0-15,-9-1 0 16,1 2 1-16,-4-1 1 16,-4 2 1-16,-1-1 2 15,0 0 2-15,-1-1 2 16,-4-8 1-16,-4-1 2 16,-5-6 0-16,-6-1 1 15,1-2-1-15,0-5-1 16,3-3-1-16,2-4-2 0,4-1 0 15,4-2-4-15,2 2-3 16,5 4-2-16,2 1-3 16,4 3-2-16,1-1-13 15,5 3-60-15,0 1-39 16,3 0-203-16,3 0 204 16</inkml:trace>
  <inkml:trace contextRef="#ctx0" brushRef="#br0" timeOffset="102902.083">9600 11086 627 0,'10'0'399'0,"-10"-6"17"0,0 4-117 15,-4 2-100-15,3 0-53 16,0 0-77-16,0 0-24 15,-1 0-20-15,-2 8-1 16,-5 8 2-16,-9 33 3 16,11-25 2-16,4 1 1 15,-2 1-4-15,-1-3-4 16,5 3-9-16,-4 1-2 16,4-4-5-16,0 1 0 15,-1-5-1-15,0 0 0 0,-3-1 2 16,1-3 1-16,-1-3 4 15,0-3 3-15,0-6 1 16,0-1 1-16,0-5-72 16,-2-4-45-16,2-4-137 15,-2-6-127-15,2-3 236 16</inkml:trace>
  <inkml:trace contextRef="#ctx0" brushRef="#br0" timeOffset="103197.225">9433 11271 593 0,'-1'-3'365'0,"0"-2"-52"15,-1 3-104-15,1 1-36 16,0 0-48-16,1 0-16 15,0 0-14-15,9-5-8 16,20-2-14-16,23 0-7 0,-23 9-10 16,-4 1-6-16,3 0-12 15,-4 1-5-15,-4-3-11 16,-1 0-2-16,-8 0 0 16,0-2 4-16,-6 1-66 15,-1-2-17-15,4 3 31 16</inkml:trace>
  <inkml:trace contextRef="#ctx0" brushRef="#br0" timeOffset="104002.541">9991 11770 485 0,'40'-36'276'15,"-29"25"-22"-15,1 4-26 16,-5 2-39-16,-1 2-10 0,-5 2-28 16,-1 1-18-16,0 0-35 15,0 0-24-15,0 0-36 16,0 0-8-16,-1 0-7 15,-4 13 2-15,-2 6-2 16,-15 29 1-16,14-24 1 16,-1 2-1-16,2 4-3 15,-2-2-3-15,2 3-6 16,1-2-2-16,0-6-2 16,3 3 0-16,0-11 1 15,0 1 1-15,0-3 2 16,2-5 2-16,0-1 7 15,0-7 1-15,-1-5-44 16,0-3-31-16,-1-8-123 16,3 1-102-16,-1-10 177 0</inkml:trace>
  <inkml:trace contextRef="#ctx0" brushRef="#br0" timeOffset="104301.63">9926 11833 649 0,'-5'-4'368'0,"3"1"-57"16,3-1-71-16,-1 3-83 16,0 0-33-16,0 0-29 15,7-4 4-15,11-4 7 16,32-10-2-16,-24 13-12 15,1 3-11-15,1 1-22 16,-3 2-14-16,-10 2-19 16,2 0-7-16,-3 1-8 15,-3 1 1-15,3-4 8 16,-3 0-7-16,-2-1-82 16,7-1-66-16,3 2 77 15</inkml:trace>
  <inkml:trace contextRef="#ctx0" brushRef="#br0" timeOffset="105434.719">10854 11533 634 0,'-36'30'336'0,"29"-23"-80"15,1-4-31-15,4-3-63 16,-2 0-30-16,5-2-46 15,-1 1-19-15,0 0-30 16,0 0-6-16,6-1 1 16,13-3 3-16,28-7 14 15,-23 10 3-15,0 2-5 16,2 3-4-16,0 5-18 16,1 0-8-16,-3 3-10 15,0 1-1-15,-9-1-2 16,1-2 0-16,-4 1 1 15,-6-1 1-15,1-4 2 16,-6 6 3-16,-9-4 4 16,-4-3 1-16,-7 5 0 0,-6-5-2 15,-2 1-3-15,0-1-3 16,-3-2-2-16,5 1-1 16,2-2-3-16,3-1-1 15,7 0-1-15,1-1-2 16,5 1 0-16,3 0-2 15,3 0-7-15,1 0-3 16,0 0 0-16,0 0 0 16,0 0 9-16,0 0 2 15,9 0 1-15,3 2 0 0,2 1-1 16,30 12 1-16,-25-7-1 16,2-1 0-16,4 3-1 15,-2 0 1-15,4 4 0 16,-3 0 1-16,-10 2 0 15,0 3 1-15,-4-2 1 16,-1 2 0-16,-7 0 2 16,-1-1 0-16,-5 2 1 15,-8-1 2-15,0-2 8 16,-6 1 6-16,-2 0 13 16,-4-4 7-16,-6 0 9 15,0-3 0-15,-6-8-7 16,1 0-4-16,-1-3-13 15,-1-1-4-15,-1-4-8 16,4-1 0-16,3-5-4 0,7 1 1 16,7 0-1-16,-1-1-2 15,8-2-2-15,-2-1-1 16,5-2-12-16,9-1-25 16,2 0-64-16,4-3-11 15,12 6 57-15</inkml:trace>
  <inkml:trace contextRef="#ctx0" brushRef="#br0" timeOffset="106666.725">11589 11528 452 0,'25'-28'243'16,"-27"27"-30"-16,1-3-9 15,1 3-12-15,-1 0-6 16,1 0-23-16,-1 0-12 16,1 1-34-16,-1 0-18 15,-1 0-40-15,1 0-15 0,-2 8-23 16,-8 18-4-16,-11 35-2 16,17-22 0-16,-3-4-1 15,-5 0-2-15,2 0-1 16,-3-3-2-16,0-2 0 15,3 1 0-15,0-5-1 16,2-3 1-16,3-4-2 16,1-1 1-16,1-9 1 15,0-2 3-15,2-6 13 16,1-3 1-16,1-4-4 16,0 5-3-16,0 0-14 15,0 0-3-15,0-13-2 16,2-2-2-16,15-29-1 15,-9 27-3-15,8-4-1 0,2-1 0 16,2-3-1-16,6-3 2 16,3-7 0-16,1 1 1 15,7-8 2-15,0 1 1 16,3 0 0-16,-1 1-1 16,-5 12 1-16,-5 3 0 15,-6 14-1-15,-3 4-1 16,-4 8-2-16,-2 4-2 0,-6 8 0 15,-3 6 2-15,-3 9 6 16,-2 7 6-16,-5 3 7 16,3 4 1-16,-4-1 1 15,0-2-1-15,0-3-2 16,-3-2-1-16,-4-4-2 16,5-3-1-16,-1-2-1 15,4-2 0-15,5-3 1 16,-6-3 0-16,2-2 1 15,0-4 1-15,-1-2 3 16,0-2 1-16,1-5 2 16,-1-2-13-16,1-4-52 15,-2-4-38-15,3-3-135 16,1-3-103-16,2-3 208 16</inkml:trace>
  <inkml:trace contextRef="#ctx0" brushRef="#br0" timeOffset="106967.795">11681 11686 761 0,'-10'0'374'16,"5"0"-132"-16,5 2-34 15,-2-4-76-15,2 1-27 0,0 0-22 16,0 0-3-16,0 0 4 15,10 0 5-15,9-1-7 16,31 1-8-16,-24-2-17 16,0 3-8-16,-1 0-11 15,0 1-5-15,-3 1-7 16,-1-1-5-16,-4-1-7 16,-2 0-1-16,-6 2 0 15,-2-1-23-15,-6 0-90 16,2-1-62-16,-3 0 88 15</inkml:trace>
  <inkml:trace contextRef="#ctx0" brushRef="#br0" timeOffset="107850.564">12431 11674 738 0,'1'-7'372'0,"-1"7"-116"16,-5-2-28-16,-3 2-61 16,-3-1-32-16,-4 1-39 15,-4 3-13-15,-2 1-15 16,-2 3-7-16,-2 0-16 15,0 3-5-15,-1-1-16 16,-1 0-7-16,8 2-10 16,-2-1-5-16,10 0-3 15,4 2-3-15,2 0-4 16,5-1 0-16,1 0 1 16,2-1 0-16,8 1 4 15,2-1 3-15,4-3 3 16,1-1 2-16,2-6 4 15,0-2 0-15,3-6-1 16,-4-2-6-16,2-5-15 0,-1-1-5 16,-5-1-6-16,2-3 4 15,-8-1 1-15,-3 3-3 16,1 2-4-16,-5 3-2 16,1 11-3-16,-2 0 3 15,-2 7 6-15,0-5 1 16,0 3 13-16,-5 20 3 0,-11 32 1 15,2-23 0-15,0 5 1 16,2 5 3-16,1 7 2 16,2 3 5-16,-1-1 4 15,0-1 0-15,0-7-1 16,3-1-3-16,-1-3-2 16,1-1-1-16,-2-6 2 15,-1 1 1-15,-1-5 0 16,-1-5 0-16,2-6 4 15,0-4 4-15,-2-6 3 16,-1-5 2-16,0-4-3 16,-4-5-3-16,5-6-5 15,0-2-1-15,3-5-5 16,7-1 0-16,0-1-3 16,3-2-1-16,3-2-2 15,0-2-2-15,12-2-1 0,3 3-1 16,5-3 1-16,1 2 0 15,2 0 25-15,2 1 14 16,0 2 25-16,3 3 11 16,2 4-7-16,0 3-6 15,1 6-16-15,4 2-7 16,-4 1-13-16,-2 3-2 16,-6 1-6-16,-2 0-1 0,-3 1 3 15,-5-2 0-15,-2-6-14 16,-8-2-26-16,-4-5-26 15,9 1 26-15</inkml:trace>
  <inkml:trace contextRef="#ctx0" brushRef="#br0" timeOffset="109633.162">2069 13539 569 0,'6'-44'283'0,"-3"36"-83"16,2 3-26-16,-1 3-34 0,-1-1-3 15,0 2-5-15,-3 1-5 16,0 0-27-16,0 0-19 16,-1 0-29-16,-1 0-8 15,1 0 1-15,0 0 4 16,-5 16-4-16,-37 34-5 15,30-25-7-15,-4 2-5 16,-2 4-6-16,-3 0-5 0,-4 1-6 16,4 2-2-16,-1-4-4 15,2 3 0-15,1-2-1 16,-5-4-1-16,6 4 0 16,1-5-1-16,6 3 0 15,1-3 1-15,0-3-1 16,0 1 0-16,3-3 0 15,3 0-1-15,-1-5 0 16,6-2-1-16,0-4-3 16,2-3-1-16,9-3 0 15,5-1 1-15,7-3 3 16,6-6 1-16,6-2 3 16,1-4-2-16,-3 0 1 15,-5 0-1-15,-2 0 0 16,-3 4 1-16,0 1 3 0,-2 1-3 15,-7 1-29-15,0-2-22 16,-4 0-80-16,-1 5-49 16,-2-1 112-16</inkml:trace>
  <inkml:trace contextRef="#ctx0" brushRef="#br0" timeOffset="109980.745">1968 13748 673 0,'1'-2'396'16,"-1"-3"-32"-16,1 1-182 15,-1 3-16-15,0 0-51 16,0 0-16-16,0 0-33 16,9 1-12-16,4 1-9 15,25 6-6-15,-24-4-8 16,6-1-3-16,1-4-4 16,7-2-2-16,0-2-3 0,-2-2-2 15,-1 0-1 1,-2-3-1-16,0 3 2 0,1-1-41 15,-5 0-133-15,0 1 110 16</inkml:trace>
  <inkml:trace contextRef="#ctx0" brushRef="#br0" timeOffset="110431.121">2102 13400 832 0,'-4'-7'378'0,"2"4"-171"0,1-3-28 16,1 5-76-16,0 0-30 16,0 0-43-16,4 1-8 15,19 2 14-15,30 5 12 16,-21 1 16-16,-5-6 2 15,7-2-6-15,0 1-7 0,-5-7-14 16,-2 2-6-16,-9 1-10 16,4-4-2-16,-3 2-3 15,-3-1 4-15,0-6-28 16,-7-1-41-16,8-2 26 16,3-2-6-16</inkml:trace>
  <inkml:trace contextRef="#ctx0" brushRef="#br0" timeOffset="110943.152">2875 13320 700 0,'-5'5'382'16,"-6"1"-41"-16,-5-3-136 15,0 6-72-15,1 4-29 16,-2 1-53-16,5 3-17 15,1-3-18-15,2 1-6 0,1-4-4 16,4 1 1-16,4-1 1 16,1-5 0-16,7 2-1 15,-1-1 0-15,10-1-2 16,-2 1 2-16,7-6 2 16,0-1 1-16,2-1 2 15,-1-1 0-15,-9-3 3 16,4 0 2-16,-12-6 3 15,0-6 1-15,-3 1-2 16,-5-4-1-16,-4 1-4 16,-5-1-1-16,3-1-4 15,-4 0-2-15,-2 5-6 16,-3 2-3-16,-1 7-6 16,1 6 8-16,-4 4-46 15,6 4-65-15,-6 2 76 0</inkml:trace>
  <inkml:trace contextRef="#ctx0" brushRef="#br0" timeOffset="112132.339">3061 13924 450 0,'0'-1'269'0,"0"0"-22"16,0 0-46-16,0 0-59 16,0 0-15-16,0 0-14 15,0 0-2-15,0-1 0 16,0 1-4-16,0 0-9 15,0 0-11-15,0 0-25 16,0 0-14-16,0 0-26 16,-1 0-7-16,-3 1-6 15,-13 5-3-15,-37 15-2 16,31-8-1-16,-1 0-1 16,-2 0-1-16,4 1 0 15,1 3 0-15,1-2-1 0,1 1-1 16,4 3-1-16,0-2-1 15,4 3 0-15,1-2-1 16,5 1-1-16,1-1-1 16,8 0-3-16,2-3 0 15,9 0-1-15,2 0 0 16,4 0 4-16,3-2 3 0,-2-6 4 16,-5-3 2-16,8-1 2 15,-3-5 2-15,0-3 2 16,1-2 2-16,-6-2 3 15,-5 0 4-15,0 1-40 16,-4-3-29-16,-2-4-142 16,-3 0 119-16</inkml:trace>
  <inkml:trace contextRef="#ctx0" brushRef="#br0" timeOffset="112815.411">3314 13978 701 0,'-16'0'388'0,"0"0"-105"15,5 0-98-15,1 0-28 16,6 0-69-16,3 2-23 16,1-1-46-16,0-1-14 0,0 0-12 15,0 0 0-15,2 1 13 16,11 7 6-16,4 1 4 16,28 14 3-16,-23-18 3 15,-8-3 3-15,2-2 2 16,-6-3 2-16,4-6-1 15,9 4-1-15,-4-8-3 16,0 1-3-16,-9-1-5 16,-3 0-3-16,-4 4-1 15,0 1 0-15,-2 6-1 16,-2 1-2-16,-4-2-5 16,4 3-4-16,0 0-3 15,-7 2 1-15,-6 2 2 16,-37 15 0-16,33-8 2 15,0 2-1-15,-9-1-1 16,3 0 1-16,-2 1-1 0,-4-2 0 16,7 2 2-16,2 0-1 15,5 0 2-15,4 0-2 16,6 1 1-16,4 0 0 16,3-4 0-16,1 2 1 15,4-2 0-15,4-1 1 16,6 1 0-16,3 0 2 0,5-2 2 15,2-2 1-15,-3-2 3 16,2-2-1-16,1-2 2 16,-6-1 0-16,2-3 1 15,-2-1 1-15,-12-2 2 16,8 2-4-16,-6-4-40 16,-3 0-40-16,3-3-163 15,-3-3 146-15</inkml:trace>
  <inkml:trace contextRef="#ctx0" brushRef="#br0" timeOffset="113228.829">3777 13856 791 0,'-1'-11'454'0,"1"6"-105"16,-5 1-93-16,4 1-42 16,0 6-94-16,0-3-35 0,0 0-50 15,-3 9-10-15,-7 17 12 16,-13 25 4-16,14-22 1 15,-1-4-4-15,-1 1-13 16,-1 2-2-16,1-2-8 16,-1 1-3-16,3-5-2 15,1 1-2-15,1-4-1 16,3-2-1-16,4-5 1 16,-4-2 0-16,2-2 1 15,2-4-1-15,-4-2-26 16,5-4-29-16,0 1-85 15,0 0-70-15,1-2 125 16</inkml:trace>
  <inkml:trace contextRef="#ctx0" brushRef="#br0" timeOffset="113519.943">4006 13768 988 0,'0'-1'489'16,"0"1"-182"-16,-1 3-79 16,0-3-103-16,-1 0-42 0,-7 16-32 15,-22 38-5-15,19-20-1 16,1 2-2-16,0-2-3 16,0 2-7-16,-4-3-14 15,4-2-3-15,4 0-5 16,1-2-2-16,2-3-1 15,-3 0 0-15,-1-5 1 16,1-1 1-16,4-6 12 16,6-2-15-16,-3-5-82 15,1-5 36-15,-2-8 0 16</inkml:trace>
  <inkml:trace contextRef="#ctx0" brushRef="#br0" timeOffset="114267.565">4640 13604 694 0,'-1'-1'341'0,"0"0"-124"15,1 0-30-15,0 0-70 16,0 0-17-16,0 0-16 16,0 0-1-16,10-2 3 15,7 0-3-15,37 4-1 16,-29 5-3-16,1-1-3 16,6 1-3-16,-9-3-17 15,5-2-7-15,0-1-17 16,-6-1-7-16,2-5-5 15,-6 2 0-15,1-1-1 16,-5-2-6-16,-5 3-43 16,-3-2-40-16,-6 3-105 15,-1 1-249-15,-2 7 286 16</inkml:trace>
  <inkml:trace contextRef="#ctx0" brushRef="#br0" timeOffset="114715.9">4558 13802 737 0,'-3'2'372'0,"0"-1"-127"16,4 2-52-16,-1-3-48 15,0 0-23-15,0 0-1 16,0 0-2-16,14 8 2 15,32 13-6-15,-21-18-8 16,3-1-5-16,0-3-14 0,8 0-8 16,-3-1-18-16,-5 0-11 15,-2 2-20-15,-9-3-4 16,-6 1-7-16,-5 0-1 16,-7-1 0-16,3 0 3 15,-3 2-28-15,0 0-22 16,0 0-117-16,0 0 112 0,0 0-6 15</inkml:trace>
  <inkml:trace contextRef="#ctx0" brushRef="#br0" timeOffset="120203.278">5678 13680 189 0,'41'-10'151'0,"-43"10"3"16,2 0-21-16,0 0-18 0,0 0-3 16,0-1 7-1,0 0 0-15,2 0 0 0,0 0 0 16,-2 0 0-16,0 0 7 16,0 0-1-16,0-1-15 15,0 1-15-15,0 0-40 16,0 0-18-16,-2 1-18 15,-7 2-3-15,-13 6-4 16,-26 13-2-16,27-11-5 16,-4 1 0-16,9 2-2 15,1 1-1-15,-2 0-1 16,9 2 0-16,-9 0-1 16,4-1 0-16,2 1-3 15,3 2-2-15,5 0-3 16,2-3-1-16,3-1-1 15,3-4 2-15,5 0 5 0,3 0 1 16,2 1 3-16,-2-2 0 16,7-4 1-16,0-3 1 15,5-1 1-15,8-1 0 16,2-7 2-16,4-1 1 16,-5-9 2-16,2-2 1 15,-3-5 3-15,-9-4 1 16,5 4 1-16,-5-1-1 0,-6 3 4 15,2 4 4-15,-9 1 14 16,-4 5 11-16,-4 2 16 16,-3 3 3-16,-6-1-7 15,0-1-10-15,-6 0-17 16,-1 0-9-16,-5-1-6 16,1 1-4-16,-3 1-5 15,-2 1-2-15,3 3-4 16,-5 2-1-16,0 1-1 15,-4 1-1-15,-3-1 1 16,4 1 0-16,1 0 0 16,9 1 0-16,4 0-1 15,2 1-1-15,5 1-2 16,0 0-1-16,2 0-4 16,3 0 2-16,0 2-34 15,1-5-29-15,0 0-103 0,0 0-59 16,0 1 141-16</inkml:trace>
  <inkml:trace contextRef="#ctx0" brushRef="#br0" timeOffset="120614.276">6209 13798 624 0,'0'-2'420'0,"-7"-4"62"16,4 1-172-16,-1 5-95 16,-1 0-44-16,-2 3-84 15,-5 4-28-15,0 5-40 16,0 2-9-16,5 3-5 16,3 0 0-16,-1-1-2 15,4-2 0-15,-1-3 2 16,-2-4 1-16,2-1 5 15,-1-3 4-15,1-2-63 16,1-1-50-16,0-1 59 16</inkml:trace>
  <inkml:trace contextRef="#ctx0" brushRef="#br0" timeOffset="122042.808">6487 13636 331 0,'-1'-1'215'0,"0"0"10"0,0 0-36 16,0 0-37-16,-1 0-9 16,-2-1-20-16,1 0-4 15,2 1-10-15,0 0-5 16,0 0-11-16,0 0-10 15,-1 0-20-15,1 0-9 16,0 0-19-16,0 1-3 16,0 0 2-16,1 0 4 0,0 0 13 15,6 0 2-15,20-1-7 16,31-6-9-16,-19-3-15 16,7 5-6-16,-7-1-8 15,4 4-2-15,-15 1-3 16,-4 0 0-16,-6 3-1 15,-11 0-2-15,-1 5 0 16,-5-1-1-16,-6 10 1 16,0 4 1-16,-4 3 2 15,-7 3 0-15,-2 2 0 16,-1 1 1-16,-7 1-2 16,2-1 0-16,6-1-1 15,0-4 1-15,8-2-1 16,2-3-1-16,2 0 1 15,1 1-1-15,0-3 1 0,1 1 0 16,0-4 0-16,1-6-1 16,0 0-19-16,1-1-15 15,0-6-38-15,-1-1-21 16,4-4-132-16,-1 3 148 16</inkml:trace>
  <inkml:trace contextRef="#ctx0" brushRef="#br0" timeOffset="122379.563">6554 13763 848 0,'-4'-1'410'0,"0"0"-144"15,2 0-31-15,1 0-85 16,0 1-45-16,0 0-67 16,0 0-12-16,1 0 7 15,0 0 7-15,20 9 11 16,35 11-2-16,-26-17-7 16,-3-2-4-16,-1-1-13 0,-1-1-6 15,-5-3-5-15,5 3-2 16,-13-3 1-16,-1-2 1 15,1 0 7-15,-8-2-22 16,8 3-89-16,-1-1-63 16,-9 3 81-16</inkml:trace>
  <inkml:trace contextRef="#ctx0" brushRef="#br0" timeOffset="123376.381">7296 13631 373 0,'0'-1'210'16,"0"0"-31"-16,0-1-2 15,0 1-22-15,0 0-7 16,0 0 7-16,0 0 4 16,0 0 2-16,0 0-11 0,0 0-37 15,0 0-18-15,0 0-33 16,0 0-11-16,-1-1-14 16,0 1-5-16,0 0-8 15,0 0-5-15,0 0-4 16,0 0-3-16,-17-8-1 15,-29-5-2-15,26 14-2 16,-16 1-2-16,5 1-3 16,3 3 0-16,1-3-1 15,-1 3-1-15,14 1 0 16,-4-1-1-16,4 2-2 16,7-1 0-16,-7 3-5 15,4-1 0-15,3-1-3 16,2 2-1-16,4-1 4 15,3 1 1-15,7-1 4 16,2 1 2-16,2-1 1 0,1 1 0 16,0-3 0-16,3 2 1 15,1-2 0-15,5 1 0 16,-1-5 2-16,1-2 0 16,4-3 2-16,0-6 0 15,4-4 1-15,-4-3-1 16,-3-3 0-16,-4-2-1 0,-1-2 0 15,2 1-1-15,-2-1 0 16,-1 7-2-16,-7 3-1 16,-1 3 0-16,-9 8-4 15,-2-1-5-15,-4 7-5 16,5-4 0-16,0 0 3 16,-5 6 4-16,1 12 3 15,-32 29 1-15,21-26 2 16,1 2 0-16,2 1 1 15,2 2 0-15,-7-1 1 16,4 3 0-16,0-2 0 16,-4 0 0-16,10 3 0 15,-3-3 0-15,0-3 0 16,6-3 0-16,-1-6-1 16,1-1 2-16,4 0-1 15,-2-2 1-15,3-3 0 16,1-4 0-16,4-3 3 0,-1-1 5 15,6-6-43-15,6-6-35 16,5-10-112-16,6-7 104 16</inkml:trace>
  <inkml:trace contextRef="#ctx0" brushRef="#br0" timeOffset="124180.17">7802 13622 428 0,'2'-3'290'0,"-2"-1"24"16,2 0-43-16,-4 3-71 15,1 0-18-15,0 0-34 16,0-1-8-16,0 0-22 16,0 1-13-16,0 0-29 0,0 0-9 15,-4 0-11-15,-4-1-7 16,1 1-7-16,-4-1-8 16,-25-1-9-16,20 2-2 15,-7 0-4-15,0 1-1 16,-3 0-5-16,-1 1-1 15,2 3-7-15,1 0-1 16,1 3-4-16,1 0 0 16,3 1-1-16,2 2-1 0,3 0 0 15,2 2 0-15,3-2-1 16,4-1 0-16,1 0-1 16,5 0 1-16,0 0 0 15,2-1 2-15,4 2 1 16,-2 0 0-16,4 0 0 15,1 3 0-15,3-3-1 16,1 0 1-16,-7-6 0 16,10 1 1-16,2-5 1 15,2-4-1-15,13-2 0 16,-4-6 1-16,7-5-14 16,2 1-11-16,-3-5-14 15,-7 0-6-15,-1 3 12 16,-4-2 11-16,-6 3 14 15,0 2 5-15,-12 4 1 16,-1 5 2-16,-4 3-3 16,-7 6-4-16,0 2-1 0,-3 8-2 15,-5 4 5-15,5 1 2 16,-5 4 1-16,-3 1 0 16,1 5 0-16,-1 2 1 15,-3 0 1-15,2 4 1 16,-1-6 0-16,-3-3-1 0,6 1 0 15,2-3 0 1,3-4-1-16,5 3 0 0,1-5 1 16,1-6 0-16,5-4 2 15,-3-4 4-15,5-1-34 16,1-2-28-16,-3-2-114 16,0 1-15-16,5-4 106 15</inkml:trace>
  <inkml:trace contextRef="#ctx0" brushRef="#br0" timeOffset="124862.569">8152 13537 390 0,'8'-2'249'15,"-3"2"47"-15,-4 6-25 16,-8 4-44-16,2 5-10 16,-11 3-51-16,3 0-19 15,-9 4-23-15,-5-1-17 0,3 1-37 16,-5 1-17-16,4 2-22 15,2 1-5-15,6-4-9 32,8-11-2-32,0 1-6 0,-19 33-2 15,3-7-3-15,5 2-1 16,17-20-1-16,-4-4 0 0,6 5-1 16,1-6 1-16,1 0-1 15,7 0 1-15,2-3-1 16,-1 1 1-16,8-3 0 15,-1-3 1-15,5-4 0 16,2 0 1-16,4-4 0 16,4-4-1-16,5-3 0 15,3-5-1-15,-7-4-1 16,1 0 0-16,-6 0 1 16,-10-3 0-16,-3 3 1 15,-2 1 1-15,-6 0 4 16,-3 3 1-16,-4 6 2 15,-8 1-2-15,0 5-5 16,-4 2-2-16,-6 2-2 16,1 5 0-16,-8 1 0 0,5 0 1 15,0 2 2-15,0 3 1 16,5-1 1-16,3-1 1 16,3-1-3-16,4-3 0 15,3 3-3-15,2 1 1 16,2 2 2-16,5-5 8 15,1 1-63-15,3-3-35 16,4-1 52-16</inkml:trace>
  <inkml:trace contextRef="#ctx0" brushRef="#br0" timeOffset="128494.088">8611 13675 622 0,'-1'0'322'0,"0"0"-100"15,0 0-42-15,0 0-73 16,1 0-33-16,0 0-10 16,0 0 3-16,0 0 10 15,6 0 6-15,6 0-5 16,-1 0 0-16,29 0 7 16,-27-2 1-16,-4 2-5 15,-2 0-6-15,0 3-15 16,-3-1-7-16,2 1-16 0,-2 0-6 15,7 1-8-15,1-1-4 16,5 0-4-16,4 1-3 16,1-4-3-16,2 0 0 15,-1-3-1-15,0-1 0 16,-4-1 0-16,-2-1-1 16,-5-1 0-16,-3 4-1 15,-6 0 0-15,0 2 0 0,-2 1 0 16,-1 0-2-16,-1 0-24 15,0 0-34-15,0 0-90 16,0 0-59-16,-3 5 120 16</inkml:trace>
  <inkml:trace contextRef="#ctx0" brushRef="#br0" timeOffset="129494.728">9544 13421 251 0,'69'-14'202'15,"-55"11"15"-15,-5-2-31 16,0 2-17-16,2 2-23 16,-5-1-11-16,-6 1-13 15,3 0-7-15,-4 0-17 16,0 0-10-16,1 1-11 15,0 0 5-15,-1 0 11 16,1 0 7-16,-1 0-5 16,-1 0-8-16,0 2-19 15,-4 8-9-15,-1 3-13 16,-39 24-7-16,28-21-11 16,-9-4-4-16,-5 1-7 15,0 1-3-15,-5 2-5 16,5 3-4-16,-1 3-1 0,1 3-2 15,1 0-1-15,3 0 0 16,1 1 0-16,8-3 0 16,4 6-1-16,3 3 1 15,7 3-1-15,-4 3 0 16,7 0 0-16,0-5 1 16,4 1 0-16,1-3-1 0,5-2 0 15,-1-5 1-15,3-7-1 16,4 0 1-16,-2-13-1 15,6 1-33-15,8-7-142 16,-1-5-127-16,6-4 177 16</inkml:trace>
  <inkml:trace contextRef="#ctx0" brushRef="#br0" timeOffset="133733.015">9883 13713 248 0,'-1'0'200'0,"0"0"32"16,0 0-44-16,-1 0-70 15,1 0-25-15,0 0-30 16,0 0-5-16,0 0-10 16,0 0-2-16,0 0 9 15,0 0 7-15,0 0 15 16,0 0 5-16,0 0-6 16,-1 0-8-16,1 0-11 15,0 0-5-15,0 0-11 16,0 0-7-16,0 0-13 15,0 0-5-15,0 0-4 0,0 0-2 16,0 0 1-16,1 0 1 16,0 0 3-16,0 0 1 15,0 0 6-15,0 0 0 16,-2 0-1-16,2 0-1 16,0 0-6-16,0 0-3 15,0 0-4-15,0 0-1 16,0 0 0-16,0 0-1 15,0 0 0-15,0 0 1 0,0 0 1 16,0 0 0-16,0 0 0 16,0 0-1-16,5 0-2 15,8 0 0-15,10 0-1 16,33 1 1-16,-23-1 0 16,6 0 0-16,-3 1-1 15,1 1-1-15,-6 2 0 16,-9-1-1-16,-4 0 1 15,-5 0 0-15,-9 0 0 16,-1-1 1-16,-3-2 3 16,-1 0 10-16,0-1 24 15,0 0 2-15,0 0-1 16,0-1-8-16,0 1-25 16,0 0-1-16,0 0-3 15,0 0-1-15,-1 0-1 0,1 0 2 16,0 0-27-16,0 0-24 15,0 0-95-15,0-1-65 16,0 1 128-16</inkml:trace>
  <inkml:trace contextRef="#ctx0" brushRef="#br0" timeOffset="134805.883">10670 13564 740 0,'0'-1'332'0,"0"0"-156"16,0 0-31-16,0 0-56 16,0-1-12-16,0 1-18 15,-1 0-2-15,0 0 3 16,0 0 4-16,-3 1 1 15,-12 4-7-15,-28 21-12 16,26-13-9-16,-3 3-15 0,-3-1-5 16,4 3-7-16,2 0-2 15,2 3-2-15,4 0 1 16,0-2 1-16,4 3 2 16,6-1 0-16,1-2-1 15,4 2-1-15,2 0 0 16,5-4 1-16,0 1-1 0,6-1 1 15,0-6-1-15,5 0 1 16,0-2 1-16,5-4 1 16,-1-2 0-16,-4-8 1 15,6 0 0-15,-9-11-1 16,2 2-1-16,3-3 0 16,3-3 0-16,-1 2 3 15,-1-3 2-15,-3 4 2 16,-7-2 1-16,-4 5 5 15,-1 1 6-15,-6 0 8 16,0 0 4-16,-5-1-1 16,-1 0-1-16,-4 2-5 15,-3-3-2-15,-3-2-7 16,-5 0-5-16,-2 0-4 16,-2 3-3-16,-2 2-4 0,4 2-1 15,2 5-4-15,0 2-1 16,5 1-1-16,-3 3 0 15,-5 0-2-15,4 1 0 16,0 2-2-16,4-1 0 16,8 6-2-16,1-3 2 15,4 6-34-15,6 1-32 16,4-5-108-16,-2 1-100 16,8 0 172-16</inkml:trace>
  <inkml:trace contextRef="#ctx0" brushRef="#br0" timeOffset="135152.905">10959 13785 784 0,'-4'3'483'0,"0"-1"-22"16,0-1-240-16,3-1-28 15,0 0-86-15,0 0-28 16,0 0-43-16,-2 4-11 15,-4 8-12-15,0-1-4 16,-12 21-3-16,14-25-1 16,4 0 16-16,-3 0-23 0,4-2-94 15,3-5-58-15,-1-5 75 16</inkml:trace>
  <inkml:trace contextRef="#ctx0" brushRef="#br0" timeOffset="136388.832">11586 13412 463 0,'-3'2'285'0,"0"-2"-17"15,4 4-39-15,-1-4-59 16,0 0-20-16,0 0-28 16,-1 0-12-16,0 0-14 0,-1 4-6 15,-2 4-1-15,-1 1-1 16,1-3-1-16,-2 1-3 15,-9-2-13-15,-33 24-7 16,23-24-19-16,-1-4-7 16,-2 0-14-16,1 2-5 15,0 1-9-15,1-4-3 16,-1 0-3-16,4 2-1 16,1-2-1-16,4 3 0 0,7-1 0 15,1 1 0-15,6-2-1 16,2-1-1-16,3 3-2 15,-1-3-2-15,0 0 0 16,0 0 1-16,0 0 3 16,0 0 0-16,0 0 0 15,0 0 0-15,0 0 0 16,2 4 1-16,1 5-1 16,-2-2 0-16,1 2 1 15,-2 3-1-15,-6 24 2 16,0-26-1-16,-2-2 1 15,1 0-1-15,-1-4 0 16,2 1-1-16,1 1 1 16,5-2 0-16,2 0 0 15,-1-2-1-15,-1-2 2 16,0-1-1-16,0 0 0 0,0-1 0 16,12-2-1-16,4-3 0 15,34-10-1-15,-28 9 0 16,3 3-1-16,0-1 1 15,-3 2 0-15,1 0 1 16,-4 4-1-16,2 3 0 16,-3 1-1-16,-2 6 1 0,-5 1-1 15,-2 0 1-15,-2 5 0 16,-3 0 0-16,-2 0 1 16,-2 2-1-16,-1 1 1 15,-2 2 1-15,-6 2 1 16,-1 0 0-16,-3-2 1 15,-3-2 0-15,-1-1 2 16,-2-2 1-16,1-4 0 16,-3-3 1-16,-2-3 2 15,-1-4 1-15,-1-2 2 16,3 2 1-16,2-4 1 16,-2-4 1-16,7-5-3 15,4-1 0-15,4-4-5 16,4 6-3-16,0-1-5 15,-4 0-4-15,11 6-7 0,3 0-28 16,9-1-77-16,3 2-64 16,1-4-184-16,4-2 224 15</inkml:trace>
  <inkml:trace contextRef="#ctx0" brushRef="#br0" timeOffset="137176.495">11866 13411 768 0,'1'-6'375'0,"-2"4"-117"15,1 1-29-15,0 1-59 16,0-1-23-16,0 1-59 16,0 0-25-16,0 0-20 0,-1 0-6 15,0 0 8-15,-4 13 3 16,-1 6-2-16,-11 28-4 15,2-24-7-15,0 3-4 16,-6-2-6-16,-2 1-5 16,-2-1-6-16,1-2-4 15,7 2-3-15,-1-3-2 16,6-1-1-16,2 1-1 16,4-2 0-16,4 0 0 15,4 2-1-15,-2-2 0 0,-2-1 0 16,5 1-1-16,-4-3 2 15,6-1-1-15,6-3 0 16,-3 2 2-16,4-10 0 16,2 1 2-16,5-5 0 15,4-5 2-15,11-3-2 16,0-6 0-16,-1-4-2 16,-1 1-2-16,-1-1-1 15,0 3 1-15,-6 0 1 16,-4 1 2-16,-7 2 5 15,-5-2 1-15,-6 3 3 16,-4 2 0-16,-6 0-2 16,-4 1-1-16,-7 3-6 15,0 0-2-15,-2 5-3 16,-1 0 0-16,4 4 0 0,-3 1 0 16,6 1-2-16,3 0 0 15,3 2 1-15,4 2-1 16,1 2 2-16,1 1-1 15,2 2 0-15,2-1 1 16,2 1 0-16,-1-1 0 16,0 2 1-16,3-3 0 0,5-3 11 15,1-1-6-15,5-9-76 16,0-5-52-16,1-6 66 16</inkml:trace>
  <inkml:trace contextRef="#ctx0" brushRef="#br0" timeOffset="137705.023">12266 13176 789 0,'-8'0'388'16,"1"1"-128"-16,2 2-60 16,3 0-60-16,-2 1-29 15,4-4-39-15,0 0-11 16,2 4-17-16,5 14-6 15,24 33-5-15,-15-25-1 16,-3 8-3-16,7 4-1 0,-2-1-5 16,0 2-2-16,1-5-5 15,-5 0-3-15,-3-2-4 16,-1 1-1-16,-3 1-2 16,-4-1 1-16,-4-1-1 15,-6 2 9-15,-3-1 18 16,-1 3 6-16,-6-2 10 15,-3 1-4-15,-3-1-11 16,-2-8-5-16,0-2-5 16,1-8-3-16,0-8-2 15,1 1 0-15,3-9-3 16,-4-2 2-16,6-4-27 16,2-7-25-16,4 3-63 15,2-4-39-15,8 1-170 16,5 5 197-16</inkml:trace>
  <inkml:trace contextRef="#ctx0" brushRef="#br0" timeOffset="138242.351">12889 13479 846 0,'-7'-5'392'16,"6"5"-172"-16,1 1-25 15,0-1-73-15,0 0-20 16,0 0-29-16,0 0-12 16,14 2-7-16,8 4-4 15,30 9-2-15,-25-9-2 0,-2-4-2 16,0 5-1-16,-2-5-6 16,0 1-2-16,2-2-9 15,-6-4-4-15,0 1-9 16,-5-5-2-16,-4 2 13 15,-2-1-24-15,-4 3-84 16,-1-2-116-16,-2 5 114 16</inkml:trace>
  <inkml:trace contextRef="#ctx0" brushRef="#br0" timeOffset="138610.166">12801 13677 835 0,'3'-6'422'0,"5"2"-145"15,2 1-75-15,0-1-15 0,3 3-29 16,-1-1-11-16,6 2-37 16,3 1-14-16,5 5-26 15,1 0-9-15,5 1-13 16,-3 0-7-16,-2 0-13 16,3-2-7-16,-8-1-9 15,-1-3-1-15,-2-1-3 16,-7-2 2-16,2-2 0 15,1 2-14-15,-4 0-126 16,3 2 96-16</inkml:trace>
  <inkml:trace contextRef="#ctx0" brushRef="#br0" timeOffset="207770.925">14069 13358 445 0,'9'-4'287'16,"-9"3"-25"-16,1 0-72 15,3-4-22-15,-4 4-29 16,4-2-13-16,-4 2-11 16,0 0-7-16,0-1-17 15,0 1-8-15,0 0-27 16,0 0-15-16,0 0-17 0,0 0-9 16,0 0-2-16,0 1 1 15,0 0 3-15,3 10 1 16,0 13 0-16,-2 26-1 15,-12-26-1-15,4 2-2 16,-6-1-2-16,0 5-1 16,6-1-2-16,-5-3-2 0,3 3 0 15,0-1-2-15,-7-3 0 16,-4 3 1-16,-1-6-1 16,3 0 0-16,4-1 0 15,3-2 0-15,5-4 0 16,0-4-1-16,2-5 2 15,3-4 2-15,1-2 7 16,0 0 7-16,0 0-54 16,0 0-60-16,2-10-248 15,5-8 213-15</inkml:trace>
  <inkml:trace contextRef="#ctx0" brushRef="#br0" timeOffset="208169.593">14171 13676 983 0,'-2'-4'466'0,"-1"-1"-181"16,1 2-37-16,1 0-92 16,0 2-43-16,0 0-69 15,0 0-22-15,0 0-18 16,0 1-2-16,-1 0 1 15,0 4 1-15,-2 11-1 16,-6-1 1-16,-15 26-1 16,21-26 1-16,3-5 1 15,-6-1 0-15,7-5 16 16,-2-3-7-16,4-4 291 16,-2 3-222-16</inkml:trace>
  <inkml:trace contextRef="#ctx0" brushRef="#br0" timeOffset="209468.252">14566 13390 381 0,'-28'27'295'15,"27"-26"20"-15,3-2-123 16,-4-2-44-16,2 2-55 0,0 0-13 16,0 0-7-16,0 0 0 15,0-1-2-15,0 1-1 16,0-1-3-16,2-3-2 16,10-3-3-16,-1-1 0 15,33-27-11-15,-22 25-7 16,-1 2-13-16,3 3-9 15,-5 6-12-15,-1 1-3 16,-3 3-4-16,-3 3 0 0,-3 1-1 16,-2 0-2-16,-4 4 1 15,-3 2 1-15,-7 2 2 16,-3 7 1-16,-7 0 2 16,-4 0 0-16,-3-1-2 15,1-5 1-15,-1-2-1 16,0-4 0-16,11-3-1 15,-2-2 1-15,10-2 2 16,-1-3 2-16,-1-3 3 16,7-2-3-16,2-3-5 15,9-1-4-15,3 1-5 16,-2-2 1-16,6-1 1 16,-4 3 1-16,7 2-1 15,0-1 1-15,-2 6-1 0,3 0 1 16,-5 5-1-16,1 4 0 15,-4 3 0-15,-1 3 0 16,-4 3 1-16,-4 4 0 16,-5 2 2-16,-5 2 0 15,-3 2 0-15,-3-1 1 16,-5 0 1-16,-1 2 0 16,-6-2 1-16,-3 1 0 0,-1-6 9 15,-1 1 7-15,8-6 12 16,1-5 8-16,0-7 6 15,3-7-1-15,-7-8-4 16,4-4-6-16,7-5-14 16,1 1-4-16,5-3-10 15,1-1-3-15,5 1-4 16,0 2-3-16,5 3-2 16,-3 3-12-16,-2 2-44 15,9 3-31-15,-4 1-117 16,6 3-79-16,1 4 183 15</inkml:trace>
  <inkml:trace contextRef="#ctx0" brushRef="#br0" timeOffset="210219.979">15105 13290 553 0,'-1'-1'378'16,"0"0"5"-16,0 0-184 15,0 0-40-15,0 0-59 16,0 1-6-16,-1 0-15 16,1 0-4-16,-8 21-8 15,-13 30-7-15,8-20-12 16,7 0-4-16,-7 2-7 15,-7-1-4-15,2-3-10 0,-1 2-6 16,1 0-6-16,3-2-3 16,-3 2-3-16,1-5-1 15,6-3-1-15,1-2 0 16,10 0-2-16,1-2 0 16,7-1 0-16,1 0 1 15,6-2 0-15,6 3 1 16,7-3 2-16,-3 0-2 15,7-7 4-15,-8-4 0 0,4-7 1 16,3-6 1-16,3-4-1 16,2-1 0-16,-3-5 1 15,-3 1-2-15,-6-5 0 16,-5-1 1-16,-5-1 0 16,-2-1 1-16,-7-1 0 15,-4 3-1-15,-7 5-1 16,-4 4-1-16,-1 5-2 15,-2 2-1-15,-3 8 0 16,1 3 4-16,-4 8 1 16,-1 1 0-16,2 1-4 15,0 2-3-15,5-1-1 16,2 1 0-16,6 2 0 16,5 0 0-16,1 3 0 15,3 0 0-15,6-4 15 16,0-1-8-16,7-2-81 0,-1-6 382 15,4-8-259-15</inkml:trace>
  <inkml:trace contextRef="#ctx0" brushRef="#br0" timeOffset="-213230.578">15748 13451 334 0,'1'-4'233'0,"0"1"-3"15,1-2-58-15,1 1-16 16,-3 2-18-16,1-2 1 0,-1 3-4 16,1 0-5-16,-1 0-17 15,1 0-15-15,-1 0-29 16,0 0-12-16,0 0-18 15,0 0-4-15,0 1-10 16,0 0-7-16,0 2-7 16,3 17-5-16,5 32-5 15,-8-24 1-15,0 1 1 16,0 1 0-16,-2-4 1 16,2 0 0-16,0-2 0 15,-2-1 1-15,-1-1 1 16,-2-4 1-16,1-2 2 15,1-2 2-15,3-3 1 16,0-5 1-16,0-3-2 16,0-1 23-16,0-2 32 0,0-1 2 15,0 1 4-15,0 0-25 16,0 0-35-16,0 0-4 16,0 0-3-16,0-2-2 15,0 0 0-15,0 1-1 16,0-1-1-16,0 1 1 15,0-1-2-15,2-3 1 0,-1-2-1 16,10-4 0-16,35-31 0 16,-25 25-1-16,9-5 1 15,-3-2 0-15,8-5 1 16,-9-2 1-16,8-4 0 16,6-2 0-16,-2-4-1 15,9 1 0-15,-5 2 0 16,-3 7 0-16,-7 8 0 15,-4 5-1-15,-7 8-1 16,-3 3-1-16,-5 7-16 16,-2 1-43-16,-2 1-121 15,-4 4 118-15</inkml:trace>
  <inkml:trace contextRef="#ctx0" brushRef="#br0" timeOffset="-201471.834">19016 4928 472 0,'0'-2'255'15,"0"1"-66"-15,0 0-81 0,0 1-26 16,0 0-26-16,0 0-6 16,0 0-2-16,0 7 3 15,-2 2 6-15,1 2 3 16,-1 0 1-16,-5 26-2 16,-1-25-5-16,-1-1-4 15,1 2-9-15,-1 4-6 16,-3 3-9-16,-1 1-3 0,-2 1-4 15,-3 0-2-15,-2 0-2 16,0 1-3-16,-2 0-4 16,-1-1-3-16,-2 1-1 15,-1-2 0-15,1 1-1 16,0-1 0-16,7-1-2 16,1-3-1-16,8-2 1 15,0-2-1-15,6-1 0 16,-2 0 0-16,5-2 0 15,0 1-1-15,2 1-1 16,3-1 1-16,2-4 1 16,1 2 0-16,2-2 2 15,2-1 0-15,2-3 1 16,3 0 2-16,7-3 1 16,-6-5 0-16,10 2 0 15,-4-2-1-15,-3-4 0 0,7 1-1 16,-5-5 0-16,1 2-1 15,-1 1-2-15,-1 1-12 16,-2 0-52-16,-2 2-45 16,-2 0-133-16,-3 1-202 15,-4 4 289-15</inkml:trace>
  <inkml:trace contextRef="#ctx0" brushRef="#br0" timeOffset="-201052.18">18897 5224 547 0,'-4'0'300'0,"1"0"-60"16,3 1-50-16,0-1-59 0,0 0-14 16,0 0-9-16,0-1-2 15,14 0-5-15,1-2-6 16,34-6-20-16,-26 7-9 15,-1-1-25-15,2 3-11 16,-5 0-14-16,0 1-3 16,-2 1-3-16,2 0-2 0,-4-2 0 15,-1-2-1-15,2 2-1 16,-1-1 8 0,-1-1-46-16,1-3-48 0,0 0-157 15,-5-3 143-15</inkml:trace>
  <inkml:trace contextRef="#ctx0" brushRef="#br0" timeOffset="-200538.944">19002 4877 469 0,'-2'-3'300'0,"2"2"-3"15,1 0-69-15,-1 0-74 16,0 0-27-16,0-1-28 16,0 1-10-16,4 0-18 15,9 0-5-15,4 0-9 16,28-4-3-16,-23 1 3 15,1 1-1-15,7-2-10 16,1 0-6-16,6-1-11 16,-1-2-5-16,1 0-8 15,-5 0-3-15,-5-1-4 16,-1 2-2-16,-6 1-2 16,2 1 19-16,-2 3-80 0,-2 1-54 15,-2 2-223-15,-7 5 192 16</inkml:trace>
  <inkml:trace contextRef="#ctx0" brushRef="#br0" timeOffset="-196986.838">19793 5504 279 0,'31'0'172'0,"-27"-3"8"16,-4 1-10-16,3 2-13 16,-3 0-7-16,0 0-18 15,0 0-9-15,0 0-18 16,-1-1-6-16,1 0-16 16,0 0-6-16,0 0-9 15,0 0-7-15,-1 0-10 16,0 0-4-16,0-1-8 15,0 1-4-15,0 0-8 16,-7 0-4-16,-5 0-8 16,-5 1-3-16,-23 11-4 15,23-2-3-15,-7 1-2 16,0 5-1-16,-3 0-1 0,1 5 0 16,1 2 0-16,2-2 0 15,-2-4 0-15,3 0 0 16,0-2-1-16,3-1 0 15,7 2-2-15,1-2 0 16,4-1-2-16,5 0-1 16,6 1 0-16,5-1 1 15,12 3 1-15,1-2 1 16,6 1 3-16,0-3 1 0,-1-2 0 16,1 0 1-16,-1-5 0 15,-1 0 1-15,0-3 2 16,-2-1-1-16,-4-3 3 15,2-1 0-15,-7-3 2 16,0-2-14-16,-1 0-97 16,-3-2-88-16,-4-5 110 15</inkml:trace>
  <inkml:trace contextRef="#ctx0" brushRef="#br0" timeOffset="-196258.793">19987 5556 352 0,'-1'0'256'0,"0"0"26"16,0 0-90-16,0 0-55 15,-1 0-14-15,2 0-7 16,3 6-12-16,-2-2-24 16,13-2-10-16,30 29-14 15,-28-30-4-15,1-1-13 16,-1 0-6-16,-3-6-9 15,1 1-4-15,0 2-2 16,-4-8-1-16,0 4-1 16,0-3-2-16,-3-3-2 15,0 5-1-15,-3-5-3 16,-4-1 1-16,-1 8-4 16,-3-1 0-16,-3-1-4 15,-1 7-1-15,-3-4-1 16,-2 0-2-16,-1 9 1 0,-2-3 0 15,-2 12 2-15,-4 2 0 16,-3 5 0-16,-3 2 2 16,-1-5-2-16,4 4 1 15,3-3-1-15,1 0 0 16,7 4 0-16,-1-4 0 16,8 0 1-16,3-1-1 0,0-4 1 15,4 2 0-15,3-2 0 16,1 1 1-16,3-1 1 15,5-2 1-15,0-4 3 16,5 1 1-16,2-3 4 16,-1-1 0-16,7-3 0 15,3-1 1-15,1-5-4 16,3 0 1-16,-3-3-3 16,-1-1-1-16,-2 4-1 15,-5-3 0-15,-4 2 3 16,-1 0-14-16,-3 4-37 15,-2-1-31-15,-7 3-96 16,-2-1-59-16,-4 1 143 16</inkml:trace>
  <inkml:trace contextRef="#ctx0" brushRef="#br0" timeOffset="-195836.704">20484 5374 569 0,'-5'0'372'0,"-1"6"20"16,0 4-158-16,-5 7-90 16,-3 5-30-16,1 8-38 15,-3 4-12-15,4-2-23 16,3 6-9-16,-2-4-10 16,-1-5-2-16,3-1-5 15,-3-2-2-15,2-1-4 16,4-1-1-16,1-2-2 15,-9-4 0-15,4-3 1 16,-2-2-1-16,-5-3 1 16,11-1 1-16,-1-6-5 15,3-2-23-15,4-6-123 0,-2-5-129 16,13-2 164-16</inkml:trace>
  <inkml:trace contextRef="#ctx0" brushRef="#br0" timeOffset="-195489.871">20749 5359 836 0,'-3'4'404'0,"2"6"-153"15,-4 2-42-15,-5 5-72 16,4 6-28-16,-6 4-36 16,-5 5-13-16,4 4-15 15,-3-5-4-15,2 4-6 16,-2-5-6-16,0-1-10 16,0 3-4-16,0-3-6 15,1 0-1-15,1-3-1 16,-1-4 0-16,2-1-2 0,2-4-1 15,4-5 10-15,2-2-22 16,5-9-59-16,0-2-110 16,7-11 106-16</inkml:trace>
  <inkml:trace contextRef="#ctx0" brushRef="#br0" timeOffset="-194899.586">21217 5054 662 0,'-3'4'329'0,"3"1"-112"16,-1-1-33-16,1-4-45 15,0 0-8-15,8 0-16 16,13 0-11-16,27-4-30 16,-24 0-13-16,2 0-15 15,6-1-3-15,2 0-10 16,1 0-7-16,-8-3-12 16,-4-1-4-16,-4 3-3 15,-5 0-2-15,-3 6-3 16,-3-1-27-16,-5 3-81 15,-3 3-67-15,-3 5 97 16</inkml:trace>
  <inkml:trace contextRef="#ctx0" brushRef="#br0" timeOffset="-194552.193">21119 5302 681 0,'0'-1'388'0,"0"1"-40"15,0 0-104-15,0 0-61 16,0 0-28-16,0 0-29 15,10 2-4-15,18 4-16 16,23 3-9-16,-24-5-21 16,3-2-11-16,-6-2-21 15,2 0-10-15,6-3-17 16,-2-2-4-16,-1 0 10 16,3-1-20-16,-8-1-70 15,-1-2-543-15,-7 3 429 0</inkml:trace>
  <inkml:trace contextRef="#ctx0" brushRef="#br0" timeOffset="-193207.614">22474 4914 705 0,'0'-2'344'0,"-1"1"-127"16,1 1-42-16,-1 0-89 16,-1 0-25-16,1 0-28 15,0 0-9-15,0 0 6 16,-1 2 7-16,-7 15 0 0,-15 27 1 15,12-23-4-15,-3 6-3 16,-7-1-5-16,-4-2-3 16,4 5-6-16,1-3-4 15,-1 1-6-15,4 3 0 16,-5-5-3-16,3-4 0 16,1 1-2-16,0-1 0 15,3-2 0-15,-2 2-1 16,5-3 0-16,0-1 1 0,3-2-1 15,3 1 0-15,2-2-1 16,5 2 0-16,1-2 0 16,3 0-1-16,2-1 0 15,4-2 1-15,2-2 2 16,1-3 0-16,4-3 5 16,1-3 0-16,6 0 2 15,-2-4-1-15,2 2-1 16,-3-1-1-16,4-4-1 15,4-1-1-15,3 0 1 16,0-2-1-16,-3-2 0 16,2 2 3-16,-6-1-51 15,0 0-54-15,-3 1-302 16,-5 0 262-16</inkml:trace>
  <inkml:trace contextRef="#ctx0" brushRef="#br0" timeOffset="-192824.114">22350 5237 782 0,'-9'-4'392'0,"9"4"-130"16,-3-3-47-16,3 3-97 15,0 0-38-15,0-1-45 16,0 1-9-16,2 0 1 16,15 0 2-16,26 2 3 15,-24-4 4-15,4 1 8 16,0-2 8-16,7 0 0 15,1-1-6-15,2-3-14 16,-1 2-11-16,-3-1-10 16,1 1-3-16,-5-1-1 0,-1 2-4 15,-12-4-64-15,-4 1-47 16,-4 1-162-16,-4-2 162 16</inkml:trace>
  <inkml:trace contextRef="#ctx0" brushRef="#br0" timeOffset="-192340.889">22475 4806 728 0,'-3'0'351'0,"4"2"-151"0,-1-2-44 16,0 0-58-16,0 0-15 16,0 0-2-16,12 2-3 15,9 1-8-15,32 1-3 16,-18-4-5-16,4-3-3 16,-2-3-10-16,-2-3-7 15,-6 1-12-15,-5 1-8 16,4 2-11-16,-7 0-3 0,2 4-4 15,-5 1-2 1,-6 0 0-16,1 3-2 0,-9 0-58 16,-2 2-40-16,-2 4-148 15,-2 1 148-15</inkml:trace>
  <inkml:trace contextRef="#ctx0" brushRef="#br0" timeOffset="-191787.475">23320 4726 674 0,'-4'-5'372'16,"1"2"-77"-16,-5-1-74 0,7 3-83 16,-9-6-41-16,-1 2-44 15,-21-4-14-15,26 14-16 16,-1 1-2-16,5 4 1 15,-8-3 1-15,3 1-2 16,10 2-2-16,-6-4-3 16,6 1-3-16,-3 0-4 15,0-1-1-15,8 2 0 16,-5-1-1-16,4-4 2 16,1 0 1-16,2-3 2 15,4 0 1-15,5-2 1 16,-2-3 1-16,1-4-1 15,-3-2-1-15,-1-1-2 16,1 2 1-16,-10-3 1 16,-3 3 0-16,-3 0-3 15,-3-3-2-15,-4 5-8 0,0 0-2 16,-1 1-5-16,-2 5 1 16,-1-3-4-16,-1 4-14 15,0-2-57-15,-4 0-70 16,-1 2 92-16</inkml:trace>
  <inkml:trace contextRef="#ctx0" brushRef="#br0" timeOffset="-190869.214">23182 5466 479 0,'1'-3'277'16,"8"1"-30"-16,1 0-40 15,-3 2-49-15,-3-1-11 16,-3-1-21-16,0 2-16 16,-2 0-26-16,0 0-11 15,0 0-17-15,0 0-7 16,0 0-10-16,0 0-7 16,-19 9-7-16,-42 27-3 0,31-22-9 15,0 3-2-15,0-3-6 16,5 6-2-16,1-3 0 15,2 1-2-15,4 1 0 16,3-1-1-16,3-1 0 16,1-3 0-16,6 1-1 15,1-3-1-15,5 4 1 16,2-3-1-16,2 0 1 16,3-2 1-16,5-3 1 15,2 0 1-15,6-2 4 16,2-1 1-16,3-4 2 15,2-2 1-15,1-4 4 16,2-1-13-16,-1-5-54 16,-5-1-55-16,-1-4 60 15</inkml:trace>
  <inkml:trace contextRef="#ctx0" brushRef="#br0" timeOffset="-190254.608">23373 5496 827 0,'-2'8'371'0,"-1"-2"-178"15,1 2-38-15,1-1-57 16,1 1-19-16,1-1-22 16,1-2-10-16,1-2-10 15,11 2-2-15,33 23-7 16,-26-28-3-16,0-2-4 16,-3-6-4-16,0 2-4 15,-1 0-2-15,-3 0-3 16,-3 0 0-16,-2-1 4 15,-6-2 0-15,-3 1 4 16,-3 1 3-16,-5-3-2 0,2 4-1 16,-4 5-5-16,-4 1-2 15,0 2-6-15,-4 1-1 16,-2 0-2-16,3 6 0 16,-5-1-1-16,0 2 1 15,1 6-1-15,-4-4 0 0,6 8 1 16,1-1 0-16,-3-1 0 15,11 1 0-15,-1-3 0 16,6 0 1-16,6 0-1 16,-1-1 0-16,4-1 1 15,-1-1 0-15,4-2 3 16,5-1 1-16,1-4 2 16,4 1-1-16,5-2 2 15,-2-2 3-15,4-3 0 16,2-4 0-16,-1-3 9 15,3-1-13-15,2-3-69 16,-2-3-71-16,2 1 76 16</inkml:trace>
  <inkml:trace contextRef="#ctx0" brushRef="#br0" timeOffset="-189773.771">23924 5392 701 0,'-3'0'483'16,"2"0"17"-16,-2 1-289 15,2-1-52-15,0 0-93 16,0 0-18-16,-4 5-20 16,3 12-5-16,-38 34-8 15,28-27 1-15,-3 6 3 16,-1 0 0-16,2-2-1 15,-4-3-2-15,3-3-5 16,4 1-3-16,-1-3-2 16,2 1-1-16,2-2 0 15,3-2-1-15,-2-5 1 16,4 1 0-16,2-5 1 0,0-2 0 16,-1-3 7-16,-2-3-6 15,3-1-55-15,1 0-46 16,0 0-176-16,2-4 167 15</inkml:trace>
  <inkml:trace contextRef="#ctx0" brushRef="#br0" timeOffset="-189436.17">24205 5384 738 0,'-3'0'412'0,"-7"1"-61"15,4 3-108-15,2 5-81 16,-1 3-26-16,-2 7-31 16,-4 5-14-16,-1 1-17 15,4 6-8-15,-4-5-13 16,-1 3-4-16,-3-4-12 15,-4-4-8-15,5 4-11 0,-5-3-4 16,2 1-4-16,0-1-2 16,0-1 0-16,2-2-2 15,4-3 0-15,1-3 0 16,2-7-6-16,3-1-33 16,0-5-78-16,2 0-21 15,4-3 66-15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24T20:59:58.85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24718 5239 547 0,'0'-2'248'16,"0"1"-101"-16,0 0-29 0,-2 0-27 15,2 0 0-15,-1 0-8 16,1 0-10-16,0 0-6 16,0 0-1-16,0 0 2 15,-1 0 0-15,0-1 1 16,1 1 0-16,0 0-5 15,0 0-2-15,0 0-10 16,0 0-6-16,0 0-10 16,0 0-5-16,0 0-6 15,0 0 0-15,0-1-3 16,0 1-1-16,0 0-5 16,0 0-1-16,0 0 0 15,0 0 1-15,10 0-1 16,10-2 0-16,29-5-3 15,-23 5-2-15,3 0-3 16,-1 2-1-16,0 0-2 0,-2 2-1 16,-1 2 0-16,-3-3 1 15,-3 1-2-15,-1-2 1 16,-5-3 0-16,3 4 1 16,-9 0 1-16,-3 0 1 15,-2-1 4-15,-1 1 2 16,-1 0 3-16,0-1 0 15,0 0-9-15,0 0-24 16,0 0-101-16,0 0-81 0,-1 0 117 16</inkml:trace>
  <inkml:trace contextRef="#ctx0" brushRef="#br0" timeOffset="858.054">25784 5288 460 0,'-2'-3'302'15,"1"0"-19"-15,0 2-87 16,0 0-28-16,0 0-40 15,-1 0-17-15,1 0-38 16,0 0-15-16,0 1-18 16,0 0-7-16,0 0-10 15,0 0-5-15,-2 3-6 16,-2 3-2-16,2-2-1 16,-1 1-1-16,-1 1 1 15,1-1 0-15,-2 2 0 16,2-2 2-16,1 1-28 15,-1-1-34-15,2 0-192 16,1-5 162-16</inkml:trace>
  <inkml:trace contextRef="#ctx0" brushRef="#br0" timeOffset="2015.696">26658 4933 353 0,'0'-2'254'0,"-2"0"2"15,2 1-78-15,0 1-27 16,0 0-34-16,0 0-12 16,0 0-28-16,0 0-11 0,0 0-8 15,-1 0 5-15,0 0 11 16,-1 0 6-16,1 0-2 15,0 0-10-15,-4 3-22 16,-11-1-10-16,-34 29-19 16,24-28-4-16,-7 0-5 15,0-1-1-15,5 3-3 16,4-2-1-16,6 3 0 16,5 0-1-16,2-5-1 15,2 1-1-15,3 2-1 16,1-3 0-16,2 2-2 15,3-1-1-15,0-2-1 16,0 0-1-16,0 0 1 16,0 0 2-16,0 0 2 15,0 0 1-15,0 1 1 16,0 5 0-16,-1 2 2 0,-1 1-1 16,-2 0 1-16,-1 2-2 15,-18 30 1-15,12-28-1 16,1 2-1-16,1-2 1 15,-1-1 0-15,1 1 0 16,-1-6 0-16,2 2 0 16,3-4 1-16,-1-1-2 15,6 2 1-15,-2-5-1 16,1 2 1-16,1-3 2 0,0-1 2 16,0 0 1-16,0 0-1 15,2-1-1-15,11-3-3 16,4-4-1-16,29-28-1 15,-26 29 0-15,1 3-2 16,-1 1 1-16,-3 2 0 16,0 0-1-16,-2 3-1 15,1 5-1-15,-3 3 1 16,0 6-1-16,-3 0 2 16,-2-3 0-16,-2 4 0 15,-2 1 3-15,-4 2 0 16,-2 0 0-16,-8 2 1 15,-4-3 0-15,0 3 1 16,-4 0 2-16,0-2-1 16,-1 0 3-16,-4-3 2 15,0-3 5-15,-1-6 9 0,-2-1 4 16,-2-5 7-16,2-3 1 16,0-5-5-16,3-2-5 15,5-1-8-15,5-3-4 16,6 1-5-16,1-1-2 15,3 1-4-15,-2 2-2 16,1 1-8-16,2 2-18 16,0-1-71-16,3 2-60 0,7 1 94 15</inkml:trace>
  <inkml:trace contextRef="#ctx0" brushRef="#br0" timeOffset="2888.593">27122 4921 555 0,'5'0'276'16,"-5"0"-70"-16,5 2-21 15,-5-2-36-15,0 0-7 0,0 0-25 16,-1 0-3-16,0 0-5 15,0 0-7-15,0 0-14 16,0 0-7-16,-7-1-19 16,-6 0-7-16,-32-6-20 15,27 3-9-15,-2 3-12 16,-4 2-1-16,-4 3-4 16,-4 2 1-16,1 2-3 15,2 0-2-15,2 1-2 16,-1 3 1-16,1-2-2 15,2 2-1-15,6 3-1 16,2 1 0-16,10 1-2 16,1 0 0-16,-1-6-2 15,2 2 0-15,3-3-1 16,-2-2 0-16,5 3-1 0,6-3 1 16,4 1-1-16,2-1 3 15,6-3 3-15,0 0 1 16,3 0 3-16,0-7 1 15,5-4 1-15,1-1 0 16,6-8 0-16,1 1 0 16,1-5-4-16,1-4-2 15,-1 1-8-15,-8-1-3 16,-6 6 0-16,-5 2 4 16,-10 5 6-16,2 2 1 0,-7 5-1 15,-1 1-5-15,-6 4-5 16,5-2-2-16,0 0 3 15,0 1 2-15,-8 17 3 16,-36 31 2-16,24-27 1 16,1 3 2-16,-2-1 0 15,0 1 0-15,1-1 0 16,3-2 0-16,2 2 1 16,2-1 0-16,3-4 0 15,1-2 0-15,1 0 0 16,2-5 0-16,0 2 1 15,2-2 0-15,1-4-9 16,2-2-30-16,2-3-85 16,0 0-73-16,0-3-300 0,0-1 319 15</inkml:trace>
  <inkml:trace contextRef="#ctx0" brushRef="#br0" timeOffset="3815.101">27453 4901 653 0,'0'0'364'15,"0"-1"-81"-15,-1 1-103 16,1 0-38-16,-1 0-46 0,0 0-9 15,-2 6-23-15,-2 8-6 16,-16 31-8-16,11-25-7 16,-5-3-9-16,1 3-3 15,-2-6-8-15,1 1-4 16,2-2-7-16,1-4-2 16,4 0-1-16,-1-4 1 15,6-5 3-15,0 4 1 16,1-5 0-16,2 0-4 0,0-1-9 15,0 1-4-15,0 0-9 16,4-6-1-16,5-8-3 16,39-23-2-16,-21 26-12 15,5-2-1-15,4-2 4 16,0 5 4-16,-8 3 14 16,4 6 3-16,-9 4 1 15,-7 4-1-15,3 7-1 16,-14 1 1-16,2 9 2 15,-2-2 2-15,-11 5 4 16,4 5 3-16,-7-2 7 16,-2 4 2-16,2-3 7 15,-9-1 1-15,-10-3 1 16,1-1 2-16,-15-1-4 16,1-1-1-16,2-2 2 0,-2-1 4 15,5-6 5-15,1-3 1 16,7-9 0-16,2-4-2 15,4-9-2-15,4-3-1 16,6-9-12-16,1-2-9 16,9 0-11-16,2 2-4 15,8 5-4-15,0 4 0 0,3 5 1 16,0 2 0 0,-6 5 1-16,2 2 0 0,1 4-1 15,1 2 1-15,2 4 4 16,1 1 3-16,1 2 3 15,-1-1 0-15,4 1 1 16,3 1-1-16,0-1 1 16,2-1 0-16,-1-3 3 15,1-4 2-15,4-3 7 16,-1-2-8-16,7-7-53 16,-1 1-49-16,-2-6-203 15,7 1 190-15</inkml:trace>
  <inkml:trace contextRef="#ctx0" brushRef="#br0" timeOffset="4448.323">28036 4974 1155 0,'6'-3'517'0,"-7"2"-251"16,4 0-49-16,-3 1-98 16,0 0-38-16,0 0-52 15,0 0-15-15,-1 0-9 16,0 13 1-16,0 6 4 16,-6 31 2-16,7-23-1 15,-2-1 0-15,2 0-2 16,1 2-3-16,-2-7-1 0,2 2-1 15,6 0-1-15,-5-4 0 16,5 1 0-16,-10-5-1 16,3-3 2-16,-1-2 0 15,1-7 9-15,7-3 5 16,2-5 4-16,4-6 1 16,0-6-8-16,3-1-5 15,6-3-4-15,0-1 0 16,4-6-1-16,4-3-1 15,-7-3 1-15,1 0-1 0,-2-2 1 16,-2 3-1-16,-2 1 0 16,1 2-1-16,1 4-2 15,1 5 0-15,-7 3-1 16,-1 3 0-16,-5 7-28 16,-1 3-43-16,1 5-159 15,-4 4 147-15</inkml:trace>
  <inkml:trace contextRef="#ctx0" brushRef="#br0" timeOffset="5416.105">26074 5633 508 0,'33'-10'310'16,"-27"10"-54"-16,5-1-58 15,-5-1-31-15,12 2-40 16,-2-1-14-16,8 1-26 16,7-3-11-16,7 0-12 15,6 2-7-15,6-1-15 16,7-2-8-16,7 3-13 16,0-2-6-16,2 2-4 15,2-1 0-15,2 0-3 16,7 1 1-16,9-3 6 15,0 0 6-15,-3-5 8 0,1-1 4 16,-5 0 0-16,5 5-4 16,5 2-6-16,-8-1-4 15,-2 4-9-15,-5 0-1 16,-8 0-4-16,-2-1-1 16,-1 3 1-16,0-2-2 15,-5 2 1-15,-6 1 0 16,-32-3 0-1,-10 0-1-15,1 0 3 0,17 0 0 0,-15-1 10 16,-4 0 3-16,-9-3 3 16,-2-2-12-16,-4-7-58 15,-3-3-41-15,-2 0-165 16,-5 3 161-16</inkml:trace>
  <inkml:trace contextRef="#ctx0" brushRef="#br0" timeOffset="6320.923">26655 5889 451 0,'29'-7'335'15,"-24"3"19"-15,-5 2-123 16,0 1-26-16,-1 0-62 16,1 1-20-16,-2 0-39 15,1 0-23-15,1 0-23 0,0 0-7 16,0 0-5-16,-1 3 3 16,-2 11 0-16,-1 3-4 15,-14 30-6-15,8-22-4 16,4 2-5-16,0 5-2 15,-2-4-2-15,0 1-1 16,0-5 0-16,-4-4-1 16,3-5 0-16,-4-4 0 0,0-2 1 15,6-4 1-15,2-4 12 16,5 0 4-16,2-3 0 16,-2 1-1-16,0 0-15 15,0 0-6-15,9-17-2 16,19-30-3-16,-12 26-3 15,6 0-1-15,-2-1 2 16,-2-1 1-16,2 0 3 16,2-2 0-16,6 0-1 15,7 3-1-15,1 5 0 16,2 4-2-16,0 4 3 16,0 4 1-16,1 2 2 15,-3 4 1-15,-7 6-1 16,-8 1-1-16,-5 10 1 15,-4 3 1-15,-12 4 3 16,5 1 4-16,-6 4 2 0,-2-3-1 16,-2-2 0-16,2 1-2 15,-5-5-1-15,-5 0 0 16,3-4-2-16,-2-3 1 16,-1-8 19-16,7-1 4 15,5 0-117-15,-1 0 79 16</inkml:trace>
  <inkml:trace contextRef="#ctx0" brushRef="#br0" timeOffset="9073.82">29428 4939 602 0,'0'0'340'16,"0"0"-82"-16,-3-2-102 15,3 2-41-15,0 0-41 16,0 0-8-16,0 0-3 16,-1 0 0-16,-4 15-10 15,-3 2-4-15,-15 40-11 0,9-26-6 16,-3 5-8-16,0 2-5 16,-4 1-6-16,1-2-3 15,-1-4-2-15,1-2 0 16,2-3-1-16,-1-1-1 15,4-1 0-15,3-1 0 16,0-7 0-16,3-3 2 16,3-5 2-16,0-1-3 15,6-5-24-15,-1-2-21 0,1-2-69 16,0 0-41-16,0 0-54 16,0 0-11-16,0 0 2 15,0 0 2-15,0 0 146 16</inkml:trace>
  <inkml:trace contextRef="#ctx0" brushRef="#br0" timeOffset="9696.349">29781 5126 461 0,'-15'1'287'0,"3"3"-26"16,2 6-119-16,0-3-27 15,-1 4-45-15,0-2-4 16,0 0-5-16,-1 3-2 15,0 1 11-15,-2 3 0 0,-2 1-2 16,-1 2-4-16,-2-2-18 16,2 2-10-16,-1 0-18 15,9 0-4-15,4 0-8 16,2-2-1-16,1 0-2 16,-5-2-1-16,7 1 0 15,-1-1 0-15,4-1 1 16,6-1 0-16,-3-4 4 15,5-6 2-15,3-4 6 16,3-4 1-16,8-8 1 16,5-6-2-16,7-4-4 15,-2-1-1-15,2-6-2 16,-3 1 0-16,-5-1 1 16,-3 4 1-16,-11 1 1 15,-4 3 0-15,-7 3-2 16,-4-3-1-16,-5 9-4 0,-4-1-1 15,-1 4-4-15,-5 7-2 16,-1-2-4-16,2 5 0 16,-2 3 1-16,1-1 1 15,2 8-1-15,-2-4 2 16,4 2-28-16,1 1-31 16,2-2-91-16,3 3-75 0,0 0 139 15</inkml:trace>
  <inkml:trace contextRef="#ctx0" brushRef="#br0" timeOffset="10612.899">30422 5188 907 0,'5'-3'431'0,"-4"-1"-156"16,-1 2-55-16,0 0-51 15,0 1-20-15,0 0-17 0,0 0-18 16,0 0-35 0,-1 0-17-16,0 0-40 0,0 0-8 15,-18-3-8-15,-37 0-1 16,27 8-2-16,-5 1-1 15,2 6-1-15,-1 0 1 16,3 3-2-16,-2-3 1 16,7-1-1-16,2 2 0 0,-1-1-2 15,14 2 0-15,0-2-3 16,4 0-2-16,11-2-2 16,-4 0-1-16,8 0 2 15,7-2 2-15,9-2 3 16,4-2 3-16,8-3-14 15,0-2-10-15,3-7-32 16,-2 1-10-16,-3-4 2 16,2 0 4-16,-7-3 27 15,-8-2 10-15,-6-2 13 16,-8 1 7-16,-2 1 3 16,4 5 1-16,-9 7-8 15,-1 0-9-15,-4 9-9 16,-7 2-2-16,0 6 4 15,-1 7 7-15,-9 4 8 16,0 2 3-16,-6 8 3 16,-1 2 1-16,-2 10 1 0,2 5 2 15,-2 5-1-15,1 0 1 16,0-3 1-16,0-1 0 16,3-9 0-16,1 1 1 15,3-4-1-15,2-4-1 16,-2 3 1-16,5-4-1 15,-1-6 2-15,0 4 2 16,4-10 2-16,-8-5 2 0,7-6 6 16,1-8 3-16,5-7 1 15,6-6-1-15,-1-14-11 16,2-4-9-16,3-11-16 16,4 1-6-16,4 2-3 15,4 4 4-15,-2 9 10 16,4 3 6-16,3 1 4 15,0 1 3-15,4 2 21 16,1 0 13-16,-4 2 27 16,5 2 7-16,3-1-6 15,3 1-9-15,9 5-17 16,-4-2-5-16,6 3-9 16,1 1-2-16,-1-4-8 15,1 0-3-15,-2 2-2 16,-9-1 1-16,-7-5 5 15,1-1-31-15,-12-9-81 0,5 3 70 16</inkml:trace>
  <inkml:trace contextRef="#ctx0" brushRef="#br0" timeOffset="11511.737">31235 4926 535 0,'2'-2'269'0,"1"-2"-95"16,0 2-33-16,-3 1-2 15,0 0 22-15,0-1 11 16,0 1 5-16,0 0-10 16,0 0-44-16,0 0-23 15,-1 0-41-15,0 1-15 0,-5 0-15 16,-19 7-5-16,-37 17-9 16,28-7-3-16,-1 6-6 15,1 1-1-15,5 1-3 16,4 2 0-16,4-1-2 15,2-1 0-15,5 0 0 16,-1-5-2-16,5-2-1 16,7 0-1-16,2 0 4 15,5 4 0-15,5 1 3 16,5-3 3-16,2-3 0 16,-1-2 2-16,5-3 2 15,0-2 1-15,8-3 2 16,5-4 2-16,6-3 0 15,-1-4 0-15,5-5-1 0,-2-3-1 16,0-5-2-16,0 1-1 16,-4-3 0-16,-3 0 3 15,-6 1 1-15,-6-3 2 16,-7-4 2-16,-3 0 4 16,-11-5 8-16,-1 1 0 15,1-3 0-15,-2-1-6 16,0-4-10-16,-4 1-2 15,-2 3-3-15,0 4-2 0,-7 6-4 16,4 6-3-16,-2 6-4 16,-10 2-1-16,-5 5 0 15,-6 1-1-15,-5 3 3 16,1 1 0-16,2 3 1 16,-1 4-1-16,0 0 0 15,3 2-2-15,5 2 1 16,-1 1-1-16,7 3-40 15,6-1-22-15,12 0-69 16,1 1-55-16,6-4-211 16,7 0 259-16</inkml:trace>
  <inkml:trace contextRef="#ctx0" brushRef="#br0" timeOffset="12030.272">31262 5213 497 0,'14'-36'352'15,"-12"29"2"-15,0 1-107 16,0 2-20-16,-1 3-47 16,-1 1-18-16,-1-1-57 15,0 1-28-15,0 0-36 16,-1 0-10-16,-13 7-1 15,-28 29-1-15,29-18-6 16,1 3-5-16,-1-1-7 16,3-1-1-16,4 2-3 15,0-4-1-15,7 2 0 16,4 0 1-16,8-3 1 16,3-1 2-16,7-4 4 0,5 0 0 15,9-2 0-15,0-5 0 16,2-1-3-16,-3-4-1 15,-6-7 0-15,0 1 0 16,-3-4 4-16,-3 1-21 16,-8 3-74-16,-2-2-66 15,1 6 81-15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24T21:00:53.40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1968 15196 273 0,'0'-2'176'16,"0"1"-14"-16,0 0-38 15,0 0-12-15,0 0-11 16,2-6-7-16,0 1-7 0,-1 2-3 15,-1 1-12-15,1 0-2 16,-1 1-12-16,1-1-7 16,-1 2-24-16,0-1-12 15,0 1-15-15,0 0-3 16,0 0 4-16,0 0 2 16,0 1 3-16,0 0 0 0,3 3 0 15,1 13-1-15,3 34 0 16,-18-27 0-16,-5 0 1 15,4 5-1-15,-10 2 0 16,0 1-1-16,-1 2 1 16,-6-4-1-16,3-3-1 15,-1 2 0-15,2-3 0 16,7-1-1-16,1-5 0 16,5 0 1-16,4-2-1 15,1-3 0-15,2 1 0 16,-1-3-1-16,4 2-1 15,-1 0 0-15,0 3 1 16,3-1-1-16,-2-3 1 16,0 1-1-16,3-6 0 15,0 4 0-15,2-4-1 16,2-3-1-16,0-1 2 0,2-5 2 16,5 0 4-16,2-3 2 15,7 4 2-15,-2-3-1 16,9 1-1-16,-4 0-2 15,0-3-1-15,7 1 0 16,-8 0 2-16,-3-5 0 16,-2-2 1-16,-7-1-1 0,2-1-15 15,-1 1-33-15,6 5-123 16,-5-1-162-16,-4 1 203 16</inkml:trace>
  <inkml:trace contextRef="#ctx0" brushRef="#br0" timeOffset="450.465">1922 15436 594 0,'-1'-5'336'16,"1"3"-46"-16,3 1-63 15,-3 0-76-15,0-1-34 0,0 1-54 16,0 0-18-16,0 0-19 16,0 1-5-16,4 0 1 15,6 1 1-15,1 0-1 16,2-1 2-16,33 0-1 16,-25-5-1-16,4-5-5 15,1 3-4-15,-2-5-4 16,0 4-1-16,-2 4 6 15,-3-4-21-15,-2 2-92 16,-2-3-71-16,-4 1 94 16</inkml:trace>
  <inkml:trace contextRef="#ctx0" brushRef="#br0" timeOffset="983.415">1943 15130 639 0,'1'0'304'0,"0"-1"-108"15,-4 1-22-15,3 0-42 16,0 0-15-16,0 0-20 16,0 0-6-16,13 2-9 15,3 0-7-15,34 3-16 0,-33-5-6 16,3-3-8-16,2 2-3 16,4-3-6-16,1 2-4 15,1-4-9-15,1 1-4 16,-3-2-4-16,3-1-4 15,-1 2-4-15,1-2 0 16,-7 1-2-16,3 1 0 16,-8 0 0-16,-7-1-7 15,4 3-79-15,-8-1-84 16,7 5 100-16</inkml:trace>
  <inkml:trace contextRef="#ctx0" brushRef="#br0" timeOffset="2665.511">2502 15632 289 0,'-1'0'179'16,"0"2"-24"-16,-4 3-53 15,0 3-23-15,1-2-16 0,-1 1 0 16,2 0-6-16,0 1-6 16,0 2-9-16,-1 2-4 15,-1 26-7-15,6-27-2 16,0-4-3-16,-3-2 1 15,0-2 9-15,0-2 21 16,2-1 17-16,0-1-1 0,0-1-13 16,0 1-24-16,0-1-23 15,0-15-4-15,2-23-2 16,5 25-1-16,-7 2-2 16,2 3 0-16,-7 2-3 15,2 3-1-15,-3 4-1 16,-1 1-4-16,1 3-1 15,-3 4 0-15,-1 3 2 16,-1 3 0-16,1 3 1 16,-8 0 1-16,3 4 1 15,-6 1 1-15,1 0-1 16,5 3 0-16,2-3 0 16,3-2 1-16,1 0-3 15,1-3 0-15,3-1 0 16,2 0-2-16,6-1 0 15,1-1-1-15,7 0-1 0,4-1 1 16,2-3 1-16,4 0 2 16,1-4 4-16,1-2 4 15,-2-3 3-15,-2-1 1 16,-3-5 1-16,2-3-1 16,2 2 0-16,-4-3 5 15,4 0-83-15,-4 1-150 0,-1-2 147 16</inkml:trace>
  <inkml:trace contextRef="#ctx0" brushRef="#br0" timeOffset="3332.959">2678 15711 454 0,'0'0'310'0,"-1"0"0"15,0 0-121-15,0 0-35 16,1 0-76-16,0 0-25 15,0 1-27-15,2 6 0 16,1-4 17-16,1 1 3 16,11 0-1-16,31 24-4 15,-25-28-11-15,-2-1-4 0,2-1-11 16,-4-1-3-16,1 0 0 16,-2 0 0-16,-5-4 2 15,-3-4 2-15,-6 0 0 16,-1 1 0-16,0-1-1 15,-3 2-3-15,1 4-5 16,-1-2-4-16,-7 3-4 16,2 2-3-16,-8 3-2 15,-5 5 1-15,-4 3 1 16,2 9 1-16,-6-1 2 16,1-2 0-16,4 6 1 15,-1-7 0-15,5 4 0 16,-1 1 0-16,3-3-1 15,5 2 0-15,3-3-1 16,1-2 1-16,2 0-1 16,3-3 0-16,3-2-1 0,3-2 0 15,8 2 0-15,1 0 1 16,6-2 2-16,2 2 3 16,0-5 2-16,5-1 2 15,-1 0-1-15,-1-2 0 16,-3 0-1-16,1 0 0 15,-2-2 2-15,1-1 7 0,-4 0-74 16,-6-6-75-16,-2 3 86 16</inkml:trace>
  <inkml:trace contextRef="#ctx0" brushRef="#br0" timeOffset="3726.826">3154 15559 639 0,'-6'-2'387'0,"0"2"-48"15,-4 0-163-15,1 3-41 16,-1 6-61-16,-1 3-16 16,-1 9-17-16,0 0-5 15,-1 7-3-15,0 4-1 16,1 1-6-16,-2 0-4 16,2-1-7-16,-2-5-2 15,7-1-4-15,-1-2-1 16,0-8-2-16,1 3 1 0,-4-9-2 15,3 1 2-15,-1-3 0 16,3-2 0-16,1-2 1 16,7-2-21-16,1-6-99 15,-3-1-90-15,0 4 118 16</inkml:trace>
  <inkml:trace contextRef="#ctx0" brushRef="#br0" timeOffset="4067.271">3442 15557 593 0,'-9'1'392'0,"4"3"22"16,-3 4-223-16,0 4-25 15,6 3-53-15,-6 4-19 16,0 2-32-16,2 3-13 16,-6 4-16-16,-2-1-3 15,7 6-8-15,-5-2-3 16,-2-4-5-16,4 2-3 0,-11-8-2 16,2-1-2-16,7 2 0 15,-6-5-1-15,7-1 0 16,-1-5 0-16,2-5-14 15,5-4-44-15,-2-5 36 16</inkml:trace>
  <inkml:trace contextRef="#ctx0" brushRef="#br0" timeOffset="4731.996">3857 15292 456 0,'-2'2'331'15,"-2"-1"73"-15,5 1-111 16,-1-2-85-16,0 0-45 16,0 0-81-16,0 0-29 15,0 0-14-15,0 0 5 16,8 3 12-16,6 0 1 16,39 8-11-16,-26-9-5 15,7 0-13-15,0-1-6 16,-3-7-10-16,-2 6-2 0,-5-5-2 15,-1 2-1-15,-5 1-1 16,-4-3 3-16,-5 4-39 16,-5 0-41-16,-1-5-174 15,-3 2 155-15</inkml:trace>
  <inkml:trace contextRef="#ctx0" brushRef="#br0" timeOffset="5072.595">3833 15474 965 0,'0'0'451'16,"11"0"-185"-16,-9 0-47 16,0-1-79-16,1-2-34 15,-3 3-39-15,0-1-6 16,0 1-1-16,8 0 2 0,16 0-6 16,25 4-8-16,-27-4-14 15,5 0-7-15,-8-4-11 16,3-1-3-16,-4 2 1 15,-1-4 20-15,-4-1-75 16,0 2 360-16,-2 0-247 16</inkml:trace>
  <inkml:trace contextRef="#ctx0" brushRef="#br0" timeOffset="6574.375">4758 15141 523 0,'7'-6'276'15,"-6"2"-65"-15,1 2-31 16,-2 0-39-16,0 0-18 16,0 1-28-16,0 0-12 0,0 0-22 15,0 0 0-15,0 0 15 16,0 1 6-16,-1 0 4 16,0-1-15-16,0 1-37 15,-1 0-14-15,0 4-18 16,-9 23-1-16,-13 35 0 15,7-25 0-15,-5 2 1 16,-2-2 1-16,1-7-1 16,0 0 1-16,5 1 0 15,4-6-1-15,1-2 0 16,3-2 0-16,1-7 1 16,2 0-1-16,0-4 0 15,2-1-1-15,2-5 2 16,2-1 0-16,1-2-2 15,0-1-18-15,0-1-68 16,0 0-40-16,0 0-153 0,0 0 170 16</inkml:trace>
  <inkml:trace contextRef="#ctx0" brushRef="#br0" timeOffset="6909.012">4876 15423 593 0,'-6'0'398'15,"-2"0"25"-15,1 4-234 16,5 1-33-16,1 2-70 15,-1 2-27-15,-1 1-25 16,-4-3-7-16,1 2-7 16,-1-1-1-16,7 0-4 15,-3 0-1-15,-1-3-2 16,2 0 0-16,-5-4 2 16,5 1 0-16,-7-3 4 0,3-2-1 15,5-5-105-15,-7-4-90 16,13 0 107-16</inkml:trace>
  <inkml:trace contextRef="#ctx0" brushRef="#br0" timeOffset="7863.509">5131 15125 365 0,'-5'-1'220'15,"2"0"-6"-15,2 0-31 16,-1 1-41-16,1 0-17 15,0-1-19-15,0 0-9 16,0 0-12-16,1 1-3 16,0 0-10-16,0 0-8 0,18 4-5 15,29 11-1-15,-20-12-8 16,-1 0-4-16,2-3-12 16,5-1-7-16,-9-2-11 15,-10-1-6-15,-1 4-4 16,-7 0-2-16,-4 3-5 15,4 3-1-15,-5 3 0 16,-2 1 1-16,-3 3 5 16,-3 0 1-16,-4 2 1 15,-1 1 1-15,-5 1-2 16,0 1 0-16,-8-2-1 16,-2 1 0-16,3-6 0 15,-4-3 0-15,13-5 2 16,4-2 3-16,3-5-2 15,5 0-2-15,3 0-7 16,2 0-5-16,-2 3 0 0,0 0 1 16,0 0 3-16,6 0 1 15,7 1-1-15,1 1 1 16,30 8-1-16,-27 4 1 16,2-1 0-16,-2-1 1 15,2 5 0-15,-2-5 0 16,-2 8-1-16,-2-2 0 0,-8 1 0 15,0 3 2-15,-5-3 0 16,-4 1 1-16,-3 0 3 16,-4-3 0-16,-1 2 3 15,-1-1 2-15,-5-3 10 16,1-3 7-16,-3-2 10 16,-1-4 3-16,-4-5-2 15,-1-2-3-15,0-8-9 16,3-1-4-16,2-5-6 15,4-1-6-15,4 0-6 16,3-2-4-16,7 5-8 16,0 2-19-16,1 2-36 15,2 4-41-15,1 1-181 16,1 0 190-16</inkml:trace>
  <inkml:trace contextRef="#ctx0" brushRef="#br0" timeOffset="8530.111">5648 15077 741 0,'-3'0'340'0,"-4"6"-140"16,1-1-45-16,-2 8-57 15,-1 5-17-15,-3 8-27 16,-1 6-8-16,-1 7-4 15,-4 0-2-15,1 1-6 16,1-1-5-16,-1-9-9 16,4 2-3-16,4-6-5 15,3-2-1-15,3-3-2 16,2-3 0-16,1-4-1 0,0 0 0 16,3-3 2-16,2 1 3 15,5-3 2-15,1 0 3 16,2-3 5-16,2-3 3 15,5-3 3-15,3-5 0 16,5-5-5-16,4-4-4 16,4-7-7-16,-3 0-3 15,-4-2-3-15,-7 2 1 0,-11-2-1 16,-1 3 2-16,-6 3-1 16,-9-1-1-16,-4 7-3 15,-4 3-2-15,-6 3-2 16,1 5 0-16,-3 6 0 15,-4 0 0-15,2 6 0 16,4 0 1-16,3-2 0 16,4 5 1-16,2-3-1 15,2-1 1-15,4 4-2 16,3-5 0-16,2 2-1 16,5 0 0-16,3-2-3 15,3 1-60-15,5-1 48 16</inkml:trace>
  <inkml:trace contextRef="#ctx0" brushRef="#br0" timeOffset="9280.041">6044 15161 694 0,'0'-2'371'0,"0"1"-81"0,0 0-26 15,0 0-88-15,0 0-43 16,0 1-68-16,0 0-25 16,0 0-11-16,2 11 4 15,-1 12 0-15,-3 31-3 16,-3-25-4-16,1 4-3 16,-2-3-2-16,2-2-3 0,1-1-4 15,4-4-2-15,1-2-4 16,2 1 1-16,1-5-3 15,-3-2 2-15,3-1-2 16,0-4 0-16,-1-2 2 16,1-1 1-16,-1-4 11 15,0-3 13-15,3-5 10 16,1-6 1-16,1-4-9 16,2-3-11-16,3-7-13 15,1 0-3-15,2-2-2 16,2-4-2-16,3 1-1 15,-5-1 1-15,2-7-1 16,-1 2 1-16,-4-2 0 16,-3 0 0-16,1 8 1 15,-3 5-1-15,-7 5-2 16,7 7-1-16,-6 5 3 0,2 3-4 16,-1 4-115-16,0 2-102 15,-5 7 131-15</inkml:trace>
  <inkml:trace contextRef="#ctx0" brushRef="#br0" timeOffset="11127.904">6682 15370 346 0,'-1'-1'228'15,"0"-1"-21"-15,0 1-41 16,0 0-16-16,0 0-39 16,-1 0-8-16,1 0-17 15,0 0 1-15,0 0 3 16,0 0-3-16,0 0-12 16,0 0-8-16,0-1-15 15,1 1-9-15,0 0-10 0,-1 0-3 16,1 0-10-16,0 1-4 15,0 0-8-15,0 0 0 16,0 0 5-16,0 0 3 16,8 0 10-16,6-1 3 15,28-1 5-15,-20-3-1 16,-3-1-9-16,6 4-5 16,5 2-10-16,-6 0-3 0,4 3-3 15,-3 1 0-15,-4-3 0 16,0 3 0-16,-5 0 0 15,0-1 0-15,-5-2 2 16,-5-3 0-16,1 2 3 16,-5-5 1-16,0 0 2 15,0 2 8-15,-2 2-42 16,0 0-40-16,0 0-140 16,0-4 121-16</inkml:trace>
  <inkml:trace contextRef="#ctx0" brushRef="#br0" timeOffset="12381.754">7829 15440 479 0,'-5'-34'311'0,"-1"29"11"16,3 3-71-16,-1 0-47 16,2 0-31-16,1 2-48 15,0 0-22-15,0 0-36 16,-1 0-12-16,2 0-13 0,0 0-4 16,0 0-8-16,-1 0-3 15,0 0-1-15,0 0-1 16,0 4-2-16,-1 2-2 15,0-2-6-15,-2 4-2 16,2-5-3-16,-1 1-1 16,2-3 1-16,0 2-1 15,0 0 5-15,0-3 1 16,-1 0-20-16,1 0-35 0,1 0-130 16,0-1 110-16</inkml:trace>
  <inkml:trace contextRef="#ctx0" brushRef="#br0" timeOffset="14081.84">8677 15071 616 0,'-1'0'358'0,"-8"-1"-70"16,7 1-94-16,-2 0-32 0,-1 0-59 16,5 0-22-16,-1 0-37 15,0 0-14-15,0 0 0 16,0 0 7-16,0 0 18 15,-9 4 5-15,-13 4-1 16,-25 8-8-16,23-9-18 16,1-3-7-16,-3 0-11 15,-1 0-3-15,2-2-5 16,1-2-2-16,6 1 0 16,5-1 0-16,1 0-2 15,5 0 0-15,3 0-3 16,2 2 0-16,3-2-3 15,-1 0-2-15,0 0-2 16,1 0 1-16,0 0 2 16,0 0 3-16,0 0 1 15,0 0 1-15,0 5-1 0,-1 3 0 16,-1 4 1-16,-8 29 0 16,0-26-1-16,4 3 0 15,-3 0 1-15,0 0-1 16,1-2 0-16,-2-4 0 15,4-1 1-15,-2-1-1 16,6-1 1-16,2 1-1 0,-6-8 0 16,6-1-1-16,-3-2-3 15,3 0 1-15,0 0-3 16,0 0-1-16,10-6-8 16,-1-2-2-16,36-30-2 15,-26 27 1-15,2 4 7 16,2 2 2-16,-2 2 3 15,2 7 1-15,-3 1 1 16,-1 5 1-16,-2 2-2 16,-3 1 1-16,-3 3 2 15,1 0 0-15,-3 9 1 16,-2-6 1-16,-4 2 0 16,-2 2 2-16,-5-6 1 15,-1 5 1-15,-4-3 0 16,-2-2 1-16,-3-3 3 15,-2-1 5-15,-4-4 9 0,-3-2 3 16,-3-3 2-16,-1 0-4 16,0-4-8-16,2-3-2 15,1-5-2-15,3 0-2 16,8-2-1-16,-4-2-3 16,4 3-2-16,3 0-3 15,2 4 0-15,4 2-3 16,4 4-4-16,-5-2-3 0,5 2-30 15,-1 0-32-15,0 0-89 16,1 0-63-16,0 0-187 16,0 0 253-16</inkml:trace>
  <inkml:trace contextRef="#ctx0" brushRef="#br0" timeOffset="14862.765">9071 15157 558 0,'0'0'290'15,"2"-1"-69"-15,0 0-29 16,-2 0-25-16,0 0-3 16,0 0-12-16,0 0-13 15,0 0-22-15,0-1-13 16,0 1-22-16,0 0-9 0,-1 0-22 16,0 0-13-16,-1 0-15 15,-13-4-3-15,-32-6-6 16,27 11-3-16,-5 1-5 15,-1 1-2-15,-2 4-2 16,-3 0 0-16,3 2-2 16,-1-1 1-16,2 4-1 15,3-2 0-15,6 2 0 16,5 2 0-16,6-3-1 16,6 2-1-16,-3-2-1 15,4-3-2-15,1 2-1 16,0 0 1-16,9 2 0 15,-2-1 2-15,7 0 1 16,1-6 2-16,5 1 0 16,1-3 1-16,4-4 2 15,0 1 0-15,-1-8 1 0,2-2-1 16,-1-5 1-16,-1-3-1 16,2-4 0-16,-1 1 0 15,-5 0 0-15,-2 3 0 16,-6 4 0-16,-3 4-1 15,-5 6-2-15,-6 3-1 0,-4 3-5 16,-4 6-1 0,-4 4 1-16,0 5 2 0,-4 7 2 15,-1 2 0-15,-2 4 2 16,-3 5-1-16,5-6 0 16,-1 3 1-16,5-2 0 15,2-8 0-15,3 1 1 16,0-4-1-16,5-2 0 15,0-3 1-15,1-4-1 16,2 0 1-16,1-7 10 16,0 2-20-16,1-4-43 15,-1 0-30-15,0-1-121 16,0 0-96-16,14-5 192 16</inkml:trace>
  <inkml:trace contextRef="#ctx0" brushRef="#br0" timeOffset="15696.259">9480 15081 532 0,'2'-4'332'0,"-1"2"15"15,-1 0-80-15,-1 2-87 16,0 0-39-16,0 0-73 16,0 0-22-16,-6 4-18 15,-8 8-1-15,-30 35 0 16,26-24-2-16,0 1-3 15,0-1 0-15,-2-2-5 16,5-2-1-16,3-5-4 16,4-3 0-16,6-8 3 15,-3-3 3-15,5-5-2 16,0-4-2-16,8-8-6 16,5-4-5-16,8-7-20 15,2 0-13-15,0 3-10 0,-1 2-1 16,-1 11 16-16,-1 3 10 15,-1 7 6-15,-2 2-2 16,0 4 1-16,-2 4 0 16,-2 4 4-16,-3 5 4 15,-2 6 4-15,0 4 2 16,-3 4 4-16,1 6 0 16,-6-2 1-16,-6-1 1 0,-6-3 4 15,-5-4 4-15,-4 0 6 16,1-1 2-16,-5-3 2 15,1-2-1-15,-7-7 1 16,-1-3-1-16,0-9-3 16,0 0-3-16,8-5-7 15,4-2-4-15,4-4-2 16,2-1-1-16,2-3-2 16,0-2 0-16,7-1-5 15,2-1-3-15,4 2-6 16,9 4-2-16,-5 0 0 15,6 3 2-15,5 8 3 16,-1 0 1-16,8 2 2 16,0 5-1-16,2-3 1 15,-1 5 2-15,3 1 1 0,-3 2 0 16,-2 2 1-16,-1-2 0 16,-6 0 1-16,-3-1-1 15,0-3 0-15,-2-1 1 16,-2-1 19-16,0-2-32 15,-2-2-94-15,-1-3 81 16</inkml:trace>
  <inkml:trace contextRef="#ctx0" brushRef="#br0" timeOffset="16662.491">7929 15680 507 0,'-1'0'244'0,"0"0"-83"15,0 0-28-15,0 0-33 16,0 0-5-16,0 1-5 16,0 0 0-16,1-1-2 15,0 2-1-15,2 4-9 16,0 0-4-16,2 2-7 0,6-3-5 16,7-2-8-16,31 28-5 15,-18-29-9-15,7 4-6 16,4-6-13-16,5 4-4 15,7-4-8-15,5-2-1 16,14 2-3-16,4-7-1 16,10 4 0-16,0 2-1 15,2-1 0-15,3 1-1 16,-3 1 0-16,0 0 1 0,1 2-2 16,-7 3 1-16,-9 1-1 15,-7 3 1-15,-14-3 0 16,-1 1 0-16,-7-1 1 15,-6-2 0-15,-6-3 2 16,-4-1 1-16,-5-4 4 16,-5 2 1-16,-6-10 2 15,-2 1 2-15,-6 2-1 16,1-3 0-16,-7 9-6 16,-6-5-4-16,-3-1-13 15,-3 3-29-15,0 3-100 16,0 4-107-16,-2 4 149 15</inkml:trace>
  <inkml:trace contextRef="#ctx0" brushRef="#br0" timeOffset="19995.439">8542 15992 403 0,'0'-1'206'0,"0"-1"-42"15,0 1-6-15,0 0-10 16,0 0-15-16,0 1-42 15,0 0-20-15,0 0-26 16,0 0-8-16,0 0 2 16,0 0 0-16,0 0 1 15,0 0 1-15,0 0 6 16,6 2 1-16,9 3 2 0,29 5-3 16,-19-10-14-16,4-3-5 15,1 1-14-15,8 2-5 16,0 0-4-16,-5 1-2 15,-6 0 0-15,-6 2-1 16,-8 1-1-16,-2 1-1 16,-8 2 1-16,-3 2 0 15,-7 3 4-15,-2 0 1 0,-7 4 2 16,-3-1-1 0,-1 0-1-16,-1 1 0 0,5-2 0 15,-3 0 0-15,2-9 0 16,0-2-1-16,2-3 3 15,6-3 0-15,4 0 1 16,-4 0 0-16,16 0-4 16,-7 1-4-16,0-1-5 15,0 2-3-15,0 0-2 16,0 1 3-16,3 0 2 16,13 2 1-16,25 11 1 15,-24-2 0-15,0 2 0 16,1 2 1-16,-3 2-1 15,-5 0 0-15,0 2 1 16,-2 2 0-16,-8 0 1 16,0 1 0-16,-9-5 4 0,-2 4 3 15,-7-1 9-15,1-1 6 16,-7 0 15-16,4-2 10 16,-6-5 10-16,-2-3 0 15,-3-6-1-15,-8-1-2 16,2-6-5-16,-2-3-3 15,4-5-8-15,3 0-7 16,5-5-12-16,3 1-4 0,8-2-9 16,3 2-3-16,9 4 2 15,1 5-21-15,4 6-77 16,3-2-87-16,4 4 104 16</inkml:trace>
  <inkml:trace contextRef="#ctx0" brushRef="#br0" timeOffset="22775.648">10614 15288 528 0,'28'-33'276'0,"-26"26"-63"15,-4-1-24-15,-4 2-35 16,6-1-14-16,-2 4-21 16,2 2-10-16,0 0-19 0,0 0-8 15,0 0-12-15,-1 0-9 16,0-1-18-16,0 2-10 15,0 0-23-15,1 0-6 16,-1 7-6-16,-5 21 0 16,-8 35 1-16,-4-27 1 15,10 2 0-15,-13-5 2 0,1 1 0 16,0 2 0 0,-4-2 0-16,8-2 0 0,2-1 0 15,-2-4 0-15,5-1 1 16,1-4-1-16,2-5 0 15,2-5 1-15,0-7 2 16,0-2 3-16,2-4 4 16,1-1 0-16,1-2-11 15,1 3-9-15,1 0-38 16,0-1-21-16,1-4-49 16,2-1-27-16,-1 2-55 15,2 0-63-15,12-2 172 16</inkml:trace>
  <inkml:trace contextRef="#ctx0" brushRef="#br0" timeOffset="23377.9">11060 15455 401 0,'-2'0'241'0,"2"2"6"15,-1 2-32-15,0-4-31 16,0 0-10-16,-5 0-41 16,-7 1-16-16,0 1-31 15,-34 12-14-15,24-6-18 16,0 2-12-16,0 4-18 15,2 1-7-15,0 3-10 16,1-2-2-16,4 2-1 16,2-3 0-16,4-1 0 15,3-1 0-15,5-1-1 16,2-1-1-16,2-1-1 16,5 2 1-16,1-2 1 15,4-1 2-15,6 2 1 16,3-7 1-16,6-3 1 15,3-3 0-15,3-6 1 0,5 0 0 16,-3-6 1-16,-1 1 0 16,-3-5 0-16,-14-2 0 15,-4-1 2-15,-1 2-1 16,-8-2 4-16,1 1-1 16,-6 1 11-16,-2 2 3 15,-9 2-2-15,3 1-2 0,-6 6-14 16,-6 0-6-1,4 2-4-15,-2 2-2 0,3 4-1 16,3 1 0-16,0 2 0 16,3 2-1-16,5-1 4 15,0 2-15-15,7 2-98 16,3 1-74-16,9 1 105 16</inkml:trace>
  <inkml:trace contextRef="#ctx0" brushRef="#br0" timeOffset="24276.327">11629 15503 1102 0,'-1'-3'489'16,"5"-1"-244"-16,-9-2-48 15,2 1-74-15,3 0-21 16,-7-1-23-16,6 3-9 16,0 0-18-16,-4 1-9 15,4 2-19-15,0 0-8 16,-4 0-7-16,-16 1-3 0,-29 6-2 16,22-3-1-16,0 4-2 15,2 2 0-15,4-1-1 16,3 2 0-16,6-2 0 15,2 1-1-15,7 1-1 16,2-1 0-16,2 0-1 16,2 1 0-16,3 0-1 15,3-3 1-15,5-1 1 16,5-1 1-16,1-4 2 16,3-2 1-16,3-5 1 15,1-5 0-15,-2-3-3 16,-5-1 0-16,-3-4 1 15,-1 1 0-15,-7-2 2 16,3 3-1-16,-6 3-1 16,-4 2 0-16,4 6-2 15,-4 2-5-15,2 3-8 0,-3 0 0 16,-1 0 0-16,0 2 3 16,-5 21 7-16,-11 32 1 15,9-13 0-15,-1 4 1 16,-8 9 0-16,1 4 1 15,-7-4 1-15,-4 0 1 16,5-5 1-16,-4-2 0 16,4-6-1-16,2 1 0 15,5-4 0-15,1-2 0 0,2-8 1 16,-2-3 1-16,-2-8 3 16,1-5 1-16,-4-4 3 15,1-4 0-15,-2-5-2 16,0-4 0-16,5-4-2 15,-1-3 0-15,5-4-2 16,-1 0-1-16,-1-6-2 16,6-2-1-16,7-1-3 15,2-1-2-15,10-1 1 16,3 2-1-16,7 0 2 16,2 0 2-16,6 0 1 15,-2 0 0-15,3 3 3 16,1 1 1-16,0 9 3 31,-16 6 1-31,0 0 1 0,48-15-1 0,-6 0-3 0,8 7 0 16,-36 5-2-16,2 3 0 15,2 3 1-15,-10-4 0 16,-3-2 2-16,-1-5 1 16,-3-3-2-16,0-3-21 15,-3-4 8-15,-1-1 1 16</inkml:trace>
  <inkml:trace contextRef="#ctx0" brushRef="#br0" timeOffset="54531.97">13114 15327 44 0,'6'-6'25'15,"-6"-1"-4"-15,10 0-12 16,-3-2-2-16,4 2 0 16,0-2 14-16,-4 1 30 15,-2 1 18-15,2-1 33 16,-1 3 1-16,-2-1 1 16,-1 0-1-16,-3 2 5 15,2-2 6-15,-2 2 12 16,0 3 6-16,0 0 0 0,0 0-9 15,-1 1-29-15,0 0-17 16,0 0-27-16,0 0-1 16,-15 2 1-16,-25 40 0 15,18-22-6-15,-5-6-6 16,-8 11-6-16,4-1-4 16,-13 5-8-16,3 7-4 15,7-1-7-15,-9 5-3 16,13 1 0-16,4 2 0 0,4 1-2 15,8 1 0-15,7-1-1 16,5-7 0-16,5-6-1 16,2-5 0-16,6-8 1 15,2-1 1-15,4-5 3 16,2-2 2-16,1-8-1 16,1 1-31-16,1-6-122 15,1-5-147-15,0-1 175 16</inkml:trace>
  <inkml:trace contextRef="#ctx0" brushRef="#br0" timeOffset="55104.005">13535 15312 454 0,'2'-11'290'16,"2"-1"-29"-16,0 3-61 16,-1 3-18-16,-2 3-13 15,0 1-3-15,-1 2-34 16,0 0-26-16,-1 0-45 15,0 0-18-15,-6 24-11 16,-10 32 4-16,6-24-4 16,-4-3-2-16,1 3-10 0,-4-1-3 15,-2-2-4-15,0 2-3 16,4-4-2-16,4 3-1 16,-1-4-1-16,3 1 0 15,-1-4 0-15,0-1 1 16,2-6 1-16,1-3 1 15,0-4 4-15,0-3 1 16,-1-3-9-16,3-2-21 16,3 2-66-16,0-4-44 0,3 1-110 15,0 0-105-15,3-2 222 16</inkml:trace>
  <inkml:trace contextRef="#ctx0" brushRef="#br0" timeOffset="55483.226">14058 15395 1066 0,'0'-6'468'0,"-3"3"-238"15,2 3-39-15,1 0-69 0,-1 0-28 16,0 0-42-16,0 0-9 16,-5 9-6-16,-4 9 2 15,-28 33 3-15,13-30 1 16,-10 5-9-16,-3 0-5 16,3 2-11-16,-1 2-6 15,5 1-4-15,1-3-2 0,2-1-2 16,3-3 1-16,4-8 0 15,-1 1 1-15,8-5 3 16,2-8-10-16,4-2-60 16,5-1-45-16,-2-5-151 15,3-6-155-15,9-3 266 16</inkml:trace>
  <inkml:trace contextRef="#ctx0" brushRef="#br0" timeOffset="55806.949">13864 15400 827 0,'0'-6'407'0,"-2"5"-145"16,-1 0-72-16,2 1-81 0,0 0-28 15,0 0-23-15,-1 10 1 16,-1 8 0-16,0 28-6 15,3-23-3-15,2 0-4 16,0-1-4-16,1 3-3 16,2 0-12-16,-1 0-5 15,-1 0-9-15,2-1-1 16,-2-5-3-16,-2 0 1 16,-1-5-1-16,-1-1 2 0,0-4 1 15,1-3 8-15,0-3-49 16,0-3-45-16,0-1-138 15,0 0-166-15,0 0 242 16</inkml:trace>
  <inkml:trace contextRef="#ctx0" brushRef="#br0" timeOffset="56183.03">14438 15309 851 0,'1'7'428'0,"-6"-3"-106"16,2 3-157-16,-2 0-19 16,-4 2-29-16,4 7-13 15,-4-1-34-15,-2 1-7 16,3 7-1-16,-6-3-5 15,1 1-14-15,-1 4-7 16,-4-2-14-16,4 0-4 16,2 3-6-16,-1-1-2 0,1 0-3 15,2 1-1-15,-1-3-1 16,-1-2-1-16,2-4 1 16,2 2-1-16,3-6 3 15,2-5-1-15,3-8-51 16,3-1-44-16,6-13-149 15,3-4-394-15,8-11 430 16</inkml:trace>
  <inkml:trace contextRef="#ctx0" brushRef="#br0" timeOffset="56748.323">14728 15358 711 0,'2'-4'395'0,"-5"9"-42"0,-1 5-124 16,-6 6-43-16,-1 0-34 16,-5 3-45-16,-1 2-21 15,-3 0-30-15,-2 2-8 16,-4-3-10-16,3 3-4 16,5-1-7-16,2-1-3 15,9 2-4-15,-2-2-1 16,4 0-1-16,2 0-2 0,-1-4-5 15,5 3-3 1,1-8-3-16,-2-2 0 0,10 0 1 16,-4-4 1-16,5 3 1 15,7 1 2-15,2-6 1 16,1-2 1-16,3-5 3 16,-1-4 0-16,0-4 0 15,3 2-3-15,-5-3-1 16,0-6-1-16,-3-2-1 15,3 1 1-15,-2-8 2 16,-3 1-1-16,1-2 1 16,-4-5 0-16,-2-2-2 15,-4 0-2-15,-3 2-1 16,-3 5-3-16,-2 4-2 16,0 6 0-16,-4 1-2 15,0 2-1-15,-5 7-3 0,-1 0-1 16,-3 8-1-16,0-3 1 15,0 7 0-15,-2 3-1 16,3-1 2-16,0 4 0 16,2-7-9-16,1 0-12 15,3-1-48-15,1-2-34 16,2 0-76-16,1-3-74 0,4-5 166 16</inkml:trace>
  <inkml:trace contextRef="#ctx0" brushRef="#br0" timeOffset="57216.24">15111 15283 638 0,'-9'1'364'16,"-27"10"-34"-16,30-10-72 15,6 1-59-15,0-2-25 16,0 0-51-16,0 0-23 16,0 0-25-16,0 0-2 0,0 0 2 15,2 2 1-15,21 9-9 16,25 9-6-16,-21-20-9 16,0 6-5-16,-2-6-13 15,2-1-6-15,-4-1-10 16,0-4-2-16,-4 1-2 15,-2 0-1-15,-5-4 1 16,-2 5-21-16,-7 0-75 16,-3-1-89-16,-2 11 101 15</inkml:trace>
  <inkml:trace contextRef="#ctx0" brushRef="#br0" timeOffset="58233.295">15701 15118 645 0,'33'-17'317'16,"-33"16"-104"-16,0 1-47 0,0 0-59 15,0 0-14-15,0 0-20 16,0 0 4-16,-1 0 8 15,0 6 3-15,-4 8 0 16,-11 29-2-16,1-25-15 16,0 2-12-16,-5 2-21 15,-3-1-8-15,-1 4-12 16,2 2-3-16,4-3-6 16,0 2-2-16,13-7-4 15,-9-3 0-15,11-1-1 16,0-3-1-16,-3-2-1 15,12 2 0-15,-1-4 0 16,4 0 2-16,3-2 2 16,-1-1 2-16,4-1 1 15,4-1 2-15,6-5 4 0,2-4 1 16,1-2 3-16,0-4-1 16,-2-2-3-16,-1-3-2 15,-2 0-2-15,-4 1-1 16,-8 4 0-16,-4 1 1 15,-7-1 0-15,-2 6-2 16,-6 2-5-16,-2 3-4 16,-4 4-5-16,0-1 0 0,-4 4 0 15,0-2 3-15,-1 3 2 16,3 2 1-16,3 1 0 16,3 4 1-16,1-5 0 15,3 0 0-15,2 1-1 16,1-2 0-16,3 2 0 15,3-1 0-15,4 1 1 16,-1 1 2-16,4 1 2 16,0 0-31-16,0-2-110 15,0-1-86-15,4-2 125 16</inkml:trace>
  <inkml:trace contextRef="#ctx0" brushRef="#br0" timeOffset="58832.492">16154 15144 771 0,'-3'-1'382'0,"3"1"-130"15,-1 0-40-15,1 0-88 16,0 0-26-16,0 0-32 16,0 0-2-16,4 12 7 15,6 11 3-15,20 35-6 0,-10-23-5 16,5-1-18-16,0 2-9 15,2 0-12-15,-3-4-6 16,-4 2-4-16,-1-2 0 16,-12 0 6-16,-5 3 5 15,-14 2 18-15,-7 2 9 16,-14 6 4-16,-1 0-4 16,-11-2-16-16,-4-5-9 0,-3-3-12 15,2-5-2-15,6-11-3 16,13 1-1-16,8-16-1 15,-2-1-14-15,19-3-39 16,-1-5 55-16,8 3-22 16</inkml:trace>
  <inkml:trace contextRef="#ctx0" brushRef="#br0" timeOffset="61936.704">12803 16081 260 0,'-1'0'153'0,"0"0"-32"16,0 0-21-16,0 0-12 16,0-1-7-16,0 0 21 15,0 0 18-15,0 0 7 16,-1 0 2-16,1 0-10 16,0 0-14-16,0 0-32 15,0 0-17-15,0 1-26 16,0 0-5-16,0 0 0 15,1 0 4-15,0 0 7 16,0 0 5-16,0 0 13 16,12 6 6-16,3 1 5 0,30 10-2 15,-19-17-10-15,4-2-8 16,6 1-13-16,0-1-6 16,1 0-10-16,3 2-4 15,1-2-6-15,1 2-1 16,4 2-2-16,-1-2 0 15,-2 1 0-15,4 0 1 0,-1-1 0 16,3 0-1-16,1-2 1 16,-2-2-2-16,-4 0 1 15,3 0-1-15,-2 2 0 16,5 0 0-16,-5 2-1 16,-5 2 0-16,3 1 3 15,-1-1 2-15,8 0 5 16,-4 0 2-16,-2-3 1 15,3 1-1-15,-6-3-2 16,6-3-1-16,-1 4-2 16,-1-1-1-16,3 0-3 15,0 1 0-15,4 2-3 16,0 2 0-16,-3 3 0 16,-3-1 0-16,0 1 1 15,-2-2 1-15,4-3-1 16,3 0 2-16,5-1 0 0,3 0 0 15,-1-1 1-15,-4-2-2 16,-2 2-1-16,0 0 0 16,1 0-1-16,3 2 0 15,-3 0 0-15,-3 0 0 16,2 3 0-16,-3-1-1 16,-2 3 1-16,-4 0-1 15,-5 0 1-15,0-1 0 16,6 0 0-16,3 3 0 0,-1-4 0 15,4 2 2-15,-5-3 0 16,119-12 20 31,1 0-23-47,-130 8 0 0,-12 2 1 16,4-2 1-16,20 1 1 15,0-1 0-15,-3 2 1 0,0 2-1 16,-3-1 0-16,-10 2 0 15,-3 1 0-15,-10 2-1 16,0-1 0-16,-2 0 0 16,-3-2 1-16,-1 1-1 15,-2 2 2-15,-7-4 0 16,1 2 2-16,-4-3 6 16,-1-2 8-16,0 0 6 15,0 0 1-15,0 0-7 16,0 0-4-16,1 0-28 15,0-2-30-15,0-5-185 16,1 1 152-16</inkml:trace>
  <inkml:trace contextRef="#ctx0" brushRef="#br0" timeOffset="66263.03">13145 16456 238 0,'1'-4'183'16,"0"0"10"-16,0 0-57 16,1-1-20-16,1 2-15 0,3-1 2 15,1-2 2-15,-4 3 1 16,-2 0 0-16,-1 1-5 15,0 0-14-15,0 1-6 16,0 0-17-16,0 0-6 16,-1 1-10-16,-2 1-6 15,-20 11-11-15,-28 35-4 0,22-21-12 16,-2-1-4 0,-4 2-6-16,5 3 0 0,3 1-2 15,4 0-1-15,6 1-2 16,5-5 0-16,2 0-1 15,2-1 1-15,7-3 0 16,1 1 0-16,4-8 1 16,3 2 1-16,3-2 0 15,2-1-3-15,0 1-27 16,-1-2-19-16,1-2-106 16,0-1-94-16,2-3 156 15</inkml:trace>
  <inkml:trace contextRef="#ctx0" brushRef="#br0" timeOffset="66912.988">13452 16501 643 0,'30'-33'323'0,"-24"26"-86"0,-5 3-30 16,-2 0-41-16,0 0-18 16,0 3-50-16,-1 1-24 15,1 0-43-15,0 0-14 16,0 0-4-16,-8 13 3 16,-19 38 7-16,17-25 2 15,0 10 0-15,-1 1-2 0,-3 1-5 16,0-2-1-1,2-4-5-15,-2-5-2 0,4 2-2 16,-1-2-1-16,2-6 0 16,2-1 0-16,2-8 1 15,1-3-1-15,3-1 2 16,2-4-1-16,0-1-19 16,0 0-20-16,0-3-67 15,0-1-62-15,0-1-274 16,7 0 284-16</inkml:trace>
  <inkml:trace contextRef="#ctx0" brushRef="#br0" timeOffset="67295.134">14023 16524 823 0,'4'-7'386'15,"-1"4"-169"-15,-1 1-27 16,-4 3-60-16,1-1-27 0,0 0-24 16,-3 3-5-16,-10 20-14 15,-28 31-9-15,16-22-17 16,0 1-8-16,1-2-10 15,-6-1-1-15,3-8-4 16,0 1-1-16,0-4 0 16,4-1-2-16,4-4 1 15,2-4 0-15,0-4 3 16,4 2-10-16,0-7-34 16,3 4-29-16,7-2-85 15,1-2-47-15,0 3-92 16,1-4-118-16,1 0 265 15</inkml:trace>
  <inkml:trace contextRef="#ctx0" brushRef="#br0" timeOffset="67631.859">13824 16565 742 0,'-8'2'394'0,"1"2"-109"0,0 6-122 15,2 0-29-15,1-2-52 16,1 5-13-16,1 0-14 16,1 1-3-16,-1 4 0 15,4 1 1-15,0-1-4 16,1 0-2-16,3 2-10 15,0-2-7-15,2 3-10 16,2 2-3-16,-1-4-4 16,-3-1 0-16,0 0 0 15,-1-4 2-15,1-1 3 16,2-3-34-16,4-8-130 16,-4-6-115-1,-4 2 147-15</inkml:trace>
  <inkml:trace contextRef="#ctx0" brushRef="#br0" timeOffset="67986.709">14397 16456 923 0,'0'-2'442'0,"-12"3"-154"16,4 2-87-16,-3 6-67 16,-3 1-30-16,2 4-37 15,-3 0-15-15,2 5-14 16,0 4-3-16,1 4-8 16,-1 3-5-16,0 1-9 15,-2-2-2-15,0-3-2 16,3 2 0-16,0-6 1 15,1-3-1-15,-1 0 2 16,3-4-1-16,1-3 2 16,2 1-2-16,5-7-59 15,0-3-47-15,3-3-119 16,-2-1-137-16,0 0 228 16</inkml:trace>
  <inkml:trace contextRef="#ctx0" brushRef="#br0" timeOffset="68496.001">14622 16487 814 0,'-9'0'422'15,"-3"6"-79"-15,-2 2-120 0,-3 5-69 16,-1 3-16-16,8 5-41 15,3 4-22-15,-1 3-34 16,2-3-12-16,1 2-15 16,-9 0-2-16,5-8-3 15,2 4-1-15,-2-7-3 16,11 0-1-16,-3 0-1 16,-3-3-1-16,2-1 0 15,-1-1-1-15,9 1 0 16,0-2 1-16,9 4 2 15,-4-3-1-15,-2-6 3 16,1 1 2-16,-4-6 8 16,-1-3 2-16,5-1 3 15,3-5-2-15,7-4-5 0,3-6-4 16,3 0-3-16,-1-1-1 16,-7-5 0-16,-1 1 1 15,-8-5 4-15,-4 0 2 16,-5 0-1-16,-2 2-1 15,-7-2-3-15,-2 1-2 16,-5 3-4-16,-3 3-1 16,-1 7-2-16,1 4-2 0,4 4-16 15,-5 2-29-15,9 3-90 16,-9 2 88-16</inkml:trace>
  <inkml:trace contextRef="#ctx0" brushRef="#br0" timeOffset="69347.161">14820 16458 472 0,'0'-1'268'0,"0"0"-43"16,0 0-30-16,0 0-47 15,0 0-11-15,0 0-11 16,0-1-8-16,5 2-20 16,4 0-10-16,3 3-15 15,26 12-4-15,-24-8-7 16,4-1-4-16,-1-3-13 16,3 1-5-16,-7-4-9 15,2 0-4-15,-4-3-5 16,1-1-2-16,6-2-2 15,-13-3-2-15,4 0 0 16,0 0-14-16,-9 0-64 16,10 2-42-16,-4 4-172 15,-1 0 170-15</inkml:trace>
  <inkml:trace contextRef="#ctx0" brushRef="#br0" timeOffset="69861.905">15356 16323 884 0,'1'0'406'0,"-4"4"-198"16,-3 0-47-16,0 4-70 16,-3-2-22-16,-1 2-16 15,0 2-6-15,0 2-12 16,-1 1-3-16,-2 0-8 15,0-1-3-15,2 0-6 0,-1 1-4 16,2-1-3-16,0 2-1 16,2-3-2-16,2-4-1 15,2-1-1-15,2-3-2 16,2-2-1-16,0-1 1 16,0 0 4-16,0 0 3 15,11-1 1-15,7-1-2 16,31-4-1-16,-21 3-2 0,2 1 0 15,-1-1 0-15,-5-1 1 16,-1 1 0-16,-8 1 5 16,-4-2-15-16,1 1-76 15,-4 0-62-15,-1 1 81 16</inkml:trace>
  <inkml:trace contextRef="#ctx0" brushRef="#br0" timeOffset="70228.639">15573 16349 615 0,'-13'-10'389'16,"6"10"4"-16,2 2-161 16,-4 0-94-16,1 5-34 15,-2 5-35-15,2 2-8 16,-3 5-15-16,-3-1-2 16,3 2-3-16,-1 1-3 0,-4 1-5 15,5 3-5-15,-5-2-8 16,-1 1-3-16,3 2-5 15,-1-4 1-15,3-6-1 16,1 0 1-16,6-10 11 16,4-7-16-1,0 1-72-15,1 0-82 0,0-1 81 16</inkml:trace>
  <inkml:trace contextRef="#ctx0" brushRef="#br0" timeOffset="71060.031">15873 16342 516 0,'-7'-7'307'0,"2"3"-44"15,3 3-77-15,-2-3-16 0,4 7-40 16,-1-3-16-16,0 0-44 16,0 0-17-16,0 0-24 15,0 0-6-15,0 12 5 16,1 5 9-16,13 36 19 16,3-26 4-16,6 5-5 15,0 3-6-15,1 6-11 16,-4 1-4-16,0 7-6 15,-2-6-3-15,-6-4-5 16,-1 0-3-16,-10-8-1 16,-3 3 4-16,-11 1 11 15,-1-1 4-15,-13 0 1 16,-2 2-4-16,-11-2-10 16,0-1-3-16,2-8-1 15,1-6 2-15,8-8 3 16,4-6-6-16,5-6-51 0,5-3-46 15,7-5 44-15</inkml:trace>
  <inkml:trace contextRef="#ctx0" brushRef="#br0" timeOffset="73160.288">16257 16308 261 0,'-1'-1'198'0,"0"0"13"0,0 0-59 16,0 0-16-16,0 0-7 15,0 0-1-15,-1-1 1 16,1 1-1-16,0 1-18 15,0-1-12-15,0 0-26 16,0 0-10-16,0 0-18 16,0 1-5-16,0 0-10 15,0 0-8-15,0 0 3 16,-1 0 4-16,2 0 12 16,0 0 7-16,14 4-1 15,7 0-5-15,33-2-12 16,-25-7-8-16,-5 2-9 15,-1 4-5-15,-7 0-3 16,-1 3-1-16,-8 1-1 0,-4-3 0 16,-3 3 1-16,0 1 2 15,-4 3 2-15,6 2 3 16,-3 1 1-16,-10 0-2 16,-2-1-1-16,-5 0-1 15,-7-1-1-15,6 0 1 16,-2-3 1-16,1-1-1 15,7-5 3-15,1 1 2 16,6-3 1-16,0-2 0 0,5-2-5 16,0 0-4-16,2-1-6 15,3 1-3-15,3 2-3 16,0-3 0-16,4 3 1 16,0 1 0-16,5 2 2 15,1 1 2-15,-1 2 1 16,10 2 0-16,-13 2 0 15,-1-1 0-15,-1 0 0 16,-11 1 0-16,5 4 0 16,2 1 0-16,-4 2 1 15,-1 0 1-15,-2 1 0 16,-2 3 2-16,-9 0 0 16,10 2 0-16,-12 1 1 15,-2 0 1-15,-3 0 1 16,-9-2 3-16,-1-4 4 0,0-3 3 15,-1-8 4-15,1-3 1 16,2-3 2-16,-1-7-3 16,3-5-1-16,0-4-3 15,6-1-6-15,2 2-1 16,6 2-5-16,5 3-2 16,-1 3 7-16,5 0-13 0,4 6-139 15,-1-1-89-15,10-1 133 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0" timeString="2020-07-24T21:09:07.949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1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1" timeString="2020-07-24T21:09:09.507"/>
    </inkml:context>
  </inkml:definitions>
  <inkml:trace contextRef="#ctx0" brushRef="#br0">32107 17742 0,'0'0'15</inkml:trace>
  <inkml:trace contextRef="#ctx1" brushRef="#br0">26084 5073 321 0,'0'-4'183'15,"6"2"-19"-15,3 2-20 0,-4 0-28 16,1 0-11-16,-6 0-20 16,2-1-4-16,-2 1-7 15,0 0-5-15,0-2-7 16,0 2-2-16,0 0 2 15,-2 0 2-15,1 0-2 16,0 0-2-16,0 0-15 16,0 0-7-16,-8 5-9 15,-7 2-3-15,-32 16-5 16,21-15-4-16,-2 2-5 16,1 2-3-16,2 0-5 15,-1 1-1-15,2 3-2 16,-4-2-1-16,0 1 1 15,2 3 0-15,1-2-1 16,0 1 0 0,8-2 0-16,5 0-1 0,2-2-2 0,7 3 0 15,-4-4-2-15,1 1-2 16,12 2-2-16,-5-1 0 16,12 4 2-16,1-3 2 15,0-1 5-15,9 2 0 16,0-3 1-16,0 0 2 15,3-5 0-15,1 1 2 16,1-4 2-16,-4-5 2 0,3-1 8 16,-3-9 5-16,0-7 9 15,4-2 1-15,2-7-1 16,3 0-4-16,0-2-8 16,-4-2-1-16,-5 2-5 15,-7-1 0-15,-4 2-1 16,1 2-1-16,-9 1 1 15,4 2 5-15,-10 0 11 16,-4 4 4-16,-1 1 1 16,1 6-4-16,-8-2-12 15,-3 1-4-15,-6 10-6 16,-7-4-1-16,-4 12-2 16,-1-1 0-16,-3 3-2 15,1 4-1-15,3-1-1 16,5 7 0-16,5 0 0 0,3-4 0 15,8 7-2-15,2-6-1 16,6-2-5-16,0-1-39 16,9-4-121-16,5 1-127 15,8 4 173-15</inkml:trace>
  <inkml:trace contextRef="#ctx1" brushRef="#br0" timeOffset="615.393">25418 5521 698 0,'0'-1'447'15,"0"0"-51"-15,0-3-132 16,0-1-33-16,0 3-71 16,0 0-22-16,0 1-50 15,0 0-29-15,0-1-40 16,0 1-11-16,0 1-8 15,0 0 3-15,0 0 1 16,0 5 0-16,-1 0 1 16,0 3 12-16,0 0-105 0,1-5-46 15,0-3 81-15</inkml:trace>
  <inkml:trace contextRef="#ctx1" brushRef="#br0" timeOffset="3233.018">8142 15180 488 0,'33'-1'270'0,"-31"-1"-60"15,0-2-75-15,-2-1-24 16,0 4-12-16,0 0-6 16,0 0-11-16,0 0-2 0,0 0-10 15,0 0-1-15,0 0-7 16,0-1-5-16,0 1-8 16,0 0-4-16,0 0-7 15,0 0-1-15,-1 0-7 16,0 0-3-16,0 0-7 15,-15-8-3 1,-32-4-8-16,24 15-2 0,-1 5-4 16,-4-1 0-16,2 3-3 15,1 2 0-15,-4 1 0 16,1 3-1-16,-3 5 0 16,-3 0 0-16,6 3-1 15,0-4 1-15,4-2-2 16,11 4 0-16,-1-6 0 15,-1 0 1-15,7 3 2 16,-1-8 0-16,10 2 0 0,4 2 0 16,4-2-1-16,-2 1-1 15,3-1 2-15,5-2 0 16,0-2 2-16,3-1 1 16,2 0 0-16,-3-3 1 15,8 2 1-15,-1-2 1 16,3-2 3-16,0-2 3 0,-2-1 10 15,-4-1 6-15,3-6 6 16,0 0-2-16,3-2-8 16,4-3-3-16,-1-1-6 15,0-2-1-15,-5-8-2 16,-1 5-1-16,-6-4-1 16,-1 1 0-16,-8 5 2 15,4-6 1-15,-6 3 1 16,-5 1 0-16,-1 2 16 15,-6 4 2-15,-2-1 2 16,2 2-1-16,-6 1-15 16,0 1-5-16,-2 4-5 15,-7 0-2-15,-3 1-2 16,-4 4-2-16,-5 1-1 16,-1 1 0-16,4 5-1 15,1 1 0-15,1 2-1 0,3 4-1 16,0 1 0-16,3-1 0 15,6 1-1-15,1 1 7 16,13 1-96-16,2-4-64 16,15-6 97-16</inkml:trace>
  <inkml:trace contextRef="#ctx1" brushRef="#br0" timeOffset="4054.837">7441 15485 694 0,'-1'-4'423'0,"0"3"-68"16,-2-3-96-16,2 3-45 15,0 0-81-15,0 0-37 0,0-1-59 16,0 1-17-16,0 0-17 16,0 1 0-16,0 0 0 15,0 0 0-15,0 1-1 16,-2 5 2-16,2-4-1 16,0-1 2-16,1-1-12 15,0 0-36-15,0 0-197 16,0 0 166-16</inkml:trace>
  <inkml:trace contextRef="#ctx1" brushRef="#br0" timeOffset="41512.719">2539 17737 2393 0,'3'0'-1'15,"0"0"0"-15,5 2 0 16,-2 2-1-16,5-1 1 0,2 0 1 16,3 0-1-16,-1 0 1 15,2-2 0-15,1 1 0 16,-4-1 0-16,1 0 0 0,2-1 1 15,-3 0 0-15,-1 2 0 16,3-1 1-16,-5-2 0 16,1 0 2-16,2-2-1 15,-4-4-22-15,4 1-78 16,-6-2-66 0,0 0 92-16</inkml:trace>
  <inkml:trace contextRef="#ctx1" brushRef="#br0" timeOffset="42438.354">2775 17268 599 0,'3'0'316'15,"-2"-3"-71"-15,0 3-34 16,-1-1-55-16,-1 0-30 16,0 1-52-16,0 0-16 15,0 0-19-15,0 0-2 16,0 0 6-16,-7 13-1 15,0 3-2-15,-15 27 0 0,16-22-6 16,-2 2-1-16,-3-1-5 16,1 0-2-16,-1 1-7 15,0 0-4-15,0 3-6 16,0 0-1-16,-2 0-3 16,0-2 0-16,0-1-1 15,2 4-1-15,1-5 0 16,1-1 0-16,4-2-1 15,-2-5 1-15,5-1-2 16,-3 0 0-16,4-5 0 16,1 0-1-16,1-2 0 15,2 0 0-15,4 0 0 16,-3-2 0-16,4 1 0 16,-1-3 2-16,5 1 0 15,2 0 2-15,3-3 1 16,2 0 1-16,3-5 1 15,2-4 1-15,3 0-1 0,3-5 0 16,-4 4-2-16,0 3-2 16,-4 0-1-16,-5 6-1 15,2 1 0-15,-6 2-1 16,1 2 0-16,-5-1 0 16,2 1 1-16,-5-3 0 15,-3 2 7-15,8 2-26 16,-8-3-114-16,6 2-125 0,2-1 151 15</inkml:trace>
  <inkml:trace contextRef="#ctx1" brushRef="#br0" timeOffset="42852.861">2784 17540 772 0,'-62'-27'464'0,"60"27"-62"16,-1-1-162-16,3 1-51 15,0 0-91-15,0 0-33 16,0 0-44-16,0 0-8 16,0 0 10-16,13 2 6 15,6 1 5-15,29 5-2 0,-31-4-8 16,5-2-3-16,-1-2-6 16,-7 0-1-16,-3-1-1 15,-2-3 1-15,-4-3 1 16,5-3 1-16,6-5-20 15,-1 0-47-15,1-4-170 16,-3 2-162-16,3 3 229 16</inkml:trace>
  <inkml:trace contextRef="#ctx1" brushRef="#br0" timeOffset="43319.647">2740 17249 954 0,'0'-4'448'0,"-1"3"-184"15,1 1-42-15,0 0-83 16,0-1-34-16,0 0-42 15,0 0-13-15,19-2-12 16,25-8-4-16,-20 9-4 16,6 1 0-16,-3-7-1 15,4 5-2-15,-2-7-9 16,2-3-4-16,0 5-4 16,1-1-3-16,-7 3 0 15,-3 1 0-15,-7 3 7 16,-4 1-12-16,-2 1-84 15,-5-1-90-15,-1-2 101 0</inkml:trace>
  <inkml:trace contextRef="#ctx1" brushRef="#br0" timeOffset="44269.849">3297 17589 578 0,'71'-47'301'0,"-64"43"-78"15,-7-3-32-15,2 0-57 16,-1 1-19-16,-1 3-23 0,6-3-6 16,-3 3 4-16,1 3 5 15,-3-2 2-15,-2 2-6 16,0 0-30-16,0 0-16 16,0 0-26-16,-3 2-9 15,-12 6-4-15,-30 38-2 16,28-24-2-16,-5-2 0 15,3 2 0-15,1-1 0 16,3-3-1-16,4-1 1 16,3 2-1-16,2-3-1 0,1 0 0 15,2 1 0-15,0-5-2 16,2-1 1-16,2-1-2 16,2-1-1-16,4-2 0 15,2 1 1-15,5 0 2 16,2-3 1-16,7-2 1 15,5 1 2-15,3-5 1 16,-5-3 0-16,0-2 3 16,-1-2 0-16,-5-2 0 15,6-2-26-15,-7-2-126 16,-2-4-339-16,8 4 320 16</inkml:trace>
  <inkml:trace contextRef="#ctx1" brushRef="#br0" timeOffset="44886.784">3527 17646 790 0,'11'-30'398'16,"-12"27"-124"-16,-2 6-81 0,2 2-94 15,1-5-35-15,0 0-39 16,0 0-13-16,0 0-1 16,0 0 3-16,2 1 3 15,9 9 1-15,2-5 2 16,30 27-2-16,-27-29 1 16,0-3 0-16,0-4 3 15,4 0 3-15,-5-6 2 16,0 0-1-16,-1-5-4 15,-2 2-2-15,-2-2-6 16,-2-2-1-16,-5 5-3 16,-3 0 0-16,-3 3 0 15,0 3 3-15,-4 3 1 16,-1 2-1-16,1 1-5 16,-4 2-4-16,-6 5-4 0,-1 2 0 15,-3 5-1-15,0 4 1 16,1 1 0-16,-1 0 0 15,1 0 0-15,-1-1 0 16,5 1-1-16,1-4 0 16,4 0 0-16,3-2 0 15,2-1 0-15,5 3 1 16,1-2-1-16,3-3 0 16,7-1 1-16,2 0 2 0,8-2 2 15,2 2 1-15,2-2 3 16,2 0 1-16,2-3 1 15,-1-2-1-15,3-3 0 16,1 0 0-16,-1-4 2 16,1-4 5-16,-5-3-23 15,-3-2-55-15,-2-5-188 16,1 3 162-16</inkml:trace>
  <inkml:trace contextRef="#ctx1" brushRef="#br0" timeOffset="45334.64">3979 17516 658 0,'-7'-2'428'0,"2"0"19"16,3 0-129-16,-1-1-119 16,2 3-54-16,0 0-85 15,0 0-27-15,0 0-28 16,-2 13-3-16,-1 8 1 15,-6 34 0-15,0-26 1 16,0 2 3-16,-3 3 1 16,0-9 1-16,10-1 0 15,-3-5-2-15,5-2-1 16,-2 0 0-16,-4-3-2 16,2-1 2-16,2-4 1 15,5-2 2-15,1-4 6 16,-3-2 10-16,1-5-46 15,-2 2-34-15,0 1-143 16,1-2-172-16,5-12 239 0</inkml:trace>
  <inkml:trace contextRef="#ctx1" brushRef="#br0" timeOffset="45686.115">4254 17494 567 0,'5'-4'412'15,"-4"-1"37"-15,-5 2-171 16,4 3-32-16,-1 0-81 16,0 0-35-16,0 0-60 15,0 0-23-15,0 0-16 16,-4 10-6-16,-6 12-6 15,-28 29-1-15,29-20-5 16,2-4-3-16,-1 1 1 16,-2 1-2-16,1-1 0 15,-2 0 0-15,3-1-1 16,-2-3 1-16,0-4 1 16,1-2 0-16,2-4 1 0,0-3 5 15,5-5-50-15,-1 0-41 16,2-6-506-16,2-1 401 15</inkml:trace>
  <inkml:trace contextRef="#ctx1" brushRef="#br0" timeOffset="46320.062">4773 17322 612 0,'0'-1'382'0,"0"0"-3"15,0 0-103-15,0 0-103 16,0 0-47-16,0-1-61 15,0 1-18-15,13-6-1 16,3 1 4-16,32-3 6 16,-22 13-3-16,1-3-11 15,3 1-7-15,1-2-15 16,-8-1-4-16,1 0-4 16,-4-1 1-16,-5-5 2 15,-3 6 7-15,-4-6-43 16,-4 1-46-16,-3 3-159 15,-1-1 137-15</inkml:trace>
  <inkml:trace contextRef="#ctx1" brushRef="#br0" timeOffset="46672.446">4785 17471 558 0,'5'0'407'0,"-5"-1"72"16,-2 1-159-16,2-1-112 15,0 0-49-15,0 0-73 16,0 0-21-16,0-1-20 15,12 1-1-15,3 0 2 16,31 0-6-16,-26 3-13 16,8-1-5-16,-3 1-11 15,3-1-2-15,-3 2-3 16,-7 0 1-16,-2 2 0 16,-3-1 1-16,-4-2-16 0,-2 0-42 15,-1-2-434-15,-1 0 346 16</inkml:trace>
  <inkml:trace contextRef="#ctx1" brushRef="#br0" timeOffset="47453.306">5750 17184 509 0,'3'-4'300'0,"2"5"-19"15,-5-2-38-15,0 1-77 16,0 0-36-16,0 0-57 16,0 0-14-16,0 0-3 15,-1 7 4-15,-2 8-4 16,-10 30-6-16,2-26-10 15,7 1-5-15,-8 3-10 0,0 0-5 16,-4 3-8-16,0-3-2 16,1 0-3-16,3-1 0 15,2-1-1-15,-4 1-1 16,5-2 0-16,1-2 1 16,1-3 1-16,0-3 3 15,2-4 1-15,0-5 2 16,4-4-2-16,0-2-21 15,1 2-103-15,0 0-79 0,1-2 109 16</inkml:trace>
  <inkml:trace contextRef="#ctx1" brushRef="#br0" timeOffset="47754.564">5864 17410 840 0,'-3'-1'461'16,"3"1"-120"-16,-4 0-114 16,3 0-47-16,0 0-87 15,0 0-34-15,0 0-39 0,0 0-4 16,0 0 2-16,0 1 1 15,-5 11-5-15,0-1-3 16,-15 28-3-16,17-28 0 16,-2-2 2-16,3 1-2 15,2-3-87-15,-7-2-86 16,6-5 102-16</inkml:trace>
  <inkml:trace contextRef="#ctx1" brushRef="#br0" timeOffset="48717.057">6209 17190 338 0,'-9'1'245'0,"-2"-1"42"16,6-1-37-16,5 2-59 16,-1-1-21-16,1 0-36 15,0 0-11-15,0 0-19 16,0 0-5-16,0 0-26 15,0 0-14-15,0 0-29 16,0 0-10-16,0 0-9 16,14 3-1-16,7 2 3 15,28 7 0-15,-23-5-3 16,-6-3 0-16,-10 1-4 16,1 1-1-16,1 0 0 15,-3-1-1-15,0 4 1 16,-6-3 2-16,-9-1 2 15,0 5 1-15,-6-5 1 0,-2 1-1 16,3 0-1-16,-6-3-1 16,-1 0-2-16,6 1-1 15,-7-3-2-15,6-1 0 16,5 5-2-16,-3-5 1 16,8 2-1-16,-2-2 0 15,0 0 0-15,4-1-3 16,0 1-4-16,1 0-1 15,0 0-2-15,1 0 4 0,15 5 1 16,26 14 0-16,-27-11 2 16,7 3 0-16,-3 2 1 15,0 0 1-15,-2 4 0 16,-10-1 0-16,3-1 0 16,-2 3 1-16,-6-1 0 15,0 2 1-15,-6-2 1 16,-2 0 0-16,1-2 3 15,-7 0 2-15,2-6 4 16,-3-2 5-16,-5-1 13 16,6-6 4-16,0 0 4 15,-2-2-4-15,-8-9-11 16,0-1-4-16,-10-4-6 16,7-2-2-16,4-4-5 15,-2 1-1-15,11-1-5 0,0 6-13 16,9 3-30-16,3 4-30 15,3 3-141-15,5 0-120 16,5 6 207-16</inkml:trace>
  <inkml:trace contextRef="#ctx1" brushRef="#br0" timeOffset="49350.654">6674 17181 689 0,'-1'0'367'0,"-9"3"-72"16,2 7-99-16,-4 7-67 16,-3-3-29-16,1 4-32 15,0 3-12-15,-4 1-14 16,1 4-3-16,-1 7-6 0,4-3-2 16,2 0-7-16,3 1-5 15,4-3-8-15,0 0-3 16,5-3-3-16,5-1 0 15,1-3 1-15,3-1 0 16,5-4 2-16,2 3 0 16,6-8 1-16,5-3 3 15,6-7 4-15,-1-6 2 0,2-8 2 16,-3-5-2-16,-6 0-2 16,-2-4-2-16,-3 2-2 15,-7-1 1-15,-8 2-1 16,-3 2 1-16,-5 2-1 15,-1 3-1-15,-1 5-5 16,0 3-4-16,-5 4-4 16,-3 2-1-16,-3 5 0 15,-1 1 0-15,-3 8 3 16,-2-1-1-16,1 3 1 16,-1-3 1-16,10-2-1 15,2 0 0-15,7-3 0 16,3 2-2-16,4 1 0 15,4 4 1-15,5-1 36 16,9 0-38-16,3-1-103 0,-2-5 88 16</inkml:trace>
  <inkml:trace contextRef="#ctx1" brushRef="#br0" timeOffset="49933.793">7019 17199 701 0,'1'-2'394'16,"0"2"-87"-16,-1 0-121 15,0 0-38-15,0 0-53 0,0 0-14 16,0 13-18-16,2 5-6 15,4 34-13-15,-3-27-8 16,1 4-11-16,1 3-4 16,2-3-7-16,2 2-3 15,0-2-4-15,1-3 0 16,0 0-1-16,-1-4 0 0,0-8 3 16,-1-2 1-16,2-6 32 15,-2-5 19-15,1-4 20 16,3-8-1-16,2-9-28 15,-1-2-21-15,8-9-19 16,-5 3-3-16,3-4-2 16,-2 1-2-16,-7 2 0 15,1-3-1-15,-1 1 1 16,-6 1-1-16,4 7 0 16,-7 1 0-16,3 9-3 15,-1 3 8-15,-3-2-50 16,5 5-44-16,-5 3 56 15</inkml:trace>
  <inkml:trace contextRef="#ctx1" brushRef="#br0" timeOffset="50345.721">7689 17311 1285 0,'6'-5'551'0,"2"2"-302"16,0-1-35-16,3 5-72 15,-1-1-40-15,5 2-41 16,-1 2-12-16,8-2-11 16,7 2-4-16,5-5-15 15,8 0-5-15,-3-1-4 16</inkml:trace>
  <inkml:trace contextRef="#ctx1" brushRef="#br0" timeOffset="54837.89">8302 17301 336 0,'0'-1'229'16,"0"0"-7"-16,0 0-54 15,0 0-12-15,0 0-15 16,0 0-9-16,0 0-24 15,0-1-13-15,0 1-23 16,0 0-8-16,0 0-11 0,0 0-2 16,0 0-6-16,0 0-3 15,-2 1 5-15,1 0-1 16,-2 5-10-16,-6 9-7 16,-21 26-12-16,17-25-6 15,-2 1-4-15,4-1-2 16,5 0-3-16,-4-1 1 15,10-1-2-15,-3 1 0 16,0-1 0-16,2-2-1 16,1-1-2-16,-1 1-1 0,6-2 0 15,6 0 1-15,0 2 1 16,3-3 3-16,0-3 2 16,-1 0 0-16,2-5 2 15,5 2 0-15,4-3 0 16,5 0 1-16,-2-2 0 15,3-4 0-15,-3-3 2 16,-1-1 1-16,0-1-1 16,-3-1 0-16,-4 0-2 15,-1-1 2-15,-3 1 2 16,-2-2 0-16,-5 0 28 16,-4 0 9-16,-5-4 11 15,-5 1 6-15,-3 3-18 16,-3-2-7-16,-2 2-9 15,0 1-5-15,-2 3-10 0,0 4-3 16,-3 0-6-16,0 4-2 16,0-3-3-16,-2 1 0 15,3 5-2-15,1 0 0 16,1 3 0-16,1-3 1 16,4 2 0-16,-1-3 0 15,2-2 0-15,8 5-1 16,-1-2-1-16,3 3-2 0,0-3-38 15,0 0-50-15,0 0-154 16,0 0 153-16</inkml:trace>
  <inkml:trace contextRef="#ctx1" brushRef="#br0" timeOffset="55216.979">8744 17452 890 0,'-2'-3'482'0,"-3"2"-122"16,2 0-136-16,2 1-46 15,0 0-76-15,0 0-30 0,0 0-37 16,-1 5-8-16,-2 10-6 16,2 2-3-16,-4 26-5 15,6-30-2-15,-6-1-1 16,1-2 0-16,0-7 10 15,1-1 4-15,4-6-59 16,-1-6 392-16,1-6-283 16</inkml:trace>
  <inkml:trace contextRef="#ctx1" brushRef="#br0" timeOffset="56048.549">9164 17272 416 0,'5'-8'282'0,"-3"4"16"15,-1-2-51-15,-1 3-76 16,0 3-40-16,0 0-54 16,0 0-22-16,0 0 0 15,0 0 13-15,-1 10 7 16,0 3 1-16,2 31-15 16,-8-26-8-16,4 4-10 15,-8 1-4-15,-5 1-10 16,9 0-7-16,-6 4-8 15,1-3-3-15,2 0-3 16,-4-1-1-16,1-4-1 16,1-4 0-16,5-6 1 15,2-2 2-15,3-6 11 16,0-2 9-16,1-4-39 16,0 3-35-16,1-1-138 0,1-7-137 15,6-12 202-15</inkml:trace>
  <inkml:trace contextRef="#ctx1" brushRef="#br0" timeOffset="56548.897">9452 17272 566 0,'28'-31'382'0,"-28"29"-7"15,1 1-125-15,-1 1-33 16,0 0-72-16,0 0-34 16,0 0-52-16,-1 0-16 15,0 0-10-15,0 4 5 16,-3 14 6-16,-9 31 2 15,4-21 0-15,-3 4-3 16,-2 0-10-16,0 2-7 0,-4-2-9 16,2-3-3-16,4 0-4 15,0-6-1-15,4-9 0 16,2-2 0-16,1-12 22 16,2 0-21-16,3-11-138 15,4-4-19-15,7-11 60 16</inkml:trace>
  <inkml:trace contextRef="#ctx1" brushRef="#br0" timeOffset="59714.356">9845 17319 461 0,'30'-28'243'16,"-29"28"-57"-16,-1-1-32 15,1 1-30-15,-1 0-16 16,0 0-15-16,0 0-4 16,0 0-12-16,0 0 0 15,0 0 20-15,0 0 16 16,0 0 14-16,0 0-9 0,-1 0-35 16,0 0-22-16,0-1-29 15,0 0-4-15,-12 0-12 16,-9 0-5-16,-26 3-5 15,24 2-2-15,2 2-1 16,3-2-1-16,3 1-1 16,1 0 0-16,2 1-1 15,-5-1 0-15,10-2-2 16,3 4 0-16,1-2-2 16,3 2-1-16,-1-1-1 15,-3-2-1-15,11 1-2 16,2 0 0-16,-1 1 1 15,7 1 2-15,-10-2 1 16,5 4 2-16,4 1 2 16,4 1-1-16,0 1 1 15,0 2 0-15,-2 3 1 0,-2 1-1 16,1 6 1-16,-1 0 0 16,-4 3 0-16,-4-4 1 15,-1-2 1-15,-4-2 1 16,-9 1 2-16,2 0 0 15,-6-5 3-15,2 1 0 16,-1-9 4-16,-4 0 0 16,-1-4 2-16,1-6 0 0,1-8-1 15,-2-1 0-15,9-5-3 16,-6 1-3-16,7 3-3 16,-1-7-2-16,7 2-1 15,-4 3-1-15,1 0-2 16,6 2-2-16,-7 0-1 15,9 1 0-15,6-1 3 16,-5 0 1-16,7-1 5 16,-3-2 6-16,4-1 9 15,-1 1 2-15,9-3 0 16,3 3-3-16,-1-6-7 16,4 2-1-16,-5 0-4 15,-2 1 0-15,0 1-1 16,-1 5-1-16,-5 4-25 15,-2 4-23-15,-3 6-80 0,-4 0-81 16,1 5 130-16</inkml:trace>
  <inkml:trace contextRef="#ctx1" brushRef="#br0" timeOffset="60316.037">10171 17297 694 0,'0'-5'394'0,"-5"3"-49"15,-1 0-85-15,5 2-77 16,-2-1-33-16,3 1-46 16,0 0-23-16,0 0-32 0,0 0-12 15,-2 0-18-15,1 0-2 16,0 0 0-16,-11 7-1 15,5-1-1-15,-30 39-1 16,24-27-6-16,-5 0-1 16,-4 1-2-16,3-1-2 15,4 2-1-15,5-2 0 16,3-1-1-16,1 0-1 16,4-4 0-16,0 0-1 0,4-7-3 15,4 3 1-15,5-4 1 16,4-2 2-16,7 0 3 15,5-3 1-15,4 0 2 16,-1-4-1-16,-2-1 1 16,-6-1 0-16,4-3 3 15,-2-1 0-15,2-3 1 16,0 0 1-16,-6-2-2 16,-2 3 1-16,-4 1-9 15,-2 1-26-15,-6 4-76 16,-2 1-74-16,-3 3 102 15</inkml:trace>
  <inkml:trace contextRef="#ctx1" brushRef="#br0" timeOffset="60747.704">10426 17198 720 0,'1'-8'474'16,"-1"4"16"-16,0 4-248 15,0-2-47-15,-1 2-85 16,0 0-37-16,0 0-43 15,-1 4-8-15,-4 16-3 16,-10 28 1-16,6-22 2 16,-1 2 1-16,0 6-5 15,-1-2-1-15,-1 2-6 16,1-3-1-16,0-1-3 16,2 2-1-16,1-1 0 15,-2 0 0-15,2-2-3 16,-2-3 1-16,4-3 0 15,-1-2 0-15,3-5 2 16,2-5 4-16,-1-2-27 0,4-1-36 16,3-3-114-16,1 4-105 15,8-2 165-15</inkml:trace>
  <inkml:trace contextRef="#ctx1" brushRef="#br0" timeOffset="61395.503">11049 17406 358 0,'-1'-1'258'0,"0"0"31"15,0 0-36-15,0 0-63 16,1 0-27-16,0 0-34 15,0 0-9-15,-1 0-15 16,1 1 1-16,0 0-7 16,0 0-2-16,0 0-4 15,0 0-7-15,8 2-6 16,9 2-6-16,24 7-9 16,-24-10-6-16,5-1-16 15,-1 0-9-15,3-2-15 16,2 1-3-16,-2 0-8 15,-1 1 0-15,-4-2 0 16,-3 2-1-16,-5-3 2 16,-3 0 0-16,-4 1-10 15,-1-1-20-15,-3-1-66 16,0 3-40-16,-1 0-119 0,0 0-268 16,0 1 352-16</inkml:trace>
  <inkml:trace contextRef="#ctx1" brushRef="#br0" timeOffset="61858.836">10969 17554 842 0,'0'0'423'16,"0"1"-154"-16,-1 3-98 16,1-4-37-16,0 0-45 15,0 0-10-15,0 0-7 16,0 0 6-16,0 0 2 15,2 4-3-15,14 1-5 16,31 26-3-16,-25-29-2 0,2 0-2 16,0-2-6-16,-3 0-3 15,-5-2-3-15,1 0-4 16,3-2-7-16,0-2-5 16,5 6-15-16,-2-1-5 15,-4-1-8-15,-2 4-1 16,-6-2-4-16,-2-1 1 0,-5 2-1 15,0 1 0 1,-3 1-12-16,-1-3-18 0,0 0-107 16,0-2-2-16,0 1 70 15</inkml:trace>
  <inkml:trace contextRef="#ctx1" brushRef="#br0" timeOffset="74310.13">11922 17300 414 0,'29'-40'275'0,"-29"35"9"15,1 0-83-15,6 0-63 16,-3-1-28-16,1 1-23 16,-2-1-3-16,-3 3-2 0,2 3 3 15,0 0-9-15,-2 0-12 16,0 0-14-16,0 0 2 16,0 0 10-16,-1 8 5 15,-3 14-10-15,-12 28-10 16,2-18-21-16,3 2-6 15,-1 1-8-15,0 2 0 0,-3-4 0 16,-1 1-1-16,-2-4-1 16,3 3 0-16,4-6-4 15,1-1-1-15,6-6-1 16,-2-9 2-16,4-5 0 16,0-4 7-16,2-2-18 15,0-1-34-15,0 0-133 16,1-5-336-16,9-23 338 15</inkml:trace>
  <inkml:trace contextRef="#ctx1" brushRef="#br0" timeOffset="74653.529">12182 17475 837 0,'-4'-1'471'16,"-1"0"-59"-16,-2 0-134 15,-4 4-107-15,2 3-39 0,3 5-60 16,-2 3-22-16,3 1-25 15,-3 2-8-15,8-1-8 16,-4-3-3-16,4-1 0 16,-4-1 0-16,4-5 4 15,0 0 3-15,0-5 5 16,0-3-22-16,-1 1-106 16,0 0-88-16,1 0 111 15</inkml:trace>
  <inkml:trace contextRef="#ctx1" brushRef="#br0" timeOffset="79308.961">12485 17314 274 0,'0'-1'168'0,"0"0"-3"16,0 0-29-16,-1 0-33 15,-1 0-14-15,2 0-11 16,0 0 3-16,0 0 8 15,0 0 7-15,0-1-4 16,0 1-7-16,0 1-14 16,-1 0-8-16,1 0-8 15,-1 0-7-15,1 0-12 16,0 0-8-16,0 0-6 0,0 0 4 16,0 0 8-16,7 1 2 15,4-1-10-15,9-3-6 16,29-6-14-16,-23 7-2 15,3-1-2-15,-9 2-1 16,3 1-1-16,-5 0 0 16,-1 5 0-16,0 2 0 15,-7 2 0-15,0 4 0 16,-5-4 1-16,-4-1 1 16,-1 3 2-16,0-2 0 0,-3 2 4 15,-2 2 3-15,-5 0 5 16,-5 1 3-16,-7 3 2 15,-1 2-1-15,4 7-4 16,-4 1-2-16,5 1-7 16,0 0-1-16,-8-5 0 15,7-1-2-15,-9-1 2 16,1-3-2-16,7-5 1 16,-1-2 0-16,6-2-1 15,3-2 1-15,1-1-2 16,4 2 0-16,3-5-1 15,1-1-1-15,2 1-2 16,0-3-2-16,1 0-1 16,0 0 2-16,0 0 1 0,0 0 1 15,0 0-1-15,12 0-1 16,6-1 0-16,33 1 2 16,-25 2 13-16,1-1 5 15,-3 7 9-15,-3-8 0 16,1 0-6-16,-7 2-3 15,2-2-5-15,0 4-2 16,-5-2 0-16,5-2 1 16,-3-1 4-16,-2-3 0 0,-2-4 1 15,0 3-2-15,0-4-4 16,-3 2 0-16,3-4-28 16,-4-1-27-16,0 0-83 15,1 2-72-15,-3 6-238 16,2 3 277-16</inkml:trace>
  <inkml:trace contextRef="#ctx1" brushRef="#br0" timeOffset="80042.848">13026 17343 599 0,'0'-5'390'16,"5"2"-24"-16,-6 1-136 15,1 0-43-15,-1 2-81 16,0 0-30-16,0 0-37 16,0 0-8-16,0 0 7 15,-1 0 6-15,-6 10 8 16,-2 4-1-16,-34 29-9 16,29-28-9-16,-1 4-13 0,-1 1-5 15,-2 1-6-15,3 2-1 16,0-2-1-16,6-2 0 15,2-6-2-15,2-2 0 16,4-4-2-16,1 2-1 16,1-1-2-16,1-3 0 15,4 2 0-15,1-4 1 16,7 0 2-16,4 1 1 16,6-4-2-16,5-1 1 0,6-2-2 15,1 1 0-15,-2 2 0 16,-6-3 1-16,-10 2 1 15,1-2-1-15,-2-2 2 16,-3 1 0-16,4-1 3 16,-6 1-1-16,0 3 1 15,1-2-1-15,-3 0-7 16,0 0-18-16,-5-2-58 16,1 1-41-16,1 2-200 15,2 0 206-15</inkml:trace>
  <inkml:trace contextRef="#ctx1" brushRef="#br0" timeOffset="80424.877">13333 17299 848 0,'3'-5'472'16,"-3"-3"-92"-16,0 8-162 15,0 1-52-15,0 3-78 16,0-4-24-16,-2 0-21 16,0 14 6-16,-3 11 6 15,-9 29-6-15,4-18-15 16,-3-1-7-16,-3 3-11 15,0 2-3-15,-2 0-2 16,1-4 0-16,-1-2-1 16,0-5-1-16,6-4-1 15,-5-4-1-15,8-6-1 16,3 1-1-16,-1-1-15 16,7 0-29-16,4-1-92 15,-1-3-98-15,6 0 140 16</inkml:trace>
  <inkml:trace contextRef="#ctx1" brushRef="#br0" timeOffset="81306.687">13751 17402 705 0,'-2'-1'366'0,"1"0"-88"16,0 0-29-16,0-3-49 15,0 1-22-15,0 2-47 16,0-1-23-16,0 1-46 15,0 0-21-15,0 0-21 16,0-1-3-16,1 2 3 16,0 0 5-16,-2 17 0 15,-1 37-4-15,2-24-4 16,0 3-3-16,0 1-5 16,1 1 0-16,0-4-3 15,0-7 0-15,2-2-2 16,-1-5 0-16,1 3 0 15,2-4 0-15,-3 0 0 16,2-4 0-16,1-5 0 16,0 2 1-16,1-4-1 15,0 0 0-15,-2-4 2 0,3 2 1 16,-1 0 4-16,2-6 4 16,4-2 4-16,3-3 0 15,7-9 0-15,4-2-3 16,6-9-5-16,6-6-1 15,1-5-3-15,-5-3 0 16,-4-3-2-16,-9-1 1 16,-2 5-1-16,2 5-1 0,-7 9-1 15,-2 5 0-15,-2 7-1 16,-5 1 0-16,-1 8-1 16,0 3 8-16,-3 3-41 15,3 0-70-15,-3 0 70 16</inkml:trace>
  <inkml:trace contextRef="#ctx1" brushRef="#br0" timeOffset="83757.825">14670 17237 453 0,'-1'0'249'16,"0"0"-49"-16,0 0-30 0,0 0-50 16,0 0-8-1,0 0-4-15,0 0-4 0,0-1-12 16,0-1-9-16,-1 1-20 15,1 0-3-15,0 0-6 16,0 0-6-16,0 0-15 16,-7 0-8-16,-1 0-13 15,-2 1-3-15,-29 6-4 16,25-3 0-16,1 0 0 16,-5-5-1-16,-2-1 2 15,-1 0-1-15,4-1 0 16,-4 4 0-16,-3-3 0 15,-6 0 3-15,-11 0 1 16,5-2 1-16,-2 1-1 16,0 2-1-16,1 1-1 15,-4-2 0-15,6 2 2 16,-2-5 1-16,3-4 2 0,-5 6 0 16,0-3 0-16,-1 5 1 15,-6 0-3-15,2 0 0 16,-1-4-4-16,0 5 0 15,-2 1-2-15,-3-6-1 16,5 6-1-16,-3-3 0 16,6 2 0-16,-3 4 0 0,-7-3-1 15,4 0 1-15,-7-3 0 16,6 1 0-16,-3-1-1 16,0 1 0-16,10-2 1 15,1 1-1-15,2 1 0 16,4-1-1-16,-7 3 1 15,-2-4 0-15,6 1 0 16,-2-2 1-16,1 0-1 16,-1 2 0-16,1-4 0 15,3 2 0-15,2 2-1 16,2 0 0-16,1 3 0 16,-12 1 0-16,-5 1 0 15,0 0 0-15,-1 5 0 16,2-1 0-16,5 2 0 15,-4-1 0-15,4-6 0 16,4 5 0-16,7 0 0 0,4-1 0 16,0-1 0-16,-1 2 0 15,-6-3 0-15,0 1 0 16,-2 3 0-16,8 1 0 16,5-2 0-16,1 0-1 15,3 1-1-15,2-1-1 16,-1 2 1-16,0 7-1 15,0-3 0-15,1 3 0 0,-3-2 0 16,3 1 0-16,0 5 0 16,-1-3 1-16,9-1 0 31,4-9 0-31,1 2 2 0,-21 20 0 0,6 1 0 16,0 0 0-16,8-9 0 15,2 0 0-15,-2 0-2 16,3-1-1-16,-3 0-1 15,6 0-3-15,2 0 0 16,1 0 2-16,3 2 1 16,1-2 3-16,5 0 0 15,6 1-1-15,-3-2 1 16,-1 1 0-16,4-3 1 16,-3 1 0-16,7-3 2 15,2 0 0-15,-3 0 3 16,-1-1 0-16,7-5 1 0,7 2 1 15,4-1-1-15,4 0 1 16,1-1-2-16,-4-1 0 16,5 0-2-16,2 0 0 15,9 0 0-15,4-1 0 16,-6-1 1-16,-1 0 1 16,-8 0-1-16,-4 0 3 0,5 3-3 15,-3 1 0-15,1 1 0 16,-3 1-1-16,-2-1 2 15,1 0 0-15,0 0 2 16,-1 0-2-16,8 0 1 16,-2-3 0-16,-5-3-1 15,-2-1 2-15,-8-1 1 16,3-1-1-16,10 0 0 16,4 3 0-16,1-2 1 15,1-1 1-15,-2 0 0 16,3-1-1-16,4 0-1 15,4 0-2-15,-5 2 0 16,1-1 0-16,-9 1-1 16,0-2 2-16,6-1 1 15,-2 0 2-15,3-4 2 16,-2 1 1-16,5 0 0 0,0-2 0 16,3 0-2-16,-4-3 0 15,-2 3-1-15,-3-3 1 16,0 0 1-16,6 2 0 15,-5-1-1-15,4 0-1 16,-5 1-3-16,0-1-2 16,6 0 0-16,-4 2-1 15,-6 1 1-15,-1 0 0 0,-8-3 0 16,-3 2 1-16,7-4 0 16,1 3 0-16,1-1 0 15,1 2 1-15,-2-1-1 16,-2-1 0-16,2-2 1 15,-2 0-1-15,1 1 1 16,-2 1 0-16,2-1-1 16,-3-1 1-16,-5-2-1 15,2-4 0-15,-6 4 0 16,0-3-1-16,0-1-1 16,2 0 1-16,-4 1 1 15,1 2 0-15,-7-4 3 16,-3 4-1-16,-1-8 1 15,-3-1-1-15,3 3-3 0,-1-4-1 16,0 2-1-16,0 1-1 16,0 2 0-16,-1 0 0 15,0 4-1-15,-2 3 1 16,-2-1 1-16,-1 0 0 16,-2 0 1-16,0-1 0 15,-5-2 0-15,-2 0 1 16,-2 1-1-16,-4-5 0 0,-1 5 0 15,-3-2-1 1,-7 1 2-16,0 1 0 0,-1 0 0 16,2 5 0-16,6-2 0 15,-3 2 1-15,3 0 1 16,1-2 1-16,0 2 0 16,4 1-2-16,-5 1 0 15,-3-3-1-15,-5-2-3 16,2 2 1-16,3 0-1 15,-1 2-1-15,3 3 0 16,-1-3 0-16,2 3 0 16,1-1 0-16,2 5-18 15,2 2-23-15,2 1 109 16,2 5-65-16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3T23:07:58.06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2607 12386 350 0,'5'-11'254'0,"-4"-2"-68"16,0 3-89-16,-1 5-28 15,-1 4-11-15,1-9-5 16,2 0 5-16,7 11 16 15,-4-3 4-15,-3-1 1 16,0 6 0-16,-3-4-2 16,0 0-2-16,0 0-9 15,0-1-9-15,-1 1-14 0,1 0-7 16,0 0-5-16,0 0-1 16,0 0-5-16,0 1-3 15,-5-1-8-15,-8-2-3 16,-5-4-4-16,-29-12-1 15,29 16-1-15,-10-6-1 16,4 5-1-16,5 0-1 0,-6 3-1 16,3 4 0-16,-13 5 0 15,-9 6 3-15,2 2 4 16,2-4 4-16,15 12 3 16,-1-2 1-16,9 6-4 15,5 3-2-15,-2 0-5 16,3 2-2-16,9 4-1 15,-5-1-1-15,-3-3 0 16,3-1 1-16,-2-4 0 16,2 0 0-16,6 3-1 15,2 0 0-15,1 1 0 16,2 4 0-16,4-2 0 16,-5 2 0-16,4 0-1 15,2-8 0-15,8 1-1 16,-4-7-1-16,6-10 2 15,2 1 2-15,5-5 3 0,36 0 2 16,-6-1-1-16,4-6 1 16,6-1-1-16,-22 0 0 15,17-2-1-15,-11 3-1 16,-4-6 1-16,0-5 1 16,5-8 1-16,13-11 0 15,-6-6 1-15,-3-7 1 16,-3-6 1-16,-11 3 0 0,1 4 0 15,-10 2 2-15,-11 4 0 16,0 3 2-16,-9-9 1 16,-2-5 1-16,-9-5 2 15,-8 0-1-15,-4 7 0 16,-5 6 0-16,-14 7-3 16,-3 2-1-16,-9 4-4 15,4 8-1-15,1 7-1 16,-3 9-2-16,-2 10 0 15,-11-1-1-15,-2 9-1 16,5-2 1-16,-7 5 1 16,9 2 2-16,1 1-1 15,-4-3-2-15,2-12-2 16,0 8-1-16,0-4-1 16,8 6-2-16,15 1-2 0,4 1-1 15,12 0-1-15,1-3-2 16,5 1 3-16,1-3-51 15,4-2-194-15,5-4 175 16</inkml:trace>
  <inkml:trace contextRef="#ctx0" brushRef="#br0" timeOffset="17861.693">14592 4533 137 0,'0'-1'113'0,"0"0"6"16,0 0-17-16,2-1-4 15,-1 1-15-15,1 0 5 16,2-4 6-16,-4 4-12 15,0 0-6-15,0 0-9 16,2-3-4-16,-1 3-14 16,2-3-7-16,2 2-12 15,-2 1-7-15,-3 0-10 16,0 0-3-16,0 1-2 16,0 0 0-16,0 0-2 0,0 0 0 15,0 5-1-15,-2 7-1 16,-4 4 0-16,-16 24-1 15,8-20 1-15,8-4-1 16,-14 1 0-16,14 4 1 16,4-5 1-16,-6 1-1 15,13-3 0-15,-9-2 0 16,-3-6 0-16,2-1 2 16,-1-2 4-16,7-2-1 15,-2-2 0-15,1 0-2 0,0 0-5 16,0-6-2-16,2-9 0 15,14-20-1-15,-18 20 1 16,10 4-1-16,-7-3 1 16,-6 0-1-16,16-1 1 15,-3-1-2-15,5-2 0 16,11 5 0-16,-3-7-2 16,2 7 0-16,3 0-1 15,-4-3 0-15,-5 12 1 16,5 1 0-16,-4 3 0 15,-6 6 1-15,0 2-1 16,-6-1 2-16,-2 9 1 16,3 2 1-16,4 3 2 15,-20-2 0-15,-3-2 0 16,9 2 0-16,-17-8 0 16,16 5 1-16,2-1 0 0,-13-3 1 15,4 1 0-15,4 1 0 16,-6-7 1-16,7 0 1 15,2 1 1-15,-1-7 0 16,7 0-1-16,-7 0-2 0,4-1-2 16,1 0-2-1,0 0 0-15,0 0-1 16,0 0 0-16,1-4 1 0,2 0-1 16,3-7 1-16,0 2-1 15,30-25 0-15,-25 22 0 16,3 1 1-16,5-5-1 15,-13-3-1-15,16 3-1 16,3-2-1-16,-5 2 1 16,11 6-1-16,-12 2-1 15,-3 5 1-15,-1 4-1 16,-2 2-1-16,1 4 6 16,-3 5 3-16,-6 6 7 15,-2-6 3-15,-3 10 1 16,1-12 0-16,2 5-2 15,-4 0-1-15,1-7-1 0,0 10-1 16,-2-13-1-16,1 2 0 16,-6 0-1-16,3-1 1 15,-6 6 0-15,-1-4 0 16,3 0-3-16,-7 1-5 16,7-1-24-16,-1 2-17 15,0 0-31-15,4 2-23 16,7-3-130-16,-4 0 152 15</inkml:trace>
  <inkml:trace contextRef="#ctx0" brushRef="#br0" timeOffset="18828.035">15223 4510 353 0,'-4'4'219'16,"-4"-6"-27"-16,12-6-38 15,-7 6-11-15,2-5-16 16,3 4-8-16,-3 2-14 16,1 0-12-16,0 0-29 15,0 1-13-15,0 0-23 0,-1 0-6 16,0 0 0-16,-29 3 0 16,-16 41-5-16,29-26-3 15,0 2-6-15,3-1-2 16,3-3-3-16,-3-4 0 15,8 1-1-15,1-1 0 16,1-3-1-16,4 4-1 16,5 0 0-16,-4-3 0 15,3-3 0-15,3-2 0 0,-3-5 1 16,9 1 0-16,-2 2 2 16,5-1-1-16,9 0 1 15,-9-2 1-15,13-7 2 16,-8 0 0-16,-15-9 1 15,6 0 0-15,1 0 0 16,3-2-1-16,4-2-1 16,5-1 0-16,-15-3-1 15,-1 5 1-15,-1-2 1 16,0 2-1-16,-8-2 1 16,0-1-1-16,-7 6-3 15,-2 1-1-15,-2 7-3 16,-4 4-1-16,11 5-2 15,-11 4 0-15,9 7 0 16,-1-2 0-16,1 0 1 0,6 2-1 16,-5 0 3-16,3 2 0 15,-14-6 2-15,6 2-5 16,7-4-70-16,0 4-54 16,7 3-201-16,3-6 201 15</inkml:trace>
  <inkml:trace contextRef="#ctx0" brushRef="#br0" timeOffset="19538.949">15736 4444 586 0,'1'-7'276'0,"12"6"-98"16,-11-1-25-16,-12-5-39 0,6 1-16 15,-2 1-27-15,-1 0-6 16,6 0-11-16,-1 8-1 15,-10-1-9-15,1 2-4 16,-10 1-7-16,0-1-5 16,1 3-9-16,-2 5-4 15,-5-5-5-15,7 1-4 16,-2 7-2-16,6-5-1 16,5 2-1-16,-4-3-1 15,12-9-1-15,-4 3 0 0,7 5-3 16,0-1 0-16,-3 0-2 15,-2-5 0-15,0-2-1 16,8 0 1-16,-3 0 1 16,0 0 0-16,17 5 1 15,27 7 1-15,-22-8 2 16,-4-2 0-16,5 4 0 16,0 2 1-16,0 6 0 15,-11-6 0-15,-7 3 1 16,-3 4 0-16,-8-7 2 15,5-2 0-15,-12 5 2 16,-2-5 0-16,-4 4 0 16,3 1-1-16,-1-5 1 0,0 0-1 15,1 0 0 1,-8-2-1-16,10-2 0 0,0-2 1 16,0-1 0-16,0-1 1 15,-2-3 0-15,0 0 0 16,6-4-3-16,-6-2-2 15,5 3-1-15,4 1-2 16,-3 2-5-16,9 2-14 16,4 3-78-16,-3-3-51 15,0 3-157-15,0 0 183 0</inkml:trace>
  <inkml:trace contextRef="#ctx0" brushRef="#br0" timeOffset="20112.076">16151 4231 548 0,'0'-6'339'15,"7"-3"-44"-15,-6 5-92 16,4 2-36-16,-5 1-53 16,-1 1-20-16,1 0-25 15,0 0-10-15,0 0-14 16,0 0-8-16,-1 10-14 16,-2 10-5-16,-14 39-5 15,4-25-2-15,0 4-3 16,-2 1-1-16,-4-10-1 15,4 3 0-15,-1-3-1 16,6 0 0-16,-5 2 0 16,0-7 0-16,-4 0 0 15,2-7 0-15,3-2 0 16,3-2 0-16,7-3 0 16,-2 0 0-16,-2-3-6 15,-1 1-14-15,3-8-45 0,5 0-36 16,2-7-126-16,4-5-163 15,13-4 250-15</inkml:trace>
  <inkml:trace contextRef="#ctx0" brushRef="#br0" timeOffset="20427.416">15963 4483 700 0,'-1'-1'328'0,"0"0"-126"16,0 0-21-16,-1 0-46 15,1 0-8-15,0-1-25 16,1-5-16-16,2 2-25 15,8-2-12-15,19-2-19 16,29 1-6-16,-30 7-9 16,6 0-3-16,3-11-3 0,-9 7 1 15,-4-2-29 1,-8-3-67-16,-3-1 59 0</inkml:trace>
  <inkml:trace contextRef="#ctx0" brushRef="#br0" timeOffset="21678.797">16689 4526 314 0,'0'-1'175'0,"-1"0"-26"0,1-1-11 15,-2 1-22-15,2 0-9 16,0 0-13-16,0 0-9 16,0 0-15-16,0 0-13 15,0 0-16-15,0 1-5 16,0 0-3-16,0 0 2 16,0 0-2-16,0 0-4 0,0 0-9 15,15 6-2-15,25 13-2 16,-16-16-2-16,-7-5-2 15,-5-2-2-15,2-2-1 16,-3 0 0-16,6 0-1 16,-2-3 1-16,2 1-2 15,-8-10 1-15,3 1 0 16,-5 1 0-16,-5-3-1 16,5 9-1-16,-5 4 0 15,2-1 8-15,-4 7 8 16,-3-7 2-16,-4 7-2 15,-4 4-9-15,-5 5-9 16,-2 0-3-16,-2 1-1 16,0 0 0-16,-1 3-2 15,2 10 1-15,-3-5 0 0,10 6-1 16,-5-5 0-16,-1-5 1 16,3 6-1-16,-6-9 1 15,8 8-1-15,6-3 1 16,-4-2 1-16,2 0-1 15,9-3 0-15,-8 5 0 16,19 0 0-16,2-4 0 16,-11-3 1-16,9 1 0 0,7-5 1 15,-13-3 2-15,17 1 0 16,-9-10 1-16,-10-3-2 16,23 3 2-16,-6-3 0 15,8 4 0-15,-5-1 0 16,-8 1 1-16,-5-2-1 15,-1 3 2-15,0 4-1 16,-5-2 0-16,4 3-32 16,-4-1-36-16,-4 2-92 15,1 2-75-15,-1-3 141 16</inkml:trace>
  <inkml:trace contextRef="#ctx0" brushRef="#br0" timeOffset="22743.752">17405 4507 301 0,'0'-13'211'0,"4"5"15"0,-1 4-54 15,-2-6-16-15,-3 5-5 16,-3 0-8-16,-5-1-20 16,1 6-9-16,1 1-19 15,0 3-11-15,-3 5-17 16,-5-3-8-16,0 11-13 15,-11-8-6-15,3 2-14 16,-2 4-5-16,0-8-11 16,5 6-3-16,10-6-2 15,-4 5-2-15,0 5 0 16,-3-2-1-16,-8 5-2 16,5-6 0-16,10-1 0 15,3 3 0-15,11-3-1 0,-2 1 0 16,10-2-2-16,-8-6 1 15,0 0 0-15,4-4 1 16,-4-4 3-16,18 3 1 16,-8-11 2-16,8 4 0 15,-5-5-2-15,8-7-1 16,0 0-2-16,-2-4 1 0,4-4 0 16,-14 1 0-16,7 3 1 15,5 3 0-15,-8-2 0 16,-3 3 0-16,-4 7 0 15,-7 5-2-15,0 8-6 16,-4 4-2-16,-8 2 1 16,-4 3 0-16,1 8 7 15,2-3 0-15,1 4 0 16,1-5 0-16,-6-3-1 16,6 1 1-16,8 0 0 15,3 4 0-15,2-8 0 16,2 4 0-16,4 1 0 15,-16-11 0-15,20 4 1 16,0-5 1-16,3-3-1 16,15 1 2-16,-7-3-1 15,2-6 2-15,5-2-1 0,-1-5 1 16,4-6-1-16,1 1 0 16,-6-6 1-16,8 1-1 15,-2 0-1-15,-10-8 0 16,6 16-1-16,-8-6-1 15,-10 5 0-15,6 12 0 0,-12-7-2 16,-2 14-2-16,0 8 1 16,1 2 1-16,-5 12 1 15,0 1 0-15,-2-4 1 16,-5 3 0-16,2 2 1 16,-2-6-1-16,-2 6 2 15,0-2 0-15,-2-4 1 16,-5 0 1-16,1 0 1 15,-10-3 1-15,-1-8 2 16,-2 2 2-16,-4-10 0 16,6-2 0-16,4 1-2 15,-9-6-1-15,2-1-2 16,3-1-1-16,-2-1-3 16,12 3-1-16,3 0-1 15,4 4-3-15,-2 0-14 16,3 1-34-16,7 6-135 15,-2 1-117-15,1-4 181 0</inkml:trace>
  <inkml:trace contextRef="#ctx0" brushRef="#br0" timeOffset="23291.321">18026 4544 334 0,'51'-32'221'16,"-42"23"11"-16,-2 2-15 15,11-4-30-15,-13-5-12 16,2 6-16-16,-6 2-10 16,-8 4-33-16,10 4-21 15,-1 4-37-15,2 0-12 16,-4-4-18-16,-1 0-1 0,0 2-6 16,-10 20-2-16,-22 26-7 15,25-22-1 1,-7-3-3-16,-6-2-2 0,6-5-1 15,-4-4 0-15,1-2-2 16,13 0 1-16,2-2-27 16,0-5-27-16,3-3-90 15,1-2-69-15,-1 1 129 16</inkml:trace>
  <inkml:trace contextRef="#ctx0" brushRef="#br0" timeOffset="24509.404">18543 4212 374 0,'39'-35'230'0,"-35"27"-1"15,6 1-31-15,-5 1-33 16,-4-3-8-16,8 7-19 15,-2-2-7-15,11 1-16 16,-9 1-8-16,-13-5-16 16,4 4-14-16,-17 1-28 15,18 5-13-15,-2 6-21 16,4 4-6-16,-3 5-3 16,-10 4-1-16,11 10-1 15,-17 8 0-15,-3 3-1 16,1-2 1-16,-15 5 0 15,4-2 0-15,11 0 0 16,-9-2-1-16,7-9 0 16,6-2 1-16,-4-7-2 15,6 2 1-15,4-1 0 0,-6-3-1 16,10-1 1-16,2-4-1 16,-8-9 0-16,7 4-1 15,-6-4-11-15,5 1-12 16,6-8-24-16,1-1-18 15,0-3-42-15,-3 1-39 16,0 1-193-16,1-3 218 0</inkml:trace>
  <inkml:trace contextRef="#ctx0" brushRef="#br0" timeOffset="25442.755">18698 4531 501 0,'-2'-1'318'0,"1"0"-9"0,0 0-96 16,0 0-86-16,0 0-34 15,0 0-41-15,0 0-9 16,0 1-6-16,-2 0 0 16,-11 6 3-16,9 1-2 15,-36 33-13-15,35-26-5 16,-1 0-11-16,-2-2-2 16,6 0-3-16,1 0-2 15,0 1 1-15,2-3 0 0,0-3 0 16,0 1 2-16,4-4-1 15,-4 2 0-15,10-6 3 16,3-2-1-16,4-8 1 16,2-2-3-16,2-2-12 15,0 0-9-15,-1-1-14 16,3 2-3-16,-3-1 9 16,-1-2 8-16,-3 0 13 15,2 0 4-15,-5-1 1 16,-4-3 1-16,1 9-2 15,-5 2 0-15,1 3 0 16,0 6-2-16,-4-1-5 16,-2 1 0-16,-1 0 0 15,0 0 1-15,0 1 6 16,-5 18 4-16,-11 32 6 0,17-26 1 16,-9 5-2-16,-2-2-2 15,-5 5-4-15,-5 12-1 16,2 6-1-16,1 4 2 15,-4 2 0-15,1-6 1 16,5-6-1-16,-6-4 1 16,-1-6 0-16,-4-2 0 15,-4-3 1-15,13-3 1 16,2-1 2-16,0-7 0 0,-6-6 2 16,0-4 0-16,4-4 0 15,2-5-1-15,12-1-4 16,-4-7 0-16,-2-7-2 15,6 3-2-15,4-4-1 16,3 0 0-16,8-1-1 16,3-3 1-16,4 1 3 15,-1-4 7-15,16 2 20 16,-10-4 8-16,2 4 13 16,-2 0-2-16,-3 1-9 15,7 3-6-15,8-1-7 16,0 2-3-16,-4 1-6 15,3 0-1-15,-6 1-7 16,3 5-2-16,1-2-4 16,-3 5-1-16,-1 1-1 0,-8-1-2 15,5 10-41-15,-13-3-48 16,-1 6-220-16,20-7 200 16</inkml:trace>
  <inkml:trace contextRef="#ctx0" brushRef="#br0" timeOffset="27066.518">19378 4524 249 0,'0'-2'148'0,"0"1"-1"16,6-2-10-16,-3 0-22 15,5-2-3-15,-2 1-8 16,0 0-1-16,4-2 3 16,-6 3 0-16,-4 2-7 15,0 0-5-15,6-3-16 16,-4 3-10-16,2 0-20 15,-4 0-9-15,0 0-12 0,0 1-6 16,0 0-7-16,1 6-5 16,-3 15-4-16,-13 25-1 15,2-22 0-15,0-3 0 16,2-4 0-16,1 0 0 16,1-4 0-16,-1-1 2 15,5-3 1-15,0-1 2 16,5-5 6-16,-2-3 0 15,4-5-2-15,-2 4-2 16,0-1-7-16,5-11-1 0,3-9-12 16,20-30-9-16,-9 27-9 15,-2-2 0-15,5 2 9 16,-2 0 8-16,-6-3 6 16,8 9 1-16,-8 5-2 15,1 5 1-15,-1 9 0 16,-6-7 0-16,2 5 2 15,-5 7 1-15,-6-2 5 16,1 8 4-16,3 3 2 16,6-1-2-16,7-5-3 15,-9 5-1-15,-4-5-2 16,-2-5 0-16,3 10 0 16,6-10-1-16,6 3 1 15,2 4 1-15,0-5 0 16,0-3 1-16,4 1 2 0,-4-10 1 15,-2-6 0-15,2 4 1 16,-1-8-1-16,3 6 0 16,1-8-1-16,-1 5 0 15,-8-4 0-15,-2-3 0 16,-3 7-1-16,-3-2 1 16,1 7-1-16,-5 1-1 15,-3 4-3-15,-3 2-1 0,-4 4-4 16,-1 4 0-16,-3-3-1 15,3 6 1-15,-4-4 1 16,8 5 0-16,-5 8 0 16,-4-2 1-16,2 4-1 15,-5-4 1-15,4-1 0 16,2 6-1-16,0-3 0 16,4 2 0-16,3 0 1 15,0 0 0-15,5-3 0 16,1 0 1-16,4-2-1 15,-3-3 2-15,9 2 0 16,2-4 1-16,5-1 2 16,-1-1 1-16,-2-8 4 15,0 0 0-15,2-7 4 16,2-3-11-16,1-2-104 16,3-2-112-16,-10-1 131 15</inkml:trace>
  <inkml:trace contextRef="#ctx0" brushRef="#br0" timeOffset="27962.147">20482 4181 495 0,'7'-6'244'0,"-12"-1"-70"16,14 2-23-16,-9 4-26 0,2 1-9 16,-7 2-8-16,4-2-2 15,0 0-11-15,-1 0-7 16,-2 11-26-16,-3 11-15 16,-19 39-13-16,28-28-5 15,-8 1-5-15,-7 5-2 16,-10-1-6-16,-3 0-3 15,11 3-4-15,-2-7-1 0,0-10-1 16,8-4-1-16,-4-3 0 16,5-4 1-16,2 0 0 15,1-1 1-15,1-5 4 16,-2-5 1-16,-2-4 1 16,-2-3-1-16,4-2-5 15,2 0-4-15,4 0-3 16,6 0-1-16,-3-4-1 15,3 0 1-15,-4-3 1 16,-1-2 0-16,4 4 3 16,-4-11 0-16,-2 3 0 15,-4 3-1-15,-8-9-3 16,3 16-1-16,-1 2-6 16,-4-2-1-16,-4 15-2 15,-4 4 1-15,-2 2 1 16,2 4 2-16,0 2 2 0,0-5 0 15,8 4 0-15,3-1 0 16,2-1 1-16,2 2 0 16,-4-3 0-16,1 2 2 15,11 2-1-15,-5-5-1 16,3 1 1-16,-3-2 0 16,5-3 0-16,3-2 0 15,8 2 2-15,3-2-1 0,-9 0 1 16,8 1 1-16,7-6 0 15,0-1 0-15,8-1 3 16,0-4 0-16,-4 3 1 16,5-4 1-16,-7 2-1 15,-1-5 2-15,-7-4-2 16,-3 2 0-16,2 0-11 16,-1 5-26-16,0 4-80 15,1-1-61-15,-7 2 100 16</inkml:trace>
  <inkml:trace contextRef="#ctx0" brushRef="#br0" timeOffset="28717.355">20594 4447 526 0,'-2'-4'336'0,"-2"-5"-2"16,1 6-93-16,3 3-86 15,-1 4-30-15,0-4-31 16,0 0-15-16,0 0-16 16,-5 4-3-16,-2 9-9 15,-18 30-3-15,28-24-15 16,-9-6-9-16,-2 0-11 16,9 2-3-16,-13-4-4 15,16 2-1-15,-2-2-1 16,-5 1-1-16,0 0 0 15,13 5-1-15,-14-6-1 16,-3-1 1-16,15-4 0 16,1-1 0-16,9-1 2 0,5-4 1 15,-3 0 0-15,-11-8 0 16,13-6-1-16,5 0-2 16,3-8-3-16,-3 3-3 15,-1 1 1-15,-3-5 0 16,3 2 3-16,6-4 3 15,-6-5 1-15,2 8 1 16,-16-12-1-16,-3 5 0 16,4 12-1-16,-11 2-2 0,2 6-1 15,5 9-3-15,-16-4-2 16,1 4-1-16,1 9 1 16,-6 5 2-16,5 5 2 15,0-3-1-15,-3 0 0 16,2-2 1-16,4 2 0 15,-4 0 1-15,2 2 0 16,0 0 0-16,0 0 0 16,5 0 0-16,1-2 0 15,-2-3 0-15,-2 1 0 16,-2-4-9-16,-3-2-36 16,9 1-23-16,-1-7-67 15,0 2-42-15,4 2-103 16,-3-7 170-16</inkml:trace>
  <inkml:trace contextRef="#ctx0" brushRef="#br0" timeOffset="29391.507">21221 4398 550 0,'0'-7'336'0,"1"5"-12"15,-2-7-71-15,-3 9-61 16,0 1-27-16,-7 4-40 16,-3-3-23-16,4 3-37 15,-1 1-10-15,-2 0-21 16,2 5-6-16,-2 1-11 15,0-3-3-15,-2 5-6 16,-3 1-1-16,5-5-3 16,0 10-2-16,13 0 0 15,-3-6-1-15,-1 5-1 16,-4-4 0-16,-7-5 0 0,14 7 0 16,-4-5 0-16,18 4 0 15,0-4-1-15,-5-3 0 16,8 0 1-16,-6-4 0 15,7-5 3-15,6-2 0 16,11-8 0-16,-5-4 0 16,7-3-3-16,8 0-1 0,9-4 0 15,7 0 1-15,-16-5 2 16,9 4 1-16,-16 5 2 16,-5-3 1-16,4 4 1 15,-17-6 2-15,-14 1 2 16,1 0-2-16,-17 12-5 15,-9 8-3-15,-8 3-2 16,1 8-1-16,-1-4 1 16,-4 8 1-16,-1 2 0 15,-3 0 0-15,7 2 0 16,9-6-1-16,12-2-1 16,13 7-1-16,3 0 0 15,5-1 1-15,5 0 0 16,-14-7 1-16,18 6 3 15,-14-10-22-15,14 1-80 16,5-6-65-16,-2-2-311 16,9 0 307-16</inkml:trace>
  <inkml:trace contextRef="#ctx0" brushRef="#br0" timeOffset="30113.99">22239 4166 632 0,'14'-17'399'0,"-9"12"-2"16,-5-2-98-16,4 7-103 16,-2-1-39-16,-2 1-61 15,0 0-26-15,-1 0-33 16,0 0-8-16,-3 8-12 16,-1 14-4-16,-38 31-5 15,22-20 2-15,0 9-1 0,3 3 0 16,3-3-1-16,2-1-1 15,1-3-2-15,-3-6 0 16,5 0-1-16,-3-4 1 16,3-8-1-16,5 1 1 15,-4-8 1-15,6-1 0 16,7-6 3-16,-3-5 3 16,1-2-2-16,-2-4-1 0,0 4-9 15,-1-4-9-15,0-12-9 16,0-35-2-16,-5 28 5 15,0-1 3-15,-1 4 7 16,-14 2-1-16,-11 4-3 16,13 4 1-16,-16 3-3 15,15 4 1-15,4 5 0 16,-21 3 0-16,6 0 2 16,-3 7-1-16,1-2 2 15,13 5 0-15,6 5 1 16,2-6 0-16,7 4 1 15,-2 0 0-15,4-2 1 16,3 2 2-16,1-1 0 16,10 0 2-16,6-1 0 15,-1 0 2-15,8-6 1 16,-2-3 0-16,8-1 1 16,0-2 2-16,8-3 1 0,5-1 1 15,-21-10-11-15,8-9-33 16,-8 4-121-16,-1-1-105 15,25 3 154-15</inkml:trace>
  <inkml:trace contextRef="#ctx0" brushRef="#br0" timeOffset="31474.137">23100 4288 325 0,'5'-3'204'0,"2"0"-1"16,-2-1-17-16,1 1-33 16,1 0-8-16,-6 2-16 15,2 0-6-15,-3-1-13 16,0 1-5-16,0 0-12 15,0 0-6-15,0 0-10 16,0 0-9-16,0 0-18 16,0 0-10-16,-2 0-18 0,1 1-5 15,0 0-6-15,-11 5-1 16,-7-2-3-16,-35 39-1 16,22-33-2-16,5 6-1 15,6-2-1-15,-8-2 1 16,8-1-1-16,5-3-1 15,4-6 0-15,9 1-1 16,1 2 0-16,-4-3 0 16,5-1-1-16,1 0-1 15,0 0 0-15,0 0-1 16,0-1 1-16,0 0 0 0,8-1-1 16,13-3 1-16,31-6 0 15,-29 11 0-15,1-1-1 16,-3 2 0-16,-2 16 1 15,-2-2 0-15,-5 7 2 16,-2 1 0-16,-3-8 0 16,-5-1 0-16,-5 4 3 15,-5 0 0-15,-5 1 2 16,-5 2 0-16,-5-2 0 16,-2 2 1-16,-6-3-1 15,4-2 1-15,-1-6 1 16,-2-6 0-16,6-4 3 15,-5-1 0-15,7-6 0 0,-1 0 1 16,-2-4-1-16,11-1 0 16,0-6-5-16,1 2-4 15,5-3-4-15,2-1-2 16,3 10-32-16,6 1-23 16,0 7-70-16,1 0-57 15,4 2-185-15,0 3 236 16</inkml:trace>
  <inkml:trace contextRef="#ctx0" brushRef="#br0" timeOffset="32024.763">23501 4359 341 0,'0'-5'275'16,"6"-6"-46"-16,-7 4 53 16,-8 7-85-16,-1 5-55 0,-7 2-19 15,-3 4-18-15,2-6-9 16,-3 7-21-16,2 2-11 15,0 7-22-15,-6 0-8 16,5-1-15-16,0 0-7 16,4-1-5-16,4 2-2 15,-2-3-2-15,7 3 0 0,-1-9-3 16,3 4 0 0,11-1 0-16,9-7 1 0,8 7 1 15,3-7 3-15,7-2 2 16,-19-5 1-16,12-8 4 15,-3-1 0-15,-6-12 1 16,12-1-1-16,-3-3-2 16,0-4 1-16,3-2 0 15,-5-3 1-15,-14-7 1 16,3 0-1-16,-14-4-2 16,-2 4-3-16,-1 10-7 15,-8 6-3-15,3 14-6 16,-6 3-2-16,-4 7 0 15,-4 0 2-15,-1 5 1 16,-1 3 19-16,8 3-91 16,1 2-91-16,-4 3 114 15</inkml:trace>
  <inkml:trace contextRef="#ctx0" brushRef="#br0" timeOffset="33453.186">24296 4027 470 0,'6'0'291'15,"-4"-5"-40"-15,-10 0-86 16,9 6-35-16,-4-1-50 15,-8 7-14-15,4 4-14 16,-2 0 0-16,-3 4-6 16,19 1-4-16,-14 4-13 15,-4-2-4-15,-1 12-9 16,-18-4-3-16,16 7-2 16,-8 3-2-16,3 1-2 15,-4 6-1-15,0-5 0 16,6 9-2-16,-2-13 1 15,2-1 0-15,5-5 2 16,1-12 1-16,-4 2 3 16,3-6 3-16,-1-5 2 15,3 0 1-15,2-7-4 0,-2-5-3 16,3-2-8-16,2-2-3 16,-1 1-6-16,3 3-1 15,11 3 2-15,-7-5 1 16,8 2 2-16,-1-5 0 15,-2-8 0-15,4 9 0 16,7-1 0-16,4-6 0 16,5-5 0-16,0-8 1 15,2-7 0-15,-2 3-1 0,6 6 1 16,3 5 0-16,3 1 2 16,7 9 8-16,-9 6 3 15,-6 0 0-15,-13 10-2 16,-6 2-4-16,-10 8 1 15,8 6 4-15,-9 5 6 16,-4 3 1-16,-6 6-1 16,3 2-1-16,-5-6-4 15,2 2-1-15,-7-6-2 16,-18-5 0-16,11-1 1 16,-18-3 0-16,4-8 2 15,9 0 2-15,-10-9 2 16,8-1 1-16,8-8-1 15,-4-5-1-15,4 5-2 0,5-10-1 16,5 0-4-16,-1 2-4 16,8-4-3-16,-1 3-4 15,0 4-7-15,7 7-10 16,3 3-40-16,-2-1-44 16,1 5-125-16,-2 0-138 15,0 0 231-15</inkml:trace>
  <inkml:trace contextRef="#ctx0" brushRef="#br0" timeOffset="34110.973">24486 4325 278 0,'-27'26'213'15,"24"-30"32"-15,-1 2-44 16,4 2-54-16,0 0-16 15,0 0-13-15,0 0-9 16,0 0-7-16,8 1-8 16,6 1-18-16,25 6-8 15,-20-4-22-15,-2 0-8 16,2-5-12-16,-2 2-2 16,7 3-4-16,-2-7-4 0,10-3 0 15,0-5-1 1,-15-9 0-16,13 5-1 0,-6-1-1 15,-15 3-1-15,11-3 0 16,-10 0 1-16,-14 1 1 16,12-2-1-16,-14 7-5 15,-9 2-2-15,7 4-6 16,-15 1 0-16,-4 6-1 16,3 1-2-16,-4 8 0 15,2 6 0-15,3 2 1 16,2 11 0-16,-2 5-1 15,4-3 1-15,5 1-1 16,3-3 1-16,6 1 1 16,2-6 0-16,3 7 0 15,-5-9 1-15,4-8 0 16,1 6 0-16,5-14 0 0,6 3 2 16,-3-4 1-16,5-5 1 15,3-1-4-15,0-3-34 16,5-7-141-16,-1-1 121 15</inkml:trace>
  <inkml:trace contextRef="#ctx0" brushRef="#br0" timeOffset="34773.819">25184 4275 634 0,'3'-3'327'0,"3"2"-82"15,-3 0-24-15,-3-1-46 16,0 2-18-16,0 0-35 0,0-1-19 15,0 0-30-15,-1 0-14 16,0 0-21-16,-10-1-9 16,-13 0-13-16,-28 1-4 15,31 7-6-15,0-1-2 16,2 7-2-16,-1-7-1 16,0 3-1-16,1 2 0 15,0-9 0-15,3 7-2 16,9-3-1-16,3 1-1 0,4 2-1 15,3-2-1-15,1-2-2 16,1 1 1-16,3-2 1 16,5 0 0-16,8 2 1 15,-4-2 1-15,6 5 0 16,-2 3 2-16,0 3-1 16,5 3 2-16,-8 4 0 15,2 2 0-15,-10 0 1 16,-10-5 0-16,-3 0 2 15,-10-5 2-15,-6-5 0 16,4 4 1-16,-6-2 2 16,2-1 0-16,-5-2 3 15,-2-7-1-15,0-2 1 16,-3 1-2-16,2-5 0 16,3-3 0-16,1-4-4 15,0 1 0-15,11 0-5 0,12 8-2 16,-6-3-21-16,6-2-22 15,3 3-73-15,-10-5-66 16,20 10-256-16,-8 1 282 16</inkml:trace>
  <inkml:trace contextRef="#ctx0" brushRef="#br0" timeOffset="35199.385">25668 4184 658 0,'-6'-12'379'16,"3"7"-67"-16,3 2-136 16,0 2-24-16,0 1-56 0,-1 0-20 15,0 0-27-15,0 0-9 16,-12 14-13-16,-26 27-1 16,29-15-3-16,1-4-1 15,-1 9-7-15,-2 9-4 16,1-1-3-16,-3 0-2 15,-1 0-1-15,2-10-1 16,-4-2 1-16,1 1 0 0,1-8 0 16,-2-3 1-16,2-1 0 15,3-2 1-15,0-6-26 16,1-1-27-16,10-6-89 16,-1-1-76-16,1-9 130 15</inkml:trace>
  <inkml:trace contextRef="#ctx0" brushRef="#br0" timeOffset="35497.956">25340 4380 800 0,'-8'0'375'15,"13"-2"-143"-15,3 2-18 16,11 5-51-16,8-11-8 16,0-1-27-16,5 0-18 15,-5-6-31-15,7 7-12 16,0 4-23-16,8-9-9 16,2 3-13-16,1 2-5 15,1-2-6-15,-14 5-2 0,-15-2 7 16,-4 2-49-16,-22 2-127 15,0 5-101-15,-32 7 138 16</inkml:trace>
  <inkml:trace contextRef="#ctx0" brushRef="#br0" timeOffset="49017.288">26494 4341 119 0,'0'-2'90'0,"2"-2"19"0,5-3-11 15,1-2-5-15,28-24-2 16,-28 26 0-16,-3 2 2 15,5 2-6-15,-6-3-2 16,-7-1-4-16,4 5-3 16,-2 0 1-16,0 2 3 15,1 0 1-15,0 0 0 0,0 0-15 16,0 0-6-16,0 0-16 16,-1 0-6-16,0 0-7 15,-9 9-3-15,-8 10-8 16,-25 29-5-16,26-23-6 15,1 7-3-15,2-4-3 16,0-2-1-16,2-1-2 16,0-6-1-16,6 0 0 15,-4-1 0-15,8-2 0 16,2-5-1-16,1 0 0 16,4 2 0-16,4-7-1 15,1 4 1-15,-1-6 1 16,3-2 3-16,1-1 3 15,-1-3 3-15,11-6-1 16,1-2 1-16,8-3-2 0,-2-6 0 16,9 2-1-16,-16-5 2 15,-4-3-1-15,6 5 1 16,-28-12-1-16,24 8 0 16,-19-6 0-16,-9-3-1 15,11 11 0-15,-28-6 0 16,11 13 1-16,5 3-2 15,-19 2 1-15,16 5-2 0,-13 0-2 16,0 0-1-16,5 4-1 16,0 1-1-16,7-1-1 15,1 5-1-15,0 4-3 16,4 2 0-16,-2 2 1 16,-2-2-1-16,1 5-8 15,4 7-20-15,1-1-49 16,5 3-21-16,-1-4-38 15,-3-1-5-15,2 2-16 16,-3-7-51-16,6 0 142 16</inkml:trace>
  <inkml:trace contextRef="#ctx0" brushRef="#br0" timeOffset="49501.556">27154 4305 605 0,'16'-14'342'15,"-3"2"-84"-15,1 6-67 16,-8-4-27-16,-7 6-41 16,2 1-14-16,0 2-29 15,-2 1-9-15,0 0-16 16,-3 1-6-16,-21 3-7 15,-17 41-7-15,14-20-12 16,-4 1-6-16,-4 0-7 16,0 6-1-16,0-2-4 0,1 1 0 15,4-1-1-15,3-7-1 16,1-7 0-16,8 0 0 16,4-5 1-16,-12-2 0 15,17-1 0-15,-5-5-13 16,15-1-65-16,5-2-55 15,0-8-204-15,7 1 209 16</inkml:trace>
  <inkml:trace contextRef="#ctx0" brushRef="#br0" timeOffset="49831.978">26989 4214 515 0,'-2'-10'352'0,"1"6"32"16,-3 2-127-16,1 2-83 15,2 0-30-15,0 0-46 16,-2 10-13-16,-2 12-27 16,-4 32-14-16,2-32-6 15,7 9-2-15,0 0-7 16,3 6-4-16,5-5-7 0,-1 0-5 15,0-8-4-15,2-16-2 16,6 9-1-16,0-6 0 16,8-2 1-16,-11 2 1 15,-1-6 1-15,-4-6-10 16,8 0-66-16,5-3-47 16,4-5-206-16,9 1 200 15</inkml:trace>
  <inkml:trace contextRef="#ctx0" brushRef="#br0" timeOffset="50884.1">28160 4319 530 0,'8'-2'271'0,"-2"1"-65"15,-11-7-22-15,11 7-30 16,-5-2-14-16,-4-5-21 15,-5 5-11-15,0-3-16 16,2 4-7-16,4 1-16 16,-2 1-6-16,3 0-12 15,0 0-6-15,-28 0-13 0,-16-1-7 16,20 0-9-16,-4-4-6 16,13 12-7-16,-16 3-2 15,9 3-1-15,-7 2-2 16,2 6-1-16,5 0 0 15,0 4 0-15,4 3 0 16,1 0-1-16,-2-4 1 16,7 1-1-16,0-2 0 0,11-7 2 15,-1 3-1-15,3-5-1 16,3-2 2-16,4-1 0 16,4 0 2-16,6-10 2 15,2 0 2-15,4-5 1 16,5-5 1-16,5-4-4 15,-1-5-6-15,7-5-11 16,-1-7-3-16,1-2-3 16,-5 3 5-16,-5-5 8 15,-2 2 2-15,-18 6 6 16,2 2 0-16,-10 7 1 16,-8 2-1-16,2 9-4 15,2 4-2-15,-15 4-3 16,18 5 1-16,-14 2 2 15,5 2 1-15,4 7 2 0,-15 2 0 16,17 10 1-16,-6-5 0 16,-4-1 1-16,2-2 0 15,-2-5 1-15,-2 0-1 16,14 6 1-16,-5-5 0 16,3-4 2-16,-1 1-1 15,-1-12 1-15,10 7 1 0,0-5 1 16,0-1-4-16,4-4-74 15,-3-7-77-15,14-2 93 16</inkml:trace>
  <inkml:trace contextRef="#ctx0" brushRef="#br0" timeOffset="51814.372">28607 4405 587 0,'12'-13'319'16,"-3"0"-47"-16,0-1-62 15,-8-3-42-15,-1 4-24 16,7 5-37-16,-13-5-8 15,6 8-16-15,-4-2-11 16,-14 4-14-16,1 1-11 16,-12 0-16-16,7 2-7 15,-4 0-10-15,3 4-4 16,-3 4-8-16,-6 4-1 16,6 2-1-16,-3 7-2 0,10-3 0 15,0 0-1-15,4 2-1 16,6-4 0-16,-1 5 0 15,6 2 0-15,4-7 1 16,3 2 0-16,10 0 2 16,-2-12 1-16,6 1 2 15,3-3 1-15,1-12 0 16,9 6-10-16,-2-11-24 16,15 1-9-16,-8-9-13 15,-6-1 6-15,-1 0 4 16,-15-7-4-16,2-1-7 15,-1 0-3-15,-3-2 8 16,-11 3 10-16,-1 17 17 16,11 2 1-16,-19 11 2 15,5 6 0-15,-12 1 0 16,-8 6 5-16,9 10 14 0,0 5 7 16,1 10 13-16,-15-1 4 15,2 5 3-15,-4 0-3 16,1 2-5-16,10 6-4 15,-1 12-5-15,4 4-2 16,-2 8-2-16,-4-9 1 0,2-11 0 16,0-3 0-16,-2-12-1 15,0-3 0-15,-1-5 0 16,1-3 0-16,3-9 1 16,-3-1 1-16,4-10-2 15,-5-8 0-15,5-9-2 16,4-7-2-16,-6-10-8 15,9-2-4-15,9 2-4 16,-1-4 0-16,21 5 6 16,-5 1 1-16,4-6 4 15,6 6 0-15,-11 2 2 16,10-3 1-16,-5-4 24 16,10 3 12-16,6-9 23 15,2 5 7-15,6 4-10 16,-6-3-9-16,8 7-19 15,3 1-7-15,2 6-11 0,-2-1-4 16,-11 9-3-16,-9-5 1 16,-5 7-1-16,-2 4 5 15,-5 0-63-15,4 1-51 16,-17-2-310-16,15 2 267 16</inkml:trace>
  <inkml:trace contextRef="#ctx0" brushRef="#br0" timeOffset="52381.174">28789 4420 525 0,'0'0'311'15,"0"0"-9"-15,0 0-156 0,0-2-19 16,10 1-24-16,2-1-15 16,30-7-24-16,-26 9-7 15,10 2-10-15,0-4-4 16,11 2-8-16,-6-4-7 15,-1-5-8-15,-8 4-4 16,-11-13-1-16,3 6-1 16,-4-4-1-16,4-6 0 15,-14 6-2-15,2 0 0 16,-15 3-3-16,-10 3-1 0,2 5-1 16,-6 1-2-1,3 7 0-15,0 3 0 0,-8 6 0 16,2 2 2-16,-2 6 0 15,8 4-1-15,5 3-1 16,-1-2-1-16,6 0-3 16,-2 0 0-16,6 4 0 15,0-1 0-15,10-3 0 16,3-1 0-16,6-6 2 16,9 0 1-16,-2-8 3 15,3-3 1-15,5-3 1 16,-1-1-3-16,5-3-55 15,3-4-59-15,-1-6-409 16,11-8 348-16</inkml:trace>
  <inkml:trace contextRef="#ctx0" brushRef="#br0" timeOffset="53032.657">29363 4281 689 0,'3'-4'406'0,"-3"-2"-17"16,2-1-101-16,3 6-85 15,-2 1-31-15,-3 2-59 16,-1-2-26-16,0 0-39 16,0 0-11-16,-4 17-16 15,-33 42-6-15,23-22-6 16,-1-6-2-16,3 1-3 16,-4-11 0-16,1 1-1 15,-2 6-1-15,5-12 1 16,-1 3 0-16,1-8-1 15,11-5 0-15,-4-3 3 16,3-2 1-16,8-4 1 0,-3-2 0 16,-2 4-3-16,0 0-2 15,14-7-2-15,32-41 0 16,-27 20-4-16,2-3-3 16,4-9-10-16,-1 4-3 15,9-2 1-15,-3 1 3 0,11 12 8 16,-1 5 2-16,-6 12 0 15,-3 5-1-15,-21 5 1 16,3 3 0-16,-4 7 5 16,-6 4 2-16,8 7 7 15,-17 4 1-15,0 3 0 16,3 4-2-16,-8-2-1 16,14-2-2-16,-5-3 0 15,-11-4 0-15,14-1 1 16,-10-3 0-16,2-7 1 15,11-5-2-15,-21-3-16 16,2-4-32-16,4-5-76 16,0-3-57-16,9-3-240 15,5 4 269-15</inkml:trace>
  <inkml:trace contextRef="#ctx0" brushRef="#br0" timeOffset="53480.732">30241 4064 815 0,'2'-8'436'16,"11"0"-117"-16,-9 1-100 16,1-1-19-16,0 4-60 15,-9 4-26-15,0 6-50 16,-4-1-18-16,-4 9-21 16,-3 2-4-16,-6 4-3 15,2 7-2-15,-4 0-2 16,-5 2-1-16,6 6-4 15,0 6-2-15,9-1-3 16,-9 5 1-16,7-5-1 0,-8-6 0 16,14 2 0-16,-5-11 1 15,-1-2 0-15,2-6-1 16,-9-8 0-16,15 0-3 16,-8-6-53-16,14 0-41 15,-11-5-115-15,5-2-105 16,12-1 201-16</inkml:trace>
  <inkml:trace contextRef="#ctx0" brushRef="#br0" timeOffset="53768.323">29847 4237 707 0,'10'-6'396'0,"13"-1"-37"15,4 3-66-15,17 3-55 16,1 0-36-16,-8 4-64 16,7 1-25-16,0 2-42 15,2 2-12-15,10-2-23 16,-9 0-13-16,-6-1-10 0,-6-1-2 15,-1-5-1-15,-7-2-3 16,-17-6-85-16,0-1-64 16,-23 4 85-16</inkml:trace>
  <inkml:trace contextRef="#ctx0" brushRef="#br0" timeOffset="63940.926">14431 7666 74 0,'0'-2'66'0,"0"1"7"15,-1 0-2-15,0 0-4 16,1 0-12-16,0 0-8 16,0 0-13-16,-1 0-5 0,0-5-7 15,0 3-3-15,1 2 0 16,0-5 1-16,1 1 6 16,-1 4 3-16,0-3 2 15,0 1-4-15,0 2-8 16,0 0-6-16,0 0-8 15,0 0-2-15,0 0-3 16,0 0-1-16,0 0-4 16,0 0-1-16,-1-1-3 15,0 1 1-15,0 0 4 16,-1 0 2-16,1 0 5 16,0 0 3-16,0 0 26 15,1-7 17-15,3-3 28 16,3 1 12-16,26-26 0 15,-26 25-3-15,1 5-1 16,-10-3 1-16,1 5 6 16,2 3 0-16,-1 1-5 0,1 0-11 15,0 0-21-15,0 0-12 16,0 0-16-16,-1 0-3 16,0 0-2-16,0 0 0 15,0 0-2-15,-4 11-3 16,-3 6-5-16,-14 26-2 0,15-24-4 15,-2-2 1-15,1 0-2 16,2 1 0-16,4-4 0 16,-2 3 0-16,-8-7 0 15,3 4 0-15,-4-2-1 16,3 1 1-16,5-1-2 16,-3-3 1-16,5-1 0 15,3-1-1-15,2-3 1 16,-5 0-1-16,4-4 2 15,-2-2-1-15,-1 1 0 16,2 0-2-16,0 0 0 16,0 0-1-16,4-10-1 15,8-4 0-15,32-27 0 16,-36 25 0-16,12-2 0 16,2-1 0-16,1-3 0 15,0-5 0-15,2-3-1 0,-9-6-1 16,1 1 0-16,2 7 0 15,-4 10 0-15,5 2-1 16,0 12-2-16,-4 2 0 16,-3 4-2-16,1 11 1 15,-10 1 3-15,1 11 2 16,-6 6 3-16,-5-3 0 16,1 10 0-16,-2-5 1 15,0 0 1-15,-4-1-1 0,2-5 2 16,-2-2-1-16,2-4-1 15,0-1 1-15,0-6 0 16,2-3 0-16,6-7 5 16,1-6 1-16,0-6-2 15,4-5-1-15,6-9-5 16,1 0-2-16,10-9-1 16,6 2-1-16,-5-5-1 15,1 5 1-15,2-1-1 16,-1 2 1-16,-5 8-2 15,-10 1 0-15,1 16-1 16,-2-2-1-16,4 9-1 16,12-2 1-16,-16 9 2 0,0 4 1 15,-18-3 2-15,-3 11 1 16,13-2 0-16,0 2 3 16,16 5 0-16,-4-1 0 15,-12-9 0-15,-9-2 0 16,-5-2 0-16,0-6 0 15,6 1-1-15,4 4 0 16,4-3 0-16,0-1-1 16,1-1 1-16,-4-3-7 0,-2 0-45 15,5 1-31-15,3-3-82 16,3 0-52-16,1-4 137 16</inkml:trace>
  <inkml:trace contextRef="#ctx0" brushRef="#br0" timeOffset="64657.313">15181 7486 283 0,'-1'0'160'15,"-7"3"-20"-15,1 1-12 16,3-3-4-16,-2 1-10 16,2-1-3-16,2-1 1 15,1 0-3-15,0 0-1 16,-2 0-2-16,1 0 1 0,-2-1 2 15,2 0-4-15,1 1-24 16,0 0-18-16,-1 0-32 16,-6 4-9-16,-1-3-5 15,-3 18 0-15,-28 25-1 16,22-27-2-16,7 5-3 16,-5-9-4-16,6 4-2 15,15 3-2-15,-14-3-2 16,6-3-1-16,1-2 0 15,-3-1-1-15,7-4 0 16,5 1 1-16,-4-2 0 16,-1-3 2-16,6-1 2 15,2-3 1-15,4-3 2 16,7 2-1-16,1-9 1 16,5 0 0-16,-6-5-1 0,5-1-2 15,3-4 1 1,6 4-1-16,-9-5 0 0,-13-3 0 15,-5 5 0-15,-4-1 1 16,4-1 0-16,-6-6 1 16,-2 4-1-16,-13-5-2 15,1 16-3-15,3 5 0 16,3 5-4-16,0 3 0 0,-6 1 1 16,-6 8-1-16,-4 0 2 15,4 0 0-15,5 4 1 16,11-5 0-16,-5 5 0 15,3-1-3-15,0-4-49 16,3-1-40-16,15 1-105 16,-3-3-82-16,6-2 177 15</inkml:trace>
  <inkml:trace contextRef="#ctx0" brushRef="#br0" timeOffset="65323.653">15750 7463 383 0,'33'-1'296'15,"-35"-2"52"-15,-1-6-66 16,1 9-44-16,8-2-35 15,-10 2-46-15,7-3-25 16,-8 1-55-16,4 1-14 16,-1 0-18-16,1 0-8 15,-18-3-13-15,-32-1-6 0,22 10-11 16,-10-1-1-16,13 1-4 16,0 3 0-16,3-1-1 15,6-3 0-15,5 6-1 16,1-7 0-16,-5 4-3 15,15-1-2-15,1-5-3 16,0 7-1-16,15-6 1 16,-9 4 2-16,5 1 3 15,2-2 0-15,0 4 2 16,2 0-1-16,4 2 2 16,-4 1 0-16,7-1 0 15,-3 1 0-15,-4 0 1 16,-3 2 0-16,-12-7 1 15,3 6 0-15,-3-3 1 16,-3-1 0-16,-8 3 2 0,1-5 0 16,-11 4 0-16,3 0 0 15,-1-1-1-15,-5-2 0 16,3-2-1-16,-1-1-1 16,4 2 0-16,-2 0-1 15,6 3 2-15,1-9-1 16,2-1 1-16,1 1 0 15,-4-6 1-15,4 8 1 16,0-6-1-16,1-5 0 0,2-2-3 16,-2-8-7-16,4 0-33 15,0 2-30-15,8 2-86 16,4 4-54-16,3-1-209 16,6 1 262-16</inkml:trace>
  <inkml:trace contextRef="#ctx0" brushRef="#br0" timeOffset="65877.928">16214 7248 405 0,'7'-7'276'15,"-8"2"2"-15,4 2-88 16,3 2-31-16,-4 1-46 16,-2 0-7-16,0 0-14 15,0 0-3-15,-1 4 5 16,-2 12-12-16,-5 33-16 15,-14-22-6-15,8 7-13 16,-10 2-5-16,-1 6-14 16,14-4-7-16,-10-5-7 15,3 3-3-15,4-5-1 16,-6-4 0-16,9-3-1 0,-4-5-1 16,5-6-2-16,3-1 0 15,1-2-29-15,0-6-25 16,6 1-72-16,-4-6-56 15,0-5-175-15,5-1 221 16</inkml:trace>
  <inkml:trace contextRef="#ctx0" brushRef="#br0" timeOffset="66161.432">15961 7489 732 0,'1'-11'415'16,"2"6"-89"-16,10-10-102 16,-1 6-32-16,1 0-57 15,-1-4-23-15,11 9-37 16,10-1-15-16,2 4-23 0,-3 5-10 15,1 1-15-15,-12-3 0 16,-4-1-1-16,-8 2 2 16,-5 0-57-16,3 4-88 15,10-7 86-15</inkml:trace>
  <inkml:trace contextRef="#ctx0" brushRef="#br0" timeOffset="67390.296">16800 7537 415 0,'0'-1'244'0,"0"0"-22"15,0 0-35-15,-1 0-55 16,0 0-19-16,1 0-32 31,0 0-15-31,0 0-20 0,0 0-6 0,0 0-9 16,0-1-1-16,0 2 0 15,9 2 0-15,1 1 4 16,5 1-1-16,27 15-4 16,-31-15-1-16,6-6-4 15,2-4-2-15,-1-9-3 16,9 0-1-16,-8-6-2 0,3 1-1 15,9 8-3-15,-13-5-1 16,-8 0 0-16,-5 3 1 16,-13-4-1-16,-2 4-1 15,-5 8-5-15,3-1-3 16,-12 5-3-16,7 6-2 16,-3 5 0-16,-5 5 0 15,1 8 0-15,-3-1 1 0,3 0 1 16,-6 3 0-16,4 1-1 15,1 0 0-15,13-1-1 16,4 2-2-16,2-9 1 16,3 2-1-16,-4 2 1 15,7-8 1-15,5 2 1 16,1-2 0-16,8-2 1 16,-4 0 1-16,2-1 1 15,1-5 2-15,-2-4 2 16,2 1 1-16,2-6 1 15,3 1 2-15,6-5-63 16,-10-4-86-16,5 0 91 16</inkml:trace>
  <inkml:trace contextRef="#ctx0" brushRef="#br0" timeOffset="68488.865">17432 7508 612 0,'0'-6'302'0,"0"-2"-91"15,0 0-27-15,0 0-44 16,-3-6-11-16,2 15-20 15,-4-6-9-15,-2-5-20 16,2 3-6-16,-4-3-14 16,0 5-8-16,-2 7-14 15,-5-2-6-15,-2 9-16 16,-1-1-4-16,0 3-7 16,-5 5-4-16,1 4-1 15,4 5 0-15,0-3 0 16,14 1-1-16,-4-13 0 15,0 3-1-15,6 4 1 16,-5 2-1-16,5 1 0 16,-9-6-1-16,5-3 0 0,7-7 1 15,4 4 0-15,9-2 2 16,-2 0 0-16,2-1 1 16,0-7 1-16,7 0 0 15,-2-8-2-15,-1-2-5 16,9-3-6-16,-2-3-2 15,-1 0 1-15,-3-9 3 0,0 1 6 16,1-2 3-16,-2-3 0 16,-2 7 1-16,-5 4 1 15,-3 3-2-15,-4 7 2 16,-5 4-2-16,-3 7-3 16,-3 4-2-16,-2 6-2 15,-1 0 3-15,1 6 3 16,-3 0 1-16,0-3 0 15,6 10 0-15,-8-8 1 16,11 7-1-16,0 0 0 16,-8-8 0-16,13-3 0 15,2-3 0-15,6 1 0 16,-2 0 1-16,0 0-1 16,-5-1 1-16,4-2 1 15,5 0-1-15,-2-4 2 16,4-2 1-16,-7-5 1 0,8-3 2 15,4-2-2-15,-1-2 1 16,4 0-3-16,6-9 0 16,-4 1-1-16,-2-3-1 15,3-4 0-15,-13-1-1 16,13-3 0-16,3 1 0 16,0 3-1-16,3 7 4 15,-12 3 11-15,2 7 6 0,-13 3 6 16,0 4-3-16,-6 5-11 15,-1 2-4-15,0 6-3 16,2 9-1-16,-3-3 3 16,-4 4 1-16,1-1-1 15,-5-2 0-15,3 9-2 16,2-8 0-16,-7 6-1 16,2 1 1-16,-5-7 2 15,2 3 0-15,-4-8 3 16,-1-7 2-16,-4-3 2 15,2 0 1-15,-7-4-1 16,0-3-1-16,-1-1-3 16,-5-6-1-16,2-2-3 15,-3 4 0-15,10-3-3 16,-4 4-2-16,8 0-3 16,4-3-3-16,0 7-18 0,7 2-25 15,1 5-78-15,4 5-62 16,1-3-379-16,9 5 376 15</inkml:trace>
  <inkml:trace contextRef="#ctx0" brushRef="#br0" timeOffset="68939.17">17996 7527 500 0,'27'-40'275'0,"-18"39"-31"0,-5-8-27 16,2 5-33-16,7 3-10 15,-10-7-36-15,5 5-19 16,-3 3-26-16,-11 7-11 16,1 6-16-1,3-7-7-15,1 1-18 0,-10 22-10 16,-9 8-11-16,3-6-3 15,-3-10-6-15,3-1 1 0,2-4-2 16,3-1-1 0,4-5-39-16,-1-2-36 0,2-6-83 15,4-3-72-15,3-2-318 16,0 2 354-16</inkml:trace>
  <inkml:trace contextRef="#ctx0" brushRef="#br0" timeOffset="70156.789">18440 7140 367 0,'6'-8'292'0,"3"8"28"0,-6-6-89 15,0 3-31-15,-3 5-49 16,1-2-19-16,-1 0-26 15,0 0-10-15,0 0-3 16,0 0-5-16,0 0-20 16,-2 10-10-16,-6 18-21 15,-11 26-5-15,3-27-3 16,-3 7-3-16,-5 3-8 16,2 7-3-16,-4 7-5 15,5-5-1-15,-7 0 0 16,3-5-1-16,-1-6-1 15,8-2-1-15,8-9-2 16,-1 1 0-16,-2-5-1 16,1-1-1-16,9-2-2 15,0-7-2-15,15 0-7 16,-7-9-3-16,2-6-2 16,-2 0 1-16,5-8 5 15,14 7 2-15,0-3 2 0,11-1 1 16,-1 1-1-16,-3-4 1 15,1 0 2-15,-1 6 0 16,2-4 2-16,0-1 0 16,-11-1 1-16,-2-1 1 15,-2-4 0-15,-6 3 1 16,-7 8-1-16,1-3 2 0,-10 10-5 16,-3 2-1-16,13 3-3 15,-20 4-3-15,-1 6 4 16,-3-2 3-16,-6 7 0 15,16-5 2-15,-4-4 0 16,6 2-2-16,4-5 0 16,-3-3 0-16,10 2 0 15,3-2 0-15,4-1 3 16,5-1 0-16,16-1 1 16,-20-3 0-16,19-7 1 15,2 2-1-15,-28-8 1 16,30 4-2-16,-24-7 0 15,-1 4-1-15,16-1 2 16,-9-5 0-16,0 1-1 0,-1-6 1 16,-10 8-2-16,-1 3 1 15,1 14-3-15,-7-1-3 16,-3 2-3-16,-2 3-2 16,4-5 1-16,-1 0 0 15,0 14 3-15,-12 15 0 16,-33 34 0-16,25-27 0 15,-2 16 2-15,1-4-1 0,9 7 3 16,-5 1-1 0,6 2 1-16,-7 0 1 0,-11-4 0 15,-1-5 0-15,-3-15 1 16,5-1 0-16,2-13 3 16,5 0 0-16,2-12 1 15,-2-8-2-15,7-4-8 16,-3-9-5-16,4-9-5 15,-2 0-1-15,5-5 2 16,9 0 1-16,7 2 2 16,4 2 2-16,6 0 1 15,1-1 3-15,0 3 4 16,3 1 0-16,2 3 8 16,-1-1 4-16,6 0 11 15,4-2 5-15,12 4 2 16,-1 2-2-16,-3 1-9 0,11 2-3 15,-8 0-7-15,3-3-1 16,5 4-1-16,-13-3 0 16,-12-1-46-16,1 2-50 15,-8 0 56-15</inkml:trace>
  <inkml:trace contextRef="#ctx0" brushRef="#br0" timeOffset="71239.405">19387 7496 331 0,'0'-1'202'15,"6"1"-1"-15,-4-1-29 16,-2 0-40-16,5-2-10 16,-2 2-19-16,14-1-2 15,17-3-8-15,-26 10-7 16,-1-2-13-16,-16-3-8 15,0 14-11-15,-9-12-5 0,-7 9-11 16,10 8-7-16,-3-6-7 16,2 4-4-16,2 4-8 15,-4-10-3-15,8 9-5 16,1 3-2-16,0-7-1 16,0 5-1-16,2-10 0 15,4-2-1-15,3 1 0 16,2-2 0-16,6 0 1 15,-4-2 3-15,13-3 6 16,0-5 0-16,12-7 3 16,3-3-1-16,2-7-2 15,13-4 0-15,-9 1-1 16,-8 0 1-16,-6 2 1 16,-8 6 0-16,-9-2 3 15,8-3 2-15,-15-5 8 16,-5 5 2-16,-3 0 1 0,0 5-3 15,1 9-11-15,-5-9-4 16,-4 14-5-16,-8 1-1 16,2-1-2-16,5 9 0 15,4-6 0-15,6 5-1 16,-8 2 0-16,-1-6-2 16,6 6-1-16,-1-5 0 0,6-2-68 15,0 6-46 1,6 0-122-16,-1 0-136 0,-2 5 245 15</inkml:trace>
  <inkml:trace contextRef="#ctx0" brushRef="#br0" timeOffset="71590.725">20058 7499 399 0,'5'5'306'15,"-7"-8"16"-15,2 3-99 16,0-1-17-16,0 1-50 0,0 0-12 16,2 5-32-16,-3 8-13 15,-7-1-18-15,-40 26-6 16,30-19-17-16,-6-4-7 15,-8 0-18-15,5 3-7 16,0 4-12-16,4-5-5 16,1-4-3-16,2 3-1 15,4-10 0-15,-1 4-5 16,4-2-52-16,4-4-37 0,1 0-94 16,2-4-72-1,3-4 163-15</inkml:trace>
  <inkml:trace contextRef="#ctx0" brushRef="#br0" timeOffset="71937.741">19845 7494 822 0,'5'0'425'0,"-4"3"-131"15,-1-1-88-15,0-2-80 16,0 0-32-16,0 0-20 0,2 9-8 16,-1-3-22-16,1 3-8 15,1 3-12-15,12 30-4 16,-5-26-6-16,-4-1-4 16,11 1-3-16,-6-3-1 15,0 2-1-15,7-1 0 16,-13-1 1-16,14-1 0 15,3-4 1-15,-11 0 2 16,5-6 1-16,0-1 0 0,-4-2-4 16,13-7-11-16,1-3-62 15,-2 0-56-15,7-6-195 16,0 1 198-16</inkml:trace>
  <inkml:trace contextRef="#ctx0" brushRef="#br0" timeOffset="72408.273">20457 7532 514 0,'0'-1'301'16,"0"0"-52"-16,1 0-56 16,-1 0-26-16,7-3-30 15,-7 3-9-15,0 0-18 16,0 1-10-16,0 0-11 16,2 15-14-16,-11 28-25 15,-12-22-8-15,12-7-16 16,-10-1-7-16,9 3-8 15,-6-3-2-15,7-1-1 16,6 1-1-16,2-2-28 16,-2-6-48-16,4-1-163 15,0-4 150-15</inkml:trace>
  <inkml:trace contextRef="#ctx0" brushRef="#br0" timeOffset="73187.298">21101 7283 357 0,'5'-5'264'0,"4"-2"39"16,-3 0-42-16,2 2-56 16,-2 1-19-16,-5 2-30 15,0 0-20-15,-1 2-43 16,0 0-14-16,-1 0-29 15,0 1-9-15,-7 15-12 16,-21 33-8-16,10-17-6 0,2 0-1 16,-4 13-1-16,4-5-1 15,10-4-1-15,-15 4-2 16,10-11-1-16,-2 0 1 16,1-6-2-16,14-6 1 15,-3-3 0-15,-7-6 2 16,0 0 2-16,6-4 2 15,-2-4 2-15,24 1-1 16,-18-9-5-16,-2-3-5 0,12-2-9 16,-19-5-9-16,16-3-11 15,-5 0-3-15,-5 1-1 16,1-7 4-16,-7 14 8 16,4-2 1-16,-19 1 4 15,8 13 0-15,-18-1 4 16,-4 4 1-16,5 9 1 15,-3-5 2-15,9 3 0 16,5 3-1-16,6-1-1 16,-1-2 0-16,7 8-3 15,0-2 0-15,2 3 1 16,6 5 0-16,0-9 4 16,4 4 2-16,5-5 2 15,2 0 2-15,4-2 4 0,4-1 1 16,1-4 2-16,-2 0 0 15,7-2 0-15,-4-4 0 16,7-3 0-16,2-6 0 16,-7-4 0-16,11 2 0 15,-12-1-17-15,-1 0-36 16,-2 3-141-16,-12-3 123 16</inkml:trace>
  <inkml:trace contextRef="#ctx0" brushRef="#br0" timeOffset="73592.984">21248 7435 860 0,'1'-5'430'0,"-3"-1"-159"15,2 6-116-15,2 3-29 16,-3-3-38-16,0 0-6 15,0 2-8-15,-3 16-9 16,-7 30-15-16,2-27-7 16,-1-1-13-16,-2 6-2 0,-3-2-10 15,3-4-3-15,-2 3-4 16,5-4-1-16,0-6-11 16,0-2-30-16,6-8-114 15,-7-2-82-15,1 5 131 16</inkml:trace>
  <inkml:trace contextRef="#ctx0" brushRef="#br0" timeOffset="74753.755">21315 7695 555 0,'0'0'276'16,"-1"0"-92"-16,1 0-46 15,0 0-58-15,0 0-16 16,0 0-7-16,0 0 3 0,0-1-2 16,0 0-3-16,9-3-13 15,3-4-8-15,46-16-5 16,-36 5-2-16,-3 4-4 15,4-9-1-15,-12-9 4 16,15 2 2-16,11-2 3 16,0 2 3-16,-1 7 5 15,-4 2-1-15,-11 3-5 16,-2 9-7-16,-4 5-17 16,-3 12-6-16,-10 7-2 15,-2 1 1-15,-2 7 5 16,0 3 2-16,-7 3 3 15,-3 4 0-15,-7-6-2 16,-4-7 0-16,4 4-2 0,4-3 0 16,0-4 0-1,2-2 1-15,1-9 1 0,-14-1 0 16,18-4 0-16,8-3-2 16,1-3-4-16,14-6-3 15,-7 0-6-15,-2 2-2 16,1 3-1-16,7 2 0 15,-1 0 2-15,0 1 0 16,2-2 0-16,-7 6-1 16,1 6 0-16,-1 5 0 15,-4 10 1-15,2-1 2 16,-2 5 2-16,-6 4 1 0,1-2 2 16,-5 4 3-16,-8 9 3 15,-1 1 0-15,-10 7 2 16,-2-4-1-16,-3-4 1 15,-1 0 0-15,-6-12 3 16,1 0 2-16,-8-12 1 16,-1-3 1-16,10-7-1 15,-2-5-2-15,14-5-1 16,0-2-1-16,2-5-3 16,3-1-1-16,3-8-6 15,3-4-5-15,3-3-33 16,3-3-19-16,6 8-57 15,0 0-46-15,6 3-144 16,2 1 191-16</inkml:trace>
  <inkml:trace contextRef="#ctx0" brushRef="#br0" timeOffset="75354.071">21907 7558 714 0,'2'-3'327'0,"-2"4"-146"16,-5-2-29-16,5 0-45 16,0 1-10-16,0 0-3 15,0 0-2-15,-1 0-11 16,1 0-8-16,0 0-24 16,0 0-10-16,26 2-14 0,30-6-6 15,-27 0-5 1,-4-2-1-16,-2-8-1 0,-6 3 1 15,-4-5 2-15,-2 0-1 16,-8-1-1-16,0 8 1 16,-3 0-4-16,-3 0-1 15,-4 8-5-15,-6 2-4 16,-1 0-2-16,-4 7-3 16,0 0 2-16,-10 1 0 15,6 6 1-15,8 0 1 0,-7 9 0 16,2-8-1-16,-1 4 1 15,-10-1-2-15,14-7 1 16,7 4-1-16,5 1-1 16,7-1-1-16,-6 3 1 15,8-2 1-15,4 0 1 16,2-4 2-16,7-2 2 16,-1 1 1-16,3-7 6 15,-5 0-25-15,5-8-150 16,0-4-165-16,2 0 197 15</inkml:trace>
  <inkml:trace contextRef="#ctx0" brushRef="#br0" timeOffset="75986.247">22665 7265 653 0,'14'-10'355'16,"2"3"-63"-16,-3 0-45 16,-6 2-48-16,-1 4-27 0,-6-1-33 15,7 4-16-15,-9 2-30 16,-3-3-11-16,-2 9-23 16,-9-3-12-16,3 5-16 15,1 6-4-15,-7 3-8 16,-3 4-3-16,1 8-6 15,-1 7-3-15,5-1-1 16,2 1-1-16,4-4-1 16,0-8 0-16,4 0 0 15,3-6 0-15,7 0 1 16,-3-8-1-16,-5-4 2 16,3-3 1-16,-4-8 2 15,6 1-1-15,8-2-6 16,-11-2-3-16,4-5-14 15,-1-2-3-15,-6-9-2 0,4 1 0 16,-8-1 4-16,1-2 4 16,-8 9 1-16,2-7 0 15,-1 7 1-15,0 10 0 16,-6-2 1-16,-7 10 0 16,-3-4 2-16,3 1 1 15,6 8-1-15,1 3 2 16,6 1-1-16,-4-4-1 15,9 3-2-15,4-5 0 0,2 8-1 16,5 8 0-16,4-3 4 16,3 2 1-16,4-2 3 15,3-9 2-15,9-1 1 16,13 0 3-16,18-2 2 16,-18-5 1-16,4-4 2 15,-12-5-4-15,-5-5-77 16,13-6-79-16,-4-2 93 15</inkml:trace>
  <inkml:trace contextRef="#ctx0" brushRef="#br0" timeOffset="77103.12">23397 7377 451 0,'4'-9'264'0,"0"5"-24"15,8 3-40-15,-4-3-44 16,-7 4-13-16,5 0-12 16,-19-3-6-16,1 5-20 15,6 2-14-15,-15 4-31 16,17 0-12-16,-18 4-21 0,2 4-7 15,-15-6-10-15,-10 2-3 16,7-3-2-16,-5-1 0 16,19 3-1-16,1-1-1 15,9-1 0-15,2-3-1 16,3-9-4-16,2 6-4 16,6-5-10-16,-2 0-2 15,3 2 1-15,0-1 2 16,0 0 9-16,8-3 0 0,10-6 2 15,30-6-1 1,-24 20 0-16,2 0-1 0,-2 9-1 16,4 3 1-16,-4 0 1 15,-8 8 1-15,-5-2 4 16,8 4 0-16,-17-7 5 16,1-2 1-16,-12 1 3 15,-22-6 1-15,4 4 0 16,-3-4 1-16,3-2-2 15,1 1 1-15,-3-5 0 16,5-2-1-16,1-3 0 16,0-2 0-16,3-2-2 15,0-4 0-15,4-2-3 16,0-6-2-16,5-2 1 16,2 5-19-16,5-4-72 0,4 5-43 15,3 0-143-15,5 2-160 16,5-5 287-16</inkml:trace>
  <inkml:trace contextRef="#ctx0" brushRef="#br0" timeOffset="77589.636">23719 7420 690 0,'-14'-3'378'15,"0"3"-93"-15,-3 11-90 16,-6-1-25-16,0 0-44 16,4 6-18-16,-5 1-32 15,6 1-11-15,2 3-18 16,-4-7-7-16,7 1-15 15,1 4-6-15,7-2-9 16,4 1-4-16,5 0-2 16,3-5-2-16,1-1 1 15,4-1 1-15,5-4 2 0,0 2-1 16,4-3 4-16,-3-1 1 16,-2-7 4-16,0 1 1 15,3-8 0-15,-1-6 0 16,5 2-4-16,8-6-2 15,-6-9-2-15,8 0 0 16,-14-6 0-16,-17 3 1 0,8 10-1 16,-21-9-1-16,7 7-3 15,0 2-2-15,-18 2-4 16,14 9-4-16,-9 3 0 16,-6 3-21-16,0 3-62 15,-9 4-64-15,0-1 89 16</inkml:trace>
  <inkml:trace contextRef="#ctx0" brushRef="#br0" timeOffset="78069.54">22791 7824 541 0,'67'17'301'0,"-64"-19"-51"15,-1 5-21-15,7 1-60 16,-16 1-18-16,7 7-26 16,8-5-14-16,-19 9-26 15,13 3-16-15,-3-3-32 16,0 4-13-16,-9 0 5 0,-15-5-61 16,3 7 28-16</inkml:trace>
  <inkml:trace contextRef="#ctx0" brushRef="#br0" timeOffset="79302.691">22426 4681 350 0,'3'-3'185'15,"3"3"-29"-15,-6-3 0 0,-1 2-1 16,0-1-5-16,0 1-18 16,0 1-8-16,1 0-22 15,0 0-10-15,0 0-15 16,4 6-2-16,-1 9-8 15,1 31-6-15,-7-21-17 16,-13-2-11-16,-3 0-15 16,11 6-2-16,-14-12-18 15,5 3-57-15,4-2 41 16</inkml:trace>
  <inkml:trace contextRef="#ctx0" brushRef="#br0" timeOffset="81068.927">24511 7244 407 0,'17'-30'244'0,"-18"28"-20"16,2-3-29-16,-1 0-48 15,0 4-15-15,0 0-16 16,0 0-10-16,0 0-22 0,0 0-16 16,0 1-25-16,0 0-6 15,0 0-6-15,-1 0 0 16,0 12-5-16,-3 3-5 16,-11 30-9-16,6-22-4 15,-7 1-3-15,2 12 0 16,1 9 0-16,-6-3 1 0,4 3 1 15,-5-6 0-15,-2 0 0 16,3-2-1-16,3-7-2 16,-8-1 0-16,10-9-1 15,1-2 1-15,-5-5-1 16,11-1 1-16,-3-7 1 16,10-1 2-16,1-4 1 15,6-5-2-15,3-5-3 16,7-2-4-16,2-7-5 15,-7 4-3-15,8-8-2 16,-12 0-1-16,6 1 0 16,13-9 0-16,-6 15 1 15,-1-10 1-15,2 5 3 16,-4 3 1-16,-5-3 2 16,5 8-2-16,-5 8-2 0,1 0 1 15,-1 9 0-15,-7 3 1 16,2 9 4-16,0 2-1 15,-7 0 3-15,2 3 1 16,-3-4 1-16,-1 3 1 16,-1 3 3-16,-4 0 0 15,1-6 2-15,-3 2 1 16,-7-4-1-16,-3-3 1 16,-6-2-1-16,1 2 0 0,-5-4-1 15,3-3 0-15,-6-2 0 16,-1-7 0-16,11-1-1 15,1-6-1-15,1-4-2 16,-1-3-1-16,15-4-3 16,-3 1-12-16,18 6-33 15,-4-8-25-15,-6 3-65 16,0-2-40-16,2-1-171 16,12 9 220-16</inkml:trace>
  <inkml:trace contextRef="#ctx0" brushRef="#br0" timeOffset="81665.536">24829 7482 512 0,'-4'4'272'15,"-1"-2"-67"-15,3-2-43 0,-9 6-65 16,7-5-28-16,3-1-25 16,0 0-2-16,0 0 15 15,0 0 6-15,0 0 6 16,1 1-5-16,0 0-20 15,3 1-9-15,22-1-14 16,33 28-4-16,-29-34-3 16,2-3 1-16,-12-8 0 15,-4 4 0-15,-7-1 0 16,2-2 0-16,-6 3 1 16,-4-5 10-16,-1 5 13 15,-7 6 3-15,0-2-2 16,-4 4-12-16,-5 8-19 15,-3 1-5-15,-1 9-4 0,-4 9 0 16,-3-7-1-16,0 2 1 16,2 9 0-16,-3-6-1 15,12 3 0-15,-6 4-1 16,4-10 0-16,8 0-1 16,1 2-1-16,10 1 0 15,0-3 1-15,3 0 0 0,7-4 2 16,4-3 1-16,15-1 1 15,-7-4 3-15,-4 0 2 16,3-4-3-16,0-5-80 16,7-1-79-16,11-10 96 15</inkml:trace>
  <inkml:trace contextRef="#ctx0" brushRef="#br0" timeOffset="82262.632">25444 7363 1059 0,'-6'-1'466'0,"6"0"-240"0,0-5-60 16,-4 1-61-16,-1 5-21 15,-5-7-15-15,-3 3-6 16,-5 2-12-16,0-2-8 16,-7 5-17-16,-3 0-8 15,-2 2-11-15,8 2-4 16,-6 1-3-16,0 3 0 16,9 2 0-16,-11-1-1 0,11-2-2 15,5 0-2-15,6 1-5 16,5 1-1-16,8 1-2 15,4 1 2-15,11-1 4 16,-2 3 1-16,13 0 3 16,0 3 0-16,-11-1 2 15,16 7 1-15,-14-7 0 16,1 0 0-16,3-1 0 16,-14-11 1-16,-3 10 0 15,-6-3 0-15,-6-1 2 16,-5 0 1-16,-6 0 2 15,7 2 0-15,-12-7 0 16,-7-1 0-16,3-4 0 16,-4 0 0-16,7-5 0 15,-9-3-1-15,-4 0-2 16,-3-3-1-16,2 6-1 0,11 5-1 16,9 3-1-16,1-2-1 15,3 4-9-15,-1-9-18 16,5 4-64-16,-1 1-48 15,10 2-139-15,5 4-150 16,-2 2 277-16</inkml:trace>
  <inkml:trace contextRef="#ctx0" brushRef="#br0" timeOffset="82715.972">25995 7144 584 0,'7'-13'371'0,"4"6"-25"15,-8 1-127-15,3 0-33 16,-6 4-65-16,-2 5-22 16,-1 10-26-16,-3 5-6 15,-3 10-1-15,-4 5-3 16,-8-4-9-16,2 8-5 0,-8 6-11 15,0 2-8-15,1 3-12 16,-1-6-2 0,6 2-4-16,-4-10-1 0,1-4-1 15,20 5-1-15,-17-15-3 16,11 0-7-16,3-11-51 16,-15-4-30-16,20-1-104 15,-5-4-73-15,-2-2 165 16</inkml:trace>
  <inkml:trace contextRef="#ctx0" brushRef="#br0" timeOffset="82962.955">25734 7378 623 0,'3'-7'423'0,"6"-5"33"15,5 0-225-15,9-2-32 16,4 2-54-16,5-3-25 16,5 9-46-16,3 0-18 15,-2 3-30-15,-6-2-8 16,-3 2-6-16,1 0-2 0,-6 3-7 16,2 0-29-16,-6 3-366 15,-21 3 286-15</inkml:trace>
  <inkml:trace contextRef="#ctx0" brushRef="#br0" timeOffset="84328.413">26867 7326 434 0,'0'-7'275'0,"1"-2"-5"15,0 3-31-15,-1 3-56 16,0 4-25-16,-1-1-45 16,1 0-18-16,-1 0-34 15,0 0-14-15,0 0-17 16,-5 8-5-16,-4 10-10 16,-29 32-2-16,26-21-5 15,-10 13 0-15,2-5-3 16,7 4 0-16,-8-3 1 15,18-13 1-15,-15-1 0 16,-6-6 0-16,15-6 1 16,-11-2-1-16,30-2 2 15,-9-7 1-15,0-5-5 16,11-3-1-16,-11-7-4 16,7-1-3-16,8-4-1 15,-13-4-1-15,22-15-3 0,4-1-1 16,3-4 0-16,12 2 2 15,-11 8 2-15,2 3 2 16,-3 2 1-16,-5 7 2 16,-4 7 4-16,-2 6 6 15,-11 4 5-15,-1 4 1 16,-5 1 4-16,-3 3 5 16,3 0 12-16,-3-4 3 0,0 0-4 15,0 0-8-15,1 9-16 16,1 1-5-16,6 5-3 15,18 21 1-15,-16-25 0 16,9 0 0-16,-1-5 2 16,13 3 0-16,1-5 1 15,-3-4 1-15,3-5 1 16,-8-6 1-16,6-3 0 16,-6-3 1-16,-2 0-1 15,-2 0 0-15,-4 0-2 16,-2 4 0-16,-5-2-1 15,2 3-1-15,-8 3 0 16,-1 0-2-16,-5 6-3 16,-3 0-3-16,-2 4-4 15,-8 4-1-15,-5 5 0 16,0 2 1-16,-7 3 2 0,7 2 0 16,-9 3 2-16,8 5 0 15,8-3-1-15,4 4 0 16,5-4 0-16,-7 0-1 15,8 4 1-15,0-3 0 16,8 0 1-16,-2 4 1 16,0-6 0-16,-1-2 0 0,3-2 1 15,3-8-4-15,2-1-49 16,6-8-40-16,6-4-171 16,8-4 164-16</inkml:trace>
  <inkml:trace contextRef="#ctx0" brushRef="#br0" timeOffset="84994.451">28015 7060 711 0,'18'-17'381'0,"-26"13"-69"0,7 2-100 16,-10 2-64-16,-2 10-24 15,1 4-26-15,-6 5-11 16,4 2-22-16,-4 4-10 16,0-2-18-16,-1 3-5 15,4 0-7-15,-3 4-3 16,6-1-7-16,0 2-2 16,-2 1-5-16,2 0 0 15,3 7-1-15,-5 0-1 16,5-4 1-16,2-4-1 0,-8-13 2 15,12-7 0-15,-6-6 2 16,4 3 2-16,5-8 3 16,0 2 0-16,3-5-6 15,-3 2-4-15,0-1-10 16,1-5-3-16,3-11-2 16,9-26 1-16,-20 16 2 15,8 11 2-15,-3-4 3 16,-7 5 0-16,-3 4-1 15,-2-1-1-15,-14 3-3 16,6 3 0-16,0 3 2 16,3 3 0-16,-2 3 3 15,-6 3-1-15,0-2 0 16,-5 4 0-16,15-1-2 16,2-1-1-16,9 3-5 0,0 0 0 15,1 4 2-15,4 3 0 16,-1 2 4-16,4 3 1 15,1-4 0-15,-1 4 1 16,7 1 0-16,2-1 0 16,4 5 1-16,5-7 1 15,3-7 1-15,-8 1 0 16,9-8 3-16,2 8 1 16,-3-7 3-16,8-7 1 0,2-8 0 15,-6-11-22-15,5 0-62 16,-6-1-48-16,-15 3-272 31,-5 9 262-31</inkml:trace>
  <inkml:trace contextRef="#ctx0" brushRef="#br0" timeOffset="85334.722">28258 7466 1234 0,'-2'-7'569'16,"3"3"-240"-16,-1 7-96 0,-1-2-87 16,0-1-41-16,0 0-53 15,0 0-19-15,-5 8-21 16,-4-4-3-16,-4 3-20 16,-19 31-40-16,35-38-374 15,-17 11 300-15</inkml:trace>
  <inkml:trace contextRef="#ctx0" brushRef="#br0" timeOffset="86564.175">27328 4621 895 0,'4'-4'398'0,"-1"0"-188"15,2 1-51-15,-5 2-43 16,0 0-27-16,0 0-25 15,0 0-4-15,0 0 0 16,0-1 2-16,-1 2-10 16,-1 0-12-16,1 0-21 15,0 0 9-15,0 2-79 16,-3 4 43-16</inkml:trace>
  <inkml:trace contextRef="#ctx0" brushRef="#br0" timeOffset="88110.226">29060 7387 382 0,'0'0'243'0,"0"0"-30"16,0 0-82-16,0 0-31 16,0 0-36-16,0 0-7 15,0 0 8-15,0 0 10 16,0 0 12-16,0 0 3 16,0 0-1-16,0 0-2 0,0 0-1 15,0 0 0-15,0 0-10 16,0 0-7-16,0 0-14 15,0 0-3-15,0 0-7 16,0-1-2-16,0 0-9 16,-2 0-5-16,1 0-6 15,-9-5-4-15,-14-4-7 16,-30-5-4-16,34 18-5 16,-2 8-2-16,-3 0-1 15,3 6-1-15,0 1 1 16,-1-4-1-16,7 8-1 15,-4-9-1-15,7 2 0 16,3 6-2-16,2-10 0 16,3 8 1-16,6 0-1 15,0-1 2-15,3-4 1 16,2 2 0-16,3-5 1 16,1-1 1-16,2-1 0 0,2-8 2 15,3-5 1-15,6-4 1 16,5-12-1-16,-1 4-1 15,8-4-1-15,2-9-1 16,-4 6 0-16,-6-6 0 16,-2 1 2-16,-5 3-1 15,-1 4 1-15,-3-3 0 0,-18 9 1 16,0 2 0-16,-8 4 0 16,5 5-2-16,4 5-3 15,0 8-1-15,-7 0-2 16,3 3 0-16,-13 1 1 15,5-1 1-15,2 2 1 16,0 4 0-16,21 6 0 16,-19-5 1-16,9 6 1 15,-7-6-1-15,-6-1 1 16,15 6-2-16,-4-8-24 16,2 1-17-16,1-6-49 15,-4-4-31-15,11 0-83 16,9 1-86-16,-17-5 188 15</inkml:trace>
  <inkml:trace contextRef="#ctx0" brushRef="#br0" timeOffset="88993.127">29511 7442 588 0,'9'1'349'0,"-20"-6"-21"16,6-2-101-16,6-1-64 15,-1-6-29-15,2 3-38 16,-6-1-16-16,-2-1-19 16,-3 1-5-16,0 1 0 15,0 1-3-15,-7 7-15 16,-3-2-9-16,-6 6-19 15,5 3-4-15,-2 5-5 16,8 4-1-16,2 2-3 16,-4 2 0-16,5 1 0 15,-1 0 0-15,0 3-1 16,6-4 1-16,4 6 0 16,2-1 0-16,1-2 1 15,6-4 1-15,3-7-2 16,4-2-4-16,4-5-13 15,2-1-11-15,1-2-20 0,-5-6-8 32,-8 4-2-32,1 1 9 0,29-18 17 0,-6-1 8 15,0-8 15-15,-14 3 1 16,-8 0 5-16,1 2 3 16,0 11 1-16,-5 4 0 15,-6 6-5-15,-7 3-3 0,2 2-4 16,9 10 0-16,-10 7 1 15,8 8 4-15,-7 15 4 16,-11-11 0-16,8 13 5 16,-19-3 0-16,-6-4 3 15,-3 13 1-15,8 5 0 16,9 5 2-16,-4 13-3 16,9 3 0-16,-10-11 2 15,2-3-1-15,6-21 0 16,-9-11 1-16,8-1 1 15,0-13 2-15,6-5 2 16,0-6 2-16,2-10 0 16,0-1 0-16,-5-11-3 15,7 2-3-15,-2-9-2 16,0 2-2-16,0-5-1 0,4 1-1 16,1 3 0-1,7-5 0-15,0 13-2 0,-4-3 0 16,7-2 1-16,-1 9 1 15,0-11 0-15,3 6 0 16,-2-1 3-16,7-2 2 16,14 3 5-16,1-3 3 15,1 1 2-15,0 0 0 0,0 4-4 16,-3-2-4-16,5 3-2 16,-2 1 0-16,-5-1-5 15,6 1-16-15,-12-1-133 16,2-2-235-16,-25 7 248 15</inkml:trace>
  <inkml:trace contextRef="#ctx0" brushRef="#br0" timeOffset="89627.439">29782 7385 554 0,'0'0'267'0,"0"0"-88"16,1 0-23-16,0 0-33 15,4 0-18-15,2 2-31 16,2 2-10-16,6 3-10 16,25 15-5-16,-20-16-9 15,0 0-5-15,2-6-7 16,0-1-2-16,7-4-1 15,-9-4-3-15,13-2-4 16,-23-3-2-16,-8-6-4 16,7 2 1-16,-17-1 4 15,19 4 8-15,-11 3 9 16,-8 2 2-16,-2 3-3 16,-5 4-10-16,-9 3-11 15,4 4-5-15,-13 7-4 16,0 0-2-16,7 2-1 0,-4 0 0 15,5 7-1-15,5 2 0 16,7 9-2-16,1 0 1 16,2-3-1-16,2-2 1 15,3-3 1-15,3-11-1 16,5 4 2-16,4 1 0 16,0-12 1-16,2 9 1 15,2-11 1-15,-1-2 1 0,4 4-7 16,7-5-29-16,0-2-110 15,4 0-99-15,4-8 142 16</inkml:trace>
  <inkml:trace contextRef="#ctx0" brushRef="#br0" timeOffset="90245.018">30331 7333 621 0,'2'-2'363'0,"1"-2"-44"16,0-4-119-16,-3 2-18 15,1 2-37-15,2 3-25 16,-3 1-46-16,0 0-18 15,-1 0-16-15,-1 0-3 16,-1 8-2-16,-7 14-3 16,-18 33-9-16,16-24-4 15,-4-2-6-15,4 2-3 0,3-1-5 16,-5-5 1 0,5-2-1-16,-1-2 2 0,4-6 0 15,4-1 1-15,1-8 3 16,2-4 2-16,2-5-1 15,-3 2-1-15,0 0-6 16,4-2-4-16,11-23-11 16,30-29-10-16,-27 9-18 15,4-7-9-15,4 12-1 16,3-6 7-16,12 20 17 16,-7 7 8-16,4 10 9 15,-13 3 2-15,-10 5 2 16,3 3 2-16,-13 5 6 15,11 0 6-15,-13 7 9 16,7 4 6-16,-3 6 3 0,-4 4-1 16,-12 5-5-16,-5 0-5 15,-6 0-5-15,2-1-2 16,17-9-2-16,-6 1 1 16,4-11-1-16,-3-2-2 15,-5 1-24-15,2-11-28 16,7 4-81-16,5-5-84 15,5-7 131-15</inkml:trace>
  <inkml:trace contextRef="#ctx0" brushRef="#br0" timeOffset="90626.476">31052 7115 819 0,'0'-9'409'16,"-7"4"-135"-16,7-1-103 0,6 0-16 15,3 5-41-15,-8 4-15 16,-2 10-20-16,-3 2-7 15,-12 14-11-15,11-2-8 16,-9 4-16-16,-10 5-7 16,5-1-9-16,-4 0-5 15,-5 3-7-15,9 2 0 16,0 2 0-16,5-1 0 16,-2-7-2-16,0-8 0 15,6-8-18-15,-4-6-20 0,8 1-51 16,2-3-40-16,1-5-110 15,-3-4-90-15,3-4 203 16</inkml:trace>
  <inkml:trace contextRef="#ctx0" brushRef="#br0" timeOffset="90937.32">30823 7309 791 0,'3'-7'418'16,"6"5"-77"-16,-4-5-84 15,6 7-61-15,-2-2-26 16,1-2-53-16,7 4-26 15,0-2-42-15,2 3-15 16,15 6-16-16,6-1-6 16,-6-3-2-16,10 1 1 0,-16-4-1 15,-6 0 2-15,0 0-62 16,-11-1-74-16,3-2 79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19:35:08.49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5981 10901 496 0,'-3'-3'243'15,"1"-3"-90"-15,0 2-26 16,3-5-51-16,0 1-17 16,4 1-17-16,1-2-5 15,-2-1 0-15,-2-1 6 16,0 0 14-16,0 0 4 16,-4 1 0-16,-1 4-2 15,-6-1-12-15,-3 1-5 0,-5 0-10 16,-1-3-6-1,-5 2-7-15,-1-1-4 0,-1 1-3 16,-5 2-2-16,-7 0-5 16,1 0-2-16,-8 4-2 15,-4-1-1-15,8 6-3 16,-5 4 0-16,0 3-2 16,2 5-2-16,-9 2 1 15,1 4 0-15,0 7 0 16,-8 0 2-16,-1 10 1 15,-1-1-1-15,11 7 0 16,8 0-1-16,8 2-1 16,6 7-1-16,-1-6-1 15,5 0 1-15,7-2 2 16,-4-5 0-16,8 3 2 16,-2 1-1-16,12 1-1 15,8 2-1-15,5 3-3 0,6-3 1 16,2-1-1-16,3 1 0 15,8-8 3-15,2 3-1 16,-1-5 4-16,2-3 2 16,7-2 3-16,10-3 4 15,15-9 4-15,-2-1 0 16,2-9 1-16,-1-2-1 0,0-8-1 16,3-3 0-1,8-12 0-15,-6-2-1 0,2-5 15 16,-7-2 4-16,-8 2 6 15,-1-2 0-15,-5-2-11 16,2-1-5-16,-2-1-3 16,0-4 0-16,-1-2-2 15,0 2 1-15,-12-9 1 16,-9 0 1-16,-7-10 1 16,-12-3 1-16,3-3 0 15,-4-3-1-15,-7 1 14 16,-3 0 8-16,-18-4 14 15,0 1 6-15,-17-1-11 16,-7-1-8-16,-14 13-14 16,10 3-5-16,-8 8-8 15,3 9-4-15,8 6-4 0,-16 4-2 16,11 5 0-16,-7 0 0 16,-2 3 0-16,-1 1 0 15,5 5-2-15,3-1-1 16,6 6-5-16,0 2-1 15,-1 7-1-15,2 4 0 16,7 8 0-16,-7-2 0 0,4 7 0 16,2 5 1-16,-6 2 2 15,16 4 2-15,2 2 1 16,2 4 8-16,8-1-70 16,1-3-59-16,5-9 79 15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3T23:10:01.348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</inkml:brush>
  </inkml:definitions>
  <inkml:trace contextRef="#ctx0" brushRef="#br0">13493 5069 391 0,'-1'-1'215'0,"1"0"-44"16,0-1-59-16,0 1-14 15,0 0-10-15,0 0-8 16,0 0-1-16,0 0 1 15,0 0-4-15,0 0-6 16,0 0-19-16,0 1-11 0,0 0-15 16,0 0-3-16,-1 0-1 15,0 0-3-15,0 0-2 16,0 0-2-16,-1 1-3 16,-2 10-2-16,-4 0-3 15,-19 31-1-15,15-26-1 16,-1 5-1-16,-4 4-1 15,-4-2 0-15,-6 10 0 16,5-5-1-16,-1 8 1 16,-3-1-1-16,11-10 0 15,-14 1 1-15,14-9-1 16,-1-1 0-16,-1 4-1 16,6-1 1-16,8-4-1 15,2-1 1-15,0-2-1 16,1-2 0-16,1 0 0 15,2-2 0-15,7 1 0 0,-3-2 0 16,-4-4 0-16,8 2 0 16,-1-5 1-16,5 0 0 15,11-2 1-15,-8-3-1 16,4-1 1-16,1-4 0 16,-10 2-1-16,15 6 1 15,0-2-1-15,-8 1 0 0,4 1-1 16,-7-2 1-16,0 6-1 15,3-1 0-15,-6 1-1 16,-6 1-4-16,-6 1-72 16,3-1-73-16,-2 0 94 15</inkml:trace>
  <inkml:trace contextRef="#ctx0" brushRef="#br0" timeOffset="450.884">13434 5302 512 0,'-2'-3'309'0,"8"-7"-23"16,1 3-95-16,-1-4-78 15,2 7-31-15,-2 7-34 16,1-8-5-16,6 6-4 15,-4 3-2-15,2-7 1 16,3 16 0-16,-5-9-3 16,2-7-1-16,4 6-7 15,-4-8-2-15,1-2-9 16,4 4-5-16,-1-5-4 16,0-3-2-16,1 6-2 15,-4-3-16-15,-4 3-99 16,3-3-89-16,-3 2 120 15</inkml:trace>
  <inkml:trace contextRef="#ctx0" brushRef="#br0" timeOffset="950.585">13534 5058 652 0,'-2'-1'314'0,"1"1"-120"16,0-1-27-16,0 0-47 16,0-1-14-16,1 1-16 15,0 0-7-15,15-4-14 16,27-8 0-16,-22 10-1 0,-4-4-2 15,10 2-9-15,-3 0-7 16,11-2-15-16,1-1-6 16,-13-2-10-16,13-1-3 15,-8 1-7-15,-6 7-1 16,2 0-4-16,3 2 0 16,-6 1-1-16,1-2-2 15,3-4-31-15,-7 2-49 0,-10 3-164 16,4 5-193-16,1 3 270 15</inkml:trace>
  <inkml:trace contextRef="#ctx0" brushRef="#br0" timeOffset="1566.586">14312 4841 410 0,'1'-4'285'0,"17"8"16"0,-21-4-125 15,3 3-27-15,-2 8-32 16,-19-13-11-16,4 11-14 16,10-1 0-16,-4-2-30 15,12 12 20-15,-7-10 5 16,-6 3-14-16,2 6 0 15,-6-6-34-15,18 4-33 16,-6-3-2-16,18 2-1 16,-2-7 0-16,-3-7 1 15,9 3 1-15,-4-9 1 16,-4 2 0-16,5-3-1 16,8-5-1-16,-9 1 0 15,10-3-2-15,-9 5 1 16,-2-1 0-16,-2-4 0 15,-10-2 1-15,7 2 0 16,-9-5 0-16,-6 10-2 0,1 2 0 16,0-2-2-16,-17 2 0 15,10-2 0-15,-10 4 0 16,0 5 5-16,21 4-40 16,-16 0-143-16,18 7-207 15,-22-7 232-15,19 2-140 16</inkml:trace>
  <inkml:trace contextRef="#ctx0" brushRef="#br0" timeOffset="3504.956">14060 5711 300 0,'0'-1'189'0,"0"0"-5"15,2-2-19-15,-2 2-38 16,0 0-11-16,0 0-14 16,0 0-5-16,0-1-16 15,0 1-11-15,0 0-20 16,0 0-8-16,0 0-9 15,0 1-2-15,0 0-7 16,0 11-3-16,-2 3-9 16,4 19-2-16,-2-22-3 15,-5-7-2-15,11-5-1 0,-7 7 0 16,1-2 2-16,6-1 0 16,-6 1 3-16,3-5 0 15,-3 0-2-15,0-1-2 16,1-3-3-16,5-15 0 15,10-25-1-15,-10 18-1 16,-3 6-2-16,1 4-4 16,-2 2-2-16,-2 2 2 0,-1 11 0 15,1 1 1-15,-8 0 0 16,2 5-1-16,-7 1 1 16,6 6 1-16,-9 4 3 15,-3 3 0-15,-1 9 1 16,-11 0 0-16,9 2 0 15,2-6 0-15,-4-3 1 16,4-1-1-16,8-4 1 16,0 8 0-16,15-6 0 15,-7-4-1-15,4 1 1 16,7-7 0-16,-3 2 1 16,8-4 1-16,3-3 0 15,-1 5 1-15,3-7 0 16,2 0-1-16,2-4 0 15,-2 1 0-15,2 1-1 16,-2-5 0-16,-3 4-1 16,-5-3 4-16,-1-2-99 0,0 8-79 15,-7-3 108-15</inkml:trace>
  <inkml:trace contextRef="#ctx0" brushRef="#br0" timeOffset="4236.872">14309 5737 441 0,'1'-2'273'0,"-8"1"-19"15,12-1-51-15,-2-4-77 16,-6 1-26-16,0 5-34 16,3 7-11-16,-8 0-14 0,12 0-2 15,3-6-6-15,-4 2-2 16,10-4-3-16,-14 4 2 15,17 1-1-15,-7-2-1 16,4 4-8-16,-10-6-3 16,11-2-5-16,4-3-2 15,-5-2 0-15,13 6-2 16,-18-9-1-16,0-3-1 16,1 5-3-16,-2-7 1 15,-3 11-1-15,-1-3 1 0,-3 5-1 16,-3-3 0-16,-5-3-1 15,-3 15 0-15,0-2-1 16,-3 4 0-16,-11 6 0 16,7-7 0-16,-18 0-1 15,22-1 0-15,1 3 1 16,-6 3-1-16,18-4 0 16,-10 11 0-16,-8-4 0 15,4-5 1-15,-2 8-1 16,2-6 0-16,16-6 1 15,1 5-1-15,0-4 1 16,-9 4 0-16,7 1 1 16,0-2 0-16,11-2-1 15,9-4 1-15,-14 0 0 16,14-3 0-16,3-2 2 0,-10 0-1 16,22-4 0-16,-15-1 0 15,-3-3-1-15,6-2 1 16,-4 2-3-16,4-2 1 15,-5 1-59-15,-2 4-50 16,-8 2-178-16,-1 0 174 0</inkml:trace>
  <inkml:trace contextRef="#ctx0" brushRef="#br0" timeOffset="4677.786">14788 5596 526 0,'-11'0'307'16,"0"-4"-36"-16,1 2-74 15,8 4-69-15,4 0-25 16,-19 3-30-16,23 6-10 16,1 3-10-16,-25 6-1 15,17 6-1-15,-14-2-3 16,-11 9-11-16,26 3-6 0,0-12-14 15,-11 4-4-15,9-8-6 16,-9-8-2-16,1 10-1 16,0-3 0-16,1-6-2 15,3-1 1-15,6-2-2 16,-4-6-1-16,7-2-23 16,-3-2-33-16,0-1-77 15,0 0-60-15,0 0 117 16</inkml:trace>
  <inkml:trace contextRef="#ctx0" brushRef="#br0" timeOffset="5041.776">14965 5581 656 0,'-2'0'358'15,"-3"2"-72"-15,5-1-71 16,0-1-75-16,-1 0-29 16,0 0-33-16,0 0-8 15,-4 5-12-15,1 11-3 0,-33 28-11 16,26-24-5-16,-3 2-14 16,6 1-7-16,-7 5-8 15,6 1-2-15,-1-2-3 16,-8-1-1-16,18-7-1 15,-8-3-1-15,-2 3 1 16,7-5-2-16,-2 1 0 16,-3 3 0-16,5-7-2 15,9 0-1-15,-16-6-76 16,17-1-58-16,1-3-237 16,-5-4 228-16</inkml:trace>
  <inkml:trace contextRef="#ctx0" brushRef="#br0" timeOffset="5738.208">15564 5306 425 0,'-1'-1'254'16,"0"0"-17"-16,0 0-38 15,0 1-46-15,0 0-14 16,1 0-25-16,0-1-8 0,1 0-19 15,16-7-7-15,28-6-15 16,-24 15-9-16,8-3-16 16,-6-1-6-16,6-1-5 15,4 0-2-15,-14 4-4 16,15-8-3-16,-6 2-8 16,-7-4-2-16,5 2-4 15,-11 8-3-15,0 0-1 16,-5 2-2-16,-7 4-11 15,-5-3-46-15,-5 10-163 16,-1 1-252-16,-8 15 294 16</inkml:trace>
  <inkml:trace contextRef="#ctx0" brushRef="#br0" timeOffset="6136.076">15502 5515 536 0,'-1'0'277'0,"2"-3"-63"16,8 2-22-16,21-4-37 16,-13 0-13-16,5-1-27 15,0-4-11-15,2 3-12 16,11-3-4-16,-5 4-12 16,-7 4-7-16,-2-2-12 15,-6 4-7-15,2 0-13 16,6 1-7-16,-1-1-13 15,-10 1-5-15,2 3-5 16,-6-4-1-16,-2 2-1 16,2-2 3-16,-3-1-140 15,1-4-141-15,10 0 173 0</inkml:trace>
  <inkml:trace contextRef="#ctx0" brushRef="#br0" timeOffset="7335.312">16796 5097 452 0,'-1'-2'276'15,"-1"1"-30"-15,2 2-55 0,-1-1-77 16,-1 0-26-16,1 0-22 16,0 0-3-16,-2 13-2 15,-2 1-2-15,-22 31-2 16,4-22-6-16,7 1-14 15,2 0-7-15,0 2-13 16,12-2-5-16,-3 0-5 16,-20 2-2-16,-4 1-2 15,2-1 0-15,-2-4-1 16,10-1 1-16,4-1-1 16,-3 2 0-16,0-6-1 15,5 2 0-15,4-3-1 16,-8-2 0-16,10 4 0 15,-4-2 0-15,7 2 1 16,6-10 0-16,-6 5-1 16,11 1 1-16,-7-9 0 0,3 6-1 15,3-7 1-15,-5-1 0 16,5 6 0-16,-1-4 1 16,3 2 0-16,1-4 0 15,-2 0 1-15,5-4 0 16,0-5 0-16,4 3 0 15,0-1 5-15,-2 2 4 16,9 0 5-16,-2-4 0 16,0-4-3-16,1 10-5 0,-8-5-5 15,3 0 0-15,1 4-1 16,2-8-2-16,-15 8 0 16,7 0-1-16,-5 2-1 15,-1 0 0-15,5 1-56 16,-3 1-47-16,-5-1-124 15,-6 0-141-15,12-1 236 16</inkml:trace>
  <inkml:trace contextRef="#ctx0" brushRef="#br0" timeOffset="7752.519">16655 5406 566 0,'0'-2'353'0,"-12"-4"-37"0,5 5-128 16,18 3-34-16,-2-3-50 16,-5 2-13-16,16-4-18 15,-14-2-8-15,1 4-10 16,12-1-3-16,-8 1-10 16,5-1-4-16,0 0-13 15,9-5-4-15,-5 7-8 16,-2-3-3-16,0-6-3 15,-4 9-1-15,-1-6-1 16,3-7-1-16,-2 10-2 16,2-3-23-16,-12-3-97 15,7 10-82-15,-3-12 115 16</inkml:trace>
  <inkml:trace contextRef="#ctx0" brushRef="#br0" timeOffset="8252.062">16793 5044 474 0,'4'-4'285'16,"4"4"-44"-16,0-5-54 15,-2 2-16-15,-1-2-24 16,1-1-12-16,4 1-27 16,4 2-9-16,0 1-20 15,5 2-11-15,-3-1-17 0,3 0-9 16,2-3-14-16,-1-4-4 16,20 6-6-16,-8-7-2 15,14 2-3-15,-3-2-1 16,-17 0-4-16,9 2 0 15,-20 2-3-15,-5 5-2 16,7-3-1-16,-6 3-2 16,-10 6-7-16,17 7-66 0,-14 1 53 15</inkml:trace>
  <inkml:trace contextRef="#ctx0" brushRef="#br0" timeOffset="10085.501">17164 5670 287 0,'0'0'189'16,"0"-1"-22"-16,0 0-27 16,0 0-13-16,0-1-18 15,0 1-3-15,0 0-8 16,0 0 0-16,2 0-3 0,-2 0 0 16,0 0-9-16,4 0-8 15,-4 1-15-15,6-1-11 16,-6 0-12-16,0 1-7 15,0 0-9-15,-1 0-4 16,0 0-5-16,-6 3-3 16,-12 5-5-16,-19 16-1 15,6-8-2-15,2 5-1 16,8-7-2-16,-9 5 1 0,9 1-1 16,5-8-1-16,5 13 0 15,-5-11 0-15,11 4-1 16,0 4 1-16,2-7-1 15,7 2 1-15,-6-4-2 16,8-1 1-16,9 2 0 16,0-4 0-16,14-5 1 15,-8-3 1-15,4-3 1 16,13-4 0-16,4 0 1 16,-5-1-1-16,2-2 1 15,-24-4-1-15,9 6-37 16,1-5-55-16,-10 0-268 15,13 7 237-15</inkml:trace>
  <inkml:trace contextRef="#ctx0" brushRef="#br0" timeOffset="10702.799">17356 5721 659 0,'0'-1'343'0,"-1"0"-105"16,1 1-70-16,0 0-71 15,0 0-28-15,0 0-18 16,0 0-3-16,3 4-9 15,0 4-2-15,-3-7 2 16,6 9 0-16,5-3-3 16,27 13-2-16,-23-25-4 15,-4-2-2-15,4 2-6 16,2-4-3-16,-3 1-8 16,-1-6-3-16,1-4-3 15,-2 1 1-15,-10 1-1 16,1 2 1-16,-10 5-2 0,-5 3 0 15,1 1-3-15,-3 5-1 16,-3-2 0-16,-1 2-1 16,-3 8-1-16,0 3 1 15,1 4 0-15,0 1 0 16,0 5 1-16,1-4 0 16,3 3 0-16,2-1 0 0,1-2 0 15,10 7 0-15,-1-8-1 16,-1 0 0-16,5-4 0 15,-5-5 1-15,14 7-1 16,4-3 0-16,1-1 1 16,6-1 0-16,-6-5 1 15,0 0 0-15,8-3 0 16,-5-1 0-16,4-2 0 16,-2-1 0-16,-2-2 1 15,4-1 11-15,4-2-83 16,-1 1-64-16,1-3 86 15</inkml:trace>
  <inkml:trace contextRef="#ctx0" brushRef="#br0" timeOffset="11122.714">17823 5544 814 0,'-6'-4'369'0,"-1"4"-164"15,-2 1-52-15,-1 2-45 16,2 3-16-16,1 2-21 15,-6 3-5-15,-1 1-16 16,-2 6-5-16,-5 6-6 16,18 2-4-16,-5 0-5 15,-10 2-1-15,19-2-9 16,-23 2-4-16,12 0-6 16,14-5-4-16,-19 1-1 15,9-7-1-15,-8-1 0 16,2 3 0-16,16-13-1 15,-3 0-1-15,-1-1-4 16,-1-5-26-16,-6 2-66 0,22-1-59 16,-8-3-226-1,-6-7 243-15</inkml:trace>
  <inkml:trace contextRef="#ctx0" brushRef="#br0" timeOffset="11468.927">18003 5537 808 0,'-3'1'373'0,"-3"-1"-161"15,-4 4-36-15,0 2-56 16,-3 4-14-16,1 5-18 15,1 5-6-15,-2-2-14 16,4 6-5-16,-1 0-16 16,0 4-8-16,3 11-14 15,-3-13-7-15,0 3-9 16,-2-2-2-16,1-9-2 16,2 9-1-16,1-5-1 15,2-8 0-15,0-4 0 0,1-2-2 16,3-3-15-16,0-2-38 15,0 0-99-15,2-4-86 16,0 0 139-16</inkml:trace>
  <inkml:trace contextRef="#ctx0" brushRef="#br0" timeOffset="12841.275">18393 5211 493 0,'0'0'288'16,"-1"0"-46"-16,0 0-78 15,0 0-23-15,0 0-42 16,0 1-17-16,0 10-24 16,0-2-7-16,-1 0-9 15,2 34-7-15,-2-35-10 16,2-2-5-16,0 3-5 16,-2-9-1-16,2 0-5 15,3 3-2-15,-3-3 1 16,0 0-1-16,0 0 3 0,0 0-1 15,0 0-1-15,0-1-3 16,0-1-1-16,3-4-1 16,5-17-2-16,11-26 0 15,-13 31-1-15,-1-2 0 16,3 11 0-16,-8 0 0 16,-3 3-1-16,1 5-1 15,-9 0-1-15,4 5 0 16,-7 5 1-16,0 8 0 15,-2-1 2-15,2 3 0 0,-5-3 0 16,-2 4 1-16,2 2 0 16,-7 1 0-16,12-1-1 15,-2-3 0-15,-2 1 0 16,11-5 0-16,0 5 0 16,10-6 0-16,-2 1 0 15,5 1 0-15,-5-7 0 16,-7 1 0-16,17-3 1 15,-6-2 1-15,11 2 1 16,2-3 1-16,-4-1 2 16,7-2 3-16,-4-2 2 15,6 0 1-15,-2-4 2 0,-1 1 1 16,-2-2-1-16,-2 1-3 16,-3 2-3-16,-5-2-3 15,0 2-3-15,-2 1 0 16,-4-3 1-16,3 5-40 15,-3 0-98-15,-2 0-66 16,0 0 107-16</inkml:trace>
  <inkml:trace contextRef="#ctx0" brushRef="#br0" timeOffset="13552.005">18783 5218 690 0,'1'-11'340'0,"1"6"-104"16,2-1-36-16,-4 0-47 15,-5 6-15-15,-1 4-33 16,-9-2-15-16,0 2-17 15,-1 4-9-15,-12 4-13 16,6-1-11-16,-8 12-18 0,10-5-6 16,-5 0-7-16,3 5-3 15,7-2-2-15,-15 1-1 16,16-5-1-16,-7 5 0 16,11-8-1-16,12-2-1 15,-4 3 0-15,10-5 0 16,-2 4-1-16,-7-1 1 0,19-2 0 15,-16-5 0-15,10-1 1 16,-1-2 2-16,5-4 1 16,8-5 1-16,-6-5 0 15,14-1-1-15,-17-5-2 16,11-2-1-16,5-2-1 16,-5-6-1-16,2-3-4 15,-9 5-2-15,-3-3-2 16,-6 0 0-16,-5 9 3 15,0 2 3-15,-8 9 0 16,-3 8 0-16,-3 4-1 16,-5 1 0-16,0 7 3 15,1 4 0-15,0-2 1 16,-2 7 1-16,7 0 0 16,-3-4 0-16,-2 5 0 15,12-7 0-15,-1-4 0 16,1-4 0-16,10 1 0 0,-6-1-1 15,7 4 0-15,4 2 0 16,1-6 0-16,1 1 0 16,0-4 0-16,-4 0 0 15,3-2 0-15,-2-2 0 16,1-3-29-16,4-4-42 16,-4-4-143-16,8 2-144 0,-3-10 221 15</inkml:trace>
  <inkml:trace contextRef="#ctx0" brushRef="#br0" timeOffset="13987.141">19173 5115 678 0,'1'-5'352'15,"-8"2"-81"-15,9-2-34 16,1 6-52-16,-2 0-24 16,-1-1-47-16,-1 0-19 15,-1 0-36-15,1 0-12 16,0 0-15-16,-4 3-6 15,-3 5-10-15,-5 7-5 16,-32 35-4-16,37-23-3 16,2 4-1-16,2 6 0 0,-4-3-1 15,-3-5 1-15,-1-5-1 16,4-1 0-16,-6-3-1 16,0 0-1-16,-3-3-3 15,3-4-3-15,4-3-22 16,4 0-21-16,2-5-53 15,-1-1-24-15,5-5-74 16,5-4-58-16,3-7 171 16</inkml:trace>
  <inkml:trace contextRef="#ctx0" brushRef="#br0" timeOffset="14218.846">19024 5215 693 0,'0'0'340'16,"11"3"-122"-16,-15 1-34 15,4 2-49-15,7-4-12 16,0-1-16-16,9 2-17 16,6-3-31-16,3 9-10 15,-4-8-17-15,12-8-8 16,-4 5-12-16,-8-4-4 15,8-2-61-15,-8 7-88 0,-6-10 92 16</inkml:trace>
  <inkml:trace contextRef="#ctx0" brushRef="#br0" timeOffset="15229.57">19537 5024 395 0,'7'-8'308'0,"13"7"23"15,-20-2-93-15,-6 3-39 16,-2-1-68-16,-7-1-29 16,15 6-35-16,0-3-10 15,-1 6-8-15,1-4 0 16,0-3-13-16,-1 0-3 15,-2 16-5-15,-6 35-5 16,1-25-5-16,-2 3-3 16,-4 10-7-16,-7 9-1 15,-12-2-2-15,10 1 0 0,-2-9-1 16,-2-6 0-16,3 0 0 16,3-2 0-16,3-1-2 15,2-12 1-15,9 0-1 16,-1-4-1-16,6-5 1 15,-1 3 0-15,8-12 1 16,0-8 0-16,4-7-2 16,4-7-1-16,0-4-18 15,6 0-10-15,3-12-6 16,8 3-1-16,2 7 17 16,-1-1 10-16,4 9 8 15,-22 2 0-15,10 2 0 16,1 3 0-16,-13 14 0 15,1 0 0-15,-17 9 0 0,2 3 1 16,-11 2 3-16,21 12 1 16,-14-5 2-16,-1 5 0 15,6-3 1-15,-13-3-1 16,24-3-1-16,-19-2 0 16,4 1-1-16,6-6-1 15,-3 3-1-15,2-2-1 16,1-3 0-16,-11-3-1 15,-2 1 3-15,13-2-23 0,-3-3-103 16,3 1-65-16,0-3 103 16</inkml:trace>
  <inkml:trace contextRef="#ctx0" brushRef="#br0" timeOffset="15753.503">19884 5277 708 0,'5'-2'402'15,"-1"-8"-99"-15,-6 13-94 16,-5-3-33-16,-4 10-62 16,-8 4-17-16,0-1-22 0,4 6-11 15,-4-4-13 1,-1-6-5-16,4 6-15 0,0-3-4 15,1 4-11-15,7 6-5 16,2-10-5-16,5 5-3 16,1-6-2-16,3-2 1 15,6 1 0-15,-1-7 0 16,7 2 1-16,1-1 1 0,4-4 0 16,-2 0 0-16,1-5 1 15,-1 0 2-15,5-5 0 16,0-1 0-16,-1-1-1 15,-1-8-1-15,-6 6 0 16,0-8-1-16,-8 7 1 16,11-2-1-16,-21-7 1 15,3-1-2-15,-8-2-1 16,-20 5-2-16,10 1-2 16,-3 13-1-16,2 2-3 15,4 5 1-15,3 12 0 16,-7-7 1-16,5 7-2 15,2 0 0-15,-1-2-43 16,1 6-21-16,1 0-58 16,6 1-48-16,-4 1-83 15,11 1-103-15,4-8 230 16</inkml:trace>
  <inkml:trace contextRef="#ctx0" brushRef="#br0" timeOffset="16467.647">20547 5049 754 0,'-15'-5'357'0,"-2"-4"-132"16,15 0-33-16,4 5-42 15,-4 0-19-15,9-1-28 16,-13 3-12-16,-5-4-19 16,15 6-7-16,-15 4-16 15,6 1-10-15,-9 7-15 16,6 0-3-16,8 7-4 16,-11 0-1-16,-5 10-2 15,2 6-1-15,-11 7-3 16,7 6-1-16,4-5-2 0,-9 1-1 15,7-8-1-15,5-9 0 16,-1-5-1-16,2-6 0 16,5-3 0-16,-3 1-1 15,6 5 1-15,-1-8 1 16,-1-5-1-16,3-3 1 16,-2-4 1-16,3-2 0 15,0 2-2-15,0 0-1 16,0 0-3-16,0 0 0 15,2-8-1-15,1-6-1 0,8-32-4 16,-11 26-1-16,-3-3-6 16,-5 2 0-16,-4 1 2 15,-3 7 2-15,-4 0 5 16,2 2 0-16,-4 12 0 16,4-5 0-16,-4 16 1 15,2-4 0-15,13 4 1 16,-22 6 0-16,9 1 0 15,0 4-1-15,-7-9 1 16,33 3-1-16,-2-1 0 16,-9 2 1-16,19 5 1 15,-9-7 1-15,10 4 1 16,13-3 1-16,-8-4 1 16,1-1 0-16,3-3-1 0,-1-6 1 15,2-1 0-15,-4-2 0 16,3-6 1-16,-1-1-15 15,4-10-86-15,6 1-77 16,-7-7 103-16</inkml:trace>
  <inkml:trace contextRef="#ctx0" brushRef="#br0" timeOffset="16982.674">20621 5231 646 0,'-19'39'368'16,"16"-23"-71"-16,5-6-108 15,7 9-33-15,-1-7-44 16,-3-2-17-16,9-2-30 16,3-3-14-16,3-1-19 15,3 0-6-15,-7-6-10 16,0-7-3-16,3-5-1 15,1-2-2-15,2 5-2 16,0 0 2-16,-7-1-3 0,-3-2-1 16,-3 4 1-16,-7-9-1 15,-4 5-1-15,-6 5 0 16,-11-3-2-16,0 13-1 16,-8 0 1-16,2 3 1 15,2 13 0-15,0-2 1 16,-3 8-1-16,4-1 1 15,0-10 0-15,-5 10 0 16,13-4 1-16,-1-2 1 0,12 9 0 16,-1-9-1-16,3 6 1 15,-6 1-1-15,9-3 1 16,9-5 0-16,2-3 0 16,0-1-1-16,1-4 0 15,3 0 0-15,-2-2 0 16,8-3 1-16,-8-2 0 15,3 0 11-15,-4-7-69 16,3 0-67-16,2-5 78 16</inkml:trace>
  <inkml:trace contextRef="#ctx0" brushRef="#br0" timeOffset="17477.193">21360 5346 759 0,'-10'0'354'0,"-3"2"-146"16,11 0-24-16,2 0-50 16,1-6-20-16,-1 3-30 15,0 0-11-15,0 0-6 16,0 0 2-16,0 1 2 15,0 0-2-15,11 2-10 16,3 2-6-16,35 7-5 16,-14-11 0-16,-6 1-3 15,2-1-1-15,1 0-7 16,-9-3-5-16,11-4-8 16,0 8-5-16,-9-3-8 15,0 1-3-15,-9 0-3 0,-6-6-1 16,0 3-3-16,-5 1-3 15,-5 2-37-15,0 2-37 16,-1-1-160-16,0 0 151 16</inkml:trace>
  <inkml:trace contextRef="#ctx0" brushRef="#br0" timeOffset="18499.345">22576 5062 432 0,'4'-5'252'0,"-1"-4"-6"15,35-25-21-15,-30 29-33 16,-2-1-23-16,-1 6-51 15,-4-3-24-15,2 6-29 0,-3-3-1 16,0 0 2-16,-1 0 0 16,-1 7-2-16,-4 10-6 15,-15 31-13-15,2-24-5 16,-2 7-11-16,-6-1-5 16,-16 17-9-16,11-11-4 15,9 8-3-15,-2-3-2 0,13-16-2 16,-16 10 0-16,0-9-1 15,7 2 0-15,0-2 0 16,4-4-1-16,-5-2 0 16,-1-8 0-16,6 1 1 15,6 0-1-15,3-4-2 16,4 2 0-16,4-3 0 16,0-3-2-16,5 2 1 15,1-3-1-15,2 2 2 16,1 0 0-16,0 0 1 15,5 1 0-15,-4 2-1 16,10-1 1-16,-6 3-1 16,-2-3 1-16,1-3 0 15,-4 2 1-15,11-7 0 16,3 4 0-16,6-4 1 16,-1-7 1-16,1 1 1 0,4-10-1 15,2-1 1-15,1 2-2 16,-3-1 0-16,-7 3-1 15,-2 2-1-15,-4-1-1 16,-7 1-41-16,-5 8-41 16,0-3-146-16,-2 5 140 15</inkml:trace>
  <inkml:trace contextRef="#ctx0" brushRef="#br0" timeOffset="18826.644">22535 5377 458 0,'-2'-10'326'0,"5"4"61"16,8 6-129-16,-1-7-81 0,1 3-25 16,2 2-47-16,3 0-14 15,5-2-20-15,1 2-10 16,0-1-16-16,-4-7-7 16,-1 12-19-16,1-2-6 15,5 3-6-15,-6-2-1 16,-2-4-16-16,-1-4-51 15,-11 2 43-15</inkml:trace>
  <inkml:trace contextRef="#ctx0" brushRef="#br0" timeOffset="19185.218">22610 4934 659 0,'0'-6'368'0,"6"1"-66"16,-1 5-86-16,5-6-71 0,-1 2-31 15,7 2-33-15,4-11-18 16,8 13-31-16,9-1-8 16,2 3-8-16,12 5-2 15,1-12-3-15,-4 2-2 16,2-5-2-16,-10-3-1 16,-5 0 16-16,1 4-71 15,-6 1-198-15,-7 3 177 0</inkml:trace>
  <inkml:trace contextRef="#ctx0" brushRef="#br0" timeOffset="20115.684">23056 5679 362 0,'3'-3'240'0,"-1"1"-22"16,4-2-39-16,-3 1-18 16,0 0-21-16,-2 2-10 15,1 0-7-15,-1 0-3 16,1-1-14-16,-1 1-4 15,-1 0-24-15,0 0-11 0,0-1-22 16,0 1-9-16,0 1-10 16,-1 0-1-16,0 0-5 15,-12 7-4-15,-7 1-6 16,-30 17-4-16,21-16-3 16,14 4-1-16,2-1-1 15,-1 5 0-15,11-4-1 16,-11 5-1-16,7 3 0 15,-6-3 1-15,3 2-1 16,-1-1 1-16,-10 0-1 16,15-2 0-16,1-1 0 15,12-7-1-15,15 0 1 16,-1-1 1-16,1 0 0 16,-19 0 0-16,7-4 0 15,4-4 1-15,9-3 2 16,12-3-1-16,-3-3 1 15,-4-2-1-15,-2-3-21 0,1 1-34 16,-4-1-98-16,0 2-65 16,-6 1 127-16</inkml:trace>
  <inkml:trace contextRef="#ctx0" brushRef="#br0" timeOffset="20722.038">23310 5754 693 0,'3'0'334'0,"1"0"-120"15,7-2-40-15,-5-1-60 16,-2 5-18-16,12-4-23 16,-20 3-8-16,10 2-8 15,-1-3-5-15,12 8-10 16,5-5-5-16,-13-1-10 16,7 3-3-16,-11-16-9 0,3 3-3 15,13 4-4-15,-5-9 1 16,-7 10-1-16,2-9 0 15,-4 6-1-15,-1-1-1 16,-5-4 1-16,-5 10 1 0,-8-10-1 16,-1 4-1-16,-1 12-2 15,0-2-1-15,-4 3-2 16,-7 3 1-16,-13-11-1 16,23 12 0-16,-4 7 1 15,-2-5-1-15,18 16 1 16,-26-15 0-16,13-6-1 15,4 5 2-15,0-6-2 16,6 9 1-16,-1 3-1 16,11 1 0-16,4-5 0 15,-5-1 1-15,9 0-1 16,-3-4 1-16,-2 1 0 16,11-1 0-16,5-3 1 15,-6-1 0-15,-4-4 0 16,-2-1 0-16,-1-2 13 15,5-4-31-15,11-2-100 0,4 0-71 16,-6-4 96 0</inkml:trace>
  <inkml:trace contextRef="#ctx0" brushRef="#br0" timeOffset="21148.046">23800 5653 928 0,'0'-9'437'0,"-8"4"-188"16,10 6-46-16,-9-2-78 15,-4 2-32-15,9 6-31 16,-18-5-8-16,5 13-12 16,11-3-2-16,-7-1-7 15,1-1-5-15,-2 5-5 16,-6 3-4-16,4 9-4 16,2 2-3-16,0-6-3 0,2 1-3 15,-2-5-2-15,-3-1 1 16,6 1-1-16,5-1-1 15,-2-7 0-15,2-1-1 16,4-3-2-16,-1-5 0 16,0-2-36-16,1-1-30 15,0 0-86-15,0 0-84 16,5-4 150-16</inkml:trace>
  <inkml:trace contextRef="#ctx0" brushRef="#br0" timeOffset="21481.604">23990 5627 934 0,'2'0'438'0,"-2"-1"-168"15,-2 0-61-15,1 1-67 16,-1 0-16-16,1 0-32 15,0 1-9-15,-6 11-14 16,-5 3-5-16,-30 28-9 16,27-24-7-16,-3 4-17 15,15-5-9-15,-9 9-13 0,-2-2-3 16,-2-3-3-16,1 2-2 16,12-6 0-16,-8-1 0 15,12-4-1-15,3 3 0 16,-16-3-2-16,8-4-2 15,4 0-52-15,0-4-49 16,13-3-87-16,-10-2 105 16</inkml:trace>
  <inkml:trace contextRef="#ctx0" brushRef="#br0" timeOffset="23665.761">24719 5252 405 0,'0'0'262'0,"1"3"-22"16,4 12-49-16,23 22-13 16,-27-29-21-16,11-7-11 0,1 4-13 15,-22-10-12-15,5 4-18 16,2-2-6-16,3-6-9 16,3 7-5-16,-2-3-15 15,-8 3-12-15,-8-6-23 16,14-2-8-16,-4 4-6 15,5 1-5-15,-6 5-4 16,-7-2-2-16,-5-1-3 16,2 0 0-16,0 3-3 15,-7 0 0-15,3 8-1 16,-5-3-1-16,3 6 0 16,3 6 0-16,1-2-1 15,2 9 1-15,0-8-1 16,-2 3 0-16,3-3-1 15,-1 0 1-15,6 5 0 16,0-4 0-16,4 6 0 0,3-5 0 16,2-1-1-16,3-3 1 15,3-4 0-15,1-1 0 16,4-2 1-16,5-3 0 16,2-5 0-16,3 0 1 15,-1-9 0-15,1-1-1 16,13 0 0-16,-5-13 0 15,12 5 0-15,-8-3 0 0,-2-12 0 16,-7 11-1-16,-13-3 1 16,2-2 0-16,-14 7 0 15,5 3 0-15,-3 4 1 16,7 9-1-16,6-1-1 16,-15 1-1-16,-1 7-1 15,-9-2 0-15,1 13 2 16,0 6-1-16,-3-1 2 15,7 4 0-15,-4-2-1 16,-2-4 0-16,18 3 0 16,-21 0 1-16,0-1-1 15,24-1 1-15,-16-1 0 16,17 0-1-16,-2-4 1 16,-8 3 0-16,9-4-1 15,-2-4 1-15,-1 1 0 0,1-7 0 16,16-2 2-16,12-2-1 15,-2-8 1-15,7 0-1 16,-10-5 0-16,-6-4 0 16,11-6 1-16,-3-3 0 15,-4-2-1-15,1 2 1 16,1 7-1-16,-7 0 1 16,-5 2-1-16,-11 4 2 15,-2-5-1-15,-11 17 0 0,-3 4-2 16,0-2 0-16,-13 8 0 15,6 5 0-15,-3 1 0 16,4 11 1-16,0-1 1 16,2-4-1-16,2 3 1 15,2 0-2-15,2 2 1 16,-1-2 0-16,1 0-1 16,1-7 1-16,4 4-1 15,-1-4 0-15,6-5 1 16,-2 1-1-16,1-6 1 15,1-2 0-15,-2 0 0 16,-1-2 1-16,0 0 0 16,0-1 1-16,1 0-1 0,13-7 0 15,-1 2-1 1,33-35 0-16,-27 17-1 0,5-3 0 16,4-5-2-16,-1-1 1 15,-7 12 0-15,4-1 1 16,-3 11-1-16,1 0 1 15,8 3 0-15,-8 1 0 16,-5 2 1-16,2-3-1 16,-1 9 2-16,-4 6-1 15,-2 2 2-15,-7 4 1 16,-5 0 1-16,1 3-1 0,2-3 0 16,-2 5-1-16,-1-1 0 15,-4 2 0-15,-7 4-1 16,5 4 0-16,-7-9 0 15,-3 3 0-15,3-6-1 16,-8-3 0-16,6 0 0 16,3-1 0-16,5-2-1 15,0-4-1-15,3 0-23 16,10-5-31-16,9-4-104 16,-9-1-87-16,26-3 149 15</inkml:trace>
  <inkml:trace contextRef="#ctx0" brushRef="#br0" timeOffset="24298.372">25806 5367 481 0,'0'-2'316'0,"0"1"5"16,0 0-65-16,0 0-74 16,-1-3-32-16,0 3-38 15,0 0-11-15,-13-3-19 16,0 4-1-16,-28 11-6 15,33-4-8-15,-5 4-19 16,-13 0-10-16,0 2-18 16,-6 3-7-16,9 0-5 15,6 3-2-15,9-4-2 16,0-2 0-16,4-1-1 16,4-6-1-16,1 3 0 15,8-1 0-15,-1-2 2 16,4 2 0-16,4-6 1 0,0-2 0 15,13-3 1-15,-11-4 0 16,8 1 0-16,-6-4 0 16,-4-1-1-16,7-4-2 15,5 1 1-15,5 3-2 0,-6-3 1 16,-4 9 1-16,-17-5 1 16,-10 1 0-16,3-1 1 15,-9-7 0-15,-3 6-2 16,-1 2 0-16,-12 7-1 15,21 4-1-15,-8-4 0 16,-2-4-1-16,6 1-1 16,-8-6 0-16,6 9 0 15,16-1-4-15,-5 0-1 16,-9 9-43-16,10-6-130 16,4 6-72-16,1 1 134 15</inkml:trace>
  <inkml:trace contextRef="#ctx0" brushRef="#br0" timeOffset="25149.448">26385 5108 514 0,'2'-1'299'0,"1"-1"-28"16,2 1-27-16,-5 0-47 16,0 1-21-16,0 0-37 15,0 0-22-15,0 0-30 16,0 0-13-16,0 0-17 15,-1 0-3-15,-6 16-11 0,-20 34-5 16,13-19-9-16,-2 1-4 16,-3 2-4-16,3 2-1 15,-2-4-6-15,-10 6-1 16,14-3-6-16,1-9 0 16,9-1-2-16,9-6-2 15,-17-4 2-15,9 3 0 16,2-8 0-16,-9-4 2 0,4-6 4 15,7-4 1-15,-13-5-1 16,21-4 0-16,7-1-5 16,-14-4-1-16,16-10-1 15,-15 3-1-15,-1-6-2 16,7 0 1-16,-12 16-2 16,-1-7 0-16,-7 21-2 15,-11 1-2-15,-7 3 1 16,-2 14 1-16,7-15 0 15,-5 2 2-15,5 3-1 16,3 2 0-16,3 6 0 16,2 8 0-16,10-1-1 15,-6-2 1-15,6-1 0 16,6-4 0-16,0 3 0 16,6-4 1-16,-2 3-1 15,3 1 1-15,5-6 0 0,3 4 0 16,10-6 1-16,-6-4 1 15,7-6 0-15,1-1 1 16,5-8-1-16,-1-4 0 16,2-1 5-16,1-2-24 15,-2-2-84-15,9 1-85 16,-2-1 105-16</inkml:trace>
  <inkml:trace contextRef="#ctx0" brushRef="#br0" timeOffset="25699.858">26522 5341 402 0,'0'-2'297'0,"-8"12"59"16,4-9-96-16,-1 2-69 16,2-2-22-16,3-1-36 15,0 0-8-15,0 0-16 16,3 5-11-16,6-2-25 15,5 2-10-15,39 22-25 16,-27-21-9-16,-6-6-11 16,12 0-4-16,-11 0-3 0,-12-7-2 15,19 4-1-15,-15-7 0 16,7-7-1-16,-5 6-1 16,-10-11 0-1,0 7 0-15,-19 4-1 0,6-2 0 16,-16 5-3-16,12 3-1 15,2 4-1-15,-4 4 0 16,-3 7 1-16,-8-7 0 0,-11 9 1 16,0 2-1-16,5 3 0 15,-3 3 0-15,16 0 0 16,1-4 1-16,8 3 1 16,0 2 1-16,2-3 2 15,2 1 1-15,1-2 3 16,4 0 0-16,5 2-3 15,0-4 1-15,8 1-3 16,7-2 1-16,2-2 2 16,6-2 0-16,3-3 1 15,3-3-1-15,9-10 1 16,0 1-1-16,3-12-1 16,-5 1-2-16,-6 1-2 15,-8-2-11-15,-3 6-68 16,-4 1-75-16,-5 9 92 0</inkml:trace>
  <inkml:trace contextRef="#ctx0" brushRef="#br0" timeOffset="52354.143">13172 7713 343 0,'8'-5'207'0,"26"-16"-3"15,-29 19-25-15,-4-1-36 16,-2-5-8-16,4 5-20 16,1-2-8-16,-1 5-21 15,-3-2-14-15,0 1-31 16,0 1-12-16,0 0-12 15,0 0-1-15,0 0 0 16,0 0 0-16,-1 0 0 16,1 0-2-16,0 0-3 15,0 0-2-15,1 5-2 16,-1-1-1-16,-1-3 0 16,-1 7-1-16,-4 2-1 15,2-2 0-15,-22 33-1 0,16-27-1 16,0 4 1-16,-5 5-1 15,-6-1 0-15,10 3 0 16,-4 0 0-16,3-2-1 16,11 7 1-16,-14-2-1 15,3-3 0-15,-1 5 0 16,-2-14 0-16,2 1-1 16,2 0 1-16,-9-5 0 0,8 5-1 15,2-3 1 1,-1-1-1-16,7 0 0 15,-7-1 1-15,0 0-1 0,5-2 0 16,1-2 0-16,14-1 0 16,1 3 0-16,-13-3 0 15,2-3-2-15,-2-1 1 16,0-3-1-16,3 0 1 16,0 0 1-16,12 3 0 15,4-2 2-15,28 3 15 16,-21-4 7-16,-1-3 9 15,1 3 5-15,-5 0-11 16,-1 0-4-16,-3 0-3 16,-4 0-3-16,4 0 0 15,1-2 1-15,1-4-2 16,-3 1-2-16,-4-1-1 0,-2 1-3 16,3 0-3-16,-2 1-1 15,4 1-2-15,-8-1 0 16,4 0 1-16,-1 1-24 15,-10-3-80-15,4 2-63 16,-2-1-250-16,7 3 261 16</inkml:trace>
  <inkml:trace contextRef="#ctx0" brushRef="#br0" timeOffset="52890.136">13115 7990 439 0,'-1'-2'295'0,"0"1"9"16,0 0-116-16,0 0-21 15,0 0-37-15,0 0-17 16,0 0-34-16,1 0-10 0,0 0-6 15,5-6-1-15,4 2-2 16,3 1-2-16,23 0-9 16,-23 4-1-16,2 3 0 15,8 6-1-15,-4-7-5 16,5 0-7-16,-5-2-13 16,-6-14-6-16,9 14-8 15,-12-9-1-15,6 5-1 16,-1 2-1-16,-2-15 0 15,14 19-9-15,-9-14-60 16,-2 9-44-16,-7 2-151 16,-5-12-18-16,0 11 164 15,10-16-65-15</inkml:trace>
  <inkml:trace contextRef="#ctx0" brushRef="#br0" timeOffset="53438.259">13208 7691 547 0,'-1'-1'284'0,"1"0"-70"16,0-1-15-16,4-4-34 16,-3 3-17-16,7-4-21 0,0 2-13 15,2 1-20-15,40-23-7 16,-30 26-13-16,-6-5-5 16,-7 5-6-16,-2-10-1 15,3 7-16-15,4 3 2 16,20-7-8-16,-7 4-4 15,12-7 0-15,5 4-9 16,-6-5-8-16,-4 5-6 0,-7-1-5 16,0-7-1-1,-3 13-2-15,2-5-1 0,-5 7 0 16,-6 4-1-16,-1-6-22 16,-7 12-37-16,3 0-109 15,-6 4-11-15,-8 3 93 16</inkml:trace>
  <inkml:trace contextRef="#ctx0" brushRef="#br0" timeOffset="54455.46">13987 7487 406 0,'0'-1'262'0,"2"-4"-28"0,-2 3-52 16,0 1-17-16,0 0-25 15,0-1-9-15,3-5-23 16,-3 6-14-16,0 0-39 15,0 0-18-15,0 0-22 16,0 0-5-16,-1 1-3 16,0 0-1-16,0 0 0 15,-5 2-1-15,-1 1-1 16,-3 6-1-16,-27 27-1 16,33-28 0-16,-1-1 0 15,2-5-1-15,10-2 0 16,-3-2-1-16,2 2 0 15,2 4 1-15,-6 0 0 16,7-4 1-16,0-3-1 16,6-6 0-16,4 2 1 0,-2 4-1 15,-3 1 1-15,5 1 1 16,-4-6 1-16,-1-8 0 16,5-4 3-16,-6 0 0 15,3 1 2-15,-7 9 0 16,-1 3 0-16,-7 1 1 15,-2 2 0-15,1 1 0 16,-1 1-2-16,0 0 0 16,0 0-4-16,-3 0-1 15,-19-2-1-15,-14 5 0 0,24 3-1 16,1-1-1-16,12-1 1 16,-11-4-1-16,6 7 2 15,-2 1 0-15,2-4-110 16,-1-2-74-16,4-4 109 15</inkml:trace>
  <inkml:trace contextRef="#ctx0" brushRef="#br0" timeOffset="55685.744">13994 8239 588 0,'-1'-1'316'16,"0"0"-83"-16,0 0-85 0,0 1-28 15,0 0-39-15,0 0-14 16,-1 11-23-16,-3 2-9 16,-25 24-8-16,29-28-2 15,-3-4-8-15,3 2-4 16,2-7 0-16,5-1 1 15,-1-5 1-15,2-3 0 16,0 0-4-16,-1-5-2 0,3-4-3 16,1 3 0-16,-5-2 0 15,-2 6-1-15,-3 0 0 16,0 6-1-16,-4-3-1 16,1 3 0-16,-5 5-3 15,-4 0 1-15,-2 8-1 16,-3 0 0-16,-6 4 0 15,-2 6 0-15,2-1 0 16,3 11 0-16,-8-1 0 16,12-5 0-16,-11 4 0 15,9-9 0-15,10 1-2 16,7 5 1-16,0-7 0 16,-1-1 0-16,3 0 0 15,-6-3 0-15,7 4-1 16,5-7 1-16,6-3 0 0,-12 1 1 15,15-6 1-15,1-1 1 16,9-1 7-16,4-8 1 16,0-3 0-16,-7 4 1 15,-6-9-7-15,7 6 0 16,-4-1-1-16,-7 1-1 16,-3 3-15-16,-1 7-27 15,-7-2-91-15,1 3-76 16,-3 2 124-16</inkml:trace>
  <inkml:trace contextRef="#ctx0" brushRef="#br0" timeOffset="56403.905">14126 8264 526 0,'-10'3'316'0,"6"-2"-23"0,2 1-71 15,2-1-80-15,0-1-31 16,-1 0-45-16,1 0-14 15,0 0-9-15,0 0 2 16,0 0 4-16,1 5 1 16,3 4-9-16,-3-7-3 15,7 2-12-15,6 4-1 16,28 7-9-16,-32-15-2 16,17-8-3-16,-14 1-2 15,4 0 0-15,-4-5-1 0,3 5 1 16,9-3-2-16,-19-4 1 15,16 5-1-15,-36-4 0 16,-5 3 1-16,15 7-1 16,-4 0-1-16,5 3-1 15,4 1-2-15,-4 3-2 16,2-4 0-16,-19 7 0 16,-37 15 0-16,29-9-1 15,7 0 1-15,2-1-1 16,6 8 0-16,-1-1 0 15,3 0 0-15,3 1-1 16,2-6-1-16,4-2 1 16,1 4 0-16,2 4 0 15,-2-2 0-15,3-4 0 0,-1-1 0 16,4-5-1-16,2 3 1 16,2-8-1-16,5 2 1 15,0-8 0-15,4 0 1 16,5 3 0-16,6-6 0 15,-12 6 1-15,-1-4 0 16,4 4-1-16,-4-6 0 16,4 2-21-16,7 7-27 0,-19-6-81 15,-4 10-56-15,3-12-225 16,-8 0 260-16</inkml:trace>
  <inkml:trace contextRef="#ctx0" brushRef="#br0" timeOffset="56835.179">14553 8132 845 0,'1'-6'406'16,"0"3"-150"-16,-12 1-46 16,12 2-75-16,-1 0-33 15,-10 3-43-15,19 4-12 0,-18 5-7 16,3 4 4-16,2 4-1 15,-8 2-5-15,5 4-11 16,-3 0-6-16,1 9-9 16,-1-6-2-16,1-5-3 15,1 8-1-15,2-22-1 16,-1 13 0-16,2-7-1 16,3-14-1-16,0 6 1 15,2-8-14-15,0 0-47 16,1 0-28-16,-1 0-96 15,0 0-62-15,0 0 156 16</inkml:trace>
  <inkml:trace contextRef="#ctx0" brushRef="#br0" timeOffset="57186.981">14785 8067 825 0,'-3'-3'388'16,"-3"3"-159"-16,10 4-51 0,-6 4-57 16,-1-1-15-16,3 9-8 15,-21-3-8-15,4 9-12 16,-1-2-4-16,1 4-13 15,7 2-8-15,-4 0-18 16,10 6-9-16,-10-3-12 16,13 0-5-16,-5-4-3 15,-9-11 0-15,12 5 0 16,-6-2-2-16,5-4-12 16,0 0-31-16,-2-8-95 15,-2-5-84-15,3 3 129 16</inkml:trace>
  <inkml:trace contextRef="#ctx0" brushRef="#br0" timeOffset="58038.958">15336 7782 172 0,'-2'0'131'0,"1"0"43"15,0 0-11-15,0 0-13 16,0 0-4-16,0 0-21 15,0 0-4-15,0 0 2 16,0 0-2-16,0 0-10 16,1 0-6-16,0 0-17 15,0 0-7-15,0-2-7 16,0 1-2-16,0 1-6 0,7 0-2 16,16 0-3-16,26-1-3 15,-27-1-10-15,-4-2-5 16,4 2-12-16,1-1-5 15,0-1-9-15,0 1-4 16,-6-3-5-16,1 3-2 16,-4-3-1-16,7 6-1 15,-16-2-6-15,4 2-28 16,-5 2-97-16,-9-5-79 16,4 8 119-16</inkml:trace>
  <inkml:trace contextRef="#ctx0" brushRef="#br0" timeOffset="58519.402">15264 7993 429 0,'6'-8'287'15,"-7"9"11"-15,2-7-84 16,-1 9-54-16,0-3-20 15,0-1-8-15,0 0 0 16,13 1-9-16,2 1-3 0,27 10-15 16,-28-6-6-16,-1-7-16 15,1 0-3-15,3-4-7 16,6 0-4-16,-1 3-8 16,-5-3-7-16,9 3-13 15,-2 0-6-15,1-5-12 16,8 4-4-16,-8-7-7 15,1 0-2-15,-6 5-5 16,-6 5 0-16,-12 1-3 16,9 1 1-16,-12 2-60 15,-4 0-40-15,7 1-138 16,-3-4-101-16,0 0 214 16</inkml:trace>
  <inkml:trace contextRef="#ctx0" brushRef="#br0" timeOffset="60947.311">16427 7862 480 0,'0'0'289'0,"0"0"-40"16,0 0-69-16,0 0-18 15,0 0-30-15,0 0 6 16,0-2-48-16,0 1-1 16,0 0-21-16,0 0-19 15,0 0 1-15,5 0-18 16,-3 0-3-16,-2 1-6 15,0 0-5-15,0-1-3 0,0 0-5 16,0 1-2-16,0 0-3 16,0 0-1-16,0 0-1 15,0 0 1-15,0 0-1 16,0 0 0-16,0 0-1 16,0 0 0-16,0 0 1 15,0 0-1-15,0 0 2 16,0 0-1-16,0 0 3 15,0 0 1-15,0 0 3 16,0 0-1-16,0 0-1 16,0 0-2-16,0 0-3 15,0 0 2-15,0 0 4 16,0 0 3-16,0 0 7 16,0 0 1-16,0 0-1 15,0 0-2-15,0 0-6 16,0 0-2-16,0 0 2 0,0 0 2 15,0 0 2-15,0-1 0 16,0-1-3-16,7 1-2 16,5 1-2-16,5 4 0 15,30-1 2-15,-29-5 0 16,5-4 3-16,6 2 1 0,4 7-1 16,-3-5-1-16,-8 1-2 15,-11 1-1-15,-1-7-2 16,-9 7 0-16,16 0-2 15,-1-2 0-15,-15 0-2 16,1 3 1-16,-13 2-2 16,6 0 0-16,8 2 0 15,7-5 0-15,-5 2 0 16,0 5 0-16,-4-5-2 16,-4 3-14-16,8-1-54 15,-11-2-45-15,6 1-144 16,4-3-179-16,5-4 281 15</inkml:trace>
  <inkml:trace contextRef="#ctx0" brushRef="#br0" timeOffset="61751.824">17234 7770 399 0,'5'-5'262'0,"-1"0"12"15,-2 0-46-15,-2 2-44 16,0-2-20-16,0 3-31 16,0 1-17-16,0 0-37 15,0 1-10-15,-1 0-13 16,0 0-8-16,0 0-6 15,-22 10-1-15,-30 19-5 16,23-13-6-16,-10 0-11 0,17 4-5 16,-2 5-8-1,7 2-2-15,0-9-2 0,4 13 0 16,1-4-1-16,2-2 0 16,4 9 0-16,0-11-1 15,3-5 0-15,4 0-2 16,4-1 0-16,2-3 0 15,2 0 0-15,4-2-1 16,11-2 0-16,0-2 0 0,16-2 2 16,-8-4 1-16,-1-6 4 15,7-6 3-15,-7-4 0 16,10-1 1-16,-5-5-2 16,-6-1 0-16,0 1 0 15,-9-8 0-15,-5-1 1 16,-5-4 2-16,-8-6 2 15,0 1 0-15,-5 0-2 16,-1 5-2-16,-4 6-4 16,-3 7 0-16,-1 4-1 15,0 5 0-15,-4 4 3 16,3 2-2-16,-8 5 2 16,0-3-2-16,-2 4-1 15,1 1 1-15,-7 1-3 0,13-2 0 16,-6 4-1-16,9 2-2 15,16 0 0-15,-18 0-2 16,20-4-29-16,-15 1-42 16,9-2-130-16,9 0-126 15,-8 0 204-15</inkml:trace>
  <inkml:trace contextRef="#ctx0" brushRef="#br0" timeOffset="62136.623">17589 8072 950 0,'2'-4'498'0,"-11"1"-159"16,6 3-107-16,-4-1-47 15,-6 0-72-15,16 4-31 16,-7 2-38-16,-2 4-10 15,3-1-12-15,-7-3-3 16,7-1-8-16,-6 0-3 0,5 6-2 16,-6-4-8-16,0-2-91 15,6-2-69-15,-2 5 95 16</inkml:trace>
  <inkml:trace contextRef="#ctx0" brushRef="#br0" timeOffset="63061.089">17973 7812 560 0,'30'-22'315'0,"-30"18"-38"16,3 1-11-16,4 2-76 15,-8-3-20-15,-4 2-38 16,9 2-36-16,-5 0-7 16,0 0-10-16,1 0-27 15,0 0-12-15,0 0-18 16,0 0-5-16,0 0-3 16,0 7 0-16,-2 19-2 15,-19 29-1-15,3-19-3 16,2 0-1-16,-2-2-2 15,9 1 0-15,-6-6-1 16,4-4-1-16,-2-5 1 0,-1-2-2 16,5-1 1-1,5 1 0-15,0-6-1 0,1-2 1 16,1-6-8-16,-3-3-13 16,5-3-56-16,0 1-36 15,0 0-103-15,0 0-104 16,1-7 208-16</inkml:trace>
  <inkml:trace contextRef="#ctx0" brushRef="#br0" timeOffset="63732.502">18261 7791 492 0,'0'-1'297'15,"-1"0"-48"-15,0 0-63 0,-1 0-21 16,1 0-20-16,0 0-3 15,1 0-1-15,0 0-3 16,0 0-16-16,0-1-11 16,0 1-37-16,0 0-15 15,0 1-23-15,0 0-9 16,-1 0-5-16,-1 6-2 16,-3 11-2-16,-16 31-1 15,4-23-3-15,0-2-1 16,0 4-6-16,10-5-1 0,0-5-1 15,9 1-1-15,-7-5 0 16,5 10-1-16,1-13 0 16,-20-3 0-16,16-2 1 15,-1-13 2-15,-4 8-1 16,28 1 0-16,-15-5-5 16,-5-4 0-16,19-16-7 15,-14 7-2 1,-3 8 0-16,2 0 0 0,25-23 3 15,2 9 4-15,-12 11-2 16,-13 16 0-16,0 2-2 16,-3-1 1-16,3 9 3 15,2-4 2-15,0 3 3 16,-2 5 0-16,2-2 1 16,1-6 1-16,2-6 0 0,0-5 0 15,2-10 1-15,0 8-2 16,1-3-2-16,4 0-23 15,-1-3-64-15,3-3-48 16,3-4-182-16,-2 2 199 16</inkml:trace>
  <inkml:trace contextRef="#ctx0" brushRef="#br0" timeOffset="64113.576">18669 7704 590 0,'-12'-11'409'0,"12"9"44"16,-2 2-143-16,-4 0-112 15,5 0-46-15,0 0-61 16,0 0-19-16,0 0-25 15,-1 5-2-15,-4 11-11 16,-21 26-3-16,4-23-5 16,19 6-8-16,-3 3-4 15,2 3-2-15,2 2-6 0,-8 1 0 16,-9-7-2-16,9 3 0 16,-8-2-1-16,4-4 0 15,5 4-1-15,-8-10 1 16,9 0 2-16,2-3-16 15,0-5-52-15,4 0-31 16,-5-8-99-16,5 1-56 16,1-3 160-16</inkml:trace>
  <inkml:trace contextRef="#ctx0" brushRef="#br0" timeOffset="65101.08">19106 7819 599 0,'9'-6'360'0,"7"4"-56"16,-27-4-72-16,2 6-35 15,8 3-63-15,-12 0-26 16,11 10-42-16,-5 0-6 16,-11 6 2-16,21 4 0 15,1-2-5-15,-4 4-1 16,11-2-11-16,-15-1-6 0,-1 1-11 16,11 1-6-16,-2-7-8 15,-6 4-4-15,3-6-4 16,-3-1-1-16,5-1-1 15,3-4 0-15,-16 0 0 16,18 0 0-16,-15-7 1 16,8-2 3-16,8 0 4 15,-7-4 1-15,11-1-2 16,-20 2-1-16,26-3-5 16,-16-1 0-16,-3 3-1 15,19-5 0-15,-16 0-2 16,9 4 1-16,2-12-1 15,-3 7 2-15,2-6 0 16,3-6 0-16,7 5-1 16,-1-15 1-16,0-1 0 0,3 3 1 15,-3-5 0-15,0 7 0 16,2 3 1-16,-4 2 0 16,-2 8 0-16,4 0 0 15,-7 8-2-15,-10 0-2 16,3 3-2-16,-6 4 0 15,0 0-32-15,-1 0-40 16,-2 0-149-16,0 0 142 16</inkml:trace>
  <inkml:trace contextRef="#ctx0" brushRef="#br0" timeOffset="67034.348">19935 8043 259 0,'0'-1'203'0,"0"0"34"16,5-1-41-16,-5 1-61 15,3-1-21-15,1 0-26 16,-4 1-6-16,0 1-6 0,1-1 2 16,-1 0 6-16,0 0-1 15,0 0-6-15,0 1-4 16,0-1-10-16,0 0-3 15,0 0-5-15,3 1-5 16,-2 0-10-16,-1 0-5 16,0 0-10-16,0 0-4 0,0 0-2 15,0 0 1-15,0 0 7 16,12 2 3-16,-2-1 4 16,37 9 0-16,-42-12-1 15,7 1 1-15,-2-3-2 16,1 4-1-16,10-8-1 15,-1 5 0-15,13-2 1 16,-5-4 2-16,0 7 0 16,-2-10-2-16,-4 12-7 15,0 0-5-15,-4 3-8 16,-2 4-2-16,-1-4-2 16,-3-1-1-16,-3 3 1 15,0-1 0-15,1 1-1 16,3-6 1-16,-6 1 0 0,7-1 0 15,-13-6-1 1,9 7 0-16,0-4-2 0,-10-10 0 16,21 6-9-16,-17-8-22 15,0 3-70-15,2 4-54 16,-9-1-155-16,2 7-356 16,18 3 447-16</inkml:trace>
  <inkml:trace contextRef="#ctx0" brushRef="#br0" timeOffset="67879.984">21206 7738 514 0,'0'-1'290'16,"0"0"-66"-16,0 0-61 15,0-1-25-15,0 1-22 16,-1 0-5-16,-1 0-12 16,1 0-3-16,0 0-2 15,0 0-7-15,-5 2-17 0,-5 1-13 16,-6 4-23 0,-30 12-6-16,17-10-12 0,-2 7-1 15,9 8-7-15,-2 1-2 16,9 10-3-16,6-4-2 15,-7-2-1-15,-5 11 1 16,7-9 0-16,-3 4 1 16,3-1 2-16,10-7 0 15,-4 3 1-15,0-3-1 0,2-4-1 16,-3-1-2-16,10-3 0 16,2 6-1-16,7 2 0 15,-1-6-1-15,2 0 0 16,2 0 0-16,2-6 1 15,18 1 2-15,-9-5-17 16,3-8-35-16,-8 1-88 16,-3-2-61-16,10-8 115 15</inkml:trace>
  <inkml:trace contextRef="#ctx0" brushRef="#br0" timeOffset="68830.949">21268 8042 636 0,'-1'-1'266'15,"0"0"-144"-15,0 0-2 16,1 0 8-16,0 0 6 15,0 0-1-15,0-1-7 16,0 1-28-16,0 0-21 16,0 0-31-16,0 0-13 15,0 0-11-15,0 0-2 16,0 0 3-16,0 0 1 16,0 0 1-16,0 1 1 0,0 0-2 15,0 0 0-15,0 0-4 16,0 0-3-16,0 0-4 15,0-1 0-15,0-1 0 16,0 1 0-16,0 0 2 16,0 1-1-16,0 0-3 15,0 0 1-15,0 0-6 16,0 0-1-16,0 0-1 16,0 0-2-16,0 0 0 15,0 0 0-15,0 0 0 16,0 0 1-16,0 0 2 15,0 0 3-15,0 0 8 16,0 0 4-16,0 0 7 16,14 1 3-16,13 0-2 15,23 10-1-15,-15-11-1 16,-16 0-1-16,7 0 1 16,8 1-1-16,-8 5-3 0,11-5 0 15,-21-2-7-15,-4 1-2 16,-6-2-2-16,-4 5-2 15,3 1 0-15,-4-6 0 16,-1 2-2-16,0-1-1 16,0 0 1-16,0 1 0 15,0 0 1-15,0 0 0 0,0 0-2 16,0-1-1-16,0 0-3 16,0 0-16-16,0 0-62 15,0 0 0-15,0-1-180 16,0 1-59-16,-1 0 206 15</inkml:trace>
  <inkml:trace contextRef="#ctx0" brushRef="#br0" timeOffset="70080.053">22176 7866 375 0,'3'1'220'15,"-5"1"-18"-15,2-1-21 16,0-1-26-16,0 0-10 16,0 0-18-16,-1 0-8 0,0 0-16 15,-2 2-7-15,-5 14-7 16,-13 22-1-16,4-19-18 16,1 0-10-16,-5-1-26 15,-4 5-11-15,1-2-12 16,-7-3-3-16,3 1-3 15,10-4-2-15,1 1-1 16,21 4-1-16,-2 1 0 16,-13-1-1-16,11-3-1 15,-3-2-1-15,3-3 2 16,3 1 2-16,1 0 11 16,1 0 7-16,20-5 7 15,13-1 1-15,7-8-5 16,-2-7-3-16,-4-3-4 15,-2-5-2-15,0-1-2 16,5-1 0-16,-10-3-2 16,7-2 0-16,-14 3-1 0,0-3 0 15,-17 5 1-15,-5 1 0 16,1-9 0-16,-3 3 1 16,-1-3-2-16,-1-8-2 15,-8 10-3-15,-8-1-3 16,9 3-1-16,-12 10 0 15,-2 3-1-15,-5 5 0 0,1 4-2 16,4 0 1 0,0 2 1-16,3-2-1 0,6 1 0 15,2 15-1-15,2-7-2 16,7 2 0-16,-5 4 0 16,3-17 1-16,4 10 12 15,-5 1-36-15,11 2-71 16,1 3-61-16,1-12-270 15,1 2 282-15</inkml:trace>
  <inkml:trace contextRef="#ctx0" brushRef="#br0" timeOffset="70545.409">22655 8158 1217 0,'0'-5'539'0,"2"0"-274"16,-5 2-60-16,1 0-89 16,1 2-33-16,0 1-43 15,0 0-14-15,-1 0-17 16,1 0-3-16,0 0 0 15,-3 2 0-15,-5 9-1 16,3 1 0-16,-28 24-1 16,27-27-1-16,6-5 9 31,0-2-25-31,1 0-80 0,-1-2-52 0,0 0-311 16,0-1 297-16</inkml:trace>
  <inkml:trace contextRef="#ctx0" brushRef="#br0" timeOffset="71697.257">22945 7808 537 0,'-1'0'276'0,"0"0"-72"15,0 0-34-15,-3 1-51 16,-6 1-14-16,9-2-18 15,0 0-7-15,-1 0-6 16,2 0 1-16,0 0-3 16,0 0 1-16,0 0-2 15,0 0-3-15,2 0-5 16,0 0-2-16,22 0-7 16,21-8-5-16,-23-2-11 15,3-1-4-15,5-1-7 16,2 1-3-16,-4 3-6 15,-2 2-3-15,-4 4-5 16,-4-1-5-16,-2 3-5 16,-5 3-1-16,-5 3-3 15,1 7 3-15,-8 4 2 16,-4 3 2-16,-7 9 2 0,-3 1 1 16,-6 10-1-16,-1 0 0 15,-2-7-2-15,2 0 1 16,0-7-1-16,5-3 0 15,-4 2-1-15,3-4 0 16,0-5 0-16,4 2 0 16,5-7-1-16,-1 2 1 0,3-4-2 15,-11 0-1-15,-1-1-25 16,5-4-8-16,11 1-21 16,6-2-16-16,1-3-41 15,2 0-40-15,-6 0-96 16,-1-1-76-16,0 0 206 15</inkml:trace>
  <inkml:trace contextRef="#ctx0" brushRef="#br0" timeOffset="72045.483">22907 8015 609 0,'-9'-1'382'0,"9"-3"-42"15,2 0-125-15,10 4-24 16,6 0-53-16,-14 2-15 16,23-2-22-16,-8-1-9 15,2 4-17-15,8-3-6 0,-8 8-13 16,1-2-10-16,-2-11-15 15,-1 7-6-15,-1-5-11 16,3 7-1-16,0 2-4 16,-7-15-2-16,0 8-8 15,-4-13-26-15,-3-4-84 16,3 17-52-16,-6-10-268 16,0 3 277-16</inkml:trace>
  <inkml:trace contextRef="#ctx0" brushRef="#br0" timeOffset="72647.158">23579 7774 744 0,'2'0'378'0,"-2"0"-129"0,-5 3-99 16,4-3-27-16,0 0-37 15,0 0-6-15,-8 17-12 16,-33 34-4-16,27-22-6 16,-7 3-4-16,6-4-12 15,-3 5-9-15,3-8-14 16,-2 4-5-16,5-7-6 16,1-6-1-16,-6-7 0 15,12-1 1-15,-7-2 5 16,7-6 0-16,11-3-5 15,4-5-3-15,5-8-11 16,-2-6-10-16,8 2-16 16,-17-5-1-16,18 5 5 15,2 4 8-15,-13 2 16 0,15 4 3 16,-19 8-1-16,-3 2-1 16,3 4 3-16,0 3 2 15,3-4 8-15,-1 8 5 16,6 0 2-16,-4-1-2 15,2 5-3-15,-1-6-3 16,0 1-3-16,1-7 1 16,3 1 2-16,4-1-11 15,-3-5-70-15,2 2-54 0,-6-5-173 16,-2 2 181-16</inkml:trace>
  <inkml:trace contextRef="#ctx0" brushRef="#br0" timeOffset="72995.749">23839 7745 852 0,'-10'0'403'0,"2"6"-154"0,-7 5-58 16,4 7-56-16,-3 7-23 16,0 5-28-16,16 4-10 15,-27 4-17-15,10 0-9 16,-9-1-15-16,-6-5-6 16,16-5-12-16,-3-3-3 15,4-3-4-15,5 3-1 16,-1-4-1-16,0-4 1 0,-3-2-3 15,-1-4-23-15,2-6-70 16,3 2-56-16,-1-2-156 16,2 2-156-1,2-1 294-15</inkml:trace>
  <inkml:trace contextRef="#ctx0" brushRef="#br0" timeOffset="73894.741">24109 7892 579 0,'0'-1'331'0,"1"-4"-41"0,0-2-38 15,0 0-53-15,0 3-19 16,-1 1-31-16,0 2-21 16,0 0-40-16,0 0-19 15,0-1-29-15,0 1-7 16,0 0-9-16,0 1 0 15,0 0 1-15,6 11-1 16,-2 13-2-16,0 27-4 16,-10-23-5-16,2 2-2 15,0-7-5-15,-1-1 0 0,3-2-2 16,-3-4 0 0,3 2 0-16,2-7-1 0,1-3 1 15,-1-2-1-15,1-4 4 16,-1 3 4-16,1-5 8 15,-1-1 0-15,0 0-2 16,0 0-4-16,3-4-9 16,4-3 1-16,6 0-3 15,25-36 0-15,-25 28-1 16,-3-4 0-16,1 0 0 16,6 5-1-16,6-9 3 15,4-1 1-15,6-13 1 16,-12 5 3-16,6 0-2 15,-16 2 1-15,3 8-3 16,6 1-2-16,-10 8-2 16,11 7-2-16,-13 4-6 0,-4 1-25 15,-5 5-82-15,-5 2-68 16,-1 7 106-16</inkml:trace>
  <inkml:trace contextRef="#ctx0" brushRef="#br0" timeOffset="74547.081">24632 7600 614 0,'7'-8'329'0,"-2"5"-65"15,4 5-38-15,-8 0-66 16,1 5-32-16,6 3-44 15,6 3-13-15,-1 9-2 16,9-4 1-16,3 14 0 16,-17-8-5-16,17 12-16 15,8 10-6-15,-17-6-16 16,-4 10-4-16,-11-7-6 16,-12-8-2-16,3 1-2 15,18-4-1-15,-20-5 0 16,-16-1 0-16,15 1-1 15,-31-7 0-15,9 7-2 16,4-3 1-16,-22-6-2 16,16 0-1-16,6-3 0 0,-4-4 0 15,5-3-21-15,-1 1-23 16,2-6-81-16,6-1-80 16,7 1 123-16</inkml:trace>
  <inkml:trace contextRef="#ctx0" brushRef="#br0" timeOffset="75229.041">25515 7857 409 0,'-3'-1'286'16,"2"0"-14"-16,0 0-71 15,0 0-29-15,0 0-44 16,0 0-12-16,0-1-9 16,0 1 0-16,0 0 2 15,0 0-1-15,1 0-6 16,0 0-7-16,1 0-13 15,15-3-7-15,41-4-16 16,-20 8-7-16,3 3-12 16,11-3-7-16,5-3-11 15,-6 0-3-15,5-3-9 16,-10 2-2-16,-20 2-3 16,-1 0 1-16,-11 1-2 0,-4 1 0 15,-3 3-1-15,-10-2-12 16,-2-1-60-16,-4 0-47 15,-5 0-135-15,4 1-106 16,-9 6 225-16</inkml:trace>
  <inkml:trace contextRef="#ctx0" brushRef="#br0" timeOffset="75692.72">25470 8041 610 0,'-3'-3'367'16,"1"3"-62"-16,-1 0-137 15,3 0-37-15,0 0-61 16,0 0-10-16,0 0 9 16,0 0 6-16,0 0 8 0,5 1 3 15,2 0 1 1,3 0 3-16,2 0 4 0,31 0-2 16,-21-5-6-16,5 4-6 15,10-9-3-15,6 8-1 16,-7 0 5-16,-10-2-1 15,8 7-16-15,-3-5-8 16,7-5-24-16,6 3-7 16,-18-2-11-16,-3 7-3 0,-5 1-4 15,-3-2-2-15,-3 7-1 16,-1-10-1-16,-8 4 1 16,3 1-19-16,-4-3-73 15,-2 0-49-15,0 0-151 16,0-1 174-16</inkml:trace>
  <inkml:trace contextRef="#ctx0" brushRef="#br0" timeOffset="89380.241">26566 7862 75 0,'6'-5'51'16,"-1"1"1"-16,9-6 9 15,27-15 22-15,-29 18 46 16,3 1 20-16,-9 0 9 0,10 1-8 16,-4 1-20-16,-11 3-5 15,-1-2-3-15,-5-1-3 16,4 2-12-16,1 1-8 16,0 0-17-16,0 0-3 15,0 0 4-15,0 0 0 16,4-1-7-16,-4 1-7 15,4-1-23-15,-4 0-9 16,0 1-14-16,0 1-6 0,0 0-6 16,1 9-2-16,-6 20-3 15,-13 36-1-15,5-29-1 16,-6 3 0-16,14 2-1 16,-1-13 1-16,-10 6-1 15,6-6-1-15,-11-5 1 16,2 4-1-16,3-9 1 15,4 1-1-15,0-5 2 16,2-4 0-16,3-4 4 16,-3-5-9-16,2-3-94 15,5 0-83-15,-5-9 105 16</inkml:trace>
  <inkml:trace contextRef="#ctx0" brushRef="#br0" timeOffset="89861.34">26378 8034 756 0,'-30'-30'373'0,"31"30"-132"16,2 1-40-16,-1 0-71 15,-2-2-29-15,0 0-26 16,0 0 1-16,23-5 6 15,30 4 1-15,-26 10-1 16,1-8-5-16,8 4-2 16,4-5-5-16,1-7-15 15,5 9-8-15,-19 3-22 0,2-4-6 16,-11 0-10-16,-1-2-1 16,15-6-2-1,-15 8 0-15,5-1 1 0,-4-8-1 16,-11 5 0-16,2 1-1 15,-5-3-21-15,-1 5-33 16,-3 1-130-16,4-3-114 16,-4 3 178-16</inkml:trace>
  <inkml:trace contextRef="#ctx0" brushRef="#br0" timeOffset="90677.553">27505 7837 480 0,'2'-3'295'0,"1"3"-13"16,0 1-46-16,-3-1-72 16,-1 0-35-16,-1 0-45 15,1 0-7-15,-9 4-5 16,-7 4-2-16,-33 26-14 16,27-14-12-16,-1 2-18 15,-2 2-7-15,-6 2-9 16,-1 3-2-16,4-3-3 15,8-2-2-15,8-5-1 16,5-3-2-16,8 3 0 16,-7-1 0-16,8 0 0 15,-4-3 0-15,7 4 1 16,2-4 0-16,17 0 3 16,8-2 0-16,-3-2 2 15,10-2-1-15,-10-7 1 0,3-1-1 16,2-8 2-16,-2-2 1 15,5-7 1-15,8-1 1 16,-10-5-1-16,-6-2-1 16,2 0-1-16,-13-1-1 15,7 0 1-15,9-1 0 16,-16-8 1-16,-4 2 0 16,-10-2 1-16,-15 2-2 0,-11 11-1 15,6 1-2 1,-14 6-2-16,7 2 0 0,2 5 0 15,-17 0-1-15,13 2 2 16,-7 2-1-16,0 2 1 16,11 1-2-16,4 8 0 15,3-2-1-15,7 0-1 16,5 2-1-16,-2 1-1 16,2-2-3-16,3-1-110 15,-2-3-81-15,8-2 119 16</inkml:trace>
  <inkml:trace contextRef="#ctx0" brushRef="#br0" timeOffset="91152.324">27850 8179 806 0,'0'-1'510'16,"0"0"-15"-16,0 0-234 16,0 0-42-16,0 0-82 15,0-1-36-15,0 1-44 16,0 1-9-16,-1 0-8 15,0 1 0-15,-5 11-1 16,-2 4-8-16,-10 28-14 16,12-31-5-16,3-2-6 0,-5-1-1 15,5-4-26-15,1-2-47 16,2-1-136-16,2-4 130 16</inkml:trace>
  <inkml:trace contextRef="#ctx0" brushRef="#br0" timeOffset="93440.915">28421 7986 297 0,'28'-41'234'16,"-27"36"42"-16,1 4-41 15,-3-3-71-15,1 4-24 0,0 0-36 16,0 0-10-16,0 0-20 16,0 0-7-16,0 0-8 15,0 0-3-15,0 0-6 16,0 0-3-16,0 0-10 15,0 9-4-15,-2 5-4 16,-19 20 0-16,9-22-3 16,-4 1-2-16,-1 2-7 15,4 8-4-15,-5 0-6 16,-1-1-2-16,-1 3-2 16,-5-3 0-16,3 0 0 15,7 3-1-15,-6 0-1 16,10 1 1-16,-3 3-1 15,-1-6-1-15,19-3 0 16,-8 4 0-16,11-3-1 16,-3-5-1-16,1-4 0 0,3-2 0 15,10-1 1-15,1 0 1 16,1-5 0-16,7-4 1 16,-2-11 2-16,2-1-1 15,3 2 2-15,-4-2 0 0,-1-6 1 16,-1 2 1-16,-1-9 0 15,3 0 0-15,0 6-1 16,-14-7 0-16,-10 7 1 16,-4 1 0-16,-10 0 0 15,8 8 0-15,7 6-4 16,-3 5-1-16,-12-1-3 16,2 8-1-16,-14 1 2 15,0-2-1-15,10 11 1 16,-3-6 0-16,8 5 0 15,3 1 0-15,2 0-1 16,5 1 0-16,-1-3 1 16,1 1 1-16,2-8 0 15,-1 9 0-15,5-5 0 16,-4 0 0-16,3 10 0 16,-1-16 17-16,-2 1-74 15,5 6-41-15,-4-16-128 0,10 5-195 16,4-7 282-16</inkml:trace>
  <inkml:trace contextRef="#ctx0" brushRef="#br0" timeOffset="94101.779">29077 7976 815 0,'-15'0'473'0,"9"4"-173"16,2 6-100-16,-9 2-61 15,3-1-82-15,-13 3 36 16,-1-8-6-16,-2 12-23 0,-3-2-11 16,0 2-20-1,1 5-8-15,10-2-10 0,-3 3-3 16,4-1-4-16,3-1-1 16,0 4-3-16,4-1-1 15,6 4-1-15,3-3-1 16,2-2-1-16,2-7 1 31,-2-8-1-31,1 1 1 0,12 20 0 0,1-1 0 16,3-14 2-16,1-15 1 15,1-7 1-15,3-3 3 0,9-4-1 16,0-8 0-16,15-8 0 16,-3-9-1-16,-24-5-1 15,22 1 2-15,-17 4 2 16,-9 2 0-16,20-1 0 15,-25 8 0-15,-7-6-1 16,7 17 0-16,-25-3 0 16,3-1 1-16,-5 8-1 15,-12-6 0-15,2 12 3 16,-8 2 1-16,-1 0 0 16,4 3 1-16,-1 4-6 15,-2 6-1-15,-2 10-3 16,5-8-1-16,11 4-2 15,6-6 0-15,0-2-44 16,7 0-77-16,4-6 81 0</inkml:trace>
  <inkml:trace contextRef="#ctx0" brushRef="#br0" timeOffset="100092.947">17440 8685 217 0,'1'0'153'0,"-1"0"-6"16,0 0-30-16,1 0-15 0,-1-1-25 15,1 0-5-15,0-1 1 16,0 1 0-16,-1 0-2 16,0 0-5-16,0 0-7 15,0 0 0-15,0 0 9 16,0 0 1-16,0 0-7 15,0 0-3-15,0 0-8 16,0-1-6-16,0 1-6 16,0 0-3-16,0 0-6 15,0 0-4-15,0 0-1 16,-1 0-3-16,0 0-5 16,0 1-1-16,-12 0-7 15,-6 2 0-15,-31 9-4 16,28-1-3-16,2-4 2 15,-6 2-3-15,8 2 1 16,-5-4 0-16,-3 6-1 16,-2 2 0-16,10 1-1 0,10-2 0 15,-6-1-1-15,21 2 0 16,-16-3-2-16,-6-1 0 16,21 0-3-16,-4-7 0 15,3 3 1-15,13-8 0 16,0 5 2-16,-4-3 1 15,21-8 1-15,-17 6 1 16,10-6 0-16,4 8 1 0,-11 4 1 16,6 4-1-16,-15-1-1 15,2 8 0-15,-6 4 0 16,-6-1 1-16,-2 3 2 16,-5-3 2-16,-6-4-1 15,0 6 0-15,-8-3 0 16,-3-4 0-16,-6 3 1 15,-1-1 0-15,-15-3 1 16,0-4 0-16,11-1 7 16,-9-7 4-16,23 5 4 15,-11-5 2-15,-2-3-3 16,12-1-4-16,-5-7-6 16,11 0-2-16,3 3-5 15,4 0-2 1,3 5-1-16,1-1-4 0,-6-1-34 0,-4 2-33 15,9 1-116-15,3 5-109 16,4 1 186-16</inkml:trace>
  <inkml:trace contextRef="#ctx0" brushRef="#br0" timeOffset="101069.481">17587 8836 511 0,'13'-9'282'0,"-8"1"-38"16,6 15-25-16,-10 2-31 16,-1-2-14-16,-5-7-32 15,-5-2-12-15,21 2-30 16,-17-10-15-16,12 7-30 15,-10 2-13-15,-2 8-18 16,5 8-3-16,-10 12-6 16,5-4-3-16,-8-1-3 15,2-1-1-15,0 0-2 16,0 2 0-16,-3-5-2 16,0 8 1-16,3-11-2 15,-2-5 0-15,9 4 1 16,-2-3 0-16,6-7 2 15,-3-2 4-15,0-5 0 16,0-3 0-16,0-1-4 0,4 3-6 16,1-2-4-16,2 0-2 15,2-4 0-15,3-1 1 16,1 1 1-16,1-2 1 16,3 2 2-16,4 0-1 15,6-8 0-15,2 9 0 16,-6-11 0-16,4 0 0 15,-5 4 1-15,5-12 0 0,14 3 0 16,-9 2 1-16,4 4 0 16,-9 11 0-16,-4 8 0 15,-5 4-2-15,2 4 0 16,-2 7-1-16,-7 3 2 16,1 3 1-16,-10-2 2 15,-3-2 2-15,2 0-1 16,-4 1-1-16,5 8 1 15,-3-8-1-15,-2 0 0 16,-2-1 1-16,-3-5-1 16,4 2 1-16,-1-3-1 15,-2 2 2-15,0-3 0 16,-2-2 0-16,-6-3-1 0,8-4-14 16,10-1-63-1,0-1-41-15,5-2-129 0,-4 2-121 16,0 0 237-16</inkml:trace>
  <inkml:trace contextRef="#ctx0" brushRef="#br0" timeOffset="101969.079">18090 8556 361 0,'-1'-2'230'0,"0"1"-6"16,0 0-40-16,0 0-53 16,-1 0-17-16,1 0-17 15,1 0-4-15,6-2-8 16,14-7 1-16,27-18-5 15,-30 25-6-15,9-2-16 16,-5 1-8-16,1 3-16 16,6 1-9-16,-15 8-14 15,-2 4-5-15,-4 0-3 16,-5 4 1-16,-3 2 3 16,-7 1 1-16,-7 0 0 15,0 2-1-15,-5 2-1 16,-7 0-1-16,-5 0-1 15,9-1 1-15,-2-7 1 16,-2 1-1-16,1-2 2 0,-6-9 0 16,-1 1 0-16,7-7 0 15,9-9-1-15,-5 3 0 16,12-7-5-16,3-2-2 16,-1 0-9-16,7 1-2 15,1 6-2-15,0 0 2 0,3 5 2 16,2 4-2-1,-1 0 0-15,0 6 0 0,0 1 3 16,3 1 4-16,4 2 2 16,2 2 0-16,5 1 2 15,-12-1 0-15,12 0 1 16,5-4 1-16,-12-1 1 16,15-2 0-16,-13-8 2 15,2 2-31-15,16-3-104 16,-16-5-77-16,8-4 114 15,-6-1-67-15</inkml:trace>
  <inkml:trace contextRef="#ctx0" brushRef="#br0" timeOffset="102407.264">18618 8435 803 0,'-14'-17'443'16,"14"6"-110"-16,8 5-124 16,-2 2-41-16,3 1-79 15,-2 7-25-15,3 6-34 16,-7 7-5-16,-10 8 4 16,-4 3 1-16,-5-1-3 15,10-5-3-15,0 4-7 16,-9-4-4-16,-3-2-5 15,-4 2-1-15,5-3-1 16,9-1-1-16,5-1 2 16,-9-3 0-16,1-5-18 15,4-4-23-15,-3-5-63 0,0 1-39 16,2-3-113-16,7 2-147 16,1-4 261-16</inkml:trace>
  <inkml:trace contextRef="#ctx0" brushRef="#br0" timeOffset="102736.495">18453 8563 831 0,'12'-31'441'16,"-4"25"-128"-16,6 6-90 15,-4-3-34-15,19 3-58 16,-12 1-23-16,-3 3-39 16,16 4-13-16,-15-4-17 15,18 0-8-15,-2-2-13 16,-7-1-5-16,-1 2-4 15,-8 3-6-15,-3-4-85 16,-4-2-56-16,-11 12 81 0</inkml:trace>
  <inkml:trace contextRef="#ctx0" brushRef="#br0" timeOffset="110446.577">22225 8893 362 0,'15'-27'240'0,"-15"27"1"16,0 0-50-16,-2 0-72 15,2 0-27-15,-1 0-30 16,0 0-6-16,0 0 0 16,0 0 3-16,-2 5 1 15,1-1-6-15,-1 6-14 16,0-1-9-16,-1 4-14 16,-1 23-5-16,5-27-5 15,-2-6 0-15,1 6-2 16,2 4-1-16,-1-4 0 15,-1 0 0-15,0-7 1 16,2 3 1-16,-1-3 4 16,0-2 4-16,0 0 1 15,-1-1 1-15,1 0-5 0,0 0-5 16,2-11-3-16,2-3-1 16,13-29-1-16,-11 30 0 15,0 0-1-15,-3-1 0 16,-4 3 1-16,-5-4-1 15,-1 9-1-15,-2 4-1 16,-3 2-3-16,-5 4-1 16,0 7 2-16,-6 4 0 0,-2 6 2 15,2 2 0-15,-5-2 1 16,1 0 0-16,2 4 0 16,-12-3 1-16,16 3-1 15,12 0 0-15,1-5-1 16,11 4 0-16,-10-1 0 15,-1 3 0-15,-3-1 1 16,13-1 0-16,11 3 1 16,-18-8-1-16,7 6 0 15,0 0-1-15,-4-10 1 16,7 3 0-16,16-11 1 16,-5-6 1-16,6-1 2 15,11-1 1-15,-5-3-1 16,3-2 1-16,1 5-2 15,-13-9 0-15,0-1 0 16,-2 1-1-16,-4-1 0 0,5 5 0 16,-5 7-1-16,-1 0 1 15,-1 5-1-15,-1-1-1 16,-2-2-2-16,-2 3-19 16,1-1-56-16,1-2-35 15,-3 3-123-15,-2-5-161 16,1-2 264-16</inkml:trace>
  <inkml:trace contextRef="#ctx0" brushRef="#br0" timeOffset="111230.073">22477 9117 606 0,'-22'-14'309'16,"26"13"-78"-16,-7 0-34 0,0 0-43 15,2 0-14-15,-1-1-20 16,1 1-9-16,0 1-25 15,0 0-12-15,0 0-21 16,0 0-12-16,0 0-7 16,0 0-2-16,-1 5-10 15,-3 10-2-15,-13 33-6 16,10-31-1-16,2 1-5 16,8 11-1-16,-8-6-3 15,-7 5 0-15,13-5-2 16,-9-13 1-16,18 1-1 15,-7-7-1-15,-5 3 1 16,-3 3 0-16,6-3 4 16,0 1 4-16,12-7 4 15,-1-6 0-15,-24-4-3 16,10-3-3-16,-4-7-4 16,0 1-1-16,22-4 0 15,-8 0-2-15,1 7-1 0,2-2 0 16,-12 4 0-16,3 3 0 15,6-2-1-15,-5 5 0 16,16-4-1-16,-18-3-1 16,13 2-1-16,-1-3 1 15,3 5 1-15,11-1 2 0,-7 2 0 16,3 4 0-16,-8-3 0 16,5 4 0-16,-5 0 0 15,0 0 0-15,-3 3 0 16,-3-1-3-16,-2 8-25 15,-4-2-24-15,1 1-97 16,-3 1-76-16,-7-9 139 16</inkml:trace>
  <inkml:trace contextRef="#ctx0" brushRef="#br0" timeOffset="112395.071">22912 8711 279 0,'-1'-1'199'0,"0"0"3"16,0 0-56-16,0 0-12 15,0 0-14-15,0-1-3 16,0 1-10-16,0 0-9 0,0 0-14 16,-1 0-3-16,1 0-6 15,0 0-2-15,0 1-11 16,0 0-6-16,0 0-11 15,0 0-3-15,0 0-3 16,0-1-1-16,1 1-4 16,0-1-4-16,17-3-9 15,38-7-3-15,-32 6-6 16,-1 3-2-16,1 1-1 16,0 2-1-16,-5 2-1 15,-4-2-2-15,-8 4-2 16,-1 0-1-16,-5-1 1 15,-2 4 0-15,-4 1 2 16,-5 3 1-16,-2 4 0 16,-8 2-1-16,-1-2-1 15,-3-2-1-15,1 3-1 16,7-5 1-16,0-2 0 0,6-6 1 16,0-6 0-16,3 2-2 15,3-3-3-15,7 3-3 16,0-2-5-16,-2 0 0 15,1 1 2-15,6-3 0 16,14-5 3-16,14-4 2 16,-31 9-1-16,9 4 1 0,-5 4-1 15,1-4-2-15,-3 8 1 16,-5 3 0-16,-1 4 1 16,4 1 0-16,-3-2 2 15,-1-4 1-15,1-4 0 16,-1 9 0-16,-6-2 1 15,4 2 0-15,-8-1 2 16,-7-6 1-16,-6-2 0 16,6 0 1-16,0 1 0 15,-8-1 1-15,4-5 2 16,2-2 2-16,-10-6 1 16,8-2 0-16,-2 2-1 15,-10 0-1-15,12-2-3 16,7 6-1-16,4-1-3 15,3-2 0-15,-1-5-3 16,0 0-1-16,4 0-6 16,4 8-3-16,2 8-63 0,1 0-45 15,7-2-161-15,-2-3 167 16</inkml:trace>
  <inkml:trace contextRef="#ctx0" brushRef="#br0" timeOffset="113011.868">23413 8651 716 0,'2'-7'416'0,"-2"3"-82"16,0 0-93-16,0 0-31 16,0 3-56-16,0-1-23 0,0 1-41 15,0 0-17-15,-1 0-26 16,0 0-10-16,0-1-16 15,0 1-6-15,-6 1-5 16,-12 8-1-16,-21 29-1 16,30-12 1-16,2 7-2 15,-4-3 0-15,-2 0-2 16,1 4-1-16,-10-8 0 16,11-2-1-16,-5-9 1 15,8-2-1-15,5-1 0 16,0 1 2-16,0-3 1 15,-1-5-10-15,1-3-33 16,-3-8-20-16,5 4-63 16,-5-5-29-16,7 5-84 15,0 0-76-15,2-12 199 16</inkml:trace>
  <inkml:trace contextRef="#ctx0" brushRef="#br0" timeOffset="113348.685">23201 8731 719 0,'14'-32'424'16,"-11"28"-86"-16,6 1-102 15,0 2-36-15,-5 1-64 16,12 1-22-16,-2 6-28 16,3 1-11-16,13-4-21 15,-10 4-7-15,1-6-11 16,6 0-6-16,-18 1-7 16,1-3-3-16,7-3-6 15,-2-2-1-15,9-3-4 16,1 1-1-16,-12 5-9 15,-4 1-28-15,-7 1-89 16,0 1-69-16,-4 4 108 16</inkml:trace>
  <inkml:trace contextRef="#ctx0" brushRef="#br0" timeOffset="124902.394">1638 7496 256 0,'0'-3'193'15,"1"-2"12"-15,1-2-56 16,0-2-27-16,0 0-33 16,0 2-7-16,-1 2-10 15,0-2 0-15,0 2-6 16,0-4-8-16,0 2-18 15,-1 0-4-15,0-2-4 16,-1-1-1-16,-1 4 0 16,0-2 0-16,-2 2 0 15,1 0-2-15,0-1-4 16,-7 2-4-16,-7-2-6 16,-31-22-2-16,24 30-6 15,4 0-1-15,-11 9-5 0,10 1 0 16,-6 6-1-16,-13 10 1 15,8 2 1-15,-15 7 1 16,6-1 1-16,6-2 0 16,8 1-2-16,4-4-1 15,1 9-1-15,1-4 0 16,-9 5-1-16,8-1 0 16,-3-1 0-16,4 7 1 0,1 1 2 15,-10 3 1-15,9 0 3 16,9-6 0-16,-3 1 0 15,21-5 0-15,1-4-1 16,-18-9 0-16,21-8 2 16,7 1 1-16,20-4 1 15,19 3 1-15,1-2-1 16,-8-1 1-16,7-5-1 16,-4-3 1-16,11-4-2 15,5 2-1-15,-10-2 0 16,2-1-1-16,-10-4 2 15,-10-5 1-15,1-12 0 16,6-1 1-16,5-16 0 16,5-6 1-16,-8-12 2 15,8-7 0-15,-1-4 0 16,-5-3-1-16,3 5-1 0,-21 1-1 16,-9 12 3-16,-11-4-5 15,-10-3 36-15,-3 6 12 16,-15-4 15-16,0 6 11 15,-13 9-29-15,-4-3-9 16,-13 13-17-16,5 6-8 16,19 14-8-16,-31 2-4 0,5 9-1 15,-10 3-1-15,-16 0-3 16,30 11-1-16,-4 5 0 16,2-4 1-16,-2 1 0 15,-2-6 2-15,5-2-1 16,5-1 0-16,6 2 0 15,-9-2 0-15,6 3-1 16,0-4 0-16,5 9-2 16,8-4 0-16,9-1 2 15,2 11-28-15,3-19-147 16,7 16-155-16,4 6 195 16</inkml:trace>
  <inkml:trace contextRef="#ctx0" brushRef="#br0" timeOffset="128694.012">12638 10999 249 0,'0'0'160'16,"0"0"-2"-16,-1 0-21 15,0 0-43-15,0 0-8 16,1 0-11-16,0 2-7 0,-1 2-3 16,1 1 0-16,0 2 0 15,0 0-4-15,0 0-10 16,0-1-8-16,1 3-13 15,-1-9 4-15,-1 7 5 16,0 6 1-16,-1-4 0 16,5 34-2-16,-8-25-1 15,2-4-1-15,-7 5-5 16,-1-2-7-16,-1 0-12 16,-4 7-2-16,-3-1-3 15,-1 0 0-15,-6 4-1 16,-5-3 0-16,6 4-2 15,0 0-1-15,4 6-1 16,-1-4 1-16,8 4-1 16,-2-3 0-16,3-8-1 0,7 1 0 15,0 0 0-15,-13 74-2 47,15-98 0-47,18 4 1 16,-7 0-2-16,7-2 2 15,0 0-1-15,1-4 0 16,0-2 1-16,12 0-1 16,2-1 1-16,-2-3 0 15,5 0 0-15,-4 4 2 16,-3-6 0-16,-1 3-1 16,-4 2-1-16,-8 1-13 15,2 1-20-15,-6 2-75 16,-6 1-70-16,4 0 108 15</inkml:trace>
  <inkml:trace contextRef="#ctx0" brushRef="#br0" timeOffset="129096.734">12483 11306 663 0,'-3'2'308'0,"7"-2"-125"15,-1 3-20-15,-3-3-39 16,0 0-4-16,2 0-7 16,15 2-12-16,29 7-19 15,-25-2-7-15,2-4-14 16,0 1-4-16,0-4-4 16,0-1-6-16,-1-1-12 15,5-1-7-15,8-2-12 0,-5-3-3 16,-1-3-3-16,-6-1 2 15,-5-3-78-15,2 2-70 16,2-2 85-16</inkml:trace>
  <inkml:trace contextRef="#ctx0" brushRef="#br0" timeOffset="129559.405">12556 11034 606 0,'-7'-8'300'0,"7"4"-93"0,6-1-26 16,5-2-38-16,7 6-9 16,-3-3-13-16,-6-2-9 15,12-2-12-15,1-1-11 16,10 1-15-16,13 4-6 15,-3 2-11-15,3-1-5 16,-2-2-14-16,-21-1-6 16,4-1-12-16,-7 1-3 15,3-2-5-15,13-1-3 16,-17 3-1-16,2 0 0 0,-10 0-20 16,-3 3-34-16,-5-1-101 15,3 3-98-15,-4 2 148 16</inkml:trace>
  <inkml:trace contextRef="#ctx0" brushRef="#br0" timeOffset="130306.158">13288 10915 596 0,'25'-2'313'0,"15"-5"-70"16,-30 3-37-16,1 1-62 16,-15 0-29-16,0 3-36 15,0 1-8-15,-3 4-9 16,-8 1 0-16,8 3-14 16,2 2-6-16,-6-4-7 0,16 3-5 15,-16 7-6-15,-4-6-3 16,17 3-9-16,-20-2-2 15,14-6-5-15,1 1-1 16,5 1 2-16,12-5-1 16,-2-1 3-16,7-2-1 15,1-8 0-15,4-3 0 16,-2-6-1-16,3 1 0 0,-3-1-1 16,-10 0 0-16,4 3 0 15,-1-4 0-15,-9 4 0 16,6 3 1-16,-3 1 0 15,-9-1 0-15,-9 5-1 16,1 1-1-16,-8 0-3 16,-4 3-1-16,7 2 0 15,-12 0 0-15,-9 2 0 16,7 0 0-16,-5 0 0 16,12 1-22-16,5 3-77 15,0 3-72-15,-2-4 97 16</inkml:trace>
  <inkml:trace contextRef="#ctx0" brushRef="#br0" timeOffset="131571.68">13470 11686 385 0,'24'-34'241'16,"-21"27"-26"-16,0 4-65 15,-1-1-16-15,-2 4-19 0,-1 0-10 16,0 0-13-16,1 0-4 15,0 0-14-15,-2 0-4 16,2 0-9-16,-1 0-5 16,0 2-12-16,0 6-6 15,-2 3-11-15,0 0-5 16,-14 21-7-16,17-25-4 16,-1-1-3-16,1 4-1 0,-2 0-1 15,-1-6 1-15,3-2 1 16,-3-2 1-16,3-1 4 15,0 0 0-15,0 0-2 16,0 0-2-16,0 0-4 16,4-6-2-16,-2-8-1 15,32-23 0-15,-29 22 0 16,0 0 0-16,0 6-1 16,-4-4 0-16,0 7 1 15,-1-1 0-15,-6 1-2 16,-3-1 0-16,-8 10-1 15,-4 3-1-15,2 9-1 16,-10 1 0-16,-3-7 1 16,0 7 0-16,4-1 0 15,12 3 0-15,0-1-1 0,7-1 0 16,-6 0-1 0,2 4 0-16,12 1-1 0,-4 3 1 15,3 2 2-15,-3-6-1 16,3 0 2-16,5-2 0 15,1-4 0-15,8 1 1 16,6-3 0-16,-1 4 0 16,-6-6 1-16,12-1 1 15,-7 0 0-15,5-13 1 0,10-3-1 16,-4 6 1-16,3-8-1 16,-5 2 0-16,3 9-3 15,-9-16-26-15,-3 0-67 16,3 7-57-16,-10-12 86 15</inkml:trace>
  <inkml:trace contextRef="#ctx0" brushRef="#br0" timeOffset="132228.898">13682 11707 627 0,'0'-1'396'0,"0"0"-207"0,0 0-72 16,0 1-23-16,0 0-16 15,0 0-7-15,0 0-1 16,0 0 1-16,14 2-8 16,4 2-7-16,24 24-10 15,-23-25-4-15,-5-3-9 16,18-4 0-16,-4-7-12 16,-4 2-4-16,7-8-5 15,-26 3-5-15,9 0 2 16,-6 0 0-16,0 4 1 15,-1 0 0-15,-7 6-1 16,-3-3 0-16,-15 3-5 16,0 4-1-16,8 7-3 15,-8 0-1-15,5 3 0 16,-3-1-1-16,-16-2 1 16,2 5 0-16,-1 5 0 0,1-2 1 15,2 1-2-15,8-2 1 16,5-2-2-16,4 0 0 15,5 1 2-15,4-2-1 16,2 3 2-16,3 3 0 16,3-1 0-16,3 3 0 15,4-6 2-15,4-6 0 16,0-2-1-16,4 2 2 0,-2-1-1 16,-15 2 1-16,11-6 0 15,8-3 1-15,-4-5 1 16,16 2-1-16,-4-1-33 15,-12-2-35-15,4-4-104 16,-3 1-78-16,-4-3 151 16</inkml:trace>
  <inkml:trace contextRef="#ctx0" brushRef="#br0" timeOffset="132691.432">14183 11571 852 0,'-11'-7'422'0,"5"7"-150"15,-5 0-70-15,6 1-85 16,2 13-27-16,-5 4-24 16,-2 4-7-16,4 4-6 15,0-5-4-15,-4 5-2 16,1-2-5-16,2 1-10 15,-5 2-5-15,2-1-11 16,0 1-4-16,-2 1-2 16,7 1-1-16,1-15 1 15,1 2 0-15,-3-9-1 16,-1-5 0-16,1 5-37 16,2-1-28-16,4-5-93 15,0-3-70-15,0 0-222 16,0 1 277-16</inkml:trace>
  <inkml:trace contextRef="#ctx0" brushRef="#br0" timeOffset="133005.753">14416 11551 679 0,'-12'1'423'0,"0"4"-28"0,9 4-195 16,3-4-33-16,0 9-53 16,2-7-8-16,-11 8-16 15,-1 4-13-15,4-3-15 16,-12 7-8-16,2 0-19 16,-1 3-7-16,-3 4-11 15,26 2-4-15,-10 0-6 16,-5-4 0-16,-4 2-1 15,-7-5 1-15,7-2-1 16,15 3 5-16,-2-19-51 16,-1-4-41-16,10 0-125 15,-14-3-107-15,27 0 197 16</inkml:trace>
  <inkml:trace contextRef="#ctx0" brushRef="#br0" timeOffset="133893.85">15242 11244 392 0,'-8'1'237'0,"4"4"-4"0,7-3-34 15,-11-2-41-15,16 0-18 16,-1 0-29-16,-10-1-2 16,13 1 5-16,-19 1 2 15,10 0-10-15,16 2-17 16,-6 1-31-16,15 0-10 16,-3-1-6-16,3 0-3 0,8-2-7 15,-1 0-4-15,2-1-11 16,-7-2-4-1,-1-2-6-15,-1 2 0 0,-5-1-2 16,-2 2 2-16,-7-2-2 16,-1 1 2-16,-4 2-44 15,-4-1-40-15,-6 2-155 16,2-1 143-16</inkml:trace>
  <inkml:trace contextRef="#ctx0" brushRef="#br0" timeOffset="134407.037">15203 11515 601 0,'-10'-8'343'16,"8"4"-79"-16,-1 0-72 15,3 9-35-15,5-4-44 16,5 0-5-16,-12-1-12 15,13-4 2-15,-9-3 0 16,-1-1-10-16,19 1-18 16,-26 5-8-16,16 7-19 15,-2-1-5-15,2 0-5 16,24 3-3-16,-9-7-6 16,-4 8-3-16,8 3-3 15,-4-11 1-15,3 3 4 16,6 0 0-16,-5 3-3 15,1-3-4-15,2-6-5 16,4-4-2-16,-9 1 0 16,6-2-1-16,2 8-1 0,-16-5-2 15,3-8-14-15,-11 7-32 16,-11-7-92-16,4 6-106 16,-4 11 146-16</inkml:trace>
  <inkml:trace contextRef="#ctx0" brushRef="#br0" timeOffset="136024.362">16308 11356 380 0,'-30'8'209'16,"28"-9"-34"-16,2 4-40 15,3 0-53-15,-3-3-11 16,0 0-12-16,0 0 2 16,0 0 14-16,-1 0 3 15,1 0-6-15,0 0-4 16,0 0-5-16,0 0-1 15,0 0-4-15,0 0-2 0,0 0-8 16,0 0-4-16,0 0-3 16,0 0-1-16,0 0-2 15,0 0-1-15,0 0-2 16,0 0 1-16,6 2 1 16,-2-1 1-16,6 1-2 15,-1-1-1-15,-3-1-5 16,5 0-4-16,2-1-7 15,28-2-3-15,-24 6-3 16,-4-2 0-16,7 1 1 16,3-1 2-16,2-1-1 15,7 0 0-15,-4 4-5 16,3 1-1-16,-2-3-3 16,-5 0 1-16,-1-4 0 0,0 2-1 15,-4-2 1-15,1-5 0 16,-11-2-2-16,-5 2 1 15,10-1-2-15,-6 6 0 16,2 2-4-16,-1-3-1 16,-15 5-17-16,-3 0-23 15,0 3-65-15,-3 3-47 16,1 1-184-16,7 4 213 0</inkml:trace>
  <inkml:trace contextRef="#ctx0" brushRef="#br0" timeOffset="137187.49">17285 11239 209 0,'6'-5'170'0,"-3"2"13"15,-1 1-12-15,-1 1 1 0,2-1-12 16,-3 1-5-16,0 0-23 15,0-1-11-15,0 1-20 16,0 0-12-16,0 0-19 16,-2 1-10-16,1 0-17 15,-7 5-8-15,-13 1-13 16,-25 34-5-16,21-23-9 16,-3 2-1-16,9 0-4 15,-8 1-1-15,6 2 0 16,8 1-1-16,-4 5-1 15,5-2 0-15,12 0-2 16,-1-4-1-16,6-9 1 16,9 0 0-16,0 1 1 15,4 4 1-15,1-5 0 0,-9 2 0 16,14-8 2-16,1-2 1 16,10-3 2-16,5 0 2 15,-8-8 1-15,0-13 1 16,-1 0-1-16,2-10 0 15,4 10-1-15,-10-2 1 16,-1-10 2-16,-4 3 0 16,-7-7 0-16,4 5 2 15,-12 2 7-15,-1 0 9 0,-7 0 3 16,-10-1-1 0,-9 7-8-16,1 3-12 0,-9 2-8 15,-2 5-2-15,6 6-2 16,-7 2-2-16,0 9 0 15,3 1 1-15,-7 4 1 16,6-1 1-16,9-5 0 16,5 7-2-16,1-3-1 15,2 0 0-15,2 0-2 16,7-3 1-16,-4 1-37 16,8 1-39-16,12-1-132 15,-5 1-129-15,28 0 214 16</inkml:trace>
  <inkml:trace contextRef="#ctx0" brushRef="#br0" timeOffset="137591.566">17671 11528 605 0,'-1'-5'385'0,"-3"10"23"16,3-2-186-16,0-3-78 16,0 0-34-16,0 0-45 15,0 0-9-15,0 0-22 16,-8 5-6-16,5 0-7 16,-2 8-4-16,-9 20-5 15,21-25-2-15,-10-1-1 0,-14-2 3 16,11 2-42-16,-6 1-50 15,3 1-313-15,7-3 263 16</inkml:trace>
  <inkml:trace contextRef="#ctx0" brushRef="#br0" timeOffset="138456.302">17934 11187 610 0,'-7'-1'302'0,"4"1"-102"15,0 0-35-15,2 0-54 16,0 0-7-16,0 0-4 16,0 0-3-16,1 0-6 15,0 0-9-15,16 4-19 16,42-3-11-16,-21-4-17 15,1 1-4-15,-5-5-8 16,-3 0-4-16,-7-2-7 16,-3-2-4-16,0 9-4 0,-6 4-1 15,-5 5-2-15,-9 1 0 16,-8 6 1-16,5-1 1 16,-5 6 1-16,4 4-1 15,-12-2 0-15,-1 2 1 16,-12 4-1-16,6 1 0 15,7 3 0-15,-4 0-1 16,13-5 1-16,-12 3 0 16,2-1-1-16,5-10 1 0,3 1-1 15,1-4 2-15,5-10 1 16,-5 8-1-16,-3 1 2 16,4-7-9-16,2 4-38 15,4-10-23-15,1-4-77 16,4 0-40-16,-4 2-199 15,0 0 242-15</inkml:trace>
  <inkml:trace contextRef="#ctx0" brushRef="#br0" timeOffset="138830.463">17924 11388 605 0,'-2'-2'350'15,"0"-5"-70"-15,1 4-76 16,1 2-29-16,0 0-31 15,2-4-11-15,17 2-23 16,28-30-11-16,-27 30-19 16,3 3-11-16,1-1-17 15,14 7-9-15,-18 0-18 16,-11-1-7-16,-1 3-9 16,-8-2-4-16,8-1 1 15,16 1-1-15,-20-2-38 16,-11-4-51-16,7-3-146 15,-8 1 141-15</inkml:trace>
  <inkml:trace contextRef="#ctx0" brushRef="#br0" timeOffset="139435.808">18460 11218 817 0,'0'-5'397'0,"0"2"-144"15,-2-3-39-15,-3 6-76 16,-4 0-25-16,3 3-29 16,-3 6-9-16,3 3-7 15,-3 0-4-15,-5 3-10 16,0 0-9-16,-3 2-11 16,4 3-5-16,1 3-12 15,3 3-4-15,4 4-3 16,-3-9-2-16,0-4-1 15,-1-4 1-15,2-8 1 16,5 5 2-16,1-6 4 16,1-2 0-16,3-12-5 0,0-3-1 15,5-7-7-15,3 3-2 16,-5 0-1-16,4 1-3 16,1 6 0-16,-1-3 1 15,3 8 0-15,-2 2 0 16,-1 4 0-16,-1 1 0 15,4 5 0-15,-2 0 1 0,3 0 2 16,-1 0 0 0,-1-1 0-16,7 0 1 0,-3-2 1 15,1 6-2-15,-2-8 1 16,1 3 12-16,7-1-74 16,-5-4-45-16,2-1-147 15,-9-5 139-15</inkml:trace>
  <inkml:trace contextRef="#ctx0" brushRef="#br0" timeOffset="139789.628">18666 11178 856 0,'-21'5'439'0,"10"2"-149"15,8 5-109-15,-1 4-32 16,2 4-54-16,-15 6-14 16,6 1-17-16,1 0-11 0,-8 2-16 15,18 1-9-15,0 2-13 16,-10-4-3-16,7-2-2 15,-13 2 1-15,-1-5-1 16,4-1 0-16,2-3-1 16,9-7-17-16,-4-7-41 15,-1-2-25-15,5-3-54 16,-7 0-22-16,8 1-115 16,-3-1 170-16</inkml:trace>
  <inkml:trace contextRef="#ctx0" brushRef="#br0" timeOffset="140435.302">18854 11227 668 0,'0'-5'343'0,"-2"-1"-75"15,1 5-23-15,1-1-37 16,-1 0-11-16,0 1-30 15,1 0-19-15,0 1-48 16,0 0-20-16,0 0-37 16,-1 0-12-16,-1 0-5 15,-1 16-2-15,-8 32-3 16,6-25-2-16,-2 2-7 16,0-1-1-16,1 9-4 15,6-1-1-15,1-2-1 16,0-1-1-16,0-7 1 15,0-4-1-15,4 0 1 16,-1-4-1-16,2-11 2 0,-1 7 3 16,-1-11 2-1,3 1 3-15,2-5-1 0,1-9-2 16,6 8-3-16,1-11-3 16,0 2-2-16,1-6-1 15,2-6 1-15,0-3-1 16,7 12 1-16,-6-5 0 15,-1-2 0-15,-7 4 0 0,-5-8 0 16,-3 6 2 0,2 0-2-16,12 3 1 0,-14 2-3 15,18 2-1-15,-23 6-1 16,4 2-1-16,6-1-24 16,-12 7-36-16,12 7-100 15,-14-3-28-15,7 16 104 16</inkml:trace>
  <inkml:trace contextRef="#ctx0" brushRef="#br0" timeOffset="141451.555">19441 11340 368 0,'0'-2'273'16,"0"1"19"-16,0 0-86 15,0 0-24-15,0 0-31 16,0 1-15-16,0-1-23 16,0 0-10-16,0 0-14 15,0 0-9-15,0 0-7 16,0 1-5-16,0-1-5 15,0-1-1-15,1 2-7 16,7 0-4-16,4 2-8 0,-11-2-6 16,14 3-8-16,27 9-2 15,-27-7-4-15,7-2-2 16,3-1-2-16,-5 1 0 16,3-1 2-16,11 1 1 15,-4-4 1-15,3-1-3 0,0 3-4 16,-9-2-2-16,-2-3-4 15,0 6 0-15,-9-10-1 16,1 4-2-16,-6 2 0 16,0-6-1-16,0 6-2 15,0 2-1-15,-5 0-3 16,-4 0 0-16,0 6-3 16,0-6 1-16,0 0-30 15,0 0-33-15,0 0-101 16,-8 6-95-16,2 2 161 15</inkml:trace>
  <inkml:trace contextRef="#ctx0" brushRef="#br0" timeOffset="142135.133">20521 11039 324 0,'3'0'202'0,"4"2"3"16,2 1-23-16,-7-3-16 16,-2-4-5-16,-10-1-16 0,9 4-9 15,1 1-19-15,0 5-12 16,0-5-7-16,0 0-1 16,-1 0-7-16,0 0-4 15,-5 10-15-15,1 5-8 16,-34 27-14-16,15-26-7 15,-2-4-15-15,-11 5-7 16,6 5-10-16,0-3-3 16,8 13-3-16,-3-11-1 15,2 8-1-15,1-1-1 0,1 2 0 16,7 2 0-16,6 4 0 16,0 4 0-16,4-1-1 15,-1-8 1-15,8-4-1 16,2-4 0-16,6-3 1 15,3 7 0-15,2-5-1 16,3-5 0-16,-2-4-15 16,3-4-38-16,2-6-88 15,3-1-76-15,19-4 127 16</inkml:trace>
  <inkml:trace contextRef="#ctx0" brushRef="#br0" timeOffset="142998.07">20710 11302 490 0,'-1'0'239'0,"0"0"-69"0,-1 0-21 15,1 0-7-15,0 0-4 16,0 0-16-16,0 0-13 16,0 0-18-16,0 0-12 15,0 0-5-15,0 0-3 16,0 0-2 0,0 0-1-16,-1 0-10 0,1 0-5 0,0 0-10 15,0 0-3-15,0 0 4 16,0 3 2-16,0-3-1 15,0 0-2-15,0 0-13 16,0 0-6-16,-1 0-5 16,1 0 1-16,0 0-3 15,1 0 1-15,0 0-6 16,0 0-3-16,0 0-3 16,0 0-2-16,0 0-2 15,0 0 1-15,10 3 0 16,7 1-1-16,33 5 0 15,-24-10 0-15,12-4 0 16,5 5 0-16,-4-3 1 16,-2 0 0-16,-4-1 2 15,-14 2-1-15,-6-1 0 16,3 2 0-16,-22 1-1 0,10-2-1 16,-3 1 0-16,-2 1-2 15,-1 0 1-15,1 0-1 16,0 0 1-16,0 0 0 15,0 0-1-15,-3 10-12 16,0-7-59-16,0 3-41 16,3-4-126-16,1-2-166 15,0 0 266-15</inkml:trace>
  <inkml:trace contextRef="#ctx0" brushRef="#br0" timeOffset="144217.782">21688 11193 330 0,'3'-2'230'15,"-3"1"2"-15,2-2-64 16,-2 2-17-16,0 0-16 16,0 0-7-16,0 0-16 15,0 0-6-15,1 0-13 16,-1 0-5-16,0 0-7 16,0 0-7-16,0-1-16 15,0 1-9-15,0 1-14 16,-1 0-6-16,0 0-8 15,-20 9-5-15,-32 32-6 16,28-26-4-16,7 4-2 16,-10-3-2-16,5 5-2 0,10-2 0 15,0 2-1-15,-2 3 0 16,7 0-1-16,1 2 0 16,-4-2 0-16,18-1 0 15,5-1 2-15,-5-5 0 16,13 5 2-16,0-11 0 15,0-4 1-15,1 0 0 16,5-12 3-16,-2 7 0 16,-3-9 2-16,7-11 1 0,1-5-1 15,0-4-1-15,10-2-1 16,-10 4 1-16,-6 1-2 16,-3-5 1-16,3 4 0 15,6-2 1-15,-9 3 0 16,-1-1 1-16,-25 2 0 15,-10 7-1-15,1 1-2 16,-6 0-2-16,-1 6-3 16,1-1 0-16,-4 2 0 15,2 0 0-15,6 5-1 16,1 3-2-16,3-1-1 16,-1 3-1-16,4 4-2 15,-4-4 0-15,6 7-25 16,7 2-38-16,2-2-135 15,8 1-180-15,1 9 242 0</inkml:trace>
  <inkml:trace contextRef="#ctx0" brushRef="#br0" timeOffset="144562.922">22124 11416 913 0,'5'-17'491'0,"-5"13"-111"15,0 1-120-15,1 4-111 16,-2-1-54-16,-1 0-59 16,1 0-13-16,-2 7-12 15,-1 3-4-15,-3 2-1 16,-14 28-1-16,14-30 1 16,0 2 0-16,3-3-14 0,2 1-43 15,2-3-152 1,0-4-171-16,3 1 227 0</inkml:trace>
  <inkml:trace contextRef="#ctx0" brushRef="#br0" timeOffset="144967.5">22629 11121 772 0,'-2'-4'368'0,"2"10"-144"16,-5-1-48-16,-1 2-48 15,4 6-18-15,-5 2-16 16,-1 3-5-16,1 8-19 16,-3 0-5-16,-8-7-12 0,5 5-10 15,-11 0-14-15,-3 1-5 16,2 7-9-16,11 2-2 16,-5-4-3-16,14-5 1 15,4-1-2-15,-12-12 2 16,13-8-36-16,-5 6-39 15,1-14-88-15,-2 0-74 16,11 0 140-16</inkml:trace>
  <inkml:trace contextRef="#ctx0" brushRef="#br0" timeOffset="145484.94">22956 11166 762 0,'-1'0'377'0,"-9"5"-118"15,1 3-53-15,5-1-50 16,-5 3-27-16,8 2-34 0,-10-1-8 15,11 7-18-15,-13-2-9 16,-5 2-11-16,0 0-11 16,5 3-17-16,-9 1-5 15,9-1-7-15,4 1-1 16,-13-8-2-16,15-2 0 16,1-1 2-16,6-8 0 15,0 0 2-15,7 3-1 16,-4-15-3-16,4-2-1 0,12-5-10 15,-5-9-5-15,-2 6-7 16,6 4-1-16,-4 3 4 16,-1 5 4-16,7 5 4 15,-13 3 0-15,-1 2-1 16,8 4 0-16,-6 0 3 16,11 0 2-16,2 2 2 15,-7-5 2-15,15 3 0 16,-1-4 0-16,-6 0-7 15,1-1-31-15,-7-4-87 16,-1 0-85-16,2 0 121 16</inkml:trace>
  <inkml:trace contextRef="#ctx0" brushRef="#br0" timeOffset="145850.773">23226 11219 577 0,'16'-41'372'0,"-19"41"16"15,-7-2-135-15,2 2-83 16,-2-1-38-16,2 6-53 15,1 0-14-15,0 4-24 16,0 5-7-16,-3 2-7 16,0 3-1-16,1 6-8 15,-3-1-2-15,1 3-5 16,-4 3-2-16,-4 3-3 16,2 1 0-16,0-3 1 15,4 2 0-15,3-3-1 16,2-3 7-16,-1-5-52 15,0-8-50-15,1-11-227 16,4-1 198-16</inkml:trace>
  <inkml:trace contextRef="#ctx0" brushRef="#br0" timeOffset="146684.86">23758 11208 889 0,'31'-30'416'0,"-25"28"-204"16,-7-1-46-16,3 4-87 15,-3-1-20-15,0 0 7 16,0 0 4-16,0 17 2 16,1 30-1-16,-14-31-8 15,8 6-8-15,-12 2-10 16,4 4-5-16,7 4-12 15,2-1-2-15,-2-4-8 16,4 1-3-16,1-9-6 16,2 3 0-16,-2-6-2 15,6-6 1-15,4-3 5 16,-3-10 2-16,7 0 5 0,1-5 1 16,-4-12-5-16,13-1-3 15,-12-10-7-15,10-2 0 16,9 0-3-16,-12-2-1 15,16 5 0-15,-10 5 0 16,-8 0-1-16,5 6 1 16,-4 2-1-16,-5 1-1 15,6 8 0-15,-5-3 0 0,-2 5-3 16,-3-1-1-16,-5 0-37 16,5 8-25-16,-7 8-86 15,-4-1-87-15,0 5 155 16</inkml:trace>
  <inkml:trace contextRef="#ctx0" brushRef="#br0" timeOffset="147656.963">24280 11000 406 0,'-1'-1'271'16,"1"0"1"-16,0 0-111 16,10-1-15-16,-8-4-17 15,2-1-6-15,0-1-9 16,-4 5-13-16,0 2-28 15,3-1-7-15,-3 2-16 16,20 29-1-16,19 42-1 16,-29-37-2-16,16 3-8 15,-6-5-6-15,3 4-10 16,2 2-6-16,-2 1-5 0,-8 1-2 16,-8 7-1-16,-3-1 1 15,-11 4 2-15,-12-4 0 16,-10-7 1-16,2 5-1 15,-12-8 1-15,-3-1-1 16,0-3 1-16,-8-6-1 16,3-6 0-16,9 0 0 15,5-5-7-15,4-5-18 0,16-9-87 16,-2-1-80-16,6-8 108 16</inkml:trace>
  <inkml:trace contextRef="#ctx0" brushRef="#br0" timeOffset="148267.55">25273 11175 750 0,'7'0'349'0,"-7"0"-147"15,4 4-29-15,-2-3-53 16,-3-2-16-16,0 0-15 15,0-1-4-15,-1 1 1 16,1 0-2-16,0 0-7 16,1 1-5-16,0 0-8 15,0 0-1-15,8 5-4 16,15 7-2-16,36 6-13 16,-21-16-7-16,4 1-11 15,-4-7-6-15,8 0-7 0,4 0-4 16,-10-2-4-16,4 3-1 15,-10-4-2-15,-22 0 0 16,4 3-15-16,-10 1-22 16,1-5-60-16,8 5-44 15,-15 2-111-15,1 4-77 16,-23 8 208-16</inkml:trace>
  <inkml:trace contextRef="#ctx0" brushRef="#br0" timeOffset="148650.671">25213 11379 569 0,'-5'-7'359'0,"12"3"9"16,4 0-94-16,-7 1-47 15,5 2-29-15,1-1-38 0,6 2-13 16,6 0-34-16,2 3-12 16,2 5-11-16,5-7-3 15,13 3-12-15,1-4-8 16,1-5-22-16,0 5-13 15,2-3-15-15,8-3-5 16,1 6-5-16,-14-5-2 16,-5-2 6-16,-12 4-25 0,-14-5-91 15,1 6-58 1,-13 7 86-16</inkml:trace>
  <inkml:trace contextRef="#ctx0" brushRef="#br0" timeOffset="160801.17">26358 11228 206 0,'-32'3'135'0,"31"0"8"16,-6-3-3-16,1-2-14 15,2 0-6-15,0 3-8 16,4 0-4-16,-1-1-16 15,0 0-6-15,0 0-7 16,0 0-3-16,0 0 0 16,-6 1-4-16,6-1-15 15,0 0-7-15,0 0-13 16,0 0-4-16,-1 0-7 16,1 0 2-1,0 0 4-15,0 0 3 0,0 0 1 16,0 0 0-16,1 0-6 15,-1 0-2-15,0 0-3 16,1 0 0-16,-1 1 3 16,0 2-1-16,0 0-2 0,-1-1-4 15,2-1-7-15,0 0-2 16,0-1 0-16,2 3 0 16,2-2 3-16,-2 0 2 15,6 3 1-15,4 2 1 0,23 9 1 16,-18-16 1-16,5 1-2 15,-4-1-2-15,6 1-5 16,-4 1-4-16,1-1-2 16,7 0 0-16,-2-2 5 15,12 2 2-15,1 0 2 16,7 1-1-16,-12 1-4 16,-10 0-3-16,6 1-1 15,-16 5 0-15,0-1-1 16,3 0 1-16,-18 1 1 15,2-8-1-15,-1 1 2 16,-13 1 1-16,10-3 2 16,-2-1-1-16,10-1-1 15,-5 2-3-15,0-1-2 16,0 1-2-16,0 0 20 16,0-3-44-16,1-3-119 15,-1 5-107-15,9 0 130 16</inkml:trace>
  <inkml:trace contextRef="#ctx0" brushRef="#br0" timeOffset="161881.98">27312 11166 490 0,'1'-8'259'0,"-1"5"-69"16,0 1-41-16,0 1-45 15,0 0-7-15,0 0-2 16,0 0 1-16,0 0 1 16,0 0-7-16,0 0-10 15,0 1-8-15,-1 0-22 16,0 0-8-16,-6 11-16 15,-6-1-7-15,-28 39-9 0,23-32-2 16,-12 5-3-16,10 1-1 16,2 0-1-16,6 4-1 15,6-2 0-15,-7 0-2 16,2 2 0-16,11-7 0 16,4-1 0-16,4 7 0 15,2-13 0-15,-3 8 2 16,17 0 2-16,-15-12 1 0,1 3 2 15,6-7 0-15,-1-7 4 16,18-3 2-16,10-6 2 16,-9-4 0-16,2-9-2 15,1-1-1-15,-7-2-1 16,0 0-2-16,6-1 1 16,-8 2 0-16,-7-1 2 15,-1 8 4-15,-12 1 7 16,-5-3 2-16,8 1 3 15,-12-4 0-15,-9 0-2 16,4 6-1-16,-16 1-2 16,8-4-3-16,-10 8-5 15,-2 1-1-15,-4 11-5 16,-3-1-1-16,5 5-4 16,-2-4 0-16,0 1-1 15,2 7-1-15,4-7-1 0,3 3 0 16,12 1-1-16,4-4 0 15,-1 1-1-15,-2 4 0 16,1-8-60-16,3 7-45 16,13 0-193-16,6-6 183 15</inkml:trace>
  <inkml:trace contextRef="#ctx0" brushRef="#br0" timeOffset="162322.176">27806 11585 856 0,'0'-1'421'16,"4"-9"-142"-16,-1 3-37 15,-1 2-66-15,-1 2-41 16,0-2-63-16,-1 4-21 0,0 0-22 16,0 0-2-16,0 1 2 15,-1 0-2-15,0 0-8 16,-5 9-4-16,-4 5-7 16,-18 30 0-16,18-32-3 15,0-4 0-15,0 0-48 16,2-6-60-16,5 0 67 15</inkml:trace>
  <inkml:trace contextRef="#ctx0" brushRef="#br0" timeOffset="163281.281">28351 11202 440 0,'31'-36'322'0,"-28"34"7"15,4 4-96-15,-6-12-28 16,1 9-42-16,5 1-14 15,-7-5-24-15,0 4-16 16,0 1-36-16,-2-1-16 16,1 1-26-16,0 0-3 15,-7 5-2-15,-8 17-1 16,-35 30-5-16,27-28-3 16,-2 5-9-16,-6-1 0 15,3 4-3-15,2-1-1 16,6 3-1-16,19 1 0 0,2-3-2 15,-2 1 1-15,2-8-1 16,-13-2-1-16,8-7 0 16,8-2 1-16,5-1-1 15,4-1 0-15,9-6 0 16,0-2 1-16,2-9 2 16,8-9 2-16,-1-5-2 15,2-1 0-15,2-2-2 16,-1 0 0-16,-5-1 0 15,-1-1 1-15,-1 1 0 16,-7 4 0-16,2 8 0 16,-18-1 0-16,-11 2-2 15,-6 3-2-15,-15 7-1 0,9 3 0 16,-1 7 0-16,2 6 2 16,0 1-1-16,3 8 0 15,4-3 1-15,3-4 0 16,8 5-1-16,-1-11 0 15,2 6 1-15,0-2-1 16,0-5 2-16,4 5-1 0,1-2 4 16,-1-2-35-1,2-2-79-15,-4 1-52 0,4-10-160 16,3 5-165-16,1-1 322 16</inkml:trace>
  <inkml:trace contextRef="#ctx0" brushRef="#br0" timeOffset="163846.977">28995 11183 739 0,'-6'-1'394'0,"-3"-3"-106"16,-1 6-105-16,-12-2-24 16,10 8-50-16,-5 7-16 15,-3 4-24-15,-1 3-7 16,3 10-6-16,-4-1-1 16,5 6-10-16,-3 0-5 15,3-3-13-15,4 0-4 16,5-2-10-16,5-6-4 0,1-1-2 15,7-4-2-15,3-9-1 16,1-2 1-16,6 0 0 16,-2-1 1-16,2-7 1 15,0-3-1-15,6-10 2 16,3-5 0-16,4-1-2 16,10-4 0-16,1-4-2 15,-2-2 0-15,-7-11 1 16,-12 2 0-16,-8-3 2 15,0-1-1-15,-1 7 0 16,-1 1-1-16,-8 4-1 16,-6 4-1-16,2 7-2 15,-5 5 0-15,-5 7-1 16,-3-1-2-16,-9 6-1 16,-1 0-1-16,4 8 0 15,-3 0 1-15,-5 7-14 0,4-1-34 16,-2-1-91-16,4 5-71 15,6-2-289-15,4 3 322 16</inkml:trace>
  <inkml:trace contextRef="#ctx0" brushRef="#br0" timeOffset="164496.884">29763 11222 605 0,'11'-6'380'0,"-8"-2"-49"16,3 1-94-16,-4 4-21 15,-2-2-63-15,9 5-26 16,-11 5-35-16,2 0-16 0,-3 8-17 16,-5 0 3-16,6 6-5 15,-1 5-5-15,-4 0-7 16,-1 1-7-16,2 9-13 16,-1-5-5-16,3 3-5 15,2 4-2-15,0-7-5 16,2-5-1-16,7-3-2 15,1-1 0-15,-3-12 2 16,1-2 1-16,-1-3 3 16,1-12 0-16,7-4 0 15,2 3-1-15,3-14-3 16,2 0-2-16,4-3-1 16,3-12 0-16,9-1-1 15,-1-6 1-15,-16-2-2 0,9 4 1 16,-8 9-2-16,2 2-1 15,10 13-12-15,-14 2-20 16,-4 3-60-16,-6-1-44 16,1 9 80-16</inkml:trace>
  <inkml:trace contextRef="#ctx0" brushRef="#br0" timeOffset="165579.016">29869 8050 590 0,'4'-13'324'0,"0"13"-43"15,-3-6-86-15,13 8-50 16,-7-2-28-16,1 5-43 16,-4-2-15-16,-6-1-16 15,2 2-1-15,0-4 3 16,0 0 3-16,0 0-2 15,-2 15-3-15,-17 28-12 16,7-27-5-16,2 11-10 16,-4-6-5-16,3 5-3 15,4 6-2-15,-1-3-1 16,3 5-1-16,3-5 1 16,0-2 0-16,3-12 1 15,1-2 5-15,3-9 24 16,2-9 7-16,9-3 6 0,2-8-2 15,9-7-20-15,2 5-6 16,10-14-6-16,-6-3-2 16,5-4-2-16,-3-7-1 15,1 1 0-15,10 6-3 16,0-2-2-16,-1-4-2 16,-9 12-2-16,2 3 0 15,-4 4-11-15,7 4-42 0,-9 2-106 16,-13 6 104-16</inkml:trace>
  <inkml:trace contextRef="#ctx0" brushRef="#br1" timeOffset="181794.822">17366 9492 306 0,'0'-1'176'16,"0"-1"-18"-16,0 1-36 16,0 0-33-16,0 0 0 0,0 0 8 15,0 0 8-15,0 0 0 16,0 0-6-16,0 0-23 15,0 1-11-15,0 0-20 16,0 0-6-16,0 0-8 16,0 0-2-16,0 0-4 15,0 0-3-15,-1 0-7 16,0 0-2-16,-1 7-3 16,0 2-1-16,0 1 0 15,-1 3-2-15,-3 26-2 16,4-24 0-16,-2-4-1 15,3 3 0-15,1-4-1 16,0-7 1-16,-1-1 0 16,1 2 1-16,0-4 4 0,0 0 1 15,0-2 0-15,0 1 0 16,0 0-4-16,3-14-1 16,11-32-2-16,-5 28-1 15,0 1-1-15,-4 0 1 16,-3 5-2-16,-3-1 1 15,1 6-1-15,0 3 0 16,-1 5-2-16,-5 0-1 16,5 0 0-16,0 0 0 15,-17 7 2-15,-29 20-1 0,34-12 2 16,-7 0 0-16,4 0 0 16,5 5 0-16,-16-2 0 15,18 3 0-15,-11 2 0 16,6-4 0-16,11 3 0 15,-6 2-1-15,17-2 1 16,-8-5 0-16,-8 7 0 16,9-10 0-16,0 7 0 15,-1 2 0-15,9-12 0 16,3 0 0-16,-12-4 0 16,16 0 1-16,2-2 0 15,-14 0 1-15,18-5 0 16,-8-3 0-16,8-2-1 15,2-4 0-15,-2 4 0 16,-1-3 0-16,-2 4 0 16,-3-1-1-16,-3-2 0 0,-3 3 0 15,2 7 0-15,-1-6-1 16,-8 3-2-16,0 0-22 16,-6-2-68-16,2 2-57 15,1 0 86-15</inkml:trace>
  <inkml:trace contextRef="#ctx0" brushRef="#br1" timeOffset="182855.065">17770 9507 320 0,'-2'2'219'0,"0"3"17"0,-1-5-55 16,2 0-60-16,-1 0-18 16,1 0-15-16,0 0 3 15,0 0 12-15,0 0 4 16,0 0-7-16,0 0-9 0,0 0-25 16,1 0-8-16,-1 0-14 15,0-2-7-15,-1 2-9 16,-1 0-3-16,-10 2-4 15,1-1-1-15,-26 6-2 16,22-3-1-16,1 5-6 16,6 3 1-16,-9 4-7 15,-9-1-1-15,6 0-1 16,-13-1-3-16,7 9 1 16,9 0 1-16,0 3-2 15,7-1 1-15,5-3 0 16,-1-5-1-16,5-3 1 15,2 3-1-15,0-13 1 16,2 7 0-16,0-5 0 16,5-2 0-16,2 12 0 15,-2-8 0-15,5 2 0 16,-2-10 0-16,7-7 2 0,1 2-1 16,2-6 1-16,9 4-1 15,-6-8-2-15,6-7 0 16,3-5-1-16,-22-1 0 15,10-6 1-15,-5 2 0 16,-7 2 1-16,15 2 0 0,-15 7-1 16,2 2 1-16,-4 6-1 15,-3 2 0-15,-1 11 0 16,-2-1-4-16,-9 3 0 16,-3 5 0-16,-6-2 1 15,12 6 1-15,-6 0 2 16,7 4-1-16,5-3 1 15,-14 0 0-15,7 4 0 16,-2-2 0-16,1 4 0 16,17 6 0-16,-6-13 0 15,0 4 0-15,-1 3 0 16,-9-9 1-16,5 6-1 16,6 0 0-16,-11-12 0 15,7 12 0-15,4-2 1 16,-2-6-1-16,4 9 1 15,-1-11 0-15,3-3-1 16,-9 2 1-16,13-5-1 0,-9-2 1 16,6 8 0-16,4-4-1 15,-9 1 1-15,5 4 0 16,-4-13 0-16,-1 7-1 16,8-1 0-16,-1-8 1 15,-4 9-1-15,3-10 0 16,0 8-17-16,-2-1-23 0,6 3-86 15,-4 0-63-15,-3-3-322 16,8-2 331-16</inkml:trace>
  <inkml:trace contextRef="#ctx0" brushRef="#br1" timeOffset="183423.626">18006 9463 460 0,'13'-1'162'0,"-13"1"-7"16,1-1 139-16,7 0-95 15,-17 1-35-15,15-1-43 16,3 1-12-16,-8-1-19 15,8 2-6-15,-7 5-12 16,-5 1-9-16,8 5-15 16,-4-3-1-16,1-2-13 15,0 3-4-15,-9 4-3 16,0 5-8-16,-11 8-1 16,8 0-4-16,-4 4-5 15,4 0-2-15,1 1-2 16,-6-1 0-16,5-11-1 15,-1 7 0-15,2-16 0 16,6 2-1-16,-5-1 1 16,5-4-1-16,-2 1 0 15,3-7-1-15,0-4-14 0,-4-2-26 16,6 1-94-16,0-2-70 16,1-5-324-16,9 0 337 15</inkml:trace>
  <inkml:trace contextRef="#ctx0" brushRef="#br1" timeOffset="183737.407">17922 9604 528 0,'-4'-2'313'16,"2"7"-48"-16,-1-9-83 15,3 5-28-15,-1-1-39 16,1-1-12-16,0 0-13 16,0 0-5-16,0 0-6 15,0 0-9-15,10 0-19 16,9 0-5-16,34 5-10 16,-28-3-4-16,1-1-8 15,1 5-5-15,-8-5-9 16,-16 2-1-16,15-2-3 15,-20 0-1-15,-3 0-1 0,23-6 0 16,-12 3-96-16,1-1-85 16,9-1 110-16</inkml:trace>
  <inkml:trace contextRef="#ctx0" brushRef="#br1" timeOffset="184555.696">18341 9344 494 0,'0'-5'330'0,"-1"5"17"16,-1-5-87-16,2 5-83 15,0 0-41-15,0 0-51 16,0 0-11-16,0 0-20 16,0 1 0-16,-1 13-3 0,0-5-7 15,-10 35-7-15,9-23-2 16,-6 1-6-16,-2 2-3 15,3 4-9-15,-11-2-3 16,6 7-5-16,-4-1-1 16,-4 1-2-16,1 2-1 15,-2-5-1-15,0 2 0 0,0-2 0 16,18-5 0-16,0-9 1 16,6 1-1-16,-5-10 0 15,2 1 1-15,-5-3 0 16,-1-4 1-16,0-2-2 15,-9-6-2-15,6 1-2 16,15 0-2-16,8 0-2 16,-1 0 2-16,-9-1 0 15,-4-3 0-15,-1 2 1 16,11-1-2-16,11-4 1 16,-4 5 0-16,0-3 1 15,-3-5-1-15,-1-6 2 16,7-8-1-16,10 0 1 15,-6 3 0-15,6 1 0 16,0 2 0-16,-6 2 1 16,5 8-1-16,-8 5 0 15,9 5 0-15,-15 4-1 0,2 4-1 16,0 5-1-16,-21 4 1 16,2 8 0-16,-4 3 1 15,-10 5 1-15,8 4 1 16,-3 0 0-16,0-8 0 15,1 2 1-15,3-13-1 16,-1 1 1-16,-3 8-1 0,7-11 0 16,-4 5 1-16,4-10 0 15,-1-6 0-15,4-1 9 16,-1-1-27-16,2 0-52 16,0 0-37-16,0 0-110 15,0 0-45-15,0 0 165 16</inkml:trace>
  <inkml:trace contextRef="#ctx0" brushRef="#br1" timeOffset="185098.177">18777 9565 561 0,'0'0'369'0,"-4"0"-23"15,3 1-109-15,0-1-31 16,0 0-40-16,0 0-13 16,0 0-39-16,-4 1-19 15,-14 8-26-15,-27 18-9 16,24-12-12-16,-4 11-5 16,14-5-15-16,-14 4-6 15,17 0-9-15,8-10-3 0,-5 1-3 16,16-2-1-16,-17 3-1 15,-4-4 0-15,10 2-1 16,4-2 0-16,14-10 1 16,-2 0 0-16,4-3 1 15,1-3 0-15,1-5-1 16,12-4 0-16,-6 3-1 16,-6-9 0-16,0-2-1 15,-3-2 0-15,-5-7-1 16,-3 0 1-16,-2 3 0 15,-3 1-1-15,-3 3 1 16,-1 7-2-16,-8 2-1 16,1 6-2-16,-8 4-3 15,-1-1 0-15,-2 7 0 16,-2 1 1-16,-2 3 1 0,2 0 1 16,2 4-1-16,-6-3 9 15,6 3-63-15,8 5-35 16,1-7-94-16,13 0-78 15,5-4-196-15,-3-6 289 16</inkml:trace>
  <inkml:trace contextRef="#ctx0" brushRef="#br1" timeOffset="186133.605">19300 9374 712 0,'0'-7'420'16,"0"4"-64"-16,1-5-141 15,-2 6-35-15,1 4-50 16,0-9-16-16,0 7-35 15,0 0-12-15,0 0-16 16,0 0-7-16,0 0-8 16,-1 13-5-16,-5 14-10 0,-10 24-5 15,1-25-4-15,3 1-3 16,-4 3-2-16,0 2 0 16,-9 2-2-16,6 8 1 15,2-3-3-15,-7-4 1 16,13 0 0-16,9-12 0 15,-2-5 0-15,8-3 1 16,-5-6 0-16,-14 4 2 16,11-11 1-16,4 6 3 0,8-12-1 15,1-2 0-15,-5-6-3 16,0-6-2-16,1-5-4 16,0 4-1-16,2-2-2 15,6 0-2-15,-10-1 1 16,2-5 1-16,-5 6 1 15,-9 1-2-15,1 7-1 16,-1 4 0-16,-6 4-1 16,-1-1 1-16,-2 4 0 15,2 2 0-15,-6 2 0 16,5 4 1-16,3 5 1 16,-14 0 0-16,13 3 2 15,-5 2-1-15,-3-1-1 16,14-4 0-16,2 2 1 0,-2-1-1 15,3 7 1 1,3 0 1-16,1-1-1 0,2 1 1 16,10-11 0-16,-2 14 0 15,7-6 1-15,-2-8-1 16,9 2 1-16,-3-5-1 16,8-1 1-16,1 3 1 0,-10-2 0 15,14-5 0 1,-4 0 0-16,3-8 0 0,12-3 0 15,-9-3 0-15,5-2 0 16,0-4-1-16,-1 3 0 16,-3-13 0-16,11 5 0 15,-12-1 0-15,-17-4 1 16,-6 9 0-16,-12-6 1 16,-3 9 0-16,4-1-1 15,-6 5-1-15,-12 9-1 16,6-1-1-16,-9 7-1 15,4 0 2-15,-1 3 1 16,-4 2 0-16,7 1 3 16,3 1-1-16,2 3 1 15,2 0-1-15,6 4-2 16,2-1 1-16,5 10 1 16,-2-6-1-16,-1 10 2 15,1-3-2-15,0-3 0 0,5 0 0 16,2-8 0-16,0 6 1 15,4-7-1-15,-5-2 0 16,2-3-1-16,-3-2-26 16,-2-5-75-16,5 5 207 15,-21 0-110-15</inkml:trace>
  <inkml:trace contextRef="#ctx0" brushRef="#br1" timeOffset="187583.195">22058 9821 225 0,'-1'-1'197'16,"1"0"34"-16,-1 0-38 16,1 0-55-16,0 0-19 15,0 0-2-15,0-1 3 16,0 1-12-16,0 0-3 0,1-2-9 16,0-1-4-16,5-4-8 15,-3 2-5-15,-3 5-10 16,4-2-6-16,-4 2-10 15,0 0-6-15,0 0-12 16,0 0-7-16,-2 0-7 16,1 0-2-16,-18-5-2 15,-42 2-1-15,43 15-4 16,-12 1-3-16,1-5-4 16,5 4-1-16,-9-1-2 15,11-1 0-15,2 0 0 16,4 2-1-16,-2 0 0 15,5-3 0-15,10 8-1 16,-5-2 0-16,7 1 0 16,-1 3 0-16,2-7 0 15,3 5 1-15,-1-3 0 0,6-2 0 16,0 0 1-16,-1-7 0 16,15-1 1-16,-3-3-1 15,-3-5 1-15,20-3 0 16,-15-3-1-16,3-6 0 15,0 1-1-15,-1-6 0 16,4 2 0-16,-4 2 0 0,3-2 1 16,-12 5-1-16,-2-3-1 15,-1 4 1-15,-7 0 0 16,-5 1-1-16,-4 10-1 16,1-3-2-16,-5 12-1 15,2 4-1-15,-3-2 2 16,4 3 0-16,-2-6 2 15,-2 5 0-15,5 3 1 16,-12 2 0-16,17 3 1 16,-2-5-1-16,7 0 0 15,6 1 1-15,-11-4-1 16,2 2 1-16,0-2-1 16,1-2 1-16,9 0-1 15,-1-2 1-15,-5 1-43 16,1-4-43-16,-1-3-102 0,4-2-88 15,4-8 172 1</inkml:trace>
  <inkml:trace contextRef="#ctx0" brushRef="#br1" timeOffset="188201.748">22331 9774 491 0,'6'-2'347'16,"-4"10"13"-16,5-3-165 16,-1-4-28-16,-4 0-41 15,-6-1-7-15,3-1-17 16,0 1-8-16,-1 0-15 16,1 0-6-16,0 0-13 15,0 0-10-15,-4 10-12 16,0 6-6-16,-46 27-10 15,40-28-6-15,2 3-7 16,-3-1-3-16,7 1-1 16,-3-3-1-16,1-2 0 15,2-2 0-15,2-2-1 16,0-2 1-16,3-7 2 0,4 0 0 16,-4-1-1-16,0-1 1 15,3-1-5-15,13-10-1 16,25-35-7-16,-19 33-4 15,-5-4-5-15,3 5 0 16,-4 0 5-16,3-8 5 16,6 1 6-16,-9 1 0 15,-2 4 0-15,4 6 0 16,0 4 1-16,6 0 0 0,10 4-1 16,-8 2 0-16,-3 3-2 15,-6 7 1-15,-11 2 0 16,0 3 0-16,-4 7 1 15,-5-3 0-15,-4 5 2 16,-1-6 1-16,-4 4-1 16,5-3 0-16,0-3 0 15,1-2 0-15,-1-4 0 16,3 0 0-16,-4-4 0 16,8-1 0-16,2-5 0 15,-2-1-1-15,0 0-54 16,0 0-49-16,0 0-166 15,0 0 163-15</inkml:trace>
  <inkml:trace contextRef="#ctx0" brushRef="#br1" timeOffset="188763.884">22898 9787 788 0,'-2'3'390'0,"5"-10"-128"16,3 7-32-16,-6 0-77 15,-11-7-23-15,2 14-29 16,-8 2-15-16,0 2-10 16,-3-1-5-16,5-3-21 15,1 2-9-15,-7 0-16 16,1 0-4-16,1 6-9 15,2-6-2-15,10 0-5 16,5 1 0-16,0 2-2 16,-2 3 1-16,6-2-1 15,4-1-1-15,4-4 1 16,-1 1-1-16,5-2 1 16,-8 0-1-16,1-2 1 15,7-3 1-15,-1-3 1 16,6-4 0-16,11-3 0 0,-8-3 0 15,-6-4-2 1,7-2-1-16,-20-1 1 0,15 0-1 16,5-3 0-16,-26-1 1 15,12 4-2-15,-19 1-1 16,5 1 0-16,5 6-3 16,2 4 0-16,-17 1-1 0,-3 2 1 15,2 3 1 1,-9 3-1-16,13-1 2 0,-8 7-1 15,-5-3 0-15,1 0 0 16,12-2-1-16,-4 8-28 16,7-5-28-16,6 4-89 15,-1 0-73-15,9-8 137 16</inkml:trace>
  <inkml:trace contextRef="#ctx0" brushRef="#br1" timeOffset="189529.545">23545 9509 736 0,'-2'-2'372'16,"0"2"-111"-16,1-1-60 0,0 1-56 16,0 0-27-16,-1 0-31 15,1 0-12-15,0 0-16 16,0 0-4-16,-1 17-4 15,-40 29-3-15,28-22-10 16,-6 9-6-16,1 0-9 16,1 3-5-16,-14 8-5 15,17-7-3-15,-5-4-3 16,15 1 0-16,6-8-2 16,-5-7 0-16,4 1 0 15,-11-3-1-15,11-5 1 16,-4 0 0-16,0-2 1 15,1-4 3-15,-9-6 4 16,8-3 1-16,2-4-1 16,8-5-3-16,4-4-5 15,-9 1-2-15,-6-4-1 0,0 2 0 16,5 0-2-16,4 4 0 16,-3 0 0-16,1 0-2 15,-19 6 0-15,4-7 0 16,-10 13-1-16,-8 0 1 15,7 1 0-15,-7 3 0 0,12 0 1 16,0 4 0-16,1 2 1 16,2 1-1-16,6 0 0 15,-3 0-1-15,8-1 1 16,1 2 0-16,2 1 1 16,6 0 0-16,0-1 0 15,2 2 0-15,4-4 0 16,0 1 1-16,7 0 0 15,0-1 0-15,4-2 1 16,-2-1 0-16,5-6-1 16,3-1 1-16,3-3 11 15,-1-3-31-15,-5-4-83 16,1-3-75-16,13-4 94 16</inkml:trace>
  <inkml:trace contextRef="#ctx0" brushRef="#br1" timeOffset="190114.347">23627 9804 543 0,'5'2'325'0,"-4"2"-16"16,4 8-92-16,-4-8-51 15,4-4-23-15,2 4-29 16,-2-10-15-16,7 9-25 16,-3 2-12-16,6-6-15 15,10 1-7-15,14 0-13 16,-11-3-6-16,-6-5-1 16,2 4 5-16,-9-6 0 15,2 3 1-15,1 0-8 16,-8-2-5-16,-9-1-5 15,9-2-1-15,-10 9 8 16,4-5 0-16,-20 5 0 16,9-2 1-16,-18 2-7 15,-14 4-2-15,25-3-1 0,-24 6-1 16,13-3 0-16,2 9-2 16,-15 4-1-1,10-1 1-15,7 4-2 0,0-4 1 16,8 6-1-16,0-1 0 15,4-1 0-15,3-4 0 16,0 3 1-16,6-2 2 16,1 2 0-16,4 1 2 15,5-4 0-15,-2 1 0 16,7-3-1-16,-4 1 1 0,7-1-1 16,3-4 0-16,6-2 1 15,1-3 0-15,4-4-1 16,-2-3 0-16,-1-3-4 15,5-4-27-15,-1 1-94 16,-4-1-86-16,2 5 119 16</inkml:trace>
  <inkml:trace contextRef="#ctx0" brushRef="#br1" timeOffset="197092.518">26912 9089 539 0,'0'-1'294'15,"0"0"-59"-15,0-1-49 16,0 1-61-16,0 0-23 16,0 0-24-16,0 0-7 0,0 0-9 15,0 0-8-15,0 0-18 16,0 0-9-16,0 0-11 16,0 0-2-16,0 1 3 15,-1 0 0-15,-2 17-3 16,-8 38-3-16,0-16-6 15,3-14 0 1,3-13-2-16,2 2 0 0,-18 47 0 16,-1-8 0-16,0-13 1 15,18-16-1-15,-10-12 1 16,12-1-1-16,4-1 1 16,-9-4 0-16,12-2 0 15,-2-3-6-15,-2-2-56 16,-1 0-47-16,0-1-155 15,0 1-221-15,7-7 314 16</inkml:trace>
  <inkml:trace contextRef="#ctx0" brushRef="#br1" timeOffset="197657.007">26860 9064 429 0,'-4'0'235'0,"4"0"-48"16,0 2-27-16,0-2-45 16,0 0-14-16,0 0-16 15,0-1-7-15,0 0-8 16,0-1-5-16,10 1-10 16,7-2-4-16,33-9-7 0,-27 5-3 15,13 2-8-15,-1 5-5 16,-3 0-12-16,-9 0-4 15,3 9-6-15,-7-5-2 16,-7 7 2-16,4 1 4 16,-19 1 7-16,-12 6 3 15,-5-2 0-15,2 3-2 16,-10 2-7-16,11 0-2 0,-6-5-2 16,-6 1-2-1,8-5 1-15,0 1 0 0,2 1 0 16,2 0 1-16,1-9-1 15,1 2 1-15,5-8 1 16,-2-9-1-16,7 5-1 16,-2-12-2-16,6 0 6 15,4-4-31-15,2 0-115 16,1-3-93-16,1 5 126 16</inkml:trace>
  <inkml:trace contextRef="#ctx0" brushRef="#br1" timeOffset="198406.164">27270 9082 347 0,'-4'-1'240'0,"-2"-1"17"16,5 1-43-16,0 0-66 15,-1 0-17-15,1 0-27 16,0-1-13-16,-2 2-20 16,-13 3-6-16,-16 11-10 15,19-7-4-15,4 6-6 16,6 1-6-16,-17 3-12 0,2 2-4 15,4 1-7-15,13-2-2 16,5-5-4-16,5 3-3 16,-10 0-2-16,-3 3-1 15,0-1-1-15,13-6 1 16,-1-2-1-16,-12-8 1 16,14 5 2-16,-11-7 1 15,6-3 3-15,24-1-1 16,-12-10-1-16,4-3-1 0,11-1-2 15,-11-9 0-15,0-4-2 16,-2 4 0-16,-10-5 1 16,-1 7-1-16,-7 7 1 15,-1 2-1-15,-4 3 0 16,1 1-1-16,-6 0-1 16,1 2-1-16,-4 7-2 15,-14-1 1-15,14 5-1 16,-18 3 0-16,8-1 1 15,22-2 0-15,-16 6 0 16,18-4 1-16,-6-1-2 16,-15 6 0-16,11-1-9 15,4 0-33-15,-3 2-87 16,13-7-61-16,-5-2 108 16</inkml:trace>
  <inkml:trace contextRef="#ctx0" brushRef="#br1" timeOffset="199004.658">27620 9081 430 0,'3'-2'287'0,"-7"0"16"15,9 0-77-15,-6 0-62 16,0 1-24-16,0 0-26 16,0 0-5-16,-7-1-16 15,-11 0-9-15,-38-3-23 16,36 5-13-16,-3 1-14 16,2-1-7-16,1 3-8 15,4 3-5-15,2-5-6 16,2 4-1-16,3-3-3 15,0-2 0-15,5 2-2 16,4 4-1-16,1-1-1 16,1-3 0-16,-1-2 0 0,0 0 0 15,0 0 0-15,2 1 0 16,12 7 1-16,33 17 0 16,-24-14 0-16,-3 3 0 15,-1 5 0-15,2 1 0 16,-5-5-1-16,-2-3 0 15,6 3 0-15,-11-3 0 16,-11-1 0-16,-4 5 1 0,-5-4 0 16,-5-1 1-16,6 4 1 15,-2-10-2-15,-11 1 2 16,4-5 0-16,-5-3 0 16,8 0 0-16,-4-5-1 15,1 9 0-15,2-3 1 16,-4-1-1-16,6 4 0 15,-1-8-1-15,3-1 0 16,2 2 0-16,5-3 2 16,2 4-28-16,7-1-87 15,-1 3-70-15,-2 1 100 16</inkml:trace>
  <inkml:trace contextRef="#ctx0" brushRef="#br1" timeOffset="199404.885">27756 9140 947 0,'-1'-1'432'0,"-1"0"-192"16,1 0-29-16,0 0-72 15,1 0-30-15,0 0-50 16,0 1-20-16,0 0-20 16,0 0-4-16,0 0-3 15,-3 7-2-15,-8 14-3 16,-10 26-2-16,17-24-1 15,1-10-1-15,0 5-1 16,-6 0 0-16,-5 0 0 16,1 4-1-16,-5-10-38 15,13-6-35-15,-5-4-102 16,19 1-62-16,-3-3-227 0,2-1 290 16</inkml:trace>
  <inkml:trace contextRef="#ctx0" brushRef="#br1" timeOffset="199737.485">28156 8977 586 0,'0'-5'372'0,"8"-3"-29"0,-8 7-153 16,5-1-31-16,-18 6-48 15,1 3-13-15,4 5-20 16,-2-1-9-16,1 1-14 16,2 3-5-16,-1 2-12 15,-16 6-8-15,8 4-13 16,1 2-4-16,-14 3-4 16,20-2-2-16,-5-4-2 15,-6-3 1-15,14-5-2 16,-7 1 1-16,5 0 11 15,-5-8-36-15,-1-9-78 16,7 13-55-16,0-15-152 16,5-4-115-16,-1-5 273 15</inkml:trace>
  <inkml:trace contextRef="#ctx0" brushRef="#br1" timeOffset="199985.701">27947 9097 708 0,'-4'-4'357'16,"1"3"-111"-16,3 1-36 0,0 0-60 16,0 0-20-16,0 0-23 15,0 0-9-15,0 0-22 16,9 0-16-16,10 0-27 16,37 3-11-16,-38 1-11 15,5-2-3-15,-1-1-3 16,-16-1-1-16,0 0-1 15,1 1 3-15,4-3-64 16,-2 0-57-16,6 0-181 16,-8 0 176-16</inkml:trace>
  <inkml:trace contextRef="#ctx0" brushRef="#br1" timeOffset="200354.517">28381 9077 980 0,'-5'0'447'0,"-2"2"-199"15,0-2-38-15,3 0-70 16,2 1-31-16,-4 1-44 15,5-2-13-15,0 0-15 16,0 0-3-16,-7 14-8 16,-13 31-5-16,14-26-11 15,-2 2-2-15,-3 2-4 16,4 4 0-16,1 0-2 16,0-9 1-16,0 2-3 15,0-14-2-15,6 4-52 16,-4 4-38-16,5-13-77 15,0 8-45-15,6-10-147 16,4-13 229-16</inkml:trace>
  <inkml:trace contextRef="#ctx0" brushRef="#br1" timeOffset="201139.395">28596 9079 709 0,'7'3'363'16,"-15"3"-79"-16,-12-2-77 15,12 3-38-15,-7 1-18 16,11 4-31-16,0 3-16 0,-3 3-30 16,-7 0-14-16,13 0-20 15,-7 0-7-15,-2 7-13 16,17-5-4-16,-16-1-7 15,9 6-2-15,2-16-1 16,-4 5 0-16,2 0-1 16,16-11 0-16,-13 6-1 15,20 2 0-15,-12-11-1 16,-6 0-1-16,23-5-6 16,-14-3-6-16,5-6-11 15,-3-1-5-15,-2-6-7 16,0-2 0-16,14 5 8 15,-2-9 5-15,-3 3 14 16,-3-3 4-16,-2-3 2 16,-3 5 2-16,-6 6-1 0,-2 4 0 15,-5 11 0-15,-2 1-1 16,-3 5 3-16,2-2 1 16,0 0 6-16,0 0 4 15,-2 2 2-15,-2 6-2 16,1 0-3-16,0-2-3 0,3 3-1 15,2 2-1 1,3-1 0-16,23 27-1 0,-11-33 0 16,3-3-2-16,4-1 1 15,3 0-1-15,4-1 0 16,4-3 1-16,2-4 0 16,-1-4 0-16,-10-1-1 15,-8-1 0-15,-9-1 1 16,0-1 0-16,-4 4 1 15,-11 0-2-15,-12 2-2 16,-1 1-1-16,6 5-4 16,3 3 0-16,-7 4 2 15,-7 4 1-15,-1-1 1 16,2 5 0-16,10 0 0 16,2 0-1-16,1 7 1 15,5-4 1-15,6 6 1 16,0-1 1-16,0-1-2 15,0 1 1-15,5-3-1 16,-3-9 1-16,1 2 0 0,13 22-1 16,1-9 18-16,6 2-29 15,6-21-121-15,-5 0 2 16,10-13 47-16</inkml:trace>
  <inkml:trace contextRef="#ctx0" brushRef="#br1" timeOffset="203135.942">29745 9053 301 0,'0'-1'226'0,"0"-1"44"15,3-3-20-15,-3 4-42 0,3-2-23 16,0 0-38-16,-3 2-16 16,0 0-28-16,1-1-7 15,1 0-19-15,-2 1-10 16,0 0-17-16,0 0-10 16,0-1-15-16,0 1-3 15,0 0-4-15,0 0 1 16,-1 0-2-16,0 1-2 15,0 0-4-15,-15 12-1 0,-35 35-3 16,30-24-1-16,-2 3-2 16,-7 2-1-16,20 0 0 15,-18 3 0-15,8-3 0 16,11 2 0-16,-9-7 0 16,9-4 1-16,-7-4-2 15,5-2 1-15,5-4-1 16,9-4 0-16,-2 6 1 15,2-6-1-15,-6 3 0 16,-3 1 0-16,6-7-1 16,10 4 1-16,-4-4 0 15,19-2 1-15,2-1-1 16,-7 1 0-16,5-2 0 16,-10 2-1-16,4-7 1 15,2-2 0-15,6 4 0 0,-7-2 0 16,2 2 0-16,-8 0 0 15,0-3-1-15,3-1-1 16,-6 1-12-16,1 4-18 16,-2 2-67-16,-5 1-42 15,-5 1-140-15,0-7 169 16</inkml:trace>
  <inkml:trace contextRef="#ctx0" brushRef="#br1" timeOffset="203554.289">29610 9196 650 0,'-9'1'315'0,"13"-1"-109"15,-23 0-41-15,30 0-51 0,-10 3-24 16,-11 0-26-16,25-3-1 16,-7 4 0-16,-6-4 0 15,14-1 2-15,-3 7-1 16,-11-10-1-16,20 5-3 15,-11 1-9-15,-1-6-5 16,10 1-9-16,-5-5-5 16,9 1-11-16,-8 4-5 15,0 3-8-15,-1 0-3 16,-6-5-2-16,1-2-2 0,-3 3-25 16,-1-1-51-16,0 1-179 15,1 4 165-15</inkml:trace>
  <inkml:trace contextRef="#ctx0" brushRef="#br1" timeOffset="204007.226">29696 9023 587 0,'-30'-31'315'16,"32"31"-95"-16,3 0-70 15,-2 0-24-15,-3-1-32 16,0 0-5-16,0 0 0 16,15-2 0-16,24-3 2 15,-26 3-2-15,0-5-11 16,5 6-6-16,-2-1-14 16,0 1-6-16,5 2-12 15,-2-2-4-15,13-4-12 16,2-2-3-16,2 5-8 15,-7-5-4-15,-3 10-5 16,2-6-2-16,-16 2 15 16,20 2-48-16,-15 0-152 15,-19 1-196-15,32-3 220 16</inkml:trace>
  <inkml:trace contextRef="#ctx0" brushRef="#br1" timeOffset="205552.62">30268 8876 422 0,'25'-19'282'15,"-27"18"-28"-15,-1-1-67 16,1 5-32-16,1-3-40 16,-1 0-14-16,1 0-24 15,0 0-1-15,0 0-17 16,0 0 0-16,0 0-10 16,0 0-7-16,0 0-12 15,-4 6-5-15,1 1-9 16,-1 0-3-16,-1 2-6 15,5-8-1-15,0-1-2 16,-2 6-1-16,2-4 0 16,-2 8 1-16,3-5 0 0,1 2 2 15,-1-7 0-15,0 0 0 16,9 2 0-16,3-2-1 16,7-1-1-16,26-8 0 15,-29-4-1-15,-4 1-1 16,-5 1 0-16,5 3 0 15,-12 4 0-15,1 0-2 16,-4 1-1-16,2 2-1 16,-1 0 0-16,-12-2 0 15,1 1 0-15,-31-3 0 0,31 13-6 16,2-9-29-16,-1 2-108 16,4 0-99-16,1 1 143 15</inkml:trace>
  <inkml:trace contextRef="#ctx0" brushRef="#br1" timeOffset="206486.42">30219 9390 363 0,'0'-1'235'0,"8"-4"-13"16,-4-2-35-16,-4 6-64 15,0-1-13-15,0 1-8 16,0 0-1-16,0 0-4 16,0 0-2-16,0 0-13 15,0 0-8-15,0 0-18 16,0 0-10-16,0 0-15 16,0 0-3-16,-1-1-8 15,-5 2-4-15,-16 3-7 16,-28 9-1-16,29 1-5 15,-4 0 1-15,-7-4-3 16,9 4 0-16,4-2 0 16,14-1-1-16,3 4 1 15,1-1-1-15,1-2 0 0,8 5 1 16,7-5 0-16,-15 2 1 16,18 1 0-16,-11-6 1 15,9 0 0-15,11-6-1 16,-6-6 1-16,1-2 0 15,8-1 0-15,-2-3-9 16,-3 1-93-16,-3-1-76 16,1 3 104-16</inkml:trace>
  <inkml:trace contextRef="#ctx0" brushRef="#br1" timeOffset="207088.141">30407 9424 684 0,'23'-14'357'0,"-25"14"-97"0,5-4-79 16,-3 2-68-16,0 2-30 16,0 0-24-16,0 0-6 15,0 0-14-15,0 0-9 16,2 1-11-16,2 4-2 16,11-3-2-16,26 27-1 15,-21-27-4-15,-12-4-2 0,6 2-1 16,3-6-1-1,-12-5-1-15,15 5-1 0,-11 0 0 16,4-2-1-16,-14 1 0 16,2 0 0-16,-7-1-1 15,-2 6-2-15,-2 6 0 16,-7 3-2-16,5-3-1 16,-21 1 1-16,5-3 1 15,-5 1 1-15,-2 7 0 16,16 0 0-16,0 2 1 15,7-1-1-15,1 1 0 16,4-1 0-16,3 1 1 16,6 0-1-16,-1-1 1 15,2 0 1-15,3 1-1 16,0-1 1-16,20 2 1 16,-13-2-1-16,10-7 1 15,-4 3 0-15,-14-9-1 0,16 1-34 16,-10-6-135-16,6-6-177 15,21-3 208-15</inkml:trace>
  <inkml:trace contextRef="#ctx0" brushRef="#br1" timeOffset="207462.528">30872 9266 915 0,'-3'-5'452'0,"-49"62"-1136"78,0-9 1655-78,59-33-534 16,-9 1-289-16,-13 25-141 15,8-22-2-15,-1 5 0 0,0-9 0 16,4-1 0-16,-2-1 0 16,1-4-1-16,2 2-1 15,-2-7-13-15,5 4-23 16,-1-6-60-16,-2-3-45 15,3-4-151-15,0 4 182 16</inkml:trace>
  <inkml:trace contextRef="#ctx0" brushRef="#br1" timeOffset="207855.868">31031 9246 1053 0,'1'1'429'0,"-7"1"-262"15,8 0-28-15,-3-2-37 16,0 0-14-16,0 0-22 0,0 0-4 15,-3 7-6-15,1 22-8 16,-8 27-14-16,-8-30-6 16,5 4-9-16,-20-5-4 15,5-2-4-15,7 1-3 16,-4 2-2-16,11-2-1 16,3-5 0-16,5 6-1 15,-1-11 0-15,-1 2 0 0,9-7 5 16,0-5-25-16,1-4-99 15,6-5-81-15,5-6 109 16</inkml:trace>
  <inkml:trace contextRef="#ctx0" brushRef="#br1" timeOffset="208485.052">31550 9307 889 0,'-3'0'406'0,"9"7"-169"0,-4 2-60 16,2 3-42-16,-1-3-18 16,-3 6-28-16,-2 3-17 15,-5 2-22-15,-4 2-10 16,-17-2-11-16,9-1-5 15,5-3-11-15,-10-1-1 16,14 0-53-16,-13-1-35 0,-21-9 46 16</inkml:trace>
  <inkml:trace contextRef="#ctx0" brushRef="#br1" timeOffset="210067.28">26753 9794 360 0,'33'-13'208'16,"-23"9"-16"-16,-5 3-19 15,5-5-26-15,0-6-5 16,-2 6-21-16,3-3-6 0,-4 9-13 15,-6 6-10-15,-1-2-17 16,0 3-8-16,-1-8-10 16,0 1-2-16,0 0-8 15,0 0-3-15,0 0-11 16,0 0-5-16,-1 0-7 16,1 0-4-16,-6 2-4 15,-15 6-3-15,-22 12-4 16,24-11-2-16,-5-1-1 15,16-1 0-15,-16-4-1 16,-3 3 1-16,5-2-1 16,-13-1-2-16,13 4 0 15,2-4 1-15,4 4-1 16,9-4 0-16,8-2 0 31,0-1-2-31,0 1 1 0,0-1 1 0,0 0 0 0,18 3 1 16,30 6 0-16,-21-4 0 15,-11-2 0-15,2-1 0 16,0 4-1-16,3-3 0 16,-8 8 0-16,0-2 0 15,7 1 0-15,-20 5 0 0,12-5 0 16,-9 7 0 0,-14-3-1-16,15-3 1 15,-10 3 1-15,4-3 0 0,-7 0 1 16,-6 0 1-16,-9 1-1 15,-1-7 1-15,-1 2 1 16,-13-7-1-16,10-7 1 16,-5 2 0-16,7-4 0 15,10 1-1-15,6 4-1 16,1-2-1-16,3-5 1 16,5 4-10-16,2-2-70 15,0 2-61-15,4 2-223 16,-1 3 224-16</inkml:trace>
  <inkml:trace contextRef="#ctx0" brushRef="#br1" timeOffset="210486.783">27052 9845 951 0,'2'-10'441'0,"-1"3"-188"15,-4 0-50-15,-2 4-83 16,1 6-33-16,4 3-49 15,-4-1-14-15,-5 12-14 16,1-4 1-16,-8 10 0 16,3 1 0-16,1 3 0 15,-3 6-2-15,3-1-3 16,-2 5 0-16,3 3-2 16,-1-1 0-16,0-2 0 15,0 0-1-15,-1-6-1 16,1-6 1-16,2-3 0 15,1-9 0-15,3-6-17 16,-1-3-32-16,4-3-102 16,-2-3-70-16,3-6 127 0</inkml:trace>
  <inkml:trace contextRef="#ctx0" brushRef="#br1" timeOffset="210984.27">26976 9846 760 0,'-3'-5'352'0,"6"5"-154"15,-3-5-34-15,5 0-57 16,6 0-16-16,-3-4-12 16,5-1 0-16,1 4-2 15,-5 5-3-15,6 6-15 16,0-3-13-16,8 7-21 16,9-3-9-16,-9 1-7 0,4 2-2 15,-19 0-3-15,4 2-1 16,1 2-1-16,-13 2 0 15,13-3-1-15,-17 4-1 16,1 0 2-16,-9-1 0 16,-13 0 1-16,14-2 1 15,-18-1 1-15,8 0 0 16,-2-4 0-16,-18 1 1 0,10-7-1 16,2-2 0-16,4-1-2 15,4-3 0-15,6 0-3 16,4 1-11-16,4-7-45 15,6 4-39-15,0 1-172 16,-1-6 172-16</inkml:trace>
  <inkml:trace contextRef="#ctx0" brushRef="#br1" timeOffset="211500.286">27435 9857 758 0,'0'-6'410'16,"-2"5"-79"-16,-5 1-103 15,-1 5-76-15,0 1-31 16,-9 3-34-16,5 5-13 15,-6-4-21-15,-1 4-7 16,4-5-17-16,2 1-7 0,4-1-10 16,2 0-4-1,6 1-3-15,3-2-1 0,5 2 0 16,-1-1 0-16,9 2-1 16,-4-2 0-16,3-2 1 15,-1 1-1-15,-3-4 0 16,0 1 1-16,0-6 1 15,-1-6 1-15,1-4 0 16,3-2-1-16,1-2-1 16,1-1-1-16,-2-3-1 15,-3-1-2-15,-4-3-1 16,-3-1-3-16,-3 4-4 16,0-3-2-16,-5 10-4 15,-5 1-2-15,-1 8 1 16,-2 4 1-16,1 4 4 15,2 7 3-15,1 1-19 16,-2 2-15-16,2 1-62 0,3-2-55 16,1-2-94-16,2 4-79 15,0 0 209-15</inkml:trace>
  <inkml:trace contextRef="#ctx0" brushRef="#br1" timeOffset="212133.86">27741 9880 665 0,'-9'-11'392'0,"9"11"-12"15,-8-2-141-15,-6-3-75 16,-5 6-36-16,14-3-49 16,5 5-15-16,-3-3-19 15,3 0-5-15,0 0-7 16,0 0-3-16,0 14-9 16,-2-3-5-16,-15 30-6 0,4-24-2 15,4-3-4-15,10 5 0 16,-3-3 0-16,8-1-1 15,-21-5 0-15,4-1 1 16,7-2 0-16,-10-2 2 16,27 4 1-16,-20-10 1 15,10-6-3-15,7 2-1 16,-12-16-4-16,4 9-2 0,4-2-6 16,-6-3-2-16,20 6-3 15,-1-3 0-15,1-2 0 16,5 4 2-16,-1-9 3 15,8 6 1-15,-7-4 5 16,3 5 1-16,-2 1 1 16,-3-2 0-16,-4 11 2 15,-1-5-1-15,-2 11 1 16,-2 8 1-16,-2 2 0 16,-5 0 1-16,-7 4 2 15,0-4 0-15,-4 1 1 16,1 8-2-16,-4-4 0 15,-3 0-1-15,0-2-1 16,-4-2 0-16,4-1 0 16,3 1-1-16,4-4-12 0,1-2-49 15,4-4 41 1</inkml:trace>
  <inkml:trace contextRef="#ctx0" brushRef="#br1" timeOffset="212963.24">28259 9635 579 0,'-1'-2'332'0,"-4"2"-53"16,1 0-59-16,3 0-77 0,0 0-27 15,-3 4-31-15,-2 19-11 16,-34 29-19-16,22-30-6 15,10 2-7-15,-11 0-5 16,16 1-9-16,-8 1-7 16,-6 2-9-16,5-7-4 15,-5 1-3-15,-3-3 0 0,9-4-1 16,-8 1 0-16,4-5-2 16,4-1 0-16,4-2-14 15,-1-2-20-15,1-2-50 16,3-3-38-16,-3-3-94 15,6 1-78-15,5-1 185 16</inkml:trace>
  <inkml:trace contextRef="#ctx0" brushRef="#br1" timeOffset="213235.679">28071 9810 749 0,'-13'0'410'16,"16"0"-115"-16,0-1-108 0,-3 0-41 15,0 0-57-15,0 0-15 16,6-1-18-16,5-1-3 16,17 0-12-16,32-1-6 15,-40 2-12-15,10-2-3 16,-5 4-10-16,-3-6-3 15,-2 12-4-15,-5-4-2 16,-10-4-49-16,-1 3-70 0,-2-3 76 16</inkml:trace>
  <inkml:trace contextRef="#ctx0" brushRef="#br1" timeOffset="213882.938">28575 9893 852 0,'-6'-7'447'16,"6"0"-128"-16,-13 2-135 15,-10-1-30-15,19 3-55 0,-3 3-18 16,-14 0-21-16,3-2-9 16,-11 4-13-16,-3 2-8 15,13 4-12-15,1 5-7 16,-2-1-6-16,6 1-1 16,0 2-2-16,0-6 0 15,5 8 0-15,0-1 0 16,6 1-1-16,-1-1-1 15,6-1 1-15,0-4 1 0,3-3-1 16,3 1-1-16,0-9-2 16,5 1-3-16,-3-6-14 15,1-5-9-15,3-1-22 16,-1-7-13-16,7 2-14 16,1-3-8-16,2-4 12 15,12 3 14-15,-10 2 28 16,3-1 17-16,-3 2 14 15,-13-1 2-15,1 9 4 16,-13 6 5-16,-11 4 6 16,9 7 6-16,-15-1 9 15,9 4-1-15,5 0-1 16,-19 0-3-16,16 5-11 16,-11-3-4-16,1 4-5 0,7-2-1 15,1-2-3-15,6 2-1 16,1-3-1-16,1 1 0 15,-3-5-1-15,10-2 2 16,-2 0-30-16,0-4-23 16,12-3-126-16,-8-3-176 15,-9-11 231-15</inkml:trace>
  <inkml:trace contextRef="#ctx0" brushRef="#br1" timeOffset="214733.827">28860 9803 1074 0,'-11'1'449'0,"10"5"-259"16,-8-1-40-16,2 4-43 16,-2-1-12-16,-4 2-15 15,2 4-7-15,-1-1-16 16,0 2-9-16,-7-6-16 15,5 5-7-15,-2 1-11 16,2-3-3-16,2 1-6 16,3 3 0-16,0-1-2 0,1 0 0 15,8-3-1-15,-6-4 1 16,-3-3-2-16,10-2 1 16,-4-3-2-16,10-1-1 15,15-6-5-15,-17-4-5 16,12-1-12-16,-4-1-8 15,5-2-12-15,4 1-4 0,1-2 1 16,0-3 6 0,1 2 16-16,1 1 8 0,2 2 13 15,1-1 2-15,-2 7 2 16,-1 0 2-16,-7 8 4 16,4-2 2-16,-15 8 7 15,-2 0 3-15,-2 6 11 16,-4 5 3-16,13-2-2 15,-17-3-2-15,-7 3-10 16,1 0-5-16,-17 1-6 16,13 2-2-16,6-3-2 15,-5 2-1-15,7-5-1 16,2 5 0-16,4-5-1 16,3-2 0-16,-1 0 1 15,8-8-1-15,9-1 0 16,2-3-1-16,8-4-1 15,2 3-4-15,-6-6-14 0,2-2-7 16,10-5-1-16,-10-2 2 16,7 0 16-16,-5-1 7 15,-7 2 3-15,4-2 2 16,-12 1 1-16,-2 3 0 16,-9 2 4-16,-2 4 2 15,-6-1 4-15,1 6 1 0,-4 4-3 16,-2 1-1-16,-2 8-5 15,-1-4-1-15,2 0 0 16,-11-3-1-16,19 4-1 16,-5 3-1-16,-10 0 0 15,19 2-1-15,-14-5-1 16,5 2 0-16,10 6 0 16,-4-2 0-16,-2 5 0 15,1-1 0-15,9 3 0 16,-2-2-8-16,11-1-64 15,1-4-53-15,-1-9-151 16,7-1-163-16,5-9 282 16</inkml:trace>
  <inkml:trace contextRef="#ctx0" brushRef="#br1" timeOffset="-214262.568">29517 9881 1012 0,'-8'0'454'15,"-2"3"-208"-15,-5 0-27 0,-5 2-54 16,2 2-27-16,2 1-47 16,4-1-20-16,1 2-28 15,-4 1-8-15,1-3-14 16,2 4-5-16,2-2-8 15,4 0-3-15,2 2-1 16,4-1 0-16,3 1-1 16,1-5 1-1,-2-2-2-15,0-1 1 0,14 12-1 16,-2-2 0-16,4-8 1 16,-3-5-1-16,4-9-1 15,-1-3-1-15,3-2-2 16,3-2-4-16,-1 0-1 15,-7-2 1-15,3-1 2 16,-19-2 2-16,-11-1 0 16,2-1 1-16,0 4-2 0,17 5-1 15,-2-2-3-15,-8 11-1 16,-13 4 0-16,-9 6-1 16,-7 6 4-16,7-4 0 15,-1 2 2-15,0-4 1 16,5 7 0-16,3-2-14 15,5 2-45-15,2-1-32 16,8-3-116-16,-1 1-67 16,9-6 173-16</inkml:trace>
  <inkml:trace contextRef="#ctx0" brushRef="#br1" timeOffset="-213294.643">29802 9880 1827 0,'0'-2'95'0,"0"2"-23"15,-2-5 68-15,1 5-34 16,-1 0-42-16,1-2-11 16,0 2-7-16,-2 0-2 15,-8 6-8-15,0 2-7 16,-27 33-11-16,28-29-4 16,1 3-3-16,4 0-3 15,2 0-2-15,2-1-1 0,4 4 0 16,-3-4-1-16,5 1 0 15,0 0 0-15,4-7-2 16,0 3 0-16,2-4-1 16,-1-5 1-16,0-6-2 15,5-6-1-15,-1-3-7 16,0-3-4-16,2 0-9 16,0-1-3-16,4-2 0 15,4-2 2-15,4-2 9 16,-5 1 5-16,-6 3 7 15,-8 2 1-15,-2 8 0 16,4 1 1-16,1 5-2 16,-3 3-1-16,-5 5 1 15,-6 4 0-15,-20 3 4 16,7 1 3-16,-10 2 0 0,0 4 1 16,10-5-1-16,-1-1 0 15,5 2-2-15,9 2 0 16,2 1-1-16,1 0 0 15,6-1-1-15,-3 1-1 16,8 2 1-16,3 0 0 16,6-5 0-16,1-7 0 15,2-8 2-15,-2 0-1 16,0-3 1-16,-5-5-2 0,0-5 1 16,8-2-2-16,5-8 1 15,3 0 0-15,6-5 0 16,-9-4 0-16,-7 3-2 15,3 5 0-15,-5 13-1 16,-2 4 0-16,-2 7-1 16,-2 2-1-16,-5 2 1 15,-3 3-2-15,-3 3 2 16,-4 1 0-16,-4 3 1 16,5 3 0-16,1 6 1 15,-4-4 0-15,2 4 1 16,-8-1-1-16,0-5 0 15,-4-1 0-15,-10 1 0 0,5-6 1 16,-5-1 2-16,0 3 0 16,0-13 3-16,-3 2 1 15,-6-4-1-15,4 0 0 16,-2-5-3-16,13 6-1 16,-4 1 0-16,5-4 0 15,6 4-1-15,1-11 5 16,8 3-33-16,0-2-24 15,10-8 33-15</inkml:trace>
  <inkml:trace contextRef="#ctx0" brushRef="#br1" timeOffset="-212664.755">30999 9959 647 0,'-13'-5'400'0,"18"0"9"16,8 0-108-16,-23-1-75 15,21 3-39-15,-11 2-70 16,-3 1-27-16,6 2-41 15,-4-2-12-15,0 0-13 16,-1 2-2-16,-18 19-3 16,-32 29-4-16,36-25-4 15,0 6-3-15,-4-12-2 16,3 2 0-16,1 7-2 0,-3-20 0 16,7 16-2-16,8-2-9 15,-1-22-60-15,3 11-43 16,2-20-98-16,2-5-87 15,6 0 191-15</inkml:trace>
  <inkml:trace contextRef="#ctx0" brushRef="#br1" timeOffset="-212145.04">31193 9943 668 0,'-3'-1'417'0,"0"1"38"16,0 1-205-16,2-1-79 16,0 0-13-16,0 0-19 15,-6 11-21-15,3 5-33 16,-41 27-4-16,29-20-30 16,3-4-7-16,0 3-19 15,-6 2-8-15,-1-4-8 16,3 6-2-16,14-2-2 15,4-15 0-15,9 4 0 16,-7-8 0-16,-6-9 0 0,-5 10 1 16,14-12-2-16,-3-2 0 15,4-9-4-15,14-6-1 16,-9-1-9-16,15-4-4 16,1-5-15-16,-1 2-4 15,-2 4 5-15,-3 2 6 16,0 10 15-16,-2 0 6 15,4 6 0-15,-4 7-1 16,-7 2 0-16,-2 5 1 0,-9 3 2 16,1 3 5-16,-3 9 7 15,0 1 4-15,-3 1 2 16,-7 8 0-16,5-1-5 16,-7 4-2-16,0-3-4 15,-2-12-1-15,-4 2-1 16,2-12 0-16,2 4-22 15,3 3-33-15,1-12-597 16,1 10 467-16</inkml:trace>
  <inkml:trace contextRef="#ctx0" brushRef="#br1" timeOffset="-210917.944">26442 10608 341 0,'-8'35'205'15,"7"-25"-9"-15,1-5-25 16,-1-7-28-16,1 7-10 16,0-6-14-16,0 0-10 15,0 1-17-15,0 0-4 16,0 0-3-16,0 0 0 0,0 0-3 15,0 0-6-15,0 0-22 16,0 0-11-16,0-1-16 16,0-1-4-16,0-7-2 15,1-12-2-15,4-33-2 16,-4 29-1-16,4-1-7 16,2-3-3-16,0-5-3 15,3 7-2-15,4-5 0 16,1 4 0-16,2 4-1 15,2 2 0-15,4 9 0 16,5-3 1-16,-3 0 0 16,9 3 0-16,-6-6 0 15,-4 8 0-15,-31 3-1 16,14 5-1-16,-6 11-2 0,1-2 0 16,20 9-2-1,-18-4 1-15,8-2 1 0,-14 6 6 16,10 0-45-16,-16 1-69 15,-1 2 75-15</inkml:trace>
  <inkml:trace contextRef="#ctx0" brushRef="#br1" timeOffset="-210618.254">26325 10480 571 0,'11'-2'389'16,"1"-7"21"-16,1 3-191 16,6-1-11-16,-4 1-56 15,9 1-19-15,-8 0-39 16,-1-1-21-16,-2 6-33 15,-6-1-13-15,0 1-16 16,1 2-4-16,-3-3-3 0,1 1-1 16,1 0-38-16,1 0-65 15,-2 1 66-15</inkml:trace>
  <inkml:trace contextRef="#ctx0" brushRef="#br1" timeOffset="-210054.492">26822 10480 846 0,'-2'0'415'0,"1"5"-146"16,-13-2-43-16,5 2-69 15,-2 5-30-15,-3-7-36 16,10 3-12-16,-16 6-19 16,14-3-6-16,-7 2-14 15,0 4-7-15,13-12-14 16,-19 10-5-16,11 1-7 16,5-7-2-16,4 10-2 15,0-10-1-15,-2 5 0 0,15 1 1 16,-9 2-1-16,17-10 0 15,-6 0 0-15,-13 1 0 16,15-8 1-16,-7-2 1 16,5-8 1-16,2 2-1 15,-3-12 0-15,1 6 0 16,4-7-3-16,-9-4 0 16,-2 4-1-16,-3-5 0 0,-6 0 0 15,0 1-1 1,-4 7-2-16,-4 5-2 15,-5 4-4-15,0 5 1 0,-9 4-2 16,4 2 2-16,-3 5 3 16,-3 0 0-16,5 1 1 15,11 1 5-15,5 0-43 16,2 2-21-16,12 0-48 16,-13 5-39-16,1-3-81 15,2-3-71-15,-6-3 190 16</inkml:trace>
  <inkml:trace contextRef="#ctx0" brushRef="#br1" timeOffset="-209554.932">27152 10451 1009 0,'0'-3'449'15,"2"0"-222"-15,-2 3-33 0,0 0-67 16,0 0-24-16,0 0-26 16,0 0-9-16,0 0-13 15,-2 9-4-15,-1 1-12 16,-9 9-6-16,-26 32-10 15,25-26-4-15,14 5-9 16,-12-7-2-16,3-5-3 16,-2 0-1-16,-10-1 1 15,12-6-1-15,5-5 1 16,0-2 0-16,2-4 2 16,-1-2 1-16,2 1-1 15,0 0-1-15,0 0-2 16,0-1-2-16,0 1-1 15,0 0 1-15,3-2 0 16,8 0 0-16,8-14-2 16,29-29 1-16,-41 17-1 15,15 6 0-15,-14 3 0 0,9-1 0 16,11 0 0-16,-9 3-1 16,10-1 3-16,-10 5-15 15,-7 8-71-15,3 2-57 16,-3 4 79-16</inkml:trace>
  <inkml:trace contextRef="#ctx0" brushRef="#br1" timeOffset="-208369.933">27456 10486 565 0,'34'-11'326'0,"-32"5"-23"15,7 0-51-15,-6 2-57 16,1 2-25-16,2 2-46 16,-4 0-14-16,-2 0-30 15,-1-1-13-15,0 0-23 16,0 1-8-16,0 0-3 0,-1 0-1 16,1 0-3-16,-4 8-3 15,0 10-9-15,-34 34-4 16,26-21-5-16,1-5-1 15,5-2-3-15,-1 2 0 16,5-10-1-16,1-1-1 16,-1-4 1-16,2-5-1 15,-1-1 1-15,2 4-1 0,0-6 1 16,2-4 2-16,0-1 0 16,-2 1 1-1,0 0-2-15,1-2-1 0,9-12-3 16,37-27-1-16,-21 22 0 15,7 0 0-15,-9-10 1 16,17 0 0-16,-8-5 0 16,-27 7 2-16,11 6-2 15,-25-1 1-15,14 16 0 16,16 4-1-16,-22 2-2 16,11 5-1-16,-26 4-1 15,-4 1 2-15,7 7 1 16,2 0 1-16,-4 4 1 15,14 0 0-15,4-3 0 16,-9 0-1-16,6-2 1 16,-1-4 0-16,1 1 1 15,0 3-1-15,8-12 0 0,-8 9 1 16,10-2-2-16,-2-1 1 16,-2 0 0-16,1-2 1 15,-5 4 1-15,-1-10 0 16,15 6 0-16,-8-6 0 15,10-14-1-15,-3 4 0 16,-14-9 0-16,14 1 0 0,-6 1 1 16,9-5-1-16,0-7-1 15,-8-3 1-15,1-2-1 16,2 0 0-16,-2 6-1 16,1 4 0-16,-4 6 0 15,-4 3-1-15,-1 6-2 16,0 5 1-16,-3 4-5 15,-1 0-1-15,-1-1-9 16,0 0-22-16,0 0-95 16,-2 4-75-16,-6 14 123 15</inkml:trace>
  <inkml:trace contextRef="#ctx0" brushRef="#br1" timeOffset="-207372.255">28178 10448 746 0,'1'-4'399'15,"-1"2"-92"-15,11 2-52 0,-19-2-71 16,-12 2-37-16,3 0-44 15,-13 0-12-15,3 6-16 16,7-2-8-16,-4 5-16 16,6-1-8-16,-3 4-18 15,3 6-7-15,1-1-9 16,-1-2-3-16,7 5-3 16,8-6-1-16,3-2 0 15,-3 5 0-15,3-4-1 16,-5-2 0-16,1 5 0 15,4-4-1-15,2 2 0 16,-1-4-1-16,4-4-1 16,3-3 0-16,-1-1-1 15,1 2-3-15,2-9-5 16,-2-2-3-16,15-6-11 0,-5-2-5 16,4-3-8-16,12-5 1 15,-23-8 9-15,13-4 8 16,-5-4 14-16,-2 6 5 15,-1 8 2-15,2 4 0 16,-1 13 1-16,-17 2-1 16,4 4 2-16,-4 7 2 15,-6 1 2-15,4 6 3 16,-12 4 2-16,-6 3 1 0,0 4 0 16,6-3-1-16,16 0-4 15,4-3-1-15,-5 3-2 16,-4 5-1-16,3-4-1 15,-1-9-1-15,3 2 0 16,12-4-1-16,-4-3 0 16,-4 3 1-16,9-5-1 15,-21-3 0-15,9 4 2 16,9-4-1-16,0-9 1 16,13 5 1-16,-1-10-3 15,-7 1 1-15,3 1-2 16,-1-14 0-16,-5 2 1 15,1-4-1-15,2 1 1 16,-2 3 0-16,0-1 1 16,0 3 1-16,-10-6-1 0,6 3 0 15,-4 7-1-15,-1 0 0 16,0 10-1-16,-1 5-1 16,1 1-1-16,-2 3 0 15,3 6 0-15,-5-8 1 16,-1 8 1-16,4 0 0 15,-4 1 1-15,3 9 0 16,2-1 0-16,0 4 1 16,-5 6 0-16,3-5 1 0,-5 1-1 15,-5 0 0-15,1-11-1 16,-7 8 0-16,1-7 1 16,-5-3-1-16,-1 2 0 15,2 0 0-15,-1-5 1 16,4 0 0-16,3-1-15 15,0-7-19-15,5 2-52 16,4-5-38-16,1-4-98 16,12-1-71-16,3-4 186 15</inkml:trace>
  <inkml:trace contextRef="#ctx0" brushRef="#br1" timeOffset="-206674.532">29077 10285 569 0,'3'-8'406'0,"14"8"9"0,-18 0-142 16,24-4-32-16,-21 2-73 15,-7 2-32-15,16 1-34 16,-17 5-15-16,-2 9-18 16,9-4-2-16,-28 13-13 15,8 2-4-15,-4 1-5 16,3 5-4-16,3 0-13 16,-11-2-5-16,10 0-12 15,-7 0-3-15,10-1-2 16,1-1-2-16,4 0 0 15,2-1-1-15,1-16 1 16,-3 2 0-16,7-13 2 16,-1-4 0-16,4 4-1 15,0-1-2-15,0 0-4 0,2-9-7 16,3-13-9-16,7-20-9 16,-8 17-14-16,-1 0-3 15,-5-1 0-15,-8 3 6 16,-3 4 14-16,-4 6 5 15,-3 5 8-15,-2 5 2 16,-2 5 4-16,-5 4 1 16,8 3 1-16,2 7 2 15,6-4-1-15,-4 7 1 0,2 2-1 16,1-3 0-16,3 5 1 16,11-5 1-16,-10 5 2 15,2 2 1-15,8 0 1 16,-5-5 0-16,25-4-1 15,-6-3 0-15,-5-5 0 16,10 1 0-16,-5-6-1 16,10-2 1-16,0 2-1 15,2-10 1-15,-6-5 17 16,2-2-25-16,-1-5-58 16</inkml:trace>
  <inkml:trace contextRef="#ctx0" brushRef="#br1" timeOffset="-205506.244">29792 10372 521 0,'0'0'271'0,"-3"-3"-66"15,2 0-40-15,1 2-36 16,0 1-19-16,0 0-16 16,0 0 0-16,0 0 6 15,0 0 4-15,0-1 6 16,0 1-5-16,0 0-28 16,0 0-17-16,0 0-22 15,0 0-7-15,0 0 0 16,0 12 0-16,-7 10-5 15,-18 36-4-15,9-15-5 16,-1-8-3-16,-1 1-4 16,-5-1-2-16,-2-9-1 15,10 4-2-15,5-7-1 16,0-5 1-16,7-6 0 0,2-2 0 16,-12-3 2-16,16-6 1 15,7 6 3-15,-15-4-1 16,9-4 1-16,-1-1-3 15,-4 0-3-15,0 1-1 16,1 0-1-16,0-4-1 16,1-12 0-16,3-13 0 0,-1 17 0 15,4-1 0-15,5 1 0 16,-5-13 0-16,-9 5-1 16,-2 0-1-16,-22 7-1 15,13 2-3-15,-9 2-1 16,-2 8-1-16,10-2 1 15,-20 5 1-15,13 8 2 16,-2-5 0-16,5 8 2 16,2 2 0-16,3-1 0 15,-2-2 0-15,4-4 0 16,3 1 0-16,-2-5 0 16,-1 9 0-16,7 8 0 15,-1-6 0-15,2 2 0 16,2-5 0-16,-2-3 0 15,2 2 0-15,5 0 0 16,4 3 0-16,4-2 2 0,0-4-1 16,2 4 1-16,0-9 0 15,6 3 0-15,0-3 1 16,8-5 0-16,6-1-1 16,-1-5 0-16,2-2 0 15,-6-2-2-15,-4 4 0 16,0 1-23-16,-2 0-24 15,-8 6-78-15,-5-4-43 16,-5 1-106-16,-2 3-59 0,2 2 216 16</inkml:trace>
  <inkml:trace contextRef="#ctx0" brushRef="#br1" timeOffset="-205113.716">30047 10522 630 0,'4'-11'333'0,"-16"2"-84"16,12 7-87-16,5-4-18 16,-5 13-25-16,-7 0-11 15,-2 8-4-15,3 2 7 16,-14 4-14-16,12 2-13 16,-8 2-29-16,1-4-10 0,-3 4-15 15,-1-2-5-15,2-5-9 16,1 7-4-16,12-14-5 15,0-6 0-15,0 3-2 16,-2-6-1-16,1-2-31 16,0 5-39-16,4-9-99 15,1-1-72-15,8 1 143 16</inkml:trace>
  <inkml:trace contextRef="#ctx0" brushRef="#br1" timeOffset="-204306.625">30224 10500 844 0,'-6'6'387'15,"-4"0"-141"-15,1-2-59 16,6 11-21-16,-4-5-20 15,0 6-37-15,0 2-20 16,-2-4-33-16,-2 11-9 16,8-4-13-16,-3 2-7 15,-2-2-7-15,0-9-4 0,-5 6-7 16,11-5-1-16,-13 0-3 16,12 0 1-16,-1-5-1 15,-10-4 1-15,23 2 3 16,-9-7 1-16,6-5-2 15,-6-2-2-15,0-4-5 16,7-4-1-16,5-1-13 16,9-8-14-16,5-11-30 15,-2 5-11-15,-1-8-2 16,4 8 15-16,-5 10 31 16,-1 1 12-16,-2 14 12 15,-5-1 3-15,-2 7 3 16,-3 3 3-16,-6 5 6 15,-3 7 3-15,0 9 3 16,0 2 2-16,-1-3 0 16,1-2-1-16,0-10-3 0,1 3-2 15,8-5-4-15,4-8-2 16,13 4 0-16,-4-2-2 16,15-7-1-16,-2 0-3 15,-9-3-1-15,3-5-2 16,-12-4-1-16,4 1 0 0,-1-8-1 15,-4 0 1-15,0 6 0 16,-6-3 0-16,-9 6-2 16,-4-4-2-16,-13 7-2 15,-3 6-1-15,4 5 2 16,-10 7 1-16,2 2 2 16,5-1 1-16,0 2 1 15,19 1 0-15,-11 0 0 16,-6 6 0-16,13 0-1 15,-18 6 0-15,21-4 1 16,0 2-1-16,-15 5 1 16,13-6-1-16,-7 5 1 15,8-3-1-15,7-9 0 16,-1 1 1-16,3-5-14 16,-4-2-22-16,14 0-105 15,1-4-65-15,3-2-297 16,-2-1 315-16</inkml:trace>
  <inkml:trace contextRef="#ctx0" brushRef="#br1" timeOffset="-203901.903">30971 10559 1217 0,'5'-7'518'0,"-20"3"-283"16,11 3-27-16,2 2-65 16,-13-1-24-16,15 1-49 15,-18-6-17-15,-11 2-23 16,8 8-7-16,-7-4-6 16,3 9-3-16,1 6-4 15,-3-5-3-15,9 14-3 16,1-1 0-16,3-8-2 15,3 13 1-15,1-11-1 16,4-2 0-16,6 2 1 16,0-7 0-16,6 1 0 15,4 4-1-15,2 0 2 16,-3-4-2-16,6-4 1 0,1-3 0 16,8-1-1-16,2-4-1 15,-2-4-23-15,5 0-24 16,3-7-93-16,-4 3-65 15,8-1 125-15</inkml:trace>
  <inkml:trace contextRef="#ctx0" brushRef="#br1" timeOffset="-202872.649">31327 10479 555 0,'36'-35'352'16,"-33"26"-41"-16,1 2-65 16,-4-2-27-16,6 6-45 15,2 0-19-15,4 3-43 16,-10 6-21-16,-8-2-26 16,1 4-14-16,-17 6-5 15,11 7 1-15,-6 7-3 16,-4 5 0-16,-3 1-7 15,-4 2-5-15,5-2-12 16,-2-5-5-16,11-3-6 16,-1-2-2-16,6 0-1 15,-2-5-1-15,2-4-2 16,0-2-1-16,2-11-8 16,5 1-19-16,1-3-36 15,1-5-21-15,0 4-40 16,0 0-16-16,0 0-66 0,7-15-53 15,34-36-198-15,-26 28-17 16,4-3 126-16,-6 0 133 16,2 10 364-16,-9-3 115 15,-6 15 57-15,-3 4-24 16,-3-3-72-16,3 4-40 0,0-2-43 16,0 2-13-16,3 0-19 15,0 0-11-15,0 0-20 16,3 6-10-16,1 1-21 15,11-1-10-15,31 29-13 16,-29-21-6-16,4-4-7 16,4-8-2-16,6-9-2 15,-11-2 0-15,12 0 0 16,-24 0-1-16,16-5-1 16,8-9 0-16,-10-1-1 15,12 2-1-15,-21 4 11 16,-1 10 6-16,-6 6-1 15,-2 5 2-15,-6 3-12 16,-6 3-5-16,-8 10-1 16,1-4 2-16,-14 12 4 15,9 0 1-15,10 1 1 0,4-7-2 16,6 0-5-16,-1-6-1 16,-17-2-2-16,-9 7-1 15,11-6 0-15,1 5-1 16,11-9-5-16,-3-2-10 15,5-3-36-15,3-2-16 16,-6-3-38-16,5-1-28 16,0 0-85-16,0 0-121 15,9-3 216-15</inkml:trace>
  <inkml:trace contextRef="#ctx0" brushRef="#br1" timeOffset="-201722.979">31875 10559 528 0,'-10'0'314'0,"10"-1"7"15,5-5-86-15,-2 4-41 16,-4 2-17-16,1 0-28 15,-1 0-11-15,0 0-15 0,0 0-12 16,0 0-18-16,-16 8-10 16,-32 19-17-16,23-14-8 15,0 2-23-15,8 7-7 16,1-9-10-16,-2 1-5 16,7 1-5-16,1-5-2 15,5 2-2-15,3 6 0 16,5 0 0-16,0-1-1 0,6-3 1 15,3-1-2-15,0-5 1 16,3-1 0-16,3-1-1 16,0-5 0-16,4-4-3 15,0-3-4-15,4-5-11 16,4 0-6-16,-1 1-19 16,-7-5-7-16,-2 0-2 15,-11-4 0-15,-11-3 9 16,14-8 8-16,-16-2 11 15,5 1 5-15,1-1 9 16,-19 11 0-16,4 6 4 16,-7-1 2-16,-2 10 6 15,11 3 9-15,-8 2 8 16,2 5 2-16,6 1-2 16,-1 5-5-16,11 3-6 15,-1-2-1-15,3 0-2 16,3-1 1-16,0-1-2 0,11 8 0 15,1-3 0-15,2-1-2 16,11-2 0-16,-7-6-2 16,6-2 0-16,-2 4 0 15,0-8 0-15,6-6-1 16,0-2 1-16,7-9 1 0,-6 3 0 16,-5 3 1-16,-3-4 2 15,-9 4-1-15,-6 0 1 16,0 0-2-16,-5 3 16 15,1 5 0-15,-5 4 1 16,0 6 3-16,-1-6-17 16,-2 7 1-16,1 5-2 15,-2 9 0-15,-1 25-2 16,5-28 0-16,0 8-1 16,-2-3 1-16,-2-5-2 15,-4 3-1-15,1-2 1 16,-2-5 0-16,-2 3 0 15,2-7 0-15,-2-1 0 16,2-4 1-16,5-3 0 16,-1 1 1-16,2-1-1 15,2-1-1-15,0-1 0 0,1 0 0 0,0-1-2 16,0-1 1 0,0 1-1-16,11-2 0 15,11-5-2-15,29-6-3 16,-25 0-2-16,5 1 2 15,6-9 2-15,14-7 3 16,5 5 0-16,-16-7 0 16,5 5 0-16,-16 6 0 15,-6 5 0-15,13 13 2 0,-14 11 7 16,-4 5-1-16,-11 4 13 16,-7 8 5-16,-12-3 16 15,-5 1 8-15,-6 3 1 16,4-4-2-16,1 3-15 15,5-2-6-15,8-1-11 16,-14-4-5-16,22-2-4 16,-8-4 0-16,-3-3-1 15,20-5-3-15,-17-5-38 16,13-2-17-16,6-9 27 16</inkml:trace>
  <inkml:trace contextRef="#ctx0" brushRef="#br1" timeOffset="-189459.773">8760 14079 312 0,'0'0'206'15,"0"0"-21"-15,0-1-43 16,0-1-25-16,0 1-38 16,0 0-10-16,4 0-6 15,-3 0-1-15,-1 0 0 16,5 1-5-16,-5 0-13 16,0 0 0-16,2 0 1 15,-2 0 1-15,0 0-7 16,0 0-7-16,0 0-9 15,0 0-4-15,0 0-2 0,5 7-1 16,-3-4 5-16,-1 0 14 16,-1-3 18-16,0 0 7 15,0 0 0-15,0 0-4 16,0 0-27-16,0 0-9 16,0 0-8-16,-1 0-10 15,-6 12 7-15,-2-5 1 16,-56 31-2-16,31-25 0 15,3 0-1-15,0-1 0 0,17-6-2 16,-15 3 0-16,7-4-1 16,1-1 0-16,-8 2-1 15,6-5 0-15,-7 5-2 16,2 6-1-16,7-5 0 16,9 7 1-16,-5-6-1 15,6-2 0-15,8-1 0 16,-5-5-1-16,12 6-1 15,2 0 0-15,-3-2-2 16,3 0 1-16,6-4 0 16,-5-5 1-16,8 3 1 15,10-4 1-15,6 6-1 16,4-5 1-16,8 7 0 16,-13 6-1-16,0 1 1 0,-14 7 0 15,-8 3 0-15,-8 0 0 16,3 0 1-16,2-2 0 15,-15 6 1-15,13-3 0 16,-12 8 0-16,-5-3 0 16,13-2 0-16,-28 9 0 15,-5-11 1-15,4 7 1 16,-19-2 2-16,12-8 1 0,-7 8 8 16,3-8 3-16,3-6 7 15,-5 1 3-15,5-13-3 16,-6 0-1-16,13-5-4 15,1-3-4-15,7-8-7 16,16-2-2-16,-8-11-5 16,9-5 0-16,7 0-4 15,-9-1-1-15,17 9-19 16,1 2-34-16,-3 8-99 16,10-2-77-16,-13 7 137 15</inkml:trace>
  <inkml:trace contextRef="#ctx0" brushRef="#br1" timeOffset="-188390.529">8799 14419 326 0,'2'-3'222'0,"6"-3"33"16,-4 0-27-16,-2 4-36 15,-2-1-10-15,0 1-43 16,0 1-24-16,1 0-30 16,-1 0-12-16,0 0-33 15,0 0-3-15,0 0-8 16,0 0-9-16,0 1 11 15,0 0 0-15,0 14 0 16,-3 4-3-16,-9 39-9 16,3-23-3-16,-4 1-7 15,0 0-2-15,-4-7-2 16,4 3 0-16,-1-5-2 0,-1-6 0 16,6-3 1-16,-2-7 0 15,4-6 4-15,6 2 2 16,-9-8 3-16,1-6-1 15,13-2-2-15,-3-8-6 16,8-4-4-16,7-7 0 16,-5-11-3-16,3 2 0 15,9-2-1-15,-1 4 1 16,0 4 0-16,0 3 2 16,-1 10 1-16,-5 1 0 0,3 7 0 15,4 4 0-15,1 5 0 16,5 1-1-16,1 10 0 15,-6 1 1-15,0 7 0 16,-9 5 1-16,-7 0 1 16,-1 8 1-16,-6-3 0 15,-8 2 0-15,1 2 0 16,-5 1 0-16,-3-2-1 16,20 1 1-16,-17-8-1 15,6-8 0-15,-5-2 0 16,-11-7-1-16,13 1 1 15,-1 3 38-15,4-1-142 16,-9-2-89-16,1 3 128 0</inkml:trace>
  <inkml:trace contextRef="#ctx0" brushRef="#br1" timeOffset="-187173.976">9540 13728 569 0,'-8'-5'283'0,"8"5"-87"16,-1-6-25-16,10 1-54 16,-20 7-20-16,20 0-37 0,-13 4-20 15,-7 1-3-15,20-3 11 16,-10 7 5-16,-6 2 4 16,7-2-10-16,-7 1-9 15,-1 1-11-15,6-3-6 16,-7 2-8-16,2-2-5 15,-5-3-2-15,8 2-1 16,4-3 0-16,-1-1 0 16,1-4 1-16,0-1 2 15,0-1 0-15,0 0-1 0,0 0-2 16,-1 0-2-16,0 0-2 16,8-14-1-16,17-29-1 15,-16 30-1-15,11 5 0 16,-18-3-1-16,30 4 1 15,-5-1 1-15,-17 15-1 16,-9 6 1-16,9 3 1 16,-6 9-1-16,-2-5 1 15,10 4 1-15,-21 5 1 16,11-4 0-16,-4 2 1 16,-11-4 0-16,-4-1 0 15,-15 1 1-15,11-4-1 16,0 1 0-16,-8 2 1 15,7-9 0-15,-5 2 0 16,-6-11 0-16,13-5 1 0,-5-2-1 16,3-15 0-16,7 11 0 15,1-8-2-15,6 0-1 16,0 2-1-16,6-3-3 16,5 5-1-16,1 6-1 15,7 1 0-15,0 2 1 16,0-1 0-16,-1 5 1 15,-2 6 1-15,0 3 0 16,6 7 1-16,-1-3 0 0,3 0 1 16,0 0 0-16,0-4 0 15,6-4 0-15,-5-3 1 16,9-1 0-16,-5-3 0 16,4-4 0-16,5-5-5 15,-14-3-26-15,13-1-97 16,-8 4-75-16,4 0 117 15</inkml:trace>
  <inkml:trace contextRef="#ctx0" brushRef="#br1" timeOffset="-186658.919">10003 13554 903 0,'3'-4'412'0,"-10"4"-205"16,4 0-46-16,13 10-75 16,-22 4-24-16,10 8-15 15,-1 6-1-15,-14 8 16 47,10-17-3-47,-1 0-10 0,-15 51-5 0,1 2-31 16,-13-4-3-16,19-46-2 15,0 2 0-15,2-7-2 16,1-1 1-16,4-4 0 0,1-5-1 16,-2-7 1-16,6 0 0 15,0-4-45-15,-1-4 4 16,7-3-204-16,1 0-211 15,5-4 300-15</inkml:trace>
  <inkml:trace contextRef="#ctx0" brushRef="#br1" timeOffset="-186378.122">9789 13729 692 0,'-6'-3'401'0,"6"2"-98"32,0 0-35-32,6 1-84 0,-6 0-49 15,0 0-37-15,20 4-19 16,27 7-9-16,-18 2-18 16,1-7-7-16,1-1-13 15,0 4-5-15,-5-10-7 16,7 0-5-16,-6 3-5 15,4-3-2-15,-5-3 12 16,-14 3-47-16,-8-7-149 16,-1 1 128-16</inkml:trace>
  <inkml:trace contextRef="#ctx0" brushRef="#br1" timeOffset="-185598.099">10831 14362 673 0,'3'-3'351'0,"-1"1"-80"16,-3 0-30-16,0 0-66 15,0 1-31-15,0 0-54 16,1 0-11-16,0 1-16 16,0 0 0-16,0 3-4 15,-4 17-4-15,-10 33-9 16,3-24-4-16,-4 13-12 0,-2-1-7 16,1 7-8-16,-6-1-4 15,6-10-5-15,-1 1 0 16,2-9-2-16,4-2 0 15,3 0-1-15,4-6-1 16,1-4 1-16,3-6 0 0,-3-11 0 16,2-2-30-1,1-1-85-15,0 2-65 0,0 0-314 16,0 0 319 0</inkml:trace>
  <inkml:trace contextRef="#ctx0" brushRef="#br1" timeOffset="-185226.096">10610 14487 546 0,'-5'3'352'0,"4"-4"-21"16,-10 1-123-16,7 2-25 16,4-2-51-16,1 3-8 15,-1-3-12-15,2 0-5 16,18 2-9-16,26 1-8 16,-19-5-10-16,-2 2-3 15,6 0-8-15,2 0-9 16,3 9-15-16,10-9-8 0,-8 1-15 15,0-1-3-15,-3-12-8 16,-11 4-1-16,10-3-3 16,-7 0-3-16,-8 5-31 15,-1-3-41-15,-15 6 90 16,5 4-40-16</inkml:trace>
  <inkml:trace contextRef="#ctx0" brushRef="#br1" timeOffset="-171270.111">12115 14335 251 0,'0'-1'185'0,"0"-1"31"16,0-1-38-16,1 0-60 15,0 0-11-15,1 0-19 16,1-1-3-16,-2 1 7 16,-1 1 2-16,3 0-6 15,-1-1-8-15,1 0-15 16,2 0-3-16,-5 2-4 15,0 0-2-15,0 1-9 16,0 0-7-16,0 0-12 16,0 0-4-16,-2 4-9 15,1 9-3-15,1-1-6 16,1 29-2-16,3-29 0 16,-8-2-1-16,4 1 0 15,2 1 0-15,-4-4 0 0,1 0 0 16,2-5 1-16,-2-3 1 15,1-1 10-15,0 0 3 16,0 0 2-16,0 0-1 16,0 0-9-16,7-13-2 15,19-28-2-15,-16 20-1 16,-2 6 0-16,0-1-1 16,-9-1 0-16,0 2-1 15,1-1 1-15,-6 1-2 0,-3 8-2 16,2 4-3-1,-6 6-2-15,2 3-1 0,0-1 1 16,-3 1 0-16,-1 7 2 16,-5-2 1-16,1 7-1 15,-1 2 0-15,1-1 0 16,0 8 0-16,-9 1 1 16,9 1 0-16,3 4 1 15,-2 2 0-15,17 3 0 16,-3-2-1-16,5 1 1 15,-8-5 0-15,4-4 1 16,-9 2 0-16,11-4 0 16,-3-2 0-16,11-3 0 15,5 0 0-15,-21-5 0 16,21 6 1-16,-8-6 4 16,-4-1 1-16,14-2 2 0,-4-4 0 15,1-2-1-15,1-2-1 16,14-2 0-16,-6 0 1 15,3-7 0-15,7 4 1 16,-7-10 4-16,7-3 1 16,-1 6 3-16,-5-5 2 15,2 2-3-15,-5 1-3 0,8 5-4 16,-9-1-3-16,5 0-1 16,0 4 1-16,-15-5-2 15,3 4 0-15,-13 2-1 16,4 0-2-16,-6 2-11 15,0-1-24-15,1 0-103 16,0 0-86-16,0 0 135 16</inkml:trace>
  <inkml:trace contextRef="#ctx0" brushRef="#br1" timeOffset="-170585.134">12518 14535 827 0,'1'-5'410'0,"0"-3"-129"15,-7 0-42-15,6 4-61 16,0 3-32-16,-3 0-52 16,3 1-26-16,0 0-32 15,0 0-6-15,0 2-4 16,0 18 3-16,-4 31 1 15,-3-25-1-15,-8 5-4 16,6-5-3-16,4-3-7 16,-1 6-4-16,-6-13-4 15,16 4-2-15,-4 1-1 16,3-6-1-16,11-1 1 16,-19 2 1-16,1-12 0 15,2-2 0 1,1 1 9-16,0-3 6 0,0 0 5 0,-1 0 0 15,1-1-9-15,0 0-7 16,0 0-5-16,0-5-3 16,-1-9 0-16,16-23-1 15,9 28 0-15,-10-8 0 16,6 2 0-16,-1 4 0 16,-4-15 1-16,2 9-1 15,3-1 2-15,1-10-2 16,-2 9 0-16,3-1-1 0,2 10 0 15,-4-4 1-15,6 6 1 16,-2 1 0-16,0-2 0 16,-7 9 0-16,4 1-1 15,-4 2 3-15,-13 3-52 16,20-2-50-16,-19 2 64 16</inkml:trace>
  <inkml:trace contextRef="#ctx0" brushRef="#br1" timeOffset="-169135.605">13725 14439 586 0,'-1'0'301'0,"1"0"-94"16,-1 0-33-16,1 0-69 16,0 0-15-16,0 0-8 15,0 0-2-15,-1 0 4 16,1 0 0-16,0 0-7 16,4 6-8-16,10-1-9 15,15 30-5-15,-27-34-5 16,2 1-2-16,6 8-2 15,1-5-5-15,-9 3-2 16,15 1-1-16,7-10-5 16,10-1-2-16,8-2-5 15,-10-3 1-15,9-1 7 16,2 1 3-16,12-5 1 16,-4 1-3-16,12 4-13 15,4 2-5-15,-6 1-9 0,-2 2-2 16,-14 0-2-16,-7-2 0 15,-9 5 0-15,-4 2-1 16,-6 0-1-16,-2 6 1 16,-2 1-1-16,-7-6-1 15,-2 4 1-15,-6-7 0 16,-4 0 1-16,4-1 2 16,-2 0 1-16,1 0 0 15,0 0 2-15,0 0 1 0,0-1-2 16,0 0 0-16,0-1-4 15,0 1-3-15,-7-12-6 16,0-1-4-16,-18-29-4 16,15 27 0-16,-2 4 2 15,0-2 2-15,-1 7 4 16,-5-1 0-16,-1 4 2 16,4 2 0-16,-6-1 1 15,-2 0 0-15,-1 3 1 16,5-1 1-16,11 0 1 15,8 1 0-15,12 1 0 16,-2 1-1-16,-4 3-5 16,3-3 0-16,-12-2-1 15,6 0 2-15,8 1 4 16,6 2 1-16,21 6 1 0,-8-2 1 16,9 0 0-16,-2 4 2 15,-1-5 0-15,0 1-1 16,-1 1 1-16,-4-1 0 15,-2 1-1-15,1 2 0 16,-5 0 0-16,8-4 0 16,-23-1 1-16,4-1 1 15,-10-2 2-15,-9 0 2 16,6-1 8-16,-1-1 1 0,0 0-1 16,0 0-4-16,-10 1-7 15,-18 0-2-15,-8 0-1 16,7 2-1-16,-7 0 0 15,16 9 0-15,-18-4 0 16,15 4 0-16,-3-3-1 16,-3-6 0-16,3 6 0 15,5-2-1-15,0 3 1 16,8-5-1-16,0-6 0 16,4 3 0-16,10-1-1 15,-6 2-1-15,-4 7-1 16,3-12-2-16,7 4-1 15,-6 3 0-15,11-4-27 16,3 4-34-16,1-3-155 0,14 3 144 16</inkml:trace>
  <inkml:trace contextRef="#ctx0" brushRef="#br1" timeOffset="-165571.999">15765 14117 387 0,'-6'1'221'0,"8"-3"-32"16,6 0-31-16,-8 3-43 15,4-3-19-15,-1 2-10 16,-3-1 3-16,0-1 2 16,0 2 5-16,0 0-6 15,0 0-4-15,0 0-5 16,-1 0-2-16,1 0-7 16,0 0-3-16,0 0-6 15,0 0-2-15,0 0-10 16,0 0-6-16,0 2-14 0,-3 3-8 15,-8 10-6-15,-37 21-4 16,11-30-4-16,-2 13 0 16,7-2-3-16,-9-4 0 15,2-4-2-15,5-2 0 16,3-2-1-16,4 4 0 16,2 1-1-16,3-5 0 15,4-3-1-15,-1 3 0 16,12-2-1-16,1-2-1 15,-2 1-4-15,14-2-3 0,2 1 1 16,1 0 0-16,11 2 6 16,5 2 0-16,-1-5 1 15,1 4 0-15,10-1 0 16,-3-1 0-16,3 4 0 16,3 2 0-16,-5 3 0 15,0 0 0-15,-11 5 0 16,3 0 0-16,-9 3 0 15,-4 5 0-15,-13 4 0 16,-3-3 0-16,-15 3 2 16,-9 5 1-16,6-10 2 15,-10 7 0-15,-4-4 1 16,2-7 1-16,-4 5 1 16,1-8 4-16,-4-5 10 0,3-4 2 15,4-7 3 1,3 2-1-16,6-11-9 0,2 9-2 15,0-10-3-15,5-7-1 16,-6 9-2-16,4-18-3 16,2 1-2-16,-1 2-4 15,12-10-8-15,-3 8-14 16,11 3-42-16,3 2-32 0,3 4-87 16,4 7-60-16,11 5 153 15</inkml:trace>
  <inkml:trace contextRef="#ctx0" brushRef="#br1" timeOffset="-164770.84">15974 14363 573 0,'21'-38'311'0,"-21"26"-52"16,0 2-28-16,2 1-44 15,0 6-19-15,0 1-31 16,1-1-23-16,-3 3-38 15,0 0-15-15,0 0-23 16,0 4-2-16,0 18 2 16,-6 32-3-16,-6-23-5 15,3 3-5-15,-4 1-8 16,0 6-2-16,4-6-6 16,-4-6-2-16,3-4-1 15,-1-9 0-15,2-11 3 16,6 4 5-16,2-10 11 0,0-1 4 15,1-3-2-15,-1 4-5 16,0 0-14-16,2-22-4 16,11-35-4-16,5 24-1 15,0 1-3-15,0 6-1 16,3 3 0-16,-1 3 0 16,5 5 0-16,4-2 0 15,2 8-2-15,5-1 0 0,-9 6-2 16,1 3 0-1,4 6 1-15,-16 4 1 0,8 3 5 16,1 0 2-16,-12 4 0 16,10 5 2-16,-10 5 0 15,-9 4 3-15,-8 9 3 16,-2-11 2-16,-12 9 0 16,12-5-1-16,4-16-3 15,5 20-2-15,5-22-1 16,-13 3-1-16,6 3 0 15,-11-16-24-15,3 2-98 16,8-1-107-16,0-1 135 16</inkml:trace>
  <inkml:trace contextRef="#ctx0" brushRef="#br1" timeOffset="-163904.09">17386 14216 558 0,'8'-5'340'16,"2"-8"-49"-16,0 5-58 16,-6 1-24-16,-5-2-31 15,3 6-21-15,-3 5-35 16,1 7-22-16,0 2-39 16,-4-5-10-16,1 9-16 0,0 3-2 15,-6 7 3-15,0 7-1 16,-3 1-4-16,-2 0-3 15,2-1-10-15,-1 3-5 16,2 2-5-16,-1 0-1 16,3-4-1-16,-5 1-1 15,6-10 0-15,0-1 0 16,-6-6 0-16,10 2 0 16,-4-3 2-16,7-2 3 15,-4-7-13-15,-3-11-20 16,7-2-54-16,-11-3-45 0,17-5-120 15,-5 1-87-15,-2-12 205 16</inkml:trace>
  <inkml:trace contextRef="#ctx0" brushRef="#br1" timeOffset="-163554.171">17199 14328 886 0,'-6'-4'427'0,"-1"1"-158"0,-3 2-37 16,12 2-60-16,-1-1-30 16,-3 0-42-16,2 0-19 15,0 0-24-15,0 0-2 16,26 7 3-16,37 10 0 15,-25-6-4-15,-11-7-6 16,6 0-10-16,-2 0-6 16,-4-4-9-16,6 1-5 15,5-1-6-15,6 0-3 16,-18-5 0-16,2 1 0 0,-14 1 6 16,-11-3-26-16,18 8-117 15,-11 1-93-15,-10 5 123 16</inkml:trace>
  <inkml:trace contextRef="#ctx0" brushRef="#br1" timeOffset="-160737.698">18574 14231 511 0,'25'-34'315'16,"-35"32"-47"-16,11-10-69 15,-5 8-29-15,0 5-33 16,10-6-10-16,-16 10-19 15,11-6-7-15,0-5-20 16,6 9-13-16,-4-3-28 0,-10 2-10 16,3 5-14-16,-1 3-2 15,4 2 2-15,3 2 1 16,-5 1-5-16,2 1-3 16,2 2-4-16,-4-4-1 15,5 3 0-15,-4-6-1 16,-10-2 0-16,14-2 0 15,-7-5 0-15,4 3 2 16,3-4 4-16,-3-1 3 0,1 0 3 16,0-1 1-16,0 0-4 15,0 0-3-15,1-5-4 16,5-11-1-16,18-27-1 16,-19 30 0-16,-5-4 0 15,9 4-1-15,-5-7 1 16,2 1 1-16,5 2 0 15,-6-1 1-15,-9 14-1 16,2-7-1-16,-6 7-3 16,-2-1-2-16,5 5-7 15,0 3 0-15,-8 5-1 16,2 8 3-16,-4 1 3 16,-17 8 1-16,-1-1 2 15,-4 5-1-15,5-1 1 16,6-3 0-16,5 4 0 0,3-2 0 15,-1 0 0-15,4 1 0 16,-5 2 0-16,3 5-1 16,-1-1 0-16,-1 0 1 15,12 1 1-15,-7-6 0 16,3 5 0-16,-3-2 0 0,2-2 2 16,13-5 1-16,-3-8 0 15,6 0 0 1,8-9 0-16,-9 5 0 0,13-6 1 15,7-3 1-15,-1-3 3 16,7-1 1-16,2-2-2 16,-1-3-1-16,1-2-1 15,6 0-1-15,2-3 1 16,3 4-1-16,-15-1 1 16,0-4-1-16,-11 3 0 15,-1 1 0-15,5-2 0 16,-17 8 0-16,4-7 0 15,0 4 0-15,-3 5-4 16,7-5-13-16,-15 12-64 16,-7-4-43-16,1 3-119 15,2 3-101-15,11-4 219 16</inkml:trace>
  <inkml:trace contextRef="#ctx0" brushRef="#br1" timeOffset="-160070.164">18872 14430 663 0,'31'-32'419'0,"-31"24"-32"15,3 5-155-15,-8-3-28 16,5 5-81-16,-4 1-28 16,1 5-38-16,3 7-14 15,-6 5 3-15,3 10 6 16,-6 4 4-16,0 7-1 16,-3 5-2-16,-2-14-7 15,2 4-14-15,-1-3-6 16,5-6-12-16,-1 4-3 15,5-8-5-15,-1-8-1 0,1-2 2 16,3-4 1-16,2-7 16 16,1 1 2-16,-2-1 0 15,0 0-2-15,5-16-15 16,10-45-3-16,-5 23-1 16,1-6-2-16,4-4-3 15,-1 7 0-15,4 7-1 16,-2 7-2-16,2 9 1 15,-2 3-2-15,0 4-2 16,3 3-2-16,-7 3-1 16,7 2 0-16,11 4 2 15,-8 0 0-15,8 3 4 16,-9-1 1-16,-4 2 2 16,0 1 8-16,-3-5-64 15,5 3-53-15,-7 2 69 0</inkml:trace>
  <inkml:trace contextRef="#ctx0" brushRef="#br1" timeOffset="-158837.353">19531 13746 442 0,'-8'-2'265'0,"8"5"-26"15,-3-2-44-15,3-1-70 16,0 0-26-16,-1 0-36 15,0 0-9-15,-1 0-2 0,2 0 6 16,0 0 8-16,0 0 1 16,9 0-8-16,0-1-3 15,19-3-4-15,25-14-2 16,-26 11-6-16,11-1-7 16,-11 8-15-16,0 5-7 15,-4 1-9-15,-7 5-2 0,-7-3 0 16,-2 0-1-16,-6 2 4 15,-1 3 3-15,-2 1 4 16,-4 5 1 0,-8-1-1-16,0 0-2 0,-11-8-2 15,-5 0-2-15,3-4 1 16,-4-1-1-16,8 1 1 16,8-1 0-16,-8-5 1 15,3-3 0-15,10 0-1 16,-5-2 0-16,21 1-4 15,-4 0-3-15,0 1-3 16,3-1-3-16,-2 0 0 16,9 0-1-16,-6-1-1 15,12 3 0-15,-5 2-1 16,5 3 1-16,4 6 0 16,-7-2 2-16,1 3 1 0,-5 3 1 15,0-1 2 1,-1 1 0-16,-6 3 2 15,-2-1 2-15,-5-2 0 0,-4 0 3 16,-3 0 3-16,-9 3 1 16,0 1 2-16,-7-1 0 15,-1-5 0-15,0-2 2 16,-1-5 5-16,18 1 3 16,-17-5 3-16,-2-5 0 0,2-2-3 15,-16-3-3-15,18-4-5 16,4 2-2-16,0-2-5 15,12 2-2-15,-5-4-1 16,9 2-2-16,6 1-3 16,-3-2-8-16,2 3-37 15,-6-1-31-15,1 0-113 16,5 1-85-16,6 5 172 16</inkml:trace>
  <inkml:trace contextRef="#ctx0" brushRef="#br1" timeOffset="-158239.228">20122 13546 585 0,'0'-10'387'16,"6"1"-25"-16,1 7-115 16,-6-3-32-16,6 5-65 15,-5-1-28-15,2 5-38 16,-5-1-16-16,0-3-9 0,0 1 2 15,-2 24-8-15,-36 33-6 16,16-22-12-16,8 7-6 16,-4-6-9-16,6 0-3 15,13-6-4-15,-8-6-4 16,4 0-2-16,-15-1-1 16,0-1-1-16,11 0-1 15,-11-4 0-15,14-5 0 0,3-3 1 16,-12-4 3-16,13-6-6 15,-2-1-13-15,1-2-47 16,2 1-35-16,0 0-79 16,0-1-71-16,1-15 157 15</inkml:trace>
  <inkml:trace contextRef="#ctx0" brushRef="#br1" timeOffset="-157951.862">19942 13678 563 0,'5'-5'370'0,"-13"-5"19"16,10 7-104-16,9 1-66 0,1-3-32 15,7 6-46-15,3-2-18 16,2 0-32-16,6-4-13 15,7 5-16-15,-1-1-5 16,1 3-18-16,-3 3-7 16,-6 1-11-16,2-3-6 15,-1 0-5-15,-3-1 0 16,-3 0-2-16,-5 2-25 0,0-9-75 16,-8 5 228-16,-19 9-132 15</inkml:trace>
  <inkml:trace contextRef="#ctx0" brushRef="#br2" timeOffset="-141251.989">8526 15928 152 0,'1'-1'100'0,"1"-2"3"16,4 0-5-16,1-1-10 16,-3 2-7-16,-2 1-2 15,-2-1-1-15,0 1-8 16,0 0-3-16,0 0-19 16,4-3-12-16,-4 3-17 15,0 0-7-15,3-4-6 16,-1-2-2-16,-2 5-2 15,0 1 0-15,1-2 0 16,3-1 0-16,-2-1 30 16,1 1 18-16,-1 0 36 15,-2 2 16-15,0 1-4 16,0 0-6-16,0 0-19 16,1 0-9-16,-1 0-13 15,4 0-5-15,-4 0-6 16,0 0-5-16,0 0-1 15,0-1 3-15,0 1 5 0,0 0 3 16,0 0-2-16,0 0-3 16,0 0-9-16,0 0-4 15,-1 0-6-15,0 0-4 16,0 0-1-16,0 0 0 16,0-1-2-16,-9 1-2 0,-12 2-3 15,-33 9-2-15,36-1-2 16,-15-3-1-16,8 9-1 15,5-5 0-15,-6 5 0 16,5 1 1-16,4-10-1 16,1 5 0-16,5-8-1 15,5-1-1-15,-1 1-1 16,4-8 0-16,4 4-1 16,0-1-2-16,0 2-2 15,0-1 0-15,0 0 0 16,0 0 2-16,4-1 2 15,11 2-1-15,30 5 1 16,-26 0-1-16,1-2 1 16,0 13-1-16,-1-11 0 15,6 17 0-15,-10 0 0 16,7-12 0-16,-13 9 0 16,-9-8 2-16,1 8 0 0,-5 3 0 15,-4-3 2-15,2-2-1 16,-5-1 2-16,-7-2-1 15,2 1 2-15,-3-1 1 16,2-1 2-16,1-5 0 16,-6-1 0-16,-2-5 1 15,0-1-1-15,-5-3 2 0,0-4 0 16,7-1 0-16,-12-7-1 16,20-2-3-16,-3 1-3 15,-1 2-1-15,17 3-1 16,-20 2 0-16,20 2-3 15,-2 0-1-15,3 5-32 16,5 0-38-16,-4 0-108 16,-1 1-101-16,8 0 174 15</inkml:trace>
  <inkml:trace contextRef="#ctx0" brushRef="#br2" timeOffset="-140452.149">8724 16067 376 0,'-2'-9'249'0,"-6"-2"12"16,-12-25-31-16,26 32-56 15,-1-1-26-15,-1 1-34 16,-4-1-6-16,1 3-18 15,2-5-13-15,-3 8-30 16,1 1-15-16,-2 2-12 16,1-4 0-16,-1 4 1 15,0 12 1-15,-5 30-4 16,0-23 0-16,-6-3-3 16,4 0-2-16,0 7-4 15,-2-7 0-15,-3 1-3 0,4-1-1 16,4-2 1-16,-11-2-1 15,23-4 2-15,-3 1-1 16,-7-10 7-16,8-3 4 16,-13-2 2-16,2-7 0 15,7 0-8-15,-3-2-5 16,17-2-4-16,-9-5-1 16,1-2-1-16,9 2 0 0,-9-4 1 15,6 1-1-15,9 3 0 16,-2-3 0-16,2 6 0 15,-2-4-1-15,-6-1 0 16,3 9 0-16,-6-1-3 16,4 8 0-16,-2 8-1 15,0-3-1-15,-1 7 3 16,0 3 0-16,-3-4 3 16,-3 6 0-16,-1 2 0 15,1-2 1-15,-4 3-1 16,1-3 2-16,-2 2-1 15,-2-3 1-15,-3 1 2 16,0 2-1-16,-5-6 1 16,1 4 0-16,0 1 0 15,0-3 0-15,4 7-10 16,-5-7-35-16,5 0-98 0,4 3-65 16,-3 0 115-16</inkml:trace>
  <inkml:trace contextRef="#ctx0" brushRef="#br2" timeOffset="-139352.199">9306 15572 356 0,'5'-27'215'0,"-3"25"-9"16,1 2-20-16,3 4-33 16,-6-4-17-16,0-1-21 15,0 1-3-15,-1 0-3 16,0 0-3-16,0 0-20 16,0 0-14-16,-4 7-28 0,-1 3-10 15,-2 4-13-15,-17 23-5 16,18-27-7-16,-2-1 0 15,3-1 0-15,2-6 1 16,5 0 5-16,-2-2 0 16,1-1-2-16,0 0-3 15,0 0-10-15,0 0-2 16,4-5-4-16,11-11 1 16,21-25 0-16,-25 31-1 15,0 6-1-15,1 5-1 0,-2 5-2 16,1 5 1-16,0 6 2 15,-10 1 2-15,-1 3 3 16,-4 1 2-16,-6 2 0 16,3-5 2-16,-1 7 0 15,-4-1 1-15,-5-4 0 16,-3 9 1-16,0-12 2 16,1 3-1-16,0-4 3 15,0-5 0-15,-1-2 0 16,-4-6 0-16,6-5 1 15,-2-7 0-15,5-2-2 16,11 0-3-16,-5-2-4 16,16 3-1-16,3-4-4 15,-11-1 0-15,9 3 0 16,-3 1 0-16,-2 4-4 0,-3 2-3 16,10 8-1-16,-8 0 1 15,8 8 4-15,13 4 3 16,-16-4 3-16,9 2 2 15,-6 1 0-15,1-1 2 16,1-2 1-16,-1-4 1 0,-2-7 11 16,2 4-21-1,4-7-84-15,-4-3-66 0,4-7 83 16</inkml:trace>
  <inkml:trace contextRef="#ctx0" brushRef="#br2" timeOffset="-138917.656">9751 15448 509 0,'-10'-3'322'15,"0"5"12"-15,2 4-107 16,-2 3-77-16,1 7-35 16,7 3-51-16,-6 1-14 15,5 3-14-15,0-9-3 16,-7 6-1-16,8 3-2 0,-5-3-7 15,0 5-3-15,5-5-6 16,1-4-3-16,0 1-1 16,-1-2-2-16,-3-2 0 15,-3-3 0-15,0 0 1 16,-4 2-2-16,0-9-28 16,1 5-27-16,4-7-70 15,4-4-48-15,3 1-148 16,8-3 197-16</inkml:trace>
  <inkml:trace contextRef="#ctx0" brushRef="#br2" timeOffset="-138656.327">9591 15596 798 0,'-6'-4'382'16,"27"3"-130"-16,-9 1-37 16,1 0-66-16,-2-6-24 15,3 6-43-15,-4-1-16 16,6 1-14-16,8 1-8 16,-5 3-15-16,4-1-5 0,-5 0-10 15,-2 1-3-15,-2-4-1 16,-4-2 8-16,0 2-76 15,-3-1-88-15,1 1 96 16</inkml:trace>
  <inkml:trace contextRef="#ctx0" brushRef="#br2" timeOffset="-137818.646">10182 15986 779 0,'3'-10'359'0,"-2"4"-146"15,1 5-25-15,-3 0-65 16,0 0-27-16,0 1-51 16,0 0-16-16,-2 8-4 15,-4 17 1-15,-11 29 5 16,11-25 1-16,-11 3-2 15,6 0-4-15,-6-3-7 16,15 5-4-16,2-8-4 16,-7-3-2-16,1 6 0 15,-10-7 0-15,12-7-1 16,3-3 2-16,5-12-21 16,-1-9-32-16,-5 3-120 15,0-9-102-15,5-8 160 16</inkml:trace>
  <inkml:trace contextRef="#ctx0" brushRef="#br2" timeOffset="-137553.447">10086 16069 714 0,'-3'-8'407'16,"4"4"-69"-16,-8 2-120 15,-1 2-32-15,10 0-56 16,3 0-26-16,15-2-42 16,2-3-6-16,1 4-5 15,-2-1-4-15,5 0-9 16,2-1-9-16,-4-1-14 16,-4 0-3-16,1 3-5 15,-8 0 27-15,4 4-118 16,-3-2-97-16,-11 14 120 15</inkml:trace>
  <inkml:trace contextRef="#ctx0" brushRef="#br2" timeOffset="-136519.944">11068 15928 371 0,'-6'-41'251'0,"12"30"-4"15,0 4-65-15,-4-3-21 16,3 6-28-16,0 0-7 16,-1 2-17-16,-4 4-7 15,-3 1-18-15,2-3-18 0,-3 5-17 16,-7 12-7-16,-18 33-6 15,11-34-3-15,3 4-9 16,5-2-4-16,2-2-7 16,-2-3-2-16,8 0-2 15,0-3 0-15,-4-3 3 16,13 1 2-16,-8-10 1 16,-2-4-1-16,3-3-6 15,3-8-4-15,3 1-4 16,1 0-3-16,14-1-3 15,-8 0-2-15,18 5-1 16,-10-4 2-16,-3 13-2 16,3 1-1-16,-5 7 1 15,3 14 0-15,-7-4 3 16,-5 8 3-16,-3-4 1 16,-5 0 0-16,-4 9 3 15,-4-3 2-15,-5 4 2 0,-4 0 1 16,-4-2 1-16,0 3 1 15,-9 0 0-15,-3-6 0 16,4-1 2-16,-6-2 1 16,9-10 1-16,0-1 0 15,3-6 0-15,1-2 1 0,5-8-1 16,-2-4-2-16,2-5-2 16,5-8-2-16,1 2-4 15,6 4-2-15,3-2-1 16,5 3-3-16,6-1-2 15,0 3-2-15,3 4 0 16,-1 1 0-16,3 7 1 16,-2 1-1-16,4 4 0 15,1 6 1-15,-1 5 3 16,-1 0 1-16,-3 5 2 16,2-2 1-16,-3-1 0 15,17 0 1-15,-5 1 1 16,-6-3 0-16,-2-4 3 15,-8 5-4-15,4-14-79 16,-1-1-73-16,6-4 92 16</inkml:trace>
  <inkml:trace contextRef="#ctx0" brushRef="#br2" timeOffset="-135919.097">11447 16104 660 0,'-9'-1'346'0,"4"1"-99"16,1 0-42-16,3 0-67 16,0 0-18-16,1 0-2 15,0 0-15-15,3 2-9 16,12 4-5-16,12-2-26 16,31-2-10-16,-32-11-25 15,12 2-6-15,-12-5-8 16,1 2-1-16,-9-6-2 0,-7-3 0 15,-10 0 0-15,-6-3 0 16,-1 8-2-16,-4 10-3 16,-8-4-6-16,0 8-1 15,-13 7-3-15,4-2 2 16,-2 11 0-16,-5 0 0 16,11-1 1-16,-7-1 1 15,14 3 0-15,4 1 0 0,-4 0 0 16,15 2 0-16,-8 1 1 15,14-1 0-15,-3 0 1 16,-8 5 0-16,-4-5 0 16,16 7 0-16,4 1 0 15,-6-9 1-15,16-1 0 16,-18-7 1-16,14-3-1 16,16 0 1-16,-6-8-10 15,7-1-35-15,-1-13-123 16,-5-3-210-16,6-3 236 15</inkml:trace>
  <inkml:trace contextRef="#ctx0" brushRef="#br2" timeOffset="-135615.824">11940 15793 587 0,'1'-2'405'0,"-5"0"21"0,2-2-181 16,1 3-46-16,0 0-78 15,1 1-22-15,0 0-36 16,13 4-1-16,7 0-1 15,29 6-12-15,-19-9-21 16,-10-1-8-16,6-2-7 16,-6-2 16-16,0-4-114 15,-6 2 70-15</inkml:trace>
  <inkml:trace contextRef="#ctx0" brushRef="#br2" timeOffset="-134568.183">12657 16142 583 0,'-1'-1'346'16,"-1"0"-58"-16,-2-9-91 16,2 2-33-16,1 1-34 15,1 1-6-15,0 1-13 16,1 0-12-16,1-2-33 16,-2 5-19-16,3-2-22 15,13-2-1-15,33 0-3 0,-18 12-2 16,0 0-2-1,12 0-1-15,0-2-1 16,-2 0 0-16,11-2-3 0,-6-2 0 16,1-2-1-16,-2-1-1 15,-7-4-3-15,1 2 0 16,-5-1 0-16,1-5-2 16,-4 6 0-16,-8 0 0 15,-10 2-2-15,0 3 0 16,-5 0-3-16,-6 0-2 15,-8 2 2-15,-15-3 0 0,11 2 2 16,11 2 2-16,7-1-1 16,-9 9 0-16,-16-10 1 15,-8 6 2-15,9-5 1 16,7-5 0-16,-5 0 1 16,-1-6-1-16,-4 4-1 15,3-2-1-15,8 5 0 16,-3-5-2-16,4 0 1 15,2 7 1-15,1-6 3 16,5 8-1-16,5-6 0 16,-4-1-2-16,7 8-3 15,1-3-1-15,1 1-1 16,6-1-1-16,7-4 1 0,10-1 0 16,0 8 2-16,-4 3 1 15,-3-2-1-15,-18 5 0 16,13-5 0-16,1 1 1 15,-8-1-1-15,11 1 1 16,-22-1-1-16,-2 0 2 16,-4 3 5-16,-2-6 2 15,4 4 8-15,-3-3 1 16,2-2-1-16,-8 1-2 16,-20 3-6-16,-27 1-3 0,34-5-2 15,12-2-2-15,-4 4-2 16,-3 3 0-16,-7 1 0 15,-1 3 0-15,8 1-1 16,-8-1 0-16,15 1-1 16,-5-1 0-16,2 1 0 15,6-1 0-15,0 2-2 16,7-1 3-16,4 1-57 16,3 0-45-16,10-7 63 15</inkml:trace>
  <inkml:trace contextRef="#ctx0" brushRef="#br2" timeOffset="-133654.063">14455 15735 386 0,'6'-3'255'0,"0"-1"-21"16,28-11-46-16,-29 16-21 16,2 0-24-16,-2 2-14 15,-5-1-9-15,-2-2 0 16,0 0 1-16,1 0 0 16,0 0-14-16,-8 1-16 15,-17 4-32-15,-32 12-15 0,19-7-21 16,5 3-6-16,-10-3-7 15,9-3-2-15,5-1-2 16,-3-1-1-16,14 1-2 16,0 3 1-16,4-3-1 15,4-4-1-15,9 5-1 16,-7-6-1-16,9 0-5 16,1 2 0-16,-1-2 0 15,0-1 1-15,0 0 3 16,25 12 0-16,28 22 1 15,-17-15 0-15,-10 3 0 16,8 1 0-16,1-5 0 16,-8 6 0-16,3-5 1 15,-14 3-1-15,-9 0 0 0,-9-4 0 16,-3 7 1-16,-11 0 2 16,-12-3 2-16,12 1 1 15,-16-5 4-15,-1 0 2 16,14-2 10-16,-12 0 7 15,3-10 9-15,0-4 0 16,-7-3-6-16,4-8-4 16,9 2-10-16,2-4-1 15,4-3-5-15,1-4-2 16,0-6-6-16,8 0-3 16,2-1-6-16,1-2-5 0,5 6-26 15,-1 1-19-15,4 7-74 16,5 7-46-16,-3 4-211 15,-1 2 243-15</inkml:trace>
  <inkml:trace contextRef="#ctx0" brushRef="#br2" timeOffset="-133001.893">14689 15947 639 0,'2'-19'401'0,"-3"12"3"15,-2 7-148-15,8 0-113 16,-15 7-44-16,8 7-59 16,-5-1-11-16,-8 6-8 15,12-1 4-15,-4 6 8 16,-4 2 0-16,1 3-5 15,0-1-4-15,-3-10-7 16,9 2-4-16,-3-5-2 16,3-4-1-16,2-4 1 15,1-3 7-15,1-5 5 16,2-5-1-16,-2 5-3 16,0-1-7-16,10-23-9 15,20-26-2-15,-8 16-3 0,7 5-1 16,4 3-1-1,-4 0 0-15,-2 8 1 16,-5-9 0-16,2 11 0 0,3 0 0 16,1 10-1-16,2 12-1 15,-9 4 1-15,-3 7 0 16,-3 14 3-16,-5-7 1 16,-9 9 6-16,-2 0 2 0,-3-4 2 15,-2 6 0-15,-5-9 0 16,2-1-3-16,-3-3 0 15,0 2-1-15,6-5 2 16,-4-4 9-16,6-7-149 16,3-5-10-16,10-8 74 15</inkml:trace>
  <inkml:trace contextRef="#ctx0" brushRef="#br2" timeOffset="-128601.166">8230 17063 165 0,'33'-18'153'16,"-28"15"9"-16,-4-6-2 15,3 5 0-15,-1-1-19 16,1 1-4-16,-3 4-4 16,1 0-9-16,-2 0-19 15,0 0-7-15,0 0-19 16,0-1-11-16,0 1-20 16,-1 0-10-16,0 0-10 15,0 2-5-15,-4 14-2 0,-3 34-3 16,4-24-5-16,1 6-1 15,-2 2-5-15,1-4 1 16,2-3-2-16,0-6 0 16,0-7 0-16,1-4 1 15,-2-11 0-15,3 5 4 16,0-6 15-16,0 2 4 0,0-1 1 16,0 0-2-16,4-18-17 15,4-42-3-15,-4 32-2 16,-2 6-2-16,1-7-1 15,2 6 0-15,-3 0-1 16,-2-1-1-16,-1 8 0 16,-3 2-1-16,-3 6-1 15,-3 3-2-15,-7 6-3 16,2 3 0-16,-2 8 1 16,0 1 2-16,-5 4 1 15,-1 8 0-15,-1-3 1 16,-11 3-1-16,14 9 1 15,5-8-2-15,2 7 1 16,6 1 0-16,-3-10 1 16,-1 7-1-16,0-5 0 15,5-2 1-15,7-1-2 0,0-2 1 16,4 0 0-16,3-1 0 16,-7 1 1-16,5-5 0 15,11-3 0-15,-6 2 0 16,5-2 0-16,6-2 1 15,-10-1 0-15,-2-4 1 16,20-2 0-16,-13-3 0 16,6-9 1-16,11 2 0 15,-14-4-1-15,12 3 1 16,-5 3-1-16,-5 0-1 0,-9 0 1 16,-3 1-1-16,0 0 1 15,-5 0 0-15,6 4 0 16,-1-3-1-16,-2 3 2 15,5-1-1-15,-12 0 1 16,1-4 0-16,-1-1 0 16,0 6-12-16,0-1-48 15,0 1-44-15,0 0-147 16,0 0-234-16,0 0 316 16</inkml:trace>
  <inkml:trace contextRef="#ctx0" brushRef="#br2" timeOffset="-128052.682">8486 17227 833 0,'1'-4'385'0,"-1"5"-166"15,0 4-51-15,-1-5-69 16,-1 0-24-16,-2 14-23 16,-4 3-3-16,-7 37-4 15,2-23 1-15,3-2-10 16,1-2-3-16,-2-5-11 15,3-4-4-15,2-3-7 16,5 3-1-16,-1-10 1 16,-3-2-1-16,5-6 8 15,0-4 4-15,-1 3 3 16,1 0 0-16,0 0-8 16,1-12-7-16,4-8-5 15,9-29-2-15,0 27-1 0,-1-1-2 16,10-5 0-1,7 9 0-15,-8 6 0 0,2-3 0 16,-11 9-1-16,-1-6 0 16,-12-3-1-16,7 3 1 15,9 6 1-15,-15 3 0 16,16 5 1-16,-10 10 1 0,2-10-1 16,9 4 7-16,-1-4-64 15,8-3-72-15,5-13 84 16</inkml:trace>
  <inkml:trace contextRef="#ctx0" brushRef="#br2" timeOffset="-125703.212">12384 17175 375 0,'-8'2'236'16,"9"-4"-33"-16,4 3-41 15,-6 0-24-15,1-1-19 16,0 0-5-16,-1-1-12 0,0 0-6 15,1 0-8-15,-2-1 0 16,1 1-8-16,0 0-8 16,0 1-25-16,0 0-16 15,0 0-19-15,0 0-3 16,0 0-4-16,0 0 0 16,1 0 1-16,-1 0-1 15,1 0 4-15,0 0 0 0,5 4-1 16,22 0 1-16,16 0-2 15,-15-9-1-15,-1-2-2 16,-4 7-1-16,20 1 0 16,-13-4-1-16,4 2 0 15,0-4 0-15,0-2 0 16,1 7 0-16,-1 1-1 16,1 6 2-16,-7-3-1 15,1 0 0-15,-20-1 0 16,2-3 0-16,1 0 1 15,-7-3 0-15,14 7 0 16,-9 1 0-16,-13-5-1 16,13 0 0-16,-9-1 1 15,7 4 0-15,-6-3 2 16,-9 6 0-16,-1-9 0 16,-16-6 0-16,17 5 0 0,-6-3-1 15,0 0 0 1,9-2 0-16,-13 0-1 0,0-5 0 15,5 4 0-15,-9-2-2 16,-5 1 0-16,9 3 0 16,-11 2 0-16,11 3-1 15,4 2 1-15,-2-1 0 16,6 0 1-16,1 1 2 0,3-3 3 16,1 2 4-16,2 2 2 15,2-4 1-15,0 3-5 16,0 0-2-16,0 1-5 15,4 0-2-15,13 0 0 16,31 5 0-16,-24-1 0 16,14 3 0-16,-9 2 2 15,3-1 0-15,-6 3 0 16,-16 0 0-16,7-4 1 16,-13 2-1-16,5-1 0 15,3-5 0-15,-6 2 2 16,6 1 1-16,-7-4 0 15,-4 4 1-15,-6-2 0 16,7-2 0-16,-16-2-2 16,-6 5 1-16,8 0-2 15,-3 2 0 1,9-3-1-16,-1 0 0 0,-8 8 0 0,1 3 0 16,-13 5 1-16,8-12 0 15,-7 3 0-15,3-4-1 16,9-7 0-16,-5 0-1 15,3 4 0-15,5 2 0 16,-1 10 0-16,0-10-1 16,6 5 1-16,-1-4-1 0,0-10 0 15,3 8 0-15,0-3 0 16,2 2 2-16,2 7-57 16,2-3-57-16,2-1 71 15</inkml:trace>
  <inkml:trace contextRef="#ctx0" brushRef="#br2" timeOffset="-124703.894">14165 16867 678 0,'1'-5'332'0,"-3"5"-132"0,0 8-51 15,-8-7-68-15,8 17-18 16,-4-2-8-16,-7-1-2 15,6 11-5-15,-5-4-4 16,2 0-6-16,5 0-5 16,2-2-10-16,0-2-3 15,1-7-3-15,-1-4-1 16,-2-7 15-16,6 0 4 16,3-4 2-16,3-6 1 0,7-3-17 15,-5-8-6-15,1-6-4 16,-4 1-2-16,3-2-1 15,-4-1-2-15,0 9-1 16,-1-4-3-16,-6 9-3 16,-3 8-2-16,-10-4-3 15,3 18-1-15,-6-2 1 16,1 6 1-16,-3 13 1 16,-6-3 1-16,1 6 1 15,-4-1 0-15,-1 4 1 16,-6 0 0-16,13 8 0 15,8 3-1-15,-1-2 1 16,-3-5-1-16,1-3 2 16,5-3-1-16,14-8 1 0,20 5-1 15,-11-4 1-15,0-5 0 16,3 6 3-16,-14-9 1 16,21-1 2-16,-3-4 0 15,-3-8 0-15,17 1 1 16,-7-10-1-16,4 7 0 15,0-1 1-15,-1-1-2 0,-5 1-1 16,-5-4 0-16,0-2-1 16,-1-2 0-16,-5 6 0 15,2 2 3-15,-3-2-54 16,-3 4-48-16,0-6-222 16,2-3 200-16</inkml:trace>
  <inkml:trace contextRef="#ctx0" brushRef="#br2" timeOffset="-124204.816">14402 17043 789 0,'-5'0'389'16,"-9"5"-130"-16,12 8-76 16,-8 2-52-16,-7 4-32 15,20 6-33-15,-17 0-3 16,7 4-15-16,-1-1-2 16,-7-3-7-16,6-2-10 15,8-3-12-15,4-3-4 0,-5 0-3 16,3 0-1-16,-12-10-1 15,-1 0-1-15,27-2 2 16,-20-5 4-16,6-2 5 16,8 1 1-16,-12-16-1 15,16-2-4-15,-9-3-6 16,6-7-1-16,-2 4-3 16,-2-2-1-16,14 0-1 15,-6 4 0-15,3 3-1 16,5 1 0-16,0 3-1 15,1 0 0-15,-5 2-1 16,3 2 0-16,-2-1 0 16,1 4 1-16,3 4 0 15,-4 0 0-15,-3 4-1 16,-1 0 36-16,-7 1-111 16,5 1 22-16,12-3 31 0</inkml:trace>
  <inkml:trace contextRef="#ctx0" brushRef="#br2" timeOffset="-123283.995">15011 16589 422 0,'-1'0'301'0,"0"0"3"16,0 0-101-16,0 0-32 15,0 0-48-15,0 0-12 0,0 0-15 16,0 0-5-16,1 0 0 16,0 0-5-16,0-1-13 15,10-1-7-15,4-2-20 16,31-4-9-16,-27 11-17 16,1-1-7-16,-6 2-6 15,-1 1 0-15,-10-5-2 16,3 8 2-16,-1-3 0 15,-4-1 1-15,-2 7 2 16,-8-5-1-16,-9 1-2 16,0 1-1-16,0-1-2 15,-2-1 1-15,7 1-1 16,2-2 0-16,5-4-1 16,4 7-2-16,3-7 0 15,0-1 0-15,-1 0-1 16,0-1 0-16,1 0 1 0,0 0-1 15,0 0 0-15,0 0 0 16,5 1 0-16,2 0-1 16,1 0 0-16,-2 1-1 15,1 2 1-15,0 1 0 16,1 17 1-16,23 19 0 16,-31-15 1-16,-2-3 1 15,-7-7 0-15,0 3 0 16,-3-10 1-16,0 8 0 0,-1-4 0 15,-2-4 2-15,-3-8-1 16,-1 2 0-16,-7-14 0 16,7 14 1-16,0 0-1 15,5-11 1-15,4 8-1 16,-6-21 0-16,-2 2-1 16,-3 2 0-16,15-5-2 15,8 5 0-15,-4-4-14 16,9 3-26-16,-10 6-87 15,3 1-70-15,16 5 116 16</inkml:trace>
  <inkml:trace contextRef="#ctx0" brushRef="#br2" timeOffset="-122869.86">15577 16440 1017 0,'-1'-8'441'0,"-4"4"-250"16,2 3-50-16,-7 5-75 16,3 11-21-16,0 1-11 15,-2 1 4-15,1 2 3 16,-4 2 0-16,0 2-1 16,2 0-9-16,-3 3-10 15,2 0-4-15,2 2-5 16,-1 5-2-16,4-4-1 15,-2-3 0-15,-1-1 2 16,4-7 0-16,2-10-6 0,-1 0-22 16,3-13-73-16,-1 0-73 15,-1-5 96-15</inkml:trace>
  <inkml:trace contextRef="#ctx0" brushRef="#br2" timeOffset="-122619.002">15396 16592 646 0,'-4'-3'375'0,"6"0"-44"16,-1 2-88-16,-1-1-75 16,0 1-34-16,4 0-37 15,15-1-13-15,26 0-29 16,-28 2-13-16,3 2-22 15,-3 1-8-15,4-2-6 16,-2 2-1-16,-4 3 33 16,-2-1-48-16,-5 2-115 15,-4 2 100-15</inkml:trace>
  <inkml:trace contextRef="#ctx0" brushRef="#br2" timeOffset="-121905.061">15940 17014 488 0,'-1'-7'327'0,"1"6"4"0,0-2-140 16,0 3-27-16,0 0-42 16,0 0-19-16,0 0-35 15,0 0-12-15,-1 0-5 16,0 3 3-16,-4 12 1 15,-11 32-2-15,0-21-13 16,2 4-7-16,2 5-9 16,-5 6-5-16,5-2-6 15,-2-9-3-15,-3-4-1 16,4-5-1-16,1-12 1 16,4 9 0-16,9-6 1 15,4-12 4-15,0 4-51 16,-4-6-37-16,5-3-117 15,-10 3-112-15,4-12 194 0</inkml:trace>
  <inkml:trace contextRef="#ctx0" brushRef="#br2" timeOffset="-121604.838">15837 17056 457 0,'-12'0'273'16,"5"0"-51"-16,0 2-54 15,4 0-21-15,12 2-17 16,-4-3 4-16,12 4-6 16,-10-3 2-16,3-1-10 15,5 0-11-15,1 1-17 16,11 0-14-16,-3-1-24 15,-1-1-13-15,-3-4-17 16,-1-1-5-16,-4-1-7 16,3 2 0-16,-7-1-7 15,3-2-39-15,-6 2-157 16,-1 0 133-16</inkml:trace>
  <inkml:trace contextRef="#ctx0" brushRef="#br2" timeOffset="-120621.879">16708 16891 369 0,'-22'2'272'16,"19"-2"52"-16,-7 4-103 15,5-1-66-15,11 1-29 16,-2 4-32-16,3-5-9 0,-4 2-4 16,8-3 3-16,-16-4 2 15,29 0-7-15,2-2-24 16,-1-4-11-16,16 4-20 16,-15-4-5-16,4 5-7 15,-5 4-3-15,-7-5-3 16,-4 4 0-16,-9 0-3 15,-5-2 0-15,4 5 2 16,-4-3-1-16,-1 0 1 16,0 0 1-16,-6 11 0 15,-1 5-2-15,-42 28 0 16,20-27 0-16,8-2-2 16,-6-3 0-16,4 0 1 15,9-6-1-15,7-2-1 16,9-2-1-16,14 0 0 15,-12-1-2-15,7-1 2 16,4 5 0-16,-8-6 0 0,15 1 0 16,-6 5-1-16,-2-3 1 15,3 5-1-15,0 2 1 16,-6-2 0-16,-1 5 0 16,-3 7 1-16,-3 1 0 15,-2 8 1-15,-2-1 0 16,-10-1 1-16,-1-1 1 15,-8-6 1-15,-10 8 1 0,8-6 6 16,3 7 6-16,-12-17 7 16,5-6 4-16,-5-5-1 15,2-6-3-15,-2 3-3 16,13-5-1-16,-7-4-4 16,4-2-1-16,14-10-6 15,-7-6-2-15,6-4-4 16,-2-5-2-16,2-3-2 15,6 11-7-15,2 5-45 16,1 4-31-16,5 16-108 16,-1-4-93-16,6 9 182 15</inkml:trace>
  <inkml:trace contextRef="#ctx0" brushRef="#br2" timeOffset="-119872.233">17215 17019 643 0,'-40'-12'320'0,"32"10"-114"15,7 2-30-15,4 2-55 0,4 3-22 16,-6 1-23 0,11 1-5-16,3-2-11 0,-7 4 0 15,14 0 1-15,-9-2-4 16,2 0-10-16,6-4-5 15,1-3-11-15,-1-3-2 16,-6-3-4-16,3-1-2 0,-5-9 0 16,-6 2-1-16,2 0-3 15,-7 1-2-15,2 4-2 16,-7-1-4-16,-6 4-4 16,-2 0-1-16,-8 6-5 15,3 7-1-15,-4 3 0 16,-5 2 0-16,-9-1 0 15,12 2 0-15,-11-1 0 16,14 0 0-16,12 4 0 16,-6 1-2-16,9 2 0 15,-10 3 0-15,1 3 0 16,-2 3 1-16,11-1 1 16,19-2 0-16,-19-8 0 15,8 0 0-15,6 5 2 16,-6-5-1-16,35 1 1 15,-14-6 1-15,3-3 0 16,-10-3 1-16,3-8 4 0,9-2-5 16,-1-9-88-16,9 5-70 15,-11-14 90-15</inkml:trace>
  <inkml:trace contextRef="#ctx0" brushRef="#br2" timeOffset="-119455.898">17849 16735 708 0,'-1'0'368'16,"0"0"-123"-16,0 0-58 16,0 0-17-16,0 0-25 0,0 0-10 15,1 0-15-15,2 3-5 16,11 1-14-16,12 0-5 15,35 24-17-15,-27-26-14 16,-2-2-25-16,4-3-11 16,-9 6-13-16,3-14-2 15,-8 6-3-15,-3-1 11 16,2-12-72-16,-11 14-38 0,9-12 55 16</inkml:trace>
  <inkml:trace contextRef="#ctx0" brushRef="#br2" timeOffset="-118301.106">7956 16932 361 0,'1'-5'244'0,"-2"-2"-15"15,1-3-69-15,1 4-26 16,-3-6-26-16,3 3-4 16,6 5-6-16,-4-1 1 15,-1-1-2-15,0 2-3 16,-8 0-16-16,6 4-11 16,-4 7-30-16,-7 4-10 0,-3-1-11 15,-4 8-2-15,-2 5-1 16,-3 6-1-16,-6 13-6 15,-2-2 0-15,-2 10-2 16,-3 11-2-16,10-2 0 16,-3 0 0-16,21-4-1 15,10-14-1-15,-5 1 1 16,22-8-1-16,-6-5 0 16,7 3 1-16,20-9 2 15,-9 1 9-15,10-6-88 16,-3-9 61-16</inkml:trace>
  <inkml:trace contextRef="#ctx0" brushRef="#br2" timeOffset="-116977.104">18589 16697 534 0,'-10'0'275'15,"16"0"-93"-15,-17-4-76 16,22 5-17-16,-1-1-10 15,-2 4 6-15,2 12 4 16,-3-4-7-16,-2 9-17 16,10 5-6-16,5 5-8 15,0 5 0-15,-1 3-3 16,-7-2-4-16,7 2-7 16,-5-2-3-16,-7 10-9 15,-2 0-4-15,-10 8-5 16,-2 4 0-16,-19-2 2 15,-2-4 0-15,-1-11 3 16,-13-4-1-16,5-9-2 0,-8-2-1 16,-13-6-2-16,14-5 0 15,-2-7-32-15,14-1-69 16,8-8 58-16</inkml:trace>
  <inkml:trace contextRef="#ctx0" brushRef="#br2" timeOffset="-115447.891">7170 17016 356 0,'15'-1'217'16,"-15"-2"-21"-1,0 0-48-15,0 2-8 0,0 0-15 16,0 0-9-16,-1 0-11 16,1 0-1-16,0 0-9 15,-1 0-8-15,0 1-15 16,1 0-10-16,0 0-13 16,0 0-6-16,-1 1-12 15,-5 11-4-15,3 8-10 0,-33 28-3 16,36-30-4-16,-5 2-2 15,-8-8-1 1,7-3 0-16,0-4 1 0,2-5 2 16,5-3 2-16,-6-2-1 15,4-5-3-15,-3 0-1 16,20-5-5-16,-10-2-1 16,9 4-1-16,2-2 0 15,-10 4-2-15,13 1 0 16,-4 4-2-16,2 6 0 0,-8 7-1 15,10 4 0-15,-8 6 1 16,-3 1 1-16,5 6 2 16,-10 4 0-16,-3 1 1 15,-3 3 1-15,-5 2 1 16,-3-5 0-16,-6 4 0 16,0-1 1-16,4-6 0 15,-20-1 1-15,-1-3 0 16,1-1 1-16,-11-8 0 15,19 2-1-15,-3-9 2 16,0-1 1-16,-2-5 1 16,2-5-1-16,6-3-1 15,7-1-1-15,5-3-3 16,-2 1-2-16,11 3-1 16,-3-7-3-16,3 7-1 0,4-4-1 15,-1 1 0-15,2 6 0 16,4 0-2-16,3 7 1 15,4 0-1-15,7 5 2 16,1 0 3-16,4 0 0 16,4 3 2-16,-3-5 1 15,5 4 1-15,-6-3 0 0,-14-4 2 16,13 2 22 0,-11-2-83-16,3 5 14 0,-6-5 23 15</inkml:trace>
  <inkml:trace contextRef="#ctx0" brushRef="#br2" timeOffset="-114545.981">8087 15650 445 0,'-5'-9'270'0,"-3"3"-28"16,6 3-29-16,-6-1-72 15,8 3-32-15,-3 2-42 16,8 3-22-16,-6-4-3 16,0 0 1-16,-1 2 8 15,-21 14 0-15,-35 32-12 16,25-22-5-16,6 8-10 15,-6 2-3-15,5 18-3 16,0-5-2-16,5 5-2 16,-1 0-1-16,5-8-5 15,2 10-2-15,0-2 0 16,4-3-2-16,13-5 1 0,3-6 0 16,15-5 0-16,7-11 4 15,-3-1-39-15,1-7-73 16,3-5 70-16</inkml:trace>
  <inkml:trace contextRef="#ctx0" brushRef="#br2" timeOffset="-113365.617">15498 15985 2103 0,'-19'19'7'0,"-2"1"7"15,8-4 0-15,-22 20-1 16,6-8 0-16,1-3 11 16,-6-4-27-16,11-8-76 0,7-2-62 15,-19-4 72-15</inkml:trace>
  <inkml:trace contextRef="#ctx0" brushRef="#br2" timeOffset="-112185.666">15385 15577 341 0,'2'-8'247'0,"-1"-1"6"16,8 9-84-16,-5-12-26 15,-1 9-17-15,4-2 0 16,-6 2 2-16,2 5-4 15,0-1-9-15,-3-1-14 16,0 0-29-16,0 0-16 16,0 0-29-16,0 0-6 0,0 2-9 15,3 20-2-15,9 34 0 16,-8-24 0-16,5 8 5 16,0-1 1-16,1 9 1 15,3 2-1-15,-3 8-3 16,0 1-2-16,-5-12 0 15,-9 0 0-15,-4-11 1 16,-4-3 0-16,-7 4-1 16,1-2 0-16,-14-4 1 15,-13-2 0-15,3-7 1 16,15-3 0-16,-7-11 4 16,7-8-17-16,-6-9-66 15,-13-9-44-15,15 1-158 16,11 4 163-16</inkml:trace>
  <inkml:trace contextRef="#ctx0" brushRef="#br2" timeOffset="-110643.356">7104 15975 330 0,'-14'5'242'0,"16"2"5"16,-5-1-67-16,2-4-24 16,3-7-37-16,-11 2-16 15,12 2-21-15,-5-5-1 16,12 12-12-16,-6-10-4 16,-2-3-6-16,16 0-8 15,1-10-9-15,1 7-7 16,10-3-14-16,-11 11-8 0,0-6-8 15,14 1-3-15,-6 13 0 16,6-6-1-16,-13 7 0 16,-8 7 0-16,-6-7 2 15,-2 6 1-15,-6 4 3 16,-4-1 2-16,-11-4 0 16,-2 6 0-16,-5-7 1 46,12-6 2-30,1 1 3-16,-24 5 1 0,16-3-4 0,-8-2-4 16,40-14-5-16,-7 2-3 15,-9 3-2-15,86 195-1009 110</inkml:trace>
  <inkml:trace contextRef="#ctx0" brushRef="#br2" timeOffset="-110494.292">7264 16274 705 0,'-6'13'1035'0,"-14"4"-681"0,-6 1-326 16,-11-3 3-16,6-12 5 16,-4 7-1-16,5-8-4 15,5-8-3-15,-16 0-6 16,7-4-4-16,3-16-6 15,2 7-3-15,6-4-6 16,4 0-3-16,1 5 0 0,3 4-28 16,7 8-94-16,0 2-39 15,14 1 83-15</inkml:trace>
  <inkml:trace contextRef="#ctx0" brushRef="#br3" timeOffset="-99742.073">22413 14997 280 0,'-1'-1'159'0,"0"0"-13"16,0 0-9-16,0 0-15 16,0 0-4-16,0 0-3 15,0 0-4-15,-1-1-3 16,1 1-5-16,0 0-10 0,0 1-3 15,0 0-13-15,0 0-9 16,0 0-19-16,0 0-5 16,0 0-3-16,0 0 1 15,-1 0-2-15,2 0-5 16,0 0-13-16,0 0-6 16,0 0-5-16,0 0-1 0,17 9 0 15,27-2-1-15,-30-21-2 16,11 0-2-16,-3-7-2 15,10 13-1-15,-7 3 2 47,0 2 0-47,-1 13 1 47,-12-5 1-47,-6-3-2 0,0 2-4 0,26 24 0 0,-8 9-2 0,-32 7 2 16,-7-24 6-16,-3 1 1 15,-7-9 0-15,-1 0-1 16,2 1 1-16,-2-1 0 16,4-8 0-16,3 0-1 15,5-3 1-15,10-2 0 0,0 3 0 16,2-3-1-16,1 0-2 16,0 0-3-16,0-1-2 15,0 1-2-15,0-2-1 16,2 0 0-16,3-4 0 15,8 0-1-15,33-11 0 16,-32 18 1-16,3 11 0 16,0 2 1-16,-3-1 1 0,-2 5 1 15,0-3 0 1,-3-1 1-16,-2 8 0 0,-7-3 2 16,0 3-1-16,2 8-1 15,-3-1 3-15,-2 7 0 16,-8-3 4-16,-13 8 8 15,0-15 9-15,-14-3 16 16,-4-4 7-16,19-19 2 16,-28 13-3-16,21-5-4 15,1-6-6-15,-24-2-3 16,25-13-5-16,-8-9-13 16,5 8-1-16,6-9-8 15,6-2-1-15,6-3-2 16,-2-1-1-16,7 6-4 15,2 1-3-15,7 7-12 16,0 1-17-16,6 1-57 0,4 4-54 16,4 1-175-16,7 0 200 15</inkml:trace>
  <inkml:trace contextRef="#ctx0" brushRef="#br3" timeOffset="-98507.66">23372 14934 255 0,'4'-3'192'0,"2"2"12"16,-8 0-53-16,1 0-19 15,1 0-26-15,0 0-8 16,0 0-6-16,0 0-1 16,0 1-5-16,0 0-4 0,0 0-5 15,0 0-8-15,0 0 7 16,0 0 5-16,0 0-1 16,-1 0 1-16,0 0-12 15,-3 1-10-15,-12 8-18 16,-38 28-8-16,30-27-13 15,-9 6-3-15,-8-5-6 16,10 2-1-16,2-5-3 16,1 0-1-16,5 1-2 15,-1-1-1-15,3-1-1 16,4-4 0-16,5 4-2 16,-3-6 0-16,11 4-5 15,2-6-3-15,4 2-1 16,-2-1 2-16,1 0 3 15,22 4 3-15,33 10 0 16,-23-8-1-16,1 5-1 16,7 6 1-16,3-3 1 0,1 8 1 15,1-2 0-15,-26 0 0 16,1 6 0-16,-8-5 1 16,-14 6 2-16,8-1 0 15,-18 6 1-15,1-1 1 16,-10-6 2-16,-3-2 2 15,2-7 3-15,-12 4 2 16,1-8 6-16,-4 1 2 0,-3-8 5 16,2-5-1-16,1-3-3 15,8 3-3-15,-6-10-4 16,12-10-3-16,-4 7-4 16,-11-14 0-16,17 8-5 15,-3 3-3-15,14 2-1 16,10 2-3-16,5 3-10 15,-22 3-19-15,13 0-75 16,4 5-64-16,4 1-261 16,15-7 276-16</inkml:trace>
  <inkml:trace contextRef="#ctx0" brushRef="#br3" timeOffset="-97709.313">23530 15203 391 0,'8'-35'295'16,"-4"26"49"-16,0-1-124 16,2 4-44-16,-5 7-78 15,4 7-56-15,-2 6 16 0,-3 1 8 16,-2 5 25-16,1 2-2 16,-3 5-8-16,2 4-8 15,-6-2-18-15,-3-1-8 16,2 3-14-16,-2-4-7 15,5-2-9-15,-3-3-3 16,1-10 0-16,3 2 0 0,2-9 5 16,-3-2 4-16,6-3 3 15,1-10-2-15,2-1-7 16,-1-7-6-16,6-10-7 16,2 1-3-16,7-11-1 15,6 10-1-15,-4-2-2 16,2 2 1-16,-1 4-2 15,2-3 2-15,2 6 0 16,1 4-2-16,2 4-3 16,-5 6-2-16,9 11-3 15,3-1-1-15,-8 8 1 16,-1 5 3-16,-16 2 5 16,-6 6 3-16,-3 6 2 15,-5-1 1-15,3 4 1 16,-12 5 0-16,2-2 0 15,18-4 1-15,2-1 1 16,-3-6 0-16,-5-1 3 16,-6-4 1-16,-1-15 5 0,11 3-26 15,6-8-126-15,-17 0-136 16,-3-3 161-16,-23-17-107 16</inkml:trace>
  <inkml:trace contextRef="#ctx0" brushRef="#br3" timeOffset="-96708.919">24185 14606 387 0,'3'-6'276'0,"-2"6"20"16,-1 0-71-16,-4 2-93 15,2-2-33-15,1 0-29 16,0 0 0-16,-5 12 5 16,3 7-2-16,-30 27-10 15,27-35-7-15,-2 2-14 16,2-2-4-16,-2-9-7 15,3 3-4-15,1-4-5 16,-1 2-1-16,4-3-1 16,0-2-2-16,1 1-6 15,0 0-1-15,0 0-9 32,5-2-2-32,24-18 0 0,35-25-5 15,-35 25 1-15,0 27-1 16,-10 0-3-16,-7 6 1 15,-2 5 0-15,-12-2 1 16,3 7 2-16,-1 0 1 16,1 2 3-16,2 0 0 15,-15 1 4-15,-7-2 1 0,-4 1 3 16,-13-2 2-16,5 0 2 16,-2 1 0-16,3-2 1 15,1-5-1-15,1-9-1 16,2-6 1-16,4-5 0 15,1-5 0-15,7-4-1 16,6-4-3-16,2-1-6 16,1 1-2-16,12 3-1 15,0 1-2-15,1 1 0 16,3 3-2-16,-4 3-5 16,1 4-3-16,5 10 0 15,-2 0 0-15,-2 6 7 16,5 0 3-16,-2 2 3 15,-1-3 0-15,2 2 3 16,-1-2-1-16,-2-4 2 0,8 7 0 16,-5-7 3-16,5 2 0 15,-3-11 3-15,4-8-14 16,17-1-93-16,-14-9-73 16,11 1 98-16</inkml:trace>
  <inkml:trace contextRef="#ctx0" brushRef="#br3" timeOffset="-96272.83">24713 14433 1068 0,'1'-9'473'0,"-2"6"-248"0,-1 2-51 15,-4 7-88-15,-5 10-31 16,3 9-23-16,1 8 4 15,-2 7 15-15,-10 1 4 16,6 6-1-16,-4-1-4 16,1 2-15-16,3-9-8 15,-1 0-8-15,2-7-3 16,5-1-3-16,-1-5 0 16,0-5 1-16,4 0 2 0,-2-10 2 15,-1-1-8-15,5-10-37 16,-4-3-35-16,2-8-110 15,2-4-96-15,0-3 169 16</inkml:trace>
  <inkml:trace contextRef="#ctx0" brushRef="#br3" timeOffset="-95959.445">24513 14652 842 0,'3'-2'440'15,"4"-1"-133"-15,-2-10-98 0,5 0-23 16,3 8-55-16,5-1-24 16,5 13-28-16,5 0-14 15,5 3-17-15,12 6-8 16,-8-16-16-16,-4 6-4 15,-7-3-2-15,-4-4 0 16,-5 4-25-16,3 0-39 16,-2-3 30-16,-9 10-30 0</inkml:trace>
  <inkml:trace contextRef="#ctx0" brushRef="#br3" timeOffset="-92631.036">25029 15227 440 0,'1'-11'286'16,"1"2"-11"-16,-11 6-73 16,7 1-21-16,2 1-31 15,-6 1-20-15,6 0-37 0,0 0-14 16,0 0-20-16,0 0-8 15,0 10-4-15,-1 9-1 16,-12 40-3-16,6-22-1 16,-3 6-5-16,-2-1-6 15,1-4-9-15,3 4-5 16,-1-13-5-16,4 4-1 16,-1-4 0-16,-7-13 0 15,10 5 0-15,-1-10 0 16,-2-3-9-16,5-6-14 0,-3-3-69 15,-3-4-53-15,0-3-143 16,0 1-162-16,-1 0 283 16</inkml:trace>
  <inkml:trace contextRef="#ctx0" brushRef="#br3" timeOffset="-92300.974">24857 15334 627 0,'-21'-2'361'0,"20"-3"-37"0,5-2-74 15,-11 2-55-15,2 0-32 16,7 4-51-16,-2 1-24 15,0 0-40-15,5 0-12 16,16 3-6-16,33 11 2 16,-30-8 2-16,-2 0-3 15,2 0-7-15,-3-6-6 16,2-2 0-16,1-2-2 0,-2-6 1 16,0 1-12-1,-2 0-95-15,3-4-31 0,-10 3 63 16</inkml:trace>
  <inkml:trace contextRef="#ctx0" brushRef="#br3" timeOffset="-91212.534">25970 15031 433 0,'0'-6'254'0,"-6"-2"-15"15,4-1-35-15,6 8-39 16,0 1-11-16,5 1-20 16,-9-1-13-16,-3-1-25 15,4 7-14-15,-2-6-24 0,-1 0-6 16,1 0-5-1,-5 10 0-15,-4 8-7 0,-22 26-5 16,18-16-13-16,-5-12-4 16,0-3-5-16,1 1-2 15,14-2-1-15,-2-2-1 16,6-5 1-16,0-3 1 16,-6-3 1-16,6-2-2 15,0 2-3-15,0 0-3 16,17-8-2-16,36-38-1 0,-30 28-1 15,-1-1 0-15,1 7-2 16,-5-4-2-16,4 9 0 16,-2 7-1-16,-3 0-2 15,4 8-1-15,-10 7 1 16,3 0 2-16,-7 15 2 16,10 4 2-16,-20-3 1 15,1 6 0-15,-11-4 2 16,-17-1 0-16,13 4 1 15,-8 4 2-15,1 5 0 16,-4-7 0-16,-1 2 2 16,-2-15-1-16,-6-2 1 15,2 3 1-15,4-15 0 16,8 5 2-16,-3-19 0 16,-1-6 1-16,10-7-2 0,-13-1-2 15,12-1-3-15,1-6-2 16,4 1-2-16,8-3-3 15,8 3-1-15,3 2 0 16,-10 7 0-16,5 2-1 16,0 6-2-16,3 7-3 15,13 3-4-15,-13 2 1 16,8 5 0-16,-4 3 3 0,0 4 4 16,14-1 1-16,6-1 3 15,4 0 1-15,6 1 1 16,-4-8 2-16,-5 5 0 15,0-5 1-15,-10 1 1 16,2 2 1-16,-5-4 1 16,-5-6 1-16,4-1-6 15,-5 0-35-15,0-6-136 16,-1 6-258-16,-1-25 273 16</inkml:trace>
  <inkml:trace contextRef="#ctx0" brushRef="#br3" timeOffset="-90368.523">26650 14990 716 0,'0'-8'356'0,"2"-1"-108"15,-1-5-48-15,-2 12-68 16,23 8-35-16,-25 0-52 16,4-1-10-16,-1 14 2 15,-21-8 7-15,21 17 9 16,-15 5 1-16,-2-9-13 0,21 8-6 15,-15-10-11-15,8-5-6 16,3-1-5-16,-2-3-1 16,2-8 1-16,0-3 6 15,8-3 8-15,-11-3 0 16,5-5-2-16,14-2-5 16,-6-10-10-16,0 2-1 0,3-12-3 15,-4 5-1-15,-5 3-2 16,-6-8-1-16,-7 18-1 15,1-9 0-15,-10 8-2 16,13 14-3-16,-4 5-3 16,-15 9 0-16,-3 2 0 15,0 6 0-15,-6-1 3 16,9 9 0-16,2 9 1 16,-4-13 0-16,4 8 1 15,-4-6 1-15,5 0-1 16,5 3-1-16,0-1 0 15,2 3 0-15,9-3 1 16,-4 1 1-16,10 0 0 16,8-2 1-16,-2-6 0 15,4-1-1-15,2-5 1 0,-4-5 1 16,8-1 2 0,2-7 0-16,3 3 2 0,1-7-1 15,-2-3 2-15,6-2-1 16,3-13 1-16,3 7 0 15,7-10-3-15,6 6-4 16,1 0-71-16,-17-10-56 16,-12 11-160-16,-11-7 169 15</inkml:trace>
  <inkml:trace contextRef="#ctx0" brushRef="#br3" timeOffset="-89818.78">26919 15265 804 0,'22'-39'391'0,"-26"39"-132"16,-3-1-59-16,3 3-64 0,2 1-30 15,-5 4-38-15,6 4-9 16,-11 4-4-16,4 5 0 16,-3 3 1-16,1 4-1 15,0 8-11-15,-3-2-6 16,8 5-16-16,-6-6-6 15,9-14-4-15,0-1-2 0,1-15 2 16,-3 9 1-16,4-11 7 16,1 8 5-16,-2-5-2 15,1-13-1-15,-1 3-10 16,0-19-5-16,8-3-4 16,1 0-1-16,3-2-2 15,5 3-2-15,0 7 0 16,-2 1 0-16,6 2 0 15,-2 3-1-15,-3 2 0 16,9-2 0-16,-3 5 0 16,6 1 1-16,3 0 0 15,0 0 1-15,2 2 1 16,-2-1 0-16,-8 0 4 16,-3 3-6-16,8 4-47 15,-10 1-51-15,3 3 60 0</inkml:trace>
  <inkml:trace contextRef="#ctx0" brushRef="#br3" timeOffset="-88657.122">27681 15177 529 0,'-1'-1'277'16,"0"0"-70"-16,0-1-28 15,0 1-46-15,0 0-14 0,0 0-8 16,0 0-1-16,-1 0-8 16,1 0-4-16,0 0-9 15,0 0-4-15,0 0-11 16,0-1-3-16,1 1-14 15,0 0-7-15,0 0-6 16,10 1-3-16,18 2 0 16,30-1 0-16,-4 2-3 15,-9 1-5-15,15-4-10 16,1 2-5-16,7-5-7 16,-14 1-3-16,-8-2 0 15,-6 2-1-15,-13 2 1 16,7 0 0-16,-15 0 0 15,-3 0 0-15,-8-1-1 0,-7 0 1 16,-3-1-3-16,0 3 0 16,1-1-3-16,0 0-1 15,0 0-1-15,-16 7 2 16,-36 12-1-16,46-10 2 16,-14-7 1-16,-1 0-1 15,18-2 2-15,-22-5 0 16,28-2 1-16,-5 1 0 0,-10-8 0 15,-2 3-1-15,-19 3-2 16,25-3-1 0,-17 3 0-16,12-1-1 0,7 0-1 15,-10-1-1-15,17 1-1 16,-1 9 0-16,1-3-5 16,0 4-2-16,0-1-1 15,0 0 0-15,1 0 4 16,21 8 2-16,31 17 2 15,-24-10 2-15,7-5 0 16,-2 2 1-16,-3-9 1 16,-2 3 0-16,-9-5 0 15,3 1 0-15,1 2 0 16,-9 1 1-16,-1-3 0 16,-1 1 1-16,-9-3 1 15,-1-1 0-15,-5 1 0 0,1-1 0 16,0 0-1-16,0 0-2 15,-14 1 0-15,-36 12 0 16,25-3 0-16,-6 1 1 16,-9 3 2-16,7-1 0 15,-4 4 1-15,1-4 0 16,9-5 0-16,-1 0 0 16,6-4-1-16,10 0 0 15,10 0-1-15,-4 0-1 0,7-1 1 16,0 0-29-16,7 2-84 15,-3-6-38-15,-2 4 76 16</inkml:trace>
  <inkml:trace contextRef="#ctx0" brushRef="#br3" timeOffset="-85919.451">28838 14954 361 0,'-1'-1'222'16,"0"0"-18"-16,0 1-57 15,0 0-20-15,0 0-19 16,0 0-10-16,0 0-17 15,0 0-4-15,0 0-8 16,-1 0-1-16,1 0-1 16,0 0 1-16,-1 4 0 15,0-2-1-15,1-2-10 16,0 0-5-16,0 0-12 0,-2 10-7 16,3-10-11-16,0 0-5 15,7 2-5-15,16-8-3 16,38-9-4-16,-21 8-2 15,-2 9-1-15,4-1-1 16,-13 3 0-16,-8 0-1 16,-8 5-1-16,-13 1 0 0,0 8 1 15,0 5 1-15,-2 4 5 16,2 0 2-16,-17-2 2 16,-1-6 1-16,-19-4 1 15,-1 3-2-15,6 2 0 16,0-5 0-16,13-6 0 15,1-3 0-15,3-7 2 16,4-1 1-16,8 0 0 16,3-3-4-16,3-2-3 15,1-2-5-15,2-4-2 16,4-1-2-16,4 3 0 16,4 1 0-16,4 1-1 15,-5 5 0-15,7 7-2 16,-2 2 0-16,-3 9-1 15,-2 1 0-15,-5 1 2 0,-3 3 1 16,-12 1 3-16,6 2 1 16,-10 3 0-16,0 2 1 15,11 8 1-15,-9-1 1 16,-12 8 0-16,-1-2 0 16,-20 0 1-16,0 4-1 15,7-16 14-15,-3-6 7 16,1-7 12-16,-2-6 6 15,-4 1-2-15,2-4-5 0,-5-6-3 16,15-6-5 0,0-7-5-16,-4-3-2 0,19-6-7 15,-13-2-3-15,18-11-6 16,-1 0-3-16,2 0-3 16,5 4-2-16,11 14-22 15,5-1-22-15,3 7-88 16,-3 4-86-16,7 1 138 15</inkml:trace>
  <inkml:trace contextRef="#ctx0" brushRef="#br3" timeOffset="-85019.392">29638 15003 291 0,'1'-9'216'16,"6"7"2"-16,2 0-37 16,-6 2-11-16,4-4-13 15,-2 3-8-15,0 0-6 0,2-4 3 16,-9 6 1-16,0-1 0 16,2-3-14-16,-1 2-14 15,-6 0-30-15,-14 0-15 16,-34 6-23-16,41 0-12 15,-11 3-20-15,-3-3-6 16,-21 4-6-16,-8 0-2 16,8-7-1-16,5 7 0 0,16 2-3 15,3 2 0-15,10-3-2 16,4 5-1-16,2-12-3 16,7 2-1-16,6 11 0 15,3-8 1-15,10 8 2 16,-3-3 2-16,7-4 1 15,5 6 0-15,2 0 0 16,7 0 0-16,1 5 1 16,3-7-1-16,-2 4 1 15,-3 5-1-15,-17-1 1 16,-10 2-1-16,2 2 1 16,-6-2 0-16,-4 0 1 15,3-1 0-15,-7-1 1 16,-17 0 1-16,2 3 1 15,-9-11 1-15,-11 5 2 16,8-12 0-16,-4-3 2 16,-1 4-1-16,4-13-1 0,1 6 0 15,3-9-2-15,2 9 0 16,-9-3-2-16,14-3 0 16,2 0-1-16,8-2-1 15,13-2 0-15,-8-6-2 16,6 0-27-16,-1-7-26 15,11 3-95-15,2 1-84 0,13-2 146 16</inkml:trace>
  <inkml:trace contextRef="#ctx0" brushRef="#br3" timeOffset="-84303.756">29819 15256 819 0,'34'-37'375'0,"-30"31"-171"16,-4-1-30-16,0 3-66 16,1 4-30-16,-4 1-29 15,2-1-4-15,0 0 11 16,-2 11 16-16,-6 13 9 15,-11 29-3-15,10-23-17 16,3 4-13-16,-1 11-20 16,-4-12-7-16,4-4-7 15,-7 2-3-15,7-14 0 16,3-3-1-16,1-8 3 16,0 0 3-16,1-9 11 15,3 9 2-15,-1-4-2 16,1-16-6-16,3-2-12 15,0-4-5-15,3 3-2 16,2 4 0-16,2-6-2 16,2-3 0-16,3-8-1 15,3 3-1-15,3-2 1 16,2-1-1-16,11 8 0 0,10 0-2 16,-4 6 0-16,-8 5-2 15,-4 3-3-15,-14 2 0 16,4 11-4-16,1 1 1 15,-6 8 4-15,4 4 2 16,-15 4 4-16,-4 4 2 16,2 5 1-16,-2 0 2 0,1 3 1 15,-7-3 0-15,-2-4 2 16,7-6 2-16,3 4 3 16,4-15 1-16,-14-3-12 15,-5-3-34-15,1-17-120 16,9 10 103-16</inkml:trace>
  <inkml:trace contextRef="#ctx0" brushRef="#br3" timeOffset="-83669.482">30736 15000 603 0,'2'-19'332'0,"2"7"-52"15,-3 3-34-15,4 9-51 16,-10-3-37-16,3 4-57 16,1-1-24-16,-1 4-23 0,-6 25 6 15,-9 35 5-15,4-30 0 16,-1 0-14-16,-3-1-8 15,-3 5-11-15,5-6-5 16,-8-6-9-16,14 5-4 16,4-4-3-16,2 6-1 15,-8-6 2-15,-5-4 2 16,5-8 4-16,-10-3 1 16,29-5-1-16,4-4-11 0,-11-3-60 15,3-8-39-15,-18-3-99 16,-8 2-71-16,15-3 169 15</inkml:trace>
  <inkml:trace contextRef="#ctx0" brushRef="#br3" timeOffset="-83358.345">30520 15201 490 0,'-21'-6'336'0,"32"2"51"0,-12-2-108 15,2 2-73-15,11-2-19 16,-7 1-52-16,0-1-21 16,25 1-27-16,-6 1-13 15,6 4-7-15,5 1-3 16,-8 5-14-16,1 3-8 15,-4-3-16-15,-2-2-6 16,-9 0-8-16,-2-1 1 0,-3-2 5 16,-4 2-15-16,-1-3-67 15,0 2 435-15,-4-2-303 16</inkml:trace>
  <inkml:trace contextRef="#ctx0" brushRef="#br3" timeOffset="-79716.649">31228 14999 323 0,'21'-35'225'15,"-10"27"0"-15,-6 1-59 16,1 4-21-16,-1-1-24 15,-5-1-10-15,0 1-24 16,4 6-14-16,-5-2-28 16,0 0-7-16,-1 0-1 15,-3 15 7-15,-7 37 7 16,1-34-3-16,0 1-11 16,-1-2-6-16,0-7-11 15,4 8-2-15,2-4-4 0,0-1 0 16,2-5 0-16,-1-6 3 15,5-4 6-15,2 2 0 16,-2-1-3-16,0 0-1 16,0-1-10-16,7-10-2 15,13-8-3-15,27-21-1 16,-24 32-3-16,-2-4-2 16,-1 13-2-16,4-2 0 15,-10 7-2-15,8 10-1 0,-12 11-1 16,2 6 0-16,5 2 0 15,-14-3 0-15,15 0 3 16,-24-2 1-16,-2-1 2 16,-5 5 2-16,-24 2 3 15,10 8 1-15,-15 5 9 16,3-3 3-16,-4-10 5 16,3-5 1-16,-4-8-4 15,-3-5 0-15,6-4-1 16,4-4 1-16,2-11-1 15,7-3 1-15,4-8-2 16,9-10-2-16,18-10-6 16,-3 3-5-16,6 3-7 15,5 5-5-15,-11 0-3 0,20 4 0 16,-5 3 1-16,5 1-1 16,8 15 0-16,6 0 1 15,4 5 2-15,-13 8 3 16,4 2 3-16,-17 2 0 15,3 4 3-15,-1-2 0 16,-5 3 1-16,1-3 1 16,-6-6 3-16,-2-2 3 15,6-7 9-15,-3-2-1 0,10 1-161 16,5-16 113-16</inkml:trace>
  <inkml:trace contextRef="#ctx0" brushRef="#br3" timeOffset="-78702.876">32072 14981 490 0,'0'-5'267'0,"-4"5"-56"16,1 10-52-16,-6 4-48 16,0 9-4-16,-2 4 3 15,-7-2-7-15,14 4-21 16,5 0-8-16,-1-9-21 16,0-3-10-16,4-2-14 15,-11-6-4-15,2-2-2 0,13-5-1 16,-15-2 9-16,8 0 4 15,9-3-2-15,-10-2-2 16,0-8-12-16,2-3-6 16,-2-3-4-16,2-4-3 15,6 1-4-15,-3 6-1 16,-1-4-2-16,-3 2-1 16,1 2 0-16,-5 0-2 0,-12 5-3 15,7 5 1-15,-9 10-1 16,1 4 1-16,10 1 1 15,-12 2-1-15,-10 2 1 16,-1-4-1-16,-10 9 0 16,9 2-1-16,8 1-2 15,1 3 2-15,8 5 0 16,-7-5 2-16,5 2 5 16,3-1 2-16,-1-6 4 15,10 8 3-15,0-2 0 16,1 4 0-16,2 0-1 15,0-1 1-15,2 0-2 16,1-4 2-16,3-8 0 16,2-3 1-16,1-3 1 15,3-5 1-15,6 2 2 16,1-6 0-16,16-1-2 0,8 2-1 16,-20-9-4-16,18-4 0 15,-29-5-1-15,8-6 1 16,16 16-1-16,-15-6 0 15,8 2 0-15,-15 4-1 16,-3-3-2-16,-5 5-2 16,-1 6-2-16,-1 6-3 0,-4-3-25 15,0 5-23-15,-5 2-73 16,-1-3-62-16,-1-2 117 16</inkml:trace>
  <inkml:trace contextRef="#ctx0" brushRef="#br3" timeOffset="-78119.548">32246 15227 796 0,'2'-6'397'16,"-5"4"-118"-16,3 0-57 16,-1 2-80-16,0 0-32 15,0 0-47-15,0 0-8 16,-2 7 0-16,-6 13 0 15,-12 23-7-15,11-23-4 0,1 4-12 16,2 1-3 0,4 5-8-16,-3-5-4 0,3-1-4 15,-2-11-1-15,-2-4 1 16,6-2 2-16,-2-7 4 16,1 1 5-16,1-2 3 15,1-1 1-15,-1 1-5 16,0 0-5-16,1-1-7 15,1-13-3-15,7-30-3 16,-1 22-1-16,0 0-2 16,-3 3-1-16,6 8-1 15,-1-4 1-15,3 6-1 16,6-2 0-16,1 0 0 16,7 3-1-16,4-4 0 15,8 4-1-15,-21 0 1 16,8 2-1-16,2 0 1 15,-15 1 0-15,7 2 1 0,-9 1 0 16,-2 3 8-16,-5 0-27 16,8 2-108-16,-9 3-83 15,8-3 116-15</inkml:trace>
  <inkml:trace contextRef="#ctx0" brushRef="#br3" timeOffset="-76972.721">32638 14514 248 0,'-1'-1'175'0,"0"0"19"16,0 0-22-16,0 0-36 15,0 0-12-15,0 0-14 0,0 0-5 16,0 0-8-16,-1 0-7 16,1-1-13-16,0 1-7 15,0 0-16-15,1 0-8 16,0 0-14-16,0 0-6 16,6-3-9-16,9-3-3 15,29-6-5-15,-27 17-3 16,5 2-3-16,-1 4-1 0,-6 2-2 15,-4-1 0-15,-3 2 0 16,-4-1 0-16,-7 4 3 16,-4 0 2-16,-9-6 4 15,-5 5 0-15,6-2 0 16,-6-3 0-16,4 2-1 16,1 1-2-16,-2-13 1 15,7 5 1-15,0-4 1 16,2-1 1-16,5 0 0 15,-1-7 0-15,4 7-4 16,0-7-2-16,5 7-4 16,1 5-3-16,4-5-1 15,-2 3-1-15,-1 1-2 16,2 2 1-16,1 2-2 16,-4 5 1-16,-2-3 2 0,1 4 4 15,-4-3 6-15,0 3 5 16,1 0 4-16,-4-1-1 15,-6 0 4-15,9-2 6 16,-14-2 11-16,2 0 4 16,2-3 3-16,-11 2-1 15,7-1-6-15,-1-5-2 16,-10-2-6-16,6 0-2 16,-4-2-4-16,3-1-3 0,12 3-5 15,-1-3-1-15,2-1-2 16,-6-1 0-16,1-1 0 15,9 0 0-15,-17 3 1 16,20-4-1-16,-9 1 0 16,-2-4-6-16,14-1-55 15,0 3-48-15,11 4-121 16,-14-3-89-16,17 10 194 16</inkml:trace>
  <inkml:trace contextRef="#ctx0" brushRef="#br3" timeOffset="-76418.34">33101 14369 633 0,'-1'-5'305'0,"4"5"-99"16,-2-4-20-16,-1 3-57 15,0 1-31-15,0 0-41 16,0 0-15-16,-1 0 6 16,1 15 11-16,-3 40-5 15,0-24-1-15,1 5-12 16,-5 9-9-16,0-9-9 15,-1 2-3-15,-4-4-4 0,-1-11 0 16,-3-3-2-16,-1-1 0 16,-1-5 3-16,7 0 1 15,-2-5 3-15,3-2 1 16,5-5 2-16,-4 1 1 16,5-4-4-16,2-4-4 15,-3-1-40-15,7-1-48 16,0 2-150-16,-1-3-223 15,16 7 285-15</inkml:trace>
  <inkml:trace contextRef="#ctx0" brushRef="#br3" timeOffset="-76056.343">32872 14495 647 0,'0'0'336'0,"0"-6"-79"16,16 2-39-16,-11 4-57 16,5-6-22-16,9 6-46 0,-19-3-17 15,13 3-22-15,-8 4-4 16,6-1-2-16,6-1-1 15,7-3-8-15,7-1-6 16,-1-2-12-16,1 1-4 16,0 2-5-16,-1-2-2 15,-1 3-2-15,-4-1 0 16,10 2 2-16,-14-1 0 16,-9 0-6-16,4 0-55 0,-30 3-374 15,0 11 302-15</inkml:trace>
  <inkml:trace contextRef="#ctx0" brushRef="#br3" timeOffset="-73074.296">22084 15973 276 0,'-5'-5'165'0,"1"0"-17"0,2 0-6 15</inkml:trace>
  <inkml:trace contextRef="#ctx0" brushRef="#br3" timeOffset="-71875.393">22172 15939 1458 0,'101'-19'5'0,"-77"28"0"15,-11-12 5-15,9 3-2 16,15-4-2-16,16-7 0 16,4 6 1-16,0-2-3 15,3 2 1-15,-9 9-2 0,8 3 0 16,9-3 0-16,-4-1-1 16,9-4 0-16,-6-5 0 15,-6-4 0-15,26 10 3 63,-43 0-4-63,-1 1 1 0,114 1 0 0,6 7-1 0,2 4 0 15,-102-6 0-15,8 2 2 16,-1 4-1-16,-3-15 2 16,-4 9 2-16,5-5 0 15,0-2 1-15,-3 7 0 16,9-11 0-16,4 2 0 15,-5-3-2-15,4 4 0 0,-3 2-1 16,1-7 1-16,4 7-1 16,5 1 0-16,-13 0 1 15,-2 4-1-15,-2-9 0 16,16 3 0-16,-9-3 1 16,10-3-1-16,-1 10 0 15,-21-13 0-15,15-2 1 16,-4 5-1-16,-4-3 1 15,3 2 0-15,8 1-1 16,-5 2-1-16,3-6 0 16,-4 17-1-16,-14-2 0 0,0 0 1 15,7 9-2-15,-2-11 1 16,2 2 0-16,-2 5 1 16,-11-10-1-16,1 6 0 15,4 4 1-15,2-10-1 16,0 11 0-16,1-10 1 15,-3 2 0-15,-4-1-1 16,3-5 1-16,6 1-2 16,4-3 1-16,-11 10-1 15,10-5 1-15,-6 8 1 16,-6 1-1-16,15-9 0 16,-13 7 1-16,3-4 0 15,11-7 0-15,-5 1 1 16,7 4 1-16,2-1 1 0,-6 0 2 15,6 5 1-15,4-5 1 16,0-5-1-16,-6-1-1 16,5-3-1-16,-10-6-1 15,7 15-1-15,6 0-1 16,-6 0 0-16,8-2 0 16,-6-8-2-16,-6 0 1 15,10 8-2-15,-5 6 0 16,-1-4 1-16,-4 4-1 0,5-4 1 15,-6 0-1-15,4 4 0 16,12-4 1-16,-13 3-1 16,11-4 0-16,0 0 0 15,-6-2 0-15,5-2 1 16,-4-4 0-16,3 8 0 16,1-1 0-16,4 1-1 15,-4 9 0-15,8-15 1 16,5 5-1-16,6 0 0 15,-6-8 1-15,-6 10-1 16,1-4 0-16,0 3 0 16,2-4-1-16,3-2 0 15,-7 3 0-15,0-1 0 16,-1 2 0-16,-1 0 2 0,5 3 0 16,-13-9 1-16,-3-2 0 15,-3 8-2-15,-10-2 0 16,3 6 0-16,1 2-1 15,-8-3 0-15,6-3 1 16,-12 1 0-16,-4 0 0 16,-2-3-1-16,-8 3 0 0,4 0 1 15,-7 5-1-15,-4-2 0 16,6 0 0-16,-16 5 0 16,4-4-1-16,-5 5 1 15,-12 0-1-15,7-2-1 16,-11 0 0-16,-7 6 0 15,2 1 1-15,0 9 8 16,1 3-16-16,-10-3-98 16,-4 5-85-16,-23 2 109 15</inkml:trace>
  <inkml:trace contextRef="#ctx0" brushRef="#br3" timeOffset="-70096.433">22164 16092 269 0,'12'-4'177'16,"1"0"-23"-16,8 1-27 15,0-1-11-15,0 4-31 0,2 0-10 16,8 0-17-16,-5 3-7 16,-2-3-7-16,5 2 1 15,-13-1 2-15,9-4 1 16,13 2 1-16,-1 2-2 15,9-1-8-15,2 0-5 16,-2 0-9-16,4-3-4 16,13 3-4-16,2-1-3 15,9-2-3-15,0 3-2 16,2-1-2-16,-2 1-1 0,6-1 0 16,-7-2-2-16,17 2 1 15,-3-1-2-15,-1 2 0 16,10-2-1-16,-21 2-1 15,14 2 1-15,5-2-1 16,-13 2 0-16,12 2 0 16,-8 1 0-16,-5-1 0 15,13 4 0-15,-11-3-1 16,-3 2 1-16,3 1-1 16,-4-1 1-16,-3-2-1 15,5 0 1-15,-2-2 0 16,-2-1 0-16,10 2 1 15,2-3-1-15,-2 0 0 16,5 1 1-16,-3-1-1 16,-5 2 0-16,4-2 0 15,-8-1 1-15,10 0-1 0,3 0 1 16,-4 0 0-16,10 3-1 16,1-2 1-16,-9-1 0 15,3-1 0-15,-2-1 1 16,-6 1 0-16,15 2-1 15,-4-1 1-15,-6-3-1 0,-7 3 3 16,-9-3 0-16,7 0 3 16,-2 2 1-16,15-5 2 15,-3 2-1-15,-8-1-2 16,2 2-1-16,1-1-1 16,-6 4-1-16,6-3-2 15,1 1 1-15,-15 2-2 16,7 0 1-16,-5-5-1 15,2 4-1-15,-2 0 1 16,1-4 0-16,1 10 0 16,-1-4-1-16,0-2 1 15,-9 1-1-15,19-5 1 16,0 0 0-16,2 3 0 16,6-4-1-16,-12 1 1 15,-8-1 0-15,14 3 0 16,2-3 0-16,-4 4 1 0,11 1 0 15,-11-5 2-15,0 4 0 16,7-1 0-16,-5-2 0 16,6 6-1-16,-5 1 0 15,-11-2-1-15,8-2 0 16,-13 1-1-16,-1-6 0 16,7 8 1-16,5 7-1 0,-4-9 0 15,4 1 1-15,1 2-1 16,-16-6 0-1,5 0 0-15,8-3-1 0,-2-3 1 16,4 3 0-16,-2 5 0 16,-5 0 0-16,4 0 0 15,0-5-1-15,4-5 0 16,4 9 0-16,-8-6 0 16,2 4 1-16,5 5-1 15,3-9-1-15,-8 5 1 16,2 3-1-16,-9 1 1 15,-9 4-1-15,2-7 0 16,-4 9 1-16,9 1-1 16,-14-4 0-16,3 15 0 15,-5-15 0-15,-19 1 1 16,7 5 0-16,-17-16 0 16,-6 6 0-16,-2 1 0 15,-5-1 1-15,0 1 0 0,-2 1 1 16,-1 1 1-16,-2 0 0 15,-3-5 1-15,4 1-1 16,-11-1 1-16,9-5 0 16,-7 11-3-16,-2-3-1 15,4-2 3-15,-5 2-38 16,1 0-128-16,0 0 114 16</inkml:trace>
  <inkml:trace contextRef="#ctx0" brushRef="#br3" timeOffset="-44494.853">17202 10224 214 0,'0'-1'172'16,"2"-1"15"-16,-2 1-17 15,1 0-7-15,2-2-18 16,-1-3-11-16,-2 5-23 15,0 0-12-15,0-1-19 16,0 1-9-16,2 0-15 0,-2 0-7 16,0 0-10-16,0 0-9 15,0 0-15-15,0 1-6 16,0 0-4-16,0 0 1 16,1 3 0-16,2 10 0 15,-3 3 1-15,0 24-1 16,-5-28 0-16,6 1 0 15,8 2-2-15,-15-1 1 0,6 3-1 16,-6 0 0 0,-3-6 1-16,0-5 0 0,7-1 1 15,2-2 0-15,-1-1 5 16,0-3 1-16,1 0 1 16,0 0-1-16,-1 0-5 15,1 0-2-15,0 0-2 16,2-5 0-16,3-5-1 15,0-3-1-15,6-27 0 16,-8 28-1-16,7 1 0 16,-1 0-1-16,-4 0 0 15,-2 1-1-15,6-7 1 16,0 1 0-16,8-6-1 16,2 3 1-16,-3 5 1 15,3-3 0-15,-3 4 0 16,-1 2 0-16,-7 2 0 0,1 7 1 15,0 2-1-15,0 0 0 16,-6 3-2-16,4-1-38 16,-7 6-170-16,-9-1 147 15</inkml:trace>
  <inkml:trace contextRef="#ctx0" brushRef="#br3" timeOffset="-43711.106">17455 10158 392 0,'0'0'247'0,"0"0"-10"16,0 0-106-16,0 0-36 16,0 1-28-16,0-1-9 15,0 0-3-15,0 0 0 16,9 2 6-16,1 1-2 15,3 1-9-15,25 24 0 16,-9-21-11-16,-8-7-6 16,-11-1-11-16,14 8-5 15,-16-16-7-15,3 9 0 16,2-1 0-16,-6-10 0 0,3 7-1 16,-4-5 0-16,7-2-3 15,-12 2 0-15,2-6 0 16,12 10-1-16,-14-3 1 15,1 1 1-15,-10 7 5 16,-2-3 8-16,7 2 4 16,-4-2 1-16,7-2 0 15,-6 5-7-15,-12 8-2 16,9-1 1-16,-14 6 0 16,14-6-2-16,9 3-3 15,-11 2-2-15,-1 7-4 16,-12 5-1-16,-1-6-2 15,12 0 1-15,3-5-2 16,-2-2-1-16,4 5 0 16,5 3 0-16,5-7 0 0,2-1 1 15,1-1 1-15,-1-2-2 16,-2 2 2-16,-1 0-1 16,5-2-1-16,-5-3 1 15,3 5 0-15,5-7-1 16,1 3 1-16,2 0 0 15,0-4 2-15,-5 3 1 16,4-5 3-16,4-3 0 0,5-6 0 16,-5-1-1-16,8-4 0 15,2 4-11-15,-3-1-69 16,3 1-68-16,-5 1 84 16</inkml:trace>
  <inkml:trace contextRef="#ctx0" brushRef="#br3" timeOffset="-42825.833">18128 9982 458 0,'15'-9'303'0,"-9"4"13"15,3 0-79-15,-8 3-81 16,-7 2-32-16,8 2-41 15,-4-2-16-15,1 0-13 16,1 0 2-16,-1 2-5 16,1 10-5-16,-4 3-12 15,-10 27-5-15,11-22-4 16,-5 4-3-16,14 8-5 16,-9-6-3-16,0 4-5 15,10-5 0-15,0 3-2 16,-7 2 0-16,2-9-1 15,-1 1 0-15,-11-10-1 16,10 0 0-16,0 0 1 16,-1-3 1-16,2-5 1 15,-8-2 4-15,3-2 3 16,4 0 0-16,2-5-1 16,-2 4-3-16,0 0-5 0,0-2-2 15,5-6-1-15,-3-2 0 16,4-30-2-16,-2 35 2 15,-23-11-3-15,13 5 1 16,7 4-1-16,-22-8-1 0,-1 13 0 16,0-1-1-16,-15 3 0 15,17 8 1-15,-1 0-1 16,-1 2 1-16,1 0 0 16,1 0-1-16,4 1 0 15,1 2 0-15,3 2 0 16,3-3 0-16,0-1-1 15,0-1 0-15,6-4 1 16,3 6-2-16,-2 1 0 16,4-2 0-16,0 0 1 15,-1-4 1-15,8-1 0 16,-6 0 0-16,5 1 0 16,6 1 1-16,-1-3 1 15,1-2 0-15,5 0 0 16,-4-4 2-16,5 1 0 15,6 1 1-15,-6-5 1 16,-1 3 1-16,-5-7 0 0,8 3 0 16,-7-4 0-16,6 3 0 15,-4-1 2-15,-8 1-16 16,2-1-54-16,-7 1-34 16,-5 5-111-16,4-1-76 15,-2 3 183-15</inkml:trace>
  <inkml:trace contextRef="#ctx0" brushRef="#br3" timeOffset="-42085.136">18298 10184 670 0,'-8'-8'353'0,"8"11"-76"16,-3-6-39-16,3 0-58 16,0 3-27-16,0 0-53 15,0 0-20-15,0 0-30 0,-1 0-4 16,-2 6 0-16,-2 4-4 15,1 0-8-15,-14 31-6 16,14-26-9-16,4 7-3 16,-2-3-6-16,2-5-1 15,2 2-3-15,0-6-2 16,4 2 1-16,1 1 0 16,0-5 0-16,-2 0-1 0,4-2 2 15,0 0 1-15,1 1 4 16,-3-7 3-16,2-7 0 15,-4-4 0-15,-1-3-2 16,0 2-4-16,3-2-2 16,2 0-2-16,-1-7-2 15,3 2 0-15,-1 2-2 16,-1-2 0-16,1-2 0 16,0 4 0-16,-4-1 1 15,1-1 1-15,-3 10-1 16,-3 0 0-16,-1 7-1 15,0 1-2-15,-6 1-3 16,5 0-1-16,-1 0 0 16,1 0 1-16,-1 10 1 15,0 7 0-15,-3 28 2 16,3-30 1-16,2 2 0 0,2 0 1 16,0-2 0-16,-1-2 0 15,0 1 1-15,0-1 0 16,1-1 1-16,3 0 0 15,-2-1 0-15,-2-2 0 16,8 1 1-16,-4-3 0 0,-6-6 0 16,2 3 0-16,-2-8-16 31,0 3-21-31,1 0-56 0,0 0-39 0,0 0-141 16,0 0 171-16</inkml:trace>
  <inkml:trace contextRef="#ctx0" brushRef="#br3" timeOffset="-41617.109">18821 10151 458 0,'0'2'288'0,"-3"0"3"0,3 0-48 15,0-2-57-15,-1 0-17 16,0 0-21-16,0 0-11 16,0 0-23-16,0 0-10 15,-1 0-23-15,-2 9-10 16,0-1-12-16,1-6-8 16,-12 3-18-16,-24 30-8 15,21-35-14-15,1 8-4 16,-3 6-3-16,-3-5 0 15,8 10-3-15,-6-4 1 16,16-6-2-16,-3 2 0 0,-2-3-1 16,16 2 0-16,-7-1-1 15,12-2 0-15,-3 4-2 16,-7-5 1-16,7 3 1 16,-14-1 0-16,26-3 2 15,-9 0 0-15,1-2 1 16,12-3 1-16,-12 2 2 15,7-2 0-15,-1-5 1 16,-1 1-2-16,-6 0-45 16,1-5-36-16,-4 1-106 15,1-2-96-15,0-1 178 16</inkml:trace>
  <inkml:trace contextRef="#ctx0" brushRef="#br3" timeOffset="-40766.699">19060 10059 740 0,'3'-8'396'15,"-16"1"-108"-15,7 6-97 16,9-1-33-16,-16 2-52 16,32 10-15-16,-19-8-23 15,-17 11-5-15,14 5-5 16,-23-5-5-16,21 13-16 16,7-4-5-16,0 9-10 15,3-4-4-15,5 5-6 16,-12 2-2-16,-2-12-3 15,-7 1 0-15,-9-9-1 16,14 1 2-16,3 0-1 16,1-1 1-16,4-2-1 15,-4-7 1-15,-3 1-17 16,1-3-22-16,1-3-53 0,-1-4-29 16,7-4-65-16,-3-4-33 15,2-3-59-15,4-2-16 16,-7-4 55-16,9 6 53 15,-4 0 114-15,4 2 52 16,3 5 98-16,-11-4 34 0,1 0 51 16,-1 8 14-16,-4 0-37 15,13 4-16-15,-9 6-26 16,8-6-4-16,6 2-6 16,-11-2-4-16,9 2-15 15,1-1-13-15,-7 0-25 16,5 3-10-16,0-4-13 15,1 3-3-15,12-6-3 16,-2 0-2-16,4 2 2 16,-11-9-1-16,-6 6 1 15,7 1-1-15,-9-5-1 16,-2 8-1-16,0-5-3 16,-5-3-3-16,-1 5-3 15,4 0-2-15,-3 10 3 16,0-7 1-16,-1 0 9 15,0 13 6-15,-1-1 6 16,-7 25 1-16,6-24-1 0,-4-3-5 16,5 6-5-16,0 1-3 15,-5-1-1-15,8-1 0 16,2 0-2-16,-6-2 1 16,3 1-2-16,-4-4 0 15,2-4-1-15,2-1 0 16,3 0-1-16,4-1 5 15,-2-2-44-15,6-2-34 16,1-4-118-16,3-10-196 0,6 2 253 16</inkml:trace>
  <inkml:trace contextRef="#ctx0" brushRef="#br3" timeOffset="-40233.357">19535 10204 537 0,'0'0'381'0,"0"5"56"15,6-1-159-15,-9 0-87 16,-11 8-29-16,4-5-30 16,-5 4-14-16,4-1-33 0,9 0-8 15,-10-5-18-15,7 6-7 16,-14 2-14-16,4-2-5 15,8 7-14-15,-4-7-5 16,6 1-7-16,-2-4-2 16,9 1-1-16,-2 1-2 15,2-2-1-15,5-1 1 16,-2 0 0-16,4-3 1 16,-2 0 0-16,5-1 3 0,-7-3 1 15,5 0 2-15,7-7 2 16,-1-2-1-16,-6-6-1 15,7 0-3-15,-9 1-2 16,-4-6 0-16,13-1-1 16,-5 4 0-16,-12-11 1 15,-5 10-2-15,-6-1-1 16,-3-2-2-16,6 14-2 16,2 1-2-16,-1 7-2 15,-11 4 0-15,5 4 2 16,6-6 0-16,-1 1 2 15,13 5-1-15,-6 2-26 16,-4 5-25-16,2 3-63 16,-8-1-36-16,8-3-82 15,0-1-64-15,8-4 195 16</inkml:trace>
  <inkml:trace contextRef="#ctx0" brushRef="#br3" timeOffset="-39630.83">19854 10272 586 0,'2'0'405'16,"-3"-3"15"-16,1-4-172 15,0 6-34-15,0 0-59 16,0 1-19-16,-1 0-35 16,0 0-10-16,-1 7-20 15,0 4-10-15,-1 1-19 16,-8 28-9-16,9-22-13 16,-3-2-5-16,1 2-5 15,0-3-1-15,-3-5-3 16,1 1 0-16,4 1 0 15,-3-5 0-15,4-1 2 0,1-2 2 16,0-5 5 0,0 0-1-16,0 0-1 0,0 0-4 15,3-10-5-15,3-2-2 16,21-29-1-16,-18 26 0 16,4-2-1-16,1-1 0 15,7 1-2-15,5 3-1 0,-7 2-1 16,11 1 1-1,-9-2-1-15,1 5 1 16,-1 4 0-16,-9 3-1 0,1 6-1 16,-5 2 1-16,8 2 2 15,-10 5 0-15,2 4 1 16,-8 0 1-16,-2 1 1 16,-1 0 0-16,4-1 1 15,-4 1-1-15,5 2 1 16,2-5 0-16,-5 3 1 15,11-3 0-15,-13-9-2 16,-4 1-35-16,1-7-81 16,6 3-40-16,1 0 80 15</inkml:trace>
  <inkml:trace contextRef="#ctx0" brushRef="#br3" timeOffset="-38318.027">21888 10374 541 0,'3'-3'298'0,"0"-1"-61"16,-1 1-37-16,4-2-68 16,-6 4-25-16,1-1-30 15,-1 1-15-15,0 0-12 16,0 0-2-16,-1 0 3 15,0 1 2-15,0 0-3 16,-3 4-5-16,-4 11-13 16,-37 27-7-16,22-25-7 15,8-2-2-15,4-1-5 16,2 2-3-16,9-2-3 16,6 1-2-16,3-4 0 0,-3-4 0 15,6-3 2-15,-3-2 2 16,7-1 0-16,2 2 1 15,-4-7-1-15,-7 0 0 16,10-6 1-16,-3-6 1 16,-1 0 1-16,15 0-1 15,-20-5-1-15,12 6 0 16,-8-3 0-16,-10 0 1 16,12 5 2-16,-24-2 1 0,3 4-2 15,2 0 0-15,-7 3-5 16,7 3-1-16,-3 1-2 15,2 4-1-15,-1 0 0 16,3 0 0-16,-6 2-1 16,8 0 0-16,-5 2 0 15,-2 0-1-15,8 3-2 16,-9-3 0-16,4 2-8 16,11 3-31-16,-4-2-112 15,-6 0-95-15,8-1 145 16</inkml:trace>
  <inkml:trace contextRef="#ctx0" brushRef="#br3" timeOffset="-37951.004">22334 10326 579 0,'5'-8'356'16,"-5"9"-17"-16,1 0-79 0,-4-1-72 16,3 0-30-16,0 0-37 15,0 0-11-15,0 0-13 16,-2 0-7-16,-21 10-13 16,-20 19-12-16,23-14-27 15,1-3-10-15,-1 1-13 16,0 2-4-16,-1 0-5 15,1 1-1-15,1 2-1 16,-3 2-1-16,4-4 0 16,2-1-1-16,9 3 0 15,1-6-1-15,1-7-13 16,2 2-33-16,1-7-83 16,2-8-58-16,5 6-313 15,4-7 327-15</inkml:trace>
  <inkml:trace contextRef="#ctx0" brushRef="#br3" timeOffset="-37618.494">22188 10294 582 0,'1'-3'341'15,"-1"4"-42"-15,0 0-68 0,-1-1-73 16,0 0-25-16,1 0-19 15,-2 0-8-15,1 4-9 16,0 5-7-16,-1 5-19 16,-3 31-7-16,5-25-16 15,0-3-9-15,2 4-13 16,1-1-7-16,4 3-9 16,0 0-2-16,2-2 0 15,1-2 0-15,-6-11 2 16,5 1 2-16,0-7 1 15,3-1-7-15,5-3-53 16,4-10-35-16,-2-5-104 16,11 0-68-16,-23-5 163 15</inkml:trace>
  <inkml:trace contextRef="#ctx0" brushRef="#br3" timeOffset="-37079.431">22575 10349 540 0,'0'-1'329'0,"0"0"-15"0,0 0-58 16,0-1-73-16,0 1-25 16,0 0-41-16,0 1-6 15,0 0-18-15,0 1-10 16,1 15-18-16,-5 27-12 15,-3-24-20-15,1 4-9 0,-2-3-12 16,-1 3-1-16,4-6-3 16,-4-6-1-16,8 2 1 15,1-5-1-15,0-4-28 16,3 1-35-16,-2-6-91 16,-1 0-83-16,0-1 141 15</inkml:trace>
  <inkml:trace contextRef="#ctx0" brushRef="#br3" timeOffset="-36152.129">23004 10173 381 0,'11'-7'253'0,"-1"-1"19"15,-7 0-29-15,3 12-39 16,-4-7-22-16,-1 4-42 15,-1-1-13-15,0 0-18 16,0 0-5-16,0 0-6 16,0 4-9-16,-1 14-20 15,-4 30-8-15,-1-26-15 16,-6 4-6-16,2-3-11 0,-1 4-4 16,-2 1-7-16,11 2-2 15,-2-1-6-15,-5-1-2 16,7-1-3-16,-13 1 4 15,4-6-4-15,1-3 1 16,2-2 1-16,6-8-2 16,5-6 5-16,-1 1 3 15,4-5 5-15,-2-2 0 16,-4-8-5-16,8-6-6 16,-3-7-37-16,0-6-18 0,-3 2-30 15,-2-1-8-15,0 6 22 16,0 6 16-16,-9 8 26 15,5 1 10-15,-15 3 5 16,5 5 0-16,-5 3 0 16,8 4 2-16,-13 3 2 15,0-1 0-15,5 2 2 16,-17-5-1-16,15 3 0 16,2 0 0-16,7-1 0 15,5 4 0-15,5-3-1 16,0 2 1-16,2 0 2 15,2 2 3-15,2 3 8 16,1-3 4-16,-1 0 6 16,2-1 1-16,1-5 0 15,4 0-3-15,7 0-5 16,0-1-1-16,9-3-4 0,-12-2 1 16,5-2 0-16,4-7 1 15,-1-6-1-15,8 0 3 16,-4-7-65-16,-4 1-53 15,-2 5-181-15,-2-2 171 16</inkml:trace>
  <inkml:trace contextRef="#ctx0" brushRef="#br3" timeOffset="-35483.643">23370 10367 531 0,'-3'-7'339'0,"6"3"5"16,-8 1-55-16,-7 0-74 0,21 5-33 15,-14-3-45 1,4 2-17-16,-15 0-21 0,-15-1-8 15,12 2-22-15,-12 1-11 16,14 1-19-16,-5 4-8 16,-4-1-9-16,7 1-5 15,3 4-9-15,2-1-2 16,5 5-4-16,-1 3-2 16,3 0 0-16,3 0 0 15,-2-2-2-15,11 5 1 0,-2-5 1 16,0-6 0-16,6 2 1 15,-7-5 2-15,8-7 2 16,3 8 3-16,-2-9 1 16,8-8-2-16,-3-4-3 15,2-3-9-15,5-8-14 16,-8 3-5-16,-1-2-5 16,-2 0 4-16,-7 2 12 15,2 1 6-15,-2 5 5 16,0-1 2-16,-2 9-1 15,-1 1-1-15,0 5-5 16,-6 3 0-16,4-3-1 16,0 0 2-16,-2 0 3 15,1 1 1-15,-4 9 2 0,0-1 0 16,-11 29 0-16,17-27 1 16,-6 1-1-16,5-5 0 15,6 9 0-15,-4 0 0 16,12-4 0-16,-8 4 1 15,-1-2 0-15,11-2 0 16,-9 1 1-16,-3-4 1 16,6-3-7-16,-5-3-35 15,2-5-105-15,18-2-97 0,-36-7 141 16</inkml:trace>
  <inkml:trace contextRef="#ctx0" brushRef="#br3" timeOffset="-34618.512">23723 10211 745 0,'-9'-8'356'0,"3"-1"-129"0,0 7-30 15,-2 1-51-15,4 1-18 16,-7 8-27-16,4-5-16 16,1 9-22-16,-1-5-6 15,4 8-12-15,3 5 0 16,-1 2 5-16,-2 6 1 15,-5-4-1-15,-3 2-6 16,-1-1-14-16,4 0-8 0,0-3-8 16,1-3-4-16,7 4 1 15,-1-7-1-15,0 0 2 16,-2-5 1-16,-8-8 0 16,2 2 0-16,3-10-16 15,4 3-20-15,2-10-40 16,0-2-22-16,3 1-30 15,-1-5-8-15,1 0 2 16,9 4 12-16,-5 0 37 16,-1 0 24-16,8 6 35 15,-10-6 9-15,4 4 4 16,0 1 11-16,-6 2 31 16,2 2 14-16,4 4 29 15,-3 1 5-15,5 0-7 16,-1 3-2-16,1-2-6 15,5 3-6-15,0 0-12 0,15 1-6 16,-6-4-16-16,7-1-5 16,-7-3-8-16,-18-2-3 15,10-1-4-15,-15-3 0 16,7 1-4-16,4 2 0 16,-9 0-2-16,-3 3-2 0,2 3-6 15,-2-1-2-15,0 0-4 16,0 1 1-16,0 0 4 15,0 0 3-15,-5 15 7 16,-14 27 1-16,19-26 5 16,3-3 0-16,4 6-3 15,-5 4-3-15,-15-5-3 16,6 5-2-16,9-8-1 16,-7-3 1-16,12 1-1 15,-7-6 1-15,-11 1-2 16,5-1-1-16,4-3-3 15,-2 5-13-15,5-9-25 16,-6-5-21-16,9-3-59 16,3-5-43-16,3-1-460 15,21 1 427-15</inkml:trace>
  <inkml:trace contextRef="#ctx0" brushRef="#br3" timeOffset="-34119.359">24215 10303 579 0,'-6'-1'358'0,"-8"5"-8"16,0-1-89-16,-4 4-62 16,2-3-30-16,0 2-39 15,5 1-15-15,0 1-28 16,3 2-9-16,-3-1-11 15,0 2-9-15,-1 2-15 16,1-2-5-16,6 5-12 16,1 1-2-16,2-5-8 15,1 6-4-15,5-5-4 16,1 4-2-16,0-4 0 16,7-2 0-16,-1-1 1 15,2-6 2-15,2 1 1 16,-3-5 1-16,2-8 2 15,6-2-2-15,-4-6-1 16,1-7-3-16,-6 1-3 16,7-1-2-16,-8-2 0 0,-8 2 0 15,6-3-2-15,-14 7 0 16,-5 0-2-16,5 8-3 16,-13 6-2-16,3-3-1 15,3 8 0-15,0 3 0 16,3 7 2-16,-2 2 1 15,1 2 9-15,4 0-20 0,2-4-58 16,-1 3-44-16,5-1-117 16,0 0-57-16,2-4 185 15</inkml:trace>
  <inkml:trace contextRef="#ctx0" brushRef="#br3" timeOffset="-33551.277">24526 10316 954 0,'-3'-7'465'0,"-2"7"-171"0,0-1-60 15,-3-4-80-15,4 8-32 16,0 5-33-16,-5 1-12 16,1 6-11-16,0 1-4 15,0 1-9-15,1 5-9 16,-3-2-18-16,-1-2-6 16,6 2-10-16,-7-1-3 0,13-3-1 15,2-1-2-15,-3-4 3 16,5-8 1-16,-8 0 5 15,4-4 3-15,-2 0 0 16,1 0-1-16,4-9-5 16,6-12-3-16,27-33-3 15,-19 25-3-15,0 3-5 16,0-4-4-16,0 9-3 16,-2 0 0-16,1 6 3 15,-2 8 2-15,-1 2 0 16,2 8 0-16,-3 5 1 15,-2-1-1-15,-5 10 1 16,10-1 3-16,-10 3 2 16,-2 3 0-16,-2 0 3 15,-8 0 0-15,1 3-1 16,2-1 0-16,1-1 0 0,-2 2 2 16,2-6 0-16,1 2 6 15,1-8-39-15,-1-5-36 16,4-7 42-16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19:35:38.63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5561 14817 235 0,'0'-15'165'0,"0"2"14"15,-4 6-20-15,-2-3-32 16,-1 1-13-16,-4 0-20 16,5 0-8-16,-2 3-12 15,-2-1-6-15,-4 4-1 16,-1 0-1-16,-7 3-6 16,1 0-2-16,-2 4-12 15,-8 1-7-15,-3 5-15 16,-11 4-6-16,-13 5-12 15,1 12-3-15,-1 6-3 16,-2 5-1-16,2 5-1 16,-2 0 0-16,1 1-2 15,0 4-1-15,-6-2-2 16,5-1 0-16,6 14-2 16,5 6-3-16,17 13 1 15,3-1-1-15,4-12 5 16,9-10 4-16,12-3 3 0,7 13 2 15,16 16 1-15,4 1 0 16,7-10-1-16,10-19-1 16,15-24-1-16,18-4 1 15,12-11 0-15,5-1 2 16,-6-4 13-16,-5-7 6 16,14-14 15-16,-2-7 1 15,8-12-8-15,-7-7-4 0,-8-33-1 16,1-22 4-16,-13-15 6 15,1 5 10-15,-29 10 7 16,-11 3 2-16,-19-15 4 16,-13-8-5-16,-10 5-11 15,-12 5-5-15,-8 10-8 16,-2 6 3-16,-9 4 2 16,-5 8 3-16,-8 19-5 15,-8 4-9-15,-8 19-13 16,-2 9-6-16,-14 20-8 15,-6 11-4-15,-2 21 1 16,-3 9-1-16,7 15 3 16,1 10 2-16,3 12 0 15,12-1 2-15,14-8 0 16,14-12 0-16,22-13-2 0,8-8 1 16,10-3-42-16,5 1-74 15,9 0 78-15</inkml:trace>
  <inkml:trace contextRef="#ctx0" brushRef="#br0" timeOffset="10167.884">6151 3491 334 0,'2'-1'225'0,"0"0"-10"0,2-1-71 15,-1-1-28-15,0 1-50 16,2-1-20-16,-1 0-1 16,-3 1 9-16,-1 1 24 15,0 0 7-15,0 0-5 16,0 0-8-16,0 0-21 15,0 0-7-15,-1 0-12 16,0-2-2-16,-1-1-1 16,-1 0 0-16,-12-1 4 15,-30-26 1-15,28 27-5 16,-4 2-2-16,6-1-8 16,-1 1-3-16,-2 1-5 15,-2-3-1-15,-6 0 0 0,0 0 2 16,0-1 5-16,-5 1 0 15,5 2 1-15,0 1-3 16,-4 0-1-16,10 1 1 16,-10 0 0-16,-4-2 0 15,1 2-2-15,-4 2 1 16,5-2 2-16,4 2 0 16,8-1-1-16,12 0-4 15,-9 2-4-15,-2-3-1 16,-4 0-4-16,-11-2 0 0,11 3-3 15,-1 1-3-15,3 5 0 16,-5 1-1-16,11 4 2 16,2 1 2-16,-7-1-1 15,1 3 0-15,-8-2 1 16,-3 6-1-16,4 1 1 16,2 0 0-16,-2 4 0 15,1-1 1-15,-2-1 0 16,3 5 0-16,12-4 0 15,-8 2 0-15,5 5 0 16,-5-4 0-16,-10-1 0 16,7-1 0-16,2-3-1 15,3-2 0-15,4 2 1 16,1 0-1-16,0-1 1 16,-7 1 0-16,7 2-1 0,0-2 0 15,-4 2 0-15,10 0 1 16,-4-2-1-16,-1 2 0 15,8-3 1-15,-2 2 0 16,4-2 0-16,3 1-1 16,0 2-1-16,1-2-1 15,-2 1-1-15,6-2 0 16,5 1 0-16,4-1 0 16,6 3 0-16,-3-1 1 0,5-2 2 15,1 0 1-15,6-3 1 16,1-1 0-16,0-2 2 15,-2-2 0-15,1 0 0 16,2-1 2-16,2-3 3 16,9-2 2-16,4-4 3 15,4-1-2-15,-7 1-2 16,-4-2-2-16,-3 0-2 16,-6 0-1-16,7 1 0 15,0 0 0-15,-9-1-1 16,-1 2 1-16,-2-2-1 15,-1-1 0-15,6-2 5 16,4-3 8-16,0-2 8 16,1 0 3-16,-3 0-3 15,-1-1-5-15,-1 0-6 16,1 1-1-16,-3-2-3 0,-2-1-1 16,-4 0-1-16,-2 0 0 15,0-1-2-15,-1 1 1 16,-9-2-2-16,2 1 1 15,1-1 2-15,1-4 2 16,7 2 6-16,-5-5 1 0,-3 0 2 16,4 5-2-16,1-6-3 15,-1 1-1-15,0 0-3 16,-1-5-1-16,-4 3-2 16,1 1-2-16,-7-1 0 15,-3 0 0-15,1 1 3 16,2 1 3-16,5-1 6 15,-5 1 2-15,2 0 0 16,-8 1-3-16,5 1-5 16,0-1-2-16,-2 5-3 15,7 1 1-15,-7 3-3 16,4-1 0-16,-4 1 0 16,-4-1-1-16,0-4 2 15,4 2-1-15,-1-3 0 0,-2-1 1 16,5 1 2-16,-5-2 3 15,-2-4 6-15,1 1 1 16,-10-4-1-16,2 5-1 16,1 2-5-16,0 0 0 15,5 4 2-15,-4-3 1 16,-4 0 6-16,2 0 1 16,-9-1 1-16,5 4-2 15,-4-1 0-15,-7 0-1 0,-7 2-3 16,-5-1-3-16,1 2-3 15,-4 0-3-15,13 4-2 16,-2 0 0-16,0 2-2 16,4 2-1-16,-10-1 0 15,5 6-1-15,1 2 0 16,2 1-1-16,11 3 1 16,-6-2 0-16,2 3 0 15,1-1 1-15,-6-3-1 16,9 0-1-16,4-1 7 15,3-2-37-15,6-2 253 16,6 2-171-16</inkml:trace>
  <inkml:trace contextRef="#ctx0" brushRef="#br0" timeOffset="23874.327">6214 4518 686 0,'-192'0'39'0,"133"0"46"16,27-2-1-16,-65-3-5 16,94-1-3-16,-3 2-8 15,-6-2-4-15,-3 3-11 16,8-1-4-16,-8 1-3 15,9 1-3-15,-10-2-4 16,-6-2-2-16,0 1-6 16,-5-1-1-16,2 3-1 15,4 1-4-15,-6-3-5 16,4 2-5-16,5 1-7 16,-2 1-1-16,-1 2-3 0,-4-1 1 15,-5 3 2-15,1-1 0 16,-5 1 0-16,4 2-2 15,2-1-2-15,-8 1-2 16,9 4-1-16,1-2 0 16,-10 1 2-16,7 3 1 15,0 4 0-15,-4 2-1 0,11 4-2 16,0 4-2-16,1 0 0 16,0-2 1-16,-2-1 0 15,-2 2-1-15,0-1 3 16,0 4 2-16,5 3 3 15,-9-3 0-15,6 3-1 16,2-1-1-16,-12 0-1 16,16 0-1-16,-2 0 1 15,-10-2 0-15,12 4-1 16,-7-4 0-16,3 2-1 16,8 0 1-16,-2-6-2 15,5 3 0-15,3 0-1 16,3-1 0-16,4 0 0 15,1-2 0-15,5-2-1 16,2-2-1-16,4-2 1 16,1-1 1-16,7-4 1 0,1-1 0 15,14 0 1-15,2 0 2 16,3 1 0-16,3 1 0 16,1-2 0-16,3 0 1 15,-2 1 6-15,4-1 5 16,-4-3 7-16,0-1 0 15,4-5-2-15,7 2-2 16,-6 3-2-16,-6-2 0 16,2 4 0-16,-10-6 0 0,-1-1 0 15,3 5 2-15,-8-5 7 16,2 1 6-16,1-4 16 16,5-4 6-16,6-6 9 15,3-3 3-15,-10-5-5 16,-2-2-3-16,-7-6-7 15,1 2-9-15,5-2-9 16,-2 0-8-16,0 2-6 16,-4-1-1-16,-6-3 1 15,-2 4 2-15,-1-2-1 16,-6 2-2-16,5 1-3 16,-1-1-4-16,-2 3-1 15,1-1 0-15,0 2 0 16,-2-2 1-16,0-1 0 15,-3-3 0-15,-1-1-2 0,-1 1-2 16,-1 0 2 0,-5-2-1-16,-3 2-1 0,2 0 0 15,-4-1-2-15,0 2-1 16,-3 1-1-16,-4-4 0 16,-1 3 1-16,-1 3 0 15,-3 0 0-15,-1 0 1 0,0 2 1 16,-4-2 1-16,-1 1 0 15,-1 2 0-15,6-3-1 16,-4 1-2-16,-3 1-1 16,1 2-1-16,-13 3-1 15,3 2 0-15,-4 2-2 16,5 1 0-16,-1 7-3 16,-6 2 1-16,-6 3-1 15,-6 7 1-15,-4 1 2 16,7 2 0-16,9 4-1 15,1 2 0-15,2 2 0 16,-1 2 1-16,1-3 1 16,6 1-1-16,9 0 1 15,0-4 0-15,7 1-2 16,2 1 6-16,4-6-51 16,5 0-66-16,2-9 158 0,12-4-76 15</inkml:trace>
  <inkml:trace contextRef="#ctx0" brushRef="#br0" timeOffset="35186.578">14124 12597 458 0,'-7'-29'235'0,"9"30"-64"0,-2-1-30 16,3 0-49-16,-3 0-17 15,0 0-14-15,0 0-7 16,0 0-3-16,0 0 2 16,0 0-9-16,0 0 3 15,0 3-2-15,0 11-5 16,-1 3-10-16,-1 31-4 15,0-23-6-15,0 0-3 16,-3 4-6-16,-7-2-3 0,6 5-2 16,2 2-1-16,-2-3-2 15,6 3 1-15,-2-6-1 16,-1 0 1-16,5-3 1 16,0-3 1-16,2-3 2 15,-4-11 0-15,0-7 3 16,-3-1 5-16,-5-6 4 15,5 2-15-15,3-6-109 16,6-6-147-16,6-6 153 16</inkml:trace>
  <inkml:trace contextRef="#ctx0" brushRef="#br0" timeOffset="35552.178">14417 12485 524 0,'9'-1'301'16,"-9"2"-18"-16,-2 6-79 16,-2 7-54-16,-5-1-24 0,3 8-38 15,1 1-14-15,3 2-15 16,2 7-3-16,1 1-4 15,1-1-6-15,-1 1-5 16,1 1-4-16,-4 1-9 16,2 0-5-16,1 1-9 15,-1 1-2-15,-1-5-3 16,-2-3-1-16,-3-4 0 16,4-5 0-16,-1-4 3 15,2-2 1-15,-5-5 3 16,0-4 2-16,1-1-17 15,-1-7-42-15,1 0-132 16,1-7-139-16,-1 0 187 16</inkml:trace>
  <inkml:trace contextRef="#ctx0" brushRef="#br0" timeOffset="35872.13">14082 12768 477 0,'-8'0'320'0,"7"1"-21"0,-3 0-103 16,3-1-26-16,1 0-44 15,0 0-7-15,17 0-10 16,40 0-9-16,-25 1-12 15,3-2-11-15,-2-3-18 16,-2 2-13-16,-4-4-23 16,-2 4-7-16,-4 0-8 15,-2 1-1-15,-7 1-1 16,1 0 1-16,-4 3-10 16,-3-2-56-16,1 1-196 15,-5-1 173-15</inkml:trace>
  <inkml:trace contextRef="#ctx0" brushRef="#br0" timeOffset="36787.259">14766 12827 632 0,'4'0'349'0,"-9"0"-86"15,5-3-17-15,0 2-67 16,-2 0-34-16,2-1-28 16,-1 1-14-16,0 0-22 15,0 0-7-15,-13-3-18 16,-4 1-8-16,-30-1-13 15,29 9-9-15,0 1-12 16,1 3-4-16,4 1-7 16,1 0-3-16,5 2 0 15,-5-1-3-15,6 1 0 16,-2 0 1-16,6 2 0 16,7 0 0-16,4 0 2 15,3-2 0-15,-1-5-1 16,3 0 1-16,4-7 0 0,5-1-1 15,0-9-8 1,0 1-10-16,-6-8-12 0,-3 1-2 16,-2-4 0-16,2-4 5 15,-4 0-5-15,-2-1-8 16,-1 4-2-16,-4 4 4 16,3 7 12-16,1 5 3 15,-4 5 4-15,-2 6 0 0,2 8-1 16,-2 5 4-16,1 12 7 15,-1 8 2-15,0 7 6 16,-1 5 3-16,-7 5 4 16,8-1 1-16,-1 2 0 15,-6 0 0-15,10-4-2 16,-3 0 1-16,-76 259 44 62,71-306-39-62,-13-2 12 16,4-2-6-16,-17 1-2 16,-2-4 0-16,9-9-3 15,6-4-1-15,0-7-5 16,3-1-2-16,-2-1-3 0,3 2-1 16,14 1-3-16,1 3-2 15,9-1-1-15,4-4-1 16,0-2-4-16,3-2 16 15,9 0 24-15,4 3 11 16,10 0 20-16,4 0-10 16,-14 3-15-16,8 1-9 15,-1 4-13-15,-2 2-3 0,9 3-6 16,-13 1 1-16,-10 1 0 16,-6 2-1-16,-5 0 3 15,-4 0 8-15,4-3-44 16,0 1-34-16,-1-3-109 15,-1-1-115-15,2 2 184 16</inkml:trace>
  <inkml:trace contextRef="#ctx0" brushRef="#br0" timeOffset="37857.335">15162 12984 675 0,'1'-39'336'0,"2"32"-94"16,1-1-31-16,-1 0-50 15,1 4-16-15,-2-2-36 0,-1 5-13 16,0 2-27-16,-1-1-13 15,-1 0-18-15,1 0-6 16,-1 0-5-16,-1 0-3 16,0 8-8-16,-1 3-3 15,-1 4-7-15,-8 29 1 16,7-34-2-16,-1 0 2 16,1-10 2-16,0 0 2 15,1-1 5-15,4 0-2 0,0 0-3 16,0 0-6-16,0-1-5 15,5-12-2-15,0 0-3 16,20-30 1-16,-14 30-1 16,3 4 1-16,0 1-1 15,-1 3 2-15,-2 2-2 16,0 3 0-16,-1 4 1 16,0 0-1-16,0 6 0 15,-1-2 2-15,-1 6 0 16,0 9 1-16,-5 0 2 15,-3 4 0-15,-3 0 0 16,-5-2 1-16,-4 1 1 16,0-1 1-16,-6 2 1 15,-2-4 0-15,-2 0 0 16,-2-2 2-16,-3-7 1 16,4-1 1-16,0-7 1 0,4 1 0 15,3-5 0-15,-1-1 0 16,2-5-2-16,2-4 1 15,6-2-4-15,-4-3-1 16,11 2-3-16,1 0-3 16,-2 1-4-16,8 5-2 15,-1 0-3-15,1 3 1 0,9 3 1 16,-2 1 2 0,2 4 3-16,5 0 1 0,1 4 1 15,2 2 1-15,3 3 1 16,-4 2 0-16,-3 0 1 15,-4-2 0-15,-2-1 1 16,-3-3 1-16,1-3 2 16,2-4 1-16,-1-7 3 15,3-5 15-15,2-7-51 16,1-4-251-16,-7-2 205 16</inkml:trace>
  <inkml:trace contextRef="#ctx0" brushRef="#br0" timeOffset="39022.387">15517 12123 604 0,'2'-2'331'0,"1"-2"-61"15,1 3-48-15,-4 0-90 16,0 0-25-16,0 1-36 16,0 0-7-16,0 0 7 15,0 0-1-15,0 0-10 16,0 11-8-16,-3 3-19 16,-6 26-7-16,0-30-9 15,-3 1-3-15,3-3-3 16,-5 2-1-16,8 0 0 15,1-1 0-15,-4-4 2 16,5 0 0-16,-8-5 1 16,2-3-2-16,9-1-4 15,-3 0-3-15,9-3-6 16,4 2-3-16,-1-2 1 16,5-1-2-16,0 0 3 0,-5 1-1 15,1-1 0 1,1 4 0-16,1 3-1 0,3 1 0 15,0 3-1-15,2 7 1 16,-9 3 1-16,1 3 1 16,-5 4 3-16,-8-2 0 15,-2 4 1-15,-8 0 1 16,-2 3 1-16,3 3 0 0,-5 0 1 16,3-1-1-16,-5-3 1 15,-1-4-1-15,-1-3 3 16,-3-2 0-16,1-11 3 15,4 0 0-15,4-7 0 16,1-2 1-16,6-2-3 16,3-7-3-16,2-5-4 15,2-3-2-15,4 2-6 16,4 2 1-16,2 5-1 16,3 3 0-16,1 3 1 15,-2 3-1-15,4 4 0 16,-2 3 0-16,6 6 1 15,2 2 2-15,-2 4 2 16,2 1 1-16,-3-3 1 16,1-1 1-16,-4-2 0 0,-1 0 2 15,-2-2-1-15,1 0 1 16,3-5 1-16,-3-2 0 16,1-4 1-16,0-3-30 15,4-3-103-15,-1-5-97 16,7 0 129-16</inkml:trace>
  <inkml:trace contextRef="#ctx0" brushRef="#br0" timeOffset="39417.97">15879 11986 1105 0,'-7'0'464'0,"-2"8"-274"15,0 2-29-15,1 6-44 16,1 3-28-16,1-2-32 15,3 6-15-15,-1-2-23 0,3 3-6 16,-2 2-6-16,2-1-2 16,0 5 0-16,1 0-2 15,0-1 1-15,-1-1-1 16,1-4 2-16,-1 0 0 16,0-5 1-16,0-2 2 15,-1-6 3-15,2-4 3 0,-3-4 6 16,-1-4-23-1,0-7-79-15,-2-3-82 0,2-3 93 16</inkml:trace>
  <inkml:trace contextRef="#ctx0" brushRef="#br0" timeOffset="39685.753">15703 12221 812 0,'-2'-37'435'0,"7"33"-76"0,14 1-118 16,9 3-72-16,2 0-42 15,15 5-61-15</inkml:trace>
  <inkml:trace contextRef="#ctx0" brushRef="#br0" timeOffset="41042.015">16498 12847 452 0,'0'0'246'15,"0"0"-44"-15,0-1-34 16,0 0-30-16,0-1-17 16,0 1-24-16,1 0 2 15,5-2-8-15,-6 2-3 16,0 0-8-16,0 0-7 16,0 0-13-16,0-1-9 0,-1 1-14 15,-1 0-6-15,-10 2-10 16,-13 6-4-16,-27 15-4 15,24-8-4-15,-3 3-5 16,1-3-2-16,5 3-2 16,4 5 0-16,3-2-1 15,2 1-1-15,4 2 0 16,2-7 0-16,6 5-1 16,2-1 0-16,-3-6-2 15,13 4-1-15,7-4-1 16,4 0 0-16,14-1 4 15,-2-1 1-15,3-3 3 16,0-5 2-16,-2-1-1 16,-8-3 2-16,-2-1-1 15,-6-2 2-15,-4-1 1 16,-1-1 2-16,3-1 1 0,1-1-1 16,-5-2-1-16,3 3-2 15,-8-2-2-15,3 4-3 16,0 2-16-16,-5 1-30 15,0 1-72-15,-1 1-58 16,-2-1 105-16</inkml:trace>
  <inkml:trace contextRef="#ctx0" brushRef="#br0" timeOffset="42166.128">16961 12863 734 0,'-2'-10'438'16,"0"5"-59"-16,2 0-163 15,0 4-24-15,-1 1-72 16,0 0-19-16,0 0-31 15,-8 3-9-15,-10 5-8 16,-36 20-4-16,22-10-12 0,-4 2-7 16,0 6-14-16,5 4-6 15,4-5-5-15,3 4-1 16,6-12-2-16,4 2-1 16,7 0 0-16,4-4-1 15,5 2 1-15,4-2 0 16,7-3 0-16,5 1 0 15,-8-5 0-15,9-1 0 0,2-6 0 16,0-1 0-16,10-7 0 16,-9 1 1-16,0-8 1 15,-3-4 0-15,1-4-2 16,1-5-1-16,-3-4 0 16,-1-3-7-16,-6-3-13 15,-2 1-5-15,-4 5 0 16,-3 3 5-16,3 12 12 15,-11 4 3-15,5 11-6 16,0 3-3-16,-10 10-3 16,7 3 1-16,-6 9 6 15,-1 3 3-15,3 2 3 16,2 0 3-16,2-5 1 16,4-2 0-16,3-2 2 15,3 0-1-15,6-5 0 0,2 0 1 16,6 1-1-16,1-5 0 15,-3-2 1-15,2 1 0 16,-7-5 0-16,0-3 1 16,0-4 3-16,0-3 2 15,3-8 1-15,-1-3 1 16,3-6-2-16,-5-7-2 16,3-6-1-16,1-4-2 0,-3-7 0 15,2 1-1-15,-3 6-2 16,-1 7 0-16,-5 13 0 15,-2 7 0-15,-4 10-7 16,0 3-1-16,-4 10-2 16,-2 4-1-16,0 14 6 15,-3 4 4-15,2 5 1 16,-1-2 2-16,0-1 1 16,2-3-1-16,3-5 0 15,1 5 0-15,1-9 1 16,0-3-1-16,0-7 2 15,1-7 1-15,0-3 8 16,1-4 4-16,-1-1 1 16,0 1 0-16,5-15-7 15,18-40-5-15,-11 14-2 0,3-4-2 16,3-9-4-16,2 4 0 16,4 12-3-16,2 4-1 15,3 15 2-15,-3 4 0 16,2 9-1-16,-3 6-1 15,-1 9 0-15,-6 5 2 16,-6 9 6-16,-1 3 4 16,-3 7 4-16,0 3 0 0,-3 3-4 15,-1 0 0-15,-8-6-1 16,4 0-2-16,-2-8 1 16,2 0 1-16,0-4 0 15,-9-3 2-15,1-6 2 16,-3-3 17-16,11-5 126 15,0-3-108-15</inkml:trace>
  <inkml:trace contextRef="#ctx0" brushRef="#br0" timeOffset="43269.504">18145 12835 464 0,'0'-1'311'15,"0"1"17"-15,0 0-136 16,0 0-21-16,-1 1-31 15,-3 9-15-15,-3 3-42 16,-18 27-16-16,14-23-27 16,1-1-13-16,1 0-11 15,-1 7-4-15,2-3-5 0,-2 2 0 16,5-1-1-16,4-4-2 16,2 3 0-16,6-2-2 15,4 1 1-15,3 0 1 16,6-6 1-16,2-2 1 15,3-9 0-15,1-1 2 16,3-4 2-16,1-5 1 16,-1-8 5-16,1-4 2 15,-1-6 3-15,-5-2 2 0,-12-6 1 16,-9-5-1-16,-5-2 2 16,-11-2 2-16,-1 6-2 15,1 6-2-15,-9 9-2 16,2 6-4-16,-3 9-6 15,-2 6-1-15,0 7-7 16,4 4-2-16,1 5-2 16,4 1 0-16,3-1 0 15,-2 1-1-15,7 1 1 16,1 2-1-16,4 2 0 16,3-2 2-16,3-2-18 15,2-3-42-15,6-3-120 16,3-4-105-16,0-1 168 15</inkml:trace>
  <inkml:trace contextRef="#ctx0" brushRef="#br0" timeOffset="43582.628">18897 12802 520 0,'10'2'343'0,"-10"4"53"16,-2 0-136-16,0 3-29 16,-9 3-24-16,-2 3-38 15,2 5-22-15,-2 3-47 16,-6 2-18-16,-8 2-34 16,-7 2-11-16,-5-3-17 15,1 3-5-15,6-6-7 16,2 0-1-16,4-1-2 15,1-6 0-15,7-2 2 16,1-7 5-16,6-6-21 16,5-3-44-16,1-9-140 15,5-1-132-15,1-8 194 16</inkml:trace>
  <inkml:trace contextRef="#ctx0" brushRef="#br0" timeOffset="43898.345">18608 12822 688 0,'0'-5'366'15,"1"3"-101"-15,-1 2-46 16,0 0-64-16,0 0-20 16,0 0-17-16,0 13-16 0,3 9-26 15,2 33-10-15,-3-23-11 16,3-5-3-16,2 4-12 15,3-4-8-15,5-2-11 16,2 0-6-16,0-6-6 16,1 0 1-16,0-7-1 15,2-3 2-15,2-2 4 16,1-5 1-16,-2-8-1 16,-4-4 1-16,4-11-62 15,-8-2-62-15,-1-3-484 16,8 4 401-16</inkml:trace>
  <inkml:trace contextRef="#ctx0" brushRef="#br0" timeOffset="44193.27">19172 12782 1018 0,'-3'6'509'0,"-3"0"-181"0,3 5-128 16,-2 2-34-16,0 9-60 16,1 3-20-16,0 5-38 15,0 1-13-15,1-3-18 16,1-3-5-16,0-1-4 15,-2 0 0-15,2-6 0 16,-3 2 1-16,1-4-1 16,1-3-59-16,-1-3 39 15</inkml:trace>
  <inkml:trace contextRef="#ctx0" brushRef="#br0" timeOffset="45367.308">19743 12564 604 0,'2'-4'350'0,"-3"2"-44"16,0-1-51-16,1 3-96 16,0 0-29-16,0 0-52 15,0 0-8-15,0 0-10 16,-1 11-7-16,-2 9-9 16,-6 28-6-16,-1-21-11 15,1 3-6-15,1 4-8 16,3 7-4-16,0 4-3 15,0 1-1-15,1 0 0 16,-2-5 0-16,2-5-1 16,2-4 0-16,2-6 0 15,0 1 1-15,0-11 2 16,0-3 2-16,1-10 13 16,-1-5 4-16,0-5 2 0,0-4-1 15,-4-11-13-15,2-2-5 16,-3-9-4-16,-1 1-1 15,0 3-2-15,-4 0 0 16,0 9-2-16,-3 3 0 16,-3 4-3-16,0 4-1 15,-6 7-2-15,-1 0 0 16,-2 6-1-16,1 5 0 0,-1 2 0 16,4 5 0-16,3 3 3 15,0 0 1-15,3 8 1 16,0-5 0-16,1 1 0 15,2-3-1-15,1-4 0 16,4 0 1-16,7-2-1 16,0 1 1-16,7-6 1 15,-4 3 0-15,14-2 0 16,-2-2 0-16,10-4 0 16,6 0 1-16,7-5 1 15,6-1 1-15,-1-1 1 16,-3-3 1-16,-6 1 1 15,-3 3 1-15,-5-5-1 16,-4 2 1-16,-6-4 1 0,-3-2 0 16,-5 3 1-16,-3-3 8 15,-5-3-40-15,0 5-53 16,-4 2-145-16,1 3-354 16,-1 4 382-16</inkml:trace>
  <inkml:trace contextRef="#ctx0" brushRef="#br0" timeOffset="45728.615">20019 12768 1133 0,'-3'-2'495'0,"-1"2"-267"16,1 0-43-16,2 0-76 15,0 0-25-15,-4 5-26 16,-8 18-12-16,-11 33-14 16,16-25-5-16,3 5-6 15,-1 1-2-15,2-2-4 16,2-3-2-16,-4-7-4 0,6-5-1 15,-1-5-1-15,1-2-1 16,5-3 2-16,-3-2 0 16,1-7 5-16,0-1 8 15,1-7-48-15,-2-3-57 16,0-4 60-16,2-3-20 16</inkml:trace>
  <inkml:trace contextRef="#ctx0" brushRef="#br0" timeOffset="46416.369">20164 13026 716 0,'1'3'368'0,"4"-3"-102"15,2-4-21-15,0-8-62 16,2-1-32-16,6-6-48 16,-2-5-22-16,6-2-23 15,-6-8-8-15,10-3-15 16,-8-3-7-16,5 1-16 16,7 6-5-16,-8 11-3 15,4 8-1-15,-5 10-3 0,-3 4-2 16,-7 5-8-16,0 7 1 15,-6 9 1-15,-3 4 4 16,-4 9 4-16,-8-1 2 16,-3 4 1-16,0 0 1 15,-2-3 0-15,4-2-1 16,1-10 2-16,7-6 1 0,1-7 5 16,-1-7 5-16,6 0 5 15,-7-6-3-15,5-3-8 16,3 1-8-16,9 0-7 15,-3 1-1-15,8 10-1 16,-1 0 0-16,-6 7 1 16,12 7 0-16,-3 4 0 15,-2 1 1-15,2 9 2 16,-6-1 0-16,-5 3 2 16,1 7 0-16,-10 3 1 15,-2 0 1-15,-7 0 0 16,-3 2 1-16,-6-9 8 15,-2 1 7-15,-3-6 22 16,-5-5 9-16,-4-5 5 16,-2-5-2-16,-8-9-15 15,1-2-6-15,1-13-6 0,-1-7-4 16,4-10-3-16,4-3-3 16,4-9-8-16,5-3-17 15,6-1-35-15,9-1-21 16,6 6-39-16,6 3-20 15,9 3-103-15,-1 1-91 16,6 7 199-16</inkml:trace>
  <inkml:trace contextRef="#ctx0" brushRef="#br0" timeOffset="46953.306">20577 12805 784 0,'0'2'398'15,"1"4"-114"-15,6-1-103 16,-2 1-16-16,7 0-20 15,3 0-14-15,5-2-34 0,7 3-15 16,3-5-25-16,3-2-9 16,-5 0-12-16,-2-6-3 15,-10-2-7-15,1-2-2 16,-5-5-4-16,-6-1-1 16,-2 0-2-16,-6 0-1 15,-2 0-5-15,-5 0-1 16,-5 2-6-16,0 5-3 0,-6 6-6 15,2 6-3-15,-5 6-2 16,-5 5 2-16,0 3 3 16,-1 3 2-16,7 3 0 15,3 1 1-15,5 7 0 16,5-1 2-16,3 4 3 16,4-1 1-16,3 0 0 15,5 0 1-15,7-5-2 16,2 0 1-16,10-8 0 15,3-4 1-15,-1-9 1 16,4 1 0-16,-8-8 10 16,0-1 4-16,-4-9-38 15,-3-9-91-15,1-1 72 16</inkml:trace>
  <inkml:trace contextRef="#ctx0" brushRef="#br0" timeOffset="52581.132">21433 12663 336 0,'12'-30'242'0,"-12"25"34"15,0 0-38-15,-1 4-50 16,0 0-20-16,1 0-41 0,0 0-15 16,0 0-24-16,0 0-7 15,0 0-13-15,0 1-7 16,0 0-21-16,0 0-7 15,0 0-6-15,0 0 0 16,-1 11-1-16,-1 11-4 16,-5 34-11-16,3-23-4 15,-5 3-1-15,2 3-2 0,3 1 0 16,-2-1 0-16,6-2-1 16,0-2 1-16,-5-12 0 15,4 1-1-15,-1-9 2 16,-1-3 1-16,3-4 3 15,0-4 3-15,0-4 11 16,0-1 0-16,0 0 15 16,0 0-36-16,0-12-115 15,1-13-115-15,9-32 126 16</inkml:trace>
  <inkml:trace contextRef="#ctx0" brushRef="#br0" timeOffset="52980.454">21374 12598 508 0,'-6'-6'312'0,"4"0"-16"16,4 3-60-16,3-5-56 16,5-1-24-16,4 2-36 15,5 0-20-15,6 2-33 16,2-1-14-16,5 5-15 16,2 0-5-16,5 1-3 15,-1 1 0-15,7-1-1 16,-4 0-3-16,1 2-2 15,-7-2-2-15,-15 0-6 32,-10 0-4-32,-1 0-4 0,31 0-1 0,-12-2-1 15,2 2 0-15,-19-4-1 16,-2-2-41-16,-3 3-177 16,0-1 150-16</inkml:trace>
  <inkml:trace contextRef="#ctx0" brushRef="#br0" timeOffset="53341.638">21441 12808 543 0,'-2'0'286'0,"0"2"-68"16,3-2-15-16,-1 0-25 15,0 0-4-15,0-2-21 16,7 1-18-16,11 0-28 16,28-2-12-16,-24 2-3 15,-1-2-5-15,0-1-21 16,-2 2-13-16,-2-1-27 15,-1 1-8-15,-2-1-9 16,3 0-2-16,-1 0-4 16,2-2 0-16,-1 1-15 15,0 0-40-15,-1-1-179 16,-8 1 157-16</inkml:trace>
  <inkml:trace contextRef="#ctx0" brushRef="#br0" timeOffset="54062.614">21875 12831 496 0,'-34'16'278'0,"33"-16"-46"15,1 0-32-15,2 2-71 16,-2-2-21-16,0 0-26 15,0 0-9-15,0 0-2 16,0 0-4-16,4 2-1 16,6 5 2-16,4-1 6 0,32 13 3 15,-20-21-8-15,-1-3-6 16,0-2-15-16,-1-4-8 16,-3 0-15-16,-3-1-6 15,-1-1-5-15,-4-2-2 16,-2 0 0-16,-2 1-2 15,-5 2-1-15,0 1-1 16,-5 3 9-16,-3 0 3 0,-5 3 7 16,-2 2 1-16,-3 3-10 15,-1 1-4-15,-3 4-7 16,0 2-2-16,-2 0-2 16,1 0-2-16,-3 1 0 15,4 0-1-15,-1 5 0 16,-1 1 0-16,5 1-1 15,3 1 0-15,-2 1-1 16,5 0 0-16,1 1 0 16,0 2 0-16,7 2 0 15,1 1 0-15,8 1 1 16,4-2 1-16,-3-7 0 16,4 0 1-16,1-3 0 15,2-1 2-15,2-5 0 16,1-3 1-16,2-5 0 15,-1 0 1-15,3-1-2 0,1-6 1 16,1-1 1-16,0-6-30 16,6 5 20-16</inkml:trace>
  <inkml:trace contextRef="#ctx0" brushRef="#br0" timeOffset="55312.31">22676 12822 326 0,'1'-3'222'0,"-1"-1"33"16,0 1-34-16,0 3-36 16,0-1-12-16,0 0-36 15,0-1-13-15,0 1-25 16,0 0-9-16,0 0-14 16,10 1-8-16,1 0-11 15,-9 0-5-15,7 0-8 16,1 1-4-16,4 3-7 15,32 11 1-15,-29-9 0 16,5 0 2-16,5-2 2 16,3 0 2-16,5-6-3 15,-4 0-4-15,1-2-12 0,-1 2-6 16,-3-1-7-16,1 2-2 16,-2 1-1-16,-3 0-1 15,-3 0 0-15,-7 0-1 16,-4 1 0-16,-3 1 0 15,-8-1 0-15,2 0 0 16,-2-1 2-16,-1 0 1 16,1 0 2-16,0 0 1 0,0 0 0 15,-2-1 1-15,-4-2-2 16,-4 0 0-16,0-2-3 16,-29-25 0-16,29 19-3 15,0-1-2-15,2 5 0 16,-1-1 0-16,-1 2 0 15,3 1-1-15,-2 2 1 16,0-1-1-16,1 2 0 16,0 2 0-16,4 0-1 15,-1 2-1-15,3 1 1 16,2-3 1-16,0 0-1 16,0 0 1-16,1 0-1 15,0 0 0-15,0 0 1 16,0 0 0-16,11 3 1 15,6 3 0-15,34 11 0 0,-28-14 1 16,2 4 2-16,1-1 1 16,-5 1 0-16,2 4 1 15,-5-2 0-15,-5-1-2 16,1 0-1-16,-2-2 0 16,-1 0 1-16,0-1-1 15,-2-1 0-15,-6-1 0 0,2-1 0 16,-1 0 0-16,-4-2 0 15,0 0 1-15,-1 0 2 16,-1 0 0-16,1 0 0 16,0 0 0-16,0 0-1 15,-4 3-2-15,-16 6 1 16,-29 12-1-16,20-10 0 16,4 0 0-16,-1-1-1 15,3-1 0-15,7 0 0 16,3-3-1-16,3-3 1 15,3 3 0-15,4-3-1 16,0-2 1-16,3 1-6 16,1-2-35-16,0 0 30 15</inkml:trace>
  <inkml:trace contextRef="#ctx0" brushRef="#br0" timeOffset="57979.617">23435 12623 174 0,'35'-37'145'0,"-28"29"49"15,-1 3-8-15,2 1-9 16,-2 0-9-16,0 2-12 0,-2-7-3 16,0 6-10-16,-2-1-3 15,-2 3-8-15,0 1-16 16,-1 0-31-16,0 0-13 15,0 0-27-15,0 0-8 16,-5 15-10-16,-8 35-7 16,9-18-10-16,2-5-2 15,1 6-3-15,2 2 0 0,0 0-1 16,1 3-1-16,-3-1 2 16,-1-2-1-16,-2 2-1 15,2-3 1-15,1-8 0 16,1 3 0-16,-3-12 1 15,2-2 1-15,0-6 0 16,0-4 2-16,1-1 11 16,1-4 2-16,0-1 9 15,0 0-25-15,0-2-76 16,1-16-68-16,6-41 74 16</inkml:trace>
  <inkml:trace contextRef="#ctx0" brushRef="#br0" timeOffset="58360.371">23428 12488 499 0,'-4'0'331'16,"1"-2"-25"-16,3 2-88 16,0 0-37-16,0 0-46 15,0-1-13-15,0 0-24 16,10-1-7-16,13-3-18 16,30-4-10-16,-12 2-13 15,3 2-4-15,4-1-14 16,-1 3-6-16,-2 2-7 15,-6-1-5-15,1 2-5 16,-2-1-2-16,-10 1-2 16,-2-1 0-16,-10 1 1 15,-4 0 0-15,-4 0 2 16,-3 0-21-16,-3-3-105 16,-1 0-110-16,-2 3 135 15</inkml:trace>
  <inkml:trace contextRef="#ctx0" brushRef="#br0" timeOffset="58705.721">23471 12725 645 0,'-2'0'306'0,"4"3"-114"15,3-1-1-15,-5-2-28 16,0 0-10-16,15 2-14 16,33 2-13-16,-20-4-19 15,1 0-11-15,-3-1-32 16,0 0-15-16,-1 0-24 15,-8-2-7-15,1-2-7 16,-4 1-1-16,-13-5-3 16,9 1 6-16,-3 1-90 15,7 1-86-15,0 5 104 16</inkml:trace>
  <inkml:trace contextRef="#ctx0" brushRef="#br0" timeOffset="59439.887">23915 12776 629 0,'-1'0'338'0,"0"0"-86"16,0 0-49-16,-1 0-64 16,1 0-25-16,0 0-30 15,0 0-9-15,2 8-17 16,3 0-9-16,-3 1 1 15,13 2 0-15,27 24 2 16,-24-31-1-16,0-3-7 0,3-1-5 16,5-6-7-16,-3-2-4 15,3-6-8-15,-3-4-3 16,-6 0-6-16,0-1-1 16,-8 3-1-16,2 1-1 15,-9 3-1-15,-5 0-1 16,-2 5-1-16,-6 0-2 15,1 5-3-15,-4 2 0 0,-6 1-3 16,-1 2 0 0,-6 6-1-16,2 3 1 0,-1 3 1 15,-1 2 1-15,3 0-1 16,3 3 0-16,2 1 0 16,4 2-1-16,2-1 1 15,3 1 0-15,3 1 1 16,0 0 0-16,5-1 0 15,3 0 1-15,3-5 0 16,2 3 0-16,5-8 1 16,1-3 1-16,5-4 2 15,4-3 2-15,2 0 1 16,2-4 2-16,4-2-1 16,3-9 0-16,4-2-1 15,2 1-2-15,0-2-2 16,-4 4-1-16,-3 4-1 0,-6-3 16 15,-9 2-80-15,2 0-60 16,-7 2-219-16,-2 7 197 16</inkml:trace>
  <inkml:trace contextRef="#ctx0" brushRef="#br0" timeOffset="60467.868">24709 12110 550 0,'6'-2'291'15,"4"-2"-46"-15,-2 3-22 16,-6-3-25-16,0 2-13 16,-4 1-51-16,2-1-17 15,0 2-23-15,-1 0-13 16,0 0-2-16,0 3-7 0,-4 9-21 16,-1 2-7-16,-15 25-17 15,13-23-6-15,-4-3-8 16,10 0-2-16,-2-2-3 15,-4-6 0-15,7 0 3 16,-6-5 3-16,7 0 2 16,-4-2 0-16,8-5-5 15,4-2-3-15,2-4-6 16,4 3-1-16,-2-3-1 16,-1 1-2-16,3 3 0 15,3 3 0-15,-3 4 0 16,0 2 0-16,0 5-2 15,-3 0 0-15,0 8 1 16,-2 2-1-16,-7-1 2 0,-1 3 1 16,-1 0 0-16,-3 2 1 15,-2 0 0-15,-6-1 0 16,-4-1 2-16,-2 1-1 16,-6-3 2-16,0 3-1 15,-1-4 1-15,-5-2 0 16,6-1-1-16,-2 0 1 15,-3-4-2-15,5 1 1 0,0-1 0 16,3-3 1-16,6-3 0 16,2-1 0-16,2-2 0 15,2-2 0-15,4-2-2 16,1 0 0-16,3-6-2 16,1-1-2-16,4-4-2 15,5 2 0-15,5 2 1 16,1 0 0-16,3 5 1 15,2 1 0-15,-1 5 1 16,4 2-1-16,-6 4 0 16,-2 3-2-16,-5 4 1 15,1 3 1-15,3 3 1 16,-4-2 1-16,6 1 1 16,-3-1 0-16,-5-3 0 15,4-2 1-15,-3-1 0 16,-3 1 1-16,5-4 1 15,-3-1 0-15,3-3 1 0,-1-5-1 16,1-2-1-16,1-1-1 16,0-4-5-16,3 5-28 15,-2-3-85-15,1-4-96 16,0 2 127-16</inkml:trace>
  <inkml:trace contextRef="#ctx0" brushRef="#br0" timeOffset="60899.53">25168 12061 724 0,'3'-9'469'16,"-2"5"8"-16,-2-2-234 15,0 0-33-15,1 4-76 16,0 1-32-16,0 1-54 16,0 0-20-16,0 0-16 0,0 9 0 15,-1 8-1-15,-2 31 0 16,-1-27-2-16,3 6-1 15,5 2-1-15,-5-1-2 16,2-1 0-16,2-1-1 16,-6-2 1-16,3-1-1 15,-2-1 2-15,-2-1-1 0,2-3 1 16,-3-4 1 0,1-7 4-16,-1-1 8 0,2-7-34 15,0-4-30-15,-1-4-135 16,2-6-117-16,-4-1 186 15</inkml:trace>
  <inkml:trace contextRef="#ctx0" brushRef="#br0" timeOffset="61190.681">25007 12160 1033 0,'1'-1'187'16,"0"1"-50"-16,3 0 153 0,-4-1-36 16,0 1-62-16,7-1-27 15,20-1-49-15,28-1-23 16,-29 6-33-16,9 5-10 16,-10-4-14-16,6-2-4 15,10 1-9-15,-2-2-3 16,-2-1-7-16,-4 0-2 15,-13-5-3-15,-5-1 25 0,-4 0-25 16,-4 6 104-16,-4 3-77 16</inkml:trace>
  <inkml:trace contextRef="#ctx0" brushRef="#br0" timeOffset="84736.175">26703 12886 476 0,'-11'6'280'0,"-1"0"-36"16,0-1-33-16,3-3-61 15,1 2-24-15,1-2-29 16,-2 4-17-16,3-2-24 16,-3-2-9-16,2 3-13 15,-2-2-4-15,-3 1-3 16,3 5 1-16,-3 1 0 16,-5-3-1-16,-2 4-6 15,-2-2-5-15,0 1-9 16,4 5-2-16,1-7-4 15,2 5-1-15,4 2 0 0,2-1-2 16,7 3 0 0,1-1-1-16,3-3 0 0,4 1-1 15,6 1 3-15,8 0 1 16,8-5 4-16,3-4 4 16,9-4 11-16,-9-5 6 15,10-6 6-15,4-1 2 16,-3-7-5-16,5-1-4 0,-14-2-3 15,-7-1 6-15,-10-1 10 16,-4 3 7-16,-8-2 13 16,-5 1-1-16,-4-3-9 15,-7-4-4-15,-8 5-16 16,-3 4-8-16,-7 6-10 16,-4 3-6-16,-6 8-3 15,1 1-2-15,7 6 0 16,0 2 1-16,6 1 0 15,0 2 0-15,-3 0 0 16,4 3 0-16,8 1-3 16,-2-6-1-16,10 2-3 15,3 3 24-15,5-2-90 16,7 8-45-16,6-3-124 16,3-3-153-16,2-3 267 15</inkml:trace>
  <inkml:trace contextRef="#ctx0" brushRef="#br0" timeOffset="85300.718">27108 12912 884 0,'3'-5'462'16,"3"3"-153"-16,-5 0-91 16,-1 0-38-16,0 2-74 15,-1 0-24-15,1 0-39 16,0 7-9-16,1 13-10 16,1 27-2-16,-4-24-6 15,-1 2-1-15,0-1-3 16,-1 0-2-16,4-2-3 15,-3-3-1-15,3-3-1 16,3-2 0-16,-3-3 1 16,0-1 2-16,-5-4 0 15,2-2 1-15,0-4 6 0,3-2 2 16,-1 1 1-16,1 0 0 16,0 0-7-16,0-9-3 15,3-6-4-15,8-25-2 16,-3 24-1-16,0-3-1 15,-4-3 0-15,6-5 0 16,3-2 1-16,2-1 0 16,12-3 1-16,-4 2-2 0,6 3 2 15,0 1 0-15,-2 6 4 16,4 4 2-16,-1 3 3 16,5 3 2-16,4 5-3 15,-2 0-2-15,-5 3-2 16,2 1-2-16,-15 1-1 15,-2-1-1-15,-2 2-2 16,-6-1-40-16,8 0 30 16</inkml:trace>
  <inkml:trace contextRef="#ctx0" brushRef="#br0" timeOffset="88967.371">14070 14638 375 0,'35'-37'231'16,"-31"27"-4"-16,-1 2-30 15,5 2-31-15,-4 1-14 16,0 1-20-16,1 2-8 16,-3 1-8-16,0-1-3 15,-2 2-11-15,0 0-17 16,0 0-37-16,0 0-17 0,0 0-26 15,-1 2-1-15,-2 20-2 16,-4 32 0-16,4-16 0 16,3 3 0-16,2 5 0 15,2 1 0-15,-2-3-1 16,-1-3 1-16,-1-4 0 16,0-2 0-16,0-1 1 15,0-3 1-15,0-7-1 16,-3-2 0-16,1-8 2 15,2 1 0-15,0-6 6 16,-3-6 6-16,-2-4 5 16,-2-8 1-16,0-5-12 15,7-2-47-15,0-6-173 16,5 0 143-16</inkml:trace>
  <inkml:trace contextRef="#ctx0" brushRef="#br0" timeOffset="89353.911">14079 14545 610 0,'1'-3'308'0,"-1"1"-78"16,5-5-26-16,3 2-42 16,0-3-21-16,8 1-40 15,3-1-15-15,2 1-17 16,4 0-8-16,5 3-9 16,0 4-3-16,7 0-9 15,3 2-1-15,2 0-7 16,2 1-5-16,-3-2-7 15,2 0-3-15,-3-1-5 16,-7 0-3-16,-2-2-1 16,-6 1-1-16,-3-1 2 0,-5 1 0 15,-2 0-10-15,-6 0-38 16,-5 0-130-16,-3-1 114 16</inkml:trace>
  <inkml:trace contextRef="#ctx0" brushRef="#br0" timeOffset="89748.503">14135 14772 623 0,'0'2'307'0,"1"-3"-80"16,5-1-20-16,-6 1-33 16,0 1-17-16,1 0-35 15,15 2-13-15,32 7-7 16,-24-6-6-16,1-3-13 15,0-1-5-15,3 0-19 0,-2-2-8 16,1 0-19-16,1 2-8 16,-4-7-11-16,0 2-2 15,-6 1-2-15,-9-3 0 16,0 2 7-16,-8 0-30 16,3-2-99-16,-3 1 83 15</inkml:trace>
  <inkml:trace contextRef="#ctx0" brushRef="#br0" timeOffset="90563.887">14619 14876 287 0,'-1'1'213'15,"1"-3"35"-15,2 2-35 16,-2-1-45-16,0 0-13 16,0-1-25-16,0 2-14 15,4 2-21-15,7-1-6 16,4 3 2-16,28 11-8 0,-24-10-3 16,2 1-4-16,1-2-15 15,1-2 0-15,2-2-14 16,0-4-4-16,1-5-8 15,-3-2-5-15,-2-2-8 16,-3-1-2-16,-4-1-7 16,-1 1-2-16,-4-2-3 15,-3-1-2-15,-4 3-2 16,1 5-1-16,-4 0-1 16,-1 6-2-16,-4 1 0 15,-7 0-1-15,-4 3-1 16,-2 3-1-16,-8 8 0 15,-1-4 2-15,-2 4 1 16,-1-2 0-16,1 2 1 16,3 6-1-16,4 0 0 15,0-3 0-15,4-1 0 0,5 3-2 16,2-5-2-16,3 8 1 16,6-4 0-16,0-2 0 15,4 3 2-15,0-4-1 16,4 1 0-16,3 0 0 15,4-1 2-15,4 1 0 16,3-4 4-16,1 1 2 0,0-2 2 16,2-3 1-1,4-1 3-15,-1 0 2 0,1-5 2 16,-2 1 1-16,-1-2-2 16,-1-3 0-16,-3 1-1 15,-2 0-2-15,-3-1-3 16,1 0-1-16,-4-3-2 15,2 2-1-15,-3-2-5 16,-8 2-38-16,4 2-466 16,9 2 369-16</inkml:trace>
  <inkml:trace contextRef="#ctx0" brushRef="#br0" timeOffset="91722.364">16149 14771 211 0,'5'0'169'15,"1"-3"12"-15,-1 5-29 16,0-4-7-16,-2 0-12 16,-3 2-2-16,0-1-1 15,0 0 0-15,0 0-12 16,0 1-4-16,0 0-20 0,0 0-11 16,0 0-13-16,0 0-7 15,-1 0-11-15,0 0-5 16,0 0-12-16,-7 0-6 15,-10 0-13-15,-28 3-5 16,21 4-7-16,0-3-2 16,1 7-3-16,1-3 0 0,-3 5-1 15,5 6 1-15,0-2-1 16,-1 3 0-16,9 0 0 16,-6-2 0-16,5 3 0 15,2 1 0-15,3-6-1 16,4 2-2-16,5-5 1 15,1 2-1-15,10-3-2 16,5 0 2-16,8-3-1 16,3-2 3-16,1-1 1 15,-5 0 2-15,-1-2 0 16,3-1 1-16,2 0 1 16,5-1 0-16,-2-2 2 15,-2 0-1-15,-5-1 1 16,-3-1 1-16,-3-1-1 15,-3 1 1-15,-3 1-2 0,-3-1 0 16,0 1-1-16,-1 0 0 16,-3 1-17-16,-1 0-30 15,1 0-106-15,-4-1-121 16,0-1 168-16</inkml:trace>
  <inkml:trace contextRef="#ctx0" brushRef="#br0" timeOffset="92867.124">16833 14809 414 0,'12'-4'254'0,"-5"-1"-22"16,2 4 1-16,-11 0-26 15,0 2-23-15,-10 1-21 16,-4 2-27-16,-7-1-31 16,-6 0-12-16,1 7-24 15,-6-1-7-15,0 2-20 16,0 2-6-16,-3 0-14 0,6 2-7 15,4 5-8-15,-1-2-2 16,10-2-3-16,-1-1-2 16,9-2 0-16,1-3-2 15,7 3-2-15,2 0 0 16,2-1-1-16,8 3-1 16,-3-4 1-16,9 0 1 0,2-4 3 15,-1-1 1 1,12-3 3-16,-8-3 1 0,4-3 1 15,-1-4 0-15,-1-5 2 16,0-4-1-16,0-7 0 16,-3-1-2-16,-1-2-1 15,-1 0 0-15,-5-1-7 16,-3-1-2-16,-4 3-3 16,-4-2 0-16,-2 15 0 15,0 8-3-15,-9 5-3 16,3 9 0-16,-2 4 4 15,-2 4 6-15,3 4 3 16,-2 4 0-16,2 1 1 16,1-3 0-16,4-1 0 15,2 0 0-15,4-4 0 16,2-1-1-16,7-2 0 0,0-4 0 16,5-1 1-16,5-4 1 15,2-1 3-15,7-2 0 16,-6-4 2-16,-2-2 0 15,-2-8 1-15,-4-1 1 16,5-4-1-16,-2-2 0 16,3-1-1-16,-2-2 1 15,-1-1-1-15,-6-2 0 0,-4 2 1 16,-3 2-2-16,-6 1-2 16,0 7-2-16,-5 6-4 15,-2 1-2-15,-5 11-2 16,1-2 2-16,-1 8 2 15,-1 2 2-15,5 1 1 16,-4 3 0-16,4-1 0 16,2 1 0-16,2-1 1 15,3 0 0-15,3 0 0 16,1-3 0-16,0-4 0 16,4-2 1-16,-3-4 2 15,1 0 2-15,3-5 2 16,-4-1 2-16,4-6 1 15,0-2 0-15,0-7-3 0,2-6 0 16,4-9-3-16,5-4-3 16,8-9-3-16,4 2-2 15,7 2-2-15,1 5 1 16,0 14 3-16,-4 4 0 16,-4 10 2-16,-5 5 6 15,-4 5 4-15,1 7 1 16,-4 8 1-16,3 5-3 15,-8 4-3-15,-1-1 0 0,-7 6-1 16,1-4 1-16,-5-1 0 16,0 1-2-16,-4-9 2 15,-4 1-1-15,3-6 2 16,-1-6-1-16,2-6 33 16,1-3 30-16,8-5-44 15</inkml:trace>
  <inkml:trace contextRef="#ctx0" brushRef="#br0" timeOffset="98871.953">18373 14800 407 0,'0'-2'268'0,"0"-3"17"0,1-1-27 15,-1 5-54-15,0-3-26 16,0 3-46-16,0-1-18 16,0 1-36-16,0 0-19 15,0 0-31-15,0 0-13 16,0 0-9-16,0 1-3 16,1 9-1-16,2 17-2 15,11 33 0-15,-7-26 1 16,-6-7 0-16,7 2 1 15,-9-8 0-15,1 0 0 0,0-2 1 16,-2-2 0-16,3-1 1 16,-1-3 0-16,-1-3 2 15,1-4 7-15,-3-5 7 16,3-5 2-16,-1 4 0 16,0 0-3-16,0-11-8 15,-2-9-2-15,1-31-4 16,7 25-3-16,3-1-2 15,0-3 0-15,9 3 0 16,-11-3-1-16,11 5-1 16,0 4 0-16,-8 7-2 15,3 3-1-15,-10 7-5 16,3 5 1-16,-3 6-2 16,0 5 2-16,1 5 4 15,2 3 1-15,4-2 2 0,-2-2 0 16,5-1 0-16,0 0 1 15,3-3-1-15,2-1 1 16,1-5 2-16,0-4 0 16,3-1 3-16,1-4 0 15,4-5 1-15,2 0 0 0,-3-10 0 16,1 3 0-16,-6-5 0 16,1 1 0-16,-4 3 0 15,-7-1 1-15,3 4-2 16,-8 1 0-16,-4 5-2 15,-7 0-3-15,-10 6-4 16,-4 3-2-16,-8 5 0 16,5 5 1-16,-5 5 3 15,0 1 1-15,0 2 1 16,4 3 0-16,6 0 0 16,1-6-1-16,8 6-3 15,4 1 2-15,4-1-2 16,4 1-1-16,4-5 3 15,0-1 0-15,6-2 4 16,4 2 3-16,6-4 3 16,3-2 2-16,6-5 0 0,1-1-1 15,0-5 1-15,-2-3 1 16,-9-4 6-16,-1-3-16 16,0-2-102-16,2-5-111 15,9-2 126-15</inkml:trace>
  <inkml:trace contextRef="#ctx0" brushRef="#br0" timeOffset="99649.372">19519 14486 692 0,'-4'-10'356'0,"0"5"-91"16,-2 5-49-16,1 0-59 15,1 3-34-15,1 6-52 16,-1-4-17-16,1 8-27 16,3 3-2-16,0 2-2 15,3 5 1-15,2 2 2 16,-3 5 0-16,-1 5-4 15,5 2-4-15,0 8-7 0,4-1-3 16,0-1-2-16,-2-7 1 16,-3-4-2-16,0-6 1 15,-1-8-1-15,-3 1 2 16,1-9 2-16,-2 0 1 16,0-7 11-16,-1-2 1 15,-2-4 0-15,2 2 0 16,0 0-10-16,0 0-3 0,-3-6-3 15,-5-12-1-15,-18-22-2 16,15 21-1-16,-4-1-1 16,-1 4-1-16,-3-10 0 15,-1 8-1-15,1-1-3 16,4 5 0-16,2 4-2 16,-1 3 0-16,-9 8-2 15,-2 1 1-15,-6 10 1 16,0 1 3-16,7 2 1 15,2 1 0-15,4 1 0 16,5-1 0-16,5 4-1 16,3-1-1-16,4-3 0 15,2 4-1-15,5-6 1 16,4 2-1-16,5-1 1 16,4-1 1-16,5 0 2 0,1 0 1 15,3-3 2-15,-2-2-1 16,-4-2 3-16,3-1 2 15,-2-3 2-15,6 0 1 16,-2-3 1-16,-2-1-1 16,3-4-1-16,-5 0 0 15,1-2-3-15,-1 2 1 16,-3 2-3-16,-2-1 0 0,-4 5-2 16,-3-1-1-16,-4 1-1 15,-1 0 5-15,-2 0-75 16,-3 0-60-16,0 0 83 15</inkml:trace>
  <inkml:trace contextRef="#ctx0" brushRef="#br0" timeOffset="100334.372">19802 14733 846 0,'-8'0'393'16,"4"4"-149"-16,0 2-33 15,-3 3-62-15,2 4-22 16,2 7-55-16,-1 3-15 16,0 2-19-16,-1 2-7 0,3-1-7 15,-1-2 0-15,4-2-3 16,4 1-1-16,1-4-5 16,2 0-3-16,4-2-6 15,2-3 0-15,0-3 1 16,0-3 0-16,7-4 4 15,-5-4 2-15,9-7 2 16,3-2 1-16,-3-8-2 16,2-5-1-16,2-4-4 15,-3-3-1-15,-4-7-2 16,-1 0 0-16,-8 1-2 16,-3-2 0-16,-4 10 0 15,-5 1-1-15,-2 7-3 16,-2 4 0-16,-2 9-1 15,-3 6-3-15,-1 3 0 16,-1 6-1-16,2 6 1 16,-2 5 0-16,2 4 1 0,3 0 1 15,2 4 0-15,3 0 0 16,1-4 1-16,4 5 1 16,0-5-1-16,3 0 1 15,3-1-1-15,-1-2 1 16,0-5 0-16,0 0 1 15,-3-4 0-15,1-3 1 0,0-3 0 16,-1-3 2-16,0-3-20 16,2-7-44-16,0-6-103 15,1-4 102-15</inkml:trace>
  <inkml:trace contextRef="#ctx0" brushRef="#br0" timeOffset="100983.661">20600 14647 611 0,'4'-2'367'0,"-5"2"-7"16,-3 1-102-16,3-1-70 16,0 0-25-16,-6 3-45 0,-10 5-26 15,-30 36-34-15,26-24-13 16,-1 9-19-16,0 0-6 15,-1 4-7-15,2-1-2 16,3-5-3-16,4 0 0 16,6-4-2-16,2 2-3 15,8-3-1-15,4-3 0 16,6-1 0-16,3-3-1 16,6-2 3-16,6-2 1 0,5-4 1 15,1-3 2-15,4-5 0 16,-1-5 0-16,6-7-1 15,1-5-2-15,3-3-3 16,0-1-2-16,1 4 0 16,-2-1 1-16,-6 3 0 15,-3-3 1-15,-9 2 0 16,-1 2 1-16,-9 3 0 16,-2 4 2-16,-10-5-1 15,-2-4 1-15,-4-3 1 16,-6-4 0-16,-5-3 0 15,-5 2-1-15,-1-1-5 16,-4 7-2-16,-1 9-6 16,6 8 0-16,-4 9 2 15,1 5 1-15,2 10 3 0,1 3 2 16,9 4 2-16,4 4 1 16,2 0 3-16,4-1 3 15,2 2 6-15,10-2 1 16,7-7 2-16,1-1-2 15,8-2-5-15,-2-6-1 16,5-2-1-16,-2-3 0 0,-3-9 4 16,-1-2 0-16,-5-5 1 15,0-5 1-15,-3-6-54 16,-3 0 79-16,-6-2-41 16</inkml:trace>
  <inkml:trace contextRef="#ctx0" brushRef="#br0" timeOffset="110772.251">21773 14511 628 0,'-4'-1'292'0,"1"-1"-117"15,2 1-26-15,1 0-45 16,0 0-15-16,0-1-22 0,0 2-10 16,0 0-11-16,0 0 1 15,0 0 1-15,0 0 0 16,7 16-5-16,7 34-6 16,-8-14-15-16,-3 3-3 15,-4 4-6-15,-8-1-1 16,0 4-3-16,-2-7 0 15,10 1-1-15,3-3 1 0,5-8 0 16,-7-3-1-16,-1-8 2 16,-5-3 0-16,1-5 2 15,8-2 2-15,-1-7 11 16,2-1 2-16,-3-3-3 16,-2 2-1-16,0 0-43 15,1 0-39-15,0-7-145 16,1-1-190-16,2-4 250 15</inkml:trace>
  <inkml:trace contextRef="#ctx0" brushRef="#br0" timeOffset="111158.108">22119 14458 667 0,'8'-10'360'16,"-3"5"-63"-16,-1 1-56 16,0 4-73-16,-2 1-42 15,-2-1-53-15,0 0-20 16,-1 2-13-16,1 18 1 16,-5 34-12-16,3-25-4 15,0 6-3-15,1 1-2 0,1 4-3 16,0 2-2-16,0 1-1 15,-2-2 0 1,1-4-3-16,2 0-1 0,-1-7-3 16,2 1 0-16,-2-7-1 15,1-2 1-15,-2-4 1 16,-1-3 0-16,2-2 3 16,-1-6 1-16,1-2 11 15,0-5 3-15,-1-4-27 16,0 3-37-16,1 0-157 15,-2 0-125-15,1-10 194 16</inkml:trace>
  <inkml:trace contextRef="#ctx0" brushRef="#br0" timeOffset="111531.058">21841 14693 592 0,'-12'0'304'0,"12"0"-89"16,0 1-36-16,-5 1-57 16,5-2-16-16,0 0-20 15,0 0-6-15,0 0-15 16,0 0-6-16,0 0-4 15,10 5-5-15,12 3-10 16,27 12-6-16,-23-14-10 16,2-1-4-16,-1-2-3 15,2 1-2-15,-2-1-5 16,-4-1-1-16,0-1 1 16,-2 2 1-16,-6-1 4 15,1 0 1-15,-6-2-28 16,-1-2-44-16,-5-1-116 15,-3-1-134-15,0 0 188 16</inkml:trace>
  <inkml:trace contextRef="#ctx0" brushRef="#br0" timeOffset="112423.286">22537 14841 436 0,'13'-10'297'16,"-1"3"-8"-16,-4-3-53 15,-2 1-26-15,-5 5-26 16,-1-1-19-16,-5 3-39 15,4 1-15-15,0-1-29 16,-5 1-14-16,-12 1-19 16,-27 6-8-16,27 6-15 15,-2-4-5-15,0 0-9 16,1 8-4-16,0-10-5 16,3 11-2-16,3-5-1 15,3-1-2-15,9-1-1 0,-2-4 0 16,3 5 0-1,2-3 1-15,7-3 2 0,6 2 1 16,7-7 2-16,3-1 2 16,2-4 1-16,-2-3-2 15,-3-7 0-15,-4 4-1 16,-2-6-1-16,-3-1-3 16,-3 0-12-16,-4-5-5 15,0 0-11-15,-3 4 2 0,-3 5 7 16,1 4-2-16,-1 11 2 15,0 7 0-15,1 7-3 16,-2 3 7-16,0 9 4 16,-2 7 1-16,1 4 3 15,0 6 1-15,-1 5 3 16,2-2 3-16,0 8 1 16,1 2 1-16,0 1 2 15,0-4 0-15,0-7 1 16,-1-1 1-16,-2-10 1 15,-4 1-1-15,-5-6 0 16,-2-8 3-16,-4-7 5 16,1-3 3-16,-4-9 3 15,-1-4-1-15,-4-10-2 16,-3-3-3-16,0-14-7 16,0 0-3-16,7-4-5 0,6 3-2 15,5 9 0-15,4 2 0 16,0 4 2-16,7 6-1 15,3-4-1-15,0 0-1 16,12 4 1-16,-10-13 1 16,14 4 3-16,6 1 7 15,7-3 13-15,8 4 5 0,3-2 8 16,1 0-4-16,0-2-7 16,4-3-2-16,-5 4-8 15,-4-1-2-15,-11 3-1 16,-9 3 2-16,-9-1-8 15,-5 1-31-15,0 5-127 16,2 4 106-16</inkml:trace>
  <inkml:trace contextRef="#ctx0" brushRef="#br0" timeOffset="113468.333">23023 14941 527 0,'0'-1'286'0,"0"0"-51"15,0 0-45-15,0 0-48 0,0 0-12 16,0 0-19-16,0 0-5 15,0 0-12-15,0 0-5 16,0 1-17-16,0 0-7 16,0 0-15-16,0 0-8 15,2 7-10-15,-2 6-4 16,-4 2-8-16,-11 26-3 16,4-29-5-16,3-1-1 15,1-3 3-15,1-5 2 0,2-3 5 16,1-4-2-16,3-5-5 15,2-1-4-15,2-2-6 16,2-2-3-16,5 1-2 16,-1 1-3-16,4 3-2 15,2 4 0-15,-1 2-1 16,3 3 0-16,1 5-2 16,3 3 2-16,-3 7 0 15,-1 0 1-15,4 8 3 16,-9-1 0-16,2 4 2 15,-7 1 0-15,-14-1 1 16,4 1 1-16,-9 2 1 16,-1-2 0-16,-2 1 3 15,-8-2 0-15,-3-8 2 16,-4 0 1-16,-1-3 1 0,-2-4 0 16,2-1-2-16,0-5 1 15,4-7-1-15,3 1 0 16,5-10-1-16,2 5 0 15,5-8-3-15,2 2-2 16,2 1-2-16,2-4-1 16,7 5-4-16,4-1 0 15,9 1-2-15,3 3-1 0,2 0 3 16,0 0 0-16,3 2 1 16,1 4 0-16,3 4-3 15,2 4 0-15,-1 5 1 16,-4-1 2-16,2 4 2 15,-5 1 3-15,-8-5 0 16,7 4 1-16,-11-5 3 16,6 1 0-16,-4-4 41 15,-5-7-34-15,3-3-62 16,3-7 50-16</inkml:trace>
  <inkml:trace contextRef="#ctx0" brushRef="#br0" timeOffset="114737.336">23310 14059 570 0,'0'-4'320'0,"3"2"-58"15,-3 2-39-15,0 0-58 16,0 0-26-16,0 0-39 15,-2 0-15-15,1 0-34 16,0 0-4-16,0 0 0 16,0 0 0-16,0 5-5 15,0 6-7-15,-1 2-10 16,0 29-6-16,-7-30-5 16,0 0-2-16,-5-3-1 0,-3-2 0 15,12-3 3-15,-1 0 1 16,6-5 1-16,0-2 0 15,-1 2-5-15,0 0-4 16,1 0-6-16,0-2-3 16,3-9-2-16,4 0-2 15,23-27 1-15,-18 32 1 0,2 1-1 16,-1 2-1-16,6 4 0 16,-4 0 1-16,1 8-1 15,1 0 2-15,-5 4 0 16,-1 3 1-16,-5 0 1 15,-3 1 0-15,-5 5 2 16,-3 1 0-16,-8 1 1 16,-2 2 1-16,-5 2 0 15,-2-6 1-15,-3 5 1 16,1 0-1-16,-5-7 2 16,2-1 1-16,3-8 1 15,-1-7 0-15,2-3 1 16,-2-4-1-16,5-5 1 15,0-4-2-15,6-8-3 16,5 4-6-16,5-1-10 0,1 3-1 16,6 7-5-16,1-2 5 15,5 7 3-15,1 3-1 16,3 3 0-16,1 5 2 16,2 2 2-16,3 0 0 15,-3 2 5-15,1 1 1 16,-1-3 2-16,1 5 0 15,-3-4 0-15,-1-3 2 16,-1-1 1-16,-1-2 2 16,-1-6 0-16,1-3 1 0,2-7 1 15,2-4-10-15,11 3-95 16,0-1-76-16,3-1 103 16</inkml:trace>
  <inkml:trace contextRef="#ctx0" brushRef="#br0" timeOffset="115170.363">23778 13924 901 0,'2'-11'448'16,"-1"5"-145"-16,-1 0-101 15,-4 7-67-15,4 6-34 16,-2 7-36-16,1 3 2 0,5 7-26 15,-11-4-12-15,7 9-11 16,-2 3-3-16,1-2-4 16,2 5-2-16,-4-5-2 15,1 0-1-15,2-3 0 16,0-1 0-16,-1-4 0 16,1-1 1-16,-1-8 4 15,-4-3 2-15,5-5 8 16,0-7-22-16,-3-6-77 15,3 0-43-15,-5-9-190 16,4 5 193-16</inkml:trace>
  <inkml:trace contextRef="#ctx0" brushRef="#br0" timeOffset="115431.041">23637 14073 842 0,'1'-5'489'0,"0"-2"-95"15,13 5-164-15,3 1-36 0,4 5-75 16,6-1-19-16,-2 2-32 16,6 0-14-16,1-2-24 15,1-1-8-15,-2-2-8 16,-4-2-1-16,-5-1 9 15,-3 0-18-15,-8-2-291 16,-2 5 217-16</inkml:trace>
  <inkml:trace contextRef="#ctx0" brushRef="#br0" timeOffset="136206.558">23832 14982 225 0,'-1'-1'160'0,"-1"0"9"16,1 0-11-16,0 0-37 15,0 0-23-15,0-1-18 16,0 1-4-16,1 0-4 15,0 0 1-15,0 0-16 16,0 0-8-16,0 0-13 16,0 0-8-16,0 0 1 15,0 1 2-15,7 0 6 16,2 0-1-16,1 1-5 16,1 0-3-16,28 3-6 15,-29-4 2-15,4 1 1 16,1-1 0-16,5 0-2 15,3 0-2-15,8-3-7 16,7 3-3-16,5 1-5 16,1-1-2-16,-3 5 1 0,1-1 0 15,0-1 0-15,0 4-1 16,-1 0-1-16,-3 0 1 16,-3 0 1-16,-4 0 0 15,-2-3 2-15,-2-1 0 16,-7-2 2-16,-2-1 0 15,-5 0 1-15,2-1 1 16,-2-2 3-16,-2-2 1 0,-8-4-1 16,-1 2-2-16,-6-3-6 15,-5 0-5-15,7 3-6 16,-7 0-8-16,2 6-19 16,0 1-10-16,-3 1-16 15,-1 0-1-15,0 2 5 16,-1-2 10-16,-3 1 16 15,2 1 8-15,-2 0 15 16,1 1 3-16,0 1 2 16,-1-1 1-16,-1-4 1 15,2 0 0-15,1-3 2 16,2 2 1-16,2-2 1 16,2 1 3-16,2-1 21 15,0 1 6-15,4 1 8 16,1 0-4-16,0 0-21 0,0 1-7 15,0 0 1-15,9 0 2 16,12 1 13-16,31 2 5 16,-20 2 3-16,0-1 2 15,2 0-4-15,0 2-4 16,-2-2-8-16,0-1-5 16,-13-1-4-16,-5 1-4 15,-7-2-1-15,0 1 0 16,2 0 0-16,-6 0 0 0,-2-2-3 15,-4 0-1-15,2 0 1 16,0 0 1-16,0 0 2 16,-3 0-1-16,-12 5-1 15,-21 11 0-15,18-8-1 16,-1 0 1-16,-4 1-2 16,0 0 1-16,-2-1 0 15,4-1-1-15,0 0 0 16,2-2 1-16,4 0-2 15,2-2 1-15,3 1 0 16,2 0 0-16,6-2 0 16,2 0 21-16,1-1-64 15,0-1 246-15,0 0-161 16</inkml:trace>
  <inkml:trace contextRef="#ctx0" brushRef="#br0" timeOffset="137274.659">24456 14964 255 0,'4'-29'174'16,"-4"29"23"-16,0-1-23 15,-2-1-23-15,1 2-14 0,0-1-25 16,0 1-10-16,1 0-18 15,0-2-5-15,0 1-17 16,0 0-10-16,0 0-7 16,0 1 3-16,0 0 5 15,-1 0 4-15,1 0 0 16,-1 0-4-16,-1 0-7 16,2 0-4-16,0 0-13 15,0 0-3-15,0 0-3 16,0 1-1-16,5 7-3 15,-2 1-3-15,10-2-4 16,26 31 0-16,-25-26-1 16,-3-5-2-16,2 4-1 15,-1-2-2-15,-1-2-1 16,0 1 1-16,-5-2 1 16,1-1 3-16,-3 0 4 0,1-5 4 15,-1 0-9-15,2-1-47 16,-9-5 28-16</inkml:trace>
  <inkml:trace contextRef="#ctx0" brushRef="#br0" timeOffset="140123.919">25315 14628 361 0,'17'-33'247'0,"-16"31"16"15,1-1-48-15,-2 0-52 16,0 3-18-16,0 0-27 15,0 0-14-15,0 0-30 16,0 0-14-16,0 0-13 16,0 0-2-16,0 0-5 15,-1 0-5-15,-1 12-12 16,-4 13-6-16,-10 40-6 16,8-22 0-16,-3 6-2 15,1 2 0-15,2-9-1 16,-3-3-1-16,0-7 1 15,3-5 0-15,3-1 0 0,-3-4-1 16,8-4 2 0,-1-4 1-16,1-6 2 0,-4-3 6 15,0-5 6-15,1-3 0 16,4-5-4-16,2-2-4 16,2-3-68-16,-2-2-54 15,-1-5 66-15</inkml:trace>
  <inkml:trace contextRef="#ctx0" brushRef="#br0" timeOffset="140509.105">25609 14559 627 0,'-2'-5'375'16,"6"2"-47"-16,-2 3-148 16,-2-2-34-16,0 2-64 15,-1 0-16-15,1 0-22 16,0 3 2-16,0 20 3 16,-2 30-5-16,-1-18-7 0,-3 5-9 15,0 7-11-15,1 1-3 16,-2-6-7-16,0 0 0 15,3-7-1-15,-4-3 0 16,7-2 0-16,-5-6 0 16,1-4 1-16,3-2 0 15,-4-5 4-15,6-3 2 16,0-4 5-16,0-5 4 16,4-5-12-16,-6 3-21 15,2 0-98-15,0-2-94 0,0-12 123 16</inkml:trace>
  <inkml:trace contextRef="#ctx0" brushRef="#br0" timeOffset="140853.53">25287 14848 699 0,'-1'-1'333'0,"-1"-5"-119"16,6 6-29-16,5-7-38 0,3 4-11 16,8 4-22-16,-1 0-18 15,5 2-21-15,3 3-14 16,-1 4-18-16,-2-6-4 15,2 7-13-15,-2-4-6 16,0-5-6-16,1 2-2 16,-5-5 0-16,2 0 2 0,1-1 2 15,-5-5 9-15,-5-2-79 16,-2-4-56-16,-3-2 68 16</inkml:trace>
  <inkml:trace contextRef="#ctx0" brushRef="#br0" timeOffset="141738.902">26186 14925 631 0,'2'-5'349'16,"-3"4"-69"-16,-2 1-41 15,2-2-75-15,0 2-23 16,-1-1-31-16,-13 0-11 16,-24 1-26-16,26 4-13 15,-11 1-24-15,4 2-8 16,-11-1-12-16,0 3-6 0,2 2-6 15,2 1-3-15,8 2-1 16,2-1-3-16,9 1-1 16,2-1 0-16,4-1 0 15,3-1 2-15,4-3 2 16,7 1 2-16,5-5 3 16,5-1 1-16,3-4 1 15,3-5-2-15,-2-6 0 16,-2-1-5-16,-2-2-7 15,-2-1-3-15,-7-1-8 16,1-1-2-16,-7 3-5 16,-2-1-1-16,-2 7 6 15,-5 1-1-15,2 8 3 16,0 2 0-16,1 12-4 16,0 5 5-16,-1 7 2 15,-6 6 4-15,5 5 6 0,-4 8 5 16,2 13 7-16,1 6 2 15,1 6 0-15,1-4-2 16,3-8-3-16,-3-7 1 16,-3-5 1-16,3 0 0 15,-6-4 0-15,6-3 1 16,-3-5 0-16,1-6 4 16,-6-7 5-16,-9-7 4 0,-3-10 4 15,-10-9-3-15,-2-13-3 16,5-4-5-16,8-7-8 31,10 15-3-31,0 1-5 0,-23-42-3 0,6 2 0 16,3 1 1-16,18 28 2 15,3 4-1-15,4 2 1 16,4 1 0-16,2 0 0 16,5-4 0-16,6 0 1 15,6-2 2-15,12-1 11 16,2-3 4-16,6-4 4 15,0 1 1-15,3 0-4 16,1 4-1-16,1 3-2 16,0 1-2-16,-9 6-3 15,-4 2 0-15,-9 1 2 16,-6 1 5-16,-3 0-33 16,-7 1 173-16,-9 4-122 0</inkml:trace>
  <inkml:trace contextRef="#ctx0" brushRef="#br0" timeOffset="159556.71">4008 2880 334 0,'-1'-7'208'0,"0"2"-12"15,-1 2-32-15,0-1-50 16,1 3-19-16,0 0-28 16,0 0-11-16,1 1-15 0,0 0-5 15,0 0-4-15,0 0 0 16,0 0-5-16,0 0-3 16,3 0-7-16,7 4-5 15,2 3-7-15,31 28-2 16,-24-15-2-16,-1-1-1 15,6 4 1-15,0 0-1 0,5 3 1 16,3 4 0 0,4 5-1-16,1 8 1 0,-2 6-1 15,-1-1 1-15,-3 3-1 16,-4-7 1-16,-1-7 0 16,0-2 1-16,-3-6-1 15,2 2 1-15,0-4 0 16,-2 2 0-16,-1 2 1 15,-2-3-1-15,-2 4 2 16,0-6 1-16,-4-7 1 16,-1-1 2-16,-4-7 1 15,-5-3 2-15,1-5 1 16,-5-2 4-16,-2-1 5 16,1 0 0-16,0-1-2 15,0 0-5-15,0 0-8 0,0 0-2 16,-1 0-1-16,-7-2 0 15,-1-2 0-15,1 1 0 16,-27-26 1-16,28 19 0 16,-3-4 0-16,-1-1 1 15,-3-2 0-15,0 2 0 16,0 4 0-16,-2 0 0 16,3 4-3-16,0 0-1 15,3 5-2-15,0 2-1 0,3 2 5 16,3 4 2-16,1 3 3 15,2 1 3-15,2 2-3 16,-2 1 1-16,1 2 3 16,1 1-1-16,1 0 0 15,2-1-1-15,3-2-1 16,4 0-1-16,2 2 1 16,4 3-1-16,2-6 4 15,0 4 1-15,1-3 3 16,-1-6 2-16,1 11 0 15,-2-11-1-15,-2 4 2 16,-2-2 0-16,-1-5 1 16,-1 5-1-16,-2-8-2 15,-2 3-1-15,-2-2 0 16,-3-1 7-16,0 1 17 16,-2-2 7-16,0 0 5 15,0 0-7-15,-1 0-18 0,0 0-10 16,0 0-10-16,0 0-1 15,1 0-4-15,0 0 1 16,0-1 0-16,0 1 1 16,0 0 8-16,0 0 3 15,3-13 4-15,3-6 3 0,15-31 0 16,-13 18 0 0,4-2-2-16,-2-6-4 0,0 9-7 15,-1 5-2-15,3 9-3 16,-6 1-1-16,-7 4-2 15,8 1-1-15,-8 5-15 16,1 2-46-16,3 4 42 16</inkml:trace>
  <inkml:trace contextRef="#ctx0" brushRef="#br0" timeOffset="162341.362">2133 2538 370 0,'0'0'224'0,"0"0"-20"16,0 0-49-16,0 0-37 16,0 0-5-16,0 0-3 15,0 0 0-15,0 0-5 16,0 0-11-16,0 0-21 16,0 0-11-16,-1 0-18 15,1 0-2-15,-1 0 7 16,0 0 7-16,0 0 9 15,0 0-2-15,0 0-10 16,-1 0-5-16,-7 4-13 16,-6-1-6-16,-28 8-10 0,25-10-4 15,-2 2-7-15,1 2-1 16,-8-1-5-16,5 2 0 16,-6 2-2-16,3-1 0 15,7 4-3-15,-4-3-1 16,5 1-2-16,3 1 0 15,2-1 0-15,2-3 0 0,8 1-1 16,2 0 1-16,9-2-3 16,6 3 1-16,2-3 1 15,3-3 1-15,2-1 4 16,6 3 0-16,1-1 1 16,-6 4 1-16,0 1 0 15,-6 2 0-15,-6 2 0 16,3 1 0-16,-5 3 0 15,-3-3 1-15,-6 9 1 16,0 0 0-16,-10 3 1 16,3 4 0-16,-4-2-1 15,-2-2 2-15,-2-1 1 16,-1-7 1-16,1-2 3 16,-5-5 2-16,6-7 2 15,-4-1 1-15,-2-6 1 0,1-6 0 16,-5-10-4-16,-3-7-3 15,4-8-8-15,2-5-4 16,8 2-8-16,4 5-9 16,6 8-30-16,2 7-26 15,3 10-85-15,1 1-96 16,3 5 166-16</inkml:trace>
  <inkml:trace contextRef="#ctx0" brushRef="#br0" timeOffset="162775.62">2358 2468 856 0,'-4'-6'472'0,"-3"1"-125"16,7 4-121-16,2 1-50 16,-2 1-81-16,-1-1-26 15,0 0-43-15,1 0-10 16,-1 16-10-16,2 35-2 15,-2-23-2-15,-3 0 0 16,7 1-1-16,-3-1 1 16,1-1-1-16,1 2 1 15,-1 3 0-15,-1-1 0 16,-2 1 0-16,-4-4 1 0,3-6 5 16,-5-7-4-16,-2-8-45 15,-4-6-37-15,-4-11-116 16,0-3-103-16,1-9 188 15</inkml:trace>
  <inkml:trace contextRef="#ctx0" brushRef="#br0" timeOffset="163328.574">2233 2652 421 0,'1'0'310'0,"1"-3"36"16,2 3-63-16,-4-1-87 0,0 0-29 15,7 0-39 1,9-3-25-16,38-7-38 16,-33 5-14-16,9-2-19 0,-4 3-3 15,-7-3 0-15,9 0 1 16,-12 2-3-16,0-1-4 16,-1 6 0-16,-7 1-2 15,-7 1-3-15,4 2-1 16,-5 3-8-16,-1 0-1 15,1 8-5-15,-1-3 0 0,2 6-1 16,2 3-2-16,-2 0 2 16,1 0-1-1,-7 0 0-15,5 5 0 0,1-1 0 16,-1 5 0-16,1-1 0 16,-3-5 1-16,-2-3 1 15,3-6 2-15,-3-8 6 16,0-3 3-16,2-6 4 15,-9-7 1-15,7-10-4 16,-5-3-5-16,-1-4-6 16,11 5-4-16,0-4-4 15,6 6 0-15,0 1-1 16,2-2 1-16,4 10 2 16,-2-3 0-16,5 1 2 15,-3 3 0-15,2-4 1 16,5 2-1-16,1 0 0 0,-2 1 0 15,1 5-1-15,-5 1-2 16,-6 5-4-16,-2 0 38 16,-7 2-110-16,0 5-76 15,0 2 108-15</inkml:trace>
  <inkml:trace contextRef="#ctx0" brushRef="#br0" timeOffset="163790.446">2827 2629 1133 0,'0'-4'507'0,"-1"0"-252"16,-1 4-43-16,1 0-100 15,0 0-30-15,0 0-41 16,-2 4-17-16,-13 10-13 15,-23 34-1-15,25-28-5 16,4 6-1-16,3-2-1 16,1-2-1-16,3-2 1 15,3 0 0-15,5-1-1 16,1-4 0-16,5-5 0 16,4-1 0-16,1-7 1 0,-1-3 0 15,2-4 3-15,-3-9 1 16,2-4 0-16,2 2 0 15,-5-5-2-15,1 4 1 16,-9-3 1-16,-9 0 2 16,2 1 0-16,-4-1 0 15,-4 4 0-15,5 2-3 16,-2 6-1-16,-8 1-2 16,1 2-6-16,1 3-4 0,-6 4-7 15,5 6-1-15,2 2-19 16,-4-3-31-16,6 7-122 15,0-3-10-15,7 11 105 16</inkml:trace>
  <inkml:trace contextRef="#ctx0" brushRef="#br0" timeOffset="164358.715">3099 2651 919 0,'-1'-9'509'0,"1"3"-122"15,0 4-160-15,0-2-43 16,0 4-93-16,0 0-26 16,-1 0-45-16,0 0-11 15,0 17 0-15,-6 31 0 16,4-19-1-16,-2 0-1 15,0-1-3-15,1 6-1 16,2-2 0-16,-1-3 0 0,2-5 1 16,-1-8 0-16,0-6 2 15,1-5 4-15,-3-5 3 16,4-3 0-16,-1 2-3 16,0 0-3-16,0-16-6 15,5-32-1-15,4 23-1 16,3 2-1-16,16-4-1 15,-15 5-1-15,3 4 1 16,-1-3 1-16,-11 8 1 16,16-2 1-16,2 8-1 15,-1 1 0-15,1 5 0 16,0 2-1-16,-2 3-2 16,-1 6 1-16,-4 4-1 15,-6 0 2-15,-3 10 1 16,-5-3 1-16,-3 4 0 0,1 4 1 15,-2-1 0-15,2-1 1 16,-4-3-1-16,5 0 1 16,1-7-2-16,1-1 0 15,6-7-15-15,-2-2-29 16,2-7-60-16,5-4-52 16,-3-8 93-16</inkml:trace>
  <inkml:trace contextRef="#ctx0" brushRef="#br0" timeOffset="165097.479">3625 2651 882 0,'0'1'472'15,"-5"0"-152"-15,9 1-94 16,-6-2-53-16,1 0-71 15,-3 0-22-15,-21 5-47 16,-21 9-14-16,26-6-16 16,1 5-2-16,3 0 0 15,1 2 0-15,6 5 2 16,-2-6-1-16,6 4-1 16,2-4 0-16,0-4-1 0,6 4-1 15,6-2-2-15,0 0 1 16,7-4 0-1,1-8 0-15,0-2 2 0,3-6 1 16,-7-3 5-16,-3-2 3 16,-4-5 0-16,-1 0-1 15,-2-2-1-15,-3-2-2 0,-2 0-2 16,-1 6-3-16,-2 5-5 16,4 7-10-16,0 6-5 15,-1 3-1-15,1-5 2 16,0 13 8-16,0 17 4 15,1 43 3-15,1-19 1 16,-1-4 1-16,0 4 2 16,-1 4 0-16,-2-13 0 15,1 0 0-15,0 6 0 16,0 0 0-16,-3 10 1 16,1 0 0-16,-8-10 0 15,0-3 1-15,-3-18 4 16,-4-5 1-16,5-9 4 15,-6-6-1-15,5-5 0 16,-6-3 0-16,-2-7-8 16,11-2-4-16,-2-6-10 0,5-2-2 15,11-4-2-15,-6-5 3 16,7-4 3-16,8-7 2 16,-7-7 4-16,17 1 2 15,4-2 1-15,1 7 3 16,12 5 13-16,-5 3 6 15,3 6 9-15,-1 3-1 16,-1 2-11-16,-1-3-5 0,-7 1-7 16,0-1-3-16,-8 6 1 15,-5 1-11-15,0 3-169 16,-2 0 131-16</inkml:trace>
  <inkml:trace contextRef="#ctx0" brushRef="#br0" timeOffset="165585.392">3778 2641 534 0,'-12'13'362'15,"2"-1"-10"-15,6-2-141 16,-1 0-19-16,9-1-63 15,2-3-15-15,7 1-26 0,-3-6-15 16,2-1-15-16,7 1-6 16,-7-5-14-16,12 4-8 15,-3-5-10-15,-4-2-2 16,3-3 0-16,-11-5 0 16,4-3 3-16,-4-1 5 15,-2 2 11-15,-1-3 1 0,-10 0-1 16,-2 4-6-16,-5 2-18 15,-2 7-8-15,-3 7-12 16,-1 9-2-16,-5 10-2 16,10 3 2-16,-8 6 3 15,4 3 0-15,-2-1 3 16,-1 2 1-16,9 4 1 16,-1-5 0-16,13 4 1 15,0-3 1-15,8-5 0 16,6 0 0-16,0-9 1 15,9 1-1-15,-4-9 2 16,1-3-1-16,0-5-1 16,-7-4 22-16,7-8-63 15,-6-4-59-15,4-8 70 16</inkml:trace>
  <inkml:trace contextRef="#ctx0" brushRef="#br0" timeOffset="165999.515">4160 2539 804 0,'-1'4'500'0,"-2"3"-57"16,-19 6-193-16,17 3-42 16,0 3-79-16,-7 4-21 0,23-1-37 15,-20 4-15-15,5-3-24 16,6-2-7-16,-5 2-11 15,4-4-5-15,-2 6-3 16,-2-3-1-16,3-3-1 16,-2-4 2-16,3-9 1 15,0-3 6-15,-1-10 6 16,3-3 2-16,-6-8 2 16,1-11-2-16,8-2-2 15,-10-4-3-15,15-4-7 16,6 6-4-16,-1 4-5 15,15 0-2-15,-4 7 0 16,5 3 0-16,2 1 0 16,-1 3 1-16,-1 2 0 0,-13-3 0 15,-1 4-1-15,2 0 18 16,-4 0 108-16,6 2-763 16</inkml:trace>
  <inkml:trace contextRef="#ctx0" brushRef="#br0" timeOffset="166953.93">2034 3309 524 0,'-2'0'345'0,"1"5"2"16,-1 2-79-16,2 1-64 15,-6-2-42-15,-4 3-33 16,3 1-8-16,-6 0-22 16,9 3-9-16,-1 3-29 0,-8 1-14 15,-1 4-26-15,-3 2-7 16,3 0-7-16,2 3-2 15,0-3-2-15,0-1-1 16,8-1-1-16,-1-3 0 16,5 1-1-16,4 1 1 15,-3-3-1-15,7 2 0 16,11-2-1-16,-4-3-1 16,5-5 1-16,0-4 0 0,0-11 1 15,3-7 2-15,0-6 1 16,1-3 0-16,-5-3 1 15,2 0 1-15,-2-1 1 16,-5-2 2-16,-4 0 1 16,-7 1 2-16,-5-3 0 15,-4 5-1-15,-6 2-1 16,-3 1-3-16,-8 4-3 16,2 5-3-16,-3 6-1 15,1 3-2-15,9 9-3 16,-6 0 0-16,2 4 0 15,3 0 2-15,-2 0-2 16,8-1 0-16,9 3 6 16,-2-1-37-16,2-1-125 15,4 2 28-15,9 1 49 0</inkml:trace>
  <inkml:trace contextRef="#ctx0" brushRef="#br0" timeOffset="167610.56">2387 3312 1093 0,'1'-18'518'0,"3"8"-211"16,-7-4-43-16,1 7-91 15,3 8-46-15,4 4-59 16,-9 3-28-16,4 4-27 16,-1 2-2-16,-2 6-4 15,1 3 0-15,-6 7-1 16,4 2-2-16,4 1-1 16,5 2-1-16,-3-4-1 15,0 0 1-15,0-6 0 16,-3-2-1-16,1-5 2 15,3 1-1-15,-4-1 2 0,3-5 0 16,-1 0 2-16,-1-11 4 16,0-4 4-16,-4-2-2 15,3 3-4-15,1-5-5 16,1-23-5-16,11-28-3 16,-6 27-8-1,-2 16-3 1,0 0-1-16,12-52 2 0,7 6 8 0,4 2 4 15,-10 26 3-15,4 8 0 0,-3 9 1 16,-3 0-1-16,5 13-1 16,-4 0-1-16,3 6 0 15,-1 6-1-15,-1 9 2 16,-2 2 0-16,-12 7 1 16,4 4 0-16,1 1 1 15,-1 0 0-15,5-4 0 16,-2 0 0-16,-2-2 0 15,-2-2 0-15,0-3 1 16,-3-2 0-16,-3-4 0 16,1 1 0-16,-1-4 20 15,0-4-27-15,-2-7-70 16,0 1-47-16,-1-3-151 16,1 0 167-16</inkml:trace>
  <inkml:trace contextRef="#ctx0" brushRef="#br0" timeOffset="167909.558">2418 3471 837 0,'-3'-2'471'0,"8"-2"-50"16,6-1-120-16,3 0-87 15,11-2-54-15,7 4-71 16,4 0-16-16,10-1-29 16,-2 4-8-16,-6 0-17 15,-3 1-8-15,-8 3-7 16,-4 0 1-16,-12 0 49 15,-6 1 300-15,-10-1-252 16</inkml:trace>
  <inkml:trace contextRef="#ctx0" brushRef="#br0" timeOffset="174643.943">12914 4280 384 0,'5'0'231'0,"-2"-1"-8"16,0 0-24-16,-3 0-33 16,0 0-15-16,0 0-34 15,0 0-12-15,0 0-24 16,0 0-10-16,0 0-18 16,0-1-13-16,0 1-17 15,0 1-4-15,0 0-3 16,-1 0 1-16,0 0-5 15,-24 7-3-15,-20 28-2 16,24-27-1-16,3-1 1 16,18 3-1-16,-21-2 0 15,2 1 0-15,-8-2-2 16,-1 1 0-16,0 0-2 16,-3 0 0-16,-1 1-1 15,4 1 0-15,-2 2 0 0,-5 0 0 16,-3 1-1-1,-3 0 1-15,-4 3 0 0,8-2 0 16,3-1 1-16,1 0 0 16,2-1 0-16,0-1 0 15,-2-1 0-15,5 1 1 16,0 0-2-16,2-3 1 16,6 4-2-16,-7-5 1 15,-4 2-1-15,-2 4 0 16,-6-5 1-16,4 5-1 15,0-3 0-15,1 2 0 0,1 2 0 16,-1-1 0-16,-1 2 0 16,-2-2 1-16,3 1-1 15,1-3 0-15,4 0 1 16,4-1-1-16,0-3 1 16,-1 2 0-16,0-3 0 15,-1 1 1-15,0-1-1 16,3 0-1-16,1 1 0 15,-10 1 0-15,17-3 0 16,-4 0 1-16,4 1 1 16,8-3 0-16,-9 0 1 15,5 0 0-15,4-3 0 16,4-1 3-16,3-3 0 16,1-1-2-16,0 4-1 0,0 0-3 15,0 0-2-15,5-4-1 16,10 3 0-16,19-33 0 15,-19 26 1-15,3 2 1 16,-1-2 1-16,11 0 1 16,-7 1 1-16,-2-2 2 15,0 0-1-15,-1 0 1 16,-6-3 0-16,1 3 0 16,1 4 2-16,-10-4 5 0,3 7 13 15,-1 1 12-15,-9 0 13 16,2 2-3-16,0 0-10 15,0 0-11-15,-4 0-10 16,-6 3 2-16,-5 5 4 16,-30 18 3-16,23-15 0 15,-20 3-1-15,22-2-5 16,-1 2-3-16,5 2-4 16,17-3-2-16,-17 1-4 15,2 0-1-15,-3 1-1 16,0-1 0-16,-3-1 0 15,3-1-2-15,-1 0 1 16,5-2 0-16,4 0-1 16,3-2 1-16,5-3 1 15,0-2 0-15,2-1-1 0,-1-2-1 16,1 0 0-16,0 0 0 16,0-1 1-16,0 0 1 15,0 0-1-15,4 0-1 16,13-2 0-16,28-3-1 15,-31 6 1-15,4-1 1 16,3 1 2-16,1 0 1 0,1 0 1 16,-22 0 0-16,20 2-1 15,-4-2-1-15,1 0-1 16,17 0 0-16,-22-1 0 16,-1-1 3-16,-1-2 4 15,-2-3 0-15,-2-1 91 16,-1-1-73-16</inkml:trace>
  <inkml:trace contextRef="#ctx0" brushRef="#br0" timeOffset="176094.675">13463 4148 405 0,'0'-2'275'16,"3"0"-13"-16,-1 0-62 15,-2 2-22-15,0 0-38 16,0-1-15-16,0 0-20 16,0 0-7-16,0 0-2 15,0 1-4-15,0 0-15 16,0 0-9-16,-1 0-18 15,0 0-10-15,-13 3-13 16,-8 3-6-16,-44 12-8 16,38-11-4-16,0-2-3 15,2-3-1-15,14-2-2 16,-11 2-1-16,2 0-1 16,4 6-1-16,1-4-1 15,4 5-2-15,2-3 0 16,3 1 0-16,3 2 1 15,0-3-1-15,3 0-2 0,0-1-2 16,3 3-1-16,2-3-1 16,7 3 3-16,1-1 1 15,4-1 3-15,1 1 1 16,5-2 0-16,1 0 1 16,-9-2 0-16,13 3 0 15,-3 0 0-15,1 2 1 0,7 1 0 16,-9 0-1-16,-5 1 0 15,-4 2 0-15,-6 2 0 16,-6 1 2-16,-7 1 2 16,-5-1 0-16,-5 2 1 15,-2 1 0-15,-5-2 0 16,-2-3 1-16,-3-2 1 16,-2-4 0-16,0-2 2 15,0-3 2-15,0-4 0 16,-4-6 1-16,7-5 0 15,-4-3 0-15,10-3-6 16,3 0-3-16,7 3 3 16,11 3-22-16,0 3-37 15,6 0-39-15,3 2-169 16,-6 2 173-16</inkml:trace>
  <inkml:trace contextRef="#ctx0" brushRef="#br0" timeOffset="176709.379">13718 4058 684 0,'0'-6'361'15,"0"-1"-78"-15,2 3-41 16,-3 0-74-16,1 4-33 15,-1 0-59-15,0 0-21 16,0 3-24-16,-1 13-9 16,-4 35-6-16,3-19-2 0,0 0-2 15,-1 3-4-15,3 2-1 16,-2-4-2-16,2 2-1 16,1-1 1-16,-4-6-1 15,-2 1-1-15,1-4 2 16,0-3 0-16,0-7 2 15,1-5 0-15,0-5 16 16,-2-4-21-16,2-7-67 16,1-1-58-16,-1-7-214 15,5 0 212-15</inkml:trace>
  <inkml:trace contextRef="#ctx0" brushRef="#br0" timeOffset="177335.414">13617 4229 574 0,'-6'-3'307'16,"8"-1"-48"-16,0 3-38 16,-2 1-48-16,0 0-16 15,7 0-44-15,8 0-18 0,33 4-31 16,-24-2-12-16,6 0-9 15,-5 0-4-15,-19 1-3 16,21-3 0-16,-9 0-8 16,3 0-6-16,14-1-7 15,-22 1-2-15,-3 0-1 16,0 0-1-16,-4-1-3 16,1 1-2-16,-2 2-5 15,2 2 0-15,0 9 0 16,-2-3 0-16,1 6 2 15,-5 2 0-15,1-2 0 16,-2 1 0-16,1 0-1 16,1 1 2-16,-4-3-1 15,2 1 0-15,-2-3 1 16,-3-1-1-16,4-2 2 16,-3-2 0-16,2-4 2 0,-3 0 2 15,-1-4 4-15,4-1 0 16,-3-4 1-16,4-2-1 15,0-1-3-15,1-5-2 16,2-4-1-16,4 1-3 16,4-5-2-16,3 2-1 15,-2-1-1-15,5 1-1 16,-1-1 1-16,2 3 2 0,1 0 4 16,-2 3 2-16,5 3 3 15,-4-1 2-15,5 10-3 16,-4-5-2-16,-5 2-3 15,1 3-3-15,-6-2-3 16,0 6-2-16,-2 3-1 16,-5-1 4-16,-1 7-86 15,0 1-95-15,-1 6 117 16</inkml:trace>
  <inkml:trace contextRef="#ctx0" brushRef="#br0" timeOffset="177846.398">14334 4294 1008 0,'4'-6'459'16,"-3"5"-207"-16,-4-1-33 15,2 2-82-15,0 0-31 16,-1 0-52-16,-9 2-19 15,-3 3-21-15,-26 26-2 16,40-11-4-16,-11-2-2 16,3 3 1-16,0-2-1 0,4-1 3 15,4 1 0-15,6-1 0 16,3-2 0-16,6-4 0 16,4 0 0-16,1-6 1 15,5-3-1-15,2-3 0 16,-2-6 1-16,0-5 2 15,-5-2 2-15,-7-7 0 16,3 0 0-16,-1-1-2 16,-7-1-1-16,3 2 0 15,-9 0-1-15,-6 0-2 16,1 2-1-16,-7 5-2 16,4 1-3-16,-4 5-2 15,-3-3-2-15,-4 5-3 16,-1 1-2-16,-4 3-2 0,0 4-1 15,1-1 1-15,3 7 2 16,2-1 0-16,4 2 23 16,0 1-68-16,5-2-47 15,0 5-106-15,2-5-127 16,9 1 217-16</inkml:trace>
  <inkml:trace contextRef="#ctx0" brushRef="#br0" timeOffset="178423.514">14659 4301 967 0,'0'-4'525'16,"0"1"-142"-16,0 0-174 15,0 3-50-15,0 0-84 16,-1 0-28-16,0 0-12 16,-1 11-6-16,-2 10-11 15,-8 29-5-15,5-24-6 16,3 0-1-16,-2 0-2 16,2 1 0-16,3-6-1 15,0-1 2-15,0-8 0 0,1-2 2 16,1-7 5-16,-1-3 3 15,5-5 1-15,1-6 0 16,1-9-4-16,3-4-2 16,1-9-2-16,-1-3-1 15,3-1-6-15,2 2-3 16,4 10-6-16,0 2-1 16,3 11 2-16,-1 3 2 0,-2 2 3 15,1 4 0-15,-2 4 0 16,1 6 0-1,1 5 0-15,-3 3 2 0,0 5 0 16,-4 1 2-16,-1 0-1 16,-6 2 1-16,4-2-1 15,-3-2 0-15,-7-2 1 16,8 0-1-16,-7-3 2 16,2 0 0-16,-4-6-1 15,0 0 1-15,-3-3-1 16,-1-3 7-16,4-1-51 15,-5-1-38-15,5-1-118 16,1 0-223-16,0 0 281 16</inkml:trace>
  <inkml:trace contextRef="#ctx0" brushRef="#br0" timeOffset="179234.073">15341 4302 1116 0,'1'-3'523'16,"-1"1"-215"-16,-1 1-43 0,-1 0-97 15,1 0-42-15,0 1-58 16,-2 0-17-16,-12 0-21 16,-32 4-6-16,28 1-13 15,0 4-5-15,-1 4-2 16,2-2-2-16,2 2-1 15,0 1-1-15,5-1 0 16,5-1 1-16,0-4-2 16,3 0 0-16,5-1-3 15,0-2-1-15,8 1 0 16,3-2 0-16,5-4 2 16,1-1-1-16,2-3 2 15,-3-4 1-15,-18-3 2 16,15-1 1-16,-4-2 1 15,0-1 1-15,13 2-2 16,-18 2-1-16,-1 7-2 0,0 3-3 16,-2 7-3-16,-1 6-2 15,-2 7 2-15,1 6 2 16,1 14 2-16,2 4 0 16,0 18 2-16,1 2-1 15,2 3 2-15,0-2 0 16,-2-4 1-16,3-5 0 15,-2-4 0-15,2 1 0 0,0-7 0 16,-4-1 0-16,-6-11 1 16,-7-6 1-16,-5-8 2 15,-7-6 3-15,-4-2 2 16,-6-8 1-16,1-5-2 16,-3-11 0-16,-2-8-4 15,2-6 0-15,-4-10-5 16,-4-1-2-16,13 1-3 15,2 2 1-15,14 8 1 16,8 4 2-16,-3 2 0 16,3 6 0-16,-1 0-2 15,-1 1-1-15,8 2-3 16,-2-1 0-16,6 1 0 16,4 0-1-16,5 0 1 15,12-1 2-15,8-2 1 0,6-3 2 16,4-1 1-16,-18 2 0 15,19-1 1-15,-1 3 0 16,-1-3 0-16,7-3 0 16,-27 1 7-16,0 1-18 15,-15 3-59-15,3 1-42 16,-8 4-133-16,-9 0-131 0,4 2 244 16</inkml:trace>
  <inkml:trace contextRef="#ctx0" brushRef="#br0" timeOffset="180120.457">15557 4347 869 0,'1'0'406'0,"1"0"-150"15,3 3-29-15,-5-3-49 16,0 0-20-16,0 0-45 16,0 0-18-16,11 2-33 15,5-2-15-15,35-2-22 0,-30-4-6 16,-3-2-5-16,2 4-4 16,-8-4-2-16,0 1-1 15,-6-2 1-15,-5-2 1 16,-1 3-1-16,-6 3 0 15,-7 4-6-15,-2 1-3 16,-8 4-1-16,-5 4-2 16,0 2 3-16,-1 2 1 15,3 4 1-15,6 3 1 0,4-1 0 16,6 2 0-16,8 2 0 16,-7-4 1-16,12 4-2 15,-3-1-1-15,4-3 0 16,9 1 1-16,4-3 0 15,7-4 1-15,10-5 1 16,1-4 1-16,-1-7 0 16,-10 0-1-16,12-11 1 15,-1-5-1-15,3-4 0 16,11-5 0-16,-13-1 1 16,-1-2 0-16,-9 2 0 15,0 2-1-15,-8 7-1 16,-4 2 0-16,-10 4-2 15,-2 2 0-15,-5 8-6 16,1 2-2-16,2 11 0 16,-6 1 1-16,-4 4 4 0,3 3 3 15,-1 2 1-15,6 2 3 16,2-1 1-16,3 0 0 16,-2-1-2-16,1 1 0 15,1 1-2-15,-1 1 1 16,0-2-1-16,1-2 1 15,-3-7 0-15,1-3 1 0,3-2 3 16,-5-5 3-16,4-3 2 16,-3 2 1-16,0 0-1 15,0-5 0-15,2-16 0 16,9-32 0-16,-4 22 1 16,1 2-2-16,5-1-5 15,-4 6-1-15,7 3-3 16,5 4 0-16,1 5 1 15,5-1 1-15,1 1 1 16,6 0 0-16,3 2-1 16,3 4-1-16,5 1-1 15,-2 1-1-15,-8-2 1 16,-5-8-1-16,-13 2 41 16,-6-3 304-16,6-6-249 15</inkml:trace>
  <inkml:trace contextRef="#ctx0" brushRef="#br0" timeOffset="181031.485">17088 4064 358 0,'-1'-1'244'0,"0"-1"20"0,2-5-20 16,6-6-38-16,23-26-18 16,-18 33-24-16,-3-2-12 15,-2 7-36-15,-4 1-20 16,-2 9-39-16,-1 5-13 15,0 13-14-15,-1 5 0 0,-1 6-3 16,-2-1-1-16,-1 0-6 16,1 1-3-1,-3-5-6-15,2 2-1 0,-2-8-3 16,1-3 0-16,1-2-1 16,-1-4 2-16,0-7 2 15,1-4 2-15,-2-7-13 16,1-4-29-16,-2-8-139 15,0-8 114-15</inkml:trace>
  <inkml:trace contextRef="#ctx0" brushRef="#br0" timeOffset="181741.211">17053 4000 581 0,'-11'-3'352'0,"3"0"-52"15,1-2-130-15,3 3-37 16,6 2-49-16,-2 0-3 16,0 0 3-16,0 0-1 15,0 0-18-15,6 1-15 0,16 6-22 16,33 8-4-16,-33-6 5 15,18-2 3-15,9-1 7 16,2-2-2-16,18-3-7 16,-21 2-6-16,-3-1-13 15,-9 3-5-15,-11 3-3 16,4 2-3-16,-14 3-1 16,-2 3 0-16,-13 1 3 15,-6 1 2-15,-16 1 6 16,-4-3 0-16,-3 7-1 15,-3-2 0-15,1-1-2 16,-4-2 0-16,-7-9 0 16,-1-1 1-16,2-2 0 15,5-4 1-15,7-6 3 16,4-2 1-16,4-9-1 16,4-1-1-16,5-1-7 0,1-2-4 15,6 7-6-15,2-1-3 16,5 7-4-16,6 3 0 15,2 1 4-15,1 2 1 16,1 4 3-16,1 3 1 16,1 6 1-16,2 2 1 15,-16 6 0-15,19 0 0 0,1 2 1 16,1 2 1-16,18-2 0 16,-22 3 0-16,-3-1 0 15,3 2 1-15,-4-4 1 16,-2-2 0-16,2-2 3 15,-2-2 1-15,4-3 0 16,1-2 1-16,0-4 0 16,-2-7 2-16,0-7-3 15,-4-1 1-15,4-9-9 16,-5-1-44-16,4 0-143 16,4 0 129-16</inkml:trace>
  <inkml:trace contextRef="#ctx0" brushRef="#br0" timeOffset="182649.492">17699 4100 724 0,'8'-8'382'0,"1"2"-84"0,-3 2-43 16,-2-2-58-16,-1 6-34 16,-2 0-54-16,-1 2-25 15,0-2-40-15,-1 0-7 16,0 18-12-16,-4 37-2 16,0-26-6-16,1 6-2 15,-5-4-3-15,2 0-1 0,0 2-2 16,0-3-1-1,3-1-3-15,-3 0 0 0,5-8-1 16,-1 1 1-16,0-6 1 16,2-5 1-16,1-7 9 15,0-6 3-15,2-13 1 16,2-3 2-16,-1-14-9 16,6-2-3-16,2-7-4 15,2-9-3-15,8-1-5 16,0-5-3-16,10 6-4 15,4 7 1-15,-1 9 2 16,-2 8 2-16,-12 9 4 16,-2 2 0-16,-6 8 0 15,4 5 0-15,3 9 2 16,-2 6 0-16,5 8 1 16,-4 5 0-16,-1 4 0 0,-3 3-1 15,-2 0-1-15,0 1 1 16,-4 3 0-16,-2-4 0 15,-3 0 0-15,-3 0 0 16,-3-2 0-16,-1 1 0 16,-3-4 1-16,1-1 0 15,-2-6 1-15,3-1 0 0,-1-8 0 16,2-1 0-16,2-6-1 16,-2-2 7-16,4-2-28 15,0-2-28-15,0 0-106 16,0-1-120-16,0 1 171 15</inkml:trace>
  <inkml:trace contextRef="#ctx0" brushRef="#br0" timeOffset="182963.943">17781 4250 990 0,'6'-5'471'16,"9"-1"-168"-16,7 0-33 15,3 0-71-15,5 2-39 16,4 4-69-16,2 4-20 15,5 3-26-15,-1 0-10 16,-4 1-15-16,-2-2-6 16,-11 0-9-16,-3 1-2 0,-13-6 16 15,-2 2 157-15,-10 2-128 16</inkml:trace>
  <inkml:trace contextRef="#ctx0" brushRef="#br0" timeOffset="192566.375">1878 6918 143 0,'0'-5'131'16,"0"4"25"-16,-3 0-10 0,3 1-3 15,0 0-14-15,0 0-17 16,0 0-23-16,0 0-13 15,0 0-9-15,0 0-1 16,0 0 5-16,0 0 3 16,0 0-11-16,0-1-9 15,0-1-18-15,0 1-10 16,-1 0-9-16,0 0-3 16,-2 1-3-16,-13 2 0 0,-29 5 4 15,24-5 2-15,-3 3 0 16,2 2-3-16,1 6-6 15,3-2-5-15,-3 3-2 16,-3 1-1-16,-3 1-1 16,-4 6 0-16,2 0-2 15,-3 3 0-15,4-2-1 16,5-1 0-16,5 1-2 16,2 0 0-16,9 2-2 15,-5 1 0-15,-1 3 4 16,4-2-1-16,0 3 2 15,8-4 0-15,3 2-1 16,9-3 1-16,-1-2 0 16,5 0 2-16,2-7 0 15,0 2 1-15,7-1 0 16,0-3 0-16,9 2 1 0,0-3 0 16,4-5 1-16,-6-1-1 15,3-3 2-15,0-2-1 16,4-7 3-16,7-2 1 15,0-10 5-15,-1-2 1 16,1-3 5-16,-4-8 3 16,-4-4-2-16,2 0-1 15,-8-5-3-15,0 5-3 0,-7-2 0 16,-6 3 1-16,-10 1-7 16,-4 0 19-16,-4 4 13 15,0 2 5-15,-9-1 10 16,-2 4-16-16,-6 2-12 15,-1 1-5-15,-1 2-6 16,0 1-1-16,0-1-4 16,-4-1-2-16,-4 2-1 15,2-1-1-15,-4 2-2 16,3 2-2-16,2 3-1 16,-4 2-1-16,-1 5-5 15,1 4 0-15,2 2-3 16,3 2 1-16,4 7 1 15,2-2 0-15,-4 7 50 16,7 2-78-16,4-4-79 0,2 3-58 16,9-8 57-16</inkml:trace>
  <inkml:trace contextRef="#ctx0" brushRef="#br0" timeOffset="193662.887">2076 7421 465 0,'7'-4'271'0,"0"-2"-50"16,2 4-50-16,-1 1-85 16,1 3-23-16,-2 3-11 15,-1 2 4-15,-1 0 16 16,0-4-1-16,9 1 0 16,-10 1-4-16,1 1-14 15,7 2-4-15,-18 4-16 16,11-6-9-16,-1 2-7 15,-6 3-2-15,2-1-2 16,-2 2 1-16,8 0-1 16,6-2 1-16,5-1 2 15,9 2 0-15,-2 1-3 16,-1-1-2-16,4 3-4 0,0-1-2 16,-7 2-2-16,3-2-1 15,-6 3 0-15,1 3 0 16,-2 1 0-16,1 3 0 15,7 2 0-15,-4-3-1 16,5-2 1-16,-5 1-1 16,0-1-1-16,-1 3 1 0,3 3-1 15,0-1 1-15,-4 1 1 16,-5-4-1-16,0-1 1 16,0-1-1-16,4-2 0 15,2 2 0-15,-1 0 0 16,3-1 0-16,-2 1 0 15,3 1-1-15,2 0 1 16,-3-2 0-16,4 2-1 16,-3 0 1-16,-4-5 0 15,4 0-1-15,-5-3 1 16,1 1 1-16,3 2-1 16,-2 1 0-16,1 4 0 15,0-3 0-15,-1 2 0 16,1 0 0-16,6-5 0 15,-9 4 0-15,-4-2-1 16,-4 1 1-16,-14 2 0 0,12-5 1 16,1-1 0-16,-15-1-1 15,18-2 0-15,-4 1 1 16,-1-2 0-16,15-3 1 16,-16-4 1-16,0 0 0 15,-3-3 2-15,1 0 1 16,-3 0 1-16,0-1 10 15,0 0-39-15,0 0 19 0</inkml:trace>
  <inkml:trace contextRef="#ctx0" brushRef="#br0" timeOffset="194795.555">3596 8509 544 0,'21'-32'300'16,"-21"28"-81"-16,-2-1-55 15,9-3-29-15,-13 5-31 0,3-2-6 16,-3 4-18-16,-9 0-8 16,6 1-10-16,-2-1-7 15,-3 1-6-15,-2 5 0 16,-1 0-4-16,1 3-3 15,-6 2-15-15,-1 2-7 16,-5 4-10-16,4 4-5 16,-4 2-2-16,-6 3-2 15,0 2 0-15,-6-1-1 0,8 6 0 16,1-4 0-16,6-1-1 16,1 3 0-16,10-3-2 15,6 2 0-15,4 2 1 16,8-5-2-16,3 1 1 15,4-2 0-15,12-2-1 16,3-1 2-16,9-6 1 16,4 0 1-16,3-9 1 15,2 1 1-15,-3-4 0 16,1 1 1-16,4-2-1 16,-2-3 2-16,-12-6 0 15,10-3 0-15,-5-9 3 16,-1-6-1-16,17-1 1 15,-13-4-1-15,-4 3 0 16,1 2 0-16,-13 0 1 0,-4 0 0 16,-1 1 1-16,-10-1 0 15,-3 2 1-15,-4 3-2 16,-9 1 31-16,7 1 11 16,-3-3 16-16,3 2 7 15,-8-5-18-15,-4-2-6 16,-6-2-11-16,-6 1 0 15,-2 3-6-15,-6 4-3 0,-6 7-6 16,1 5-6-16,-4 7-10 16,8 1-3-16,4 6-2 15,0 2 0-15,7 3-1 16,-4-2 0-16,3-1 0 16,1 1-1-16,3-5 1 15,3 1-1-15,1-2 20 16,1 0-34-16,3-2-68 15,0-2-41-15,13 1 54 16</inkml:trace>
  <inkml:trace contextRef="#ctx0" brushRef="#br0" timeOffset="197849.862">798 9431 341 0,'35'-19'245'0,"-27"14"13"15,-1 1-83-15,2 0-26 16,-1 1-26-16,0 1-18 16,1-1-25-16,-3 3-8 15,0 0-20-15,-3 1-4 0,-2 3-1 16,-1-4 2-16,0 0 17 16,0 0 6-16,0 0 5 15,-1 0-1-15,0 0-19 16,0 0-7-16,0 0-14 15,-3 0-5-15,-13 1-8 16,-29 3-3-16,24-4-7 16,-3-1-3-16,6-2-4 15,2 2-2-15,-5-1-1 16,1 2-2-16,-3 2-1 16,-3 3-2-16,4 5 0 15,4-3-1-15,-3 3 1 16,5 1-1-16,6-4 0 15,2 0-1-15,11 1-2 16,-1 0-2-16,9 1 0 16,6 2 0-16,1-1 2 15,7 2 1-15,0 1 1 0,1-2 2 16,-2 5 1-16,1-4 0 16,2 0 1-16,1 2 0 15,7-4 0-15,-2 2 0 16,-5-1 0-16,-2-2 0 15,-11 2 0-15,-4 1 1 16,-5 2 0-16,-2 0 0 0,-3-1 1 16,-1 4 1-16,-5-3 2 15,-7 0 0-15,-12 7 2 16,-5-5 0-16,-8 0 0 16,1-1 0-16,8-7-1 15,1-2 1-15,4-4 1 16,2-2 1-16,-5-7 0 15,6-6 0-15,0-2-5 16,4-2-4-16,10-3-10 16,2 3-2-16,10-5-36 15,2 1-32-15,3 3-97 16,5-1-97-16,2 5 172 16</inkml:trace>
  <inkml:trace contextRef="#ctx0" brushRef="#br0" timeOffset="198296.035">1162 9568 952 0,'-1'-5'426'0,"-1"-3"-201"16,0 5-19-16,1 1-77 15,0 1-35-15,0-1-54 16,0 1-22-16,0 1-8 15,1 19-1-15,21 37 0 16,-17-21-1-16,1 8-2 16,0 3 0-16,-17 7-1 15,22 4-1-15,-4-5 0 16,-1-2 0-16,-1-6 0 16,-5-8 0-16,1-5-1 0,0-5 1 15,0-8 0-15,0-4 0 16,1-8-4-16,-1-5-39 15,0-6-174-15,-2-5 149 16</inkml:trace>
  <inkml:trace contextRef="#ctx0" brushRef="#br0" timeOffset="198744.479">1058 9593 726 0,'-8'-8'364'0,"7"2"-110"16,-1-3-27-16,2 2-54 15,0-2-21-15,3-2-38 16,4 0-20-16,6-1-30 15,3-1-17-15,8 1-23 16,14 1-7-16,-15 1-11 16,8 1-2-16,6 7-3 0,-12 3-1 15,20 10-1-15,-9 3-1 16,-9 12 1-16,-1 0 0 16,-11 3 1-16,-1 5 1 15,-14-2 1-15,-7 1 2 16,-5 1 1-16,-12-2 0 15,-8-4 2-15,2-2 0 16,-20-6 4-16,14-7 2 0,8-11-1 16,-2-5 1-1,14-10-3-15,-12-3-4 0,1-7-36 16,2 2-25-16,11 1-97 16,4 0-71-16,12 5 140 15</inkml:trace>
  <inkml:trace contextRef="#ctx0" brushRef="#br0" timeOffset="199252.028">1634 9553 587 0,'-5'1'399'0,"2"0"70"0,0-1-189 16,2 0-86-16,0 0-35 16,0 0-68-16,-1 0-20 15,1 0-33-15,-6 13-13 16,-3 7-11-16,-12 28-4 16,20-20-5-16,-4-4 0 15,4-1-2-15,4 2-1 0,2-8 1 16,11 3 0-16,4-5 0 15,0-8 0-15,5-6 1 16,-6-2-1-16,0-7 1 16,3-1 1-16,-1-6 0 15,3-6 2-15,-7-6 0 16,-2-3 0-16,-7 0 3 16,-1 0 0-16,-8 2 1 15,-5-2 0-15,-8 3 0 16,-7-2-3-16,0 7-5 15,-1 6-2-15,0 4-4 16,1 6-3-16,0 8-2 16,-3 1-1-16,4 8 3 15,1 1-1-15,1 1 0 16,5 1 3-16,-2 2-39 16,8 1-47-16,9-1-156 0,-1 0 152 15</inkml:trace>
  <inkml:trace contextRef="#ctx0" brushRef="#br0" timeOffset="199802.478">1978 9454 808 0,'1'-6'514'16,"5"4"-2"-16,-5 2-296 16,-2 3-45-16,0-3-88 15,0 0-34-15,-3 20-5 16,-6 33-3-16,7-22-11 16,0 3-7-16,3 1-9 15,2 5-4-15,1-3-4 16,-1-3-1-16,-2-3 1 15,-3-12-1-15,5-4 0 16,-2-4 0-16,-4-12 6 16,2-2 2-16,2-11-1 15,2-4 1-15,2-12-11 0,2-2 0 16,-6-13-2-16,7-2-2 16,5 5-3-16,5 1 0 15,3 11-1-15,2 4 3 16,1 7 3-16,-2 7-1 15,2 8 0-15,0 4 0 16,-10 8 0-16,8 2 0 16,-2 5 1-16,-2 2 1 0,8 4-1 15,-7 2 2-15,-4 2-1 16,-3 2-1-16,-3 1 1 16,-6 0 0-16,-2 3 1 15,-3-6-1-15,-4-1 1 16,2-1 0-16,0-10 8 15,4 5-18-15,0-7 92 16,1-4-63-16</inkml:trace>
  <inkml:trace contextRef="#ctx0" brushRef="#br0" timeOffset="200484.736">2556 9342 503 0,'6'-15'320'15,"3"4"-10"-15,-6-1-37 16,2 8-76-16,-1 1-22 16,-4-1-46-16,4 5-19 15,-4-1-30-15,0 0-11 16,1 7-12-16,2 15-9 16,7 38-18-16,-5-24-8 0,1 5-9 15,-2 3-2-15,0-1-3 16,12-2-1-1,-12-3-1-15,8-5 0 0,-7-8-1 16,-13 4 1-16,17-11 0 16,-16 1 0-16,3-10 5 15,-1-8-8-15,-11-8-61 16,7 1-53-16,-1-6-214 16,-1-1 203-16</inkml:trace>
  <inkml:trace contextRef="#ctx0" brushRef="#br0" timeOffset="200759.503">2461 9504 451 0,'0'-5'342'15,"4"3"95"-15,-6-3-115 16,14-1-83-16,0 1-37 15,11 1-74-15,9 3-29 16,11 1-33-16,-8 0-13 0,-1 0-18 16,0 2-9-16,-13 0-10 15,11 0-3-15,-3 0-6 16,-4 0-2-16,-7-1-2 16,-5 1 43-16,-8 0-99 15,3 0-45-15,-9 1 72 16</inkml:trace>
  <inkml:trace contextRef="#ctx0" brushRef="#br0" timeOffset="201355.449">3143 9505 734 0,'2'-9'380'16,"-6"-1"-105"-16,4-1-43 15,-4 4-60-15,-3 1-25 16,-4 5-36-16,-5 2-20 16,-1 9-35-16,-4 1-10 15,-3 3-14-15,2 5-5 16,-2 5-10-16,4 1-4 15,7 7-7-15,-2-1-3 0,9 2 0 16,4 2-2-16,3-4 0 16,1-4 0-16,9-1-1 15,-4-8-1-15,6-2 0 16,3-2-1-16,0-7 1 16,5-1-1-16,-2-6 4 15,1-4-9-15,-5-13-20 16,1-2-10-16,1-9-17 15,-4-2 0-15,-4-3 7 16,-1-5 7-16,-10-3 3 16,6-2 7-16,-1 4 11 15,-5 5 3-15,4 14 13 16,-6 8-6-16,2 12-8 16,3 8 1-16,-3 8 9 15,2 6 12-15,0 7 19 0,0 4 3 16,1 2-6-16,-1 1-5 15,0 3-5-15,4-4-3 16,-13-7-4-16,19-1 0 16,8-9-3-16,-6 1 1 15,15-8 15-15,-16 0-22 16,-1-7-95-16,-4-4-131 0,1 1 135 16</inkml:trace>
  <inkml:trace contextRef="#ctx0" brushRef="#br0" timeOffset="202149.933">3455 9499 773 0,'-7'-8'461'0,"5"3"-12"15,-4 3-147-15,2 3-118 16,1 3-51-16,-1 7-80 15,1 1-12-15,6 10-12 16,-7 2-5-16,4 8-7 16,-2 1-4-16,-2 4-4 15,9 0-2-15,-4-4-2 0,4 2-1 16,-2-11-1-16,-7-2 1 16,0-6 0-16,4-3 1 15,-5-7 2-15,7-2 4 16,-2-9 1-16,1-2 0 15,1-10-4-15,1-4-4 16,1-7-4-16,-3-9 2 16,8-6-30-16,1-4-13 0,10 3-13 15,0 5-5-15,3 9 30 16,-2 5 12-16,-4 9 14 16,2 2-1-16,1 9 2 15,-5 4 2-15,-6 6 11 16,1 6 9-16,-6 9 7 15,-6 4 1-15,8 6-8 16,-13 4-6-16,6-2-5 16,9 2-3-16,-17 1-3 15,18-6 1-15,-4 4-2 16,1-6-1-16,13-8 1 16,-9-1-1-16,1-7 0 15,1 0 1-15,3-2-1 16,2-1 2-16,6-8 1 15,-1-6 1-15,1-6-1 0,3-4 0 16,-6-13-2-16,7 4-1 16,-11-15 3-16,-1-3 0 15,0-3 2-15,-5-3 1 16,-5 8-1-16,1 7 0 16,-10 13-4-16,-4 7-2 15,0 13-3-15,-3 5-2 16,0 13 3-16,-1 4 0 15,1 8 2-15,-1 5 3 0,7 4-1 16,-2-1 0-16,3 0 0 16,0-1-1-16,5-3 1 15,3 0 0-15,2-4-1 16,3-4 1-16,-3-4-1 16,4 0 1-16,-3-10 24 15,6-2-28-15,-1-9-90 16,2-6-73-16,5-9 81 15</inkml:trace>
  <inkml:trace contextRef="#ctx0" brushRef="#br0" timeOffset="202594.425">4205 9501 920 0,'0'2'506'0,"-3"3"-127"16,-6 6-147-16,-4 2-35 15,-3 9-78-15,3 2-23 16,-3 5-33-16,4 3-12 16,0 0-15-16,1-1-6 15,5-2-11-15,-1-4-3 16,7-3-7-16,2 4 0 16,3-7-2-16,5 4-1 0,3-1-1 15,-20-5 0-15,23-5 0 16,1-3 0-16,-1-9 2 15,22-5 0-15,-19-9 0 16,-2-1 0-16,2-8-4 16,-1-3-1-16,-9-8-2 15,-1-1 0-15,-6-6 1 16,-4-6-1-16,-8 3 0 16,-3-1-3-16,-5 17 0 15,1 3-2-15,2 16-3 16,1 6 1-16,-2 3-2 15,-1 8 0-15,-11 8 2 16,16 5 0-16,3 8 1 16,0 3-26-16,15 5-71 15,-11 0-50-15,5 0-114 0,4-3-75 16,-14-6 221-16</inkml:trace>
  <inkml:trace contextRef="#ctx0" brushRef="#br0" timeOffset="203482.018">4490 9542 1015 0,'0'-9'546'15,"0"4"-152"-15,0 3-165 16,0 3-46-16,-1-1-73 15,0 0-26-15,-1 4-7 16,1-1-6 0,0-2-25-16,-6 28-8 0,-13 39-16 15,9-24-5-15,-2 3-5 16,7-14-4-16,4-2-3 16,4 0-1-16,6-5-1 15,-1-3 0-15,3-2 0 16,1-5 0-16,4-5 0 15,2-2 2-15,1-10 1 16,-2-7 2-16,4-8-2 16,-3-10 0-16,3-9-11 0,-20-5-9 15,15-8-12-15,0-2-2 16,-7-7 5-16,21 2 8 16,-21 12 10-16,-2 8 1 15,-3 19 2-15,-2 7-4 16,-1 10-2-16,-3 8-1 15,-3 8 0-15,0 9 4 0,-25 6 3 16,23 5 2-16,-1 3 1 16,-11 0 1-16,36-1 0 15,-30 1 0-15,17-6-1 16,11 0 1-16,-31-6-1 16,34-3 1-16,-8-3 0 15,3-2 0-15,24-8-1 16,-22-3 1-16,-1-7 1 15,3-4 1-15,0-10-1 16,6-2-1-16,-1-8-2 16,-4-3-1-16,2-7 0 15,-3-3 0-15,1-11-1 16,-2-5 1-16,3-5 0 16,-6 0 1-16,7 11 1 15,3 6-1-15,-5 13 0 16,2 6 0-16,-3 11-4 0,-3 8-2 15,0 10-1-15,0 7-1 16,-1 9 4-16,0 7 2 16,-2 10 0-16,-2-2 1 15,-4 7 0-15,0-2 1 16,-1-2 0-16,-1 0 0 16,-4-6 1-16,-7-4 1 0,-8-5 3 15,-7-3 0-15,-9-7 8 16,-7-4 8-16,-2-10 12 15,6-2 5-15,-6-8-1 16,6-4-6-16,-5-7-15 16,-5-3-5-16,13 1-9 15,0-3-2-15,11 5 35 16,4-1 251-16,3 6-207 16</inkml:trace>
  <inkml:trace contextRef="#ctx0" brushRef="#br0" timeOffset="204626.759">663 10230 628 0,'4'-6'345'0,"-2"4"-50"15,-2 2-30-15,0 0-45 16,0-1-26-16,0 1-60 16,0 0-25-16,0 0-39 0,0 0-16 15,0 0-14 1,0 0-7-16,1 12-16 0,0 5-2 15,1 41-4-15,0-19-1 16,-2 2-2-16,-3 5-2 16,1-5-2-16,-2-4 0 15,1-4-1-15,1-9 1 16,0-2 1-16,0-6 0 16,0-8 3-16,-1-4 5 15,1-7 2-15,0-6-1 0,2-8-5 16,0-5-4-16,1-15-3 15,3-3 1-15,-2-7-2 16,3-2-1-16,2 6-3 16,17 6 0-16,-13 7-1 15,-2 7 1-15,4 9 0 16,-18 3 0-16,14 11 0 16,4 2 0-16,-1 3 0 15,4 6 0-15,6 1 2 16,2 4 1-16,-3 6 0 15,2-2 0-15,-6 3 0 16,-5-3 1-16,-2 0-1 16,-3-2 1-16,-7-5-1 15,0 0 1-15,-5-5 17 16,-1 0-28-16,0-1-54 16,-4-1-47-16,0-4-164 0,-2-3-331 15,-5-8 409-15</inkml:trace>
  <inkml:trace contextRef="#ctx0" brushRef="#br0" timeOffset="204939.62">1281 10294 868 0,'11'5'455'0,"-4"2"-128"15,-2-2-48-15,-2-4-69 16,-4 0-38-16,0-1-44 16,0 0-23-16,0 0-46 15,-12 14-15-15,-36 39-17 16,30-29-5-16,-5 9-6 16,0-3-3-16,-1 2-5 15,-3 0-3-15,8-7-2 16,-1-1-1-16,9-3-1 15,2-5-1-15,2-8-2 16,8 0-35-16,0-8-97 16,2-4-85-16,3-2 123 0</inkml:trace>
  <inkml:trace contextRef="#ctx0" brushRef="#br0" timeOffset="205249.938">1071 10229 658 0,'-7'5'371'0,"2"6"-49"15,2 2-81-15,2 10-60 16,1 0-28-16,6 6-40 16,3-1-8-16,5-2-17 15,1-2-10-15,2-1-7 16,-1 3-5-16,5-3-16 15,-1-2-8-15,-6-1-16 16,-6-7-7-16,3 2-10 16,1-8-3-16,3 1-1 15,6-3-1-15,-10-5-1 16,-2 3 35-16,-2-6-79 16,-2 0-50-16,-2-5-256 15,1 1 201-15</inkml:trace>
  <inkml:trace contextRef="#ctx0" brushRef="#br0" timeOffset="207569.487">1501 10217 573 0,'4'-10'356'0,"1"4"-50"0,-5 3-112 16,2 4-20-16,-2 2-60 16,-1-3-18-16,0 0-26 15,0 0-13-15,0 2-19 16,1 15-2-16,-1 35-1 16,-1-23-2-16,1 6-4 15,1 1-5-15,-6-4-7 16,7 0-4-16,-5-6-4 15,2-3-1-15,0-6-1 16,-3-3-2-16,9-6-1 16,-7-3 0-16,3-2 5 15,1-3 2-15,-2-1 0 16,0 0 1-16,0-5-5 16,0-18-1-16,5-34-2 15,6 21-1-15,4-5-2 16,2-4-1-16,7 4-1 0,3 2-1 15,2 8 0-15,2 12-1 16,-6 0 3-16,1 11 2 16,-1 8 4-16,1 2 3 15,7 17 5-15,-4 5 1 16,-3 10 4-16,0 4 0 16,-13 3-1-16,-3 2-3 15,-8-4 1-15,-9-2 0 0,6-3 3 16,-2-5 0-16,-5-8-2 15,3-4-1-15,0-9-3 16,-2-4-1-16,7-3 18 16,0-6 40-16,-1-6-47 15</inkml:trace>
  <inkml:trace contextRef="#ctx0" brushRef="#br0" timeOffset="209644.807">952 11649 402 0,'0'-1'272'15,"1"0"-24"-15,-1-2-65 16,-1 3-34-16,1-1-48 0,-1 0-14 16,-1 0-19-16,1 0-4 15,1 0-4-15,0 0 1 16,0 0-3-16,0 0-2 16,-1 0 2-16,0 1-2 15,0 0-9-15,-1 0-5 16,-9 5-12-16,-7 0-7 15,-39 37-9-15,28-27-5 16,-5 1-3-16,3 0-2 0,8 3-2 16,1 1 0-16,3 1-1 15,0-2 0-15,4 1-1 16,3-2 0-16,7 0-2 16,1 2 0-16,5 0 0 15,2 1 0-15,4 0 1 16,4 1-1-16,2-6 1 15,7 1 0-15,-3 1 1 16,2-4-1-16,4 0 1 16,-2-3 1-16,8-5 0 15,3-1 0-15,-3-3-1 16,0-2 1-16,-6-7 1 16,5-3 1-16,7-10 1 15,3-1 1-15,7-2 0 16,-5-3 1-16,-3 3 0 15,-6-4-2-15,-5 1 0 16,-5 2 1-16,-7 4-8 0,3 0 24 16,-11 3 23-16,-2 1 10 15,-6-1 28-15,-20 0-18 16,8 0-11-16,0 0-6 16,-1 2-12-16,13 1-7 15,-19 0-10-15,-2 3-5 0,-7 1-7 16,1-3-1-16,-2 4-3 15,6-2-2-15,-6 4 0 16,6 6 0-16,5-1 0 16,-1 4-1-16,8 3-1 15,-2-4-1-15,-1 8 0 16,-3 1-1-16,3-4 0 16,1 7 0-16,3-1 34 15,6 2-68-15,8 0-78 16,2-3 38-16,3 1-4 15</inkml:trace>
  <inkml:trace contextRef="#ctx0" brushRef="#br0" timeOffset="-192072.97">830 12143 420 0,'31'-16'214'15,"-29"15"-53"-15,0-1-24 16,0 0-31-16,-2 1-14 16,0 1-26-16,0 0-7 0,0-1-5 15,0 0-2-15,0 1 3 16,0 0 2-16,0 0 1 15,0 0-1-15,0 0-7 16,0 0-6-16,0 0-7 16,0 0-2-16,4 1-3 15,-3-1 0-15,0 0-2 16,1 1-4-16,2 4-6 16,0 4-3-16,-1 2-5 15,9 31-2-15,-13-29-2 16,-1 1-2-16,-2 6-3 15,3-2-2-15,-1 3-1 16,1 2 0-16,-1 0 0 16,2-1 0-16,0 2 0 15,0-1 0-15,1 2 1 0,-1 0-1 16,-1 2 0-16,1 6 1 16,0-1 0-16,-1 8 0 15,-3 2 0-15,3-2 0 16,1-1 0-16,-2-5 0 15,2-7 1-15,-1-6-1 16,-2-2 0-16,2 1 1 16,-3-3 0-16,0 2 1 15,0-4 0-15,-4-2 0 0,0-3 0 16,4 1 1-16,1-6 0 16,-1 1 0-16,2 1-1 15,0-6-1-15,1 5-2 16,1-5 0-16,0-1-29 15,0 0-44-15,0-1-357 16,0 0 297-16</inkml:trace>
  <inkml:trace contextRef="#ctx0" brushRef="#br0" timeOffset="-190977.255">880 13145 397 0,'29'-32'237'15,"-29"22"-12"-15,0 6-28 16,0-4-34-16,-2-2-17 16,1 5-31-16,-3-2-17 0,0-2-33 15,0 6-12-15,1 0-15 16,0-2-2-16,2 5-4 15,0 0 3-15,0 0 3 16,-8 0 1-16,-11 5-3 16,-31 12-4-16,22-1-11 15,7 2-5-15,-2 7-6 16,-1 3-3-16,-2-1-4 16,-9-2-3-16,1 0 1 15,2-3-1-15,0-2 0 16,13 0 0-16,9-2-2 15,-2-1-1-15,12 1-1 16,-11 1-1-16,9 2-1 16,6 8 1-16,-2 4-1 15,13-1 1-15,-1 5 1 0,3-6 0 16,8-2 2-16,0 1 0 16,6-9-1-16,1-5 0 15,7-6 2-15,-6-4-1 16,5-6 2-16,0-1 1 15,4-9 1-15,-1-7 1 16,-7-16 1-16,1-6 2 16,1-15 2-16,0-2 0 15,2 7-2-15,-4 3 1 0,-15 14 0 16,1 2 0-16,-9 0 3 16,-4 3 2-16,-8-3 2 15,-3 0 3-15,-9 1 22 16,-1-3 4-16,-13 3 3 15,-5 6 0-15,0 5-18 16,1 6-4-16,10 12-6 16,-3 5-2-16,-8 8-5 15,-5 1-3-15,-10 5-2 16,14-2-2-16,3 3-2 16,4 1-1-16,13-4-4 15,-8 0-2-15,9-3-22 16,2-4-7-16,11-4 20 15</inkml:trace>
  <inkml:trace contextRef="#ctx0" brushRef="#br0" timeOffset="-175961.011">2622 12177 571 0,'4'-6'329'16,"-1"-2"-71"-16,1 6-70 16,-3-1-30-16,11 3-63 15,-12 2-24-15,-3 3-29 16,2 3-3-16,-12 7 5 16,9-1 5-16,-3 10 4 15,-1 0 3-15,-12 2-1 16,0 8-3-16,-8 0 0 15,-6 4-3-15,-2 5-7 16,-4 3-5-16,-9 6-9 0,-6-3-4 16,-3 3-4-16,-1-2-2 15,10-12 2-15,7-1 0 16,8-13-2-16,9-5-2 16,10-5-5-16,3-5-1 15,8-7 0-15,2-2-3 16,5-5-34-16,-3 4-37 15,0 0-127-15,12-4 118 0</inkml:trace>
  <inkml:trace contextRef="#ctx0" brushRef="#br0" timeOffset="-175368.394">2092 12151 670 0,'-4'-2'308'0,"4"2"-153"15,0 0-22-15,0 0-45 16,0 0-6-16,0 0 8 15,0 0-4-15,6 1-15 16,11 3-15-16,27 3-24 16,-23 0-10-16,4 5-14 15,-1 4-1-15,12 11-4 16,3 2 0-16,-1 6 2 16,-3 4-2-16,-9 4 2 15,4 1 0-15,-1 6-1 16,2 0 2-16,4 7-1 15,-8-1 2-15,0-7 3 16,-4 1 0-16,-6-13 2 16,1-2-1-16,-11-8 0 15,7-6-1-15,-1-7 0 0,-1-5 2 16,3-4 3-16,-6-1 3 16,-4-6-33-16,1-1-56 15,-1-6 47-15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19:40:02.845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1736 12317 242 0,'27'-17'196'0,"-27"16"38"16,0-1-38-16,-1 0-60 15,0 1-23-15,0 0-25 16,0 0-8-16,0-1-8 16,-1 1-4-16,1 0-7 15,0 0-3-15,0 0-6 16,0 0-1-16,0 0-9 16,-7-5-3-16,-4-1-8 15,-25-18-4-15,28 18-5 16,18-1-1-16,-23 3-7 15,-6-2-1-15,-4 4-3 16,-17-1-1-16,12 1-2 16,6 2-2-16,-3 1-3 15,-1 1-1-15,5 5-1 16,-11-1 0-16,0 5-1 0,-5 2-2 16,-2 1 1-16,5 3-1 15,-1 1 0-15,13 1 0 16,-7 3 0-16,2 2-1 15,-1 2 2-15,-7 1-1 16,8 5 1-16,1 2 0 16,8 2 1-16,-5 4-1 15,1-3 1-15,2 1 0 16,4 1-1-16,7-1 2 0,4-2 0 16,5 0 0-16,-5-3 0 15,6-5 0-15,1-3 1 16,-1 0-1-16,-2-1 0 15,0 2 1-15,2 3-1 16,1 0 1-16,5 3 0 16,-2-4 0-16,1 2-1 15,12-4 2-15,7-3-1 16,0 2 1-16,9-2 1 16,-6 0 0-16,3-5 2 15,5 1 1-15,-8-7 0 16,7 1 2-16,6-1 0 15,3-1 0-15,15-5 2 16,-10-1 1-16,4 1-1 16,-7-4-1-16,-8 3-2 0,7 1-2 15,-10-3 2-15,0-1 0 16,-2-2 7-16,-4-7 4 16,3-7 6-16,1-3 1 15,6-8-3-15,2-3-1 16,-5-8-2-16,5-3 4 15,-11-4 15-15,-1 2 2 0,-1 3 11 16,-13 0 2 0,0 5-11-16,-2 2-3 0,-4-1-14 15,2 1-5-15,-4-5 6 16,-6-1 3-16,-4-3 12 16,-3 1 3-16,1 1-6 15,-7-3-4-15,-4-3-9 16,0 2-4-16,-12-2-5 15,-1 5-3-15,-8 6-3 16,-5 1-2-16,-5 7 0 16,3 3-1-16,-4 4-2 15,-4 3-2-15,-1 4-1 16,4 2-1-16,3 7-1 16,-2 3 1-16,1 8-1 15,-8 2-2-15,0 3 2 16,8 0-2-16,7 2 2 15,5-3-1-15,9 0 1 0,-2 0-1 16,9-2-2-16,5 3 2 16,3-5-65-16,7 2-103 15,10-5 113-15</inkml:trace>
  <inkml:trace contextRef="#ctx0" brushRef="#br0" timeOffset="117971.345">5217 12022 375 0,'26'-10'202'16,"-26"10"-32"-16,1 0-28 16,1-2-26-16,-2 1-9 15,0 0-18-15,0 0-9 16,0 0-15-16,0 0-2 0,0 0-1 15,0-1-6-15,0 1 4 16,0 0 0-16,0 0-4 16,0 0 3-16,0 0-6 15,0 1-5-15,-1 0-6 16,0 0-3-16,0 0-7 16,-7 1-6-16,-6 7-8 15,-23 31-5-15,26-26-7 16,0-4-2-16,0 1-1 15,1 2-1-15,2-3-1 16,1 9 0-16,0-5 0 16,1-3 1-16,4 3-2 15,1-2 1-15,2 1-1 16,3 1-1-16,1-3 0 16,4-2 0-16,1-1 1 0,3 0 0 15,5-1 0-15,-2-2 0 16,3-3 1-16,3-1-1 15,-2-3 2-15,-1-2 0 16,4-5 1-16,-5-1 0 16,0-1 0-16,-4-1-1 15,-1-1 0-15,-1 5 0 16,-4-2-1-16,9 2 2 16,-4-1 1-16,-4-4 1 0,-2-2 1 15,-4 1 2-15,-3 0-1 16,1 4 1-16,-1-1-1 15,0 2 0-15,-6 0 0 16,1 0 6-16,-6 5 11 16,-2-5 4-16,-2 4 4 15,-2 0-5-15,3 5-7 16,-1 1-1-16,3 6-1 16,-2 2-1-16,-3 1-2 15,-3 0-2-15,-4-4-6 16,3 3-2-16,-1-7-2 15,3 2-3-15,6 4-1 16,1-5 32-16,7 4-97 16,1-2 58-16</inkml:trace>
  <inkml:trace contextRef="#ctx0" brushRef="#br0" timeOffset="122040.928">15702 11900 452 0,'-2'4'261'0,"0"1"-61"15,-1 1-70-15,1 0-31 16,1-2-44-16,0-2-10 16,1-2-4-16,0 0 3 15,0 0-2-15,0 0-3 16,1 0-13-16,2 1-6 16,2-1-3-16,-2 0-1 15,-3 0-2-15,0-1-2 0,0 0-4 16,0 0-1-16,0 0-1 15,0 0-1-15,2-4 0 16,3-4-1-16,-1-2-2 16,11-26 0-16,-9 27-1 15,-9 3-1-15,3 1 19 16,3 3 11-16,-8 1 21 16,9-3 11-16,-5 4-4 15,0 0-2-15,-1 0-7 16,1 0-2-16,0 0-6 15,1 0-4-15,0 1-9 16,0 0-3-16,-1 0-7 16,0 0-3-16,0 0-6 15,0 0-1-15,-2 9-4 0,-1 5 0 16,-3 31-3-16,14-27 1 16,-5 4-1-16,-2 1 0 15,-2 0 0-15,-8-1 0 16,7-4 0-16,2 0 0 15,-2-1 1-15,1-5 0 16,-2-4 1-16,1-1 0 16,0-6 1-16,3 1 2 15,0-4 0-15,0 1-1 16,0 0-2-16,0 0-2 16,0 0-21-16,0-1-45 0,4-7-100 15,-1 3 103-15</inkml:trace>
  <inkml:trace contextRef="#ctx0" brushRef="#br0" timeOffset="122476.703">15613 11932 408 0,'-28'-3'238'16,"30"1"-23"-16,8 1-18 15,1 1-45-15,3-3-23 0,1 0-28 16,1 3-8-16,0-1-6 16,2 1 4-16,-4 1-11 15,0-1-6-15,0 3-17 16,-1-1-10-16,1-1-13 16,0 0-4-16,-3-2-12 15,1-1-5-15,0-1-7 16,2-3-1-16,3-1-4 15,3 1-1-15,0-2-32 16,-2 1-69-16,-2 3 68 16</inkml:trace>
  <inkml:trace contextRef="#ctx0" brushRef="#br0" timeOffset="123458.649">16217 11834 526 0,'0'-1'302'0,"0"0"-29"15,0 0-22-15,0-1-55 16,3-1-23-16,-2 2-60 16,0 0-24-16,0 0-42 15,-1 0-10-15,0 0-11 16,0 0-4-16,0 1-5 16,0 0-3-16,0 0-4 15,-1 2-4-15,-1 8-2 0,-1 1 0 16,-1-2 0-16,-14 28-1 15,10-31 1-15,4-3 1 16,1 0 1-16,2-3 2 16,1-1-2-16,0-1 0 15,0 1-3-15,0 0-2 0,3-4-1 16,2-6 0-16,-1 2-2 16,37-27 0-16,-21 29 1 15,-3 1-1-15,2 0 2 16,3 1 0-16,2 3 0 15,0 1 0-15,-3 2-2 16,3 3 1-16,-11 4 0 16,0 4-1-16,-3 3 0 15,-6 4 0-15,4 3 1 16,-8-1-1-16,-3 5 2 16,-5 0 0-16,-5 1-1 15,0 2 1-15,-7-4 0 16,-4-3 2-16,-8-2 0 15,-2-5 2-15,-2-1 0 16,1 0 0-16,4-4 1 16,2 0-1-16,5-7-1 15,3 0 1-15,3-7 0 0,5 2 1 16,7 1-1-16,-3-6 0 16,8 3-2-16,-1-7-2 15,5-1 0-15,6 0-3 16,-1-4-1-16,6 2 0 15,0 0 1-15,2 3 1 16,3 8 0-16,1 3 1 0,-3 5 1 16,2 3-1-16,2 3 0 15,-3-1 1-15,3 4 0 16,0-1 0-16,-5-1 1 16,5-1 1-16,-5-7-1 15,2-1 0-15,-1-5 0 16,0-3 0-16,-1-6 21 15,0-3-30-15,6-1-94 16,-8-7 79-16</inkml:trace>
  <inkml:trace contextRef="#ctx0" brushRef="#br1" timeOffset="129572.674">2385 11893 341 0,'0'-1'188'16,"0"0"-27"-16,0 0-20 16,0 0-21-16,0-1-11 15,0 1-18-15,5-1-6 16,-5 1-18-16,0 0-9 0,0 0-8 15,0 0-5-15,0 0-1 16,6-3 1-16,-6 3 0 16,3 0 6-16,-1 0 8 15,-2 0 0-15,0 0-4 16,0 0-6-16,0 0-15 16,-1 0-5-16,0 1-9 15,0 0-3-15,0 0-4 16,-4 1-3-16,-12 4-3 15,-31 12-1-15,33-9-3 16,-1 1 0-16,0 1-2 16,2 1 0-16,-2 0-1 15,4 0 1-15,1 2-1 16,3 1 0-16,2 2 0 16,3-1 0-16,0-5 0 15,1 1 0-15,2-1-1 0,0 4 0 16,5-4-1-16,2 0-1 15,4-1 1-15,-1-3 0 16,7 5 1-16,-3-5 1 16,5 0 0-16,4-3 0 15,-6-3 0-15,9 2 2 16,-4-3 3-16,5 1 2 16,-1-3 4-16,-9-2 1 0,9 0 0 15,-7-1 0-15,-1-4 3 16,0 0 5-16,-8-1 8 15,1-2 1-15,1 2 0 16,-1 0-3-16,-1-3 0 16,-3 2 0-16,-3-5 1 15,-3-1-1-15,0 1-3 16,-2-3 0-16,-1 5-3 16,-1 1 0-16,-4-2-1 15,0 4-2-15,-1 2 4 16,-1 0 0-16,-5 3-1 15,1 2-2-15,-6 1-5 16,-3 3-2-16,3 2-3 16,-7 3-2-16,4 0-1 0,10 3 0 15,-9 1-1-15,3 0 1 16,6 3-2-16,-16-6 1 16,9 3-3-16,3 1 0 15,-2-2-1-15,6 3-1 16,2-2-1-16,1-3 14 15,6-1-1-15,2-3-5 16</inkml:trace>
  <inkml:trace contextRef="#ctx0" brushRef="#br1" timeOffset="198316.979">10938 12029 329 0,'-1'0'182'0,"1"0"-24"15,0 0-18-15,0 0-16 16,0 0-6-16,0 0-12 15,0 0-5-15,0 0-16 0,0 0-9 16,0 0-16-16,0 0-6 16,0 0-5-16,0 0 4 15,0 0 3-15,0 0 0 16,0 0-4-16,0 0-3 16,0 0-11-16,0 0-2 15,0 1-8-15,0-1-4 0,0 0-3 16,0 0-2-16,0 0 0 15,1 1 1-15,5 2 2 16,1 2 0-16,-2-2-3 16,0-1 0-16,4 1-4 15,2 0 0-15,7-1-2 16,24 5-3-16,-25-8-1 16,4 1-1-16,-2 3-2 15,3-2 0-15,1-1-1 16,-5-4-1-16,-5-1 0 15,-1-4 0-15,0 6-1 16,-4-3 0-16,4 4-1 16,-1 4 0-16,-6 1-1 15,1 3 1-15,-6 0 1 16,2 0-1-16,-2 1 1 16,-1 0 0-16,1 0 0 0,-6-5 1 15,2-2 2-15,2-3-16 16,1 2-75-16,1 0-77 15,0 0 95-15</inkml:trace>
  <inkml:trace contextRef="#ctx0" brushRef="#br1" timeOffset="199468.06">11605 11852 364 0,'3'-2'273'16,"-3"1"1"-16,4-1-81 15,-4 0-34-15,0 1-52 16,3-3-9-16,-3 3-17 16,1 0-8-16,3-1-7 15,-3 1-8-15,-1 1-13 16,0 0-5-16,0 0-11 16,1 2-5-16,5 11-7 15,-3-3-5-15,-2 28-4 16,-5-27-2-16,-3-1-1 15,2 0 1-15,2-2 1 16,-6-3 1-16,4-1 0 16,5-2 2-16,-6-3-1 0,7 0-1 15,-1-1-3-15,0 1-3 16,0 0-2-16,0 0-2 16,4-9 1-16,-3-1-1 15,12-2 1-15,24-25-1 16,-25 27 0-16,1 1 0 15,4 4-1-15,6 1 0 0,-4 5-1 16,-1 0 0-16,-4 7 1 16,-1 4-1-16,-4 4 2 15,0 4 1-15,-4 6 0 16,-4 0 1-16,-2 5 1 16,-4-2-1-16,-5 3 1 15,0 0 1-15,-10-3 0 16,2 2 1-16,-4-2 2 15,-4-4 2-15,-2-4 5 16,0-3 4-16,4-5 5 16,1-3 0-16,-2-8-1 15,0-1-2-15,-2-9-6 16,3-1-1-16,5-3-7 16,2-3-4-16,6 1-2 0,2-2-4 15,8 7-2-15,2 0-2 16,7 3 1-16,3-1-1 15,3 2 1-15,1 3 0 16,5 6 0-16,0 0 2 16,8 7 4-16,-6-1 1 15,2 4 2-15,-2 2 4 16,-5-4 4-16,3 0 0 16,-2 1 1-16,-4-3-1 15,-4-1-2-15,-1-3 2 0,-2-5 3 16,5 0 1-16,-1-9-1 15,0-1 16-15,1-3-82 16,-1 0-94-16,2-1 102 16</inkml:trace>
  <inkml:trace contextRef="#ctx0" brushRef="#br0" timeOffset="-169240.223">18765 14188 391 0,'30'-33'238'0,"-26"29"-12"15,-2-2-20-15,-2 1-34 0,4 1-20 16,-4 1-34-16,3 2-13 16,-3 0-29-16,-2 0-11 15,1 0-19-15,0 0-11 16,1 1-11-16,0 0-5 16,0 0-2-16,0 0-1 15,-2 9 0-15,-1 6-1 16,-8 36 0-16,4-22-1 15,4 4-2-15,-3 3-2 0,3-2-3 16,1 2-2-16,-1-4-1 16,-1-3-1-16,2-2 2 15,2-6 1-15,0-3 0 16,1-3 1-16,-1-5 1 16,0-4 3-16,-3-6 6 15,1-4 0-15,2 3-2 16,-1 0-5-16,1-3-6 15,2-17-4-15,8-29-1 16,-1 20-2-16,0-3-5 16,6-2 2-16,-2-4 2 15,0 3 2-15,4-3 2 16,2 5 0-16,0 0 0 16,-1 4 0-16,0 5-1 15,-2 3-1-15,-4 5-1 16,4 4-1-16,-3 8-3 0,-1 1-1 15,0 9-1-15,-2 3 1 16,-5 10 1-16,-3 2 2 16,1 6 2-16,-3 2 0 15,-3 5 2-15,0 0 1 16,-2 2 0-16,-4-4 1 16,2-2 0-16,3 3 0 0,0-3 1 15,2-4-1-15,2-1 1 16,-2-5 0-16,-2-5 0 15,3 2 1-15,-6-6 1 16,6-1 1-16,0-5 4 16,-3-2 7-16,5-1-59 15,-1-2-49-15,0 0-214 16,0 0 187-16</inkml:trace>
  <inkml:trace contextRef="#ctx0" brushRef="#br0" timeOffset="-168936.949">18833 14298 736 0,'2'0'391'0,"0"-1"-97"0,2 1-83 16,-4 0-71-16,0 0-29 15,6 0-30-15,13 0-17 16,27 0-25-16,-23-3-11 16,-3-1-13-16,3 2-3 15,-1 2-6-15,-2 0-1 16,-6 0-1-16,-3 0-1 0,-1 1-25 16,-3-1-51-16,0 0-260 15,0 0 225-15</inkml:trace>
  <inkml:trace contextRef="#ctx0" brushRef="#br0" timeOffset="-168105.392">19419 14323 886 0,'-5'-2'396'15,"0"-1"-197"-15,3 2-27 16,0 0-61-16,1 0-22 16,0 0-26-16,0 0-13 15,-4 1-15-15,-1 0-6 16,-7 4-11-16,4 0-4 15,-30 27-6-15,24-14-3 0,9-1-2 16,-4 1-2-16,4-2-1 16,6-1 0-16,-6-2 0 15,12 4 0-15,-2-10 0 16,6 1-1-16,7-4 1 16,3-3-11-16,1-2-28 15,-2-6-10-15,-4-4-12 16,-7-5 12-16,-1-5 29 15,3 0 10-15,-4-3 10 16,2 1 2-16,-2 1-2 16,-4 1 0-16,1 10-2 15,-3 2-7-15,-1 11-4 16,-1 5-2-16,2 14 0 16,0 5 8-16,0 5 9 15,-1 3 5-15,1 4 6 16,-1 0 1-16,0 6-3 0,1 0-2 15,-4-2-2-15,4 3 0 16,1 1-1-16,-2-2 0 16,-1-3 0-16,-8-3-1 15,0-4 0-15,3-2 0 16,-3-3 2-16,3-2 1 16,-9-10 3-16,5-1 2 0,0-9 3 15,-6-3 1-15,3-6-1 16,-2-8-3-16,-8-5-7 15,4-1-4-15,5-5-2 16,1 3-2-16,8 0-1 16,4-1 0-16,6 6-2 15,5-3 1-15,3-1 1 16,5-1-1-16,6-1 18 16,0 2 11-16,5 1 20 15,0 0 10-15,6 0-7 16,5 2-7-16,2 0-16 15,3 2-9-15,-12 3-9 16,-5 2-1-16,-6 4-2 16,-7-2 0-16,-3 2-2 15,-1-3-24-15,-5 1-67 16,-1 1-65-16,-4 0 87 0</inkml:trace>
  <inkml:trace contextRef="#ctx0" brushRef="#br0" timeOffset="-167673.006">19796 13683 596 0,'-1'1'377'16,"3"3"-6"-16,2 0-157 15,-4-4-26-15,0 0-39 16,0 0-19-16,3 15-41 15,5 34-18-15,-9-25-24 16,1 3-10-16,-4 0-15 16,4 4-5-16,-2-5-6 0,2 1-3 15,0-2-1-15,0-5-1 16,-4-1 1-16,-2 0-1 16,3-5 2-16,-3-2 1 15,6-3 2-15,-1-4-3 16,-5-5-56-16,1 0-55 15,2-2-240-15,-5-2 218 0</inkml:trace>
  <inkml:trace contextRef="#ctx0" brushRef="#br0" timeOffset="-167390.257">19658 13875 521 0,'7'-4'372'0,"1"1"72"16,1 0-140-16,5-2-97 16,4 2-37-16,7 0-64 15,-2 0-25-15,3 0-34 16,-5 0-14-16,-1 3-18 0,2 1-6 15,-5 2-4-15,0 1-1 16,-6-4-44-16,-3 4-53 16,4 7 59-16</inkml:trace>
  <inkml:trace contextRef="#ctx0" brushRef="#br0" timeOffset="-166173.544">20436 14271 410 0,'6'-2'218'0,"26"-9"-42"16,-27 8-26-16,-2 0-39 16,1-1-10-16,1 1-14 15,-2 1-7-15,-3 1 6 16,0 0 2-16,-1 0-13 15,0 1-3-15,0 0-16 16,-2 0-5-16,-14 4 0 16,-35 10-6-16,26-6-12 15,1 1-7-15,2 0-10 16,0-3-3-16,7 3-5 16,-6-4-2-16,2 3-4 15,4 3-1-15,-1-4-2 16,7 1-1-16,3-2-2 0,5 0 0 15,6 0 0-15,6 0 0 16,4 0 1-16,0-6 0 16,11 3 0-16,-2 2 1 15,5 3 1-15,2 3 1 16,-8-2 0-16,0 3 0 16,-10-3 0-16,-6-1 1 15,-2 3 1-15,-5-4 1 0,-8 3 1 16,0 3 2-16,-5-4 0 15,-1 1 0-15,5 0 1 16,-12-4-2-16,2-2 0 16,1 1-1-16,-7-5 0 15,12 1 0-15,-4 2 0 16,2-1 1-16,4-2-2 16,1 1 1-16,7-2 2 15,-4-4-1-15,4 0-1 16,2 1 8-16,-1-1-68 15,2-2-68-15,2 0 81 16</inkml:trace>
  <inkml:trace contextRef="#ctx0" brushRef="#br0" timeOffset="-165788.028">20739 14139 768 0,'0'-3'432'0,"-5"-1"-83"0,0 4-167 16,5 2-36-16,-3 4-59 15,0 3-17-15,-5 3-26 16,-1 5-11-16,1 7-10 15,1 3-3-15,6 8-4 16,-1 0-3-16,2 3-4 16,1-3-1-16,-1-5-2 15,0-3 1-15,0-9-1 16,-1 0 1-16,-1-7 3 16,0 0 0-16,-2-4 8 15,-1-4-1-15,-2-3-59 16,-1-2-46-16,1-4-116 15,-3-3-100-15,0 1 194 16</inkml:trace>
  <inkml:trace contextRef="#ctx0" brushRef="#br0" timeOffset="-165223.616">20637 14266 566 0,'5'0'313'16,"-1"4"-62"-16,2 1-21 16,3 0-59-16,3 2-24 0,10-2-35 15,1 1-22-15,3-2-34 16,2-1-10-16,-5-1-17 16,1 1-3-16,1-3-3 15,-7-1-1-15,-2-1-2 16,-2-1-4-16,-6 3-6 15,2 1-3-15,-2 5-6 16,-7 0-1-16,3 9 0 16,-4 3 2-16,-4 1 7 15,7 10 4-15,-4-6 3 16,-1-1 0-16,3 0-4 16,-2-9-3-16,-1 2-2 15,2-2-1-15,0-8 1 16,2 3 0-16,1-7 12 15,-3-1 3-15,-1-7 3 16,0 6 1-16,0-1-9 16,-6-19-4-16,-3-27-5 0,6 24-1 15,4 4-6-15,0-3-1 16,2 1-1-16,6 5-1 16,-1 3-1-16,7 4 0 15,-2 3 5-15,1-2 3 0,4 8 2 16,4 1 2-16,2 1-4 15,2 6 0-15,1-3-1 16,-1 0-1-16,3 1 0 16,-4 1 0-16,-5-4-1 15,-1 3 0-15,-10-3-28 16,-5-3-17-16,-3-3 26 16</inkml:trace>
  <inkml:trace contextRef="#ctx0" brushRef="#br0" timeOffset="-164255.42">21680 14203 352 0,'45'-13'264'16,"-45"12"28"-16,0 0-43 0,-1 1-57 16,1 0-26-16,-1 0-26 15,-1 0-15-15,1 2-29 16,-2 9-8-16,-17 7-19 16,-29 27-10-16,24-25-21 15,1 5-9-15,3 1-14 16,1 0-5-16,4 2-5 15,4-4-1-15,3-5-2 16,4 1 0-16,6-4 0 16,2 0 0-16,9-2 1 15,3-3 0-15,6-3 1 16,3-1-1-16,7-2 1 16,2-3 0-16,2-7 1 15,2 0 1-15,-2-11 1 16,-4-3 0-16,-3-3 1 15,-5-5 0-15,-6-1 3 0,-4-1 1 16,-10-2 2-16,-4 2 0 16,-6 0-3-16,-7 4-3 15,-3 4-6-15,6 5-1 16,-8 6-3-16,6 2-2 16,-7 8-1-16,-8 0 0 15,1 6-1-15,-2 1 2 16,4 4-1-16,6 3 1 0,3 1 0 15,0-1 1-15,9 3 2 16,0-3-10-16,7 1-73 16,2 4-69-16,6-6 91 15</inkml:trace>
  <inkml:trace contextRef="#ctx0" brushRef="#br0" timeOffset="-163605.452">22155 14165 692 0,'8'-8'421'0,"-5"5"-14"0,-4 0-138 16,1 4-94-16,-1-1-42 15,0 0-53-15,0 0-12 16,-8 13-23-16,-20 34-7 16,22-21-14-16,-1 3-5 15,-2 3-8-15,3-1-2 16,2 0-2-16,1 0-1 16,3-5-1-16,-1-1 0 0,-2-6-1 15,2-2 1 1,1-2 1-16,0-8 0 0,0-1 2 15,1-5 6-15,-2-3 4 16,0 1 0-16,2-1-2 16,0 1-8-16,0-5-5 15,2-5-2-15,1-3-1 16,17-33-1-16,-5 24-1 16,0-5-2-16,3-9 2 15,3 0 0-15,-1-6 1 16,1-1 1-16,2 5 0 15,-3 0 0-15,-3 11-1 16,3 8-1-16,-5 10-2 16,3 8-1-16,-1 8-3 15,3 6-1-15,-2 10 1 16,-5 3 0-16,-4 9 4 16,-5 1 2-16,0 6 1 0,-1 5 0 15,-2-2 1-15,-1-1 0 16,-4-10 2-16,2-7 0 15,1-6 1-15,-2-6 0 16,0-4 3-16,-3-5 3 0,-2-5 3 16,3-2 7-16,-1-4-53 15,3 0-35-15,3 1-127 16,0-1-117-16,0 6 201 16</inkml:trace>
  <inkml:trace contextRef="#ctx0" brushRef="#br0" timeOffset="-163290.958">22099 14290 1028 0,'0'0'481'0,"2"-2"-200"0,0 2-36 16,-2-1-72-16,0 0-29 16,14-1-41-16,11 1-23 15,32-3-29-15,-29 4-13 16,4 4-19-16,-1 2-6 16,3 5-7-16,-4 1-2 15,-4-2-2-15,-3 2 1 16,-9-3-1-16,-2-2 8 15,-3 2-62-15,-5-4 7 0,0 1 22 16</inkml:trace>
  <inkml:trace contextRef="#ctx0" brushRef="#br0" timeOffset="-162974.485">22692 14562 749 0,'13'-3'400'0,"-11"12"-68"0,6 0-114 16,-5 4-50-16,-5 2-24 15,-2 3-30-15,-3 3-17 16,-4 5-40-16,-3-1-15 0,-7 2-22 16,-5 0-6-1,-2-4-4-15,4 1 1 16,-1-6 12-16,1-5-17 0,4-5-1 16</inkml:trace>
  <inkml:trace contextRef="#ctx0" brushRef="#br0" timeOffset="-110607.088">23154 14597 197 0,'0'0'155'16,"5"0"39"-16,-5 0-17 15,0 0-33-15,1 0-16 16,3-2-24-16,-4 1-13 16,0 0-12-16,2 0-3 15,1 0-12-15,0 0-3 16,3 0-11-16,-6 1-5 0,0 0 2 16,0-1 0-16,0 0 2 15,0 0-1-15,0 0-9 16,0-1-4-16,0 1-7 15,2-10-3-15,8-7-4 16,11-30-4-16,-15 21-5 16,-4-7-2-16,3-5-5 15,4 2-2-15,-2-4-3 16,4 6 0-16,1 6 0 16,-8-2 0-16,4 11 0 15,-2 5 0-15,-2 6 0 16,2 4-3-16,-9 2-10 15,7 3-4-15,-2 6-3 16,-2-6 0-16,0 0 9 0,3 11 2 16,3 9 3-16,7 30 2 15,-7-20 1-15,5-2 2 16,4 4 0-16,-4-4 1 16,1-4 1-16,-1 0-1 15,-3-6 2-15,3 3-1 16,2-4 0-16,-2-4 1 15,1 3-1-15,-1-1 0 0,-2-4 1 16,0 3-1-16,-1-5 2 16,0-2 1-16,0-3 0 15,0 0 0-15,-1 0 0 16,-1-2 0-16,-1 0-1 16,0-1 1-16,-3 0-1 15,-2-1 0-15,0 0 3 16,0 0 3-16,0-1 8 15,0 0 7-15,0 0 4 16,2-11 3-16,9-6-1 16,27-30-4-16,-23 22 1 15,-3-3 3-15,3-2 9 16,-2-5 2-16,-1-1 0 16,5 2-4-16,-9 0-10 15,3 4-4-15,-6 1-7 16,-4 4-2-16,2 4-6 0,0 2-2 15,-2 7-4-15,2 2-2 16,-3 2-1-16,-4 4-3 16,4 4-4-16,-4 0-2 15,3 2-2-15,1-1-32 16,0 0-115-16,0 0-102 16,0 0 151-16</inkml:trace>
  <inkml:trace contextRef="#ctx0" brushRef="#br0" timeOffset="-109662.252">23879 14558 408 0,'0'-2'276'0,"1"-1"-19"15,-1 1-52-15,0-1-18 0,0 1-38 16,0 0-18-16,0 1-37 16,0 0-15-16,0 0-29 15,0 0-11-15,-1 0-15 16,0 1-5-16,0 0-10 15,-1 0-4-15,1 1-2 16,-2 12 0-16,-6-7 0 16,-20 28 1-16,24-30 5 15,4-4 1-15,1-3 3 16,0 2-1-16,0 0-5 16,0 0-4-16,0-1-3 15,2-9-2-15,13-1-4 16,27-28-2-16,-26 31 1 15,1 1-1-15,0 6 3 16,-2 0 0-16,-3 3-1 16,0 2-1-16,-3 5 0 0,0 1 0 15,-4 7 0 1,-2 0 2-16,-2 3 1 0,-1 2 2 16,-4 2 1-16,-3 1 1 15,-5 2 1-15,-2 4 1 16,-4-1 0-16,-4-1 0 15,-2-4 1-15,-3-1 0 0,4-4 2 16,0-1 1-16,1-6 3 16,1-6 2-16,4-4 2 15,1-6 0-15,3-8-3 16,3-4-3-16,-5-9-5 16,9 2-2-16,1-1-4 15,3 5-1-15,8 6-4 16,-3 3 0-16,1 7-2 15,2 0 0-15,-5 5 1 16,-1-2 0-16,0 0 1 16,2 1 1-16,12 13 4 15,32 27 2-15,-28-26 2 16,-2-1 1-16,5-2 2 16,-7-4-1-16,3-1 1 15,-3-3 2-15,1-4 1 16,2-5 7-16,3-6-39 0,0-4-42 15,3-4-176-15,4 2 153 16</inkml:trace>
  <inkml:trace contextRef="#ctx0" brushRef="#br0" timeOffset="-109196.75">24244 14116 566 0,'0'2'318'16,"-4"1"-65"-16,1 5-98 16,1 1-24-16,-2 3-40 0,3 2-13 15,2 9-28-15,1 3-12 16,2 7-16-16,-2 2-7 15,-4-1-5-15,-4 2-2 16,-1-5-2-16,-2-1-1 16,2-4 0-16,-1-3-2 15,0-2 2-15,1-2 1 16,6-2 1-16,2-4 10 0,2-5-57 16,-6-4-44-16,0-5-219 15,6-2 188-15</inkml:trace>
  <inkml:trace contextRef="#ctx0" brushRef="#br0" timeOffset="-108875.002">24496 14076 793 0,'-3'4'379'0,"0"3"-141"16,1 5-51-16,-1 7-59 0,1 2-24 15,0 4-37-15,0 4-16 16,0 6-21-16,-1 4-8 16,2 0-8-16,-1 5-3 15,1-4-2-15,1-4-1 16,-3 0-2-16,1-5 1 15,-2-3-2-15,1-2 0 16,-1-7 1-16,-2-5 0 16,1-6-4-16,-2-6-26 0,-2-5-120 15,-1-7-126-15,-3-4 162 16</inkml:trace>
  <inkml:trace contextRef="#ctx0" brushRef="#br0" timeOffset="-108601.268">24273 14401 594 0,'-9'-5'344'0,"7"1"-53"15,2-1-49-15,7 0-78 16,2-3-26-16,3-3-32 0,6 1-19 15,6 2-38-15,2 1-14 16,3 5-23-16,-2 2-5 16,-4 0-4-16,-2 0 0 15,-5 2 0-15,-1 5 0 16,-7-5-27-16,0 6-58 16,-4-3 55-16</inkml:trace>
  <inkml:trace contextRef="#ctx0" brushRef="#br0" timeOffset="-107812.388">24914 14447 342 0,'2'-5'232'0,"3"2"23"16,-5-1-50-16,0 2-38 0,0 0-27 16,-1 2-33-16,0 0-9 15,0 0-12-15,0 0 6 16,-1 0-4-16,-14 6-6 15,-30 9-24-15,29-8-13 16,-3-4-19-16,-1 1-7 16,7 3-11-16,1-3-1 15,0 2-5-15,11 0 0 16,-6-1-2-16,0 0-1 0,9 1 0 16,-8-2 0-16,9 4-1 15,-2-2 2-15,-1 2-1 16,2 1 1-16,-7-3 2 15,6 3-1-15,-5-1 0 16,1-1 0-16,4 0 1 16,-2-1-1-16,1 2 0 15,1-1 0-15,0-2 0 16,-1-2 2-16,6-3 2 16,-5-1 1-16,0 0-1 15,0 0 0-15,0 0-4 16,0 0-1-16,15-8 0 15,27-16-1-15,-19 20-1 16,-4 1-1-16,2 4-1 16,2 2 0-16,-3 7-1 15,-4-1 0-15,1 6 2 0,-4 1 0 16,-4 2 2-16,-1 1 0 16,-4 1 1-16,-3 1 0 15,-1 2 1-15,-3-2 1 16,-3 3 0-16,-2-1 6 15,-5-2 12-15,0-3 5 16,-3-1 21-16,-2-5 3 16,-3-7 7-16,-3 1 0 0,-7-12-14 15,6 2-7-15,-4-6-15 16,7 0-8-16,8 1-8 16,-5 2-3-16,8 4-1 15,2 2-16-15,-5-6-67 16,0 0-84-16,3 5 100 15</inkml:trace>
  <inkml:trace contextRef="#ctx0" brushRef="#br0" timeOffset="-106899.28">25015 13879 470 0,'22'-30'278'0,"-18"30"-31"16,-3-1-49-16,0-1-74 15,-1 2-27-15,-1 0-31 16,1 0-5-16,-1 4-2 16,-1 15-5-16,1 26-16 15,1-23-7-15,1 1-15 0,-1-5-4 16,0 1-4-16,0-3-1 16,0-3-2-16,-2 0 0 15,0-5 1-15,0 2 0 16,0-3 4-16,2-2 2 15,-2-1 3-15,-1-3-11 16,2-1-113-16,0 0-125 16,0 0 143-16</inkml:trace>
  <inkml:trace contextRef="#ctx0" brushRef="#br0" timeOffset="-106563.367">24938 13996 790 0,'1'-5'380'0,"-1"4"-142"0,8-1-39 16,11-3-63-16,29-22-25 15,-21 20-44-15,-1 7-18 16,6 2-30-16,-11-1-8 16,-4 3-3-16,-3-4 0 15,-9 0-10-15,3-2-60 16,2 3 44-16</inkml:trace>
  <inkml:trace contextRef="#ctx0" brushRef="#br0" timeOffset="-104980.014">25762 14437 229 0,'0'-1'195'0,"0"0"66"15,0-1-36-15,-1 1-62 16,1 0-24-16,0 0-38 16,-1 0-11-16,0 0-11 15,0 0-3-15,0 0-15 16,0 0-8-16,0 0-12 16,-1-1-4-16,-9 1-7 0,2 1-2 15,2 1-7-15,-35 8-4 16,23-8-8-16,-2-1-4 15,-6 1-3 1,1 6-1-16,1 0 0 0,0 2-1 16,1 0-1-16,2 1-1 15,7-1-1-15,2 1 1 16,5-4-1-16,3-1-1 0,5 0-1 16,5-4 0-16,7 0 1 15,3 1 0-15,10-2 0 16,7 2 0-16,5 1 0 15,2-1 0-15,-5 1 2 16,-4 1-1-16,-3 7 1 16,-8-1 0-16,-6 5-1 15,-3 3 1-15,-14 1 2 16,0 1 3-16,-10 0 8 16,0 0 5-16,0-1 9 15,-1-1 2-15,-4-4-1 16,-6-4-3-16,2-5-7 15,-2-4-2-15,6-2 0 16,-2-6 1-16,2-6-2 16,0-3-3-16,5-3-6 15,5 4-20-15,5 3-51 0,0 2-51 16,5 1-368-16,2 1 332 16</inkml:trace>
  <inkml:trace contextRef="#ctx0" brushRef="#br0" timeOffset="-104577.966">26053 14312 593 0,'-2'-2'380'15,"-5"-1"-1"-15,-2 6-204 16,0 4-27-16,5 5-66 16,-1 6-21-16,1 1-28 15,3 2-13-15,-1 4-11 16,2 0-2-16,0 1-3 15,4 4 0-15,-1-1-1 16,0 1 0-16,2-3 0 0,-5-1 0 16,0 0 0-1,0-5 0-15,-3-1 1 0,-2-1 2 16,1-6 4-16,-6-4 3 16,-1-9-30-16,2-1-57 15,-3-11-187-15,0-3 167 16</inkml:trace>
  <inkml:trace contextRef="#ctx0" brushRef="#br0" timeOffset="-103978.803">25935 14477 411 0,'0'-2'274'15,"1"2"-7"-15,3 5-94 16,-4-5-12-16,0 0-55 15,2 2-19-15,17 6-34 16,30 12-13-16,-20-17-8 16,1 4-4-16,-2-5-5 15,0-2-1-15,-9-4-4 16,2-5 0-16,0-1-2 16,0-2-2-16,1 1-4 15,-2 3-4-15,-4 1-3 16,-2 2-3-16,-6 4 2 15,-2 2 1-15,-4 7 1 0,0 3 2 16,-2 3 1-16,-6-2 0 16,-2 7 1-16,0 1-2 15,0 0-1-15,5 3 0 16,-3-3-1-16,-4 79 65 62,7-103-56-62,3-1-1 16,0-1 10-16,0-4-10 16,1-3-2-16,0 0-3 15,1-1 2-15,2-2 6 16,2-2 5-16,0-4 13 16,1-1 6-16,4 1 11 15,1-1 3-15,4 4-2 16,0 1-2-16,2 4-11 15,0 2-6-15,2-1-10 16,3 8-5-16,0 0-8 16,1 3-4-16,0 3-2 15,0-1-2-15,-6 4-1 16,-6-2 12-16,-13 4-55 16,1-3 35-1</inkml:trace>
  <inkml:trace contextRef="#ctx0" brushRef="#br0" timeOffset="-103214.198">27107 14317 391 0,'6'-10'231'0,"-3"4"-12"16,-3 2-19-16,0 2-29 31,0 1-12-31,0 1-37 0,0 0-15 0,-1 0-36 16,-1 0-16-16,1 8-22 16,-3 15-11-16,-5 32-13 15,4-25-2-15,-5 2-2 16,8 0-1-16,-2-1-1 0,-7 0 0 15,6 0-1 1,-5-4 1-16,2-4 0 0,6-1 2 16,-3-6 2-16,3-3 1 15,-4-7-8-15,2-3-15 16,6-6-51-16,-5-5-32 16,8-4-150-16,-2-3 158 15</inkml:trace>
  <inkml:trace contextRef="#ctx0" brushRef="#br0" timeOffset="-102480.28">27053 14326 524 0,'5'-2'304'15,"-4"0"-60"-15,4-2-60 0,1-1-21 16,-6-3-37-16,3 2-14 16,4-1-33-16,7 3-14 15,4-4-17-15,6 3-6 16,10-1-11-16,-4 0-5 15,9 6-8-15,-1 0-5 16,-6 2-7-16,5 2-1 16,-7 1-3-16,1-1 0 15,-3 5-1-15,-6-3-1 16,-5 6 0-16,-7 1-1 16,-13 1 2-16,-1 3 2 0,-10 0 2 15,-7-1 1-15,-2 3-2 16,-4-4 1-16,-7 1-1 15,1 2 1-15,-2-5-1 16,-4 0 1-16,8-5 2 16,-1-4 1-16,2-4 3 15,7-4 0-15,8-6-1 16,5 2-2-16,5-3-4 16,-4 0-2-16,2 3-2 15,-2-2-2-15,10 8-3 16,3-3-1-16,-4 5-3 15,0 0-1-15,0 0-2 16,0 0 2-16,0 0 4 0,0 0 0 16,2 11 5-16,1 3-1 15,30 32 2-15,-22-25-1 16,-3 0 1-16,-3-2 0 16,0-1 0-16,-4 1 1 15,4-1-1-15,3 0 0 16,7-1 1-16,-1-2-1 0,0-3 1 15,-1-2 1-15,0-4-1 16,3 0 2-16,2-6 1 16,3 0 1-16,2-5 3 15,-1-3-5-15,2-3-118 16,0-3-143-16,2 1 162 16</inkml:trace>
  <inkml:trace contextRef="#ctx0" brushRef="#br0" timeOffset="-101747.88">27671 14252 790 0,'0'-7'394'16,"-2"3"-131"-16,3 3-48 15,-3 1-84-15,2 0-36 16,0 0-53-16,-2 3-14 0,1 19-18 15,-6 29-2-15,7-20 0 16,-4-2-1-16,3 4 0 16,2 0 0-16,-2-4-3 15,1 0-1-15,-3-5 1 16,3 0-1-16,-5-3 1 16,2-1 0-16,1-7 1 15,-5-3 1-15,7-5 9 16,-2-4 5-16,-2-5 3 15,3-6 1-15,1-6-9 16,0-4-3-16,1-3-6 16,5-3-2-16,-1-9-15 15,3-1-8-15,6-9-9 16,1 0 0-16,6 2 11 16,5 3 7-16,4 7 7 0,-2 4 1 15,-2 11 0-15,-2 2 2 16,-4 9 10-16,3 5-1 15,-3 5 3-15,0 8-3 16,-2 7-7-16,-2 5 0 16,1 8-1-16,-2 3 1 15,-4 3 0-15,-4 2-1 16,-5-3 1-16,2-5-1 0,-5-2 2 16,2-5-1-16,-2-2 1 15,-3 1-1-15,1-2 1 16,-7-3 0-16,0 0-1 15,5-2 0-15,-7-2-2 16,8 2 2-16,-1-3-6 16,-6-2-30-16,8-1-125 15,-5-6-124-15,4-4 169 16</inkml:trace>
  <inkml:trace contextRef="#ctx0" brushRef="#br0" timeOffset="-101440.224">27731 14404 744 0,'-5'-2'420'0,"0"-2"-110"16,4 1-82-16,1 3-29 15,0 0-57-15,0 0-18 0,7-1-37 16,12-1-20-16,33-3-27 16,-28 4-8-16,4 0-13 15,2 3-2-15,1 1-4 16,-4-2-3-16,-3 2-5 16,-4-3-1-16,-7 0-1 15,2 0 4-15,-9 2-47 16,-2-4-59-16,3 4 65 15</inkml:trace>
  <inkml:trace contextRef="#ctx0" brushRef="#br0" timeOffset="-100166.617">28528 14220 512 0,'0'1'328'0,"-2"0"-22"16,-1 5-99-16,3-6-23 16,-1 0-53-16,0 0-24 15,-2 8-42-15,-1 4-19 16,-9 26-20-16,11-30-6 16,2-1-8-16,0-1-3 15,0-6-3-15,-1 3 0 16,0-4 22-16,-1-1-30 0,2 1-176 15,0 0 138-15</inkml:trace>
  <inkml:trace contextRef="#ctx0" brushRef="#br0" timeOffset="-99764.464">28428 14717 730 0,'3'-4'373'0,"-2"0"-132"16,-1 4-88-16,0 0-20 15,0 0-44-15,0 0-16 16,2 5-25-16,4 12-16 16,12 34-19-16,-12-27-3 15,-3 3-1-15,1 2 2 16,-1-1 5-16,-2-1 2 0,-4-4 2 16,-4-2-1-16,-5 3-1 15,-3 0-2-15,0 2-3 16,2-2-1-1,-2-6-4-15,-2-1-1 0,-1-5 1 16,-1-2 12-16,-1-8-82 16,2-2-60-16,3-2 78 15</inkml:trace>
  <inkml:trace contextRef="#ctx0" brushRef="#br0" timeOffset="-98298.682">29196 14387 446 0,'0'-7'245'0,"0"-1"-35"16,0 4-20-16,0-2-24 15,0 3-14-15,2-4-21 16,1 2-7-16,-1 1-15 15,1-3-6-15,-3 6-26 16,2-2-17-16,-2 1-34 16,0 1-14-16,0 0-12 15,0 1 0-15,4 12 0 16,-3 17 0-16,-6 32 0 0,-5-31 0 16,3 0 1-16,-1-1 0 15,-2-4 1-15,4 0 0 16,-1-4 0-16,1-3 0 15,-1-6 0-15,2-4 1 16,1-2 3-16,4-3 4 0,-1-3 2 16,0-1 2-1,1 0-4-15,-1 0-3 0,1-9-4 16,0-5 0-16,13-28-2 16,-4 26-1-16,2-2 0 15,2-3 0-15,-1-4 0 16,6-5 0-16,-2-3 1 15,3 2-1-15,0-2-1 16,2 7-2-16,-1 3-2 16,2 3-1-16,-2 12-2 15,-1 4-1-15,-5 5 1 16,1 4 1-16,-2 7 1 16,-3-3 2-16,-4 3 2 15,1 3 2-15,-5-3-33 16,2 6-56-16,-5-6-162 15,-3-4 158-15</inkml:trace>
  <inkml:trace contextRef="#ctx0" brushRef="#br0" timeOffset="-97982.682">29884 14311 818 0,'-6'4'380'0,"-3"3"-179"15,-3 5-19-15,-6 5-58 16,-2 2-21-16,-3 4-21 16,0 0-19-16,0 3-27 15,-1-1-10-15,-1-4-11 16,0 1-5-16,3-2-4 15,-1-4-1-15,11 3-2 16,-2-4 1-16,2-6-2 16,6 1 1-16,2-6-6 15,-1-3-27-15,8-2-125 16,-3-3-127-16,-1 3 169 16</inkml:trace>
  <inkml:trace contextRef="#ctx0" brushRef="#br0" timeOffset="-97698.238">29688 14301 537 0,'-6'10'358'0,"0"1"7"16,-1 2-183-16,3 4-37 0,2 2-58 15,1-3-19-15,4 6-29 16,2-3-11-16,5 1-13 15,5 0-4-15,-2 0-5 16,0 0 0-16,1 1-2 16,-3-2 1-16,0-1-1 15,-2 1 0-15,-3-4 1 16,2-1-1-16,-5-3 3 16,1-4-3-16,-3-4-95 15,0 0-90-15,2-3 111 16</inkml:trace>
  <inkml:trace contextRef="#ctx0" brushRef="#br0" timeOffset="-97181.734">30216 14275 615 0,'-6'14'379'0,"-1"4"-45"16,-2 3-131-16,-2 1-24 16,-1 1-53-16,-3-3-21 0,0 6-31 15,2 2-17-15,-2-3-26 16,2 2-7-16,6-1-9 16,-1-3-3-16,10 0-3 15,-1 0-2-15,0-6 0 16,-1-2-1-16,0-3 2 15,0-5 0-15,-1-4 6 16,1-5 3-16,0 1 3 16,0 0 2-16,7-19-5 15,18-36-3-15,-14 14-5 16,7-1-3-16,2-10-8 16,0-2-6-16,8 10-5 15,-1 8-3-15,3 11 1 16,-1 11 2-16,-1 9 2 15,-3 5 3-15,-3 10 2 16,-1 7 2-16,-5 8 2 16,-2 6 0-16,-2 4 1 0,-8-2 0 15,5 2 0-15,-2 1 0 16,-3-5 1-16,4 1 1 16,-7-7 1-16,0-2 1 15,-5-7-1-15,4 1 0 16,-3-10-12-16,0-1-41 15,8-5 35-15</inkml:trace>
  <inkml:trace contextRef="#ctx0" brushRef="#br0" timeOffset="-96282.244">31325 14314 456 0,'7'-7'268'0,"-3"4"-16"16,-3-1-36-16,-1 4-39 15,0 0-11-15,-1 0-25 16,0 0-10-16,0 0-20 16,-2 1-9-16,-18 7-16 15,-30 10-9-15,25-10-23 16,-2-2-13-16,-4 2-21 0,-1-2-7 16,-6-9-6-16,5 6-3 15,3-1-2 1,10 3-1-16,6 6-2 0,-4-6 0 15,15 7-1-15,-3-5-1 16,7 3-2-16,7 4 0 16,-2-7 1-16,0 2 0 15,12-1 2-15,5 0 2 0,5 0 0 16,9-2 1-16,-3 2 0 16,0 1 0-16,-4 0 0 15,-7 1 0-15,-9 3-1 16,-3 0 1-16,-6 2-1 15,-4-2 1-15,-3 1 0 16,-7 1 1-16,-5-2 1 16,-4 0 1-16,-5-2 1 15,-1-3 0-15,-6-6 0 16,4-1 1-16,3-2-2 16,-1-3 1-16,11-1 0 15,0-4 1-15,2-5 0 16,9 0-2-16,-3-4-50 15,4 2-43-15,6 3-178 0,-4-1-311 16,15 10 380-16</inkml:trace>
  <inkml:trace contextRef="#ctx0" brushRef="#br0" timeOffset="-95933.172">31567 14318 946 0,'-5'-4'422'0,"-2"8"-213"16,3 5-44-16,-6 9-58 15,3 5-23-15,-3 5-29 16,2 4-8-16,4 3-25 15,-4 0-7-15,8 4-7 16,-5-1 0-16,-1 1-2 16,1 3 1-16,0-1 0 15,-1-2-1-15,6-1 1 16,-2-7-1-16,-3-11 0 16,1-2 0-16,-2-18 18 15,6 2-28-15,1-14-100 16,3-4-61-16,5-11 82 0</inkml:trace>
  <inkml:trace contextRef="#ctx0" brushRef="#br0" timeOffset="-95500.487">31499 14369 436 0,'-3'-8'311'0,"1"3"58"15,2-2-117-15,5 3-66 16,2 2-20-16,7-1-32 16,-1 1-12-16,9 2-33 15,1-4-23-15,4 4-36 16,3 1-10-16,-3 4-10 15,4 5-2-15,-5 2-5 16,-1 5-2-16,-4 1-1 16,-6 5 0-16,-7 2-2 15,-6-4-1-15,-6-2 1 0,-6-4 1 16,-7 1 1 0,-4 0 2-16,-2 0 3 0,-2 0-1 15,0-4 2-15,-1-5 1 16,1-1 0-16,-1-4 0 15,2-3-1-15,0-2-1 16,3-5-5-16,8 0-16 16,-1-3-87-16,7 0-77 15,4 1 107-15</inkml:trace>
  <inkml:trace contextRef="#ctx0" brushRef="#br0" timeOffset="-95016.967">32307 14406 927 0,'-8'-5'440'0,"-7"5"-197"15,-2-3-43-15,-4 4-79 16,-3 3-34-16,-3 0-30 15,-1 1-13-15,3 5-21 16,2 3-7-16,5 5-9 16,0 2-2-16,0 1 2 0,3 1 2 15,8-2 4-15,7 2 2 16,7-1-1-16,6-1 0 16,2-6-2-16,2-2 0 15,1-3-2-15,1-5 1 0,-1-4 1 16,1-4 1-1,1-9 3-15,1-2-1 16,-3-6-2-16,-1-5-1 16,-4-3-4-16,-3-2-1 0,-7-7-5 15,-3-1-1-15,-4 1-18 16,-4 1-5-16,-5 15-12 16,-2 8-4-16,-2 16 13 15,-2 6 2-15,-3 7 13 16,1 5 3-16,-1 3-9 15,2 1-26-15,6 0-73 16,3-6-44-16,7 2-92 16,4-2-42-16,6-2 190 15</inkml:trace>
  <inkml:trace contextRef="#ctx0" brushRef="#br0" timeOffset="-94449.281">32718 14313 836 0,'-1'-6'411'0,"0"2"-119"16,0 2-94-16,1 1-48 15,0 1-35-15,0 0-50 16,0 0-17-16,1 10-32 16,1 8-5-16,0 40-4 15,-5-28-1-15,-4 3-1 16,-3 0-1-16,1-8 0 16,-2-1 1-16,2-4 0 15,3-3 0-15,2-5 3 16,1-1 0-16,-1-8 6 15,3-3 4-15,4-3 5 16,-3 2-1-16,0 0-2 16,2-12-5-16,17-16-5 15,34-34-3-15,-25 19-10 0,3-2-17 16,1-4-21-16,-6 7-3 16,4 7 3-16,3 8 13 15,-8 16 14-15,3 5 2 16,-7 11-9-16,-5 7 0 15,0 8 5-15,0 7 1 16,-9 10 11-16,-7 0 3 16,-7 5 3-16,-8-4 1 15,-2-2 2-15,2-1 0 16,2-7 0-16,5-3 0 0,3-5 0 16,3-5 0-16,-1-6 32 15,7-5-13-15,6-3-10 16</inkml:trace>
  <inkml:trace contextRef="#ctx0" brushRef="#br0" timeOffset="-93407.961">30679 15054 202 0,'-4'2'162'0,"-1"0"39"16,3-1-26-16,1-1-43 15,0 0-13-15,0 0-15 16,0 0-11-16,1 0-2 15,0 0-2-15,0 0-6 16,0 0 1-16,0 0-3 16,0 0-2-16,0 0-16 15,9 1-10-15,11 1-18 16,29 2-6-16,-19-4-7 16,5 0-2-16,6 3-6 15,4-1-2-15,10-2-5 0,10 1 0 16,8-2-1-16,4-1-2 15,11-2 0-15,-4 1 0 16,-4 0-2-16,-1-2 1 16,-14 3 0-16,-10-1 0 15,-6 0 1-15,-9 1 0 0,-13 0 0 16,-4 2-1-16,-11 0-3 16,-5 0-2-16,-6 2-1 15,-3 1 0-15,1-3 3 16,0 0 2-16,-1 0 14 15,1 0-22-15,-4 0-101 16,-1-1 54-16,2-1 1 16</inkml:trace>
  <inkml:trace contextRef="#ctx0" brushRef="#br0" timeOffset="-92534.955">30883 14960 707 0,'3'-4'334'0,"-3"0"-142"0,1 4-48 16,-1 0-56-16,-1 0-17 16,0 0-14-16,0 0 5 15,0 0 2-15,-7 10 2 16,-11 0 2-16,-28 30-4 16,21-25-17-16,-2-2-7 15,-4 2-13-15,-3-1-4 16,-1-1-9-16,-5 0-4 15,3-1-2-15,3-2-1 0,8-2-1 16,8-2-1-16,6-1-2 16,5 1-1-16,2-1-2 15,1 0 0-15,5-1-2 16,1 1 0-16,6 0 2 16,2 0 1-16,0 1 2 15,3-1 1-15,0 0 0 16,1-1 1-16,2 2 2 15,-1-1-1-15,1 3 0 16,1 1-1-16,-5 0-2 16,0 5-1-16,-1 0-1 15,1 1 0-15,6 2-1 16,-3-7 1-16,2 4 0 16,3-6 1-16,1-1 2 15,2 0 0-15,-3-7 1 0,2 1-1 16,-4-2 30-16,-3-5-30 15,-1 4-411-15,-4-5 313 16</inkml:trace>
  <inkml:trace contextRef="#ctx0" brushRef="#br0" timeOffset="-50109.409">13676 15784 317 0,'-1'-2'233'0,"0"1"24"15,0 0-58-15,0 0-60 16,0 0-28-16,0 0-34 16,-1 0-13-16,1 0-20 15,0 0-4-15,1 0 2 16,0 0 2-16,0-1-4 16,0 1-6-16,0 1-13 15,0 0-6-15,0 0-4 16,6 13 0-16,-1 10 0 15,27 28 1-15,-27-23-5 16,-2-4 0-16,-2-2-2 16,-1 2 0-16,0-3 1 0,-1-2-1 15,-2-4 1-15,1-5 0 16,0-3 24-16,-1-3 19 16,-1-5 14-16,-1-5 2 15,1-5-19-15,-1-5-18 16,2-6-15-16,1-1-4 15,3-4-7-15,0-2-1 16,6 2-2-16,-1 2-2 0,4 5 0 16,-1 2 0-16,-1-3-1 15,2 2-1-15,0 1-3 16,4 4 0-16,1 7-1 16,-1 2-1-16,3 4 3 15,1 2 1-15,2 9 3 16,-2-2 1-16,0 4 2 15,-5-1-1-15,1-3 1 16,-1 0 0-16,-5-4 1 16,2 3 1-16,-8-3 1 15,5 4 0-15,-4-4-41 16,-1-1-74-16,-2 0 74 16</inkml:trace>
  <inkml:trace contextRef="#ctx0" brushRef="#br0" timeOffset="-49708.467">14450 15752 785 0,'0'0'347'0,"0"3"-163"16,2-3-25-16,-3 0-38 16,1 0-29-16,-1 0-46 15,-1 6-13-15,-2 6-7 16,-4 3 1-16,-16 28 8 16,10-29-2-16,0 3-1 15,-1-1 0-15,-1 2-3 16,-2-2-3-16,1-4-8 15,3 3-2-15,-3-5-6 16,5 3-1-16,0-4-2 16,2-4 0-16,3-1 0 15,0-2 1-15,1-2-3 16,2 1 2-16,1-2-62 16,2 0-46-16,0 0-222 0,0-1 202 15</inkml:trace>
  <inkml:trace contextRef="#ctx0" brushRef="#br0" timeOffset="-49399.786">14262 15703 634 0,'-3'6'382'0,"-2"1"-52"0,3 9-140 15,0 1-38-15,1 0-65 16,1 6-19-16,2-4-23 16,1 1-7-16,5 2-3 15,0 0-4-15,0 0-9 16,3-2-3-16,0-2-8 16,-1-2-2-16,0-5-1 15,0 0 0-15,0-5 2 16,-2-1 1-16,0-3 0 15,-2-1-14-15,-2-2-95 16,3 0-82-16,-5 1-350 16,5 2 336-16</inkml:trace>
  <inkml:trace contextRef="#ctx0" brushRef="#br0" timeOffset="-48856.649">14661 15755 706 0,'-8'4'434'16,"4"2"6"-16,0 6-266 15,-1-3-25-15,3 2-61 16,0 3-26-16,2-2-30 15,0 7-10-15,-1 4-10 16,-1-2-2-16,-1 5-1 16,3-3-1-16,0-1-2 15,1-1-1-15,-1-5 0 16,-3-3 1-16,2-5 0 16,0-4 4-16,3-4 6 15,2-3 1-15,-4 2 1 16,0 0-3-16,8-25-6 15,10-33-4-15,-4 26-11 16,-2-3-6-16,5 10-5 0,2 2 1 16,-3 7 5-16,3 8 4 15,-2-2 1-15,1 8 0 16,-1 3 2-16,-1 5 0 16,-1 7 2-16,-1-2 0 15,-1 1 1-15,-1 5 0 16,2 2 1-16,-2 1 0 15,-6 1 0-15,1 0 2 0,-4-2-1 16,-3-1 0-16,7 0 1 16,-7-2 0-16,0-3-1 15,2 0 0-15,-3-5-3 16,2-2-55-16,3-4 43 16</inkml:trace>
  <inkml:trace contextRef="#ctx0" brushRef="#br0" timeOffset="-47892.923">15762 15780 418 0,'31'-3'266'0,"-29"4"-16"16,-1-1-71-16,1-1-26 16,-2 0-25-16,0 0-9 15,-1 0-19-15,0 0-4 16,0 0-5-16,0-1-4 15,0 1-9-15,-12-5-4 16,-3 0-17-16,-29-4-12 16,27 14-20-16,-3-3-9 0,-2 0-10 15,0-1-3-15,-1 3-1 16,6 6-1-16,0 1-1 16,6 1 0-16,4-5-2 15,-6-2-1-15,8 0-1 16,-1 1 0-16,7 4-1 15,2-1-1-15,10-2 0 16,1 0 0-16,4-3 2 16,4 2 1-16,2-1 3 15,4 3 0-15,-1-1 1 16,-2 1 0-16,-2 3-1 16,-4-4 1-16,-1 4 0 15,-4 0 0-15,-3-1 0 16,-3 2-1-16,-7-4 2 15,-3 3 0-15,-4-2 1 0,-3 0 1 16,-3 0 0-16,-3-1 0 16,0-1 1-16,0 1-1 15,-2-4-1-15,-2 2-1 16,3-2-1-16,-3 0-1 16,9-2 1-1,6-1 1-15,-1 1 1 0,-14 1 1 16,4-3 1-16,5-4 2 15,5-6 12-15,1-3-26 0,0-5-118 16,4 2-122-16,5-2 141 16</inkml:trace>
  <inkml:trace contextRef="#ctx0" brushRef="#br0" timeOffset="-47506.722">16063 15822 824 0,'-5'-9'390'0,"3"8"-142"0,1 1-87 16,-4 3-62-16,4-3-27 15,0 0-34-15,-1 11-13 16,-1 12-12-16,-1 30-4 16,4-25-3-16,0 4-2 15,0 2-1-15,-2 0 0 16,0 0-1-16,-4 0 1 0,3-1 0 16,6 0 0-1,-3-6 1-15,3-2 0 0,-3-5 2 16,-4-7 3-16,2-5 6 15,0-1 2-15,-2-7-15 16,0-5-27-16,-3-11-102 16,-1-4-127-16,8-9 158 15</inkml:trace>
  <inkml:trace contextRef="#ctx0" brushRef="#br0" timeOffset="-47054.93">15981 15822 762 0,'7'3'352'16,"-12"-4"-161"-16,2-4-29 15,7 5-53-15,-6-6-17 16,13 6-20-16,7 3-13 16,5 2-16-16,2 1-6 15,3 1-6-15,3 2-2 0,-1-4-12 16,-2 6-5-16,-2-1-5 16,-3 3-1-16,-6 2-3 15,-3-1 0-15,-6 1-1 16,-2 0-1-16,-7 3 2 15,-2-3-1-15,-7-2 4 16,-4-2 1-16,-3-3 3 16,0 1 2-16,-4-5 1 15,0 0 0-15,-2-4 0 16,1 0-2-16,2-2-2 16,2-1-2-16,7-1-4 15,-1-2-2-15,5 1 9 16,2-2-34-16,4 0-95 15,3 1-103-15,5 3 123 16</inkml:trace>
  <inkml:trace contextRef="#ctx0" brushRef="#br0" timeOffset="-46542.525">16530 15864 674 0,'-10'0'387'0,"4"3"-37"15,3 3-101-15,-6 2-69 16,8 1-36-16,-4 0-52 16,-7-1-22-16,5 3-35 15,-2 2-10-15,5 2-11 16,2-3-3-16,2 3-5 15,-4-4 0-15,-4 0-3 16,8-1-2-16,0 0 0 16,5 1-1-16,8 1 2 15,3-1-1-15,-5-3 2 16,6 0 0-16,-5-8 2 16,-2 0 1-16,7-5 2 15,-3-3 1-15,-1-4 1 0,-1-2-1 16,-3-6-1-1,-2-2-2-15,-1-7-2 0,-3 0-1 16,-6-2-3-16,-3-2-1 16,-3 8-4-16,-3 1-2 15,1 12-4-15,-3 3 0 16,0 8-2-16,4 5 1 16,-6 0 2-16,4 7 1 15,3 0 28-15,-1 1-48 0,6 6-73 16,-2-1-46-16,1 1-167 15,1 1 200-15</inkml:trace>
  <inkml:trace contextRef="#ctx0" brushRef="#br0" timeOffset="-45991.489">16894 15755 996 0,'0'-1'457'0,"-5"2"-208"16,8 10-97-16,1 3-7 15,-4 7-45-15,-4-1-17 16,0 1-38-16,0 2-15 15,0 4-15-15,4 1-4 16,-3 2-4-16,-1-5-2 16,-3-2-1-16,0 0 0 15,-1-4 1-15,1-2 1 16,5-7 5-16,4-5 4 0,0-10 6 16,3-5 0-16,2-8-2 15,-3-6-4-15,0-11-7 16,6-6-3-16,-9-10-9 15,9 0-7-15,6 4-4 16,-2 2 0-16,5 16 3 16,3 3 3-16,-7 16 2 15,2 3 0-15,5 12 0 16,-10 2 2-16,5 7 1 16,1 6 1-16,-2 1 2 15,2 2 1-15,-5 4 0 16,-2-1 0-16,-2 2 0 15,-3 0-1-15,-4-3 1 16,-1 0 0-16,-2-6 1 16,-1 1 1-16,-3-7-1 15,2-2 0-15,1-4-31 0,1-4 18 16,1-3 1-16</inkml:trace>
  <inkml:trace contextRef="#ctx0" brushRef="#br0" timeOffset="-44890.046">17702 15867 425 0,'0'-1'221'0,"0"0"-44"15,0 0-16-15,0-1-14 16,0 1-8-16,0 0-13 16,0 0-6-16,3 0-24 15,4 0-14-15,4 0-22 16,5 2-6-16,30 4-2 16,-25-1 1-16,2 0-3 0,0-4-1 15,-3 2-10-15,2-2-6 16,-5-2-12-16,0 2-6 15,0 2-7-15,-2 0-2 16,7-2-2-16,-7-1 0 16,6-2 0-16,0 4-1 15,2-1 0-15,2 0 0 0,-4 1-1 16,-2-1 0-16,1 4-1 16,0-3 0-16,2-1 0 15,0 1 0-15,0-1 0 16,3 2 1-16,-2-1-1 15,-3 1 0-15,-1-1 3 16,-6-2-2-16,2 1 1 16,0-4 0-16,4 4-1 15,-5-2 0-15,-2-2-1 16,3 4 0-16,-4-3 1 16,8 3-1-16,-1 0 0 15,-6 0 0-15,4 2 0 16,-5-1-1-16,1 0 0 15,3 4 1-15,-4-2 0 16,2 4 1-16,-1-4-1 16,2 0 0-16,-2-2 0 0,-1-1 0 15,0 0 0-15,-3 0 1 16,-1-1-1-16,-1 2 1 16,1-1-1-16,-2 4 1 15,0-2-1-15,-2-1 1 16,-1 2 1-16,-2-3 0 15,0 0 1-15,-1 0 1 16,0 0-1-16,0 0 21 16,0-1-48-16,0 0 23 0,-1 0-1 15</inkml:trace>
  <inkml:trace contextRef="#ctx0" brushRef="#br0" timeOffset="-43895.156">17830 15719 307 0,'6'0'236'0,"-6"-6"58"15,1 5-39-15,-3 0-41 0,2 1-19 16,0 0-38-16,0 0-24 15,0 0-37-15,0 0-13 16,0 0-23-16,0 0-6 16,0 0-10-16,-1 0-1 15,0 0-4-15,-1 4-1 0,-4 4-2 16,-8 2-1-16,-32 26-1 16,23-29-2-16,-1 1-9 15,3-1-4 1,-2 3-1-16,1 1 1 0,3-1 1 15,-2-1 0-15,8-2-6 16,-1-4-3-16,7 3-5 16,0-4-1-16,3 0-2 15,2 3-2-15,2-5-1 16,0 0 0-16,0 0 0 16,0 0 1-16,0 0 0 15,0 0-1-15,0 0 1 16,2 1-1-16,4 4 1 15,1 4 0-15,-3 2 0 16,30 26 0-16,-29-28-1 0,-3-1 1 31,-1-4 0-31,1 1 0 0,5 12-1 0,-1 1 0 16,2 1 1-16,0-7-1 16,-1-2 0-16,2 1 0 15,3-1 0-15,-1-2-1 16,2 0 1-16,-1-2 0 15,-2-3 1-15,-2-2 29 16,-1-1-62-16,0-2-45 16,-5-3 56-16</inkml:trace>
  <inkml:trace contextRef="#ctx0" brushRef="#br0" timeOffset="-6574.44">18708 12857 174 0,'0'0'136'0,"0"0"12"16,0 0-25-16,0 0-6 16,0 0-16-16,0 0-10 15,0 0-17-15,0 0-10 16,0 0-5-16,0 0 1 15,0 0 0-15,0 0 1 16,1 0 5-16,-1 0 0 16,2 1-5-16,3 1 0 0,-4-2-12 15,4 1-6-15,-2-2-6 16,0-1-5-16,2-4-10 16,2-17-4-16,30-28-10 15,-24 24-2-15,-1 0-3 16,2-1-1-16,-1-6-1 15,-1 1 0-15,2-4 0 16,-8 2 0-16,4 5-1 16,-1 2 0-16,-6 7 0 15,3 4 0-15,-3 6-1 16,-3 1-2-16,2 9-8 16,1 4-2-16,-3 3-3 15,0-6-1-15,0 7 6 16,1 15 2-16,4 35 4 15,-3-26 0-15,1-2 3 0,2 3 2 16,-6-5 0-16,1-1 1 16,-3-1 1-16,3-2-1 15,6-3 1-15,0-1 0 16,3-4 1-16,-4-3 0 16,2-3 2-16,0-3 0 15,-3-2 1-15,5-2 0 0,-5-2 2 16,-2-3 0-16,4-3-1 15,-4 1-1-15,1-4-2 16,5 2 1-16,-6-1-2 16,6-1 1-16,-1-2-1 15,-3 1-1-15,6-4 13 16,-5-2 3-16,4 1 12 16,-2-4 7-16,-1-4 0 15,1 2 1-15,0-8 0 16,0-3-2-16,3 0-11 15,-1-6-5-15,-1 3-10 16,2 0-4-16,-2 5-3 16,0 3-1-16,-2 5-1 15,0 5 0-15,-2 8-2 16,-1 1-2-16,-1 5-6 16,-2 3-1-16,2 2-5 15,-2-2-38-15,0 0-170 0,1 10 155 16</inkml:trace>
  <inkml:trace contextRef="#ctx0" brushRef="#br0" timeOffset="-5806.926">19165 12742 344 0,'0'-1'226'0,"0"-1"-9"16,0 1-59-16,0 1-9 15,0 0-13-15,0 0-7 16,1 0-7-16,4 1-7 16,5 1-18-16,4-2-8 15,30-2-21-15,-28-3-10 16,2-5-15-16,3 5-11 15,-4 0-12-15,1 2-7 16,-2 3-8-16,-4 2-3 16,-11 0-2-16,-1 5 0 0,-5 2 3 15,-3 1 1-15,1 4 2 16,0 1 2-16,-7 4 1 16,-6 0 2-16,1 1 7 15,-5 0 3-15,-1-2 7 16,1 2 1-16,-1-3-4 15,2 1 0-15,6-2-7 16,2-3-2-16,5 0-5 16,3-4-3-16,0-3-3 15,2 2-1-15,1-2-2 16,2 2-1-16,2-6-1 16,0-2 0-16,3 0 2 15,-3-1 0-15,0 0 1 16,0 0-1-16,3 0-2 15,11-2 1-15,4-1 0 16,33-1 2-16,-25 5 2 16,-2-1-1-16,-1-1 0 0,-4-1 0 15,-3 7-1-15,-2-2 1 16,0 3 0-16,0 3 1 16,-12-8 5-16,-2-2 1 15,-6-9 0-15,-4 0 10 16,10 1-82-16,0 2-63 0,-5-2 79 15</inkml:trace>
  <inkml:trace contextRef="#ctx0" brushRef="#br0" timeOffset="-1460.868">19985 12632 110 0,'0'-1'83'0,"0"0"30"16,0 0-4-16,0 0 3 16,0-1-1-16,0-1-15 15,0 2-11-15,0-1-17 16,0 1 1-16,0 0 3 15,0 0 2-15,0 0 14 16,0 0 3-16,0-1 7 16,0 1 3-16,-1 0-13 0,0 1-7 15,-1 0-14-15,-5 1-9 16,-10 2-14-16,-26 6-7 16,26-7-16-16,0-2-6 15,0 4-9 1,2-2-3-16,-1 0-3 0,0 4-1 15,6-1-1-15,-5 1-1 16,2 2 0-16,3 3 0 0,-1 0 0 16,3-1 0-16,4-2 0 15,2-4-1-15,3 1-1 16,5-2 0-16,7-2-1 16,1 0 0-16,6 0 3 15,0-1 0-15,1 1 2 16,-2 0 0-16,0 3 1 15,-2 1 0-15,-2 3-1 16,0 1 0-16,-11 0 1 16,3 6 0-16,-7 2 1 15,0 2 1-15,-4 3 0 16,-8-1 0-16,0-1 1 16,-5-2 1-16,4 0 1 15,-2-2 0-15,9-4 1 16,-6-1 3-16,-1-6 2 15,6-1 1-15,-13-7 2 0,8-2-1 16,-2-7-2-16,-3-3-2 16,2-6-5-16,1 1-2 15,4 1-5-15,2 0-3 16,5 4-19-16,0 3-26 16,3 4-101-16,-2 1-81 0,4 4 141 15</inkml:trace>
  <inkml:trace contextRef="#ctx0" brushRef="#br0" timeOffset="-991.559">20210 12577 613 0,'-1'-4'362'0,"-1"-4"-56"16,2 8-133-16,3 0-37 15,-3 6-65-15,0-6-21 16,0 0-22-16,-1 3-2 16,-1 17 0-16,-7 28 0 15,3-22-2-15,2 2-4 0,0-4-6 16,1 1-1-16,3-1-5 16,-2-2-1-16,0 1 0 15,2-2 0 1,-2-4 1-16,1-1 2 0,-2-9 4 15,0-1 3-15,-1-7-1 16,0-5 0-16,-2-4-34 16,1-1-32-16,-2-7-105 15,2-2-82-15,3 1-220 16,-2-3 280-16</inkml:trace>
  <inkml:trace contextRef="#ctx0" brushRef="#br0" timeOffset="-439.699">20126 12722 396 0,'2'-30'233'0,"0"28"-24"16,2 3-30-16,0-1-42 16,-4 0-14-16,0 0-22 0,0 0-10 15,12 2-18-15,6 2-9 16,32 6-16-16,-27-9-7 16,1 0-11-16,0-2-4 15,-1-3-5-15,-3 0-3 16,-3 1-4-16,-1-1-1 15,-9 1 12-15,0 2 0 0,-7 0 0 16,3 2 0-16,-3-1-9 16,0 0 1-16,0 0 8 15,0 11 2-15,-1 3 2 16,-5 29-1-16,-2-27-5 16,0 2-5-16,5-1-6 15,-5 0-4-15,8-3-2 16,0 1 0-16,5-3 0 15,0-1-1-15,-5-5 2 16,0-2 3-16,0-4 8 16,-1-1-1-16,0 0 2 15,0 0-3-15,0 0-8 16,0-6-1-16,0-5-5 16,-2-1-2-16,-2-27 0 15,3 26 0-15,7 2-1 0,7 1-2 16,1 3-1-16,4-1 1 15,-3 0 0-15,1-1 1 16,9 2 2-16,-2 0 2 16,4 1 3-16,-5 2 2 15,0 2 0-15,0-4 0 16,-2 2-3-16,0 2 0 16,-6 1-1-16,0 2 0 15,-7 0 10-15,-2-1-19 16,-1-1-104-16,-2 1 84 0</inkml:trace>
  <inkml:trace contextRef="#ctx0" brushRef="#br0" timeOffset="591.393">21074 12628 365 0,'34'-30'258'0,"-28"29"-3"15,-2 2-83-15,-2 0-16 16,-3-1-27-16,0 0-3 15,0 0-4-15,0 0-11 0,-1 2-18 16,-5 8-11-16,-7 2-26 16,-27 26-13-16,29-24-21 15,-1 1-6-15,3 0-11 16,-1 4-3-16,5-2-2 16,1-1 0-16,5 1-1 15,0-1 0 1,7 0 0-16,1 0 0 0,4-4 1 15,2-1 0-15,1-3 2 16,4-1 0-16,3-4 2 16,2-3 0-16,2-4 3 15,-1-3 0-15,-3-5 4 16,0-2 0-16,-3-6 2 16,-4-1 0-16,6 2-2 15,-9-4-1-15,-5 4-1 16,-4 0 2-16,-12 1-1 0,9 3 2 15,-8-1 12-15,4 1 1 16,-3 4 0-16,-11 0-4 16,-3 0-13-16,-2 3-3 15,1 2-3-15,2-1-1 16,5 7-2-16,-1 0-1 16,0 2-1-16,2 3 0 15,2 1-2-15,3 2 0 16,4 1-2-16,3 2 3 15,2-4-76-15,0 2-47 0,4 4 79 16</inkml:trace>
  <inkml:trace contextRef="#ctx0" brushRef="#br0" timeOffset="1325.186">21511 12607 778 0,'5'-9'396'16,"-3"5"-117"-16,-2 0-52 16,0 2-72-16,-1 2-29 15,0 0-41-15,-1 0-20 0,1 0-26 16,-3 8-8-16,-6 12-8 16,-12 27-4-16,18-25-3 15,-2 0-2-15,4-1-3 16,-1 1-3-16,3-1-1 15,-2 0-2-15,2-1-1 16,0-2 0-16,0-3 0 16,2-2 2-16,-2-7 2 15,0-1 4-15,0-5 6 16,0-4 1-16,0 3 0 16,0 0-3-16,2-15-6 15,6-37-3-15,-2 24-6 16,2-4-3-16,5 4-4 15,4 1-1-15,0 4 1 16,3 2 1-16,2 6 2 0,-3-1 0 16,4 11 1-16,-2-2 0 15,1 0-1-15,6 7 1 16,-8 0-1-16,5 5-1 16,-7 4 2-16,-5 1-1 15,0 5 0-15,-5-1 1 16,1 6 1-16,1 1 0 15,-9-1 1-15,1 5 0 0,-4-1 2 16,-6-2-1 0,4 4 1-16,0-2 0 0,-1 2-1 15,0 1 0-15,5-2-1 16,0 0 0-16,0-2 1 16,0-3 0-16,-7-4 1 15,4-9 0-15,1-3 2 16,2 1-27-16,3-10-142 15,-3 5-121-15,0 0 166 16</inkml:trace>
  <inkml:trace contextRef="#ctx0" brushRef="#br0" timeOffset="1669.445">21542 12793 613 0,'-8'0'329'16,"2"0"-68"-16,2-2-30 16,4 1-69-16,0 0-21 15,0 0-22-15,0 0-7 16,1-1 0-16,14-1-6 0,5 0-25 15,33-6-15-15,-23 6-23 16,4 1-11-16,-1 1-16 16,-6-1-2-16,-2 2-7 15,-3 2-1-15,-10 0-3 16,3 2-1-16,-3-1 0 16,-5 1-23-16,-3 0-88 15,2-1-64-15,-3 0 96 16</inkml:trace>
  <inkml:trace contextRef="#ctx0" brushRef="#br0" timeOffset="2016.967">22038 12887 670 0,'32'42'413'16,"-28"-42"-48"-16,-1 6-114 15,0 5-28-15,-2 5-62 16,-1 0-27-16,-4 2-54 15,-2-2-22-15,-5-3-23 16,1 4-8-16,-2 0-13 16,0 0-3-16,0 0-6 15,-2-2 5-15,2-4-42 16,1-1 443-16,7 0-316 16</inkml:trace>
  <inkml:trace contextRef="#ctx0" brushRef="#br0" timeOffset="5805.976">22553 12528 433 0,'30'-36'295'0,"-25"28"-21"15,-2 3-49-15,2-2-37 16,2 2-39-16,1 3-15 15,-4-2-32-15,-2 0-7 0,-2 4-33 16,0 0-17-16,-1 0-20 16,0 0-9-16,0 4-6 15,0 18 0-15,-5 29-5 16,3-23 0 0,-1-2-1-16,-1-2-1 0,3 3 0 15,-2-3 1-15,3-1-1 16,-2 0 0-16,0-2 1 15,2-1 0-15,-3 0 1 16,-1-2 0-16,2-1 1 16,-2-2-1-16,0-3 2 15,1-3 2-15,-1-7 3 16,1 0 1-16,0-5-4 16,3 1-14-16,-1 1-49 15,2 0-32-15,0 0-126 16,2-10-118-16,0-2 212 0</inkml:trace>
  <inkml:trace contextRef="#ctx0" brushRef="#br0" timeOffset="6189.876">22627 12410 477 0,'-2'-1'275'0,"1"0"-33"16,0 0-46-16,0-1-54 15,-1 1-14-15,2 0-18 16,0 0-6-16,11-2-18 15,15 0-8-15,26-1-19 16,-22 8-10-16,-4-4-11 16,5-2-8-16,3 1-10 15,0 0-5-15,1 1-5 0,-6-2 0 16,-5 0 0-16,-3-2 0 16,-6-5-1-16,0 2 2 15,-7 0-42-15,1 1-39 16,-4 3-168-16,-5-2 148 15</inkml:trace>
  <inkml:trace contextRef="#ctx0" brushRef="#br0" timeOffset="6532.913">22661 12631 558 0,'2'-1'333'16,"1"-3"-60"-16,6 0-46 15,5 3-21-15,1-1-44 16,0 0-18-16,3 2-33 15,-4-1-13-15,-4 1-24 16,1 1-12-16,-4-1-29 16,-3 2-11-16,0-2-9 0,4 0-2 15,-2 1-2-15,1-1 0 16,3 0-2-16,1 0-30 16,-4-2-110-16,6-4 93 15</inkml:trace>
  <inkml:trace contextRef="#ctx0" brushRef="#br0" timeOffset="7207.995">22969 12712 345 0,'0'0'255'0,"0"0"63"15,0 0-83-15,0 1-46 0,2 2-29 16,7 0-43-16,4-1-20 15,31 28-25-15,-26-28-5 16,2-2-14-16,2-4-3 16,3-1-8-16,-4-2-5 15,-3-3-10-15,0-1-6 16,-10-1-6-16,3 3-2 16,-10-4-4-16,2 4 0 0,0 2-2 15,-8-3-2-15,6 5 1 16,-2 0-1-16,-8 1 1 15,1 4 1-15,-5-1-1 16,-3 1 0-16,0 4-2 16,4 0 0-16,-5 4-1 15,2-1 0-15,3 1-2 16,-2-1 0-16,7 3-1 16,0 0-1-16,2 1 0 15,0 0 0-15,3 2-1 16,-1 0 1-16,2 1 0 15,1-1 1-15,2 2 0 16,1-1 0-16,5 0 1 16,0 1 1-16,4-4 2 15,2 0 2-15,2-2 0 16,5-4 2-16,-1-3 1 0,1-2 0 16,-1-4 1-16,-4-1-1 15,0-4-3-15,-2-2 3 16,-3-3-60-16,4-2-49 15,8 2 62-15</inkml:trace>
  <inkml:trace contextRef="#ctx0" brushRef="#br0" timeOffset="8225.49">23985 12656 430 0,'35'-33'282'16,"-27"31"-22"-16,-4 0-59 15,-3 0-23-15,0 2-34 16,-2-1-15-16,0 0-24 0,0 1-9 15,0 0-6-15,0 0-3 16,-4 0-13-16,-9 3-11 16,-1 1-23-16,-31 16-10 15,26-13-16-15,-2-3-3 16,1 0-4-16,3 1-1 16,-1-5-1-16,5 2-2 15,3 0-1-15,1 0-2 0,1 0-1 16,5 2-2-16,-4-2-2 15,8 2-1-15,5 1-1 16,-2-2-1-16,12 1-1 16,-5-1 2-16,9-2 2 15,5 4 0-15,0 1 4 16,2 2 0-16,-4 2 1 16,-2 1 0-16,-4-2 1 15,-2 1 0-15,-4 1 0 16,-4 0 1-16,-6-1 1 15,-1 0 1-15,-7-1 1 16,-1-1 0-16,-3 0 0 16,-1-2 0-16,-3-2 0 15,-1-1 0-15,1-2 0 16,-2-3-1-16,3-2 0 0,0 2-1 16,0-1-2-16,0 2-1 15,3-1 0-15,0-1-1 16,1 0 0-16,0-1-5 15,5-1-43-15,1 1-26 16,1-2-83-16,4 1-84 16,0-3 158-16</inkml:trace>
  <inkml:trace contextRef="#ctx0" brushRef="#br0" timeOffset="8627.054">24444 12432 911 0,'-4'0'405'0,"-1"6"-205"16,1 4-23-16,0 1-65 16,-3 1-20-16,-1 5-30 0,0 2-14 15,1 1-18-15,2 6-2 16,-1-2-7-16,0 3-3 16,4 2-5-16,-1-4-3 15,3 2-4-15,0-3 0 16,-2-5 0-16,0 0 0 15,0-1-1-15,1-3 1 16,-1-4 0-16,2 0-6 16,-4-6-44-16,-1-1-30 0,1-4-87 15,-1-1-62-15,4-2 143 16</inkml:trace>
  <inkml:trace contextRef="#ctx0" brushRef="#br0" timeOffset="9273.297">24316 12604 609 0,'-4'0'335'0,"0"0"-60"15,3 3-46-15,1-3-70 16,0 0-23-16,0 0-39 0,0 0-19 15,8 4-23-15,7 5-7 16,29 16-7-16,-26-16-4 16,1-4-5-16,1 0-5 15,-1-1-7-15,2-3-2 16,2-1-3-16,-1 0-1 16,2-4-2-16,-2-2-1 15,-2 1-2-15,-7-4-2 0,-1 2-4 16,-3 4-3-16,1 6-2 15,-2 3-3-15,-3 6 1 16,-1 0 2-16,-4 0 2 16,0 0 0-16,-1 1 1 15,0 1 0-15,1-2 0 16,4 2 0-16,-5-4 0 16,1 2 0-16,0 1 0 15,-1-3 0-15,7 1 1 16,-4-4 1-16,-2-3 2 15,1 0 2-15,-2-5 5 16,0 0 1-16,0 0 1 16,-1 0-2-16,1-7-4 15,1-9 0-15,9-29-4 16,-7 27-2-16,14 4-2 0,-9-1-2 16,3 1-1-16,2 2 0 15,-3 1 0-15,12 3-1 16,-4-2 6-16,8 4 5 15,0 0 5-15,-5 1 2 16,6 5-1-16,-6-1-2 16,-1 2-4-16,-3-2-1 15,-4 3-4-15,-2 0 6 0,-3 2-43 16,-4 1 456-16,0 2-324 16</inkml:trace>
  <inkml:trace contextRef="#ctx0" brushRef="#br0" timeOffset="10282.091">25338 12584 769 0,'37'-52'360'0,"-31"42"-156"16,-2 0-32-16,-4 3-71 16,0 5-25-16,-1 6-27 15,0 1-8-15,0-5-8 16,0 0 2-16,0 2-4 0,-3 16-6 16,-5 35-8-16,6-26-3 15,-1 4-4-15,0-2 0 16,-2-3-2-16,1-3 0 15,-2-3 0-15,2-2 1 16,-1-3 0-16,1-1 0 16,0-6 1-16,0 0 1 15,1-7 0-15,2 0 2 16,2-4-35-16,-2 2-21 0,1 0-65 16,0 0-51-16,1 0 102 15</inkml:trace>
  <inkml:trace contextRef="#ctx0" brushRef="#br0" timeOffset="11024.901">25315 12516 534 0,'-8'7'312'0,"1"-4"-35"15,2-3-52-15,5 2-63 16,-4-4-37-16,4 2-44 0,0-1-16 16,0 0-17-16,0 0 1 15,17-5 0-15,30-9-5 16,-23 14-14-16,3-4-5 15,6 3-10-15,2 2-2 16,5-3-3-16,0 3-2 16,0 0-2-16,-5 0-2 0,-1 4-1 15,-8 0 0-15,-5 3-1 16,-3 0 1-16,-12-1-3 16,0 6 1-16,-6 0 3 15,-4-1 1-15,-7-2 3 16,-2 2-2-16,-7-1 0 15,0 1-1-15,-4 2-1 16,-6-5 2-16,-9-3 0 16,6 4 0-16,-2-5 0 15,3 1 0-15,7-5-1 16,0-3 0-16,7 0-1 16,2 1 0-16,6 3-2 15,3-1-2-15,5 1-3 16,-2-2-3-16,4 1-2 15,0 0 0-15,0 0 1 16,0 0 3-16,0 0 2 0,0 0-1 16,1 0 0-16,9 9 1 15,0 2 0-15,32 28 0 16,-28-25 1-16,2 0 1 16,3 2 0-16,1-3 0 15,-2-1 0-15,0 1 0 16,2-1 1-16,2 2 0 15,-7-3 1-15,1-2 1 0,-6-2 0 16,-3-3 0-16,3 0 0 16,-3-2 1-16,0-2 0 15,-6-1-15-15,-1-4-60 16,0-3-61-16,1-2 77 16</inkml:trace>
  <inkml:trace contextRef="#ctx0" brushRef="#br0" timeOffset="11951.636">25898 12595 479 0,'12'-36'307'16,"-8"27"-34"-16,3 0-62 16,-3 4-25-16,-3 1-37 15,-1 2-9 1,0 1-34-16,0 1-15 0,0 0-21 0,-1 0-12 16,0 0-12-16,-1 6-6 15,-2 10-11-15,-11 31-6 16,9-19-3-16,2-2-2 15,-3 1-4-15,1 2-1 16,2-3-6-16,-1-2 0 0,2-2-2 16,-1-5 1-1,1-1 1-15,-2-5 1 0,3-4 3 16,2-2 5-16,0-7 4 16,1-4 0-16,-1 5-5 15,-1 0-5-15,1-23-6 16,3-29 0-16,4 25-5 15,0-4-5-15,5-1-6 16,2 1-2-16,6 5 2 16,0-1 4-16,4 0 5 15,3 3 1-15,3 1 1 16,1 4 0-16,-1 9-1 16,-3 3-1-16,-8 11-1 15,-2 7 0-15,-7 7 0 16,0 6 2-16,-5 1 2 15,-5 4 0-15,4 2 1 0,-8-5 1 16,4 3-1-16,0-3 1 16,-7-2 0-16,5 2 0 15,-8-4 0-15,0 0 1 16,10-4-1-16,-3 1 1 16,0-2-2-16,1-1 2 15,-4-3-1-15,-2-5-17 0,6-1-67 16,2-1-37-1,0-7-159-15,0 1 173 16</inkml:trace>
  <inkml:trace contextRef="#ctx0" brushRef="#br0" timeOffset="12259.666">25977 12611 577 0,'1'0'341'0,"3"-2"-12"16,4 0-74-16,6 2-44 15,4-4-25-15,4 5-45 16,6 1-19-16,-9-1-42 0,3 5-13 15,-2-1-21-15,-2-2-12 16,5 2-13-16,-3-5-6 16,-5 1-3-16,-3 1 16 15,-4-3-39-15,-3-1 425 16,7 0-311-16</inkml:trace>
  <inkml:trace contextRef="#ctx0" brushRef="#br0" timeOffset="13303.517">26517 12873 471 0,'35'5'268'0,"-34"-3"-57"16,-1 2-46-16,0-1-28 15,-1-3-26-15,0 0-10 16,0 0-24-16,-2 7-5 16,0 8-8-16,-4 29-9 15,2-29-10-15,0 3-8 16,-3-2-14-16,-1-2-3 16,3 0-6-16,1-1-3 0,-3-7 9 15,0 0-51-15,0-3 26 16</inkml:trace>
  <inkml:trace contextRef="#ctx0" brushRef="#br0" timeOffset="16071.109">27317 12552 408 0,'0'-1'204'0,"0"0"-61"15,0 0-23-15,0 0-38 16,0 0-11-16,1 0-19 16,1-2-1-16,1 2-2 0,-3 0-1 15,1 0 4-15,-1 0 3 16,0 0 4-16,0 0 0 15,0 0 1-15,0 1-2 16,0 0-3-16,0 0-1 16,0 0-7-16,0 0-1 15,-1 0-6-15,0 0-6 0,-1 0-9 16,-9 3-4-16,-6 0-6 16,-30 8 0-16,27-7-1 15,-4-1-1 1,1 1-2-16,2-3-3 0,3 5-5 15,1-1-2-15,-2 2-2 16,3 2-2-16,3-3 1 16,5 4 1-16,6-1-1 15,-3 0 0-15,0-5-2 16,-1-2-1-16,6 4-2 16,2-2-1-16,6 1-1 15,4 1 0-15,2-2 0 16,1 3 2-16,5 2 4 15,0-3 2-15,2 4 1 16,-3-2 0-16,1-2 1 16,-4 3 0-16,0 1 0 0,-3 0 0 15,-7 2 0-15,0-2 1 16,-7 2 2-16,-4 1 0 16,-4-2 0-16,-2 3 0 15,-1 0 0-15,0-1 1 16,-2 1 0-16,-2-4 2 15,3-1 1-15,-7-2 0 0,2-5 2 16,4-2 1-16,-8-3 2 16,12-2 0-16,-3-3-2 15,-3-1-2-15,6-8-3 16,-4-1-3-16,3-3-3 16,6 0-5-16,2 6-24 15,0 4-27-15,7 4-82 16,0 4-81-16,3 2 136 15</inkml:trace>
  <inkml:trace contextRef="#ctx0" brushRef="#br0" timeOffset="16507.84">27550 12647 559 0,'-9'-1'327'0,"4"7"-23"16,1 0-98-16,1 4-63 15,-2 1-33-15,-5 1-41 16,7 4-15-16,-5 3-18 16,2 6-6-16,0 7-8 15,-2 1-1-15,-1 3-7 16,7 4-2-16,-3 1-3 16,2 0-2-16,1-7 0 15,-4-5 2-15,0-8-2 16,1 1 2-16,0-3-1 15,-1-4 1-15,0-6 2 16,-2-3 1-16,2-6-4 16,-1-1-20-16,1-10-47 15,-1-3-38-15,0-9-192 16,2-5 193-16</inkml:trace>
  <inkml:trace contextRef="#ctx0" brushRef="#br0" timeOffset="16957.148">27443 12657 717 0,'-8'-4'350'0,"4"1"-125"15,2 0-42-15,2 1-67 16,0 1-26-16,0 0-32 15,0 0-10-15,4-2-10 16,10-3-2-16,35-11 0 16,-22 17-4-16,0 6-7 15,3 3-4-15,-2 4-9 16,-5-1-1-16,-4 0-1 16,4 2 0-16,-11 0-2 15,0 2-1-15,-4-4 0 16,-7-1 1-16,1 1 2 15,-5-3 1-15,-6 1 2 16,0-3 0-16,-8-1 0 16,1 2-2-16,-3-3-2 15,-2 0-1-15,2 0-3 0,-4-1-1 16,0-3-2-16,3 4 0 16,-6-4-1-16,6 0-1 15,6-1-16-15,0-3-29 16,6 0-87-16,2-1-117 15,5 1 155-15</inkml:trace>
  <inkml:trace contextRef="#ctx0" brushRef="#br0" timeOffset="17421.158">28000 12620 609 0,'-1'-3'365'0,"-3"8"-20"15,-3 2-109-15,-5 5-69 16,0 2-30-16,-5-2-33 16,3 2-13-16,3 4-31 15,1-2-12-15,4 2-20 16,3-2-7-16,3-1-12 15,1-1-1-15,5-1-3 0,3-2 0 16,5-1 2-16,1-3 1 16,5-3 3-16,-3-3 0 15,1-8 1-15,0-3 1 16,-6-6-3-16,1-3-1 16,-4-2-3-16,0 1-1 15,-1-3-2-15,-7-1-2 16,-1 3 0-16,-4 0-1 0,-4 5-1 15,6 7-1-15,-6 3-4 16,0 2-2-16,3 7-2 16,-7 2 1-16,1 2 0 15,-5 5 0-15,1 1-23 16,-1-1-27-16,-2 4-62 16,4-3-53-16,2 0-146 15,7 0 202-15</inkml:trace>
  <inkml:trace contextRef="#ctx0" brushRef="#br0" timeOffset="17954.652">28317 12582 586 0,'2'0'375'0,"-2"2"3"16,-4 4-182-16,-2 5-6 15,-1 4-47-15,-2 2-22 0,1 4-41 16,1 0-22 0,-1 0-30-16,2 2-6 0,1-4-11 15,2 0-1-15,-1-4-2 16,4-4-1-16,0-4 3 15,3-3 3-15,0-5 5 16,-1-4 1-16,-2 4-3 16,0-1-2-16,3-4-6 15,6-14-1-15,16-32-3 16,-17 22-1-16,8 3-7 16,3 0-2-16,2 5-2 15,0 6-1-15,-3 0 4 16,0 8 0-16,-2 6 1 15,5 5-2-15,-7 4 1 16,3-1 0-16,-6 11 1 16,-6-5 1-16,8 10 2 15,-10-2 1-15,4 1 0 0,-6 0 0 16,-2-2 1-16,-1-1 1 16,-5-2 0-16,4-1 1 15,2-5 1-15,-4-2 5 16,1-4-23-16,2-3 0 15,-4-1 8-15</inkml:trace>
  <inkml:trace contextRef="#ctx0" brushRef="#br0" timeOffset="18704.934">28822 12469 526 0,'2'-6'322'16,"-1"4"-47"-16,-1 3-90 16,-1-1-31-16,0 0-43 0,0 0-10 15,-4 11-10-15,-2 6-9 16,-14 32-15-16,13-26-10 15,2 8-14-15,1 0-4 16,2 2-12-16,-2 0-6 16,1-4-8-16,1-3-3 15,0-4-1 1,3 0 0-16,-1-7 0 0,-1 0 1 0,2-6 0 16,-1-2 0-16,-1-6-13 15,0-1-26-15,1-1-58 16,0 0-40-16,0-1-105 15,-1-5-82-15,-2-8 201 16</inkml:trace>
  <inkml:trace contextRef="#ctx0" brushRef="#br0" timeOffset="18972.206">28685 12620 529 0,'-7'-1'310'0,"5"1"-34"16,2 0-40-16,0 0-61 16,0 0-18-16,0 0-30 15,0 0-16-15,13 2-30 0,5 0-19 16,29 6-26-16,-24-5-10 16,0 2-11-16,0-1-3 15,-2-2-3-15,-2-1 0 16,-1-1 0-16,-1-1 2 15,3-3-49-15,-3-1-51 16,2-1-397 0,-3-1 329-16</inkml:trace>
  <inkml:trace contextRef="#ctx0" brushRef="#br0" timeOffset="19587.767">29295 12604 674 0,'2'-3'362'16,"-1"1"-101"-16,1-3-65 15,-3 4-16-15,0 0-34 16,0-1-13-16,0 1-36 15,0 1-17-15,-15 3-25 0,-26 8-11 16,25-5-17-16,1 2-8 16,-2-1-11-16,2 7-3 15,-3 3-4-15,1 1-1 16,1 1 0-16,0 0 0 16,7 0-1-16,3-1 1 15,4 0-2-15,10 1 1 16,-7-2 1-16,6-2-1 15,4-4 1-15,-1-2 0 0,6-6 0 16,-4-3-7-16,6-8-25 16,-4-2-14-16,5-7-37 15,0-1-8-15,2-5 2 16,0-4-1-16,-1-2 7 16,0-3 9-16,-1 0 18 15,-4 0 16-15,1 8 28 16,-4 5 7-16,-9 8 0 15,1 6 0-15,-6 10 1 16,-2 3 3-16,-2 8 16 16,-3 5 11-16,1 0 8 15,-2 1 4-15,4 5-9 16,-1-3-6-16,3-1-9 16,1 1-4-16,1-4-5 0,1-1 0 15,2-1-1-15,0-2 0 16,2-5 0-16,0-3 2 15,3-7-53-15,3-2-86 16,6-9 88-16</inkml:trace>
  <inkml:trace contextRef="#ctx0" brushRef="#br0" timeOffset="20840.855">29571 12599 490 0,'-5'-5'338'0,"2"5"43"16,-2 2-140-16,2 7-73 15,0 1-24 1,2-6-30-16,0 1-15 0,-2 20-34 16,-5 1-10-16,-1 0-19 15,1-4-6-15,-1-1-10 16,4 1-6-16,0 0-6 15,4-3-1-15,3 0-2 16,-2-2 2-16,0-8 0 16,1-1 2-16,-6-7 5 15,4-4 0-15,4-4-1 16,-3-4-2-16,10-7-7 0,0-4-9 16,4-9-30-16,5-1-23 15,7-4-49-15,1 0-11 16,3 1 16-16,0 4 21 15,-2 7 50-15,-1 4 19 16,-6 6 11-16,-5 4 18 0,-2 10 29 16,-3 0 8-16,-3 10 15 15,-2 2-7-15,-6 3-12 16,-3 5-5-16,-3 2-7 16,0 3-10-16,1-1-14 15,-2-1-5-15,3 0-3 16,3-1-1-16,1-2-1 15,2-3 1-15,5 1-1 16,-1-4 0-16,5-2 0 16,1-2 1-16,3-6 2 15,1-4 1-15,6-11 0 16,5-3-4-16,3-4-20 16,6-4-7-16,-8-2-3 15,-4-2-1-15,-1-1 17 16,-7-2 3-16,-1 4 4 15,-4 0 3-15,-4 11 1 0,-2 4 3 16,-10 7 2-16,1 3 4 16,-9 4 12-16,0 3 6 15,0 7 7-15,-6-1 0 16,6 3-9-16,-6 0-5 16,4-1-8-16,2 2-3 15,0-2-2-15,3 2-2 16,3-3-2-16,0-2-1 15,6 1-1-15,2 1-2 16,4 1 0-16,4 0 1 16,-2-2 0-16,10 0 0 0,1-5 2 15,-1-3 0-15,5-5 0 16,-2-6-14-16,9-8-31 16,7-4-14-16,7-3-6 15,-1-1 13-15,-4-2 32 16,-1-1 13-16,-3 1 6 15,-3 0 0-15,-6 4 0 16,-1 5-1-16,-7 6 1 16,-10 2 3-16,-7 6 17 15,-7 0 7-15,-10 7 11 16,0 2 4-16,-2 7-10 16,2 6-4-16,-1-5-6 15,4 4-5-15,2-2-7 0,3-1-3 16,5 0-4-16,4 0-2 15,3-1 0-15,3-1-1 16,3-1 1-16,2-1 1 16,2-5 0-16,2 0 2 15,1-6 1-15,0-3 0 16,6-6 1-16,-2-7-1 16,4-2-4-16,-5-3-1 15,-4 0-2-15,3-1 1 0,-16-3 0 16,3 0 1-16,-3 0 0 15,1 2 1-15,2 4-2 16,-7 2-1-16,-6 4-3 16,-5 4-1-16,-4 2-1 15,7 2-1-15,-10 3 2 16,0 3-1-16,-3 1 1 16,-5-1 1-16,0 5-3 15,3-1 0-15,3 6-4 16,3 2-23-16,3-2-49 15,2-1-37-15,5 0-122 16,3-1-79-16,8 1 203 16</inkml:trace>
  <inkml:trace contextRef="#ctx0" brushRef="#br0" timeOffset="21718.934">30770 12612 1029 0,'2'-13'489'0,"0"4"-191"16,0 6-62-16,-4 0-68 16,0 5-36-16,1-2-44 15,0 0-21-15,-5 3-28 16,-10 7-7-16,-27 36-10 15,27-27-5-15,0-1-6 16,2 3-3-16,4 0-4 16,3-1-1-16,2 0-1 15,6 0-1-15,4-3 0 16,4-1 0-16,5-4 3 16,0-6 2-16,7-6 4 15,-1-4 0-15,5-8 0 16,2-2-14-16,7-6-33 15,4-1-14-15,-1-4-20 16,1-1 11-16,-9-3 28 0,0 0 13 16,-2 4 18-16,-4 4 1 15,-4 8 0-15,-7 3 1 16,-13 2-3-16,2 6-2 16,-8 7 2-16,-5-1 2 15,1 9 11-15,-5-1 5 16,2 2 1-16,1 2 0 15,7 1-7-15,1-1-1 16,1-1-4-16,10 4-1 16,-1-2-2-16,-5-2 0 0,4 0 1 15,-1-3 1-15,1-4 2 16,8 1 0-16,7-5 3 16,-5-3 1-16,11-6 0 15,4-5-2-15,0-4-3 16,4-3-2-16,-2-5-1 15,0-3-1-15,1-7-1 16,3-3 0-16,4-1-3 16,1 1-3-16,-2 9 0 15,-3 6-1-15,-8 12 1 16,-6 4 2-16,0 9-2 16,-5 5 0-16,-5 3 1 15,3 8-1-15,-7 2 2 16,-4 0 2-16,-2 3 2 0,-1-3 0 15,-6-2 1-15,-5 0 1 16,-1-3 2-16,-2 0 0 16,-2-3 2-16,7-1 6 15,-10-6 10-15,-4-4 6 16,0-4 5-16,-9-3-2 0,-1-3-9 16,-2-1-4-16,-2 2-8 15,5-1-2-15,8 3-5 16,2-3 1-16,8 0-2 15,1-1 12-15,6-2 0 16,5 1 250-16,7 1-191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2.14286" units="1/cm"/>
          <inkml:channelProperty channel="T" name="resolution" value="1" units="1/dev"/>
        </inkml:channelProperties>
      </inkml:inkSource>
      <inkml:timestamp xml:id="ts0" timeString="2017-04-11T21:31:05.7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18397 6844 0,'0'18'110,"18"17"-95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5.71429" units="1/cm"/>
          <inkml:channelProperty channel="T" name="resolution" value="1" units="1/dev"/>
        </inkml:channelProperties>
      </inkml:inkSource>
      <inkml:timestamp xml:id="ts0" timeString="2018-07-24T17:29:20.047"/>
    </inkml:context>
    <inkml:brush xml:id="br0">
      <inkml:brushProperty name="width" value="0.05292" units="cm"/>
      <inkml:brushProperty name="height" value="0.05292" units="cm"/>
      <inkml:brushProperty name="color" value="#0000FF"/>
    </inkml:brush>
  </inkml:definitions>
  <inkml:trace contextRef="#ctx0" brushRef="#br0">24400 13351 0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19:49:26.403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14745 3061 301 0,'0'-2'160'0,"0"1"-37"16,4 0-53-16,-4 0-15 15,0 0-11-15,0 0-2 0,4-1-7 16,12-6 6-16,17-10 15 15,-29 15 10-15,-3 1 16 16,-1-1 0-16,-1 2-16 16,0 0-11-16,0 0-15 15,0-1-2-15,-10-2 3 16,0 0 0-16,-19-15-1 16,17 11-4-16,1 1-9 15,-2 0-4-15,-2 1-8 16,-1-2-3-16,-5 2-4 15,0 0-3-15,-1 0 0 16,-1 2-2-16,2 0 2 16,-2-2 1-16,1 4 1 15,-2-1-1-15,-4-2 0 16,0 4-1-16,-4-2-3 0,-2-1 1 16,5 1-1-1,-2-1-1-15,-1 2-1 0,2 2 0 16,-2-1-1-16,1 2 0 15,1 0 1-15,0 1-1 16,-1 1 1-16,4 0-1 16,1-1-1-16,-1 4-1 15,2 1 1-15,-4 1-1 0,-1 3 1 16,-3-3 0-16,1 7 0 16,1-1 0-16,-1 3-1 15,0 1 0-15,-3 4 1 16,-2 3 0-16,0 0 2 15,-3 4 0-15,7-2 2 16,3 0 0-16,2 2 1 16,0-3 0-16,4-1-2 15,-3 0 1-15,1-6-1 16,3 4-1-16,-1-3 0 16,5-2 0-16,2 3 0 15,1-1 0-15,0 0 0 16,-1 0-1-16,1-2-1 15,-1 1-1-15,9 1-2 16,0 1-2-16,7 1-1 16,2 2-1-16,7 4 0 15,3-2 2-15,4 4 3 0,4 2 1 16,2-4 2-16,-4-1 1 16,8-1 2-16,0-1 1 15,7 2 2-15,7-4 2 16,-3 2 3-16,4-1 2 15,-1 1 4-15,1 3 0 16,6 0-1-16,1 0-1 16,3-2-2-16,-1-2 2 0,1-2 6 15,0-3 7-15,5-2 16 16,0-4 6-16,-2-9 14 16,-1-1 1-16,-2-7 2 15,2-7 0-15,1-5-6 16,-23-4-1-16,23-4-12 15,-4-1-8-15,2 0-15 16,23-1-6-16,-27 5-8 16,-5 1-3-16,-3 5-3 15,-2-3 1-15,-2 5 0 16,5 0 3-16,-11-3 12 16,3 2 3-16,-3-2 6 15,0-1 0-15,2 2-8 16,-3-1-2-16,-1 4-6 15,1-4 0-15,-1 1-4 0,-7-4-1 16,-5-7-1 0,4 1 0-16,-6-5-1 0,1 3 1 15,0-2-1-15,-5-1 0 16,1 1 0-16,-2 1 1 16,-4 1 3-16,1 3 3 15,-6 0 1-15,-5-2-2 0,1 0-2 16,-12-3-4-16,3 1-2 15,-3-4-1-15,-4 2-1 16,4 1-1-16,-12-3 0 16,4 7 0-16,-6-2-1 15,-3 3 0-15,-1 2 0 16,-3-2 0-16,-1 7-2 16,0 1 0-16,-7 6-2 15,2 3-1-15,2 3 2 16,0 1-1-16,0 3 1 15,0 0 0-15,-12 3 1 16,12 1 1-16,5 1-1 16,2 1 0-16,9 2-1 15,-9 3 0-15,4 3 1 16,3 1 0-16,5 1 1 16,5-4 0-16,12-1-30 15,0-4-47-15,7-4-105 0,8-1 110 16</inkml:trace>
  <inkml:trace contextRef="#ctx0" brushRef="#br0" timeOffset="2136.574">24558 7282 228 0,'0'-1'177'16,"4"-4"10"-16,4 3-27 15,0-3-8-15,2-4-8 16,29-25-4-16,-30 25-8 16,5 3-2-16,-8 0-9 15,7 1-6-15,-3-2-7 16,-1 1-6-16,4-1-13 16,-10 2-8-16,-2 2-19 15,-1 3-13-15,-1 0-20 16,0 0-6-16,0 0-11 15,0 0-1-15,-5 16-4 16,-23 36 0-16,5-20-1 0,-1 2 1 16,-3 6-3-16,0 0 1 15,-3-2-1-15,1-1 0 16,-2-7 0-16,2 2 0 16,2-5-1-16,-1-2 1 15,6-5 0-15,3-4 1 0,6-6 1 16,3-1 3-16,6-9 7 15,3-1 2-15,0-9-1 16,5-3-3-16,6-8-8 16,2-1-4-16,8-2-2 15,1 2 0-15,3 5-1 16,-3 1 0-16,-3 7-1 16,0 5-1-16,-4 4-1 15,0 7 0-15,1 5 0 16,0 0 0-16,1 2 3 15,3 2 0-15,7-1 1 16,4-1 0-16,5-2 0 16,0-4 1-16,-5-5 0 15,4-3 0-15,3-2 1 16,-2-4 1-16,1-1-1 0,-5-1 0 16,-5-1 0-16,-2 2-2 15,-1 0-26-15,-3-1-50 16,-5 5-199-16,-2 2 181 15</inkml:trace>
  <inkml:trace contextRef="#ctx0" brushRef="#br0" timeOffset="2568.941">25091 7109 838 0,'2'-11'429'15,"4"2"-141"-15,2 4-96 16,2-1-21-16,1 5-68 15,-8 2-28-15,-4 6-45 16,-2 6-13-16,-6 9-5 16,-1 4-1-16,-7 15 1 15,-6 5 0-15,-6 11-1 0,-3 4 0 16,-2 0 4-16,-2 3 1 16,-3-7 6-16,1-6-1 15,1-2-3-15,0-5-2 16,7 1-7-16,2-3-1 15,5-7-1-15,6-5 0 16,2-9 0-16,3-8 0 0,6-6 1 16,4-5-1-16,2-4-75 15,3-4-60-15,-3 5 78 16</inkml:trace>
  <inkml:trace contextRef="#ctx0" brushRef="#br0" timeOffset="11533.654">5782 4333 266 0,'-1'-2'205'0,"0"-1"23"16,1 0-71-16,0 2-24 16,0 0-26-16,0 0-13 15,0 1-18-15,0 0-5 16,0 0-14-16,0 0-8 16,-1 0-17-16,-1 0-9 15,-1 1-4-15,-14 9 2 16,-34 37 0-16,31-25-1 0,-8 9-8 15,5 4-5-15,-2 5-3 16,2 4 0-16,13 5-2 16,-11 1 0-16,3 1 2 15,0 3 6-15,-7-3 9 16,15 2 3-16,10 5-3 16,7 0-4-16,16 1-9 15,-3-2-1-15,1-5 0 16,0-5 0-16,-3-5 2 15,11-6 1-15,10-7 19 16,-1-4-27-16,0-10 6 16</inkml:trace>
  <inkml:trace contextRef="#ctx0" brushRef="#br0" timeOffset="12965.946">20323 4393 353 0,'30'-17'219'0,"-29"13"-28"16,-3 1-69-16,2-1-26 0,-2 3-31 15,1 0-9-15,1-1-10 16,0 1-2-16,0 0-12 15,0 1-5-15,0 0 2 16,0 0 5-16,0 0 14 16,1 4 5-16,9 15-1 15,17 33-6-15,-8-12-14 16,4 11-7-16,2 11-11 16,3 4-3-16,-8-4-3 15,-4-2 0-15,-9-2 1 16,-5 0 14-16,-9 4 23 15,-8 0 8-15,-14-7 15 16,-1 0-5-16,-11-10-6 16,-2-5-3-16,3-5-8 15,-6-9-6-15,3-6-10 0,2-9-2 16,3-11-29-16,8-4-53 16,9-7 35-16</inkml:trace>
  <inkml:trace contextRef="#ctx0" brushRef="#br0" timeOffset="14964.794">4895 4610 476 0,'4'-5'300'0,"-4"-1"-54"15,-4-2-57-15,3 3-35 16,0 2-44-16,5-2-12 16,0 5-31-16,-2 4-11 15,-4 0-16-15,1-4-4 16,0 0-3-16,-5 13-5 16,-4 10-9-16,-13 26-3 15,3-25-2-15,8 3-2 16,-4-4 7-16,-3-1 5 0,2-6 4 15,-8-5 2-15,8-3-5 16,-1-4-4-16,7-4 2 16,3-2-1-16,5-7-7 15,6-5-5-15,3-5-12 16,8-3-3-16,4 3-3 16,2 4 0-16,2 3 3 15,2 5-3-15,3 6 0 16,-5-2 0-16,5 12-2 15,-10 2 0-15,-3 9 1 16,5 8 1-16,-14 1 5 16,7 6 1-16,-12 4 2 15,-6 1 1-15,-3 8 1 16,-8-1 0-16,-3-1 1 16,-7 0 2-16,-14-11 2 15,-5 0 2-15,-8-8 5 0,-5-7 3 16,10-7 2-16,5-7 1 15,7-13-3-15,4-5-3 16,-6-9-5-16,4-1-2 16,8-4-7-16,7 0-1 15,12 3-7-15,5-1-3 16,7 6-6-16,3 3-1 0,11 5-3 16,-1 3 2-16,13 9 5 15,4 2 2-15,3 11 7 16,8 2 7-16,2 7 8 15,-2-2 0-15,6 1 2 16,-3 0-5-16,-15-8-2 16,-2 0 2-16,-13-9 2 15,5 0 0-15,3-5-1 16,-3-6-33-16,5-9 19 16</inkml:trace>
  <inkml:trace contextRef="#ctx0" brushRef="#br0" timeOffset="34171.036">6329 12564 249 0,'8'-7'208'15,"-1"1"26"-15,-5-3-59 16,1 2-18-16,-3 0-14 16,0-1-5-16,-2 7-11 15,0-2-7-15,3 5-38 16,-1-2-20-16,0 0-25 0,0 0-11 16,0 2-9-16,-3 12-2 15,-3 0-4-15,-7 32-1 16,3-29-2-16,2 1-2 15,0 2-1-15,-11 0-1 16,-5 3 0-16,1 3-1 0,-6 2-1 16,0 3 0-16,-1 0 1 15,-1-1-1-15,2 3-1 16,7-5 1-16,8-4 0 16,2 0-1-16,3-3-1 15,-1 3 0-15,6-4 0 16,2 0 0-16,5-5 0 15,10-4-1-15,-4-1-1 16,-3-1 1-16,10-6 1 16,-6-2 0-16,16 0 0 15,6-3 0-15,5-1 0 16,3 0 1-16,-2-2 0 16,-4 2 1-16,-5-2 0 15,-3-2-1-15,-3 1 1 16,2 1 0-16,-9-3 0 15,-1 2 0-15,-3-10 2 16,-2 4-32-16,-1 2-180 0,-4 0 150 16</inkml:trace>
  <inkml:trace contextRef="#ctx0" brushRef="#br0" timeOffset="34555.236">6229 12776 719 0,'-1'-2'327'0,"-1"1"-142"16,1 0-23-16,1 0-57 15,0 0-7-15,3 1-20 16,12 1-4-16,29 6-6 16,-25-4-4-16,3-3-7 15,2 0-4-15,2-2-13 0,-8-3-7 16,4 1-15-16,-1-1-6 15,-1-1-6-15,0 0-2 16,-3 0-4-16,-4 0 5 16,-6 1-106-16,2 2-119 15,-1 3 142-15</inkml:trace>
  <inkml:trace contextRef="#ctx0" brushRef="#br0" timeOffset="35021.409">6315 12450 599 0,'0'-1'341'0,"6"0"-89"15,3 1-50-15,0-2-39 16,10-2-45-16,-3-1-20 15,6-2-22-15,6-1-9 16,0 3-14-16,2-1-3 16,4 3-3-16,2-1-1 15,2 0-7-15,4 2-6 0,1-3-12 16,-5 0-5 0,-8-2-7-16,-2 1-2 0,-12-2-3 15,7 5-1-15,-4-2 15 16,-2 1-64-16,5 4-104 15,-3-1 105-15</inkml:trace>
  <inkml:trace contextRef="#ctx0" brushRef="#br0" timeOffset="35777.14">7148 12289 481 0,'37'-8'306'16,"-32"7"-35"-16,-1-2-50 16,-1 1-28-16,-3 1-48 15,0 1-25-15,0 0-49 0,-1 0-19 16,-1 0-24-16,1 0-4 15,-8 3-8-15,-5 10-2 16,-25 31-4-16,26-26-2 16,5 0-2-16,4 1-1 15,3-4-1-15,1 2 0 16,5-6 0-16,2 1 0 16,8-3 2-16,1-5 0 0,3-4 0 15,0-4 2-15,2-5 0 16,-1-3 0-16,-3-4 0 15,0 1 1-15,-11-7 1 16,-3 2 3-16,4 2 8 16,-4-1 2-16,0 4 1 15,3 4 0-15,-12 1-8 16,0 6-3-16,-2 2-6 16,-7 2-3-16,-4 3-4 15,-4 0 0-15,-9 4-1 16,4-3-1-16,0 0-4 15,1 0-38-15,7 0 266 16,3-1-178-16</inkml:trace>
  <inkml:trace contextRef="#ctx0" brushRef="#br0" timeOffset="36886.68">7205 13145 521 0,'2'-2'316'16,"-5"-1"-54"-16,0 1-78 15,2 1-39-15,0 0-49 16,1 1-18-16,0 0-27 16,-1 0-4-16,0 0-17 15,1 2-4-15,0 10-7 0,0 1-3 16,0 29-4-1,-6-28-2-15,8 0-4 0,-5-2-1 16,3-4 1-16,-2-3 0 16,-2-3 6-16,4-2 2 15,0-2 1-15,0 1 1 16,0 0-5-16,3-9-2 16,4-6-3-16,12-34 0 15,-18 27-2-15,-1 2-2 16,-3 3-2-16,3 6 0 15,-6 9-4-15,-2 0-3 0,-2 7-2 16,-9 0 0-16,-3 8 4 16,0 5 2-16,-4 3 3 15,5 2-1-15,-4 1 0 16,8 0 1-16,2 0-1 16,4 1 1-16,16 0-1 15,-8 0 0-15,0-1 0 16,3-1-1-16,-2 0 0 15,3-2 1-15,8-4-1 16,-13 0 1-16,20-3 1 16,5-3 0-16,4-4 1 15,18-5 1-15,-13-2 1 16,-1-4 1-16,-5-2 0 0,0 1 0 16,-9-5 0-16,0-1-1 15,-1 1 23-15,-6-3-29 16,-1 2-332-16,9-2 256 15</inkml:trace>
  <inkml:trace contextRef="#ctx0" brushRef="#br0" timeOffset="37437.574">7376 13243 868 0,'-1'-1'365'0,"0"0"-213"15,0 0-17-15,0 0-55 16,0 1-11-16,1 0-18 16,0 0-4-16,14 1-10 15,4 1-2-15,25 2-6 16,-27-4-1-16,-4-1 3 15,-2-2 0-15,-3 0-1 16,2-3-5-16,-10 0-6 16,5-3-3-16,0 0-1 0,-2 2 4 15,7 0 3-15,-17 1-1 16,6 4-4-16,-3 0-6 16,-2 2-8-16,6 3-2 15,-15 5-1-15,0 1 1 16,-4 3 0-16,0-1 0 15,3 2 0-15,2 1-1 0,0 2 0 16,4 1 0-16,5 1 0 16,-2-3 0-16,6 2 0 15,-1 2 0-15,3-3 0 16,2 3 0-16,5-3 0 16,4 1 1-16,5-5 0 15,0-2 1-15,2-4 0 16,0-5 0-16,7-1 1 15,-8-2 1-15,-7-8-1 16,5 1 0-16,-4-8-3 16,7-4 0-16,7-2-91 15,-6-4-242-15,0 1 229 16</inkml:trace>
  <inkml:trace contextRef="#ctx0" brushRef="#br0" timeOffset="37805.051">7800 13107 773 0,'-5'-10'435'15,"1"5"-58"-15,3 3-128 0,-2 5-95 16,-7 1-42-16,1 7-53 15,5 3-10-15,-4 3-16 16,2 3-7-16,1 4-9 16,-10 0-5-16,4 3-4 15,4 3 1-15,-5-1-3 16,12 2 0-16,-7-2-1 16,0-4 0-16,3-3 0 15,-5 0-1-15,6-10 1 16,-2-2 0-16,3-6 0 15,-5-6 1-15,7 1 4 16,2-6-21-16,2-4-63 16,8-1-65-16,-3-10-249 15,0-3 251-15</inkml:trace>
  <inkml:trace contextRef="#ctx0" brushRef="#br0" timeOffset="38074.028">7986 13111 916 0,'0'-1'437'16,"-1"2"-183"-16,1 5-52 15,-1-6-61-15,0 0-36 0,-3 6-25 16,-7 11-12-16,-16 37-20 16,16-29-4-16,0 2-9 15,2 4-5-15,-2 2-8 16,2 3-5-16,0-2-7 15,-1-3-3-15,5-4-2 16,-2-4-1-16,7 3-1 16,5-5 9-16,-3-12-20 15,4-3-60-15,7-16 51 16</inkml:trace>
  <inkml:trace contextRef="#ctx0" brushRef="#br0" timeOffset="38675.238">8719 12678 651 0,'0'0'345'0,"-2"0"-85"0,3 2-38 16,-1-2-72-16,0 0-22 16,0 0-31-16,18 1-12 15,44 2-13-15,-26-3-8 16,6 2-9-16,2 0-4 16,-2 1-11-16,0 3-6 15,-2-3-11-15,-2 2-3 16,-7 1-7-16,-10-4-2 0,-10-2-1 15,-4 0 0-15,-4-3-1 16,-1 1 18-16,-2-2-95 16,-1 3 280-16,0 0-174 15</inkml:trace>
  <inkml:trace contextRef="#ctx0" brushRef="#br0" timeOffset="39003.27">8734 12886 675 0,'0'1'370'15,"-1"-3"-51"-15,2-1-86 16,-1 3-49-16,0 0-38 15,15 0-48-15,35 6-13 16,-29 1-19-16,7 4-8 16,3 0-8-16,-1-2-5 15,0-5-5-15,1-2-6 16,-4 0-14-16,1-2-4 0,-5-1-8 16,-1-2-2-16,-7-3 9 15,-4 3-15-15,-4-1 102 16,-1-2-74-16</inkml:trace>
  <inkml:trace contextRef="#ctx0" brushRef="#br0" timeOffset="41404.305">9908 12596 368 0,'4'-4'287'0,"-2"1"7"16,-1 1-74-16,-1 1-40 16,0 0-64-16,0 1-20 15,0 0-43-15,-1 0-11 16,-1 0-9-16,1 0-1 0,0 10 0 16,-1 3-1-16,-12 26-1 15,4-21-3-15,-4 2-6 16,-4 3-3-16,-7 5-6 15,0 3-3-15,-4 3-2 16,1 2-1-16,6 4-2 16,-8-5 0-16,7 2-1 15,6-3 0-15,4-5 0 16,4 0-1-16,-4-6-1 16,2-4 0-16,2-2 0 15,5 2-1-15,4-4 1 16,2-2 0-16,9 0 0 15,-6-5 0-15,9-1 0 16,2-1 0-16,-1-4 1 16,17 0 0-16,-2-2-1 0,-1-3 0 15,2-3 0-15,-1-1 1 16,3-1 0-16,1-2 0 16,-5 1-1-16,-5 0 0 15,-4-1 0-15,-6 2-1 16,1 0-18-16,-2 5-46 15,-6-1-255-15,-3-1 219 16</inkml:trace>
  <inkml:trace contextRef="#ctx0" brushRef="#br0" timeOffset="41787.789">9761 12877 513 0,'-3'-2'326'0,"-1"0"-50"15,7 2-88-15,-3 0-26 16,0 0-64-16,0 0-11 16,11 0-15-16,5 1-9 15,32 2 8-15,-27-6 3 16,4 2-4-16,3 1-5 16,-1-2-14-16,1 0-11 15,0-2-14-15,2 0-7 0,-3 0-10 16,-3-2-2-1,-3 0-4-15,-4-1-1 0,-3-1-34 16,-2 1-52-16,-4-1 55 16</inkml:trace>
  <inkml:trace contextRef="#ctx0" brushRef="#br0" timeOffset="42220.444">9875 12569 699 0,'-4'-3'357'16,"2"0"-99"-16,2-1-57 15,0 3-50-15,0 0-35 16,0 1-44-16,6-2-10 16,15 2-15-16,30-2-4 0,-16 1 3 15,8-2-1-15,-1 0-1 16,-3-3-1-16,-7 2-7 15,1 0-2-15,-6-4-8 16,4 1-5-16,-5-2-8 16,-2 1-3-16,-4 1-6 15,-1 3-2-15,-5 4-2 16,-1 0-2-16,-4 2-47 16,-3-2-59-16,0 1 70 15</inkml:trace>
  <inkml:trace contextRef="#ctx0" brushRef="#br0" timeOffset="42841.748">10682 12297 791 0,'0'0'383'0,"-2"0"-136"16,-3-1-31-16,3 1-67 16,1 0-34-16,0 0-51 15,0 0-18-15,0 0-17 16,-4 2-6-16,-5 3-6 16,-6 2-1-16,-18 23-5 15,30-18-1-15,-1 0-4 16,6 0-2-16,2-1 0 15,2-4 0-15,4 1 0 0,3-2 2 16,-3-4-1-16,4-2-1 16,-2-3 1-16,2-1 0 15,-1-5 0-15,-1-1 1 16,5-3-1-16,-5-1 0 16,0 1 0-16,-7 5-1 31,-2 4 2-31,0 1-1 0,-3-11 13 0,1 0 3 0,-9 6 2 15,0 2 1-15,-3 3-15 16,-9 1-4-16,9 2-3 16,-7 1-1-16,0 2-1 15,7 1-2-15,-8 0 16 16,6 0-38-16,3 3-351 16,-2-3 280-16</inkml:trace>
  <inkml:trace contextRef="#ctx0" brushRef="#br0" timeOffset="44128.395">10652 13140 271 0,'0'-1'187'0,"0"0"30"16,-2 0-25-16,2 0-28 15,0 0-5-15,0 0-13 16,0 0-7-16,0-1-20 16,0 1-19-16,0 0-39 15,0 0-20-15,0 0-23 16,0 0-4-16,0 1-5 15,0 0-1-15,0 0-2 0,0 9-2 16,2 2 0-16,-2-3-1 16,3 26 0-16,-3-28 1 15,0-5 2-15,4 1 1 16,-4-2 2-16,0-1 0 16,0 0-1-16,0 0-2 15,0 0-1-15,0-3 1 16,0-8-1-16,0 0-1 0,9-26-1 15,-8 26-2-15,-1 3-1 16,-5 3-2-16,-1 3-2 16,-5 3-2-16,-2 5 1 15,-1 0 0-15,-6 6 2 16,4-1 1-16,-10 4 1 16,2 2 0-16,0 0 1 15,0 2-1-15,6-1 0 16,1 1 0-16,6 1 0 15,2 2 0-15,4 1 0 16,2-2-1-16,3-4 1 16,1 2-1-16,6 0 2 15,2 1 0-15,1 0 0 16,2-1 1-16,0-10 0 16,1 0 1-16,7 4-1 15,2-6 0-15,0 4 0 0,0-7 1 16,-4-5 1-16,2-4 0 15,2-5 1-15,5 3 3 16,-3-5 0-16,-1 3 2 16,-5 0-3-16,-2-1-2 15,0 6-2-15,-5-1-2 16,0 4 0-16,-8 1-1 0,1 2-1 16,0 2-1-16,-4-3-21 15,0 0-44-15,-2 0-114 16,1 0-108-16,0 0 174 15</inkml:trace>
  <inkml:trace contextRef="#ctx0" brushRef="#br0" timeOffset="44853.664">11116 13195 548 0,'8'-6'330'0,"-10"3"-18"0,1 0-64 16,0 1-54-16,0 1-30 15,0 0-45-15,0 1-18 16,-10 0-35-16,-5 2-8 15,-33 10-15-15,23-5-7 16,0 3-13-16,-3 3-5 16,2 2-8-16,3 0-2 0,2 3-5 15,2-1-1-15,6 2-1 16,3-1 0-16,5 2 1 16,0-1-2-16,3-1 0 15,3 1 0-15,1-3 0 16,3-2 1-16,4-3 0 15,1-2 0-15,3-1 0 16,-2-7 1-16,2-5 0 16,2-3 0-16,2-5-1 15,6-1-1-15,0-7-1 16,5-2-1-16,2-8 1 16,-4-1 1-16,7 0 1 15,-9-2 1-15,-5 8 1 16,-3 4 0-16,-12 6 0 15,-4 4 1-15,-1 8-4 0,-5 2 0 16,-5 4 0-16,9 6-1 16,-13 1 1-16,8 2 1 15,-2 4-1-15,-2 2 0 16,5 0 0-16,-3 1 0 16,7-1 0-16,3 2-1 15,1 1 0-15,10 1 1 16,3 1 0-16,-6-7 0 15,5-3 0-15,-5-4 0 0,5-4 0 16,-2-2 0-16,4-6 0 16,0-2 0-16,-7-7 19 15,10 1-36-15,-5-6-60 16,3-4-43-16,1-5-191 16,0-4 202-16</inkml:trace>
  <inkml:trace contextRef="#ctx0" brushRef="#br0" timeOffset="45871.219">11394 13076 785 0,'-3'-5'406'0,"-5"1"-115"0,4 3-56 16,-2 1-77-16,3 2-33 15,3-2-47-15,-1 0-14 16,-1 4-26-16,-7 12-9 16,-18 30-10-16,16-28-3 15,0 5-6-15,1 4-2 16,-2-1-2-16,0 1-2 0,2 2 0 16,1-2-1-16,4-1 0 15,-4-1 1-15,7-3 0 16,-6-5 0-16,4-10 1 15,4-1 1-15,-3-12-9 16,3-1-20-16,3-10-55 16,0-5-37-16,-3-5-84 15,1-1-26-15,3 2 22 16,1 2 34-16,3 7 94 16,0 3 45-16,-5 5 50 15,-1 3 21-15,-2 4 49 16,2 2 24-16,-2 0 9 15,0 0-7-15,0 0-26 16,10 1-17-16,3 3-14 16,33 11-5-16,-28-12-12 15,4-1-2-15,3-1-4 0,2-1-1 16,4-6 6-16,0-1 0 16,-2-7-1-16,1-2-4 15,-3-3-13-15,-4-5-6 16,-2-2-4-16,-1-1 0 15,-8-8-2-15,1 0 1 16,-3-6-2-16,-1 1-1 16,2 11-3-16,-5 5-4 15,0 14-3-15,-6 2-3 0,-3 9-4 16,3 7 2-16,-3 6 0 16,-2 7 2-16,-2 4 2 15,0 5 0-15,-6 5 1 16,-2 0 0-16,0 4 0 15,1-1 1-15,-2 3 0 16,8 0 0-16,-11 0 2 16,3-1-1-16,0 0 0 15,-4-4-1-15,7-4 1 16,-1-4 0-16,3-13 1 16,5-3 2-16,-1-12 3 15,3-6 1-15,3-10 0 16,2-8-4-16,9-7-5 15,4-3-3-15,9-1-3 16,3 4 0-16,0 5 3 16,3 4 1-16,-9 8 2 0,-4 2 0 15,-1 6 1-15,1 6 0 16,-1 2-1-16,1 3-1 16,-1 5 1-16,-3 1 0 15,-1 3 1-15,-3 4 0 16,-2 0 0-16,-1 4 0 15,-1-1 0-15,1 2 0 16,-6 0 0-16,-3-1 0 0,-3-1-1 16,-3-4 1-16,3 3 0 15,-3-6 1-15,4 0 0 16,-1-4 1-16,2-7-2 16,5 0 1-16,2-9-22 15,-2 5-36-15,0 0-79 16,5-12 82-16</inkml:trace>
  <inkml:trace contextRef="#ctx0" brushRef="#br0" timeOffset="46288.966">12095 13216 832 0,'5'0'411'0,"-10"2"-145"16,-1 1-41-16,5 5-55 0,-14 0-36 15,7 3-37-15,-9-1-18 16,-7 4-29-16,4 0-10 16,-3 2-16-16,4 2-6 15,8-1-7-15,0 2-3 16,6 0-2-16,1-4-3 16,4 3-1-16,5 0 1 0,5-3-1 15,4 0 2-15,6-9 1 16,0-1 1-16,7-7 0 15,-6-5 1 1,2-3-1-16,-2-4 0 0,-6-8 0 16,1 0 0-16,-4-7 1 15,-5 3 0-15,-5 1 2 16,1 2 0-16,-8 0 1 16,2 4-2-16,3 5-4 15,-10 5-2-15,-3 7-4 16,-2 3-2-16,-6 5-3 15,2 4 0-15,-4 5 10 16,-3-1-20-16,-4 6 15 16</inkml:trace>
  <inkml:trace contextRef="#ctx0" brushRef="#br0" timeOffset="47551.944">12551 13006 444 0,'18'-8'265'0,"-8"-6"-16"16,11 4-29-16,-11 0-35 16,-5 0-20-16,3 10-44 15,-6-2-29-15,-1 6-48 16,0 4-13-16,0 5-12 16,-1 6 0-16,-3 3-2 15,-5-1-2-15,1 5-2 16,-1 2-3-16,0 2-3 15,6 4-2-15,-9 0 0 16,1 0-1-16,-1 1 0 16,0 0 1-16,5-5-2 15,-3 4 1-15,3-4 0 16,-2-2-1-16,4-6 2 16,1-8 0-16,0-8 5 15,1-4 3-15,-1-2 3 16,2-1 0-16,0 0-4 0,0-1-2 15,-4-25-3-15,-4-27 0 16,5 22-3-16,1 2 0 16,0 5-3-16,-2 3 0 15,-1 5-1-15,-4 1-2 16,0 9-3-16,-3 2-1 16,-4 5 0-16,3 3 1 15,-2 5 1-15,1 1 2 0,2 4 0 16,-1 3 0-16,1 1 1 15,7 2-1-15,2 1 0 16,4 2 0-16,1 0 0 16,1 0 0-16,5-3 1 15,3 3 0-15,5-5 1 16,1 1 0-16,4-2 0 16,1-6 1-16,4 0 2 15,0-5-1-15,6-5 2 16,0-4 0-16,-1-10 2 15,1-4-2-15,0-4 3 16,3-3 0-16,6 1 0 16,1-1 0-16,-8 0-1 15,-4 5-1-15,-10 1-2 16,-4 4-1-16,-10 5 20 16,-2 0 5-16,-7 2 9 0,-5 2 5 15,-5 1-18-15,-3 0-6 16,-3 4-8-16,0-1-3 15,1 3-3-15,0 2-1 16,0 4-2-16,4 2 0 16,-2-1 1-16,7 3-1 15,1 1 1-15,-1 1 0 16,10 6 0-16,1 1-1 0,6 2 2 16,8 0-2-16,3 3 2 15,-2-7 0-15,11 1-1 16,-1-3 2-16,1-6-1 15,4 1 0-15,-2-5-1 16,-2-6-1-16,1 0-3 16,-5-4 454-16,0-8-340 15</inkml:trace>
  <inkml:trace contextRef="#ctx0" brushRef="#br0" timeOffset="48742.31">13474 13030 515 0,'0'0'284'0,"0"0"-38"15,0 0-28-15,0 0-45 16,0 0-23-16,0 0-43 15,0 0-20-15,0 0-25 16,0-1-3-16,0 1-5 16,0 0-3-16,0 0-9 15,0 0-7-15,0 0-13 16,0 0-5-16,0 0-4 16,0 0-2-16,3 0 0 0,0 0-1 15,-2 0-1-15,-1 0 1 16,0 0-1-16,0 0-1 15,0-2-1-15,0 1-2 16,0 0-1-16,0 0-1 16,7 0-2-16,-4 0 0 15,-3 0 0-15,2 0 1 16,-1 0-1-16,0 0 0 0,3-1 0 16,-3 1 0-16,-1 0-1 15,1 0 0-15,-1 0 0 16,5 0 0-16,14 0-1 15,25-1 0-15,-10 1 0 16,5-3 0-16,3-1 1 16,3 5 0-16,3-5 0 15,-2 4 1-15,-1 0 0 16,-3-3 0-16,-8 1 0 16,-11-3 1-16,-9 2 0 15,3-1 1-15,-15 0 1 16,0 1 1-16,1 2-2 15,-4 2 1-15,-1 0-2 16,1 0-1-16,0 0 0 16,-3 0 0-16,-3 0-1 15,4 0 0-15,2 0 0 0,-1 0 0 16,1 0 0-16,-7 4 0 16,7-4-1-16,0 0 15 15,0 0-53-15,0 0-47 16,-1 0 59-16</inkml:trace>
  <inkml:trace contextRef="#ctx0" brushRef="#br0" timeOffset="50072.096">15076 12739 385 0,'6'-4'290'0,"-1"2"5"15,0 1-103-15,-6 1-28 16,0 0-63-16,0 0-20 16,0 0-28-16,0 0-13 15,-2 2-9-15,-3 11 2 16,-1 5 0-16,-15 27 1 15,12-26-2-15,3 1-2 16,-6 5-2-16,6 2-2 0,-3 1-9 16,-5 3-3-16,-6-5-6 15,0-1-3-15,0 1-1 16,3-4-1-16,1 0 0 16,2-2-1-16,-2-3 0 15,1 1 0-15,7-4-1 16,-1 0 1-16,5-1-1 15,2-2 0-15,3-1 0 16,3 1 0-16,6 0 2 16,1-2-1-16,4 0 0 15,0-4 1-15,4 2-1 16,1-1 0-16,-2-1 1 16,5-1 0-16,-1-3 2 15,0-1 9-15,8-4 15 16,-2-4 5-16,5-2 5 15,2-1-8-15,-2 0-16 16,-2 1-7-16,-5 2-6 0,-6 2-1 16,-4 4-3-16,-5 2-1 15,-3 0-27-15,-5 2-49 16,-2 5 53-16</inkml:trace>
  <inkml:trace contextRef="#ctx0" brushRef="#br0" timeOffset="50433.532">14969 13076 458 0,'9'-7'280'0,"-1"4"-7"15,-3-3-40-15,7-2-44 16,-1 3-24-16,7 1-40 16,1 4-19-16,6 0-22 0,1-1-10 15,2-2-10-15,4 1-10 16,-2 0-21-16,-3-4-7 15,-2 1-13-15,-2-3-3 16,-2 0-5-16,-1 2-2 16,-3-8-10-16,3 1-37 15,-5 0 31-15</inkml:trace>
  <inkml:trace contextRef="#ctx0" brushRef="#br0" timeOffset="50851.746">15077 12736 478 0,'-3'-6'323'15,"8"2"46"-15,3 0-121 16,4-3-68-16,1 2-31 16,5-3-52-16,8-1-16 15,3 2-25-15,4-1-7 16,3-1-9-16,1-1-6 15,7 1-12-15,4 1-5 16,-5-3-7-16,-5 3-3 0,-8 1-4 16,-10-2-1-16,0 9-2 15,1 0-2-15,0 2-16 16,-1 5-32-16,-6-4-98 16,-2 1 95-16</inkml:trace>
  <inkml:trace contextRef="#ctx0" brushRef="#br0" timeOffset="51455.732">16048 12364 782 0,'-1'0'427'16,"-1"0"-128"-16,0 0-117 16,-8 2-41-16,2 0-74 15,-5 1-16-15,-23 13-22 16,28-12-7-16,6 4-10 16,2 0-5-16,-5-1-1 15,3 2-2-15,1 4-1 16,-4-5 1-16,5 2-2 15,4-2 1-15,5 1 0 16,2 1 0-16,7-5 2 16,-2-3-1-16,-2-6 2 15,7 1-1-15,-4-6 0 16,2-2 0-16,-4-3 0 16,-2-5 0-16,-4 3 1 0,-2 2 1 15,-6 0-1 1,-2 4-1-16,-4 1 5 0,-3 1 1 15,-8 3 1-15,0 3 0 16,-4 2-7-16,-1 0-2 16,1 2-2-16,-2 1-1 15,-1-1 2-15,8 3 1 16,-2-3-88-16,-1 0 65 16</inkml:trace>
  <inkml:trace contextRef="#ctx0" brushRef="#br0" timeOffset="52868.827">15786 13564 76 0,'-1'0'67'0,"0"0"16"16,0 0-12-16,0 2-32 15,0 5-13-15,0-1-17 16,0-1-4-16,1-1-2 15,0-1 24-15,0-2 44 16,0 1 28-16,0-2 53 16,0 0-3-16,0 0-6 15,2 1-9-15,5 1-22 16,2-1-5-16,-2-1-10 16,3-1 0-16,0 0-1 15,-7 0-3-15,-1 0-6 16,0-2-8-16,-2 2-11 0,2-1-5 15,2-3-10-15,-3 1-4 16,0 0-10-16,-1 2-4 16,0-2-13-16,-1 1-5 15,0 2-7-15,-12-7-3 16,-7 3-3-16,-27 4 0 16,26 11-3-16,-2 0 1 0,-1 0-2 15,0 3 1-15,0 2 0 16,0 0-1-16,5-1 0 15,5 2 0-15,7-1 0 16,5 0-1-16,1 0 0 16,-4-1 0-16,5 0 1 15,5-3 0-15,6 1-1 16,5-4 1-16,5-6 0 16,1-2 0-16,4-7 0 15,-2-5 2-15,7-6 0 16,0-4 0-16,1-4 0 15,9 0 1-15,-10-2-1 16,-4 1 1-16,-9 1 0 16,-11 2 0-16,-4 1-1 15,-3 6 0-15,-1 5-2 0,-3 3-4 16,1 11 1-16,-1 3-1 16,-3 4 1-16,2 5 2 15,-8-5 0-15,4 4 0 16,3 1 0-16,-3-1 0 15,8 4 0-15,-1-1 0 16,0 0 0-16,3-3 1 16,1 1 0-16,7 1 0 0,2-4 0 15,1 0 0-15,6-4-1 16,-6-2 1-16,4-3-34 16,-2-2-31-16,0-5-107 15,-2-2-93-15,2-5 165 16</inkml:trace>
  <inkml:trace contextRef="#ctx0" brushRef="#br0" timeOffset="53367.776">16179 13486 632 0,'0'1'350'0,"-5"3"-62"15,-1 7-58-15,-1 0-77 16,-1-2-34-16,-2 2-43 0,3-1-14 15,0 8-20-15,-1-5-5 16,1 7-11-16,-6-3-5 16,1-2-6-16,2 6-4 15,0-7-3-15,8 5-2 16,-5-7-2-16,-2-3 1 16,9-1 0-16,-2-7 3 15,5-2 2-15,6-3-1 16,-2-8 0-16,9 1-3 15,1-7-4-15,2-4-2 16,9-1-1-16,-3-1-2 16,5 0 0-16,0 1 0 0,-4 6 3 15,4 0 0-15,-2 10 0 16,1 4 1-16,-6 3 0 16,-2 5-1-16,-8 4 0 15,-9 3 0-15,-1 3 0 16,-3 2 2-16,0 2-1 15,-3 3 1-15,0 4 0 16,-3-6 0-16,-2 1 0 16,1-3-1-16,-3-4 0 15,4-1 1-15,3-4 1 16,3-3-1-16,2-4 2 16,3-4-1-16,1-5-22 15,3-3-38-15,6-7-130 16,-1-4 120-16</inkml:trace>
  <inkml:trace contextRef="#ctx0" brushRef="#br0" timeOffset="53799.329">16686 13483 804 0,'-1'7'421'0,"-1"-5"-142"15,-4 8-78-15,-4-1-50 0,-2 1-48 16,-3 3-15-16,3 2-35 15,-1-2-12-15,0 2-15 16,0 5-6-16,1-4-5 16,3 2-1-16,-2-2-4 15,4 0-3-15,5-1-1 16,0-4-2-16,6 2 1 16,2-3 0-16,5-1 0 15,2-1 0-15,4-7 0 16,0 2 1-16,1-8-1 15,2-2 1-15,-3-4 0 16,1-5-1-16,0-2 1 16,-4-3-1-16,2-1 0 15,-9-3 1-15,-3 0-2 0,-4 0 1 16,-6 5-2 0,-2 2-2-16,-3 11-2 0,-1 3-4 15,-1 5 0-15,2 5 0 16,-1 0 1-16,0 2 0 15,1 2 1-15,0-4-14 16,4 4-83-16,0-1-71 16,7 1 100-16</inkml:trace>
  <inkml:trace contextRef="#ctx0" brushRef="#br0" timeOffset="54683.617">17354 13231 865 0,'19'-13'434'0,"-14"6"-128"15,5 3-113-15,-4 4-84 16,-4 5-31-16,-3 3-35 15,-10 3-6-15,-3 9-9 16,-3 4-9-16,-5 12-10 0,0 7-1 16,-1 5-3-16,0 2 0 15,5-3-1-15,3-2 0 16,4-8 1-16,-3-1-2 16,6-7 1-16,-2-3 1 15,3-4 0-15,3-3 0 16,1-6 1-16,0-2 1 15,2-7 8-15,0-4 2 16,1-8 0-16,1-6-1 16,0-7-8-16,-1-4-1 0,-2-4-2 15,-2-2-1-15,-4 5-4 16,-3 3-3-16,-2 10-4 16,-3 4-1-16,-5 9 1 15,0 3 1-15,-4 7 2 16,0 2 1-16,5 4 1 15,0 0 0-15,11 6 1 16,-3-3 0-16,3 0 0 16,2 0 1-16,3-3-1 15,4 3 0-15,9 1 0 16,0-2 1-16,2 0-1 16,10-3 1-16,1-5-2 15,10-2 1-15,11-8-1 16,0-5 1-16,6-8 0 15,1-2 1-15,-5-4 1 0,8 2 0 16,-6-1 1-16,-3 2 1 16,-4 1-1-16,-12 2 0 15,-6 0 3-15,-5 0 2 16,-10 1 3-16,-5 0 1 16,-4 0 1-16,-7 1-1 15,-7 0-1-15,-2 4-2 0,-2 3-1 16,0 3-2-16,2 3-1 15,0 1 0-15,1 4 0 16,2-2-1-16,1 5 1 16,3 0 0-16,2 2-1 15,4 4 0-15,6 0 0 16,3 1 1-16,6 2 1 16,6 0 1-16,3-5 3 15,8-1-1-15,11-3-1 16,-1-5 0-16,8 0-2 15,-6-5-1-15,-2-6 1 16,2-4-2-16,-4-5-1 16,2-1 12-16,0-1-48 15,-6 2-65-15,-7 4 68 0</inkml:trace>
  <inkml:trace contextRef="#ctx0" brushRef="#br0" timeOffset="69364.104">7433 14853 394 0,'2'-7'233'0,"3"0"-31"16,0-1-32-16,0 0-53 15,2-1-6-15,-2 3-3 16,0 2-7-16,-2 1-14 15,0 3-16-15,-3 0-22 16,0 0-5-16,-1 0-1 16,-2 8-1-16,-2 11-5 15,-15 31-4-15,6-27-9 16,-6-1-3-16,-4 4-6 16,4 0-4-16,-6 1-3 15,-2 4-1-15,2 0-2 16,-4 2-1-16,0 5-1 15,1 3 0-15,-5-1-1 0,2 1 1 16,6-5-1-16,3-3 0 16,5-1 0-16,3-4-1 15,4-5 1-15,2 0-1 16,7-5 1-16,2-5 0 16,7-1 1-16,5-1 0 15,5-5 2-15,5 0-1 0,6-5 0 16,3 1 0-16,5-2-1 15,0 0 0-15,3-4 0 16,-5-3 0-16,-4-3 0 16,3-1-1-16,-1 0 0 15,3 1 0-15,-4 1-2 16,-8-3 0-16,-6 3 1 16,-4 0-12-16,-3 5-105 15,1 4-125-15,-9 2 149 16</inkml:trace>
  <inkml:trace contextRef="#ctx0" brushRef="#br0" timeOffset="69733.563">7332 15104 446 0,'-8'-3'301'0,"12"3"33"16,-4 0-108-16,2 0-73 15,-2 0-26-15,0 0-35 16,13 3-7-16,14 0-10 15,25 2-1-15,-19-5-8 16,2-1-10-16,-1-4-14 16,4-1-7-16,3 0-12 15,-2 0-5-15,-2 0-8 16,-7 1-3-16,-12 3-3 16,-2 0-1-16,-4 2-42 15,-3 1-100-15,3 2 95 16</inkml:trace>
  <inkml:trace contextRef="#ctx0" brushRef="#br0" timeOffset="70183.219">7443 14703 780 0,'-2'-2'395'0,"2"-1"-112"15,0 1-75-15,0 1-77 16,0 0-34-16,0 0-43 16,9 0-9-16,15 0-9 15,32-1-3-15,-16 4-2 16,6 0-1-16,1 0 2 16,1-2-1-16,-3-2-4 15,3-2-4-15,1-5-7 0,-1-1-2 16,-2-1-4-16,-8-1-2 15,-1 2-2-15,-1 1-1 16,0 2-3-16,-5 3 20 16,-2 2-139-16,-7 2-180 15,-7 7 199-15</inkml:trace>
  <inkml:trace contextRef="#ctx0" brushRef="#br0" timeOffset="71417.05">8444 14621 576 0,'-1'-1'319'0,"0"-1"-74"16,-1 1-92-16,-3 0-39 15,1 0-40-15,2 1-10 16,1 0-16-16,-1 0-2 16,1 0-1-16,0 0-3 15,0 0-2-15,0 0-3 16,0 0-7-16,0 0-4 16,1 0-11-16,0 0-2 15,14 7-5-15,31 7-3 0,-27-17 0 16,1-3-1-16,-1 0 1 15,-2-1 0-15,-1-1 0 16,-2-3 1-16,-7 2-4 16,0-1 15-16,-6 2 20 15,-3 2 3-15,-4-2 7 16,-5 2-15-16,-7 2-21 16,-2 2-5-16,-1 3-4 15,-1 1-1-15,-2 1-1 16,3 4 1-16,-3-3-1 15,3 1 41-15,6 0-121 16,2 1-77-16,10 1 109 16</inkml:trace>
  <inkml:trace contextRef="#ctx0" brushRef="#br0" timeOffset="72479.803">8187 15576 339 0,'0'-2'265'15,"3"-1"28"-15,3-2-80 16,-2 1-18-16,7-1-52 16,17-12-26-16,-33 17-45 15,6 5-19-15,-8 1-19 16,1 4-3-16,6 6-11 16,-8 1-5-16,11 5-6 15,-1-1-1-15,-2 1-2 16,4-5 0-16,-4-1 1 0,0-4 2 15,-2-8 3-15,2 0-3 16,-2-7 29-16,2 2 2 16,0 0-1-16,3-8 2 15,3-13-30-15,7-31-4 16,-12 24-3-16,-1 3-2 16,4 3-1-16,-2 4-1 15,-1 7 0-15,-1 2-3 0,-9 6-2 16,-6 3 1-1,-5 3-1-15,3 6 2 0,-1 3 1 16,4 4 1-16,-11 4 0 16,-2 3 0-16,0 4 1 15,-1 3-1-15,7 6 0 16,4 3 0-16,3 2 0 16,2-5 1-16,6-1 0 15,0-4 0-15,6-8 1 16,1-2-1-16,6-5 0 15,1-1 0-15,8-8 1 16,2 1 1-16,7-4 1 16,1-2 0-16,2-3 1 15,3-3-1-15,3-1-1 16,-3-1 0-16,-8-2-1 0,-8-2 0 16,-5-3-18-16,8-1-64 15,2 2 56-15</inkml:trace>
  <inkml:trace contextRef="#ctx0" brushRef="#br0" timeOffset="73049.215">8409 15677 637 0,'-1'-1'326'16,"1"0"-100"-16,0 1-89 16,0 0-24-16,0 0-33 15,7 5-10-15,10-2-13 16,29 35-1-16,-29-31 2 16,2 0-3-16,0-7-8 15,0 0-6-15,3-6-9 16,-3-7-4-16,1 2-7 15,-1-7-2-15,-6-3-7 16,3 2-3-16,-11-3-3 16,-3 4 1-16,0 4 3 15,-5 1 2-15,-1 6 1 0,-9 2-1 16,-5 4-5-16,1 3-3 16,-7 5-3-16,3 2 0 15,-2 8-1-15,-1-1 0 16,2 6 0-16,0 1 0 15,0 2 0-15,3 0 0 16,6 4 1-16,1-4-1 16,7-3 1-16,-1-3 0 15,4-8-1-15,2 4 0 0,3-3 1 16,4 1-1-16,5 2 1 16,1-1 0-16,5-3 1 15,-1 2 0-15,-1-6 1 16,1-2 0-16,1-3 2 15,5 0-1-15,-3-3-1 16,2-1 1-16,5-7 25 16,-4 2-32-16,3-5 8 15</inkml:trace>
  <inkml:trace contextRef="#ctx0" brushRef="#br0" timeOffset="73465.758">9033 15452 819 0,'-3'0'443'0,"-5"0"-93"0,-2 5-190 16,-1 3-42-16,-1 5-53 16,1 2-16-16,-2 6-21 15,1 5-7-15,-1 8-6 16,1 3 0-16,2 6-4 16,-3 2 0-16,2-5-3 15,0-1 0-15,2-6-3 16,2-8 1-16,0 0 0 15,2-6-1-15,-3-7 3 16,4 2 1-16,-5-9 3 16,2-4 3-16,2-2-3 15,3-8 20-15,4 0-82 16,4-5-72-16,6-11 83 16</inkml:trace>
  <inkml:trace contextRef="#ctx0" brushRef="#br0" timeOffset="73754.33">9264 15446 1990 0,'-8'11'25'0,"2"-1"-3"0,-5 16 36 15,-3 2-4-15,4 9-2 16,3 5-3-16,-3 4-15 16,5 4-7-16,1-4-14 15,-8-3-2-15,10-4-4 16,-3-5 0-16,4-6 0 16,1-1 1-16,2-8 1 15,-3-6 2-15,-5-6-13 16,2-1-9-16,-5-6 7 15</inkml:trace>
  <inkml:trace contextRef="#ctx0" brushRef="#br0" timeOffset="74448.173">9939 15097 652 0,'-1'-1'353'0,"0"0"-77"16,-1 0-50-16,1 0-77 16,1 0-34-16,0-1-40 15,0 1-12-15,24-5-8 16,31 1 1-16,-17 8 1 16,3 0 0-16,1-2-4 15,-7 1-5-15,-4-1-14 16,0-1-7-16,-4 0-11 15,4-1-2-15,-6 0-4 16,-2-2 0-16,-7-1-2 16,-3 1 0-16,-6 1-5 15,-3 0-30-15,-4 1-117 16,0 0-109-16,-1 1 146 0</inkml:trace>
  <inkml:trace contextRef="#ctx0" brushRef="#br0" timeOffset="74847.017">9938 15288 532 0,'-5'3'310'16,"4"-1"-54"-16,1 0-73 15,0-2-29-15,0 0-20 16,0 0-11-16,1 0-22 16,15 5-7-16,32 30-1 15,-22-28 5-15,5-1 0 16,4-1 0-16,1 1-7 15,-2-2-9-15,1-3-19 16,0-1-15-16,0 0-23 16,1-3-8-16,-5 1-5 15,-4 0-2-15,-8 2 0 0,-4 1-1 16,-6-1 1-16,-2 0-37 16,-2 0 22-16</inkml:trace>
  <inkml:trace contextRef="#ctx0" brushRef="#br0" timeOffset="117707.837">12493 8348 489 0,'30'-16'328'16,"-28"17"-10"-16,4 1-126 16,-3-2-39-16,-3 0-64 15,-1 0-24-15,0 0-33 16,0 0-10-16,0 0-1 15,-1 0 1-15,1 0 4 16,0 2 1-16,-1 8-2 16,1 2-1-16,5 33-2 15,-1-26-3-15,2 2-4 16,-6 2-2-16,1 3-3 16,0-3 0-16,-1-2 0 0,-1 1 1 15,-3-5 0-15,2 2 2 16,-6-1 0-16,6 0 1 15,0-3-2-15,-3-5 0 16,1-4-1-16,-1-4 1 16,4-4 0-16,0-3-2 15,2 4-6-15,0 0-37 0,-1-7-168 16,0-4 142-16</inkml:trace>
  <inkml:trace contextRef="#ctx0" brushRef="#br0" timeOffset="118096.563">12350 8447 740 0,'-2'0'356'0,"-10"0"-134"16,23 1-41-16,-7 1-72 16,5 0-23-16,11 0-30 0,-9 0-9 15,2 1-7-15,3 1-4 16,6 6 5-16,-1-5 2 16,4 3 4-16,-2-2 0 15,-7-6-8-15,8 1-4 16,-6-3-8-16,1-2-3 15,1 1-8-15,-5-1-3 16,1 1-5-16,-2 1-3 0,-1 0-2 16,3 1-2-16,-4 0-1 15,1 1-3-15,-3 3-31 16,-6 3-39-16,-2-1-168 16,0-1 155-16</inkml:trace>
  <inkml:trace contextRef="#ctx0" brushRef="#br0" timeOffset="118958.05">13062 8290 736 0,'2'-2'393'0,"2"2"-117"0,3 5-121 16,-10-5-39-16,-1 9-64 15,0 2-13-15,-3 3-8 16,-1 1-2-16,0-1 0 16,-4 2 1-16,4 1-5 15,2 0-1-15,-2-3-8 16,5-3-2-16,-6-1-5 16,6-3-2-16,-4-3-1 15,3-1 1-15,0-4 4 16,4 1 0-16,0-2-1 15,0 1 0-15,0 0-7 16,0 0-1-16,4-15-1 16,33-27-1-16,-24 29 0 15,0 3-2-15,3 4 0 16,4 6 1-16,-1 1 0 16,-5 5 0-16,-1 3 0 15,1 1 1-15,-6 5 0 0,4 3 0 16,-3-1 2-16,-5 3 0 15,-2 4 0-15,-6-2 0 16,-8 2 2-16,2 1 1 16,-9-1 1-16,-1 1 3 0,4 2 6 15,-7-1 5 1,3-2 8-16,-4-4 3 0,-8-5 0 16,-1-6-5-16,0-8-6 15,5 0-2-15,4-15-5 16,0 1-2-16,8-9-6 15,4-2-3-15,7 2-2 16,5 0-3-16,-2 9-3 16,5 2 1-16,0 7-1 15,-4 3 2-15,9 3 1 16,-1 3 0-16,7 5-1 16,9 4 1-16,-4 2 2 15,1 1 0-15,6 3 1 16,4-3 1-16,-5 1 0 15,-1 0 0-15,-6-5 1 16,1-2-1-16,3-8 1 16,2-4 1-16,5-10 0 0,-5-4 0 15,2-3-1-15,-1-1-14 16,-3 6-90-16,-3 3 73 16</inkml:trace>
  <inkml:trace contextRef="#ctx0" brushRef="#br0" timeOffset="120640.237">24734 8505 362 0,'-1'-1'236'0,"0"0"10"0,1 0-42 15,0 0-46-15,0 0-19 16,0-1-25-16,0 1-11 16,0 0-23-16,-1 0-11 15,0 0-20-15,-1 0-2 16,1 1-9-16,-2 0-4 16,-13 5-13-16,-31 20-5 15,26-10-8-15,-4 0-2 16,-2 1-2-16,1 0-1 0,7-1-2 15,7-1 0-15,8 4-1 16,3-4 0-16,4 4 0 16,8-2 0-16,8-4 1 15,6-1 1-15,6-6 2 16,4-3 0-16,6-3 2 16,2-5 0-16,7-5 1 15,-3-2 2-15,-2-6 4 16,-6-2 2-16,-9-1 0 15,-5-2 5-15,-9-2 23 16,-5 6 9-16,-13-4 7 16,-7 1-2-16,-12 2-27 15,-5 1-10-15,-9 6-13 16,-7 3-3-16,-6 4-3 16,-8 3 1-16,9 3-1 0,3 1 1 15,6 1-2 1,8 2-1-16,11 3-14 0,8-1-385 15,18 7 297-15</inkml:trace>
  <inkml:trace contextRef="#ctx0" brushRef="#br0" timeOffset="124094.765">12300 9981 671 0,'-1'-1'348'0,"-1"0"-96"16,1 0-56-16,0 0-72 15,0 0-42-15,0 0-46 16,0 1-15-16,0 0-14 15,0 0-1-15,0 0-1 16,0 0-2-16,-1 6 0 16,0 8-1-16,-1 34-1 15,1-23 0-15,-4 2-1 16,1 4 2-16,-4 3-1 16,1 0 1-16,2-3 0 15,-2-4 0-15,5-10 1 16,-3-4-1-16,2-6 1 0,2-2 3 15,1-7 18-15,2 0 4 16,-1 1 3-16,0 0-3 16,5-25-17-16,12-28-4 15,-2 23-4-15,2-3-1 16,2 0-1-16,-3-1 3 16,0 6 5-16,-13 3 1 15,9 7 1-15,0 4-1 0,-2 8-6 16,8 2-2-16,-15 5-2 15,-3 2-2-15,-1 1 2 16,0-3 0-16,0 0 2 16,0 0 0-16,0 5 0 15,1 7-1-15,0 0-1 16,3 28 1-16,1-34-1 16,7 4 1-16,3-3 0 15,3-4 1-15,4-2 0 16,2-3 1-16,3-6 0 15,0 0 0-15,-2-7 1 16,-5 0 0-16,-9-1 0 16,5 0 1-16,0 4-1 15,0 1 0-15,-3 2-2 16,-7 3 1-16,-3 0 2 16,-4 1 9-16,-2 3 10 0,5-3 2 15,-7 4 1-15,2 1-9 16,-1 1-8-16,-15 4-3 15,-1 2-2-15,5 2-1 16,-8 3-1-16,4 1-1 16,2 5 0-16,-4 0 0 0,6 2-1 15,2 3-1 1,1-5 0-16,7 3 0 0,5-3 0 16,7 0 0-16,4 4 1 15,4-3-1-15,10 3 2 16,-9-4-2-16,5-2 2 15,-7-4-1-15,1-2 0 16,-1 1 1-16,-3-2-1 16,1 1 1-16,-8-8-1 15,4 0 0-15,1-1 7 16,-2-4-33-16,1-3-102 16,3-5-112-16,6-6 136 15</inkml:trace>
  <inkml:trace contextRef="#ctx0" brushRef="#br0" timeOffset="124861.283">13051 9899 648 0,'-1'-4'375'0,"3"-1"-72"16,-2 1-78-16,0-1-29 0,2 2-45 15,-2 2-20-15,-1 0-45 16,1 0-19-16,-1 1-28 16,0 0-12-16,0 0-13 15,0 0-3-15,-5 15-3 16,-14 32-1-16,13-24-2 15,-1 5 0-15,5 1-2 16,1 4 0-16,-4 0-1 16,6-1 0-16,-1-2 0 15,0-3 0-15,1-7 0 16,0 2 0-16,1-6 2 16,-1-4 1-16,-2-5 3 15,-5-4 2-15,2-5 0 16,-1 1-1-16,0-1-2 15,1-3-1-15,-3-2-1 0,0-2 0 16,3-2-2-16,-2-3 0 16,3-3 1-16,-1-5-1 15,-1-3-1-15,-2 3 0 16,0-4-1-16,-3 1-1 16,0 4 0-16,0 3-2 15,-2 7-2-15,-2 3 0 0,2 9-1 16,-3 3 1-16,-1 7-1 15,1 2 2-15,-5 1 2 16,1 5-1-16,1-1 2 16,1 3-1-16,6 2 1 15,3 0-1-15,7-1 0 16,2 0 1-16,1-4-1 16,2-3 1-16,5-2-1 15,2 2 1-15,7 0 0 16,-3 0 1-16,2-4 1 15,-2-2-1-15,-1-5 0 16,2 0 1-16,0-4 0 16,-9-3 2-16,9-4-1 15,1 0 0-15,3-4-2 16,8-4-1-16,-4-2-25 16,2-3-48-16,1-3-358 0,-3 1 300 15</inkml:trace>
  <inkml:trace contextRef="#ctx0" brushRef="#br0" timeOffset="125452.605">13164 9980 846 0,'-1'0'432'0,"-7"3"-130"15,-2 4-77-15,3 5-81 16,-10 1-34-16,11 6-37 16,0 0-14-16,-1 5-19 15,7 2-6-15,0 0-8 16,1-1-2-16,5-1-5 16,-4-4-3-16,1-3-5 15,3 1-1-15,-1-10-4 16,6 3-1-16,3-4 1 15,-5-5-1-15,7 2 1 16,-3-5 2-16,-2-5-1 0,4-2 1 16,1-4 0-1,0-3-3-15,1-11-1 0,0 1-1 16,-2-9-1-16,1 1 1 16,-1 3-1-16,0 2 0 15,-4 5 0-15,-3 4 0 16,-4 5 0-16,-2 2 0 15,-2 4 0-15,-1 4-1 16,-2 4-1-16,-2 0-1 0,4 0-1 16,0 0 0-16,0 0 2 15,-3 12-1-15,-1 6 1 16,-25 31-1-16,20-27 0 16,16 2 1-16,-11 0-1 15,5 0 1-15,7 2-1 16,-15-4 0-16,18-3 1 15,-9-3-1-15,2-3-1 16,11-1 1-16,-13-2-1 16,4 0-7-16,-2-8-67 15,0 0-35-15,4-2-114 16,-7-1-82-16,0 0 203 16</inkml:trace>
  <inkml:trace contextRef="#ctx0" brushRef="#br0" timeOffset="125995.884">13597 9980 547 0,'1'-5'410'0,"4"2"17"15,-13 3-185-15,0 5-47 16,-5 3-82-16,-10 2-15 16,12 9-23-16,-2 0-7 15,1 5-15-15,2 1-6 0,0 0-12 16,-1 0-5-16,4-2-11 15,6 1-3-15,1-2-6 16,6 0-1-16,6-2-4 16,-2-5 0-16,6-3-1 15,-3-1 0-15,6-4-1 16,2 1 2-16,-6-8 0 16,7-2 1-16,-2-4 3 15,0-10-1-15,6-2-2 16,-4-4 0-16,0-7-3 15,-2 5 0-15,-6-2 0 16,-3-2 1-16,-6 2 0 16,-1-1 0-16,-6 8 1 15,-1 6-1-15,-2 7-1 16,-3 2-1-16,-2 5-2 16,-1 4 0-16,-4 6 0 15,2 3 0-15,0 6 0 0,-2-2 1 16,3 5-1-16,1 1 1 15,5 1 0-15,3-2 1 16,7 0-1-16,4 2 1 16,5-3-2-16,1-2 0 15,1-4 0-15,-2-6 0 16,2-6 1-16,2 1-1 16,1-5 20-16,-7 3-42 0,7-11-85 15,3-3-50 1,0-5 71-16</inkml:trace>
  <inkml:trace contextRef="#ctx0" brushRef="#br0" timeOffset="126626.807">14210 9827 1019 0,'0'-4'468'0,"0"5"-208"16,0 4-74-16,0-5-66 15,-1 0-28-15,0 1-26 16,-2 15-13-16,-9 38-12 0,6-25-4 16,0 7-6-16,-1 2-4 15,0 5-8-15,2 0-3 16,1-1-2-16,3-2-3 15,1-9-2-15,1-3-2 16,2-5-2-16,-2-5 0 16,3-4 1-16,-1-3 1 15,-1-9 6-15,1-1 2 0,-2-7 1 16,-1 5 0-16,0 0-5 16,0-18-3-16,-2-34-4 15,-1 30-1-15,-6-5-2 16,-3 1-1-16,-1 5 0 15,-2 5-2-15,-8 2 1 16,5 8-1-16,-10 0 1 16,5 5 0-16,2 6 0 15,-8 3 1-15,10 9-1 16,-12 1 0-16,7 1 1 16,4 2-1-16,5 2-1 15,8 3 0-15,4-3 1 16,2-1 0-16,6-2 1 15,4-3 0-15,12-2-1 16,5 2 1-16,9-7 0 0,3 0 2 16,0-5 0-16,1-3 0 15,-1-1 0-15,1-5-1 16,-3-4 2-16,-2-2 1 16,-12-3-1-16,2-1 28 15,-3-4-73-15,-3 3 12 16,4-1 18-16</inkml:trace>
  <inkml:trace contextRef="#ctx0" brushRef="#br1" timeOffset="145018.516">4854 8501 403 0,'-1'-3'276'0,"1"-2"-6"16,-2 1-95-16,1 2-35 0,1 1-38 16,0 0-8-16,0 0-11 15,0 0 0-15,0 0 1 16,0 0 1-16,0 0 0 15,0 0-9-15,0 0-22 16,0 0-10-16,0-1-12 16,0 1-1-16,0 1 4 15,0 0-1-15,0 0-7 16,0 0-6-16,0 3-8 16,0 5-5-16,0 4-2 15,0 1-1-15,3 30-1 16,-5-27-1-16,1 3 0 15,-1 2 0-15,-4 3-1 16,4 1 2-16,-2-1-2 16,-1-1 1-16,3 1 0 15,2-1-1-15,-3-7 1 0,3 0-1 16,-3-8 0-16,-2-5 3 16,0-3 3-16,4-3 1 15,1 2 0-15,-1 0-9 16,1 0-63-16,0 0-38 15,2-7-176-15,2-2 173 16</inkml:trace>
  <inkml:trace contextRef="#ctx0" brushRef="#br1" timeOffset="145446.968">4727 8614 625 0,'-1'-1'349'16,"1"0"-95"-16,0 0-69 15,0 0-33-15,0 0-46 16,0 0-10-16,2 0-20 16,13 0-8-16,-2 0-14 0,35-2-5 15,-26 3 4-15,-6-1 2 16,10-2 1-16,-6-1 1 16,5 1-15-16,5-1-7 15,-6 3-11-15,-2-1-7 16,-4 1-8-16,-3 0-3 15,-3 0 0-15,-2-1-1 16,-4 0 0-16,1 2-1 0,3-1 9 16,-8-1-31-16,-1-1-89 15,-1-1-70-15,-1 4 93 16</inkml:trace>
  <inkml:trace contextRef="#ctx0" brushRef="#br1" timeOffset="145988.666">5247 8444 936 0,'6'-10'445'0,"-6"0"-181"16,0 2-25-16,1 7-79 15,0-1-31-15,-2 2-47 16,1 0-23-16,0 0-32 16,-1 0-8-16,1 0-6 15,0 10 0-15,-2 7 3 16,0 30 1-16,2-25-1 16,-7 0-1-16,3 2-5 15,-3 2-1-15,-4 1 1 16,10 2-2-16,-3-1-1 15,1-2-1-15,1-2-2 16,-4-2 0-16,3-2 0 16,2-5 0-16,1-6 1 15,-1-5-1-15,2-1 2 16,-1 0-2-16,0-3 5 0,0 0-14 16,0 0-72-16,0 0-62 15,0-1-200-15,0 1 208 16</inkml:trace>
  <inkml:trace contextRef="#ctx0" brushRef="#br1" timeOffset="156713.616">17130 8455 456 0,'-1'-33'284'0,"1"27"-43"15,-1 6-59-15,1-1-27 0,0 1-44 16,0 0-19-16,0 0-29 16,0 0-8-16,0-1-7 15,0 1 0-15,0 0-3 16,0 0-2-16,0 0-8 15,0 0-2-15,0 4-6 16,1 6-3-16,0 3-6 16,1 28-2-16,-4-23-5 15,0 1-2-15,-2 5-3 16,0 3 0-16,0 1-1 16,-1 2 0-16,2-1 0 15,0 1-1-15,3-2 0 16,0 0 0-16,0-5 0 15,-1-4 1-15,0-7 2 16,-1-3 2-16,1-4 6 16,1-1 5-16,1-4 1 15,-1-1-1-15,0 0-5 0,0 0-41 16,0-10-122-16,2-5-132 16,7-24 162-16</inkml:trace>
  <inkml:trace contextRef="#ctx0" brushRef="#br1" timeOffset="157149.098">16973 8586 502 0,'-2'0'287'0,"2"1"-45"16,0-1-38-16,0 0-59 16,0-1-16-16,0 0-18 15,0 0-8-15,9 0-16 16,1 0-9-16,7 0-5 15,27-1 0-15,-22 5-5 16,1-2-3-16,0 0-17 0,1 0-10 16,-13-1-15-16,11-2-4 15,0 0-8-15,-2-1-2 16,9 1-2-16,-9 0-1 16,-7-1 1-16,-1 1 1 15,-4-2 0-15,-3 2 1 16,1 0 1-16,1 2-25 15,-3-2-97-15,-2-1-83 0,1 5 110 16</inkml:trace>
  <inkml:trace contextRef="#ctx0" brushRef="#br1" timeOffset="158194.682">17454 8479 449 0,'0'0'252'0,"-1"0"-39"15,1-1-42-15,0 1-44 16,0 0-15-16,0 0-12 16,0 0-2-16,0-1-2 15,0-1 2-15,0 1-17 16,13 0-6-16,13-3-22 15,28-6-9-15,-23 7-9 16,-2-2-6-16,2 5-11 16,-5 0-4-16,-2-2-6 15,-2 2-2-15,-6 2-3 0,-1 4-2 16,-6 1-1-16,-5 1 0 16,-7 0 2-16,-2-1 1 15,-6 2 3-15,-3 0 0 16,-2 1-2-16,0 1 1 15,-6 0-1-15,2 0 0 16,-2-3 1-16,-1 0 1 16,0-5-2-16,3 0 1 15,5-2-2-15,-3-1 0 0,11 1-2 16,-1-1 0-16,5-2 0 16,2 1-1-16,1-1-2 15,0 1-1-15,0 1-2 16,0-1 0-16,0 1 1 15,0 0 0-15,8 0 2 16,4 1 0-16,3 0 1 16,26 7 0-16,-27-5 1 15,2 2-1-15,-2 0 0 16,-2 2 0-16,1 2 1 16,-1-3 0-16,-3 5 0 15,0 0 0-15,-5 0 0 16,-1 4 0-16,-3 0 0 15,-4 1 0-15,-5 3 1 16,-1 0-1-16,-3 2 2 16,-2 0-1-16,-3-2 3 0,-5-6-1 15,0 4 12-15,-2-2 8 16,-8-8 14-16,6 3 6 16,3-8-1-16,2-2-5 15,9 3-10-15,-4-3-3 0,-3-5-7 16,-3-7-3-16,-3-3-4 15,1-3-3-15,3 1-4 16,4 2-2-16,5 3 10 16,3 2-30-16,1 1-98 15,2 1 86-15</inkml:trace>
  <inkml:trace contextRef="#ctx0" brushRef="#br1" timeOffset="164842.725">4942 10048 378 0,'-1'-1'231'0,"0"0"-33"0,0 0-25 15,0-1-62-15,-1 1-22 16,1 1-15-16,0 0-4 16,0 0-3-16,0 0 1 15,0 0-2-15,-1 0-3 16,-3 1-9-16,-1 2-6 16,-2-1-9-16,3 0-2 15,-1 0-3-15,5-1-2 16,-6 10-9-16,2-2-6 15,-27 28-9-15,25-29-3 0,3 1-4 16,4 1-1-16,0 1-1 16,0-1-1-16,-1 1-1 15,1-3-1-15,0 1 2 16,0-3-1-16,11 3 0 16,-4-1 1-16,5 2-1 15,7 1 1-15,-9-5 0 16,9 5 1-16,-3-3 1 15,-1-2 1-15,1-1 1 16,2-3 2-16,-1-2 0 16,1 0 0-16,-2-7 4 15,2 2 8-15,-8-6 11 16,2-2 4-16,4-2 4 16,-1-6-5-16,6-2-9 15,-6-2-2-15,-5 0-4 0,-1 6-1 16,-5 0 10-16,-4 3 5 15,-1 1 12-15,-5 0 4 16,-2 3-6-16,-2 1-5 16,-16 3-9-16,15 2-6 15,-5 3-6-15,4 0-4 16,10 2-4-16,-13 1-2 0,0 4-2 16,-5-1 0-16,-1 3-1 15,2 3-1-15,-3 0 0 16,5 2-2-16,4 1 1 15,-4-2 1-15,11 2 0 16,-3-2 0-16,2-3-1 16,8 2 0-16,-1-3 2 15,1-1-11-15,7-4-79 16,-4-3-55-16,5-8-346 16,-1-2 319-16</inkml:trace>
  <inkml:trace contextRef="#ctx0" brushRef="#br1" timeOffset="165289.011">5569 10069 691 0,'-7'-12'371'0,"16"3"-88"15,-5 1-51-15,-2 2-62 16,12 5-41-16,-26 2-40 16,9 1-8-16,0 5-19 15,-6 1-3-15,11 1-8 16,-10 6-8-16,-5 1-10 15,5 4-4-15,-10 4-5 16,1-1-4-16,-4-3-5 16,-2 0-2-16,3 0-6 15,-4-6-2-15,4 3-2 16,2-1 0-16,-1-5 1 16,7 2 0-16,3-6 3 15,2 0-1-15,-3-5 0 16,1-2 0-16,5-1-37 15,-7-3-30-15,1-3-75 16,3 2-62-16,-3-7-215 0,10 0 265 16</inkml:trace>
  <inkml:trace contextRef="#ctx0" brushRef="#br1" timeOffset="165640.172">5398 10006 460 0,'-8'6'358'16,"-2"1"26"-16,3 2-132 15,5 1-46-15,2 3-66 16,-2-2-23-16,2 2-33 16,0 5-8-16,0-1-19 15,4 3-8-15,2-1-9 16,0-2-6-16,1 1-8 15,3-1-4-15,0 3-7 16,2-4-2-16,-1-1-4 16,-2-2-2-16,1-1-2 15,-2-4 1-15,-1-1-1 16,3 0 1-16,-3-6 1 16,5 3 0-16,2-4 0 15,1-4 3-15,1-4-57 16,1-4-50-16,3 1-182 15,3-5 169-15</inkml:trace>
  <inkml:trace contextRef="#ctx0" brushRef="#br1" timeOffset="166109.987">5818 10029 909 0,'-2'0'432'0,"3"5"-179"15,-1 0-40-15,0-5-81 0,-1 0-32 16,0 0-39-16,-3 15-12 16,-7 30-14-16,16-26-6 15,-2 6-8-15,-2-3-3 16,-1 0-7-16,-10-2-1 15,2-3-4-15,1 1 0 16,0-1-2-16,6 3-1 16,-7-4-1-16,1-4 2 15,7-1-2-15,-4-3 0 16,7-1-1-16,-2-2-26 0,-3-5-125 16,5-3 4-16,-3 2 65 15</inkml:trace>
  <inkml:trace contextRef="#ctx0" brushRef="#br1" timeOffset="166840.64">6279 9900 801 0,'6'-7'421'0,"-8"2"-85"0,2 2-85 15,2 3-82-15,-2 0-45 16,0 0-67-16,-2 0-19 16,1 0-16-16,-3 18-4 15,-8 34-3-15,4-24 0 16,2 7 0-16,0 4 1 15,4 2 0-15,-5 1-2 0,2-6-5 16,3-2-1 0,-2-6-3-16,1-2 0 0,0-9 0 15,0-3 2-15,3-5 1 16,5-2 4-16,-3-7 7 16,-2-4 0-16,0-3-1 15,-2-8-3-15,1 1-8 16,-1-2-1-16,1-5-4 15,-3-2 0-15,0 0-2 16,1 0 0-16,-8 0 0 16,-1 4-1-16,-7 3-2 15,-1 2-2-15,-1 8-1 16,-4 3-1-16,2 7 0 16,0 4 0-16,0 6 1 15,-1 3 2-15,0 1 1 0,3 3 2 16,5 1-1-16,-1-3 0 15,3-2 0-15,5-3-1 16,1 4 0-16,7-2 0 16,3 2 1-16,0-2 1 15,7-7-1-15,1 2 2 16,4-3 0-16,5 0 0 0,1 1 0 16,3-3 2-16,3-3 0 15,0-3 0-15,-1-2 1 16,2-4 0-16,6 1 0 15,-3-4 1-15,-2-1-1 16,5 0 0-16,-7-1 3 16,-3 0-13-16,2 2-58 15,-15-3-41-15,1-2-207 16,3 6 200-16</inkml:trace>
  <inkml:trace contextRef="#ctx0" brushRef="#br1" timeOffset="167222.349">6449 10023 1118 0,'-2'-3'504'16,"0"3"-251"-16,-1 0-45 15,2 0-84-15,0 0-40 16,0 0-40-16,0 8-9 0,-1 12-10 16,-6 27-3-16,4-25-7 15,0 3-2-15,-2 0-4 16,2 2-1-16,1-1-2 15,1-2-1-15,-2-7-2 16,-2 2 0-16,3-4 0 16,0-3 0-16,4-1 2 15,0-5 0-15,0-1 5 16,-1-4-12-16,0-1-69 16,0 0-52-16,0-1 68 15</inkml:trace>
  <inkml:trace contextRef="#ctx0" brushRef="#br1" timeOffset="168021.319">6564 10292 685 0,'3'-7'386'16,"0"1"-97"-16,1-2-80 16,-2 2-31-16,0-3-45 15,-1 5-13-15,-1 0-22 16,2-6-12-16,3-2-27 15,21-29-11-15,-12 24-23 16,8 5-8-16,1 1-8 16,-1-3-2-16,3 4-3 15,-10 4-1-15,4 0 0 16,0 6-1-16,-5 2 0 16,3 3-2-16,-7 1 0 15,-2 4 0-15,-5 2 0 0,-3-2 2 16,-2 5 2-16,-1 2 0 15,-11-2 1-15,-2 2-1 16,-2-3 0-16,0 1-1 16,-2-2-1-16,1 0 0 15,0-3 0-15,-1-1 1 16,8-3-1-16,2-3 1 16,3 1 2-16,1-5-2 15,8 1-1-15,3-2-2 0,-5 1-1 16,0 0-2-16,9 0 0 15,10 1-1-15,28 8 1 16,-28 3 0-16,-3 1 1 16,-3 2 0-16,-5 3 1 15,-3 2-1-15,-2 4 1 16,2 0 1-16,-6 3 1 16,1 2 0-16,-16 2 2 15,-2 0-1-15,3 0 2 16,-5-4 11-16,7 2 14 15,-2-4 7-15,-10-10 8 16,-1-1-5-16,-3-10-9 16,-8-3-4-16,9-3-7 15,2-3-2-15,-4-10-3 16,9 1-3-16,-11-9-4 16,-3-2-3-16,12 2-6 0,-4 1 0 15,13 4-42-15,9 3-24 16,-2 1-70-16,6 3-44 15,-2 4-346-15,3 0 356 16</inkml:trace>
  <inkml:trace contextRef="#ctx0" brushRef="#br1" timeOffset="169782.843">6901 10197 477 0,'-1'0'280'0,"0"0"-46"15,0 0-75-15,0 0-33 16,0 0-30-16,1 0-11 0,0 0-15 16,8 2-2-16,10 1-4 15,27 6-6-15,-28-8-13 16,-5 1-7-16,7-2-8 16,-3 0-4-16,2-5-2 15,3-5-2-15,-8-5-3 16,0-2 0-16,-3 0-5 15,0 0-1-15,-6 1 0 0,-4-1 2 16,-2 9-2 0,-8-3-2-16,-4 6-5 15,-4 4-6-15,-3 5-2 16,1 4-2-16,-3 4 1 16,-1 4-1-16,-2 1 2 15,2 3 1-15,3 3 0 16,2-6 0-16,-1 0-1 0,9-1 0 15,1 0-1-15,7 0 1 16,2-2-1-16,-1-2 1 16,6 0 0-16,-1-1-1 15,12 1 3-15,-1-1 0 16,4 0 2-16,3-2 3 16,1-1 4-16,1-2 2 15,-9-6 1-15,7 0 0 0,0-5 0 16,0-1-1-1,7-4 6-15,-6-2-15 0,1 0-93 16,1-2 70-16</inkml:trace>
  <inkml:trace contextRef="#ctx0" brushRef="#br1" timeOffset="170529.452">7607 9854 925 0,'0'-5'496'0,"0"2"-143"16,-2 3-145-16,2 0-41 15,-1 0-83-15,0 0-29 0,-1 15-20 16,-3 7-4-16,-6 31-9 16,8-23-2-16,0 1-4 15,1 2 0-15,4 6-4 16,0-1-1-16,-1-3-4 15,1-1 0-15,-2-10-3 16,1-1 0-16,2-2 1 16,-1-4 0-16,-1-5 3 15,-1-4 2-15,1-8 9 16,-2 0 1-16,1-6 0 16,0 4-1-16,-1 1-8 15,0-7-3-15,-4-12-3 16,-8-29 0-16,2 25-5 15,-2 1 0-15,-6 4-4 16,1 2-2-16,-6 8-1 16,-1 2 0-16,-2 6 1 0,-4 3 0 15,-3 6 3 1,1 3-1-16,4 6 2 0,4 1 0 16,3-1-1-16,6 3 1 15,-2-1 0-15,7 0-2 16,10 3 1-16,-2-3-1 15,7-2 0-15,3-1-1 16,8-2 1-16,10 3 1 0,12-6 3 16,5-2 1-16,9-6 3 15,-3-3 0-15,2-3 2 16,-4-2 1-16,-8-4 1 16,0 2 1-16,-9-5 1 15,-2 2-1-15,-3 2-3 16,-5-1 4-16,-1 5-30 15,-7-2-36-15,1 6 39 16</inkml:trace>
  <inkml:trace contextRef="#ctx0" brushRef="#br0" timeOffset="180094.082">11176 15543 185 0,'0'-1'174'0,"0"-1"57"15,0 1-17-15,0 0-37 16,-1 0-13-16,0 0-22 16,0 0-14-16,0 0-26 15,0 0-11-15,0 0-18 16,-1 0-9-16,1 0-11 16,0-1-7-16,0 2-11 15,0 0-4-15,0 0-11 16,0 0-2-16,0 0-4 15,0 0-3-15,0 0-2 16,-1 0-1-16,1 0-2 16,0 0 0-16,0 0-1 0,0 0-1 15,0 0-2-15,0 3 1 16,0-2 2-16,0-1 2 16,1 0 5-16,0 0-1 15,0 0 2-15,0 0-2 16,0 0 0-16,0-1-2 15,0 0-2-15,1-1-1 0,2 0-2 16,4-2-1-16,-7 3-3 16,0 0 1-16,0 0 5 15,-1-1 2-15,-1 1 5 16,1 0 1-16,-2 1-5 16,-6 1-2-16,5 0-3 15,-6 4-1-15,5-3-2 16,1-1-1-16,0 0-1 15,-2 7-1-15,1 2 0 16,2-1 2-16,-6 29 0 16,12-29 1-16,-1-4 3 15,-2-1 0-15,-2-2-7 16,2-2-41-16,0 0-129 16,0 0-123-16,8 0 172 15</inkml:trace>
  <inkml:trace contextRef="#ctx0" brushRef="#br0" timeOffset="180782.095">11870 15181 452 0,'0'-3'331'0,"-6"3"62"16,-3 3-138-16,-6 6-86 15,-4 1-25-15,-6 1-42 16,0 5-19-16,-2 2-34 16,0 4-15-16,0 3-19 15,3-5-5-15,7 4-8 16,0-3-1-16,7-1-1 16,2 4-1-16,5-2-2 0,3-1 1 15,9-2 1-15,-4 0 0 16,9-1 1-16,4 1 1 15,-2-2 0-15,13 2 1 16,-7-3 1-16,3-1 1 16,2-2 1-16,-6-5 2 15,-2-6 3-15,0-2 3 16,-1-10 2-16,2-6 2 0,4-5-3 16,-1-2-3-16,3-1-2 15,-3-4-1-15,-6-2-1 16,-1 1 0-16,-11-4 2 15,-5 4-1-15,0 6-1 16,-7-2-2-16,-9-1-1 16,1 5-4-16,-6-1 13 15,-1 5 7-15,0 7 6 16,-1-6 5-16,-1 6-15 16,-1-3-5-16,3 6-6 15,-2 0-3-15,0 3-2 16,3 5-2-16,3 6 2 15,-1 3-35-15,4 8-190 16,0 5 162-16</inkml:trace>
  <inkml:trace contextRef="#ctx0" brushRef="#br0" timeOffset="181915.987">12542 15273 248 0,'3'-1'218'0,"2"0"58"15,4 0-47-15,1 1-69 16,-10-4-30-16,5 1-29 16,-6-1 0-16,1-3 5 15,1 3 5-15,1-2 4 16,-1 0-1-16,2 2-8 15,-1 1-4-15,-3 2-16 16,0 0-8-16,-3 0-17 16,-11-3-6-16,-31-14-13 15,26 12-7-15,0 1-13 16,-8-1-6-16,1 1-8 0,3 1-2 16,-3 4-5-1,3 1-1-15,-2 6-4 0,1 5-1 16,1 3 0-16,-2 1-1 15,6 5-1-15,3-2 1 16,2 1-1-16,5-3 1 16,2-3 2-16,1 2 1 15,14 0 0-15,-1-3 2 16,10-2 1-16,1-2 1 0,0-8 2 16,4 3-1-16,1-4 1 15,-1 0 0-15,2-3 0 16,0-8 1-16,2-2-1 15,3 0 0-15,-2-6-2 16,1 0 0-16,0 0 0 16,-7-4 0-16,-2 4 1 15,-8 5-1-15,-10 2 0 16,1 6-1-16,-2 6-6 16,1 1-2-16,-1-1-4 15,0 0 0-15,-9 16 3 16,-23 32 1-16,19-20 2 15,-1-3-1-15,5 1 3 16,-1 6 1-16,1-8 1 0,3 7 1 16,-1-1 0-16,3-3 1 15,-2 3 0-15,2 0 1 16,1-2 1-16,-1 1-1 16,3-3 1-16,-2-5 1 15,1-4 0-15,1-5 2 16,0-9 4-16,2-3 1 15,2-5-21-15,-2 4-26 16,0 0-146-16,4-11 22 16,3-10 79-16</inkml:trace>
  <inkml:trace contextRef="#ctx0" brushRef="#br0" timeOffset="182665.318">13060 15242 685 0,'-7'-7'373'0,"-3"0"-66"0,5 3-78 15,-1 0-53-15,-4-2-25 16,4 2-35-16,-8-1-19 16,-6 3-37-16,-2 1-8 15,-1 3-18-15,-1 2-4 16,-4 0-12-16,2 1-7 16,-2 1-7-16,1 5-1 15,2-1-3-15,2 1 0 16,8 2-1-16,1-3-1 0,5 2-1 15,2 0-1 1,5 0 0-16,1-1-1 0,9-1 0 16,4-2 2-16,9 1 2 15,5 0 1-15,6 1 0 16,3 4 0-16,2 2-1 16,-1 0 0-16,-4 2 1 15,-7-1 0-15,-11 1 0 16,-1 3-1-16,-4 1 1 15,-9-2 0-15,0 3 1 16,-8 0 0-16,-10 0 0 16,5-1 1-16,-10-4 1 15,2 1 1-15,-3-8 1 16,-5 0 1-16,6-7 0 16,-2-2 1-16,1-4 3 0,3-5 0 15,3-8 2-15,0-6 0 16,7-1-2-16,2-3-2 15,3 2-4-15,3 2-1 16,0 0-2-16,4 3-1 16,5 2 0-16,2-2-1 15,4 3 0-15,0-3 1 16,6-2 7-16,4-1 7 0,4 3 7 16,5 0 2-1,-1 0-5-15,1 2-6 0,2 0-6 16,-4 0-1-16,-4 4 1 15,2 6 8-15,-14-5-40 16,4 4-319-16,3 0 252 16</inkml:trace>
  <inkml:trace contextRef="#ctx0" brushRef="#br0" timeOffset="183581.013">13270 15278 542 0,'0'-8'290'0,"1"0"-51"0,0 3-20 16,0 2-38-16,-1 1-17 15,0 1-40-15,0 0-17 16,0 0-21-16,0 0-8 16,0 0-9-16,0 1-5 15,0 0-14-15,2 4-7 16,6 22-12-16,-6 27-8 15,-11-25-10-15,0 0-3 16,-3-2-4-16,-2-2 0 0,1 1-1 16,-1-4 1-16,5-2 0 15,0 0 1-15,2-8 3 16,0-4 3-16,1-5 8 16,0-2 2-16,5-4 0 15,-1-4-3-15,1-1-10 16,4-1-4-16,0-3-4 15,3 1-2-15,3-1 0 16,-2 5 0-16,2 0-3 16,-1 4-1-16,3 1-3 15,0 1-2-15,2 4-1 16,2 3 2-16,2 4 3 16,1 0 2-16,4 2 2 15,2 0 0-15,3-1 1 0,2 0 0 16,4-3 2-16,-1-3 0 15,-4-4 1-15,1-1 1 16,-15-6 7-16,8 1-9 16,0-5-56-16,1-1-49 15,3 1-118-15,-9-2-85 16,2 4 193-16</inkml:trace>
  <inkml:trace contextRef="#ctx0" brushRef="#br0" timeOffset="184004.25">13650 15125 997 0,'-5'-5'458'0,"2"5"-192"15,1 0-65-15,2 0-49 0,-1 0-38 16,0 1-48-16,-6 18-17 16,-8 35-26-16,4-25-7 15,5 9-6-15,1 3-2 16,-5-4-2-16,4 1 0 15,1-3 0-15,2-2 0 16,-7 2-1-16,5-1 0 16,-6-2 0-16,-1 2 0 15,7-3 0-15,-5-2 1 0,8-6 0 16,4-1 3-16,1-6 1 16,2-5 1-16,-7-2-3 15,-4-3-30-15,6-6-87 16,1 0-66-16,6-5 97 15</inkml:trace>
  <inkml:trace contextRef="#ctx0" brushRef="#br0" timeOffset="185281.827">14052 15291 792 0,'0'-9'398'16,"0"1"-111"-16,-2 4-47 15,2 4-66-15,2 0-36 0,-2 0-57 16,-1 0-23-16,0 0-28 16,-2 9-6-16,0 14-5 15,-9 30-3-15,8-22-6 16,0 0 0-16,0 0-2 15,5 6-1-15,-1-5-2 16,1 2 0-16,0-1 0 16,0-3 0-16,9-3 1 15,-2-3 1-15,1-9 2 16,4-6 4-16,-8-10 9 16,0-4 2-16,3-9 1 15,2-5-2-15,9-5-9 16,4-3-3-16,2-3-4 15,-4-2 0-15,0 0-4 16,-1 1 1-16,3-1-1 16,0-1-1-16,-1 0 0 0,2-3 0 15,-1-1-2-15,-1 0 0 16,5 0 0-16,-5 8 0 16,-5 5-1-16,-1 5 0 15,-5 8-1-15,-1 3-2 16,-6 8-20-16,0 2-39 15,-6 6-95-15,2 9 99 0</inkml:trace>
  <inkml:trace contextRef="#ctx0" brushRef="#br0" timeOffset="185809.118">14937 15447 504 0,'0'-1'324'16,"0"0"7"-16,0 0-95 0,0 0-49 16,0-7-20-16,0 5-15 15,1-2-8-15,0 1-26 16,0 1-6-16,2-4-27 15,-3 6-15-15,9-5-24 16,1 1-9-16,9 3-11 16,24 2-2-16,-17 3-6 15,9 1-4-15,5-5-4 16,6-2-2-16,3 0-3 16,0-3-1-16,4 3 0 15,-5 2-1-15,-11-2 2 16,-2-1-1-16,-10 0 2 15,-6-2 0-15,-3 1 0 16,-5 5 1-16,-4-4-23 16,-1 4-34-16,-5 4-63 15,-1-1 468-15,-1-3-292 0</inkml:trace>
  <inkml:trace contextRef="#ctx0" brushRef="#br0" timeOffset="193207.288">16015 15577 370 0,'0'-1'234'0,"0"-1"-29"16,2 0-45-16,3-1-17 16,-5 2-37-16,0 0-18 15,0 0-32-15,0 0-11 16,0-1 2-16,0 1 9 0,0 0 17 15,0 0 6-15,0 0-8 16,0 0-8-16,0 0-11 16,0 1-6-16,0 0-8 15,0 0-4-15,0 0-3 16,0 0 1-16,-1 0-2 16,0 0-1-16,-1 0-6 15,1 0-6-15,0 0-4 16,0 0-3-16,0 0-2 15,0 0-2-15,0 0-2 16,-1 0-3-16,-1 0 0 16,-3 2-1-16,0 0 0 15,2 0-1-15,2-2-3 16,-1 8 1-16,-4 3-1 0,2 0 0 16,-8 28 2-16,18-30 0 15,-1 1 2-15,4-1 1 16,-4-4 1-16,-3-1 0 15,5-4 3-15,-3-6 0 16,4-3 2-16,11 2 2 16,-5-6-2-16,5 3 1 15,-7-1-1-15,-4-1-1 16,-5 2 2-16,-3 1-1 16,-5 1-2-16,-5 4-2 0,-1 3-3 15,-2 3-2-15,-4 6-1 16,4 3 0-16,0 0 2 15,-3 0 1-15,10-1 0 16,-3-1 0-16,4-2 0 16,6 1 0-16,-4-3 0 15,2-1 0-15,6 3-25 16,6-4-54-16,4-3 54 16</inkml:trace>
  <inkml:trace contextRef="#ctx0" brushRef="#br0" timeOffset="193956.277">16594 15290 612 0,'2'-12'366'0,"2"3"-65"16,-1 5-85-16,-1-5-32 15,2 5-53-15,-2 1-21 0,0 3-37 16,-2 0-18-16,0 0-22 15,0 0-8-15,-1 0-9 16,0 6 2-16,-6 13-2 16,-12 30-2-16,7-21-2 15,-4 5-3-15,-1 0-4 16,-1 2-2 0,0 0 0-16,2 0 0 0,5 1 1 15,-7-2 1-15,1-1 0 16,-3-4 1-16,5-6 1 15,12 0 0-15,-3-13 7 16,6-1 6-16,-2-11 6 16,0-4 13-16,5-6-55 15,-3-6-51-15,5-9-324 16,3-4 255-16</inkml:trace>
  <inkml:trace contextRef="#ctx0" brushRef="#br0" timeOffset="194802.64">17303 15214 692 0,'3'0'383'0,"-4"1"-67"16,1 1-49-16,-1-2-72 15,0 0-31-15,-1 0-41 16,-18 9-22-16,-28 15-28 16,30-13-9-16,-1 1-17 15,-1-2-7-15,-1 1-12 16,0-2-5-16,-2-4-8 15,-2-5-2-15,2 0-3 16,3-1-1-16,3 1-2 16,3 0 0-16,2 0-2 15,0 0-2-15,3 0-2 16,0 0-1-16,5 2 0 0,-4 2-2 16,2 1 0-16,6 3 0 15,-8-4 1-15,8 5 0 16,-2 0 0-16,-10 1 1 15,10 4 0-15,-4-5 0 16,0 2 0-16,0-4 0 16,-6 1 0-16,0 2 0 0,4-4 0 15,4 6 1-15,5-1-1 16,-3-3 0-16,-3-1 0 16,2-3 0-16,3-1-1 15,5 2 0-15,0-4 0 16,5 0 0-16,3-1-2 15,-10-5 0-15,16 0-13 16,-4-3-6-16,6-1-4 16,11 5 0-16,-4 2 12 15,6 0 7-15,-10 2 3 16,-2 1-1-16,-6 3-1 16,-5 4-2-16,-2 5 0 15,-3 2 0-15,-5 5 3 16,-2 0 1-16,-5-2 2 15,-4 3 0-15,-4 1 1 16,-5-1 1-16,-4 6 0 16,-2 0 0-16,-4-1 7 0,-1 0 4 15,0-2 15-15,1-4 8 16,6-6 2-16,-3-3-2 16,-1-11-8-16,2 0-5 15,0-5-4-15,5-7 0 16,2-8-3-16,-1-3-3 15,4-10-15-15,-1 1-25 0,8 4-62 16,1-1-54-16,7 10 187 16,2 4-68-16</inkml:trace>
  <inkml:trace contextRef="#ctx0" brushRef="#br0" timeOffset="195673.762">17579 15295 557 0,'5'-2'322'16,"-2"3"-83"-16,-3 6-36 15,-4-2-20-15,-2 8-30 16,-4-1 0-16,-4 3-36 0,-4 2-19 16,-4 3-24-16,-1 2-14 15,-3 2-23-15,5 2-10 16,7 3-15-16,-9-4-3 15,1 2-4-15,3 0-1 16,0-4-1 0,13 0 0-16,6-4-1 0,2-1 1 0,5-3-1 15,2-3 2-15,3-5 2 16,4-4 1-16,7-6 2 16,6-3 1-16,7-6 0 15,1-6-1-15,3-7 1 16,-3-2 0-16,-1-5 2 15,-7 2-1-15,-8-1 3 16,-3-2 0-16,-11 3 0 16,-4-4-1-16,-9-3-4 15,-4 1-4-15,-5 5-6 16,-4 10-5-16,-3 12-4 16,0 6-2-16,-3 1 1 15,0 6 1-15,0 7 2 16,1-3 0-16,2 8 2 15,4-2 7-15,7-1-48 0,3 5-46 16,8-1-123-16,0 0-103 16,13 0 199-16</inkml:trace>
  <inkml:trace contextRef="#ctx0" brushRef="#br0" timeOffset="196206.067">18184 15256 936 0,'-5'0'485'16,"-6"5"-130"-16,-2 6-172 16,-2-2-28-16,-5 7-56 15,0-1-19-15,-3-3-35 16,-1 6-12-16,-3-3-14 15,-1 3-4-15,5 5-7 16,-1-3-2-16,11 4-2 16,3-3-1-16,-1 3-1 15,0-2 0-15,-2 0-1 16,7 2 0-16,4-2 0 16,4 2 1-16,11 2 0 15,-3-2-1-15,1-2 1 16,3 0 1-16,4-10 2 0,0-3 3 15,9-10 4-15,4-11 1 16,3-9 0-16,4-7-1 16,1-10-2-16,1 0 1 15,-6-7 1-15,-4 1-1 16,-9 3-3-16,-7 4-1 16,-12 2-3-16,-2 6-1 15,-9 8-3-15,-5 0-4 16,-8 14-5-16,-4 0-2 0,-7 7 1 15,1 4 0-15,-2 5 4 16,2 4 0-16,-1 1 1 16,3 3 8-16,5 2-61 15,1 1-45-15,11 2-109 16,4-1-368-16,10 1 401 16</inkml:trace>
  <inkml:trace contextRef="#ctx0" brushRef="#br0" timeOffset="196991.308">18828 15193 654 0,'1'0'350'0,"5"0"-104"16,-5 3-87-16,-1-3-24 15,-1 0-18-15,0 5 11 16,1 17-16-16,2 28-7 16,-2-22-25-16,-7 1-16 15,2 3-17-15,2 2-7 16,0 1-14-16,2-1-5 15,-2-3-6-15,2-4-3 16,5-2-3-16,-1 0-1 16,-1-6-1-16,1-2 0 0,-4-9 5 15,4-3 5-15,6-7 11 16,-5-4 1-16,3-7-2 16,3-2-6-16,0-3-10 15,3 1-3-15,7 0-3 16,-5-3-1-16,9-1-1 15,3-1 0-15,7 1-1 16,3-5 1-16,-1-3 0 16,-1-5 0-16,3-10 1 15,0-1 0-15,-4 1 0 16,-1 5-1-16,-10 12-3 16,-3 8 0-16,-10 9 13 15,-10 4-30-15,-2 6-90 0,0 2 80 16</inkml:trace>
  <inkml:trace contextRef="#ctx0" brushRef="#br0" timeOffset="197649.727">20218 15229 801 0,'-1'0'357'0,"0"0"-153"16,1 0 1-16,0 4-30 15,0-3-6-15,5 3-25 16,18 6-32-16,44 2-33 16,-16-12-9-16,16 0-23 15,0-4-4-15,1 3-5 16,-6-7-5-16,-7 3-9 16,-3 2-5-16,-17-4-9 15,0 3-2-15,-8-1-1 16,-3-1 5-16,-4 2-31 15,-11 0-55-15,-8 1 0 16,-3 3 27-16</inkml:trace>
  <inkml:trace contextRef="#ctx0" brushRef="#br0" timeOffset="198038.937">20199 15474 528 0,'10'2'354'16,"-1"0"-22"-16,5 2-97 15,0 1-29-15,-2-1-57 16,5 3-18-16,3-3-20 16,-2 3-4-16,11-5-8 15,2-2-6-15,11-3-27 16,8-3-11-16,7-2-22 16,4 0-8-16,-1-1-11 15,-5 1-5-15,-3 4-4 0,-11 1-2 16,-6 4-1-16,-8 1-1 15,-11 0-4-15,2 5-41 16,-18 0 32-16</inkml:trace>
  <inkml:trace contextRef="#ctx0" brushRef="#br0" timeOffset="202212.672">21708 15436 240 0,'23'-9'168'0,"-23"9"22"0,0 0-32 16,-1-3-45-16,1 3-18 16,0 0-19-16,0 0-5 15,0 0 8-15,0 0 10 16,-1 0 3-16,1 0-4 15,0 0-9-15,0 0-6 16,0 0-5-16,0 0-2 0,0 0 2 16,0 0-2-16,0 0-13 15,0 0-6-15,0 0-17 16,0 0-8-16,0 0-7 16,0 0-1-16,0 0 0 15,0 0-1-15,0 0 1 16,7 3-2-16,7 2-1 15,28 11 0-15,-37-16 5 16,15 2 2-16,-1-6 0 16,12 1-1-16,14 2-7 15,-2-1-2-15,5 0-2 16,-1-2-1-16,-2 4-1 16,-2 0-2-16,-9 2 0 15,-7 2 1-15,-3-2 0 16,-4 0 0-16,-8-2 1 0,-1 0 1 15,-11-1 1 1,1-2 2-16,-1 1 1 0,0 0-1 16,-1 1-5-16,0 1-3 15,0 0-2-15,-1 0 5 16,1 0-50-16,0 0-73 16,1 0 81-16</inkml:trace>
  <inkml:trace contextRef="#ctx0" brushRef="#br0" timeOffset="205436.254">23031 15265 404 0,'0'-4'282'15,"0"4"10"-15,0-4-85 16,0 3-25-16,-1 1-41 16,0 0-23-16,0 0-38 15,0 0-8-15,0 0-14 16,-11 5-4-16,-4-3-14 15,-28 39-9-15,26-26-13 16,-4 2-4-16,-5-4-7 16,0 8-2-16,-3 2-2 15,3-1-1-15,3 2 0 0,8-2-1 16,5-3 0-16,0 0 0 16,9 1-1-16,-5-3-1 15,9 2-1-15,3-1 0 16,-1 0-1-16,6-1 2 15,4-2 0-15,7-3 1 16,11 0 2-16,1-1 1 0,2-3 0 16,0-1 0-16,-1-4 1 15,2-3 1-15,2-9 3 16,2-6-1-16,3-7 5 16,-3-5 1-16,-6-2 4 15,-8 2 1-15,-12-3 17 16,-3 4 3-16,-5-1 5 15,-4-2 2-15,-4 2-14 16,-2 2-2-16,-9-1-5 16,0 1-3-16,-1 5-10 15,-3 2-3-15,-7 5-8 16,-1 5-1-16,-3 5-2 16,-4 1 0-16,6 4 1 15,-2 1 0-15,2 4 1 0,0 2 0 16,1-1 0-16,4 2 0 15,1 1-2-15,4-4-1 16,6-2-17-16,-1 2-28 16,5-3-105-16,5 2-107 15,7 5 160-15</inkml:trace>
  <inkml:trace contextRef="#ctx0" brushRef="#br0" timeOffset="205792.203">23421 15647 996 0,'-2'-1'419'0,"-2"1"-245"15,1 4-18-15,2-4-59 16,0 0-10-16,0 1-23 0,0 7-15 16,0 0-20-16,0-1-4 15,0 0-8-15,-1-2-1 16,1-3-3-16,0-1 1 15,0-1-2-15,0 0 0 16,0 0-34-16,0 0-56 16,-4-1 51-16</inkml:trace>
  <inkml:trace contextRef="#ctx0" brushRef="#br0" timeOffset="206420.277">24162 15367 831 0,'-7'0'426'15,"-8"0"-152"-15,6 3-82 16,-9-4-36-16,-3 2-57 16,-2 1-18-16,-5 3-33 0,-3 3-10 15,-1 1-10-15,2 5-3 16,-2 1-7-16,-1 3-3 16,0 3-8-16,7 1-2 15,-1 4-2-15,4-3-1 16,4 1 0-16,3 0-2 15,13 2 0-15,3 2 0 0,10-1-1 16,-4-4 1 0,13 0 0-16,0-2 1 0,6-7 2 15,9 5 0-15,0-9 0 16,6-3 0-16,9 2 1 16,-2-10 0-16,8-9 2 15,-3-6 1-15,-7-14 2 16,-7-4 0-16,0-4 3 15,-2-2 1-15,-7 2 2 16,-1 1 1-16,-17 1 0 16,-6 1 0-16,-6 3 4 15,-8 1 2-15,-6 8 1 16,-6 6-1-16,-6 5-9 16,-1 6-4-16,-4 3-6 15,-10 0 0-15,-1 1-2 16,-1-1 1-16,0 3 0 15,6 1-1-15,7 6-1 0,4 2 15 16,9-2-57-16,6 4 439 16,7 1-304-16</inkml:trace>
  <inkml:trace contextRef="#ctx0" brushRef="#br0" timeOffset="209169.955">25195 15304 505 0,'4'1'288'0,"-5"1"-68"15,0 2-45-15,1-4-24 16,-1 0-12-16,0 0 3 0,0 0-12 15,0 0-5-15,0 2-6 16,-5 5-8-16,-3-1-20 16,-12-2-12-16,-29 32-28 15,22-29-11-15,-2 0-19 16,0-2-5-16,-2-4-6 16,6-1-2-16,5 2-2 15,2-2-1-15,6 0 0 16,2 1-1-16,4 0-2 15,1-1 0-15,1 2-1 16,3-2 0-16,0 0-1 16,1-2 0-16,1 2 0 15,-1 0 0-15,0 0 0 16,0 0 0-16,0 0 0 16,0 0 0-16,-1 0-1 0,-3 9 1 15,-3 2-1-15,-21 29 1 16,17-26 0-16,1-3 1 15,0 2-1-15,-1-1 1 16,0-2-1-16,0 2 0 16,3-2 0-16,2 0 1 15,2-4 0-15,5 1 0 16,0-5 0-16,0-1-1 0,0-2-2 16,0 0-1-16,0 0-3 15,0 0 1-15,5-4-1 16,11-4-1-16,32-16 0 15,-28 18 0-15,5 1 2 16,0 3 1-16,1 2 2 16,-2 3 0-16,-1 7-1 15,-2 3 1-15,-7 3 0 16,-2 3 0-16,-6 2 1 16,-3 2 0-16,-3 5 1 15,-5-3 0-15,-3 4 1 16,-3 1 0-16,-3-5 1 15,1 3 0-15,-8-5 3 16,-2-3 3-16,-6-4 2 16,-6-3 6-16,2-1 8 15,-2-4 1-15,8-4 1 0,3-4-2 16,0-10-7-16,7 4-2 16,-3-6-6-16,0-3-2 15,4 4-5-15,5-3-2 16,-1 3 0-16,3 4-3 15,4-1-8-15,-2 0-22 16,10 6-84-16,-3-3-68 0,7 3 109 16</inkml:trace>
  <inkml:trace contextRef="#ctx0" brushRef="#br0" timeOffset="209602.845">25571 15348 808 0,'0'0'419'0,"1"1"-124"16,-5 5-106-16,1 2-38 15,-5 5-44-15,-3 6-19 16,-1 4-30-16,-2 4-9 16,-1 4-12-16,-3 2-7 15,2 4-9-15,-2 0-5 0,2 3-6 16,0-2-2-16,0-3-3 15,3 1 1-15,1-9 1 16,3-1-1-16,0-10 3 16,2-7-1-16,2-4 3 15,0-5 4-15,3-7-33 16,2-2-45-16,4-12-139 16,6 0 125-16</inkml:trace>
  <inkml:trace contextRef="#ctx0" brushRef="#br0" timeOffset="210185.732">26071 15275 704 0,'9'-2'448'0,"-8"1"8"16,2 7-270-16,-2 0-29 15,-5 6-45-15,1 6-8 16,-8 2-18-16,1 3-12 16,-4 3-27-16,-6 1-8 15,-4 5-14-15,-7 0-5 0,0-2-8 16,2 5-3-16,4 3-2 16,4-4-2-1,6-1 0-15,2-2 0 0,7-6-2 16,-1-5 1-16,6 0-1 15,2-4 0-15,6-5-1 16,5 4 2-16,3-8-1 16,2-1-1-16,6 0 1 15,1-4-1-15,6 0-1 16,3-3 1-16,1-7 0 16,5-3-1-16,-5-9 1 15,-6-2 1-15,-2-3 2 16,-5-1 1-16,-7-1 3 15,-3 0 0-15,-4-2 1 16,-7 2-2-16,-1 6-4 16,-8 5-2-16,1 9-4 15,-5 3-1-15,-7 6-2 16,2 5 1-16,-6 6 1 0,3 5 1 16,3 7 2-16,1 1 0 15,-2 1 1-15,3 1 0 16,5 2 0-16,4-5 0 15,10 4 1-15,1-5-1 16,9-5 1-16,0 0 13 0,4-7-58 16,3-2 132-16,6-7-75 15</inkml:trace>
  <inkml:trace contextRef="#ctx0" brushRef="#br0" timeOffset="211086.337">26991 15327 441 0,'12'-4'352'16,"0"-3"41"-16,-9 0-108 0,3 1-37 15,-3 3-67 1,-3 0-33-16,3 6-64 0,-3-3-28 15,0 0-25-15,0 4-4 16,-1 18-7-16,-6 29-3 16,-1-18-3-16,0 2-4 15,-4 4-2-15,0 3 0 16,1 5-3-16,1-1 1 16,3-1 0-16,2 1-1 0,3-12 1 15,2-1-1 1,0-6 1-16,1-9 0 0,4-4 4 15,-3-5 3-15,2-10 16 16,3-4 10-16,3-7 5 16,4-5-3-16,7-1-14 15,-3-6-11-15,8-8-8 16,2 0-2-16,-2-12-1 16,11 3-1-16,4-1 1 15,4-1 0-15,7 1 5 16,1 0 0-16,-2 0 4 15,0 1 3-15,-3 4 1 16,-8-1-2-16,-12 8-6 16,-6 2-3-16,-10 7-7 15,4 8 0-15,-3 4 16 16,4 5-14-16,-6 4 97 0,-8 0-69 16</inkml:trace>
  <inkml:trace contextRef="#ctx0" brushRef="#br0" timeOffset="212653.933">22195 16626 629 0,'7'-14'315'0,"5"6"-90"16,-3-2-32-16,-5 0-47 15,0 2-11-15,-4 4-23 16,3 3-19-16,-2 2-31 15,-2-1-16-15,0 0-27 16,-1 12-4-16,-6 16-6 16,-8 40-2-16,-4-25-3 15,0 2-1-15,-1 2-1 16,-1 1 0-16,6-2 1 16,-3-2 0-16,6-5 0 15,2-3 0-15,3-10 1 16,2-4 1-16,3-14 3 15,-1-2 7-15,4-10 3 16,2-11 0-16,4-8-4 0,3-8-7 16,7-10-14-16,2-5-13 15,8-5-26-15,6 1-4 16,3-3 7-16,1 6 11 16,-5 5 22-16,-7 4 3 15,0 18-3-15,0 7-4 16,-4 17-9-16,-1 10-2 15,-4 15 2-15,-10 4 5 16,-4 5 10-16,-2 6 6 0,-10 1 2 16,2 1 2-16,-4-1 1 15,2 0-1-15,-5-7 2 16,4-1-1-16,5-6 2 16,-4-7 2-16,9-10 3 15,-6-7 3-15,5-6-13 16,5-5-22-16,2-9-91 15,-2-5-137-15,7-17 159 16</inkml:trace>
  <inkml:trace contextRef="#ctx0" brushRef="#br0" timeOffset="213103.341">22744 16733 617 0,'8'15'403'0,"-7"2"-32"15,-8 1-131-15,-5 3-45 16,-8 1-69-16,-1-1-21 16,-2 4-41-16,-1 3-14 15,1 2-19-15,3 4-7 16,8-2-10-16,1-3-3 16,8 2-5-16,5-1-1 0,4-7-1 15,5-2 0-15,7-3 0 16,3-4-1-1,2-6 1-15,2-3 2 0,2-11 2 16,1-5 1-16,-2-12 2 16,1-8-2-16,2-7 1 15,-3-7 0-15,1 0 3 16,-4 0 0-16,-13 1 2 16,-5-2-2-16,-10 3-4 15,-1 3-3-15,-10 7-6 16,0 9-1-16,-3 11-4 15,-3 2-1-15,2 11 1 16,1 7-1-16,0 6 2 16,0 2 1-16,-4 3-1 15,-2-1 0-15,3 0 13 16,7 5-33-16,10-3-81 0,3-2-79 16,2-1 97-16</inkml:trace>
  <inkml:trace contextRef="#ctx0" brushRef="#br0" timeOffset="213671.282">23207 16757 905 0,'9'-5'500'16,"-9"3"-112"-16,0 2-173 16,0 3-44-16,-1-3-74 15,0 0-33-15,-6 10-6 16,-1 11-8-16,-38 40-14 16,30-26-5-16,-8 4-14 15,6 6-3-15,0 1-5 16,1 0-1-16,3-7-1 15,4 0-1-15,0-11 1 16,1-5 0-16,5-6 0 0,0-11 5 16,4-6 5-16,0-6 0 15,4-14-3-15,2-3-6 16,5-18-6-16,3-4-2 16,6-10-7-16,7-3-14 15,4 3-16-15,1 3-3 16,7 14 6-16,-11 4 11 15,-1 11 16-15,7 8 0 16,-11 7 1-16,6 7 1 0,-1 11 1 16,-10 2 0-16,-1 8 2 15,-5 2-1-15,-4 5 1 16,-4 5 1-16,-4 4 1 16,-2 3 0-16,-8 3 2 15,1-2 0-15,-2 1 0 16,1-1 1-16,4-5 0 15,-2-3 1-15,3-7-1 16,0-6 1-16,3-7 79 16,0-5 48-16,7-7-78 15</inkml:trace>
  <inkml:trace contextRef="#ctx0" brushRef="#br0" timeOffset="214518.571">24341 16747 512 0,'3'2'310'15,"-1"3"-19"-15,2 0-30 16,-4 3-74-16,-2-2-28 15,-3 1-37-15,-3 1-14 16,-5-4-5-16,-7-1-5 16,-4 4-26-16,-1-4-15 15,-3 4-30-15,3-2-10 16,-14-5-9-16,0 2-1 0,-8-2-3 16,1-1 0-1,8 1-2-15,5 0 0 0,8 1-2 16,7 2-1-16,6 4-1 15,3-1-2-15,9 3-5 16,2 0 0-16,11 3-2 16,6 0 2-16,7 4 3 15,7-2 2-15,8 2 1 16,1 1 3-16,0 0 0 16,-2 4 0-16,-15 0 0 15,-2 1 0-15,-18 2 0 16,-7-3 0-16,1 3 1 15,-8 0 2-15,-9-6 3 16,2 0 0-16,-19-6 3 16,-4-5-1-16,-2-3 0 15,1-4 0-15,2-5-2 0,4-2 1 16,4-3-2-16,-1-1-1 16,9 3-3-16,4 1-2 15,7 6-2-15,-1-4 20 16,8 2-76-16,4 1-64 15,4-5 84-15</inkml:trace>
  <inkml:trace contextRef="#ctx0" brushRef="#br0" timeOffset="-214628.052">24633 16769 874 0,'9'-6'439'0,"-15"2"-119"15,4 5-118-15,3 5-71 16,-4-2-29-16,2-4-42 16,0 1-9-16,-10 26-18 15,-18 33-4-15,9-18-2 16,2 10 0-16,-3 11-3 0,-2 3-5 15,3 0-9-15,-5 1-1 16,2-9-4 0,0-1 1-16,0-6-1 0,3-5 1 15,4-9 0-15,1-3-1 16,5-6 2-16,2-5-1 16,1-14-6-16,1-9-48 15,2-16-441-15,2-6 352 0</inkml:trace>
  <inkml:trace contextRef="#ctx0" brushRef="#br0" timeOffset="-214209.892">24451 16833 593 0,'-4'0'341'0,"3"-3"-40"16,1 0-79-16,0 2-49 15,0 0-22-15,4-2-24 16,18-8-15-16,43-9-30 16,-22 15-11-16,-6 2-21 0,8 7-7 15,-3 4-17-15,-3 1-5 16,3 6-9-16,-4 3-5 15,-12-1-5-15,-3 6-2 16,-12 3 1-16,-7-3 1 16,-10 2 1-16,-6 2 2 15,-11 3 1-15,-8-1 2 0,-5 3 2 16,0-3 3 0,0-6 3-16,-2-4 2 0,-3-9 1 15,-5-3-2-15,1-11-2 16,5-4-3-16,4-9 10 15,3-6-24-15,9-6-65 16,2-7-436-16,17-2 347 16</inkml:trace>
  <inkml:trace contextRef="#ctx0" brushRef="#br0" timeOffset="-213424.271">25231 16777 586 0,'8'0'322'15,"-8"1"-63"-15,-1 4-65 16,-4 4-27-16,-7 4-23 15,6 0-22-15,-3 6-45 0,-2-4-10 16,-2 4-24-16,-4 2-10 16,-6 1-12-16,7 5-5 15,1 1-9-15,0 1 0 16,8 2-4-16,-3-6 0 16,8 0-1-1,4-2 0-15,6-7 0 0,8 4 1 16,7-6 1-16,-2-3 1 15,5-6 3-15,-2-5 0 0,1-12 2 16,9-6 1-16,-1-7 3 16,-1-8 2-16,-4-4 1 15,-6 1 0-15,-9-2-1 16,-3 5-1-16,-10 1-4 16,-3-1-2-16,-10 2-4 15,-3 1-3-15,-3 3-8 16,-1 10-5-16,-3 9-8 15,2 9-1-15,-5 9 4 16,-2 2 3-16,12 3 7 16,-2-1 23-16,12 4-80 15,7-2-65-15,-4 0-189 16,4 3 175-16</inkml:trace>
  <inkml:trace contextRef="#ctx0" brushRef="#br0" timeOffset="-212893.335">25749 16814 1066 0,'6'-11'478'0,"-6"6"-232"15,-5 0-68-15,4 6-71 16,-3 4-34-16,-1 7-35 15,2 5-10-15,-8 3-2 16,-3 5 0-16,-3 4-1 16,5 3 0-16,-2 8-8 15,1-2-4-15,-1-1-4 16,0-2-2-16,3-7 1 16,5-5 0-16,0-11 0 15,1-2 3-15,4-8 7 16,-4-5 0-16,7-11-2 15,8-3-1-15,-3-16-9 16,12-2 0-16,3-8-5 16,-6-5-1-16,17 2-19 0,3 3-9 15,6 5-2 1,2 8-1-16,-7 8 18 0,-3 3 5 16,-2 11 3-16,-5 2 0 15,-2 6-1-15,-1 7 1 16,-8 7 0-16,-4 4 0 15,-10 7 2-15,-1 5 1 16,-6 4 2-16,-1-1 0 0,-7 1 2 16,-6 1 1-16,1-5 1 15,-4 2 1-15,6-3 0 16,2-11-1-16,3-5 41 16,5-8 46-16,3-15-58 15</inkml:trace>
  <inkml:trace contextRef="#ctx0" brushRef="#br0" timeOffset="-211155.963">26383 16561 386 0,'2'-8'301'15,"-1"5"61"-15,-2 2-92 16,-2 0-88-16,2 1-30 16,0 0-53-16,0 0-16 15,0 0-25-15,-2 9-15 16,0 10-13-16,-3 31-4 16,0-20-6-16,-3 3-5 15,-5 3-5-15,-3 4 0 0,-4 4-5 16,-4-3-1-1,-6 4 0-15,1 0 0 0,2-1 0 16,2-3 1-16,9-1 0 16,6-5-1-16,8-9 1 15,-5-5 1-15,1-17 14 16,1-4-43-16,-4-17-65 16,9-6 64-16</inkml:trace>
  <inkml:trace contextRef="#ctx0" brushRef="#br0" timeOffset="-210896.893">26115 16725 705 0,'0'-1'377'16,"5"1"-82"-16,-1 0-58 15,-4 0-82-15,4 0-22 16,19 2-35-16,37 4-19 0,-18-7-24 16,7 1-8-16,9-4-17 15,2 3-8-15,-2-5-11 16,-2-1-3-16,-11 0 33 16,-3 0-30-16,-15 0 2 15</inkml:trace>
  <inkml:trace contextRef="#ctx0" brushRef="#br0" timeOffset="-210073.752">26908 16850 681 0,'1'-2'420'16,"-1"-1"-37"-16,0 2-166 16,0-1-25-16,-1 1-52 15,0 0-18-15,-1 0-28 16,1 0-17-16,-10-1-30 15,-3 0-14-15,-34 3-16 16,23 3-6-16,-5 7-7 16,2-1-1-16,3 5-2 15,-2 4-1-15,5 1 0 16,5 2 1-16,-6 2-1 16,5 3 0-16,3 4-1 15,-3-1-1-15,8-1 1 0,2-3 0 16,1-4-2-16,7-1 0 15,11-2 1-15,0-3 0 16,2-5 0-16,-3-7 0 16,1-4 1-16,6-2 0 15,3-10 2-15,9-6 4 16,2-16-19-16,4-6-13 16,5-9-18-16,-2-2-7 0,0 2-9 15,-8-4-14 1,-5 7-17-16,-4 3 4 0,-9 13 27 15,-1 10 25-15,-7 15 16 16,-4 8-4-16,-5 10-5 16,-5 5 0-16,-5 10 14 15,-3 1 5-15,-1 6 2 16,2 3 2-16,1 2 4 16,2 4 1-16,4-2 1 15,0-1 2-15,8-2 0 16,2-6 1-16,5-10 0 15,4-3 3-15,3-15 8 16,3-4-3-16,9-9-68 16,5-10-99-16,11-7 97 15</inkml:trace>
  <inkml:trace contextRef="#ctx0" brushRef="#br0" timeOffset="-209589.15">27410 16764 902 0,'0'-4'412'16,"-6"9"-175"-16,-5 1-55 16,-2 11-62-16,-5-2-15 0,-1 7-28 15,-1 1-6-15,-1 6-18 16,2 3-7-16,-2 0-15 16,3 2-10-16,0 1-10 15,5 0-2-15,3-3-3 16,3-4-1-16,-1-6 0 15,0-4 1-15,4-8 1 16,1-6 6-16,4-8 4 16,5-5-1-16,4-10 0 15,3-6-6-15,10-10-4 16,1-8-1-16,8-8-53 16,5-1-31-16,5 2-50 15,2 6-3-15,3 9 49 16,-4 9 30-16,-12 9 45 15,-5 8-2-15,-8 12 25 16,-7 1 12-16,1 14 18 0,-2 0 13 16,-12 3-17-16,0 4-9 15,-9 3-14-15,2 1-5 16,0 5-7-16,4 0-2 16,-6 2-1-16,-5 0 1 15,2 2 0-15,-8-3 1 16,4-5 15-16,-3-1-22 15,2-11-92-15,6-4 74 16</inkml:trace>
  <inkml:trace contextRef="#ctx0" brushRef="#br0" timeOffset="-209022.222">27820 16830 602 0,'-1'-1'347'0,"0"0"-68"15,0 0-69-15,-1 1-30 16,1 0-38-16,0 0-14 16,1 0-38-16,5 7-10 15,12-3-18-15,38 25-9 16,-22-29-8-16,5-2-6 0,-3-3-10 16,-3-4-7-16,-10-7-7 15,-3-1-1-15,-13-3-4 16,-3-2 0-16,2 3-2 15,-5 2-4-15,0 4-7 16,-7 5-6-16,-7 6-3 16,1 4 0-16,-5 9 5 15,-7 1 2-15,-7 2 2 16,-4 1 0-16,-1 4 2 16,7 3 0-16,3 4 1 15,2 1 0-15,3 1 0 16,1 2 1-16,5-1-1 15,2-1 1-15,9 2-1 16,4 1 1-16,4-5 1 16,5-3 0-16,6-3 2 15,1-6-1-15,6-4 2 16,0-7-1-16,4-5 28 16,4-6-19-16,9-12-2 0</inkml:trace>
  <inkml:trace contextRef="#ctx0" brushRef="#br0" timeOffset="-208519.246">28578 16781 716 0,'0'-1'411'0,"-2"-4"-40"16,1 1-97-16,0 3-79 16,-6-4-40-16,-9-1-59 15,-35 3-18-15,25 17-28 16,0 4-9-16,-5 4-13 16,-1 1-4-16,0 2-10 15,1 1-3-15,5 1-5 16,4 3 0-16,7 0-2 15,5-2 1-15,7-1-1 16,3-1 1-16,9-6 0 0,1-1 1 16,7-5-1-16,3-2-1 15,7-11 3-15,3-3 0 16,8-13 0-16,0-9-1 16,1-7-3-16,1-5-2 15,-5-5-8-15,-3 1-4 16,-8-4-9-16,-1 5 1 15,-12-3 5-15,-1 3 4 16,-14 6 5-16,-4 3-3 0,-8 13-9 16,1 5-5-16,-4 13-3 15,-4 5 3-15,2 11 9 16,-11-3 20-16,-2 4-62 16,0-1-49-16,1 4 71 15</inkml:trace>
  <inkml:trace contextRef="#ctx0" brushRef="#br0" timeOffset="-207490.627">28997 16786 815 0,'9'-3'503'16,"-10"1"-60"-16,-2-1-186 16,3 2-46-16,-1 0-92 15,0 1-30-15,0 0-39 16,0 0-10-16,-1 2-20 16,-4 10-7-16,-10 3-5 15,-28 33-3-15,26-21-1 16,-2 0-1-16,2 3-1 15,0-2 0-15,7 1 0 16,2-1 0-16,8-2 0 16,1-2 0-16,5-6 1 15,4-4 0-15,5-6 1 0,5-5 1 16,7-12 1-16,4-5-2 16,5-15-5-16,-3-2-11 15,2-7-23-15,7 0-9 16,0-3-2-16,5-4 9 15,-4-4 21-15,-10 0 9 16,-2 4 6-16,-6 8 1 16,-9 15-1-16,-5 7-10 15,-10 15-4-15,-2 4 0 0,-9 14 0 16,-1 6 12-16,-6 7 5 16,-1 3 2-16,-1 1 1 15,-1-1 0-15,6 0 1 16,3 1 0-16,4-3-1 15,5 1 0-15,3-1-1 16,2-6-1-16,8-3 2 16,1-3 0-16,10-10 0 15,-1-4 2-15,8-9-2 16,5-6 1-16,7-10-2 16,5-4-2-16,12-2-2 15,0-8-5-15,5 0-1 16,4 1 0-16,-5-4 5 15,3 10 1-15,-2 3 2 16,-10-1 0-16,-5 12-2 16,-9-1 0-16,-16 9 0 15,1 5 0-15,-4 10 0 0,-4 3 0 16,0 8 0-16,-4 2 1 16,1 3 0-16,3 2 0 15,-1 3 0-15,0 1 0 16,-11-1 1-16,-4 0 0 15,-10-2 1-15,-6 0 5 0,-7-9 13 16,-6-4 12 0,-7-7 26-16,-6-9 6 0,-11-7 2 15,0-7-9-15,-8-9-23 16,1-3-12-16,7-6-12 16,-1-1-3-16,21 1-3 15,4 1 2-15,6 5 4 16,13 5 304-16,2 13-234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5.71429" units="1/cm"/>
          <inkml:channelProperty channel="T" name="resolution" value="1" units="1/dev"/>
        </inkml:channelProperties>
      </inkml:inkSource>
      <inkml:timestamp xml:id="ts0" timeString="2017-04-14T19:14:25.8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22917 10747 0,'0'17'47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19:54:12.89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6628 8332 414 0,'4'-5'205'0,"2"-4"-59"0,3 4-32 16,-6-8-36-16,5 7-3 16,-3-4-3-16,2-1 6 15,2 5 13-15,-6-1-2 16,-1 0-2-16,-2 2-2 15,-2 0-9-15,2 1-3 16,0 3-11-16,-1 0-7 16,0 0-13-16,0 0-4 15,0-1-5-15,-5 1 1 0,-7-2-2 16,0-1-1-16,-28-9-8 16,27 8-4-16,-11 2-8 15,10 1-1-15,-2 1 1 16,0-1-1-16,7 1-2 15,-10 4 0-15,-6 1-4 16,-2 1-1-16,1 3-3 16,-4 0-1-16,6 5-2 15,2 7-1-15,-2 2-1 16,-3-1 0-16,-9 8 1 16,-3-4 1-16,-2 5 2 15,3-1 0-15,7-1-1 16,15 2 1-16,-11-1-1 15,3 1 1-15,1 0-2 0,-13-3 0 16,18 4-3-16,4 1 1 16,4 1 0-16,2 1-1 15,9-1 0-15,0 1-1 16,2-5-2-16,5 0 1 16,-1-6 2-16,6 3 2 15,6-1 2-15,2 1 0 16,4 3 0-16,-1-3 1 0,3 0 1 15,0 1 0-15,3-1 0 16,5-3 1-16,1-1 1 16,0-6 1-16,1 0 1 15,-2 1 0-15,-2-8 2 16,2-2 1-16,2-7 2 16,1-4 3-16,8-9 12 15,1-1 3-15,0-9 2 16,2 1-1-16,1 0-13 15,-5 2-4-15,-4-1-6 16,-1 3-2-16,-4 1 0 16,-2-1-3-16,3 1 19 15,-6-1 8-15,-4-3 16 16,4-3 11-16,-7-4 2 16,-2 0 4-16,-8-14-2 15,-9-1 0-15,0-8-9 0,-7-3-6 16,2 7-4-16,1-1 0 15,-12 10-3-15,1 2 0 16,-12 7-3-16,-5 1-4 16,-5 0-8-16,-2 6-3 15,0-4-6-15,-1 0-1 16,-3-2-4-16,-6-5-2 0,-11-3-1 16,0-1-1-16,-4 2-3 15,2 3-1-15,11 14-8 16,-2 8-2-16,8 11 0 15,5 8-5-15,-3 8 6 16,-1 9 3-16,-4 6-1 16,-18 1 7-16,21 10-1 15,4-1 0-15,7-2 1 16,21 2 0-16,-9-12 7 16,6-3-28-16,9-13-90 15,3-3-83-15,10-8 108 16</inkml:trace>
  <inkml:trace contextRef="#ctx0" brushRef="#br0" timeOffset="15402.074">15221 7788 335 0,'32'-36'191'15,"-37"28"-18"-15,13 0-15 16,-6 2-24-16,1-1-11 0,11 3-22 16,-12 0-8-16,0 2-13 15,-2 1-6-15,-1 0-20 16,0 0-11-16,0 1-24 15,0 0-10-15,1 0-9 16,-1 0 0-16,-5 15 1 16,-10 34 1-16,8-25-1 15,14 2-1-15,-17 5 1 16,-1 2 0-16,-4 7 2 16,-7-3 0-16,5-1 1 15,-6-1 0-15,1-2 0 16,4 3-1-16,-5 2 1 15,4-1 0-15,3 0 1 16,-6-4 1-16,3-1 0 16,8-3 1-16,-3-8 1 0,0-6 3 15,8-9 8-15,-5-9 5 16,4-7 3-16,8-1 0 16,2-10-9-16,4 2-7 15,-3-7-6-15,1-1-3 16,1-1-2-16,-2 2-2 15,6 2-2-15,3 5 0 16,-7 4 0-16,4 4 1 16,-5 4 2-16,-6 2 0 15,2 3 0-15,-4 2-1 0,3 0-3 16,0 0 0-16,0 0-3 16,-1 0 2-16,0 0 2 15,-4 7 0-15,-3 8 2 16,-23 30 4-16,27-27 4 15,-1 3 2-15,6 0 1 16,-3-2-4-16,3 2 0 16,1 0 0-16,0-2 2 15,6 2-1-15,-2-8 2 16,2-1-1-16,-2-5 1 16,0 2-1-16,5-1 2 15,-6-5 0-15,0-1 9 16,2-2 9-16,-5-4 12 15,2 1 3-15,-1-2-5 0,6 0-6 16,-4-3-4-16,0-4-2 16,7-2 0-16,-5-5 0 15,9-5-5-15,11-1-2 16,0-5-4-16,2 2-2 16,-2 3-6-16,-7 3-3 15,-3 6 22-15,-1 3-34 0,-3 6-110 16,1 4 92-16</inkml:trace>
  <inkml:trace contextRef="#ctx0" brushRef="#br0" timeOffset="18359.589">15368 7269 309 0,'35'-15'157'15,"-33"13"-45"-15,4 1-20 16,-3-1-30-16,-3 1-8 0,0 1-5 16,0 0 2-16,0 0 7 15,3 0 4-15,-3 0 5 16,5 0 6-16,-5 0 18 15,0 0 11-15,0 0 0 16,0 0-3-16,-1 0-17 16,-1 0-8-16,-15 5-10 15,-32 9-7-15,27-11-20 16,-1-2-10-16,0 2-15 16,3-1-4-16,-3 2-4 15,2 0-2-15,-1 5-2 16,-6 0 0-16,7 3-3 15,-2 0 0-15,6-1 0 16,0 2 0-16,9-1-1 16,6 1 0-16,1-3-3 15,4-1-1-15,4-1 0 0,3-4 2 16,7-1 1-16,4 3 3 16,2-3 0-16,2 1 1 15,2 1 1-15,-3-1 0 16,-3 1 1-16,-3-1-1 15,-4 4 0-15,-5 0 1 16,-6 4 0-16,-3 2 1 16,-5-1 0-16,-6-1 0 0,-5 6-1 15,-2-1 2-15,-4 2-1 16,1 2 0-16,-3-7 2 16,1 1 7-16,0-6 10 15,0-2 4-15,7-4 10 16,-5-3-4-16,8-6-4 15,2-2-2-15,-4-7-10 16,1-2-3-16,5 0-7 16,1-2-2-16,7 5-5 15,6 2-13-15,-2 3-36 16,3 2-33-16,-2 4-114 16,0 0-100-16,5 3 187 15</inkml:trace>
  <inkml:trace contextRef="#ctx0" brushRef="#br0" timeOffset="19397.087">15609 7206 568 0,'-2'-6'327'0,"2"4"-42"16,0 2-61-16,-1 0-89 15,-1 0-33-15,1 0-46 16,0 0-8-16,-7 17-12 15,-11 32-7-15,10-21-10 16,1 2-6-16,3 3-4 16,4 0-2-16,1-1-3 15,-4-5 0-15,-2-2 3 16,-3-1 0-16,3-3 2 16,4 0 0-16,-7-4 1 0,9-2 0 15,-5-4 1-15,-6-4 2 16,9-1 4-16,-6-4 2 15,4-2 1-15,3-4 0 16,-4-4-37-16,5-3-37 16,-7-5-79-16,6-1-50 15,11 1-59-15,-10-5-25 16,4-1 12-16,3 0 42 0,-10-5 92 16,5 7 56-16,-2 0 97 15,1 5 35-15,2 9 53 16,-4-1 24-16,1 7-3 15,-1 0-12-15,1 0-24 16,0 0-12-16,0 0-5 16,0 0-7-16,0 0-14 15,1 5-9-15,2 5-13 16,2-1-6-16,2-5-9 16,43 25-3-16,-25-28-4 15,-1-5 1-15,1-4 5 16,1 0 7-16,0-7 11 15,-5 7 0-15,-7 0-6 16,-5-6-8-16,-5 11-17 0,-6 2-6 16,8 4-7-16,-11 6-2 15,2 2 1-15,8 1 0 16,-10 3 1-16,8 2 0 16,-7 5-2-16,1 0 1 15,1-2 0-15,-3 1 0 16,0-4 0-16,0-2 2 15,-2 0-1-15,3-2 1 16,-1-3 0-16,1-3 1 16,2-2 2-16,-3-1 3 0,3-3 7 15,1-1 3-15,0-1 2 16,0 0 0-16,1-1-6 16,0-5-3-16,3-17-5 15,10-29-3-15,0 27-4 16,-1 1-1-16,-7 2-2 15,10 5 0-15,3 1-2 16,2-2 0-16,15 6 1 16,-10-4 2-16,2 4 1 15,1 8 2-15,-5-2 1 16,0 6-1-16,-5 2-2 16,-8 0 0-16,1 4 0 15,-5-1-1-15,-4 3 3 16,2 4-49-16,-3-1-384 15,2 2 313-15</inkml:trace>
  <inkml:trace contextRef="#ctx0" brushRef="#br0" timeOffset="19878.232">16467 7215 746 0,'3'-5'386'0,"-3"-1"-103"15,0 3-51-15,0 3-89 16,0 0-36-16,-2 0-53 16,2 4-17-16,-2 21-5 15,-4 33-5-15,-2-20-5 0,-3-1-1 16,-1 1-3-16,1 3-4 15,3-6-6-15,0-3 0 16,-5-7 0-16,2-2 1 16,-1-6 1-16,-3 0 1 15,8-4 3-15,-3-6 3 16,-1-3 5-16,3-4 2 0,3-7 5 16,-1-3-27-1,6-4-81-15,0-5-71 16,6-5 81-16</inkml:trace>
  <inkml:trace contextRef="#ctx0" brushRef="#br0" timeOffset="20545.001">16483 7256 689 0,'-5'0'337'0,"4"0"-103"0,0-2-38 15,0 1-52-15,0 0-22 16,0 0-44-16,1 0-20 16,1-2-26-16,22-2-10 15,39-23-13-15,-29 27-2 16,3 1-3-16,0 0 0 15,-2 0-1-15,0 3 0 16,-5 3-2-16,-5 1-1 0,-9 4 0 16,-5 1-2-16,-8 4 5 15,-4-1 8-15,-7 2 14 16,-3 2 5-16,-7 0 2 16,-2-1-1-16,-3 0-2 15,-3-4 2-15,-1-1-2 16,2-3-2-16,-4-7-7 15,2 2-2-15,6-2-4 16,0-2-1-16,4-3-1 16,3-5-2-16,-1-4-2 15,6 7-3-15,2 3-5 16,3-1-3-16,5 2-3 16,-3 2-3-16,3-2-1 15,-1 0 0-15,0 0 1 16,0 0 3-16,1 7 1 15,1 5 1-15,2 4 0 16,14 28-1-16,-8-25 3 0,2 3-1 16,5-1 2-16,-1 1 1 15,5-3 0-15,0-1 1 16,1-1 2-16,1-1 0 16,-4-6 1-16,0-2 2 15,-5-6 4-15,3-5 2 16,-16-5 11-16,18-4-25 15,0-6-112-15,-5-2-136 16,17 3 147-16</inkml:trace>
  <inkml:trace contextRef="#ctx0" brushRef="#br0" timeOffset="21324.235">16958 7234 646 0,'2'8'323'0,"-3"4"-97"15,0 3-23-15,2 3-51 16,-1 6-18-16,1 6-37 16,-1 2-16-16,-4-2-22 15,0 3-10-15,-2-4-16 16,0 0-6-16,-2-1-8 16,0-3-4-16,-3-3-3 15,-2-6-1-15,3-2 3 16,-3-5 0-16,9-3 11 15,-1-5 4-15,4-6 0 16,-1-6-2-16,3-6-12 16,3-4-8-16,8-2-7 15,4 2 0-15,1-8-3 0,6 1 0 16,-2-3 1-16,4-8 1 16,3 5 1-16,0-3 0 15,4 1-1-15,-3 5 1 16,2 6-2-16,-11 2 0 15,6 6-3-15,-3 3 0 16,-3 8-4-16,5 4-2 0,-13 9-2 16,-3 9 1-1,-4 11 5-15,-5 5 2 0,-1 13 5 16,-7 3 0-16,-5 2 0 16,0 2 1-16,-2-12 1 15,3-1 0-15,2-9 0 16,0-3 2-16,5-6 1 15,-1-3 3-15,2-8 5 16,2-4 6-16,-2-7 7 16,1-5-22-16,-1-9-102 15,0-3-151-15,3-2 151 16</inkml:trace>
  <inkml:trace contextRef="#ctx0" brushRef="#br0" timeOffset="21608.177">17004 7360 636 0,'-8'-1'426'15,"17"-5"52"-15,2-1-154 16,11 2-100-16,1 0-41 15,6 6-77-15,7-1-21 0,0 1-42 16,3 1-11-16,2-1-15 16,-3 1-6-16,-1-1-3 15,-2 1 3-15,-15-2-27 16,0-3-17-16,-13 3 21 16</inkml:trace>
  <inkml:trace contextRef="#ctx0" brushRef="#br0" timeOffset="27217.88">6950 10852 268 0,'-1'0'141'16,"0"0"-27"-16,0 0-15 15,0 0-11-15,0 0-2 16,0 0-3-16,0 0 0 16,1 0-5-16,0 0-1 15,0 0-6-15,0 0-7 0,0 0-7 16,0 0-3-16,13 1-4 16,-2 0-3-16,30-1-1 15,-26-3-1-15,-3-4-3 16,13-2 0-16,8-4-3 15,5-3-3-15,2-4-1 16,6 0-1-16,-3-3-7 16,-4-1-5-16,2 2-11 15,-4-1-4-15,0 4-3 16,0-1-1-16,-8 2 0 16,-1 2 0-16,-5 1 0 15,-1 4-1-15,-3 1 0 16,2 0 0-16,-3 4 1 15,-2 1 0-15,-5-2 0 0,-2 5 1 16,0-1 3-16,-7 0 1 16,3-1 3-16,-5 0 1 15,-2 1-2-15,3 0 1 16,-1 3-3-16,0-1-1 16,-1 0 0-16,0 0-2 15,0 0-1-15,-2 0 0 16,-14-1-1-16,-20-2 0 0,23 4 1 15,0 3 1-15,-15-1 4 16,10 0 3-16,4 1 3 16,-3-2 2-16,18 2-1 15,-15-1-3-15,1-1-6 16,0 1-1-16,-1 0-3 16,4 0 0-16,3-2 0 15,2 2 1-15,4-2 1 16,2 2-1-16,0-2-3 15,0 0-1-15,0-1 0 16,0 0 0-16,11-2 0 16,6 0 1-16,36-7 1 15,-26 3 0-15,4 0 0 16,3-1 1-16,-2 2 2 16,-3-2 2-16,-6 2 7 15,-7 0 1-15,-4 4 2 0,-2-1-3 16,-4 2-3-16,5 1-1 15,-8 0-4-15,-5 0 0 16,-1 3 4-16,2-3 2 16,0 0 2-16,0 0 1 15,0 3-4-15,-3 6-2 16,0 0-3-16,-3 0 0 0,-24 31-1 16,20-27-1-1,-1 2 1-15,0 1 0 0,-3-1-1 16,5 3 1-16,2-8-1 15,1 1-1-15,4 0 1 16,-2-5 0-16,4 2-1 16,1-5 3-16,0-3 2 15,1 0 6-15,-1-1-34 16,0 0-31-16,0 0 33 16</inkml:trace>
  <inkml:trace contextRef="#ctx0" brushRef="#br0" timeOffset="28318.1">6920 11191 227 0,'5'-3'165'0,"1"-4"37"16,-1 5-24-16,-2-5-22 15,3 6-10-15,-2 1-27 16,2 0-9-16,-1 0-11 16,-5-2-7-16,0 1-11 15,0 0-4-15,0 0-2 16,0 0-1-16,-1 0-2 15,0 0-4-15,0 0-19 16,0-1-8-16,-8 1-15 16,-7 1-6-16,-30 6-10 15,27-1-2-15,-6 0-5 16,1 2-1-16,3 3-2 16,-4-1 0-16,6 2-1 15,-1 1 0-15,0-4-1 0,5 1 1 16,2 0-2-16,8-1-1 15,4-3-2-15,6 2-1 16,6-4-1-16,1-3-1 16,13 0 0-16,-4-1 2 15,16 1 2-15,-3 0 1 16,-4 2 3-16,4 3 0 16,-13-1 1-16,2 4 0 15,-7 2 0-15,-3-1 0 0,-5 5 0 16,-6 0 1-16,-6 3 2 15,-6 3 1-15,-7 0 1 16,0-1 0-16,-8-3 3 16,2-1 1-16,-1-5 1 15,3-1 1-15,2-2 0 16,-4-3 0-16,2-5 1 16,-7-4-1-16,7-7-1 15,2-3 0-15,0-2-6 16,7 0-1-16,1-1-4 15,5 2-4-15,8 2-18 16,6 1-26-16,1 3-88 16,1 1-59-16,4 2 116 15</inkml:trace>
  <inkml:trace contextRef="#ctx0" brushRef="#br0" timeOffset="29337.772">7221 11107 794 0,'4'1'420'15,"1"-1"-134"-15,-4 3-106 16,-2-4-29-16,-1 1-74 16,1 0-20-16,0 0-19 15,0 2-3-15,-3 18-4 16,-4 26-2-16,5-25-9 16,-5 2-4-16,2 0-5 15,4 1-3-15,0 1-3 16,10 0 0-16,-11-5 1 15,-1 0 1-15,3-1 2 16,-10-2 2-16,7-1 1 0,1-2 1 16,-7-5 0-1,3-2 0-15,1-4-15 0,-7-3-21 16,4-3-41-16,-2-4-22 16,0-2-44-16,8-2-17 15,0-2-28-15,3 0-14 16,2-4-9-16,-1-1 9 0,4 0 29 15,-2-3 24-15,-2-2 66 16,1 2 25-16,-2-1 42 16,2 4 21-16,1 5 54 15,3 5 23-15,-1 6 48 16,0 1 10-16,0 5-6 16,0-3-6-16,2 5-22 15,1 0-12-15,0 3-30 16,4-2-11-16,8 1-15 15,-1 0-7-15,1-4-7 16,-2 1-2-16,-8-5-4 16,6 0-4-16,-1 0-3 15,4-3 0-15,4-1 5 16,-4-2 8-16,-1 1 6 16,-3-2-2-16,-5 5-8 15,-3-1-11-15,1 4-12 16,-3 2-5-16,1 3-2 0,0 2-1 15,-2 3 5-15,0 4 1 16,-2 2 1-16,-1 2 1 16,-1-1-3-16,0-1 0 15,-1-2-2-15,-1 0 0 16,-1 1 0-16,-1-2 0 16,2-1 2-16,1-2 0 15,-1-4 3-15,0-3 0 16,0-4 6-16,1 0 1 0,1-1 0 15,0 0-1-15,0 0-8 16,0 0-1-16,0-8-4 16,3-6-1-16,17-30 0 15,-10 26-1-15,3-2 1 16,-4 3-2-16,6-3 1 16,-1 3 0-16,1 1-1 15,4-2 0-15,-1 2 0 16,2 2 0-16,4 3 0 15,0 2 0-15,3 3 2 16,0 1 1-16,-8 2-1 16,0 1 0-16,-4 3-1 15,-7 0 0-15,3 0 11 16,-5 0-23-16,-2 0 11 16</inkml:trace>
  <inkml:trace contextRef="#ctx0" brushRef="#br0" timeOffset="34984.051">8140 11137 412 0,'28'-4'249'16,"-26"3"-38"-16,3 1-48 15,-3-3-21-15,-2 2-22 16,0-1-10-16,0 1-24 15,0 0-12-15,0 0-10 16,0 1-2-16,0-1-5 16,0 1-5-16,-1 0-17 15,0 0-7-15,-1 0-7 16,-1 1-1-16,-14 9-4 16,-28 29-4-16,23-22-5 0,4 0-3 15,0 3-4 1,-12 1 0-16,15 0 0 0,-1 2-3 15,8-1 1-15,15-3-2 16,-11-1 0-16,8-4-1 16,5 0 1-16,-1 1 1 15,10-1 1-15,-4 0 1 0,2-2 1 16,3-1 1-16,6-4 1 16,-1-4 1-16,3-3 1 15,-5-3 1-15,-1-8 5 16,-2-1 2-16,-5-8 3 15,6-3 0-15,-2-2 9 16,-5 0 7-16,-4-2 8 16,-3 4 9-16,-6 2 5 15,0 1-1-15,-3 2-4 16,-9 1-7-16,-4 0-17 16,6 6-6-16,-9 4-8 15,3-1-2-15,-2 7-3 16,-8-1-1-16,4-2-2 15,-4 4-1-15,0-3 0 16,6 1-1-16,4 2 0 0,5 0 0 16,3 0-2-16,5 0-4 15,2 0-4-15,1 4-1 16,0-4-25-16,0 0-40 16,0 0-137-16,13 7 135 15</inkml:trace>
  <inkml:trace contextRef="#ctx0" brushRef="#br0" timeOffset="35850.546">8471 11108 940 0,'-4'-7'436'16,"7"3"-192"-16,-7 2-21 16,7 0-56-16,-3 0-40 15,-1 1-56-15,1 0-24 16,-1 1-34-16,1 0-7 0,0 0-1 15,1 20 2-15,8 33-2 16,-9-27 2-16,-7 1-2 16,13 1-1-16,-11 0 1 15,3-2-2-15,7 2 2 16,-9-4-2-16,5 0 1 16,-1-1 0-16,-5-5 2 15,8-1 2-15,-6-9 6 16,0-4 5-16,0-5 6 15,-4-5-1-15,12-8-5 16,-5-2-6-16,2-7-7 16,5-2-2-16,-10-3-2 15,11-5-1-15,1-3-1 16,1-2 0-16,8-6 0 0,-1 12-1 16,5-1-1-16,-2 4-1 15,5 10-1-15,-2-5-1 16,-2 10-1-16,5 6-1 15,-10 6 0-15,4 2 0 16,-6 9 1-16,1 2 2 16,2 3 1-16,-3 2 0 15,5 9 3-15,-7 1 0 16,-3 4 0-16,-4 2 1 0,-1-2 0 16,-4-3 0-16,-5 1 1 15,3-1-1-15,-5-3 1 16,4-1 0-16,-2-2 1 15,1-3 0-15,0-1 1 16,2-3 0-16,2-4 4 16,-2-4 1-16,0-4 0 15,-4-4-19-15,5-5-92 16,0-4-336-16,9-3 297 16</inkml:trace>
  <inkml:trace contextRef="#ctx0" brushRef="#br0" timeOffset="36152.132">8480 11318 690 0,'-14'-2'370'0,"25"-2"-118"16,-2-1-35-16,2 0-16 0,22-2-47 16,-8 1-16-16,8 2-37 15,0-1-14-15,3 0-17 16,1 4-13-16,-7 0-21 16,3 1-9-16,-5 6-14 15,-2-3-4-15,-7 0-1 16,-6-1 1-16,-6 1 6 15,-4-2 2-15,3 4-10 16</inkml:trace>
  <inkml:trace contextRef="#ctx0" brushRef="#br0" timeOffset="86593.808">12177 16839 95 0,'-2'-5'77'0,"5"1"8"15,3-3-14-15,-3 3-1 16,3-3 7-16,-6-2 7 15,0 2 8-15,4 1 2 16,-3 2-6-16,2 0-2 16,-2 1-5-16,-1 2-7 15,-1 0-8-15,0 0-6 16,0 0-7-16,0-1 3 0,0 1 2 16,0 0 3-16,-2-2-1 15,-8-6-2-15,1 2-8 16,-29-28-4-16,18 19-12 15,5 1-5-15,4-5-9 16,-6-3-5-16,1 3 4 16,-11-1 1-16,-7 3 2 15,1 1 0-15,-3 6-8 16,4 4-2-16,-4 4-3 16,-4 3-1-16,-7 7-5 15,-1 7-2-15,-3 5-3 16,-2 7-1-16,-1 7 2 15,-4 2 1-15,3 7 0 16,0 1 1-16,4 2-1 16,5 1-1-16,1 1 1 0,5 1-1 15,9 7 0-15,7 6 1 16,11-1-1-16,2-1 0 16,13-6 1-16,10-5 0 15,8-2 1-15,8 1 1 16,10-2 1-16,1-1 1 15,13 0 0-15,3-3 2 16,12-7-1-16,2-2 1 0,4-12 0 16,-1-9 1-1,4-10 1-15,-4-12 0 0,14-10 0 16,1-9 1-16,-12-16 2 16,3 0 2-16,-13-15 15 15,-5 2 19-15,-9-6 29 16,-10-4 10-16,-15-10-2 15,-9-6-13-15,-13-1-29 16,-3 1-11-16,-16 13-15 16,-6 5-5-16,-10 11-7 15,-10 7-3-15,-5 16-6 16,-8 8-5-16,-7 20-3 16,-7 5 1-16,-16 13 2 15,-2 10 3-15,-3 5 2 16,8 6 1-16,2 3 2 15,3-2 1-15,14 0 1 0,0-4 0 16,16-5 1-16,11 0 0 16,10-8 27-16,5-3-51 15,14-2-126-15,4-7 37 16,15-4 20-16</inkml:trace>
  <inkml:trace contextRef="#ctx0" brushRef="#br0" timeOffset="98417.919">5388 13490 360 0,'-1'-2'221'0,"-5"-1"-16"0,6 1-41 16,-1 2-61-16,0 0-22 16,1 0-22-16,-1 0-3 15,1 0-4-15,-1 0-3 16,0 0-3-16,1 0 1 16,-1 0 1-16,-1 0-1 15,1 0-6-15,0 0-6 16,0 0-8-16,-1 5-3 0,-4 17-7 15,-12 23-3-15,10-23-7 16,3 4 0-16,-4 3-3 16,0-2-1-16,-6 0 0 15,2-4-1-15,-2 1 1 16,1 1 0-16,2 1 0 16,-1-2 0-16,3-3 1 15,-3-6 1-15,8-5 3 16,0-4 0-16,3-6 1 15,2 0 11-15,0-1-89 16,0-1-82-16,0-1 98 16</inkml:trace>
  <inkml:trace contextRef="#ctx0" brushRef="#br0" timeOffset="98805.238">5666 13395 609 0,'7'-6'324'15,"-2"4"-79"-15,-1 2-31 0,-2 0-75 16,-2-2-39-16,0 2-55 16,0 0-15-16,0 0-6 15,0 0 3-15,-1 14 6 16,-1 2-1-16,-10 29-4 15,6-18-2-15,-5-1-8 16,0 2-3-16,-1 2-4 16,1-3-3-16,1 5-1 15,-1-5-2-15,1-1-1 16,-1-2 0-16,1-1 1 16,1-3-1-16,1-1 1 15,0-3 1-15,-1-4 3 16,2-1 1-16,-2-2 1 15,0-5 15-15,0-4-65 16,2-1-64-16,1-4 69 16</inkml:trace>
  <inkml:trace contextRef="#ctx0" brushRef="#br0" timeOffset="99151.356">5343 13650 514 0,'-2'-5'335'0,"3"1"41"16,1 0-139-16,-2 3-89 15,0 0-32-15,12 0-53 16,7 1-13-16,33 1-12 16,-26 1-3-16,3 3-8 15,0-2-4-15,-5-1-6 16,-2 1-3-16,-5-1-5 16,-2 0-1-16,-2-1-1 15,-1 1 0-15,-3-2-1 16,1 0 22-16,-3-3-89 0,-1-4-89 15,3 2 101-15</inkml:trace>
  <inkml:trace contextRef="#ctx0" brushRef="#br0" timeOffset="100057.598">5918 13676 580 0,'4'0'320'0,"2"-1"-58"15,-2-1-29-15,-4-1-69 16,0 2-27-16,0 0-42 15,0 0-19-15,-1 0-22 16,0 0-8-16,0 0-9 16,0 0-5-16,-5-1-10 15,-10 2-4-15,-26 6-8 16,27 0-3-16,-3 4-1 16,0-1 0-16,-7 2-3 15,7 1-1-15,1 1-1 0,1 1 0 16,7 1 1-16,-3-2-1 15,5-3-1-15,7 2 0 16,2-6 0-16,3 2 1 16,8-3 0-16,2-2-1 15,3-2 1-15,1-1-1 16,0-6 1-16,-2-1 0 0,0-5 0 16,5-3 0-16,-5 0 0 15,4-4 1-15,-4 3 1 16,-6 0 1-16,-2 0-1 15,-3 5-1-15,-2 2-2 16,-2 3-3-16,-2 5-4 16,0 2 1-16,-1-1 0 15,0 0 1-15,0 2 2 16,-6 16-1-16,-15 33 2 16,10-20-1-16,2 9 0 15,-1 3 2-15,-2 6-1 16,0-2 2-16,-7-3-1 15,1-2 1-15,0-5 0 16,-5-2 1-16,-2-5 1 16,1-1 0-16,-10-7 1 0,5-2 1 15,1-6 2-15,-1-5-4 16,6-7-24-16,-3-3-19 16,4-11-47-16,0-5-27 15,6-8-37-15,6 0 9 16,7 0 44-16,8 2 28 15,7 4 60-15,2 1 4 16,5 2 28-16,0 3 17 0,6 0 34 16,2 3 18-16,7 0-5 15,7 1-7-15,1 0-16 16,4-2-10-16,-10-4-13 16,2 2-7-16,-5 1-10 15,-8-2-5-15,0 5-8 16,-9-4-2-16,-4 5-3 15,-2 4-2-15,0 1-2 16,-4 2 14-16,-4 0-78 16,-1 3-52-16,0-2 75 15</inkml:trace>
  <inkml:trace contextRef="#ctx0" brushRef="#br0" timeOffset="100820.968">6094 13785 869 0,'27'-4'373'0,"-27"7"-202"16,-1-1-21-16,1 6-43 16,0 1-19-16,-2-2-26 15,1 5-10-15,-6-3-11 16,3 1-5-16,-1 1-12 16,-1-2-3-16,3-1-7 15,-2-2-2-15,1-5 1 16,3 2 1-16,-2-7 0 15,3 3 0-15,0 0-6 16,0 0-4-16,3-9-4 16,2-2-1-16,23-24-2 15,-16 27 1-15,0 3 0 16,3 5 0-16,3 2 1 16,-2 3-1-16,-1 3 0 15,3 0 1-15,-4 5 0 0,-4 0-1 16,1 3 1-16,-9 5-2 15,-5-1 1-15,-1 5 1 16,-2 0 1-16,-2-4 0 16,1-3 0-16,-2-1 2 15,-10 0-1-15,1 0 1 0,-6-2 0 16,0 1 1-16,-2-4 1 16,-3-1 1-16,5-3 0 15,1-2 1-15,2-3 0 16,6-2 1-16,-2-5 1 15,3 1-1-15,4-5-1 16,5-1-3-16,4-1-5 16,1 2-4-16,4 1-3 15,0 2 0-15,5 3 2 16,1 0 2-16,6 1 1 16,3-1 1-16,4 7 2 15,1 0 0-15,1 5 1 16,-1-3 0-16,-3-2-1 15,-2 0 1-15,-3 1-1 16,2 0 1-16,-4-3-8 16,-1-1-27-16,-3-4-142 0,4-2 122 15</inkml:trace>
  <inkml:trace contextRef="#ctx0" brushRef="#br0" timeOffset="101803.827">6459 13316 582 0,'0'-1'315'16,"0"0"-61"-16,0 0-38 15,0 0-47-15,0 0-20 0,0 0-34 16,0 0-19-16,0 0-39 15,0 0-13-15,0 0-18 16,-1-1-2-16,-1 2-6 16,1 0-3-16,-2 4-6 15,-5 8-2-15,0 1-2 16,-16 22-1-16,17-27 1 16,1-2 0-16,4-6 4 15,2 0 1-15,2-3 1 16,-2 2-2-16,0 0-6 15,0-3-2-15,8-11-2 16,21-28-3-16,-15 29-1 16,0 3-1-16,0 4 1 15,-1 0 2-15,2 7 0 16,-4 0 0-16,-7 3 1 16,5 3-1-16,-5 4 0 0,1 2 1 15,1 4-1-15,-12 4 1 16,1 5 0-16,0 0 2 15,-3-1 0-15,3-1 0 16,-10-2 0-16,0 1 0 16,-6-6 1-16,3 3 1 15,-4-5 0-15,-5-4 0 16,4 0 1-16,-2-5 0 16,5-1-6-16,4-4-12 0,1-6-21 15,7 0-16-15,-2-4-31 16,6-2-12-16,2 3-6 15,-1-4 9-15,3 3 34 16,5 0 19-16,4 6 24 16,-2 2 5-16,4-1 0 15,-5 6 1-15,0 3 1 16,3 0 1-16,3 6 4 16,4-1 2-16,1 0 5 15,0-1 3-15,2-2 2 16,-5 0 0-16,3-5 1 15,-3-1-1-15,-1-1 1 16,1-3 19-16,-2-5-99 16,3 0 59-16</inkml:trace>
  <inkml:trace contextRef="#ctx0" brushRef="#br0" timeOffset="102179.097">6818 13175 728 0,'-3'-1'372'0,"-2"6"-83"16,2 3-112-16,-4 5-54 16,4 2-32-16,0 5-44 15,-2 3-13-15,4 4-16 16,-6 3-5-16,1 0-4 16,3 0-2-16,3-3 0 15,-2-4-1-15,1-2 0 16,-10-6 0-16,3-5 3 15,2-2 1-15,2-6 2 0,2 0 10 16,-5-1-95-16,7 0-88 16,0-2 103-16</inkml:trace>
  <inkml:trace contextRef="#ctx0" brushRef="#br0" timeOffset="102458.055">6672 13263 773 0,'6'0'415'16,"-1"0"-126"-16,7 4-98 15,5 2-34-15,2 2-63 16,4 2-19-16,-5-1-29 15,-4 0-12-15,10 0-16 16,-7-4-4-16,11 1-7 16,-2-5 0-16,-11-1 13 15,3-1-33-15,-11-6-103 16,1 4 87-16</inkml:trace>
  <inkml:trace contextRef="#ctx0" brushRef="#br0" timeOffset="104217.705">7381 13714 359 0,'1'-4'290'0,"0"-1"20"15,-1 2-82-15,1 0-32 16,-1 0-62-16,0 2-25 15,0 0-39-15,0 0-12 16,0 0-14-16,0 0 0 16,0 1-5-16,0 0-3 0,5 13-9 15,0 12-5-15,-6 37-7 16,-6-27-2 0,-4 2-2-16,1-1-1 0,4-4-2 15,-5-5-1-15,4-3-1 16,-5-6 1-16,3-3 1 15,3-5 0-15,-2-7 7 16,9 1 4-16,-3-11 1 16,8 3-2-16,2-7-32 15,-8-5-49-15,7-1-157 16,-5-5 143-16</inkml:trace>
  <inkml:trace contextRef="#ctx0" brushRef="#br0" timeOffset="104571.65">7203 13816 485 0,'-5'-2'342'16,"5"2"0"-16,0 0-97 15,0 0-32-15,0-1-63 16,0-1-25-16,0 1-46 16,5 0-12-16,15 1-14 15,30 6-5-15,-18 0-5 16,6 0-2-16,0-1-8 16,-2-1-5-16,-2 0-6 15,1-4-4-15,-6 1-7 16,1-3-1-16,-7-6-4 15,-3 5-1-15,-7-4 0 16,0 3 12-16,-8 0-60 16,1-3 50-16,-9-1-13 15</inkml:trace>
  <inkml:trace contextRef="#ctx0" brushRef="#br0" timeOffset="111703.97">8018 13624 301 0,'-1'-1'199'16,"0"0"-16"-16,0 0-40 16,0 0-11-16,1 0-16 15,0 0-8-15,0 0-12 16,0-1-7-16,0 1-9 15,0 0-5-15,1 0-15 16,7-2-7-16,6-2-8 16,28-3-4-16,-19 8-3 15,4 0 0-15,4 0-2 16,-2-2-3-16,3-1-6 16,-2 2-6-16,-4 0-13 0,5 3-1 15,-10 1-4-15,-4-2-2 16,-4 3 0-16,-5-1 0 15,-7 4 0-15,-1-1 1 16,-5 3 0-16,-2 3-1 0,-5 1 0 16,-3 3 0-16,-8 2-1 15,2 3 1-15,-2 3 0 16,-1 1 0-16,7 4 0 16,-8-2 1-16,-5 2 0 15,-1-2 0-15,-3-1 0 16,1 0 0-16,8-7 0 15,1 0 0-15,7-6 1 16,0-1 0-16,5-1 0 16,2-2 0-16,3 1 0 15,-1-4-1-15,2-3 0 16,3 2 0-16,2-3-1 16,1 2 0-16,0-4-1 15,0 0 0-15,0 0 0 16,0 0 0-16,0 0 1 15,0 0-1-15,10 6 0 0,4 0 1 16,31 13-1-16,-25-18 1 16,4 0 0-16,3 0 1 15,7 0 7-15,-1 1 7 16,-2-4 9-16,-3 0 2 16,-11-2-4-16,2-2-6 15,3 4-6-15,-2-3-2 16,4 0-2-16,-3-1-2 15,-6-3-1-15,0-1-1 0,-3 1-2 16,-1 1 1-16,-2-1-2 16,-1 2 2-16,-4 2-64 15,0 1-68-15,-3 2 83 16</inkml:trace>
  <inkml:trace contextRef="#ctx0" brushRef="#br0" timeOffset="112131.636">8004 13796 440 0,'-2'1'285'16,"2"0"1"-16,1 0-61 16,-1-1-72-16,0 0-26 0,0 0-30 15,5 3-15-15,15 3-9 16,28 12 0-16,-23-16 1 15,-2-2-2-15,7-5-11 16,-5 1-8-16,1 0-21 16,-2-2-9-16,-3 2-13 15,0-2-4-15,-2 3-4 16,2-1-2-16,-2 3 20 16,0 2-45-16,-4 0-112 15,-1 4-141-15,-2 2 153 16</inkml:trace>
  <inkml:trace contextRef="#ctx0" brushRef="#br0" timeOffset="112813.794">8571 13714 553 0,'53'-34'354'0,"-52"31"32"16,-1-2-141-16,4 3-79 16,-4 2-37-16,-1 0-65 15,0 0-21-15,0 0-28 16,0 0-2-16,-3 17 0 15,-8 29 0-15,4-23-2 16,0 4-1-16,-3 1-2 16,1 2-1-16,-1 0-1 15,-1-3-1-15,0-5 0 16,1 1 0-16,0-9 1 16,2-1 1-16,3-5 3 15,-1-2 1-15,4-4 6 16,0-4 1-16,-9-3-1 0,12-5-3 15,2 0-8-15,0 0-2 16,17 3-3-16,-13-5 1 16,4-1-2-16,1-3 1 15,3-8 0-15,3-1 0 16,8 0 0-16,2-5-1 16,3 4 1-16,5 2 1 15,-6 2 0-15,0 3 3 16,-2 6 3-16,0 4 3 15,0 4 4-15,-2 1 0 0,-4 4-2 16,-4 3-3-16,-5 3-6 16,-1 3 0-16,-4 4-2 15,-2 3 1-15,0 2 0 16,-2 1 1-16,-1 4-1 16,0-3 0-16,-4 3 0 15,1 1-1-15,-2-6 1 16,-1 3 0-16,0-4 1 15,0-4 0-15,-2-1 5 16,1-5-8-16,-3 1-60 16,2-2 198-16,6 3-124 15</inkml:trace>
  <inkml:trace contextRef="#ctx0" brushRef="#br0" timeOffset="114077.964">9425 13716 521 0,'0'-1'273'0,"0"0"-69"15,0 0-33-15,0 0-53 16,0 1-14-16,1 0-21 16,8 1-8-16,3 1-15 15,3 2-5-15,32 12-6 16,-22-11 4-16,5 1 5 16,4-3 2-16,1-2 5 15,1-1-2-15,8-3-6 16,3-5-7-16,6 1-19 15,-2-1-9-15,-4 2-13 0,-3 4-4 16,-7 2-3-16,1 1-1 16,-8 3 0-16,-3-3 0 15,-6 1 1-15,-6 0 0 16,-10-2 2-16,-3 0 0 16,-3-1 0-16,0 0 0 15,0 0-2-15,0 0 0 16,-2 0-2-16,-10-2-1 0,-4 0-4 15,-29-5-2-15,31 6-2 16,-6-1-1-16,3-1 3 16,-1-1 3-16,-1 1 3 15,4-2 1-15,1 2 0 16,0 0 0-16,4-1 0 16,-1 1-1-16,2 1 0 15,4 0 0-15,2 1 1 16,3 1 0-16,1 0 0 15,0 0 0-15,0 0-3 16,0 0 1-16,4 1 1 16,11 1 0-16,32 3 1 15,-26-4 1-15,4 3 1 16,0 2-1-16,6 0 1 16,-2 3-1-16,-2-1 0 15,0 0 0-15,-12 0-1 16,1-1 0-16,-2-1 1 15,-6-3 1-15,-4 0 0 0,-1 0-1 16,-6-2 1-16,2 0 1 16,0 0-1-16,0 0 1 15,0 0-2-15,-9 1 0 16,-3 3 1-16,-39 12-1 16,26-9 8-16,0 1 1 0,-3 1 5 15,8 1 2-15,2-1-4 16,1-2-1-16,5 2-3 15,0-3-3-15,5-1-2 16,3 2-2-16,5-7 1 16,-1 0 5-16,1 1-63 15,0-2-7-15,0 0 34 16</inkml:trace>
  <inkml:trace contextRef="#ctx0" brushRef="#br0" timeOffset="116073.203">11009 13623 379 0,'-4'-2'232'0,"-2"3"-1"0,-2 3-57 16,3 2-35-16,-1 2-25 15,3 0-38-15,1-1-8 16,-1 5-16-16,1 1-5 16,-3 1-1-16,-1 5-3 15,-5 2-8-15,0 4-4 16,-4 4-10-16,0 3-6 16,-4-1-4-16,0-2-1 15,1-4-3-15,-2-2 0 16,5-3 0-16,2-1 0 0,4-3 2 15,3-6 2-15,2-9 1 16,2-3 7-16,1-1-51 16,1 2-48-16,0 0-369 15,0 0 301-15</inkml:trace>
  <inkml:trace contextRef="#ctx0" brushRef="#br0" timeOffset="116432.141">11334 13594 661 0,'9'-16'368'0,"-3"7"-60"16,0 2-65-16,-2 0-69 16,-1 7-33-16,-3-1-50 0,1 1-23 15,-1 0-32-15,-1 0-10 16,0 0-9-16,0 0-1 15,-3 6-2-15,1 11-2 16,-39 35-3-16,26-25-2 16,-1 0-2-16,-4 1 0 15,1 3-2-15,-3 1 0 16,8 3-1-16,6 2 1 16,-3-4 0-16,9 0 1 0,-4-10 0 15,-1-4 1-15,2-6 3 16,-1-2 15-16,-1-7-54 15,3 1-45-15,-1-6-135 16,-1-3-189-16,3 1 260 16</inkml:trace>
  <inkml:trace contextRef="#ctx0" brushRef="#br0" timeOffset="116745.005">10912 13765 615 0,'-4'2'373'0,"1"0"-25"16,3 0-154-16,0-2-19 15,0 0-45-15,0 0-23 16,12 4-33-16,7 4-13 15,35 12-15-15,-26-12-3 16,0-3-10-16,-1 1-7 0,-4-2-11 16,-3-2-3-16,0 1-5 15,-7-3 0-15,-1-3-3 16,5-2-1-16,-8-3-21 16,7-1-40-16,2-2-218 15,-5-1 187-15</inkml:trace>
  <inkml:trace contextRef="#ctx0" brushRef="#br0" timeOffset="117580.95">11573 13816 685 0,'-7'0'387'0,"7"1"-102"15,-6 1-70-15,0-2-32 16,-5 1-64-16,-7 0-22 16,0 0-42-16,0 5-13 15,-4-1-20-15,4 1-6 0,-1 4-8 16,3-2-1-16,3 6-3 15,1 0 0-15,5 2-1 16,0 0-1-16,2-3-1 16,5-3 0-16,1-5 0 15,3 1 0-15,7-2-1 16,1-2 1-16,6 1-1 16,1-4 1-16,1-4 0 15,-3-2-3-15,-2-8-2 16,0-4 0-16,-3 0 1 15,-1-3 3-15,-1 2 0 16,0 7-1-16,-1 3-4 16,-4 4-4-16,0 8 0 15,0 3-1-15,-5 8 3 16,2 8 1-16,-9 2 2 16,-4 3 0-16,2 5 3 0,1-3 0 15,5 11 0-15,0-2 1 16,-6 0 1-16,-3 3-1 15,-2-13 1 1,6-14 1-16,2 1-1 16,-25 42 1-16,0-5 1 0,-1-4 2 15,11-29 4-15,-2-6 1 0,-3-4 3 16,0-8 0-16,0-9 0 16,-3-2-1-16,10-12-4 15,-7-2-3-15,14-3-5 16,4 1-1-16,-1 4-6 15,12 6-2-15,-3 7-1 16,12 1-1-16,1 2 2 16,6 0 1-16,11 2 5 15,-3-2 2-15,9 3 2 16,1-3 2-16,8 0 11 16,-1 0 5-16,7-2 7 15,-1-1 1-15,-8-3-6 16,-2 1-2-16,-10-2-6 15,-4-1-1-15,-10 3-3 16,-3 1-3-16,-5 4-3 16,0 0 3-16,-4 7-80 15,1 0-38-15,-1 7 67 0</inkml:trace>
  <inkml:trace contextRef="#ctx0" brushRef="#br0" timeOffset="118632.495">12679 13659 350 0,'-3'-5'277'0,"3"3"68"16,-4-1-78-16,3 2-59 15,1 1-36-15,-1 0-57 16,0 0-22-16,0 0-35 16,-1 0-12-16,1 0-8 15,-3 7-4-15,-7 10-7 16,-23 34-1-16,24-22-5 15,-2 5-3-15,5 2-5 16,-2-2-2-16,0 0-3 16,-4-3-2-16,0-5-1 15,2 2 0-15,3-9-1 16,-1 0 1-16,3-7 2 0,1-3 3 16,-4-6 19-16,5 0-25 15,0-4-73-15,-4-6-64 16,8-4 66-16</inkml:trace>
  <inkml:trace contextRef="#ctx0" brushRef="#br0" timeOffset="118927.353">12418 13756 517 0,'-3'1'323'0,"0"0"20"16,3-1-94-16,0 0-70 15,0 0-26-15,0 0-59 16,9 1-23-16,17 2-23 16,31 5-8-16,-22-4-7 15,-7-2-3-15,5-1-9 16,3-1-4-16,-2-2-9 15,2-2-2-15,-7-2 20 16,-4 2-31-16,-8 0 8 16</inkml:trace>
  <inkml:trace contextRef="#ctx0" brushRef="#br0" timeOffset="120028.999">13345 13609 221 0,'-8'0'173'0,"2"0"46"15,1 0-15-15,2 1-29 16,2-1-11-16,0 0-24 16,1 0-8-16,0 0-18 15,0 0-4-15,0 0-11 0,0 0-9 16,1 0-8-16,15 4-4 16,35 11-2-16,-25-15-3 15,8-2-13-15,6-1-10 16,-2-1-21-1,-6-1-10-15,-3 2-11 0,-7 1-3 16,-3 1-4-16,3 2-1 16,-13 1-2-16,-5 4 0 0,-5 1 0 15,-8 1 2-15,-1 5 0 16,-3 1 0-16,-8 1 0 16,-1 3 0-16,-8 3 0 15,2 4 0-15,-4 7 0 16,-5-3 0-16,0 5 2 15,-3-2-1-15,2-3 0 16,8-1 1-16,4-7-1 16,3 1 1-16,4-8-1 15,5 0 0-15,5-1-1 16,3-4 1-16,5 2-1 16,2-2 1-16,6-3 1 15,1 3-1-15,7-3 0 16,1-2 1-16,4 0 0 15,5 0 0-15,3-3 0 16,0 0 1-16,5 0-1 16,-2-1 0-16,-2 0 0 0,4 0-1 15,-9-4 1-15,0-2 0 16,-4-3-1-16,-8 0 0 16,9-2 0-16,-7 0 0 15,4 2-8-15,-2 0-24 0,-7 3-83 16,2 0-63-16,-11-3 103 15</inkml:trace>
  <inkml:trace contextRef="#ctx0" brushRef="#br0" timeOffset="120377.25">13256 13816 507 0,'-3'3'308'0,"5"-2"-12"0,2 0-74 16,-4-1-66-16,0 0-21 15,14 5-25-15,8 1-12 16,33 10-12-16,-22-11-9 16,-1-3-24-16,0 5-11 15,-5-2-20-15,-8-5-7 16,2 5-7-16,-7-8-2 16,2-1-6-16,-1-1-48 0,-6-4 35 15</inkml:trace>
  <inkml:trace contextRef="#ctx0" brushRef="#br0" timeOffset="121065.188">13942 13752 913 0,'2'-3'426'15,"1"1"-177"-15,-3 1-51 16,0 1-82-16,0 0-34 16,0 0-51-16,-2 10-7 0,-1 9-7 15,-15 33-3-15,2-24-6 16,1 0 0-16,2-2-3 16,2 1-1-16,-1 0 0 15,2-3 1-15,1-2-1 16,-2-8 2-16,5-7 2 15,-1-2 2-15,4-6 6 16,3 0 1-16,1-4-3 16,-1 4-2-16,0 0-9 15,0 0-1-15,10-17-1 16,32-24 0-16,-22 20-1 16,1 3 0-16,6-8 0 15,-1-4-1-15,3 1 0 16,0 0 0-16,0 8 1 15,0 3 0-15,-3 9 0 16,-2 1 1-16,-5 5 1 0,1 7 2 16,-6 5-1-16,-4 6 0 15,1 6-2-15,-3 1 0 16,-4 9-1-16,-1-5 0 16,-6 2 0-16,0-2 1 15,-3-4 0-15,0 4 1 16,-4-6-1-16,2 0 2 15,-8-7 0-15,4-2 0 0,1-4 4 16,-1-1 5-16,9-2-48 16,-1-2-57-16,4-4 61 15</inkml:trace>
  <inkml:trace contextRef="#ctx0" brushRef="#br0" timeOffset="121767.123">14498 13314 679 0,'3'0'368'0,"-1"0"-100"0,1 0-70 15,-3-1-29-15,0 0-50 16,0 0-25-16,15 0-40 15,11-1-14-15,28-3-19 16,-25 5-7-16,4 5-7 16,-5 1-3-16,-2 5-4 15,-4 8 0-15,-6 1-1 16,-6 5-1-16,-7 1 0 16,-3 0 0-16,-6 3 2 15,-2-5 0-15,-8-1 1 16,-2-1 1-16,-6-5 1 15,-5-1-2-15,-6-2 2 16,4-4 1-16,1-3 1 16,-1 1 2-16,6-7 2 15,2-1 1-15,3-3 3 16,10-4 0-16,0-3-1 0,2-2-1 16,2-3-7-16,0-2-4 15,9 7-7-15,2-1-2 16,6 9-1-16,-1 2 2 15,-1-2 2-15,1 7 1 16,0 1 0-16,4 5 1 16,-1 4 2-16,2-1 1 0,2-1 1 15,1 0 1-15,8 0 1 16,-8-3-1-16,5-2 1 16,-3-4-1-16,0-2 0 15,3-1 22-15,-5-2-95 16,3-1-111-16,1 1 125 15</inkml:trace>
  <inkml:trace contextRef="#ctx0" brushRef="#br0" timeOffset="122146.116">15225 13181 642 0,'2'-9'419'16,"-2"5"39"-16,0 2-209 16,-1 2-104-16,0 0-27 15,-1 0-44-15,1 0-10 16,-6 18-31-16,-15 35-9 15,9-21-14-15,-2 7-3 16,3 6-3-16,2 1 0 0,4-5 0 16,-3-1 0-16,3-9 0 15,-1-4 2 1,0-5 0-16,3-5 2 0,-1-5 5 16,1-4 4-16,4-7-48 15,-3-2-40-15,1-11-133 16,1-2-128-16,1-7 212 15</inkml:trace>
  <inkml:trace contextRef="#ctx0" brushRef="#br0" timeOffset="122394.228">14999 13265 574 0,'-1'-1'362'0,"1"1"-40"15,1-1-90-15,-1 1-23 16,0 0-49-16,0 0-21 16,8 0-46-16,13 2-19 15,46 8-30-15,-19-4-11 16,-2 0-16-16,4-2-4 16,-6 1-7-16,-1-4 0 15,-4-1 19-15,2-1-28 0,-12-7 455 16,-3 4-336-1</inkml:trace>
  <inkml:trace contextRef="#ctx0" brushRef="#br0" timeOffset="125533.117">10640 13672 223 0,'0'-1'190'15,"0"0"27"-15,0 0-37 16,0 0-12-16,0 0-19 16,0 0-7-16,0-1-18 15,0-3-8-15,1 1-16 16,-1-1-8-16,0 1-21 16,0 2-13-16,0 1-24 15,0 0-10-15,0 0-14 16,0 0-4-16,-1-1-2 15,-1 2-1-15,1 0 0 0,-1 3-1 16,-4 9 0-16,-4 2 1 16,-34 23-1-16,29-27 1 15,-3-3 0-15,5-4 1 16,7-1 3-16,-2-2 1 16,4-3 0-16,2-1-1 15,4-2-3-15,4 0-1 16,4-1-3-16,1-1 0 15,-4-2 0-15,4 1-1 16,2 1-1-16,-3 0 0 0,6 4 0 16,1 1 0-16,-2 3 0 15,4 2 1-15,-4 3 0 16,-1 1 0-16,-6 4-2 16,0 1 0-16,-5 6 0 15,-3 3 1-15,-7 5 1 16,-3 4 0-16,-4 2 1 15,-5 0 0-15,-8 0 1 16,-2-1-1-16,-8 2 2 16,-3-4 0-16,1-3 1 15,0-6 0-15,6-10 0 16,3-2 1-16,7-1 2 16,3-4 0-16,4-2 2 15,5-1 1-15,6-10-1 0,1 2-2 16,9-3-5-1,1-6-1-15,5-3-4 0,3 3-1 16,4 1 2-16,-1 3 1 16,2 8 0-16,0 2 0 15,-1 8-2-15,1 9 1 16,-3 5 0-16,-1 1 0 16,-4 1 2-16,-2-2 0 15,-1-1 1-15,0 0 0 0,-1-6 0 16,1 2 2-16,1-6 5 15,2-2-15-15,2-2 8 16</inkml:trace>
  <inkml:trace contextRef="#ctx0" brushRef="#br0" timeOffset="136849.177">5016 14680 209 0,'35'-39'172'0,"-27"31"47"16,0-2-42-16,-4 3-44 15,2 0-10-15,-3 0-16 16,0 3-6-16,-1 1-6 16,0 3-11-16,-2 0-23 0,0 0-12 15,0 0-20-15,0 0-3 16,0 0 2-16,-2 0 2 16,1 3 2-16,-1 5-2 15,-2 4-5-15,-10 31-4 16,-1-21-7-16,-2 0-4 15,-5 5-3-15,-3 0-1 16,-1-3-1-16,0 2-1 16,4-2-1-16,5 5 0 0,0-4-1 15,3-1-1-15,0-7 1 16,1 2-1-16,3-3 0 16,1 3 1-16,3 0-1 15,-2-6 0-15,2-1 0 16,2-2 0-16,4-3 0 15,6 3 0-15,-4-2 0 16,4 0 0-16,2-1 0 16,0-1-1-16,3-1 2 15,2 0-1-15,-3-2 1 16,-1 0-1-16,9-2 1 16,3-1 0-16,2-1-1 15,3-3 1-15,-4-3 1 16,0 1-1-16,0-4 0 0,-4 1 0 15,0-1-1-15,-6 0-1 16</inkml:trace>
  <inkml:trace contextRef="#ctx0" brushRef="#br0" timeOffset="137185.4">4944 14893 476 0,'-2'-1'287'16,"3"1"-41"-16,-1-1-84 16,0 0-34-16,0 1-38 15,9 1-14-15,13 4-17 16,27 9 0-16,-29-11 0 16,-6-3-1-16,7-2-6 15,0-6-4-15,0 2-14 0,7-4-6 16,-7 2-11-16,-2 0-4 15,0 2-6-15,-6-3-2 16,-2 1 5 0,-1 2-45-16,-6-2-211 0,2 2 177 15</inkml:trace>
  <inkml:trace contextRef="#ctx0" brushRef="#br0" timeOffset="137598.687">5018 14631 646 0,'0'0'292'0,"1"-2"-121"0,3 1-34 15,-4 1-47-15,0 0-9 16,7 0-17-16,8 1-5 16,33 1 7-16,-26-4 2 15,4 0-5-15,2-1-5 16,3-1-14-16,-2-1-8 15,0 1-15-15,-6 1-4 0,-1-1-9 16,-6 3-3 0,-3-1-2-16,0 1 0 0,-6 1 3 15,1-1-43 1,-1 0-209-16,3 0 176 0</inkml:trace>
  <inkml:trace contextRef="#ctx0" brushRef="#br0" timeOffset="138232.682">5687 14559 454 0,'-7'-1'289'0,"-1"1"4"16,-1 0-76-16,-5 1-69 15,5 2-33-15,-2 1-48 16,3 1-20-16,2 2-20 16,2-2-5-16,1 0-2 15,1-1-3-15,2 1-3 16,2 0-2-16,4 2-4 15,1-2 0-15,6-2-1 16,0 1 0-16,7-4 0 16,0 0-1-16,-4-3 1 15,0-1-1-15,-3-1 1 16,-1-3 5-16,-7 1 27 16,5 0 9-16,-9-3 16 15,-3 1 3-15,-2 0-22 16,-6-1-7-16,0 5-18 0,-8-2-7 15,-2 1-8-15,1 4-3 16,-4-2-1-16,5 4-1 16,0 3-2-16,1 0 0 15,0 2 9-15,5 3-31 16,2 0-104-16,3-1-121 0,6 5 143 16</inkml:trace>
  <inkml:trace contextRef="#ctx0" brushRef="#br0" timeOffset="138866.995">5563 15143 430 0,'4'-1'314'16,"1"0"20"-16,-3 0-139 16,2-1-35-16,-3 0-51 15,1 1-13-15,-2 0-14 16,2 0-2-16,-2 0-7 15,0 0-5-15,0 0-13 16,0 0-6-16,0 0-14 16,-2 0-7-16,1-1-10 15,-16 1-4-15,-29 8-5 16,23 1-4-16,-1 3-3 16,2 2-1-16,0 2-1 15,2 3 0-15,4-1 0 16,13 2 0-16,0-2 1 15,7 0-1-15,0 0 0 0,-4-2 0 16,7-4-1-16,-3 1 0 16,14-5 1-16,-1-3 0 15,6 2 1-15,0-5 0 16,-3 2 26-16,-2-6-45 16,-3-2-94-16,-3 1-98 15,-1-8 105-15</inkml:trace>
  <inkml:trace contextRef="#ctx0" brushRef="#br0" timeOffset="139367.922">5711 15158 780 0,'-7'4'355'0,"5"-1"-161"16,0 1-40-16,5-3-56 16,-3-1-24-16,0 0-22 15,8 1-4-15,5 3-4 16,33 7-2-16,-32-11-11 16,-2-3-4-16,1 0-9 15,0-2-5-15,1-2-3 0,0 2-1 16,-7-4 0-16,0-1-1 15,-6-1 1-15,-2 0 4 16,3 5 8-16,-6-3 1 16,-1 6 1-16,1-1-7 15,-7 5-8-15,-2 4-4 16,-3 2-1-16,0 3 0 16,-5 1 0-16,5 3 0 0,-2 0 0 15,-1 0-1 1,7 2-1-16,2 0 1 0,5 1-1 15,5 0 0-15,5 0 1 16,-1-1-1-16,6-3 1 16,4 2 0-16,5-6 1 15,7-3-1-15,-5-4 0 16,0-1 7-16,-8-5-80 16,-3 0-73-16,5-5 92 15</inkml:trace>
  <inkml:trace contextRef="#ctx0" brushRef="#br0" timeOffset="139665.552">6136 15007 643 0,'-7'6'374'0,"-2"2"-33"16,-1 6-182-16,2-1-15 15,-3 6-48-15,0 0-20 16,-1 4-29-16,0 4-12 16,2 5-11-16,-1 2-5 0,2 2-5 15,1-3-3-15,0-7-4 16,2 0-1-16,1-8-2 16,1-1 1-16,3-4 1 15,0-7-1-15,1-5-27 16,2-4-39-16,-2 2-131 15,0 0 122-15</inkml:trace>
  <inkml:trace contextRef="#ctx0" brushRef="#br0" timeOffset="139923.666">6290 15010 915 0,'4'-1'404'0,"-6"1"-208"0,0 3-33 16,2-3-67-16,-1 0-19 16,0 12-25-16,0 7-13 15,-7 34-16-15,3-26-4 16,-6 5-7-16,0 3-1 16,6 1-2-16,0-1-2 15,-1-2-2-15,3 0 1 16,-5-10-1-16,4-6 0 0,0-6 0 15,0-6 19-15,4-3-82 16,0-2-69-16,0-1 85 16</inkml:trace>
  <inkml:trace contextRef="#ctx0" brushRef="#br0" timeOffset="140781.575">6776 14750 520 0,'-5'-1'274'0,"3"1"-64"15,2-1-29-15,-2 0-49 16,2-1-20-16,0 2-30 15,0 0-13-15,0 0-17 16,11 3-5-16,11 4-2 16,35 13 0-16,-23-12-2 15,2-4-3-15,-7 0-12 16,-1-1-6-16,-3-3-8 16,-3 1-4-16,-6-1-3 15,-3 0-1-15,-7 0 18 16,-3-5-33-16,-6 4-145 15,-5-4 118-15</inkml:trace>
  <inkml:trace contextRef="#ctx0" brushRef="#br0" timeOffset="141098.785">6735 14972 532 0,'0'0'333'15,"4"0"-40"-15,1 0-98 16,-5 0-24-16,6 1-44 16,14 1-18-16,29 9-21 15,-25-6-10-15,3-1-15 16,3 2-6-16,-2-2-14 15,0 3-9-15,-9-2-17 16,-2-2-5-16,-6 1-3 16,-3-3 0-16,-3-1 1 15,0-1 19-15,0-4-79 16,-1 1 45-16</inkml:trace>
  <inkml:trace contextRef="#ctx0" brushRef="#br0" timeOffset="142776.471">7439 15032 476 0,'0'-1'302'16,"0"0"-30"-16,0 0-71 15,0 0-29-15,0 0-46 16,0 0-16-16,0 0-33 0,1-4-11 16,0 1-15-16,-1 3-10 15,0 0-17-15,0 0-6 16,0 0-8-16,0-1-2 15,0 1 1-15,0 1 0 16,0 0-2-16,0 0-1 16,0 0-1-16,0 4 1 15,0-2 2-15,0-1 3 16,0-1 2-16,0 0 1 0,0 0-3 16,0 0-3-16,0 0-3 15,0-1-1-15,0 0-1 16,0 0-2-16,0 0-2 15,0-1-2-15,0 1-2 16,0 0 0-16,0 0 1 16,0 0 1-16,0 1 3 15,0 0 0-15,0 0 0 16,0 3 1-16,0 4 0 16,0-3-1-16,0 0 1 15,0-3-1-15,0-1-20 16,0 0-32-16,0 0-96 15,0 0-115-15,0 0 164 16</inkml:trace>
  <inkml:trace contextRef="#ctx0" brushRef="#br0" timeOffset="143537.2">8085 14679 473 0,'-2'-1'314'15,"-4"1"-19"-15,1 1-96 16,4-1-32-16,-1 0-47 15,-2 1-15-15,-16 4-25 16,-27 7-10-16,23-7-19 16,0 0-10-16,-3 0-18 15,-2 0-7-15,-4 3-9 16,2-1-1-16,3 1-3 16,1 1-1-16,7 1-1 15,5-1-1-15,4 2 0 0,1 0 0 16,11 0-3-16,-1 2-1 15,2-4 1-15,5-1-1 16,6 1 4-16,5-1 0 16,9 3 1-16,7 3 1 15,-1-1-1-15,0-1 0 16,-7 1-1-16,-6-1 0 16,-9 3 0-16,-5-1 0 0,-7 1 0 15,-3 1 1-15,-10-6 2 16,0 1 1-16,-5-2 1 15,-1-1 0-15,-1 0-1 16,-2-5 0-16,7 1-1 16,-5-4 1-16,3 0-1 15,5 0 0-15,1-3 1 16,-1-1 0-16,3 1 0 16,1-3-1-16,6 2-1 15,0-2 0-15,7 3-1 16,-4-3 0-16,0-3 0 15,13 1 1-15,-4-4 0 16,4-1 0-16,5-7 0 16,-3-2 1-16,12-2 0 15,7 0 0-15,5 3-1 16,-8 1 0-16,-6-1-1 0,-4 3-1 16,-11 5 0-16,-1 1-1 15,-2 9-1-15,-3 2-2 16,1 4-19-16,0 0-61 15,-3 4-260-15,0-1 233 16</inkml:trace>
  <inkml:trace contextRef="#ctx0" brushRef="#br0" timeOffset="144031.827">8334 14748 556 0,'0'3'355'0,"-4"-1"14"15,0 3-131-15,-13 2-85 16,2 2-33-16,-2 7-44 16,-2 1-14-16,3 0-20 15,-1 1-10-15,-3 2-12 16,1-4-3-16,1 0-5 15,3 1-1-15,5-2-1 16,4-1 0-16,5 1-3 16,7-1 0-16,4-5-2 15,4 2 0-15,1-3 1 0,2-2 0 16,1-1 0-16,-2-4-1 16,8-1 0-1,-9-5 1-15,4-6 1 0,0-2 0 16,-1-6-1-16,0 3 0 15,-6-6 0-15,-2-3-1 0,-11-7 1 16,-2-3 0-16,-6 0-3 16,-1 4-3-16,-1 13-4 15,-2 4-2-15,-3 13-3 16,0 2 2-16,-1 7 2 16,-1 4 1-16,5 1 2 15,-2 2 1-15,5 6-48 16,-3-3-36-16,4 4-112 15,4-1-77-15,5-8 170 16</inkml:trace>
  <inkml:trace contextRef="#ctx0" brushRef="#br0" timeOffset="144497.178">8668 14740 752 0,'5'0'455'0,"-7"0"-35"16,-8 3-229-16,-1 5-38 15,-8 3-59-15,1 3-17 16,-5 7-24-16,1 3-12 16,-1 0-21-16,1 5-5 15,5-4-7-15,0-3 0 16,5 2-3-16,4-7 1 0,8 1 0 15,2-4 0-15,10-1 2 16,3-3 0-16,3-4 0 16,6-1 1-16,6-5-1 15,-1-3-1-15,-1-6-1 16,-4-2 0-16,-7-2-1 16,5 0 0-16,-6-5-1 15,0 0 1-15,-2-2-1 16,-8-1 0-16,-3 2-1 15,-4-1 0-15,-1 2-1 16,-7-2 0-16,-1 2-2 16,-3 0 0-16,-1 3-1 15,-6 0-1-15,-1 3-2 16,3 6 0-16,-6 6-41 16,5 3-34-16,6 9-94 15,0 2-63-15,6-2 146 0</inkml:trace>
  <inkml:trace contextRef="#ctx0" brushRef="#br0" timeOffset="144950.607">8974 14715 776 0,'3'-5'411'0,"-1"0"-71"16,2 3-126-16,-4 2-67 15,0 0-28-15,0 0-39 16,0 0-11-16,4 11-19 16,3 10-5-16,7 32-12 15,-10-25-5-15,-2-4-10 16,3 5-3-16,-1-5-4 15,4 5-2-15,2-5-1 16,2-6-1-16,-2 0 1 16,2-7 1-16,0-3 4 0,-1-7 1 15,3-2 2-15,1-5 1 16,-4-7-5-16,6-2-2 16,-3-6-4-16,-2-3-2 15,4-2-2-15,2 0 0 16,-1-3 0-16,3-1 0 15,1 0-1-15,-4-4 0 16,0 7-1-16,-1 3 0 16,-5 9-31-16,-1 3-27 0,-1 7 37 15</inkml:trace>
  <inkml:trace contextRef="#ctx0" brushRef="#br0" timeOffset="145713.697">9690 14844 394 0,'2'-1'258'16,"-2"0"5"-16,2-1-33 15,2-2-47-15,0 0-23 0,-2 2-37 16,10-5-23-16,-9 6-42 16,8-2-10-16,30 1-11 15,-29 9-1-15,7 1 0 16,-4-1-2-16,5 0-5 15,-3-1-5-15,3-4-9 16,-2-1-3-16,-3-2-3 16,-1-3-2-16,-1 1-6 15,0-1 39-15,-4-4-31 16</inkml:trace>
  <inkml:trace contextRef="#ctx0" brushRef="#br0" timeOffset="149932.819">10526 14662 416 0,'38'-19'256'0,"-37"15"-37"16,3 2-52-16,4 0-21 16,-8-1-44-16,1 2-18 15,-1-1-32-15,0 2-7 16,-1 0 3-16,0 0-1 16,0 0-1-16,0 0-2 0,-11 4-10 15,-5 2-2-15,-33 22-8 16,28-13-3-16,-4 5-7 15,-2 4-5-15,0 5-4 16,-2 1-3-16,3 4 0 16,2 1 0-16,2 0-1 15,3 1 0-15,6-4 0 16,1-2 0-16,3-3 1 16,0-2-1-16,10-3 1 15,-1-2 0-15,7-3 0 16,5 2 0-16,-4-3 1 15,11-1 0-15,-8-7 0 16,3-3-1-16,2-5-81 16,-1-6-98-16,6-3 112 0</inkml:trace>
  <inkml:trace contextRef="#ctx0" brushRef="#br0" timeOffset="150363.812">10516 14994 416 0,'0'-3'273'0,"0"2"2"0,0 0-95 16,0-1-47 0,4-1-25-16,5 0-8 15,1 1-8-15,1 0-9 16,36-3 5-16,-27 6-1 15,-4-2-4-15,9 0-14 0,-8-4-9 16,7-1-18-16,4 3-9 16,-7-3-15-16,3 3-7 15,-13 1-7-15,0 0-1 16,-7 3 2 0,-3-1-11-16,-1 3-114 0,-1-3 90 15</inkml:trace>
  <inkml:trace contextRef="#ctx0" brushRef="#br0" timeOffset="151544.387">11059 15064 720 0,'0'-4'333'16,"0"0"-125"-16,0 1-19 15,0 2-42-15,0 0-11 0,-1 0-48 16,0 0-22-16,0 1-29 16,0 0-13-16,-1 0-5 15,1 0 2-15,0 0-2 16,-2 6-2-16,0 0-6 16,1-1-1-16,0-2-2 15,1-1 0-15,0-2 1 16,0 0 1-16,0 0-17 15,0 0-60-15,0 0 46 16</inkml:trace>
  <inkml:trace contextRef="#ctx0" brushRef="#br0" timeOffset="152179.033">11291 14775 464 0,'-4'-4'286'16,"0"-1"-48"-16,4 2-78 15,2 1-25-15,-2 1-28 16,0 0-1-16,0 0-8 15,7-2-10-15,11-2-18 16,30-10-10-16,-20 9-15 16,5 1-7-16,4 2-14 15,4 3-7-15,-4 1-6 16,-1 2-2-16,-15 1-5 0,-8 0-2 16,-6 4-2-16,-8 3-2 15,-1 4 2-15,-2 5 4 16,-4 5 3-16,-3 4 2 15,-5 3-1-15,2 0-1 16,-9-3-2-16,2-4-1 0,3-2 0 16,-2-2 0-16,6-1-1 15,-2 1 0-15,4-1-1 16,0 0 0-16,2-4 1 16,0-1 1-16,-3-5-1 15,6 0-4-15,-3-3-39 16,0-1-18-16,4 0-50 15,-7-3-41-15,4-1-226 16,0-2 250-16</inkml:trace>
  <inkml:trace contextRef="#ctx0" brushRef="#br0" timeOffset="152479.782">11329 14956 786 0,'-1'-2'378'15,"4"2"-141"-15,-1-3-49 16,-2 3-68-16,0 0-24 16,2 0-31-16,16 0-10 15,37 7-8-15,-22-4 0 16,0-1-4-16,2 4-3 15,-11-5-12-15,-1-1-8 16,-8 0-10-16,-3 0-2 0,2 1-3 16,-8-1-1-16,-1-7 15 15,4 5-38-15,-1-3-138 16,2 2 117-16</inkml:trace>
  <inkml:trace contextRef="#ctx0" brushRef="#br0" timeOffset="153077.365">11926 14710 700 0,'1'-2'382'0,"-2"0"-61"0,-3 5-146 16,3-3-82-16,0 0-21 16,-2 23-26-16,-38 29-4 15,26-17-14-15,-3-1-6 16,2 4-5-16,-2 2-1 16,1-9-3-16,-2-1-1 0,6-4-4 15,1-2-1-15,2-2-1 16,4-5 0-16,2-3 0 15,3 0 0-15,4-3-1 16,3 1 1-16,6-5-1 16,-2-4 0-16,4-2-1 15,3-3 0-15,2-3-1 16,4-3 0-16,7-5-2 16,-1-1 1-16,3-2 1 15,-4 2 0-15,-11-2 1 16,-3 3-1-16,-6-1 1 15,-8 0-1-15,-5 1-1 16,-1 1-2-16,-10 2-2 16,4 4-2-16,-4 6-1 15,-5 0 1-15,-1 9 1 16,0 1 1-16,5 2 1 16,4 2 0-16,5 1-1 0,0 1-1 15,4 0 1-15,1 1 1 16,3-1 0-16,2 2 1 15,5-2 0-15,2-2 0 16,5-4 0-16,3-3-30 16,3-8-130-16,1-4-322 15,2-7 316-15</inkml:trace>
  <inkml:trace contextRef="#ctx0" brushRef="#br0" timeOffset="153560.918">12304 14835 659 0,'2'-2'405'15,"-1"2"-45"-15,-2 3-175 16,0-3-34-16,0 0-68 16,0 0-16-16,-18 16-24 15,-25 35-7-15,24-32-9 16,-1 0-3-16,6 1-2 15,-3-1-1-15,10 1-1 16,3-3-2-16,3 1-2 16,2-3-2-16,2-2-3 0,7 0-2 15,6-2 0-15,2-3-1 16,2-1-1 0,0-2 0-16,0-4-1 0,1-2 0 15,0-6 1-15,-2-3 0 16,1-4-1-16,0-2-1 15,2-4-1-15,-4-2 1 0,-1-1 0 16,-1-3 0-16,-4-5 0 16,-3-2-1-16,-8-6 0 15,-3 2-1-15,-8 3-3 16,-2 5 0-16,-3 11-5 16,-3 5 0-16,-1 13-1 15,-2 2 1-15,-3 5 1 16,3 8 0-16,1 1-1 15,1 5 31-15,4 5-94 16,4 2-67-16,7-3-201 16,5-2 180-16</inkml:trace>
  <inkml:trace contextRef="#ctx0" brushRef="#br0" timeOffset="154027.561">12670 14830 1089 0,'-5'-5'462'0,"5"2"-264"15,-1 3-42-15,1 0-58 16,-1 0-21-16,0 0-23 15,0 8-8-15,-2 6-16 16,-5 34-6-16,7-26-9 16,-2-2-1-16,7 4-3 15,-4-2 0-15,4 0-1 16,-1-1-3-16,0-3 0 16,7 0-1-16,2-4 1 15,2-2-1-15,0-5 2 16,-4-3 1-16,0-4 4 15,2-3 1-15,4-7-1 16,2-4-2-16,2-5-4 16,-1-1-2-16,1-5-1 15,1-1-1-15,-1 1 0 16,0-2-2-16,-1 6-1 16,0 3 1-16,-4-1-1 0,-3-2 0 15,-2 4-1-15,-2 2-2 16,-3 6-25-16,-2 7-35 15,-7 4 41-15</inkml:trace>
  <inkml:trace contextRef="#ctx0" brushRef="#br0" timeOffset="154631.819">13106 14572 659 0,'15'0'334'0,"1"2"-102"16,-1 1-38-16,4 5-63 16,4 2-22-16,6 9-30 15,4 4-5-15,3 10-12 16,-2 3-7-16,-5 8-14 15,1 0-12-15,-10 1-14 16,-7-4-4-16,-13-4-2 16,-8 0 0-16,-16-6 5 15,-6 2 0-15,-10-7 1 16,-5 0 1-16,0-6-3 16,-1-3 1-16,10-7 3 15,0-6 4-15,7-4-367 16,7-2 264-16</inkml:trace>
  <inkml:trace contextRef="#ctx0" brushRef="#br0" timeOffset="157695.978">13765 14806 428 0,'-1'0'262'0,"0"0"-35"0,0-1-58 16,1 0-22-16,0-1-26 16,0 1-7-16,13-3-18 15,0-2-6-15,30-12-20 16,-29 16-18-16,-2-2-18 16,0 5-7-16,0 6-11 15,1 0 0-15,5 0-1 16,-3 0-3-16,6-5-3 15,-4-2-1-15,1 0-3 16,1 0 1-16,-8-1-2 16,1 1-7-16,-8-4-170 15,0-2 129-15</inkml:trace>
  <inkml:trace contextRef="#ctx0" brushRef="#br0" timeOffset="158006.596">13736 14995 365 0,'0'-2'244'0,"4"0"32"16,2 0-63-16,-6 0-20 15,0 1-31-15,11 0-39 16,4 0-22-16,33-1-39 16,-30 2-13-16,-1 1-24 15,-1 2-9-15,-3 2-9 16,0-2-1-16,-1 1-3 16,-1-1 0-16,1-1-1 15,0-1 44-15,2-2-151 16,0 0 90-16</inkml:trace>
  <inkml:trace contextRef="#ctx0" brushRef="#br0" timeOffset="158529.308">14379 14698 767 0,'5'-11'363'0,"-1"2"-134"15,0 0-20-15,0 3-59 16,0 3-25-16,-3 3-56 16,-1 0-25-16,-1 0-27 15,0 0-8-15,0 0-1 16,-5 13-2-16,-5 11 0 15,-12 31-2-15,13-19-1 16,-2 3 0-16,-2-6-1 16,-1 1-1-16,0-4 1 0,0-4 0 15,5-1-1 1,1-2 1-16,0-4-1 0,2 0 0 16,2-6 1-16,0-3-1 15,5-5 1-15,-1-5 2 16,1-2-27-16,0 1-27 15,0 0-136-15,0 0 119 0</inkml:trace>
  <inkml:trace contextRef="#ctx0" brushRef="#br0" timeOffset="158828.78">14496 14982 910 0,'4'-4'445'0,"3"4"-161"16,-7 0-72-16,-5-1-77 16,6 3-40-16,-2-2-46 15,0 0-17-15,0 0-22 0,-1 0-3 16,1 0-2-16,-4 10-1 15,-2 1-1-15,-18 24-1 16,21-28-1-16,0 1 0 16,9-4-17-16,-5-2-30 15,3-2 31-15</inkml:trace>
  <inkml:trace contextRef="#ctx0" brushRef="#br0" timeOffset="159644.075">15062 14654 435 0,'2'-4'260'15,"3"2"-25"-15,-2-1-104 16,-3 2-3-16,0 1 15 16,0 0 6-16,0 0-6 15,0 0-14-15,-1 0-30 16,0 0-6-16,0 0-19 16,-18 6-8-16,-28 11-19 0,25-14-8 15,3-1-13-15,1 0-8 16,-5-3-8-16,2-1-2 15,4 0-4-15,-2-1 0 16,8 3-3-16,0-2 0 16,5 4-1-16,2 1-1 15,2 2 0-15,2 2-1 16,-1 1 2-16,-1-1-1 16,0 2 1-16,0 2 0 0,1 1 0 15,-2 2 0-15,0 0 0 16,-1-2 0-16,-1 3 0 15,-1-5 1-15,2 2-1 16,-1-3 0-16,2-4 0 16,2-1-3-16,1-3 0 15,0-1-1-15,0 0 1 16,0 0 2-16,0-1-1 16,7 0 1-16,5-2-1 15,3-3 0-15,31-8 1 16,-28 10 0-16,-1 4 0 15,7 3 1-15,-7-3 0 16,-4 4 0-16,8 3 0 16,-8 1 0-16,3 8 1 15,2 3-1-15,-4 4-1 0,1 1 1 16,-13-3-1-16,1 2 1 16,-7-3 0-16,-4 0 2 15,-2-1 0-15,-1-3 1 16,-1-3 1-16,-4-2 1 15,-2-3 2-15,-6-3 1 16,-8-5 3-16,1-3 0 16,-3-5-1-16,2 2-2 0,5-4-2 15,1-2-2-15,8-1-1 16,1-3-3-16,8 2-2 16,1 4-3-16,6 2-26 15,2-1-31-15,6 2-161 16,2 3 148-16</inkml:trace>
  <inkml:trace contextRef="#ctx0" brushRef="#br0" timeOffset="160227.055">15418 14617 998 0,'3'-4'471'0,"-5"3"-183"16,-4 2-165-16,-3 3-33 16,-5 7-37-16,-1 4-6 15,-3 6-21-15,-2 7-8 16,-2 9-8-16,0 4-3 0,2 1-2 15,1 0-1-15,5-6-1 16,2-4 0-16,5-6 0 16,2 0 0-16,5-6 0 15,1 2-1-15,5-3 1 16,3-3 0-16,1-1 1 16,2-3 0-16,3-4 2 15,3-4-1-15,4-4 1 16,2-3-1-16,5-3-1 15,2-4-1-15,-1-5 0 16,-4 1 1-16,-6 0-2 16,-4 1 1-16,-7 2 3 15,4 0 0-15,-13-3 1 16,-3 1 0-16,-7 1-4 16,-7 2-2-16,3 9-1 15,-1 2-3-15,0 6 2 0,-3 2 1 16,1 2-1-16,0 1 1 15,5 3-1-15,4 0 0 16,6 1 0-16,2-1 0 16,3-1-1-16,6 1-2 15,8-3 6-15,3 0-18 16,6-3-73-16,-3-5 64 0</inkml:trace>
  <inkml:trace contextRef="#ctx0" brushRef="#br0" timeOffset="160678.379">15902 14703 1039 0,'0'1'432'0,"1"2"-243"15,-1 4-33-15,0-7-50 16,0 0-9-16,0 13-25 16,2 4-17-16,6 37-16 0,-8-27-7 15,0 4-10-15,0 0-5 16,-1-2-6-16,1-1 0 16,-4-3-4-16,2-1-1 15,7-1 0-15,2-2-1 16,0-7 3-16,3-2 2 15,-1-10 6-15,2-4 1 16,3-10 0-16,0-2-3 16,3-8-5-16,-3-3-3 15,12-4-2-15,2-5 0 0,0-7-1 16,5-2 0-16,-7-7-1 16,1 1-1-16,-3 10 0 15,-4 5 0-15,-1 13-1 16,-1 4-2-16,-3 6-2 15,-1 2 32-15,-3 4 5 16,-2 3-18-16</inkml:trace>
  <inkml:trace contextRef="#ctx0" brushRef="#br0" timeOffset="164859.965">19456 13413 212 0,'0'-1'173'0,"0"-3"42"0,0 3-33 16,1-2-40-1,-1 1-15-15,1-1-19 16,0-1-6-16,-1 2-6 15,1 0-1-15,1 0-9 16,-1 1-11-16,-1 0-23 16,0-1-10-16,0 1-11 15,0 0-2-15,0 1-8 0,2 6-7 16,-2 17-8-16,-9 29-2 16,-1-26-2-16,-4-1 1 15,4 1-1-15,1-2 0 16,-5-3 0-16,6 1 0 15,-2-4 0-15,2 1-1 16,4-1 1-16,-2-3-1 0,-1-1 0 16,-7-3 0-16,5-4 0 15,3-1 1-15,0-6-18 16,6-1-43-16,6-5-185 16,0-5 163-16</inkml:trace>
  <inkml:trace contextRef="#ctx0" brushRef="#br0" timeOffset="165191.58">19750 13369 519 0,'6'-2'342'15,"-6"2"-32"-15,0 2-94 16,-1-2-40-16,0 0-66 15,0 0-22-15,-1 0-26 16,-3 10-7-16,-3 4-11 0,-12 27-5 16,12-22-12-16,-3 1-7 15,-3 2-8-15,1 4-4 16,-2-1-3-16,1 4 0 16,2-2-2-16,0 0 0 0,3-2 0 15,0-6-1-15,3-1 2 16,-3-3-1-1,4-5 0-15,-1-2 0 0,2-5-21 16,-1-4-49-16,2-6-194 16,0-1 173-16</inkml:trace>
  <inkml:trace contextRef="#ctx0" brushRef="#br0" timeOffset="165491.159">19467 13526 709 0,'-4'0'332'0,"6"-3"-120"0,3 3-36 15,-5-1-65-15,1 0-17 16,20-1-42-16,29-3-18 15,-26 5-4-15,0 2 2 16,4-2 5-16,-1 1-2 16,4 3-10-16,-2-4-7 15,-6 2-10-15,0 4-2 16,-3-4-2-16,-5 0-2 0,0-1-12 16,-8-2-55-16,-2 1 45 15</inkml:trace>
  <inkml:trace contextRef="#ctx0" brushRef="#br0" timeOffset="166324.892">20035 13583 749 0,'-1'-5'377'0,"1"5"-93"0,0 0-81 16,-1-1-69-16,0 1-33 15,0 0-49-15,0 0-10 16,-5 0-4-16,-9 3 0 16,-28 13-5-16,27-12-7 15,-3 4-13-15,3-3-3 16,2 3-5-16,4 0 0 15,1-1-3-15,3 1 0 16,-2-4-1-16,4 3-1 16,2-3-1-16,2 1-1 0,6 0 1 15,-2-4-1-15,5-1 2 16,2-1 0-16,5-3 0 16,4-2 2-16,3-1-1 15,-1-3 1-15,0-6 1 16,-5 0-1-16,-2-4 1 15,-1 4 0-15,-6 4 0 16,1 3-1-16,-5 5-2 16,-1 1-2-16,-3 6-2 15,-1-3 0-15,-1 0 1 16,1 0 2-16,-5 18 0 16,-10 34 0-16,8-24 0 15,-2 3 1-15,-3 7-1 16,0 4 1-16,-3 3 0 15,1 5 1-15,1-1 0 16,-1-2 0-16,2-7 0 16,-3-7 0-16,1-7 0 0,-2-2 0 15,3-2 1-15,2-5 2 16,-6-6 1-16,-1-4 2 16,-9-7-1-16,3-3 1 15,0-8-1-15,4-2 1 0,5-7-2 16,0-3-2-1,8-1-5-15,4-2-2 0,6 7-4 16,4 1 1-16,8 6 3 16,-2 0 0-16,8 2 3 15,3-4 1-15,-1-1 1 16,6 2 1-16,5 0 1 16,0-1 2-16,10 5 7 15,-2-2 2-15,2-1 3 16,-1 2-3-16,-7-1-5 15,-3 0-3-15,-6-1-2 16,-2 0-1-16,-5-1-3 16,1 0 17-16,-2 0-82 15,-5 1-61-15,-3 4 83 16</inkml:trace>
  <inkml:trace contextRef="#ctx0" brushRef="#br0" timeOffset="167189.492">20440 13660 490 0,'-1'-1'310'0,"1"0"-37"15,-1 0-70-15,0 0-27 16,1 0-43-16,-1 0-21 15,0 1-29-15,0 0-9 16,1 0-23-16,0 0-7 16,0 0-15-16,0 0-9 0,0 0-7 15,3 2-3-15,10-1-3 16,-1 7-2-16,29 27-1 16,-28-28 0-16,-2 2 0 15,1 1-1 1,-6 2 0-16,0 0 0 0,-6 2 2 15,-2 1 1-15,-8 1 5 16,-3 3 2-16,-4 1 2 16,-5 0 0-16,-6-3-1 15,-1-2-2-15,-2-6-2 16,0-3-1-16,4-5-2 16,-2-1 0-16,6-5-1 15,2-1-1-15,5 0-1 16,-1-4 0-16,5-1-1 15,1 0-1-15,5 2-1 0,6 5-1 16,2 1-2-16,4-1 0 16,2 2-1-16,4 1 1 15,6 3 1-15,-1 4-1 16,3-1 2-16,1 6 0 16,-4-2 0-16,1-3 2 15,3 2 1-15,-2-5-1 16,3-1 0-16,1-1 1 0,-4-1-1 15,-1-3 0-15,-5-1 15 16,0-1-44-16,0-7-122 16,-1-2 109-16</inkml:trace>
  <inkml:trace contextRef="#ctx0" brushRef="#br0" timeOffset="167989.8">20613 13212 430 0,'-1'-1'244'0,"0"0"-36"16,0 0-27-16,0 0-44 16,0 0-16-16,0 0-17 15,0 0-3-15,-1-2-5 16,2 0-8-16,0-1-19 16,0 2-9-16,6-4-18 15,11-4-6-15,33-6-10 16,-27 17-6-16,3 1-10 15,1 3-2-15,-4 1-2 16,-1 3-1-16,-6 3-2 16,-13 0 0-16,-2 1 0 15,-3 3-1-15,-3 0 3 16,0 0 1-16,-5 2 0 0,1-1 1 16,-6 2-3-16,-2 0 0 15,-5-1-1-15,-6 0 1 16,-1-6 0-16,5 0 0 15,1-6 1-15,2-4 0 16,3-2-1-16,1-4 1 16,3-6-1-16,1-2 1 0,4-5-3 15,2-1 0-15,5 0-4 16,2 1-3-16,3 6-1 16,2 6-1-16,2 5 2 15,0 3 2-15,2 4 2 16,-2 0 0-16,3 5 1 15,2 3 0-15,3 0 0 16,4 1 0-16,3-2 0 16,0-3 0-16,6-3 1 15,-4-6-1-15,-1-3 0 16,-3-2 3-16,-1-7-32 16,2 4-73-16,-11-6 70 15</inkml:trace>
  <inkml:trace contextRef="#ctx0" brushRef="#br0" timeOffset="168372.5">21087 13123 835 0,'4'-10'455'0,"-2"7"-78"15,-2 0-116-15,0 0-97 16,-1 3-47-16,0 0-60 16,0 0-26-16,0 0-17 15,-2 9-4-15,0 9-3 16,-7 31-3-16,5-26-1 15,0 3 0-15,1-1-2 16,3 0 2-16,-1-1-2 16,-1-2 1-16,1-4 2 15,-2-5 0-15,1-4 2 16,0-4 10-16,0-6-54 16,2-2-38-16,0 2-125 15,0 0-142-15,-1-11 222 0</inkml:trace>
  <inkml:trace contextRef="#ctx0" brushRef="#br0" timeOffset="168607.422">20995 13173 789 0,'-4'-2'421'0,"3"1"-126"16,2 1-50-16,-1 0-85 15,0 0-38-15,2 0-26 16,15 3-9-16,29 8-20 15,-28-7-11-15,7 2-18 16,1-3-6-16,2 0-16 16,-2-3-5-16,-3 0-4 15,-2-1 18-15,-7-3-246 16,5 5 172-16</inkml:trace>
  <inkml:trace contextRef="#ctx0" brushRef="#br0" timeOffset="169372.26">21464 13592 527 0,'6'-5'298'0,"-5"4"-28"16,-1 0-35-16,-4 1-67 16,3 0-25-16,0 0-58 15,0 0-19-15,-7 16-14 16,-13 32-2-16,10-25-2 15,0 3-2-15,-8 1-7 16,5 3-8-16,-2 1-11 16,6-1-6-16,3-6-6 15,-3-2-3-15,5-8 0 16,0-3-1-16,5-7 15 16,0-5-39-16,2-7-120 15,1-8-128-15,1-9 150 0</inkml:trace>
  <inkml:trace contextRef="#ctx0" brushRef="#br0" timeOffset="169623.117">21329 13647 835 0,'0'0'397'0,"2"0"-154"15,4 0-34-15,-6 0-62 16,0 0-16-16,25 1-25 15,30 4-18-15,-22 0-26 16,3 0-12-16,-1-1-20 16,1-2-10-16,-2-1-10 15,0-1-3-15,-3-1-1 16,-3-1 62-16,-2-1 85 16,-5-1-99-16</inkml:trace>
  <inkml:trace contextRef="#ctx0" brushRef="#br0" timeOffset="196418.112">22208 13502 168 0,'5'-7'148'0,"0"-3"40"0,1 6-23 16,1-2-35-16,-2 1-13 15,4 3-13-15,-3-3-9 16,-2 1-14-16,0 1-4 15,-1 1-10-15,-3 2-7 16,0 0-9-16,0 0-7 16,0 0-8-16,-1 0-3 15,0 0-8-15,-2 5-4 16,-4 10-8-16,-32 27-3 16,26-28-4-16,4 0-1 0,-3-5-1 15,2 1 0-15,-1-4 0 16,-1-3 2-16,3-3 0 15,4 1 1-15,2 0 1 16,3 0-1-16,0-1 0 16,0-1-1-16,0 0-4 15,0 0 0-15,11-5-2 16,6-3-1-16,26-10-1 16,-28 14 0-16,7-3 0 15,-7 1-1-15,3 6-1 16,-5 0 1-16,1 7-1 15,-3 0-1-15,7 5 1 16,-7 0-1-16,-6 2 3 16,1 9 0-16,-12-3 2 0,0 6 1 15,-6 0 3 1,-2 0 2-16,-2 5 3 0,1 1 1 16,-7 1 9-16,-2 1 4 15,-10-6 11-15,-5 0 5 16,1-7 1-16,1-2-3 15,5-9-5-15,4-3-6 16,1-6-6-16,3-9-2 0,5-4-3 16,1-5-2-16,8-10-5 15,2 3-2-15,5-1-5 16,4 0-1-16,5 8-6 16,0 3-1-16,4 6-2 15,-2 5 2-15,3 2 2 16,1 6 0-16,1 5 2 15,1 1-1-15,0 8 1 16,1-2 2-16,1 5 0 16,1-2 1-16,2 1 0 15,-1-2 1-15,-1-5 0 16,3 2 0-16,-6-9 1 16,9 0-1-16,-2-9 2 15,-3-6 0-15,8-8-2 16,-3-5-1-16,2-1-35 15,7 0-34-15,-4 2-156 16,1 5-269-16,-1 4 324 0</inkml:trace>
  <inkml:trace contextRef="#ctx0" brushRef="#br0" timeOffset="196968.661">22727 13444 513 0,'11'-8'311'15,"-11"6"3"-15,5-2-117 16,-2 8-62-16,-4 1-27 15,1 7-47-15,-10 4-8 16,2 2-21-16,1 6-7 16,-4 0-6-16,9 5 1 15,-8 1-2-15,-1-1 0 16,2-4-3-16,-7-3-2 16,3-3-4-16,-1-1-1 0,-1 1-2 15,3-3 0-15,4 0-1 16,0-3 1-16,5-7 1 15,-2-1 2-15,4-5 0 16,-4-6 0-16,2-1 0 16,3 0-29-16,0 0-85 15,0 0-53-15,3 1-228 16,-2-1 244-16</inkml:trace>
  <inkml:trace contextRef="#ctx0" brushRef="#br0" timeOffset="197736.468">22600 13362 565 0,'-9'3'298'16,"3"-3"-74"-16,3-1-38 16,3-2-67-16,0 3-26 0,0 0-33 15,0 0-11-15,0 0-9 16,8 1-3-16,8 2-3 16,32 5-1-16,-25-5 4 15,0-2-3-15,10 3-5 16,-4 0-5-16,3 2-9 15,-1 1-3-15,-4-1-6 16,0 5-1-16,-10 2-2 16,-2-1 0-16,-9 1 1 15,-6-1 3-15,-6 4 5 16,-5 0 4-16,-10 3 2 16,-2-4-1-16,-1 0-2 15,-4-3-3-15,5-4-4 16,0 1 0-16,4-7-1 15,-1 1 0-15,-2-5 0 0,9 1 0 16,-5-9-1-16,14 3-2 16,4 1-4-16,0-3-3 15,11 9-2-15,-7-5 0 16,11 5 2-16,4 0 0 16,-5 3 1-16,6 6 1 15,-2 2 0-15,-1 1 1 16,5 3 0-16,-3 3 0 15,-3-1 0-15,-4 2 0 0,-5 1 0 16,-3 0 0-16,-3 5 1 16,-4-2 0-16,-3 1 1 15,-2 1 0-15,-6-3 0 16,-4-2 1-16,-2-1 6 16,0-2 13-16,-2-8 17 15,4-2 8-15,-3-7 2 16,-8-6-8-16,4-8-16 15,-5-4-6-15,2-9-9 16,7 1-4-16,3 0-6 16,5 2-4-16,8 6-6 15,0 3-25-15,6 8-60 16,3 3-40-16,1 2-184 16,4 2 204-16</inkml:trace>
  <inkml:trace contextRef="#ctx0" brushRef="#br0" timeOffset="198268.549">23109 13659 619 0,'5'-9'382'0,"-6"8"-1"16,-4 1-169-16,1 4-83 16,3-4-33-16,0 0-37 15,-2 4-9-15,-6 11-22 16,-12 30-9-16,15-25-6 16,-2 1-2-16,5 3 0 15,1-1-1-15,1-2 0 16,-2-3-1-16,2-3-1 15,-2-5 1-15,1-1 0 16,-1-3 2-16,-1-10 6 16,2 3 0-16,0-11-1 15,2 2-2-15,1 2-7 16,0-7-2-16,2 4-2 0,1-1-2 16,0 1 0-16,3 1 0 15,0-1 0-15,0-4 0 16,6 0 1-16,2 0 0 15,6-1 0-15,3 0 0 16,1 2 0-16,3-1-1 0,-2 2 0 16,-6 2 2-16,4 2 1 15,-3 0 2-15,1 2 0 16,2 3-2-16,-9 2-2 16,-1-1-1-16,-4 3-2 15,-4-1-1-15,-2 1-15 16,0 1-27-16,-3 1 29 15</inkml:trace>
  <inkml:trace contextRef="#ctx0" brushRef="#br0" timeOffset="198638.449">23478 13215 916 0,'1'-9'450'16,"2"2"-164"-16,5 2-125 16,0-1-28-16,6 3-63 15,0 1-22-15,6 1-31 16,2 2-8-16,-1 2-6 16,0 3-2-16,-1 0 0 15,-2 0-1-15,-5-1-6 16,-4-2-60-16,-3 3 47 15</inkml:trace>
  <inkml:trace contextRef="#ctx0" brushRef="#br0" timeOffset="199954.025">23794 13717 322 0,'-1'-1'193'0,"0"0"-7"16,0 0-17-16,0 0-14 15,0 0-16-15,0 0-15 16,0 0-4-16,1 1-16 16,0 0-6-16,0 0-18 15,4 0-8-15,7 0-9 16,2 0-8-16,34-3-11 15,-27 3-3-15,10 0-7 16,4 0-3-16,8 2-6 16,4-1-5-16,5 2-9 0,-2-1-4 15,-10 0-3-15,2-1-1 16,-4 0 0-16,-2 1 0 16,-2-2-1-16,-7 1 0 15,-12-1 0-15,-2-1 1 16,-5-1 1-16,-4 0 1 15,-4 0-2-15,0 1-1 0,0 0-2 16,0 0-2-16,0 0-1 16,-10-3 0-16,-3-1 0 15,-32-13 0-15,25 14 1 16,1-3 1-16,0 3 1 16,5 1 0-16,5-3 2 15,2 3 0-15,2-1 0 16,3 0 0-16,-4 2 0 15,0 0-1-15,8 2-1 16,-1 0 0-16,0 0 0 16,0 0 0-16,0 0 1 15,0 0-1-15,17 3 1 16,25 9 0-16,-16-8 0 16,0 0 1-16,6-1 0 15,2 1-1-15,-8-1 0 16,-2 0 0-16,-3 2-1 15,-5-1 2-15,-6-3-1 0,-2 0-1 16,-7 0 2-16,-1-1 0 16,-4 1 1-16,3-1 0 15,0 0 1-15,-3 0 0 16,-13 2 1-16,-31 8 1 16,26-3 2-16,-2-3 1 15,2 5 1-15,-1-1-1 0,4 2-1 16,10-2-2-16,0 0-1 15,-4-1-1-15,9-4-2 16,-4-3 0-16,8 0-2 16,6 0 36-16,-6-1-58 15,0 1 24-15</inkml:trace>
  <inkml:trace contextRef="#ctx0" brushRef="#br0" timeOffset="200685.805">25000 13448 671 0,'11'-12'356'16,"1"2"-79"-16,-2 2-33 15,1 4-83-15,-7-4-32 16,1 4-61-16,-3 4-26 15,-2 4-22-15,-1 6-6 0,-8 7-3 16,-2 2 0-16,-3 9-4 16,-2 0 0-16,-2 4-1 15,1 3-2-15,0-4-2 16,-1 3 1-16,3-5 0 16,-1-3 0-16,-2 0 0 15,7-3 0-15,1-3 0 16,3-3 0-16,2-6 1 15,-1-6 0-15,3-6 0 16,2-4-19-16,1-10-96 16,3-2-85-16,5-6 114 15</inkml:trace>
  <inkml:trace contextRef="#ctx0" brushRef="#br0" timeOffset="201016.513">25361 13369 659 0,'0'0'362'15,"-5"3"-79"-15,-3 2-58 16,-4 6-74-16,-2 0-40 16,-1 6-44-16,3 6-12 15,-3 1-21-15,1 4-5 16,-3-2-7-16,-2 0-5 0,6 0-3 15,2-1-2-15,4 1-4 16,-5-3-1-16,4-1-2 16,0-1-1-16,-2-3 0 15,6 2-2-15,-7-4 2 16,3-1-2-16,4-5 1 16,-1-2 28-16,3-4-83 15,-9 0-36-15,5 0-90 16,-10-3-109-16,6-1 196 15</inkml:trace>
  <inkml:trace contextRef="#ctx0" brushRef="#br0" timeOffset="202466.153">24695 13486 440 0,'2'-2'330'0,"-3"0"16"0,1 4-128 15,-1-2-53-15,-1 0-71 16,1 0-23-16,0 0-38 16,0 0-10-16,-1 3-6 15,-2 8 0-15,1-4-2 16,1 1-1-16,0-3-3 16,1-2-2-16,-1 3-2 15,1-5 0-15,0 1 1 16,-1-2 0-16,1 0 0 15,0 0-1-15,0 0-1 16,0 0-1-16,0-1-3 16,1 0-1-16,0 0-1 31,0 0-1-31,0 0-2 0,3-3 1 0,17 0-2 16,26-23 2-16,-30 31-2 0,-2 7 2 15,-7 4-1-15,-6-2 0 16,-3 7 2-16,-2 1 1 15,-3 1 1-15,-3 5 1 16,-2-2 5-16,-1-2 2 16,-6-1 3-16,5 1 0 15,-5-3 0-15,-3 1-3 16,2-2-3-16,-3-3 0 16,3-4 0-16,3-2 1 0,0-5-1 15,2-2 1-15,4-3 1 16,0-4-1-16,3-5 2 15,3-2-1-15,3-5-1 16,1-2-1-16,2-2-3 16,4 2-2-16,2 5-3 15,-1 3-2-15,3 7 0 16,-2-1-2-16,-2 4 0 16,2 5 1-16,0 1 1 15,1 5 0-15,5 6 3 16,1 0 0-16,2 1 1 15,5 2 0-15,-1-4 0 16,-3-3-1-16,0-3 0 16,0-5 1-16,-1-5-1 0,9-1 0 15,3-5-54-15,-2-2-97 16,6-4 102-16</inkml:trace>
  <inkml:trace contextRef="#ctx0" brushRef="#br0" timeOffset="203565.582">25441 13730 264 0,'4'-1'215'16,"-1"0"54"-16,-1 0-57 0,-1 0-64 15,-1 0-22-15,0 0-40 16,2 0-15-16,-2 0-18 16,3 0-5-16,-3-1 13 15,0 1 4-15,0 0 13 16,0 0 8-16,0 0-7 16,0 0-3-16,0 0-14 15,0 0-8-15,-2 0-11 16,1 0-8-16,0 0-14 15,-15-5-5-15,-27-3-9 16,25 10-2-16,0 5-2 16,2-3-1-16,-1 5-2 15,3 3 0-15,3 2-1 16,1 2-1-16,6 2 0 16,3-2 0-16,3 1-1 0,7 1 1 15,4-2 0 1,2-3 1-16,6-1 1 0,-1-5 0 15,0-9 0-15,1 0 2 16,-3-11 2-16,0 1 1 16,-2-3 0-16,-2-2 1 15,-2-1-2-15,-2 0-1 0,-4 3-3 16,1 4 0 0,-6 8-6-16,0 4-2 0,-4 7 1 15,-4 7 0-15,0 6 4 16,-4 6 1-16,0 5 0 15,0 7 1-15,-1 2 0 16,0 2 0-16,0-2 1 16,-4 0-1-16,3-2 0 15,-4 0 1-15,-3-5 0 16,0-2 0-16,-8-4 1 16,1-4 1-16,-4-9 2 15,2-3 0-15,8-12 4 16,2-6 0-16,7-8 2 15,-1-4 1-15,2-9-2 16,-1 0-2-16,2-5-7 16,6 2-4-16,8 4-4 15,7 6-1-15,9 8 1 16,-3 1 2-16,1 4 3 0,4 3 1 16,4 0 2-16,4-2 0 15,6 3 0-15,2-2 2 16,3 1-1-16,1-1 1 15,1-4-2-15,0 0 0 16,-8-11 28-16,-1 6-45 16,-7-5-104-16,-11-4 95 0</inkml:trace>
  <inkml:trace contextRef="#ctx0" brushRef="#br0" timeOffset="203988.411">24961 13665 590 0,'-1'0'291'15,"1"0"-116"-15,1 0-25 16,-1 0-58-16,0-1-1 0,0 0 17 15,1-1-1-15,14 0-6 16,30-4-4-16,-25 5-21 16,3 1-9-16,3 1-24 15,0 0-12-15,-6-1-19 16,-7 0-4-16,-2-1 30 16,-6-2 7-16,12 6-25 15</inkml:trace>
  <inkml:trace contextRef="#ctx0" brushRef="#br0" timeOffset="204917.593">26210 13527 798 0,'14'-10'400'0,"-5"4"-139"15,-1 3-41-15,-6 3-78 16,-3 2-40-16,-1 8-46 15,-6-3-15-15,1 11-22 0,-6 2-7 16,-1 3-6 0,2 7-2-16,-2-5-1 0,2 3-1 15,2 1 0-15,-1-1 0 16,7 1 0-16,-3-5 0 16,0-3 1-16,4-3 1 15,-5-9 1-15,5 2 0 16,-5-11 24-16,5-6-37 15,1-6-107-15,1-6-103 0,2-7 113 16</inkml:trace>
  <inkml:trace contextRef="#ctx0" brushRef="#br0" timeOffset="205182.093">26058 13594 514 0,'-5'-2'367'16,"4"4"7"-16,0-2-173 15,1-2-32-15,0 1-61 16,0 1-17-16,11 0-19 16,14 1-11-16,36 3-13 0,-25-4 0 15,6 0-6-15,3 0-9 16,-1-1-13-16,-8 1-6 15,-9-1-8-15,-7-2-2 16,-4 1 0-16,-4-1-460 16,-10 6 343-16</inkml:trace>
  <inkml:trace contextRef="#ctx0" brushRef="#br0" timeOffset="206830.153">27036 13390 502 0,'0'-5'311'16,"4"2"-36"-16,-2-1-64 15,3 1-22-15,-5 1-37 16,-1 1-22-16,-1 0-48 15,2 1-21-15,0 0-25 16,-1 0-8-16,0 6-6 16,-2 11-2-16,-9 36-8 15,2-26-3-15,-7 2-3 16,-1 2-2-16,-2-3 0 16,2-2-1-16,-1 0 1 15,3-5-1-15,0 1 1 16,4-3-1-16,4-7 1 15,0 0 0-15,2-7-1 16,2 0 0-16,3-4 3 16,1-1-10-16,0-1-59 0,0 0-47 15,0-1-137-15,0 1 148 16</inkml:trace>
  <inkml:trace contextRef="#ctx0" brushRef="#br0" timeOffset="207591.22">26914 13298 706 0,'-6'-2'344'0,"0"2"-113"16,3-3-31-16,3 3-61 16,0-1-29-16,0 0-49 15,0 0-23-15,12 0-22 16,11 1-1-16,38 4 0 16,-25 4-1-16,3 1 3 15,-8 2 0-15,0-1-2 16,-1 0 0-16,-3-1-5 0,5 0-3 15,-12 0-2 1,-5 0-1-16,-10 2-2 0,-5 1 3 16,-4 3 4-16,-11-4 0 15,-8 3 1-15,0 4-1 16,-5-5-2-16,2 3-1 16,-3-5-1-16,2-1-1 0,-2-5 1 15,0-3 0-15,7-3 0 16,-2-8 1-16,10-1-1 15,6 2-1-15,6-2-4 16,5 2-1-16,9 0-3 16,5-1-1-16,5 5 2 15,1 4 1-15,3 4-1 16,-3 4 1-16,-6 3 0 16,1 2 1-16,-3 3 0 15,2 2 1-15,-7 2 0 16,2-2-1-16,-11 3 1 15,-5 0 0-15,2 2 0 16,-10 1 2-16,-1-2-1 16,-1 0 2-16,-2-1 1 15,-4-2-1-15,0 0 6 0,0-2 7 16,-9-5 14 0,0-4 5-16,-3-6 3 0,0-6-5 15,5-7-5-15,3-3-1 16,5-8-5-16,1 1-3 15,4-4-11-15,2 1-3 16,5 2-7-16,3 1-4 16,4 10 24-16,0 1-49 15,0 5-61-15,2 4-44 16,1 2-177-16,-3-1 205 0</inkml:trace>
  <inkml:trace contextRef="#ctx0" brushRef="#br0" timeOffset="208132.712">27524 13527 970 0,'0'-2'406'0,"1"-1"-234"0,0 3-20 16,-2 0-62-16,0 0-24 15,0 0-40-15,0 0-15 16,0 0-4-16,-4 10 1 16,-2 6 2-16,-16 26 1 15,18-24-1-15,-6-2-1 16,4 2-3-16,0-1-1 15,0 0-2-15,2-3 1 0,2-3 1 16,-1-3 0-16,0-6 1 16,4 1 3-16,-1-3 7 15,0-1 2-15,1 0 0 16,0 0-3-16,0 0-7 16,0-2-2-16,1-6-3 15,0 0 0-15,1 0-1 16,23-28 0-16,-11 21-1 15,4 1 0-15,4-6 1 16,2-1-1-16,6 1 0 16,-6-8-1-16,7 2 0 15,4 2 0-15,-2 2 0 16,5 6 0-16,-10 7 0 16,-2 7-3-16,-12 3-3 15,-1 8-3-15,-6 4-8 0,-4-2-59 16,-3 9 54-16</inkml:trace>
  <inkml:trace contextRef="#ctx0" brushRef="#br0" timeOffset="209114.784">27832 13750 314 0,'0'0'231'15,"0"-1"49"-15,0 0-41 16,0 0-36-16,5 0-12 16,-2 0-34-16,-1 0-22 15,-1-1-50-15,-1 1-20 0,0 1-32 16,0 0-6-16,0 0-2 16,1 11-5-16,-3 7-8 15,-11 28-2-15,-1-26-2 16,0-5-2-16,16-39 43 78,1 0-52-78,1 16-13 0,-1 3 8 16,6-1-14-16,5-4-1 15,7 6-1-15,0 2 3 16,0 5 12-16,-1 3 3 15,1 7 2-15,-4 0 0 16,-4 5 3-16,-6 4 1 16,-3 6-1-16,-4 1 1 0,-5 1 0 15,-2-3 0-15,-11-5 0 16,0 1 2-16,-9-6 2 16,0 2 0-16,-4-2 1 15,0-4 0-15,-2-2 1 16,-2-3 2-16,-2-7-1 15,7-1-1-15,4-3 0 16,6-2 0-16,8-2 0 16,-1-1 1-16,8 0-2 15,5-2 0-15,1-1-5 16,3-1-2-16,-3 2-3 16,1 0-2-16,10 7 2 15,3 1 1-15,7-1 2 16,1 5 1-16,-1 1 1 15,1 5-1-15,3 4 0 16,-2 0 0-16,1 0 1 16,-1-1 0-16,1 1 1 0,-2-2 1 15,0-1-1-15,0 0 1 16,-7-9 1-16,6-1-1 16,-3-9 17-16,0-1-22 15,2-3 5-15</inkml:trace>
  <inkml:trace contextRef="#ctx0" brushRef="#br0" timeOffset="211832.669">19277 14470 433 0,'0'-5'292'16,"4"2"-13"-16,-4 2-87 15,0 0-45-15,0 1-50 16,0 0-19-16,0 0-30 16,0 0-1-16,0 0 0 15,0 0-1-15,-2 0 0 16,1 7-4-16,0 3-9 15,-1 0-2-15,-13 28-1 16,4-23 1-16,-2 0-1 16,-5 2-2-16,0 4-8 15,-8-2-2-15,2 3-8 16,1 0-2-16,1 3-4 0,0 2-1 16,-1 1-1-16,2-1 0 15,1 0-1-15,2 1 0 16,6-6-1-16,-1-5 0 15,10 0 0-15,0-6 0 16,4 2 0-16,2 1 0 16,-3-7-1-16,8 3-1 15,0-3 1-15,6 1 0 0,4-1 0 16,1-1 1-16,0-3 0 16,1-1 0-16,1-2 1 15,1-2 0-15,1-3 2 16,1-1-1-16,1 0 1 15,-1-3-2-15,-1-2-1 16,4-2-3-16,-4-3-20 16,-6 2-24-16,2 4-98 15,-11 4-275-15,-10 0 283 16</inkml:trace>
  <inkml:trace contextRef="#ctx0" brushRef="#br0" timeOffset="212166.492">19133 14687 576 0,'7'-5'300'0,"3"3"-103"0,2 2-58 16,3 0-24-16,1 4-42 16,1 1-14-16,4 2-18 15,0 2-4-15,-1-4 5 16,-3 3 2-16,1-5-5 16,-9-3-5-16,9 0-12 15,-10-5-5-15,6-5-6 16,5 0 1-16,-8-5-78 15,12 0-143-15,-2 1 139 16</inkml:trace>
  <inkml:trace contextRef="#ctx0" brushRef="#br0" timeOffset="212549.2">19157 14427 527 0,'1'1'261'0,"7"4"-88"16,4 1-32-16,5-1-33 16,6 1-18-16,9-1-9 15,1 0-9-15,3-3 4 16,1-1 0-16,-3-6-5 16,0-1-5-16,7-5-22 15,-2-5-11-15,-3 3-18 16,-2-2-7-16,-10 9-6 15,-4-3 49-15,-7 7-157 16,-2 3-183-16,-8 8 203 16</inkml:trace>
  <inkml:trace contextRef="#ctx0" brushRef="#br0" timeOffset="213116.53">19949 14450 441 0,'-16'-8'301'0,"6"4"45"16,-2 4-144-16,0-2-58 16,7 3-26-16,-4 3-39 15,2 2-17-15,1 0-30 16,-4 0-9-16,5-1-10 15,2 1-2-15,1 1-4 16,3 2-1-16,0-2-1 16,0 0-1-16,8 1 1 0,-2-5-2 15,7 0 2-15,6-1 0 16,-3-7 2-16,3-3 0 16,-1-4 1-1,-5 1 0-15,1 1-1 0,-2 2 1 16,-6-4 0-16,-2 1 0 15,-6-1 4-15,-3-5 5 16,-5 9-1-16,-2 0-1 0,-3 4-7 16,-2-1-7-16,0 5-2 15,-7-1-2-15,8 6 5 16,-2 0-10-16,0 4-153 16,6 2 122-16</inkml:trace>
  <inkml:trace contextRef="#ctx0" brushRef="#br0" timeOffset="213983.593">20096 14885 226 0,'0'-2'189'0,"0"1"50"16,0 0-36-16,0 0-49 16,0 0-10-16,0 0-16 15,0 0-8-15,0 0-18 16,0 0-9-16,0 1-20 15,-1 0-8-15,0 0-19 16,-4 2-7-16,-18 1-14 16,-29 36-7-16,25-30-10 15,2 2-3-15,2-1-3 16,1 2 0-16,10 1-2 16,0-1 0-16,4 0 0 15,6 0-2-15,-4 1 1 16,9 0-1-16,1-1 1 15,0-2-1-15,15-1 2 16,-3-2 0-16,7 0 1 16,5-3 1-16,-2-2 0 15,1 0 0-15,0-1 0 0,-4-1 0 16,-4-1 0-16,-2-2-38 16,-4-4 27-16</inkml:trace>
  <inkml:trace contextRef="#ctx0" brushRef="#br0" timeOffset="214531.761">20302 14910 649 0,'-4'0'311'16,"4"2"-131"-16,6 2-75 16,0-1-17-16,-1 1-25 15,-1-3-1-15,0-2-5 16,14 3-8-16,-4-2-1 16,2 1 0-16,3 2-7 15,-8-5-2-15,10-1-8 16,-3-4-4-16,-5-2-6 15,1 0 0-15,-9-1-3 0,2 2 2 16,-5 5 9 0,-1-2 4-16,-1 5 0 0,-1-2-4 15,0 1-15-15,0 0-7 16,-17 1-5-16,-24 8 0 16,21 2-2-16,1 6 1 15,-3-6-1-15,-5 0 0 16,11 6 0-16,-2-4 0 15,6 5 0-15,6-1 0 0,-1-4 0 16,8 5 0-16,4-4 0 16,2 0 0-16,5-1 0 15,0-2 0-15,2-4 0 16,0 0 1-16,5-3 1 16,5-2-1-16,-3-2 1 15,5-2 0-15,-3-5 4 16,-1 3-30-16,1-6-153 15,-2-3 127-15</inkml:trace>
  <inkml:trace contextRef="#ctx0" brushRef="#br0" timeOffset="-214598.955">20788 14731 1058 0,'6'-4'454'16,"-6"5"-277"-16,0 3-48 16,-8 8-76-16,-5 2-25 0,12 11-7 15,-7 0-2-15,0 4-5 16,0 5-2-16,-10-2-2 15,4-1-2-15,2-3-1 16,0 0-1-16,2-6-1 16,-1-1 1-16,3-4-2 15,1-4 2-15,1-4 0 16,4-3 0-16,1-3 0 16,0-3 0-16,1-2-8 15,0 1-19-15,0 0-78 16,0 0-52-16,0 0-323 15,10-7 310-15</inkml:trace>
  <inkml:trace contextRef="#ctx0" brushRef="#br0" timeOffset="-214329.271">21060 14710 869 0,'2'-3'451'0,"-3"1"-156"16,-1 5-119-16,1-3-50 0,0 0-57 16,-4 14-6-16,-2 12-22 15,-11 33-4-15,7-30-9 16,-1 3-5-16,2 0-8 16,-1-5-4-16,3 1-3 15,-1 0-2-15,2-5-1 16,3 3 0-16,1-3-2 15,3-2 1-15,0-1 14 16,-1-6-27-16,2-3 10 16</inkml:trace>
  <inkml:trace contextRef="#ctx0" brushRef="#br0" timeOffset="-213594.119">21455 14582 544 0,'-1'-1'291'0,"0"0"-61"15,0 0-12-15,1 0-58 16,0 0-26-16,20-6-37 16,32-6-19-16,-19 12-12 15,-1-2-5-15,3 3-21 16,-2 0-10-16,-7 0-15 16,0 0-6-16,-8-1-2 15,1 3-2-15,-9-1-1 16,-2-1 0-16,-6 0-48 15,-2 0-71-15,-11 0 75 16</inkml:trace>
  <inkml:trace contextRef="#ctx0" brushRef="#br0" timeOffset="-213280.696">21438 14713 387 0,'0'-1'289'0,"10"-2"71"16,1-1-111-16,5 3-49 16,5 0-29-16,-1 0-45 15,0 2-25-15,2 2-42 16,-1 1-16-16,2 3-24 15,-1 0-4-15,-2-3-5 16,1 0-1-16,-4-4-3 16,-3-2 3-16,0-4 18 15,4-2-19-15</inkml:trace>
  <inkml:trace contextRef="#ctx0" brushRef="#br0" timeOffset="-192840.159">22259 14925 444 0,'1'-1'227'0,"-1"0"-68"15,0 0-22-15,0 0-36 0,0 0-16 16,0 0-3-16,0-1 3 16,0 1 4-16,0 1 2 15,0 0-11-15,0 0-9 16,-1 0-17-16,0 0-8 16,0 0-17-16,0 0-6 15,0 0-11-15,-1 8-3 16,0-6-3-16,0 3-2 0,0-1-3 15,1-3 1-15,-1 4-1 16,0-1 0-16,-1 0-1 16,2-1 1-16,0 1 0 15,1-3 1-15,0-1 2 16,0 0 2-16,7 3 0 16,0-1 1-16,3-1-2 15,-10-2 1-15,0 0-1 16,0 0-2-16,0 0 18 15,0 0 2-15,0 0 2 16,0 0 3-16,0 0-19 16,-1 0-3-16,0-1-2 15,0 2-1-15,0 0-1 16,-7 2-1-16,4-1-1 16,3-1-1-16,0 0 0 0,-3 1 0 15,3-1-1-15,0 0 1 16,0 0 9-16,1 2-40 15,0-2-194-15,3 1 165 16</inkml:trace>
  <inkml:trace contextRef="#ctx0" brushRef="#br0" timeOffset="-192047.998">22769 14628 441 0,'-2'-1'267'0,"3"-1"-5"16,-1 0-24-16,-1 1-45 16,0 0-19-16,0 0-41 15,0-1-23-15,0 1-38 16,0 0-14-16,0 0-24 0,-14 0-4 16,-4 2-7-16,-36 6-5 15,28-3-6-15,-6 1-4 16,2 0-5-16,6 2 0 15,2 1-2-15,3 2-1 16,7 1 0-16,3-2 0 0,7-3-3 16,3 2-1-16,3-1 1 15,5 0 0-15,8 5 1 16,5 3-1-16,8-2 2 16,3 2 0-16,1 0 1 15,-2 2 0-15,-3 3 0 16,-7-1 1-16,-8 0 0 15,-1-3 0-15,-8 4 0 16,-5-4 0-16,-7-1 0 16,-6-1 1-16,-9-5 1 15,-3-4 0-15,0 2 0 16,-3-5 0-16,1-1 0 16,6 2-1-16,2-3 1 15,2 0-1-15,5 0 1 16,1-4 1-16,4 2 1 15,3-6 0-15,5 1 0 16,0 3-2-16,3-8 0 16,4 1-1-16,4-5 1 0,2-11-1 15,7-2 0-15,5-5-1 16,4-2 1-16,2 5 0 16,1 3 5-16,-3 2 1 15,-6 5 2-15,-6 3 0 16,-9 6-4-16,2 3-4 0,-3 7-2 15,-1-2-3-15,-4 5-3 16,-2 1 23-16,-4 3-89 16,3-5-70-16,0 0-261 15,0 0 233-15</inkml:trace>
  <inkml:trace contextRef="#ctx0" brushRef="#br0" timeOffset="-191551.409">23011 14626 1004 0,'-7'0'426'0,"-4"3"-244"0,0 3-24 15,-4 4-71-15,-2 1-12 16,1 3-26-16,-4 3-15 15,-1 5-15-15,1-1-4 16,0 2-6-16,5 6-2 16,10-3-4-16,-3-1 1 15,8-1-3-15,2-4 0 16,4-3 0-16,5 1-1 16,7-2 2-16,1-4 1 0,0-9 2 15,3 0 1-15,-3-6 3 16,-1-3 1-16,0-4 0 15,-1-3 2-15,-3-8-1 16,0-2-1-16,-3-5-2 16,-2-3 1-16,-6-3-3 15,-3 0 0-15,-3 5-2 16,-5 2-1-16,-4 7-3 16,0 4-1-16,-2 6-1 15,0 4-2-15,-3 4-1 16,2 1 0-16,-1 3-1 15,-1 1-1-15,3 5 0 16,1-1-21-16,6 4-107 16,5-1-99-16,5 0 140 15</inkml:trace>
  <inkml:trace contextRef="#ctx0" brushRef="#br0" timeOffset="-191031.793">23328 14610 1123 0,'-3'-1'483'0,"-9"1"-266"16,-4 0-41-16,5 5-80 16,-7 1-19-16,-1 5-30 15,3 1-15-15,2 7-18 16,4 2-4-16,-1 6-4 15,-3-1-1-15,2-1-2 16,1 2 1-16,4-4-2 16,7 5-1-16,-4-9 0 15,6 1 0-15,5-1 0 16,1-4 0-16,9 1 1 16,-5-3 0-16,6 0 1 15,-2-5 1-15,-5-2-1 16,7 0 1-16,-10-6 2 15,1-4 1-15,7-4 2 16,-5-7 0-16,8-3-2 16,-1-1-1-16,-3-6-1 0,1 0-1 15,-5-6 1-15,-3-4-1 16,-2-4 0-16,-6-3 1 16,-5 1-3-16,-2 6 0 15,-2 10-2-15,-1 6-2 16,-1 9-3-16,0 5-1 15,-6 5-2-15,0 2 0 16,1 5 1-16,-2 1-1 16,6 5-26-16,2 2-40 0,2 6-136 15,7-1-225-15,6 5 280 16</inkml:trace>
  <inkml:trace contextRef="#ctx0" brushRef="#br0" timeOffset="-190541.696">23696 14588 976 0,'-3'-7'495'0,"1"3"-164"15,2 4-175-15,3 1-41 16,-3-1-68-16,0 0-17 16,0 2-11-16,-3 13-4 15,-3 36-3-15,-2-24-3 16,3 5-1-16,9 3-1 16,2 1-1-16,2-2-1 0,1-4 0 15,-9-3-1-15,8-5 0 16,-4-3 0-16,2-5 1 15,10-1 1-15,-12-10 5 16,8-1 2-16,2-7 3 16,-3-6-1-16,5-9-2 15,-3-5-3-15,2-6-3 16,0-7 0-16,2-5-4 16,2 0 1-16,-3 0-2 15,1 7-1-15,-2 8 0 16,-3 5 0-16,-2 5 0 15,0 2-1-15,-6 2 0 16,2 4 0-16,-4 5-4 16,-1-1-1-16,1 7 5 15,-2-1-44-15,0 0-127 0,0 0 120 16</inkml:trace>
  <inkml:trace contextRef="#ctx0" brushRef="#br0" timeOffset="-190188.063">24287 14731 804 0,'0'0'445'15,"0"-2"-85"-15,5 1-169 16,-5 1-14-16,0 0-49 16,4-1-18-16,17 0-42 15,29-7-22-15,-20 6-28 16,0 2-6-16,3-2-7 15,1 3 0-15,-4-1-3 16,-1 0 0-16,-6-1 20 0,-6-4-36 16,-6 2 15-16</inkml:trace>
  <inkml:trace contextRef="#ctx0" brushRef="#br0" timeOffset="-185342.802">25173 14608 363 0,'0'-6'267'0,"-1"1"5"16,2 0-67-16,-1-1-16 15,2 0-24-15,0 2-5 16,0-2-19-16,-4 3-10 16,1 2-24-16,0 0-13 15,0 0-30-15,0 0-15 16,0 1-26-16,0 0-11 16,0 0-8-16,-4 9 0 0,-6 13-3 15,-15 30 0-15,11-21 1 16,-4-1 0-16,-1 3 0 15,5 2-1-15,0-3 1 16,2-2-1-16,2-3 0 16,0-3 1-16,0-6-1 15,0-2 0-15,4-4 1 16,1-5-1-16,2-3 0 16,3-1 1-16,1-3 1 15,0-1 1-15,0 0-25 16,0 0-38-16,3-6-139 15,5-10-143-15,24-28 211 16</inkml:trace>
  <inkml:trace contextRef="#ctx0" brushRef="#br0" timeOffset="-185072.935">25207 14807 587 0,'-4'3'363'0,"-1"4"-27"16,-1 1-142-16,2 3-30 16,1-2-50-16,-1-2-22 0,3 1-31 15,-3-1-11-15,3 3-18 16,-1-1-5-16,2-1-7 16,-8-1-4-16,-1-4-5 15,5 6-3-15,-6-2-2 16,10 1-1-16,-4-4-3 15,-4-1-1-15,7 0-22 16,-5-3-70-16,8 1 63 16</inkml:trace>
  <inkml:trace contextRef="#ctx0" brushRef="#br0" timeOffset="-184509.214">25691 14595 801 0,'-3'2'393'0,"-7"1"-146"16,0 2-124-16,-2 3-23 15,-3 2-48-15,0 2-11 16,4 3-14-16,-5 4-6 15,3 4-8-15,-1 3-2 0,-5 3-2 16,5-3 0-16,-3 0-2 16,5-3-1-16,6 0-1 15,4-1-2-15,2 0-2 16,1-5 1-16,1-1-2 16,3-1 0-16,3-3 1 15,3 1 1-15,2-5 0 16,-1-4 2-16,6-4 4 15,-5-1 0-15,7-6 3 16,0-5 0-16,-5-7-3 16,11 0 0-16,-11-7 0 15,3-1 0-15,0-6 3 16,-10-4 0-16,-3-1 1 16,-3 1-3-16,-2 5 12 15,-4 5 4-15,-6 8 0 16,-4 4 4-16,-2 6-17 15,5 2-3-15,-2 2-5 0,3 3-1 16,-2 2-3-16,1 1-1 16,1 4-2-16,-1 1-1 15,0 3-2-15,-2 1 0 16,11 5-53-16,2 0-62 0,4 0 78 16</inkml:trace>
  <inkml:trace contextRef="#ctx0" brushRef="#br0" timeOffset="-184011.995">25972 14646 476 0,'-5'-7'290'16,"2"5"3"-16,4-2-196 16,3 2-10-16,-4 0-3 15,0 1 13-15,0 0 20 16,6 0-8-16,6-1-12 0,0 1-9 16,29-5-19-16,-22 6-6 15,2-2-18-15,-2-1-7 16,9 0-16-16,-4-2-5 15,4 1-7-15,4 3-2 16,-7 1-5-16,1 2 0 16,-11 5-2-16,-6-1 0 15,-6 6 1-15,-3 1 0 16,-10 8 2-16,-1 3 1 0,-10 4 0 16,2 2 0-16,3 4-2 15,-6-2-1-15,8 0 0 16,-1-2 0-16,-4-3-1 15,9-2 0-15,0-2 0 16,-2-5 0-16,9 1 0 16,0-4 0-16,1-3-1 15,-6-1 1-15,5-3-31 16,-8-4-37-16,1-3-112 16,9-1-94-16,-4-3 168 15</inkml:trace>
  <inkml:trace contextRef="#ctx0" brushRef="#br0" timeOffset="-183761.003">26044 14857 843 0,'-1'-2'412'16,"3"2"-145"-16,1-1-38 15,-3 0-72-15,0 1-25 16,1 0-35-16,16 2-19 15,31 7-23-15,-29-6-7 0,6-3-16 16,-4 0-6-16,7 0-10 16,2 0-4-16,-4-2-6 15,-3 0-1-15,-7-6-2 16,-3 4 2-16,-3-3-49 16,1-3-63-16,-2 7 69 15</inkml:trace>
  <inkml:trace contextRef="#ctx0" brushRef="#br0" timeOffset="-183244.551">26669 14705 724 0,'-6'-2'410'15,"4"-3"-42"-15,-2 2-128 16,-2 4-96-16,-5 1-42 16,-4 7-61-16,0 4-13 15,1 8-13-15,-2 1-5 16,-5 3-5-16,4 0 1 16,-3-3-2-16,4 1-1 15,8-1 0-15,1 0-1 0,7-2 1 16,0-2-1-16,7-3 0 15,5 1 1-15,7-1 0 16,-6-4 0-16,2-4 2 16,3-3 1-16,-10-6 4 15,11 0 0-15,-2-5 1 16,-3-4-1-16,1-3-4 16,3-3 0-16,4 1-2 15,-1-3 0-15,4 0 1 16,-6-3 1-16,-6-5 2 15,-3 3-3-15,-7-6 22 16,-1 0 5-16,-6 2 2 16,-4 1 4-16,-8 6-26 15,-2 3-7-15,-3 6-6 0,-4 1-4 16,-1 9-3-16,3 1 34 16,0 2-68-16,3 4-31 15,-6-1 54-15</inkml:trace>
  <inkml:trace contextRef="#ctx0" brushRef="#br0" timeOffset="-182298.828">27129 14639 624 0,'4'-7'327'0,"3"3"-92"15,-2 2-26-15,-6 1-73 0,3 2-27 16,-3-1-42-16,0 0-23 15,0 0-27-15,-3 11-3 16,-1 8-2-16,-7 31-1 16,10-21-1-16,1-1 2 15,-1 4-1-15,2-5 1 16,3-2-1-16,6 1-2 16,-4-7-2-16,2 1-1 15,3-5 0-15,-2-4 0 16,7-5 1-16,0-1 3 0,-2-5 4 15,0-3 1-15,4 0 0 16,-3-6-2-16,2-1-2 16,0-1-2-16,-1-6-2 15,-1-1 0-15,2-1 0 16,0-4 1-16,4-2 5 16,2-3 4-16,2-7 7 15,0 2 0-15,1 0-3 16,0 0-6-16,-5 7-11 15,-1 4-2-15,-6 2-3 16,-2 6-2-16,-7 5-6 16,-1 3-35-16,1 6-341 15,-2 3 278-15</inkml:trace>
  <inkml:trace contextRef="#ctx0" brushRef="#br0" timeOffset="-181496.941">28037 14680 364 0,'-1'0'262'0,"-1"0"4"15,1-1-49-15,0 0-61 0,1 0-9 16,0-1-4-16,8 0-7 15,16-2-31-15,30-2-18 16,-28 6-28-16,0 0-15 16,3 1-23-16,-3 1-7 15,2 0-7-15,-2-1-1 16,-7-2-1-16,-1-3-1 16,-7 0 0-16,0 0-8 15,-8-1-90-15,-2 1 69 16</inkml:trace>
  <inkml:trace contextRef="#ctx0" brushRef="#br0" timeOffset="-181162.174">27991 14910 597 0,'3'0'339'0,"-2"3"-21"15,0-3-113-15,-1 0-42 16,0-1-13-16,7 0-32 16,12 0-12-16,31 0-35 0,-26 2-15 15,1 1-18-15,1-3-11 16,-3 1-15-16,-2-1-4 15,-6 1-5-15,0 6-1 16,-6-5-2-16,0 5 0 16,-3-3-25-16,-2-1-55 15,0 11 54-15</inkml:trace>
  <inkml:trace contextRef="#ctx0" brushRef="#br0" timeOffset="-177945.019">28776 14678 214 0,'-1'0'142'0,"0"0"8"0,-1 0-11 15,1 0-21-15,0 0-9 16,0 0-14-16,0 0-9 16,0 0-6-16,0 0 2 15,0 0 3-15,0 0 4 16,0 0-5-16,0 0-7 16,-1 0-14-16,1 0-8 15,0 0-7-15,0 0-5 0,1 0-4 16,0 0-3-16,9 2-7 15,12 2-4-15,32 3-8 16,-21-9-5-16,2 2-6 16,1 0-1-16,-6 1-2 15,-5-1 0-15,-6 2 0 16,-1-2 1-16,1 0-1 16,-3 1 0-16,-7-2 0 15,-3 1-1-15,-5 0-1 16,0 0-1-16,0 0-2 15,-1 0 6-15,0 0-65 16,-1 0-55-16,1 0-165 16,0 0 162-16</inkml:trace>
  <inkml:trace contextRef="#ctx0" brushRef="#br0" timeOffset="-177346.783">29705 14545 705 0,'-2'-1'363'16,"-2"1"-97"-16,-6 2-143 15,-1 4-15-15,-8 1-34 16,4 2-10-16,0 3-20 16,-7 0-11-16,1 5-16 15,0 0-3-15,5 7-3 16,3 4-3-16,-3 0-2 16,1 4-1-16,3-2-1 15,1 0-1-15,8-4 0 16,1-3-2-16,2-5 1 15,11 2-1-15,4-5 1 16,0-1 2-16,3-5 1 0,-3-5 3 16,10-2 0-16,-2-5 2 15,8-8 0-15,-2-1 0 16,-1-9 1-16,4 3 0 16,-7-7 4-16,-3-5 4 15,-4-1 9-15,-5-2 4 16,-2 3-2-16,-3 1-3 15,-8 2-9-15,0 2-5 16,-6 1-6-16,-5 3-3 0,-1 2-3 16,-1 5-1-16,-1 4-1 15,2-1-3-15,-3 5-1 16,0 1-1-16,0 4 0 16,1 2-1-16,1 3-2 15,-1-1-16-15,1 6-81 16,2 0-87-16,2 6 117 15</inkml:trace>
  <inkml:trace contextRef="#ctx0" brushRef="#br0" timeOffset="-177012.121">30064 14858 826 0,'0'1'409'0,"0"-2"-127"15,-8 0-75-15,2 2-36 16,3 5-37-16,-2 4-37 15,-5-4-20-15,1 0-34 16,-4-6-11-16,3 3-13 16,8 2-3-16,-3 0-7 15,3 0-2-15,0-6-1 16,2-1 28-16,0 1-63 16,0 0 72-16,0 0-33 15</inkml:trace>
  <inkml:trace contextRef="#ctx0" brushRef="#br0" timeOffset="-172928.781">30655 14599 230 0,'1'-5'131'0,"-1"4"-9"0,0 0-9 15,1-2-1-15,0-1 9 16,0 0 10-16,0 0 3 16,-1 3-8-16,0 0-10 15,0 0-24-15,0-1-11 16,-1 1-22-16,0 0-9 15,0 1-15-15,-10 4-10 16,0 1-13-16,-28 27-2 0,28-20-4 16,4-4 0-16,-2-2-1 15,2-2 1-15,1-1 2 16,3-2 3-16,2-2 4 16,1 0-1-16,0-1-2 15,0 1-3-15,4-6-6 16,2-9-2-16,45-24-3 15,-32 25-2-15,6 5-3 16,-3 2 1-16,-3 7-1 16,-1 1-1-16,-1 6-2 15,0 4 0-15,-3 3 2 16,-2 5 2-16,-2 1 4 16,-3 3 1-16,-6-1 0 15,-2 2 1-15,-9 7 2 0,-4-3 1 16,-7 4 2-1,-2 0 3-15,-8-7 7 0,-2 3 2 16,-6-6 6-16,-1 1 1 16,1-8-2-16,3-2-3 15,2-3-4-15,6-6-4 16,-4-4-2-16,6-2-1 16,4-5 3-16,1-2 2 15,15-4-1-15,4 0-3 16,9-5-8-16,4 1-2 15,10 2-6-15,-2 2 0 0,3 7 1 16,3 5 0-16,-3 7 3 16,-2 1-1-16,1 7 2 15,-6 3 1-15,-4 0 1 16,4 4 0-16,-6-2 0 16,-1 0 1-16,2-5 0 15,1 1 1-15,3-3-2 16,-1-2 1-16,5-4 1 15,-2-6-1-15,7-1-1 16,2-1 8-16,7-6-67 16,3 1-58-16,2 1 76 15</inkml:trace>
  <inkml:trace contextRef="#ctx0" brushRef="#br0" timeOffset="-172347.193">31024 14554 546 0,'-2'0'357'16,"4"2"-7"-16,4 1-184 16,-4-2-23-16,11 3-45 15,-3-2-10-15,6-1-13 16,14 0-16-16,1-1-19 15,5 3-6-15,6 0-8 16,-4-1-5-16,-3-2-7 16,0-1-1-16,-8-2-5 0,-5 0 0 15,-10 1-2-15,-4 2-3 16,-9 4 1-16,-2 1-1 16,-9 2 3-16,-4 4 0 15,-4 4-2-15,-3 2 0 16,2 6-1-16,-1 3-1 15,2 6-1-15,2 2 0 16,0 4 1-16,2-4-1 16,-4-5 0-16,6-2 0 0,-2-7 0 15,0 3 1-15,5-4-1 16,-2-2 0-16,3-6 1 16,0-7 0-16,3-3 0 15,1-2-3-15,4-2-62 16,-2 0-57-16,3 2-407 15,0 0 353-15</inkml:trace>
  <inkml:trace contextRef="#ctx0" brushRef="#br0" timeOffset="-172115.532">31089 14809 452 0,'0'-3'345'15,"-4"1"30"-15,6 2-132 16,-2 0-36-16,0 0-51 15,0 0-19-15,5 0-40 0,15 2-17 16,29 11-24-16,-27-7-10 16,5 3-14-16,-2-2-6 15,2 2-12-15,2-4-5 16,-8-4-4-16,1 2-1 16,-6-2-1-16,-3-1 8 15,5 0-38-15,-7-4-82 16,2-11 77-16</inkml:trace>
  <inkml:trace contextRef="#ctx0" brushRef="#br0" timeOffset="-171613.099">31758 14650 924 0,'-20'0'456'16,"-2"0"-151"-16,0 5-166 16,-1 0-23-16,-2 4-39 15,3 1-10-15,1 4-27 16,1 3-15-16,6 3-16 16,-1 3-4-16,3-1-2 15,1 2 0-15,11 7-2 0,-1-5 1 16,6 0-1-16,6-3-1 15,0-4 2-15,7 0 0 16,-4-6 1-16,1-1 0 16,3-3 2-16,0-4 0 15,2-3 2-15,-5-2 1 16,3-6 0-16,1-4 0 0,1-7-1 16,5-2 0-16,-4-4-1 15,-4-6 1-15,-3-8 0 16,-6-6-2-16,-9-8-2 15,-2 0-2-15,-4 12-2 16,-4 8-2-16,-2 15-3 16,-3 6 1-16,-3 9 0 15,-2 1-1-15,0 4 2 16,1 2 0-16,2 3-2 16,2 3 0-16,3 2-103 15,0 0-80-15,5 5 116 16</inkml:trace>
  <inkml:trace contextRef="#ctx0" brushRef="#br0" timeOffset="-171165.831">32293 14612 846 0,'0'-7'508'0,"0"2"-14"0,-2 4-328 16,3 1-33-16,-1 0-71 16,-1 0-18-16,0 0-4 15,-4 15-4-15,-3 37-14 16,4-21-7-16,4 7-9 15,0 2 0-15,3-2-2 16,0-5 1-16,5-3 0 16,0-5 2-16,3-10 2 15,1-4 3-15,-1-9 7 16,0-5 2-16,4-9 1 16,4 0-2-16,2-14-7 15,7-6-3-15,0-15-3 16,2-9-2-16,8-2-2 15,0 1-2-15,3 10-2 0,-6 7-1 16,-4 11-2-16,-3 4 0 16,-5 5-19-16,-3 2-32 15,-4 1-104-15,-6 8 102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A8BD6-C55A-4029-89DC-96E6559338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DFB096-71EF-46C9-B2A4-3B92CFFABD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6B2FF-6EC3-4422-B5AE-C12AC10CB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CAA2-38F0-40E8-8FBB-3405E3558BB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DB9B88-B21C-49C1-AE1B-458ADB6D0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D150F-0341-464A-B356-DFAEDAD20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0C2E-A381-462C-830B-4B9E30834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9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503F2-86D5-4A7D-8B43-C4C871621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A78F58-0470-4CAA-AC86-4296EC69E2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9B6660-EBBD-4D32-B64D-C55605D9A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CAA2-38F0-40E8-8FBB-3405E3558BB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173C8-0B53-4B97-944F-5F1801C35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79162-4EA2-4785-A639-B16980EC7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0C2E-A381-462C-830B-4B9E30834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3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7B79A4-9E35-4EC3-9A37-AE19A8E50C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0232AF-C616-4526-A469-15EAE01873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818481-1591-41F3-B7D6-F465C70B1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CAA2-38F0-40E8-8FBB-3405E3558BB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2FF05-7EA3-4B9A-B890-61E90F9D9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D07D97-93CC-4563-9A24-9DA68DF7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0C2E-A381-462C-830B-4B9E30834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57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5E80D-4082-4184-BA37-81F426815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8C046-6F09-4C9F-8603-2E0C890F22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C04DF8-89CE-486F-9B32-D772BFC46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CAA2-38F0-40E8-8FBB-3405E3558BB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C7277-63F3-4B7F-8ED8-0B84247FA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0F79A-1AE3-4303-AE81-4D9F3EF14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0C2E-A381-462C-830B-4B9E30834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803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B0F2B-AF1E-40DE-AB11-29B186C3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244179-4B44-435B-86CC-649119A8B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49F85E-E82C-4837-AF06-476813D4D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CAA2-38F0-40E8-8FBB-3405E3558BB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F0522-974C-4A2D-B1DC-449F4CC97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F30A1-33DC-4625-ABC9-923F5D99B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0C2E-A381-462C-830B-4B9E30834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44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22A93-D520-4EF0-9DF2-A377A8580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88A24B-62A9-4881-8666-1A7E779892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F4B4F1-B390-43E6-BA2C-158369A1BC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4D3F8E-4D5A-4ACC-96A0-A85DE534C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CAA2-38F0-40E8-8FBB-3405E3558BB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CC9194-8BE4-420D-92FB-BBC0C81B7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EC6827-704C-4C55-9526-6D608628D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0C2E-A381-462C-830B-4B9E30834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46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E3E4E-99E7-4116-BA45-DB4786BE4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E52A2-F2DA-40EE-A3BC-6569F9E1E8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E744C6-466F-4CD9-A4FD-FA70109875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8CF729-AAAE-4777-9B62-BF291DEA65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C3E5EE-0455-4017-961B-AB393FD4A6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F29FB7-42D4-4424-9195-3BF848872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CAA2-38F0-40E8-8FBB-3405E3558BB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DC0F7C-3F71-436C-B533-E4F71B536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B312FC-89B4-4EBA-9EFE-17BA85AE3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0C2E-A381-462C-830B-4B9E30834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508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A331-6C93-4904-9EC9-67652695A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8F95A2-1378-44AA-995A-F3D1C24B0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CAA2-38F0-40E8-8FBB-3405E3558BB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D32C5D-E168-4456-9925-AD4E33EEE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CEE554-C577-497F-9826-FE8C46CED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0C2E-A381-462C-830B-4B9E30834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971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EFA4E2-D9D1-4806-86BE-3D0F611E8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CAA2-38F0-40E8-8FBB-3405E3558BB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F0C4F0-2C85-4581-AEFF-5C5742F0D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ECCC34-ED08-45FF-95F9-BA76066DC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0C2E-A381-462C-830B-4B9E30834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34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C98B6-08A9-4529-AF30-DBD65291F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FB928-EAEA-437A-A355-8F676FF20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7B96AF-8825-46A6-ADE6-16F66788C2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EE8E58-4113-4853-AD9B-1CD039D9F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CAA2-38F0-40E8-8FBB-3405E3558BB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7D54BA-E04A-48E0-A073-62AEBB7B0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B9F669-4AF1-4170-888B-F0254ADF4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0C2E-A381-462C-830B-4B9E30834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423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5F1E1-B44E-49A5-9FC3-2A704C130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F6CAEA-94B3-4978-BA37-D8FE4ABC4D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31F2ED-3883-46C9-8607-34F86474D3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6902E9-DFE2-44CE-8436-0D9518C11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6CAA2-38F0-40E8-8FBB-3405E3558BB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8C2A42-1909-4B11-BBE1-F5D60419D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095C8-E283-47BE-BA98-209EE411F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40C2E-A381-462C-830B-4B9E30834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26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0BC0D8-4C8E-44A2-9C84-3A5534848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39DBB8-16CB-4A08-9518-24A22B5C35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0A2A9B-F7F7-4DA2-B937-81C7540CD3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6CAA2-38F0-40E8-8FBB-3405E3558BB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9344F-2C81-40DC-86E9-719AD6A267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DEEA5B-40E8-4CB9-AC03-9EA44DE4D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40C2E-A381-462C-830B-4B9E30834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844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7.png"/><Relationship Id="rId5" Type="http://schemas.openxmlformats.org/officeDocument/2006/relationships/customXml" Target="../ink/ink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ustomXml" Target="../ink/ink18.xml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7.xml"/><Relationship Id="rId5" Type="http://schemas.openxmlformats.org/officeDocument/2006/relationships/image" Target="../media/image7.png"/><Relationship Id="rId4" Type="http://schemas.openxmlformats.org/officeDocument/2006/relationships/customXml" Target="../ink/ink16.xml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ustomXml" Target="../ink/ink1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2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09" Type="http://schemas.openxmlformats.org/officeDocument/2006/relationships/customXml" Target="../ink/ink7.xml"/><Relationship Id="rId108" Type="http://schemas.openxmlformats.org/officeDocument/2006/relationships/image" Target="../media/image50.emf"/><Relationship Id="rId2" Type="http://schemas.openxmlformats.org/officeDocument/2006/relationships/customXml" Target="../ink/ink5.xml"/><Relationship Id="rId107" Type="http://schemas.openxmlformats.org/officeDocument/2006/relationships/customXml" Target="../ink/ink6.xml"/><Relationship Id="rId1" Type="http://schemas.openxmlformats.org/officeDocument/2006/relationships/slideLayout" Target="../slideLayouts/slideLayout7.xml"/><Relationship Id="rId110" Type="http://schemas.openxmlformats.org/officeDocument/2006/relationships/image" Target="../media/image36.png"/><Relationship Id="rId106" Type="http://schemas.openxmlformats.org/officeDocument/2006/relationships/image" Target="../media/image19.emf"/></Relationships>
</file>

<file path=ppt/slides/_rels/slide6.xml.rels><?xml version="1.0" encoding="UTF-8" standalone="yes"?>
<Relationships xmlns="http://schemas.openxmlformats.org/package/2006/relationships"><Relationship Id="rId138" Type="http://schemas.openxmlformats.org/officeDocument/2006/relationships/customXml" Target="../ink/ink9.xml"/><Relationship Id="rId137" Type="http://schemas.openxmlformats.org/officeDocument/2006/relationships/image" Target="../media/image22.emf"/><Relationship Id="rId1" Type="http://schemas.openxmlformats.org/officeDocument/2006/relationships/slideLayout" Target="../slideLayouts/slideLayout7.xml"/><Relationship Id="rId136" Type="http://schemas.openxmlformats.org/officeDocument/2006/relationships/customXml" Target="../ink/ink8.xml"/><Relationship Id="rId135" Type="http://schemas.openxmlformats.org/officeDocument/2006/relationships/image" Target="../media/image210.png"/><Relationship Id="rId134" Type="http://schemas.openxmlformats.org/officeDocument/2006/relationships/image" Target="../media/image20.png"/><Relationship Id="rId139" Type="http://schemas.openxmlformats.org/officeDocument/2006/relationships/image" Target="../media/image37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7" Type="http://schemas.openxmlformats.org/officeDocument/2006/relationships/image" Target="../media/image3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1.xml"/><Relationship Id="rId5" Type="http://schemas.openxmlformats.org/officeDocument/2006/relationships/image" Target="../media/image4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0.png"/><Relationship Id="rId5" Type="http://schemas.openxmlformats.org/officeDocument/2006/relationships/customXml" Target="../ink/ink1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>
            <a:extLst>
              <a:ext uri="{FF2B5EF4-FFF2-40B4-BE49-F238E27FC236}">
                <a16:creationId xmlns:a16="http://schemas.microsoft.com/office/drawing/2014/main" id="{6125176A-B86E-4F7F-8395-175BDB9715DF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9791700" y="2400300"/>
          <a:ext cx="2095500" cy="413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Bitmap Image" r:id="rId3" imgW="2095682" imgH="4138019" progId="Paint.Picture">
                  <p:embed/>
                </p:oleObj>
              </mc:Choice>
              <mc:Fallback>
                <p:oleObj name="Bitmap Image" r:id="rId3" imgW="2095682" imgH="4138019" progId="Paint.Picture">
                  <p:embed/>
                  <p:pic>
                    <p:nvPicPr>
                      <p:cNvPr id="2" name="Object 2">
                        <a:extLst>
                          <a:ext uri="{FF2B5EF4-FFF2-40B4-BE49-F238E27FC236}">
                            <a16:creationId xmlns:a16="http://schemas.microsoft.com/office/drawing/2014/main" id="{6125176A-B86E-4F7F-8395-175BDB9715D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91700" y="2400300"/>
                        <a:ext cx="2095500" cy="413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3">
            <a:extLst>
              <a:ext uri="{FF2B5EF4-FFF2-40B4-BE49-F238E27FC236}">
                <a16:creationId xmlns:a16="http://schemas.microsoft.com/office/drawing/2014/main" id="{080994CF-9AB7-490D-A5BC-4EE2BC8908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34950"/>
            <a:ext cx="115824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When a piece of copper metal is put into a solution of silver nitrate (AgNO</a:t>
            </a:r>
            <a:r>
              <a:rPr kumimoji="0" lang="en-US" altLang="en-US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3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), silver metal is produced along with Cu</a:t>
            </a:r>
            <a:r>
              <a:rPr kumimoji="0" lang="en-US" altLang="en-US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2+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, the latter of which is responsible for the blue color of the solution.  Which of the following statements is false?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129CA9C3-7991-44EB-A872-E4246D43D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887" y="3301247"/>
            <a:ext cx="9065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marR="0" lvl="0" indent="-34290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kern="0" dirty="0">
                <a:solidFill>
                  <a:srgbClr val="000000"/>
                </a:solidFill>
                <a:latin typeface="+mn-lt"/>
              </a:rPr>
              <a:t>A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	</a:t>
            </a:r>
            <a:r>
              <a:rPr kumimoji="0" lang="el-GR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Δ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G for the reaction is negative (the reaction is exergonic).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34721811-11B0-4D9C-BA41-6255FFC19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879" y="4715011"/>
            <a:ext cx="2329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kern="0" dirty="0">
                <a:solidFill>
                  <a:srgbClr val="000000"/>
                </a:solidFill>
                <a:latin typeface="+mn-lt"/>
              </a:rPr>
              <a:t>C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Cu is oxidized.</a:t>
            </a:r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A1E5FE4F-86FF-400C-8550-351F2F45EC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887" y="4008129"/>
            <a:ext cx="89073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marR="0" lvl="0" indent="-34290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kern="0" dirty="0">
                <a:solidFill>
                  <a:srgbClr val="000000"/>
                </a:solidFill>
                <a:latin typeface="+mn-lt"/>
              </a:rPr>
              <a:t>B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	For every mole of Cu reacted, two moles of Ag is produced.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7A824408-B49C-454E-A643-22A914DB9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56" y="5416653"/>
            <a:ext cx="3570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kern="0" dirty="0">
                <a:latin typeface="+mn-lt"/>
              </a:rPr>
              <a:t>D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.  Ag is an oxidizing agent.</a:t>
            </a:r>
          </a:p>
        </p:txBody>
      </p:sp>
      <p:sp>
        <p:nvSpPr>
          <p:cNvPr id="8" name="Text Box 8">
            <a:extLst>
              <a:ext uri="{FF2B5EF4-FFF2-40B4-BE49-F238E27FC236}">
                <a16:creationId xmlns:a16="http://schemas.microsoft.com/office/drawing/2014/main" id="{B7891837-F7D8-410D-9730-62F61B7D78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887" y="6118295"/>
            <a:ext cx="4560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kern="0" dirty="0">
                <a:solidFill>
                  <a:srgbClr val="000000"/>
                </a:solidFill>
                <a:latin typeface="+mn-lt"/>
              </a:rPr>
              <a:t>E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A solution of CuSO</a:t>
            </a:r>
            <a:r>
              <a:rPr kumimoji="0" lang="en-US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4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will be blue.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1839327-94C1-4273-983D-DB4036283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92781BD0-128B-4818-9863-F7C8D2368632}"/>
                  </a:ext>
                </a:extLst>
              </p14:cNvPr>
              <p14:cNvContentPartPr/>
              <p14:nvPr/>
            </p14:nvContentPartPr>
            <p14:xfrm>
              <a:off x="85680" y="5365080"/>
              <a:ext cx="461160" cy="5367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92781BD0-128B-4818-9863-F7C8D236863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6320" y="5355720"/>
                <a:ext cx="479880" cy="55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28576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FB445AA3-275F-448F-98CE-781AB7D86B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Picture 10">
            <a:extLst>
              <a:ext uri="{FF2B5EF4-FFF2-40B4-BE49-F238E27FC236}">
                <a16:creationId xmlns:a16="http://schemas.microsoft.com/office/drawing/2014/main" id="{978A6EAB-A07B-4B37-AC2F-A9D64CCCF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34" y="2222906"/>
            <a:ext cx="3626069" cy="1549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233457EF-4EC7-4027-809A-E51978151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578" y="111680"/>
            <a:ext cx="1153947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The standard cell potential (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E°cell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) for the voltaic cell based on the reaction below is ________ V.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	Sn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2+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aq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) + 2Fe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3+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aq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) → 2Fe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2+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aq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) + Sn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4+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(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aq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B) +0.617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1A8AF80-C65A-4F7E-BBD7-5A594057F22C}"/>
                  </a:ext>
                </a:extLst>
              </p14:cNvPr>
              <p14:cNvContentPartPr/>
              <p14:nvPr/>
            </p14:nvContentPartPr>
            <p14:xfrm>
              <a:off x="4262040" y="1977480"/>
              <a:ext cx="5463720" cy="27936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1A8AF80-C65A-4F7E-BBD7-5A594057F22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52680" y="1968120"/>
                <a:ext cx="5482440" cy="2812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6853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7527158-908C-47EC-B321-CE08DAB9A686}"/>
              </a:ext>
            </a:extLst>
          </p:cNvPr>
          <p:cNvSpPr/>
          <p:nvPr/>
        </p:nvSpPr>
        <p:spPr>
          <a:xfrm>
            <a:off x="216513" y="286860"/>
            <a:ext cx="11166190" cy="1398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Calculate the cell potential (in volts) for the voltaic cell indicated at 25 </a:t>
            </a:r>
            <a:r>
              <a:rPr lang="en-US" sz="2800" baseline="3000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endParaRPr lang="en-US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Ga / Ga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(10</a:t>
            </a:r>
            <a:r>
              <a:rPr lang="en-US" sz="2800" b="1" baseline="30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M) || Ag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(10</a:t>
            </a:r>
            <a:r>
              <a:rPr lang="en-US" sz="2800" b="1" baseline="30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 M) / Ag</a:t>
            </a:r>
            <a:endParaRPr lang="en-US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(d) 1.21 V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AB37D92-001E-4F2D-9B1E-B76DDE45E2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101051"/>
              </p:ext>
            </p:extLst>
          </p:nvPr>
        </p:nvGraphicFramePr>
        <p:xfrm>
          <a:off x="445294" y="2134657"/>
          <a:ext cx="5815012" cy="365760"/>
        </p:xfrm>
        <a:graphic>
          <a:graphicData uri="http://schemas.openxmlformats.org/drawingml/2006/table">
            <a:tbl>
              <a:tblPr/>
              <a:tblGrid>
                <a:gridCol w="2907506">
                  <a:extLst>
                    <a:ext uri="{9D8B030D-6E8A-4147-A177-3AD203B41FA5}">
                      <a16:colId xmlns:a16="http://schemas.microsoft.com/office/drawing/2014/main" val="3788920352"/>
                    </a:ext>
                  </a:extLst>
                </a:gridCol>
                <a:gridCol w="2907506">
                  <a:extLst>
                    <a:ext uri="{9D8B030D-6E8A-4147-A177-3AD203B41FA5}">
                      <a16:colId xmlns:a16="http://schemas.microsoft.com/office/drawing/2014/main" val="22193747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</a:rPr>
                        <a:t>Ga</a:t>
                      </a:r>
                      <a:r>
                        <a:rPr lang="en-US" baseline="30000" dirty="0">
                          <a:effectLst/>
                        </a:rPr>
                        <a:t>3+</a:t>
                      </a:r>
                      <a:r>
                        <a:rPr lang="en-US" dirty="0">
                          <a:effectLst/>
                        </a:rPr>
                        <a:t> + 3</a:t>
                      </a:r>
                      <a:r>
                        <a:rPr lang="en-US" i="1" dirty="0">
                          <a:effectLst/>
                        </a:rPr>
                        <a:t>e</a:t>
                      </a:r>
                      <a:r>
                        <a:rPr lang="en-US" baseline="30000" dirty="0">
                          <a:effectLst/>
                        </a:rPr>
                        <a:t>−</a:t>
                      </a:r>
                      <a:r>
                        <a:rPr lang="en-US" b="0" i="0" u="none" strike="noStrike" dirty="0">
                          <a:effectLst/>
                          <a:latin typeface="MathJax_AMS"/>
                        </a:rPr>
                        <a:t>⇌</a:t>
                      </a:r>
                      <a:r>
                        <a:rPr lang="en-US" dirty="0">
                          <a:effectLst/>
                        </a:rPr>
                        <a:t> Ga(</a:t>
                      </a:r>
                      <a:r>
                        <a:rPr lang="en-US" i="1" dirty="0">
                          <a:effectLst/>
                        </a:rPr>
                        <a:t>s</a:t>
                      </a:r>
                      <a:r>
                        <a:rPr lang="en-US" dirty="0">
                          <a:effectLst/>
                        </a:rPr>
                        <a:t>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</a:rPr>
                        <a:t>-0.56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50982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B7E547B-FF67-460A-AB6B-3371E3D339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470302"/>
              </p:ext>
            </p:extLst>
          </p:nvPr>
        </p:nvGraphicFramePr>
        <p:xfrm>
          <a:off x="445294" y="2500417"/>
          <a:ext cx="5815012" cy="365760"/>
        </p:xfrm>
        <a:graphic>
          <a:graphicData uri="http://schemas.openxmlformats.org/drawingml/2006/table">
            <a:tbl>
              <a:tblPr/>
              <a:tblGrid>
                <a:gridCol w="2907506">
                  <a:extLst>
                    <a:ext uri="{9D8B030D-6E8A-4147-A177-3AD203B41FA5}">
                      <a16:colId xmlns:a16="http://schemas.microsoft.com/office/drawing/2014/main" val="2464318580"/>
                    </a:ext>
                  </a:extLst>
                </a:gridCol>
                <a:gridCol w="2907506">
                  <a:extLst>
                    <a:ext uri="{9D8B030D-6E8A-4147-A177-3AD203B41FA5}">
                      <a16:colId xmlns:a16="http://schemas.microsoft.com/office/drawing/2014/main" val="30147547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de-DE" dirty="0">
                          <a:effectLst/>
                        </a:rPr>
                        <a:t>Ag</a:t>
                      </a:r>
                      <a:r>
                        <a:rPr lang="de-DE" baseline="30000" dirty="0">
                          <a:effectLst/>
                        </a:rPr>
                        <a:t>+</a:t>
                      </a:r>
                      <a:r>
                        <a:rPr lang="de-DE" dirty="0">
                          <a:effectLst/>
                        </a:rPr>
                        <a:t>(aq) + e- </a:t>
                      </a:r>
                      <a:r>
                        <a:rPr lang="de-DE" b="0" i="0" u="none" strike="noStrike" dirty="0">
                          <a:effectLst/>
                        </a:rPr>
                        <a:t>⇌</a:t>
                      </a:r>
                      <a:r>
                        <a:rPr lang="de-DE" dirty="0">
                          <a:effectLst/>
                        </a:rPr>
                        <a:t> Ag(s)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dirty="0">
                          <a:effectLst/>
                        </a:rPr>
                        <a:t>0.7996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4763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5892943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A5EB3C1-9445-4059-B332-72BEF6E6CDB0}"/>
                  </a:ext>
                </a:extLst>
              </p14:cNvPr>
              <p14:cNvContentPartPr/>
              <p14:nvPr/>
            </p14:nvContentPartPr>
            <p14:xfrm>
              <a:off x="622800" y="1086120"/>
              <a:ext cx="9975600" cy="40377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A5EB3C1-9445-4059-B332-72BEF6E6CDB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3440" y="1076760"/>
                <a:ext cx="9994320" cy="405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B5369AAB-4853-47BC-8F32-E9F3D6AB441A}"/>
                  </a:ext>
                </a:extLst>
              </p14:cNvPr>
              <p14:cNvContentPartPr/>
              <p14:nvPr/>
            </p14:nvContentPartPr>
            <p14:xfrm>
              <a:off x="8896680" y="1736640"/>
              <a:ext cx="2453760" cy="4892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B5369AAB-4853-47BC-8F32-E9F3D6AB441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887320" y="1727280"/>
                <a:ext cx="2472480" cy="50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462F71D0-49CD-40DA-AE72-79148DD0A044}"/>
                  </a:ext>
                </a:extLst>
              </p14:cNvPr>
              <p14:cNvContentPartPr/>
              <p14:nvPr/>
            </p14:nvContentPartPr>
            <p14:xfrm>
              <a:off x="608760" y="5419080"/>
              <a:ext cx="5352480" cy="73332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462F71D0-49CD-40DA-AE72-79148DD0A04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99400" y="5409720"/>
                <a:ext cx="5371200" cy="75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CF17123D-B7B8-4AD6-94AC-93494848B2C5}"/>
                  </a:ext>
                </a:extLst>
              </p14:cNvPr>
              <p14:cNvContentPartPr/>
              <p14:nvPr/>
            </p14:nvContentPartPr>
            <p14:xfrm>
              <a:off x="914040" y="1821960"/>
              <a:ext cx="10644840" cy="46605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CF17123D-B7B8-4AD6-94AC-93494848B2C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04680" y="1812600"/>
                <a:ext cx="10663560" cy="4679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07767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2768F7-796A-465D-9F22-A6CD854E570E}"/>
              </a:ext>
            </a:extLst>
          </p:cNvPr>
          <p:cNvSpPr/>
          <p:nvPr/>
        </p:nvSpPr>
        <p:spPr>
          <a:xfrm>
            <a:off x="673915" y="311815"/>
            <a:ext cx="1115456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From the information given, which of the following statements is true? </a:t>
            </a:r>
          </a:p>
          <a:p>
            <a:endParaRPr lang="en-US" sz="2400" dirty="0"/>
          </a:p>
          <a:p>
            <a:r>
              <a:rPr lang="en-US" sz="2400" dirty="0"/>
              <a:t>Substance 		Reduction Potential (V) </a:t>
            </a:r>
          </a:p>
          <a:p>
            <a:r>
              <a:rPr lang="en-US" sz="2400" dirty="0"/>
              <a:t>F</a:t>
            </a:r>
            <a:r>
              <a:rPr lang="en-US" sz="2400" baseline="-25000" dirty="0"/>
              <a:t>2</a:t>
            </a:r>
            <a:r>
              <a:rPr lang="en-US" sz="2400" dirty="0"/>
              <a:t> → 2 F</a:t>
            </a:r>
            <a:r>
              <a:rPr lang="en-US" sz="2400" baseline="30000" dirty="0"/>
              <a:t>–</a:t>
            </a:r>
            <a:r>
              <a:rPr lang="en-US" sz="2400" dirty="0"/>
              <a:t> 			2.85 </a:t>
            </a:r>
          </a:p>
          <a:p>
            <a:r>
              <a:rPr lang="en-US" sz="2400" dirty="0"/>
              <a:t>Cl</a:t>
            </a:r>
            <a:r>
              <a:rPr lang="en-US" sz="2400" baseline="-25000" dirty="0"/>
              <a:t>2</a:t>
            </a:r>
            <a:r>
              <a:rPr lang="en-US" sz="2400" dirty="0"/>
              <a:t> → 2 Cl</a:t>
            </a:r>
            <a:r>
              <a:rPr lang="en-US" sz="2400" baseline="30000" dirty="0"/>
              <a:t>–</a:t>
            </a:r>
            <a:r>
              <a:rPr lang="en-US" sz="2400" dirty="0"/>
              <a:t> 			1.36 </a:t>
            </a:r>
          </a:p>
          <a:p>
            <a:r>
              <a:rPr lang="en-US" sz="2400" dirty="0"/>
              <a:t>Br</a:t>
            </a:r>
            <a:r>
              <a:rPr lang="en-US" sz="2400" baseline="-25000" dirty="0"/>
              <a:t>2</a:t>
            </a:r>
            <a:r>
              <a:rPr lang="en-US" sz="2400" dirty="0"/>
              <a:t> → 2 Br</a:t>
            </a:r>
            <a:r>
              <a:rPr lang="en-US" sz="2400" baseline="30000" dirty="0"/>
              <a:t>–</a:t>
            </a:r>
            <a:r>
              <a:rPr lang="en-US" sz="2400" dirty="0"/>
              <a:t> 			1.09 </a:t>
            </a:r>
          </a:p>
          <a:p>
            <a:r>
              <a:rPr lang="en-US" sz="2400" dirty="0"/>
              <a:t>I</a:t>
            </a:r>
            <a:r>
              <a:rPr lang="en-US" sz="2400" baseline="-25000" dirty="0"/>
              <a:t>2</a:t>
            </a:r>
            <a:r>
              <a:rPr lang="en-US" sz="2400" dirty="0"/>
              <a:t> → 2 I</a:t>
            </a:r>
            <a:r>
              <a:rPr lang="en-US" sz="2400" baseline="30000" dirty="0"/>
              <a:t>–</a:t>
            </a:r>
            <a:r>
              <a:rPr lang="en-US" sz="2400" dirty="0"/>
              <a:t> 			0.54 </a:t>
            </a:r>
          </a:p>
          <a:p>
            <a:endParaRPr lang="en-US" sz="2400" dirty="0"/>
          </a:p>
          <a:p>
            <a:r>
              <a:rPr lang="en-US" sz="2400" dirty="0"/>
              <a:t>A.  F</a:t>
            </a:r>
            <a:r>
              <a:rPr lang="en-US" sz="2400" baseline="-25000" dirty="0"/>
              <a:t>2</a:t>
            </a:r>
            <a:r>
              <a:rPr lang="en-US" sz="2400" dirty="0"/>
              <a:t> is the best oxidizing agent, F</a:t>
            </a:r>
            <a:r>
              <a:rPr lang="en-US" sz="2400" baseline="30000" dirty="0"/>
              <a:t>–</a:t>
            </a:r>
            <a:r>
              <a:rPr lang="en-US" sz="2400" dirty="0"/>
              <a:t> is the best reducing agent </a:t>
            </a:r>
          </a:p>
          <a:p>
            <a:r>
              <a:rPr lang="en-US" sz="2400" dirty="0"/>
              <a:t>B.   I</a:t>
            </a:r>
            <a:r>
              <a:rPr lang="en-US" sz="2400" baseline="-25000" dirty="0"/>
              <a:t>2</a:t>
            </a:r>
            <a:r>
              <a:rPr lang="en-US" sz="2400" dirty="0"/>
              <a:t> is the best oxidizing agent, F</a:t>
            </a:r>
            <a:r>
              <a:rPr lang="en-US" sz="2400" baseline="30000" dirty="0"/>
              <a:t>–</a:t>
            </a:r>
            <a:r>
              <a:rPr lang="en-US" sz="2400" dirty="0"/>
              <a:t> is the best reducing agent </a:t>
            </a:r>
          </a:p>
          <a:p>
            <a:pPr marL="457200" indent="-457200">
              <a:buAutoNum type="alphaUcPeriod" startAt="3"/>
            </a:pPr>
            <a:r>
              <a:rPr lang="en-US" sz="2400" dirty="0"/>
              <a:t>I</a:t>
            </a:r>
            <a:r>
              <a:rPr lang="en-US" sz="2400" baseline="-25000" dirty="0"/>
              <a:t>2</a:t>
            </a:r>
            <a:r>
              <a:rPr lang="en-US" sz="2400" dirty="0"/>
              <a:t> is the best oxidizing agent, I</a:t>
            </a:r>
            <a:r>
              <a:rPr lang="en-US" sz="2400" baseline="30000" dirty="0"/>
              <a:t>–</a:t>
            </a:r>
            <a:r>
              <a:rPr lang="en-US" sz="2400" dirty="0"/>
              <a:t> is the best reducing agent </a:t>
            </a:r>
          </a:p>
          <a:p>
            <a:pPr marL="457200" indent="-457200">
              <a:buAutoNum type="alphaUcPeriod" startAt="3"/>
            </a:pPr>
            <a:r>
              <a:rPr lang="en-US" sz="2400" dirty="0"/>
              <a:t>F</a:t>
            </a:r>
            <a:r>
              <a:rPr lang="en-US" sz="2400" baseline="-25000" dirty="0"/>
              <a:t>2</a:t>
            </a:r>
            <a:r>
              <a:rPr lang="en-US" sz="2400" dirty="0"/>
              <a:t> is the best oxidizing agent, I</a:t>
            </a:r>
            <a:r>
              <a:rPr lang="en-US" sz="2400" baseline="30000" dirty="0"/>
              <a:t>–</a:t>
            </a:r>
            <a:r>
              <a:rPr lang="en-US" sz="2400" dirty="0"/>
              <a:t> is the best reducing agent </a:t>
            </a:r>
          </a:p>
          <a:p>
            <a:pPr marL="457200" indent="-457200">
              <a:buAutoNum type="alphaUcPeriod" startAt="3"/>
            </a:pPr>
            <a:r>
              <a:rPr lang="en-US" sz="2400" dirty="0"/>
              <a:t>F</a:t>
            </a:r>
            <a:r>
              <a:rPr lang="en-US" sz="2400" baseline="-25000" dirty="0"/>
              <a:t>2</a:t>
            </a:r>
            <a:r>
              <a:rPr lang="en-US" sz="2400" dirty="0"/>
              <a:t> is the best oxidizing agent, I</a:t>
            </a:r>
            <a:r>
              <a:rPr lang="en-US" sz="2400" baseline="-25000" dirty="0"/>
              <a:t>2</a:t>
            </a:r>
            <a:r>
              <a:rPr lang="en-US" sz="2400" dirty="0"/>
              <a:t> is the best reducing agent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4C02782-B504-4E2E-8D20-FE238FB4E879}"/>
                  </a:ext>
                </a:extLst>
              </p14:cNvPr>
              <p14:cNvContentPartPr/>
              <p14:nvPr/>
            </p14:nvContentPartPr>
            <p14:xfrm>
              <a:off x="744120" y="1446120"/>
              <a:ext cx="10478160" cy="32500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4C02782-B504-4E2E-8D20-FE238FB4E87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4760" y="1436760"/>
                <a:ext cx="10496880" cy="326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37285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F43AFD-4DAA-49AF-8AE7-0DEB6BE91CFE}"/>
              </a:ext>
            </a:extLst>
          </p:cNvPr>
          <p:cNvSpPr/>
          <p:nvPr/>
        </p:nvSpPr>
        <p:spPr>
          <a:xfrm>
            <a:off x="346745" y="383364"/>
            <a:ext cx="114313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two electrodes Cr(s)/Cr</a:t>
            </a:r>
            <a:r>
              <a:rPr lang="en-US" sz="2400" baseline="30000" dirty="0"/>
              <a:t>3+</a:t>
            </a:r>
            <a:r>
              <a:rPr lang="en-US" sz="2400" dirty="0"/>
              <a:t>(</a:t>
            </a:r>
            <a:r>
              <a:rPr lang="en-US" sz="2400" dirty="0" err="1"/>
              <a:t>aq</a:t>
            </a:r>
            <a:r>
              <a:rPr lang="en-US" sz="2400" dirty="0"/>
              <a:t>) and Sn(s)/Sn</a:t>
            </a:r>
            <a:r>
              <a:rPr lang="en-US" sz="2400" baseline="30000" dirty="0"/>
              <a:t>2+</a:t>
            </a:r>
            <a:r>
              <a:rPr lang="en-US" sz="2400" dirty="0"/>
              <a:t>(</a:t>
            </a:r>
            <a:r>
              <a:rPr lang="en-US" sz="2400" dirty="0" err="1"/>
              <a:t>aq</a:t>
            </a:r>
            <a:r>
              <a:rPr lang="en-US" sz="2400" dirty="0"/>
              <a:t>) are combined to afford a product– favored electrochemical equation. The standard reduction potentials in V for Cr</a:t>
            </a:r>
            <a:r>
              <a:rPr lang="en-US" sz="2400" baseline="30000" dirty="0"/>
              <a:t>3+</a:t>
            </a:r>
            <a:r>
              <a:rPr lang="en-US" sz="2400" dirty="0"/>
              <a:t>(</a:t>
            </a:r>
            <a:r>
              <a:rPr lang="en-US" sz="2400" dirty="0" err="1"/>
              <a:t>aq</a:t>
            </a:r>
            <a:r>
              <a:rPr lang="en-US" sz="2400" dirty="0"/>
              <a:t>) and Sn</a:t>
            </a:r>
            <a:r>
              <a:rPr lang="en-US" sz="2400" baseline="30000" dirty="0"/>
              <a:t>2+</a:t>
            </a:r>
            <a:r>
              <a:rPr lang="en-US" sz="2400" dirty="0"/>
              <a:t>(</a:t>
            </a:r>
            <a:r>
              <a:rPr lang="en-US" sz="2400" dirty="0" err="1"/>
              <a:t>aq</a:t>
            </a:r>
            <a:r>
              <a:rPr lang="en-US" sz="2400" dirty="0"/>
              <a:t>) are –0.74V and –0.14V, respectively. E˚ in V is:? </a:t>
            </a:r>
          </a:p>
          <a:p>
            <a:endParaRPr lang="en-US" sz="2400" dirty="0"/>
          </a:p>
          <a:p>
            <a:r>
              <a:rPr lang="en-US" sz="2400" dirty="0"/>
              <a:t>A.  +0.88V </a:t>
            </a:r>
          </a:p>
          <a:p>
            <a:r>
              <a:rPr lang="en-US" sz="2400" dirty="0"/>
              <a:t>B.  –0.88V </a:t>
            </a:r>
          </a:p>
          <a:p>
            <a:r>
              <a:rPr lang="en-US" sz="2400" dirty="0"/>
              <a:t>C.   +0.60V </a:t>
            </a:r>
          </a:p>
          <a:p>
            <a:r>
              <a:rPr lang="en-US" sz="2400" dirty="0"/>
              <a:t>D.  –0.60V </a:t>
            </a:r>
          </a:p>
          <a:p>
            <a:r>
              <a:rPr lang="en-US" sz="2400" dirty="0"/>
              <a:t>E.  +2.50V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38B3EE3-9103-464E-B75E-20C47D839823}"/>
                  </a:ext>
                </a:extLst>
              </p14:cNvPr>
              <p14:cNvContentPartPr/>
              <p14:nvPr/>
            </p14:nvContentPartPr>
            <p14:xfrm>
              <a:off x="343800" y="1731600"/>
              <a:ext cx="11638440" cy="45961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38B3EE3-9103-464E-B75E-20C47D83982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4440" y="1722240"/>
                <a:ext cx="11657160" cy="4614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98020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/>
          <p:cNvGraphicFramePr>
            <a:graphicFrameLocks/>
          </p:cNvGraphicFramePr>
          <p:nvPr>
            <p:extLst/>
          </p:nvPr>
        </p:nvGraphicFramePr>
        <p:xfrm>
          <a:off x="1676400" y="228600"/>
          <a:ext cx="86868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4254">
                  <a:extLst>
                    <a:ext uri="{9D8B030D-6E8A-4147-A177-3AD203B41FA5}">
                      <a16:colId xmlns:a16="http://schemas.microsoft.com/office/drawing/2014/main" val="2243531289"/>
                    </a:ext>
                  </a:extLst>
                </a:gridCol>
                <a:gridCol w="2102546">
                  <a:extLst>
                    <a:ext uri="{9D8B030D-6E8A-4147-A177-3AD203B41FA5}">
                      <a16:colId xmlns:a16="http://schemas.microsoft.com/office/drawing/2014/main" val="3444711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Reduction Half-Reaction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err="1"/>
                        <a:t>E</a:t>
                      </a:r>
                      <a:r>
                        <a:rPr lang="en-US" i="1" baseline="30000" dirty="0" err="1"/>
                        <a:t>o</a:t>
                      </a:r>
                      <a:r>
                        <a:rPr lang="en-US" i="0" baseline="0" dirty="0"/>
                        <a:t> (V)</a:t>
                      </a:r>
                      <a:endParaRPr lang="en-US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353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MnO</a:t>
                      </a:r>
                      <a:r>
                        <a:rPr lang="en-US" baseline="-25000" dirty="0"/>
                        <a:t>4</a:t>
                      </a:r>
                      <a:r>
                        <a:rPr lang="en-US" baseline="30000" dirty="0"/>
                        <a:t>-</a:t>
                      </a:r>
                      <a:r>
                        <a:rPr lang="en-US" baseline="0" dirty="0"/>
                        <a:t>(</a:t>
                      </a:r>
                      <a:r>
                        <a:rPr lang="en-US" baseline="0" dirty="0" err="1"/>
                        <a:t>aq</a:t>
                      </a:r>
                      <a:r>
                        <a:rPr lang="en-US" baseline="0" dirty="0"/>
                        <a:t>) + 8 H</a:t>
                      </a:r>
                      <a:r>
                        <a:rPr lang="en-US" baseline="30000" dirty="0"/>
                        <a:t>+</a:t>
                      </a:r>
                      <a:r>
                        <a:rPr lang="en-US" baseline="0" dirty="0"/>
                        <a:t>(</a:t>
                      </a:r>
                      <a:r>
                        <a:rPr lang="en-US" baseline="0" dirty="0" err="1"/>
                        <a:t>aq</a:t>
                      </a:r>
                      <a:r>
                        <a:rPr lang="en-US" baseline="0" dirty="0"/>
                        <a:t>) + 5</a:t>
                      </a:r>
                      <a:r>
                        <a:rPr lang="en-US" i="1" baseline="0" dirty="0"/>
                        <a:t> e-</a:t>
                      </a:r>
                      <a:r>
                        <a:rPr lang="en-US" i="0" baseline="0" dirty="0"/>
                        <a:t> 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 Mn</a:t>
                      </a:r>
                      <a:r>
                        <a:rPr lang="en-US" i="0" baseline="30000" dirty="0">
                          <a:sym typeface="Wingdings" panose="05000000000000000000" pitchFamily="2" charset="2"/>
                        </a:rPr>
                        <a:t>2+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(</a:t>
                      </a:r>
                      <a:r>
                        <a:rPr lang="en-US" i="0" baseline="0" dirty="0" err="1">
                          <a:sym typeface="Wingdings" panose="05000000000000000000" pitchFamily="2" charset="2"/>
                        </a:rPr>
                        <a:t>aq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) + 4 H</a:t>
                      </a:r>
                      <a:r>
                        <a:rPr lang="en-US" i="0" baseline="-25000" dirty="0">
                          <a:sym typeface="Wingdings" panose="05000000000000000000" pitchFamily="2" charset="2"/>
                        </a:rPr>
                        <a:t>2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O(</a:t>
                      </a:r>
                      <a:r>
                        <a:rPr lang="en-US" i="0" baseline="0" dirty="0">
                          <a:latin typeface="Script MT Bold" panose="03040602040607080904" pitchFamily="66" charset="0"/>
                          <a:sym typeface="Wingdings" panose="05000000000000000000" pitchFamily="2" charset="2"/>
                        </a:rPr>
                        <a:t>l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1.51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9381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Hg</a:t>
                      </a:r>
                      <a:r>
                        <a:rPr lang="en-US" baseline="-25000" dirty="0"/>
                        <a:t>2</a:t>
                      </a:r>
                      <a:r>
                        <a:rPr lang="en-US" baseline="30000" dirty="0"/>
                        <a:t>2+</a:t>
                      </a:r>
                      <a:r>
                        <a:rPr lang="en-US" baseline="0" dirty="0"/>
                        <a:t>(</a:t>
                      </a:r>
                      <a:r>
                        <a:rPr lang="en-US" baseline="0" dirty="0" err="1"/>
                        <a:t>aq</a:t>
                      </a:r>
                      <a:r>
                        <a:rPr lang="en-US" baseline="0" dirty="0"/>
                        <a:t>) + 2 </a:t>
                      </a:r>
                      <a:r>
                        <a:rPr lang="en-US" i="1" baseline="0" dirty="0"/>
                        <a:t>e-</a:t>
                      </a:r>
                      <a:r>
                        <a:rPr lang="en-US" i="0" baseline="0" dirty="0"/>
                        <a:t> 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 2 Hg(</a:t>
                      </a:r>
                      <a:r>
                        <a:rPr lang="en-US" i="0" baseline="0" dirty="0">
                          <a:latin typeface="Script MT Bold" panose="03040602040607080904" pitchFamily="66" charset="0"/>
                          <a:sym typeface="Wingdings" panose="05000000000000000000" pitchFamily="2" charset="2"/>
                        </a:rPr>
                        <a:t>l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0.855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716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Fe</a:t>
                      </a:r>
                      <a:r>
                        <a:rPr lang="en-US" baseline="30000" dirty="0"/>
                        <a:t>2+</a:t>
                      </a:r>
                      <a:r>
                        <a:rPr lang="en-US" baseline="0" dirty="0"/>
                        <a:t>(</a:t>
                      </a:r>
                      <a:r>
                        <a:rPr lang="en-US" baseline="0" dirty="0" err="1"/>
                        <a:t>aq</a:t>
                      </a:r>
                      <a:r>
                        <a:rPr lang="en-US" baseline="0" dirty="0"/>
                        <a:t>) + 2 </a:t>
                      </a:r>
                      <a:r>
                        <a:rPr lang="en-US" i="1" baseline="0" dirty="0"/>
                        <a:t>e-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 2 Fe(s)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7626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K</a:t>
                      </a:r>
                      <a:r>
                        <a:rPr lang="en-US" baseline="30000" dirty="0"/>
                        <a:t>+</a:t>
                      </a:r>
                      <a:r>
                        <a:rPr lang="en-US" baseline="0" dirty="0"/>
                        <a:t>(</a:t>
                      </a:r>
                      <a:r>
                        <a:rPr lang="en-US" baseline="0" dirty="0" err="1"/>
                        <a:t>aq</a:t>
                      </a:r>
                      <a:r>
                        <a:rPr lang="en-US" baseline="0" dirty="0"/>
                        <a:t>) + </a:t>
                      </a:r>
                      <a:r>
                        <a:rPr lang="en-US" i="1" baseline="0" dirty="0"/>
                        <a:t>e-</a:t>
                      </a:r>
                      <a:r>
                        <a:rPr lang="en-US" i="0" baseline="0" dirty="0"/>
                        <a:t> 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 K(s)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-2.925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60771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28800" y="2819400"/>
            <a:ext cx="7772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is the strongest oxidizing agent?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MnO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Hg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2+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2+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DA569DA-C5CF-4DB2-8948-3BC3E150CC61}"/>
                  </a:ext>
                </a:extLst>
              </p14:cNvPr>
              <p14:cNvContentPartPr/>
              <p14:nvPr/>
            </p14:nvContentPartPr>
            <p14:xfrm>
              <a:off x="1758960" y="3862080"/>
              <a:ext cx="522000" cy="4489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DA569DA-C5CF-4DB2-8948-3BC3E150CC6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49600" y="3852720"/>
                <a:ext cx="540720" cy="46764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BDA6E1-D8EC-4B96-BC53-F330490D2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435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2"/>
          <p:cNvGraphicFramePr>
            <a:graphicFrameLocks/>
          </p:cNvGraphicFramePr>
          <p:nvPr>
            <p:extLst/>
          </p:nvPr>
        </p:nvGraphicFramePr>
        <p:xfrm>
          <a:off x="1752600" y="457200"/>
          <a:ext cx="8763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42011">
                  <a:extLst>
                    <a:ext uri="{9D8B030D-6E8A-4147-A177-3AD203B41FA5}">
                      <a16:colId xmlns:a16="http://schemas.microsoft.com/office/drawing/2014/main" val="2243531289"/>
                    </a:ext>
                  </a:extLst>
                </a:gridCol>
                <a:gridCol w="2120989">
                  <a:extLst>
                    <a:ext uri="{9D8B030D-6E8A-4147-A177-3AD203B41FA5}">
                      <a16:colId xmlns:a16="http://schemas.microsoft.com/office/drawing/2014/main" val="3444711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Reduction Half-Reaction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err="1"/>
                        <a:t>E</a:t>
                      </a:r>
                      <a:r>
                        <a:rPr lang="en-US" i="1" baseline="30000" dirty="0" err="1"/>
                        <a:t>o</a:t>
                      </a:r>
                      <a:r>
                        <a:rPr lang="en-US" i="0" baseline="0" dirty="0"/>
                        <a:t> (V)</a:t>
                      </a:r>
                      <a:endParaRPr lang="en-US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353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MnO</a:t>
                      </a:r>
                      <a:r>
                        <a:rPr lang="en-US" baseline="-25000" dirty="0"/>
                        <a:t>4</a:t>
                      </a:r>
                      <a:r>
                        <a:rPr lang="en-US" baseline="30000" dirty="0"/>
                        <a:t>-</a:t>
                      </a:r>
                      <a:r>
                        <a:rPr lang="en-US" baseline="0" dirty="0"/>
                        <a:t>(</a:t>
                      </a:r>
                      <a:r>
                        <a:rPr lang="en-US" baseline="0" dirty="0" err="1"/>
                        <a:t>aq</a:t>
                      </a:r>
                      <a:r>
                        <a:rPr lang="en-US" baseline="0" dirty="0"/>
                        <a:t>) + 8 H</a:t>
                      </a:r>
                      <a:r>
                        <a:rPr lang="en-US" baseline="30000" dirty="0"/>
                        <a:t>+</a:t>
                      </a:r>
                      <a:r>
                        <a:rPr lang="en-US" baseline="0" dirty="0"/>
                        <a:t>(</a:t>
                      </a:r>
                      <a:r>
                        <a:rPr lang="en-US" baseline="0" dirty="0" err="1"/>
                        <a:t>aq</a:t>
                      </a:r>
                      <a:r>
                        <a:rPr lang="en-US" baseline="0" dirty="0"/>
                        <a:t>) + 5</a:t>
                      </a:r>
                      <a:r>
                        <a:rPr lang="en-US" i="1" baseline="0" dirty="0"/>
                        <a:t> e-</a:t>
                      </a:r>
                      <a:r>
                        <a:rPr lang="en-US" i="0" baseline="0" dirty="0"/>
                        <a:t> 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 Mn</a:t>
                      </a:r>
                      <a:r>
                        <a:rPr lang="en-US" i="0" baseline="30000" dirty="0">
                          <a:sym typeface="Wingdings" panose="05000000000000000000" pitchFamily="2" charset="2"/>
                        </a:rPr>
                        <a:t>2+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(</a:t>
                      </a:r>
                      <a:r>
                        <a:rPr lang="en-US" i="0" baseline="0" dirty="0" err="1">
                          <a:sym typeface="Wingdings" panose="05000000000000000000" pitchFamily="2" charset="2"/>
                        </a:rPr>
                        <a:t>aq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) + 4 H</a:t>
                      </a:r>
                      <a:r>
                        <a:rPr lang="en-US" i="0" baseline="-25000" dirty="0">
                          <a:sym typeface="Wingdings" panose="05000000000000000000" pitchFamily="2" charset="2"/>
                        </a:rPr>
                        <a:t>2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O(</a:t>
                      </a:r>
                      <a:r>
                        <a:rPr lang="en-US" i="0" baseline="0" dirty="0">
                          <a:latin typeface="Script MT Bold" panose="03040602040607080904" pitchFamily="66" charset="0"/>
                          <a:sym typeface="Wingdings" panose="05000000000000000000" pitchFamily="2" charset="2"/>
                        </a:rPr>
                        <a:t>l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1.51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9381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Hg</a:t>
                      </a:r>
                      <a:r>
                        <a:rPr lang="en-US" baseline="-25000" dirty="0"/>
                        <a:t>2</a:t>
                      </a:r>
                      <a:r>
                        <a:rPr lang="en-US" baseline="30000" dirty="0"/>
                        <a:t>2+</a:t>
                      </a:r>
                      <a:r>
                        <a:rPr lang="en-US" baseline="0" dirty="0"/>
                        <a:t>(</a:t>
                      </a:r>
                      <a:r>
                        <a:rPr lang="en-US" baseline="0" dirty="0" err="1"/>
                        <a:t>aq</a:t>
                      </a:r>
                      <a:r>
                        <a:rPr lang="en-US" baseline="0" dirty="0"/>
                        <a:t>) + 2 </a:t>
                      </a:r>
                      <a:r>
                        <a:rPr lang="en-US" i="1" baseline="0" dirty="0"/>
                        <a:t>e-</a:t>
                      </a:r>
                      <a:r>
                        <a:rPr lang="en-US" i="0" baseline="0" dirty="0"/>
                        <a:t> 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 2 Hg(</a:t>
                      </a:r>
                      <a:r>
                        <a:rPr lang="en-US" i="0" baseline="0" dirty="0">
                          <a:latin typeface="Script MT Bold" panose="03040602040607080904" pitchFamily="66" charset="0"/>
                          <a:sym typeface="Wingdings" panose="05000000000000000000" pitchFamily="2" charset="2"/>
                        </a:rPr>
                        <a:t>l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0.855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716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Fe</a:t>
                      </a:r>
                      <a:r>
                        <a:rPr lang="en-US" baseline="30000" dirty="0"/>
                        <a:t>2+</a:t>
                      </a:r>
                      <a:r>
                        <a:rPr lang="en-US" baseline="0" dirty="0"/>
                        <a:t>(</a:t>
                      </a:r>
                      <a:r>
                        <a:rPr lang="en-US" baseline="0" dirty="0" err="1"/>
                        <a:t>aq</a:t>
                      </a:r>
                      <a:r>
                        <a:rPr lang="en-US" baseline="0" dirty="0"/>
                        <a:t>) + 2 </a:t>
                      </a:r>
                      <a:r>
                        <a:rPr lang="en-US" i="1" baseline="0" dirty="0"/>
                        <a:t>e-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 2 Fe(s)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-0.44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7626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K</a:t>
                      </a:r>
                      <a:r>
                        <a:rPr lang="en-US" baseline="30000" dirty="0"/>
                        <a:t>+</a:t>
                      </a:r>
                      <a:r>
                        <a:rPr lang="en-US" baseline="0" dirty="0"/>
                        <a:t>(</a:t>
                      </a:r>
                      <a:r>
                        <a:rPr lang="en-US" baseline="0" dirty="0" err="1"/>
                        <a:t>aq</a:t>
                      </a:r>
                      <a:r>
                        <a:rPr lang="en-US" baseline="0" dirty="0"/>
                        <a:t>) + </a:t>
                      </a:r>
                      <a:r>
                        <a:rPr lang="en-US" i="1" baseline="0" dirty="0"/>
                        <a:t>e-</a:t>
                      </a:r>
                      <a:r>
                        <a:rPr lang="en-US" i="0" baseline="0" dirty="0"/>
                        <a:t> </a:t>
                      </a:r>
                      <a:r>
                        <a:rPr lang="en-US" i="0" baseline="0" dirty="0">
                          <a:sym typeface="Wingdings" panose="05000000000000000000" pitchFamily="2" charset="2"/>
                        </a:rPr>
                        <a:t> K(s)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-2.925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60771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25386" y="3200400"/>
            <a:ext cx="85616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 the mercury(I) ion reduce the iron(II) ion to metallic iron?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Yes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A60121E-4C6D-4411-8111-DC6E864A65FA}"/>
                  </a:ext>
                </a:extLst>
              </p14:cNvPr>
              <p14:cNvContentPartPr/>
              <p14:nvPr/>
            </p14:nvContentPartPr>
            <p14:xfrm>
              <a:off x="173160" y="876960"/>
              <a:ext cx="9769680" cy="49370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A60121E-4C6D-4411-8111-DC6E864A65F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3800" y="867600"/>
                <a:ext cx="9788400" cy="495576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7791FC-F5C8-4D63-8B94-8B5F4B5AF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644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>
                <a16:creationId xmlns:a16="http://schemas.microsoft.com/office/drawing/2014/main" id="{815833C4-8F69-433E-A27D-4134AF5E6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66700"/>
            <a:ext cx="116507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Given the standard electrode potentials,</a:t>
            </a:r>
          </a:p>
        </p:txBody>
      </p:sp>
      <p:sp>
        <p:nvSpPr>
          <p:cNvPr id="3" name="Text Box 9">
            <a:extLst>
              <a:ext uri="{FF2B5EF4-FFF2-40B4-BE49-F238E27FC236}">
                <a16:creationId xmlns:a16="http://schemas.microsoft.com/office/drawing/2014/main" id="{C8A29109-7234-469F-BC16-2200D6941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599" y="3343275"/>
            <a:ext cx="116507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Which of these is spontaneous?</a:t>
            </a: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AAD0CD17-EDB3-4774-A4F7-A0F9F6A17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599" y="1109365"/>
            <a:ext cx="715772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Ag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+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 + e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-  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⇌ Ag(s)				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E</a:t>
            </a:r>
            <a:r>
              <a:rPr kumimoji="0" lang="en-CA" altLang="en-US" sz="2400" b="0" i="0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o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= 0.80 V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Fe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2+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 + 2e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-  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⇌ Fe(s)				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E</a:t>
            </a:r>
            <a:r>
              <a:rPr kumimoji="0" lang="en-CA" altLang="en-US" sz="2400" b="0" i="0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o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= -0.44V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N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(g) + 5H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+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 + 4e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-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 ⇌ N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H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5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+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		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E</a:t>
            </a:r>
            <a:r>
              <a:rPr kumimoji="0" lang="en-CA" altLang="en-US" sz="2400" b="0" i="0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o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= -0.23 V</a:t>
            </a:r>
          </a:p>
        </p:txBody>
      </p:sp>
      <p:sp>
        <p:nvSpPr>
          <p:cNvPr id="5" name="Text Box 6">
            <a:extLst>
              <a:ext uri="{FF2B5EF4-FFF2-40B4-BE49-F238E27FC236}">
                <a16:creationId xmlns:a16="http://schemas.microsoft.com/office/drawing/2014/main" id="{13F3D5C2-BCA9-4603-8B44-6A30691B7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683" y="4374207"/>
            <a:ext cx="64427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marR="0" lvl="0" indent="-4572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CA" altLang="en-US" sz="2400" kern="0" dirty="0">
                <a:latin typeface="+mn-lt"/>
              </a:rPr>
              <a:t>A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. N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(g) + 2Fe(s) + 5 H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+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) ⇌N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H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5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+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) + 2Fe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2+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4D3F0BF6-E683-40E8-8A7F-1585F2B116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683" y="4912955"/>
            <a:ext cx="63930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marR="0" lvl="0" indent="-4572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CA" altLang="en-US" sz="2400" kern="0" dirty="0">
                <a:solidFill>
                  <a:srgbClr val="000000"/>
                </a:solidFill>
                <a:latin typeface="+mn-lt"/>
              </a:rPr>
              <a:t>B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N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(g) + 4Ag(s) + 5 H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+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 ⇌N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H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5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+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 + 4Ag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+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130DA486-030D-4DEC-A63D-EFDF42403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683" y="5447942"/>
            <a:ext cx="44903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marR="0" lvl="0" indent="-4572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CA" altLang="en-US" sz="2400" kern="0" dirty="0">
                <a:solidFill>
                  <a:srgbClr val="000000"/>
                </a:solidFill>
                <a:latin typeface="+mn-lt"/>
              </a:rPr>
              <a:t>C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Fe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2+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 + 4Ag(s) ⇌+ 4Ag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+ 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+Fe(s)</a:t>
            </a:r>
          </a:p>
        </p:txBody>
      </p:sp>
      <p:sp>
        <p:nvSpPr>
          <p:cNvPr id="8" name="Text Box 9">
            <a:extLst>
              <a:ext uri="{FF2B5EF4-FFF2-40B4-BE49-F238E27FC236}">
                <a16:creationId xmlns:a16="http://schemas.microsoft.com/office/drawing/2014/main" id="{12DAB046-2647-4169-AA0F-3F15CDC8CE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683" y="5979467"/>
            <a:ext cx="49712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457200" marR="0" lvl="0" indent="-4572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CA" altLang="en-US" sz="2400" kern="0" dirty="0">
                <a:solidFill>
                  <a:srgbClr val="000000"/>
                </a:solidFill>
                <a:latin typeface="+mn-lt"/>
              </a:rPr>
              <a:t>D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None of the above are spontaneous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2267E17C-4DB3-40E8-B687-6D77DC489E49}"/>
                  </a:ext>
                </a:extLst>
              </p14:cNvPr>
              <p14:cNvContentPartPr/>
              <p14:nvPr/>
            </p14:nvContentPartPr>
            <p14:xfrm>
              <a:off x="331920" y="4250880"/>
              <a:ext cx="11562480" cy="16045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2267E17C-4DB3-40E8-B687-6D77DC489E4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2560" y="4241520"/>
                <a:ext cx="11581200" cy="1623240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C349C59-33FB-48FA-A5DC-35E034EF8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704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723506" y="226363"/>
            <a:ext cx="8487295" cy="17847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You are given the following reduction half reactions in basic solution: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  2 NO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2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aq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)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+ 3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(l)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+ 4 e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-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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(g)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+ 6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OH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aq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)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	E° = 0.1500 V</a:t>
            </a: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HgO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(s)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 + H</a:t>
            </a:r>
            <a:r>
              <a:rPr kumimoji="0" lang="pt-BR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(l)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 + 2 e</a:t>
            </a:r>
            <a:r>
              <a:rPr kumimoji="0" lang="pt-BR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Hg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(s)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 + 2 OH</a:t>
            </a:r>
            <a:r>
              <a:rPr kumimoji="0" lang="pt-BR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(aq)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	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E° = +0.0984 V 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1662652" y="2011076"/>
            <a:ext cx="8905595" cy="1131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this redox reaction occurs, how many total electrons will have to be transferred per mole of reaction?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662651" y="3832382"/>
            <a:ext cx="8229600" cy="630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is the E</a:t>
            </a:r>
            <a:r>
              <a:rPr kumimoji="0" lang="en-US" sz="2800" b="0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°</a:t>
            </a:r>
            <a:r>
              <a:rPr kumimoji="0" lang="en-US" sz="2800" b="0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CELL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for this redox reaction?</a:t>
            </a:r>
          </a:p>
        </p:txBody>
      </p:sp>
      <p:sp>
        <p:nvSpPr>
          <p:cNvPr id="5" name="Rectangle 4"/>
          <p:cNvSpPr/>
          <p:nvPr/>
        </p:nvSpPr>
        <p:spPr>
          <a:xfrm>
            <a:off x="1589315" y="3121934"/>
            <a:ext cx="8978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(g)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+ 2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OH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aq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)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+ 2 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HgO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(s)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 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  2 NO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2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aq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)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 H</a:t>
            </a:r>
            <a:r>
              <a:rPr kumimoji="0" lang="pt-BR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(l)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+ 2 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Hg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(s)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cript MT Bold" panose="03040602040607080904" pitchFamily="66" charset="0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Ink 6"/>
              <p14:cNvContentPartPr/>
              <p14:nvPr/>
            </p14:nvContentPartPr>
            <p14:xfrm>
              <a:off x="8146920" y="2463840"/>
              <a:ext cx="6840" cy="1944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8137560" y="2454480"/>
                <a:ext cx="25560" cy="3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7">
            <p14:nvContentPartPr>
              <p14:cNvPr id="322" name="Ink 321"/>
              <p14:cNvContentPartPr/>
              <p14:nvPr/>
            </p14:nvContentPartPr>
            <p14:xfrm>
              <a:off x="10308000" y="4806360"/>
              <a:ext cx="360" cy="360"/>
            </p14:xfrm>
          </p:contentPart>
        </mc:Choice>
        <mc:Fallback xmlns="">
          <p:pic>
            <p:nvPicPr>
              <p:cNvPr id="322" name="Ink 321"/>
              <p:cNvPicPr/>
              <p:nvPr/>
            </p:nvPicPr>
            <p:blipFill>
              <a:blip r:embed="rId108"/>
              <a:stretch>
                <a:fillRect/>
              </a:stretch>
            </p:blipFill>
            <p:spPr>
              <a:xfrm>
                <a:off x="10298640" y="4797000"/>
                <a:ext cx="1908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EA4F17A-B452-4716-8382-ED2900FC05E3}"/>
                  </a:ext>
                </a:extLst>
              </p14:cNvPr>
              <p14:cNvContentPartPr/>
              <p14:nvPr/>
            </p14:nvContentPartPr>
            <p14:xfrm>
              <a:off x="1573200" y="1040400"/>
              <a:ext cx="9269640" cy="52804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EA4F17A-B452-4716-8382-ED2900FC05E3}"/>
                  </a:ext>
                </a:extLst>
              </p:cNvPr>
              <p:cNvPicPr/>
              <p:nvPr/>
            </p:nvPicPr>
            <p:blipFill>
              <a:blip r:embed="rId110"/>
              <a:stretch>
                <a:fillRect/>
              </a:stretch>
            </p:blipFill>
            <p:spPr>
              <a:xfrm>
                <a:off x="1563840" y="1031040"/>
                <a:ext cx="9288360" cy="52992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3F776C4-3182-43A3-83D5-1DE275DB0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71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81201" y="219534"/>
            <a:ext cx="85122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 It is desired to reduce mercury(I) at a mercury electrode in a voltaic electrochemical cell.  Which of these reactions would do the trick for the anode reaction when combined with the mercury reduction at the cathode?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459182" y="1819176"/>
                <a:ext cx="69161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Hg</a:t>
                </a:r>
                <a:r>
                  <a:rPr kumimoji="0" lang="en-US" sz="2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</a:t>
                </a:r>
                <a:r>
                  <a:rPr kumimoji="0" lang="en-US" sz="28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2+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cript MT Bold" panose="03040602040607080904" pitchFamily="66" charset="0"/>
                    <a:ea typeface="+mn-ea"/>
                    <a:cs typeface="+mn-cs"/>
                  </a:rPr>
                  <a:t>(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cript MT Bold" panose="03040602040607080904" pitchFamily="66" charset="0"/>
                    <a:ea typeface="+mn-ea"/>
                    <a:cs typeface="+mn-cs"/>
                  </a:rPr>
                  <a:t>aq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cript MT Bold" panose="03040602040607080904" pitchFamily="66" charset="0"/>
                    <a:ea typeface="+mn-ea"/>
                    <a:cs typeface="+mn-cs"/>
                  </a:rPr>
                  <a:t>) 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+ 2 e</a:t>
                </a:r>
                <a:r>
                  <a:rPr kumimoji="0" lang="en-US" sz="28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ea typeface="Cambria Math"/>
                        <a:cs typeface="+mn-cs"/>
                      </a:rPr>
                      <m:t>⇌</m:t>
                    </m:r>
                  </m:oMath>
                </a14:m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 Hg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cript MT Bold" panose="03040602040607080904" pitchFamily="66" charset="0"/>
                    <a:ea typeface="+mn-ea"/>
                    <a:cs typeface="+mn-cs"/>
                  </a:rPr>
                  <a:t>(l)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</a:t>
                </a:r>
                <a:r>
                  <a:rPr kumimoji="0" lang="en-US" sz="2800" b="0" i="0" u="none" strike="noStrike" kern="1200" cap="none" spc="0" normalizeH="0" baseline="30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= 0.800 V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9182" y="1819176"/>
                <a:ext cx="6916189" cy="523220"/>
              </a:xfrm>
              <a:prstGeom prst="rect">
                <a:avLst/>
              </a:prstGeom>
              <a:blipFill>
                <a:blip r:embed="rId134"/>
                <a:stretch>
                  <a:fillRect l="-1762" t="-10465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121421" y="2895600"/>
                <a:ext cx="837201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UcPeriod"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Zn</a:t>
                </a:r>
                <a:r>
                  <a:rPr kumimoji="0" lang="en-US" sz="28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2+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cript MT Bold" panose="03040602040607080904" pitchFamily="66" charset="0"/>
                    <a:ea typeface="+mn-ea"/>
                    <a:cs typeface="+mn-cs"/>
                  </a:rPr>
                  <a:t>(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cript MT Bold" panose="03040602040607080904" pitchFamily="66" charset="0"/>
                    <a:ea typeface="+mn-ea"/>
                    <a:cs typeface="+mn-cs"/>
                  </a:rPr>
                  <a:t>aq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cript MT Bold" panose="03040602040607080904" pitchFamily="66" charset="0"/>
                    <a:ea typeface="+mn-ea"/>
                    <a:cs typeface="+mn-cs"/>
                  </a:rPr>
                  <a:t>)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+ 2 e</a:t>
                </a:r>
                <a:r>
                  <a:rPr kumimoji="0" lang="en-US" sz="28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ea typeface="Cambria Math"/>
                        <a:cs typeface="+mn-cs"/>
                      </a:rPr>
                      <m:t>⇌</m:t>
                    </m:r>
                  </m:oMath>
                </a14:m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Zn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cript MT Bold" panose="03040602040607080904" pitchFamily="66" charset="0"/>
                    <a:ea typeface="+mn-ea"/>
                    <a:cs typeface="+mn-cs"/>
                  </a:rPr>
                  <a:t>(s)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	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</a:t>
                </a:r>
                <a:r>
                  <a:rPr kumimoji="0" lang="en-US" sz="2800" b="0" i="0" u="none" strike="noStrike" kern="1200" cap="none" spc="0" normalizeH="0" baseline="30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= -0.760 V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UcPeriod"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Br</a:t>
                </a:r>
                <a:r>
                  <a:rPr kumimoji="0" lang="en-US" sz="28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cript MT Bold" panose="03040602040607080904" pitchFamily="66" charset="0"/>
                    <a:ea typeface="+mn-ea"/>
                    <a:cs typeface="+mn-cs"/>
                  </a:rPr>
                  <a:t>(l)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+  2 e</a:t>
                </a:r>
                <a:r>
                  <a:rPr kumimoji="0" lang="en-US" sz="28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ea typeface="Cambria Math"/>
                        <a:cs typeface="+mn-cs"/>
                      </a:rPr>
                      <m:t>⇌</m:t>
                    </m:r>
                  </m:oMath>
                </a14:m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 Br</a:t>
                </a:r>
                <a:r>
                  <a:rPr kumimoji="0" lang="en-US" sz="28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cript MT Bold" panose="03040602040607080904" pitchFamily="66" charset="0"/>
                    <a:ea typeface="+mn-ea"/>
                    <a:cs typeface="+mn-cs"/>
                  </a:rPr>
                  <a:t>(</a:t>
                </a:r>
                <a:r>
                  <a:rPr kumimoji="0" lang="en-US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cript MT Bold" panose="03040602040607080904" pitchFamily="66" charset="0"/>
                    <a:ea typeface="+mn-ea"/>
                    <a:cs typeface="+mn-cs"/>
                  </a:rPr>
                  <a:t>aq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cript MT Bold" panose="03040602040607080904" pitchFamily="66" charset="0"/>
                    <a:ea typeface="+mn-ea"/>
                    <a:cs typeface="+mn-cs"/>
                  </a:rPr>
                  <a:t>)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	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E</a:t>
                </a:r>
                <a:r>
                  <a:rPr kumimoji="0" lang="en-US" sz="2800" b="0" i="0" u="none" strike="noStrike" kern="1200" cap="none" spc="0" normalizeH="0" baseline="30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= 1.070 V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1421" y="2895600"/>
                <a:ext cx="8372012" cy="954107"/>
              </a:xfrm>
              <a:prstGeom prst="rect">
                <a:avLst/>
              </a:prstGeom>
              <a:blipFill>
                <a:blip r:embed="rId135"/>
                <a:stretch>
                  <a:fillRect l="-1529" t="-7006" b="-17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1769918" y="4363564"/>
            <a:ext cx="8611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 Calculate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en-US" sz="2400" b="0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°</a:t>
            </a:r>
            <a:r>
              <a:rPr kumimoji="0" lang="en-US" sz="2400" b="0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CELL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for each of the reactions above.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69109" y="5525816"/>
            <a:ext cx="8370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 In this case, we would say the zinc(s) is a good: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Oxidizing agent    	B. Reducing agent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C.  Purging agent      	D. None of these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36">
            <p14:nvContentPartPr>
              <p14:cNvPr id="86" name="Ink 85"/>
              <p14:cNvContentPartPr/>
              <p14:nvPr/>
            </p14:nvContentPartPr>
            <p14:xfrm>
              <a:off x="9774120" y="3868920"/>
              <a:ext cx="360" cy="6480"/>
            </p14:xfrm>
          </p:contentPart>
        </mc:Choice>
        <mc:Fallback xmlns="">
          <p:pic>
            <p:nvPicPr>
              <p:cNvPr id="86" name="Ink 85"/>
              <p:cNvPicPr/>
              <p:nvPr/>
            </p:nvPicPr>
            <p:blipFill>
              <a:blip r:embed="rId137"/>
              <a:stretch>
                <a:fillRect/>
              </a:stretch>
            </p:blipFill>
            <p:spPr>
              <a:xfrm>
                <a:off x="9764760" y="3859560"/>
                <a:ext cx="19080" cy="2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43D2C4D5-CA24-4862-981D-6623619FB15E}"/>
                  </a:ext>
                </a:extLst>
              </p14:cNvPr>
              <p14:cNvContentPartPr/>
              <p14:nvPr/>
            </p14:nvContentPartPr>
            <p14:xfrm>
              <a:off x="1725480" y="2579400"/>
              <a:ext cx="10068840" cy="37756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43D2C4D5-CA24-4862-981D-6623619FB15E}"/>
                  </a:ext>
                </a:extLst>
              </p:cNvPr>
              <p:cNvPicPr/>
              <p:nvPr/>
            </p:nvPicPr>
            <p:blipFill>
              <a:blip r:embed="rId139"/>
              <a:stretch>
                <a:fillRect/>
              </a:stretch>
            </p:blipFill>
            <p:spPr>
              <a:xfrm>
                <a:off x="1716120" y="2570040"/>
                <a:ext cx="10087560" cy="37944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6AA6FC5-AF91-41CB-A261-18A85CDD1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1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 txBox="1">
                <a:spLocks/>
              </p:cNvSpPr>
              <p:nvPr/>
            </p:nvSpPr>
            <p:spPr>
              <a:xfrm>
                <a:off x="220716" y="484414"/>
                <a:ext cx="11768959" cy="4525963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Which of these processes will occur at the cathode in an electrochemical cell?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AutoNum type="alphaUcPeriod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Cu</a:t>
                </a:r>
                <a:r>
                  <a:rPr kumimoji="0" lang="en-US" sz="32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2+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aq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) + 2 e</a:t>
                </a:r>
                <a:r>
                  <a:rPr kumimoji="0" lang="en-US" sz="32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ea typeface="Cambria Math"/>
                        <a:cs typeface="+mn-cs"/>
                      </a:rPr>
                      <m:t>⇌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Cu(s)</a:t>
                </a: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AutoNum type="alphaUcPeriod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½ H</a:t>
                </a:r>
                <a:r>
                  <a:rPr kumimoji="0" lang="en-US" sz="32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(g)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ea typeface="Cambria Math"/>
                        <a:cs typeface="+mn-cs"/>
                      </a:rPr>
                      <m:t>⇌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H</a:t>
                </a:r>
                <a:r>
                  <a:rPr kumimoji="0" lang="en-US" sz="32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(g) + e</a:t>
                </a:r>
                <a:r>
                  <a:rPr kumimoji="0" lang="en-US" sz="32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AutoNum type="alphaUcPeriod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Neither of these</a:t>
                </a:r>
              </a:p>
            </p:txBody>
          </p:sp>
        </mc:Choice>
        <mc:Fallback xmlns="">
          <p:sp>
            <p:nvSpPr>
              <p:cNvPr id="3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16" y="484414"/>
                <a:ext cx="11768959" cy="4525963"/>
              </a:xfrm>
              <a:prstGeom prst="rect">
                <a:avLst/>
              </a:prstGeom>
              <a:blipFill>
                <a:blip r:embed="rId2"/>
                <a:stretch>
                  <a:fillRect l="-1346" t="-1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5" name="Ink 44"/>
              <p14:cNvContentPartPr/>
              <p14:nvPr/>
            </p14:nvContentPartPr>
            <p14:xfrm>
              <a:off x="8788440" y="4356000"/>
              <a:ext cx="360" cy="360"/>
            </p14:xfrm>
          </p:contentPart>
        </mc:Choice>
        <mc:Fallback xmlns="">
          <p:pic>
            <p:nvPicPr>
              <p:cNvPr id="45" name="Ink 4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779080" y="4346640"/>
                <a:ext cx="1908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BBB4154-2019-4458-BF69-8B16D1F97635}"/>
                  </a:ext>
                </a:extLst>
              </p14:cNvPr>
              <p14:cNvContentPartPr/>
              <p14:nvPr/>
            </p14:nvContentPartPr>
            <p14:xfrm>
              <a:off x="108360" y="933840"/>
              <a:ext cx="9305280" cy="23860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BBB4154-2019-4458-BF69-8B16D1F9763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000" y="924480"/>
                <a:ext cx="9324000" cy="24048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CC62A4-DC57-4FA5-BBD3-D5E9687BF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403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id="{48E8B674-7606-405A-B637-C3ACA59C6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227013"/>
            <a:ext cx="1152990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When pure iron is put into pure water, it produces H</a:t>
            </a:r>
            <a:r>
              <a:rPr kumimoji="0" lang="en-US" altLang="en-US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gas, and when pure iron is put into an acidic solution it produces H</a:t>
            </a:r>
            <a:r>
              <a:rPr kumimoji="0" lang="en-US" altLang="en-US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gas.  Using the data below, state whether the above statement is true or false.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FE2665DE-74EB-4D3F-AEDD-528FBE7FF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0356" y="5143500"/>
            <a:ext cx="14750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solidFill>
                  <a:srgbClr val="000000"/>
                </a:solidFill>
                <a:latin typeface="+mn-lt"/>
              </a:rPr>
              <a:t>A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True</a:t>
            </a:r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5C5A56A7-4192-429C-9E77-B4A42BBB8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281" y="5143500"/>
            <a:ext cx="15424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latin typeface="+mn-lt"/>
              </a:rPr>
              <a:t>B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.  False</a:t>
            </a: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D1C22509-1DAE-4945-803A-37B105EC9864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7662041" y="2125732"/>
          <a:ext cx="4232987" cy="4465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Bitmap Image" r:id="rId3" imgW="4336156" imgH="4572396" progId="Paint.Picture">
                  <p:embed/>
                </p:oleObj>
              </mc:Choice>
              <mc:Fallback>
                <p:oleObj name="Bitmap Image" r:id="rId3" imgW="4336156" imgH="4572396" progId="Paint.Picture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D1C22509-1DAE-4945-803A-37B105EC98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2041" y="2125732"/>
                        <a:ext cx="4232987" cy="44655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7">
            <a:extLst>
              <a:ext uri="{FF2B5EF4-FFF2-40B4-BE49-F238E27FC236}">
                <a16:creationId xmlns:a16="http://schemas.microsoft.com/office/drawing/2014/main" id="{B7DADA10-849F-49D4-9A14-09651E88D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931" y="3224212"/>
            <a:ext cx="625844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O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(g) + 4H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+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 +4e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- 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⇌ H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O(l)		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E</a:t>
            </a:r>
            <a:r>
              <a:rPr kumimoji="0" lang="en-CA" altLang="en-US" sz="2400" b="0" i="0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o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= 1. 24 V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2H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+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 + 2e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-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⇌H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(g)			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E</a:t>
            </a:r>
            <a:r>
              <a:rPr kumimoji="0" lang="en-CA" altLang="en-US" sz="2400" b="0" i="0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o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= 0.00 V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Fe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2+ 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 + 2e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-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⇌   Fe(s)		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E</a:t>
            </a:r>
            <a:r>
              <a:rPr kumimoji="0" lang="en-CA" altLang="en-US" sz="2400" b="0" i="0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o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=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-0.44 V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2H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O(l) +2e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-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 ⇌   H</a:t>
            </a:r>
            <a:r>
              <a:rPr kumimoji="0" lang="en-CA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(g) + OH</a:t>
            </a:r>
            <a:r>
              <a:rPr kumimoji="0" lang="en-CA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-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aq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	</a:t>
            </a:r>
            <a:r>
              <a:rPr kumimoji="0" lang="en-CA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E</a:t>
            </a:r>
            <a:r>
              <a:rPr kumimoji="0" lang="en-CA" altLang="en-US" sz="2400" b="0" i="0" u="none" strike="noStrike" kern="0" cap="none" spc="0" normalizeH="0" baseline="30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o</a:t>
            </a:r>
            <a:r>
              <a:rPr kumimoji="0" lang="en-CA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= -0.83 V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0D072B49-6CC7-4BDA-8A9A-E3A3FD7D569F}"/>
                  </a:ext>
                </a:extLst>
              </p14:cNvPr>
              <p14:cNvContentPartPr/>
              <p14:nvPr/>
            </p14:nvContentPartPr>
            <p14:xfrm>
              <a:off x="609120" y="1764000"/>
              <a:ext cx="5699520" cy="39074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0D072B49-6CC7-4BDA-8A9A-E3A3FD7D569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99760" y="1754640"/>
                <a:ext cx="5718240" cy="392616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AEB961B-0974-49B3-99DC-68A116D41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585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101591" y="274638"/>
            <a:ext cx="7109209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Apply Your Knowledge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540" y="1246911"/>
            <a:ext cx="5356762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0256" y="1246910"/>
            <a:ext cx="36450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Which species would be able to reduce iron(II) ion to elemental iron?  (Multiple Answer)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Nickel metal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Manganese(II) ion (acidic)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Aluminum metal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Silver metal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Zinc metal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90256" y="3582959"/>
            <a:ext cx="37241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Iron(II) is reduced at the cathode: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2+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+ 2e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 Fe(s)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en-US" sz="1800" b="0" i="0" u="none" strike="noStrike" kern="120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cathode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-0.44 V,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en-US" sz="18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1800" b="0" i="0" u="none" strike="noStrike" kern="120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CELL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for each combination.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64575" y="5120640"/>
            <a:ext cx="30341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Therefore, the best reducing agents have the most negative standard reduction potentials.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30145" y="4580313"/>
            <a:ext cx="1163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S.H.E.</a:t>
            </a:r>
          </a:p>
        </p:txBody>
      </p:sp>
      <p:sp>
        <p:nvSpPr>
          <p:cNvPr id="8" name="Rectangle 7"/>
          <p:cNvSpPr/>
          <p:nvPr/>
        </p:nvSpPr>
        <p:spPr>
          <a:xfrm>
            <a:off x="5501556" y="4949646"/>
            <a:ext cx="5095875" cy="170995"/>
          </a:xfrm>
          <a:prstGeom prst="rect">
            <a:avLst/>
          </a:prstGeom>
          <a:solidFill>
            <a:srgbClr val="BBE0E3">
              <a:alpha val="2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en-US" sz="1100" b="0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-0.44 – (-0.28) = -.16 V</a:t>
            </a:r>
          </a:p>
        </p:txBody>
      </p:sp>
      <p:sp>
        <p:nvSpPr>
          <p:cNvPr id="9" name="Rectangle 8"/>
          <p:cNvSpPr/>
          <p:nvPr/>
        </p:nvSpPr>
        <p:spPr>
          <a:xfrm>
            <a:off x="5563985" y="2306783"/>
            <a:ext cx="5095875" cy="170995"/>
          </a:xfrm>
          <a:prstGeom prst="rect">
            <a:avLst/>
          </a:prstGeom>
          <a:solidFill>
            <a:srgbClr val="BBE0E3">
              <a:alpha val="2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998829" y="2023802"/>
            <a:ext cx="166103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en-US" sz="1100" b="0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-0.44 – 1.51 = -1.95 V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501555" y="5635307"/>
            <a:ext cx="5095875" cy="170995"/>
          </a:xfrm>
          <a:prstGeom prst="rect">
            <a:avLst/>
          </a:prstGeom>
          <a:solidFill>
            <a:srgbClr val="BBE0E3">
              <a:alpha val="2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en-US" sz="1100" b="0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-0.44 – (-1.66) = 1.22 V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572126" y="3343445"/>
            <a:ext cx="5095875" cy="170995"/>
          </a:xfrm>
          <a:prstGeom prst="rect">
            <a:avLst/>
          </a:prstGeom>
          <a:solidFill>
            <a:srgbClr val="BBE0E3">
              <a:alpha val="2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en-US" sz="1100" b="0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-0.44 - 0.80 = -1.24 V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501554" y="5298268"/>
            <a:ext cx="5095875" cy="170995"/>
          </a:xfrm>
          <a:prstGeom prst="rect">
            <a:avLst/>
          </a:prstGeom>
          <a:solidFill>
            <a:srgbClr val="BBE0E3">
              <a:alpha val="2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en-US" sz="1100" b="0" i="0" u="none" strike="noStrike" kern="1200" cap="none" spc="0" normalizeH="0" baseline="30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-0.44 – (-0.76) = 0.32 V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42C17624-2BC8-4714-94CD-BE3755A69DD5}"/>
                  </a:ext>
                </a:extLst>
              </p14:cNvPr>
              <p14:cNvContentPartPr/>
              <p14:nvPr/>
            </p14:nvContentPartPr>
            <p14:xfrm>
              <a:off x="1658520" y="2688480"/>
              <a:ext cx="376920" cy="8157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42C17624-2BC8-4714-94CD-BE3755A69DD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49160" y="2679120"/>
                <a:ext cx="395640" cy="834480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A1B918E0-9DBE-4147-B7D1-3A4505285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12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 animBg="1"/>
      <p:bldP spid="10" grpId="0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5" ma:contentTypeDescription="Create a new document." ma:contentTypeScope="" ma:versionID="da6071d1be1891ba8d54bf04e1e93ba6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d2f8d09f210362ec495214fee137013f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E0A5295-19F3-46CA-AC83-FAFBE9B95A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853315-A900-4DF7-857B-7FAE239489B5}">
  <ds:schemaRefs>
    <ds:schemaRef ds:uri="6f89d419-4ffd-47bb-9324-452bed66a7b5"/>
    <ds:schemaRef ds:uri="http://purl.org/dc/terms/"/>
    <ds:schemaRef ds:uri="http://purl.org/dc/elements/1.1/"/>
    <ds:schemaRef ds:uri="http://schemas.microsoft.com/sharepoint/v3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330354a9-d728-46c7-abbf-3220e4bf05e8"/>
  </ds:schemaRefs>
</ds:datastoreItem>
</file>

<file path=customXml/itemProps3.xml><?xml version="1.0" encoding="utf-8"?>
<ds:datastoreItem xmlns:ds="http://schemas.openxmlformats.org/officeDocument/2006/customXml" ds:itemID="{699C0C92-42E3-4B1E-BDE1-6B3BAD7128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965</Words>
  <Application>Microsoft Office PowerPoint</Application>
  <PresentationFormat>Widescreen</PresentationFormat>
  <Paragraphs>130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Calibri</vt:lpstr>
      <vt:lpstr>Calibri Light</vt:lpstr>
      <vt:lpstr>Cambria Math</vt:lpstr>
      <vt:lpstr>MathJax_AMS</vt:lpstr>
      <vt:lpstr>Script MT Bold</vt:lpstr>
      <vt:lpstr>Times New Roman</vt:lpstr>
      <vt:lpstr>Wingdings</vt:lpstr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8</cp:revision>
  <dcterms:created xsi:type="dcterms:W3CDTF">2020-07-24T18:55:10Z</dcterms:created>
  <dcterms:modified xsi:type="dcterms:W3CDTF">2021-06-10T13:54:18Z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