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73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487F2-BADB-421F-BED0-8F614514B36B}" type="datetimeFigureOut">
              <a:rPr lang="en-US" smtClean="0"/>
              <a:t>2/5/2013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81391-BE47-4586-B0A8-467467D93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1046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487F2-BADB-421F-BED0-8F614514B36B}" type="datetimeFigureOut">
              <a:rPr lang="en-US" smtClean="0"/>
              <a:t>2/5/2013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81391-BE47-4586-B0A8-467467D93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527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487F2-BADB-421F-BED0-8F614514B36B}" type="datetimeFigureOut">
              <a:rPr lang="en-US" smtClean="0"/>
              <a:t>2/5/2013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81391-BE47-4586-B0A8-467467D93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156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487F2-BADB-421F-BED0-8F614514B36B}" type="datetimeFigureOut">
              <a:rPr lang="en-US" smtClean="0"/>
              <a:t>2/5/2013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81391-BE47-4586-B0A8-467467D93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158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487F2-BADB-421F-BED0-8F614514B36B}" type="datetimeFigureOut">
              <a:rPr lang="en-US" smtClean="0"/>
              <a:t>2/5/2013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81391-BE47-4586-B0A8-467467D93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294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487F2-BADB-421F-BED0-8F614514B36B}" type="datetimeFigureOut">
              <a:rPr lang="en-US" smtClean="0"/>
              <a:t>2/5/2013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81391-BE47-4586-B0A8-467467D93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647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487F2-BADB-421F-BED0-8F614514B36B}" type="datetimeFigureOut">
              <a:rPr lang="en-US" smtClean="0"/>
              <a:t>2/5/2013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81391-BE47-4586-B0A8-467467D93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115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487F2-BADB-421F-BED0-8F614514B36B}" type="datetimeFigureOut">
              <a:rPr lang="en-US" smtClean="0"/>
              <a:t>2/5/2013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81391-BE47-4586-B0A8-467467D93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477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487F2-BADB-421F-BED0-8F614514B36B}" type="datetimeFigureOut">
              <a:rPr lang="en-US" smtClean="0"/>
              <a:t>2/5/2013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81391-BE47-4586-B0A8-467467D93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9166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487F2-BADB-421F-BED0-8F614514B36B}" type="datetimeFigureOut">
              <a:rPr lang="en-US" smtClean="0"/>
              <a:t>2/5/2013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81391-BE47-4586-B0A8-467467D93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518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487F2-BADB-421F-BED0-8F614514B36B}" type="datetimeFigureOut">
              <a:rPr lang="en-US" smtClean="0"/>
              <a:t>2/5/2013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81391-BE47-4586-B0A8-467467D93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9042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D487F2-BADB-421F-BED0-8F614514B36B}" type="datetimeFigureOut">
              <a:rPr lang="en-US" smtClean="0"/>
              <a:t>2/5/2013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581391-BE47-4586-B0A8-467467D93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071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Creating a VM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Ch</a:t>
            </a:r>
            <a:r>
              <a:rPr lang="en-US" dirty="0" smtClean="0"/>
              <a:t>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98616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0013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6472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4584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79627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5239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2880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P2V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Strategies:</a:t>
            </a:r>
          </a:p>
          <a:p>
            <a:pPr lvl="1"/>
            <a:r>
              <a:rPr lang="en-US" dirty="0" smtClean="0"/>
              <a:t>Containment – deploy new as </a:t>
            </a:r>
            <a:r>
              <a:rPr lang="en-US" dirty="0" err="1" smtClean="0"/>
              <a:t>vm</a:t>
            </a:r>
            <a:r>
              <a:rPr lang="en-US" dirty="0" smtClean="0"/>
              <a:t> to reduce physical servers</a:t>
            </a:r>
          </a:p>
          <a:p>
            <a:pPr lvl="1"/>
            <a:r>
              <a:rPr lang="en-US" dirty="0" smtClean="0"/>
              <a:t>Consolidation – convert existing physical to </a:t>
            </a:r>
            <a:r>
              <a:rPr lang="en-US" dirty="0" err="1" smtClean="0"/>
              <a:t>vm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02504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Consolidation: P2V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New VM with updated OS/patches &amp; cleanup</a:t>
            </a:r>
          </a:p>
          <a:p>
            <a:r>
              <a:rPr lang="en-US" dirty="0" smtClean="0"/>
              <a:t>P2V tools to copy over from old server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29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Performing the process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1" indent="0">
              <a:buNone/>
            </a:pPr>
            <a:r>
              <a:rPr lang="en-US" dirty="0" smtClean="0"/>
              <a:t>Cold cloning: system down</a:t>
            </a:r>
          </a:p>
          <a:p>
            <a:pPr lvl="2"/>
            <a:r>
              <a:rPr lang="en-US" dirty="0" smtClean="0"/>
              <a:t>Verify sufficient resources on </a:t>
            </a:r>
            <a:r>
              <a:rPr lang="en-US" dirty="0" err="1" smtClean="0"/>
              <a:t>vm</a:t>
            </a:r>
            <a:endParaRPr lang="en-US" dirty="0" smtClean="0"/>
          </a:p>
          <a:p>
            <a:pPr lvl="2"/>
            <a:r>
              <a:rPr lang="en-US" dirty="0" smtClean="0"/>
              <a:t>Create </a:t>
            </a:r>
            <a:r>
              <a:rPr lang="en-US" dirty="0" err="1" smtClean="0"/>
              <a:t>vm</a:t>
            </a:r>
            <a:endParaRPr lang="en-US" dirty="0" smtClean="0"/>
          </a:p>
          <a:p>
            <a:pPr lvl="2"/>
            <a:r>
              <a:rPr lang="en-US" dirty="0" smtClean="0"/>
              <a:t>Copy from physical to </a:t>
            </a:r>
            <a:r>
              <a:rPr lang="en-US" dirty="0" err="1" smtClean="0"/>
              <a:t>vm</a:t>
            </a:r>
            <a:endParaRPr lang="en-US" dirty="0" smtClean="0"/>
          </a:p>
          <a:p>
            <a:pPr lvl="2"/>
            <a:r>
              <a:rPr lang="en-US" dirty="0" smtClean="0"/>
              <a:t>Post conversion cleanup and configuration</a:t>
            </a:r>
          </a:p>
          <a:p>
            <a:pPr lvl="3"/>
            <a:r>
              <a:rPr lang="en-US" dirty="0" smtClean="0"/>
              <a:t>Network </a:t>
            </a:r>
            <a:r>
              <a:rPr lang="en-US" dirty="0" err="1" smtClean="0"/>
              <a:t>config</a:t>
            </a:r>
            <a:endParaRPr lang="en-US" dirty="0" smtClean="0"/>
          </a:p>
          <a:p>
            <a:pPr lvl="3"/>
            <a:r>
              <a:rPr lang="en-US" dirty="0" smtClean="0"/>
              <a:t>Remove apps not needed in virtual environment</a:t>
            </a:r>
          </a:p>
          <a:p>
            <a:pPr lvl="3"/>
            <a:r>
              <a:rPr lang="en-US" dirty="0" smtClean="0"/>
              <a:t>Install new drivers/tools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25386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Performing, </a:t>
            </a:r>
            <a:r>
              <a:rPr lang="en-US" dirty="0" err="1" smtClean="0"/>
              <a:t>con’t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Hot cloning: physical server is booted</a:t>
            </a:r>
          </a:p>
          <a:p>
            <a:pPr lvl="2"/>
            <a:r>
              <a:rPr lang="en-US" dirty="0" smtClean="0"/>
              <a:t>Concerns data changes while cloning</a:t>
            </a:r>
          </a:p>
          <a:p>
            <a:pPr lvl="2"/>
            <a:r>
              <a:rPr lang="en-US" dirty="0" smtClean="0"/>
              <a:t>Consistency</a:t>
            </a:r>
          </a:p>
          <a:p>
            <a:pPr lvl="2"/>
            <a:r>
              <a:rPr lang="en-US" dirty="0" smtClean="0"/>
              <a:t>Accommodates applications that cannot be taken down</a:t>
            </a:r>
          </a:p>
          <a:p>
            <a:pPr lvl="2"/>
            <a:r>
              <a:rPr lang="en-US" dirty="0" smtClean="0"/>
              <a:t>Takes advantage of SAN by conversion of application and remount to SAN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6675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Migration considerations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Amount of data to be migrated</a:t>
            </a:r>
          </a:p>
          <a:p>
            <a:r>
              <a:rPr lang="en-US" dirty="0" smtClean="0"/>
              <a:t>Legacy application issues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7572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Virtualization Workbench Tools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Factors</a:t>
            </a:r>
          </a:p>
          <a:p>
            <a:pPr lvl="1"/>
            <a:r>
              <a:rPr lang="en-US" dirty="0" smtClean="0"/>
              <a:t>Op sys</a:t>
            </a:r>
          </a:p>
          <a:p>
            <a:pPr lvl="1"/>
            <a:r>
              <a:rPr lang="en-US"/>
              <a:t>$</a:t>
            </a:r>
          </a:p>
        </p:txBody>
      </p:sp>
    </p:spTree>
    <p:extLst>
      <p:ext uri="{BB962C8B-B14F-4D97-AF65-F5344CB8AC3E}">
        <p14:creationId xmlns:p14="http://schemas.microsoft.com/office/powerpoint/2010/main" val="6249692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6042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5191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133</Words>
  <Application>Microsoft Office PowerPoint</Application>
  <PresentationFormat>On-screen Show (4:3)</PresentationFormat>
  <Paragraphs>31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Creating a VM</vt:lpstr>
      <vt:lpstr>P2V</vt:lpstr>
      <vt:lpstr>Consolidation: P2V</vt:lpstr>
      <vt:lpstr>Performing the process</vt:lpstr>
      <vt:lpstr>Performing, con’t</vt:lpstr>
      <vt:lpstr>Migration considerations</vt:lpstr>
      <vt:lpstr>Virtualization Workbench Tools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Southern Polytechnic State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Creating a VM</dc:title>
  <dc:creator>svandeve</dc:creator>
  <cp:lastModifiedBy>svandeve</cp:lastModifiedBy>
  <cp:revision>3</cp:revision>
  <dcterms:created xsi:type="dcterms:W3CDTF">2013-02-05T14:30:59Z</dcterms:created>
  <dcterms:modified xsi:type="dcterms:W3CDTF">2013-02-05T14:56:31Z</dcterms:modified>
</cp:coreProperties>
</file>