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1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6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90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6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92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0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78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353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09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529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08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37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9337D2-1E70-426D-9021-D18834A65646}" type="datetimeFigureOut">
              <a:rPr lang="en-US" smtClean="0"/>
              <a:t>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CEBB6-57B5-4DE0-976B-7088DE7D63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3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Hyper-V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761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Originally Virtual Server 2005</a:t>
            </a:r>
          </a:p>
          <a:p>
            <a:pPr lvl="1"/>
            <a:r>
              <a:rPr lang="en-US" dirty="0" smtClean="0"/>
              <a:t>Acquired from </a:t>
            </a:r>
            <a:r>
              <a:rPr lang="en-US" dirty="0" err="1" smtClean="0"/>
              <a:t>Connectix</a:t>
            </a:r>
            <a:endParaRPr lang="en-US" dirty="0" smtClean="0"/>
          </a:p>
          <a:p>
            <a:pPr lvl="1"/>
            <a:r>
              <a:rPr lang="en-US" dirty="0" smtClean="0"/>
              <a:t>Type 2</a:t>
            </a:r>
          </a:p>
          <a:p>
            <a:r>
              <a:rPr lang="en-US" dirty="0" smtClean="0"/>
              <a:t>2008 evolved Hyper-V</a:t>
            </a:r>
          </a:p>
          <a:p>
            <a:pPr lvl="1"/>
            <a:r>
              <a:rPr lang="en-US" dirty="0" smtClean="0"/>
              <a:t>Part of Windows server 2008</a:t>
            </a:r>
          </a:p>
          <a:p>
            <a:pPr lvl="1"/>
            <a:r>
              <a:rPr lang="en-US" dirty="0" smtClean="0"/>
              <a:t>Type 1</a:t>
            </a:r>
          </a:p>
          <a:p>
            <a:pPr lvl="1"/>
            <a:r>
              <a:rPr lang="en-US" dirty="0" smtClean="0"/>
              <a:t>Virtualized workloads = “partition”</a:t>
            </a:r>
          </a:p>
          <a:p>
            <a:pPr lvl="1"/>
            <a:r>
              <a:rPr lang="en-US" dirty="0" smtClean="0"/>
              <a:t>Parent partition has direct access to hardware</a:t>
            </a:r>
          </a:p>
          <a:p>
            <a:pPr lvl="1"/>
            <a:r>
              <a:rPr lang="en-US" dirty="0" smtClean="0"/>
              <a:t>Parent manages child partitions</a:t>
            </a:r>
          </a:p>
          <a:p>
            <a:pPr lvl="1"/>
            <a:r>
              <a:rPr lang="en-US" dirty="0" smtClean="0"/>
              <a:t>Patching requires reboot of all partitions.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463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45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Hyper-V</vt:lpstr>
      <vt:lpstr>Microsoft</vt:lpstr>
    </vt:vector>
  </TitlesOfParts>
  <Company>Southern Polytechnic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Hyper-V</dc:title>
  <dc:creator>svandeve</dc:creator>
  <cp:lastModifiedBy>svandeve</cp:lastModifiedBy>
  <cp:revision>4</cp:revision>
  <dcterms:created xsi:type="dcterms:W3CDTF">2013-01-21T18:44:30Z</dcterms:created>
  <dcterms:modified xsi:type="dcterms:W3CDTF">2013-01-21T21:40:46Z</dcterms:modified>
</cp:coreProperties>
</file>