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>
      <p:cViewPr>
        <p:scale>
          <a:sx n="66" d="100"/>
          <a:sy n="66" d="100"/>
        </p:scale>
        <p:origin x="-1494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CDEC-3151-4DFE-A39B-FE843757ECE5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1E80-5472-44D8-980B-10A8F6F8D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471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CDEC-3151-4DFE-A39B-FE843757ECE5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1E80-5472-44D8-980B-10A8F6F8D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460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CDEC-3151-4DFE-A39B-FE843757ECE5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1E80-5472-44D8-980B-10A8F6F8D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292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CDEC-3151-4DFE-A39B-FE843757ECE5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1E80-5472-44D8-980B-10A8F6F8D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446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CDEC-3151-4DFE-A39B-FE843757ECE5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1E80-5472-44D8-980B-10A8F6F8D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60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CDEC-3151-4DFE-A39B-FE843757ECE5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1E80-5472-44D8-980B-10A8F6F8D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733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CDEC-3151-4DFE-A39B-FE843757ECE5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1E80-5472-44D8-980B-10A8F6F8D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249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CDEC-3151-4DFE-A39B-FE843757ECE5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1E80-5472-44D8-980B-10A8F6F8D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412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CDEC-3151-4DFE-A39B-FE843757ECE5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1E80-5472-44D8-980B-10A8F6F8D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884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CDEC-3151-4DFE-A39B-FE843757ECE5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1E80-5472-44D8-980B-10A8F6F8D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457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CDEC-3151-4DFE-A39B-FE843757ECE5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81E80-5472-44D8-980B-10A8F6F8D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645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ECDEC-3151-4DFE-A39B-FE843757ECE5}" type="datetimeFigureOut">
              <a:rPr lang="en-US" smtClean="0"/>
              <a:t>2/25/2013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81E80-5472-44D8-980B-10A8F6F8D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246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IT 4903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Managing CPUs for a VM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04025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Hyper-Threading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Increased performance via processor scheduling</a:t>
            </a:r>
          </a:p>
          <a:p>
            <a:r>
              <a:rPr lang="en-US" dirty="0" smtClean="0"/>
              <a:t>Each physical processor is hyper-threaded into 2 logical processors handling 2 threads of work</a:t>
            </a:r>
          </a:p>
          <a:p>
            <a:r>
              <a:rPr lang="en-US" dirty="0" smtClean="0"/>
              <a:t>Does not double work, but often 30% increase in efficiency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050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hyper-thread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Intel microprocessor capable of hyper-threading</a:t>
            </a:r>
          </a:p>
          <a:p>
            <a:r>
              <a:rPr lang="en-US" dirty="0" smtClean="0"/>
              <a:t>Op sys must support multiple processors</a:t>
            </a:r>
          </a:p>
          <a:p>
            <a:r>
              <a:rPr lang="en-US" dirty="0" smtClean="0"/>
              <a:t>Op sys must </a:t>
            </a:r>
            <a:r>
              <a:rPr lang="en-US" smtClean="0"/>
              <a:t>support hyper-threading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1534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2648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2718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629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CPU Virtualization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Goal: minimize difference in performance of VM and physical server</a:t>
            </a:r>
          </a:p>
          <a:p>
            <a:r>
              <a:rPr lang="en-US" dirty="0" smtClean="0"/>
              <a:t>Contention of resources causes performance degradation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447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CPU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Execute instructions of programs running on machine</a:t>
            </a:r>
          </a:p>
          <a:p>
            <a:r>
              <a:rPr lang="en-US" dirty="0" smtClean="0"/>
              <a:t>Speed of execution of instructions </a:t>
            </a:r>
            <a:r>
              <a:rPr lang="en-US" dirty="0" err="1" smtClean="0"/>
              <a:t>vs</a:t>
            </a:r>
            <a:r>
              <a:rPr lang="en-US" dirty="0" smtClean="0"/>
              <a:t> number of instructions per time interval</a:t>
            </a:r>
          </a:p>
          <a:p>
            <a:r>
              <a:rPr lang="en-US" dirty="0" smtClean="0"/>
              <a:t>Enhance by </a:t>
            </a:r>
          </a:p>
          <a:p>
            <a:pPr lvl="1"/>
            <a:r>
              <a:rPr lang="en-US" dirty="0" smtClean="0"/>
              <a:t>additional CPU</a:t>
            </a:r>
          </a:p>
          <a:p>
            <a:pPr lvl="1"/>
            <a:r>
              <a:rPr lang="en-US" dirty="0" smtClean="0"/>
              <a:t>Hyper-threading</a:t>
            </a:r>
          </a:p>
          <a:p>
            <a:pPr lvl="1"/>
            <a:r>
              <a:rPr lang="en-US" dirty="0" smtClean="0"/>
              <a:t>Resource pooling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773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virtualize a CPU?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Usually don’t</a:t>
            </a:r>
          </a:p>
          <a:p>
            <a:r>
              <a:rPr lang="en-US" dirty="0" smtClean="0"/>
              <a:t>Results in simulation with performance and scalability issues</a:t>
            </a:r>
          </a:p>
          <a:p>
            <a:endParaRPr lang="en-US" dirty="0"/>
          </a:p>
          <a:p>
            <a:r>
              <a:rPr lang="en-US" dirty="0" smtClean="0"/>
              <a:t>Use hypervisor to </a:t>
            </a:r>
            <a:r>
              <a:rPr lang="en-US" dirty="0" err="1" smtClean="0"/>
              <a:t>timeslice</a:t>
            </a:r>
            <a:r>
              <a:rPr lang="en-US" dirty="0" smtClean="0"/>
              <a:t> time on physical processor to handle instruction</a:t>
            </a:r>
          </a:p>
          <a:p>
            <a:pPr lvl="1"/>
            <a:r>
              <a:rPr lang="en-US" dirty="0" smtClean="0"/>
              <a:t>VM request to execute commands on virtual hardware</a:t>
            </a:r>
          </a:p>
          <a:p>
            <a:pPr lvl="1"/>
            <a:r>
              <a:rPr lang="en-US" dirty="0" smtClean="0"/>
              <a:t>Hypervisor schedules execution session</a:t>
            </a:r>
          </a:p>
          <a:p>
            <a:pPr lvl="1"/>
            <a:r>
              <a:rPr lang="en-US" dirty="0" smtClean="0"/>
              <a:t>Physical CPU executes instructions; passes results back to hypervisor which returns to VM</a:t>
            </a:r>
          </a:p>
          <a:p>
            <a:pPr lvl="1"/>
            <a:r>
              <a:rPr lang="en-US" dirty="0" smtClean="0"/>
              <a:t>Hypervisor schedules next set of instructions and repeats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4025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CPUs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Not physically mapped to physical CPUs</a:t>
            </a:r>
          </a:p>
          <a:p>
            <a:r>
              <a:rPr lang="en-US" dirty="0" smtClean="0"/>
              <a:t>Hypervisor schedules work on behalf of VM on first available CPU</a:t>
            </a:r>
          </a:p>
          <a:p>
            <a:r>
              <a:rPr lang="en-US" dirty="0" smtClean="0"/>
              <a:t>Modern physical CPU has multiple cores to schedule on</a:t>
            </a:r>
          </a:p>
          <a:p>
            <a:r>
              <a:rPr lang="en-US" dirty="0" smtClean="0"/>
              <a:t>Add multiple </a:t>
            </a:r>
            <a:r>
              <a:rPr lang="en-US" dirty="0" err="1" smtClean="0"/>
              <a:t>vCPU</a:t>
            </a:r>
            <a:endParaRPr lang="en-US" dirty="0" smtClean="0"/>
          </a:p>
          <a:p>
            <a:pPr lvl="1"/>
            <a:r>
              <a:rPr lang="en-US" dirty="0" smtClean="0"/>
              <a:t>More scheduling overhead</a:t>
            </a:r>
          </a:p>
          <a:p>
            <a:pPr lvl="1"/>
            <a:r>
              <a:rPr lang="en-US" dirty="0" smtClean="0"/>
              <a:t>Should have multiple cores to alleviate performance issues with multiple </a:t>
            </a:r>
            <a:r>
              <a:rPr lang="en-US" dirty="0" err="1" smtClean="0"/>
              <a:t>vCPU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889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many </a:t>
            </a:r>
            <a:r>
              <a:rPr lang="en-US" dirty="0" err="1" smtClean="0"/>
              <a:t>vCPU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Vendor dependent</a:t>
            </a:r>
          </a:p>
          <a:p>
            <a:pPr lvl="1"/>
            <a:r>
              <a:rPr lang="en-US" dirty="0" smtClean="0"/>
              <a:t>MS Hyper-V: 8 </a:t>
            </a:r>
            <a:r>
              <a:rPr lang="en-US" dirty="0" err="1" smtClean="0"/>
              <a:t>vCPUs</a:t>
            </a:r>
            <a:r>
              <a:rPr lang="en-US" dirty="0" smtClean="0"/>
              <a:t> per physical CPU</a:t>
            </a:r>
          </a:p>
          <a:p>
            <a:pPr lvl="1"/>
            <a:r>
              <a:rPr lang="en-US" dirty="0" err="1" smtClean="0"/>
              <a:t>Vmware</a:t>
            </a:r>
            <a:r>
              <a:rPr lang="en-US" dirty="0" smtClean="0"/>
              <a:t>: 25 per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374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Configuring VM CPU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# of </a:t>
            </a:r>
            <a:r>
              <a:rPr lang="en-US" dirty="0" err="1" smtClean="0"/>
              <a:t>vCPUs</a:t>
            </a:r>
            <a:endParaRPr lang="en-US" dirty="0" smtClean="0"/>
          </a:p>
          <a:p>
            <a:r>
              <a:rPr lang="en-US" dirty="0" err="1" smtClean="0"/>
              <a:t>Currrent</a:t>
            </a:r>
            <a:r>
              <a:rPr lang="en-US" dirty="0" smtClean="0"/>
              <a:t> versions, can increase # without shutting down; cannot decrease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593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Tuning Practices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Adjust # </a:t>
            </a:r>
            <a:r>
              <a:rPr lang="en-US" dirty="0" err="1" smtClean="0"/>
              <a:t>vCPUs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874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determine # </a:t>
            </a:r>
            <a:r>
              <a:rPr lang="en-US" dirty="0" err="1" smtClean="0"/>
              <a:t>vCPUs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“more is better” ?</a:t>
            </a:r>
          </a:p>
          <a:p>
            <a:r>
              <a:rPr lang="en-US" dirty="0" smtClean="0"/>
              <a:t>Generally one </a:t>
            </a:r>
            <a:r>
              <a:rPr lang="en-US" dirty="0" err="1" smtClean="0"/>
              <a:t>vCPU</a:t>
            </a:r>
            <a:r>
              <a:rPr lang="en-US" dirty="0" smtClean="0"/>
              <a:t> per VM</a:t>
            </a:r>
          </a:p>
          <a:p>
            <a:r>
              <a:rPr lang="en-US" dirty="0" smtClean="0"/>
              <a:t>Adjust as needed</a:t>
            </a:r>
          </a:p>
          <a:p>
            <a:r>
              <a:rPr lang="en-US" dirty="0" smtClean="0"/>
              <a:t>Operating systems may not use all available cores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9093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821</TotalTime>
  <Words>278</Words>
  <Application>Microsoft Office PowerPoint</Application>
  <PresentationFormat>On-screen Show (4:3)</PresentationFormat>
  <Paragraphs>51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IT 4903</vt:lpstr>
      <vt:lpstr>CPU Virtualization</vt:lpstr>
      <vt:lpstr>CPU Function</vt:lpstr>
      <vt:lpstr>How virtualize a CPU?</vt:lpstr>
      <vt:lpstr>Virtual CPUs </vt:lpstr>
      <vt:lpstr>How many vCPU?</vt:lpstr>
      <vt:lpstr>Configuring VM CPU Options</vt:lpstr>
      <vt:lpstr>Tuning Practices</vt:lpstr>
      <vt:lpstr>How determine # vCPUs</vt:lpstr>
      <vt:lpstr>Hyper-Threading</vt:lpstr>
      <vt:lpstr>How to hyper-thread</vt:lpstr>
      <vt:lpstr>PowerPoint Presentation</vt:lpstr>
      <vt:lpstr>PowerPoint Presentation</vt:lpstr>
      <vt:lpstr>PowerPoint Presentation</vt:lpstr>
    </vt:vector>
  </TitlesOfParts>
  <Company>Southern Polytechnic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 4903</dc:title>
  <dc:creator>S Vandeven</dc:creator>
  <cp:lastModifiedBy>S Vandeven</cp:lastModifiedBy>
  <cp:revision>8</cp:revision>
  <dcterms:created xsi:type="dcterms:W3CDTF">2013-02-26T01:20:44Z</dcterms:created>
  <dcterms:modified xsi:type="dcterms:W3CDTF">2013-02-26T15:02:10Z</dcterms:modified>
</cp:coreProperties>
</file>