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0" y="-8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4A39A-96D1-4DB6-B8FA-3EC3A28C764E}" type="datetimeFigureOut">
              <a:rPr lang="en-US" smtClean="0"/>
              <a:t>3/12/2013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E951B-5E7B-40E2-BEA8-265A3C511A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948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4A39A-96D1-4DB6-B8FA-3EC3A28C764E}" type="datetimeFigureOut">
              <a:rPr lang="en-US" smtClean="0"/>
              <a:t>3/12/2013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E951B-5E7B-40E2-BEA8-265A3C511A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117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4A39A-96D1-4DB6-B8FA-3EC3A28C764E}" type="datetimeFigureOut">
              <a:rPr lang="en-US" smtClean="0"/>
              <a:t>3/12/2013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E951B-5E7B-40E2-BEA8-265A3C511A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449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4A39A-96D1-4DB6-B8FA-3EC3A28C764E}" type="datetimeFigureOut">
              <a:rPr lang="en-US" smtClean="0"/>
              <a:t>3/12/2013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E951B-5E7B-40E2-BEA8-265A3C511A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841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4A39A-96D1-4DB6-B8FA-3EC3A28C764E}" type="datetimeFigureOut">
              <a:rPr lang="en-US" smtClean="0"/>
              <a:t>3/12/2013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E951B-5E7B-40E2-BEA8-265A3C511A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390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4A39A-96D1-4DB6-B8FA-3EC3A28C764E}" type="datetimeFigureOut">
              <a:rPr lang="en-US" smtClean="0"/>
              <a:t>3/12/2013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E951B-5E7B-40E2-BEA8-265A3C511A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470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4A39A-96D1-4DB6-B8FA-3EC3A28C764E}" type="datetimeFigureOut">
              <a:rPr lang="en-US" smtClean="0"/>
              <a:t>3/12/2013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E951B-5E7B-40E2-BEA8-265A3C511A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598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4A39A-96D1-4DB6-B8FA-3EC3A28C764E}" type="datetimeFigureOut">
              <a:rPr lang="en-US" smtClean="0"/>
              <a:t>3/12/2013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E951B-5E7B-40E2-BEA8-265A3C511A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5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4A39A-96D1-4DB6-B8FA-3EC3A28C764E}" type="datetimeFigureOut">
              <a:rPr lang="en-US" smtClean="0"/>
              <a:t>3/12/2013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E951B-5E7B-40E2-BEA8-265A3C511A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479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4A39A-96D1-4DB6-B8FA-3EC3A28C764E}" type="datetimeFigureOut">
              <a:rPr lang="en-US" smtClean="0"/>
              <a:t>3/12/2013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E951B-5E7B-40E2-BEA8-265A3C511A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815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4A39A-96D1-4DB6-B8FA-3EC3A28C764E}" type="datetimeFigureOut">
              <a:rPr lang="en-US" smtClean="0"/>
              <a:t>3/12/2013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E951B-5E7B-40E2-BEA8-265A3C511A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518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4A39A-96D1-4DB6-B8FA-3EC3A28C764E}" type="datetimeFigureOut">
              <a:rPr lang="en-US" smtClean="0"/>
              <a:t>3/12/2013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E951B-5E7B-40E2-BEA8-265A3C511A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117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Managing Memory in VM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026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Major impact to performance of virtual environment</a:t>
            </a:r>
          </a:p>
          <a:p>
            <a:r>
              <a:rPr lang="en-US" dirty="0" smtClean="0"/>
              <a:t>Hypervisor abstracts memory using physical memory on behalf of each VM</a:t>
            </a:r>
          </a:p>
          <a:p>
            <a:r>
              <a:rPr lang="en-US" dirty="0" smtClean="0"/>
              <a:t>VM only aware of memory allocated</a:t>
            </a:r>
          </a:p>
          <a:p>
            <a:r>
              <a:rPr lang="en-US" dirty="0" smtClean="0"/>
              <a:t>If allocation less than needed amount, paging used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806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 enough resources to complete job</a:t>
            </a:r>
          </a:p>
          <a:p>
            <a:r>
              <a:rPr lang="en-US" dirty="0" smtClean="0"/>
              <a:t>Consider minimum recommended, recommended and maximum recommended</a:t>
            </a:r>
          </a:p>
          <a:p>
            <a:r>
              <a:rPr lang="en-US" dirty="0" smtClean="0"/>
              <a:t>Memory requirements dependent on OS and applications running within VM.</a:t>
            </a:r>
          </a:p>
          <a:p>
            <a:r>
              <a:rPr lang="en-US" dirty="0" smtClean="0"/>
              <a:t>Some OS require special commands to make memory available to the VM</a:t>
            </a:r>
          </a:p>
          <a:p>
            <a:r>
              <a:rPr lang="en-US" dirty="0" smtClean="0"/>
              <a:t>May require reboot of system reboot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399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Memory overhead</a:t>
            </a:r>
          </a:p>
          <a:p>
            <a:pPr lvl="1"/>
            <a:r>
              <a:rPr lang="en-US" dirty="0" smtClean="0"/>
              <a:t>Hypervisor</a:t>
            </a:r>
          </a:p>
          <a:p>
            <a:pPr lvl="1"/>
            <a:r>
              <a:rPr lang="en-US" dirty="0" smtClean="0"/>
              <a:t>VM on host ( mapping tables of </a:t>
            </a:r>
            <a:r>
              <a:rPr lang="en-US" dirty="0" err="1" smtClean="0"/>
              <a:t>vm</a:t>
            </a:r>
            <a:r>
              <a:rPr lang="en-US" dirty="0" smtClean="0"/>
              <a:t> to physical )</a:t>
            </a:r>
          </a:p>
          <a:p>
            <a:pPr lvl="1"/>
            <a:r>
              <a:rPr lang="en-US" dirty="0" smtClean="0"/>
              <a:t>VM on hypervisor</a:t>
            </a:r>
          </a:p>
          <a:p>
            <a:r>
              <a:rPr lang="en-US" dirty="0" smtClean="0"/>
              <a:t>Hypervisor supervises paging</a:t>
            </a:r>
          </a:p>
          <a:p>
            <a:pPr lvl="1"/>
            <a:r>
              <a:rPr lang="en-US" dirty="0" smtClean="0"/>
              <a:t>Which pages written out</a:t>
            </a:r>
          </a:p>
          <a:p>
            <a:pPr lvl="1"/>
            <a:r>
              <a:rPr lang="en-US" dirty="0" smtClean="0"/>
              <a:t>Tracks </a:t>
            </a:r>
            <a:r>
              <a:rPr lang="en-US" dirty="0" err="1" smtClean="0"/>
              <a:t>vm</a:t>
            </a:r>
            <a:r>
              <a:rPr lang="en-US" dirty="0" smtClean="0"/>
              <a:t> allocated memory mapping to physical</a:t>
            </a:r>
          </a:p>
          <a:p>
            <a:pPr lvl="1"/>
            <a:r>
              <a:rPr lang="en-US" dirty="0" smtClean="0"/>
              <a:t>Vary memory based on workload?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970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Optimization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Size physical and virtual machines for growth and spikes</a:t>
            </a:r>
          </a:p>
          <a:p>
            <a:r>
              <a:rPr lang="en-US" dirty="0" smtClean="0"/>
              <a:t>Hypervisor can reallocate VM memory among machines based on usage</a:t>
            </a:r>
          </a:p>
          <a:p>
            <a:pPr lvl="1"/>
            <a:r>
              <a:rPr lang="en-US" dirty="0" smtClean="0"/>
              <a:t>Ballooning: reclaim memory</a:t>
            </a:r>
          </a:p>
          <a:p>
            <a:pPr lvl="1"/>
            <a:r>
              <a:rPr lang="en-US" dirty="0" smtClean="0"/>
              <a:t>Balloon forced OS to flush pages from memory to paging area of disk ( LRU)</a:t>
            </a:r>
          </a:p>
          <a:p>
            <a:pPr lvl="1"/>
            <a:r>
              <a:rPr lang="en-US" dirty="0" smtClean="0"/>
              <a:t>Allows less physical memory to be used than allocated</a:t>
            </a:r>
          </a:p>
          <a:p>
            <a:pPr lvl="1"/>
            <a:r>
              <a:rPr lang="en-US" dirty="0" smtClean="0"/>
              <a:t>Memory underutilization allows hypervisor to manage resources across multiple VMs for better efficiency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571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Page sharing of duplicated data blocks ( </a:t>
            </a:r>
            <a:r>
              <a:rPr lang="en-US" dirty="0" err="1" smtClean="0"/>
              <a:t>esp</a:t>
            </a:r>
            <a:r>
              <a:rPr lang="en-US" dirty="0" smtClean="0"/>
              <a:t> OS) within VM’s and among VM’s</a:t>
            </a:r>
          </a:p>
          <a:p>
            <a:r>
              <a:rPr lang="en-US" dirty="0" smtClean="0"/>
              <a:t>Copy-on-write of shared pages needing update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473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Desktop Infrastructure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Desktop computer using VM</a:t>
            </a:r>
          </a:p>
          <a:p>
            <a:r>
              <a:rPr lang="en-US" dirty="0" smtClean="0"/>
              <a:t>Effectively uses page sharing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317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Swapping in VM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 overhead</a:t>
            </a:r>
          </a:p>
          <a:p>
            <a:r>
              <a:rPr lang="en-US" dirty="0" smtClean="0"/>
              <a:t>Option:</a:t>
            </a:r>
          </a:p>
          <a:p>
            <a:pPr lvl="1"/>
            <a:r>
              <a:rPr lang="en-US" dirty="0" smtClean="0"/>
              <a:t>Compression: defer swapping</a:t>
            </a:r>
          </a:p>
          <a:p>
            <a:pPr lvl="1"/>
            <a:r>
              <a:rPr lang="en-US" dirty="0" smtClean="0"/>
              <a:t>Create compression cache</a:t>
            </a:r>
          </a:p>
          <a:p>
            <a:pPr lvl="1"/>
            <a:r>
              <a:rPr lang="en-US" dirty="0" smtClean="0"/>
              <a:t>When compression needed, determines if can compress and move to cache instead of paging</a:t>
            </a:r>
          </a:p>
        </p:txBody>
      </p:sp>
    </p:spTree>
    <p:extLst>
      <p:ext uri="{BB962C8B-B14F-4D97-AF65-F5344CB8AC3E}">
        <p14:creationId xmlns:p14="http://schemas.microsoft.com/office/powerpoint/2010/main" val="41774921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245</Words>
  <Application>Microsoft Office PowerPoint</Application>
  <PresentationFormat>On-screen Show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Managing Memory in VM</vt:lpstr>
      <vt:lpstr>Memory</vt:lpstr>
      <vt:lpstr>Configuration</vt:lpstr>
      <vt:lpstr>Tuning</vt:lpstr>
      <vt:lpstr>Memory Optimization</vt:lpstr>
      <vt:lpstr>Memory</vt:lpstr>
      <vt:lpstr>Virtual Desktop Infrastructure</vt:lpstr>
      <vt:lpstr>Swapping in VM</vt:lpstr>
    </vt:vector>
  </TitlesOfParts>
  <Company>Southern Polytechnic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Managing Memory in VM</dc:title>
  <dc:creator>svandeve</dc:creator>
  <cp:lastModifiedBy>svandeve</cp:lastModifiedBy>
  <cp:revision>5</cp:revision>
  <dcterms:created xsi:type="dcterms:W3CDTF">2013-03-12T13:06:06Z</dcterms:created>
  <dcterms:modified xsi:type="dcterms:W3CDTF">2013-03-12T13:50:46Z</dcterms:modified>
</cp:coreProperties>
</file>