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DF887-C3AC-487F-9D9B-7B49E5D21B24}" v="33" dt="2019-10-28T02:33:13.8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52" y="14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quan Xu" userId="a551f445-75e5-4981-ab26-a08873009db4" providerId="ADAL" clId="{841B806C-5D0F-4FE2-9224-AEB576E55219}"/>
    <pc:docChg chg="custSel mod addSld delSld modSld">
      <pc:chgData name="Yaquan Xu" userId="a551f445-75e5-4981-ab26-a08873009db4" providerId="ADAL" clId="{841B806C-5D0F-4FE2-9224-AEB576E55219}" dt="2019-10-28T02:34:51.264" v="5380" actId="20577"/>
      <pc:docMkLst>
        <pc:docMk/>
      </pc:docMkLst>
      <pc:sldChg chg="modSp">
        <pc:chgData name="Yaquan Xu" userId="a551f445-75e5-4981-ab26-a08873009db4" providerId="ADAL" clId="{841B806C-5D0F-4FE2-9224-AEB576E55219}" dt="2019-10-28T00:57:06.668" v="71" actId="6549"/>
        <pc:sldMkLst>
          <pc:docMk/>
          <pc:sldMk cId="29025518" sldId="256"/>
        </pc:sldMkLst>
        <pc:spChg chg="mod">
          <ac:chgData name="Yaquan Xu" userId="a551f445-75e5-4981-ab26-a08873009db4" providerId="ADAL" clId="{841B806C-5D0F-4FE2-9224-AEB576E55219}" dt="2019-10-28T00:56:32.213" v="0" actId="20577"/>
          <ac:spMkLst>
            <pc:docMk/>
            <pc:sldMk cId="29025518" sldId="256"/>
            <ac:spMk id="2" creationId="{B7260AE4-5294-4F52-8D11-8B69F4884DED}"/>
          </ac:spMkLst>
        </pc:spChg>
        <pc:spChg chg="mod">
          <ac:chgData name="Yaquan Xu" userId="a551f445-75e5-4981-ab26-a08873009db4" providerId="ADAL" clId="{841B806C-5D0F-4FE2-9224-AEB576E55219}" dt="2019-10-28T00:57:06.668" v="71" actId="6549"/>
          <ac:spMkLst>
            <pc:docMk/>
            <pc:sldMk cId="29025518" sldId="256"/>
            <ac:spMk id="3" creationId="{15DB2008-E248-4F02-AD04-D15ED051AA0D}"/>
          </ac:spMkLst>
        </pc:spChg>
      </pc:sldChg>
      <pc:sldChg chg="modSp">
        <pc:chgData name="Yaquan Xu" userId="a551f445-75e5-4981-ab26-a08873009db4" providerId="ADAL" clId="{841B806C-5D0F-4FE2-9224-AEB576E55219}" dt="2019-10-28T00:58:14.187" v="128" actId="20577"/>
        <pc:sldMkLst>
          <pc:docMk/>
          <pc:sldMk cId="1360250865" sldId="257"/>
        </pc:sldMkLst>
        <pc:spChg chg="mod">
          <ac:chgData name="Yaquan Xu" userId="a551f445-75e5-4981-ab26-a08873009db4" providerId="ADAL" clId="{841B806C-5D0F-4FE2-9224-AEB576E55219}" dt="2019-10-28T00:58:14.187" v="128" actId="20577"/>
          <ac:spMkLst>
            <pc:docMk/>
            <pc:sldMk cId="1360250865" sldId="257"/>
            <ac:spMk id="3" creationId="{8ED398F8-22C3-46DB-879A-C07FEB0802B9}"/>
          </ac:spMkLst>
        </pc:spChg>
      </pc:sldChg>
      <pc:sldChg chg="del">
        <pc:chgData name="Yaquan Xu" userId="a551f445-75e5-4981-ab26-a08873009db4" providerId="ADAL" clId="{841B806C-5D0F-4FE2-9224-AEB576E55219}" dt="2019-10-28T00:59:57.873" v="129" actId="2696"/>
        <pc:sldMkLst>
          <pc:docMk/>
          <pc:sldMk cId="127803648" sldId="258"/>
        </pc:sldMkLst>
      </pc:sldChg>
      <pc:sldChg chg="modSp add">
        <pc:chgData name="Yaquan Xu" userId="a551f445-75e5-4981-ab26-a08873009db4" providerId="ADAL" clId="{841B806C-5D0F-4FE2-9224-AEB576E55219}" dt="2019-10-28T01:02:11.512" v="209"/>
        <pc:sldMkLst>
          <pc:docMk/>
          <pc:sldMk cId="842581802" sldId="258"/>
        </pc:sldMkLst>
        <pc:spChg chg="mod">
          <ac:chgData name="Yaquan Xu" userId="a551f445-75e5-4981-ab26-a08873009db4" providerId="ADAL" clId="{841B806C-5D0F-4FE2-9224-AEB576E55219}" dt="2019-10-28T01:02:02.552" v="208" actId="20577"/>
          <ac:spMkLst>
            <pc:docMk/>
            <pc:sldMk cId="842581802" sldId="258"/>
            <ac:spMk id="2" creationId="{5D136EAF-0088-4A82-9437-90BCDDAA3083}"/>
          </ac:spMkLst>
        </pc:spChg>
        <pc:spChg chg="mod">
          <ac:chgData name="Yaquan Xu" userId="a551f445-75e5-4981-ab26-a08873009db4" providerId="ADAL" clId="{841B806C-5D0F-4FE2-9224-AEB576E55219}" dt="2019-10-28T01:02:11.512" v="209"/>
          <ac:spMkLst>
            <pc:docMk/>
            <pc:sldMk cId="842581802" sldId="258"/>
            <ac:spMk id="3" creationId="{AC3B9E51-5252-4232-A62B-96D936D341CE}"/>
          </ac:spMkLst>
        </pc:spChg>
      </pc:sldChg>
      <pc:sldChg chg="addSp delSp modSp add mod setBg">
        <pc:chgData name="Yaquan Xu" userId="a551f445-75e5-4981-ab26-a08873009db4" providerId="ADAL" clId="{841B806C-5D0F-4FE2-9224-AEB576E55219}" dt="2019-10-28T01:03:43.767" v="217" actId="26606"/>
        <pc:sldMkLst>
          <pc:docMk/>
          <pc:sldMk cId="3793045238" sldId="259"/>
        </pc:sldMkLst>
        <pc:spChg chg="mod">
          <ac:chgData name="Yaquan Xu" userId="a551f445-75e5-4981-ab26-a08873009db4" providerId="ADAL" clId="{841B806C-5D0F-4FE2-9224-AEB576E55219}" dt="2019-10-28T01:03:43.767" v="217" actId="26606"/>
          <ac:spMkLst>
            <pc:docMk/>
            <pc:sldMk cId="3793045238" sldId="259"/>
            <ac:spMk id="2" creationId="{238F7BF2-CCEA-48F9-9C91-AAAE6D0CE5E8}"/>
          </ac:spMkLst>
        </pc:spChg>
        <pc:spChg chg="mod">
          <ac:chgData name="Yaquan Xu" userId="a551f445-75e5-4981-ab26-a08873009db4" providerId="ADAL" clId="{841B806C-5D0F-4FE2-9224-AEB576E55219}" dt="2019-10-28T01:03:43.767" v="217" actId="26606"/>
          <ac:spMkLst>
            <pc:docMk/>
            <pc:sldMk cId="3793045238" sldId="259"/>
            <ac:spMk id="3" creationId="{39A62BB0-266F-4774-8FBE-DC4E5026020D}"/>
          </ac:spMkLst>
        </pc:spChg>
        <pc:spChg chg="add del">
          <ac:chgData name="Yaquan Xu" userId="a551f445-75e5-4981-ab26-a08873009db4" providerId="ADAL" clId="{841B806C-5D0F-4FE2-9224-AEB576E55219}" dt="2019-10-28T01:03:43.767" v="217" actId="26606"/>
          <ac:spMkLst>
            <pc:docMk/>
            <pc:sldMk cId="3793045238" sldId="259"/>
            <ac:spMk id="9" creationId="{3193BA5C-B8F3-4972-BA54-014C48FAFA42}"/>
          </ac:spMkLst>
        </pc:spChg>
        <pc:spChg chg="add del">
          <ac:chgData name="Yaquan Xu" userId="a551f445-75e5-4981-ab26-a08873009db4" providerId="ADAL" clId="{841B806C-5D0F-4FE2-9224-AEB576E55219}" dt="2019-10-28T01:03:43.767" v="217" actId="26606"/>
          <ac:spMkLst>
            <pc:docMk/>
            <pc:sldMk cId="3793045238" sldId="259"/>
            <ac:spMk id="13" creationId="{05B93327-222A-4DAC-9163-371BF44CDB0C}"/>
          </ac:spMkLst>
        </pc:spChg>
        <pc:spChg chg="add del">
          <ac:chgData name="Yaquan Xu" userId="a551f445-75e5-4981-ab26-a08873009db4" providerId="ADAL" clId="{841B806C-5D0F-4FE2-9224-AEB576E55219}" dt="2019-10-28T01:03:43.767" v="217" actId="26606"/>
          <ac:spMkLst>
            <pc:docMk/>
            <pc:sldMk cId="3793045238" sldId="259"/>
            <ac:spMk id="19" creationId="{56388820-A63D-463C-9DBC-060A5ABE33B6}"/>
          </ac:spMkLst>
        </pc:spChg>
        <pc:grpChg chg="add del">
          <ac:chgData name="Yaquan Xu" userId="a551f445-75e5-4981-ab26-a08873009db4" providerId="ADAL" clId="{841B806C-5D0F-4FE2-9224-AEB576E55219}" dt="2019-10-28T01:03:43.767" v="217" actId="26606"/>
          <ac:grpSpMkLst>
            <pc:docMk/>
            <pc:sldMk cId="3793045238" sldId="259"/>
            <ac:grpSpMk id="15" creationId="{14EE34E3-F117-4487-8ACF-33DA65FA11B3}"/>
          </ac:grpSpMkLst>
        </pc:grpChg>
        <pc:picChg chg="add mod">
          <ac:chgData name="Yaquan Xu" userId="a551f445-75e5-4981-ab26-a08873009db4" providerId="ADAL" clId="{841B806C-5D0F-4FE2-9224-AEB576E55219}" dt="2019-10-28T01:03:43.767" v="217" actId="26606"/>
          <ac:picMkLst>
            <pc:docMk/>
            <pc:sldMk cId="3793045238" sldId="259"/>
            <ac:picMk id="4" creationId="{F1A86E77-8380-438C-A669-D973377BEB16}"/>
          </ac:picMkLst>
        </pc:picChg>
        <pc:picChg chg="add del">
          <ac:chgData name="Yaquan Xu" userId="a551f445-75e5-4981-ab26-a08873009db4" providerId="ADAL" clId="{841B806C-5D0F-4FE2-9224-AEB576E55219}" dt="2019-10-28T01:03:43.767" v="217" actId="26606"/>
          <ac:picMkLst>
            <pc:docMk/>
            <pc:sldMk cId="3793045238" sldId="259"/>
            <ac:picMk id="21" creationId="{C04ED70F-D6FD-4EB1-A171-D30F885FE73E}"/>
          </ac:picMkLst>
        </pc:picChg>
        <pc:cxnChg chg="add del">
          <ac:chgData name="Yaquan Xu" userId="a551f445-75e5-4981-ab26-a08873009db4" providerId="ADAL" clId="{841B806C-5D0F-4FE2-9224-AEB576E55219}" dt="2019-10-28T01:03:43.767" v="217" actId="26606"/>
          <ac:cxnSpMkLst>
            <pc:docMk/>
            <pc:sldMk cId="3793045238" sldId="259"/>
            <ac:cxnSpMk id="11" creationId="{D7162BAB-C25E-4CE9-B87C-F118DC7E7C22}"/>
          </ac:cxnSpMkLst>
        </pc:cxnChg>
        <pc:cxnChg chg="add del">
          <ac:chgData name="Yaquan Xu" userId="a551f445-75e5-4981-ab26-a08873009db4" providerId="ADAL" clId="{841B806C-5D0F-4FE2-9224-AEB576E55219}" dt="2019-10-28T01:03:43.767" v="217" actId="26606"/>
          <ac:cxnSpMkLst>
            <pc:docMk/>
            <pc:sldMk cId="3793045238" sldId="259"/>
            <ac:cxnSpMk id="23" creationId="{DA26CAE9-74C4-4EDD-8A80-77F79EAA86F4}"/>
          </ac:cxnSpMkLst>
        </pc:cxnChg>
      </pc:sldChg>
      <pc:sldChg chg="addSp delSp modSp add mod setBg">
        <pc:chgData name="Yaquan Xu" userId="a551f445-75e5-4981-ab26-a08873009db4" providerId="ADAL" clId="{841B806C-5D0F-4FE2-9224-AEB576E55219}" dt="2019-10-28T01:47:05.331" v="258" actId="27636"/>
        <pc:sldMkLst>
          <pc:docMk/>
          <pc:sldMk cId="1288432355" sldId="260"/>
        </pc:sldMkLst>
        <pc:spChg chg="mod">
          <ac:chgData name="Yaquan Xu" userId="a551f445-75e5-4981-ab26-a08873009db4" providerId="ADAL" clId="{841B806C-5D0F-4FE2-9224-AEB576E55219}" dt="2019-10-28T01:47:05.331" v="258" actId="27636"/>
          <ac:spMkLst>
            <pc:docMk/>
            <pc:sldMk cId="1288432355" sldId="260"/>
            <ac:spMk id="2" creationId="{000DD512-9AF4-438F-B761-BA5FDBEDEF01}"/>
          </ac:spMkLst>
        </pc:spChg>
        <pc:spChg chg="del">
          <ac:chgData name="Yaquan Xu" userId="a551f445-75e5-4981-ab26-a08873009db4" providerId="ADAL" clId="{841B806C-5D0F-4FE2-9224-AEB576E55219}" dt="2019-10-28T01:46:25.058" v="219"/>
          <ac:spMkLst>
            <pc:docMk/>
            <pc:sldMk cId="1288432355" sldId="260"/>
            <ac:spMk id="3" creationId="{810ACA69-4D5A-4AC0-AC81-6D667C295B4F}"/>
          </ac:spMkLst>
        </pc:spChg>
        <pc:spChg chg="add">
          <ac:chgData name="Yaquan Xu" userId="a551f445-75e5-4981-ab26-a08873009db4" providerId="ADAL" clId="{841B806C-5D0F-4FE2-9224-AEB576E55219}" dt="2019-10-28T01:46:33.500" v="220" actId="26606"/>
          <ac:spMkLst>
            <pc:docMk/>
            <pc:sldMk cId="1288432355" sldId="260"/>
            <ac:spMk id="9" creationId="{0CABCAE3-64FC-4149-819F-2C1812824154}"/>
          </ac:spMkLst>
        </pc:spChg>
        <pc:spChg chg="add">
          <ac:chgData name="Yaquan Xu" userId="a551f445-75e5-4981-ab26-a08873009db4" providerId="ADAL" clId="{841B806C-5D0F-4FE2-9224-AEB576E55219}" dt="2019-10-28T01:46:33.500" v="220" actId="26606"/>
          <ac:spMkLst>
            <pc:docMk/>
            <pc:sldMk cId="1288432355" sldId="260"/>
            <ac:spMk id="17" creationId="{CE2313CB-AD5A-4ABF-8017-2F3888D07300}"/>
          </ac:spMkLst>
        </pc:spChg>
        <pc:spChg chg="add">
          <ac:chgData name="Yaquan Xu" userId="a551f445-75e5-4981-ab26-a08873009db4" providerId="ADAL" clId="{841B806C-5D0F-4FE2-9224-AEB576E55219}" dt="2019-10-28T01:46:33.500" v="220" actId="26606"/>
          <ac:spMkLst>
            <pc:docMk/>
            <pc:sldMk cId="1288432355" sldId="260"/>
            <ac:spMk id="19" creationId="{FDE009D9-E9CB-4EBB-A0C6-C345F84959D4}"/>
          </ac:spMkLst>
        </pc:spChg>
        <pc:spChg chg="add">
          <ac:chgData name="Yaquan Xu" userId="a551f445-75e5-4981-ab26-a08873009db4" providerId="ADAL" clId="{841B806C-5D0F-4FE2-9224-AEB576E55219}" dt="2019-10-28T01:46:33.500" v="220" actId="26606"/>
          <ac:spMkLst>
            <pc:docMk/>
            <pc:sldMk cId="1288432355" sldId="260"/>
            <ac:spMk id="25" creationId="{EC547D0E-8A87-4725-8224-311D6A772966}"/>
          </ac:spMkLst>
        </pc:spChg>
        <pc:grpChg chg="add">
          <ac:chgData name="Yaquan Xu" userId="a551f445-75e5-4981-ab26-a08873009db4" providerId="ADAL" clId="{841B806C-5D0F-4FE2-9224-AEB576E55219}" dt="2019-10-28T01:46:33.500" v="220" actId="26606"/>
          <ac:grpSpMkLst>
            <pc:docMk/>
            <pc:sldMk cId="1288432355" sldId="260"/>
            <ac:grpSpMk id="21" creationId="{230FFF44-4B6D-47A3-8EF6-EC72DA2A7FFD}"/>
          </ac:grpSpMkLst>
        </pc:grpChg>
        <pc:picChg chg="add mod">
          <ac:chgData name="Yaquan Xu" userId="a551f445-75e5-4981-ab26-a08873009db4" providerId="ADAL" clId="{841B806C-5D0F-4FE2-9224-AEB576E55219}" dt="2019-10-28T01:46:33.500" v="220" actId="26606"/>
          <ac:picMkLst>
            <pc:docMk/>
            <pc:sldMk cId="1288432355" sldId="260"/>
            <ac:picMk id="4" creationId="{21D1ACBB-894E-4869-989C-F3840D043EDB}"/>
          </ac:picMkLst>
        </pc:picChg>
        <pc:picChg chg="add">
          <ac:chgData name="Yaquan Xu" userId="a551f445-75e5-4981-ab26-a08873009db4" providerId="ADAL" clId="{841B806C-5D0F-4FE2-9224-AEB576E55219}" dt="2019-10-28T01:46:33.500" v="220" actId="26606"/>
          <ac:picMkLst>
            <pc:docMk/>
            <pc:sldMk cId="1288432355" sldId="260"/>
            <ac:picMk id="11" creationId="{012FDCFE-9AD2-4D8A-8CBF-B3AA37EBF6DD}"/>
          </ac:picMkLst>
        </pc:picChg>
        <pc:picChg chg="add">
          <ac:chgData name="Yaquan Xu" userId="a551f445-75e5-4981-ab26-a08873009db4" providerId="ADAL" clId="{841B806C-5D0F-4FE2-9224-AEB576E55219}" dt="2019-10-28T01:46:33.500" v="220" actId="26606"/>
          <ac:picMkLst>
            <pc:docMk/>
            <pc:sldMk cId="1288432355" sldId="260"/>
            <ac:picMk id="29" creationId="{3A580E99-2B1B-4372-A707-20312A9403A1}"/>
          </ac:picMkLst>
        </pc:picChg>
        <pc:cxnChg chg="add">
          <ac:chgData name="Yaquan Xu" userId="a551f445-75e5-4981-ab26-a08873009db4" providerId="ADAL" clId="{841B806C-5D0F-4FE2-9224-AEB576E55219}" dt="2019-10-28T01:46:33.500" v="220" actId="26606"/>
          <ac:cxnSpMkLst>
            <pc:docMk/>
            <pc:sldMk cId="1288432355" sldId="260"/>
            <ac:cxnSpMk id="13" creationId="{FBD463FC-4CA8-4FF4-85A3-AF9F4B98D210}"/>
          </ac:cxnSpMkLst>
        </pc:cxnChg>
        <pc:cxnChg chg="add">
          <ac:chgData name="Yaquan Xu" userId="a551f445-75e5-4981-ab26-a08873009db4" providerId="ADAL" clId="{841B806C-5D0F-4FE2-9224-AEB576E55219}" dt="2019-10-28T01:46:33.500" v="220" actId="26606"/>
          <ac:cxnSpMkLst>
            <pc:docMk/>
            <pc:sldMk cId="1288432355" sldId="260"/>
            <ac:cxnSpMk id="15" creationId="{BECF35C3-8B44-4F4B-BD25-4C01823DB22A}"/>
          </ac:cxnSpMkLst>
        </pc:cxnChg>
        <pc:cxnChg chg="add">
          <ac:chgData name="Yaquan Xu" userId="a551f445-75e5-4981-ab26-a08873009db4" providerId="ADAL" clId="{841B806C-5D0F-4FE2-9224-AEB576E55219}" dt="2019-10-28T01:46:33.500" v="220" actId="26606"/>
          <ac:cxnSpMkLst>
            <pc:docMk/>
            <pc:sldMk cId="1288432355" sldId="260"/>
            <ac:cxnSpMk id="27" creationId="{3E5C3848-5A58-4B84-AFBB-E7D9B99EB1EA}"/>
          </ac:cxnSpMkLst>
        </pc:cxnChg>
        <pc:cxnChg chg="add">
          <ac:chgData name="Yaquan Xu" userId="a551f445-75e5-4981-ab26-a08873009db4" providerId="ADAL" clId="{841B806C-5D0F-4FE2-9224-AEB576E55219}" dt="2019-10-28T01:46:33.500" v="220" actId="26606"/>
          <ac:cxnSpMkLst>
            <pc:docMk/>
            <pc:sldMk cId="1288432355" sldId="260"/>
            <ac:cxnSpMk id="31" creationId="{63B4A4AA-0179-4AB7-8EED-031600A724D6}"/>
          </ac:cxnSpMkLst>
        </pc:cxnChg>
      </pc:sldChg>
      <pc:sldChg chg="modSp add">
        <pc:chgData name="Yaquan Xu" userId="a551f445-75e5-4981-ab26-a08873009db4" providerId="ADAL" clId="{841B806C-5D0F-4FE2-9224-AEB576E55219}" dt="2019-10-28T01:48:56.957" v="529" actId="20577"/>
        <pc:sldMkLst>
          <pc:docMk/>
          <pc:sldMk cId="1839956203" sldId="261"/>
        </pc:sldMkLst>
        <pc:spChg chg="mod">
          <ac:chgData name="Yaquan Xu" userId="a551f445-75e5-4981-ab26-a08873009db4" providerId="ADAL" clId="{841B806C-5D0F-4FE2-9224-AEB576E55219}" dt="2019-10-28T01:47:39.067" v="277" actId="20577"/>
          <ac:spMkLst>
            <pc:docMk/>
            <pc:sldMk cId="1839956203" sldId="261"/>
            <ac:spMk id="2" creationId="{53459C99-5AA0-48AA-ADCD-4ADB91930CCD}"/>
          </ac:spMkLst>
        </pc:spChg>
        <pc:spChg chg="mod">
          <ac:chgData name="Yaquan Xu" userId="a551f445-75e5-4981-ab26-a08873009db4" providerId="ADAL" clId="{841B806C-5D0F-4FE2-9224-AEB576E55219}" dt="2019-10-28T01:48:56.957" v="529" actId="20577"/>
          <ac:spMkLst>
            <pc:docMk/>
            <pc:sldMk cId="1839956203" sldId="261"/>
            <ac:spMk id="3" creationId="{5961AC4F-8BF4-427F-8112-1DA608D28F5B}"/>
          </ac:spMkLst>
        </pc:spChg>
      </pc:sldChg>
      <pc:sldChg chg="modSp add">
        <pc:chgData name="Yaquan Xu" userId="a551f445-75e5-4981-ab26-a08873009db4" providerId="ADAL" clId="{841B806C-5D0F-4FE2-9224-AEB576E55219}" dt="2019-10-28T01:52:23.778" v="1001" actId="6549"/>
        <pc:sldMkLst>
          <pc:docMk/>
          <pc:sldMk cId="4244542599" sldId="262"/>
        </pc:sldMkLst>
        <pc:spChg chg="mod">
          <ac:chgData name="Yaquan Xu" userId="a551f445-75e5-4981-ab26-a08873009db4" providerId="ADAL" clId="{841B806C-5D0F-4FE2-9224-AEB576E55219}" dt="2019-10-28T01:49:15.051" v="551" actId="20577"/>
          <ac:spMkLst>
            <pc:docMk/>
            <pc:sldMk cId="4244542599" sldId="262"/>
            <ac:spMk id="2" creationId="{3FC623A8-08A2-45CC-8D21-7EC65A113CCF}"/>
          </ac:spMkLst>
        </pc:spChg>
        <pc:spChg chg="mod">
          <ac:chgData name="Yaquan Xu" userId="a551f445-75e5-4981-ab26-a08873009db4" providerId="ADAL" clId="{841B806C-5D0F-4FE2-9224-AEB576E55219}" dt="2019-10-28T01:52:23.778" v="1001" actId="6549"/>
          <ac:spMkLst>
            <pc:docMk/>
            <pc:sldMk cId="4244542599" sldId="262"/>
            <ac:spMk id="3" creationId="{096072C8-0EFC-4CB9-9457-09BC3C9130FA}"/>
          </ac:spMkLst>
        </pc:spChg>
      </pc:sldChg>
      <pc:sldChg chg="modSp add">
        <pc:chgData name="Yaquan Xu" userId="a551f445-75e5-4981-ab26-a08873009db4" providerId="ADAL" clId="{841B806C-5D0F-4FE2-9224-AEB576E55219}" dt="2019-10-28T01:54:43.231" v="1318" actId="20577"/>
        <pc:sldMkLst>
          <pc:docMk/>
          <pc:sldMk cId="1183616766" sldId="263"/>
        </pc:sldMkLst>
        <pc:spChg chg="mod">
          <ac:chgData name="Yaquan Xu" userId="a551f445-75e5-4981-ab26-a08873009db4" providerId="ADAL" clId="{841B806C-5D0F-4FE2-9224-AEB576E55219}" dt="2019-10-28T01:54:39.338" v="1316" actId="20577"/>
          <ac:spMkLst>
            <pc:docMk/>
            <pc:sldMk cId="1183616766" sldId="263"/>
            <ac:spMk id="2" creationId="{56C7DD87-6246-4579-8990-0866A53829C7}"/>
          </ac:spMkLst>
        </pc:spChg>
        <pc:spChg chg="mod">
          <ac:chgData name="Yaquan Xu" userId="a551f445-75e5-4981-ab26-a08873009db4" providerId="ADAL" clId="{841B806C-5D0F-4FE2-9224-AEB576E55219}" dt="2019-10-28T01:54:43.231" v="1318" actId="20577"/>
          <ac:spMkLst>
            <pc:docMk/>
            <pc:sldMk cId="1183616766" sldId="263"/>
            <ac:spMk id="3" creationId="{9543BB6A-986A-4C27-941B-BE08DB447AC3}"/>
          </ac:spMkLst>
        </pc:spChg>
      </pc:sldChg>
      <pc:sldChg chg="addSp delSp modSp add mod setBg">
        <pc:chgData name="Yaquan Xu" userId="a551f445-75e5-4981-ab26-a08873009db4" providerId="ADAL" clId="{841B806C-5D0F-4FE2-9224-AEB576E55219}" dt="2019-10-28T01:55:22.954" v="1341" actId="20577"/>
        <pc:sldMkLst>
          <pc:docMk/>
          <pc:sldMk cId="1339925" sldId="264"/>
        </pc:sldMkLst>
        <pc:spChg chg="mod">
          <ac:chgData name="Yaquan Xu" userId="a551f445-75e5-4981-ab26-a08873009db4" providerId="ADAL" clId="{841B806C-5D0F-4FE2-9224-AEB576E55219}" dt="2019-10-28T01:55:22.954" v="1341" actId="20577"/>
          <ac:spMkLst>
            <pc:docMk/>
            <pc:sldMk cId="1339925" sldId="264"/>
            <ac:spMk id="2" creationId="{BD2FE5D5-E868-42B2-8B5D-AFE8DAE4D8B7}"/>
          </ac:spMkLst>
        </pc:spChg>
        <pc:spChg chg="del">
          <ac:chgData name="Yaquan Xu" userId="a551f445-75e5-4981-ab26-a08873009db4" providerId="ADAL" clId="{841B806C-5D0F-4FE2-9224-AEB576E55219}" dt="2019-10-28T01:55:11.006" v="1320"/>
          <ac:spMkLst>
            <pc:docMk/>
            <pc:sldMk cId="1339925" sldId="264"/>
            <ac:spMk id="3" creationId="{F4B77293-7F04-4337-B3F2-8B3C268429B8}"/>
          </ac:spMkLst>
        </pc:spChg>
        <pc:spChg chg="add">
          <ac:chgData name="Yaquan Xu" userId="a551f445-75e5-4981-ab26-a08873009db4" providerId="ADAL" clId="{841B806C-5D0F-4FE2-9224-AEB576E55219}" dt="2019-10-28T01:55:14.674" v="1321" actId="26606"/>
          <ac:spMkLst>
            <pc:docMk/>
            <pc:sldMk cId="1339925" sldId="264"/>
            <ac:spMk id="9" creationId="{0CABCAE3-64FC-4149-819F-2C1812824154}"/>
          </ac:spMkLst>
        </pc:spChg>
        <pc:spChg chg="add">
          <ac:chgData name="Yaquan Xu" userId="a551f445-75e5-4981-ab26-a08873009db4" providerId="ADAL" clId="{841B806C-5D0F-4FE2-9224-AEB576E55219}" dt="2019-10-28T01:55:14.674" v="1321" actId="26606"/>
          <ac:spMkLst>
            <pc:docMk/>
            <pc:sldMk cId="1339925" sldId="264"/>
            <ac:spMk id="17" creationId="{CE2313CB-AD5A-4ABF-8017-2F3888D07300}"/>
          </ac:spMkLst>
        </pc:spChg>
        <pc:spChg chg="add">
          <ac:chgData name="Yaquan Xu" userId="a551f445-75e5-4981-ab26-a08873009db4" providerId="ADAL" clId="{841B806C-5D0F-4FE2-9224-AEB576E55219}" dt="2019-10-28T01:55:14.674" v="1321" actId="26606"/>
          <ac:spMkLst>
            <pc:docMk/>
            <pc:sldMk cId="1339925" sldId="264"/>
            <ac:spMk id="19" creationId="{FDE009D9-E9CB-4EBB-A0C6-C345F84959D4}"/>
          </ac:spMkLst>
        </pc:spChg>
        <pc:spChg chg="add">
          <ac:chgData name="Yaquan Xu" userId="a551f445-75e5-4981-ab26-a08873009db4" providerId="ADAL" clId="{841B806C-5D0F-4FE2-9224-AEB576E55219}" dt="2019-10-28T01:55:14.674" v="1321" actId="26606"/>
          <ac:spMkLst>
            <pc:docMk/>
            <pc:sldMk cId="1339925" sldId="264"/>
            <ac:spMk id="25" creationId="{EC547D0E-8A87-4725-8224-311D6A772966}"/>
          </ac:spMkLst>
        </pc:spChg>
        <pc:grpChg chg="add">
          <ac:chgData name="Yaquan Xu" userId="a551f445-75e5-4981-ab26-a08873009db4" providerId="ADAL" clId="{841B806C-5D0F-4FE2-9224-AEB576E55219}" dt="2019-10-28T01:55:14.674" v="1321" actId="26606"/>
          <ac:grpSpMkLst>
            <pc:docMk/>
            <pc:sldMk cId="1339925" sldId="264"/>
            <ac:grpSpMk id="21" creationId="{230FFF44-4B6D-47A3-8EF6-EC72DA2A7FFD}"/>
          </ac:grpSpMkLst>
        </pc:grpChg>
        <pc:picChg chg="add mod">
          <ac:chgData name="Yaquan Xu" userId="a551f445-75e5-4981-ab26-a08873009db4" providerId="ADAL" clId="{841B806C-5D0F-4FE2-9224-AEB576E55219}" dt="2019-10-28T01:55:14.674" v="1321" actId="26606"/>
          <ac:picMkLst>
            <pc:docMk/>
            <pc:sldMk cId="1339925" sldId="264"/>
            <ac:picMk id="4" creationId="{98D184EC-D877-43A4-A293-BBB388381831}"/>
          </ac:picMkLst>
        </pc:picChg>
        <pc:picChg chg="add">
          <ac:chgData name="Yaquan Xu" userId="a551f445-75e5-4981-ab26-a08873009db4" providerId="ADAL" clId="{841B806C-5D0F-4FE2-9224-AEB576E55219}" dt="2019-10-28T01:55:14.674" v="1321" actId="26606"/>
          <ac:picMkLst>
            <pc:docMk/>
            <pc:sldMk cId="1339925" sldId="264"/>
            <ac:picMk id="11" creationId="{012FDCFE-9AD2-4D8A-8CBF-B3AA37EBF6DD}"/>
          </ac:picMkLst>
        </pc:picChg>
        <pc:picChg chg="add">
          <ac:chgData name="Yaquan Xu" userId="a551f445-75e5-4981-ab26-a08873009db4" providerId="ADAL" clId="{841B806C-5D0F-4FE2-9224-AEB576E55219}" dt="2019-10-28T01:55:14.674" v="1321" actId="26606"/>
          <ac:picMkLst>
            <pc:docMk/>
            <pc:sldMk cId="1339925" sldId="264"/>
            <ac:picMk id="29" creationId="{3A580E99-2B1B-4372-A707-20312A9403A1}"/>
          </ac:picMkLst>
        </pc:picChg>
        <pc:cxnChg chg="add">
          <ac:chgData name="Yaquan Xu" userId="a551f445-75e5-4981-ab26-a08873009db4" providerId="ADAL" clId="{841B806C-5D0F-4FE2-9224-AEB576E55219}" dt="2019-10-28T01:55:14.674" v="1321" actId="26606"/>
          <ac:cxnSpMkLst>
            <pc:docMk/>
            <pc:sldMk cId="1339925" sldId="264"/>
            <ac:cxnSpMk id="13" creationId="{FBD463FC-4CA8-4FF4-85A3-AF9F4B98D210}"/>
          </ac:cxnSpMkLst>
        </pc:cxnChg>
        <pc:cxnChg chg="add">
          <ac:chgData name="Yaquan Xu" userId="a551f445-75e5-4981-ab26-a08873009db4" providerId="ADAL" clId="{841B806C-5D0F-4FE2-9224-AEB576E55219}" dt="2019-10-28T01:55:14.674" v="1321" actId="26606"/>
          <ac:cxnSpMkLst>
            <pc:docMk/>
            <pc:sldMk cId="1339925" sldId="264"/>
            <ac:cxnSpMk id="15" creationId="{BECF35C3-8B44-4F4B-BD25-4C01823DB22A}"/>
          </ac:cxnSpMkLst>
        </pc:cxnChg>
        <pc:cxnChg chg="add">
          <ac:chgData name="Yaquan Xu" userId="a551f445-75e5-4981-ab26-a08873009db4" providerId="ADAL" clId="{841B806C-5D0F-4FE2-9224-AEB576E55219}" dt="2019-10-28T01:55:14.674" v="1321" actId="26606"/>
          <ac:cxnSpMkLst>
            <pc:docMk/>
            <pc:sldMk cId="1339925" sldId="264"/>
            <ac:cxnSpMk id="27" creationId="{3E5C3848-5A58-4B84-AFBB-E7D9B99EB1EA}"/>
          </ac:cxnSpMkLst>
        </pc:cxnChg>
        <pc:cxnChg chg="add">
          <ac:chgData name="Yaquan Xu" userId="a551f445-75e5-4981-ab26-a08873009db4" providerId="ADAL" clId="{841B806C-5D0F-4FE2-9224-AEB576E55219}" dt="2019-10-28T01:55:14.674" v="1321" actId="26606"/>
          <ac:cxnSpMkLst>
            <pc:docMk/>
            <pc:sldMk cId="1339925" sldId="264"/>
            <ac:cxnSpMk id="31" creationId="{63B4A4AA-0179-4AB7-8EED-031600A724D6}"/>
          </ac:cxnSpMkLst>
        </pc:cxnChg>
      </pc:sldChg>
      <pc:sldChg chg="modSp add">
        <pc:chgData name="Yaquan Xu" userId="a551f445-75e5-4981-ab26-a08873009db4" providerId="ADAL" clId="{841B806C-5D0F-4FE2-9224-AEB576E55219}" dt="2019-10-28T01:57:51.659" v="1675" actId="20577"/>
        <pc:sldMkLst>
          <pc:docMk/>
          <pc:sldMk cId="2479082443" sldId="265"/>
        </pc:sldMkLst>
        <pc:spChg chg="mod">
          <ac:chgData name="Yaquan Xu" userId="a551f445-75e5-4981-ab26-a08873009db4" providerId="ADAL" clId="{841B806C-5D0F-4FE2-9224-AEB576E55219}" dt="2019-10-28T01:56:14.318" v="1366" actId="20577"/>
          <ac:spMkLst>
            <pc:docMk/>
            <pc:sldMk cId="2479082443" sldId="265"/>
            <ac:spMk id="2" creationId="{0E5A00BF-F1AB-453C-998C-D3AC04BE4F15}"/>
          </ac:spMkLst>
        </pc:spChg>
        <pc:spChg chg="mod">
          <ac:chgData name="Yaquan Xu" userId="a551f445-75e5-4981-ab26-a08873009db4" providerId="ADAL" clId="{841B806C-5D0F-4FE2-9224-AEB576E55219}" dt="2019-10-28T01:57:51.659" v="1675" actId="20577"/>
          <ac:spMkLst>
            <pc:docMk/>
            <pc:sldMk cId="2479082443" sldId="265"/>
            <ac:spMk id="3" creationId="{A8949BA9-D493-46D7-A249-15CDFFE42987}"/>
          </ac:spMkLst>
        </pc:spChg>
      </pc:sldChg>
      <pc:sldChg chg="modSp add">
        <pc:chgData name="Yaquan Xu" userId="a551f445-75e5-4981-ab26-a08873009db4" providerId="ADAL" clId="{841B806C-5D0F-4FE2-9224-AEB576E55219}" dt="2019-10-28T02:01:36.287" v="2005" actId="20577"/>
        <pc:sldMkLst>
          <pc:docMk/>
          <pc:sldMk cId="2771757950" sldId="266"/>
        </pc:sldMkLst>
        <pc:spChg chg="mod">
          <ac:chgData name="Yaquan Xu" userId="a551f445-75e5-4981-ab26-a08873009db4" providerId="ADAL" clId="{841B806C-5D0F-4FE2-9224-AEB576E55219}" dt="2019-10-28T01:58:29.933" v="1700" actId="20577"/>
          <ac:spMkLst>
            <pc:docMk/>
            <pc:sldMk cId="2771757950" sldId="266"/>
            <ac:spMk id="2" creationId="{CFD36906-0AAA-4F39-B98F-CE47C4D33306}"/>
          </ac:spMkLst>
        </pc:spChg>
        <pc:spChg chg="mod">
          <ac:chgData name="Yaquan Xu" userId="a551f445-75e5-4981-ab26-a08873009db4" providerId="ADAL" clId="{841B806C-5D0F-4FE2-9224-AEB576E55219}" dt="2019-10-28T02:01:36.287" v="2005" actId="20577"/>
          <ac:spMkLst>
            <pc:docMk/>
            <pc:sldMk cId="2771757950" sldId="266"/>
            <ac:spMk id="3" creationId="{309E97DD-A6AF-4CBA-A0C9-9602770FF477}"/>
          </ac:spMkLst>
        </pc:spChg>
      </pc:sldChg>
      <pc:sldChg chg="modSp add">
        <pc:chgData name="Yaquan Xu" userId="a551f445-75e5-4981-ab26-a08873009db4" providerId="ADAL" clId="{841B806C-5D0F-4FE2-9224-AEB576E55219}" dt="2019-10-28T02:04:13.676" v="2332" actId="20577"/>
        <pc:sldMkLst>
          <pc:docMk/>
          <pc:sldMk cId="457472827" sldId="267"/>
        </pc:sldMkLst>
        <pc:spChg chg="mod">
          <ac:chgData name="Yaquan Xu" userId="a551f445-75e5-4981-ab26-a08873009db4" providerId="ADAL" clId="{841B806C-5D0F-4FE2-9224-AEB576E55219}" dt="2019-10-28T02:02:21.313" v="2028" actId="20577"/>
          <ac:spMkLst>
            <pc:docMk/>
            <pc:sldMk cId="457472827" sldId="267"/>
            <ac:spMk id="2" creationId="{EB2481E8-5698-400E-A859-1FCDDAF76A74}"/>
          </ac:spMkLst>
        </pc:spChg>
        <pc:spChg chg="mod">
          <ac:chgData name="Yaquan Xu" userId="a551f445-75e5-4981-ab26-a08873009db4" providerId="ADAL" clId="{841B806C-5D0F-4FE2-9224-AEB576E55219}" dt="2019-10-28T02:04:13.676" v="2332" actId="20577"/>
          <ac:spMkLst>
            <pc:docMk/>
            <pc:sldMk cId="457472827" sldId="267"/>
            <ac:spMk id="3" creationId="{FFB8FAA5-4471-4C5F-8817-DEE3438AA4E5}"/>
          </ac:spMkLst>
        </pc:spChg>
      </pc:sldChg>
      <pc:sldChg chg="modSp add">
        <pc:chgData name="Yaquan Xu" userId="a551f445-75e5-4981-ab26-a08873009db4" providerId="ADAL" clId="{841B806C-5D0F-4FE2-9224-AEB576E55219}" dt="2019-10-28T02:06:31.290" v="2535" actId="20577"/>
        <pc:sldMkLst>
          <pc:docMk/>
          <pc:sldMk cId="886060879" sldId="268"/>
        </pc:sldMkLst>
        <pc:spChg chg="mod">
          <ac:chgData name="Yaquan Xu" userId="a551f445-75e5-4981-ab26-a08873009db4" providerId="ADAL" clId="{841B806C-5D0F-4FE2-9224-AEB576E55219}" dt="2019-10-28T02:04:31.374" v="2355" actId="20577"/>
          <ac:spMkLst>
            <pc:docMk/>
            <pc:sldMk cId="886060879" sldId="268"/>
            <ac:spMk id="2" creationId="{1FB1863C-8078-47FE-B4C6-CFF842C30EE7}"/>
          </ac:spMkLst>
        </pc:spChg>
        <pc:spChg chg="mod">
          <ac:chgData name="Yaquan Xu" userId="a551f445-75e5-4981-ab26-a08873009db4" providerId="ADAL" clId="{841B806C-5D0F-4FE2-9224-AEB576E55219}" dt="2019-10-28T02:06:31.290" v="2535" actId="20577"/>
          <ac:spMkLst>
            <pc:docMk/>
            <pc:sldMk cId="886060879" sldId="268"/>
            <ac:spMk id="3" creationId="{A06A0418-8A27-4F2C-B9E1-C383E6A734F4}"/>
          </ac:spMkLst>
        </pc:spChg>
      </pc:sldChg>
      <pc:sldChg chg="modSp add">
        <pc:chgData name="Yaquan Xu" userId="a551f445-75e5-4981-ab26-a08873009db4" providerId="ADAL" clId="{841B806C-5D0F-4FE2-9224-AEB576E55219}" dt="2019-10-28T02:09:26.668" v="2843" actId="20577"/>
        <pc:sldMkLst>
          <pc:docMk/>
          <pc:sldMk cId="822136688" sldId="269"/>
        </pc:sldMkLst>
        <pc:spChg chg="mod">
          <ac:chgData name="Yaquan Xu" userId="a551f445-75e5-4981-ab26-a08873009db4" providerId="ADAL" clId="{841B806C-5D0F-4FE2-9224-AEB576E55219}" dt="2019-10-28T02:06:51.339" v="2564" actId="20577"/>
          <ac:spMkLst>
            <pc:docMk/>
            <pc:sldMk cId="822136688" sldId="269"/>
            <ac:spMk id="2" creationId="{9252696D-C624-4B68-8449-CF030060ED2A}"/>
          </ac:spMkLst>
        </pc:spChg>
        <pc:spChg chg="mod">
          <ac:chgData name="Yaquan Xu" userId="a551f445-75e5-4981-ab26-a08873009db4" providerId="ADAL" clId="{841B806C-5D0F-4FE2-9224-AEB576E55219}" dt="2019-10-28T02:09:26.668" v="2843" actId="20577"/>
          <ac:spMkLst>
            <pc:docMk/>
            <pc:sldMk cId="822136688" sldId="269"/>
            <ac:spMk id="3" creationId="{8216A805-C69D-4CB2-89DB-8D98C064D366}"/>
          </ac:spMkLst>
        </pc:spChg>
      </pc:sldChg>
      <pc:sldChg chg="modSp add">
        <pc:chgData name="Yaquan Xu" userId="a551f445-75e5-4981-ab26-a08873009db4" providerId="ADAL" clId="{841B806C-5D0F-4FE2-9224-AEB576E55219}" dt="2019-10-28T02:13:11.695" v="3086" actId="5793"/>
        <pc:sldMkLst>
          <pc:docMk/>
          <pc:sldMk cId="2978036325" sldId="270"/>
        </pc:sldMkLst>
        <pc:spChg chg="mod">
          <ac:chgData name="Yaquan Xu" userId="a551f445-75e5-4981-ab26-a08873009db4" providerId="ADAL" clId="{841B806C-5D0F-4FE2-9224-AEB576E55219}" dt="2019-10-28T02:10:12.093" v="2884" actId="20577"/>
          <ac:spMkLst>
            <pc:docMk/>
            <pc:sldMk cId="2978036325" sldId="270"/>
            <ac:spMk id="2" creationId="{FF9D9837-4D88-416B-B2C4-030853F4BE39}"/>
          </ac:spMkLst>
        </pc:spChg>
        <pc:spChg chg="mod">
          <ac:chgData name="Yaquan Xu" userId="a551f445-75e5-4981-ab26-a08873009db4" providerId="ADAL" clId="{841B806C-5D0F-4FE2-9224-AEB576E55219}" dt="2019-10-28T02:13:11.695" v="3086" actId="5793"/>
          <ac:spMkLst>
            <pc:docMk/>
            <pc:sldMk cId="2978036325" sldId="270"/>
            <ac:spMk id="3" creationId="{C71D0F4F-7648-49ED-A918-1406658A6DF7}"/>
          </ac:spMkLst>
        </pc:spChg>
      </pc:sldChg>
      <pc:sldChg chg="modSp add">
        <pc:chgData name="Yaquan Xu" userId="a551f445-75e5-4981-ab26-a08873009db4" providerId="ADAL" clId="{841B806C-5D0F-4FE2-9224-AEB576E55219}" dt="2019-10-28T02:17:42.886" v="3585" actId="313"/>
        <pc:sldMkLst>
          <pc:docMk/>
          <pc:sldMk cId="1011707486" sldId="271"/>
        </pc:sldMkLst>
        <pc:spChg chg="mod">
          <ac:chgData name="Yaquan Xu" userId="a551f445-75e5-4981-ab26-a08873009db4" providerId="ADAL" clId="{841B806C-5D0F-4FE2-9224-AEB576E55219}" dt="2019-10-28T02:13:57.646" v="3101" actId="20577"/>
          <ac:spMkLst>
            <pc:docMk/>
            <pc:sldMk cId="1011707486" sldId="271"/>
            <ac:spMk id="2" creationId="{6F810BB8-FF08-49C0-9A18-BDCB190FD35B}"/>
          </ac:spMkLst>
        </pc:spChg>
        <pc:spChg chg="mod">
          <ac:chgData name="Yaquan Xu" userId="a551f445-75e5-4981-ab26-a08873009db4" providerId="ADAL" clId="{841B806C-5D0F-4FE2-9224-AEB576E55219}" dt="2019-10-28T02:17:42.886" v="3585" actId="313"/>
          <ac:spMkLst>
            <pc:docMk/>
            <pc:sldMk cId="1011707486" sldId="271"/>
            <ac:spMk id="3" creationId="{ED7217C3-77F2-4B5F-9522-B47C927E9C13}"/>
          </ac:spMkLst>
        </pc:spChg>
      </pc:sldChg>
      <pc:sldChg chg="modSp add">
        <pc:chgData name="Yaquan Xu" userId="a551f445-75e5-4981-ab26-a08873009db4" providerId="ADAL" clId="{841B806C-5D0F-4FE2-9224-AEB576E55219}" dt="2019-10-28T02:22:25.137" v="3994" actId="5793"/>
        <pc:sldMkLst>
          <pc:docMk/>
          <pc:sldMk cId="3319856947" sldId="272"/>
        </pc:sldMkLst>
        <pc:spChg chg="mod">
          <ac:chgData name="Yaquan Xu" userId="a551f445-75e5-4981-ab26-a08873009db4" providerId="ADAL" clId="{841B806C-5D0F-4FE2-9224-AEB576E55219}" dt="2019-10-28T02:18:08.975" v="3611" actId="20577"/>
          <ac:spMkLst>
            <pc:docMk/>
            <pc:sldMk cId="3319856947" sldId="272"/>
            <ac:spMk id="2" creationId="{283C8FFE-6DFA-4CDB-BE69-B7014A3E4FFA}"/>
          </ac:spMkLst>
        </pc:spChg>
        <pc:spChg chg="mod">
          <ac:chgData name="Yaquan Xu" userId="a551f445-75e5-4981-ab26-a08873009db4" providerId="ADAL" clId="{841B806C-5D0F-4FE2-9224-AEB576E55219}" dt="2019-10-28T02:22:25.137" v="3994" actId="5793"/>
          <ac:spMkLst>
            <pc:docMk/>
            <pc:sldMk cId="3319856947" sldId="272"/>
            <ac:spMk id="3" creationId="{0A4869FF-D9B9-479E-B1A9-29CED4C75010}"/>
          </ac:spMkLst>
        </pc:spChg>
      </pc:sldChg>
      <pc:sldChg chg="del">
        <pc:chgData name="Yaquan Xu" userId="a551f445-75e5-4981-ab26-a08873009db4" providerId="ADAL" clId="{841B806C-5D0F-4FE2-9224-AEB576E55219}" dt="2019-10-28T00:59:59.718" v="131" actId="2696"/>
        <pc:sldMkLst>
          <pc:docMk/>
          <pc:sldMk cId="207719025" sldId="273"/>
        </pc:sldMkLst>
      </pc:sldChg>
      <pc:sldChg chg="modSp add">
        <pc:chgData name="Yaquan Xu" userId="a551f445-75e5-4981-ab26-a08873009db4" providerId="ADAL" clId="{841B806C-5D0F-4FE2-9224-AEB576E55219}" dt="2019-10-28T02:24:35.700" v="4237" actId="20577"/>
        <pc:sldMkLst>
          <pc:docMk/>
          <pc:sldMk cId="2454690744" sldId="273"/>
        </pc:sldMkLst>
        <pc:spChg chg="mod">
          <ac:chgData name="Yaquan Xu" userId="a551f445-75e5-4981-ab26-a08873009db4" providerId="ADAL" clId="{841B806C-5D0F-4FE2-9224-AEB576E55219}" dt="2019-10-28T02:22:55.071" v="4019" actId="20577"/>
          <ac:spMkLst>
            <pc:docMk/>
            <pc:sldMk cId="2454690744" sldId="273"/>
            <ac:spMk id="2" creationId="{B910E9E1-1526-40B5-820C-3C48E546C76D}"/>
          </ac:spMkLst>
        </pc:spChg>
        <pc:spChg chg="mod">
          <ac:chgData name="Yaquan Xu" userId="a551f445-75e5-4981-ab26-a08873009db4" providerId="ADAL" clId="{841B806C-5D0F-4FE2-9224-AEB576E55219}" dt="2019-10-28T02:24:35.700" v="4237" actId="20577"/>
          <ac:spMkLst>
            <pc:docMk/>
            <pc:sldMk cId="2454690744" sldId="273"/>
            <ac:spMk id="3" creationId="{55A729A1-CEE8-4D91-924E-510E0683BF37}"/>
          </ac:spMkLst>
        </pc:spChg>
      </pc:sldChg>
      <pc:sldChg chg="modSp add">
        <pc:chgData name="Yaquan Xu" userId="a551f445-75e5-4981-ab26-a08873009db4" providerId="ADAL" clId="{841B806C-5D0F-4FE2-9224-AEB576E55219}" dt="2019-10-28T02:29:15.327" v="4743" actId="20577"/>
        <pc:sldMkLst>
          <pc:docMk/>
          <pc:sldMk cId="1338189100" sldId="274"/>
        </pc:sldMkLst>
        <pc:spChg chg="mod">
          <ac:chgData name="Yaquan Xu" userId="a551f445-75e5-4981-ab26-a08873009db4" providerId="ADAL" clId="{841B806C-5D0F-4FE2-9224-AEB576E55219}" dt="2019-10-28T02:26:29.123" v="4277" actId="6549"/>
          <ac:spMkLst>
            <pc:docMk/>
            <pc:sldMk cId="1338189100" sldId="274"/>
            <ac:spMk id="2" creationId="{A763E316-BDFD-4C0B-9F9E-5C7D75C83D82}"/>
          </ac:spMkLst>
        </pc:spChg>
        <pc:spChg chg="mod">
          <ac:chgData name="Yaquan Xu" userId="a551f445-75e5-4981-ab26-a08873009db4" providerId="ADAL" clId="{841B806C-5D0F-4FE2-9224-AEB576E55219}" dt="2019-10-28T02:29:15.327" v="4743" actId="20577"/>
          <ac:spMkLst>
            <pc:docMk/>
            <pc:sldMk cId="1338189100" sldId="274"/>
            <ac:spMk id="3" creationId="{34B85D50-4580-4B53-A7E9-03C3D8A9B936}"/>
          </ac:spMkLst>
        </pc:spChg>
      </pc:sldChg>
      <pc:sldChg chg="modSp add">
        <pc:chgData name="Yaquan Xu" userId="a551f445-75e5-4981-ab26-a08873009db4" providerId="ADAL" clId="{841B806C-5D0F-4FE2-9224-AEB576E55219}" dt="2019-10-28T02:30:46.877" v="4961" actId="5793"/>
        <pc:sldMkLst>
          <pc:docMk/>
          <pc:sldMk cId="1552359819" sldId="275"/>
        </pc:sldMkLst>
        <pc:spChg chg="mod">
          <ac:chgData name="Yaquan Xu" userId="a551f445-75e5-4981-ab26-a08873009db4" providerId="ADAL" clId="{841B806C-5D0F-4FE2-9224-AEB576E55219}" dt="2019-10-28T02:29:40.015" v="4769" actId="20577"/>
          <ac:spMkLst>
            <pc:docMk/>
            <pc:sldMk cId="1552359819" sldId="275"/>
            <ac:spMk id="2" creationId="{61FB3AB5-25A6-4632-9760-9CE65993B369}"/>
          </ac:spMkLst>
        </pc:spChg>
        <pc:spChg chg="mod">
          <ac:chgData name="Yaquan Xu" userId="a551f445-75e5-4981-ab26-a08873009db4" providerId="ADAL" clId="{841B806C-5D0F-4FE2-9224-AEB576E55219}" dt="2019-10-28T02:30:46.877" v="4961" actId="5793"/>
          <ac:spMkLst>
            <pc:docMk/>
            <pc:sldMk cId="1552359819" sldId="275"/>
            <ac:spMk id="3" creationId="{B4DA4430-AE55-44FE-80B4-EAE51AF26B7C}"/>
          </ac:spMkLst>
        </pc:spChg>
      </pc:sldChg>
      <pc:sldChg chg="modSp add">
        <pc:chgData name="Yaquan Xu" userId="a551f445-75e5-4981-ab26-a08873009db4" providerId="ADAL" clId="{841B806C-5D0F-4FE2-9224-AEB576E55219}" dt="2019-10-28T02:31:36.099" v="5064" actId="20577"/>
        <pc:sldMkLst>
          <pc:docMk/>
          <pc:sldMk cId="2813921392" sldId="276"/>
        </pc:sldMkLst>
        <pc:spChg chg="mod">
          <ac:chgData name="Yaquan Xu" userId="a551f445-75e5-4981-ab26-a08873009db4" providerId="ADAL" clId="{841B806C-5D0F-4FE2-9224-AEB576E55219}" dt="2019-10-28T02:30:56.496" v="4971" actId="20577"/>
          <ac:spMkLst>
            <pc:docMk/>
            <pc:sldMk cId="2813921392" sldId="276"/>
            <ac:spMk id="2" creationId="{71E0DCCF-C887-449A-A1C9-B55EC109EF43}"/>
          </ac:spMkLst>
        </pc:spChg>
        <pc:spChg chg="mod">
          <ac:chgData name="Yaquan Xu" userId="a551f445-75e5-4981-ab26-a08873009db4" providerId="ADAL" clId="{841B806C-5D0F-4FE2-9224-AEB576E55219}" dt="2019-10-28T02:31:36.099" v="5064" actId="20577"/>
          <ac:spMkLst>
            <pc:docMk/>
            <pc:sldMk cId="2813921392" sldId="276"/>
            <ac:spMk id="3" creationId="{9808A835-55D5-4A2D-88AA-E80F08748CC5}"/>
          </ac:spMkLst>
        </pc:spChg>
      </pc:sldChg>
      <pc:sldChg chg="modSp add">
        <pc:chgData name="Yaquan Xu" userId="a551f445-75e5-4981-ab26-a08873009db4" providerId="ADAL" clId="{841B806C-5D0F-4FE2-9224-AEB576E55219}" dt="2019-10-28T02:34:05.840" v="5321" actId="20577"/>
        <pc:sldMkLst>
          <pc:docMk/>
          <pc:sldMk cId="3548537060" sldId="277"/>
        </pc:sldMkLst>
        <pc:spChg chg="mod">
          <ac:chgData name="Yaquan Xu" userId="a551f445-75e5-4981-ab26-a08873009db4" providerId="ADAL" clId="{841B806C-5D0F-4FE2-9224-AEB576E55219}" dt="2019-10-28T02:32:11.120" v="5074" actId="20577"/>
          <ac:spMkLst>
            <pc:docMk/>
            <pc:sldMk cId="3548537060" sldId="277"/>
            <ac:spMk id="2" creationId="{A8818235-AFCE-40CE-9B2D-54557FC29776}"/>
          </ac:spMkLst>
        </pc:spChg>
        <pc:spChg chg="mod">
          <ac:chgData name="Yaquan Xu" userId="a551f445-75e5-4981-ab26-a08873009db4" providerId="ADAL" clId="{841B806C-5D0F-4FE2-9224-AEB576E55219}" dt="2019-10-28T02:34:05.840" v="5321" actId="20577"/>
          <ac:spMkLst>
            <pc:docMk/>
            <pc:sldMk cId="3548537060" sldId="277"/>
            <ac:spMk id="3" creationId="{05EA561D-51A3-408B-A245-5FE0C117A7B2}"/>
          </ac:spMkLst>
        </pc:spChg>
      </pc:sldChg>
      <pc:sldChg chg="modSp add">
        <pc:chgData name="Yaquan Xu" userId="a551f445-75e5-4981-ab26-a08873009db4" providerId="ADAL" clId="{841B806C-5D0F-4FE2-9224-AEB576E55219}" dt="2019-10-28T02:34:51.264" v="5380" actId="20577"/>
        <pc:sldMkLst>
          <pc:docMk/>
          <pc:sldMk cId="1431637870" sldId="278"/>
        </pc:sldMkLst>
        <pc:spChg chg="mod">
          <ac:chgData name="Yaquan Xu" userId="a551f445-75e5-4981-ab26-a08873009db4" providerId="ADAL" clId="{841B806C-5D0F-4FE2-9224-AEB576E55219}" dt="2019-10-28T02:33:18.868" v="5223" actId="20577"/>
          <ac:spMkLst>
            <pc:docMk/>
            <pc:sldMk cId="1431637870" sldId="278"/>
            <ac:spMk id="2" creationId="{D1EB0ACA-8865-4749-B3BC-E3759F5B066F}"/>
          </ac:spMkLst>
        </pc:spChg>
        <pc:spChg chg="mod">
          <ac:chgData name="Yaquan Xu" userId="a551f445-75e5-4981-ab26-a08873009db4" providerId="ADAL" clId="{841B806C-5D0F-4FE2-9224-AEB576E55219}" dt="2019-10-28T02:34:51.264" v="5380" actId="20577"/>
          <ac:spMkLst>
            <pc:docMk/>
            <pc:sldMk cId="1431637870" sldId="278"/>
            <ac:spMk id="3" creationId="{233DAC88-74BB-4E6E-BF9F-F55B8A6DA51B}"/>
          </ac:spMkLst>
        </pc:spChg>
      </pc:sldChg>
      <pc:sldChg chg="del">
        <pc:chgData name="Yaquan Xu" userId="a551f445-75e5-4981-ab26-a08873009db4" providerId="ADAL" clId="{841B806C-5D0F-4FE2-9224-AEB576E55219}" dt="2019-10-28T01:00:00.708" v="132" actId="2696"/>
        <pc:sldMkLst>
          <pc:docMk/>
          <pc:sldMk cId="1007471255" sldId="301"/>
        </pc:sldMkLst>
      </pc:sldChg>
      <pc:sldChg chg="del">
        <pc:chgData name="Yaquan Xu" userId="a551f445-75e5-4981-ab26-a08873009db4" providerId="ADAL" clId="{841B806C-5D0F-4FE2-9224-AEB576E55219}" dt="2019-10-28T01:00:01.577" v="133" actId="2696"/>
        <pc:sldMkLst>
          <pc:docMk/>
          <pc:sldMk cId="30498628" sldId="302"/>
        </pc:sldMkLst>
      </pc:sldChg>
      <pc:sldChg chg="del">
        <pc:chgData name="Yaquan Xu" userId="a551f445-75e5-4981-ab26-a08873009db4" providerId="ADAL" clId="{841B806C-5D0F-4FE2-9224-AEB576E55219}" dt="2019-10-28T01:00:02.804" v="134" actId="2696"/>
        <pc:sldMkLst>
          <pc:docMk/>
          <pc:sldMk cId="904480574" sldId="303"/>
        </pc:sldMkLst>
      </pc:sldChg>
      <pc:sldChg chg="del">
        <pc:chgData name="Yaquan Xu" userId="a551f445-75e5-4981-ab26-a08873009db4" providerId="ADAL" clId="{841B806C-5D0F-4FE2-9224-AEB576E55219}" dt="2019-10-28T01:00:03.539" v="135" actId="2696"/>
        <pc:sldMkLst>
          <pc:docMk/>
          <pc:sldMk cId="1104997027" sldId="304"/>
        </pc:sldMkLst>
      </pc:sldChg>
      <pc:sldChg chg="del">
        <pc:chgData name="Yaquan Xu" userId="a551f445-75e5-4981-ab26-a08873009db4" providerId="ADAL" clId="{841B806C-5D0F-4FE2-9224-AEB576E55219}" dt="2019-10-28T01:00:04.137" v="137" actId="2696"/>
        <pc:sldMkLst>
          <pc:docMk/>
          <pc:sldMk cId="1056129840" sldId="305"/>
        </pc:sldMkLst>
      </pc:sldChg>
      <pc:sldChg chg="del">
        <pc:chgData name="Yaquan Xu" userId="a551f445-75e5-4981-ab26-a08873009db4" providerId="ADAL" clId="{841B806C-5D0F-4FE2-9224-AEB576E55219}" dt="2019-10-28T01:00:04.685" v="138" actId="2696"/>
        <pc:sldMkLst>
          <pc:docMk/>
          <pc:sldMk cId="4205987504" sldId="306"/>
        </pc:sldMkLst>
      </pc:sldChg>
      <pc:sldChg chg="del">
        <pc:chgData name="Yaquan Xu" userId="a551f445-75e5-4981-ab26-a08873009db4" providerId="ADAL" clId="{841B806C-5D0F-4FE2-9224-AEB576E55219}" dt="2019-10-28T01:00:05.279" v="139" actId="2696"/>
        <pc:sldMkLst>
          <pc:docMk/>
          <pc:sldMk cId="748890427" sldId="307"/>
        </pc:sldMkLst>
      </pc:sldChg>
      <pc:sldChg chg="del">
        <pc:chgData name="Yaquan Xu" userId="a551f445-75e5-4981-ab26-a08873009db4" providerId="ADAL" clId="{841B806C-5D0F-4FE2-9224-AEB576E55219}" dt="2019-10-28T01:00:05.880" v="140" actId="2696"/>
        <pc:sldMkLst>
          <pc:docMk/>
          <pc:sldMk cId="1179035845" sldId="308"/>
        </pc:sldMkLst>
      </pc:sldChg>
      <pc:sldChg chg="del">
        <pc:chgData name="Yaquan Xu" userId="a551f445-75e5-4981-ab26-a08873009db4" providerId="ADAL" clId="{841B806C-5D0F-4FE2-9224-AEB576E55219}" dt="2019-10-28T01:00:06.509" v="141" actId="2696"/>
        <pc:sldMkLst>
          <pc:docMk/>
          <pc:sldMk cId="2379256685" sldId="309"/>
        </pc:sldMkLst>
      </pc:sldChg>
      <pc:sldChg chg="del">
        <pc:chgData name="Yaquan Xu" userId="a551f445-75e5-4981-ab26-a08873009db4" providerId="ADAL" clId="{841B806C-5D0F-4FE2-9224-AEB576E55219}" dt="2019-10-28T01:00:07.248" v="142" actId="2696"/>
        <pc:sldMkLst>
          <pc:docMk/>
          <pc:sldMk cId="4113428516" sldId="310"/>
        </pc:sldMkLst>
      </pc:sldChg>
      <pc:sldChg chg="del">
        <pc:chgData name="Yaquan Xu" userId="a551f445-75e5-4981-ab26-a08873009db4" providerId="ADAL" clId="{841B806C-5D0F-4FE2-9224-AEB576E55219}" dt="2019-10-28T01:00:08.105" v="143" actId="2696"/>
        <pc:sldMkLst>
          <pc:docMk/>
          <pc:sldMk cId="3361706994" sldId="311"/>
        </pc:sldMkLst>
      </pc:sldChg>
      <pc:sldChg chg="del">
        <pc:chgData name="Yaquan Xu" userId="a551f445-75e5-4981-ab26-a08873009db4" providerId="ADAL" clId="{841B806C-5D0F-4FE2-9224-AEB576E55219}" dt="2019-10-28T01:00:08.850" v="144" actId="2696"/>
        <pc:sldMkLst>
          <pc:docMk/>
          <pc:sldMk cId="1052449935" sldId="312"/>
        </pc:sldMkLst>
      </pc:sldChg>
      <pc:sldChg chg="del">
        <pc:chgData name="Yaquan Xu" userId="a551f445-75e5-4981-ab26-a08873009db4" providerId="ADAL" clId="{841B806C-5D0F-4FE2-9224-AEB576E55219}" dt="2019-10-28T01:00:09.489" v="145" actId="2696"/>
        <pc:sldMkLst>
          <pc:docMk/>
          <pc:sldMk cId="2367369270" sldId="313"/>
        </pc:sldMkLst>
      </pc:sldChg>
      <pc:sldChg chg="del">
        <pc:chgData name="Yaquan Xu" userId="a551f445-75e5-4981-ab26-a08873009db4" providerId="ADAL" clId="{841B806C-5D0F-4FE2-9224-AEB576E55219}" dt="2019-10-28T01:00:10.072" v="146" actId="2696"/>
        <pc:sldMkLst>
          <pc:docMk/>
          <pc:sldMk cId="494664482" sldId="314"/>
        </pc:sldMkLst>
      </pc:sldChg>
      <pc:sldChg chg="del">
        <pc:chgData name="Yaquan Xu" userId="a551f445-75e5-4981-ab26-a08873009db4" providerId="ADAL" clId="{841B806C-5D0F-4FE2-9224-AEB576E55219}" dt="2019-10-28T01:00:10.692" v="147" actId="2696"/>
        <pc:sldMkLst>
          <pc:docMk/>
          <pc:sldMk cId="661927970" sldId="315"/>
        </pc:sldMkLst>
      </pc:sldChg>
      <pc:sldChg chg="del">
        <pc:chgData name="Yaquan Xu" userId="a551f445-75e5-4981-ab26-a08873009db4" providerId="ADAL" clId="{841B806C-5D0F-4FE2-9224-AEB576E55219}" dt="2019-10-28T01:00:11.359" v="148" actId="2696"/>
        <pc:sldMkLst>
          <pc:docMk/>
          <pc:sldMk cId="99553566" sldId="316"/>
        </pc:sldMkLst>
      </pc:sldChg>
      <pc:sldChg chg="del">
        <pc:chgData name="Yaquan Xu" userId="a551f445-75e5-4981-ab26-a08873009db4" providerId="ADAL" clId="{841B806C-5D0F-4FE2-9224-AEB576E55219}" dt="2019-10-28T01:00:11.996" v="149" actId="2696"/>
        <pc:sldMkLst>
          <pc:docMk/>
          <pc:sldMk cId="1003752325" sldId="317"/>
        </pc:sldMkLst>
      </pc:sldChg>
      <pc:sldChg chg="del">
        <pc:chgData name="Yaquan Xu" userId="a551f445-75e5-4981-ab26-a08873009db4" providerId="ADAL" clId="{841B806C-5D0F-4FE2-9224-AEB576E55219}" dt="2019-10-28T00:59:58.906" v="130" actId="2696"/>
        <pc:sldMkLst>
          <pc:docMk/>
          <pc:sldMk cId="2906684163" sldId="318"/>
        </pc:sldMkLst>
      </pc:sldChg>
      <pc:sldChg chg="del">
        <pc:chgData name="Yaquan Xu" userId="a551f445-75e5-4981-ab26-a08873009db4" providerId="ADAL" clId="{841B806C-5D0F-4FE2-9224-AEB576E55219}" dt="2019-10-28T01:00:13.046" v="150" actId="2696"/>
        <pc:sldMkLst>
          <pc:docMk/>
          <pc:sldMk cId="3767821683" sldId="319"/>
        </pc:sldMkLst>
      </pc:sldChg>
      <pc:sldChg chg="del">
        <pc:chgData name="Yaquan Xu" userId="a551f445-75e5-4981-ab26-a08873009db4" providerId="ADAL" clId="{841B806C-5D0F-4FE2-9224-AEB576E55219}" dt="2019-10-28T01:00:14.273" v="151" actId="2696"/>
        <pc:sldMkLst>
          <pc:docMk/>
          <pc:sldMk cId="375389907" sldId="320"/>
        </pc:sldMkLst>
      </pc:sldChg>
      <pc:sldChg chg="del">
        <pc:chgData name="Yaquan Xu" userId="a551f445-75e5-4981-ab26-a08873009db4" providerId="ADAL" clId="{841B806C-5D0F-4FE2-9224-AEB576E55219}" dt="2019-10-28T01:00:16.945" v="153" actId="2696"/>
        <pc:sldMkLst>
          <pc:docMk/>
          <pc:sldMk cId="3278882434" sldId="322"/>
        </pc:sldMkLst>
      </pc:sldChg>
      <pc:sldChg chg="del">
        <pc:chgData name="Yaquan Xu" userId="a551f445-75e5-4981-ab26-a08873009db4" providerId="ADAL" clId="{841B806C-5D0F-4FE2-9224-AEB576E55219}" dt="2019-10-28T01:00:21.203" v="155" actId="2696"/>
        <pc:sldMkLst>
          <pc:docMk/>
          <pc:sldMk cId="358643275" sldId="323"/>
        </pc:sldMkLst>
      </pc:sldChg>
      <pc:sldChg chg="del">
        <pc:chgData name="Yaquan Xu" userId="a551f445-75e5-4981-ab26-a08873009db4" providerId="ADAL" clId="{841B806C-5D0F-4FE2-9224-AEB576E55219}" dt="2019-10-28T01:00:26.379" v="156" actId="2696"/>
        <pc:sldMkLst>
          <pc:docMk/>
          <pc:sldMk cId="1968515235" sldId="324"/>
        </pc:sldMkLst>
      </pc:sldChg>
      <pc:sldChg chg="del">
        <pc:chgData name="Yaquan Xu" userId="a551f445-75e5-4981-ab26-a08873009db4" providerId="ADAL" clId="{841B806C-5D0F-4FE2-9224-AEB576E55219}" dt="2019-10-28T01:00:28.036" v="157" actId="2696"/>
        <pc:sldMkLst>
          <pc:docMk/>
          <pc:sldMk cId="2563323314" sldId="325"/>
        </pc:sldMkLst>
      </pc:sldChg>
      <pc:sldChg chg="del">
        <pc:chgData name="Yaquan Xu" userId="a551f445-75e5-4981-ab26-a08873009db4" providerId="ADAL" clId="{841B806C-5D0F-4FE2-9224-AEB576E55219}" dt="2019-10-28T01:00:36.465" v="158" actId="2696"/>
        <pc:sldMkLst>
          <pc:docMk/>
          <pc:sldMk cId="12387514" sldId="326"/>
        </pc:sldMkLst>
      </pc:sldChg>
      <pc:sldChg chg="del">
        <pc:chgData name="Yaquan Xu" userId="a551f445-75e5-4981-ab26-a08873009db4" providerId="ADAL" clId="{841B806C-5D0F-4FE2-9224-AEB576E55219}" dt="2019-10-28T01:00:40.416" v="159" actId="2696"/>
        <pc:sldMkLst>
          <pc:docMk/>
          <pc:sldMk cId="1730900484" sldId="327"/>
        </pc:sldMkLst>
      </pc:sldChg>
      <pc:sldChg chg="del">
        <pc:chgData name="Yaquan Xu" userId="a551f445-75e5-4981-ab26-a08873009db4" providerId="ADAL" clId="{841B806C-5D0F-4FE2-9224-AEB576E55219}" dt="2019-10-28T01:00:42.457" v="160" actId="2696"/>
        <pc:sldMkLst>
          <pc:docMk/>
          <pc:sldMk cId="2633741202" sldId="328"/>
        </pc:sldMkLst>
      </pc:sldChg>
      <pc:sldChg chg="del">
        <pc:chgData name="Yaquan Xu" userId="a551f445-75e5-4981-ab26-a08873009db4" providerId="ADAL" clId="{841B806C-5D0F-4FE2-9224-AEB576E55219}" dt="2019-10-28T01:00:49.355" v="161" actId="2696"/>
        <pc:sldMkLst>
          <pc:docMk/>
          <pc:sldMk cId="1451973836" sldId="329"/>
        </pc:sldMkLst>
      </pc:sldChg>
      <pc:sldChg chg="del">
        <pc:chgData name="Yaquan Xu" userId="a551f445-75e5-4981-ab26-a08873009db4" providerId="ADAL" clId="{841B806C-5D0F-4FE2-9224-AEB576E55219}" dt="2019-10-28T01:00:56.457" v="162" actId="2696"/>
        <pc:sldMkLst>
          <pc:docMk/>
          <pc:sldMk cId="692306162" sldId="330"/>
        </pc:sldMkLst>
      </pc:sldChg>
      <pc:sldChg chg="del">
        <pc:chgData name="Yaquan Xu" userId="a551f445-75e5-4981-ab26-a08873009db4" providerId="ADAL" clId="{841B806C-5D0F-4FE2-9224-AEB576E55219}" dt="2019-10-28T01:01:02.587" v="163" actId="2696"/>
        <pc:sldMkLst>
          <pc:docMk/>
          <pc:sldMk cId="4024415640" sldId="331"/>
        </pc:sldMkLst>
      </pc:sldChg>
      <pc:sldChg chg="del">
        <pc:chgData name="Yaquan Xu" userId="a551f445-75e5-4981-ab26-a08873009db4" providerId="ADAL" clId="{841B806C-5D0F-4FE2-9224-AEB576E55219}" dt="2019-10-28T01:01:07.972" v="164" actId="2696"/>
        <pc:sldMkLst>
          <pc:docMk/>
          <pc:sldMk cId="1702494570" sldId="332"/>
        </pc:sldMkLst>
      </pc:sldChg>
      <pc:sldChg chg="del">
        <pc:chgData name="Yaquan Xu" userId="a551f445-75e5-4981-ab26-a08873009db4" providerId="ADAL" clId="{841B806C-5D0F-4FE2-9224-AEB576E55219}" dt="2019-10-28T01:01:11.578" v="165" actId="2696"/>
        <pc:sldMkLst>
          <pc:docMk/>
          <pc:sldMk cId="2582754508" sldId="333"/>
        </pc:sldMkLst>
      </pc:sldChg>
      <pc:sldChg chg="del">
        <pc:chgData name="Yaquan Xu" userId="a551f445-75e5-4981-ab26-a08873009db4" providerId="ADAL" clId="{841B806C-5D0F-4FE2-9224-AEB576E55219}" dt="2019-10-28T01:01:13.027" v="166" actId="2696"/>
        <pc:sldMkLst>
          <pc:docMk/>
          <pc:sldMk cId="1278258725" sldId="334"/>
        </pc:sldMkLst>
      </pc:sldChg>
      <pc:sldChg chg="del">
        <pc:chgData name="Yaquan Xu" userId="a551f445-75e5-4981-ab26-a08873009db4" providerId="ADAL" clId="{841B806C-5D0F-4FE2-9224-AEB576E55219}" dt="2019-10-28T01:01:14.218" v="167" actId="2696"/>
        <pc:sldMkLst>
          <pc:docMk/>
          <pc:sldMk cId="3787293087" sldId="335"/>
        </pc:sldMkLst>
      </pc:sldChg>
      <pc:sldChg chg="del">
        <pc:chgData name="Yaquan Xu" userId="a551f445-75e5-4981-ab26-a08873009db4" providerId="ADAL" clId="{841B806C-5D0F-4FE2-9224-AEB576E55219}" dt="2019-10-28T01:01:15.627" v="168" actId="2696"/>
        <pc:sldMkLst>
          <pc:docMk/>
          <pc:sldMk cId="208429295" sldId="336"/>
        </pc:sldMkLst>
      </pc:sldChg>
      <pc:sldChg chg="del">
        <pc:chgData name="Yaquan Xu" userId="a551f445-75e5-4981-ab26-a08873009db4" providerId="ADAL" clId="{841B806C-5D0F-4FE2-9224-AEB576E55219}" dt="2019-10-28T01:01:17.389" v="169" actId="2696"/>
        <pc:sldMkLst>
          <pc:docMk/>
          <pc:sldMk cId="913236712" sldId="337"/>
        </pc:sldMkLst>
      </pc:sldChg>
      <pc:sldChg chg="del">
        <pc:chgData name="Yaquan Xu" userId="a551f445-75e5-4981-ab26-a08873009db4" providerId="ADAL" clId="{841B806C-5D0F-4FE2-9224-AEB576E55219}" dt="2019-10-28T01:01:18.462" v="170" actId="2696"/>
        <pc:sldMkLst>
          <pc:docMk/>
          <pc:sldMk cId="2872062829" sldId="338"/>
        </pc:sldMkLst>
      </pc:sldChg>
      <pc:sldChg chg="del">
        <pc:chgData name="Yaquan Xu" userId="a551f445-75e5-4981-ab26-a08873009db4" providerId="ADAL" clId="{841B806C-5D0F-4FE2-9224-AEB576E55219}" dt="2019-10-28T01:01:19.345" v="171" actId="2696"/>
        <pc:sldMkLst>
          <pc:docMk/>
          <pc:sldMk cId="3553859516" sldId="339"/>
        </pc:sldMkLst>
      </pc:sldChg>
      <pc:sldChg chg="del">
        <pc:chgData name="Yaquan Xu" userId="a551f445-75e5-4981-ab26-a08873009db4" providerId="ADAL" clId="{841B806C-5D0F-4FE2-9224-AEB576E55219}" dt="2019-10-28T01:01:20.382" v="172" actId="2696"/>
        <pc:sldMkLst>
          <pc:docMk/>
          <pc:sldMk cId="4044325159" sldId="340"/>
        </pc:sldMkLst>
      </pc:sldChg>
      <pc:sldChg chg="del">
        <pc:chgData name="Yaquan Xu" userId="a551f445-75e5-4981-ab26-a08873009db4" providerId="ADAL" clId="{841B806C-5D0F-4FE2-9224-AEB576E55219}" dt="2019-10-28T01:01:21.246" v="173" actId="2696"/>
        <pc:sldMkLst>
          <pc:docMk/>
          <pc:sldMk cId="623525765" sldId="341"/>
        </pc:sldMkLst>
      </pc:sldChg>
      <pc:sldChg chg="del">
        <pc:chgData name="Yaquan Xu" userId="a551f445-75e5-4981-ab26-a08873009db4" providerId="ADAL" clId="{841B806C-5D0F-4FE2-9224-AEB576E55219}" dt="2019-10-28T01:01:22.466" v="174" actId="2696"/>
        <pc:sldMkLst>
          <pc:docMk/>
          <pc:sldMk cId="3202158583" sldId="342"/>
        </pc:sldMkLst>
      </pc:sldChg>
      <pc:sldChg chg="del">
        <pc:chgData name="Yaquan Xu" userId="a551f445-75e5-4981-ab26-a08873009db4" providerId="ADAL" clId="{841B806C-5D0F-4FE2-9224-AEB576E55219}" dt="2019-10-28T01:01:23.389" v="175" actId="2696"/>
        <pc:sldMkLst>
          <pc:docMk/>
          <pc:sldMk cId="4115686742" sldId="343"/>
        </pc:sldMkLst>
      </pc:sldChg>
      <pc:sldChg chg="del">
        <pc:chgData name="Yaquan Xu" userId="a551f445-75e5-4981-ab26-a08873009db4" providerId="ADAL" clId="{841B806C-5D0F-4FE2-9224-AEB576E55219}" dt="2019-10-28T01:01:24.659" v="176" actId="2696"/>
        <pc:sldMkLst>
          <pc:docMk/>
          <pc:sldMk cId="3797044288" sldId="344"/>
        </pc:sldMkLst>
      </pc:sldChg>
      <pc:sldChg chg="del">
        <pc:chgData name="Yaquan Xu" userId="a551f445-75e5-4981-ab26-a08873009db4" providerId="ADAL" clId="{841B806C-5D0F-4FE2-9224-AEB576E55219}" dt="2019-10-28T01:01:26.083" v="177" actId="2696"/>
        <pc:sldMkLst>
          <pc:docMk/>
          <pc:sldMk cId="60368481" sldId="345"/>
        </pc:sldMkLst>
      </pc:sldChg>
      <pc:sldChg chg="del">
        <pc:chgData name="Yaquan Xu" userId="a551f445-75e5-4981-ab26-a08873009db4" providerId="ADAL" clId="{841B806C-5D0F-4FE2-9224-AEB576E55219}" dt="2019-10-28T01:01:27.755" v="178" actId="2696"/>
        <pc:sldMkLst>
          <pc:docMk/>
          <pc:sldMk cId="970160250" sldId="347"/>
        </pc:sldMkLst>
      </pc:sldChg>
      <pc:sldChg chg="del">
        <pc:chgData name="Yaquan Xu" userId="a551f445-75e5-4981-ab26-a08873009db4" providerId="ADAL" clId="{841B806C-5D0F-4FE2-9224-AEB576E55219}" dt="2019-10-28T01:01:28.845" v="179" actId="2696"/>
        <pc:sldMkLst>
          <pc:docMk/>
          <pc:sldMk cId="1097466293" sldId="348"/>
        </pc:sldMkLst>
      </pc:sldChg>
      <pc:sldChg chg="del">
        <pc:chgData name="Yaquan Xu" userId="a551f445-75e5-4981-ab26-a08873009db4" providerId="ADAL" clId="{841B806C-5D0F-4FE2-9224-AEB576E55219}" dt="2019-10-28T01:01:29.647" v="180" actId="2696"/>
        <pc:sldMkLst>
          <pc:docMk/>
          <pc:sldMk cId="685726557" sldId="349"/>
        </pc:sldMkLst>
      </pc:sldChg>
      <pc:sldChg chg="del">
        <pc:chgData name="Yaquan Xu" userId="a551f445-75e5-4981-ab26-a08873009db4" providerId="ADAL" clId="{841B806C-5D0F-4FE2-9224-AEB576E55219}" dt="2019-10-28T01:00:19.744" v="154" actId="2696"/>
        <pc:sldMkLst>
          <pc:docMk/>
          <pc:sldMk cId="3183280489" sldId="350"/>
        </pc:sldMkLst>
      </pc:sldChg>
      <pc:sldChg chg="del">
        <pc:chgData name="Yaquan Xu" userId="a551f445-75e5-4981-ab26-a08873009db4" providerId="ADAL" clId="{841B806C-5D0F-4FE2-9224-AEB576E55219}" dt="2019-10-28T01:00:15.670" v="152" actId="2696"/>
        <pc:sldMkLst>
          <pc:docMk/>
          <pc:sldMk cId="4052141825" sldId="351"/>
        </pc:sldMkLst>
      </pc:sldChg>
      <pc:sldMasterChg chg="delSldLayout">
        <pc:chgData name="Yaquan Xu" userId="a551f445-75e5-4981-ab26-a08873009db4" providerId="ADAL" clId="{841B806C-5D0F-4FE2-9224-AEB576E55219}" dt="2019-10-28T01:00:03.543" v="136" actId="2696"/>
        <pc:sldMasterMkLst>
          <pc:docMk/>
          <pc:sldMasterMk cId="0" sldId="2147483648"/>
        </pc:sldMasterMkLst>
        <pc:sldLayoutChg chg="del">
          <pc:chgData name="Yaquan Xu" userId="a551f445-75e5-4981-ab26-a08873009db4" providerId="ADAL" clId="{841B806C-5D0F-4FE2-9224-AEB576E55219}" dt="2019-10-28T01:00:03.543" v="136" actId="2696"/>
          <pc:sldLayoutMkLst>
            <pc:docMk/>
            <pc:sldMasterMk cId="0" sldId="2147483648"/>
            <pc:sldLayoutMk cId="2933882524" sldId="214748366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73EE9-D442-475F-A6DD-79C3324512BF}" type="datetimeFigureOut">
              <a:rPr lang="en-US" smtClean="0"/>
              <a:t>10/27/2019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80F1F-17DE-4602-A27E-40512BCF0BFE}" type="slidenum">
              <a:rPr lang="en-US" smtClean="0"/>
              <a:t>‹#›</a:t>
            </a:fld>
            <a:endParaRPr lang="en-US"/>
          </a:p>
        </p:txBody>
      </p:sp>
    </p:spTree>
    <p:extLst>
      <p:ext uri="{BB962C8B-B14F-4D97-AF65-F5344CB8AC3E}">
        <p14:creationId xmlns:p14="http://schemas.microsoft.com/office/powerpoint/2010/main" val="1556329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A87A34-81AB-432B-8DAE-1953F412C126}" type="datetimeFigureOut">
              <a:rPr lang="en-US" dirty="0"/>
              <a:t>10/27/2019</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10/27/2019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10/27/2019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10/27/2019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A87A34-81AB-432B-8DAE-1953F412C126}" type="datetimeFigureOut">
              <a:rPr lang="en-US" dirty="0"/>
              <a:t>10/27/2019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A87A34-81AB-432B-8DAE-1953F412C126}" type="datetimeFigureOut">
              <a:rPr lang="en-US" dirty="0"/>
              <a:t>10/27/2019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dirty="0"/>
              <a:t>10/27/2019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10/27/2019</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10/27/2019</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60AE4-5294-4F52-8D11-8B69F4884DED}"/>
              </a:ext>
            </a:extLst>
          </p:cNvPr>
          <p:cNvSpPr>
            <a:spLocks noGrp="1"/>
          </p:cNvSpPr>
          <p:nvPr>
            <p:ph type="ctrTitle"/>
          </p:nvPr>
        </p:nvSpPr>
        <p:spPr/>
        <p:txBody>
          <a:bodyPr/>
          <a:lstStyle/>
          <a:p>
            <a:r>
              <a:rPr lang="en-US" dirty="0"/>
              <a:t>Chapter 7</a:t>
            </a:r>
          </a:p>
        </p:txBody>
      </p:sp>
      <p:sp>
        <p:nvSpPr>
          <p:cNvPr id="3" name="Subtitle 2">
            <a:extLst>
              <a:ext uri="{FF2B5EF4-FFF2-40B4-BE49-F238E27FC236}">
                <a16:creationId xmlns:a16="http://schemas.microsoft.com/office/drawing/2014/main" id="{15DB2008-E248-4F02-AD04-D15ED051AA0D}"/>
              </a:ext>
            </a:extLst>
          </p:cNvPr>
          <p:cNvSpPr>
            <a:spLocks noGrp="1"/>
          </p:cNvSpPr>
          <p:nvPr>
            <p:ph type="subTitle" idx="1"/>
          </p:nvPr>
        </p:nvSpPr>
        <p:spPr/>
        <p:txBody>
          <a:bodyPr/>
          <a:lstStyle/>
          <a:p>
            <a:r>
              <a:rPr lang="en-US" dirty="0"/>
              <a:t>Business Intelligence and data analytics</a:t>
            </a:r>
          </a:p>
        </p:txBody>
      </p:sp>
    </p:spTree>
    <p:extLst>
      <p:ext uri="{BB962C8B-B14F-4D97-AF65-F5344CB8AC3E}">
        <p14:creationId xmlns:p14="http://schemas.microsoft.com/office/powerpoint/2010/main" val="29025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A00BF-F1AB-453C-998C-D3AC04BE4F15}"/>
              </a:ext>
            </a:extLst>
          </p:cNvPr>
          <p:cNvSpPr>
            <a:spLocks noGrp="1"/>
          </p:cNvSpPr>
          <p:nvPr>
            <p:ph type="title"/>
          </p:nvPr>
        </p:nvSpPr>
        <p:spPr/>
        <p:txBody>
          <a:bodyPr/>
          <a:lstStyle/>
          <a:p>
            <a:r>
              <a:rPr lang="en-US" dirty="0"/>
              <a:t>Decision support systems</a:t>
            </a:r>
          </a:p>
        </p:txBody>
      </p:sp>
      <p:sp>
        <p:nvSpPr>
          <p:cNvPr id="3" name="Content Placeholder 2">
            <a:extLst>
              <a:ext uri="{FF2B5EF4-FFF2-40B4-BE49-F238E27FC236}">
                <a16:creationId xmlns:a16="http://schemas.microsoft.com/office/drawing/2014/main" id="{A8949BA9-D493-46D7-A249-15CDFFE42987}"/>
              </a:ext>
            </a:extLst>
          </p:cNvPr>
          <p:cNvSpPr>
            <a:spLocks noGrp="1"/>
          </p:cNvSpPr>
          <p:nvPr>
            <p:ph idx="1"/>
          </p:nvPr>
        </p:nvSpPr>
        <p:spPr/>
        <p:txBody>
          <a:bodyPr/>
          <a:lstStyle/>
          <a:p>
            <a:r>
              <a:rPr lang="en-US" dirty="0"/>
              <a:t>Decision support systems (DSS): a computer-based information system designed to help knowledge workers select one of many alternative solutions to a problem.</a:t>
            </a:r>
          </a:p>
          <a:p>
            <a:r>
              <a:rPr lang="en-US" dirty="0"/>
              <a:t>DSSs can help enterprise to:</a:t>
            </a:r>
          </a:p>
          <a:p>
            <a:pPr lvl="1"/>
            <a:r>
              <a:rPr lang="en-US" dirty="0"/>
              <a:t>Increasing market share</a:t>
            </a:r>
          </a:p>
          <a:p>
            <a:pPr lvl="1"/>
            <a:r>
              <a:rPr lang="en-US" dirty="0"/>
              <a:t>Reducing operational costs</a:t>
            </a:r>
          </a:p>
          <a:p>
            <a:pPr lvl="1"/>
            <a:r>
              <a:rPr lang="en-US" dirty="0"/>
              <a:t>Increasing profitability</a:t>
            </a:r>
          </a:p>
          <a:p>
            <a:pPr lvl="1"/>
            <a:r>
              <a:rPr lang="en-US" dirty="0"/>
              <a:t>Achieving business goals</a:t>
            </a:r>
          </a:p>
        </p:txBody>
      </p:sp>
    </p:spTree>
    <p:extLst>
      <p:ext uri="{BB962C8B-B14F-4D97-AF65-F5344CB8AC3E}">
        <p14:creationId xmlns:p14="http://schemas.microsoft.com/office/powerpoint/2010/main" val="2479082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36906-0AAA-4F39-B98F-CE47C4D33306}"/>
              </a:ext>
            </a:extLst>
          </p:cNvPr>
          <p:cNvSpPr>
            <a:spLocks noGrp="1"/>
          </p:cNvSpPr>
          <p:nvPr>
            <p:ph type="title"/>
          </p:nvPr>
        </p:nvSpPr>
        <p:spPr/>
        <p:txBody>
          <a:bodyPr/>
          <a:lstStyle/>
          <a:p>
            <a:r>
              <a:rPr lang="en-US" dirty="0"/>
              <a:t>Decision support systems</a:t>
            </a:r>
          </a:p>
        </p:txBody>
      </p:sp>
      <p:sp>
        <p:nvSpPr>
          <p:cNvPr id="3" name="Content Placeholder 2">
            <a:extLst>
              <a:ext uri="{FF2B5EF4-FFF2-40B4-BE49-F238E27FC236}">
                <a16:creationId xmlns:a16="http://schemas.microsoft.com/office/drawing/2014/main" id="{309E97DD-A6AF-4CBA-A0C9-9602770FF477}"/>
              </a:ext>
            </a:extLst>
          </p:cNvPr>
          <p:cNvSpPr>
            <a:spLocks noGrp="1"/>
          </p:cNvSpPr>
          <p:nvPr>
            <p:ph idx="1"/>
          </p:nvPr>
        </p:nvSpPr>
        <p:spPr/>
        <p:txBody>
          <a:bodyPr/>
          <a:lstStyle/>
          <a:p>
            <a:r>
              <a:rPr lang="en-US" dirty="0"/>
              <a:t>Most DSSs consist of three major components</a:t>
            </a:r>
          </a:p>
          <a:p>
            <a:pPr lvl="1">
              <a:buFont typeface="Wingdings" panose="05000000000000000000" pitchFamily="2" charset="2"/>
              <a:buChar char="§"/>
            </a:pPr>
            <a:r>
              <a:rPr lang="en-US" dirty="0"/>
              <a:t>Interactive module</a:t>
            </a:r>
          </a:p>
          <a:p>
            <a:pPr lvl="2">
              <a:buFont typeface="Wingdings" panose="05000000000000000000" pitchFamily="2" charset="2"/>
              <a:buChar char="§"/>
            </a:pPr>
            <a:r>
              <a:rPr lang="en-US" dirty="0"/>
              <a:t>Enter a request in a convenient way</a:t>
            </a:r>
          </a:p>
          <a:p>
            <a:pPr lvl="2">
              <a:buFont typeface="Wingdings" panose="05000000000000000000" pitchFamily="2" charset="2"/>
              <a:buChar char="§"/>
            </a:pPr>
            <a:r>
              <a:rPr lang="en-US" dirty="0"/>
              <a:t>View the results</a:t>
            </a:r>
          </a:p>
          <a:p>
            <a:pPr lvl="1">
              <a:buFont typeface="Wingdings" panose="05000000000000000000" pitchFamily="2" charset="2"/>
              <a:buChar char="§"/>
            </a:pPr>
            <a:r>
              <a:rPr lang="en-US" dirty="0"/>
              <a:t>Data management module</a:t>
            </a:r>
          </a:p>
          <a:p>
            <a:pPr lvl="2">
              <a:buFont typeface="Wingdings" panose="05000000000000000000" pitchFamily="2" charset="2"/>
              <a:buChar char="§"/>
            </a:pPr>
            <a:r>
              <a:rPr lang="en-US" dirty="0"/>
              <a:t>Search a large amount data</a:t>
            </a:r>
          </a:p>
          <a:p>
            <a:pPr lvl="1">
              <a:buFont typeface="Wingdings" panose="05000000000000000000" pitchFamily="2" charset="2"/>
              <a:buChar char="§"/>
            </a:pPr>
            <a:r>
              <a:rPr lang="en-US" dirty="0"/>
              <a:t>Model management module</a:t>
            </a:r>
          </a:p>
          <a:p>
            <a:pPr lvl="2">
              <a:buFont typeface="Wingdings" panose="05000000000000000000" pitchFamily="2" charset="2"/>
              <a:buChar char="§"/>
            </a:pPr>
            <a:r>
              <a:rPr lang="en-US" dirty="0"/>
              <a:t>Process data using appropriate model</a:t>
            </a:r>
          </a:p>
          <a:p>
            <a:pPr lvl="2">
              <a:buFont typeface="Wingdings" panose="05000000000000000000" pitchFamily="2" charset="2"/>
              <a:buChar char="§"/>
            </a:pPr>
            <a:endParaRPr lang="en-US" dirty="0"/>
          </a:p>
          <a:p>
            <a:pPr lvl="1">
              <a:buFont typeface="Wingdings" panose="05000000000000000000" pitchFamily="2" charset="2"/>
              <a:buChar char="§"/>
            </a:pPr>
            <a:endParaRPr lang="en-US" dirty="0"/>
          </a:p>
        </p:txBody>
      </p:sp>
    </p:spTree>
    <p:extLst>
      <p:ext uri="{BB962C8B-B14F-4D97-AF65-F5344CB8AC3E}">
        <p14:creationId xmlns:p14="http://schemas.microsoft.com/office/powerpoint/2010/main" val="27717579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481E8-5698-400E-A859-1FCDDAF76A74}"/>
              </a:ext>
            </a:extLst>
          </p:cNvPr>
          <p:cNvSpPr>
            <a:spLocks noGrp="1"/>
          </p:cNvSpPr>
          <p:nvPr>
            <p:ph type="title"/>
          </p:nvPr>
        </p:nvSpPr>
        <p:spPr/>
        <p:txBody>
          <a:bodyPr/>
          <a:lstStyle/>
          <a:p>
            <a:r>
              <a:rPr lang="en-US" dirty="0"/>
              <a:t>Interactive module</a:t>
            </a:r>
          </a:p>
        </p:txBody>
      </p:sp>
      <p:sp>
        <p:nvSpPr>
          <p:cNvPr id="3" name="Content Placeholder 2">
            <a:extLst>
              <a:ext uri="{FF2B5EF4-FFF2-40B4-BE49-F238E27FC236}">
                <a16:creationId xmlns:a16="http://schemas.microsoft.com/office/drawing/2014/main" id="{FFB8FAA5-4471-4C5F-8817-DEE3438AA4E5}"/>
              </a:ext>
            </a:extLst>
          </p:cNvPr>
          <p:cNvSpPr>
            <a:spLocks noGrp="1"/>
          </p:cNvSpPr>
          <p:nvPr>
            <p:ph idx="1"/>
          </p:nvPr>
        </p:nvSpPr>
        <p:spPr/>
        <p:txBody>
          <a:bodyPr/>
          <a:lstStyle/>
          <a:p>
            <a:r>
              <a:rPr lang="en-US" dirty="0"/>
              <a:t>Interactive module: the component of DSS that allows user interaction with the problem</a:t>
            </a:r>
          </a:p>
          <a:p>
            <a:pPr lvl="1"/>
            <a:r>
              <a:rPr lang="en-US" dirty="0"/>
              <a:t>Allows the user to select a model and data</a:t>
            </a:r>
          </a:p>
          <a:p>
            <a:pPr lvl="1"/>
            <a:r>
              <a:rPr lang="en-US" dirty="0"/>
              <a:t>Allows the user to change parameters </a:t>
            </a:r>
          </a:p>
          <a:p>
            <a:pPr lvl="1"/>
            <a:r>
              <a:rPr lang="en-US" dirty="0"/>
              <a:t>Visualizes the results in textual, tabular, or graphical format</a:t>
            </a:r>
          </a:p>
          <a:p>
            <a:endParaRPr lang="en-US" dirty="0"/>
          </a:p>
        </p:txBody>
      </p:sp>
    </p:spTree>
    <p:extLst>
      <p:ext uri="{BB962C8B-B14F-4D97-AF65-F5344CB8AC3E}">
        <p14:creationId xmlns:p14="http://schemas.microsoft.com/office/powerpoint/2010/main" val="457472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1863C-8078-47FE-B4C6-CFF842C30EE7}"/>
              </a:ext>
            </a:extLst>
          </p:cNvPr>
          <p:cNvSpPr>
            <a:spLocks noGrp="1"/>
          </p:cNvSpPr>
          <p:nvPr>
            <p:ph type="title"/>
          </p:nvPr>
        </p:nvSpPr>
        <p:spPr/>
        <p:txBody>
          <a:bodyPr/>
          <a:lstStyle/>
          <a:p>
            <a:r>
              <a:rPr lang="en-US" dirty="0"/>
              <a:t>Data management module</a:t>
            </a:r>
          </a:p>
        </p:txBody>
      </p:sp>
      <p:sp>
        <p:nvSpPr>
          <p:cNvPr id="3" name="Content Placeholder 2">
            <a:extLst>
              <a:ext uri="{FF2B5EF4-FFF2-40B4-BE49-F238E27FC236}">
                <a16:creationId xmlns:a16="http://schemas.microsoft.com/office/drawing/2014/main" id="{A06A0418-8A27-4F2C-B9E1-C383E6A734F4}"/>
              </a:ext>
            </a:extLst>
          </p:cNvPr>
          <p:cNvSpPr>
            <a:spLocks noGrp="1"/>
          </p:cNvSpPr>
          <p:nvPr>
            <p:ph idx="1"/>
          </p:nvPr>
        </p:nvSpPr>
        <p:spPr/>
        <p:txBody>
          <a:bodyPr/>
          <a:lstStyle/>
          <a:p>
            <a:r>
              <a:rPr lang="en-US" dirty="0"/>
              <a:t>Data management module: a database or data warehouse that provide data for the intelligence phase</a:t>
            </a:r>
          </a:p>
          <a:p>
            <a:pPr lvl="1"/>
            <a:r>
              <a:rPr lang="en-US" dirty="0"/>
              <a:t>Accesses the data</a:t>
            </a:r>
          </a:p>
          <a:p>
            <a:pPr lvl="1"/>
            <a:r>
              <a:rPr lang="en-US" dirty="0"/>
              <a:t>Provides a way to select data by specified criteria</a:t>
            </a:r>
          </a:p>
        </p:txBody>
      </p:sp>
    </p:spTree>
    <p:extLst>
      <p:ext uri="{BB962C8B-B14F-4D97-AF65-F5344CB8AC3E}">
        <p14:creationId xmlns:p14="http://schemas.microsoft.com/office/powerpoint/2010/main" val="886060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2696D-C624-4B68-8449-CF030060ED2A}"/>
              </a:ext>
            </a:extLst>
          </p:cNvPr>
          <p:cNvSpPr>
            <a:spLocks noGrp="1"/>
          </p:cNvSpPr>
          <p:nvPr>
            <p:ph type="title"/>
          </p:nvPr>
        </p:nvSpPr>
        <p:spPr/>
        <p:txBody>
          <a:bodyPr/>
          <a:lstStyle/>
          <a:p>
            <a:r>
              <a:rPr lang="en-US" dirty="0"/>
              <a:t>Model management module</a:t>
            </a:r>
          </a:p>
        </p:txBody>
      </p:sp>
      <p:sp>
        <p:nvSpPr>
          <p:cNvPr id="3" name="Content Placeholder 2">
            <a:extLst>
              <a:ext uri="{FF2B5EF4-FFF2-40B4-BE49-F238E27FC236}">
                <a16:creationId xmlns:a16="http://schemas.microsoft.com/office/drawing/2014/main" id="{8216A805-C69D-4CB2-89DB-8D98C064D366}"/>
              </a:ext>
            </a:extLst>
          </p:cNvPr>
          <p:cNvSpPr>
            <a:spLocks noGrp="1"/>
          </p:cNvSpPr>
          <p:nvPr>
            <p:ph idx="1"/>
          </p:nvPr>
        </p:nvSpPr>
        <p:spPr/>
        <p:txBody>
          <a:bodyPr/>
          <a:lstStyle/>
          <a:p>
            <a:r>
              <a:rPr lang="en-US" dirty="0"/>
              <a:t>Model management module:  turns data into useful information</a:t>
            </a:r>
          </a:p>
          <a:p>
            <a:r>
              <a:rPr lang="en-US" dirty="0"/>
              <a:t>Models are used for output often based on mathematical algorithm</a:t>
            </a:r>
          </a:p>
          <a:p>
            <a:r>
              <a:rPr lang="en-US" dirty="0"/>
              <a:t>Example of model management module</a:t>
            </a:r>
          </a:p>
          <a:p>
            <a:pPr lvl="1"/>
            <a:r>
              <a:rPr lang="en-US" dirty="0"/>
              <a:t>A linear regression model is often used to give a best-fit linear relationship between two variables</a:t>
            </a:r>
          </a:p>
        </p:txBody>
      </p:sp>
    </p:spTree>
    <p:extLst>
      <p:ext uri="{BB962C8B-B14F-4D97-AF65-F5344CB8AC3E}">
        <p14:creationId xmlns:p14="http://schemas.microsoft.com/office/powerpoint/2010/main" val="822136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D9837-4D88-416B-B2C4-030853F4BE39}"/>
              </a:ext>
            </a:extLst>
          </p:cNvPr>
          <p:cNvSpPr>
            <a:spLocks noGrp="1"/>
          </p:cNvSpPr>
          <p:nvPr>
            <p:ph type="title"/>
          </p:nvPr>
        </p:nvSpPr>
        <p:spPr/>
        <p:txBody>
          <a:bodyPr/>
          <a:lstStyle/>
          <a:p>
            <a:r>
              <a:rPr lang="en-US" dirty="0"/>
              <a:t>DECISION SUPPORT SYSTEMS in Action</a:t>
            </a:r>
          </a:p>
        </p:txBody>
      </p:sp>
      <p:sp>
        <p:nvSpPr>
          <p:cNvPr id="3" name="Content Placeholder 2">
            <a:extLst>
              <a:ext uri="{FF2B5EF4-FFF2-40B4-BE49-F238E27FC236}">
                <a16:creationId xmlns:a16="http://schemas.microsoft.com/office/drawing/2014/main" id="{C71D0F4F-7648-49ED-A918-1406658A6DF7}"/>
              </a:ext>
            </a:extLst>
          </p:cNvPr>
          <p:cNvSpPr>
            <a:spLocks noGrp="1"/>
          </p:cNvSpPr>
          <p:nvPr>
            <p:ph idx="1"/>
          </p:nvPr>
        </p:nvSpPr>
        <p:spPr/>
        <p:txBody>
          <a:bodyPr/>
          <a:lstStyle/>
          <a:p>
            <a:r>
              <a:rPr lang="en-US" dirty="0"/>
              <a:t>Estimate sales in business</a:t>
            </a:r>
          </a:p>
          <a:p>
            <a:r>
              <a:rPr lang="en-US" dirty="0"/>
              <a:t>Analyze customer behavior</a:t>
            </a:r>
          </a:p>
          <a:p>
            <a:r>
              <a:rPr lang="en-US" dirty="0"/>
              <a:t>Determine loan amounts…</a:t>
            </a:r>
          </a:p>
        </p:txBody>
      </p:sp>
    </p:spTree>
    <p:extLst>
      <p:ext uri="{BB962C8B-B14F-4D97-AF65-F5344CB8AC3E}">
        <p14:creationId xmlns:p14="http://schemas.microsoft.com/office/powerpoint/2010/main" val="2978036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10BB8-FF08-49C0-9A18-BDCB190FD35B}"/>
              </a:ext>
            </a:extLst>
          </p:cNvPr>
          <p:cNvSpPr>
            <a:spLocks noGrp="1"/>
          </p:cNvSpPr>
          <p:nvPr>
            <p:ph type="title"/>
          </p:nvPr>
        </p:nvSpPr>
        <p:spPr/>
        <p:txBody>
          <a:bodyPr/>
          <a:lstStyle/>
          <a:p>
            <a:r>
              <a:rPr lang="en-US" dirty="0"/>
              <a:t>Expert systems</a:t>
            </a:r>
          </a:p>
        </p:txBody>
      </p:sp>
      <p:sp>
        <p:nvSpPr>
          <p:cNvPr id="3" name="Content Placeholder 2">
            <a:extLst>
              <a:ext uri="{FF2B5EF4-FFF2-40B4-BE49-F238E27FC236}">
                <a16:creationId xmlns:a16="http://schemas.microsoft.com/office/drawing/2014/main" id="{ED7217C3-77F2-4B5F-9522-B47C927E9C13}"/>
              </a:ext>
            </a:extLst>
          </p:cNvPr>
          <p:cNvSpPr>
            <a:spLocks noGrp="1"/>
          </p:cNvSpPr>
          <p:nvPr>
            <p:ph idx="1"/>
          </p:nvPr>
        </p:nvSpPr>
        <p:spPr/>
        <p:txBody>
          <a:bodyPr/>
          <a:lstStyle/>
          <a:p>
            <a:r>
              <a:rPr lang="en-US" dirty="0"/>
              <a:t>Expert systems: emulates the knowledge of a human expert</a:t>
            </a:r>
          </a:p>
          <a:p>
            <a:pPr lvl="1"/>
            <a:r>
              <a:rPr lang="en-US" dirty="0"/>
              <a:t>To solve problems</a:t>
            </a:r>
          </a:p>
          <a:p>
            <a:pPr lvl="1"/>
            <a:r>
              <a:rPr lang="en-US" dirty="0"/>
              <a:t>To make decisions in a relatively narrow domain</a:t>
            </a:r>
          </a:p>
          <a:p>
            <a:r>
              <a:rPr lang="en-US" dirty="0"/>
              <a:t>Domain: a specific area of knowledge</a:t>
            </a:r>
          </a:p>
          <a:p>
            <a:r>
              <a:rPr lang="en-US" dirty="0"/>
              <a:t>Purpose is to make experts with unstructured knowledge available to novices</a:t>
            </a:r>
          </a:p>
          <a:p>
            <a:r>
              <a:rPr lang="en-US" dirty="0"/>
              <a:t>Expert Systems are part of Artificial Intelligence (AI) research which focuses on methods and technologies that emulate how humans learn and solve problems.</a:t>
            </a:r>
          </a:p>
          <a:p>
            <a:pPr marL="0" indent="0">
              <a:buNone/>
            </a:pPr>
            <a:endParaRPr lang="en-US" dirty="0"/>
          </a:p>
        </p:txBody>
      </p:sp>
    </p:spTree>
    <p:extLst>
      <p:ext uri="{BB962C8B-B14F-4D97-AF65-F5344CB8AC3E}">
        <p14:creationId xmlns:p14="http://schemas.microsoft.com/office/powerpoint/2010/main" val="1011707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C8FFE-6DFA-4CDB-BE69-B7014A3E4FFA}"/>
              </a:ext>
            </a:extLst>
          </p:cNvPr>
          <p:cNvSpPr>
            <a:spLocks noGrp="1"/>
          </p:cNvSpPr>
          <p:nvPr>
            <p:ph type="title"/>
          </p:nvPr>
        </p:nvSpPr>
        <p:spPr/>
        <p:txBody>
          <a:bodyPr/>
          <a:lstStyle/>
          <a:p>
            <a:r>
              <a:rPr lang="en-US" dirty="0"/>
              <a:t>Artificial intelligence</a:t>
            </a:r>
          </a:p>
        </p:txBody>
      </p:sp>
      <p:sp>
        <p:nvSpPr>
          <p:cNvPr id="3" name="Content Placeholder 2">
            <a:extLst>
              <a:ext uri="{FF2B5EF4-FFF2-40B4-BE49-F238E27FC236}">
                <a16:creationId xmlns:a16="http://schemas.microsoft.com/office/drawing/2014/main" id="{0A4869FF-D9B9-479E-B1A9-29CED4C75010}"/>
              </a:ext>
            </a:extLst>
          </p:cNvPr>
          <p:cNvSpPr>
            <a:spLocks noGrp="1"/>
          </p:cNvSpPr>
          <p:nvPr>
            <p:ph idx="1"/>
          </p:nvPr>
        </p:nvSpPr>
        <p:spPr/>
        <p:txBody>
          <a:bodyPr/>
          <a:lstStyle/>
          <a:p>
            <a:r>
              <a:rPr lang="en-US" dirty="0"/>
              <a:t>Neural network: a program that emulates how the human brain works</a:t>
            </a:r>
          </a:p>
          <a:p>
            <a:pPr lvl="1"/>
            <a:r>
              <a:rPr lang="en-US" dirty="0"/>
              <a:t>Used by more sophisticated expert systems</a:t>
            </a:r>
          </a:p>
          <a:p>
            <a:pPr lvl="1"/>
            <a:r>
              <a:rPr lang="en-US" dirty="0"/>
              <a:t>Constructed with a set of rules</a:t>
            </a:r>
          </a:p>
          <a:p>
            <a:pPr lvl="1"/>
            <a:r>
              <a:rPr lang="en-US" dirty="0"/>
              <a:t>Beneficial in detecting fraudulent transactions and claims</a:t>
            </a:r>
          </a:p>
          <a:p>
            <a:r>
              <a:rPr lang="en-US" dirty="0"/>
              <a:t>Knowledge base: used by an expert system</a:t>
            </a:r>
          </a:p>
          <a:p>
            <a:pPr lvl="1"/>
            <a:r>
              <a:rPr lang="en-US" dirty="0"/>
              <a:t>Collection of facts and relationships </a:t>
            </a:r>
          </a:p>
          <a:p>
            <a:pPr lvl="1"/>
            <a:r>
              <a:rPr lang="en-US" dirty="0"/>
              <a:t>Built as a series of IF-THEN rules</a:t>
            </a:r>
          </a:p>
          <a:p>
            <a:pPr marL="457200" lvl="1" indent="0">
              <a:buNone/>
            </a:pPr>
            <a:endParaRPr lang="en-US" dirty="0"/>
          </a:p>
          <a:p>
            <a:endParaRPr lang="en-US" dirty="0"/>
          </a:p>
        </p:txBody>
      </p:sp>
    </p:spTree>
    <p:extLst>
      <p:ext uri="{BB962C8B-B14F-4D97-AF65-F5344CB8AC3E}">
        <p14:creationId xmlns:p14="http://schemas.microsoft.com/office/powerpoint/2010/main" val="3319856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0E9E1-1526-40B5-820C-3C48E546C76D}"/>
              </a:ext>
            </a:extLst>
          </p:cNvPr>
          <p:cNvSpPr>
            <a:spLocks noGrp="1"/>
          </p:cNvSpPr>
          <p:nvPr>
            <p:ph type="title"/>
          </p:nvPr>
        </p:nvSpPr>
        <p:spPr/>
        <p:txBody>
          <a:bodyPr/>
          <a:lstStyle/>
          <a:p>
            <a:r>
              <a:rPr lang="en-US" dirty="0"/>
              <a:t>Expert systems in action</a:t>
            </a:r>
          </a:p>
        </p:txBody>
      </p:sp>
      <p:sp>
        <p:nvSpPr>
          <p:cNvPr id="3" name="Content Placeholder 2">
            <a:extLst>
              <a:ext uri="{FF2B5EF4-FFF2-40B4-BE49-F238E27FC236}">
                <a16:creationId xmlns:a16="http://schemas.microsoft.com/office/drawing/2014/main" id="{55A729A1-CEE8-4D91-924E-510E0683BF37}"/>
              </a:ext>
            </a:extLst>
          </p:cNvPr>
          <p:cNvSpPr>
            <a:spLocks noGrp="1"/>
          </p:cNvSpPr>
          <p:nvPr>
            <p:ph idx="1"/>
          </p:nvPr>
        </p:nvSpPr>
        <p:spPr/>
        <p:txBody>
          <a:bodyPr/>
          <a:lstStyle/>
          <a:p>
            <a:r>
              <a:rPr lang="en-US" dirty="0"/>
              <a:t>Medical diagnosis</a:t>
            </a:r>
          </a:p>
          <a:p>
            <a:pPr lvl="1"/>
            <a:r>
              <a:rPr lang="en-US" dirty="0"/>
              <a:t>Help doctors with the diagnosis of symptoms and treatment advice</a:t>
            </a:r>
          </a:p>
          <a:p>
            <a:pPr lvl="1"/>
            <a:r>
              <a:rPr lang="en-US" dirty="0"/>
              <a:t>Assist with health information management</a:t>
            </a:r>
          </a:p>
          <a:p>
            <a:r>
              <a:rPr lang="en-US" dirty="0"/>
              <a:t>Credit evaluation</a:t>
            </a:r>
          </a:p>
          <a:p>
            <a:pPr lvl="1"/>
            <a:r>
              <a:rPr lang="en-US" dirty="0"/>
              <a:t>Analyze financial reports submitted with credit applications</a:t>
            </a:r>
          </a:p>
          <a:p>
            <a:pPr lvl="1"/>
            <a:endParaRPr lang="en-US" dirty="0"/>
          </a:p>
        </p:txBody>
      </p:sp>
    </p:spTree>
    <p:extLst>
      <p:ext uri="{BB962C8B-B14F-4D97-AF65-F5344CB8AC3E}">
        <p14:creationId xmlns:p14="http://schemas.microsoft.com/office/powerpoint/2010/main" val="2454690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3E316-BDFD-4C0B-9F9E-5C7D75C83D82}"/>
              </a:ext>
            </a:extLst>
          </p:cNvPr>
          <p:cNvSpPr>
            <a:spLocks noGrp="1"/>
          </p:cNvSpPr>
          <p:nvPr>
            <p:ph type="title"/>
          </p:nvPr>
        </p:nvSpPr>
        <p:spPr/>
        <p:txBody>
          <a:bodyPr/>
          <a:lstStyle/>
          <a:p>
            <a:r>
              <a:rPr lang="en-US" dirty="0"/>
              <a:t>Business analytics and intelligence</a:t>
            </a:r>
          </a:p>
        </p:txBody>
      </p:sp>
      <p:sp>
        <p:nvSpPr>
          <p:cNvPr id="3" name="Content Placeholder 2">
            <a:extLst>
              <a:ext uri="{FF2B5EF4-FFF2-40B4-BE49-F238E27FC236}">
                <a16:creationId xmlns:a16="http://schemas.microsoft.com/office/drawing/2014/main" id="{34B85D50-4580-4B53-A7E9-03C3D8A9B936}"/>
              </a:ext>
            </a:extLst>
          </p:cNvPr>
          <p:cNvSpPr>
            <a:spLocks noGrp="1"/>
          </p:cNvSpPr>
          <p:nvPr>
            <p:ph idx="1"/>
          </p:nvPr>
        </p:nvSpPr>
        <p:spPr/>
        <p:txBody>
          <a:bodyPr/>
          <a:lstStyle/>
          <a:p>
            <a:r>
              <a:rPr lang="en-US" dirty="0"/>
              <a:t>Business Analytics (BA): the extensive use of data, statistical and quantitative analysis, explanatory and predictive models, an fact-based management to drive decisions and actions.</a:t>
            </a:r>
          </a:p>
          <a:p>
            <a:r>
              <a:rPr lang="en-US" dirty="0"/>
              <a:t>Business Intelligence (BI): the “next level” of BA and its practices involve data visualization and reporting for understanding what happened and what is happening. This is done by charts, tables, and dashboards to display, examine, and explore data.</a:t>
            </a:r>
          </a:p>
          <a:p>
            <a:endParaRPr lang="en-US" dirty="0"/>
          </a:p>
        </p:txBody>
      </p:sp>
    </p:spTree>
    <p:extLst>
      <p:ext uri="{BB962C8B-B14F-4D97-AF65-F5344CB8AC3E}">
        <p14:creationId xmlns:p14="http://schemas.microsoft.com/office/powerpoint/2010/main" val="1338189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E2890-E0EF-4C95-8E5D-DF132E82AD44}"/>
              </a:ext>
            </a:extLst>
          </p:cNvPr>
          <p:cNvSpPr>
            <a:spLocks noGrp="1"/>
          </p:cNvSpPr>
          <p:nvPr>
            <p:ph type="title"/>
          </p:nvPr>
        </p:nvSpPr>
        <p:spPr/>
        <p:txBody>
          <a:bodyPr/>
          <a:lstStyle/>
          <a:p>
            <a:r>
              <a:rPr lang="en-US" dirty="0"/>
              <a:t>Chapter objectives</a:t>
            </a:r>
          </a:p>
        </p:txBody>
      </p:sp>
      <p:sp>
        <p:nvSpPr>
          <p:cNvPr id="3" name="Content Placeholder 2">
            <a:extLst>
              <a:ext uri="{FF2B5EF4-FFF2-40B4-BE49-F238E27FC236}">
                <a16:creationId xmlns:a16="http://schemas.microsoft.com/office/drawing/2014/main" id="{8ED398F8-22C3-46DB-879A-C07FEB0802B9}"/>
              </a:ext>
            </a:extLst>
          </p:cNvPr>
          <p:cNvSpPr>
            <a:spLocks noGrp="1"/>
          </p:cNvSpPr>
          <p:nvPr>
            <p:ph idx="1"/>
          </p:nvPr>
        </p:nvSpPr>
        <p:spPr/>
        <p:txBody>
          <a:bodyPr/>
          <a:lstStyle/>
          <a:p>
            <a:r>
              <a:rPr lang="en-US" dirty="0"/>
              <a:t>List and explain the phases in decision making; </a:t>
            </a:r>
          </a:p>
          <a:p>
            <a:r>
              <a:rPr lang="en-US" dirty="0"/>
              <a:t>Articulate the difference between structured and unstructured decision making;</a:t>
            </a:r>
          </a:p>
          <a:p>
            <a:r>
              <a:rPr lang="en-US" dirty="0"/>
              <a:t>Understand the business intelligence and key components of a business intelligence;</a:t>
            </a:r>
          </a:p>
          <a:p>
            <a:r>
              <a:rPr lang="en-US" dirty="0"/>
              <a:t>Identify the risks of Business Intelligence</a:t>
            </a:r>
          </a:p>
        </p:txBody>
      </p:sp>
    </p:spTree>
    <p:extLst>
      <p:ext uri="{BB962C8B-B14F-4D97-AF65-F5344CB8AC3E}">
        <p14:creationId xmlns:p14="http://schemas.microsoft.com/office/powerpoint/2010/main" val="1360250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B3AB5-25A6-4632-9760-9CE65993B369}"/>
              </a:ext>
            </a:extLst>
          </p:cNvPr>
          <p:cNvSpPr>
            <a:spLocks noGrp="1"/>
          </p:cNvSpPr>
          <p:nvPr>
            <p:ph type="title"/>
          </p:nvPr>
        </p:nvSpPr>
        <p:spPr/>
        <p:txBody>
          <a:bodyPr/>
          <a:lstStyle/>
          <a:p>
            <a:r>
              <a:rPr lang="en-US" dirty="0"/>
              <a:t>Process of developing bi</a:t>
            </a:r>
          </a:p>
        </p:txBody>
      </p:sp>
      <p:sp>
        <p:nvSpPr>
          <p:cNvPr id="3" name="Content Placeholder 2">
            <a:extLst>
              <a:ext uri="{FF2B5EF4-FFF2-40B4-BE49-F238E27FC236}">
                <a16:creationId xmlns:a16="http://schemas.microsoft.com/office/drawing/2014/main" id="{B4DA4430-AE55-44FE-80B4-EAE51AF26B7C}"/>
              </a:ext>
            </a:extLst>
          </p:cNvPr>
          <p:cNvSpPr>
            <a:spLocks noGrp="1"/>
          </p:cNvSpPr>
          <p:nvPr>
            <p:ph idx="1"/>
          </p:nvPr>
        </p:nvSpPr>
        <p:spPr/>
        <p:txBody>
          <a:bodyPr/>
          <a:lstStyle/>
          <a:p>
            <a:r>
              <a:rPr lang="en-US" dirty="0"/>
              <a:t>The process of developing BI involves acquiring, analyzing, and publishing data with an objective of discovering patterns in data that will inform a business person.</a:t>
            </a:r>
          </a:p>
          <a:p>
            <a:pPr marL="0" indent="0">
              <a:buNone/>
            </a:pPr>
            <a:endParaRPr lang="en-US" dirty="0"/>
          </a:p>
        </p:txBody>
      </p:sp>
    </p:spTree>
    <p:extLst>
      <p:ext uri="{BB962C8B-B14F-4D97-AF65-F5344CB8AC3E}">
        <p14:creationId xmlns:p14="http://schemas.microsoft.com/office/powerpoint/2010/main" val="1552359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0DCCF-C887-449A-A1C9-B55EC109EF43}"/>
              </a:ext>
            </a:extLst>
          </p:cNvPr>
          <p:cNvSpPr>
            <a:spLocks noGrp="1"/>
          </p:cNvSpPr>
          <p:nvPr>
            <p:ph type="title"/>
          </p:nvPr>
        </p:nvSpPr>
        <p:spPr/>
        <p:txBody>
          <a:bodyPr/>
          <a:lstStyle/>
          <a:p>
            <a:r>
              <a:rPr lang="en-US" dirty="0"/>
              <a:t>Acquiring</a:t>
            </a:r>
          </a:p>
        </p:txBody>
      </p:sp>
      <p:sp>
        <p:nvSpPr>
          <p:cNvPr id="3" name="Content Placeholder 2">
            <a:extLst>
              <a:ext uri="{FF2B5EF4-FFF2-40B4-BE49-F238E27FC236}">
                <a16:creationId xmlns:a16="http://schemas.microsoft.com/office/drawing/2014/main" id="{9808A835-55D5-4A2D-88AA-E80F08748CC5}"/>
              </a:ext>
            </a:extLst>
          </p:cNvPr>
          <p:cNvSpPr>
            <a:spLocks noGrp="1"/>
          </p:cNvSpPr>
          <p:nvPr>
            <p:ph idx="1"/>
          </p:nvPr>
        </p:nvSpPr>
        <p:spPr/>
        <p:txBody>
          <a:bodyPr/>
          <a:lstStyle/>
          <a:p>
            <a:r>
              <a:rPr lang="en-US" dirty="0"/>
              <a:t>Acquiring includes</a:t>
            </a:r>
          </a:p>
          <a:p>
            <a:pPr lvl="1"/>
            <a:r>
              <a:rPr lang="en-US" dirty="0"/>
              <a:t>Obtain data</a:t>
            </a:r>
          </a:p>
          <a:p>
            <a:pPr lvl="1"/>
            <a:r>
              <a:rPr lang="en-US" dirty="0"/>
              <a:t>Cleanse data</a:t>
            </a:r>
          </a:p>
          <a:p>
            <a:pPr lvl="1"/>
            <a:r>
              <a:rPr lang="en-US" dirty="0"/>
              <a:t>Organize and relate data</a:t>
            </a:r>
          </a:p>
          <a:p>
            <a:pPr lvl="1"/>
            <a:r>
              <a:rPr lang="en-US" dirty="0"/>
              <a:t>Catalog data</a:t>
            </a:r>
          </a:p>
          <a:p>
            <a:endParaRPr lang="en-US" dirty="0"/>
          </a:p>
        </p:txBody>
      </p:sp>
    </p:spTree>
    <p:extLst>
      <p:ext uri="{BB962C8B-B14F-4D97-AF65-F5344CB8AC3E}">
        <p14:creationId xmlns:p14="http://schemas.microsoft.com/office/powerpoint/2010/main" val="281392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18235-AFCE-40CE-9B2D-54557FC29776}"/>
              </a:ext>
            </a:extLst>
          </p:cNvPr>
          <p:cNvSpPr>
            <a:spLocks noGrp="1"/>
          </p:cNvSpPr>
          <p:nvPr>
            <p:ph type="title"/>
          </p:nvPr>
        </p:nvSpPr>
        <p:spPr/>
        <p:txBody>
          <a:bodyPr/>
          <a:lstStyle/>
          <a:p>
            <a:r>
              <a:rPr lang="en-US" dirty="0"/>
              <a:t>Analyzing</a:t>
            </a:r>
          </a:p>
        </p:txBody>
      </p:sp>
      <p:sp>
        <p:nvSpPr>
          <p:cNvPr id="3" name="Content Placeholder 2">
            <a:extLst>
              <a:ext uri="{FF2B5EF4-FFF2-40B4-BE49-F238E27FC236}">
                <a16:creationId xmlns:a16="http://schemas.microsoft.com/office/drawing/2014/main" id="{05EA561D-51A3-408B-A245-5FE0C117A7B2}"/>
              </a:ext>
            </a:extLst>
          </p:cNvPr>
          <p:cNvSpPr>
            <a:spLocks noGrp="1"/>
          </p:cNvSpPr>
          <p:nvPr>
            <p:ph idx="1"/>
          </p:nvPr>
        </p:nvSpPr>
        <p:spPr/>
        <p:txBody>
          <a:bodyPr/>
          <a:lstStyle/>
          <a:p>
            <a:r>
              <a:rPr lang="en-US" dirty="0"/>
              <a:t>Analyzing include</a:t>
            </a:r>
          </a:p>
          <a:p>
            <a:pPr lvl="1"/>
            <a:r>
              <a:rPr lang="en-US" dirty="0"/>
              <a:t>Reporting (OLAP- Online Analytical Processing)</a:t>
            </a:r>
          </a:p>
          <a:p>
            <a:pPr lvl="1"/>
            <a:r>
              <a:rPr lang="en-US" dirty="0"/>
              <a:t>Data mining (Cluster, Regression, Associate analysis, Market basket analysis…)</a:t>
            </a:r>
          </a:p>
        </p:txBody>
      </p:sp>
    </p:spTree>
    <p:extLst>
      <p:ext uri="{BB962C8B-B14F-4D97-AF65-F5344CB8AC3E}">
        <p14:creationId xmlns:p14="http://schemas.microsoft.com/office/powerpoint/2010/main" val="3548537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B0ACA-8865-4749-B3BC-E3759F5B066F}"/>
              </a:ext>
            </a:extLst>
          </p:cNvPr>
          <p:cNvSpPr>
            <a:spLocks noGrp="1"/>
          </p:cNvSpPr>
          <p:nvPr>
            <p:ph type="title"/>
          </p:nvPr>
        </p:nvSpPr>
        <p:spPr/>
        <p:txBody>
          <a:bodyPr/>
          <a:lstStyle/>
          <a:p>
            <a:r>
              <a:rPr lang="en-US" dirty="0"/>
              <a:t>Publishing</a:t>
            </a:r>
          </a:p>
        </p:txBody>
      </p:sp>
      <p:sp>
        <p:nvSpPr>
          <p:cNvPr id="3" name="Content Placeholder 2">
            <a:extLst>
              <a:ext uri="{FF2B5EF4-FFF2-40B4-BE49-F238E27FC236}">
                <a16:creationId xmlns:a16="http://schemas.microsoft.com/office/drawing/2014/main" id="{233DAC88-74BB-4E6E-BF9F-F55B8A6DA51B}"/>
              </a:ext>
            </a:extLst>
          </p:cNvPr>
          <p:cNvSpPr>
            <a:spLocks noGrp="1"/>
          </p:cNvSpPr>
          <p:nvPr>
            <p:ph idx="1"/>
          </p:nvPr>
        </p:nvSpPr>
        <p:spPr/>
        <p:txBody>
          <a:bodyPr/>
          <a:lstStyle/>
          <a:p>
            <a:r>
              <a:rPr lang="en-US" dirty="0"/>
              <a:t>Publishing includes</a:t>
            </a:r>
          </a:p>
          <a:p>
            <a:pPr lvl="1"/>
            <a:r>
              <a:rPr lang="en-US" dirty="0"/>
              <a:t>Visualization (Pivot Table in Excel, Tableau, SAP </a:t>
            </a:r>
            <a:r>
              <a:rPr lang="en-US"/>
              <a:t>analytics cloud)</a:t>
            </a:r>
            <a:endParaRPr lang="en-US" dirty="0"/>
          </a:p>
        </p:txBody>
      </p:sp>
    </p:spTree>
    <p:extLst>
      <p:ext uri="{BB962C8B-B14F-4D97-AF65-F5344CB8AC3E}">
        <p14:creationId xmlns:p14="http://schemas.microsoft.com/office/powerpoint/2010/main" val="1431637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36EAF-0088-4A82-9437-90BCDDAA3083}"/>
              </a:ext>
            </a:extLst>
          </p:cNvPr>
          <p:cNvSpPr>
            <a:spLocks noGrp="1"/>
          </p:cNvSpPr>
          <p:nvPr>
            <p:ph type="title"/>
          </p:nvPr>
        </p:nvSpPr>
        <p:spPr/>
        <p:txBody>
          <a:bodyPr/>
          <a:lstStyle/>
          <a:p>
            <a:r>
              <a:rPr lang="en-US" dirty="0"/>
              <a:t>The decision making process</a:t>
            </a:r>
          </a:p>
        </p:txBody>
      </p:sp>
      <p:sp>
        <p:nvSpPr>
          <p:cNvPr id="3" name="Content Placeholder 2">
            <a:extLst>
              <a:ext uri="{FF2B5EF4-FFF2-40B4-BE49-F238E27FC236}">
                <a16:creationId xmlns:a16="http://schemas.microsoft.com/office/drawing/2014/main" id="{AC3B9E51-5252-4232-A62B-96D936D341CE}"/>
              </a:ext>
            </a:extLst>
          </p:cNvPr>
          <p:cNvSpPr>
            <a:spLocks noGrp="1"/>
          </p:cNvSpPr>
          <p:nvPr>
            <p:ph idx="1"/>
          </p:nvPr>
        </p:nvSpPr>
        <p:spPr/>
        <p:txBody>
          <a:bodyPr/>
          <a:lstStyle/>
          <a:p>
            <a:r>
              <a:rPr lang="en-US" altLang="zh-CN" dirty="0"/>
              <a:t>A decision must be made whenever more than one possible action is available</a:t>
            </a:r>
          </a:p>
          <a:p>
            <a:r>
              <a:rPr lang="en-US" altLang="zh-CN" dirty="0"/>
              <a:t>It can be difficult to make decisions when many reasonable alternatives are present</a:t>
            </a:r>
          </a:p>
          <a:p>
            <a:pPr lvl="1"/>
            <a:r>
              <a:rPr lang="en-US" altLang="zh-CN" dirty="0"/>
              <a:t>In business, there may be dozens, hundreds, or even millions of different courses of actions available to achieve a desired result</a:t>
            </a:r>
          </a:p>
          <a:p>
            <a:endParaRPr lang="en-US" dirty="0"/>
          </a:p>
        </p:txBody>
      </p:sp>
    </p:spTree>
    <p:extLst>
      <p:ext uri="{BB962C8B-B14F-4D97-AF65-F5344CB8AC3E}">
        <p14:creationId xmlns:p14="http://schemas.microsoft.com/office/powerpoint/2010/main" val="842581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7BF2-CCEA-48F9-9C91-AAAE6D0CE5E8}"/>
              </a:ext>
            </a:extLst>
          </p:cNvPr>
          <p:cNvSpPr>
            <a:spLocks noGrp="1"/>
          </p:cNvSpPr>
          <p:nvPr>
            <p:ph type="title"/>
          </p:nvPr>
        </p:nvSpPr>
        <p:spPr>
          <a:xfrm>
            <a:off x="1451579" y="804519"/>
            <a:ext cx="9603275" cy="1049235"/>
          </a:xfrm>
        </p:spPr>
        <p:txBody>
          <a:bodyPr>
            <a:normAutofit/>
          </a:bodyPr>
          <a:lstStyle/>
          <a:p>
            <a:r>
              <a:rPr lang="en-US" sz="3200"/>
              <a:t>The decision making process</a:t>
            </a:r>
          </a:p>
        </p:txBody>
      </p:sp>
      <p:sp>
        <p:nvSpPr>
          <p:cNvPr id="3" name="Content Placeholder 2">
            <a:extLst>
              <a:ext uri="{FF2B5EF4-FFF2-40B4-BE49-F238E27FC236}">
                <a16:creationId xmlns:a16="http://schemas.microsoft.com/office/drawing/2014/main" id="{39A62BB0-266F-4774-8FBE-DC4E5026020D}"/>
              </a:ext>
            </a:extLst>
          </p:cNvPr>
          <p:cNvSpPr>
            <a:spLocks noGrp="1"/>
          </p:cNvSpPr>
          <p:nvPr>
            <p:ph idx="1"/>
          </p:nvPr>
        </p:nvSpPr>
        <p:spPr>
          <a:xfrm>
            <a:off x="1451579" y="2015734"/>
            <a:ext cx="4162555" cy="3450613"/>
          </a:xfrm>
        </p:spPr>
        <p:txBody>
          <a:bodyPr>
            <a:normAutofit/>
          </a:bodyPr>
          <a:lstStyle/>
          <a:p>
            <a:pPr lvl="1"/>
            <a:r>
              <a:rPr lang="en-US" altLang="zh-CN" dirty="0"/>
              <a:t>Intelligence phase: collect facts, beliefs, and ideas</a:t>
            </a:r>
          </a:p>
          <a:p>
            <a:pPr lvl="1"/>
            <a:r>
              <a:rPr lang="en-US" altLang="zh-CN" dirty="0"/>
              <a:t>Design phase: design the method for considering the collected data, to reduce the alternatives to a manageable number</a:t>
            </a:r>
          </a:p>
          <a:p>
            <a:pPr lvl="1"/>
            <a:r>
              <a:rPr lang="en-US" altLang="zh-CN" dirty="0"/>
              <a:t>Choice phase: select an alternative from the remaining choices</a:t>
            </a:r>
          </a:p>
          <a:p>
            <a:endParaRPr lang="en-US" dirty="0"/>
          </a:p>
        </p:txBody>
      </p:sp>
      <p:pic>
        <p:nvPicPr>
          <p:cNvPr id="4" name="Picture 3">
            <a:extLst>
              <a:ext uri="{FF2B5EF4-FFF2-40B4-BE49-F238E27FC236}">
                <a16:creationId xmlns:a16="http://schemas.microsoft.com/office/drawing/2014/main" id="{F1A86E77-8380-438C-A669-D973377BEB16}"/>
              </a:ext>
            </a:extLst>
          </p:cNvPr>
          <p:cNvPicPr>
            <a:picLocks noChangeAspect="1"/>
          </p:cNvPicPr>
          <p:nvPr/>
        </p:nvPicPr>
        <p:blipFill>
          <a:blip r:embed="rId2"/>
          <a:stretch>
            <a:fillRect/>
          </a:stretch>
        </p:blipFill>
        <p:spPr>
          <a:xfrm>
            <a:off x="6483352" y="2015734"/>
            <a:ext cx="4182561" cy="3450613"/>
          </a:xfrm>
          <a:prstGeom prst="rect">
            <a:avLst/>
          </a:prstGeom>
        </p:spPr>
      </p:pic>
    </p:spTree>
    <p:extLst>
      <p:ext uri="{BB962C8B-B14F-4D97-AF65-F5344CB8AC3E}">
        <p14:creationId xmlns:p14="http://schemas.microsoft.com/office/powerpoint/2010/main" val="3793045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ABCAE3-64FC-4149-819F-2C1812824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a:extLst>
              <a:ext uri="{FF2B5EF4-FFF2-40B4-BE49-F238E27FC236}">
                <a16:creationId xmlns:a16="http://schemas.microsoft.com/office/drawing/2014/main" id="{012FDCFE-9AD2-4D8A-8CBF-B3AA37EBF6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3" name="Straight Connector 12">
            <a:extLst>
              <a:ext uri="{FF2B5EF4-FFF2-40B4-BE49-F238E27FC236}">
                <a16:creationId xmlns:a16="http://schemas.microsoft.com/office/drawing/2014/main" id="{FBD463FC-4CA8-4FF4-85A3-AF9F4B98D2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ECF35C3-8B44-4F4B-BD25-4C01823DB2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7" name="Rectangle 16">
            <a:extLst>
              <a:ext uri="{FF2B5EF4-FFF2-40B4-BE49-F238E27FC236}">
                <a16:creationId xmlns:a16="http://schemas.microsoft.com/office/drawing/2014/main" id="{CE2313CB-AD5A-4ABF-8017-2F3888D07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DE009D9-E9CB-4EBB-A0C6-C345F8495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000DD512-9AF4-438F-B761-BA5FDBEDEF01}"/>
              </a:ext>
            </a:extLst>
          </p:cNvPr>
          <p:cNvSpPr>
            <a:spLocks noGrp="1"/>
          </p:cNvSpPr>
          <p:nvPr>
            <p:ph type="title"/>
          </p:nvPr>
        </p:nvSpPr>
        <p:spPr>
          <a:xfrm>
            <a:off x="1776729" y="4459039"/>
            <a:ext cx="8643011" cy="551528"/>
          </a:xfrm>
        </p:spPr>
        <p:txBody>
          <a:bodyPr vert="horz" lIns="91440" tIns="45720" rIns="91440" bIns="0" rtlCol="0" anchor="b">
            <a:normAutofit fontScale="90000"/>
          </a:bodyPr>
          <a:lstStyle/>
          <a:p>
            <a:r>
              <a:rPr lang="en-US" sz="3600" b="0" i="0" kern="1200" cap="all" dirty="0">
                <a:solidFill>
                  <a:schemeClr val="tx1"/>
                </a:solidFill>
                <a:effectLst/>
                <a:latin typeface="+mj-lt"/>
                <a:ea typeface="+mj-ea"/>
                <a:cs typeface="+mj-cs"/>
              </a:rPr>
              <a:t>The three phases of decision making</a:t>
            </a:r>
          </a:p>
        </p:txBody>
      </p:sp>
      <p:grpSp>
        <p:nvGrpSpPr>
          <p:cNvPr id="21" name="Group 20">
            <a:extLst>
              <a:ext uri="{FF2B5EF4-FFF2-40B4-BE49-F238E27FC236}">
                <a16:creationId xmlns:a16="http://schemas.microsoft.com/office/drawing/2014/main" id="{230FFF44-4B6D-47A3-8EF6-EC72DA2A7FF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45672" y="323838"/>
            <a:ext cx="9299965" cy="3652791"/>
            <a:chOff x="1445672" y="323838"/>
            <a:chExt cx="9299965" cy="3652791"/>
          </a:xfrm>
        </p:grpSpPr>
        <p:sp>
          <p:nvSpPr>
            <p:cNvPr id="22" name="Rectangle 21">
              <a:extLst>
                <a:ext uri="{FF2B5EF4-FFF2-40B4-BE49-F238E27FC236}">
                  <a16:creationId xmlns:a16="http://schemas.microsoft.com/office/drawing/2014/main" id="{02C9BEEC-0281-408B-840C-9C73B781A9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45672" y="323838"/>
              <a:ext cx="9299965" cy="365279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A308C4D-7B09-4FA1-B1F7-77E5C3FDF5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8238" y="647445"/>
              <a:ext cx="8673013" cy="3002215"/>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EC547D0E-8A87-4725-8224-311D6A772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13410" y="806495"/>
            <a:ext cx="8347608" cy="2678774"/>
          </a:xfrm>
          <a:prstGeom prst="rect">
            <a:avLst/>
          </a:prstGeom>
          <a:solidFill>
            <a:schemeClr val="bg1"/>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21D1ACBB-894E-4869-989C-F3840D043EDB}"/>
              </a:ext>
            </a:extLst>
          </p:cNvPr>
          <p:cNvPicPr>
            <a:picLocks noGrp="1" noChangeAspect="1"/>
          </p:cNvPicPr>
          <p:nvPr>
            <p:ph idx="1"/>
          </p:nvPr>
        </p:nvPicPr>
        <p:blipFill>
          <a:blip r:embed="rId3"/>
          <a:stretch>
            <a:fillRect/>
          </a:stretch>
        </p:blipFill>
        <p:spPr>
          <a:xfrm>
            <a:off x="2079933" y="1326233"/>
            <a:ext cx="8020655" cy="1644234"/>
          </a:xfrm>
          <a:prstGeom prst="rect">
            <a:avLst/>
          </a:prstGeom>
        </p:spPr>
      </p:pic>
      <p:cxnSp>
        <p:nvCxnSpPr>
          <p:cNvPr id="27" name="Straight Connector 26">
            <a:extLst>
              <a:ext uri="{FF2B5EF4-FFF2-40B4-BE49-F238E27FC236}">
                <a16:creationId xmlns:a16="http://schemas.microsoft.com/office/drawing/2014/main" id="{3E5C3848-5A58-4B84-AFBB-E7D9B99EB1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76728" y="5027185"/>
            <a:ext cx="8643011"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29" name="Picture 28">
            <a:extLst>
              <a:ext uri="{FF2B5EF4-FFF2-40B4-BE49-F238E27FC236}">
                <a16:creationId xmlns:a16="http://schemas.microsoft.com/office/drawing/2014/main" id="{3A580E99-2B1B-4372-A707-20312A9403A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63B4A4AA-0179-4AB7-8EED-031600A724D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8432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59C99-5AA0-48AA-ADCD-4ADB91930CCD}"/>
              </a:ext>
            </a:extLst>
          </p:cNvPr>
          <p:cNvSpPr>
            <a:spLocks noGrp="1"/>
          </p:cNvSpPr>
          <p:nvPr>
            <p:ph type="title"/>
          </p:nvPr>
        </p:nvSpPr>
        <p:spPr/>
        <p:txBody>
          <a:bodyPr/>
          <a:lstStyle/>
          <a:p>
            <a:r>
              <a:rPr lang="en-US" dirty="0"/>
              <a:t>Structured problem</a:t>
            </a:r>
          </a:p>
        </p:txBody>
      </p:sp>
      <p:sp>
        <p:nvSpPr>
          <p:cNvPr id="3" name="Content Placeholder 2">
            <a:extLst>
              <a:ext uri="{FF2B5EF4-FFF2-40B4-BE49-F238E27FC236}">
                <a16:creationId xmlns:a16="http://schemas.microsoft.com/office/drawing/2014/main" id="{5961AC4F-8BF4-427F-8112-1DA608D28F5B}"/>
              </a:ext>
            </a:extLst>
          </p:cNvPr>
          <p:cNvSpPr>
            <a:spLocks noGrp="1"/>
          </p:cNvSpPr>
          <p:nvPr>
            <p:ph idx="1"/>
          </p:nvPr>
        </p:nvSpPr>
        <p:spPr/>
        <p:txBody>
          <a:bodyPr/>
          <a:lstStyle/>
          <a:p>
            <a:r>
              <a:rPr lang="en-US" dirty="0"/>
              <a:t>Structured problem: It is the problem in which an optimal solution can be reached through a set of steps</a:t>
            </a:r>
          </a:p>
          <a:p>
            <a:r>
              <a:rPr lang="en-US" dirty="0"/>
              <a:t>Algorithm: a set of steps in order to solve a problem</a:t>
            </a:r>
          </a:p>
          <a:p>
            <a:r>
              <a:rPr lang="en-US" dirty="0"/>
              <a:t>Parameters: a set of data that are used in an algorithm</a:t>
            </a:r>
          </a:p>
        </p:txBody>
      </p:sp>
    </p:spTree>
    <p:extLst>
      <p:ext uri="{BB962C8B-B14F-4D97-AF65-F5344CB8AC3E}">
        <p14:creationId xmlns:p14="http://schemas.microsoft.com/office/powerpoint/2010/main" val="1839956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623A8-08A2-45CC-8D21-7EC65A113CCF}"/>
              </a:ext>
            </a:extLst>
          </p:cNvPr>
          <p:cNvSpPr>
            <a:spLocks noGrp="1"/>
          </p:cNvSpPr>
          <p:nvPr>
            <p:ph type="title"/>
          </p:nvPr>
        </p:nvSpPr>
        <p:spPr/>
        <p:txBody>
          <a:bodyPr/>
          <a:lstStyle/>
          <a:p>
            <a:r>
              <a:rPr lang="en-US" dirty="0"/>
              <a:t>Unstructured problem</a:t>
            </a:r>
          </a:p>
        </p:txBody>
      </p:sp>
      <p:sp>
        <p:nvSpPr>
          <p:cNvPr id="3" name="Content Placeholder 2">
            <a:extLst>
              <a:ext uri="{FF2B5EF4-FFF2-40B4-BE49-F238E27FC236}">
                <a16:creationId xmlns:a16="http://schemas.microsoft.com/office/drawing/2014/main" id="{096072C8-0EFC-4CB9-9457-09BC3C9130FA}"/>
              </a:ext>
            </a:extLst>
          </p:cNvPr>
          <p:cNvSpPr>
            <a:spLocks noGrp="1"/>
          </p:cNvSpPr>
          <p:nvPr>
            <p:ph idx="1"/>
          </p:nvPr>
        </p:nvSpPr>
        <p:spPr/>
        <p:txBody>
          <a:bodyPr/>
          <a:lstStyle/>
          <a:p>
            <a:r>
              <a:rPr lang="en-US" dirty="0"/>
              <a:t>Unstructured problem: It is the problem that there is no algorithm which leads to an optimal solution because</a:t>
            </a:r>
          </a:p>
          <a:p>
            <a:pPr lvl="1"/>
            <a:r>
              <a:rPr lang="en-US" dirty="0"/>
              <a:t>Lack of enough of information</a:t>
            </a:r>
          </a:p>
          <a:p>
            <a:pPr lvl="1"/>
            <a:r>
              <a:rPr lang="en-US" dirty="0"/>
              <a:t>A large number of factors that have impact to the problem</a:t>
            </a:r>
          </a:p>
          <a:p>
            <a:pPr lvl="1"/>
            <a:r>
              <a:rPr lang="en-US" dirty="0"/>
              <a:t>There is too many uncertainty</a:t>
            </a:r>
          </a:p>
          <a:p>
            <a:r>
              <a:rPr lang="en-US" dirty="0"/>
              <a:t>Examples of unstructured problems</a:t>
            </a:r>
          </a:p>
          <a:p>
            <a:pPr lvl="1"/>
            <a:r>
              <a:rPr lang="en-US" dirty="0"/>
              <a:t>Stock market prediction</a:t>
            </a:r>
          </a:p>
          <a:p>
            <a:pPr lvl="1"/>
            <a:r>
              <a:rPr lang="en-US" dirty="0"/>
              <a:t>Company performance in next ten years</a:t>
            </a:r>
          </a:p>
          <a:p>
            <a:pPr marL="457200" lvl="1" indent="0">
              <a:buNone/>
            </a:pPr>
            <a:endParaRPr lang="en-US" dirty="0"/>
          </a:p>
          <a:p>
            <a:endParaRPr lang="en-US" dirty="0"/>
          </a:p>
        </p:txBody>
      </p:sp>
    </p:spTree>
    <p:extLst>
      <p:ext uri="{BB962C8B-B14F-4D97-AF65-F5344CB8AC3E}">
        <p14:creationId xmlns:p14="http://schemas.microsoft.com/office/powerpoint/2010/main" val="4244542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7DD87-6246-4579-8990-0866A53829C7}"/>
              </a:ext>
            </a:extLst>
          </p:cNvPr>
          <p:cNvSpPr>
            <a:spLocks noGrp="1"/>
          </p:cNvSpPr>
          <p:nvPr>
            <p:ph type="title"/>
          </p:nvPr>
        </p:nvSpPr>
        <p:spPr/>
        <p:txBody>
          <a:bodyPr/>
          <a:lstStyle/>
          <a:p>
            <a:r>
              <a:rPr lang="en-US" dirty="0"/>
              <a:t>Semi-structured problem</a:t>
            </a:r>
          </a:p>
        </p:txBody>
      </p:sp>
      <p:sp>
        <p:nvSpPr>
          <p:cNvPr id="3" name="Content Placeholder 2">
            <a:extLst>
              <a:ext uri="{FF2B5EF4-FFF2-40B4-BE49-F238E27FC236}">
                <a16:creationId xmlns:a16="http://schemas.microsoft.com/office/drawing/2014/main" id="{9543BB6A-986A-4C27-941B-BE08DB447AC3}"/>
              </a:ext>
            </a:extLst>
          </p:cNvPr>
          <p:cNvSpPr>
            <a:spLocks noGrp="1"/>
          </p:cNvSpPr>
          <p:nvPr>
            <p:ph idx="1"/>
          </p:nvPr>
        </p:nvSpPr>
        <p:spPr/>
        <p:txBody>
          <a:bodyPr/>
          <a:lstStyle/>
          <a:p>
            <a:r>
              <a:rPr lang="en-US" dirty="0"/>
              <a:t>Semi-structured problem: It is the problem that is neither fully structured nor unstructured.</a:t>
            </a:r>
          </a:p>
          <a:p>
            <a:r>
              <a:rPr lang="en-US" dirty="0"/>
              <a:t>People face semi-structured problems almost everyday in many different industries.</a:t>
            </a:r>
          </a:p>
          <a:p>
            <a:r>
              <a:rPr lang="en-US" dirty="0"/>
              <a:t>The goal is to select the one alternative that will bring the best outcome.</a:t>
            </a:r>
          </a:p>
        </p:txBody>
      </p:sp>
    </p:spTree>
    <p:extLst>
      <p:ext uri="{BB962C8B-B14F-4D97-AF65-F5344CB8AC3E}">
        <p14:creationId xmlns:p14="http://schemas.microsoft.com/office/powerpoint/2010/main" val="1183616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ABCAE3-64FC-4149-819F-2C1812824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a:extLst>
              <a:ext uri="{FF2B5EF4-FFF2-40B4-BE49-F238E27FC236}">
                <a16:creationId xmlns:a16="http://schemas.microsoft.com/office/drawing/2014/main" id="{012FDCFE-9AD2-4D8A-8CBF-B3AA37EBF6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3" name="Straight Connector 12">
            <a:extLst>
              <a:ext uri="{FF2B5EF4-FFF2-40B4-BE49-F238E27FC236}">
                <a16:creationId xmlns:a16="http://schemas.microsoft.com/office/drawing/2014/main" id="{FBD463FC-4CA8-4FF4-85A3-AF9F4B98D2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ECF35C3-8B44-4F4B-BD25-4C01823DB2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7" name="Rectangle 16">
            <a:extLst>
              <a:ext uri="{FF2B5EF4-FFF2-40B4-BE49-F238E27FC236}">
                <a16:creationId xmlns:a16="http://schemas.microsoft.com/office/drawing/2014/main" id="{CE2313CB-AD5A-4ABF-8017-2F3888D07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DE009D9-E9CB-4EBB-A0C6-C345F8495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BD2FE5D5-E868-42B2-8B5D-AFE8DAE4D8B7}"/>
              </a:ext>
            </a:extLst>
          </p:cNvPr>
          <p:cNvSpPr>
            <a:spLocks noGrp="1"/>
          </p:cNvSpPr>
          <p:nvPr>
            <p:ph type="title"/>
          </p:nvPr>
        </p:nvSpPr>
        <p:spPr>
          <a:xfrm>
            <a:off x="1776729" y="4459039"/>
            <a:ext cx="8643011" cy="551528"/>
          </a:xfrm>
        </p:spPr>
        <p:txBody>
          <a:bodyPr vert="horz" lIns="91440" tIns="45720" rIns="91440" bIns="0" rtlCol="0" anchor="b">
            <a:normAutofit/>
          </a:bodyPr>
          <a:lstStyle/>
          <a:p>
            <a:r>
              <a:rPr lang="en-US" sz="3600" b="0" i="0" kern="1200" cap="all" dirty="0">
                <a:solidFill>
                  <a:schemeClr val="tx1"/>
                </a:solidFill>
                <a:effectLst/>
                <a:latin typeface="+mj-lt"/>
                <a:ea typeface="+mj-ea"/>
                <a:cs typeface="+mj-cs"/>
              </a:rPr>
              <a:t>Examples of problems</a:t>
            </a:r>
          </a:p>
        </p:txBody>
      </p:sp>
      <p:grpSp>
        <p:nvGrpSpPr>
          <p:cNvPr id="21" name="Group 20">
            <a:extLst>
              <a:ext uri="{FF2B5EF4-FFF2-40B4-BE49-F238E27FC236}">
                <a16:creationId xmlns:a16="http://schemas.microsoft.com/office/drawing/2014/main" id="{230FFF44-4B6D-47A3-8EF6-EC72DA2A7FF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45672" y="323838"/>
            <a:ext cx="9299965" cy="3652791"/>
            <a:chOff x="1445672" y="323838"/>
            <a:chExt cx="9299965" cy="3652791"/>
          </a:xfrm>
        </p:grpSpPr>
        <p:sp>
          <p:nvSpPr>
            <p:cNvPr id="22" name="Rectangle 21">
              <a:extLst>
                <a:ext uri="{FF2B5EF4-FFF2-40B4-BE49-F238E27FC236}">
                  <a16:creationId xmlns:a16="http://schemas.microsoft.com/office/drawing/2014/main" id="{02C9BEEC-0281-408B-840C-9C73B781A9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45672" y="323838"/>
              <a:ext cx="9299965" cy="365279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A308C4D-7B09-4FA1-B1F7-77E5C3FDF5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8238" y="647445"/>
              <a:ext cx="8673013" cy="3002215"/>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EC547D0E-8A87-4725-8224-311D6A772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13410" y="806495"/>
            <a:ext cx="8347608" cy="2678774"/>
          </a:xfrm>
          <a:prstGeom prst="rect">
            <a:avLst/>
          </a:prstGeom>
          <a:solidFill>
            <a:schemeClr val="bg1"/>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98D184EC-D877-43A4-A293-BBB388381831}"/>
              </a:ext>
            </a:extLst>
          </p:cNvPr>
          <p:cNvPicPr>
            <a:picLocks noGrp="1" noChangeAspect="1"/>
          </p:cNvPicPr>
          <p:nvPr>
            <p:ph idx="1"/>
          </p:nvPr>
        </p:nvPicPr>
        <p:blipFill>
          <a:blip r:embed="rId3"/>
          <a:stretch>
            <a:fillRect/>
          </a:stretch>
        </p:blipFill>
        <p:spPr>
          <a:xfrm>
            <a:off x="2079933" y="1286130"/>
            <a:ext cx="8020655" cy="1724440"/>
          </a:xfrm>
          <a:prstGeom prst="rect">
            <a:avLst/>
          </a:prstGeom>
        </p:spPr>
      </p:pic>
      <p:cxnSp>
        <p:nvCxnSpPr>
          <p:cNvPr id="27" name="Straight Connector 26">
            <a:extLst>
              <a:ext uri="{FF2B5EF4-FFF2-40B4-BE49-F238E27FC236}">
                <a16:creationId xmlns:a16="http://schemas.microsoft.com/office/drawing/2014/main" id="{3E5C3848-5A58-4B84-AFBB-E7D9B99EB1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76728" y="5027185"/>
            <a:ext cx="8643011"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29" name="Picture 28">
            <a:extLst>
              <a:ext uri="{FF2B5EF4-FFF2-40B4-BE49-F238E27FC236}">
                <a16:creationId xmlns:a16="http://schemas.microsoft.com/office/drawing/2014/main" id="{3A580E99-2B1B-4372-A707-20312A9403A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1" name="Straight Connector 30">
            <a:extLst>
              <a:ext uri="{FF2B5EF4-FFF2-40B4-BE49-F238E27FC236}">
                <a16:creationId xmlns:a16="http://schemas.microsoft.com/office/drawing/2014/main" id="{63B4A4AA-0179-4AB7-8EED-031600A724D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925"/>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6FA3DA4731D214AAB25C79EA7D071DF" ma:contentTypeVersion="4" ma:contentTypeDescription="Create a new document." ma:contentTypeScope="" ma:versionID="4e9bdd69f75c7cc04936d07e98a11f86">
  <xsd:schema xmlns:xsd="http://www.w3.org/2001/XMLSchema" xmlns:xs="http://www.w3.org/2001/XMLSchema" xmlns:p="http://schemas.microsoft.com/office/2006/metadata/properties" xmlns:ns2="2a3a9169-c79a-4aa8-9500-e1da1d14ad9e" targetNamespace="http://schemas.microsoft.com/office/2006/metadata/properties" ma:root="true" ma:fieldsID="c78f06ee7308bcb51ddeddbb757357ed" ns2:_="">
    <xsd:import namespace="2a3a9169-c79a-4aa8-9500-e1da1d14ad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3a9169-c79a-4aa8-9500-e1da1d14ad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5FF52C-C708-4F06-AF15-FE14A3E6DAF7}">
  <ds:schemaRefs>
    <ds:schemaRef ds:uri="http://schemas.microsoft.com/sharepoint/v3/contenttype/forms"/>
  </ds:schemaRefs>
</ds:datastoreItem>
</file>

<file path=customXml/itemProps2.xml><?xml version="1.0" encoding="utf-8"?>
<ds:datastoreItem xmlns:ds="http://schemas.openxmlformats.org/officeDocument/2006/customXml" ds:itemID="{045FB840-D1CE-45FE-B84A-A4637591404C}">
  <ds:schemaRef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elements/1.1/"/>
    <ds:schemaRef ds:uri="http://purl.org/dc/terms/"/>
    <ds:schemaRef ds:uri="http://schemas.microsoft.com/office/infopath/2007/PartnerControls"/>
    <ds:schemaRef ds:uri="2a3a9169-c79a-4aa8-9500-e1da1d14ad9e"/>
    <ds:schemaRef ds:uri="http://purl.org/dc/dcmitype/"/>
  </ds:schemaRefs>
</ds:datastoreItem>
</file>

<file path=customXml/itemProps3.xml><?xml version="1.0" encoding="utf-8"?>
<ds:datastoreItem xmlns:ds="http://schemas.openxmlformats.org/officeDocument/2006/customXml" ds:itemID="{2591A663-CE86-4304-A601-AB6A01BCA0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3a9169-c79a-4aa8-9500-e1da1d14ad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TotalTime>
  <Words>829</Words>
  <Application>Microsoft Office PowerPoint</Application>
  <PresentationFormat>Widescreen</PresentationFormat>
  <Paragraphs>106</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Gill Sans MT</vt:lpstr>
      <vt:lpstr>Wingdings</vt:lpstr>
      <vt:lpstr>Gallery</vt:lpstr>
      <vt:lpstr>Chapter 7</vt:lpstr>
      <vt:lpstr>Chapter objectives</vt:lpstr>
      <vt:lpstr>The decision making process</vt:lpstr>
      <vt:lpstr>The decision making process</vt:lpstr>
      <vt:lpstr>The three phases of decision making</vt:lpstr>
      <vt:lpstr>Structured problem</vt:lpstr>
      <vt:lpstr>Unstructured problem</vt:lpstr>
      <vt:lpstr>Semi-structured problem</vt:lpstr>
      <vt:lpstr>Examples of problems</vt:lpstr>
      <vt:lpstr>Decision support systems</vt:lpstr>
      <vt:lpstr>Decision support systems</vt:lpstr>
      <vt:lpstr>Interactive module</vt:lpstr>
      <vt:lpstr>Data management module</vt:lpstr>
      <vt:lpstr>Model management module</vt:lpstr>
      <vt:lpstr>DECISION SUPPORT SYSTEMS in Action</vt:lpstr>
      <vt:lpstr>Expert systems</vt:lpstr>
      <vt:lpstr>Artificial intelligence</vt:lpstr>
      <vt:lpstr>Expert systems in action</vt:lpstr>
      <vt:lpstr>Business analytics and intelligence</vt:lpstr>
      <vt:lpstr>Process of developing bi</vt:lpstr>
      <vt:lpstr>Acquiring</vt:lpstr>
      <vt:lpstr>Analyzing</vt:lpstr>
      <vt:lpstr>Publishing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creator>yaquan xu</dc:creator>
  <cp:lastModifiedBy>yaquan xu</cp:lastModifiedBy>
  <cp:revision>1</cp:revision>
  <dcterms:created xsi:type="dcterms:W3CDTF">2019-10-28T01:55:14Z</dcterms:created>
  <dcterms:modified xsi:type="dcterms:W3CDTF">2019-10-28T02:34:54Z</dcterms:modified>
</cp:coreProperties>
</file>