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7" r:id="rId6"/>
    <p:sldId id="258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3" r:id="rId15"/>
    <p:sldId id="284" r:id="rId16"/>
    <p:sldId id="279" r:id="rId17"/>
    <p:sldId id="280" r:id="rId18"/>
    <p:sldId id="281" r:id="rId19"/>
    <p:sldId id="28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1E265E-400B-4923-A334-957D6472CA67}" v="9" dt="2019-09-04T02:56:44.2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6" d="100"/>
          <a:sy n="146" d="100"/>
        </p:scale>
        <p:origin x="104" y="2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hushri Banerjee" userId="S::mbanerje@ggc.edu::9118fb8e-2cf6-4bd9-adc5-89ba99af8ce6" providerId="AD" clId="Web-{87F1C0ED-3192-0959-07F7-18AA0058E4DD}"/>
    <pc:docChg chg="modSld">
      <pc:chgData name="Madhushri Banerjee" userId="S::mbanerje@ggc.edu::9118fb8e-2cf6-4bd9-adc5-89ba99af8ce6" providerId="AD" clId="Web-{87F1C0ED-3192-0959-07F7-18AA0058E4DD}" dt="2019-08-28T20:00:51.392" v="3" actId="20577"/>
      <pc:docMkLst>
        <pc:docMk/>
      </pc:docMkLst>
      <pc:sldChg chg="modSp">
        <pc:chgData name="Madhushri Banerjee" userId="S::mbanerje@ggc.edu::9118fb8e-2cf6-4bd9-adc5-89ba99af8ce6" providerId="AD" clId="Web-{87F1C0ED-3192-0959-07F7-18AA0058E4DD}" dt="2019-08-28T20:00:51.392" v="2" actId="20577"/>
        <pc:sldMkLst>
          <pc:docMk/>
          <pc:sldMk cId="127803648" sldId="258"/>
        </pc:sldMkLst>
        <pc:spChg chg="mod">
          <ac:chgData name="Madhushri Banerjee" userId="S::mbanerje@ggc.edu::9118fb8e-2cf6-4bd9-adc5-89ba99af8ce6" providerId="AD" clId="Web-{87F1C0ED-3192-0959-07F7-18AA0058E4DD}" dt="2019-08-28T20:00:51.392" v="2" actId="20577"/>
          <ac:spMkLst>
            <pc:docMk/>
            <pc:sldMk cId="127803648" sldId="258"/>
            <ac:spMk id="3" creationId="{8F0E5DB9-4CA0-4886-AEC8-A2B09C190776}"/>
          </ac:spMkLst>
        </pc:spChg>
      </pc:sldChg>
    </pc:docChg>
  </pc:docChgLst>
  <pc:docChgLst>
    <pc:chgData name="Yaquan Xu" userId="a551f445-75e5-4981-ab26-a08873009db4" providerId="ADAL" clId="{AA1E265E-400B-4923-A334-957D6472CA67}"/>
    <pc:docChg chg="custSel mod addSld modSld">
      <pc:chgData name="Yaquan Xu" userId="a551f445-75e5-4981-ab26-a08873009db4" providerId="ADAL" clId="{AA1E265E-400B-4923-A334-957D6472CA67}" dt="2019-09-04T02:56:49.826" v="99" actId="26606"/>
      <pc:docMkLst>
        <pc:docMk/>
      </pc:docMkLst>
      <pc:sldChg chg="modSp">
        <pc:chgData name="Yaquan Xu" userId="a551f445-75e5-4981-ab26-a08873009db4" providerId="ADAL" clId="{AA1E265E-400B-4923-A334-957D6472CA67}" dt="2019-09-04T02:47:36.238" v="2" actId="14100"/>
        <pc:sldMkLst>
          <pc:docMk/>
          <pc:sldMk cId="207719025" sldId="273"/>
        </pc:sldMkLst>
        <pc:graphicFrameChg chg="mod">
          <ac:chgData name="Yaquan Xu" userId="a551f445-75e5-4981-ab26-a08873009db4" providerId="ADAL" clId="{AA1E265E-400B-4923-A334-957D6472CA67}" dt="2019-09-04T02:47:36.238" v="2" actId="14100"/>
          <ac:graphicFrameMkLst>
            <pc:docMk/>
            <pc:sldMk cId="207719025" sldId="273"/>
            <ac:graphicFrameMk id="5" creationId="{495794E5-DC7D-4AE4-87AF-EAD2064898CA}"/>
          </ac:graphicFrameMkLst>
        </pc:graphicFrameChg>
      </pc:sldChg>
      <pc:sldChg chg="addSp modSp add mod setBg">
        <pc:chgData name="Yaquan Xu" userId="a551f445-75e5-4981-ab26-a08873009db4" providerId="ADAL" clId="{AA1E265E-400B-4923-A334-957D6472CA67}" dt="2019-09-04T02:55:26.515" v="67" actId="20577"/>
        <pc:sldMkLst>
          <pc:docMk/>
          <pc:sldMk cId="4007988427" sldId="283"/>
        </pc:sldMkLst>
        <pc:spChg chg="mod">
          <ac:chgData name="Yaquan Xu" userId="a551f445-75e5-4981-ab26-a08873009db4" providerId="ADAL" clId="{AA1E265E-400B-4923-A334-957D6472CA67}" dt="2019-09-04T02:55:01.440" v="62" actId="26606"/>
          <ac:spMkLst>
            <pc:docMk/>
            <pc:sldMk cId="4007988427" sldId="283"/>
            <ac:spMk id="2" creationId="{79768874-5AF5-486C-8FD7-B03AE2E43437}"/>
          </ac:spMkLst>
        </pc:spChg>
        <pc:spChg chg="mod">
          <ac:chgData name="Yaquan Xu" userId="a551f445-75e5-4981-ab26-a08873009db4" providerId="ADAL" clId="{AA1E265E-400B-4923-A334-957D6472CA67}" dt="2019-09-04T02:55:26.515" v="67" actId="20577"/>
          <ac:spMkLst>
            <pc:docMk/>
            <pc:sldMk cId="4007988427" sldId="283"/>
            <ac:spMk id="3" creationId="{34881E94-E691-400B-AE5A-10CABCDDC666}"/>
          </ac:spMkLst>
        </pc:spChg>
        <pc:spChg chg="add">
          <ac:chgData name="Yaquan Xu" userId="a551f445-75e5-4981-ab26-a08873009db4" providerId="ADAL" clId="{AA1E265E-400B-4923-A334-957D6472CA67}" dt="2019-09-04T02:55:01.440" v="62" actId="26606"/>
          <ac:spMkLst>
            <pc:docMk/>
            <pc:sldMk cId="4007988427" sldId="283"/>
            <ac:spMk id="9" creationId="{3193BA5C-B8F3-4972-BA54-014C48FAFA42}"/>
          </ac:spMkLst>
        </pc:spChg>
        <pc:spChg chg="add">
          <ac:chgData name="Yaquan Xu" userId="a551f445-75e5-4981-ab26-a08873009db4" providerId="ADAL" clId="{AA1E265E-400B-4923-A334-957D6472CA67}" dt="2019-09-04T02:55:01.440" v="62" actId="26606"/>
          <ac:spMkLst>
            <pc:docMk/>
            <pc:sldMk cId="4007988427" sldId="283"/>
            <ac:spMk id="13" creationId="{05B93327-222A-4DAC-9163-371BF44CDB0C}"/>
          </ac:spMkLst>
        </pc:spChg>
        <pc:spChg chg="add">
          <ac:chgData name="Yaquan Xu" userId="a551f445-75e5-4981-ab26-a08873009db4" providerId="ADAL" clId="{AA1E265E-400B-4923-A334-957D6472CA67}" dt="2019-09-04T02:55:01.440" v="62" actId="26606"/>
          <ac:spMkLst>
            <pc:docMk/>
            <pc:sldMk cId="4007988427" sldId="283"/>
            <ac:spMk id="19" creationId="{56388820-A63D-463C-9DBC-060A5ABE33B6}"/>
          </ac:spMkLst>
        </pc:spChg>
        <pc:grpChg chg="add">
          <ac:chgData name="Yaquan Xu" userId="a551f445-75e5-4981-ab26-a08873009db4" providerId="ADAL" clId="{AA1E265E-400B-4923-A334-957D6472CA67}" dt="2019-09-04T02:55:01.440" v="62" actId="26606"/>
          <ac:grpSpMkLst>
            <pc:docMk/>
            <pc:sldMk cId="4007988427" sldId="283"/>
            <ac:grpSpMk id="15" creationId="{14EE34E3-F117-4487-8ACF-33DA65FA11B3}"/>
          </ac:grpSpMkLst>
        </pc:grpChg>
        <pc:picChg chg="add mod">
          <ac:chgData name="Yaquan Xu" userId="a551f445-75e5-4981-ab26-a08873009db4" providerId="ADAL" clId="{AA1E265E-400B-4923-A334-957D6472CA67}" dt="2019-09-04T02:55:01.440" v="62" actId="26606"/>
          <ac:picMkLst>
            <pc:docMk/>
            <pc:sldMk cId="4007988427" sldId="283"/>
            <ac:picMk id="4" creationId="{B2908FCE-6420-4C50-9FDF-BA8358CE0E89}"/>
          </ac:picMkLst>
        </pc:picChg>
        <pc:picChg chg="add">
          <ac:chgData name="Yaquan Xu" userId="a551f445-75e5-4981-ab26-a08873009db4" providerId="ADAL" clId="{AA1E265E-400B-4923-A334-957D6472CA67}" dt="2019-09-04T02:55:01.440" v="62" actId="26606"/>
          <ac:picMkLst>
            <pc:docMk/>
            <pc:sldMk cId="4007988427" sldId="283"/>
            <ac:picMk id="21" creationId="{C04ED70F-D6FD-4EB1-A171-D30F885FE73E}"/>
          </ac:picMkLst>
        </pc:picChg>
        <pc:cxnChg chg="add">
          <ac:chgData name="Yaquan Xu" userId="a551f445-75e5-4981-ab26-a08873009db4" providerId="ADAL" clId="{AA1E265E-400B-4923-A334-957D6472CA67}" dt="2019-09-04T02:55:01.440" v="62" actId="26606"/>
          <ac:cxnSpMkLst>
            <pc:docMk/>
            <pc:sldMk cId="4007988427" sldId="283"/>
            <ac:cxnSpMk id="11" creationId="{D7162BAB-C25E-4CE9-B87C-F118DC7E7C22}"/>
          </ac:cxnSpMkLst>
        </pc:cxnChg>
        <pc:cxnChg chg="add">
          <ac:chgData name="Yaquan Xu" userId="a551f445-75e5-4981-ab26-a08873009db4" providerId="ADAL" clId="{AA1E265E-400B-4923-A334-957D6472CA67}" dt="2019-09-04T02:55:01.440" v="62" actId="26606"/>
          <ac:cxnSpMkLst>
            <pc:docMk/>
            <pc:sldMk cId="4007988427" sldId="283"/>
            <ac:cxnSpMk id="23" creationId="{DA26CAE9-74C4-4EDD-8A80-77F79EAA86F4}"/>
          </ac:cxnSpMkLst>
        </pc:cxnChg>
      </pc:sldChg>
      <pc:sldChg chg="addSp delSp modSp add">
        <pc:chgData name="Yaquan Xu" userId="a551f445-75e5-4981-ab26-a08873009db4" providerId="ADAL" clId="{AA1E265E-400B-4923-A334-957D6472CA67}" dt="2019-09-04T02:56:49.826" v="99" actId="26606"/>
        <pc:sldMkLst>
          <pc:docMk/>
          <pc:sldMk cId="729871597" sldId="284"/>
        </pc:sldMkLst>
        <pc:spChg chg="mod">
          <ac:chgData name="Yaquan Xu" userId="a551f445-75e5-4981-ab26-a08873009db4" providerId="ADAL" clId="{AA1E265E-400B-4923-A334-957D6472CA67}" dt="2019-09-04T02:56:49.826" v="99" actId="26606"/>
          <ac:spMkLst>
            <pc:docMk/>
            <pc:sldMk cId="729871597" sldId="284"/>
            <ac:spMk id="2" creationId="{79768874-5AF5-486C-8FD7-B03AE2E43437}"/>
          </ac:spMkLst>
        </pc:spChg>
        <pc:spChg chg="mod ord">
          <ac:chgData name="Yaquan Xu" userId="a551f445-75e5-4981-ab26-a08873009db4" providerId="ADAL" clId="{AA1E265E-400B-4923-A334-957D6472CA67}" dt="2019-09-04T02:56:49.826" v="99" actId="26606"/>
          <ac:spMkLst>
            <pc:docMk/>
            <pc:sldMk cId="729871597" sldId="284"/>
            <ac:spMk id="3" creationId="{34881E94-E691-400B-AE5A-10CABCDDC666}"/>
          </ac:spMkLst>
        </pc:spChg>
        <pc:spChg chg="del">
          <ac:chgData name="Yaquan Xu" userId="a551f445-75e5-4981-ab26-a08873009db4" providerId="ADAL" clId="{AA1E265E-400B-4923-A334-957D6472CA67}" dt="2019-09-04T02:56:49.826" v="99" actId="26606"/>
          <ac:spMkLst>
            <pc:docMk/>
            <pc:sldMk cId="729871597" sldId="284"/>
            <ac:spMk id="9" creationId="{3193BA5C-B8F3-4972-BA54-014C48FAFA42}"/>
          </ac:spMkLst>
        </pc:spChg>
        <pc:spChg chg="del">
          <ac:chgData name="Yaquan Xu" userId="a551f445-75e5-4981-ab26-a08873009db4" providerId="ADAL" clId="{AA1E265E-400B-4923-A334-957D6472CA67}" dt="2019-09-04T02:56:49.826" v="99" actId="26606"/>
          <ac:spMkLst>
            <pc:docMk/>
            <pc:sldMk cId="729871597" sldId="284"/>
            <ac:spMk id="13" creationId="{05B93327-222A-4DAC-9163-371BF44CDB0C}"/>
          </ac:spMkLst>
        </pc:spChg>
        <pc:spChg chg="del">
          <ac:chgData name="Yaquan Xu" userId="a551f445-75e5-4981-ab26-a08873009db4" providerId="ADAL" clId="{AA1E265E-400B-4923-A334-957D6472CA67}" dt="2019-09-04T02:56:49.826" v="99" actId="26606"/>
          <ac:spMkLst>
            <pc:docMk/>
            <pc:sldMk cId="729871597" sldId="284"/>
            <ac:spMk id="19" creationId="{56388820-A63D-463C-9DBC-060A5ABE33B6}"/>
          </ac:spMkLst>
        </pc:spChg>
        <pc:spChg chg="add">
          <ac:chgData name="Yaquan Xu" userId="a551f445-75e5-4981-ab26-a08873009db4" providerId="ADAL" clId="{AA1E265E-400B-4923-A334-957D6472CA67}" dt="2019-09-04T02:56:49.826" v="99" actId="26606"/>
          <ac:spMkLst>
            <pc:docMk/>
            <pc:sldMk cId="729871597" sldId="284"/>
            <ac:spMk id="28" creationId="{5BB14454-D00C-4958-BB39-F5F9F3ACD499}"/>
          </ac:spMkLst>
        </pc:spChg>
        <pc:spChg chg="add">
          <ac:chgData name="Yaquan Xu" userId="a551f445-75e5-4981-ab26-a08873009db4" providerId="ADAL" clId="{AA1E265E-400B-4923-A334-957D6472CA67}" dt="2019-09-04T02:56:49.826" v="99" actId="26606"/>
          <ac:spMkLst>
            <pc:docMk/>
            <pc:sldMk cId="729871597" sldId="284"/>
            <ac:spMk id="32" creationId="{A1084370-0E70-4003-9787-3490FCC20E13}"/>
          </ac:spMkLst>
        </pc:spChg>
        <pc:grpChg chg="del">
          <ac:chgData name="Yaquan Xu" userId="a551f445-75e5-4981-ab26-a08873009db4" providerId="ADAL" clId="{AA1E265E-400B-4923-A334-957D6472CA67}" dt="2019-09-04T02:56:49.826" v="99" actId="26606"/>
          <ac:grpSpMkLst>
            <pc:docMk/>
            <pc:sldMk cId="729871597" sldId="284"/>
            <ac:grpSpMk id="15" creationId="{14EE34E3-F117-4487-8ACF-33DA65FA11B3}"/>
          </ac:grpSpMkLst>
        </pc:grpChg>
        <pc:grpChg chg="add">
          <ac:chgData name="Yaquan Xu" userId="a551f445-75e5-4981-ab26-a08873009db4" providerId="ADAL" clId="{AA1E265E-400B-4923-A334-957D6472CA67}" dt="2019-09-04T02:56:49.826" v="99" actId="26606"/>
          <ac:grpSpMkLst>
            <pc:docMk/>
            <pc:sldMk cId="729871597" sldId="284"/>
            <ac:grpSpMk id="34" creationId="{2B7C66D2-22E8-4E8F-829B-050BFA7C86C5}"/>
          </ac:grpSpMkLst>
        </pc:grpChg>
        <pc:picChg chg="del">
          <ac:chgData name="Yaquan Xu" userId="a551f445-75e5-4981-ab26-a08873009db4" providerId="ADAL" clId="{AA1E265E-400B-4923-A334-957D6472CA67}" dt="2019-09-04T02:56:23.265" v="96" actId="478"/>
          <ac:picMkLst>
            <pc:docMk/>
            <pc:sldMk cId="729871597" sldId="284"/>
            <ac:picMk id="4" creationId="{B2908FCE-6420-4C50-9FDF-BA8358CE0E89}"/>
          </ac:picMkLst>
        </pc:picChg>
        <pc:picChg chg="add mod">
          <ac:chgData name="Yaquan Xu" userId="a551f445-75e5-4981-ab26-a08873009db4" providerId="ADAL" clId="{AA1E265E-400B-4923-A334-957D6472CA67}" dt="2019-09-04T02:56:49.826" v="99" actId="26606"/>
          <ac:picMkLst>
            <pc:docMk/>
            <pc:sldMk cId="729871597" sldId="284"/>
            <ac:picMk id="5" creationId="{1ED85795-D440-490E-91D7-D048E5C20C66}"/>
          </ac:picMkLst>
        </pc:picChg>
        <pc:picChg chg="del">
          <ac:chgData name="Yaquan Xu" userId="a551f445-75e5-4981-ab26-a08873009db4" providerId="ADAL" clId="{AA1E265E-400B-4923-A334-957D6472CA67}" dt="2019-09-04T02:56:49.826" v="99" actId="26606"/>
          <ac:picMkLst>
            <pc:docMk/>
            <pc:sldMk cId="729871597" sldId="284"/>
            <ac:picMk id="21" creationId="{C04ED70F-D6FD-4EB1-A171-D30F885FE73E}"/>
          </ac:picMkLst>
        </pc:picChg>
        <pc:picChg chg="add">
          <ac:chgData name="Yaquan Xu" userId="a551f445-75e5-4981-ab26-a08873009db4" providerId="ADAL" clId="{AA1E265E-400B-4923-A334-957D6472CA67}" dt="2019-09-04T02:56:49.826" v="99" actId="26606"/>
          <ac:picMkLst>
            <pc:docMk/>
            <pc:sldMk cId="729871597" sldId="284"/>
            <ac:picMk id="38" creationId="{3635D2BC-4EDA-4A3E-83BF-035608099BD5}"/>
          </ac:picMkLst>
        </pc:picChg>
        <pc:cxnChg chg="del">
          <ac:chgData name="Yaquan Xu" userId="a551f445-75e5-4981-ab26-a08873009db4" providerId="ADAL" clId="{AA1E265E-400B-4923-A334-957D6472CA67}" dt="2019-09-04T02:56:49.826" v="99" actId="26606"/>
          <ac:cxnSpMkLst>
            <pc:docMk/>
            <pc:sldMk cId="729871597" sldId="284"/>
            <ac:cxnSpMk id="11" creationId="{D7162BAB-C25E-4CE9-B87C-F118DC7E7C22}"/>
          </ac:cxnSpMkLst>
        </pc:cxnChg>
        <pc:cxnChg chg="del">
          <ac:chgData name="Yaquan Xu" userId="a551f445-75e5-4981-ab26-a08873009db4" providerId="ADAL" clId="{AA1E265E-400B-4923-A334-957D6472CA67}" dt="2019-09-04T02:56:49.826" v="99" actId="26606"/>
          <ac:cxnSpMkLst>
            <pc:docMk/>
            <pc:sldMk cId="729871597" sldId="284"/>
            <ac:cxnSpMk id="23" creationId="{DA26CAE9-74C4-4EDD-8A80-77F79EAA86F4}"/>
          </ac:cxnSpMkLst>
        </pc:cxnChg>
        <pc:cxnChg chg="add">
          <ac:chgData name="Yaquan Xu" userId="a551f445-75e5-4981-ab26-a08873009db4" providerId="ADAL" clId="{AA1E265E-400B-4923-A334-957D6472CA67}" dt="2019-09-04T02:56:49.826" v="99" actId="26606"/>
          <ac:cxnSpMkLst>
            <pc:docMk/>
            <pc:sldMk cId="729871597" sldId="284"/>
            <ac:cxnSpMk id="30" creationId="{28A657A7-C4E5-425B-98FA-BB817FF7BFB0}"/>
          </ac:cxnSpMkLst>
        </pc:cxnChg>
        <pc:cxnChg chg="add">
          <ac:chgData name="Yaquan Xu" userId="a551f445-75e5-4981-ab26-a08873009db4" providerId="ADAL" clId="{AA1E265E-400B-4923-A334-957D6472CA67}" dt="2019-09-04T02:56:49.826" v="99" actId="26606"/>
          <ac:cxnSpMkLst>
            <pc:docMk/>
            <pc:sldMk cId="729871597" sldId="284"/>
            <ac:cxnSpMk id="40" creationId="{A3C86EB9-7FA9-42F7-B348-A7FD17436A94}"/>
          </ac:cxnSpMkLst>
        </pc:cxn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svg"/><Relationship Id="rId1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09A0AE-DBB1-4847-B9E0-37FD60174C82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07C3753B-EBDC-4A51-B573-53D41A42ECA6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Internet</a:t>
          </a:r>
        </a:p>
      </dgm:t>
    </dgm:pt>
    <dgm:pt modelId="{6AADAC4A-14A5-4149-A803-583B111B4DDC}" type="parTrans" cxnId="{686AE614-5E5E-4024-BDDB-40EBDB09F2A2}">
      <dgm:prSet/>
      <dgm:spPr/>
      <dgm:t>
        <a:bodyPr/>
        <a:lstStyle/>
        <a:p>
          <a:endParaRPr lang="en-US"/>
        </a:p>
      </dgm:t>
    </dgm:pt>
    <dgm:pt modelId="{49B07BC8-1F0F-4152-ACFD-6BD62A1B3FD2}" type="sibTrans" cxnId="{686AE614-5E5E-4024-BDDB-40EBDB09F2A2}">
      <dgm:prSet/>
      <dgm:spPr/>
      <dgm:t>
        <a:bodyPr/>
        <a:lstStyle/>
        <a:p>
          <a:endParaRPr lang="en-US"/>
        </a:p>
      </dgm:t>
    </dgm:pt>
    <dgm:pt modelId="{30502718-DF74-4C12-823C-6B547D3359E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aseline="0"/>
            <a:t>The largest public network in the world, it is the interconnected network of millions of networks and billions of computers</a:t>
          </a:r>
          <a:endParaRPr lang="en-US"/>
        </a:p>
      </dgm:t>
    </dgm:pt>
    <dgm:pt modelId="{76ACC398-1863-429D-B8D3-278C6C2B8B09}" type="parTrans" cxnId="{23C0CFEF-619C-4E90-98D4-DE8F973D575C}">
      <dgm:prSet/>
      <dgm:spPr/>
      <dgm:t>
        <a:bodyPr/>
        <a:lstStyle/>
        <a:p>
          <a:endParaRPr lang="en-US"/>
        </a:p>
      </dgm:t>
    </dgm:pt>
    <dgm:pt modelId="{51168965-34E0-46A6-BC6B-92AA7A0F3DF7}" type="sibTrans" cxnId="{23C0CFEF-619C-4E90-98D4-DE8F973D575C}">
      <dgm:prSet/>
      <dgm:spPr/>
      <dgm:t>
        <a:bodyPr/>
        <a:lstStyle/>
        <a:p>
          <a:endParaRPr lang="en-US"/>
        </a:p>
      </dgm:t>
    </dgm:pt>
    <dgm:pt modelId="{1E395B0F-DB0E-4E28-8A23-831D98480A8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aseline="0"/>
            <a:t>The network links individuals, government, educational institutions, and businesses</a:t>
          </a:r>
          <a:endParaRPr lang="en-US"/>
        </a:p>
      </dgm:t>
    </dgm:pt>
    <dgm:pt modelId="{42E6C8A8-6709-4C47-97A1-64F9DC2486CA}" type="parTrans" cxnId="{165C3299-AA1B-4E77-ADEB-C933A03134F4}">
      <dgm:prSet/>
      <dgm:spPr/>
      <dgm:t>
        <a:bodyPr/>
        <a:lstStyle/>
        <a:p>
          <a:endParaRPr lang="en-US"/>
        </a:p>
      </dgm:t>
    </dgm:pt>
    <dgm:pt modelId="{65475869-D0C3-4ABA-B5E5-76F4E75E4F0A}" type="sibTrans" cxnId="{165C3299-AA1B-4E77-ADEB-C933A03134F4}">
      <dgm:prSet/>
      <dgm:spPr/>
      <dgm:t>
        <a:bodyPr/>
        <a:lstStyle/>
        <a:p>
          <a:endParaRPr lang="en-US"/>
        </a:p>
      </dgm:t>
    </dgm:pt>
    <dgm:pt modelId="{0ECEE1A6-AD80-45CA-A7D4-76FBF1E790B2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Internet applications</a:t>
          </a:r>
        </a:p>
      </dgm:t>
    </dgm:pt>
    <dgm:pt modelId="{4626A2E9-111C-4FAB-8A0D-1645DECE6130}" type="parTrans" cxnId="{F5E457BA-4B9E-40C2-A6AD-D1594EBA9583}">
      <dgm:prSet/>
      <dgm:spPr/>
      <dgm:t>
        <a:bodyPr/>
        <a:lstStyle/>
        <a:p>
          <a:endParaRPr lang="en-US"/>
        </a:p>
      </dgm:t>
    </dgm:pt>
    <dgm:pt modelId="{A4B2873F-62DB-403F-81C3-6D3D2CD81402}" type="sibTrans" cxnId="{F5E457BA-4B9E-40C2-A6AD-D1594EBA9583}">
      <dgm:prSet/>
      <dgm:spPr/>
      <dgm:t>
        <a:bodyPr/>
        <a:lstStyle/>
        <a:p>
          <a:endParaRPr lang="en-US"/>
        </a:p>
      </dgm:t>
    </dgm:pt>
    <dgm:pt modelId="{7DD40E2F-5988-4469-8540-43F387B67C5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aseline="0"/>
            <a:t>World Wide Web</a:t>
          </a:r>
          <a:endParaRPr lang="en-US"/>
        </a:p>
      </dgm:t>
    </dgm:pt>
    <dgm:pt modelId="{683A16B0-B111-4037-ABF4-2F3EAB07FE93}" type="parTrans" cxnId="{F5637AD5-7B6F-4831-82EE-58B6393800C5}">
      <dgm:prSet/>
      <dgm:spPr/>
      <dgm:t>
        <a:bodyPr/>
        <a:lstStyle/>
        <a:p>
          <a:endParaRPr lang="en-US"/>
        </a:p>
      </dgm:t>
    </dgm:pt>
    <dgm:pt modelId="{96C0B968-381C-4C61-89D8-F799EA38D2AC}" type="sibTrans" cxnId="{F5637AD5-7B6F-4831-82EE-58B6393800C5}">
      <dgm:prSet/>
      <dgm:spPr/>
      <dgm:t>
        <a:bodyPr/>
        <a:lstStyle/>
        <a:p>
          <a:endParaRPr lang="en-US"/>
        </a:p>
      </dgm:t>
    </dgm:pt>
    <dgm:pt modelId="{54E1D08F-A4A4-480C-8D50-AC26D916946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aseline="0"/>
            <a:t>Email</a:t>
          </a:r>
          <a:endParaRPr lang="en-US"/>
        </a:p>
      </dgm:t>
    </dgm:pt>
    <dgm:pt modelId="{5B60408D-4092-4602-9C32-EAE6D65A3C3C}" type="parTrans" cxnId="{2DC01395-024E-4845-BF74-78D4F74B1453}">
      <dgm:prSet/>
      <dgm:spPr/>
      <dgm:t>
        <a:bodyPr/>
        <a:lstStyle/>
        <a:p>
          <a:endParaRPr lang="en-US"/>
        </a:p>
      </dgm:t>
    </dgm:pt>
    <dgm:pt modelId="{BE708FD2-CA45-4024-88F1-D2F1DB171DF1}" type="sibTrans" cxnId="{2DC01395-024E-4845-BF74-78D4F74B1453}">
      <dgm:prSet/>
      <dgm:spPr/>
      <dgm:t>
        <a:bodyPr/>
        <a:lstStyle/>
        <a:p>
          <a:endParaRPr lang="en-US"/>
        </a:p>
      </dgm:t>
    </dgm:pt>
    <dgm:pt modelId="{7CDFF973-2DE9-4674-8E3F-156AC8CBE9E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aseline="0"/>
            <a:t>Instant messaging</a:t>
          </a:r>
          <a:endParaRPr lang="en-US"/>
        </a:p>
      </dgm:t>
    </dgm:pt>
    <dgm:pt modelId="{302C40E6-90D2-4CD3-937F-A620F81CD226}" type="parTrans" cxnId="{905F5E1C-6DDE-4575-9F1A-0E53B5B38C8F}">
      <dgm:prSet/>
      <dgm:spPr/>
      <dgm:t>
        <a:bodyPr/>
        <a:lstStyle/>
        <a:p>
          <a:endParaRPr lang="en-US"/>
        </a:p>
      </dgm:t>
    </dgm:pt>
    <dgm:pt modelId="{B16B37AA-1981-4534-B451-098B37790466}" type="sibTrans" cxnId="{905F5E1C-6DDE-4575-9F1A-0E53B5B38C8F}">
      <dgm:prSet/>
      <dgm:spPr/>
      <dgm:t>
        <a:bodyPr/>
        <a:lstStyle/>
        <a:p>
          <a:endParaRPr lang="en-US"/>
        </a:p>
      </dgm:t>
    </dgm:pt>
    <dgm:pt modelId="{2DD56AA1-44B6-46C1-AD4E-0D144B74E6D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aseline="0" dirty="0"/>
            <a:t>Online gaming</a:t>
          </a:r>
          <a:endParaRPr lang="en-US" dirty="0"/>
        </a:p>
      </dgm:t>
    </dgm:pt>
    <dgm:pt modelId="{9A85B38A-ADF1-4774-B6B6-DEE9F0F57DEB}" type="parTrans" cxnId="{A838F0B9-B0A1-439C-A963-6307FC7FF6CB}">
      <dgm:prSet/>
      <dgm:spPr/>
      <dgm:t>
        <a:bodyPr/>
        <a:lstStyle/>
        <a:p>
          <a:endParaRPr lang="en-US"/>
        </a:p>
      </dgm:t>
    </dgm:pt>
    <dgm:pt modelId="{67239EF5-7033-421A-9324-4E10D7609F3A}" type="sibTrans" cxnId="{A838F0B9-B0A1-439C-A963-6307FC7FF6CB}">
      <dgm:prSet/>
      <dgm:spPr/>
      <dgm:t>
        <a:bodyPr/>
        <a:lstStyle/>
        <a:p>
          <a:endParaRPr lang="en-US"/>
        </a:p>
      </dgm:t>
    </dgm:pt>
    <dgm:pt modelId="{06310EE9-108F-44DE-A8B4-DE44BEAAAA44}" type="pres">
      <dgm:prSet presAssocID="{8409A0AE-DBB1-4847-B9E0-37FD60174C82}" presName="root" presStyleCnt="0">
        <dgm:presLayoutVars>
          <dgm:dir/>
          <dgm:resizeHandles val="exact"/>
        </dgm:presLayoutVars>
      </dgm:prSet>
      <dgm:spPr/>
    </dgm:pt>
    <dgm:pt modelId="{7D37356C-3A78-4B05-AEBE-994CEF441655}" type="pres">
      <dgm:prSet presAssocID="{07C3753B-EBDC-4A51-B573-53D41A42ECA6}" presName="compNode" presStyleCnt="0"/>
      <dgm:spPr/>
    </dgm:pt>
    <dgm:pt modelId="{404603F6-EC8E-4FC9-A216-368A48D08D04}" type="pres">
      <dgm:prSet presAssocID="{07C3753B-EBDC-4A51-B573-53D41A42ECA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 Network"/>
        </a:ext>
      </dgm:extLst>
    </dgm:pt>
    <dgm:pt modelId="{B5653FFF-5262-429B-9AC9-EDF1BFA57D48}" type="pres">
      <dgm:prSet presAssocID="{07C3753B-EBDC-4A51-B573-53D41A42ECA6}" presName="iconSpace" presStyleCnt="0"/>
      <dgm:spPr/>
    </dgm:pt>
    <dgm:pt modelId="{DA0D4177-9117-4B8F-AEED-5BCBD36DCEDF}" type="pres">
      <dgm:prSet presAssocID="{07C3753B-EBDC-4A51-B573-53D41A42ECA6}" presName="parTx" presStyleLbl="revTx" presStyleIdx="0" presStyleCnt="4">
        <dgm:presLayoutVars>
          <dgm:chMax val="0"/>
          <dgm:chPref val="0"/>
        </dgm:presLayoutVars>
      </dgm:prSet>
      <dgm:spPr/>
    </dgm:pt>
    <dgm:pt modelId="{8D946B78-F2DC-487E-A112-D97CED58990D}" type="pres">
      <dgm:prSet presAssocID="{07C3753B-EBDC-4A51-B573-53D41A42ECA6}" presName="txSpace" presStyleCnt="0"/>
      <dgm:spPr/>
    </dgm:pt>
    <dgm:pt modelId="{DC411AE3-9963-4FD5-8C35-53E7F3B3859E}" type="pres">
      <dgm:prSet presAssocID="{07C3753B-EBDC-4A51-B573-53D41A42ECA6}" presName="desTx" presStyleLbl="revTx" presStyleIdx="1" presStyleCnt="4">
        <dgm:presLayoutVars/>
      </dgm:prSet>
      <dgm:spPr/>
    </dgm:pt>
    <dgm:pt modelId="{060A86F4-505B-440A-A2CF-A1539E86B580}" type="pres">
      <dgm:prSet presAssocID="{49B07BC8-1F0F-4152-ACFD-6BD62A1B3FD2}" presName="sibTrans" presStyleCnt="0"/>
      <dgm:spPr/>
    </dgm:pt>
    <dgm:pt modelId="{B0B03AEC-D279-41EF-83A3-04AAB10A25AD}" type="pres">
      <dgm:prSet presAssocID="{0ECEE1A6-AD80-45CA-A7D4-76FBF1E790B2}" presName="compNode" presStyleCnt="0"/>
      <dgm:spPr/>
    </dgm:pt>
    <dgm:pt modelId="{F0395F01-3906-4880-939C-3A84E3101281}" type="pres">
      <dgm:prSet presAssocID="{0ECEE1A6-AD80-45CA-A7D4-76FBF1E790B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FC43A64A-CF82-4FFD-9722-1C40158157EC}" type="pres">
      <dgm:prSet presAssocID="{0ECEE1A6-AD80-45CA-A7D4-76FBF1E790B2}" presName="iconSpace" presStyleCnt="0"/>
      <dgm:spPr/>
    </dgm:pt>
    <dgm:pt modelId="{A11CA1DE-0994-4344-AA65-9B2324F8D91C}" type="pres">
      <dgm:prSet presAssocID="{0ECEE1A6-AD80-45CA-A7D4-76FBF1E790B2}" presName="parTx" presStyleLbl="revTx" presStyleIdx="2" presStyleCnt="4">
        <dgm:presLayoutVars>
          <dgm:chMax val="0"/>
          <dgm:chPref val="0"/>
        </dgm:presLayoutVars>
      </dgm:prSet>
      <dgm:spPr/>
    </dgm:pt>
    <dgm:pt modelId="{D0446362-4113-4936-9BD8-07ADEF1A152A}" type="pres">
      <dgm:prSet presAssocID="{0ECEE1A6-AD80-45CA-A7D4-76FBF1E790B2}" presName="txSpace" presStyleCnt="0"/>
      <dgm:spPr/>
    </dgm:pt>
    <dgm:pt modelId="{E62E3BCD-6E03-49AC-A0BD-CD0454D88A08}" type="pres">
      <dgm:prSet presAssocID="{0ECEE1A6-AD80-45CA-A7D4-76FBF1E790B2}" presName="desTx" presStyleLbl="revTx" presStyleIdx="3" presStyleCnt="4" custScaleX="101118" custScaleY="144858">
        <dgm:presLayoutVars/>
      </dgm:prSet>
      <dgm:spPr/>
    </dgm:pt>
  </dgm:ptLst>
  <dgm:cxnLst>
    <dgm:cxn modelId="{686AE614-5E5E-4024-BDDB-40EBDB09F2A2}" srcId="{8409A0AE-DBB1-4847-B9E0-37FD60174C82}" destId="{07C3753B-EBDC-4A51-B573-53D41A42ECA6}" srcOrd="0" destOrd="0" parTransId="{6AADAC4A-14A5-4149-A803-583B111B4DDC}" sibTransId="{49B07BC8-1F0F-4152-ACFD-6BD62A1B3FD2}"/>
    <dgm:cxn modelId="{905F5E1C-6DDE-4575-9F1A-0E53B5B38C8F}" srcId="{0ECEE1A6-AD80-45CA-A7D4-76FBF1E790B2}" destId="{7CDFF973-2DE9-4674-8E3F-156AC8CBE9E6}" srcOrd="2" destOrd="0" parTransId="{302C40E6-90D2-4CD3-937F-A620F81CD226}" sibTransId="{B16B37AA-1981-4534-B451-098B37790466}"/>
    <dgm:cxn modelId="{D5923B7B-687E-4226-82D4-CE6508FC546A}" type="presOf" srcId="{2DD56AA1-44B6-46C1-AD4E-0D144B74E6DD}" destId="{E62E3BCD-6E03-49AC-A0BD-CD0454D88A08}" srcOrd="0" destOrd="3" presId="urn:microsoft.com/office/officeart/2018/5/layout/CenteredIconLabelDescriptionList"/>
    <dgm:cxn modelId="{8EA44A81-8A2C-4C5C-96C9-5E3515320213}" type="presOf" srcId="{8409A0AE-DBB1-4847-B9E0-37FD60174C82}" destId="{06310EE9-108F-44DE-A8B4-DE44BEAAAA44}" srcOrd="0" destOrd="0" presId="urn:microsoft.com/office/officeart/2018/5/layout/CenteredIconLabelDescriptionList"/>
    <dgm:cxn modelId="{57209094-1DFF-4F2C-A92F-315B15574B8E}" type="presOf" srcId="{0ECEE1A6-AD80-45CA-A7D4-76FBF1E790B2}" destId="{A11CA1DE-0994-4344-AA65-9B2324F8D91C}" srcOrd="0" destOrd="0" presId="urn:microsoft.com/office/officeart/2018/5/layout/CenteredIconLabelDescriptionList"/>
    <dgm:cxn modelId="{2DC01395-024E-4845-BF74-78D4F74B1453}" srcId="{0ECEE1A6-AD80-45CA-A7D4-76FBF1E790B2}" destId="{54E1D08F-A4A4-480C-8D50-AC26D916946F}" srcOrd="1" destOrd="0" parTransId="{5B60408D-4092-4602-9C32-EAE6D65A3C3C}" sibTransId="{BE708FD2-CA45-4024-88F1-D2F1DB171DF1}"/>
    <dgm:cxn modelId="{165C3299-AA1B-4E77-ADEB-C933A03134F4}" srcId="{07C3753B-EBDC-4A51-B573-53D41A42ECA6}" destId="{1E395B0F-DB0E-4E28-8A23-831D98480A81}" srcOrd="1" destOrd="0" parTransId="{42E6C8A8-6709-4C47-97A1-64F9DC2486CA}" sibTransId="{65475869-D0C3-4ABA-B5E5-76F4E75E4F0A}"/>
    <dgm:cxn modelId="{16F2C9AD-8C4A-4F50-A6F1-6813A8252CF3}" type="presOf" srcId="{07C3753B-EBDC-4A51-B573-53D41A42ECA6}" destId="{DA0D4177-9117-4B8F-AEED-5BCBD36DCEDF}" srcOrd="0" destOrd="0" presId="urn:microsoft.com/office/officeart/2018/5/layout/CenteredIconLabelDescriptionList"/>
    <dgm:cxn modelId="{A838F0B9-B0A1-439C-A963-6307FC7FF6CB}" srcId="{0ECEE1A6-AD80-45CA-A7D4-76FBF1E790B2}" destId="{2DD56AA1-44B6-46C1-AD4E-0D144B74E6DD}" srcOrd="3" destOrd="0" parTransId="{9A85B38A-ADF1-4774-B6B6-DEE9F0F57DEB}" sibTransId="{67239EF5-7033-421A-9324-4E10D7609F3A}"/>
    <dgm:cxn modelId="{F5E457BA-4B9E-40C2-A6AD-D1594EBA9583}" srcId="{8409A0AE-DBB1-4847-B9E0-37FD60174C82}" destId="{0ECEE1A6-AD80-45CA-A7D4-76FBF1E790B2}" srcOrd="1" destOrd="0" parTransId="{4626A2E9-111C-4FAB-8A0D-1645DECE6130}" sibTransId="{A4B2873F-62DB-403F-81C3-6D3D2CD81402}"/>
    <dgm:cxn modelId="{04BC7EC8-585F-4826-9DA2-B5523E3D3637}" type="presOf" srcId="{30502718-DF74-4C12-823C-6B547D3359EB}" destId="{DC411AE3-9963-4FD5-8C35-53E7F3B3859E}" srcOrd="0" destOrd="0" presId="urn:microsoft.com/office/officeart/2018/5/layout/CenteredIconLabelDescriptionList"/>
    <dgm:cxn modelId="{D0418CC9-5AFB-4AB2-9902-E8CD91B48F88}" type="presOf" srcId="{7CDFF973-2DE9-4674-8E3F-156AC8CBE9E6}" destId="{E62E3BCD-6E03-49AC-A0BD-CD0454D88A08}" srcOrd="0" destOrd="2" presId="urn:microsoft.com/office/officeart/2018/5/layout/CenteredIconLabelDescriptionList"/>
    <dgm:cxn modelId="{559FE5D4-3FF1-4F63-8C05-342021417ED6}" type="presOf" srcId="{7DD40E2F-5988-4469-8540-43F387B67C57}" destId="{E62E3BCD-6E03-49AC-A0BD-CD0454D88A08}" srcOrd="0" destOrd="0" presId="urn:microsoft.com/office/officeart/2018/5/layout/CenteredIconLabelDescriptionList"/>
    <dgm:cxn modelId="{F5637AD5-7B6F-4831-82EE-58B6393800C5}" srcId="{0ECEE1A6-AD80-45CA-A7D4-76FBF1E790B2}" destId="{7DD40E2F-5988-4469-8540-43F387B67C57}" srcOrd="0" destOrd="0" parTransId="{683A16B0-B111-4037-ABF4-2F3EAB07FE93}" sibTransId="{96C0B968-381C-4C61-89D8-F799EA38D2AC}"/>
    <dgm:cxn modelId="{896CACE4-639E-4960-BFE9-BDE414863066}" type="presOf" srcId="{54E1D08F-A4A4-480C-8D50-AC26D916946F}" destId="{E62E3BCD-6E03-49AC-A0BD-CD0454D88A08}" srcOrd="0" destOrd="1" presId="urn:microsoft.com/office/officeart/2018/5/layout/CenteredIconLabelDescriptionList"/>
    <dgm:cxn modelId="{23C0CFEF-619C-4E90-98D4-DE8F973D575C}" srcId="{07C3753B-EBDC-4A51-B573-53D41A42ECA6}" destId="{30502718-DF74-4C12-823C-6B547D3359EB}" srcOrd="0" destOrd="0" parTransId="{76ACC398-1863-429D-B8D3-278C6C2B8B09}" sibTransId="{51168965-34E0-46A6-BC6B-92AA7A0F3DF7}"/>
    <dgm:cxn modelId="{C8E9CDF5-F803-4298-A39C-FB675AAA0524}" type="presOf" srcId="{1E395B0F-DB0E-4E28-8A23-831D98480A81}" destId="{DC411AE3-9963-4FD5-8C35-53E7F3B3859E}" srcOrd="0" destOrd="1" presId="urn:microsoft.com/office/officeart/2018/5/layout/CenteredIconLabelDescriptionList"/>
    <dgm:cxn modelId="{B91715B1-9DAE-4AEA-B856-41F27AA3760D}" type="presParOf" srcId="{06310EE9-108F-44DE-A8B4-DE44BEAAAA44}" destId="{7D37356C-3A78-4B05-AEBE-994CEF441655}" srcOrd="0" destOrd="0" presId="urn:microsoft.com/office/officeart/2018/5/layout/CenteredIconLabelDescriptionList"/>
    <dgm:cxn modelId="{23EA1488-0229-47B7-8771-AE9FF289113E}" type="presParOf" srcId="{7D37356C-3A78-4B05-AEBE-994CEF441655}" destId="{404603F6-EC8E-4FC9-A216-368A48D08D04}" srcOrd="0" destOrd="0" presId="urn:microsoft.com/office/officeart/2018/5/layout/CenteredIconLabelDescriptionList"/>
    <dgm:cxn modelId="{1340ADAD-B12A-44A2-84B0-941237C8F28F}" type="presParOf" srcId="{7D37356C-3A78-4B05-AEBE-994CEF441655}" destId="{B5653FFF-5262-429B-9AC9-EDF1BFA57D48}" srcOrd="1" destOrd="0" presId="urn:microsoft.com/office/officeart/2018/5/layout/CenteredIconLabelDescriptionList"/>
    <dgm:cxn modelId="{727342C3-8D8E-4A44-A712-C24268FDD3A5}" type="presParOf" srcId="{7D37356C-3A78-4B05-AEBE-994CEF441655}" destId="{DA0D4177-9117-4B8F-AEED-5BCBD36DCEDF}" srcOrd="2" destOrd="0" presId="urn:microsoft.com/office/officeart/2018/5/layout/CenteredIconLabelDescriptionList"/>
    <dgm:cxn modelId="{08831952-0F3D-4299-A0EB-284773F6CDDF}" type="presParOf" srcId="{7D37356C-3A78-4B05-AEBE-994CEF441655}" destId="{8D946B78-F2DC-487E-A112-D97CED58990D}" srcOrd="3" destOrd="0" presId="urn:microsoft.com/office/officeart/2018/5/layout/CenteredIconLabelDescriptionList"/>
    <dgm:cxn modelId="{0AA3485D-DABD-4205-8C88-709124D162FC}" type="presParOf" srcId="{7D37356C-3A78-4B05-AEBE-994CEF441655}" destId="{DC411AE3-9963-4FD5-8C35-53E7F3B3859E}" srcOrd="4" destOrd="0" presId="urn:microsoft.com/office/officeart/2018/5/layout/CenteredIconLabelDescriptionList"/>
    <dgm:cxn modelId="{8A689DE8-B51F-43A8-9C81-8987C28C0C23}" type="presParOf" srcId="{06310EE9-108F-44DE-A8B4-DE44BEAAAA44}" destId="{060A86F4-505B-440A-A2CF-A1539E86B580}" srcOrd="1" destOrd="0" presId="urn:microsoft.com/office/officeart/2018/5/layout/CenteredIconLabelDescriptionList"/>
    <dgm:cxn modelId="{B0E9FF2B-55BB-44B1-B880-6D4CA577D17A}" type="presParOf" srcId="{06310EE9-108F-44DE-A8B4-DE44BEAAAA44}" destId="{B0B03AEC-D279-41EF-83A3-04AAB10A25AD}" srcOrd="2" destOrd="0" presId="urn:microsoft.com/office/officeart/2018/5/layout/CenteredIconLabelDescriptionList"/>
    <dgm:cxn modelId="{8536B149-F62E-4080-AA08-5996EB84E252}" type="presParOf" srcId="{B0B03AEC-D279-41EF-83A3-04AAB10A25AD}" destId="{F0395F01-3906-4880-939C-3A84E3101281}" srcOrd="0" destOrd="0" presId="urn:microsoft.com/office/officeart/2018/5/layout/CenteredIconLabelDescriptionList"/>
    <dgm:cxn modelId="{3E748B17-991C-4D23-94FC-5140EFF51530}" type="presParOf" srcId="{B0B03AEC-D279-41EF-83A3-04AAB10A25AD}" destId="{FC43A64A-CF82-4FFD-9722-1C40158157EC}" srcOrd="1" destOrd="0" presId="urn:microsoft.com/office/officeart/2018/5/layout/CenteredIconLabelDescriptionList"/>
    <dgm:cxn modelId="{7A1ABED5-514F-4C76-BF43-8DABA95472D3}" type="presParOf" srcId="{B0B03AEC-D279-41EF-83A3-04AAB10A25AD}" destId="{A11CA1DE-0994-4344-AA65-9B2324F8D91C}" srcOrd="2" destOrd="0" presId="urn:microsoft.com/office/officeart/2018/5/layout/CenteredIconLabelDescriptionList"/>
    <dgm:cxn modelId="{E97EB35D-475C-4F20-BB46-C118C0A8764C}" type="presParOf" srcId="{B0B03AEC-D279-41EF-83A3-04AAB10A25AD}" destId="{D0446362-4113-4936-9BD8-07ADEF1A152A}" srcOrd="3" destOrd="0" presId="urn:microsoft.com/office/officeart/2018/5/layout/CenteredIconLabelDescriptionList"/>
    <dgm:cxn modelId="{5B0C80C5-0932-402B-827E-06C0F9EB5ADD}" type="presParOf" srcId="{B0B03AEC-D279-41EF-83A3-04AAB10A25AD}" destId="{E62E3BCD-6E03-49AC-A0BD-CD0454D88A08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1D6148-0CEE-46B3-B679-B7A20DAC5C58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81C7EBC-B681-4A19-91B7-3FB0FDCDBFC6}">
      <dgm:prSet/>
      <dgm:spPr/>
      <dgm:t>
        <a:bodyPr/>
        <a:lstStyle/>
        <a:p>
          <a:r>
            <a:rPr lang="en-US"/>
            <a:t>Transmission Control Protocol (TCP):</a:t>
          </a:r>
        </a:p>
      </dgm:t>
    </dgm:pt>
    <dgm:pt modelId="{8DD7AB9B-9202-4F75-A777-52EEA1A117C6}" type="parTrans" cxnId="{B0DB7039-0B6D-4CC5-9EB6-C695667470A8}">
      <dgm:prSet/>
      <dgm:spPr/>
      <dgm:t>
        <a:bodyPr/>
        <a:lstStyle/>
        <a:p>
          <a:endParaRPr lang="en-US"/>
        </a:p>
      </dgm:t>
    </dgm:pt>
    <dgm:pt modelId="{6906CA0E-D0C6-4F18-9C26-D01734ED58E0}" type="sibTrans" cxnId="{B0DB7039-0B6D-4CC5-9EB6-C695667470A8}">
      <dgm:prSet/>
      <dgm:spPr/>
      <dgm:t>
        <a:bodyPr/>
        <a:lstStyle/>
        <a:p>
          <a:endParaRPr lang="en-US"/>
        </a:p>
      </dgm:t>
    </dgm:pt>
    <dgm:pt modelId="{4A4A88DE-8815-4A0F-9674-3764029E3004}">
      <dgm:prSet/>
      <dgm:spPr/>
      <dgm:t>
        <a:bodyPr/>
        <a:lstStyle/>
        <a:p>
          <a:r>
            <a:rPr lang="en-US" dirty="0"/>
            <a:t>Establishes connections </a:t>
          </a:r>
          <a:r>
            <a:rPr lang="en-US"/>
            <a:t>between sending </a:t>
          </a:r>
          <a:r>
            <a:rPr lang="en-US" dirty="0"/>
            <a:t>and receiving computers</a:t>
          </a:r>
        </a:p>
      </dgm:t>
    </dgm:pt>
    <dgm:pt modelId="{71F7814C-EC2B-4667-AF52-9432443BD522}" type="parTrans" cxnId="{A43DD15D-7EE1-4520-AAD0-96ABC7550A9F}">
      <dgm:prSet/>
      <dgm:spPr/>
      <dgm:t>
        <a:bodyPr/>
        <a:lstStyle/>
        <a:p>
          <a:endParaRPr lang="en-US"/>
        </a:p>
      </dgm:t>
    </dgm:pt>
    <dgm:pt modelId="{1B45A27F-D86F-4B0C-B5C7-C1879D2766E0}" type="sibTrans" cxnId="{A43DD15D-7EE1-4520-AAD0-96ABC7550A9F}">
      <dgm:prSet/>
      <dgm:spPr/>
      <dgm:t>
        <a:bodyPr/>
        <a:lstStyle/>
        <a:p>
          <a:endParaRPr lang="en-US"/>
        </a:p>
      </dgm:t>
    </dgm:pt>
    <dgm:pt modelId="{B1162393-9F3F-4D73-895C-C3F074235D95}">
      <dgm:prSet/>
      <dgm:spPr/>
      <dgm:t>
        <a:bodyPr/>
        <a:lstStyle/>
        <a:p>
          <a:r>
            <a:rPr lang="en-US"/>
            <a:t>Handles assembly of packets at point of transmission, and reassembly at receiving end</a:t>
          </a:r>
        </a:p>
      </dgm:t>
    </dgm:pt>
    <dgm:pt modelId="{14350276-C295-458F-B8D3-3D0ABD1D6AC5}" type="parTrans" cxnId="{BB8DF77F-34B9-456C-861B-3089B944165B}">
      <dgm:prSet/>
      <dgm:spPr/>
      <dgm:t>
        <a:bodyPr/>
        <a:lstStyle/>
        <a:p>
          <a:endParaRPr lang="en-US"/>
        </a:p>
      </dgm:t>
    </dgm:pt>
    <dgm:pt modelId="{31005E4C-A7B5-45C7-8232-1EB9C8F7A5C2}" type="sibTrans" cxnId="{BB8DF77F-34B9-456C-861B-3089B944165B}">
      <dgm:prSet/>
      <dgm:spPr/>
      <dgm:t>
        <a:bodyPr/>
        <a:lstStyle/>
        <a:p>
          <a:endParaRPr lang="en-US"/>
        </a:p>
      </dgm:t>
    </dgm:pt>
    <dgm:pt modelId="{556C9A72-E25D-4C97-A893-8221AEDE40EE}">
      <dgm:prSet/>
      <dgm:spPr/>
      <dgm:t>
        <a:bodyPr/>
        <a:lstStyle/>
        <a:p>
          <a:r>
            <a:rPr lang="en-US"/>
            <a:t>Internet Protocol (IP):</a:t>
          </a:r>
        </a:p>
      </dgm:t>
    </dgm:pt>
    <dgm:pt modelId="{DE499C21-186A-4A62-95ED-5F3C2C600F72}" type="parTrans" cxnId="{C365FA61-68F4-4582-BB17-50A6E7A689DB}">
      <dgm:prSet/>
      <dgm:spPr/>
      <dgm:t>
        <a:bodyPr/>
        <a:lstStyle/>
        <a:p>
          <a:endParaRPr lang="en-US"/>
        </a:p>
      </dgm:t>
    </dgm:pt>
    <dgm:pt modelId="{022939BD-C3CC-4FF0-9364-B002FEE34183}" type="sibTrans" cxnId="{C365FA61-68F4-4582-BB17-50A6E7A689DB}">
      <dgm:prSet/>
      <dgm:spPr/>
      <dgm:t>
        <a:bodyPr/>
        <a:lstStyle/>
        <a:p>
          <a:endParaRPr lang="en-US"/>
        </a:p>
      </dgm:t>
    </dgm:pt>
    <dgm:pt modelId="{8F16A207-31D2-4893-84CA-A1E3FF849C2C}">
      <dgm:prSet/>
      <dgm:spPr/>
      <dgm:t>
        <a:bodyPr/>
        <a:lstStyle/>
        <a:p>
          <a:r>
            <a:rPr lang="en-US"/>
            <a:t>Provides the Internet’s addressing scheme</a:t>
          </a:r>
        </a:p>
      </dgm:t>
    </dgm:pt>
    <dgm:pt modelId="{CC0D4BCA-EAD2-42E1-919E-64FC5B2BFEA0}" type="parTrans" cxnId="{E5191FA7-5448-4707-827A-BC46698A0211}">
      <dgm:prSet/>
      <dgm:spPr/>
      <dgm:t>
        <a:bodyPr/>
        <a:lstStyle/>
        <a:p>
          <a:endParaRPr lang="en-US"/>
        </a:p>
      </dgm:t>
    </dgm:pt>
    <dgm:pt modelId="{F163FC99-9D26-4550-ACAB-AE3A7E92E84B}" type="sibTrans" cxnId="{E5191FA7-5448-4707-827A-BC46698A0211}">
      <dgm:prSet/>
      <dgm:spPr/>
      <dgm:t>
        <a:bodyPr/>
        <a:lstStyle/>
        <a:p>
          <a:endParaRPr lang="en-US"/>
        </a:p>
      </dgm:t>
    </dgm:pt>
    <dgm:pt modelId="{D5FD0D09-66E1-4DA0-BDEF-10DF75AF5ABB}" type="pres">
      <dgm:prSet presAssocID="{361D6148-0CEE-46B3-B679-B7A20DAC5C58}" presName="Name0" presStyleCnt="0">
        <dgm:presLayoutVars>
          <dgm:dir/>
          <dgm:animLvl val="lvl"/>
          <dgm:resizeHandles val="exact"/>
        </dgm:presLayoutVars>
      </dgm:prSet>
      <dgm:spPr/>
    </dgm:pt>
    <dgm:pt modelId="{440CD7CE-C5AF-445C-AC7F-209409966857}" type="pres">
      <dgm:prSet presAssocID="{581C7EBC-B681-4A19-91B7-3FB0FDCDBFC6}" presName="linNode" presStyleCnt="0"/>
      <dgm:spPr/>
    </dgm:pt>
    <dgm:pt modelId="{A5917C05-CA3D-4325-A6F7-CEDE1D59890F}" type="pres">
      <dgm:prSet presAssocID="{581C7EBC-B681-4A19-91B7-3FB0FDCDBFC6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6AD1160C-6E18-477C-B70A-BEBF9A63DEA4}" type="pres">
      <dgm:prSet presAssocID="{581C7EBC-B681-4A19-91B7-3FB0FDCDBFC6}" presName="descendantText" presStyleLbl="alignAccFollowNode1" presStyleIdx="0" presStyleCnt="2">
        <dgm:presLayoutVars>
          <dgm:bulletEnabled val="1"/>
        </dgm:presLayoutVars>
      </dgm:prSet>
      <dgm:spPr/>
    </dgm:pt>
    <dgm:pt modelId="{C39449CF-FCCB-4FF0-857B-437E7E7BA2F9}" type="pres">
      <dgm:prSet presAssocID="{6906CA0E-D0C6-4F18-9C26-D01734ED58E0}" presName="sp" presStyleCnt="0"/>
      <dgm:spPr/>
    </dgm:pt>
    <dgm:pt modelId="{53A7AEAB-E96B-462F-900F-78A4670DAE3E}" type="pres">
      <dgm:prSet presAssocID="{556C9A72-E25D-4C97-A893-8221AEDE40EE}" presName="linNode" presStyleCnt="0"/>
      <dgm:spPr/>
    </dgm:pt>
    <dgm:pt modelId="{2B460832-F072-4DC0-97B9-16F0C4A89C03}" type="pres">
      <dgm:prSet presAssocID="{556C9A72-E25D-4C97-A893-8221AEDE40EE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2A7980C6-F8B2-412D-B312-A9E387DE379B}" type="pres">
      <dgm:prSet presAssocID="{556C9A72-E25D-4C97-A893-8221AEDE40EE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10721B0F-B197-4885-A6E7-A657A13A05F8}" type="presOf" srcId="{556C9A72-E25D-4C97-A893-8221AEDE40EE}" destId="{2B460832-F072-4DC0-97B9-16F0C4A89C03}" srcOrd="0" destOrd="0" presId="urn:microsoft.com/office/officeart/2005/8/layout/vList5"/>
    <dgm:cxn modelId="{B0DB7039-0B6D-4CC5-9EB6-C695667470A8}" srcId="{361D6148-0CEE-46B3-B679-B7A20DAC5C58}" destId="{581C7EBC-B681-4A19-91B7-3FB0FDCDBFC6}" srcOrd="0" destOrd="0" parTransId="{8DD7AB9B-9202-4F75-A777-52EEA1A117C6}" sibTransId="{6906CA0E-D0C6-4F18-9C26-D01734ED58E0}"/>
    <dgm:cxn modelId="{A43DD15D-7EE1-4520-AAD0-96ABC7550A9F}" srcId="{581C7EBC-B681-4A19-91B7-3FB0FDCDBFC6}" destId="{4A4A88DE-8815-4A0F-9674-3764029E3004}" srcOrd="0" destOrd="0" parTransId="{71F7814C-EC2B-4667-AF52-9432443BD522}" sibTransId="{1B45A27F-D86F-4B0C-B5C7-C1879D2766E0}"/>
    <dgm:cxn modelId="{C365FA61-68F4-4582-BB17-50A6E7A689DB}" srcId="{361D6148-0CEE-46B3-B679-B7A20DAC5C58}" destId="{556C9A72-E25D-4C97-A893-8221AEDE40EE}" srcOrd="1" destOrd="0" parTransId="{DE499C21-186A-4A62-95ED-5F3C2C600F72}" sibTransId="{022939BD-C3CC-4FF0-9364-B002FEE34183}"/>
    <dgm:cxn modelId="{9C818B58-E0A4-459D-B44F-90260BDA0B60}" type="presOf" srcId="{B1162393-9F3F-4D73-895C-C3F074235D95}" destId="{6AD1160C-6E18-477C-B70A-BEBF9A63DEA4}" srcOrd="0" destOrd="1" presId="urn:microsoft.com/office/officeart/2005/8/layout/vList5"/>
    <dgm:cxn modelId="{BB8DF77F-34B9-456C-861B-3089B944165B}" srcId="{581C7EBC-B681-4A19-91B7-3FB0FDCDBFC6}" destId="{B1162393-9F3F-4D73-895C-C3F074235D95}" srcOrd="1" destOrd="0" parTransId="{14350276-C295-458F-B8D3-3D0ABD1D6AC5}" sibTransId="{31005E4C-A7B5-45C7-8232-1EB9C8F7A5C2}"/>
    <dgm:cxn modelId="{C1FC0994-947B-4E59-81C4-835A804AD1A8}" type="presOf" srcId="{4A4A88DE-8815-4A0F-9674-3764029E3004}" destId="{6AD1160C-6E18-477C-B70A-BEBF9A63DEA4}" srcOrd="0" destOrd="0" presId="urn:microsoft.com/office/officeart/2005/8/layout/vList5"/>
    <dgm:cxn modelId="{E5191FA7-5448-4707-827A-BC46698A0211}" srcId="{556C9A72-E25D-4C97-A893-8221AEDE40EE}" destId="{8F16A207-31D2-4893-84CA-A1E3FF849C2C}" srcOrd="0" destOrd="0" parTransId="{CC0D4BCA-EAD2-42E1-919E-64FC5B2BFEA0}" sibTransId="{F163FC99-9D26-4550-ACAB-AE3A7E92E84B}"/>
    <dgm:cxn modelId="{092EF9A7-4803-4B5C-ACDF-2BA511264DD0}" type="presOf" srcId="{581C7EBC-B681-4A19-91B7-3FB0FDCDBFC6}" destId="{A5917C05-CA3D-4325-A6F7-CEDE1D59890F}" srcOrd="0" destOrd="0" presId="urn:microsoft.com/office/officeart/2005/8/layout/vList5"/>
    <dgm:cxn modelId="{B009A3A9-3474-4AA4-AFF6-3CB6ABF99628}" type="presOf" srcId="{8F16A207-31D2-4893-84CA-A1E3FF849C2C}" destId="{2A7980C6-F8B2-412D-B312-A9E387DE379B}" srcOrd="0" destOrd="0" presId="urn:microsoft.com/office/officeart/2005/8/layout/vList5"/>
    <dgm:cxn modelId="{0C2F56E9-48B4-4AEB-9F1B-4A820F861770}" type="presOf" srcId="{361D6148-0CEE-46B3-B679-B7A20DAC5C58}" destId="{D5FD0D09-66E1-4DA0-BDEF-10DF75AF5ABB}" srcOrd="0" destOrd="0" presId="urn:microsoft.com/office/officeart/2005/8/layout/vList5"/>
    <dgm:cxn modelId="{F30521E5-CFEF-430D-AD53-3B6B25464E5A}" type="presParOf" srcId="{D5FD0D09-66E1-4DA0-BDEF-10DF75AF5ABB}" destId="{440CD7CE-C5AF-445C-AC7F-209409966857}" srcOrd="0" destOrd="0" presId="urn:microsoft.com/office/officeart/2005/8/layout/vList5"/>
    <dgm:cxn modelId="{FB46E90F-D718-4B35-84E3-A95491AD6ADF}" type="presParOf" srcId="{440CD7CE-C5AF-445C-AC7F-209409966857}" destId="{A5917C05-CA3D-4325-A6F7-CEDE1D59890F}" srcOrd="0" destOrd="0" presId="urn:microsoft.com/office/officeart/2005/8/layout/vList5"/>
    <dgm:cxn modelId="{3E0ADA95-157F-46DE-9E10-79B17EA2736F}" type="presParOf" srcId="{440CD7CE-C5AF-445C-AC7F-209409966857}" destId="{6AD1160C-6E18-477C-B70A-BEBF9A63DEA4}" srcOrd="1" destOrd="0" presId="urn:microsoft.com/office/officeart/2005/8/layout/vList5"/>
    <dgm:cxn modelId="{FF24DBB8-6169-4F89-BBF1-4ADD7E87959E}" type="presParOf" srcId="{D5FD0D09-66E1-4DA0-BDEF-10DF75AF5ABB}" destId="{C39449CF-FCCB-4FF0-857B-437E7E7BA2F9}" srcOrd="1" destOrd="0" presId="urn:microsoft.com/office/officeart/2005/8/layout/vList5"/>
    <dgm:cxn modelId="{39481878-198D-4DB1-AECD-B5E4DF7AB20B}" type="presParOf" srcId="{D5FD0D09-66E1-4DA0-BDEF-10DF75AF5ABB}" destId="{53A7AEAB-E96B-462F-900F-78A4670DAE3E}" srcOrd="2" destOrd="0" presId="urn:microsoft.com/office/officeart/2005/8/layout/vList5"/>
    <dgm:cxn modelId="{A14A912C-3D56-4323-80A3-2473D9598D24}" type="presParOf" srcId="{53A7AEAB-E96B-462F-900F-78A4670DAE3E}" destId="{2B460832-F072-4DC0-97B9-16F0C4A89C03}" srcOrd="0" destOrd="0" presId="urn:microsoft.com/office/officeart/2005/8/layout/vList5"/>
    <dgm:cxn modelId="{D09A6244-1298-47EF-AC9A-D8B687A116C0}" type="presParOf" srcId="{53A7AEAB-E96B-462F-900F-78A4670DAE3E}" destId="{2A7980C6-F8B2-412D-B312-A9E387DE379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4603F6-EC8E-4FC9-A216-368A48D08D04}">
      <dsp:nvSpPr>
        <dsp:cNvPr id="0" name=""/>
        <dsp:cNvSpPr/>
      </dsp:nvSpPr>
      <dsp:spPr>
        <a:xfrm>
          <a:off x="1490516" y="28438"/>
          <a:ext cx="1509048" cy="142704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0D4177-9117-4B8F-AEED-5BCBD36DCEDF}">
      <dsp:nvSpPr>
        <dsp:cNvPr id="0" name=""/>
        <dsp:cNvSpPr/>
      </dsp:nvSpPr>
      <dsp:spPr>
        <a:xfrm>
          <a:off x="89257" y="1600668"/>
          <a:ext cx="4311566" cy="61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555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500" kern="1200"/>
            <a:t>Internet</a:t>
          </a:r>
        </a:p>
      </dsp:txBody>
      <dsp:txXfrm>
        <a:off x="89257" y="1600668"/>
        <a:ext cx="4311566" cy="611592"/>
      </dsp:txXfrm>
    </dsp:sp>
    <dsp:sp modelId="{DC411AE3-9963-4FD5-8C35-53E7F3B3859E}">
      <dsp:nvSpPr>
        <dsp:cNvPr id="0" name=""/>
        <dsp:cNvSpPr/>
      </dsp:nvSpPr>
      <dsp:spPr>
        <a:xfrm>
          <a:off x="89257" y="2279786"/>
          <a:ext cx="4311566" cy="1265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baseline="0"/>
            <a:t>The largest public network in the world, it is the interconnected network of millions of networks and billions of computers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baseline="0"/>
            <a:t>The network links individuals, government, educational institutions, and businesses</a:t>
          </a:r>
          <a:endParaRPr lang="en-US" sz="1700" kern="1200"/>
        </a:p>
      </dsp:txBody>
      <dsp:txXfrm>
        <a:off x="89257" y="2279786"/>
        <a:ext cx="4311566" cy="1265579"/>
      </dsp:txXfrm>
    </dsp:sp>
    <dsp:sp modelId="{F0395F01-3906-4880-939C-3A84E3101281}">
      <dsp:nvSpPr>
        <dsp:cNvPr id="0" name=""/>
        <dsp:cNvSpPr/>
      </dsp:nvSpPr>
      <dsp:spPr>
        <a:xfrm>
          <a:off x="6580708" y="-113489"/>
          <a:ext cx="1509048" cy="142704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1CA1DE-0994-4344-AA65-9B2324F8D91C}">
      <dsp:nvSpPr>
        <dsp:cNvPr id="0" name=""/>
        <dsp:cNvSpPr/>
      </dsp:nvSpPr>
      <dsp:spPr>
        <a:xfrm>
          <a:off x="5179449" y="1458739"/>
          <a:ext cx="4311566" cy="61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555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500" kern="1200"/>
            <a:t>Internet applications</a:t>
          </a:r>
        </a:p>
      </dsp:txBody>
      <dsp:txXfrm>
        <a:off x="5179449" y="1458739"/>
        <a:ext cx="4311566" cy="611592"/>
      </dsp:txXfrm>
    </dsp:sp>
    <dsp:sp modelId="{E62E3BCD-6E03-49AC-A0BD-CD0454D88A08}">
      <dsp:nvSpPr>
        <dsp:cNvPr id="0" name=""/>
        <dsp:cNvSpPr/>
      </dsp:nvSpPr>
      <dsp:spPr>
        <a:xfrm>
          <a:off x="5155347" y="1854001"/>
          <a:ext cx="4359769" cy="18332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baseline="0"/>
            <a:t>World Wide Web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baseline="0"/>
            <a:t>Email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baseline="0"/>
            <a:t>Instant messaging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baseline="0" dirty="0"/>
            <a:t>Online gaming</a:t>
          </a:r>
          <a:endParaRPr lang="en-US" sz="1700" kern="1200" dirty="0"/>
        </a:p>
      </dsp:txBody>
      <dsp:txXfrm>
        <a:off x="5155347" y="1854001"/>
        <a:ext cx="4359769" cy="18332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D1160C-6E18-477C-B70A-BEBF9A63DEA4}">
      <dsp:nvSpPr>
        <dsp:cNvPr id="0" name=""/>
        <dsp:cNvSpPr/>
      </dsp:nvSpPr>
      <dsp:spPr>
        <a:xfrm rot="5400000">
          <a:off x="5804509" y="-2165272"/>
          <a:ext cx="1452931" cy="6146800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Establishes connections </a:t>
          </a:r>
          <a:r>
            <a:rPr lang="en-US" sz="2200" kern="1200"/>
            <a:t>between sending </a:t>
          </a:r>
          <a:r>
            <a:rPr lang="en-US" sz="2200" kern="1200" dirty="0"/>
            <a:t>and receiving computers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Handles assembly of packets at point of transmission, and reassembly at receiving end</a:t>
          </a:r>
        </a:p>
      </dsp:txBody>
      <dsp:txXfrm rot="-5400000">
        <a:off x="3457575" y="252588"/>
        <a:ext cx="6075874" cy="1311079"/>
      </dsp:txXfrm>
    </dsp:sp>
    <dsp:sp modelId="{A5917C05-CA3D-4325-A6F7-CEDE1D59890F}">
      <dsp:nvSpPr>
        <dsp:cNvPr id="0" name=""/>
        <dsp:cNvSpPr/>
      </dsp:nvSpPr>
      <dsp:spPr>
        <a:xfrm>
          <a:off x="0" y="45"/>
          <a:ext cx="3457575" cy="181616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Transmission Control Protocol (TCP):</a:t>
          </a:r>
        </a:p>
      </dsp:txBody>
      <dsp:txXfrm>
        <a:off x="88658" y="88703"/>
        <a:ext cx="3280259" cy="1638847"/>
      </dsp:txXfrm>
    </dsp:sp>
    <dsp:sp modelId="{2A7980C6-F8B2-412D-B312-A9E387DE379B}">
      <dsp:nvSpPr>
        <dsp:cNvPr id="0" name=""/>
        <dsp:cNvSpPr/>
      </dsp:nvSpPr>
      <dsp:spPr>
        <a:xfrm rot="5400000">
          <a:off x="5804509" y="-258300"/>
          <a:ext cx="1452931" cy="6146800"/>
        </a:xfrm>
        <a:prstGeom prst="round2SameRect">
          <a:avLst/>
        </a:prstGeom>
        <a:solidFill>
          <a:schemeClr val="accent5">
            <a:tint val="40000"/>
            <a:alpha val="90000"/>
            <a:hueOff val="-1775408"/>
            <a:satOff val="-5040"/>
            <a:lumOff val="151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-1775408"/>
              <a:satOff val="-5040"/>
              <a:lumOff val="1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Provides the Internet’s addressing scheme</a:t>
          </a:r>
        </a:p>
      </dsp:txBody>
      <dsp:txXfrm rot="-5400000">
        <a:off x="3457575" y="2159560"/>
        <a:ext cx="6075874" cy="1311079"/>
      </dsp:txXfrm>
    </dsp:sp>
    <dsp:sp modelId="{2B460832-F072-4DC0-97B9-16F0C4A89C03}">
      <dsp:nvSpPr>
        <dsp:cNvPr id="0" name=""/>
        <dsp:cNvSpPr/>
      </dsp:nvSpPr>
      <dsp:spPr>
        <a:xfrm>
          <a:off x="0" y="1907017"/>
          <a:ext cx="3457575" cy="1816163"/>
        </a:xfrm>
        <a:prstGeom prst="roundRect">
          <a:avLst/>
        </a:prstGeom>
        <a:solidFill>
          <a:schemeClr val="accent5">
            <a:hueOff val="-1684631"/>
            <a:satOff val="-7944"/>
            <a:lumOff val="196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Internet Protocol (IP):</a:t>
          </a:r>
        </a:p>
      </dsp:txBody>
      <dsp:txXfrm>
        <a:off x="88658" y="1995675"/>
        <a:ext cx="3280259" cy="16388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9/3/2019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HOaIqQAeaik&amp;list=PL2CC5D39ABD57796F&amp;index=7&amp;t=0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60AE4-5294-4F52-8D11-8B69F4884D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DB2008-E248-4F02-AD04-D15ED051AA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IT Infrastructure: networking and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9025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AC1F2-A934-41FD-91DA-D7F8D7856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 names, </a:t>
            </a:r>
            <a:r>
              <a:rPr lang="en-US" dirty="0" err="1"/>
              <a:t>dns</a:t>
            </a:r>
            <a:r>
              <a:rPr lang="en-US" dirty="0"/>
              <a:t>, and </a:t>
            </a:r>
            <a:r>
              <a:rPr lang="en-US" dirty="0" err="1"/>
              <a:t>url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EAE12-9860-4481-B235-4EA5A3D3F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Domain name : use natural language to express IP address on the Internet</a:t>
            </a:r>
          </a:p>
          <a:p>
            <a:r>
              <a:rPr lang="en-US" dirty="0"/>
              <a:t>DNS (Domain Name System): It acts as the directory on the Internet and returns the IP address of the device requested</a:t>
            </a:r>
          </a:p>
          <a:p>
            <a:r>
              <a:rPr lang="en-US" dirty="0"/>
              <a:t>URL (Uniform Resource Locator): address used by Web browser to identify the location of content on the Web</a:t>
            </a:r>
          </a:p>
        </p:txBody>
      </p:sp>
    </p:spTree>
    <p:extLst>
      <p:ext uri="{BB962C8B-B14F-4D97-AF65-F5344CB8AC3E}">
        <p14:creationId xmlns:p14="http://schemas.microsoft.com/office/powerpoint/2010/main" val="1844383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93BA5C-B8F3-4972-BA54-014C48FAF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7162BAB-C25E-4CE9-B87C-F118DC7E7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353088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9768874-5AF5-486C-8FD7-B03AE2E43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3530157" cy="1049235"/>
          </a:xfrm>
        </p:spPr>
        <p:txBody>
          <a:bodyPr>
            <a:normAutofit/>
          </a:bodyPr>
          <a:lstStyle/>
          <a:p>
            <a:r>
              <a:rPr lang="en-US" sz="3000"/>
              <a:t>Organizational network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5B93327-222A-4DAC-9163-371BF44CD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81E94-E691-400B-AE5A-10CABCDDC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1" y="2015732"/>
            <a:ext cx="3526523" cy="3450613"/>
          </a:xfrm>
        </p:spPr>
        <p:txBody>
          <a:bodyPr>
            <a:normAutofit/>
          </a:bodyPr>
          <a:lstStyle/>
          <a:p>
            <a:r>
              <a:rPr lang="en-US" dirty="0"/>
              <a:t>Local Area Networks (LANs): A local network, usually operating in the same building or on the same campus.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4EE34E3-F117-4487-8ACF-33DA65FA1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0131" y="482171"/>
            <a:ext cx="6091791" cy="5149101"/>
            <a:chOff x="5460131" y="482171"/>
            <a:chExt cx="6091791" cy="514910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9ACC02C-6424-4165-93C4-E83C8E81D4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60131" y="482171"/>
              <a:ext cx="6091791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182CB9C-C978-4C9B-9AAD-8B1341897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78956" y="812507"/>
              <a:ext cx="5461780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56388820-A63D-463C-9DBC-060A5ABE3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42379" y="977965"/>
            <a:ext cx="5134631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908FCE-6420-4C50-9FDF-BA8358CE0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3926" y="2073067"/>
            <a:ext cx="4821551" cy="19527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04ED70F-D6FD-4EB1-A171-D30F885FE7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A26CAE9-74C4-4EDD-8A80-77F79EAA86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7988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5BB14454-D00C-4958-BB39-F5F9F3ACD4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8A657A7-C4E5-425B-98FA-BB817FF7B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18029" y="1847088"/>
            <a:ext cx="352036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9768874-5AF5-486C-8FD7-B03AE2E43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030" y="804520"/>
            <a:ext cx="3520367" cy="1049235"/>
          </a:xfrm>
        </p:spPr>
        <p:txBody>
          <a:bodyPr>
            <a:normAutofit/>
          </a:bodyPr>
          <a:lstStyle/>
          <a:p>
            <a:r>
              <a:rPr lang="en-US" sz="3000"/>
              <a:t>Organizational network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1084370-0E70-4003-9787-3490FCC20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B7C66D2-22E8-4E8F-829B-050BFA7C86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2237" y="482171"/>
            <a:ext cx="6104331" cy="5149101"/>
            <a:chOff x="7463259" y="583365"/>
            <a:chExt cx="6104330" cy="5181928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0B78D6F-1F61-4DBB-8F5A-934BB850DD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3259" y="583365"/>
              <a:ext cx="6104330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3EA261D-1F8C-4BE5-8586-3C1CC5CE8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6318" y="915807"/>
              <a:ext cx="5471354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ED85795-D440-490E-91D7-D048E5C20C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92" b="-1"/>
          <a:stretch/>
        </p:blipFill>
        <p:spPr>
          <a:xfrm>
            <a:off x="1271223" y="1116345"/>
            <a:ext cx="4825148" cy="386617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81E94-E691-400B-AE5A-10CABCDDC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029" y="2015732"/>
            <a:ext cx="3520368" cy="3450613"/>
          </a:xfrm>
        </p:spPr>
        <p:txBody>
          <a:bodyPr>
            <a:normAutofit/>
          </a:bodyPr>
          <a:lstStyle/>
          <a:p>
            <a:r>
              <a:rPr lang="en-US" dirty="0"/>
              <a:t>Wide Area Networks (WANs): A network over a wide area (with locations in different cities or states)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3635D2BC-4EDA-4A3E-83BF-035608099B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3C86EB9-7FA9-42F7-B348-A7FD17436A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871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B92BE-775D-47B9-AFA8-4EABFC97C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en-US" dirty="0"/>
              <a:t>Client/server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0A656-DA2F-423F-850A-906F11915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4"/>
            <a:ext cx="4158849" cy="3450613"/>
          </a:xfrm>
        </p:spPr>
        <p:txBody>
          <a:bodyPr>
            <a:normAutofit/>
          </a:bodyPr>
          <a:lstStyle/>
          <a:p>
            <a:r>
              <a:rPr lang="en-US" dirty="0"/>
              <a:t>Presentation Layer: How you interact with the application </a:t>
            </a:r>
          </a:p>
          <a:p>
            <a:r>
              <a:rPr lang="en-US" dirty="0"/>
              <a:t>Application Layer: What the application allows you to do</a:t>
            </a:r>
          </a:p>
          <a:p>
            <a:r>
              <a:rPr lang="en-US" dirty="0"/>
              <a:t>Data Layer: Where to store your work and data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7C65FA4-631C-444F-89AA-F891363CC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09823" y="2012810"/>
            <a:ext cx="4948659" cy="3453535"/>
            <a:chOff x="7807230" y="2012810"/>
            <a:chExt cx="3251252" cy="345986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53C58CC-6818-48FD-9CE0-B43BF88B7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B2694E9-2175-4647-803A-3AD63554C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solidFill>
              <a:schemeClr val="bg1"/>
            </a:soli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D12EBA3D-4CBC-4E08-801B-2E7706E32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515" y="2174242"/>
            <a:ext cx="3845355" cy="312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30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B5629-C999-401D-A23D-C46645155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Service-Oriented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DA0E4-BDA4-4CB6-827A-AF11D0A8E3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Web services</a:t>
            </a:r>
          </a:p>
          <a:p>
            <a:pPr lvl="1"/>
            <a:r>
              <a:rPr lang="en-US" dirty="0"/>
              <a:t>Standard interface for input and output</a:t>
            </a:r>
          </a:p>
          <a:p>
            <a:r>
              <a:rPr lang="en-US" dirty="0"/>
              <a:t>Composite applications</a:t>
            </a:r>
          </a:p>
          <a:p>
            <a:pPr lvl="1"/>
            <a:r>
              <a:rPr lang="en-US" dirty="0"/>
              <a:t>Connect multiple applications via Web services</a:t>
            </a:r>
          </a:p>
          <a:p>
            <a:pPr lvl="1"/>
            <a:r>
              <a:rPr lang="en-US" dirty="0"/>
              <a:t>Applications can be written in different languages</a:t>
            </a:r>
          </a:p>
          <a:p>
            <a:r>
              <a:rPr lang="en-US" dirty="0"/>
              <a:t>It is an important topic to cloud computing</a:t>
            </a:r>
          </a:p>
        </p:txBody>
      </p:sp>
    </p:spTree>
    <p:extLst>
      <p:ext uri="{BB962C8B-B14F-4D97-AF65-F5344CB8AC3E}">
        <p14:creationId xmlns:p14="http://schemas.microsoft.com/office/powerpoint/2010/main" val="1442436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20788-5B07-48FD-8D3F-F9DC5DAC5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computing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34832-B7B3-4246-BF0B-37A7C8B74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Firms and individuals obtain computing power and software over Internet</a:t>
            </a:r>
          </a:p>
          <a:p>
            <a:pPr lvl="1">
              <a:defRPr/>
            </a:pPr>
            <a:r>
              <a:rPr lang="en-US" dirty="0"/>
              <a:t>e.g., Microsoft Azure, Amazon Web Service, SAP analytical Cloud</a:t>
            </a:r>
          </a:p>
          <a:p>
            <a:pPr>
              <a:defRPr/>
            </a:pPr>
            <a:r>
              <a:rPr lang="en-US" dirty="0"/>
              <a:t>Fastest growing form of computing</a:t>
            </a:r>
          </a:p>
          <a:p>
            <a:pPr>
              <a:defRPr/>
            </a:pPr>
            <a:r>
              <a:rPr lang="en-US" dirty="0"/>
              <a:t>Radically reduces costs of:</a:t>
            </a:r>
          </a:p>
          <a:p>
            <a:pPr lvl="1">
              <a:defRPr/>
            </a:pPr>
            <a:r>
              <a:rPr lang="en-US" dirty="0"/>
              <a:t>Infrastructure, IT support</a:t>
            </a:r>
          </a:p>
          <a:p>
            <a:pPr lvl="1">
              <a:defRPr/>
            </a:pPr>
            <a:r>
              <a:rPr lang="en-US" dirty="0"/>
              <a:t>Hardware, software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508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6012FD-74A8-4C91-B318-435CF2B71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513FEC9-16EB-4B85-BCEB-2A1A0DECB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Cloud Computing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702CAF-5835-4B61-AC90-90A8CF02A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51579" y="2015734"/>
            <a:ext cx="4158849" cy="34506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SaaS: Software as service</a:t>
            </a:r>
          </a:p>
          <a:p>
            <a:r>
              <a:rPr lang="en-US" dirty="0"/>
              <a:t>IaaS: Infrastructure as a service</a:t>
            </a:r>
          </a:p>
          <a:p>
            <a:r>
              <a:rPr lang="en-US" dirty="0"/>
              <a:t>PaaS: Platform as a service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7C65FA4-631C-444F-89AA-F891363CC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09823" y="2012810"/>
            <a:ext cx="4948659" cy="3453535"/>
            <a:chOff x="7807230" y="2012810"/>
            <a:chExt cx="3251252" cy="345986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53C58CC-6818-48FD-9CE0-B43BF88B7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B2694E9-2175-4647-803A-3AD63554C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solidFill>
              <a:schemeClr val="bg1"/>
            </a:soli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7AE5862-B7E9-4D9E-BDDF-9196D354731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798849" y="2174242"/>
            <a:ext cx="3570687" cy="312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65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E2890-E0EF-4C95-8E5D-DF132E82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Chapter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398F8-22C3-46DB-879A-C07FEB080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what is IT infrastructure</a:t>
            </a:r>
          </a:p>
          <a:p>
            <a:r>
              <a:rPr lang="en-US" dirty="0"/>
              <a:t>Understand the history and development of networking technologies</a:t>
            </a:r>
          </a:p>
          <a:p>
            <a:r>
              <a:rPr lang="en-US" dirty="0"/>
              <a:t>Define the key terms associated with networking technologies</a:t>
            </a:r>
          </a:p>
          <a:p>
            <a:r>
              <a:rPr lang="en-US" dirty="0"/>
              <a:t>Understand the importance of broadband technologies</a:t>
            </a:r>
          </a:p>
          <a:p>
            <a:r>
              <a:rPr lang="en-US" dirty="0"/>
              <a:t>Describe Organizational networking</a:t>
            </a:r>
          </a:p>
        </p:txBody>
      </p:sp>
    </p:spTree>
    <p:extLst>
      <p:ext uri="{BB962C8B-B14F-4D97-AF65-F5344CB8AC3E}">
        <p14:creationId xmlns:p14="http://schemas.microsoft.com/office/powerpoint/2010/main" val="1360250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AF8B1-9550-4999-AF2E-1CED8E0EA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Terminologies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E5DB9-4CA0-4886-AEC8-A2B09C190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Infrastructure?</a:t>
            </a:r>
          </a:p>
          <a:p>
            <a:pPr lvl="1"/>
            <a:r>
              <a:rPr lang="en-US" sz="1400" dirty="0"/>
              <a:t>The underlying foundation or basic framework.</a:t>
            </a:r>
          </a:p>
          <a:p>
            <a:pPr>
              <a:lnSpc>
                <a:spcPct val="130000"/>
              </a:lnSpc>
            </a:pPr>
            <a:r>
              <a:rPr lang="en-US" dirty="0"/>
              <a:t>What is IT Infrastructure?</a:t>
            </a:r>
          </a:p>
          <a:p>
            <a:pPr lvl="1"/>
            <a:r>
              <a:rPr lang="en-US" sz="1400"/>
              <a:t>The set of shared IT resources and capabilities that serve as a foundation to enable “the development of IT applications </a:t>
            </a:r>
            <a:r>
              <a:rPr lang="en-US" sz="1400" dirty="0"/>
              <a:t>and the support of business process” (Liu, 2002)</a:t>
            </a:r>
          </a:p>
          <a:p>
            <a:pPr>
              <a:lnSpc>
                <a:spcPct val="140000"/>
              </a:lnSpc>
            </a:pPr>
            <a:r>
              <a:rPr lang="en-US" dirty="0"/>
              <a:t>What is </a:t>
            </a:r>
            <a:r>
              <a:rPr lang="en-US" err="1"/>
              <a:t>IS</a:t>
            </a:r>
            <a:r>
              <a:rPr lang="en-US" dirty="0"/>
              <a:t> Infrastructure?</a:t>
            </a:r>
          </a:p>
          <a:p>
            <a:pPr lvl="1"/>
            <a:r>
              <a:rPr lang="en-US" sz="1400" dirty="0"/>
              <a:t>It consists of core telecommunication networks, databases, and data-warehouse, software, hardware, and procedures managed by various specialists. (</a:t>
            </a:r>
            <a:r>
              <a:rPr lang="en-US" sz="1400" err="1"/>
              <a:t>Zwass</a:t>
            </a:r>
            <a:r>
              <a:rPr lang="en-US" sz="1400" dirty="0"/>
              <a:t>, 2019 from Britannica.com)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0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BD42D-EF53-4E51-AD0A-1A6ADF51F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Infrastructure trends (Liu, 2002)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68C3EB1-74ED-40F1-B733-60501FFBFC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0066" y="1890990"/>
            <a:ext cx="10093123" cy="361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72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2D9BF-9A81-44E7-9603-73411F5C1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en-US" dirty="0"/>
              <a:t>The Internet: technology background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95794E5-DC7D-4AE4-87AF-EAD2064898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0930847"/>
              </p:ext>
            </p:extLst>
          </p:nvPr>
        </p:nvGraphicFramePr>
        <p:xfrm>
          <a:off x="1450975" y="2340435"/>
          <a:ext cx="9604375" cy="3573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719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211A5-CFEE-4F79-BE53-F5D91C21D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Technology concepts of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425D4-F1CC-42EB-AA1F-36DBF73E98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important building blocks of network:</a:t>
            </a:r>
          </a:p>
          <a:p>
            <a:pPr lvl="1"/>
            <a:r>
              <a:rPr lang="en-US" dirty="0"/>
              <a:t>Packet Switching (compare to circuit switching)</a:t>
            </a:r>
          </a:p>
          <a:p>
            <a:pPr lvl="1"/>
            <a:r>
              <a:rPr lang="en-US" dirty="0"/>
              <a:t>TCP/IP Communication Protocol</a:t>
            </a:r>
          </a:p>
          <a:p>
            <a:pPr lvl="1"/>
            <a:r>
              <a:rPr lang="en-US" dirty="0"/>
              <a:t>Client/Server computing architecture</a:t>
            </a:r>
          </a:p>
        </p:txBody>
      </p:sp>
    </p:spTree>
    <p:extLst>
      <p:ext uri="{BB962C8B-B14F-4D97-AF65-F5344CB8AC3E}">
        <p14:creationId xmlns:p14="http://schemas.microsoft.com/office/powerpoint/2010/main" val="1755324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F29337-8E9A-42F9-92A7-7B47E4061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76" y="1600199"/>
            <a:ext cx="3539266" cy="4297680"/>
          </a:xfrm>
        </p:spPr>
        <p:txBody>
          <a:bodyPr anchor="ctr">
            <a:normAutofit/>
          </a:bodyPr>
          <a:lstStyle/>
          <a:p>
            <a:r>
              <a:rPr lang="en-US" dirty="0"/>
              <a:t>Packet Switching</a:t>
            </a:r>
          </a:p>
        </p:txBody>
      </p:sp>
      <p:cxnSp>
        <p:nvCxnSpPr>
          <p:cNvPr id="22" name="Straight Connector 9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148839"/>
            <a:ext cx="0" cy="3200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8AEC00B-8192-4EA9-8EAA-274A0063D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4851" y="1600199"/>
            <a:ext cx="6130003" cy="4297680"/>
          </a:xfrm>
        </p:spPr>
        <p:txBody>
          <a:bodyPr anchor="ctr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/>
              <a:t>Slices digital messages into small packets</a:t>
            </a:r>
          </a:p>
          <a:p>
            <a:pPr>
              <a:lnSpc>
                <a:spcPct val="110000"/>
              </a:lnSpc>
              <a:defRPr/>
            </a:pPr>
            <a:r>
              <a:rPr lang="en-US"/>
              <a:t>Sends packets along different communication paths as they become available</a:t>
            </a:r>
          </a:p>
          <a:p>
            <a:pPr>
              <a:lnSpc>
                <a:spcPct val="110000"/>
              </a:lnSpc>
              <a:defRPr/>
            </a:pPr>
            <a:r>
              <a:rPr lang="en-US"/>
              <a:t>Reassembles packets once they arrive at destination</a:t>
            </a:r>
          </a:p>
          <a:p>
            <a:pPr>
              <a:lnSpc>
                <a:spcPct val="110000"/>
              </a:lnSpc>
              <a:defRPr/>
            </a:pPr>
            <a:r>
              <a:rPr lang="en-US"/>
              <a:t>Uses routers </a:t>
            </a:r>
          </a:p>
          <a:p>
            <a:pPr lvl="1">
              <a:lnSpc>
                <a:spcPct val="110000"/>
              </a:lnSpc>
              <a:defRPr/>
            </a:pPr>
            <a:r>
              <a:rPr lang="en-US"/>
              <a:t>Special purpose computers that interconnect the computer networks that make up the Internet and route packets</a:t>
            </a:r>
          </a:p>
          <a:p>
            <a:pPr lvl="1">
              <a:lnSpc>
                <a:spcPct val="110000"/>
              </a:lnSpc>
              <a:defRPr/>
            </a:pPr>
            <a:r>
              <a:rPr lang="en-US"/>
              <a:t>Routing algorithms ensure packets take the best available path toward their destination</a:t>
            </a:r>
          </a:p>
          <a:p>
            <a:pPr>
              <a:lnSpc>
                <a:spcPct val="110000"/>
              </a:lnSpc>
              <a:defRPr/>
            </a:pPr>
            <a:r>
              <a:rPr lang="en-US"/>
              <a:t>Less expensive, wasteful than circuit-switching</a:t>
            </a:r>
          </a:p>
          <a:p>
            <a:pPr>
              <a:lnSpc>
                <a:spcPct val="110000"/>
              </a:lnSpc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936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482E7304-2AC2-4A5C-924D-A6AC3FFC5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F15BBB-93AB-4256-8A22-8F59125D0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en-US"/>
              <a:t>TCP/IP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259FEF2-F6A5-442F-BA10-4E39EECD0A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1579" y="1853754"/>
            <a:ext cx="960327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A3C183B1-1D4B-4E3D-A02E-A426E3BFA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842A9E0-C83A-48FC-977D-386CD93BFC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8889245"/>
              </p:ext>
            </p:extLst>
          </p:nvPr>
        </p:nvGraphicFramePr>
        <p:xfrm>
          <a:off x="1450975" y="2331497"/>
          <a:ext cx="9604375" cy="3723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5582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4C75E2B-CACA-478C-B26B-182AF87A1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0FF2874-547C-4D14-9E18-28B19002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6CF827D-A163-47F7-BD87-34EB4FA7D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299D9A9-1DA8-433D-A9BC-FB48D93D4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149E268-C101-42BE-9EC3-D811A4BD4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How </a:t>
            </a:r>
            <a:r>
              <a:rPr lang="en-US"/>
              <a:t>tcp</a:t>
            </a:r>
            <a:r>
              <a:rPr lang="en-US" dirty="0"/>
              <a:t>/</a:t>
            </a:r>
            <a:r>
              <a:rPr lang="en-US"/>
              <a:t>ip</a:t>
            </a:r>
            <a:r>
              <a:rPr lang="en-US" dirty="0"/>
              <a:t> and packet switching work</a:t>
            </a:r>
          </a:p>
        </p:txBody>
      </p:sp>
      <p:pic>
        <p:nvPicPr>
          <p:cNvPr id="6" name="Content Placeholder 5" descr="EC-3 - Fig-3">
            <a:extLst>
              <a:ext uri="{FF2B5EF4-FFF2-40B4-BE49-F238E27FC236}">
                <a16:creationId xmlns:a16="http://schemas.microsoft.com/office/drawing/2014/main" id="{4D65CF68-5455-4AB5-A153-E8963068A1E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1579" y="2015732"/>
            <a:ext cx="9603275" cy="307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25F257-EF09-4210-AAFC-4E8B43D857FE}"/>
              </a:ext>
            </a:extLst>
          </p:cNvPr>
          <p:cNvSpPr txBox="1"/>
          <p:nvPr/>
        </p:nvSpPr>
        <p:spPr>
          <a:xfrm>
            <a:off x="1284790" y="5266481"/>
            <a:ext cx="8024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hlinkClick r:id="rId4"/>
              </a:rPr>
              <a:t>Youtube</a:t>
            </a:r>
            <a:r>
              <a:rPr lang="en-US" dirty="0">
                <a:hlinkClick r:id="rId4"/>
              </a:rPr>
              <a:t> Video Link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778759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FA3DA4731D214AAB25C79EA7D071DF" ma:contentTypeVersion="4" ma:contentTypeDescription="Create a new document." ma:contentTypeScope="" ma:versionID="4e9bdd69f75c7cc04936d07e98a11f86">
  <xsd:schema xmlns:xsd="http://www.w3.org/2001/XMLSchema" xmlns:xs="http://www.w3.org/2001/XMLSchema" xmlns:p="http://schemas.microsoft.com/office/2006/metadata/properties" xmlns:ns2="2a3a9169-c79a-4aa8-9500-e1da1d14ad9e" targetNamespace="http://schemas.microsoft.com/office/2006/metadata/properties" ma:root="true" ma:fieldsID="c78f06ee7308bcb51ddeddbb757357ed" ns2:_="">
    <xsd:import namespace="2a3a9169-c79a-4aa8-9500-e1da1d14ad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a9169-c79a-4aa8-9500-e1da1d14ad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5FF52C-C708-4F06-AF15-FE14A3E6DA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5FB840-D1CE-45FE-B84A-A4637591404C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2a3a9169-c79a-4aa8-9500-e1da1d14ad9e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591A663-CE86-4304-A601-AB6A01BCA0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3a9169-c79a-4aa8-9500-e1da1d14ad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Microsoft Office PowerPoint</Application>
  <PresentationFormat>Widescreen</PresentationFormat>
  <Paragraphs>76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Gill Sans MT</vt:lpstr>
      <vt:lpstr>Gallery</vt:lpstr>
      <vt:lpstr>Chapter 3</vt:lpstr>
      <vt:lpstr>Chapter objectives</vt:lpstr>
      <vt:lpstr>Terminologies</vt:lpstr>
      <vt:lpstr>It Infrastructure trends (Liu, 2002)</vt:lpstr>
      <vt:lpstr>The Internet: technology background</vt:lpstr>
      <vt:lpstr>Key Technology concepts of network</vt:lpstr>
      <vt:lpstr>Packet Switching</vt:lpstr>
      <vt:lpstr>TCP/IP</vt:lpstr>
      <vt:lpstr>How tcp/ip and packet switching work</vt:lpstr>
      <vt:lpstr>Domain names, dns, and url</vt:lpstr>
      <vt:lpstr>Organizational network</vt:lpstr>
      <vt:lpstr>Organizational network</vt:lpstr>
      <vt:lpstr>Client/server architecture</vt:lpstr>
      <vt:lpstr>Service-Oriented architecture</vt:lpstr>
      <vt:lpstr>Cloud computing</vt:lpstr>
      <vt:lpstr>Cloud Computing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yaquan xu</dc:creator>
  <cp:lastModifiedBy>yaquan xu</cp:lastModifiedBy>
  <cp:revision>1</cp:revision>
  <dcterms:created xsi:type="dcterms:W3CDTF">2019-09-04T02:56:49Z</dcterms:created>
  <dcterms:modified xsi:type="dcterms:W3CDTF">2019-09-04T02:56:54Z</dcterms:modified>
</cp:coreProperties>
</file>