
<file path=[Content_Types].xml><?xml version="1.0" encoding="utf-8"?>
<Types xmlns="http://schemas.openxmlformats.org/package/2006/content-types">
  <Default Extension="png" ContentType="image/png"/>
  <Default Extension="bin" ContentType="application/vnd.openxmlformats-officedocument.oleObject"/>
  <Default Extension="wmf" ContentType="image/x-wmf"/>
  <Default Extension="jpeg" ContentType="image/jpeg"/>
  <Default Extension="emf" ContentType="image/x-emf"/>
  <Default Extension="rels" ContentType="application/vnd.openxmlformats-package.relationships+xml"/>
  <Default Extension="xml" ContentType="application/xml"/>
  <Default Extension="vml" ContentType="application/vnd.openxmlformats-officedocument.vmlDrawing"/>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tags/tag1.xml" ContentType="application/vnd.openxmlformats-officedocument.presentationml.tags+xml"/>
  <Override PartName="/ppt/notesSlides/notesSlide10.xml" ContentType="application/vnd.openxmlformats-officedocument.presentationml.notesSlide+xml"/>
  <Override PartName="/ppt/tags/tag2.xml" ContentType="application/vnd.openxmlformats-officedocument.presentationml.tags+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changesInfos/changesInfo1.xml" ContentType="application/vnd.ms-powerpoint.changesinfo+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4"/>
  </p:sldMasterIdLst>
  <p:notesMasterIdLst>
    <p:notesMasterId r:id="rId58"/>
  </p:notesMasterIdLst>
  <p:sldIdLst>
    <p:sldId id="256" r:id="rId5"/>
    <p:sldId id="257" r:id="rId6"/>
    <p:sldId id="258" r:id="rId7"/>
    <p:sldId id="318" r:id="rId8"/>
    <p:sldId id="273" r:id="rId9"/>
    <p:sldId id="301" r:id="rId10"/>
    <p:sldId id="302" r:id="rId11"/>
    <p:sldId id="303" r:id="rId12"/>
    <p:sldId id="304" r:id="rId13"/>
    <p:sldId id="305" r:id="rId14"/>
    <p:sldId id="306" r:id="rId15"/>
    <p:sldId id="307" r:id="rId16"/>
    <p:sldId id="308" r:id="rId17"/>
    <p:sldId id="309" r:id="rId18"/>
    <p:sldId id="310" r:id="rId19"/>
    <p:sldId id="311" r:id="rId20"/>
    <p:sldId id="312" r:id="rId21"/>
    <p:sldId id="313" r:id="rId22"/>
    <p:sldId id="314" r:id="rId23"/>
    <p:sldId id="315" r:id="rId24"/>
    <p:sldId id="316" r:id="rId25"/>
    <p:sldId id="317" r:id="rId26"/>
    <p:sldId id="319" r:id="rId27"/>
    <p:sldId id="320" r:id="rId28"/>
    <p:sldId id="351" r:id="rId29"/>
    <p:sldId id="322" r:id="rId30"/>
    <p:sldId id="350" r:id="rId31"/>
    <p:sldId id="323" r:id="rId32"/>
    <p:sldId id="324" r:id="rId33"/>
    <p:sldId id="325" r:id="rId34"/>
    <p:sldId id="326" r:id="rId35"/>
    <p:sldId id="327" r:id="rId36"/>
    <p:sldId id="328" r:id="rId37"/>
    <p:sldId id="329" r:id="rId38"/>
    <p:sldId id="330" r:id="rId39"/>
    <p:sldId id="331" r:id="rId40"/>
    <p:sldId id="332" r:id="rId41"/>
    <p:sldId id="333" r:id="rId42"/>
    <p:sldId id="334" r:id="rId43"/>
    <p:sldId id="335" r:id="rId44"/>
    <p:sldId id="336" r:id="rId45"/>
    <p:sldId id="337" r:id="rId46"/>
    <p:sldId id="338" r:id="rId47"/>
    <p:sldId id="339" r:id="rId48"/>
    <p:sldId id="340" r:id="rId49"/>
    <p:sldId id="341" r:id="rId50"/>
    <p:sldId id="342" r:id="rId51"/>
    <p:sldId id="343" r:id="rId52"/>
    <p:sldId id="344" r:id="rId53"/>
    <p:sldId id="345" r:id="rId54"/>
    <p:sldId id="347" r:id="rId55"/>
    <p:sldId id="348" r:id="rId56"/>
    <p:sldId id="349" r:id="rId57"/>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7D5F44B-64B0-4EBB-BB42-845AA067AB7A}" v="2" dt="2019-09-07T09:45:39.942"/>
    <p1510:client id="{FB963A65-66E2-4435-BFD7-B2BC563AE914}" v="52" dt="2019-09-07T02:56:48.120"/>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81" d="100"/>
          <a:sy n="81" d="100"/>
        </p:scale>
        <p:origin x="727" y="3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slide" Target="slides/slide51.xml"/><Relationship Id="rId63" Type="http://schemas.microsoft.com/office/2016/11/relationships/changesInfo" Target="changesInfos/changesInfo1.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notesMaster" Target="notesMasters/notesMaster1.xml"/><Relationship Id="rId5" Type="http://schemas.openxmlformats.org/officeDocument/2006/relationships/slide" Target="slides/slide1.xml"/><Relationship Id="rId61" Type="http://schemas.openxmlformats.org/officeDocument/2006/relationships/theme" Target="theme/theme1.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microsoft.com/office/2015/10/relationships/revisionInfo" Target="revisionInfo.xml"/><Relationship Id="rId8" Type="http://schemas.openxmlformats.org/officeDocument/2006/relationships/slide" Target="slides/slide4.xml"/><Relationship Id="rId51" Type="http://schemas.openxmlformats.org/officeDocument/2006/relationships/slide" Target="slides/slide47.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presProps" Target="presProps.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Yaquan Xu" userId="S::yxu@ggc.edu::a551f445-75e5-4981-ab26-a08873009db4" providerId="AD" clId="Web-{17D5F44B-64B0-4EBB-BB42-845AA067AB7A}"/>
    <pc:docChg chg="delSld">
      <pc:chgData name="Yaquan Xu" userId="S::yxu@ggc.edu::a551f445-75e5-4981-ab26-a08873009db4" providerId="AD" clId="Web-{17D5F44B-64B0-4EBB-BB42-845AA067AB7A}" dt="2019-09-07T09:45:39.942" v="1"/>
      <pc:docMkLst>
        <pc:docMk/>
      </pc:docMkLst>
      <pc:sldChg chg="del">
        <pc:chgData name="Yaquan Xu" userId="S::yxu@ggc.edu::a551f445-75e5-4981-ab26-a08873009db4" providerId="AD" clId="Web-{17D5F44B-64B0-4EBB-BB42-845AA067AB7A}" dt="2019-09-07T09:45:19.332" v="0"/>
        <pc:sldMkLst>
          <pc:docMk/>
          <pc:sldMk cId="60327076" sldId="290"/>
        </pc:sldMkLst>
      </pc:sldChg>
      <pc:sldChg chg="del">
        <pc:chgData name="Yaquan Xu" userId="S::yxu@ggc.edu::a551f445-75e5-4981-ab26-a08873009db4" providerId="AD" clId="Web-{17D5F44B-64B0-4EBB-BB42-845AA067AB7A}" dt="2019-09-07T09:45:39.942" v="1"/>
        <pc:sldMkLst>
          <pc:docMk/>
          <pc:sldMk cId="4267247388" sldId="292"/>
        </pc:sldMkLst>
      </pc:sldChg>
    </pc:docChg>
  </pc:docChgLst>
  <pc:docChgLst>
    <pc:chgData name="Yaquan Xu" userId="a551f445-75e5-4981-ab26-a08873009db4" providerId="ADAL" clId="{FB963A65-66E2-4435-BFD7-B2BC563AE914}"/>
    <pc:docChg chg="undo redo custSel addSld delSld modSld sldOrd">
      <pc:chgData name="Yaquan Xu" userId="a551f445-75e5-4981-ab26-a08873009db4" providerId="ADAL" clId="{FB963A65-66E2-4435-BFD7-B2BC563AE914}" dt="2019-09-07T02:58:18.450" v="2278" actId="313"/>
      <pc:docMkLst>
        <pc:docMk/>
      </pc:docMkLst>
      <pc:sldChg chg="modSp">
        <pc:chgData name="Yaquan Xu" userId="a551f445-75e5-4981-ab26-a08873009db4" providerId="ADAL" clId="{FB963A65-66E2-4435-BFD7-B2BC563AE914}" dt="2019-09-07T02:08:51.038" v="74" actId="6549"/>
        <pc:sldMkLst>
          <pc:docMk/>
          <pc:sldMk cId="29025518" sldId="256"/>
        </pc:sldMkLst>
        <pc:spChg chg="mod">
          <ac:chgData name="Yaquan Xu" userId="a551f445-75e5-4981-ab26-a08873009db4" providerId="ADAL" clId="{FB963A65-66E2-4435-BFD7-B2BC563AE914}" dt="2019-09-07T02:08:27.896" v="1" actId="6549"/>
          <ac:spMkLst>
            <pc:docMk/>
            <pc:sldMk cId="29025518" sldId="256"/>
            <ac:spMk id="2" creationId="{B7260AE4-5294-4F52-8D11-8B69F4884DED}"/>
          </ac:spMkLst>
        </pc:spChg>
        <pc:spChg chg="mod">
          <ac:chgData name="Yaquan Xu" userId="a551f445-75e5-4981-ab26-a08873009db4" providerId="ADAL" clId="{FB963A65-66E2-4435-BFD7-B2BC563AE914}" dt="2019-09-07T02:08:51.038" v="74" actId="6549"/>
          <ac:spMkLst>
            <pc:docMk/>
            <pc:sldMk cId="29025518" sldId="256"/>
            <ac:spMk id="3" creationId="{15DB2008-E248-4F02-AD04-D15ED051AA0D}"/>
          </ac:spMkLst>
        </pc:spChg>
      </pc:sldChg>
      <pc:sldChg chg="modSp">
        <pc:chgData name="Yaquan Xu" userId="a551f445-75e5-4981-ab26-a08873009db4" providerId="ADAL" clId="{FB963A65-66E2-4435-BFD7-B2BC563AE914}" dt="2019-09-07T02:10:11.042" v="338" actId="6549"/>
        <pc:sldMkLst>
          <pc:docMk/>
          <pc:sldMk cId="1360250865" sldId="257"/>
        </pc:sldMkLst>
        <pc:spChg chg="mod">
          <ac:chgData name="Yaquan Xu" userId="a551f445-75e5-4981-ab26-a08873009db4" providerId="ADAL" clId="{FB963A65-66E2-4435-BFD7-B2BC563AE914}" dt="2019-09-07T02:10:11.042" v="338" actId="6549"/>
          <ac:spMkLst>
            <pc:docMk/>
            <pc:sldMk cId="1360250865" sldId="257"/>
            <ac:spMk id="3" creationId="{8ED398F8-22C3-46DB-879A-C07FEB0802B9}"/>
          </ac:spMkLst>
        </pc:spChg>
      </pc:sldChg>
      <pc:sldChg chg="modSp">
        <pc:chgData name="Yaquan Xu" userId="a551f445-75e5-4981-ab26-a08873009db4" providerId="ADAL" clId="{FB963A65-66E2-4435-BFD7-B2BC563AE914}" dt="2019-09-07T02:23:34.190" v="985" actId="20577"/>
        <pc:sldMkLst>
          <pc:docMk/>
          <pc:sldMk cId="127803648" sldId="258"/>
        </pc:sldMkLst>
        <pc:spChg chg="mod">
          <ac:chgData name="Yaquan Xu" userId="a551f445-75e5-4981-ab26-a08873009db4" providerId="ADAL" clId="{FB963A65-66E2-4435-BFD7-B2BC563AE914}" dt="2019-09-07T02:23:34.190" v="985" actId="20577"/>
          <ac:spMkLst>
            <pc:docMk/>
            <pc:sldMk cId="127803648" sldId="258"/>
            <ac:spMk id="3" creationId="{8F0E5DB9-4CA0-4886-AEC8-A2B09C190776}"/>
          </ac:spMkLst>
        </pc:spChg>
      </pc:sldChg>
      <pc:sldChg chg="addSp delSp modSp del">
        <pc:chgData name="Yaquan Xu" userId="a551f445-75e5-4981-ab26-a08873009db4" providerId="ADAL" clId="{FB963A65-66E2-4435-BFD7-B2BC563AE914}" dt="2019-09-07T02:23:43.177" v="986" actId="2696"/>
        <pc:sldMkLst>
          <pc:docMk/>
          <pc:sldMk cId="3471872195" sldId="272"/>
        </pc:sldMkLst>
        <pc:spChg chg="mod">
          <ac:chgData name="Yaquan Xu" userId="a551f445-75e5-4981-ab26-a08873009db4" providerId="ADAL" clId="{FB963A65-66E2-4435-BFD7-B2BC563AE914}" dt="2019-09-07T02:20:59.054" v="879" actId="20577"/>
          <ac:spMkLst>
            <pc:docMk/>
            <pc:sldMk cId="3471872195" sldId="272"/>
            <ac:spMk id="2" creationId="{501BD42D-EF53-4E51-AD0A-1A6ADF51F82F}"/>
          </ac:spMkLst>
        </pc:spChg>
        <pc:spChg chg="add mod">
          <ac:chgData name="Yaquan Xu" userId="a551f445-75e5-4981-ab26-a08873009db4" providerId="ADAL" clId="{FB963A65-66E2-4435-BFD7-B2BC563AE914}" dt="2019-09-07T02:21:26.157" v="931" actId="20577"/>
          <ac:spMkLst>
            <pc:docMk/>
            <pc:sldMk cId="3471872195" sldId="272"/>
            <ac:spMk id="5" creationId="{9C2A9FCA-F4B9-49E6-97DB-28D46590CDD1}"/>
          </ac:spMkLst>
        </pc:spChg>
        <pc:picChg chg="del">
          <ac:chgData name="Yaquan Xu" userId="a551f445-75e5-4981-ab26-a08873009db4" providerId="ADAL" clId="{FB963A65-66E2-4435-BFD7-B2BC563AE914}" dt="2019-09-07T02:20:52.344" v="874" actId="478"/>
          <ac:picMkLst>
            <pc:docMk/>
            <pc:sldMk cId="3471872195" sldId="272"/>
            <ac:picMk id="4" creationId="{268C3EB1-74ED-40F1-B733-60501FFBFC12}"/>
          </ac:picMkLst>
        </pc:picChg>
      </pc:sldChg>
      <pc:sldChg chg="addSp delSp modSp">
        <pc:chgData name="Yaquan Xu" userId="a551f445-75e5-4981-ab26-a08873009db4" providerId="ADAL" clId="{FB963A65-66E2-4435-BFD7-B2BC563AE914}" dt="2019-09-07T02:26:04.682" v="1103" actId="14100"/>
        <pc:sldMkLst>
          <pc:docMk/>
          <pc:sldMk cId="207719025" sldId="273"/>
        </pc:sldMkLst>
        <pc:spChg chg="mod">
          <ac:chgData name="Yaquan Xu" userId="a551f445-75e5-4981-ab26-a08873009db4" providerId="ADAL" clId="{FB963A65-66E2-4435-BFD7-B2BC563AE914}" dt="2019-09-07T02:24:28.750" v="1096" actId="6549"/>
          <ac:spMkLst>
            <pc:docMk/>
            <pc:sldMk cId="207719025" sldId="273"/>
            <ac:spMk id="2" creationId="{FAC2D9BF-9A81-44E7-9603-73411F5C1173}"/>
          </ac:spMkLst>
        </pc:spChg>
        <pc:spChg chg="add del mod">
          <ac:chgData name="Yaquan Xu" userId="a551f445-75e5-4981-ab26-a08873009db4" providerId="ADAL" clId="{FB963A65-66E2-4435-BFD7-B2BC563AE914}" dt="2019-09-07T02:25:51.554" v="1100"/>
          <ac:spMkLst>
            <pc:docMk/>
            <pc:sldMk cId="207719025" sldId="273"/>
            <ac:spMk id="3" creationId="{CAA9356A-6770-4158-8430-72041D7FC04E}"/>
          </ac:spMkLst>
        </pc:spChg>
        <pc:graphicFrameChg chg="del mod">
          <ac:chgData name="Yaquan Xu" userId="a551f445-75e5-4981-ab26-a08873009db4" providerId="ADAL" clId="{FB963A65-66E2-4435-BFD7-B2BC563AE914}" dt="2019-09-07T02:24:55.795" v="1099" actId="478"/>
          <ac:graphicFrameMkLst>
            <pc:docMk/>
            <pc:sldMk cId="207719025" sldId="273"/>
            <ac:graphicFrameMk id="5" creationId="{495794E5-DC7D-4AE4-87AF-EAD2064898CA}"/>
          </ac:graphicFrameMkLst>
        </pc:graphicFrameChg>
        <pc:picChg chg="add mod">
          <ac:chgData name="Yaquan Xu" userId="a551f445-75e5-4981-ab26-a08873009db4" providerId="ADAL" clId="{FB963A65-66E2-4435-BFD7-B2BC563AE914}" dt="2019-09-07T02:26:04.682" v="1103" actId="14100"/>
          <ac:picMkLst>
            <pc:docMk/>
            <pc:sldMk cId="207719025" sldId="273"/>
            <ac:picMk id="4" creationId="{6779E713-11B6-4ED8-9B2B-72880DF443DB}"/>
          </ac:picMkLst>
        </pc:picChg>
      </pc:sldChg>
      <pc:sldChg chg="addSp delSp modSp">
        <pc:chgData name="Yaquan Xu" userId="a551f445-75e5-4981-ab26-a08873009db4" providerId="ADAL" clId="{FB963A65-66E2-4435-BFD7-B2BC563AE914}" dt="2019-09-07T02:29:10.141" v="1199" actId="20577"/>
        <pc:sldMkLst>
          <pc:docMk/>
          <pc:sldMk cId="1755324908" sldId="274"/>
        </pc:sldMkLst>
        <pc:spChg chg="mod">
          <ac:chgData name="Yaquan Xu" userId="a551f445-75e5-4981-ab26-a08873009db4" providerId="ADAL" clId="{FB963A65-66E2-4435-BFD7-B2BC563AE914}" dt="2019-09-07T02:27:26.461" v="1145" actId="20577"/>
          <ac:spMkLst>
            <pc:docMk/>
            <pc:sldMk cId="1755324908" sldId="274"/>
            <ac:spMk id="2" creationId="{A10211A5-CFEE-4F79-BE53-F5D91C21D336}"/>
          </ac:spMkLst>
        </pc:spChg>
        <pc:spChg chg="del mod">
          <ac:chgData name="Yaquan Xu" userId="a551f445-75e5-4981-ab26-a08873009db4" providerId="ADAL" clId="{FB963A65-66E2-4435-BFD7-B2BC563AE914}" dt="2019-09-07T02:28:11.938" v="1147"/>
          <ac:spMkLst>
            <pc:docMk/>
            <pc:sldMk cId="1755324908" sldId="274"/>
            <ac:spMk id="3" creationId="{39D425D4-F1CC-42EB-AA1F-36DBF73E9820}"/>
          </ac:spMkLst>
        </pc:spChg>
        <pc:spChg chg="add mod">
          <ac:chgData name="Yaquan Xu" userId="a551f445-75e5-4981-ab26-a08873009db4" providerId="ADAL" clId="{FB963A65-66E2-4435-BFD7-B2BC563AE914}" dt="2019-09-07T02:29:10.141" v="1199" actId="20577"/>
          <ac:spMkLst>
            <pc:docMk/>
            <pc:sldMk cId="1755324908" sldId="274"/>
            <ac:spMk id="5" creationId="{97BA06A4-AF26-4114-A584-632A2AD47259}"/>
          </ac:spMkLst>
        </pc:spChg>
        <pc:picChg chg="add mod">
          <ac:chgData name="Yaquan Xu" userId="a551f445-75e5-4981-ab26-a08873009db4" providerId="ADAL" clId="{FB963A65-66E2-4435-BFD7-B2BC563AE914}" dt="2019-09-07T02:28:27.510" v="1149" actId="14100"/>
          <ac:picMkLst>
            <pc:docMk/>
            <pc:sldMk cId="1755324908" sldId="274"/>
            <ac:picMk id="4" creationId="{8ED41AF1-64E2-4B02-A602-71637BC64B16}"/>
          </ac:picMkLst>
        </pc:picChg>
      </pc:sldChg>
      <pc:sldChg chg="del">
        <pc:chgData name="Yaquan Xu" userId="a551f445-75e5-4981-ab26-a08873009db4" providerId="ADAL" clId="{FB963A65-66E2-4435-BFD7-B2BC563AE914}" dt="2019-09-07T02:30:26.182" v="1200" actId="2696"/>
        <pc:sldMkLst>
          <pc:docMk/>
          <pc:sldMk cId="1649936514" sldId="275"/>
        </pc:sldMkLst>
      </pc:sldChg>
      <pc:sldChg chg="del">
        <pc:chgData name="Yaquan Xu" userId="a551f445-75e5-4981-ab26-a08873009db4" providerId="ADAL" clId="{FB963A65-66E2-4435-BFD7-B2BC563AE914}" dt="2019-09-07T02:30:31.448" v="1201" actId="2696"/>
        <pc:sldMkLst>
          <pc:docMk/>
          <pc:sldMk cId="1645582905" sldId="276"/>
        </pc:sldMkLst>
      </pc:sldChg>
      <pc:sldChg chg="addSp delSp modSp">
        <pc:chgData name="Yaquan Xu" userId="a551f445-75e5-4981-ab26-a08873009db4" providerId="ADAL" clId="{FB963A65-66E2-4435-BFD7-B2BC563AE914}" dt="2019-09-07T02:33:27.005" v="1363" actId="14100"/>
        <pc:sldMkLst>
          <pc:docMk/>
          <pc:sldMk cId="4141778759" sldId="277"/>
        </pc:sldMkLst>
        <pc:spChg chg="mod">
          <ac:chgData name="Yaquan Xu" userId="a551f445-75e5-4981-ab26-a08873009db4" providerId="ADAL" clId="{FB963A65-66E2-4435-BFD7-B2BC563AE914}" dt="2019-09-07T02:30:41.917" v="1216" actId="20577"/>
          <ac:spMkLst>
            <pc:docMk/>
            <pc:sldMk cId="4141778759" sldId="277"/>
            <ac:spMk id="2" creationId="{7149E268-C101-42BE-9EC3-D811A4BD490A}"/>
          </ac:spMkLst>
        </pc:spChg>
        <pc:spChg chg="add mod">
          <ac:chgData name="Yaquan Xu" userId="a551f445-75e5-4981-ab26-a08873009db4" providerId="ADAL" clId="{FB963A65-66E2-4435-BFD7-B2BC563AE914}" dt="2019-09-07T02:33:27.005" v="1363" actId="14100"/>
          <ac:spMkLst>
            <pc:docMk/>
            <pc:sldMk cId="4141778759" sldId="277"/>
            <ac:spMk id="3" creationId="{3B7E9502-753A-41A7-868C-CE3A3FA14449}"/>
          </ac:spMkLst>
        </pc:spChg>
        <pc:spChg chg="del mod">
          <ac:chgData name="Yaquan Xu" userId="a551f445-75e5-4981-ab26-a08873009db4" providerId="ADAL" clId="{FB963A65-66E2-4435-BFD7-B2BC563AE914}" dt="2019-09-07T02:32:07.100" v="1351"/>
          <ac:spMkLst>
            <pc:docMk/>
            <pc:sldMk cId="4141778759" sldId="277"/>
            <ac:spMk id="8" creationId="{C925F257-EF09-4210-AAFC-4E8B43D857FE}"/>
          </ac:spMkLst>
        </pc:spChg>
        <pc:picChg chg="add mod">
          <ac:chgData name="Yaquan Xu" userId="a551f445-75e5-4981-ab26-a08873009db4" providerId="ADAL" clId="{FB963A65-66E2-4435-BFD7-B2BC563AE914}" dt="2019-09-07T02:33:20.804" v="1362" actId="14100"/>
          <ac:picMkLst>
            <pc:docMk/>
            <pc:sldMk cId="4141778759" sldId="277"/>
            <ac:picMk id="4" creationId="{DAFD4B70-156A-4997-B299-4E73D725E542}"/>
          </ac:picMkLst>
        </pc:picChg>
        <pc:picChg chg="del">
          <ac:chgData name="Yaquan Xu" userId="a551f445-75e5-4981-ab26-a08873009db4" providerId="ADAL" clId="{FB963A65-66E2-4435-BFD7-B2BC563AE914}" dt="2019-09-07T02:30:45.554" v="1217" actId="478"/>
          <ac:picMkLst>
            <pc:docMk/>
            <pc:sldMk cId="4141778759" sldId="277"/>
            <ac:picMk id="6" creationId="{4D65CF68-5455-4AB5-A153-E8963068A1E1}"/>
          </ac:picMkLst>
        </pc:picChg>
      </pc:sldChg>
      <pc:sldChg chg="modSp ord">
        <pc:chgData name="Yaquan Xu" userId="a551f445-75e5-4981-ab26-a08873009db4" providerId="ADAL" clId="{FB963A65-66E2-4435-BFD7-B2BC563AE914}" dt="2019-09-07T02:51:29.838" v="2184" actId="5793"/>
        <pc:sldMkLst>
          <pc:docMk/>
          <pc:sldMk cId="1844383804" sldId="278"/>
        </pc:sldMkLst>
        <pc:spChg chg="mod">
          <ac:chgData name="Yaquan Xu" userId="a551f445-75e5-4981-ab26-a08873009db4" providerId="ADAL" clId="{FB963A65-66E2-4435-BFD7-B2BC563AE914}" dt="2019-09-07T02:48:30.189" v="2022" actId="20577"/>
          <ac:spMkLst>
            <pc:docMk/>
            <pc:sldMk cId="1844383804" sldId="278"/>
            <ac:spMk id="2" creationId="{77EAC1F2-A934-41FD-91DA-D7F8D78568F5}"/>
          </ac:spMkLst>
        </pc:spChg>
        <pc:spChg chg="mod">
          <ac:chgData name="Yaquan Xu" userId="a551f445-75e5-4981-ab26-a08873009db4" providerId="ADAL" clId="{FB963A65-66E2-4435-BFD7-B2BC563AE914}" dt="2019-09-07T02:51:29.838" v="2184" actId="5793"/>
          <ac:spMkLst>
            <pc:docMk/>
            <pc:sldMk cId="1844383804" sldId="278"/>
            <ac:spMk id="3" creationId="{F49EAE12-9860-4481-B235-4EA5A3D3F10C}"/>
          </ac:spMkLst>
        </pc:spChg>
      </pc:sldChg>
      <pc:sldChg chg="del">
        <pc:chgData name="Yaquan Xu" userId="a551f445-75e5-4981-ab26-a08873009db4" providerId="ADAL" clId="{FB963A65-66E2-4435-BFD7-B2BC563AE914}" dt="2019-09-07T02:44:26.835" v="1990" actId="2696"/>
        <pc:sldMkLst>
          <pc:docMk/>
          <pc:sldMk cId="2367030024" sldId="279"/>
        </pc:sldMkLst>
      </pc:sldChg>
      <pc:sldChg chg="del">
        <pc:chgData name="Yaquan Xu" userId="a551f445-75e5-4981-ab26-a08873009db4" providerId="ADAL" clId="{FB963A65-66E2-4435-BFD7-B2BC563AE914}" dt="2019-09-07T02:44:29.030" v="1991" actId="2696"/>
        <pc:sldMkLst>
          <pc:docMk/>
          <pc:sldMk cId="1442436866" sldId="280"/>
        </pc:sldMkLst>
      </pc:sldChg>
      <pc:sldChg chg="del">
        <pc:chgData name="Yaquan Xu" userId="a551f445-75e5-4981-ab26-a08873009db4" providerId="ADAL" clId="{FB963A65-66E2-4435-BFD7-B2BC563AE914}" dt="2019-09-07T02:44:30.516" v="1992" actId="2696"/>
        <pc:sldMkLst>
          <pc:docMk/>
          <pc:sldMk cId="1460508503" sldId="281"/>
        </pc:sldMkLst>
      </pc:sldChg>
      <pc:sldChg chg="del">
        <pc:chgData name="Yaquan Xu" userId="a551f445-75e5-4981-ab26-a08873009db4" providerId="ADAL" clId="{FB963A65-66E2-4435-BFD7-B2BC563AE914}" dt="2019-09-07T02:44:32.883" v="1993" actId="2696"/>
        <pc:sldMkLst>
          <pc:docMk/>
          <pc:sldMk cId="4047265697" sldId="282"/>
        </pc:sldMkLst>
      </pc:sldChg>
      <pc:sldChg chg="add ord">
        <pc:chgData name="Yaquan Xu" userId="a551f445-75e5-4981-ab26-a08873009db4" providerId="ADAL" clId="{FB963A65-66E2-4435-BFD7-B2BC563AE914}" dt="2019-09-07T02:42:01.981" v="1935"/>
        <pc:sldMkLst>
          <pc:docMk/>
          <pc:sldMk cId="484279459" sldId="283"/>
        </pc:sldMkLst>
      </pc:sldChg>
      <pc:sldChg chg="modSp add">
        <pc:chgData name="Yaquan Xu" userId="a551f445-75e5-4981-ab26-a08873009db4" providerId="ADAL" clId="{FB963A65-66E2-4435-BFD7-B2BC563AE914}" dt="2019-09-07T02:43:39.933" v="1989" actId="20577"/>
        <pc:sldMkLst>
          <pc:docMk/>
          <pc:sldMk cId="73426103" sldId="284"/>
        </pc:sldMkLst>
        <pc:spChg chg="mod">
          <ac:chgData name="Yaquan Xu" userId="a551f445-75e5-4981-ab26-a08873009db4" providerId="ADAL" clId="{FB963A65-66E2-4435-BFD7-B2BC563AE914}" dt="2019-09-07T02:42:38.189" v="1972" actId="20577"/>
          <ac:spMkLst>
            <pc:docMk/>
            <pc:sldMk cId="73426103" sldId="284"/>
            <ac:spMk id="2" creationId="{77EAC1F2-A934-41FD-91DA-D7F8D78568F5}"/>
          </ac:spMkLst>
        </pc:spChg>
        <pc:spChg chg="mod">
          <ac:chgData name="Yaquan Xu" userId="a551f445-75e5-4981-ab26-a08873009db4" providerId="ADAL" clId="{FB963A65-66E2-4435-BFD7-B2BC563AE914}" dt="2019-09-07T02:43:39.933" v="1989" actId="20577"/>
          <ac:spMkLst>
            <pc:docMk/>
            <pc:sldMk cId="73426103" sldId="284"/>
            <ac:spMk id="3" creationId="{F49EAE12-9860-4481-B235-4EA5A3D3F10C}"/>
          </ac:spMkLst>
        </pc:spChg>
      </pc:sldChg>
      <pc:sldChg chg="addSp delSp modSp add">
        <pc:chgData name="Yaquan Xu" userId="a551f445-75e5-4981-ab26-a08873009db4" providerId="ADAL" clId="{FB963A65-66E2-4435-BFD7-B2BC563AE914}" dt="2019-09-07T02:46:56.179" v="2008" actId="27636"/>
        <pc:sldMkLst>
          <pc:docMk/>
          <pc:sldMk cId="2129353369" sldId="285"/>
        </pc:sldMkLst>
        <pc:spChg chg="mod">
          <ac:chgData name="Yaquan Xu" userId="a551f445-75e5-4981-ab26-a08873009db4" providerId="ADAL" clId="{FB963A65-66E2-4435-BFD7-B2BC563AE914}" dt="2019-09-07T02:46:34.162" v="2001" actId="14100"/>
          <ac:spMkLst>
            <pc:docMk/>
            <pc:sldMk cId="2129353369" sldId="285"/>
            <ac:spMk id="2" creationId="{54CABDBC-06DA-4BA5-BBEF-7F9CDD723975}"/>
          </ac:spMkLst>
        </pc:spChg>
        <pc:spChg chg="mod">
          <ac:chgData name="Yaquan Xu" userId="a551f445-75e5-4981-ab26-a08873009db4" providerId="ADAL" clId="{FB963A65-66E2-4435-BFD7-B2BC563AE914}" dt="2019-09-07T02:46:56.179" v="2008" actId="27636"/>
          <ac:spMkLst>
            <pc:docMk/>
            <pc:sldMk cId="2129353369" sldId="285"/>
            <ac:spMk id="3" creationId="{4A4DBF57-8A9B-4275-9131-D45CC7C5C95A}"/>
          </ac:spMkLst>
        </pc:spChg>
        <pc:spChg chg="add del mod">
          <ac:chgData name="Yaquan Xu" userId="a551f445-75e5-4981-ab26-a08873009db4" providerId="ADAL" clId="{FB963A65-66E2-4435-BFD7-B2BC563AE914}" dt="2019-09-07T02:46:35.965" v="2003"/>
          <ac:spMkLst>
            <pc:docMk/>
            <pc:sldMk cId="2129353369" sldId="285"/>
            <ac:spMk id="4" creationId="{2E0FB9E9-718B-4935-9EEE-ADD0ECB56B3A}"/>
          </ac:spMkLst>
        </pc:spChg>
        <pc:spChg chg="add del mod">
          <ac:chgData name="Yaquan Xu" userId="a551f445-75e5-4981-ab26-a08873009db4" providerId="ADAL" clId="{FB963A65-66E2-4435-BFD7-B2BC563AE914}" dt="2019-09-07T02:46:35.966" v="2005"/>
          <ac:spMkLst>
            <pc:docMk/>
            <pc:sldMk cId="2129353369" sldId="285"/>
            <ac:spMk id="5" creationId="{5C635255-0682-4F20-A593-3B1DCFA49509}"/>
          </ac:spMkLst>
        </pc:spChg>
      </pc:sldChg>
      <pc:sldChg chg="modSp add">
        <pc:chgData name="Yaquan Xu" userId="a551f445-75e5-4981-ab26-a08873009db4" providerId="ADAL" clId="{FB963A65-66E2-4435-BFD7-B2BC563AE914}" dt="2019-09-07T02:47:15.595" v="2010"/>
        <pc:sldMkLst>
          <pc:docMk/>
          <pc:sldMk cId="377734488" sldId="286"/>
        </pc:sldMkLst>
        <pc:spChg chg="mod">
          <ac:chgData name="Yaquan Xu" userId="a551f445-75e5-4981-ab26-a08873009db4" providerId="ADAL" clId="{FB963A65-66E2-4435-BFD7-B2BC563AE914}" dt="2019-09-07T02:47:15.595" v="2010"/>
          <ac:spMkLst>
            <pc:docMk/>
            <pc:sldMk cId="377734488" sldId="286"/>
            <ac:spMk id="3" creationId="{4A4DBF57-8A9B-4275-9131-D45CC7C5C95A}"/>
          </ac:spMkLst>
        </pc:spChg>
      </pc:sldChg>
      <pc:sldChg chg="modSp add">
        <pc:chgData name="Yaquan Xu" userId="a551f445-75e5-4981-ab26-a08873009db4" providerId="ADAL" clId="{FB963A65-66E2-4435-BFD7-B2BC563AE914}" dt="2019-09-07T02:50:33.466" v="2083" actId="27636"/>
        <pc:sldMkLst>
          <pc:docMk/>
          <pc:sldMk cId="4152408453" sldId="287"/>
        </pc:sldMkLst>
        <pc:spChg chg="mod">
          <ac:chgData name="Yaquan Xu" userId="a551f445-75e5-4981-ab26-a08873009db4" providerId="ADAL" clId="{FB963A65-66E2-4435-BFD7-B2BC563AE914}" dt="2019-09-07T02:50:14.573" v="2081" actId="20577"/>
          <ac:spMkLst>
            <pc:docMk/>
            <pc:sldMk cId="4152408453" sldId="287"/>
            <ac:spMk id="2" creationId="{77EAC1F2-A934-41FD-91DA-D7F8D78568F5}"/>
          </ac:spMkLst>
        </pc:spChg>
        <pc:spChg chg="mod">
          <ac:chgData name="Yaquan Xu" userId="a551f445-75e5-4981-ab26-a08873009db4" providerId="ADAL" clId="{FB963A65-66E2-4435-BFD7-B2BC563AE914}" dt="2019-09-07T02:50:33.466" v="2083" actId="27636"/>
          <ac:spMkLst>
            <pc:docMk/>
            <pc:sldMk cId="4152408453" sldId="287"/>
            <ac:spMk id="3" creationId="{F49EAE12-9860-4481-B235-4EA5A3D3F10C}"/>
          </ac:spMkLst>
        </pc:spChg>
      </pc:sldChg>
      <pc:sldChg chg="modSp add">
        <pc:chgData name="Yaquan Xu" userId="a551f445-75e5-4981-ab26-a08873009db4" providerId="ADAL" clId="{FB963A65-66E2-4435-BFD7-B2BC563AE914}" dt="2019-09-07T02:58:18.450" v="2278" actId="313"/>
        <pc:sldMkLst>
          <pc:docMk/>
          <pc:sldMk cId="3479031148" sldId="288"/>
        </pc:sldMkLst>
        <pc:spChg chg="mod">
          <ac:chgData name="Yaquan Xu" userId="a551f445-75e5-4981-ab26-a08873009db4" providerId="ADAL" clId="{FB963A65-66E2-4435-BFD7-B2BC563AE914}" dt="2019-09-07T02:58:18.450" v="2278" actId="313"/>
          <ac:spMkLst>
            <pc:docMk/>
            <pc:sldMk cId="3479031148" sldId="288"/>
            <ac:spMk id="2" creationId="{77EAC1F2-A934-41FD-91DA-D7F8D78568F5}"/>
          </ac:spMkLst>
        </pc:spChg>
        <pc:spChg chg="mod">
          <ac:chgData name="Yaquan Xu" userId="a551f445-75e5-4981-ab26-a08873009db4" providerId="ADAL" clId="{FB963A65-66E2-4435-BFD7-B2BC563AE914}" dt="2019-09-07T02:52:48.709" v="2207"/>
          <ac:spMkLst>
            <pc:docMk/>
            <pc:sldMk cId="3479031148" sldId="288"/>
            <ac:spMk id="3" creationId="{F49EAE12-9860-4481-B235-4EA5A3D3F10C}"/>
          </ac:spMkLst>
        </pc:spChg>
      </pc:sldChg>
      <pc:sldChg chg="modSp add">
        <pc:chgData name="Yaquan Xu" userId="a551f445-75e5-4981-ab26-a08873009db4" providerId="ADAL" clId="{FB963A65-66E2-4435-BFD7-B2BC563AE914}" dt="2019-09-07T02:53:15.752" v="2211" actId="27636"/>
        <pc:sldMkLst>
          <pc:docMk/>
          <pc:sldMk cId="3956867413" sldId="289"/>
        </pc:sldMkLst>
        <pc:spChg chg="mod">
          <ac:chgData name="Yaquan Xu" userId="a551f445-75e5-4981-ab26-a08873009db4" providerId="ADAL" clId="{FB963A65-66E2-4435-BFD7-B2BC563AE914}" dt="2019-09-07T02:53:07.892" v="2209"/>
          <ac:spMkLst>
            <pc:docMk/>
            <pc:sldMk cId="3956867413" sldId="289"/>
            <ac:spMk id="2" creationId="{C04B8255-E08C-469C-A65C-82B5F7A6393D}"/>
          </ac:spMkLst>
        </pc:spChg>
        <pc:spChg chg="mod">
          <ac:chgData name="Yaquan Xu" userId="a551f445-75e5-4981-ab26-a08873009db4" providerId="ADAL" clId="{FB963A65-66E2-4435-BFD7-B2BC563AE914}" dt="2019-09-07T02:53:15.752" v="2211" actId="27636"/>
          <ac:spMkLst>
            <pc:docMk/>
            <pc:sldMk cId="3956867413" sldId="289"/>
            <ac:spMk id="3" creationId="{381E84D9-A21A-4818-8D9C-78F4DFAA2C89}"/>
          </ac:spMkLst>
        </pc:spChg>
      </pc:sldChg>
      <pc:sldChg chg="addSp delSp modSp add">
        <pc:chgData name="Yaquan Xu" userId="a551f445-75e5-4981-ab26-a08873009db4" providerId="ADAL" clId="{FB963A65-66E2-4435-BFD7-B2BC563AE914}" dt="2019-09-07T02:54:17.965" v="2236" actId="14100"/>
        <pc:sldMkLst>
          <pc:docMk/>
          <pc:sldMk cId="60327076" sldId="290"/>
        </pc:sldMkLst>
        <pc:spChg chg="mod">
          <ac:chgData name="Yaquan Xu" userId="a551f445-75e5-4981-ab26-a08873009db4" providerId="ADAL" clId="{FB963A65-66E2-4435-BFD7-B2BC563AE914}" dt="2019-09-07T02:53:54.028" v="2231" actId="20577"/>
          <ac:spMkLst>
            <pc:docMk/>
            <pc:sldMk cId="60327076" sldId="290"/>
            <ac:spMk id="2" creationId="{EC7DDF20-9F79-46BD-B316-5698CD3546D1}"/>
          </ac:spMkLst>
        </pc:spChg>
        <pc:spChg chg="del">
          <ac:chgData name="Yaquan Xu" userId="a551f445-75e5-4981-ab26-a08873009db4" providerId="ADAL" clId="{FB963A65-66E2-4435-BFD7-B2BC563AE914}" dt="2019-09-07T02:54:04.845" v="2232"/>
          <ac:spMkLst>
            <pc:docMk/>
            <pc:sldMk cId="60327076" sldId="290"/>
            <ac:spMk id="3" creationId="{7B045823-0E51-4A33-9488-21A99BB7411E}"/>
          </ac:spMkLst>
        </pc:spChg>
        <pc:picChg chg="add mod">
          <ac:chgData name="Yaquan Xu" userId="a551f445-75e5-4981-ab26-a08873009db4" providerId="ADAL" clId="{FB963A65-66E2-4435-BFD7-B2BC563AE914}" dt="2019-09-07T02:54:17.965" v="2236" actId="14100"/>
          <ac:picMkLst>
            <pc:docMk/>
            <pc:sldMk cId="60327076" sldId="290"/>
            <ac:picMk id="4" creationId="{4743C5B9-D787-41B2-AF7C-A93716EE773A}"/>
          </ac:picMkLst>
        </pc:picChg>
      </pc:sldChg>
      <pc:sldChg chg="modSp add">
        <pc:chgData name="Yaquan Xu" userId="a551f445-75e5-4981-ab26-a08873009db4" providerId="ADAL" clId="{FB963A65-66E2-4435-BFD7-B2BC563AE914}" dt="2019-09-07T02:54:46.232" v="2239"/>
        <pc:sldMkLst>
          <pc:docMk/>
          <pc:sldMk cId="917421696" sldId="291"/>
        </pc:sldMkLst>
        <pc:spChg chg="mod">
          <ac:chgData name="Yaquan Xu" userId="a551f445-75e5-4981-ab26-a08873009db4" providerId="ADAL" clId="{FB963A65-66E2-4435-BFD7-B2BC563AE914}" dt="2019-09-07T02:54:37.461" v="2238"/>
          <ac:spMkLst>
            <pc:docMk/>
            <pc:sldMk cId="917421696" sldId="291"/>
            <ac:spMk id="2" creationId="{658D4E4C-BE52-4516-A5A8-F59259D5D3C6}"/>
          </ac:spMkLst>
        </pc:spChg>
        <pc:spChg chg="mod">
          <ac:chgData name="Yaquan Xu" userId="a551f445-75e5-4981-ab26-a08873009db4" providerId="ADAL" clId="{FB963A65-66E2-4435-BFD7-B2BC563AE914}" dt="2019-09-07T02:54:46.232" v="2239"/>
          <ac:spMkLst>
            <pc:docMk/>
            <pc:sldMk cId="917421696" sldId="291"/>
            <ac:spMk id="3" creationId="{4468370E-AC5C-4B6D-A671-4389C3E69E77}"/>
          </ac:spMkLst>
        </pc:spChg>
      </pc:sldChg>
      <pc:sldChg chg="addSp delSp modSp add">
        <pc:chgData name="Yaquan Xu" userId="a551f445-75e5-4981-ab26-a08873009db4" providerId="ADAL" clId="{FB963A65-66E2-4435-BFD7-B2BC563AE914}" dt="2019-09-07T02:57:22.802" v="2277" actId="1076"/>
        <pc:sldMkLst>
          <pc:docMk/>
          <pc:sldMk cId="4267247388" sldId="292"/>
        </pc:sldMkLst>
        <pc:spChg chg="mod">
          <ac:chgData name="Yaquan Xu" userId="a551f445-75e5-4981-ab26-a08873009db4" providerId="ADAL" clId="{FB963A65-66E2-4435-BFD7-B2BC563AE914}" dt="2019-09-07T02:55:18.133" v="2244"/>
          <ac:spMkLst>
            <pc:docMk/>
            <pc:sldMk cId="4267247388" sldId="292"/>
            <ac:spMk id="2" creationId="{764A837D-C030-4FC4-B861-88C16BE714A5}"/>
          </ac:spMkLst>
        </pc:spChg>
        <pc:spChg chg="del">
          <ac:chgData name="Yaquan Xu" userId="a551f445-75e5-4981-ab26-a08873009db4" providerId="ADAL" clId="{FB963A65-66E2-4435-BFD7-B2BC563AE914}" dt="2019-09-07T02:55:02.770" v="2241"/>
          <ac:spMkLst>
            <pc:docMk/>
            <pc:sldMk cId="4267247388" sldId="292"/>
            <ac:spMk id="3" creationId="{D8AECAF8-95D4-44BE-9D59-43CBE410322B}"/>
          </ac:spMkLst>
        </pc:spChg>
        <pc:spChg chg="add mod">
          <ac:chgData name="Yaquan Xu" userId="a551f445-75e5-4981-ab26-a08873009db4" providerId="ADAL" clId="{FB963A65-66E2-4435-BFD7-B2BC563AE914}" dt="2019-09-07T02:57:22.802" v="2277" actId="1076"/>
          <ac:spMkLst>
            <pc:docMk/>
            <pc:sldMk cId="4267247388" sldId="292"/>
            <ac:spMk id="5" creationId="{B0803335-AD29-4F69-9AEA-352BDF69C123}"/>
          </ac:spMkLst>
        </pc:spChg>
        <pc:picChg chg="add mod">
          <ac:chgData name="Yaquan Xu" userId="a551f445-75e5-4981-ab26-a08873009db4" providerId="ADAL" clId="{FB963A65-66E2-4435-BFD7-B2BC563AE914}" dt="2019-09-07T02:55:21.819" v="2245" actId="14100"/>
          <ac:picMkLst>
            <pc:docMk/>
            <pc:sldMk cId="4267247388" sldId="292"/>
            <ac:picMk id="4" creationId="{FB837CDB-92C7-4D41-975D-D38C7E279C6F}"/>
          </ac:picMkLst>
        </pc:picChg>
      </pc:sldChg>
    </pc:docChg>
  </pc:docChgLst>
</pc:chgInfo>
</file>

<file path=ppt/drawings/_rels/vmlDrawing1.vml.rels><?xml version="1.0" encoding="UTF-8" standalone="yes"?>
<Relationships xmlns="http://schemas.openxmlformats.org/package/2006/relationships"><Relationship Id="rId1" Type="http://schemas.openxmlformats.org/officeDocument/2006/relationships/image" Target="../media/image13.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CD73EE9-D442-475F-A6DD-79C3324512BF}" type="datetimeFigureOut">
              <a:rPr lang="en-US" smtClean="0"/>
              <a:t>10/7/2019</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7280F1F-17DE-4602-A27E-40512BCF0BFE}" type="slidenum">
              <a:rPr lang="en-US" smtClean="0"/>
              <a:t>‹#›</a:t>
            </a:fld>
            <a:endParaRPr lang="en-US"/>
          </a:p>
        </p:txBody>
      </p:sp>
    </p:spTree>
    <p:extLst>
      <p:ext uri="{BB962C8B-B14F-4D97-AF65-F5344CB8AC3E}">
        <p14:creationId xmlns:p14="http://schemas.microsoft.com/office/powerpoint/2010/main" val="155632925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253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sz="1400" dirty="0" smtClean="0"/>
              <a:t>Before you begin using Microsoft Access to create a database, you need to understand some of the basic concepts and terms.</a:t>
            </a:r>
          </a:p>
          <a:p>
            <a:pPr>
              <a:spcBef>
                <a:spcPct val="0"/>
              </a:spcBef>
            </a:pPr>
            <a:endParaRPr lang="en-US" sz="1400" dirty="0" smtClean="0"/>
          </a:p>
          <a:p>
            <a:pPr>
              <a:spcBef>
                <a:spcPct val="0"/>
              </a:spcBef>
            </a:pPr>
            <a:r>
              <a:rPr lang="en-US" sz="1400" dirty="0" smtClean="0"/>
              <a:t>Data is one of the most valuable resources for any business or organization.   </a:t>
            </a:r>
          </a:p>
          <a:p>
            <a:pPr>
              <a:spcBef>
                <a:spcPct val="0"/>
              </a:spcBef>
            </a:pPr>
            <a:endParaRPr lang="en-US" sz="1400" dirty="0" smtClean="0"/>
          </a:p>
          <a:p>
            <a:pPr>
              <a:spcBef>
                <a:spcPct val="0"/>
              </a:spcBef>
            </a:pPr>
            <a:r>
              <a:rPr lang="en-US" sz="1400" dirty="0" smtClean="0"/>
              <a:t>A database provides a mechanism to store and retrieve large amounts of data.  Most organizations today use a database to save and maintain their important data for day-to-day operation.   That is why it is important for students today to understand database systems and how they operate.</a:t>
            </a:r>
          </a:p>
          <a:p>
            <a:pPr>
              <a:spcBef>
                <a:spcPct val="0"/>
              </a:spcBef>
            </a:pPr>
            <a:endParaRPr lang="en-US" sz="1400" dirty="0" smtClean="0"/>
          </a:p>
          <a:p>
            <a:pPr>
              <a:spcBef>
                <a:spcPct val="0"/>
              </a:spcBef>
            </a:pPr>
            <a:endParaRPr lang="en-US" sz="1400" dirty="0" smtClean="0"/>
          </a:p>
          <a:p>
            <a:pPr>
              <a:spcBef>
                <a:spcPct val="0"/>
              </a:spcBef>
            </a:pPr>
            <a:endParaRPr lang="en-US" sz="1400" dirty="0" smtClean="0"/>
          </a:p>
        </p:txBody>
      </p:sp>
      <p:sp>
        <p:nvSpPr>
          <p:cNvPr id="2253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sz="2400">
                <a:solidFill>
                  <a:schemeClr val="tx1"/>
                </a:solidFill>
                <a:latin typeface="Times New Roman" pitchFamily="18" charset="0"/>
              </a:defRPr>
            </a:lvl1pPr>
            <a:lvl2pPr marL="742950" indent="-285750" eaLnBrk="0" hangingPunct="0">
              <a:defRPr sz="2400">
                <a:solidFill>
                  <a:schemeClr val="tx1"/>
                </a:solidFill>
                <a:latin typeface="Times New Roman" pitchFamily="18" charset="0"/>
              </a:defRPr>
            </a:lvl2pPr>
            <a:lvl3pPr marL="1143000" indent="-228600" eaLnBrk="0" hangingPunct="0">
              <a:defRPr sz="2400">
                <a:solidFill>
                  <a:schemeClr val="tx1"/>
                </a:solidFill>
                <a:latin typeface="Times New Roman" pitchFamily="18" charset="0"/>
              </a:defRPr>
            </a:lvl3pPr>
            <a:lvl4pPr marL="1600200" indent="-228600" eaLnBrk="0" hangingPunct="0">
              <a:defRPr sz="2400">
                <a:solidFill>
                  <a:schemeClr val="tx1"/>
                </a:solidFill>
                <a:latin typeface="Times New Roman" pitchFamily="18" charset="0"/>
              </a:defRPr>
            </a:lvl4pPr>
            <a:lvl5pPr marL="2057400" indent="-228600" eaLnBrk="0" hangingPunct="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fld id="{3A83113D-4056-40EB-80EC-09B64C48C768}" type="slidenum">
              <a:rPr lang="en-US" sz="1200"/>
              <a:pPr/>
              <a:t>6</a:t>
            </a:fld>
            <a:endParaRPr lang="en-US" sz="1200"/>
          </a:p>
        </p:txBody>
      </p:sp>
    </p:spTree>
    <p:extLst>
      <p:ext uri="{BB962C8B-B14F-4D97-AF65-F5344CB8AC3E}">
        <p14:creationId xmlns:p14="http://schemas.microsoft.com/office/powerpoint/2010/main" val="252303265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072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sz="1400" dirty="0" smtClean="0"/>
              <a:t>This is called an Entity – Relationship Diagram because it’s a diagram that graphically indicates the entities of the system and how they are linked.</a:t>
            </a:r>
          </a:p>
          <a:p>
            <a:pPr>
              <a:spcBef>
                <a:spcPct val="0"/>
              </a:spcBef>
            </a:pPr>
            <a:endParaRPr lang="en-US" sz="1400" dirty="0" smtClean="0"/>
          </a:p>
          <a:p>
            <a:pPr>
              <a:spcBef>
                <a:spcPct val="0"/>
              </a:spcBef>
            </a:pPr>
            <a:r>
              <a:rPr lang="en-US" sz="1400" dirty="0" smtClean="0"/>
              <a:t>This is a very simple Entity-relationship diagram, with just 2 entities: </a:t>
            </a:r>
            <a:r>
              <a:rPr lang="en-US" sz="1400" b="1" dirty="0" smtClean="0"/>
              <a:t>Customer</a:t>
            </a:r>
            <a:r>
              <a:rPr lang="en-US" sz="1400" dirty="0" smtClean="0"/>
              <a:t> and </a:t>
            </a:r>
            <a:r>
              <a:rPr lang="en-US" sz="1400" b="1" dirty="0" smtClean="0"/>
              <a:t>Order</a:t>
            </a:r>
            <a:r>
              <a:rPr lang="en-US" sz="1400" dirty="0" smtClean="0"/>
              <a:t>.  The line between them indicates that they are linked.  How are they linked?  A customer </a:t>
            </a:r>
            <a:r>
              <a:rPr lang="en-US" sz="1400" u="sng" dirty="0" smtClean="0"/>
              <a:t>places</a:t>
            </a:r>
            <a:r>
              <a:rPr lang="en-US" sz="1400" dirty="0" smtClean="0"/>
              <a:t> an order. </a:t>
            </a:r>
          </a:p>
          <a:p>
            <a:pPr>
              <a:spcBef>
                <a:spcPct val="0"/>
              </a:spcBef>
            </a:pPr>
            <a:endParaRPr lang="en-US" sz="1400" dirty="0" smtClean="0"/>
          </a:p>
          <a:p>
            <a:pPr>
              <a:spcBef>
                <a:spcPct val="0"/>
              </a:spcBef>
            </a:pPr>
            <a:r>
              <a:rPr lang="en-US" sz="1400" dirty="0" smtClean="0"/>
              <a:t>When the database becomes operational, we can tell which customer placed an order.</a:t>
            </a:r>
          </a:p>
        </p:txBody>
      </p:sp>
      <p:sp>
        <p:nvSpPr>
          <p:cNvPr id="3072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sz="2400">
                <a:solidFill>
                  <a:schemeClr val="tx1"/>
                </a:solidFill>
                <a:latin typeface="Times New Roman" pitchFamily="18" charset="0"/>
              </a:defRPr>
            </a:lvl1pPr>
            <a:lvl2pPr marL="742950" indent="-285750" eaLnBrk="0" hangingPunct="0">
              <a:defRPr sz="2400">
                <a:solidFill>
                  <a:schemeClr val="tx1"/>
                </a:solidFill>
                <a:latin typeface="Times New Roman" pitchFamily="18" charset="0"/>
              </a:defRPr>
            </a:lvl2pPr>
            <a:lvl3pPr marL="1143000" indent="-228600" eaLnBrk="0" hangingPunct="0">
              <a:defRPr sz="2400">
                <a:solidFill>
                  <a:schemeClr val="tx1"/>
                </a:solidFill>
                <a:latin typeface="Times New Roman" pitchFamily="18" charset="0"/>
              </a:defRPr>
            </a:lvl3pPr>
            <a:lvl4pPr marL="1600200" indent="-228600" eaLnBrk="0" hangingPunct="0">
              <a:defRPr sz="2400">
                <a:solidFill>
                  <a:schemeClr val="tx1"/>
                </a:solidFill>
                <a:latin typeface="Times New Roman" pitchFamily="18" charset="0"/>
              </a:defRPr>
            </a:lvl4pPr>
            <a:lvl5pPr marL="2057400" indent="-228600" eaLnBrk="0" hangingPunct="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fld id="{E2670E02-25AE-49CC-A316-D3B311C257FF}" type="slidenum">
              <a:rPr lang="en-US" sz="1200"/>
              <a:pPr/>
              <a:t>15</a:t>
            </a:fld>
            <a:endParaRPr lang="en-US" sz="1200"/>
          </a:p>
        </p:txBody>
      </p:sp>
    </p:spTree>
    <p:extLst>
      <p:ext uri="{BB962C8B-B14F-4D97-AF65-F5344CB8AC3E}">
        <p14:creationId xmlns:p14="http://schemas.microsoft.com/office/powerpoint/2010/main" val="332960724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072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sz="1400" dirty="0" smtClean="0"/>
              <a:t>This is called an Entity – Relationship Diagram because it’s a diagram that graphically indicates the entities of the system and how they are linked.</a:t>
            </a:r>
          </a:p>
          <a:p>
            <a:pPr>
              <a:spcBef>
                <a:spcPct val="0"/>
              </a:spcBef>
            </a:pPr>
            <a:endParaRPr lang="en-US" sz="1400" dirty="0" smtClean="0"/>
          </a:p>
          <a:p>
            <a:pPr>
              <a:spcBef>
                <a:spcPct val="0"/>
              </a:spcBef>
            </a:pPr>
            <a:r>
              <a:rPr lang="en-US" sz="1400" dirty="0" smtClean="0"/>
              <a:t>This is a very simple Entity-relationship diagram, with just 2 entities: </a:t>
            </a:r>
            <a:r>
              <a:rPr lang="en-US" sz="1400" b="1" dirty="0" smtClean="0"/>
              <a:t>Customer</a:t>
            </a:r>
            <a:r>
              <a:rPr lang="en-US" sz="1400" dirty="0" smtClean="0"/>
              <a:t> and </a:t>
            </a:r>
            <a:r>
              <a:rPr lang="en-US" sz="1400" b="1" dirty="0" smtClean="0"/>
              <a:t>Order</a:t>
            </a:r>
            <a:r>
              <a:rPr lang="en-US" sz="1400" dirty="0" smtClean="0"/>
              <a:t>.  The line between them indicates that they are linked.  How are they linked?  A customer </a:t>
            </a:r>
            <a:r>
              <a:rPr lang="en-US" sz="1400" u="sng" dirty="0" smtClean="0"/>
              <a:t>places</a:t>
            </a:r>
            <a:r>
              <a:rPr lang="en-US" sz="1400" dirty="0" smtClean="0"/>
              <a:t> an order. </a:t>
            </a:r>
          </a:p>
          <a:p>
            <a:pPr>
              <a:spcBef>
                <a:spcPct val="0"/>
              </a:spcBef>
            </a:pPr>
            <a:endParaRPr lang="en-US" sz="1400" dirty="0" smtClean="0"/>
          </a:p>
          <a:p>
            <a:pPr>
              <a:spcBef>
                <a:spcPct val="0"/>
              </a:spcBef>
            </a:pPr>
            <a:r>
              <a:rPr lang="en-US" sz="1400" dirty="0" smtClean="0"/>
              <a:t>When the database becomes operational, we can tell which customer placed an order.</a:t>
            </a:r>
          </a:p>
        </p:txBody>
      </p:sp>
      <p:sp>
        <p:nvSpPr>
          <p:cNvPr id="3072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sz="2400">
                <a:solidFill>
                  <a:schemeClr val="tx1"/>
                </a:solidFill>
                <a:latin typeface="Times New Roman" pitchFamily="18" charset="0"/>
              </a:defRPr>
            </a:lvl1pPr>
            <a:lvl2pPr marL="742950" indent="-285750" eaLnBrk="0" hangingPunct="0">
              <a:defRPr sz="2400">
                <a:solidFill>
                  <a:schemeClr val="tx1"/>
                </a:solidFill>
                <a:latin typeface="Times New Roman" pitchFamily="18" charset="0"/>
              </a:defRPr>
            </a:lvl2pPr>
            <a:lvl3pPr marL="1143000" indent="-228600" eaLnBrk="0" hangingPunct="0">
              <a:defRPr sz="2400">
                <a:solidFill>
                  <a:schemeClr val="tx1"/>
                </a:solidFill>
                <a:latin typeface="Times New Roman" pitchFamily="18" charset="0"/>
              </a:defRPr>
            </a:lvl3pPr>
            <a:lvl4pPr marL="1600200" indent="-228600" eaLnBrk="0" hangingPunct="0">
              <a:defRPr sz="2400">
                <a:solidFill>
                  <a:schemeClr val="tx1"/>
                </a:solidFill>
                <a:latin typeface="Times New Roman" pitchFamily="18" charset="0"/>
              </a:defRPr>
            </a:lvl4pPr>
            <a:lvl5pPr marL="2057400" indent="-228600" eaLnBrk="0" hangingPunct="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fld id="{E2670E02-25AE-49CC-A316-D3B311C257FF}" type="slidenum">
              <a:rPr lang="en-US" sz="1200"/>
              <a:pPr/>
              <a:t>16</a:t>
            </a:fld>
            <a:endParaRPr lang="en-US" sz="1200"/>
          </a:p>
        </p:txBody>
      </p:sp>
    </p:spTree>
    <p:extLst>
      <p:ext uri="{BB962C8B-B14F-4D97-AF65-F5344CB8AC3E}">
        <p14:creationId xmlns:p14="http://schemas.microsoft.com/office/powerpoint/2010/main" val="152288296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174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sz="1400" dirty="0" smtClean="0"/>
              <a:t>As I indicated earlier, entities become the tables in the database.  This shows two tables.  The one on the left is the Customer table, and the one on the right is the Order table.</a:t>
            </a:r>
          </a:p>
          <a:p>
            <a:pPr>
              <a:spcBef>
                <a:spcPct val="0"/>
              </a:spcBef>
            </a:pPr>
            <a:endParaRPr lang="en-US" sz="1400" dirty="0" smtClean="0"/>
          </a:p>
          <a:p>
            <a:pPr>
              <a:spcBef>
                <a:spcPct val="0"/>
              </a:spcBef>
            </a:pPr>
            <a:r>
              <a:rPr lang="en-US" sz="1400" dirty="0" smtClean="0"/>
              <a:t>Note that the fields of the Customer are Customer Number, and the customer’s first and last name.  (3 fields in this table.)</a:t>
            </a:r>
          </a:p>
          <a:p>
            <a:pPr>
              <a:spcBef>
                <a:spcPct val="0"/>
              </a:spcBef>
            </a:pPr>
            <a:endParaRPr lang="en-US" sz="1400" dirty="0" smtClean="0"/>
          </a:p>
          <a:p>
            <a:pPr>
              <a:spcBef>
                <a:spcPct val="0"/>
              </a:spcBef>
            </a:pPr>
            <a:r>
              <a:rPr lang="en-US" sz="1400" dirty="0" smtClean="0"/>
              <a:t>The Order table has 3 fields also, they are: Order Number, Date and Customer Number.</a:t>
            </a:r>
          </a:p>
        </p:txBody>
      </p:sp>
      <p:sp>
        <p:nvSpPr>
          <p:cNvPr id="3174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sz="2400">
                <a:solidFill>
                  <a:schemeClr val="tx1"/>
                </a:solidFill>
                <a:latin typeface="Times New Roman" pitchFamily="18" charset="0"/>
              </a:defRPr>
            </a:lvl1pPr>
            <a:lvl2pPr marL="742950" indent="-285750" eaLnBrk="0" hangingPunct="0">
              <a:defRPr sz="2400">
                <a:solidFill>
                  <a:schemeClr val="tx1"/>
                </a:solidFill>
                <a:latin typeface="Times New Roman" pitchFamily="18" charset="0"/>
              </a:defRPr>
            </a:lvl2pPr>
            <a:lvl3pPr marL="1143000" indent="-228600" eaLnBrk="0" hangingPunct="0">
              <a:defRPr sz="2400">
                <a:solidFill>
                  <a:schemeClr val="tx1"/>
                </a:solidFill>
                <a:latin typeface="Times New Roman" pitchFamily="18" charset="0"/>
              </a:defRPr>
            </a:lvl3pPr>
            <a:lvl4pPr marL="1600200" indent="-228600" eaLnBrk="0" hangingPunct="0">
              <a:defRPr sz="2400">
                <a:solidFill>
                  <a:schemeClr val="tx1"/>
                </a:solidFill>
                <a:latin typeface="Times New Roman" pitchFamily="18" charset="0"/>
              </a:defRPr>
            </a:lvl4pPr>
            <a:lvl5pPr marL="2057400" indent="-228600" eaLnBrk="0" hangingPunct="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fld id="{596ED738-3A34-43CE-B9FE-6631193841DD}" type="slidenum">
              <a:rPr lang="en-US" sz="1200"/>
              <a:pPr/>
              <a:t>17</a:t>
            </a:fld>
            <a:endParaRPr lang="en-US" sz="1200"/>
          </a:p>
        </p:txBody>
      </p:sp>
    </p:spTree>
    <p:extLst>
      <p:ext uri="{BB962C8B-B14F-4D97-AF65-F5344CB8AC3E}">
        <p14:creationId xmlns:p14="http://schemas.microsoft.com/office/powerpoint/2010/main" val="375753672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277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sz="1400" dirty="0" smtClean="0"/>
              <a:t>Customer Number is common to both tables, therefore it is called the </a:t>
            </a:r>
            <a:r>
              <a:rPr lang="en-US" sz="1400" b="1" i="1" dirty="0" smtClean="0"/>
              <a:t>common field</a:t>
            </a:r>
            <a:r>
              <a:rPr lang="en-US" sz="1400" dirty="0" smtClean="0"/>
              <a:t>.  This is how the tables are related to one another, by the common field.</a:t>
            </a:r>
          </a:p>
          <a:p>
            <a:pPr>
              <a:spcBef>
                <a:spcPct val="0"/>
              </a:spcBef>
            </a:pPr>
            <a:endParaRPr lang="en-US" sz="1400" dirty="0" smtClean="0"/>
          </a:p>
          <a:p>
            <a:pPr>
              <a:spcBef>
                <a:spcPct val="0"/>
              </a:spcBef>
            </a:pPr>
            <a:r>
              <a:rPr lang="en-US" sz="1400" dirty="0" smtClean="0"/>
              <a:t>For example, we can tell that Customer Number 25 placed Order Number 1.  By looking over at the Customer table, you can see that customer 25 is Martha Clarke.  Therefore Order 1 was placed by Martha Clarke.  It’s a simple but powerful way to link up the two tables.</a:t>
            </a:r>
          </a:p>
        </p:txBody>
      </p:sp>
      <p:sp>
        <p:nvSpPr>
          <p:cNvPr id="3277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sz="2400">
                <a:solidFill>
                  <a:schemeClr val="tx1"/>
                </a:solidFill>
                <a:latin typeface="Times New Roman" pitchFamily="18" charset="0"/>
              </a:defRPr>
            </a:lvl1pPr>
            <a:lvl2pPr marL="742950" indent="-285750" eaLnBrk="0" hangingPunct="0">
              <a:defRPr sz="2400">
                <a:solidFill>
                  <a:schemeClr val="tx1"/>
                </a:solidFill>
                <a:latin typeface="Times New Roman" pitchFamily="18" charset="0"/>
              </a:defRPr>
            </a:lvl2pPr>
            <a:lvl3pPr marL="1143000" indent="-228600" eaLnBrk="0" hangingPunct="0">
              <a:defRPr sz="2400">
                <a:solidFill>
                  <a:schemeClr val="tx1"/>
                </a:solidFill>
                <a:latin typeface="Times New Roman" pitchFamily="18" charset="0"/>
              </a:defRPr>
            </a:lvl3pPr>
            <a:lvl4pPr marL="1600200" indent="-228600" eaLnBrk="0" hangingPunct="0">
              <a:defRPr sz="2400">
                <a:solidFill>
                  <a:schemeClr val="tx1"/>
                </a:solidFill>
                <a:latin typeface="Times New Roman" pitchFamily="18" charset="0"/>
              </a:defRPr>
            </a:lvl4pPr>
            <a:lvl5pPr marL="2057400" indent="-228600" eaLnBrk="0" hangingPunct="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fld id="{30B43926-3067-4442-9B9A-C934155A6D9B}" type="slidenum">
              <a:rPr lang="en-US" sz="1200"/>
              <a:pPr/>
              <a:t>18</a:t>
            </a:fld>
            <a:endParaRPr lang="en-US" sz="1200"/>
          </a:p>
        </p:txBody>
      </p:sp>
    </p:spTree>
    <p:extLst>
      <p:ext uri="{BB962C8B-B14F-4D97-AF65-F5344CB8AC3E}">
        <p14:creationId xmlns:p14="http://schemas.microsoft.com/office/powerpoint/2010/main" val="59709921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379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sz="1400" dirty="0" smtClean="0"/>
              <a:t>One of the most common ways of using a database is to ask questions about the data.  The database term is </a:t>
            </a:r>
            <a:r>
              <a:rPr lang="en-US" sz="1400" b="1" dirty="0" smtClean="0"/>
              <a:t>QUERIES</a:t>
            </a:r>
            <a:r>
              <a:rPr lang="en-US" sz="1400" dirty="0" smtClean="0"/>
              <a:t> instead of questions.  </a:t>
            </a:r>
          </a:p>
          <a:p>
            <a:pPr>
              <a:spcBef>
                <a:spcPct val="0"/>
              </a:spcBef>
            </a:pPr>
            <a:endParaRPr lang="en-US" sz="1400" dirty="0" smtClean="0"/>
          </a:p>
          <a:p>
            <a:pPr>
              <a:spcBef>
                <a:spcPct val="0"/>
              </a:spcBef>
            </a:pPr>
            <a:r>
              <a:rPr lang="en-US" sz="1400" dirty="0" smtClean="0"/>
              <a:t>So the user makes the following query</a:t>
            </a:r>
          </a:p>
          <a:p>
            <a:pPr>
              <a:spcBef>
                <a:spcPct val="0"/>
              </a:spcBef>
            </a:pPr>
            <a:r>
              <a:rPr lang="en-US" sz="1400" dirty="0" smtClean="0"/>
              <a:t>:</a:t>
            </a:r>
          </a:p>
          <a:p>
            <a:pPr>
              <a:spcBef>
                <a:spcPct val="0"/>
              </a:spcBef>
            </a:pPr>
            <a:r>
              <a:rPr lang="en-US" sz="1400" dirty="0" smtClean="0"/>
              <a:t>What order(s) has Jeffery Archer placed?</a:t>
            </a:r>
          </a:p>
          <a:p>
            <a:pPr>
              <a:spcBef>
                <a:spcPct val="0"/>
              </a:spcBef>
            </a:pPr>
            <a:endParaRPr lang="en-US" sz="1400" dirty="0" smtClean="0"/>
          </a:p>
          <a:p>
            <a:pPr>
              <a:spcBef>
                <a:spcPct val="0"/>
              </a:spcBef>
            </a:pPr>
            <a:r>
              <a:rPr lang="en-US" sz="1400" dirty="0" smtClean="0"/>
              <a:t>By looking up Jeffrey Archer in the customer table, we see that he is customer number 12.  Now look up Customer 12 in the common column of the Order table and you can see that there are 2 orders:  Order number 3 and 4.  </a:t>
            </a:r>
          </a:p>
          <a:p>
            <a:pPr>
              <a:spcBef>
                <a:spcPct val="0"/>
              </a:spcBef>
            </a:pPr>
            <a:endParaRPr lang="en-US" sz="1400" dirty="0"/>
          </a:p>
          <a:p>
            <a:pPr>
              <a:spcBef>
                <a:spcPct val="0"/>
              </a:spcBef>
            </a:pPr>
            <a:r>
              <a:rPr lang="en-US" sz="1400" dirty="0" smtClean="0"/>
              <a:t>So we conclude that Jeffery Archer placed Orders 3 and 4.</a:t>
            </a:r>
          </a:p>
        </p:txBody>
      </p:sp>
      <p:sp>
        <p:nvSpPr>
          <p:cNvPr id="3379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sz="2400">
                <a:solidFill>
                  <a:schemeClr val="tx1"/>
                </a:solidFill>
                <a:latin typeface="Times New Roman" pitchFamily="18" charset="0"/>
              </a:defRPr>
            </a:lvl1pPr>
            <a:lvl2pPr marL="742950" indent="-285750" eaLnBrk="0" hangingPunct="0">
              <a:defRPr sz="2400">
                <a:solidFill>
                  <a:schemeClr val="tx1"/>
                </a:solidFill>
                <a:latin typeface="Times New Roman" pitchFamily="18" charset="0"/>
              </a:defRPr>
            </a:lvl2pPr>
            <a:lvl3pPr marL="1143000" indent="-228600" eaLnBrk="0" hangingPunct="0">
              <a:defRPr sz="2400">
                <a:solidFill>
                  <a:schemeClr val="tx1"/>
                </a:solidFill>
                <a:latin typeface="Times New Roman" pitchFamily="18" charset="0"/>
              </a:defRPr>
            </a:lvl3pPr>
            <a:lvl4pPr marL="1600200" indent="-228600" eaLnBrk="0" hangingPunct="0">
              <a:defRPr sz="2400">
                <a:solidFill>
                  <a:schemeClr val="tx1"/>
                </a:solidFill>
                <a:latin typeface="Times New Roman" pitchFamily="18" charset="0"/>
              </a:defRPr>
            </a:lvl4pPr>
            <a:lvl5pPr marL="2057400" indent="-228600" eaLnBrk="0" hangingPunct="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fld id="{D059C666-8862-4F5F-877F-7B03C8A3B103}" type="slidenum">
              <a:rPr lang="en-US" sz="1200"/>
              <a:pPr/>
              <a:t>19</a:t>
            </a:fld>
            <a:endParaRPr lang="en-US" sz="1200"/>
          </a:p>
        </p:txBody>
      </p:sp>
    </p:spTree>
    <p:extLst>
      <p:ext uri="{BB962C8B-B14F-4D97-AF65-F5344CB8AC3E}">
        <p14:creationId xmlns:p14="http://schemas.microsoft.com/office/powerpoint/2010/main" val="311793434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481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sz="1400" dirty="0" smtClean="0"/>
              <a:t>A Primary Key is a field that uniquely identifies each record in a table  A primary key must have a different value for each row.</a:t>
            </a:r>
          </a:p>
          <a:p>
            <a:pPr>
              <a:spcBef>
                <a:spcPct val="0"/>
              </a:spcBef>
            </a:pPr>
            <a:endParaRPr lang="en-US" sz="1400" dirty="0" smtClean="0"/>
          </a:p>
          <a:p>
            <a:pPr>
              <a:spcBef>
                <a:spcPct val="0"/>
              </a:spcBef>
            </a:pPr>
            <a:r>
              <a:rPr lang="en-US" sz="1400" dirty="0" smtClean="0"/>
              <a:t>The Primary Key for this table is Customer Number, so each customer has to have a different number.  That is, no two customers may have the same customer Number.</a:t>
            </a:r>
          </a:p>
          <a:p>
            <a:pPr>
              <a:spcBef>
                <a:spcPct val="0"/>
              </a:spcBef>
            </a:pPr>
            <a:endParaRPr lang="en-US" sz="1400" dirty="0" smtClean="0"/>
          </a:p>
          <a:p>
            <a:pPr>
              <a:spcBef>
                <a:spcPct val="0"/>
              </a:spcBef>
            </a:pPr>
            <a:r>
              <a:rPr lang="en-US" sz="1400" dirty="0" smtClean="0"/>
              <a:t>Another example:  At GGC every student has a unique student ID number that can serve as the primary key.  </a:t>
            </a:r>
          </a:p>
        </p:txBody>
      </p:sp>
      <p:sp>
        <p:nvSpPr>
          <p:cNvPr id="3482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sz="2400">
                <a:solidFill>
                  <a:schemeClr val="tx1"/>
                </a:solidFill>
                <a:latin typeface="Times New Roman" pitchFamily="18" charset="0"/>
              </a:defRPr>
            </a:lvl1pPr>
            <a:lvl2pPr marL="742950" indent="-285750" eaLnBrk="0" hangingPunct="0">
              <a:defRPr sz="2400">
                <a:solidFill>
                  <a:schemeClr val="tx1"/>
                </a:solidFill>
                <a:latin typeface="Times New Roman" pitchFamily="18" charset="0"/>
              </a:defRPr>
            </a:lvl2pPr>
            <a:lvl3pPr marL="1143000" indent="-228600" eaLnBrk="0" hangingPunct="0">
              <a:defRPr sz="2400">
                <a:solidFill>
                  <a:schemeClr val="tx1"/>
                </a:solidFill>
                <a:latin typeface="Times New Roman" pitchFamily="18" charset="0"/>
              </a:defRPr>
            </a:lvl3pPr>
            <a:lvl4pPr marL="1600200" indent="-228600" eaLnBrk="0" hangingPunct="0">
              <a:defRPr sz="2400">
                <a:solidFill>
                  <a:schemeClr val="tx1"/>
                </a:solidFill>
                <a:latin typeface="Times New Roman" pitchFamily="18" charset="0"/>
              </a:defRPr>
            </a:lvl4pPr>
            <a:lvl5pPr marL="2057400" indent="-228600" eaLnBrk="0" hangingPunct="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fld id="{ED359FCD-B290-4415-A62E-66A018BA5B10}" type="slidenum">
              <a:rPr lang="en-US" sz="1200"/>
              <a:pPr/>
              <a:t>20</a:t>
            </a:fld>
            <a:endParaRPr lang="en-US" sz="1200"/>
          </a:p>
        </p:txBody>
      </p:sp>
    </p:spTree>
    <p:extLst>
      <p:ext uri="{BB962C8B-B14F-4D97-AF65-F5344CB8AC3E}">
        <p14:creationId xmlns:p14="http://schemas.microsoft.com/office/powerpoint/2010/main" val="397997227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481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sz="1400" dirty="0" smtClean="0"/>
              <a:t>A Foreign Key is a field in another table (a “foreign” table) that must match one of the values of the Primary key of the original table.  </a:t>
            </a:r>
          </a:p>
          <a:p>
            <a:pPr>
              <a:spcBef>
                <a:spcPct val="0"/>
              </a:spcBef>
            </a:pPr>
            <a:endParaRPr lang="en-US" sz="1400" dirty="0" smtClean="0"/>
          </a:p>
          <a:p>
            <a:pPr>
              <a:spcBef>
                <a:spcPct val="0"/>
              </a:spcBef>
            </a:pPr>
            <a:r>
              <a:rPr lang="en-US" sz="1400" dirty="0" smtClean="0"/>
              <a:t>The Customer Number in the Order table must match one of the Customer Numbers in the Customer table.  </a:t>
            </a:r>
          </a:p>
          <a:p>
            <a:pPr>
              <a:spcBef>
                <a:spcPct val="0"/>
              </a:spcBef>
            </a:pPr>
            <a:endParaRPr lang="en-US" sz="1400" dirty="0"/>
          </a:p>
          <a:p>
            <a:pPr>
              <a:spcBef>
                <a:spcPct val="0"/>
              </a:spcBef>
            </a:pPr>
            <a:r>
              <a:rPr lang="en-US" sz="1400" dirty="0" smtClean="0"/>
              <a:t>In other words, a real customer must have placed the order.  </a:t>
            </a:r>
          </a:p>
        </p:txBody>
      </p:sp>
      <p:sp>
        <p:nvSpPr>
          <p:cNvPr id="3482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sz="2400">
                <a:solidFill>
                  <a:schemeClr val="tx1"/>
                </a:solidFill>
                <a:latin typeface="Times New Roman" pitchFamily="18" charset="0"/>
              </a:defRPr>
            </a:lvl1pPr>
            <a:lvl2pPr marL="742950" indent="-285750" eaLnBrk="0" hangingPunct="0">
              <a:defRPr sz="2400">
                <a:solidFill>
                  <a:schemeClr val="tx1"/>
                </a:solidFill>
                <a:latin typeface="Times New Roman" pitchFamily="18" charset="0"/>
              </a:defRPr>
            </a:lvl2pPr>
            <a:lvl3pPr marL="1143000" indent="-228600" eaLnBrk="0" hangingPunct="0">
              <a:defRPr sz="2400">
                <a:solidFill>
                  <a:schemeClr val="tx1"/>
                </a:solidFill>
                <a:latin typeface="Times New Roman" pitchFamily="18" charset="0"/>
              </a:defRPr>
            </a:lvl3pPr>
            <a:lvl4pPr marL="1600200" indent="-228600" eaLnBrk="0" hangingPunct="0">
              <a:defRPr sz="2400">
                <a:solidFill>
                  <a:schemeClr val="tx1"/>
                </a:solidFill>
                <a:latin typeface="Times New Roman" pitchFamily="18" charset="0"/>
              </a:defRPr>
            </a:lvl4pPr>
            <a:lvl5pPr marL="2057400" indent="-228600" eaLnBrk="0" hangingPunct="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fld id="{ED359FCD-B290-4415-A62E-66A018BA5B10}" type="slidenum">
              <a:rPr lang="en-US" sz="1200"/>
              <a:pPr/>
              <a:t>21</a:t>
            </a:fld>
            <a:endParaRPr lang="en-US" sz="1200"/>
          </a:p>
        </p:txBody>
      </p:sp>
    </p:spTree>
    <p:extLst>
      <p:ext uri="{BB962C8B-B14F-4D97-AF65-F5344CB8AC3E}">
        <p14:creationId xmlns:p14="http://schemas.microsoft.com/office/powerpoint/2010/main" val="247940946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481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sz="1400" dirty="0" smtClean="0"/>
              <a:t>If a new order is entered into the Order table, does it make sense to enter 56 for the customer number?</a:t>
            </a:r>
          </a:p>
          <a:p>
            <a:pPr>
              <a:spcBef>
                <a:spcPct val="0"/>
              </a:spcBef>
            </a:pPr>
            <a:endParaRPr lang="en-US" sz="1400" dirty="0"/>
          </a:p>
          <a:p>
            <a:pPr>
              <a:spcBef>
                <a:spcPct val="0"/>
              </a:spcBef>
            </a:pPr>
            <a:r>
              <a:rPr lang="en-US" sz="1400" dirty="0" smtClean="0"/>
              <a:t>NO—because there is no Customer 56!  That doesn’t make sense. </a:t>
            </a:r>
          </a:p>
        </p:txBody>
      </p:sp>
      <p:sp>
        <p:nvSpPr>
          <p:cNvPr id="3482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sz="2400">
                <a:solidFill>
                  <a:schemeClr val="tx1"/>
                </a:solidFill>
                <a:latin typeface="Times New Roman" pitchFamily="18" charset="0"/>
              </a:defRPr>
            </a:lvl1pPr>
            <a:lvl2pPr marL="742950" indent="-285750" eaLnBrk="0" hangingPunct="0">
              <a:defRPr sz="2400">
                <a:solidFill>
                  <a:schemeClr val="tx1"/>
                </a:solidFill>
                <a:latin typeface="Times New Roman" pitchFamily="18" charset="0"/>
              </a:defRPr>
            </a:lvl2pPr>
            <a:lvl3pPr marL="1143000" indent="-228600" eaLnBrk="0" hangingPunct="0">
              <a:defRPr sz="2400">
                <a:solidFill>
                  <a:schemeClr val="tx1"/>
                </a:solidFill>
                <a:latin typeface="Times New Roman" pitchFamily="18" charset="0"/>
              </a:defRPr>
            </a:lvl3pPr>
            <a:lvl4pPr marL="1600200" indent="-228600" eaLnBrk="0" hangingPunct="0">
              <a:defRPr sz="2400">
                <a:solidFill>
                  <a:schemeClr val="tx1"/>
                </a:solidFill>
                <a:latin typeface="Times New Roman" pitchFamily="18" charset="0"/>
              </a:defRPr>
            </a:lvl4pPr>
            <a:lvl5pPr marL="2057400" indent="-228600" eaLnBrk="0" hangingPunct="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fld id="{ED359FCD-B290-4415-A62E-66A018BA5B10}" type="slidenum">
              <a:rPr lang="en-US" sz="1200"/>
              <a:pPr/>
              <a:t>22</a:t>
            </a:fld>
            <a:endParaRPr lang="en-US" sz="1200"/>
          </a:p>
        </p:txBody>
      </p:sp>
    </p:spTree>
    <p:extLst>
      <p:ext uri="{BB962C8B-B14F-4D97-AF65-F5344CB8AC3E}">
        <p14:creationId xmlns:p14="http://schemas.microsoft.com/office/powerpoint/2010/main" val="61431864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BC803D6-4779-4DFC-8D4E-2C1C04944CF8}" type="slidenum">
              <a:rPr lang="en-US" altLang="en-US"/>
              <a:pPr/>
              <a:t>26</a:t>
            </a:fld>
            <a:endParaRPr lang="en-US" altLang="en-US"/>
          </a:p>
        </p:txBody>
      </p:sp>
      <p:sp>
        <p:nvSpPr>
          <p:cNvPr id="77826" name="Rectangle 2"/>
          <p:cNvSpPr>
            <a:spLocks noGrp="1" noRot="1" noChangeAspect="1" noChangeArrowheads="1" noTextEdit="1"/>
          </p:cNvSpPr>
          <p:nvPr>
            <p:ph type="sldImg"/>
          </p:nvPr>
        </p:nvSpPr>
        <p:spPr>
          <a:ln/>
        </p:spPr>
      </p:sp>
      <p:sp>
        <p:nvSpPr>
          <p:cNvPr id="77827" name="Rectangle 3"/>
          <p:cNvSpPr>
            <a:spLocks noGrp="1" noChangeArrowheads="1"/>
          </p:cNvSpPr>
          <p:nvPr>
            <p:ph type="body" idx="1"/>
          </p:nvPr>
        </p:nvSpPr>
        <p:spPr/>
        <p:txBody>
          <a:bodyPr/>
          <a:lstStyle/>
          <a:p>
            <a:endParaRPr lang="en-US" altLang="en-US"/>
          </a:p>
        </p:txBody>
      </p:sp>
    </p:spTree>
    <p:extLst>
      <p:ext uri="{BB962C8B-B14F-4D97-AF65-F5344CB8AC3E}">
        <p14:creationId xmlns:p14="http://schemas.microsoft.com/office/powerpoint/2010/main" val="48757963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BC803D6-4779-4DFC-8D4E-2C1C04944CF8}" type="slidenum">
              <a:rPr lang="en-US" altLang="en-US"/>
              <a:pPr/>
              <a:t>27</a:t>
            </a:fld>
            <a:endParaRPr lang="en-US" altLang="en-US"/>
          </a:p>
        </p:txBody>
      </p:sp>
      <p:sp>
        <p:nvSpPr>
          <p:cNvPr id="77826" name="Rectangle 2"/>
          <p:cNvSpPr>
            <a:spLocks noGrp="1" noRot="1" noChangeAspect="1" noChangeArrowheads="1" noTextEdit="1"/>
          </p:cNvSpPr>
          <p:nvPr>
            <p:ph type="sldImg"/>
          </p:nvPr>
        </p:nvSpPr>
        <p:spPr>
          <a:ln/>
        </p:spPr>
      </p:sp>
      <p:sp>
        <p:nvSpPr>
          <p:cNvPr id="77827" name="Rectangle 3"/>
          <p:cNvSpPr>
            <a:spLocks noGrp="1" noChangeArrowheads="1"/>
          </p:cNvSpPr>
          <p:nvPr>
            <p:ph type="body" idx="1"/>
          </p:nvPr>
        </p:nvSpPr>
        <p:spPr/>
        <p:txBody>
          <a:bodyPr/>
          <a:lstStyle/>
          <a:p>
            <a:endParaRPr lang="en-US" altLang="en-US"/>
          </a:p>
        </p:txBody>
      </p:sp>
    </p:spTree>
    <p:extLst>
      <p:ext uri="{BB962C8B-B14F-4D97-AF65-F5344CB8AC3E}">
        <p14:creationId xmlns:p14="http://schemas.microsoft.com/office/powerpoint/2010/main" val="423337289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Your personal list of phone contacts is an example of a simple database.  It is called a </a:t>
            </a:r>
            <a:r>
              <a:rPr lang="en-US" b="1" i="1" dirty="0" smtClean="0"/>
              <a:t>flat database</a:t>
            </a:r>
            <a:r>
              <a:rPr lang="en-US" b="1" dirty="0"/>
              <a:t> </a:t>
            </a:r>
            <a:r>
              <a:rPr lang="en-US" dirty="0" smtClean="0"/>
              <a:t>because it is not linked to any other collection of data.  Another example of a flat database is a list of your songs in your music media management software (such as </a:t>
            </a:r>
            <a:r>
              <a:rPr lang="en-US" dirty="0" err="1" smtClean="0"/>
              <a:t>itunes</a:t>
            </a:r>
            <a:r>
              <a:rPr lang="en-US" dirty="0" smtClean="0"/>
              <a:t>.)  You do not keep your list of phone contacts in your </a:t>
            </a:r>
            <a:r>
              <a:rPr lang="en-US" dirty="0" err="1" smtClean="0"/>
              <a:t>itunes</a:t>
            </a:r>
            <a:r>
              <a:rPr lang="en-US" dirty="0" smtClean="0"/>
              <a:t> because your phone data is not related to your music data.  </a:t>
            </a:r>
          </a:p>
          <a:p>
            <a:r>
              <a:rPr lang="en-US" dirty="0" smtClean="0"/>
              <a:t>A more sophisticated type of database is called a </a:t>
            </a:r>
            <a:r>
              <a:rPr lang="en-US" b="1" i="1" dirty="0" smtClean="0"/>
              <a:t>relational database</a:t>
            </a:r>
            <a:r>
              <a:rPr lang="en-US" dirty="0" smtClean="0"/>
              <a:t>, because data within the database may be related to one another.  For example, data about students, courses, faculty, and staff may be in a single database.  Students are related to courses, because students enroll in courses.  Faculty are related to courses because they teach courses which contain students.  </a:t>
            </a:r>
            <a:endParaRPr lang="en-US" dirty="0"/>
          </a:p>
        </p:txBody>
      </p:sp>
      <p:sp>
        <p:nvSpPr>
          <p:cNvPr id="4" name="Slide Number Placeholder 3"/>
          <p:cNvSpPr>
            <a:spLocks noGrp="1"/>
          </p:cNvSpPr>
          <p:nvPr>
            <p:ph type="sldNum" sz="quarter" idx="10"/>
          </p:nvPr>
        </p:nvSpPr>
        <p:spPr/>
        <p:txBody>
          <a:bodyPr/>
          <a:lstStyle/>
          <a:p>
            <a:pPr>
              <a:defRPr/>
            </a:pPr>
            <a:fld id="{F8A396E7-0FA7-46E5-AF54-3A1772FAFE04}" type="slidenum">
              <a:rPr lang="en-US" smtClean="0"/>
              <a:pPr>
                <a:defRPr/>
              </a:pPr>
              <a:t>7</a:t>
            </a:fld>
            <a:endParaRPr lang="en-US"/>
          </a:p>
        </p:txBody>
      </p:sp>
    </p:spTree>
    <p:extLst>
      <p:ext uri="{BB962C8B-B14F-4D97-AF65-F5344CB8AC3E}">
        <p14:creationId xmlns:p14="http://schemas.microsoft.com/office/powerpoint/2010/main" val="181598732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buChar char="•"/>
              <a:defRPr sz="1000">
                <a:solidFill>
                  <a:schemeClr val="tx1"/>
                </a:solidFill>
                <a:latin typeface="Albertus (W1)"/>
              </a:defRPr>
            </a:lvl1pPr>
            <a:lvl2pPr marL="742950" indent="-285750" eaLnBrk="0" hangingPunct="0">
              <a:spcBef>
                <a:spcPct val="30000"/>
              </a:spcBef>
              <a:buFont typeface="Wingdings" pitchFamily="2" charset="2"/>
              <a:buChar char="§"/>
              <a:defRPr sz="1000">
                <a:solidFill>
                  <a:schemeClr val="tx1"/>
                </a:solidFill>
                <a:latin typeface="Albertus (W1)"/>
              </a:defRPr>
            </a:lvl2pPr>
            <a:lvl3pPr marL="1143000" indent="-228600" eaLnBrk="0" hangingPunct="0">
              <a:spcBef>
                <a:spcPct val="30000"/>
              </a:spcBef>
              <a:buChar char="o"/>
              <a:defRPr sz="1000">
                <a:solidFill>
                  <a:schemeClr val="tx1"/>
                </a:solidFill>
                <a:latin typeface="Albertus (W1)"/>
              </a:defRPr>
            </a:lvl3pPr>
            <a:lvl4pPr marL="1600200" indent="-228600" eaLnBrk="0" hangingPunct="0">
              <a:spcBef>
                <a:spcPct val="30000"/>
              </a:spcBef>
              <a:buFont typeface="Wingdings" pitchFamily="2" charset="2"/>
              <a:buChar char="v"/>
              <a:defRPr sz="1000">
                <a:solidFill>
                  <a:schemeClr val="tx1"/>
                </a:solidFill>
                <a:latin typeface="Albertus (W1)"/>
              </a:defRPr>
            </a:lvl4pPr>
            <a:lvl5pPr marL="2057400" indent="-228600" eaLnBrk="0" hangingPunct="0">
              <a:spcBef>
                <a:spcPct val="30000"/>
              </a:spcBef>
              <a:buChar char="•"/>
              <a:defRPr sz="1000">
                <a:solidFill>
                  <a:schemeClr val="tx1"/>
                </a:solidFill>
                <a:latin typeface="Albertus (W1)"/>
              </a:defRPr>
            </a:lvl5pPr>
            <a:lvl6pPr marL="2514600" indent="-228600" eaLnBrk="0" fontAlgn="base" hangingPunct="0">
              <a:spcBef>
                <a:spcPct val="30000"/>
              </a:spcBef>
              <a:spcAft>
                <a:spcPct val="0"/>
              </a:spcAft>
              <a:buChar char="•"/>
              <a:defRPr sz="1000">
                <a:solidFill>
                  <a:schemeClr val="tx1"/>
                </a:solidFill>
                <a:latin typeface="Albertus (W1)"/>
              </a:defRPr>
            </a:lvl6pPr>
            <a:lvl7pPr marL="2971800" indent="-228600" eaLnBrk="0" fontAlgn="base" hangingPunct="0">
              <a:spcBef>
                <a:spcPct val="30000"/>
              </a:spcBef>
              <a:spcAft>
                <a:spcPct val="0"/>
              </a:spcAft>
              <a:buChar char="•"/>
              <a:defRPr sz="1000">
                <a:solidFill>
                  <a:schemeClr val="tx1"/>
                </a:solidFill>
                <a:latin typeface="Albertus (W1)"/>
              </a:defRPr>
            </a:lvl7pPr>
            <a:lvl8pPr marL="3429000" indent="-228600" eaLnBrk="0" fontAlgn="base" hangingPunct="0">
              <a:spcBef>
                <a:spcPct val="30000"/>
              </a:spcBef>
              <a:spcAft>
                <a:spcPct val="0"/>
              </a:spcAft>
              <a:buChar char="•"/>
              <a:defRPr sz="1000">
                <a:solidFill>
                  <a:schemeClr val="tx1"/>
                </a:solidFill>
                <a:latin typeface="Albertus (W1)"/>
              </a:defRPr>
            </a:lvl8pPr>
            <a:lvl9pPr marL="3886200" indent="-228600" eaLnBrk="0" fontAlgn="base" hangingPunct="0">
              <a:spcBef>
                <a:spcPct val="30000"/>
              </a:spcBef>
              <a:spcAft>
                <a:spcPct val="0"/>
              </a:spcAft>
              <a:buChar char="•"/>
              <a:defRPr sz="1000">
                <a:solidFill>
                  <a:schemeClr val="tx1"/>
                </a:solidFill>
                <a:latin typeface="Albertus (W1)"/>
              </a:defRPr>
            </a:lvl9pPr>
          </a:lstStyle>
          <a:p>
            <a:pPr eaLnBrk="1" hangingPunct="1">
              <a:spcBef>
                <a:spcPct val="0"/>
              </a:spcBef>
              <a:buFontTx/>
              <a:buNone/>
            </a:pPr>
            <a:fld id="{737A4747-AEDD-4288-8D05-38F20AAA3890}" type="slidenum">
              <a:rPr lang="en-US" altLang="en-US" sz="1200" smtClean="0">
                <a:latin typeface="Arial" pitchFamily="34" charset="0"/>
              </a:rPr>
              <a:pPr eaLnBrk="1" hangingPunct="1">
                <a:spcBef>
                  <a:spcPct val="0"/>
                </a:spcBef>
                <a:buFontTx/>
                <a:buNone/>
              </a:pPr>
              <a:t>28</a:t>
            </a:fld>
            <a:endParaRPr lang="en-US" altLang="en-US" sz="1200" smtClean="0">
              <a:latin typeface="Arial" pitchFamily="34" charset="0"/>
            </a:endParaRPr>
          </a:p>
        </p:txBody>
      </p:sp>
      <p:sp>
        <p:nvSpPr>
          <p:cNvPr id="24579" name="Rectangle 2"/>
          <p:cNvSpPr>
            <a:spLocks noGrp="1" noRot="1" noChangeAspect="1" noChangeArrowheads="1" noTextEdit="1"/>
          </p:cNvSpPr>
          <p:nvPr>
            <p:ph type="sldImg"/>
          </p:nvPr>
        </p:nvSpPr>
        <p:spPr>
          <a:ln/>
        </p:spPr>
      </p:sp>
      <p:sp>
        <p:nvSpPr>
          <p:cNvPr id="2458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190500" indent="-190500" eaLnBrk="1" hangingPunct="1"/>
            <a:endParaRPr lang="en-US" altLang="en-US" smtClean="0">
              <a:latin typeface="Albertus (W1)"/>
            </a:endParaRPr>
          </a:p>
        </p:txBody>
      </p:sp>
    </p:spTree>
    <p:extLst>
      <p:ext uri="{BB962C8B-B14F-4D97-AF65-F5344CB8AC3E}">
        <p14:creationId xmlns:p14="http://schemas.microsoft.com/office/powerpoint/2010/main" val="325431268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buChar char="•"/>
              <a:defRPr sz="1000">
                <a:solidFill>
                  <a:schemeClr val="tx1"/>
                </a:solidFill>
                <a:latin typeface="Albertus (W1)"/>
              </a:defRPr>
            </a:lvl1pPr>
            <a:lvl2pPr marL="742950" indent="-285750" eaLnBrk="0" hangingPunct="0">
              <a:spcBef>
                <a:spcPct val="30000"/>
              </a:spcBef>
              <a:buFont typeface="Wingdings" pitchFamily="2" charset="2"/>
              <a:buChar char="§"/>
              <a:defRPr sz="1000">
                <a:solidFill>
                  <a:schemeClr val="tx1"/>
                </a:solidFill>
                <a:latin typeface="Albertus (W1)"/>
              </a:defRPr>
            </a:lvl2pPr>
            <a:lvl3pPr marL="1143000" indent="-228600" eaLnBrk="0" hangingPunct="0">
              <a:spcBef>
                <a:spcPct val="30000"/>
              </a:spcBef>
              <a:buChar char="o"/>
              <a:defRPr sz="1000">
                <a:solidFill>
                  <a:schemeClr val="tx1"/>
                </a:solidFill>
                <a:latin typeface="Albertus (W1)"/>
              </a:defRPr>
            </a:lvl3pPr>
            <a:lvl4pPr marL="1600200" indent="-228600" eaLnBrk="0" hangingPunct="0">
              <a:spcBef>
                <a:spcPct val="30000"/>
              </a:spcBef>
              <a:buFont typeface="Wingdings" pitchFamily="2" charset="2"/>
              <a:buChar char="v"/>
              <a:defRPr sz="1000">
                <a:solidFill>
                  <a:schemeClr val="tx1"/>
                </a:solidFill>
                <a:latin typeface="Albertus (W1)"/>
              </a:defRPr>
            </a:lvl4pPr>
            <a:lvl5pPr marL="2057400" indent="-228600" eaLnBrk="0" hangingPunct="0">
              <a:spcBef>
                <a:spcPct val="30000"/>
              </a:spcBef>
              <a:buChar char="•"/>
              <a:defRPr sz="1000">
                <a:solidFill>
                  <a:schemeClr val="tx1"/>
                </a:solidFill>
                <a:latin typeface="Albertus (W1)"/>
              </a:defRPr>
            </a:lvl5pPr>
            <a:lvl6pPr marL="2514600" indent="-228600" eaLnBrk="0" fontAlgn="base" hangingPunct="0">
              <a:spcBef>
                <a:spcPct val="30000"/>
              </a:spcBef>
              <a:spcAft>
                <a:spcPct val="0"/>
              </a:spcAft>
              <a:buChar char="•"/>
              <a:defRPr sz="1000">
                <a:solidFill>
                  <a:schemeClr val="tx1"/>
                </a:solidFill>
                <a:latin typeface="Albertus (W1)"/>
              </a:defRPr>
            </a:lvl6pPr>
            <a:lvl7pPr marL="2971800" indent="-228600" eaLnBrk="0" fontAlgn="base" hangingPunct="0">
              <a:spcBef>
                <a:spcPct val="30000"/>
              </a:spcBef>
              <a:spcAft>
                <a:spcPct val="0"/>
              </a:spcAft>
              <a:buChar char="•"/>
              <a:defRPr sz="1000">
                <a:solidFill>
                  <a:schemeClr val="tx1"/>
                </a:solidFill>
                <a:latin typeface="Albertus (W1)"/>
              </a:defRPr>
            </a:lvl7pPr>
            <a:lvl8pPr marL="3429000" indent="-228600" eaLnBrk="0" fontAlgn="base" hangingPunct="0">
              <a:spcBef>
                <a:spcPct val="30000"/>
              </a:spcBef>
              <a:spcAft>
                <a:spcPct val="0"/>
              </a:spcAft>
              <a:buChar char="•"/>
              <a:defRPr sz="1000">
                <a:solidFill>
                  <a:schemeClr val="tx1"/>
                </a:solidFill>
                <a:latin typeface="Albertus (W1)"/>
              </a:defRPr>
            </a:lvl8pPr>
            <a:lvl9pPr marL="3886200" indent="-228600" eaLnBrk="0" fontAlgn="base" hangingPunct="0">
              <a:spcBef>
                <a:spcPct val="30000"/>
              </a:spcBef>
              <a:spcAft>
                <a:spcPct val="0"/>
              </a:spcAft>
              <a:buChar char="•"/>
              <a:defRPr sz="1000">
                <a:solidFill>
                  <a:schemeClr val="tx1"/>
                </a:solidFill>
                <a:latin typeface="Albertus (W1)"/>
              </a:defRPr>
            </a:lvl9pPr>
          </a:lstStyle>
          <a:p>
            <a:pPr eaLnBrk="1" hangingPunct="1">
              <a:spcBef>
                <a:spcPct val="0"/>
              </a:spcBef>
              <a:buFontTx/>
              <a:buNone/>
            </a:pPr>
            <a:fld id="{A3AF4D83-614D-49D6-B56E-3830CBADF4B5}" type="slidenum">
              <a:rPr lang="en-US" altLang="en-US" sz="1200" smtClean="0">
                <a:latin typeface="Arial" pitchFamily="34" charset="0"/>
              </a:rPr>
              <a:pPr eaLnBrk="1" hangingPunct="1">
                <a:spcBef>
                  <a:spcPct val="0"/>
                </a:spcBef>
                <a:buFontTx/>
                <a:buNone/>
              </a:pPr>
              <a:t>29</a:t>
            </a:fld>
            <a:endParaRPr lang="en-US" altLang="en-US" sz="1200" smtClean="0">
              <a:latin typeface="Arial" pitchFamily="34" charset="0"/>
            </a:endParaRPr>
          </a:p>
        </p:txBody>
      </p:sp>
      <p:sp>
        <p:nvSpPr>
          <p:cNvPr id="25603" name="Rectangle 2"/>
          <p:cNvSpPr>
            <a:spLocks noGrp="1" noRot="1" noChangeAspect="1" noChangeArrowheads="1" noTextEdit="1"/>
          </p:cNvSpPr>
          <p:nvPr>
            <p:ph type="sldImg"/>
          </p:nvPr>
        </p:nvSpPr>
        <p:spPr>
          <a:ln/>
        </p:spPr>
      </p:sp>
      <p:sp>
        <p:nvSpPr>
          <p:cNvPr id="2560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smtClean="0">
                <a:latin typeface="Albertus (W1)"/>
              </a:rPr>
              <a:t>What is the primary difference between a database and data warehouse?</a:t>
            </a:r>
          </a:p>
          <a:p>
            <a:pPr lvl="1" eaLnBrk="1" hangingPunct="1"/>
            <a:r>
              <a:rPr lang="en-US" altLang="en-US" smtClean="0">
                <a:latin typeface="Albertus (W1)"/>
              </a:rPr>
              <a:t>The primary difference between a database and a data warehouse is that a database stores information for a single application, whereas a data warehouse stores information from multiple databases, or multiple applications, and external information such as industry information	</a:t>
            </a:r>
          </a:p>
          <a:p>
            <a:pPr lvl="1" eaLnBrk="1" hangingPunct="1"/>
            <a:r>
              <a:rPr lang="en-US" altLang="en-US" smtClean="0">
                <a:latin typeface="Albertus (W1)"/>
              </a:rPr>
              <a:t>This enables cross-functional analysis, industry analysis, market analysis, etc., all from a single repository</a:t>
            </a:r>
          </a:p>
          <a:p>
            <a:pPr lvl="1" eaLnBrk="1" hangingPunct="1"/>
            <a:r>
              <a:rPr lang="en-US" altLang="en-US" smtClean="0">
                <a:latin typeface="Albertus (W1)"/>
              </a:rPr>
              <a:t>Data warehouses support only analytical processing (OLAP)</a:t>
            </a:r>
          </a:p>
        </p:txBody>
      </p:sp>
    </p:spTree>
    <p:extLst>
      <p:ext uri="{BB962C8B-B14F-4D97-AF65-F5344CB8AC3E}">
        <p14:creationId xmlns:p14="http://schemas.microsoft.com/office/powerpoint/2010/main" val="276423279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buChar char="•"/>
              <a:defRPr sz="1000">
                <a:solidFill>
                  <a:schemeClr val="tx1"/>
                </a:solidFill>
                <a:latin typeface="Albertus (W1)"/>
              </a:defRPr>
            </a:lvl1pPr>
            <a:lvl2pPr marL="742950" indent="-285750" eaLnBrk="0" hangingPunct="0">
              <a:spcBef>
                <a:spcPct val="30000"/>
              </a:spcBef>
              <a:buFont typeface="Wingdings" pitchFamily="2" charset="2"/>
              <a:buChar char="§"/>
              <a:defRPr sz="1000">
                <a:solidFill>
                  <a:schemeClr val="tx1"/>
                </a:solidFill>
                <a:latin typeface="Albertus (W1)"/>
              </a:defRPr>
            </a:lvl2pPr>
            <a:lvl3pPr marL="1143000" indent="-228600" eaLnBrk="0" hangingPunct="0">
              <a:spcBef>
                <a:spcPct val="30000"/>
              </a:spcBef>
              <a:buChar char="o"/>
              <a:defRPr sz="1000">
                <a:solidFill>
                  <a:schemeClr val="tx1"/>
                </a:solidFill>
                <a:latin typeface="Albertus (W1)"/>
              </a:defRPr>
            </a:lvl3pPr>
            <a:lvl4pPr marL="1600200" indent="-228600" eaLnBrk="0" hangingPunct="0">
              <a:spcBef>
                <a:spcPct val="30000"/>
              </a:spcBef>
              <a:buFont typeface="Wingdings" pitchFamily="2" charset="2"/>
              <a:buChar char="v"/>
              <a:defRPr sz="1000">
                <a:solidFill>
                  <a:schemeClr val="tx1"/>
                </a:solidFill>
                <a:latin typeface="Albertus (W1)"/>
              </a:defRPr>
            </a:lvl4pPr>
            <a:lvl5pPr marL="2057400" indent="-228600" eaLnBrk="0" hangingPunct="0">
              <a:spcBef>
                <a:spcPct val="30000"/>
              </a:spcBef>
              <a:buChar char="•"/>
              <a:defRPr sz="1000">
                <a:solidFill>
                  <a:schemeClr val="tx1"/>
                </a:solidFill>
                <a:latin typeface="Albertus (W1)"/>
              </a:defRPr>
            </a:lvl5pPr>
            <a:lvl6pPr marL="2514600" indent="-228600" eaLnBrk="0" fontAlgn="base" hangingPunct="0">
              <a:spcBef>
                <a:spcPct val="30000"/>
              </a:spcBef>
              <a:spcAft>
                <a:spcPct val="0"/>
              </a:spcAft>
              <a:buChar char="•"/>
              <a:defRPr sz="1000">
                <a:solidFill>
                  <a:schemeClr val="tx1"/>
                </a:solidFill>
                <a:latin typeface="Albertus (W1)"/>
              </a:defRPr>
            </a:lvl6pPr>
            <a:lvl7pPr marL="2971800" indent="-228600" eaLnBrk="0" fontAlgn="base" hangingPunct="0">
              <a:spcBef>
                <a:spcPct val="30000"/>
              </a:spcBef>
              <a:spcAft>
                <a:spcPct val="0"/>
              </a:spcAft>
              <a:buChar char="•"/>
              <a:defRPr sz="1000">
                <a:solidFill>
                  <a:schemeClr val="tx1"/>
                </a:solidFill>
                <a:latin typeface="Albertus (W1)"/>
              </a:defRPr>
            </a:lvl7pPr>
            <a:lvl8pPr marL="3429000" indent="-228600" eaLnBrk="0" fontAlgn="base" hangingPunct="0">
              <a:spcBef>
                <a:spcPct val="30000"/>
              </a:spcBef>
              <a:spcAft>
                <a:spcPct val="0"/>
              </a:spcAft>
              <a:buChar char="•"/>
              <a:defRPr sz="1000">
                <a:solidFill>
                  <a:schemeClr val="tx1"/>
                </a:solidFill>
                <a:latin typeface="Albertus (W1)"/>
              </a:defRPr>
            </a:lvl8pPr>
            <a:lvl9pPr marL="3886200" indent="-228600" eaLnBrk="0" fontAlgn="base" hangingPunct="0">
              <a:spcBef>
                <a:spcPct val="30000"/>
              </a:spcBef>
              <a:spcAft>
                <a:spcPct val="0"/>
              </a:spcAft>
              <a:buChar char="•"/>
              <a:defRPr sz="1000">
                <a:solidFill>
                  <a:schemeClr val="tx1"/>
                </a:solidFill>
                <a:latin typeface="Albertus (W1)"/>
              </a:defRPr>
            </a:lvl9pPr>
          </a:lstStyle>
          <a:p>
            <a:pPr eaLnBrk="1" hangingPunct="1">
              <a:spcBef>
                <a:spcPct val="0"/>
              </a:spcBef>
              <a:buFontTx/>
              <a:buNone/>
            </a:pPr>
            <a:fld id="{CCA5FE8F-5F28-49EF-A95B-B082B10BB7FA}" type="slidenum">
              <a:rPr lang="en-US" altLang="en-US" sz="1200" smtClean="0">
                <a:latin typeface="Arial" pitchFamily="34" charset="0"/>
              </a:rPr>
              <a:pPr eaLnBrk="1" hangingPunct="1">
                <a:spcBef>
                  <a:spcPct val="0"/>
                </a:spcBef>
                <a:buFontTx/>
                <a:buNone/>
              </a:pPr>
              <a:t>30</a:t>
            </a:fld>
            <a:endParaRPr lang="en-US" altLang="en-US" sz="1200" smtClean="0">
              <a:latin typeface="Arial" pitchFamily="34" charset="0"/>
            </a:endParaRPr>
          </a:p>
        </p:txBody>
      </p:sp>
      <p:sp>
        <p:nvSpPr>
          <p:cNvPr id="26627" name="Rectangle 2"/>
          <p:cNvSpPr>
            <a:spLocks noGrp="1" noRot="1" noChangeAspect="1" noChangeArrowheads="1" noTextEdit="1"/>
          </p:cNvSpPr>
          <p:nvPr>
            <p:ph type="sldImg"/>
          </p:nvPr>
        </p:nvSpPr>
        <p:spPr>
          <a:ln/>
        </p:spPr>
      </p:sp>
      <p:sp>
        <p:nvSpPr>
          <p:cNvPr id="2662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smtClean="0">
                <a:latin typeface="Albertus (W1)"/>
              </a:rPr>
              <a:t>The ETL process gathers data from the internal and external databases and passes it to the data warehouse</a:t>
            </a:r>
          </a:p>
          <a:p>
            <a:pPr eaLnBrk="1" hangingPunct="1"/>
            <a:r>
              <a:rPr lang="en-US" altLang="en-US" smtClean="0">
                <a:latin typeface="Albertus (W1)"/>
              </a:rPr>
              <a:t>The ETL process also gathers data from the data warehouse and passes it to the data marts</a:t>
            </a:r>
          </a:p>
        </p:txBody>
      </p:sp>
    </p:spTree>
    <p:extLst>
      <p:ext uri="{BB962C8B-B14F-4D97-AF65-F5344CB8AC3E}">
        <p14:creationId xmlns:p14="http://schemas.microsoft.com/office/powerpoint/2010/main" val="340273355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buChar char="•"/>
              <a:defRPr sz="1000">
                <a:solidFill>
                  <a:schemeClr val="tx1"/>
                </a:solidFill>
                <a:latin typeface="Albertus (W1)"/>
              </a:defRPr>
            </a:lvl1pPr>
            <a:lvl2pPr marL="742950" indent="-285750" eaLnBrk="0" hangingPunct="0">
              <a:spcBef>
                <a:spcPct val="30000"/>
              </a:spcBef>
              <a:buFont typeface="Wingdings" pitchFamily="2" charset="2"/>
              <a:buChar char="§"/>
              <a:defRPr sz="1000">
                <a:solidFill>
                  <a:schemeClr val="tx1"/>
                </a:solidFill>
                <a:latin typeface="Albertus (W1)"/>
              </a:defRPr>
            </a:lvl2pPr>
            <a:lvl3pPr marL="1143000" indent="-228600" eaLnBrk="0" hangingPunct="0">
              <a:spcBef>
                <a:spcPct val="30000"/>
              </a:spcBef>
              <a:buChar char="o"/>
              <a:defRPr sz="1000">
                <a:solidFill>
                  <a:schemeClr val="tx1"/>
                </a:solidFill>
                <a:latin typeface="Albertus (W1)"/>
              </a:defRPr>
            </a:lvl3pPr>
            <a:lvl4pPr marL="1600200" indent="-228600" eaLnBrk="0" hangingPunct="0">
              <a:spcBef>
                <a:spcPct val="30000"/>
              </a:spcBef>
              <a:buFont typeface="Wingdings" pitchFamily="2" charset="2"/>
              <a:buChar char="v"/>
              <a:defRPr sz="1000">
                <a:solidFill>
                  <a:schemeClr val="tx1"/>
                </a:solidFill>
                <a:latin typeface="Albertus (W1)"/>
              </a:defRPr>
            </a:lvl4pPr>
            <a:lvl5pPr marL="2057400" indent="-228600" eaLnBrk="0" hangingPunct="0">
              <a:spcBef>
                <a:spcPct val="30000"/>
              </a:spcBef>
              <a:buChar char="•"/>
              <a:defRPr sz="1000">
                <a:solidFill>
                  <a:schemeClr val="tx1"/>
                </a:solidFill>
                <a:latin typeface="Albertus (W1)"/>
              </a:defRPr>
            </a:lvl5pPr>
            <a:lvl6pPr marL="2514600" indent="-228600" eaLnBrk="0" fontAlgn="base" hangingPunct="0">
              <a:spcBef>
                <a:spcPct val="30000"/>
              </a:spcBef>
              <a:spcAft>
                <a:spcPct val="0"/>
              </a:spcAft>
              <a:buChar char="•"/>
              <a:defRPr sz="1000">
                <a:solidFill>
                  <a:schemeClr val="tx1"/>
                </a:solidFill>
                <a:latin typeface="Albertus (W1)"/>
              </a:defRPr>
            </a:lvl6pPr>
            <a:lvl7pPr marL="2971800" indent="-228600" eaLnBrk="0" fontAlgn="base" hangingPunct="0">
              <a:spcBef>
                <a:spcPct val="30000"/>
              </a:spcBef>
              <a:spcAft>
                <a:spcPct val="0"/>
              </a:spcAft>
              <a:buChar char="•"/>
              <a:defRPr sz="1000">
                <a:solidFill>
                  <a:schemeClr val="tx1"/>
                </a:solidFill>
                <a:latin typeface="Albertus (W1)"/>
              </a:defRPr>
            </a:lvl7pPr>
            <a:lvl8pPr marL="3429000" indent="-228600" eaLnBrk="0" fontAlgn="base" hangingPunct="0">
              <a:spcBef>
                <a:spcPct val="30000"/>
              </a:spcBef>
              <a:spcAft>
                <a:spcPct val="0"/>
              </a:spcAft>
              <a:buChar char="•"/>
              <a:defRPr sz="1000">
                <a:solidFill>
                  <a:schemeClr val="tx1"/>
                </a:solidFill>
                <a:latin typeface="Albertus (W1)"/>
              </a:defRPr>
            </a:lvl8pPr>
            <a:lvl9pPr marL="3886200" indent="-228600" eaLnBrk="0" fontAlgn="base" hangingPunct="0">
              <a:spcBef>
                <a:spcPct val="30000"/>
              </a:spcBef>
              <a:spcAft>
                <a:spcPct val="0"/>
              </a:spcAft>
              <a:buChar char="•"/>
              <a:defRPr sz="1000">
                <a:solidFill>
                  <a:schemeClr val="tx1"/>
                </a:solidFill>
                <a:latin typeface="Albertus (W1)"/>
              </a:defRPr>
            </a:lvl9pPr>
          </a:lstStyle>
          <a:p>
            <a:pPr eaLnBrk="1" hangingPunct="1">
              <a:spcBef>
                <a:spcPct val="0"/>
              </a:spcBef>
              <a:buFontTx/>
              <a:buNone/>
            </a:pPr>
            <a:fld id="{94E15E00-D8B8-433A-B123-5A099304381E}" type="slidenum">
              <a:rPr lang="en-US" altLang="en-US" sz="1200" smtClean="0">
                <a:latin typeface="Arial" pitchFamily="34" charset="0"/>
              </a:rPr>
              <a:pPr eaLnBrk="1" hangingPunct="1">
                <a:spcBef>
                  <a:spcPct val="0"/>
                </a:spcBef>
                <a:buFontTx/>
                <a:buNone/>
              </a:pPr>
              <a:t>31</a:t>
            </a:fld>
            <a:endParaRPr lang="en-US" altLang="en-US" sz="1200" smtClean="0">
              <a:latin typeface="Arial" pitchFamily="34" charset="0"/>
            </a:endParaRPr>
          </a:p>
        </p:txBody>
      </p:sp>
      <p:sp>
        <p:nvSpPr>
          <p:cNvPr id="27651" name="Rectangle 2"/>
          <p:cNvSpPr>
            <a:spLocks noGrp="1" noRot="1" noChangeAspect="1" noChangeArrowheads="1" noTextEdit="1"/>
          </p:cNvSpPr>
          <p:nvPr>
            <p:ph type="sldImg"/>
          </p:nvPr>
        </p:nvSpPr>
        <p:spPr>
          <a:ln/>
        </p:spPr>
      </p:sp>
      <p:sp>
        <p:nvSpPr>
          <p:cNvPr id="2765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smtClean="0">
                <a:latin typeface="Albertus (W1)"/>
              </a:rPr>
              <a:t>The data warehouse modeled in the above figure compiles information from internal databases or transactional/operational databases and external databases through ETL</a:t>
            </a:r>
          </a:p>
          <a:p>
            <a:pPr eaLnBrk="1" hangingPunct="1"/>
            <a:r>
              <a:rPr lang="en-US" altLang="en-US" smtClean="0">
                <a:latin typeface="Albertus (W1)"/>
              </a:rPr>
              <a:t>It then send subsets of information to the data marts through the ETL process</a:t>
            </a:r>
          </a:p>
          <a:p>
            <a:pPr eaLnBrk="1" hangingPunct="1"/>
            <a:r>
              <a:rPr lang="en-US" altLang="en-US" smtClean="0">
                <a:latin typeface="Albertus (W1)"/>
              </a:rPr>
              <a:t>Ask your students to distinguish between a data warehouse and a data mart?</a:t>
            </a:r>
          </a:p>
          <a:p>
            <a:pPr lvl="1" eaLnBrk="1" hangingPunct="1"/>
            <a:r>
              <a:rPr lang="en-US" altLang="en-US" smtClean="0">
                <a:latin typeface="Albertus (W1)"/>
              </a:rPr>
              <a:t>Ans:  A data warehouse has an enterprisewide organizational focus, while a data mart focuses on a subset of information for a given business unit such as finance</a:t>
            </a:r>
          </a:p>
        </p:txBody>
      </p:sp>
    </p:spTree>
    <p:extLst>
      <p:ext uri="{BB962C8B-B14F-4D97-AF65-F5344CB8AC3E}">
        <p14:creationId xmlns:p14="http://schemas.microsoft.com/office/powerpoint/2010/main" val="157444970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buChar char="•"/>
              <a:defRPr sz="1000">
                <a:solidFill>
                  <a:schemeClr val="tx1"/>
                </a:solidFill>
                <a:latin typeface="Albertus (W1)"/>
              </a:defRPr>
            </a:lvl1pPr>
            <a:lvl2pPr marL="742950" indent="-285750" eaLnBrk="0" hangingPunct="0">
              <a:spcBef>
                <a:spcPct val="30000"/>
              </a:spcBef>
              <a:buFont typeface="Wingdings" pitchFamily="2" charset="2"/>
              <a:buChar char="§"/>
              <a:defRPr sz="1000">
                <a:solidFill>
                  <a:schemeClr val="tx1"/>
                </a:solidFill>
                <a:latin typeface="Albertus (W1)"/>
              </a:defRPr>
            </a:lvl2pPr>
            <a:lvl3pPr marL="1143000" indent="-228600" eaLnBrk="0" hangingPunct="0">
              <a:spcBef>
                <a:spcPct val="30000"/>
              </a:spcBef>
              <a:buChar char="o"/>
              <a:defRPr sz="1000">
                <a:solidFill>
                  <a:schemeClr val="tx1"/>
                </a:solidFill>
                <a:latin typeface="Albertus (W1)"/>
              </a:defRPr>
            </a:lvl3pPr>
            <a:lvl4pPr marL="1600200" indent="-228600" eaLnBrk="0" hangingPunct="0">
              <a:spcBef>
                <a:spcPct val="30000"/>
              </a:spcBef>
              <a:buFont typeface="Wingdings" pitchFamily="2" charset="2"/>
              <a:buChar char="v"/>
              <a:defRPr sz="1000">
                <a:solidFill>
                  <a:schemeClr val="tx1"/>
                </a:solidFill>
                <a:latin typeface="Albertus (W1)"/>
              </a:defRPr>
            </a:lvl4pPr>
            <a:lvl5pPr marL="2057400" indent="-228600" eaLnBrk="0" hangingPunct="0">
              <a:spcBef>
                <a:spcPct val="30000"/>
              </a:spcBef>
              <a:buChar char="•"/>
              <a:defRPr sz="1000">
                <a:solidFill>
                  <a:schemeClr val="tx1"/>
                </a:solidFill>
                <a:latin typeface="Albertus (W1)"/>
              </a:defRPr>
            </a:lvl5pPr>
            <a:lvl6pPr marL="2514600" indent="-228600" eaLnBrk="0" fontAlgn="base" hangingPunct="0">
              <a:spcBef>
                <a:spcPct val="30000"/>
              </a:spcBef>
              <a:spcAft>
                <a:spcPct val="0"/>
              </a:spcAft>
              <a:buChar char="•"/>
              <a:defRPr sz="1000">
                <a:solidFill>
                  <a:schemeClr val="tx1"/>
                </a:solidFill>
                <a:latin typeface="Albertus (W1)"/>
              </a:defRPr>
            </a:lvl6pPr>
            <a:lvl7pPr marL="2971800" indent="-228600" eaLnBrk="0" fontAlgn="base" hangingPunct="0">
              <a:spcBef>
                <a:spcPct val="30000"/>
              </a:spcBef>
              <a:spcAft>
                <a:spcPct val="0"/>
              </a:spcAft>
              <a:buChar char="•"/>
              <a:defRPr sz="1000">
                <a:solidFill>
                  <a:schemeClr val="tx1"/>
                </a:solidFill>
                <a:latin typeface="Albertus (W1)"/>
              </a:defRPr>
            </a:lvl7pPr>
            <a:lvl8pPr marL="3429000" indent="-228600" eaLnBrk="0" fontAlgn="base" hangingPunct="0">
              <a:spcBef>
                <a:spcPct val="30000"/>
              </a:spcBef>
              <a:spcAft>
                <a:spcPct val="0"/>
              </a:spcAft>
              <a:buChar char="•"/>
              <a:defRPr sz="1000">
                <a:solidFill>
                  <a:schemeClr val="tx1"/>
                </a:solidFill>
                <a:latin typeface="Albertus (W1)"/>
              </a:defRPr>
            </a:lvl8pPr>
            <a:lvl9pPr marL="3886200" indent="-228600" eaLnBrk="0" fontAlgn="base" hangingPunct="0">
              <a:spcBef>
                <a:spcPct val="30000"/>
              </a:spcBef>
              <a:spcAft>
                <a:spcPct val="0"/>
              </a:spcAft>
              <a:buChar char="•"/>
              <a:defRPr sz="1000">
                <a:solidFill>
                  <a:schemeClr val="tx1"/>
                </a:solidFill>
                <a:latin typeface="Albertus (W1)"/>
              </a:defRPr>
            </a:lvl9pPr>
          </a:lstStyle>
          <a:p>
            <a:pPr eaLnBrk="1" hangingPunct="1">
              <a:spcBef>
                <a:spcPct val="0"/>
              </a:spcBef>
              <a:buFontTx/>
              <a:buNone/>
            </a:pPr>
            <a:fld id="{9723BCF8-3B91-426D-B6B9-4415B15ECB31}" type="slidenum">
              <a:rPr lang="en-US" altLang="en-US" sz="1200" smtClean="0">
                <a:latin typeface="Arial" pitchFamily="34" charset="0"/>
              </a:rPr>
              <a:pPr eaLnBrk="1" hangingPunct="1">
                <a:spcBef>
                  <a:spcPct val="0"/>
                </a:spcBef>
                <a:buFontTx/>
                <a:buNone/>
              </a:pPr>
              <a:t>32</a:t>
            </a:fld>
            <a:endParaRPr lang="en-US" altLang="en-US" sz="1200" smtClean="0">
              <a:latin typeface="Arial" pitchFamily="34" charset="0"/>
            </a:endParaRPr>
          </a:p>
        </p:txBody>
      </p:sp>
      <p:sp>
        <p:nvSpPr>
          <p:cNvPr id="28675" name="Rectangle 2"/>
          <p:cNvSpPr>
            <a:spLocks noGrp="1" noRot="1" noChangeAspect="1" noChangeArrowheads="1" noTextEdit="1"/>
          </p:cNvSpPr>
          <p:nvPr>
            <p:ph type="sldImg"/>
          </p:nvPr>
        </p:nvSpPr>
        <p:spPr>
          <a:ln/>
        </p:spPr>
      </p:sp>
      <p:sp>
        <p:nvSpPr>
          <p:cNvPr id="2867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smtClean="0">
                <a:latin typeface="Albertus (W1)"/>
              </a:rPr>
              <a:t>Each layer in a data warehouse or data mart represents information according to an additional dimension</a:t>
            </a:r>
          </a:p>
          <a:p>
            <a:pPr eaLnBrk="1" hangingPunct="1"/>
            <a:r>
              <a:rPr lang="en-US" altLang="en-US" smtClean="0">
                <a:latin typeface="Albertus (W1)"/>
              </a:rPr>
              <a:t>Dimensions could include such things as:</a:t>
            </a:r>
          </a:p>
          <a:p>
            <a:pPr lvl="1" eaLnBrk="1" hangingPunct="1"/>
            <a:r>
              <a:rPr lang="en-US" altLang="en-US" smtClean="0">
                <a:latin typeface="Albertus (W1)"/>
              </a:rPr>
              <a:t>Products</a:t>
            </a:r>
          </a:p>
          <a:p>
            <a:pPr lvl="1" eaLnBrk="1" hangingPunct="1"/>
            <a:r>
              <a:rPr lang="en-US" altLang="en-US" smtClean="0">
                <a:latin typeface="Albertus (W1)"/>
              </a:rPr>
              <a:t>Promotions</a:t>
            </a:r>
          </a:p>
          <a:p>
            <a:pPr lvl="1" eaLnBrk="1" hangingPunct="1"/>
            <a:r>
              <a:rPr lang="en-US" altLang="en-US" smtClean="0">
                <a:latin typeface="Albertus (W1)"/>
              </a:rPr>
              <a:t>Stores</a:t>
            </a:r>
          </a:p>
          <a:p>
            <a:pPr lvl="1" eaLnBrk="1" hangingPunct="1"/>
            <a:r>
              <a:rPr lang="en-US" altLang="en-US" smtClean="0">
                <a:latin typeface="Albertus (W1)"/>
              </a:rPr>
              <a:t>Category</a:t>
            </a:r>
          </a:p>
          <a:p>
            <a:pPr lvl="1" eaLnBrk="1" hangingPunct="1"/>
            <a:r>
              <a:rPr lang="en-US" altLang="en-US" smtClean="0">
                <a:latin typeface="Albertus (W1)"/>
              </a:rPr>
              <a:t>Region</a:t>
            </a:r>
          </a:p>
          <a:p>
            <a:pPr lvl="1" eaLnBrk="1" hangingPunct="1"/>
            <a:r>
              <a:rPr lang="en-US" altLang="en-US" smtClean="0">
                <a:latin typeface="Albertus (W1)"/>
              </a:rPr>
              <a:t>Stock price</a:t>
            </a:r>
          </a:p>
          <a:p>
            <a:pPr lvl="1" eaLnBrk="1" hangingPunct="1"/>
            <a:r>
              <a:rPr lang="en-US" altLang="en-US" smtClean="0">
                <a:latin typeface="Albertus (W1)"/>
              </a:rPr>
              <a:t>Date</a:t>
            </a:r>
          </a:p>
          <a:p>
            <a:pPr lvl="1" eaLnBrk="1" hangingPunct="1"/>
            <a:r>
              <a:rPr lang="en-US" altLang="en-US" smtClean="0">
                <a:latin typeface="Albertus (W1)"/>
              </a:rPr>
              <a:t>Time</a:t>
            </a:r>
          </a:p>
          <a:p>
            <a:pPr lvl="1" eaLnBrk="1" hangingPunct="1"/>
            <a:r>
              <a:rPr lang="en-US" altLang="en-US" smtClean="0">
                <a:latin typeface="Albertus (W1)"/>
              </a:rPr>
              <a:t>Weather</a:t>
            </a:r>
          </a:p>
          <a:p>
            <a:pPr eaLnBrk="1" hangingPunct="1"/>
            <a:r>
              <a:rPr lang="en-US" altLang="en-US" smtClean="0">
                <a:latin typeface="Albertus (W1)"/>
              </a:rPr>
              <a:t>Why is the ability to look at information based on different dimensions critical to a businesses success?</a:t>
            </a:r>
          </a:p>
          <a:p>
            <a:pPr lvl="1" eaLnBrk="1" hangingPunct="1"/>
            <a:r>
              <a:rPr lang="en-US" altLang="en-US" smtClean="0">
                <a:latin typeface="Albertus (W1)"/>
              </a:rPr>
              <a:t>Ans:  The ability to look at information from different dimensions can add tremendous business insight</a:t>
            </a:r>
          </a:p>
          <a:p>
            <a:pPr lvl="1" eaLnBrk="1" hangingPunct="1"/>
            <a:r>
              <a:rPr lang="en-US" altLang="en-US" smtClean="0">
                <a:latin typeface="Albertus (W1)"/>
              </a:rPr>
              <a:t>By slicing-and-dicing the information a business can uncover great unexpected insights</a:t>
            </a:r>
          </a:p>
        </p:txBody>
      </p:sp>
    </p:spTree>
    <p:extLst>
      <p:ext uri="{BB962C8B-B14F-4D97-AF65-F5344CB8AC3E}">
        <p14:creationId xmlns:p14="http://schemas.microsoft.com/office/powerpoint/2010/main" val="163808914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buChar char="•"/>
              <a:defRPr sz="1000">
                <a:solidFill>
                  <a:schemeClr val="tx1"/>
                </a:solidFill>
                <a:latin typeface="Albertus (W1)"/>
              </a:defRPr>
            </a:lvl1pPr>
            <a:lvl2pPr marL="742950" indent="-285750" eaLnBrk="0" hangingPunct="0">
              <a:spcBef>
                <a:spcPct val="30000"/>
              </a:spcBef>
              <a:buFont typeface="Wingdings" pitchFamily="2" charset="2"/>
              <a:buChar char="§"/>
              <a:defRPr sz="1000">
                <a:solidFill>
                  <a:schemeClr val="tx1"/>
                </a:solidFill>
                <a:latin typeface="Albertus (W1)"/>
              </a:defRPr>
            </a:lvl2pPr>
            <a:lvl3pPr marL="1143000" indent="-228600" eaLnBrk="0" hangingPunct="0">
              <a:spcBef>
                <a:spcPct val="30000"/>
              </a:spcBef>
              <a:buChar char="o"/>
              <a:defRPr sz="1000">
                <a:solidFill>
                  <a:schemeClr val="tx1"/>
                </a:solidFill>
                <a:latin typeface="Albertus (W1)"/>
              </a:defRPr>
            </a:lvl3pPr>
            <a:lvl4pPr marL="1600200" indent="-228600" eaLnBrk="0" hangingPunct="0">
              <a:spcBef>
                <a:spcPct val="30000"/>
              </a:spcBef>
              <a:buFont typeface="Wingdings" pitchFamily="2" charset="2"/>
              <a:buChar char="v"/>
              <a:defRPr sz="1000">
                <a:solidFill>
                  <a:schemeClr val="tx1"/>
                </a:solidFill>
                <a:latin typeface="Albertus (W1)"/>
              </a:defRPr>
            </a:lvl4pPr>
            <a:lvl5pPr marL="2057400" indent="-228600" eaLnBrk="0" hangingPunct="0">
              <a:spcBef>
                <a:spcPct val="30000"/>
              </a:spcBef>
              <a:buChar char="•"/>
              <a:defRPr sz="1000">
                <a:solidFill>
                  <a:schemeClr val="tx1"/>
                </a:solidFill>
                <a:latin typeface="Albertus (W1)"/>
              </a:defRPr>
            </a:lvl5pPr>
            <a:lvl6pPr marL="2514600" indent="-228600" eaLnBrk="0" fontAlgn="base" hangingPunct="0">
              <a:spcBef>
                <a:spcPct val="30000"/>
              </a:spcBef>
              <a:spcAft>
                <a:spcPct val="0"/>
              </a:spcAft>
              <a:buChar char="•"/>
              <a:defRPr sz="1000">
                <a:solidFill>
                  <a:schemeClr val="tx1"/>
                </a:solidFill>
                <a:latin typeface="Albertus (W1)"/>
              </a:defRPr>
            </a:lvl6pPr>
            <a:lvl7pPr marL="2971800" indent="-228600" eaLnBrk="0" fontAlgn="base" hangingPunct="0">
              <a:spcBef>
                <a:spcPct val="30000"/>
              </a:spcBef>
              <a:spcAft>
                <a:spcPct val="0"/>
              </a:spcAft>
              <a:buChar char="•"/>
              <a:defRPr sz="1000">
                <a:solidFill>
                  <a:schemeClr val="tx1"/>
                </a:solidFill>
                <a:latin typeface="Albertus (W1)"/>
              </a:defRPr>
            </a:lvl7pPr>
            <a:lvl8pPr marL="3429000" indent="-228600" eaLnBrk="0" fontAlgn="base" hangingPunct="0">
              <a:spcBef>
                <a:spcPct val="30000"/>
              </a:spcBef>
              <a:spcAft>
                <a:spcPct val="0"/>
              </a:spcAft>
              <a:buChar char="•"/>
              <a:defRPr sz="1000">
                <a:solidFill>
                  <a:schemeClr val="tx1"/>
                </a:solidFill>
                <a:latin typeface="Albertus (W1)"/>
              </a:defRPr>
            </a:lvl8pPr>
            <a:lvl9pPr marL="3886200" indent="-228600" eaLnBrk="0" fontAlgn="base" hangingPunct="0">
              <a:spcBef>
                <a:spcPct val="30000"/>
              </a:spcBef>
              <a:spcAft>
                <a:spcPct val="0"/>
              </a:spcAft>
              <a:buChar char="•"/>
              <a:defRPr sz="1000">
                <a:solidFill>
                  <a:schemeClr val="tx1"/>
                </a:solidFill>
                <a:latin typeface="Albertus (W1)"/>
              </a:defRPr>
            </a:lvl9pPr>
          </a:lstStyle>
          <a:p>
            <a:pPr eaLnBrk="1" hangingPunct="1">
              <a:spcBef>
                <a:spcPct val="0"/>
              </a:spcBef>
              <a:buFontTx/>
              <a:buNone/>
            </a:pPr>
            <a:fld id="{8E28C035-87B0-4E4F-AF2A-EE011C7507F4}" type="slidenum">
              <a:rPr lang="en-US" altLang="en-US" sz="1200" smtClean="0">
                <a:latin typeface="Arial" pitchFamily="34" charset="0"/>
              </a:rPr>
              <a:pPr eaLnBrk="1" hangingPunct="1">
                <a:spcBef>
                  <a:spcPct val="0"/>
                </a:spcBef>
                <a:buFontTx/>
                <a:buNone/>
              </a:pPr>
              <a:t>33</a:t>
            </a:fld>
            <a:endParaRPr lang="en-US" altLang="en-US" sz="1200" smtClean="0">
              <a:latin typeface="Arial" pitchFamily="34" charset="0"/>
            </a:endParaRPr>
          </a:p>
        </p:txBody>
      </p:sp>
      <p:sp>
        <p:nvSpPr>
          <p:cNvPr id="29699" name="Rectangle 2"/>
          <p:cNvSpPr>
            <a:spLocks noGrp="1" noRot="1" noChangeAspect="1" noChangeArrowheads="1" noTextEdit="1"/>
          </p:cNvSpPr>
          <p:nvPr>
            <p:ph type="sldImg"/>
          </p:nvPr>
        </p:nvSpPr>
        <p:spPr>
          <a:ln/>
        </p:spPr>
      </p:sp>
      <p:sp>
        <p:nvSpPr>
          <p:cNvPr id="2970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smtClean="0">
                <a:latin typeface="Albertus (W1)"/>
              </a:rPr>
              <a:t>Users can slice and dice the cube to drill down into the information</a:t>
            </a:r>
          </a:p>
          <a:p>
            <a:pPr eaLnBrk="1" hangingPunct="1"/>
            <a:r>
              <a:rPr lang="en-US" altLang="en-US" smtClean="0">
                <a:latin typeface="Albertus (W1)"/>
              </a:rPr>
              <a:t>Cube A represents store information (the layers), product information (the rows), and promotion information (the columns)</a:t>
            </a:r>
          </a:p>
          <a:p>
            <a:pPr eaLnBrk="1" hangingPunct="1"/>
            <a:r>
              <a:rPr lang="en-US" altLang="en-US" smtClean="0">
                <a:latin typeface="Albertus (W1)"/>
              </a:rPr>
              <a:t>Cube B represents a slice of information displaying promotion II for all products at all stores</a:t>
            </a:r>
          </a:p>
          <a:p>
            <a:pPr eaLnBrk="1" hangingPunct="1"/>
            <a:r>
              <a:rPr lang="en-US" altLang="en-US" smtClean="0">
                <a:latin typeface="Albertus (W1)"/>
              </a:rPr>
              <a:t>Cube C represents a slice of information displaying promotion III for product B at store 2</a:t>
            </a:r>
          </a:p>
          <a:p>
            <a:pPr eaLnBrk="1" hangingPunct="1"/>
            <a:endParaRPr lang="en-US" altLang="en-US" smtClean="0">
              <a:latin typeface="Albertus (W1)"/>
            </a:endParaRPr>
          </a:p>
          <a:p>
            <a:pPr eaLnBrk="1" hangingPunct="1"/>
            <a:r>
              <a:rPr lang="en-US" altLang="en-US" b="1" smtClean="0">
                <a:latin typeface="Albertus (W1)"/>
              </a:rPr>
              <a:t>CLASSROOM EXERCISE</a:t>
            </a:r>
          </a:p>
          <a:p>
            <a:pPr eaLnBrk="1" hangingPunct="1"/>
            <a:r>
              <a:rPr lang="en-US" altLang="en-US" b="1" smtClean="0">
                <a:latin typeface="Albertus (W1)"/>
              </a:rPr>
              <a:t>Analyzing Multiple Dimensions of Information</a:t>
            </a:r>
            <a:endParaRPr lang="en-US" altLang="en-US" smtClean="0">
              <a:latin typeface="Albertus (W1)"/>
            </a:endParaRPr>
          </a:p>
          <a:p>
            <a:pPr lvl="1" eaLnBrk="1" hangingPunct="1"/>
            <a:r>
              <a:rPr lang="en-US" altLang="en-US" smtClean="0">
                <a:latin typeface="Albertus (W1)"/>
              </a:rPr>
              <a:t>Jump! is a company that specializes in making sports equipment, primarily basketballs, footballs, and soccer balls.  The company currently sells to four primary distributors and buys all of its raw materials and manufacturing materials from a single vendor.  Break your students into groups and ask them to develop a single cube of information that would give the company the greatest insight into its business (or business intelligence) given the following choices:</a:t>
            </a:r>
          </a:p>
          <a:p>
            <a:pPr lvl="3" eaLnBrk="1" hangingPunct="1">
              <a:buFont typeface="Wingdings" pitchFamily="2" charset="2"/>
              <a:buAutoNum type="arabicPeriod"/>
            </a:pPr>
            <a:r>
              <a:rPr lang="en-US" altLang="en-US" smtClean="0">
                <a:latin typeface="Albertus (W1)"/>
              </a:rPr>
              <a:t>Product A, B, C, and D</a:t>
            </a:r>
          </a:p>
          <a:p>
            <a:pPr lvl="3" eaLnBrk="1" hangingPunct="1">
              <a:buFont typeface="Wingdings" pitchFamily="2" charset="2"/>
              <a:buAutoNum type="arabicPeriod"/>
            </a:pPr>
            <a:r>
              <a:rPr lang="en-US" altLang="en-US" smtClean="0">
                <a:latin typeface="Albertus (W1)"/>
              </a:rPr>
              <a:t>Distributor X, Y, and Z</a:t>
            </a:r>
          </a:p>
          <a:p>
            <a:pPr lvl="3" eaLnBrk="1" hangingPunct="1">
              <a:buFont typeface="Wingdings" pitchFamily="2" charset="2"/>
              <a:buAutoNum type="arabicPeriod"/>
            </a:pPr>
            <a:r>
              <a:rPr lang="en-US" altLang="en-US" smtClean="0">
                <a:latin typeface="Albertus (W1)"/>
              </a:rPr>
              <a:t>Promotion I, II, and III</a:t>
            </a:r>
          </a:p>
          <a:p>
            <a:pPr lvl="3" eaLnBrk="1" hangingPunct="1">
              <a:buFont typeface="Wingdings" pitchFamily="2" charset="2"/>
              <a:buAutoNum type="arabicPeriod"/>
            </a:pPr>
            <a:r>
              <a:rPr lang="en-US" altLang="en-US" smtClean="0">
                <a:latin typeface="Albertus (W1)"/>
              </a:rPr>
              <a:t>Sales</a:t>
            </a:r>
          </a:p>
          <a:p>
            <a:pPr lvl="3" eaLnBrk="1" hangingPunct="1">
              <a:buFont typeface="Wingdings" pitchFamily="2" charset="2"/>
              <a:buAutoNum type="arabicPeriod"/>
            </a:pPr>
            <a:r>
              <a:rPr lang="en-US" altLang="en-US" smtClean="0">
                <a:latin typeface="Albertus (W1)"/>
              </a:rPr>
              <a:t>Season</a:t>
            </a:r>
          </a:p>
          <a:p>
            <a:pPr lvl="3" eaLnBrk="1" hangingPunct="1">
              <a:buFont typeface="Wingdings" pitchFamily="2" charset="2"/>
              <a:buAutoNum type="arabicPeriod"/>
            </a:pPr>
            <a:r>
              <a:rPr lang="en-US" altLang="en-US" smtClean="0">
                <a:latin typeface="Albertus (W1)"/>
              </a:rPr>
              <a:t>Date/Time</a:t>
            </a:r>
          </a:p>
          <a:p>
            <a:pPr lvl="3" eaLnBrk="1" hangingPunct="1">
              <a:buFont typeface="Wingdings" pitchFamily="2" charset="2"/>
              <a:buAutoNum type="arabicPeriod"/>
            </a:pPr>
            <a:r>
              <a:rPr lang="en-US" altLang="en-US" smtClean="0">
                <a:latin typeface="Albertus (W1)"/>
              </a:rPr>
              <a:t>Salesperson Karen and John</a:t>
            </a:r>
          </a:p>
          <a:p>
            <a:pPr lvl="3" eaLnBrk="1" hangingPunct="1">
              <a:buFont typeface="Wingdings" pitchFamily="2" charset="2"/>
              <a:buAutoNum type="arabicPeriod"/>
            </a:pPr>
            <a:r>
              <a:rPr lang="en-US" altLang="en-US" smtClean="0">
                <a:latin typeface="Albertus (W1)"/>
              </a:rPr>
              <a:t>Vendor Smithson</a:t>
            </a:r>
          </a:p>
          <a:p>
            <a:pPr lvl="2" eaLnBrk="1" hangingPunct="1"/>
            <a:r>
              <a:rPr lang="en-US" altLang="en-US" smtClean="0">
                <a:latin typeface="Albertus (W1)"/>
              </a:rPr>
              <a:t>Remember you can pick only 3 dimensions of information for the cube, they need to pick the best 3</a:t>
            </a:r>
          </a:p>
          <a:p>
            <a:pPr lvl="3" eaLnBrk="1" hangingPunct="1"/>
            <a:r>
              <a:rPr lang="en-US" altLang="en-US" smtClean="0">
                <a:latin typeface="Albertus (W1)"/>
              </a:rPr>
              <a:t>Product</a:t>
            </a:r>
          </a:p>
          <a:p>
            <a:pPr lvl="3" eaLnBrk="1" hangingPunct="1"/>
            <a:r>
              <a:rPr lang="en-US" altLang="en-US" smtClean="0">
                <a:latin typeface="Albertus (W1)"/>
              </a:rPr>
              <a:t>Sales</a:t>
            </a:r>
          </a:p>
          <a:p>
            <a:pPr lvl="3" eaLnBrk="1" hangingPunct="1"/>
            <a:r>
              <a:rPr lang="en-US" altLang="en-US" smtClean="0">
                <a:latin typeface="Albertus (W1)"/>
              </a:rPr>
              <a:t>Promotion</a:t>
            </a:r>
          </a:p>
          <a:p>
            <a:pPr lvl="4" eaLnBrk="1" hangingPunct="1"/>
            <a:r>
              <a:rPr lang="en-US" altLang="en-US" smtClean="0">
                <a:latin typeface="Albertus (W1)"/>
              </a:rPr>
              <a:t>These give the three most business-critical pieces of information</a:t>
            </a:r>
          </a:p>
          <a:p>
            <a:pPr lvl="2" eaLnBrk="1" hangingPunct="1">
              <a:buFontTx/>
              <a:buNone/>
            </a:pPr>
            <a:endParaRPr lang="en-US" altLang="en-US" smtClean="0">
              <a:latin typeface="Albertus (W1)"/>
            </a:endParaRPr>
          </a:p>
        </p:txBody>
      </p:sp>
    </p:spTree>
    <p:extLst>
      <p:ext uri="{BB962C8B-B14F-4D97-AF65-F5344CB8AC3E}">
        <p14:creationId xmlns:p14="http://schemas.microsoft.com/office/powerpoint/2010/main" val="202429819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F1630575-2763-419F-B484-8C4430CA8C9D}" type="slidenum">
              <a:rPr lang="en-US" altLang="en-US"/>
              <a:pPr/>
              <a:t>34</a:t>
            </a:fld>
            <a:endParaRPr lang="en-US" altLang="en-US"/>
          </a:p>
        </p:txBody>
      </p:sp>
      <p:sp>
        <p:nvSpPr>
          <p:cNvPr id="122882" name="Rectangle 2"/>
          <p:cNvSpPr>
            <a:spLocks noGrp="1" noRot="1" noChangeAspect="1" noChangeArrowheads="1" noTextEdit="1"/>
          </p:cNvSpPr>
          <p:nvPr>
            <p:ph type="sldImg"/>
          </p:nvPr>
        </p:nvSpPr>
        <p:spPr>
          <a:ln/>
        </p:spPr>
      </p:sp>
      <p:sp>
        <p:nvSpPr>
          <p:cNvPr id="122883" name="Rectangle 3"/>
          <p:cNvSpPr>
            <a:spLocks noGrp="1" noChangeArrowheads="1"/>
          </p:cNvSpPr>
          <p:nvPr>
            <p:ph type="body" idx="1"/>
          </p:nvPr>
        </p:nvSpPr>
        <p:spPr/>
        <p:txBody>
          <a:bodyPr/>
          <a:lstStyle/>
          <a:p>
            <a:endParaRPr lang="en-US" altLang="en-US"/>
          </a:p>
        </p:txBody>
      </p:sp>
    </p:spTree>
    <p:extLst>
      <p:ext uri="{BB962C8B-B14F-4D97-AF65-F5344CB8AC3E}">
        <p14:creationId xmlns:p14="http://schemas.microsoft.com/office/powerpoint/2010/main" val="292725065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6B9902B-A12E-4B2F-9B42-01BEA83690AD}" type="slidenum">
              <a:rPr lang="en-US" altLang="en-US"/>
              <a:pPr/>
              <a:t>35</a:t>
            </a:fld>
            <a:endParaRPr lang="en-US" altLang="en-US"/>
          </a:p>
        </p:txBody>
      </p:sp>
      <p:sp>
        <p:nvSpPr>
          <p:cNvPr id="124930" name="Rectangle 2"/>
          <p:cNvSpPr>
            <a:spLocks noGrp="1" noRot="1" noChangeAspect="1" noChangeArrowheads="1" noTextEdit="1"/>
          </p:cNvSpPr>
          <p:nvPr>
            <p:ph type="sldImg"/>
          </p:nvPr>
        </p:nvSpPr>
        <p:spPr>
          <a:ln/>
        </p:spPr>
      </p:sp>
      <p:sp>
        <p:nvSpPr>
          <p:cNvPr id="124931" name="Rectangle 3"/>
          <p:cNvSpPr>
            <a:spLocks noGrp="1" noChangeArrowheads="1"/>
          </p:cNvSpPr>
          <p:nvPr>
            <p:ph type="body" idx="1"/>
          </p:nvPr>
        </p:nvSpPr>
        <p:spPr/>
        <p:txBody>
          <a:bodyPr/>
          <a:lstStyle/>
          <a:p>
            <a:endParaRPr lang="en-US" altLang="en-US"/>
          </a:p>
        </p:txBody>
      </p:sp>
    </p:spTree>
    <p:extLst>
      <p:ext uri="{BB962C8B-B14F-4D97-AF65-F5344CB8AC3E}">
        <p14:creationId xmlns:p14="http://schemas.microsoft.com/office/powerpoint/2010/main" val="110119045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3661EF1-5CD7-4A4C-8D2C-4F583BBD6A40}" type="slidenum">
              <a:rPr lang="en-US" altLang="en-US"/>
              <a:pPr/>
              <a:t>36</a:t>
            </a:fld>
            <a:endParaRPr lang="en-US" altLang="en-US"/>
          </a:p>
        </p:txBody>
      </p:sp>
      <p:sp>
        <p:nvSpPr>
          <p:cNvPr id="126978" name="Rectangle 2"/>
          <p:cNvSpPr>
            <a:spLocks noGrp="1" noRot="1" noChangeAspect="1" noChangeArrowheads="1" noTextEdit="1"/>
          </p:cNvSpPr>
          <p:nvPr>
            <p:ph type="sldImg"/>
          </p:nvPr>
        </p:nvSpPr>
        <p:spPr>
          <a:ln/>
        </p:spPr>
      </p:sp>
      <p:sp>
        <p:nvSpPr>
          <p:cNvPr id="126979" name="Rectangle 3"/>
          <p:cNvSpPr>
            <a:spLocks noGrp="1" noChangeArrowheads="1"/>
          </p:cNvSpPr>
          <p:nvPr>
            <p:ph type="body" idx="1"/>
          </p:nvPr>
        </p:nvSpPr>
        <p:spPr/>
        <p:txBody>
          <a:bodyPr/>
          <a:lstStyle/>
          <a:p>
            <a:endParaRPr lang="en-US" altLang="en-US"/>
          </a:p>
        </p:txBody>
      </p:sp>
    </p:spTree>
    <p:extLst>
      <p:ext uri="{BB962C8B-B14F-4D97-AF65-F5344CB8AC3E}">
        <p14:creationId xmlns:p14="http://schemas.microsoft.com/office/powerpoint/2010/main" val="428312323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6194DFD-D168-4FDE-AD8E-47A76603BF55}" type="slidenum">
              <a:rPr lang="en-US" altLang="en-US"/>
              <a:pPr/>
              <a:t>37</a:t>
            </a:fld>
            <a:endParaRPr lang="en-US" altLang="en-US"/>
          </a:p>
        </p:txBody>
      </p:sp>
      <p:sp>
        <p:nvSpPr>
          <p:cNvPr id="137218" name="Rectangle 2"/>
          <p:cNvSpPr>
            <a:spLocks noGrp="1" noRot="1" noChangeAspect="1" noChangeArrowheads="1" noTextEdit="1"/>
          </p:cNvSpPr>
          <p:nvPr>
            <p:ph type="sldImg"/>
          </p:nvPr>
        </p:nvSpPr>
        <p:spPr>
          <a:ln/>
        </p:spPr>
      </p:sp>
      <p:sp>
        <p:nvSpPr>
          <p:cNvPr id="137219" name="Rectangle 3"/>
          <p:cNvSpPr>
            <a:spLocks noGrp="1" noChangeArrowheads="1"/>
          </p:cNvSpPr>
          <p:nvPr>
            <p:ph type="body" idx="1"/>
          </p:nvPr>
        </p:nvSpPr>
        <p:spPr/>
        <p:txBody>
          <a:bodyPr/>
          <a:lstStyle/>
          <a:p>
            <a:endParaRPr lang="en-US" altLang="en-US"/>
          </a:p>
        </p:txBody>
      </p:sp>
    </p:spTree>
    <p:extLst>
      <p:ext uri="{BB962C8B-B14F-4D97-AF65-F5344CB8AC3E}">
        <p14:creationId xmlns:p14="http://schemas.microsoft.com/office/powerpoint/2010/main" val="6378264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355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sz="1400" dirty="0" smtClean="0"/>
              <a:t>This slide shows how data is organized.  Basically data is stored in a table, which has rows and columns.</a:t>
            </a:r>
          </a:p>
          <a:p>
            <a:pPr>
              <a:spcBef>
                <a:spcPct val="0"/>
              </a:spcBef>
            </a:pPr>
            <a:endParaRPr lang="en-US" sz="1400" dirty="0" smtClean="0"/>
          </a:p>
          <a:p>
            <a:pPr>
              <a:spcBef>
                <a:spcPct val="0"/>
              </a:spcBef>
            </a:pPr>
            <a:r>
              <a:rPr lang="en-US" sz="1400" dirty="0" smtClean="0"/>
              <a:t>A column is also called a field, and is one single data item, such as a social security number, or a </a:t>
            </a:r>
            <a:r>
              <a:rPr lang="en-US" sz="1400" dirty="0" err="1" smtClean="0"/>
              <a:t>zipcode</a:t>
            </a:r>
            <a:r>
              <a:rPr lang="en-US" sz="1400" dirty="0" smtClean="0"/>
              <a:t>.</a:t>
            </a:r>
          </a:p>
          <a:p>
            <a:pPr>
              <a:spcBef>
                <a:spcPct val="0"/>
              </a:spcBef>
            </a:pPr>
            <a:endParaRPr lang="en-US" sz="1400" dirty="0" smtClean="0"/>
          </a:p>
          <a:p>
            <a:pPr>
              <a:spcBef>
                <a:spcPct val="0"/>
              </a:spcBef>
            </a:pPr>
            <a:r>
              <a:rPr lang="en-US" sz="1400" dirty="0" smtClean="0"/>
              <a:t>A row is also called a record.  It is a set of related fields, such as the social security number, name, and address of one individual.</a:t>
            </a:r>
          </a:p>
          <a:p>
            <a:pPr>
              <a:spcBef>
                <a:spcPct val="0"/>
              </a:spcBef>
            </a:pPr>
            <a:endParaRPr lang="en-US" sz="1400" dirty="0" smtClean="0"/>
          </a:p>
          <a:p>
            <a:pPr>
              <a:spcBef>
                <a:spcPct val="0"/>
              </a:spcBef>
            </a:pPr>
            <a:r>
              <a:rPr lang="en-US" sz="1400" dirty="0" smtClean="0"/>
              <a:t>A collection of records is stored in a table.  And a database is a set of tables that are related to one another. We will be using only relational databases in this class. </a:t>
            </a:r>
          </a:p>
          <a:p>
            <a:pPr>
              <a:spcBef>
                <a:spcPct val="0"/>
              </a:spcBef>
            </a:pPr>
            <a:endParaRPr lang="en-US" sz="1400" dirty="0" smtClean="0"/>
          </a:p>
          <a:p>
            <a:pPr>
              <a:spcBef>
                <a:spcPct val="0"/>
              </a:spcBef>
            </a:pPr>
            <a:r>
              <a:rPr lang="en-US" sz="1400" dirty="0" smtClean="0"/>
              <a:t>Let’s take a look at an example.</a:t>
            </a:r>
          </a:p>
        </p:txBody>
      </p:sp>
      <p:sp>
        <p:nvSpPr>
          <p:cNvPr id="2355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sz="2400">
                <a:solidFill>
                  <a:schemeClr val="tx1"/>
                </a:solidFill>
                <a:latin typeface="Times New Roman" pitchFamily="18" charset="0"/>
              </a:defRPr>
            </a:lvl1pPr>
            <a:lvl2pPr marL="742950" indent="-285750" eaLnBrk="0" hangingPunct="0">
              <a:defRPr sz="2400">
                <a:solidFill>
                  <a:schemeClr val="tx1"/>
                </a:solidFill>
                <a:latin typeface="Times New Roman" pitchFamily="18" charset="0"/>
              </a:defRPr>
            </a:lvl2pPr>
            <a:lvl3pPr marL="1143000" indent="-228600" eaLnBrk="0" hangingPunct="0">
              <a:defRPr sz="2400">
                <a:solidFill>
                  <a:schemeClr val="tx1"/>
                </a:solidFill>
                <a:latin typeface="Times New Roman" pitchFamily="18" charset="0"/>
              </a:defRPr>
            </a:lvl3pPr>
            <a:lvl4pPr marL="1600200" indent="-228600" eaLnBrk="0" hangingPunct="0">
              <a:defRPr sz="2400">
                <a:solidFill>
                  <a:schemeClr val="tx1"/>
                </a:solidFill>
                <a:latin typeface="Times New Roman" pitchFamily="18" charset="0"/>
              </a:defRPr>
            </a:lvl4pPr>
            <a:lvl5pPr marL="2057400" indent="-228600" eaLnBrk="0" hangingPunct="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fld id="{D44E0979-F405-4FED-B9FE-0E5A673531F8}" type="slidenum">
              <a:rPr lang="en-US" sz="1200"/>
              <a:pPr/>
              <a:t>8</a:t>
            </a:fld>
            <a:endParaRPr lang="en-US" sz="1200"/>
          </a:p>
        </p:txBody>
      </p:sp>
    </p:spTree>
    <p:extLst>
      <p:ext uri="{BB962C8B-B14F-4D97-AF65-F5344CB8AC3E}">
        <p14:creationId xmlns:p14="http://schemas.microsoft.com/office/powerpoint/2010/main" val="43539151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buChar char="•"/>
              <a:defRPr sz="1000">
                <a:solidFill>
                  <a:schemeClr val="tx1"/>
                </a:solidFill>
                <a:latin typeface="Albertus (W1)"/>
              </a:defRPr>
            </a:lvl1pPr>
            <a:lvl2pPr marL="742950" indent="-285750" eaLnBrk="0" hangingPunct="0">
              <a:spcBef>
                <a:spcPct val="30000"/>
              </a:spcBef>
              <a:buFont typeface="Wingdings" pitchFamily="2" charset="2"/>
              <a:buChar char="§"/>
              <a:defRPr sz="1000">
                <a:solidFill>
                  <a:schemeClr val="tx1"/>
                </a:solidFill>
                <a:latin typeface="Albertus (W1)"/>
              </a:defRPr>
            </a:lvl2pPr>
            <a:lvl3pPr marL="1143000" indent="-228600" eaLnBrk="0" hangingPunct="0">
              <a:spcBef>
                <a:spcPct val="30000"/>
              </a:spcBef>
              <a:buChar char="o"/>
              <a:defRPr sz="1000">
                <a:solidFill>
                  <a:schemeClr val="tx1"/>
                </a:solidFill>
                <a:latin typeface="Albertus (W1)"/>
              </a:defRPr>
            </a:lvl3pPr>
            <a:lvl4pPr marL="1600200" indent="-228600" eaLnBrk="0" hangingPunct="0">
              <a:spcBef>
                <a:spcPct val="30000"/>
              </a:spcBef>
              <a:buFont typeface="Wingdings" pitchFamily="2" charset="2"/>
              <a:buChar char="v"/>
              <a:defRPr sz="1000">
                <a:solidFill>
                  <a:schemeClr val="tx1"/>
                </a:solidFill>
                <a:latin typeface="Albertus (W1)"/>
              </a:defRPr>
            </a:lvl4pPr>
            <a:lvl5pPr marL="2057400" indent="-228600" eaLnBrk="0" hangingPunct="0">
              <a:spcBef>
                <a:spcPct val="30000"/>
              </a:spcBef>
              <a:buChar char="•"/>
              <a:defRPr sz="1000">
                <a:solidFill>
                  <a:schemeClr val="tx1"/>
                </a:solidFill>
                <a:latin typeface="Albertus (W1)"/>
              </a:defRPr>
            </a:lvl5pPr>
            <a:lvl6pPr marL="2514600" indent="-228600" eaLnBrk="0" fontAlgn="base" hangingPunct="0">
              <a:spcBef>
                <a:spcPct val="30000"/>
              </a:spcBef>
              <a:spcAft>
                <a:spcPct val="0"/>
              </a:spcAft>
              <a:buChar char="•"/>
              <a:defRPr sz="1000">
                <a:solidFill>
                  <a:schemeClr val="tx1"/>
                </a:solidFill>
                <a:latin typeface="Albertus (W1)"/>
              </a:defRPr>
            </a:lvl6pPr>
            <a:lvl7pPr marL="2971800" indent="-228600" eaLnBrk="0" fontAlgn="base" hangingPunct="0">
              <a:spcBef>
                <a:spcPct val="30000"/>
              </a:spcBef>
              <a:spcAft>
                <a:spcPct val="0"/>
              </a:spcAft>
              <a:buChar char="•"/>
              <a:defRPr sz="1000">
                <a:solidFill>
                  <a:schemeClr val="tx1"/>
                </a:solidFill>
                <a:latin typeface="Albertus (W1)"/>
              </a:defRPr>
            </a:lvl7pPr>
            <a:lvl8pPr marL="3429000" indent="-228600" eaLnBrk="0" fontAlgn="base" hangingPunct="0">
              <a:spcBef>
                <a:spcPct val="30000"/>
              </a:spcBef>
              <a:spcAft>
                <a:spcPct val="0"/>
              </a:spcAft>
              <a:buChar char="•"/>
              <a:defRPr sz="1000">
                <a:solidFill>
                  <a:schemeClr val="tx1"/>
                </a:solidFill>
                <a:latin typeface="Albertus (W1)"/>
              </a:defRPr>
            </a:lvl8pPr>
            <a:lvl9pPr marL="3886200" indent="-228600" eaLnBrk="0" fontAlgn="base" hangingPunct="0">
              <a:spcBef>
                <a:spcPct val="30000"/>
              </a:spcBef>
              <a:spcAft>
                <a:spcPct val="0"/>
              </a:spcAft>
              <a:buChar char="•"/>
              <a:defRPr sz="1000">
                <a:solidFill>
                  <a:schemeClr val="tx1"/>
                </a:solidFill>
                <a:latin typeface="Albertus (W1)"/>
              </a:defRPr>
            </a:lvl9pPr>
          </a:lstStyle>
          <a:p>
            <a:pPr eaLnBrk="1" hangingPunct="1">
              <a:spcBef>
                <a:spcPct val="0"/>
              </a:spcBef>
              <a:buFontTx/>
              <a:buNone/>
            </a:pPr>
            <a:fld id="{5420AC7D-7BA4-425E-8400-E22AF0E38B14}" type="slidenum">
              <a:rPr lang="en-US" altLang="en-US" sz="1200" smtClean="0">
                <a:latin typeface="Arial" pitchFamily="34" charset="0"/>
              </a:rPr>
              <a:pPr eaLnBrk="1" hangingPunct="1">
                <a:spcBef>
                  <a:spcPct val="0"/>
                </a:spcBef>
                <a:buFontTx/>
                <a:buNone/>
              </a:pPr>
              <a:t>38</a:t>
            </a:fld>
            <a:endParaRPr lang="en-US" altLang="en-US" sz="1200" smtClean="0">
              <a:latin typeface="Arial" pitchFamily="34" charset="0"/>
            </a:endParaRPr>
          </a:p>
        </p:txBody>
      </p:sp>
      <p:sp>
        <p:nvSpPr>
          <p:cNvPr id="30723" name="Rectangle 2"/>
          <p:cNvSpPr>
            <a:spLocks noGrp="1" noRot="1" noChangeAspect="1" noChangeArrowheads="1" noTextEdit="1"/>
          </p:cNvSpPr>
          <p:nvPr>
            <p:ph type="sldImg"/>
          </p:nvPr>
        </p:nvSpPr>
        <p:spPr>
          <a:ln/>
        </p:spPr>
      </p:sp>
      <p:sp>
        <p:nvSpPr>
          <p:cNvPr id="3072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smtClean="0">
                <a:latin typeface="Albertus (W1)"/>
              </a:rPr>
              <a:t>Data mining can begin at a summary information level (coarse granularity) and progress through increasing levels of detail (drilling down), or the reverse (drilling up)</a:t>
            </a:r>
          </a:p>
          <a:p>
            <a:pPr eaLnBrk="1" hangingPunct="1"/>
            <a:r>
              <a:rPr lang="en-US" altLang="en-US" smtClean="0">
                <a:latin typeface="Albertus (W1)"/>
              </a:rPr>
              <a:t>Data-mining tools include query tools, reporting tools, multidimensional analysis tools, statistical tools, and intelligent agents</a:t>
            </a:r>
          </a:p>
          <a:p>
            <a:pPr eaLnBrk="1" hangingPunct="1"/>
            <a:r>
              <a:rPr lang="en-US" altLang="en-US" smtClean="0">
                <a:latin typeface="Albertus (W1)"/>
              </a:rPr>
              <a:t>Ask your students to provide an example of what an accountant might discover through the use of data-mining tools</a:t>
            </a:r>
          </a:p>
          <a:p>
            <a:pPr lvl="1" eaLnBrk="1" hangingPunct="1"/>
            <a:r>
              <a:rPr lang="en-US" altLang="en-US" smtClean="0">
                <a:latin typeface="Albertus (W1)"/>
              </a:rPr>
              <a:t>Ans:  An accountant could drill down into the details of all of the expense and revenue finding great business intelligence including which employees are spending the most amount of money on long-distance phone calls to which customers are returning the most products</a:t>
            </a:r>
          </a:p>
          <a:p>
            <a:pPr lvl="1" eaLnBrk="1" hangingPunct="1"/>
            <a:r>
              <a:rPr lang="en-US" altLang="en-US" smtClean="0">
                <a:latin typeface="Albertus (W1)"/>
              </a:rPr>
              <a:t>Could the data warehousing team at Enron have discovered the accounting inaccuracies that caused the company to go bankrupt?</a:t>
            </a:r>
          </a:p>
          <a:p>
            <a:pPr lvl="1" eaLnBrk="1" hangingPunct="1"/>
            <a:r>
              <a:rPr lang="en-US" altLang="en-US" smtClean="0">
                <a:latin typeface="Albertus (W1)"/>
              </a:rPr>
              <a:t>If the did spot them, what should the team have done?</a:t>
            </a:r>
          </a:p>
          <a:p>
            <a:pPr eaLnBrk="1" hangingPunct="1">
              <a:buFontTx/>
              <a:buNone/>
            </a:pPr>
            <a:endParaRPr lang="en-US" altLang="en-US" smtClean="0">
              <a:latin typeface="Albertus (W1)"/>
            </a:endParaRPr>
          </a:p>
          <a:p>
            <a:pPr eaLnBrk="1" hangingPunct="1">
              <a:buFontTx/>
              <a:buNone/>
            </a:pPr>
            <a:endParaRPr lang="en-US" altLang="en-US" smtClean="0">
              <a:latin typeface="Albertus (W1)"/>
            </a:endParaRPr>
          </a:p>
        </p:txBody>
      </p:sp>
    </p:spTree>
    <p:extLst>
      <p:ext uri="{BB962C8B-B14F-4D97-AF65-F5344CB8AC3E}">
        <p14:creationId xmlns:p14="http://schemas.microsoft.com/office/powerpoint/2010/main" val="253323260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48CA55A-6848-4999-874F-FC06FBB7B6BB}" type="slidenum">
              <a:rPr lang="en-US" altLang="en-US"/>
              <a:pPr/>
              <a:t>49</a:t>
            </a:fld>
            <a:endParaRPr lang="en-US" altLang="en-US"/>
          </a:p>
        </p:txBody>
      </p:sp>
      <p:sp>
        <p:nvSpPr>
          <p:cNvPr id="78850" name="Rectangle 2"/>
          <p:cNvSpPr>
            <a:spLocks noGrp="1" noRot="1" noChangeAspect="1" noChangeArrowheads="1" noTextEdit="1"/>
          </p:cNvSpPr>
          <p:nvPr>
            <p:ph type="sldImg"/>
          </p:nvPr>
        </p:nvSpPr>
        <p:spPr>
          <a:ln/>
        </p:spPr>
      </p:sp>
      <p:sp>
        <p:nvSpPr>
          <p:cNvPr id="78851" name="Rectangle 3"/>
          <p:cNvSpPr>
            <a:spLocks noGrp="1" noChangeArrowheads="1"/>
          </p:cNvSpPr>
          <p:nvPr>
            <p:ph type="body" idx="1"/>
          </p:nvPr>
        </p:nvSpPr>
        <p:spPr/>
        <p:txBody>
          <a:bodyPr/>
          <a:lstStyle/>
          <a:p>
            <a:endParaRPr lang="en-US" altLang="en-US"/>
          </a:p>
        </p:txBody>
      </p:sp>
    </p:spTree>
    <p:extLst>
      <p:ext uri="{BB962C8B-B14F-4D97-AF65-F5344CB8AC3E}">
        <p14:creationId xmlns:p14="http://schemas.microsoft.com/office/powerpoint/2010/main" val="105848365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9CAFECC8-7215-46B8-83E9-DCBB8517CFD1}" type="slidenum">
              <a:rPr lang="en-US" altLang="en-US"/>
              <a:pPr/>
              <a:t>51</a:t>
            </a:fld>
            <a:endParaRPr lang="en-US" altLang="en-US"/>
          </a:p>
        </p:txBody>
      </p:sp>
      <p:sp>
        <p:nvSpPr>
          <p:cNvPr id="113666" name="Rectangle 2"/>
          <p:cNvSpPr>
            <a:spLocks noGrp="1" noRot="1" noChangeAspect="1" noChangeArrowheads="1" noTextEdit="1"/>
          </p:cNvSpPr>
          <p:nvPr>
            <p:ph type="sldImg"/>
          </p:nvPr>
        </p:nvSpPr>
        <p:spPr>
          <a:ln/>
        </p:spPr>
      </p:sp>
      <p:sp>
        <p:nvSpPr>
          <p:cNvPr id="113667" name="Rectangle 3"/>
          <p:cNvSpPr>
            <a:spLocks noGrp="1" noChangeArrowheads="1"/>
          </p:cNvSpPr>
          <p:nvPr>
            <p:ph type="body" idx="1"/>
          </p:nvPr>
        </p:nvSpPr>
        <p:spPr/>
        <p:txBody>
          <a:bodyPr/>
          <a:lstStyle/>
          <a:p>
            <a:endParaRPr lang="en-US" altLang="en-US"/>
          </a:p>
        </p:txBody>
      </p:sp>
    </p:spTree>
    <p:extLst>
      <p:ext uri="{BB962C8B-B14F-4D97-AF65-F5344CB8AC3E}">
        <p14:creationId xmlns:p14="http://schemas.microsoft.com/office/powerpoint/2010/main" val="303629950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B94B8F8F-E156-458A-BB77-EA71F3A6DBC9}" type="slidenum">
              <a:rPr lang="en-US" altLang="en-US"/>
              <a:pPr/>
              <a:t>52</a:t>
            </a:fld>
            <a:endParaRPr lang="en-US" altLang="en-US"/>
          </a:p>
        </p:txBody>
      </p:sp>
      <p:sp>
        <p:nvSpPr>
          <p:cNvPr id="114690" name="Rectangle 2"/>
          <p:cNvSpPr>
            <a:spLocks noGrp="1" noRot="1" noChangeAspect="1" noChangeArrowheads="1" noTextEdit="1"/>
          </p:cNvSpPr>
          <p:nvPr>
            <p:ph type="sldImg"/>
          </p:nvPr>
        </p:nvSpPr>
        <p:spPr>
          <a:ln/>
        </p:spPr>
      </p:sp>
      <p:sp>
        <p:nvSpPr>
          <p:cNvPr id="114691" name="Rectangle 3"/>
          <p:cNvSpPr>
            <a:spLocks noGrp="1" noChangeArrowheads="1"/>
          </p:cNvSpPr>
          <p:nvPr>
            <p:ph type="body" idx="1"/>
          </p:nvPr>
        </p:nvSpPr>
        <p:spPr/>
        <p:txBody>
          <a:bodyPr/>
          <a:lstStyle/>
          <a:p>
            <a:endParaRPr lang="en-US" altLang="en-US"/>
          </a:p>
        </p:txBody>
      </p:sp>
    </p:spTree>
    <p:extLst>
      <p:ext uri="{BB962C8B-B14F-4D97-AF65-F5344CB8AC3E}">
        <p14:creationId xmlns:p14="http://schemas.microsoft.com/office/powerpoint/2010/main" val="310826601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457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sz="1400" dirty="0" smtClean="0"/>
              <a:t>Here we have a table containing data about customers.  The fields are Customer Number, Last Name, and First Name.  Fields are also commonly called columns.</a:t>
            </a:r>
          </a:p>
          <a:p>
            <a:pPr>
              <a:spcBef>
                <a:spcPct val="0"/>
              </a:spcBef>
            </a:pPr>
            <a:endParaRPr lang="en-US" sz="1400" dirty="0" smtClean="0"/>
          </a:p>
          <a:p>
            <a:pPr>
              <a:spcBef>
                <a:spcPct val="0"/>
              </a:spcBef>
            </a:pPr>
            <a:r>
              <a:rPr lang="en-US" sz="1400" dirty="0" smtClean="0"/>
              <a:t>The records (or rows) contain data about one customer.  For example, Customer Number 25 is Martha Clarke.</a:t>
            </a:r>
          </a:p>
          <a:p>
            <a:pPr>
              <a:spcBef>
                <a:spcPct val="0"/>
              </a:spcBef>
            </a:pPr>
            <a:endParaRPr lang="en-US" sz="1400" dirty="0" smtClean="0"/>
          </a:p>
          <a:p>
            <a:pPr>
              <a:spcBef>
                <a:spcPct val="0"/>
              </a:spcBef>
            </a:pPr>
            <a:r>
              <a:rPr lang="en-US" sz="1400" dirty="0" smtClean="0"/>
              <a:t>The whole collection of these customers is called a table.  </a:t>
            </a:r>
          </a:p>
        </p:txBody>
      </p:sp>
      <p:sp>
        <p:nvSpPr>
          <p:cNvPr id="2458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sz="2400">
                <a:solidFill>
                  <a:schemeClr val="tx1"/>
                </a:solidFill>
                <a:latin typeface="Times New Roman" pitchFamily="18" charset="0"/>
              </a:defRPr>
            </a:lvl1pPr>
            <a:lvl2pPr marL="742950" indent="-285750" eaLnBrk="0" hangingPunct="0">
              <a:defRPr sz="2400">
                <a:solidFill>
                  <a:schemeClr val="tx1"/>
                </a:solidFill>
                <a:latin typeface="Times New Roman" pitchFamily="18" charset="0"/>
              </a:defRPr>
            </a:lvl2pPr>
            <a:lvl3pPr marL="1143000" indent="-228600" eaLnBrk="0" hangingPunct="0">
              <a:defRPr sz="2400">
                <a:solidFill>
                  <a:schemeClr val="tx1"/>
                </a:solidFill>
                <a:latin typeface="Times New Roman" pitchFamily="18" charset="0"/>
              </a:defRPr>
            </a:lvl3pPr>
            <a:lvl4pPr marL="1600200" indent="-228600" eaLnBrk="0" hangingPunct="0">
              <a:defRPr sz="2400">
                <a:solidFill>
                  <a:schemeClr val="tx1"/>
                </a:solidFill>
                <a:latin typeface="Times New Roman" pitchFamily="18" charset="0"/>
              </a:defRPr>
            </a:lvl4pPr>
            <a:lvl5pPr marL="2057400" indent="-228600" eaLnBrk="0" hangingPunct="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fld id="{D0D227EB-D182-403C-B9FF-8FF4A4FC2403}" type="slidenum">
              <a:rPr lang="en-US" sz="1200"/>
              <a:pPr/>
              <a:t>9</a:t>
            </a:fld>
            <a:endParaRPr lang="en-US" sz="1200"/>
          </a:p>
        </p:txBody>
      </p:sp>
    </p:spTree>
    <p:extLst>
      <p:ext uri="{BB962C8B-B14F-4D97-AF65-F5344CB8AC3E}">
        <p14:creationId xmlns:p14="http://schemas.microsoft.com/office/powerpoint/2010/main" val="66553252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560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sz="1400" dirty="0" smtClean="0"/>
              <a:t>A Database Management System, abbreviated DBMS, is software that is used to maintain and manage the data in a database.</a:t>
            </a:r>
          </a:p>
          <a:p>
            <a:pPr>
              <a:spcBef>
                <a:spcPct val="0"/>
              </a:spcBef>
            </a:pPr>
            <a:endParaRPr lang="en-US" sz="1400" dirty="0" smtClean="0"/>
          </a:p>
          <a:p>
            <a:pPr>
              <a:spcBef>
                <a:spcPct val="0"/>
              </a:spcBef>
            </a:pPr>
            <a:r>
              <a:rPr lang="en-US" sz="1400" dirty="0" smtClean="0"/>
              <a:t>The DBMS that we will use for this class is Microsoft Access.  It is a very popular database management system used throughout the world.  </a:t>
            </a:r>
          </a:p>
        </p:txBody>
      </p:sp>
      <p:sp>
        <p:nvSpPr>
          <p:cNvPr id="2560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sz="2400">
                <a:solidFill>
                  <a:schemeClr val="tx1"/>
                </a:solidFill>
                <a:latin typeface="Times New Roman" pitchFamily="18" charset="0"/>
              </a:defRPr>
            </a:lvl1pPr>
            <a:lvl2pPr marL="742950" indent="-285750" eaLnBrk="0" hangingPunct="0">
              <a:defRPr sz="2400">
                <a:solidFill>
                  <a:schemeClr val="tx1"/>
                </a:solidFill>
                <a:latin typeface="Times New Roman" pitchFamily="18" charset="0"/>
              </a:defRPr>
            </a:lvl2pPr>
            <a:lvl3pPr marL="1143000" indent="-228600" eaLnBrk="0" hangingPunct="0">
              <a:defRPr sz="2400">
                <a:solidFill>
                  <a:schemeClr val="tx1"/>
                </a:solidFill>
                <a:latin typeface="Times New Roman" pitchFamily="18" charset="0"/>
              </a:defRPr>
            </a:lvl3pPr>
            <a:lvl4pPr marL="1600200" indent="-228600" eaLnBrk="0" hangingPunct="0">
              <a:defRPr sz="2400">
                <a:solidFill>
                  <a:schemeClr val="tx1"/>
                </a:solidFill>
                <a:latin typeface="Times New Roman" pitchFamily="18" charset="0"/>
              </a:defRPr>
            </a:lvl4pPr>
            <a:lvl5pPr marL="2057400" indent="-228600" eaLnBrk="0" hangingPunct="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fld id="{68D01A79-2ADB-4145-A1B5-1E03778242DE}" type="slidenum">
              <a:rPr lang="en-US" sz="1200"/>
              <a:pPr/>
              <a:t>10</a:t>
            </a:fld>
            <a:endParaRPr lang="en-US" sz="1200"/>
          </a:p>
        </p:txBody>
      </p:sp>
    </p:spTree>
    <p:extLst>
      <p:ext uri="{BB962C8B-B14F-4D97-AF65-F5344CB8AC3E}">
        <p14:creationId xmlns:p14="http://schemas.microsoft.com/office/powerpoint/2010/main" val="249563247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662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sz="1400" dirty="0" smtClean="0"/>
              <a:t>What do you put into a database?</a:t>
            </a:r>
          </a:p>
          <a:p>
            <a:pPr>
              <a:spcBef>
                <a:spcPct val="0"/>
              </a:spcBef>
            </a:pPr>
            <a:endParaRPr lang="en-US" sz="1400" dirty="0" smtClean="0"/>
          </a:p>
          <a:p>
            <a:pPr>
              <a:spcBef>
                <a:spcPct val="0"/>
              </a:spcBef>
            </a:pPr>
            <a:r>
              <a:rPr lang="en-US" sz="1400" dirty="0" smtClean="0"/>
              <a:t>You have to store data about things, which are more formally called </a:t>
            </a:r>
            <a:r>
              <a:rPr lang="en-US" sz="1400" dirty="0" err="1" smtClean="0"/>
              <a:t>entites</a:t>
            </a:r>
            <a:r>
              <a:rPr lang="en-US" sz="1400" dirty="0" smtClean="0"/>
              <a:t>.</a:t>
            </a:r>
          </a:p>
          <a:p>
            <a:pPr>
              <a:spcBef>
                <a:spcPct val="0"/>
              </a:spcBef>
            </a:pPr>
            <a:endParaRPr lang="en-US" sz="1400" dirty="0" smtClean="0"/>
          </a:p>
          <a:p>
            <a:pPr>
              <a:spcBef>
                <a:spcPct val="0"/>
              </a:spcBef>
            </a:pPr>
            <a:r>
              <a:rPr lang="en-US" sz="1400" dirty="0" err="1" smtClean="0"/>
              <a:t>Entitiles</a:t>
            </a:r>
            <a:r>
              <a:rPr lang="en-US" sz="1400" dirty="0" smtClean="0"/>
              <a:t> have characteristics called fields, and the entities can have connections or relationships between them.</a:t>
            </a:r>
          </a:p>
        </p:txBody>
      </p:sp>
      <p:sp>
        <p:nvSpPr>
          <p:cNvPr id="2662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sz="2400">
                <a:solidFill>
                  <a:schemeClr val="tx1"/>
                </a:solidFill>
                <a:latin typeface="Times New Roman" pitchFamily="18" charset="0"/>
              </a:defRPr>
            </a:lvl1pPr>
            <a:lvl2pPr marL="742950" indent="-285750" eaLnBrk="0" hangingPunct="0">
              <a:defRPr sz="2400">
                <a:solidFill>
                  <a:schemeClr val="tx1"/>
                </a:solidFill>
                <a:latin typeface="Times New Roman" pitchFamily="18" charset="0"/>
              </a:defRPr>
            </a:lvl2pPr>
            <a:lvl3pPr marL="1143000" indent="-228600" eaLnBrk="0" hangingPunct="0">
              <a:defRPr sz="2400">
                <a:solidFill>
                  <a:schemeClr val="tx1"/>
                </a:solidFill>
                <a:latin typeface="Times New Roman" pitchFamily="18" charset="0"/>
              </a:defRPr>
            </a:lvl3pPr>
            <a:lvl4pPr marL="1600200" indent="-228600" eaLnBrk="0" hangingPunct="0">
              <a:defRPr sz="2400">
                <a:solidFill>
                  <a:schemeClr val="tx1"/>
                </a:solidFill>
                <a:latin typeface="Times New Roman" pitchFamily="18" charset="0"/>
              </a:defRPr>
            </a:lvl4pPr>
            <a:lvl5pPr marL="2057400" indent="-228600" eaLnBrk="0" hangingPunct="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fld id="{2E5555B8-B478-44B5-9D41-256641019EA4}" type="slidenum">
              <a:rPr lang="en-US" sz="1200"/>
              <a:pPr/>
              <a:t>11</a:t>
            </a:fld>
            <a:endParaRPr lang="en-US" sz="1200"/>
          </a:p>
        </p:txBody>
      </p:sp>
    </p:spTree>
    <p:extLst>
      <p:ext uri="{BB962C8B-B14F-4D97-AF65-F5344CB8AC3E}">
        <p14:creationId xmlns:p14="http://schemas.microsoft.com/office/powerpoint/2010/main" val="367760379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765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sz="1400" smtClean="0"/>
              <a:t>More precisely, an entity is a real or abstract object in the real world.</a:t>
            </a:r>
          </a:p>
          <a:p>
            <a:pPr>
              <a:spcBef>
                <a:spcPct val="0"/>
              </a:spcBef>
            </a:pPr>
            <a:endParaRPr lang="en-US" sz="1400" smtClean="0"/>
          </a:p>
          <a:p>
            <a:pPr>
              <a:spcBef>
                <a:spcPct val="0"/>
              </a:spcBef>
            </a:pPr>
            <a:r>
              <a:rPr lang="en-US" sz="1400" smtClean="0"/>
              <a:t>For example, a customer is an entity, as is an automobile, or an order.</a:t>
            </a:r>
          </a:p>
          <a:p>
            <a:pPr>
              <a:spcBef>
                <a:spcPct val="0"/>
              </a:spcBef>
            </a:pPr>
            <a:endParaRPr lang="en-US" sz="1400" smtClean="0"/>
          </a:p>
          <a:p>
            <a:pPr>
              <a:spcBef>
                <a:spcPct val="0"/>
              </a:spcBef>
            </a:pPr>
            <a:r>
              <a:rPr lang="en-US" sz="1400" smtClean="0"/>
              <a:t>The entity will correspond to a table in the database.</a:t>
            </a:r>
          </a:p>
        </p:txBody>
      </p:sp>
      <p:sp>
        <p:nvSpPr>
          <p:cNvPr id="2765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sz="2400">
                <a:solidFill>
                  <a:schemeClr val="tx1"/>
                </a:solidFill>
                <a:latin typeface="Times New Roman" pitchFamily="18" charset="0"/>
              </a:defRPr>
            </a:lvl1pPr>
            <a:lvl2pPr marL="742950" indent="-285750" eaLnBrk="0" hangingPunct="0">
              <a:defRPr sz="2400">
                <a:solidFill>
                  <a:schemeClr val="tx1"/>
                </a:solidFill>
                <a:latin typeface="Times New Roman" pitchFamily="18" charset="0"/>
              </a:defRPr>
            </a:lvl2pPr>
            <a:lvl3pPr marL="1143000" indent="-228600" eaLnBrk="0" hangingPunct="0">
              <a:defRPr sz="2400">
                <a:solidFill>
                  <a:schemeClr val="tx1"/>
                </a:solidFill>
                <a:latin typeface="Times New Roman" pitchFamily="18" charset="0"/>
              </a:defRPr>
            </a:lvl3pPr>
            <a:lvl4pPr marL="1600200" indent="-228600" eaLnBrk="0" hangingPunct="0">
              <a:defRPr sz="2400">
                <a:solidFill>
                  <a:schemeClr val="tx1"/>
                </a:solidFill>
                <a:latin typeface="Times New Roman" pitchFamily="18" charset="0"/>
              </a:defRPr>
            </a:lvl4pPr>
            <a:lvl5pPr marL="2057400" indent="-228600" eaLnBrk="0" hangingPunct="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fld id="{8812EA2C-EF33-4956-BD93-2BE6446847C0}" type="slidenum">
              <a:rPr lang="en-US" sz="1200"/>
              <a:pPr/>
              <a:t>12</a:t>
            </a:fld>
            <a:endParaRPr lang="en-US" sz="1200"/>
          </a:p>
        </p:txBody>
      </p:sp>
    </p:spTree>
    <p:extLst>
      <p:ext uri="{BB962C8B-B14F-4D97-AF65-F5344CB8AC3E}">
        <p14:creationId xmlns:p14="http://schemas.microsoft.com/office/powerpoint/2010/main" val="322888404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867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sz="1400" dirty="0" smtClean="0"/>
              <a:t>fields are characteristics or properties of the entities.</a:t>
            </a:r>
          </a:p>
          <a:p>
            <a:pPr>
              <a:spcBef>
                <a:spcPct val="0"/>
              </a:spcBef>
            </a:pPr>
            <a:endParaRPr lang="en-US" sz="1400" dirty="0" smtClean="0"/>
          </a:p>
          <a:p>
            <a:pPr>
              <a:spcBef>
                <a:spcPct val="0"/>
              </a:spcBef>
            </a:pPr>
            <a:r>
              <a:rPr lang="en-US" sz="1400" dirty="0" smtClean="0"/>
              <a:t>For example, the height, weight, name, address, and so forth are fields of a person.</a:t>
            </a:r>
          </a:p>
          <a:p>
            <a:pPr>
              <a:spcBef>
                <a:spcPct val="0"/>
              </a:spcBef>
            </a:pPr>
            <a:endParaRPr lang="en-US" sz="1400" dirty="0" smtClean="0"/>
          </a:p>
          <a:p>
            <a:pPr>
              <a:spcBef>
                <a:spcPct val="0"/>
              </a:spcBef>
            </a:pPr>
            <a:r>
              <a:rPr lang="en-US" sz="1400" dirty="0" smtClean="0"/>
              <a:t>But a database cannot possibly store all of the fields concerning a person, there are just too many.   A database only saves those fields that are “of interest” to the particular application.</a:t>
            </a:r>
          </a:p>
          <a:p>
            <a:pPr>
              <a:spcBef>
                <a:spcPct val="0"/>
              </a:spcBef>
            </a:pPr>
            <a:endParaRPr lang="en-US" sz="1400" dirty="0" smtClean="0"/>
          </a:p>
          <a:p>
            <a:pPr>
              <a:spcBef>
                <a:spcPct val="0"/>
              </a:spcBef>
            </a:pPr>
            <a:r>
              <a:rPr lang="en-US" sz="1400" dirty="0" smtClean="0"/>
              <a:t>For example, the GGC student database is not interested in a person’s height and weight, but a health club database would be.  </a:t>
            </a:r>
          </a:p>
          <a:p>
            <a:pPr>
              <a:spcBef>
                <a:spcPct val="0"/>
              </a:spcBef>
            </a:pPr>
            <a:endParaRPr lang="en-US" sz="1400" dirty="0" smtClean="0"/>
          </a:p>
          <a:p>
            <a:pPr>
              <a:spcBef>
                <a:spcPct val="0"/>
              </a:spcBef>
            </a:pPr>
            <a:r>
              <a:rPr lang="en-US" sz="1400" dirty="0" smtClean="0"/>
              <a:t>An field will correspond to a column in a table.</a:t>
            </a:r>
          </a:p>
        </p:txBody>
      </p:sp>
      <p:sp>
        <p:nvSpPr>
          <p:cNvPr id="2867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sz="2400">
                <a:solidFill>
                  <a:schemeClr val="tx1"/>
                </a:solidFill>
                <a:latin typeface="Times New Roman" pitchFamily="18" charset="0"/>
              </a:defRPr>
            </a:lvl1pPr>
            <a:lvl2pPr marL="742950" indent="-285750" eaLnBrk="0" hangingPunct="0">
              <a:defRPr sz="2400">
                <a:solidFill>
                  <a:schemeClr val="tx1"/>
                </a:solidFill>
                <a:latin typeface="Times New Roman" pitchFamily="18" charset="0"/>
              </a:defRPr>
            </a:lvl2pPr>
            <a:lvl3pPr marL="1143000" indent="-228600" eaLnBrk="0" hangingPunct="0">
              <a:defRPr sz="2400">
                <a:solidFill>
                  <a:schemeClr val="tx1"/>
                </a:solidFill>
                <a:latin typeface="Times New Roman" pitchFamily="18" charset="0"/>
              </a:defRPr>
            </a:lvl3pPr>
            <a:lvl4pPr marL="1600200" indent="-228600" eaLnBrk="0" hangingPunct="0">
              <a:defRPr sz="2400">
                <a:solidFill>
                  <a:schemeClr val="tx1"/>
                </a:solidFill>
                <a:latin typeface="Times New Roman" pitchFamily="18" charset="0"/>
              </a:defRPr>
            </a:lvl4pPr>
            <a:lvl5pPr marL="2057400" indent="-228600" eaLnBrk="0" hangingPunct="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fld id="{E2F4D50F-1506-4877-9499-302F33004F26}" type="slidenum">
              <a:rPr lang="en-US" sz="1200"/>
              <a:pPr/>
              <a:t>13</a:t>
            </a:fld>
            <a:endParaRPr lang="en-US" sz="1200"/>
          </a:p>
        </p:txBody>
      </p:sp>
    </p:spTree>
    <p:extLst>
      <p:ext uri="{BB962C8B-B14F-4D97-AF65-F5344CB8AC3E}">
        <p14:creationId xmlns:p14="http://schemas.microsoft.com/office/powerpoint/2010/main" val="90154578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969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sz="1400" dirty="0" smtClean="0"/>
              <a:t>The most interesting thing about a database is that it allows you to link up two entities.  For example, we can tell which customers placed which orders.</a:t>
            </a:r>
          </a:p>
          <a:p>
            <a:pPr>
              <a:spcBef>
                <a:spcPct val="0"/>
              </a:spcBef>
            </a:pPr>
            <a:endParaRPr lang="en-US" sz="1400" dirty="0" smtClean="0"/>
          </a:p>
          <a:p>
            <a:pPr>
              <a:spcBef>
                <a:spcPct val="0"/>
              </a:spcBef>
            </a:pPr>
            <a:r>
              <a:rPr lang="en-US" sz="1400" dirty="0" smtClean="0"/>
              <a:t>Or which student has taken which classes.</a:t>
            </a:r>
          </a:p>
          <a:p>
            <a:pPr>
              <a:spcBef>
                <a:spcPct val="0"/>
              </a:spcBef>
            </a:pPr>
            <a:endParaRPr lang="en-US" sz="1400" dirty="0" smtClean="0"/>
          </a:p>
          <a:p>
            <a:pPr>
              <a:spcBef>
                <a:spcPct val="0"/>
              </a:spcBef>
            </a:pPr>
            <a:r>
              <a:rPr lang="en-US" sz="1400" dirty="0" smtClean="0"/>
              <a:t>This is very important for the database to store the data like it actually exists in the real world.</a:t>
            </a:r>
          </a:p>
        </p:txBody>
      </p:sp>
      <p:sp>
        <p:nvSpPr>
          <p:cNvPr id="2970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sz="2400">
                <a:solidFill>
                  <a:schemeClr val="tx1"/>
                </a:solidFill>
                <a:latin typeface="Times New Roman" pitchFamily="18" charset="0"/>
              </a:defRPr>
            </a:lvl1pPr>
            <a:lvl2pPr marL="742950" indent="-285750" eaLnBrk="0" hangingPunct="0">
              <a:defRPr sz="2400">
                <a:solidFill>
                  <a:schemeClr val="tx1"/>
                </a:solidFill>
                <a:latin typeface="Times New Roman" pitchFamily="18" charset="0"/>
              </a:defRPr>
            </a:lvl2pPr>
            <a:lvl3pPr marL="1143000" indent="-228600" eaLnBrk="0" hangingPunct="0">
              <a:defRPr sz="2400">
                <a:solidFill>
                  <a:schemeClr val="tx1"/>
                </a:solidFill>
                <a:latin typeface="Times New Roman" pitchFamily="18" charset="0"/>
              </a:defRPr>
            </a:lvl3pPr>
            <a:lvl4pPr marL="1600200" indent="-228600" eaLnBrk="0" hangingPunct="0">
              <a:defRPr sz="2400">
                <a:solidFill>
                  <a:schemeClr val="tx1"/>
                </a:solidFill>
                <a:latin typeface="Times New Roman" pitchFamily="18" charset="0"/>
              </a:defRPr>
            </a:lvl4pPr>
            <a:lvl5pPr marL="2057400" indent="-228600" eaLnBrk="0" hangingPunct="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fld id="{A4B5093F-6202-4F81-8670-A1EF96B2E4FB}" type="slidenum">
              <a:rPr lang="en-US" sz="1200"/>
              <a:pPr/>
              <a:t>14</a:t>
            </a:fld>
            <a:endParaRPr lang="en-US" sz="1200"/>
          </a:p>
        </p:txBody>
      </p:sp>
    </p:spTree>
    <p:extLst>
      <p:ext uri="{BB962C8B-B14F-4D97-AF65-F5344CB8AC3E}">
        <p14:creationId xmlns:p14="http://schemas.microsoft.com/office/powerpoint/2010/main" val="154777556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417779" y="802298"/>
            <a:ext cx="8637073" cy="2541431"/>
          </a:xfrm>
        </p:spPr>
        <p:txBody>
          <a:bodyPr bIns="0" anchor="b">
            <a:normAutofit/>
          </a:bodyPr>
          <a:lstStyle>
            <a:lvl1pPr algn="l">
              <a:defRPr sz="6600"/>
            </a:lvl1pPr>
          </a:lstStyle>
          <a:p>
            <a:r>
              <a:rPr lang="en-US"/>
              <a:t>Click to edit Master title style</a:t>
            </a:r>
          </a:p>
        </p:txBody>
      </p:sp>
      <p:sp>
        <p:nvSpPr>
          <p:cNvPr id="3" name="Subtitle 2"/>
          <p:cNvSpPr>
            <a:spLocks noGrp="1"/>
          </p:cNvSpPr>
          <p:nvPr>
            <p:ph type="subTitle" idx="1"/>
          </p:nvPr>
        </p:nvSpPr>
        <p:spPr>
          <a:xfrm>
            <a:off x="2417780" y="3531204"/>
            <a:ext cx="8637072" cy="977621"/>
          </a:xfrm>
        </p:spPr>
        <p:txBody>
          <a:bodyPr tIns="91440" bIns="91440">
            <a:normAutofit/>
          </a:bodyPr>
          <a:lstStyle>
            <a:lvl1pPr marL="0" indent="0" algn="l">
              <a:buNone/>
              <a:defRPr sz="1800" b="0" cap="all" baseline="0">
                <a:solidFill>
                  <a:schemeClr val="tx1"/>
                </a:solidFill>
              </a:defRPr>
            </a:lvl1pPr>
            <a:lvl2pPr marL="457200" indent="0" algn="ctr">
              <a:buNone/>
              <a:defRPr sz="18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48A87A34-81AB-432B-8DAE-1953F412C126}" type="datetimeFigureOut">
              <a:rPr lang="en-US" dirty="0"/>
              <a:t>10/7/2019</a:t>
            </a:fld>
            <a:endParaRPr lang="en-US"/>
          </a:p>
        </p:txBody>
      </p:sp>
      <p:sp>
        <p:nvSpPr>
          <p:cNvPr id="5" name="Footer Placeholder 4"/>
          <p:cNvSpPr>
            <a:spLocks noGrp="1"/>
          </p:cNvSpPr>
          <p:nvPr>
            <p:ph type="ftr" sz="quarter" idx="11"/>
          </p:nvPr>
        </p:nvSpPr>
        <p:spPr>
          <a:xfrm>
            <a:off x="2416500" y="329307"/>
            <a:ext cx="4973915" cy="309201"/>
          </a:xfrm>
        </p:spPr>
        <p:txBody>
          <a:bodyPr/>
          <a:lstStyle/>
          <a:p>
            <a:endParaRPr lang="en-US"/>
          </a:p>
        </p:txBody>
      </p:sp>
      <p:sp>
        <p:nvSpPr>
          <p:cNvPr id="6" name="Slide Number Placeholder 5"/>
          <p:cNvSpPr>
            <a:spLocks noGrp="1"/>
          </p:cNvSpPr>
          <p:nvPr>
            <p:ph type="sldNum" sz="quarter" idx="12"/>
          </p:nvPr>
        </p:nvSpPr>
        <p:spPr>
          <a:xfrm>
            <a:off x="1437664" y="798973"/>
            <a:ext cx="811019" cy="503578"/>
          </a:xfrm>
        </p:spPr>
        <p:txBody>
          <a:bodyPr/>
          <a:lstStyle/>
          <a:p>
            <a:fld id="{6D22F896-40B5-4ADD-8801-0D06FADFA095}" type="slidenum">
              <a:rPr lang="en-US" dirty="0"/>
              <a:t>‹#›</a:t>
            </a:fld>
            <a:endParaRPr lang="en-US"/>
          </a:p>
        </p:txBody>
      </p:sp>
      <p:cxnSp>
        <p:nvCxnSpPr>
          <p:cNvPr id="15" name="Straight Connector 14"/>
          <p:cNvCxnSpPr/>
          <p:nvPr/>
        </p:nvCxnSpPr>
        <p:spPr>
          <a:xfrm>
            <a:off x="2417780" y="3528542"/>
            <a:ext cx="8637072" cy="0"/>
          </a:xfrm>
          <a:prstGeom prst="line">
            <a:avLst/>
          </a:prstGeom>
          <a:ln w="31750"/>
        </p:spPr>
        <p:style>
          <a:lnRef idx="3">
            <a:schemeClr val="accent1"/>
          </a:lnRef>
          <a:fillRef idx="0">
            <a:schemeClr val="accent1"/>
          </a:fillRef>
          <a:effectRef idx="2">
            <a:schemeClr val="accent1"/>
          </a:effectRef>
          <a:fontRef idx="minor">
            <a:schemeClr val="tx1"/>
          </a:fontRef>
        </p:style>
      </p:cxn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48A87A34-81AB-432B-8DAE-1953F412C126}" type="datetimeFigureOut">
              <a:rPr lang="en-US" dirty="0"/>
              <a:t>10/7/2019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D22F896-40B5-4ADD-8801-0D06FADFA095}" type="slidenum">
              <a:rPr lang="en-US" dirty="0"/>
              <a:t>‹#›</a:t>
            </a:fld>
            <a:endParaRPr lang="en-US"/>
          </a:p>
        </p:txBody>
      </p:sp>
      <p:cxnSp>
        <p:nvCxnSpPr>
          <p:cNvPr id="26" name="Straight Connector 25"/>
          <p:cNvCxnSpPr/>
          <p:nvPr/>
        </p:nvCxnSpPr>
        <p:spPr>
          <a:xfrm>
            <a:off x="1453896" y="1847088"/>
            <a:ext cx="9607522" cy="0"/>
          </a:xfrm>
          <a:prstGeom prst="line">
            <a:avLst/>
          </a:prstGeom>
          <a:ln w="31750"/>
        </p:spPr>
        <p:style>
          <a:lnRef idx="3">
            <a:schemeClr val="accent1"/>
          </a:lnRef>
          <a:fillRef idx="0">
            <a:schemeClr val="accent1"/>
          </a:fillRef>
          <a:effectRef idx="2">
            <a:schemeClr val="accent1"/>
          </a:effectRef>
          <a:fontRef idx="minor">
            <a:schemeClr val="tx1"/>
          </a:fontRef>
        </p:style>
      </p:cxn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439111" y="798973"/>
            <a:ext cx="1615742" cy="4659889"/>
          </a:xfrm>
        </p:spPr>
        <p:txBody>
          <a:bodyPr vert="eaVert"/>
          <a:lstStyle>
            <a:lvl1pPr algn="l">
              <a:defRPr/>
            </a:lvl1pPr>
          </a:lstStyle>
          <a:p>
            <a:r>
              <a:rPr lang="en-US"/>
              <a:t>Click to edit Master title style</a:t>
            </a:r>
          </a:p>
        </p:txBody>
      </p:sp>
      <p:sp>
        <p:nvSpPr>
          <p:cNvPr id="3" name="Vertical Text Placeholder 2"/>
          <p:cNvSpPr>
            <a:spLocks noGrp="1"/>
          </p:cNvSpPr>
          <p:nvPr>
            <p:ph type="body" orient="vert" idx="1"/>
          </p:nvPr>
        </p:nvSpPr>
        <p:spPr>
          <a:xfrm>
            <a:off x="1444672" y="798973"/>
            <a:ext cx="7828830" cy="4659889"/>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48A87A34-81AB-432B-8DAE-1953F412C126}" type="datetimeFigureOut">
              <a:rPr lang="en-US" dirty="0"/>
              <a:t>10/7/2019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D22F896-40B5-4ADD-8801-0D06FADFA095}" type="slidenum">
              <a:rPr lang="en-US" dirty="0"/>
              <a:t>‹#›</a:t>
            </a:fld>
            <a:endParaRPr lang="en-US"/>
          </a:p>
        </p:txBody>
      </p:sp>
      <p:cxnSp>
        <p:nvCxnSpPr>
          <p:cNvPr id="15" name="Straight Connector 14"/>
          <p:cNvCxnSpPr/>
          <p:nvPr/>
        </p:nvCxnSpPr>
        <p:spPr>
          <a:xfrm>
            <a:off x="9439111" y="798973"/>
            <a:ext cx="0" cy="4659889"/>
          </a:xfrm>
          <a:prstGeom prst="line">
            <a:avLst/>
          </a:prstGeom>
          <a:ln w="31750"/>
        </p:spPr>
        <p:style>
          <a:lnRef idx="3">
            <a:schemeClr val="accent1"/>
          </a:lnRef>
          <a:fillRef idx="0">
            <a:schemeClr val="accent1"/>
          </a:fillRef>
          <a:effectRef idx="2">
            <a:schemeClr val="accent1"/>
          </a:effectRef>
          <a:fontRef idx="minor">
            <a:schemeClr val="tx1"/>
          </a:fontRef>
        </p:style>
      </p:cxn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304800" y="457200"/>
            <a:ext cx="10363200" cy="1143000"/>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914400" y="1981200"/>
            <a:ext cx="10363200" cy="4114800"/>
          </a:xfrm>
        </p:spPr>
        <p:txBody>
          <a:bodyPr/>
          <a:lstStyle/>
          <a:p>
            <a:pPr lvl="0"/>
            <a:endParaRPr lang="en-US" noProof="0"/>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2FE66F29-CF90-41E0-828B-373A81D16B10}" type="slidenum">
              <a:rPr lang="en-US"/>
              <a:pPr>
                <a:defRPr/>
              </a:pPr>
              <a:t>‹#›</a:t>
            </a:fld>
            <a:endParaRPr lang="en-US"/>
          </a:p>
        </p:txBody>
      </p:sp>
    </p:spTree>
    <p:extLst>
      <p:ext uri="{BB962C8B-B14F-4D97-AF65-F5344CB8AC3E}">
        <p14:creationId xmlns:p14="http://schemas.microsoft.com/office/powerpoint/2010/main" val="293388252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48A87A34-81AB-432B-8DAE-1953F412C126}" type="datetimeFigureOut">
              <a:rPr lang="en-US" dirty="0"/>
              <a:t>10/7/2019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D22F896-40B5-4ADD-8801-0D06FADFA095}" type="slidenum">
              <a:rPr lang="en-US" dirty="0"/>
              <a:t>‹#›</a:t>
            </a:fld>
            <a:endParaRPr lang="en-US"/>
          </a:p>
        </p:txBody>
      </p:sp>
      <p:cxnSp>
        <p:nvCxnSpPr>
          <p:cNvPr id="33" name="Straight Connector 32"/>
          <p:cNvCxnSpPr/>
          <p:nvPr/>
        </p:nvCxnSpPr>
        <p:spPr>
          <a:xfrm>
            <a:off x="1453896" y="1847088"/>
            <a:ext cx="9607522" cy="0"/>
          </a:xfrm>
          <a:prstGeom prst="line">
            <a:avLst/>
          </a:prstGeom>
          <a:ln w="31750"/>
        </p:spPr>
        <p:style>
          <a:lnRef idx="3">
            <a:schemeClr val="accent1"/>
          </a:lnRef>
          <a:fillRef idx="0">
            <a:schemeClr val="accent1"/>
          </a:fillRef>
          <a:effectRef idx="2">
            <a:schemeClr val="accent1"/>
          </a:effectRef>
          <a:fontRef idx="minor">
            <a:schemeClr val="tx1"/>
          </a:fontRef>
        </p:style>
      </p:cxn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454239" y="1756130"/>
            <a:ext cx="8643154" cy="1887950"/>
          </a:xfrm>
        </p:spPr>
        <p:txBody>
          <a:bodyPr anchor="b">
            <a:normAutofit/>
          </a:bodyPr>
          <a:lstStyle>
            <a:lvl1pPr algn="l">
              <a:defRPr sz="3600"/>
            </a:lvl1pPr>
          </a:lstStyle>
          <a:p>
            <a:r>
              <a:rPr lang="en-US"/>
              <a:t>Click to edit Master title style</a:t>
            </a:r>
          </a:p>
        </p:txBody>
      </p:sp>
      <p:sp>
        <p:nvSpPr>
          <p:cNvPr id="3" name="Text Placeholder 2"/>
          <p:cNvSpPr>
            <a:spLocks noGrp="1"/>
          </p:cNvSpPr>
          <p:nvPr>
            <p:ph type="body" idx="1"/>
          </p:nvPr>
        </p:nvSpPr>
        <p:spPr>
          <a:xfrm>
            <a:off x="1454239" y="3806195"/>
            <a:ext cx="8630446" cy="1012929"/>
          </a:xfrm>
        </p:spPr>
        <p:txBody>
          <a:bodyPr tIns="91440">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48A87A34-81AB-432B-8DAE-1953F412C126}" type="datetimeFigureOut">
              <a:rPr lang="en-US" dirty="0"/>
              <a:t>10/7/2019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D22F896-40B5-4ADD-8801-0D06FADFA095}" type="slidenum">
              <a:rPr lang="en-US" dirty="0"/>
              <a:t>‹#›</a:t>
            </a:fld>
            <a:endParaRPr lang="en-US"/>
          </a:p>
        </p:txBody>
      </p:sp>
      <p:cxnSp>
        <p:nvCxnSpPr>
          <p:cNvPr id="15" name="Straight Connector 14"/>
          <p:cNvCxnSpPr/>
          <p:nvPr/>
        </p:nvCxnSpPr>
        <p:spPr>
          <a:xfrm>
            <a:off x="1454239" y="3804985"/>
            <a:ext cx="8630446" cy="0"/>
          </a:xfrm>
          <a:prstGeom prst="line">
            <a:avLst/>
          </a:prstGeom>
          <a:ln w="31750"/>
        </p:spPr>
        <p:style>
          <a:lnRef idx="3">
            <a:schemeClr val="accent1"/>
          </a:lnRef>
          <a:fillRef idx="0">
            <a:schemeClr val="accent1"/>
          </a:fillRef>
          <a:effectRef idx="2">
            <a:schemeClr val="accent1"/>
          </a:effectRef>
          <a:fontRef idx="minor">
            <a:schemeClr val="tx1"/>
          </a:fontRef>
        </p:style>
      </p:cxn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1449217" y="804889"/>
            <a:ext cx="9605635" cy="1059305"/>
          </a:xfrm>
        </p:spPr>
        <p:txBody>
          <a:bodyPr/>
          <a:lstStyle/>
          <a:p>
            <a:r>
              <a:rPr lang="en-US"/>
              <a:t>Click to edit Master title style</a:t>
            </a:r>
          </a:p>
        </p:txBody>
      </p:sp>
      <p:sp>
        <p:nvSpPr>
          <p:cNvPr id="3" name="Content Placeholder 2"/>
          <p:cNvSpPr>
            <a:spLocks noGrp="1"/>
          </p:cNvSpPr>
          <p:nvPr>
            <p:ph sz="half" idx="1"/>
          </p:nvPr>
        </p:nvSpPr>
        <p:spPr>
          <a:xfrm>
            <a:off x="1447331" y="2010878"/>
            <a:ext cx="4645152" cy="344859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413771" y="2017343"/>
            <a:ext cx="4645152" cy="34415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48A87A34-81AB-432B-8DAE-1953F412C126}" type="datetimeFigureOut">
              <a:rPr lang="en-US" dirty="0"/>
              <a:t>10/7/2019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a:p>
        </p:txBody>
      </p:sp>
      <p:cxnSp>
        <p:nvCxnSpPr>
          <p:cNvPr id="35" name="Straight Connector 34"/>
          <p:cNvCxnSpPr/>
          <p:nvPr/>
        </p:nvCxnSpPr>
        <p:spPr>
          <a:xfrm>
            <a:off x="1453896" y="1847088"/>
            <a:ext cx="9607522" cy="0"/>
          </a:xfrm>
          <a:prstGeom prst="line">
            <a:avLst/>
          </a:prstGeom>
          <a:ln w="31750"/>
        </p:spPr>
        <p:style>
          <a:lnRef idx="3">
            <a:schemeClr val="accent1"/>
          </a:lnRef>
          <a:fillRef idx="0">
            <a:schemeClr val="accent1"/>
          </a:fillRef>
          <a:effectRef idx="2">
            <a:schemeClr val="accent1"/>
          </a:effectRef>
          <a:fontRef idx="minor">
            <a:schemeClr val="tx1"/>
          </a:fontRef>
        </p:style>
      </p:cxn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447191" y="804163"/>
            <a:ext cx="9607661" cy="1056319"/>
          </a:xfrm>
        </p:spPr>
        <p:txBody>
          <a:bodyPr/>
          <a:lstStyle/>
          <a:p>
            <a:r>
              <a:rPr lang="en-US"/>
              <a:t>Click to edit Master title style</a:t>
            </a:r>
          </a:p>
        </p:txBody>
      </p:sp>
      <p:sp>
        <p:nvSpPr>
          <p:cNvPr id="3" name="Text Placeholder 2"/>
          <p:cNvSpPr>
            <a:spLocks noGrp="1"/>
          </p:cNvSpPr>
          <p:nvPr>
            <p:ph type="body" idx="1"/>
          </p:nvPr>
        </p:nvSpPr>
        <p:spPr>
          <a:xfrm>
            <a:off x="1447191" y="2019549"/>
            <a:ext cx="4645152" cy="801943"/>
          </a:xfrm>
        </p:spPr>
        <p:txBody>
          <a:bodyPr anchor="b">
            <a:normAutofit/>
          </a:bodyPr>
          <a:lstStyle>
            <a:lvl1pPr marL="0" indent="0">
              <a:lnSpc>
                <a:spcPct val="100000"/>
              </a:lnSpc>
              <a:buNone/>
              <a:defRPr sz="2200" b="0" cap="all" baseline="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447191" y="2824269"/>
            <a:ext cx="4645152" cy="264445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412362" y="2023003"/>
            <a:ext cx="4645152" cy="802237"/>
          </a:xfrm>
        </p:spPr>
        <p:txBody>
          <a:bodyPr anchor="b">
            <a:normAutofit/>
          </a:bodyPr>
          <a:lstStyle>
            <a:lvl1pPr marL="0" indent="0">
              <a:lnSpc>
                <a:spcPct val="100000"/>
              </a:lnSpc>
              <a:buNone/>
              <a:defRPr sz="2200" b="0" cap="all" baseline="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412362" y="2821491"/>
            <a:ext cx="4645152" cy="263737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48A87A34-81AB-432B-8DAE-1953F412C126}" type="datetimeFigureOut">
              <a:rPr lang="en-US" dirty="0"/>
              <a:t>10/7/2019</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6D22F896-40B5-4ADD-8801-0D06FADFA095}" type="slidenum">
              <a:rPr lang="en-US" dirty="0"/>
              <a:t>‹#›</a:t>
            </a:fld>
            <a:endParaRPr lang="en-US"/>
          </a:p>
        </p:txBody>
      </p:sp>
      <p:cxnSp>
        <p:nvCxnSpPr>
          <p:cNvPr id="29" name="Straight Connector 28"/>
          <p:cNvCxnSpPr/>
          <p:nvPr/>
        </p:nvCxnSpPr>
        <p:spPr>
          <a:xfrm>
            <a:off x="1453896" y="1847088"/>
            <a:ext cx="9607522" cy="0"/>
          </a:xfrm>
          <a:prstGeom prst="line">
            <a:avLst/>
          </a:prstGeom>
          <a:ln w="31750"/>
        </p:spPr>
        <p:style>
          <a:lnRef idx="3">
            <a:schemeClr val="accent1"/>
          </a:lnRef>
          <a:fillRef idx="0">
            <a:schemeClr val="accent1"/>
          </a:fillRef>
          <a:effectRef idx="2">
            <a:schemeClr val="accent1"/>
          </a:effectRef>
          <a:fontRef idx="minor">
            <a:schemeClr val="tx1"/>
          </a:fontRef>
        </p:style>
      </p:cxn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48A87A34-81AB-432B-8DAE-1953F412C126}" type="datetimeFigureOut">
              <a:rPr lang="en-US" dirty="0"/>
              <a:t>10/7/2019</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6D22F896-40B5-4ADD-8801-0D06FADFA095}" type="slidenum">
              <a:rPr lang="en-US" dirty="0"/>
              <a:t>‹#›</a:t>
            </a:fld>
            <a:endParaRPr lang="en-US"/>
          </a:p>
        </p:txBody>
      </p:sp>
      <p:cxnSp>
        <p:nvCxnSpPr>
          <p:cNvPr id="25" name="Straight Connector 24"/>
          <p:cNvCxnSpPr/>
          <p:nvPr/>
        </p:nvCxnSpPr>
        <p:spPr>
          <a:xfrm>
            <a:off x="1453896" y="1847088"/>
            <a:ext cx="9607522" cy="0"/>
          </a:xfrm>
          <a:prstGeom prst="line">
            <a:avLst/>
          </a:prstGeom>
          <a:ln w="31750"/>
        </p:spPr>
        <p:style>
          <a:lnRef idx="3">
            <a:schemeClr val="accent1"/>
          </a:lnRef>
          <a:fillRef idx="0">
            <a:schemeClr val="accent1"/>
          </a:fillRef>
          <a:effectRef idx="2">
            <a:schemeClr val="accent1"/>
          </a:effectRef>
          <a:fontRef idx="minor">
            <a:schemeClr val="tx1"/>
          </a:fontRef>
        </p:style>
      </p:cxn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8A87A34-81AB-432B-8DAE-1953F412C126}" type="datetimeFigureOut">
              <a:rPr lang="en-US" dirty="0"/>
              <a:t>10/7/2019</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6D22F896-40B5-4ADD-8801-0D06FADFA095}" type="slidenum">
              <a:rPr lang="en-US" dirty="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444671" y="798973"/>
            <a:ext cx="3273099" cy="2247117"/>
          </a:xfrm>
        </p:spPr>
        <p:txBody>
          <a:bodyPr anchor="b">
            <a:normAutofit/>
          </a:bodyPr>
          <a:lstStyle>
            <a:lvl1pPr algn="l">
              <a:defRPr sz="2400"/>
            </a:lvl1pPr>
          </a:lstStyle>
          <a:p>
            <a:r>
              <a:rPr lang="en-US"/>
              <a:t>Click to edit Master title style</a:t>
            </a:r>
          </a:p>
        </p:txBody>
      </p:sp>
      <p:sp>
        <p:nvSpPr>
          <p:cNvPr id="3" name="Content Placeholder 2"/>
          <p:cNvSpPr>
            <a:spLocks noGrp="1"/>
          </p:cNvSpPr>
          <p:nvPr>
            <p:ph idx="1"/>
          </p:nvPr>
        </p:nvSpPr>
        <p:spPr>
          <a:xfrm>
            <a:off x="5043714" y="798974"/>
            <a:ext cx="6012470" cy="4658826"/>
          </a:xfrm>
        </p:spPr>
        <p:txBody>
          <a:bodyPr anchor="ct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1444671" y="3205491"/>
            <a:ext cx="3275013" cy="2248181"/>
          </a:xfrm>
        </p:spPr>
        <p:txBody>
          <a:bodyPr/>
          <a:lstStyle>
            <a:lvl1pPr marL="0" indent="0" algn="l">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8A87A34-81AB-432B-8DAE-1953F412C126}" type="datetimeFigureOut">
              <a:rPr lang="en-US" dirty="0"/>
              <a:t>10/7/2019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a:p>
        </p:txBody>
      </p:sp>
      <p:cxnSp>
        <p:nvCxnSpPr>
          <p:cNvPr id="17" name="Straight Connector 16"/>
          <p:cNvCxnSpPr/>
          <p:nvPr/>
        </p:nvCxnSpPr>
        <p:spPr>
          <a:xfrm>
            <a:off x="1448280" y="3205491"/>
            <a:ext cx="3269490" cy="0"/>
          </a:xfrm>
          <a:prstGeom prst="line">
            <a:avLst/>
          </a:prstGeom>
          <a:ln w="31750"/>
        </p:spPr>
        <p:style>
          <a:lnRef idx="3">
            <a:schemeClr val="accent1"/>
          </a:lnRef>
          <a:fillRef idx="0">
            <a:schemeClr val="accent1"/>
          </a:fillRef>
          <a:effectRef idx="2">
            <a:schemeClr val="accent1"/>
          </a:effectRef>
          <a:fontRef idx="minor">
            <a:schemeClr val="tx1"/>
          </a:fontRef>
        </p:style>
      </p:cxn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grpSp>
        <p:nvGrpSpPr>
          <p:cNvPr id="8" name="Group 7"/>
          <p:cNvGrpSpPr/>
          <p:nvPr/>
        </p:nvGrpSpPr>
        <p:grpSpPr>
          <a:xfrm>
            <a:off x="7477387" y="482170"/>
            <a:ext cx="4074533" cy="5149101"/>
            <a:chOff x="7477387" y="482170"/>
            <a:chExt cx="4074533" cy="5149101"/>
          </a:xfrm>
        </p:grpSpPr>
        <p:sp>
          <p:nvSpPr>
            <p:cNvPr id="18" name="Rectangle 17"/>
            <p:cNvSpPr/>
            <p:nvPr/>
          </p:nvSpPr>
          <p:spPr bwMode="black">
            <a:xfrm>
              <a:off x="7477387" y="482170"/>
              <a:ext cx="4074533" cy="5149101"/>
            </a:xfrm>
            <a:prstGeom prst="rect">
              <a:avLst/>
            </a:prstGeom>
            <a:gradFill>
              <a:gsLst>
                <a:gs pos="0">
                  <a:srgbClr val="000001"/>
                </a:gs>
                <a:gs pos="100000">
                  <a:srgbClr val="191919"/>
                </a:gs>
              </a:gsLst>
            </a:gradFill>
            <a:ln w="76200" cmpd="sng">
              <a:noFill/>
              <a:miter lim="800000"/>
            </a:ln>
            <a:effectLst>
              <a:outerShdw blurRad="127000" dist="228600" dir="4740000" sx="98000" sy="98000" algn="tl" rotWithShape="0">
                <a:srgbClr val="000000">
                  <a:alpha val="34000"/>
                </a:srgbClr>
              </a:outerShdw>
            </a:effectLst>
            <a:scene3d>
              <a:camera prst="orthographicFront"/>
              <a:lightRig rig="threePt" dir="t"/>
            </a:scene3d>
            <a:sp3d>
              <a:bevelT w="152400" h="50800" prst="softRound"/>
            </a:sp3d>
          </p:spPr>
          <p:style>
            <a:lnRef idx="1">
              <a:schemeClr val="accent1"/>
            </a:lnRef>
            <a:fillRef idx="3">
              <a:schemeClr val="accent1"/>
            </a:fillRef>
            <a:effectRef idx="2">
              <a:schemeClr val="accent1"/>
            </a:effectRef>
            <a:fontRef idx="minor">
              <a:schemeClr val="lt1"/>
            </a:fontRef>
          </p:style>
        </p:sp>
        <p:sp>
          <p:nvSpPr>
            <p:cNvPr id="19" name="Rectangle 18"/>
            <p:cNvSpPr/>
            <p:nvPr/>
          </p:nvSpPr>
          <p:spPr bwMode="blackWhite">
            <a:xfrm>
              <a:off x="7790446" y="812506"/>
              <a:ext cx="3450289" cy="4466452"/>
            </a:xfrm>
            <a:prstGeom prst="rect">
              <a:avLst/>
            </a:prstGeom>
            <a:gradFill>
              <a:gsLst>
                <a:gs pos="0">
                  <a:srgbClr val="DADADA"/>
                </a:gs>
                <a:gs pos="100000">
                  <a:srgbClr val="FFFFFE"/>
                </a:gs>
              </a:gsLst>
              <a:lin ang="16200000" scaled="0"/>
            </a:gradFill>
            <a:ln w="50800" cmpd="sng">
              <a:solidFill>
                <a:srgbClr val="191919"/>
              </a:solidFill>
              <a:miter lim="800000"/>
            </a:ln>
            <a:effectLst>
              <a:innerShdw blurRad="63500" dist="88900" dir="14100000">
                <a:srgbClr val="000000">
                  <a:alpha val="30000"/>
                </a:srgbClr>
              </a:innerShdw>
            </a:effectLst>
            <a:scene3d>
              <a:camera prst="orthographicFront"/>
              <a:lightRig rig="threePt" dir="t"/>
            </a:scene3d>
            <a:sp3d>
              <a:bevelT prst="relaxedInset"/>
            </a:sp3d>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title"/>
          </p:nvPr>
        </p:nvSpPr>
        <p:spPr>
          <a:xfrm>
            <a:off x="1451206" y="1129513"/>
            <a:ext cx="5532328" cy="1830584"/>
          </a:xfrm>
        </p:spPr>
        <p:txBody>
          <a:bodyPr anchor="b">
            <a:normAutofit/>
          </a:bodyPr>
          <a:lstStyle>
            <a:lvl1pPr>
              <a:defRPr sz="3200"/>
            </a:lvl1pPr>
          </a:lstStyle>
          <a:p>
            <a:r>
              <a:rPr lang="en-US"/>
              <a:t>Click to edit Master title style</a:t>
            </a:r>
          </a:p>
        </p:txBody>
      </p:sp>
      <p:sp>
        <p:nvSpPr>
          <p:cNvPr id="3" name="Picture Placeholder 2"/>
          <p:cNvSpPr>
            <a:spLocks noGrp="1" noChangeAspect="1"/>
          </p:cNvSpPr>
          <p:nvPr>
            <p:ph type="pic" idx="1"/>
          </p:nvPr>
        </p:nvSpPr>
        <p:spPr>
          <a:xfrm>
            <a:off x="8124389" y="1122542"/>
            <a:ext cx="2791171" cy="3866327"/>
          </a:xfrm>
          <a:solidFill>
            <a:schemeClr val="bg1">
              <a:lumMod val="85000"/>
            </a:schemeClr>
          </a:solidFill>
          <a:ln w="9525" cap="sq">
            <a:noFill/>
            <a:miter lim="800000"/>
          </a:ln>
          <a:effectLst/>
        </p:spPr>
        <p:txBody>
          <a:bodyPr anchor="t"/>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p:cNvSpPr>
            <a:spLocks noGrp="1"/>
          </p:cNvSpPr>
          <p:nvPr>
            <p:ph type="body" sz="half" idx="2"/>
          </p:nvPr>
        </p:nvSpPr>
        <p:spPr>
          <a:xfrm>
            <a:off x="1450329" y="3145992"/>
            <a:ext cx="5524404" cy="2003742"/>
          </a:xfrm>
        </p:spPr>
        <p:txBody>
          <a:bodyPr>
            <a:normAutofit/>
          </a:bodyPr>
          <a:lstStyle>
            <a:lvl1pPr marL="0" indent="0" algn="l">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a:xfrm>
            <a:off x="1447382" y="5469856"/>
            <a:ext cx="5527351" cy="320123"/>
          </a:xfrm>
        </p:spPr>
        <p:txBody>
          <a:bodyPr/>
          <a:lstStyle>
            <a:lvl1pPr algn="l">
              <a:defRPr/>
            </a:lvl1pPr>
          </a:lstStyle>
          <a:p>
            <a:fld id="{48A87A34-81AB-432B-8DAE-1953F412C126}" type="datetimeFigureOut">
              <a:rPr lang="en-US" dirty="0"/>
              <a:pPr/>
              <a:t>10/7/2019</a:t>
            </a:fld>
            <a:endParaRPr lang="en-US"/>
          </a:p>
        </p:txBody>
      </p:sp>
      <p:sp>
        <p:nvSpPr>
          <p:cNvPr id="6" name="Footer Placeholder 5"/>
          <p:cNvSpPr>
            <a:spLocks noGrp="1"/>
          </p:cNvSpPr>
          <p:nvPr>
            <p:ph type="ftr" sz="quarter" idx="11"/>
          </p:nvPr>
        </p:nvSpPr>
        <p:spPr>
          <a:xfrm>
            <a:off x="1447382" y="318640"/>
            <a:ext cx="5541004" cy="320931"/>
          </a:xfrm>
        </p:spPr>
        <p:txBody>
          <a:bodyPr/>
          <a:lstStyle/>
          <a:p>
            <a:endParaRPr lang="en-US"/>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a:p>
        </p:txBody>
      </p:sp>
      <p:cxnSp>
        <p:nvCxnSpPr>
          <p:cNvPr id="31" name="Straight Connector 30"/>
          <p:cNvCxnSpPr/>
          <p:nvPr/>
        </p:nvCxnSpPr>
        <p:spPr>
          <a:xfrm>
            <a:off x="1447382" y="3143605"/>
            <a:ext cx="5527351" cy="0"/>
          </a:xfrm>
          <a:prstGeom prst="line">
            <a:avLst/>
          </a:prstGeom>
          <a:ln w="31750"/>
        </p:spPr>
        <p:style>
          <a:lnRef idx="3">
            <a:schemeClr val="accent1"/>
          </a:lnRef>
          <a:fillRef idx="0">
            <a:schemeClr val="accent1"/>
          </a:fillRef>
          <a:effectRef idx="2">
            <a:schemeClr val="accent1"/>
          </a:effectRef>
          <a:fontRef idx="minor">
            <a:schemeClr val="tx1"/>
          </a:fontRef>
        </p:style>
      </p:cxn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8" name="Rectangle 7"/>
          <p:cNvSpPr/>
          <p:nvPr/>
        </p:nvSpPr>
        <p:spPr>
          <a:xfrm>
            <a:off x="0" y="2019476"/>
            <a:ext cx="12192000" cy="4105941"/>
          </a:xfrm>
          <a:prstGeom prst="rect">
            <a:avLst/>
          </a:prstGeom>
          <a:gradFill flip="none" rotWithShape="1">
            <a:gsLst>
              <a:gs pos="0">
                <a:schemeClr val="bg2">
                  <a:alpha val="0"/>
                </a:schemeClr>
              </a:gs>
              <a:gs pos="100000">
                <a:schemeClr val="bg2"/>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sp>
      <p:pic>
        <p:nvPicPr>
          <p:cNvPr id="7" name="Picture 6"/>
          <p:cNvPicPr>
            <a:picLocks noChangeAspect="1"/>
          </p:cNvPicPr>
          <p:nvPr/>
        </p:nvPicPr>
        <p:blipFill rotWithShape="1">
          <a:blip r:embed="rId14">
            <a:extLst>
              <a:ext uri="{28A0092B-C50C-407E-A947-70E740481C1C}">
                <a14:useLocalDpi xmlns:a14="http://schemas.microsoft.com/office/drawing/2010/main" val="0"/>
              </a:ext>
            </a:extLst>
          </a:blip>
          <a:srcRect t="1538" b="-1538"/>
          <a:stretch/>
        </p:blipFill>
        <p:spPr bwMode="black">
          <a:xfrm>
            <a:off x="0" y="6126480"/>
            <a:ext cx="12192000" cy="742950"/>
          </a:xfrm>
          <a:prstGeom prst="rect">
            <a:avLst/>
          </a:prstGeom>
        </p:spPr>
      </p:pic>
      <p:sp>
        <p:nvSpPr>
          <p:cNvPr id="2" name="Title Placeholder 1"/>
          <p:cNvSpPr>
            <a:spLocks noGrp="1"/>
          </p:cNvSpPr>
          <p:nvPr>
            <p:ph type="title"/>
          </p:nvPr>
        </p:nvSpPr>
        <p:spPr>
          <a:xfrm>
            <a:off x="1451579" y="804519"/>
            <a:ext cx="9603275" cy="1049235"/>
          </a:xfrm>
          <a:prstGeom prst="rect">
            <a:avLst/>
          </a:prstGeom>
        </p:spPr>
        <p:txBody>
          <a:bodyPr vert="horz" lIns="91440" tIns="45720" rIns="91440" bIns="45720" rtlCol="0" anchor="t">
            <a:normAutofit/>
          </a:bodyPr>
          <a:lstStyle/>
          <a:p>
            <a:r>
              <a:rPr lang="en-US"/>
              <a:t>Click to edit Master title style</a:t>
            </a:r>
          </a:p>
        </p:txBody>
      </p:sp>
      <p:sp>
        <p:nvSpPr>
          <p:cNvPr id="3" name="Text Placeholder 2"/>
          <p:cNvSpPr>
            <a:spLocks noGrp="1"/>
          </p:cNvSpPr>
          <p:nvPr>
            <p:ph type="body" idx="1"/>
          </p:nvPr>
        </p:nvSpPr>
        <p:spPr>
          <a:xfrm>
            <a:off x="1451579" y="2015732"/>
            <a:ext cx="9603275" cy="345061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7554138" y="330370"/>
            <a:ext cx="3500715" cy="309201"/>
          </a:xfrm>
          <a:prstGeom prst="rect">
            <a:avLst/>
          </a:prstGeom>
        </p:spPr>
        <p:txBody>
          <a:bodyPr vert="horz" lIns="91440" tIns="45720" rIns="91440" bIns="45720" rtlCol="0" anchor="ctr"/>
          <a:lstStyle>
            <a:lvl1pPr algn="r">
              <a:defRPr sz="1000">
                <a:solidFill>
                  <a:schemeClr val="tx1">
                    <a:tint val="75000"/>
                  </a:schemeClr>
                </a:solidFill>
              </a:defRPr>
            </a:lvl1pPr>
          </a:lstStyle>
          <a:p>
            <a:fld id="{48A87A34-81AB-432B-8DAE-1953F412C126}" type="datetimeFigureOut">
              <a:rPr lang="en-US" dirty="0"/>
              <a:pPr/>
              <a:t>10/7/2019</a:t>
            </a:fld>
            <a:endParaRPr lang="en-US"/>
          </a:p>
        </p:txBody>
      </p:sp>
      <p:sp>
        <p:nvSpPr>
          <p:cNvPr id="5" name="Footer Placeholder 4"/>
          <p:cNvSpPr>
            <a:spLocks noGrp="1"/>
          </p:cNvSpPr>
          <p:nvPr>
            <p:ph type="ftr" sz="quarter" idx="3"/>
          </p:nvPr>
        </p:nvSpPr>
        <p:spPr>
          <a:xfrm>
            <a:off x="1451579" y="329307"/>
            <a:ext cx="5938836" cy="309201"/>
          </a:xfrm>
          <a:prstGeom prst="rect">
            <a:avLst/>
          </a:prstGeom>
        </p:spPr>
        <p:txBody>
          <a:bodyPr vert="horz" lIns="91440" tIns="45720" rIns="91440" bIns="45720" rtlCol="0" anchor="ctr"/>
          <a:lstStyle>
            <a:lvl1pPr algn="l">
              <a:defRPr sz="10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480060" y="798973"/>
            <a:ext cx="811019" cy="503578"/>
          </a:xfrm>
          <a:prstGeom prst="rect">
            <a:avLst/>
          </a:prstGeom>
        </p:spPr>
        <p:txBody>
          <a:bodyPr vert="horz" lIns="91440" tIns="45720" rIns="91440" bIns="45720" rtlCol="0" anchor="t"/>
          <a:lstStyle>
            <a:lvl1pPr algn="r">
              <a:defRPr sz="2800">
                <a:solidFill>
                  <a:schemeClr val="accent1"/>
                </a:solidFill>
              </a:defRPr>
            </a:lvl1pPr>
          </a:lstStyle>
          <a:p>
            <a:fld id="{6D22F896-40B5-4ADD-8801-0D06FADFA095}" type="slidenum">
              <a:rPr lang="en-US" dirty="0"/>
              <a:pPr/>
              <a:t>‹#›</a:t>
            </a:fld>
            <a:endParaRPr lang="en-US"/>
          </a:p>
        </p:txBody>
      </p:sp>
      <p:cxnSp>
        <p:nvCxnSpPr>
          <p:cNvPr id="10" name="Straight Connector 9"/>
          <p:cNvCxnSpPr/>
          <p:nvPr/>
        </p:nvCxnSpPr>
        <p:spPr>
          <a:xfrm>
            <a:off x="0" y="6128413"/>
            <a:ext cx="12192000" cy="0"/>
          </a:xfrm>
          <a:prstGeom prst="line">
            <a:avLst/>
          </a:prstGeom>
          <a:ln w="12700">
            <a:solidFill>
              <a:srgbClr val="000001">
                <a:alpha val="20000"/>
              </a:srgbClr>
            </a:solidFill>
          </a:ln>
        </p:spPr>
        <p:style>
          <a:lnRef idx="1">
            <a:schemeClr val="accent1"/>
          </a:lnRef>
          <a:fillRef idx="0">
            <a:schemeClr val="accent1"/>
          </a:fillRef>
          <a:effectRef idx="0">
            <a:schemeClr val="accent1"/>
          </a:effectRef>
          <a:fontRef idx="minor">
            <a:schemeClr val="tx1"/>
          </a:fontRef>
        </p:style>
      </p:cxn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3200" b="0" i="0" kern="1200" cap="all">
          <a:solidFill>
            <a:schemeClr val="tx1"/>
          </a:solidFill>
          <a:effectLst/>
          <a:latin typeface="+mj-lt"/>
          <a:ea typeface="+mj-ea"/>
          <a:cs typeface="+mj-cs"/>
        </a:defRPr>
      </a:lvl1pPr>
    </p:titleStyle>
    <p:bodyStyle>
      <a:lvl1pPr marL="228600" indent="-228600" algn="l" defTabSz="914400" rtl="0" eaLnBrk="1" latinLnBrk="0" hangingPunct="1">
        <a:lnSpc>
          <a:spcPct val="120000"/>
        </a:lnSpc>
        <a:spcBef>
          <a:spcPts val="1000"/>
        </a:spcBef>
        <a:buClr>
          <a:schemeClr val="accent1"/>
        </a:buClr>
        <a:buSzPct val="100000"/>
        <a:buFont typeface="Arial" panose="020B0604020202020204" pitchFamily="34" charset="0"/>
        <a:buChar char="•"/>
        <a:defRPr sz="2000" kern="1200">
          <a:solidFill>
            <a:schemeClr val="tx1"/>
          </a:solidFill>
          <a:effectLst/>
          <a:latin typeface="+mn-lt"/>
          <a:ea typeface="+mn-ea"/>
          <a:cs typeface="+mn-cs"/>
        </a:defRPr>
      </a:lvl1pPr>
      <a:lvl2pPr marL="6858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800" kern="1200" cap="none" baseline="0">
          <a:solidFill>
            <a:schemeClr val="tx1"/>
          </a:solidFill>
          <a:effectLst/>
          <a:latin typeface="+mn-lt"/>
          <a:ea typeface="+mn-ea"/>
          <a:cs typeface="+mn-cs"/>
        </a:defRPr>
      </a:lvl2pPr>
      <a:lvl3pPr marL="11430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600" kern="1200">
          <a:solidFill>
            <a:schemeClr val="tx1"/>
          </a:solidFill>
          <a:effectLst/>
          <a:latin typeface="+mn-lt"/>
          <a:ea typeface="+mn-ea"/>
          <a:cs typeface="+mn-cs"/>
        </a:defRPr>
      </a:lvl3pPr>
      <a:lvl4pPr marL="16002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400" kern="1200" cap="none" baseline="0">
          <a:solidFill>
            <a:schemeClr val="tx1"/>
          </a:solidFill>
          <a:effectLst/>
          <a:latin typeface="+mn-lt"/>
          <a:ea typeface="+mn-ea"/>
          <a:cs typeface="+mn-cs"/>
        </a:defRPr>
      </a:lvl4pPr>
      <a:lvl5pPr marL="20574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a:solidFill>
            <a:schemeClr val="tx1"/>
          </a:solidFill>
          <a:effectLst/>
          <a:latin typeface="+mn-lt"/>
          <a:ea typeface="+mn-ea"/>
          <a:cs typeface="+mn-cs"/>
        </a:defRPr>
      </a:lvl5pPr>
      <a:lvl6pPr marL="25146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a:solidFill>
            <a:schemeClr val="tx1"/>
          </a:solidFill>
          <a:effectLst/>
          <a:latin typeface="+mn-lt"/>
          <a:ea typeface="+mn-ea"/>
          <a:cs typeface="+mn-cs"/>
        </a:defRPr>
      </a:lvl6pPr>
      <a:lvl7pPr marL="29718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a:solidFill>
            <a:schemeClr val="tx1"/>
          </a:solidFill>
          <a:effectLst/>
          <a:latin typeface="+mn-lt"/>
          <a:ea typeface="+mn-ea"/>
          <a:cs typeface="+mn-cs"/>
        </a:defRPr>
      </a:lvl7pPr>
      <a:lvl8pPr marL="34290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baseline="0">
          <a:solidFill>
            <a:schemeClr val="tx1"/>
          </a:solidFill>
          <a:effectLst/>
          <a:latin typeface="+mn-lt"/>
          <a:ea typeface="+mn-ea"/>
          <a:cs typeface="+mn-cs"/>
        </a:defRPr>
      </a:lvl8pPr>
      <a:lvl9pPr marL="38862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baseline="0">
          <a:solidFill>
            <a:schemeClr val="tx1"/>
          </a:solidFill>
          <a:effectLst/>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6.xml"/><Relationship Id="rId1" Type="http://schemas.openxmlformats.org/officeDocument/2006/relationships/tags" Target="../tags/tag1.xml"/><Relationship Id="rId4" Type="http://schemas.openxmlformats.org/officeDocument/2006/relationships/image" Target="../media/image5.wmf"/></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6.xml"/><Relationship Id="rId1" Type="http://schemas.openxmlformats.org/officeDocument/2006/relationships/tags" Target="../tags/tag2.xml"/><Relationship Id="rId4" Type="http://schemas.openxmlformats.org/officeDocument/2006/relationships/image" Target="../media/image5.wmf"/></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6.wmf"/><Relationship Id="rId2" Type="http://schemas.openxmlformats.org/officeDocument/2006/relationships/notesSlide" Target="../notesSlides/notesSlide15.xml"/><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8.wmf"/><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9.wmf"/><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11.wmf"/><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7.xml"/><Relationship Id="rId1" Type="http://schemas.openxmlformats.org/officeDocument/2006/relationships/vmlDrawing" Target="../drawings/vmlDrawing1.vml"/><Relationship Id="rId5" Type="http://schemas.openxmlformats.org/officeDocument/2006/relationships/image" Target="../media/image13.emf"/><Relationship Id="rId4" Type="http://schemas.openxmlformats.org/officeDocument/2006/relationships/oleObject" Target="../embeddings/oleObject1.bin"/></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hyperlink" Target="http://www.lawidaho.com/Scales-of-Justice-03.gif" TargetMode="External"/><Relationship Id="rId2" Type="http://schemas.openxmlformats.org/officeDocument/2006/relationships/notesSlide" Target="../notesSlides/notesSlide32.xml"/><Relationship Id="rId1" Type="http://schemas.openxmlformats.org/officeDocument/2006/relationships/slideLayout" Target="../slideLayouts/slideLayout7.xml"/><Relationship Id="rId4" Type="http://schemas.openxmlformats.org/officeDocument/2006/relationships/image" Target="../media/image17.png"/></Relationships>
</file>

<file path=ppt/slides/_rels/slide52.xml.rels><?xml version="1.0" encoding="UTF-8" standalone="yes"?>
<Relationships xmlns="http://schemas.openxmlformats.org/package/2006/relationships"><Relationship Id="rId3" Type="http://schemas.openxmlformats.org/officeDocument/2006/relationships/hyperlink" Target="http://www.lawidaho.com/Scales-of-Justice-03.gif" TargetMode="External"/><Relationship Id="rId2" Type="http://schemas.openxmlformats.org/officeDocument/2006/relationships/notesSlide" Target="../notesSlides/notesSlide33.xml"/><Relationship Id="rId1" Type="http://schemas.openxmlformats.org/officeDocument/2006/relationships/slideLayout" Target="../slideLayouts/slideLayout7.xml"/><Relationship Id="rId4" Type="http://schemas.openxmlformats.org/officeDocument/2006/relationships/image" Target="../media/image17.png"/></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260AE4-5294-4F52-8D11-8B69F4884DED}"/>
              </a:ext>
            </a:extLst>
          </p:cNvPr>
          <p:cNvSpPr>
            <a:spLocks noGrp="1"/>
          </p:cNvSpPr>
          <p:nvPr>
            <p:ph type="ctrTitle"/>
          </p:nvPr>
        </p:nvSpPr>
        <p:spPr/>
        <p:txBody>
          <a:bodyPr/>
          <a:lstStyle/>
          <a:p>
            <a:r>
              <a:rPr lang="en-US" dirty="0"/>
              <a:t>Chapter </a:t>
            </a:r>
            <a:r>
              <a:rPr lang="en-US" dirty="0" smtClean="0"/>
              <a:t>6</a:t>
            </a:r>
            <a:endParaRPr lang="en-US" dirty="0"/>
          </a:p>
        </p:txBody>
      </p:sp>
      <p:sp>
        <p:nvSpPr>
          <p:cNvPr id="3" name="Subtitle 2">
            <a:extLst>
              <a:ext uri="{FF2B5EF4-FFF2-40B4-BE49-F238E27FC236}">
                <a16:creationId xmlns:a16="http://schemas.microsoft.com/office/drawing/2014/main" id="{15DB2008-E248-4F02-AD04-D15ED051AA0D}"/>
              </a:ext>
            </a:extLst>
          </p:cNvPr>
          <p:cNvSpPr>
            <a:spLocks noGrp="1"/>
          </p:cNvSpPr>
          <p:nvPr>
            <p:ph type="subTitle" idx="1"/>
          </p:nvPr>
        </p:nvSpPr>
        <p:spPr/>
        <p:txBody>
          <a:bodyPr/>
          <a:lstStyle/>
          <a:p>
            <a:r>
              <a:rPr lang="en-US" dirty="0" smtClean="0"/>
              <a:t>Data and knowledge management</a:t>
            </a:r>
            <a:endParaRPr lang="en-US" dirty="0"/>
          </a:p>
        </p:txBody>
      </p:sp>
    </p:spTree>
    <p:extLst>
      <p:ext uri="{BB962C8B-B14F-4D97-AF65-F5344CB8AC3E}">
        <p14:creationId xmlns:p14="http://schemas.microsoft.com/office/powerpoint/2010/main" val="2902551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p:txBody>
          <a:bodyPr/>
          <a:lstStyle/>
          <a:p>
            <a:pPr>
              <a:defRPr/>
            </a:pPr>
            <a:r>
              <a:rPr lang="en-US" dirty="0" smtClean="0"/>
              <a:t>Terminology</a:t>
            </a:r>
            <a:endParaRPr lang="en-US" dirty="0"/>
          </a:p>
        </p:txBody>
      </p:sp>
      <p:sp>
        <p:nvSpPr>
          <p:cNvPr id="7171" name="Rectangle 3"/>
          <p:cNvSpPr>
            <a:spLocks noGrp="1" noChangeArrowheads="1"/>
          </p:cNvSpPr>
          <p:nvPr>
            <p:ph idx="1"/>
          </p:nvPr>
        </p:nvSpPr>
        <p:spPr/>
        <p:txBody>
          <a:bodyPr/>
          <a:lstStyle/>
          <a:p>
            <a:pPr>
              <a:defRPr/>
            </a:pPr>
            <a:r>
              <a:rPr lang="en-US" dirty="0" smtClean="0"/>
              <a:t>A </a:t>
            </a:r>
            <a:r>
              <a:rPr lang="en-US" b="1" i="1" u="sng" dirty="0" smtClean="0">
                <a:solidFill>
                  <a:srgbClr val="C00000"/>
                </a:solidFill>
              </a:rPr>
              <a:t>database management system (DBMS)</a:t>
            </a:r>
            <a:r>
              <a:rPr lang="en-US" b="1" dirty="0" smtClean="0">
                <a:solidFill>
                  <a:srgbClr val="92D050"/>
                </a:solidFill>
              </a:rPr>
              <a:t> </a:t>
            </a:r>
            <a:r>
              <a:rPr lang="en-US" dirty="0"/>
              <a:t>is </a:t>
            </a:r>
            <a:r>
              <a:rPr lang="en-US" dirty="0" smtClean="0"/>
              <a:t>the software </a:t>
            </a:r>
            <a:r>
              <a:rPr lang="en-US" dirty="0"/>
              <a:t>to manage </a:t>
            </a:r>
            <a:r>
              <a:rPr lang="en-US" dirty="0" smtClean="0"/>
              <a:t>a database. </a:t>
            </a:r>
          </a:p>
          <a:p>
            <a:pPr>
              <a:defRPr/>
            </a:pPr>
            <a:r>
              <a:rPr lang="en-US" b="1" i="1" u="sng" dirty="0">
                <a:solidFill>
                  <a:srgbClr val="C00000"/>
                </a:solidFill>
              </a:rPr>
              <a:t>Access </a:t>
            </a:r>
            <a:r>
              <a:rPr lang="en-US" b="1" i="1" u="sng" dirty="0" smtClean="0">
                <a:solidFill>
                  <a:srgbClr val="C00000"/>
                </a:solidFill>
              </a:rPr>
              <a:t>2016/2019 </a:t>
            </a:r>
            <a:r>
              <a:rPr lang="en-US" dirty="0" smtClean="0"/>
              <a:t>is Microsoft’s </a:t>
            </a:r>
            <a:r>
              <a:rPr lang="en-US" dirty="0" smtClean="0"/>
              <a:t>DBMS</a:t>
            </a:r>
          </a:p>
          <a:p>
            <a:pPr>
              <a:defRPr/>
            </a:pPr>
            <a:r>
              <a:rPr lang="en-US" dirty="0" smtClean="0"/>
              <a:t>MS Access is for </a:t>
            </a:r>
            <a:r>
              <a:rPr lang="en-US" dirty="0" err="1" smtClean="0"/>
              <a:t>Pesonal</a:t>
            </a:r>
            <a:r>
              <a:rPr lang="en-US" dirty="0" smtClean="0"/>
              <a:t> Use</a:t>
            </a:r>
          </a:p>
          <a:p>
            <a:pPr>
              <a:defRPr/>
            </a:pPr>
            <a:r>
              <a:rPr lang="en-US" dirty="0" smtClean="0"/>
              <a:t>Oracle, MS SQL Server, MySQL etc. for Industrial Use</a:t>
            </a:r>
            <a:endParaRPr lang="en-US" dirty="0" smtClean="0"/>
          </a:p>
          <a:p>
            <a:pPr>
              <a:buFontTx/>
              <a:buNone/>
              <a:defRPr/>
            </a:pPr>
            <a:endParaRPr lang="en-US" dirty="0"/>
          </a:p>
        </p:txBody>
      </p:sp>
    </p:spTree>
    <p:extLst>
      <p:ext uri="{BB962C8B-B14F-4D97-AF65-F5344CB8AC3E}">
        <p14:creationId xmlns:p14="http://schemas.microsoft.com/office/powerpoint/2010/main" val="1056129840"/>
      </p:ext>
    </p:extLst>
  </p:cSld>
  <p:clrMapOvr>
    <a:masterClrMapping/>
  </p:clrMapOvr>
  <p:transition>
    <p:random/>
  </p:transition>
  <p:timing>
    <p:tnLst>
      <p:par>
        <p:cTn id="1" dur="indefinite" restart="never" nodeType="tmRoot"/>
      </p:par>
    </p:tnLst>
  </p:timing>
  <p:extLst mod="1">
    <p:ext uri="{E180D4A7-C9FB-4DFB-919C-405C955672EB}">
      <p14:showEvtLst xmlns:p14="http://schemas.microsoft.com/office/powerpoint/2010/main">
        <p14:playEvt time="0" objId="3"/>
        <p14:stopEvt time="19918" objId="3"/>
      </p14:showEvtLst>
    </p:ext>
  </p:extLs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title"/>
          </p:nvPr>
        </p:nvSpPr>
        <p:spPr/>
        <p:txBody>
          <a:bodyPr>
            <a:normAutofit/>
          </a:bodyPr>
          <a:lstStyle/>
          <a:p>
            <a:pPr>
              <a:defRPr/>
            </a:pPr>
            <a:r>
              <a:rPr lang="en-US" dirty="0" smtClean="0"/>
              <a:t>What do you put into a database?</a:t>
            </a:r>
            <a:endParaRPr lang="en-US" dirty="0"/>
          </a:p>
        </p:txBody>
      </p:sp>
      <p:sp>
        <p:nvSpPr>
          <p:cNvPr id="10" name="Content Placeholder 9"/>
          <p:cNvSpPr>
            <a:spLocks noGrp="1"/>
          </p:cNvSpPr>
          <p:nvPr>
            <p:ph idx="1"/>
          </p:nvPr>
        </p:nvSpPr>
        <p:spPr/>
        <p:txBody>
          <a:bodyPr/>
          <a:lstStyle/>
          <a:p>
            <a:pPr>
              <a:buFontTx/>
              <a:buNone/>
              <a:defRPr/>
            </a:pPr>
            <a:r>
              <a:rPr lang="en-US" dirty="0" smtClean="0"/>
              <a:t>Data is stored for </a:t>
            </a:r>
            <a:r>
              <a:rPr lang="en-US" u="sng" dirty="0" smtClean="0">
                <a:solidFill>
                  <a:srgbClr val="C00000"/>
                </a:solidFill>
              </a:rPr>
              <a:t>entities</a:t>
            </a:r>
            <a:r>
              <a:rPr lang="en-US" dirty="0" smtClean="0"/>
              <a:t>, their </a:t>
            </a:r>
            <a:r>
              <a:rPr lang="en-US" u="sng" dirty="0">
                <a:solidFill>
                  <a:srgbClr val="C00000"/>
                </a:solidFill>
              </a:rPr>
              <a:t>attributes</a:t>
            </a:r>
            <a:r>
              <a:rPr lang="en-US" dirty="0" smtClean="0"/>
              <a:t>, and the </a:t>
            </a:r>
            <a:r>
              <a:rPr lang="en-US" u="sng" dirty="0">
                <a:solidFill>
                  <a:srgbClr val="C00000"/>
                </a:solidFill>
              </a:rPr>
              <a:t>relationships</a:t>
            </a:r>
            <a:r>
              <a:rPr lang="en-US" dirty="0" smtClean="0">
                <a:solidFill>
                  <a:srgbClr val="92D050"/>
                </a:solidFill>
              </a:rPr>
              <a:t> </a:t>
            </a:r>
            <a:r>
              <a:rPr lang="en-US" dirty="0" smtClean="0"/>
              <a:t>between those entities.</a:t>
            </a:r>
          </a:p>
          <a:p>
            <a:pPr>
              <a:defRPr/>
            </a:pPr>
            <a:endParaRPr lang="en-US" dirty="0"/>
          </a:p>
        </p:txBody>
      </p:sp>
    </p:spTree>
    <p:extLst>
      <p:ext uri="{BB962C8B-B14F-4D97-AF65-F5344CB8AC3E}">
        <p14:creationId xmlns:p14="http://schemas.microsoft.com/office/powerpoint/2010/main" val="4205987504"/>
      </p:ext>
    </p:extLst>
  </p:cSld>
  <p:clrMapOvr>
    <a:masterClrMapping/>
  </p:clrMapOvr>
  <p:transition/>
  <p:timing>
    <p:tnLst>
      <p:par>
        <p:cTn id="1" dur="indefinite" restart="never" nodeType="tmRoot"/>
      </p:par>
    </p:tnLst>
  </p:timing>
  <p:extLst mod="1">
    <p:ext uri="{E180D4A7-C9FB-4DFB-919C-405C955672EB}">
      <p14:showEvtLst xmlns:p14="http://schemas.microsoft.com/office/powerpoint/2010/main">
        <p14:playEvt time="0" objId="2"/>
        <p14:stopEvt time="15658" objId="2"/>
      </p14:showEvtLst>
    </p:ext>
  </p:extLst>
</p:sld>
</file>

<file path=ppt/slides/slide1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p:txBody>
          <a:bodyPr/>
          <a:lstStyle/>
          <a:p>
            <a:pPr>
              <a:defRPr/>
            </a:pPr>
            <a:r>
              <a:rPr lang="en-US"/>
              <a:t>Terminology:</a:t>
            </a:r>
          </a:p>
        </p:txBody>
      </p:sp>
      <p:sp>
        <p:nvSpPr>
          <p:cNvPr id="12291" name="Rectangle 3"/>
          <p:cNvSpPr>
            <a:spLocks noGrp="1" noChangeArrowheads="1"/>
          </p:cNvSpPr>
          <p:nvPr>
            <p:ph idx="1"/>
          </p:nvPr>
        </p:nvSpPr>
        <p:spPr/>
        <p:txBody>
          <a:bodyPr/>
          <a:lstStyle/>
          <a:p>
            <a:pPr>
              <a:defRPr/>
            </a:pPr>
            <a:r>
              <a:rPr lang="en-US" dirty="0">
                <a:solidFill>
                  <a:srgbClr val="C00000"/>
                </a:solidFill>
              </a:rPr>
              <a:t>Entity</a:t>
            </a:r>
            <a:r>
              <a:rPr lang="en-US" dirty="0">
                <a:solidFill>
                  <a:srgbClr val="92D050"/>
                </a:solidFill>
              </a:rPr>
              <a:t> </a:t>
            </a:r>
            <a:r>
              <a:rPr lang="en-US" dirty="0"/>
              <a:t>– a real or abstract object in the real world</a:t>
            </a:r>
          </a:p>
          <a:p>
            <a:pPr lvl="1">
              <a:defRPr/>
            </a:pPr>
            <a:r>
              <a:rPr lang="en-US" dirty="0" smtClean="0"/>
              <a:t>Examples</a:t>
            </a:r>
            <a:r>
              <a:rPr lang="en-US" dirty="0">
                <a:solidFill>
                  <a:srgbClr val="66FF99"/>
                </a:solidFill>
              </a:rPr>
              <a:t> </a:t>
            </a:r>
            <a:r>
              <a:rPr lang="en-US" sz="2000" dirty="0">
                <a:solidFill>
                  <a:srgbClr val="C00000"/>
                </a:solidFill>
              </a:rPr>
              <a:t>-- </a:t>
            </a:r>
            <a:r>
              <a:rPr lang="en-US" dirty="0" smtClean="0"/>
              <a:t>customer, </a:t>
            </a:r>
            <a:r>
              <a:rPr lang="en-US" dirty="0"/>
              <a:t>automobile, </a:t>
            </a:r>
            <a:r>
              <a:rPr lang="en-US" dirty="0" smtClean="0"/>
              <a:t>order</a:t>
            </a:r>
            <a:endParaRPr lang="en-US" dirty="0"/>
          </a:p>
          <a:p>
            <a:pPr lvl="1">
              <a:defRPr/>
            </a:pPr>
            <a:r>
              <a:rPr lang="en-US" dirty="0"/>
              <a:t>Like a </a:t>
            </a:r>
            <a:r>
              <a:rPr lang="en-US" sz="2000" dirty="0">
                <a:solidFill>
                  <a:srgbClr val="C00000"/>
                </a:solidFill>
              </a:rPr>
              <a:t>noun</a:t>
            </a:r>
            <a:r>
              <a:rPr lang="en-US" dirty="0">
                <a:solidFill>
                  <a:srgbClr val="92D050"/>
                </a:solidFill>
              </a:rPr>
              <a:t> </a:t>
            </a:r>
            <a:r>
              <a:rPr lang="en-US" dirty="0"/>
              <a:t>– “person, place or thing</a:t>
            </a:r>
            <a:r>
              <a:rPr lang="en-US" dirty="0" smtClean="0"/>
              <a:t>”</a:t>
            </a:r>
          </a:p>
          <a:p>
            <a:pPr>
              <a:defRPr/>
            </a:pPr>
            <a:r>
              <a:rPr lang="en-US" dirty="0" smtClean="0"/>
              <a:t>An entity becomes a </a:t>
            </a:r>
            <a:r>
              <a:rPr lang="en-US" dirty="0">
                <a:solidFill>
                  <a:srgbClr val="C00000"/>
                </a:solidFill>
              </a:rPr>
              <a:t>table</a:t>
            </a:r>
            <a:r>
              <a:rPr lang="en-US" dirty="0" smtClean="0">
                <a:solidFill>
                  <a:srgbClr val="92D050"/>
                </a:solidFill>
              </a:rPr>
              <a:t> </a:t>
            </a:r>
            <a:r>
              <a:rPr lang="en-US" dirty="0" smtClean="0"/>
              <a:t>in the database.</a:t>
            </a:r>
            <a:endParaRPr lang="en-US" dirty="0"/>
          </a:p>
        </p:txBody>
      </p:sp>
    </p:spTree>
    <p:extLst>
      <p:ext uri="{BB962C8B-B14F-4D97-AF65-F5344CB8AC3E}">
        <p14:creationId xmlns:p14="http://schemas.microsoft.com/office/powerpoint/2010/main" val="748890427"/>
      </p:ext>
    </p:extLst>
  </p:cSld>
  <p:clrMapOvr>
    <a:masterClrMapping/>
  </p:clrMapOvr>
  <p:transition>
    <p:random/>
  </p:transition>
  <p:timing>
    <p:tnLst>
      <p:par>
        <p:cTn id="1" dur="indefinite" restart="never" nodeType="tmRoot"/>
      </p:par>
    </p:tnLst>
  </p:timing>
  <p:extLst mod="1">
    <p:ext uri="{E180D4A7-C9FB-4DFB-919C-405C955672EB}">
      <p14:showEvtLst xmlns:p14="http://schemas.microsoft.com/office/powerpoint/2010/main">
        <p14:playEvt time="0" objId="2"/>
        <p14:stopEvt time="14779" objId="2"/>
      </p14:showEvtLst>
    </p:ext>
  </p:extLst>
</p:sld>
</file>

<file path=ppt/slides/slide1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p:txBody>
          <a:bodyPr/>
          <a:lstStyle/>
          <a:p>
            <a:pPr>
              <a:defRPr/>
            </a:pPr>
            <a:r>
              <a:rPr lang="en-US" dirty="0" smtClean="0"/>
              <a:t>terminology</a:t>
            </a:r>
            <a:endParaRPr lang="en-US" dirty="0"/>
          </a:p>
        </p:txBody>
      </p:sp>
      <p:sp>
        <p:nvSpPr>
          <p:cNvPr id="13315" name="Rectangle 3"/>
          <p:cNvSpPr>
            <a:spLocks noGrp="1" noChangeArrowheads="1"/>
          </p:cNvSpPr>
          <p:nvPr>
            <p:ph idx="1"/>
          </p:nvPr>
        </p:nvSpPr>
        <p:spPr/>
        <p:txBody>
          <a:bodyPr/>
          <a:lstStyle/>
          <a:p>
            <a:pPr>
              <a:defRPr/>
            </a:pPr>
            <a:r>
              <a:rPr lang="en-US" dirty="0" smtClean="0">
                <a:solidFill>
                  <a:srgbClr val="C00000"/>
                </a:solidFill>
              </a:rPr>
              <a:t>Attribute</a:t>
            </a:r>
            <a:r>
              <a:rPr lang="en-US" dirty="0" smtClean="0">
                <a:solidFill>
                  <a:srgbClr val="92D050"/>
                </a:solidFill>
              </a:rPr>
              <a:t> </a:t>
            </a:r>
            <a:r>
              <a:rPr lang="en-US" dirty="0"/>
              <a:t>– </a:t>
            </a:r>
            <a:r>
              <a:rPr lang="en-US" dirty="0" smtClean="0"/>
              <a:t>characteristic of </a:t>
            </a:r>
            <a:r>
              <a:rPr lang="en-US" dirty="0"/>
              <a:t>an entity</a:t>
            </a:r>
          </a:p>
          <a:p>
            <a:pPr lvl="1">
              <a:defRPr/>
            </a:pPr>
            <a:r>
              <a:rPr lang="en-US" sz="2000" dirty="0">
                <a:solidFill>
                  <a:srgbClr val="C00000"/>
                </a:solidFill>
              </a:rPr>
              <a:t>Example</a:t>
            </a:r>
            <a:r>
              <a:rPr lang="en-US" dirty="0" smtClean="0">
                <a:solidFill>
                  <a:srgbClr val="92D050"/>
                </a:solidFill>
              </a:rPr>
              <a:t>: </a:t>
            </a:r>
            <a:r>
              <a:rPr lang="en-US" dirty="0"/>
              <a:t>height, weight, name, address, salary, age, … </a:t>
            </a:r>
            <a:r>
              <a:rPr lang="en-US" dirty="0" smtClean="0"/>
              <a:t>(fields </a:t>
            </a:r>
            <a:r>
              <a:rPr lang="en-US" dirty="0"/>
              <a:t>of a person)</a:t>
            </a:r>
          </a:p>
          <a:p>
            <a:pPr lvl="1">
              <a:defRPr/>
            </a:pPr>
            <a:r>
              <a:rPr lang="en-US" dirty="0"/>
              <a:t>Properties that are “</a:t>
            </a:r>
            <a:r>
              <a:rPr lang="en-US" dirty="0">
                <a:solidFill>
                  <a:schemeClr val="accent1"/>
                </a:solidFill>
              </a:rPr>
              <a:t>of interest</a:t>
            </a:r>
            <a:r>
              <a:rPr lang="en-US" dirty="0"/>
              <a:t>” to the particular </a:t>
            </a:r>
            <a:r>
              <a:rPr lang="en-US" dirty="0" smtClean="0"/>
              <a:t>application</a:t>
            </a:r>
          </a:p>
          <a:p>
            <a:pPr>
              <a:defRPr/>
            </a:pPr>
            <a:r>
              <a:rPr lang="en-US" dirty="0" smtClean="0"/>
              <a:t>An attribute becomes a </a:t>
            </a:r>
            <a:r>
              <a:rPr lang="en-US" dirty="0">
                <a:solidFill>
                  <a:srgbClr val="C00000"/>
                </a:solidFill>
              </a:rPr>
              <a:t>column</a:t>
            </a:r>
            <a:r>
              <a:rPr lang="en-US" dirty="0" smtClean="0">
                <a:solidFill>
                  <a:srgbClr val="92D050"/>
                </a:solidFill>
              </a:rPr>
              <a:t> </a:t>
            </a:r>
            <a:r>
              <a:rPr lang="en-US" dirty="0" smtClean="0"/>
              <a:t>in the table.</a:t>
            </a:r>
            <a:endParaRPr lang="en-US" dirty="0"/>
          </a:p>
          <a:p>
            <a:pPr>
              <a:defRPr/>
            </a:pPr>
            <a:endParaRPr lang="en-US" sz="3600" dirty="0"/>
          </a:p>
        </p:txBody>
      </p:sp>
    </p:spTree>
    <p:extLst>
      <p:ext uri="{BB962C8B-B14F-4D97-AF65-F5344CB8AC3E}">
        <p14:creationId xmlns:p14="http://schemas.microsoft.com/office/powerpoint/2010/main" val="1179035845"/>
      </p:ext>
    </p:extLst>
  </p:cSld>
  <p:clrMapOvr>
    <a:masterClrMapping/>
  </p:clrMapOvr>
  <p:transition>
    <p:random/>
  </p:transition>
  <p:timing>
    <p:tnLst>
      <p:par>
        <p:cTn id="1" dur="indefinite" restart="never" nodeType="tmRoot"/>
      </p:par>
    </p:tnLst>
  </p:timing>
  <p:extLst mod="1">
    <p:ext uri="{E180D4A7-C9FB-4DFB-919C-405C955672EB}">
      <p14:showEvtLst xmlns:p14="http://schemas.microsoft.com/office/powerpoint/2010/main">
        <p14:playEvt time="0" objId="2"/>
        <p14:stopEvt time="36721" objId="2"/>
      </p14:showEvtLst>
    </p:ext>
  </p:extLst>
</p:sld>
</file>

<file path=ppt/slides/slide1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3490" name="Rectangle 2"/>
          <p:cNvSpPr>
            <a:spLocks noGrp="1" noChangeArrowheads="1"/>
          </p:cNvSpPr>
          <p:nvPr>
            <p:ph type="title"/>
          </p:nvPr>
        </p:nvSpPr>
        <p:spPr/>
        <p:txBody>
          <a:bodyPr/>
          <a:lstStyle/>
          <a:p>
            <a:pPr>
              <a:defRPr/>
            </a:pPr>
            <a:r>
              <a:rPr lang="en-US" dirty="0" smtClean="0"/>
              <a:t>terminology</a:t>
            </a:r>
            <a:endParaRPr lang="en-US" dirty="0"/>
          </a:p>
        </p:txBody>
      </p:sp>
      <p:sp>
        <p:nvSpPr>
          <p:cNvPr id="63491" name="Rectangle 3"/>
          <p:cNvSpPr>
            <a:spLocks noGrp="1" noChangeArrowheads="1"/>
          </p:cNvSpPr>
          <p:nvPr>
            <p:ph idx="1"/>
          </p:nvPr>
        </p:nvSpPr>
        <p:spPr/>
        <p:txBody>
          <a:bodyPr/>
          <a:lstStyle/>
          <a:p>
            <a:pPr>
              <a:defRPr/>
            </a:pPr>
            <a:r>
              <a:rPr lang="en-US" dirty="0">
                <a:solidFill>
                  <a:srgbClr val="C00000"/>
                </a:solidFill>
              </a:rPr>
              <a:t>Relationship</a:t>
            </a:r>
            <a:r>
              <a:rPr lang="en-US" dirty="0">
                <a:solidFill>
                  <a:srgbClr val="92D050"/>
                </a:solidFill>
              </a:rPr>
              <a:t> </a:t>
            </a:r>
            <a:r>
              <a:rPr lang="en-US" dirty="0"/>
              <a:t>– </a:t>
            </a:r>
            <a:r>
              <a:rPr lang="en-US" dirty="0" smtClean="0"/>
              <a:t>a connection or link between </a:t>
            </a:r>
            <a:r>
              <a:rPr lang="en-US" dirty="0"/>
              <a:t>entities</a:t>
            </a:r>
          </a:p>
          <a:p>
            <a:pPr lvl="1">
              <a:defRPr/>
            </a:pPr>
            <a:r>
              <a:rPr lang="en-US" sz="2000" dirty="0" smtClean="0">
                <a:solidFill>
                  <a:srgbClr val="C00000"/>
                </a:solidFill>
              </a:rPr>
              <a:t>Example:</a:t>
            </a:r>
            <a:r>
              <a:rPr lang="en-US" dirty="0" smtClean="0"/>
              <a:t> </a:t>
            </a:r>
            <a:endParaRPr lang="en-US" dirty="0"/>
          </a:p>
          <a:p>
            <a:pPr lvl="1">
              <a:defRPr/>
            </a:pPr>
            <a:r>
              <a:rPr lang="en-US" dirty="0" smtClean="0"/>
              <a:t>A </a:t>
            </a:r>
            <a:r>
              <a:rPr lang="en-US" dirty="0"/>
              <a:t>customer </a:t>
            </a:r>
            <a:r>
              <a:rPr lang="en-US" dirty="0">
                <a:solidFill>
                  <a:srgbClr val="C00000"/>
                </a:solidFill>
              </a:rPr>
              <a:t>“places” </a:t>
            </a:r>
            <a:r>
              <a:rPr lang="en-US" dirty="0" smtClean="0"/>
              <a:t>orders</a:t>
            </a:r>
          </a:p>
        </p:txBody>
      </p:sp>
    </p:spTree>
    <p:extLst>
      <p:ext uri="{BB962C8B-B14F-4D97-AF65-F5344CB8AC3E}">
        <p14:creationId xmlns:p14="http://schemas.microsoft.com/office/powerpoint/2010/main" val="2379256685"/>
      </p:ext>
    </p:extLst>
  </p:cSld>
  <p:clrMapOvr>
    <a:masterClrMapping/>
  </p:clrMapOvr>
  <p:transition>
    <p:random/>
  </p:transition>
  <p:timing>
    <p:tnLst>
      <p:par>
        <p:cTn id="1" dur="indefinite" restart="never" nodeType="tmRoot"/>
      </p:par>
    </p:tnLst>
  </p:timing>
  <p:extLst mod="1">
    <p:ext uri="{E180D4A7-C9FB-4DFB-919C-405C955672EB}">
      <p14:showEvtLst xmlns:p14="http://schemas.microsoft.com/office/powerpoint/2010/main">
        <p14:playEvt time="0" objId="3"/>
        <p14:stopEvt time="20821" objId="3"/>
      </p14:showEvtLst>
    </p:ext>
  </p:extLst>
</p:sld>
</file>

<file path=ppt/slides/slide1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2290" name="Rectangle 7"/>
          <p:cNvSpPr>
            <a:spLocks noChangeArrowheads="1"/>
          </p:cNvSpPr>
          <p:nvPr/>
        </p:nvSpPr>
        <p:spPr bwMode="auto">
          <a:xfrm>
            <a:off x="2971800" y="2133600"/>
            <a:ext cx="1752600" cy="914400"/>
          </a:xfrm>
          <a:prstGeom prst="rect">
            <a:avLst/>
          </a:prstGeom>
          <a:solidFill>
            <a:srgbClr val="FFFFFF"/>
          </a:solidFill>
          <a:ln w="38100">
            <a:solidFill>
              <a:schemeClr val="bg2"/>
            </a:solidFill>
            <a:miter lim="800000"/>
            <a:headEnd/>
            <a:tailEnd/>
          </a:ln>
        </p:spPr>
        <p:txBody>
          <a:bodyPr wrap="none" anchor="ctr"/>
          <a:lstStyle/>
          <a:p>
            <a:pPr algn="ctr" eaLnBrk="0" hangingPunct="0"/>
            <a:r>
              <a:rPr lang="en-US">
                <a:solidFill>
                  <a:srgbClr val="92D050"/>
                </a:solidFill>
              </a:rPr>
              <a:t>Customer</a:t>
            </a:r>
          </a:p>
        </p:txBody>
      </p:sp>
      <p:sp>
        <p:nvSpPr>
          <p:cNvPr id="12291" name="Rectangle 9"/>
          <p:cNvSpPr>
            <a:spLocks noChangeArrowheads="1"/>
          </p:cNvSpPr>
          <p:nvPr/>
        </p:nvSpPr>
        <p:spPr bwMode="auto">
          <a:xfrm>
            <a:off x="7162800" y="2209800"/>
            <a:ext cx="1752600" cy="914400"/>
          </a:xfrm>
          <a:prstGeom prst="rect">
            <a:avLst/>
          </a:prstGeom>
          <a:solidFill>
            <a:srgbClr val="FFFFFF"/>
          </a:solidFill>
          <a:ln w="38100">
            <a:solidFill>
              <a:schemeClr val="bg2"/>
            </a:solidFill>
            <a:miter lim="800000"/>
            <a:headEnd/>
            <a:tailEnd/>
          </a:ln>
        </p:spPr>
        <p:txBody>
          <a:bodyPr wrap="none" anchor="ctr"/>
          <a:lstStyle/>
          <a:p>
            <a:pPr algn="ctr" eaLnBrk="0" hangingPunct="0"/>
            <a:r>
              <a:rPr lang="en-US">
                <a:solidFill>
                  <a:srgbClr val="92D050"/>
                </a:solidFill>
              </a:rPr>
              <a:t>Order</a:t>
            </a:r>
          </a:p>
        </p:txBody>
      </p:sp>
      <p:cxnSp>
        <p:nvCxnSpPr>
          <p:cNvPr id="12292" name="Straight Connector 8"/>
          <p:cNvCxnSpPr>
            <a:cxnSpLocks noChangeShapeType="1"/>
            <a:stCxn id="12290" idx="3"/>
          </p:cNvCxnSpPr>
          <p:nvPr/>
        </p:nvCxnSpPr>
        <p:spPr bwMode="auto">
          <a:xfrm>
            <a:off x="4724400" y="2590800"/>
            <a:ext cx="2438400" cy="1588"/>
          </a:xfrm>
          <a:prstGeom prst="line">
            <a:avLst/>
          </a:prstGeom>
          <a:noFill/>
          <a:ln w="9525" algn="ctr">
            <a:solidFill>
              <a:schemeClr val="tx1"/>
            </a:solidFill>
            <a:round/>
            <a:headEnd/>
            <a:tailEnd/>
          </a:ln>
        </p:spPr>
      </p:cxnSp>
      <p:sp>
        <p:nvSpPr>
          <p:cNvPr id="12" name="Title 11"/>
          <p:cNvSpPr>
            <a:spLocks noGrp="1"/>
          </p:cNvSpPr>
          <p:nvPr>
            <p:ph type="title"/>
          </p:nvPr>
        </p:nvSpPr>
        <p:spPr>
          <a:xfrm>
            <a:off x="2133600" y="762000"/>
            <a:ext cx="7772400" cy="1143000"/>
          </a:xfrm>
        </p:spPr>
        <p:txBody>
          <a:bodyPr>
            <a:normAutofit/>
          </a:bodyPr>
          <a:lstStyle/>
          <a:p>
            <a:pPr>
              <a:defRPr/>
            </a:pPr>
            <a:r>
              <a:rPr lang="en-US" dirty="0" smtClean="0"/>
              <a:t>This diagram shows the entities and their relationship</a:t>
            </a:r>
            <a:endParaRPr lang="en-US" dirty="0"/>
          </a:p>
        </p:txBody>
      </p:sp>
      <p:sp>
        <p:nvSpPr>
          <p:cNvPr id="12294" name="TextBox 12"/>
          <p:cNvSpPr txBox="1">
            <a:spLocks noChangeArrowheads="1"/>
          </p:cNvSpPr>
          <p:nvPr/>
        </p:nvSpPr>
        <p:spPr bwMode="auto">
          <a:xfrm>
            <a:off x="4876800" y="2662238"/>
            <a:ext cx="9525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Times New Roman" pitchFamily="18" charset="0"/>
              </a:defRPr>
            </a:lvl1pPr>
            <a:lvl2pPr marL="742950" indent="-285750" eaLnBrk="0" hangingPunct="0">
              <a:defRPr sz="2400">
                <a:solidFill>
                  <a:schemeClr val="tx1"/>
                </a:solidFill>
                <a:latin typeface="Times New Roman" pitchFamily="18" charset="0"/>
              </a:defRPr>
            </a:lvl2pPr>
            <a:lvl3pPr marL="1143000" indent="-228600" eaLnBrk="0" hangingPunct="0">
              <a:defRPr sz="2400">
                <a:solidFill>
                  <a:schemeClr val="tx1"/>
                </a:solidFill>
                <a:latin typeface="Times New Roman" pitchFamily="18" charset="0"/>
              </a:defRPr>
            </a:lvl3pPr>
            <a:lvl4pPr marL="1600200" indent="-228600" eaLnBrk="0" hangingPunct="0">
              <a:defRPr sz="2400">
                <a:solidFill>
                  <a:schemeClr val="tx1"/>
                </a:solidFill>
                <a:latin typeface="Times New Roman" pitchFamily="18" charset="0"/>
              </a:defRPr>
            </a:lvl4pPr>
            <a:lvl5pPr marL="2057400" indent="-228600" eaLnBrk="0" hangingPunct="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r>
              <a:rPr lang="en-US" dirty="0">
                <a:solidFill>
                  <a:srgbClr val="92D050"/>
                </a:solidFill>
              </a:rPr>
              <a:t>places</a:t>
            </a:r>
          </a:p>
        </p:txBody>
      </p:sp>
      <p:pic>
        <p:nvPicPr>
          <p:cNvPr id="1027" name="Picture 3" descr="C:\Documents and Settings\pollacia\Local Settings\Temporary Internet Files\Content.IE5\YOH6GKOW\MCj02330800000[1].wmf"/>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200400" y="3352800"/>
            <a:ext cx="2535238" cy="2592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ustDataLst>
      <p:tags r:id="rId1"/>
    </p:custDataLst>
    <p:extLst>
      <p:ext uri="{BB962C8B-B14F-4D97-AF65-F5344CB8AC3E}">
        <p14:creationId xmlns:p14="http://schemas.microsoft.com/office/powerpoint/2010/main" val="4113428516"/>
      </p:ext>
    </p:extLst>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1027"/>
                                        </p:tgtEl>
                                        <p:attrNameLst>
                                          <p:attrName>style.visibility</p:attrName>
                                        </p:attrNameLst>
                                      </p:cBhvr>
                                      <p:to>
                                        <p:strVal val="visible"/>
                                      </p:to>
                                    </p:set>
                                    <p:anim calcmode="lin" valueType="num">
                                      <p:cBhvr additive="base">
                                        <p:cTn id="7" dur="500" fill="hold"/>
                                        <p:tgtEl>
                                          <p:spTgt spid="1027"/>
                                        </p:tgtEl>
                                        <p:attrNameLst>
                                          <p:attrName>ppt_x</p:attrName>
                                        </p:attrNameLst>
                                      </p:cBhvr>
                                      <p:tavLst>
                                        <p:tav tm="0">
                                          <p:val>
                                            <p:strVal val="#ppt_x"/>
                                          </p:val>
                                        </p:tav>
                                        <p:tav tm="100000">
                                          <p:val>
                                            <p:strVal val="#ppt_x"/>
                                          </p:val>
                                        </p:tav>
                                      </p:tavLst>
                                    </p:anim>
                                    <p:anim calcmode="lin" valueType="num">
                                      <p:cBhvr additive="base">
                                        <p:cTn id="8" dur="500" fill="hold"/>
                                        <p:tgtEl>
                                          <p:spTgt spid="102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extLst mod="1">
    <p:ext uri="{E180D4A7-C9FB-4DFB-919C-405C955672EB}">
      <p14:showEvtLst xmlns:p14="http://schemas.microsoft.com/office/powerpoint/2010/main">
        <p14:playEvt time="3598" objId="2"/>
        <p14:stopEvt time="35520" objId="2"/>
      </p14:showEvtLst>
    </p:ext>
  </p:extLst>
</p:sld>
</file>

<file path=ppt/slides/slide1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2290" name="Rectangle 7"/>
          <p:cNvSpPr>
            <a:spLocks noChangeArrowheads="1"/>
          </p:cNvSpPr>
          <p:nvPr/>
        </p:nvSpPr>
        <p:spPr bwMode="auto">
          <a:xfrm>
            <a:off x="2971800" y="1828800"/>
            <a:ext cx="1752600" cy="1219200"/>
          </a:xfrm>
          <a:prstGeom prst="rect">
            <a:avLst/>
          </a:prstGeom>
          <a:solidFill>
            <a:srgbClr val="FFFFFF"/>
          </a:solidFill>
          <a:ln w="38100">
            <a:solidFill>
              <a:schemeClr val="bg2"/>
            </a:solidFill>
            <a:miter lim="800000"/>
            <a:headEnd/>
            <a:tailEnd/>
          </a:ln>
        </p:spPr>
        <p:txBody>
          <a:bodyPr wrap="none" anchor="ctr"/>
          <a:lstStyle/>
          <a:p>
            <a:pPr algn="ctr" eaLnBrk="0" hangingPunct="0"/>
            <a:r>
              <a:rPr lang="en-US" dirty="0">
                <a:solidFill>
                  <a:srgbClr val="92D050"/>
                </a:solidFill>
              </a:rPr>
              <a:t>Customer</a:t>
            </a:r>
          </a:p>
          <a:p>
            <a:pPr algn="ctr" eaLnBrk="0" hangingPunct="0"/>
            <a:r>
              <a:rPr lang="en-US" sz="1600" dirty="0">
                <a:solidFill>
                  <a:srgbClr val="92D050"/>
                </a:solidFill>
              </a:rPr>
              <a:t>Customer Number</a:t>
            </a:r>
          </a:p>
          <a:p>
            <a:pPr algn="ctr" eaLnBrk="0" hangingPunct="0"/>
            <a:r>
              <a:rPr lang="en-US" sz="1600" dirty="0">
                <a:solidFill>
                  <a:srgbClr val="92D050"/>
                </a:solidFill>
              </a:rPr>
              <a:t>First Name</a:t>
            </a:r>
          </a:p>
          <a:p>
            <a:pPr algn="ctr" eaLnBrk="0" hangingPunct="0"/>
            <a:r>
              <a:rPr lang="en-US" sz="1600" dirty="0">
                <a:solidFill>
                  <a:srgbClr val="92D050"/>
                </a:solidFill>
              </a:rPr>
              <a:t>Last Name</a:t>
            </a:r>
          </a:p>
        </p:txBody>
      </p:sp>
      <p:sp>
        <p:nvSpPr>
          <p:cNvPr id="12291" name="Rectangle 9"/>
          <p:cNvSpPr>
            <a:spLocks noChangeArrowheads="1"/>
          </p:cNvSpPr>
          <p:nvPr/>
        </p:nvSpPr>
        <p:spPr bwMode="auto">
          <a:xfrm>
            <a:off x="7162800" y="1905000"/>
            <a:ext cx="1752600" cy="988218"/>
          </a:xfrm>
          <a:prstGeom prst="rect">
            <a:avLst/>
          </a:prstGeom>
          <a:solidFill>
            <a:srgbClr val="FFFFFF"/>
          </a:solidFill>
          <a:ln w="38100">
            <a:solidFill>
              <a:schemeClr val="bg2"/>
            </a:solidFill>
            <a:miter lim="800000"/>
            <a:headEnd/>
            <a:tailEnd/>
          </a:ln>
        </p:spPr>
        <p:txBody>
          <a:bodyPr wrap="none" anchor="ctr"/>
          <a:lstStyle/>
          <a:p>
            <a:pPr algn="ctr" eaLnBrk="0" hangingPunct="0"/>
            <a:r>
              <a:rPr lang="en-US" dirty="0">
                <a:solidFill>
                  <a:srgbClr val="92D050"/>
                </a:solidFill>
              </a:rPr>
              <a:t>Order</a:t>
            </a:r>
          </a:p>
          <a:p>
            <a:pPr algn="ctr" eaLnBrk="0" hangingPunct="0"/>
            <a:r>
              <a:rPr lang="en-US" sz="1600" dirty="0">
                <a:solidFill>
                  <a:srgbClr val="92D050"/>
                </a:solidFill>
              </a:rPr>
              <a:t>Order Number</a:t>
            </a:r>
          </a:p>
          <a:p>
            <a:pPr algn="ctr" eaLnBrk="0" hangingPunct="0"/>
            <a:r>
              <a:rPr lang="en-US" sz="1600" dirty="0">
                <a:solidFill>
                  <a:srgbClr val="92D050"/>
                </a:solidFill>
              </a:rPr>
              <a:t>Date</a:t>
            </a:r>
            <a:endParaRPr lang="en-US" sz="1600" dirty="0">
              <a:solidFill>
                <a:srgbClr val="92D050"/>
              </a:solidFill>
            </a:endParaRPr>
          </a:p>
        </p:txBody>
      </p:sp>
      <p:cxnSp>
        <p:nvCxnSpPr>
          <p:cNvPr id="12292" name="Straight Connector 8"/>
          <p:cNvCxnSpPr>
            <a:cxnSpLocks noChangeShapeType="1"/>
            <a:stCxn id="12290" idx="3"/>
          </p:cNvCxnSpPr>
          <p:nvPr/>
        </p:nvCxnSpPr>
        <p:spPr bwMode="auto">
          <a:xfrm>
            <a:off x="4724400" y="2438400"/>
            <a:ext cx="2438400" cy="0"/>
          </a:xfrm>
          <a:prstGeom prst="line">
            <a:avLst/>
          </a:prstGeom>
          <a:noFill/>
          <a:ln w="9525" algn="ctr">
            <a:solidFill>
              <a:schemeClr val="tx1"/>
            </a:solidFill>
            <a:round/>
            <a:headEnd/>
            <a:tailEnd/>
          </a:ln>
        </p:spPr>
      </p:cxnSp>
      <p:sp>
        <p:nvSpPr>
          <p:cNvPr id="12" name="Title 11"/>
          <p:cNvSpPr>
            <a:spLocks noGrp="1"/>
          </p:cNvSpPr>
          <p:nvPr>
            <p:ph type="title"/>
          </p:nvPr>
        </p:nvSpPr>
        <p:spPr>
          <a:xfrm>
            <a:off x="2133600" y="762000"/>
            <a:ext cx="7772400" cy="762000"/>
          </a:xfrm>
        </p:spPr>
        <p:txBody>
          <a:bodyPr>
            <a:normAutofit/>
          </a:bodyPr>
          <a:lstStyle/>
          <a:p>
            <a:pPr>
              <a:defRPr/>
            </a:pPr>
            <a:r>
              <a:rPr lang="en-US" dirty="0" smtClean="0"/>
              <a:t>Entity-Relationship diagram (ERD)</a:t>
            </a:r>
            <a:endParaRPr lang="en-US" dirty="0"/>
          </a:p>
        </p:txBody>
      </p:sp>
      <p:sp>
        <p:nvSpPr>
          <p:cNvPr id="12294" name="TextBox 12"/>
          <p:cNvSpPr txBox="1">
            <a:spLocks noChangeArrowheads="1"/>
          </p:cNvSpPr>
          <p:nvPr/>
        </p:nvSpPr>
        <p:spPr bwMode="auto">
          <a:xfrm>
            <a:off x="4876800" y="2662238"/>
            <a:ext cx="9525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Times New Roman" pitchFamily="18" charset="0"/>
              </a:defRPr>
            </a:lvl1pPr>
            <a:lvl2pPr marL="742950" indent="-285750" eaLnBrk="0" hangingPunct="0">
              <a:defRPr sz="2400">
                <a:solidFill>
                  <a:schemeClr val="tx1"/>
                </a:solidFill>
                <a:latin typeface="Times New Roman" pitchFamily="18" charset="0"/>
              </a:defRPr>
            </a:lvl2pPr>
            <a:lvl3pPr marL="1143000" indent="-228600" eaLnBrk="0" hangingPunct="0">
              <a:defRPr sz="2400">
                <a:solidFill>
                  <a:schemeClr val="tx1"/>
                </a:solidFill>
                <a:latin typeface="Times New Roman" pitchFamily="18" charset="0"/>
              </a:defRPr>
            </a:lvl3pPr>
            <a:lvl4pPr marL="1600200" indent="-228600" eaLnBrk="0" hangingPunct="0">
              <a:defRPr sz="2400">
                <a:solidFill>
                  <a:schemeClr val="tx1"/>
                </a:solidFill>
                <a:latin typeface="Times New Roman" pitchFamily="18" charset="0"/>
              </a:defRPr>
            </a:lvl4pPr>
            <a:lvl5pPr marL="2057400" indent="-228600" eaLnBrk="0" hangingPunct="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r>
              <a:rPr lang="en-US" dirty="0">
                <a:solidFill>
                  <a:srgbClr val="92D050"/>
                </a:solidFill>
              </a:rPr>
              <a:t>places</a:t>
            </a:r>
          </a:p>
        </p:txBody>
      </p:sp>
      <p:pic>
        <p:nvPicPr>
          <p:cNvPr id="1027" name="Picture 3" descr="C:\Documents and Settings\pollacia\Local Settings\Temporary Internet Files\Content.IE5\YOH6GKOW\MCj02330800000[1].wmf"/>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200400" y="3352800"/>
            <a:ext cx="2535238" cy="2592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5" name="Straight Connector 4"/>
          <p:cNvCxnSpPr/>
          <p:nvPr/>
        </p:nvCxnSpPr>
        <p:spPr>
          <a:xfrm>
            <a:off x="2971800" y="2209800"/>
            <a:ext cx="175260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a:off x="7162800" y="2362200"/>
            <a:ext cx="1752600" cy="0"/>
          </a:xfrm>
          <a:prstGeom prst="line">
            <a:avLst/>
          </a:prstGeom>
        </p:spPr>
        <p:style>
          <a:lnRef idx="1">
            <a:schemeClr val="accent1"/>
          </a:lnRef>
          <a:fillRef idx="0">
            <a:schemeClr val="accent1"/>
          </a:fillRef>
          <a:effectRef idx="0">
            <a:schemeClr val="accent1"/>
          </a:effectRef>
          <a:fontRef idx="minor">
            <a:schemeClr val="tx1"/>
          </a:fontRef>
        </p:style>
      </p:cxnSp>
    </p:spTree>
    <p:custDataLst>
      <p:tags r:id="rId1"/>
    </p:custDataLst>
    <p:extLst>
      <p:ext uri="{BB962C8B-B14F-4D97-AF65-F5344CB8AC3E}">
        <p14:creationId xmlns:p14="http://schemas.microsoft.com/office/powerpoint/2010/main" val="3361706994"/>
      </p:ext>
    </p:extLst>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1027"/>
                                        </p:tgtEl>
                                        <p:attrNameLst>
                                          <p:attrName>style.visibility</p:attrName>
                                        </p:attrNameLst>
                                      </p:cBhvr>
                                      <p:to>
                                        <p:strVal val="visible"/>
                                      </p:to>
                                    </p:set>
                                    <p:anim calcmode="lin" valueType="num">
                                      <p:cBhvr additive="base">
                                        <p:cTn id="7" dur="500" fill="hold"/>
                                        <p:tgtEl>
                                          <p:spTgt spid="1027"/>
                                        </p:tgtEl>
                                        <p:attrNameLst>
                                          <p:attrName>ppt_x</p:attrName>
                                        </p:attrNameLst>
                                      </p:cBhvr>
                                      <p:tavLst>
                                        <p:tav tm="0">
                                          <p:val>
                                            <p:strVal val="#ppt_x"/>
                                          </p:val>
                                        </p:tav>
                                        <p:tav tm="100000">
                                          <p:val>
                                            <p:strVal val="#ppt_x"/>
                                          </p:val>
                                        </p:tav>
                                      </p:tavLst>
                                    </p:anim>
                                    <p:anim calcmode="lin" valueType="num">
                                      <p:cBhvr additive="base">
                                        <p:cTn id="8" dur="500" fill="hold"/>
                                        <p:tgtEl>
                                          <p:spTgt spid="102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extLst mod="1">
    <p:ext uri="{E180D4A7-C9FB-4DFB-919C-405C955672EB}">
      <p14:showEvtLst xmlns:p14="http://schemas.microsoft.com/office/powerpoint/2010/main">
        <p14:playEvt time="3598" objId="2"/>
        <p14:stopEvt time="35520" objId="2"/>
      </p14:showEvtLst>
    </p:ext>
  </p:extLs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Group 38"/>
          <p:cNvGraphicFramePr>
            <a:graphicFrameLocks/>
          </p:cNvGraphicFramePr>
          <p:nvPr/>
        </p:nvGraphicFramePr>
        <p:xfrm>
          <a:off x="1676401" y="3124200"/>
          <a:ext cx="4843463" cy="2286000"/>
        </p:xfrm>
        <a:graphic>
          <a:graphicData uri="http://schemas.openxmlformats.org/drawingml/2006/table">
            <a:tbl>
              <a:tblPr>
                <a:tableStyleId>{D7AC3CCA-C797-4891-BE02-D94E43425B78}</a:tableStyleId>
              </a:tblPr>
              <a:tblGrid>
                <a:gridCol w="1544922">
                  <a:extLst>
                    <a:ext uri="{9D8B030D-6E8A-4147-A177-3AD203B41FA5}">
                      <a16:colId xmlns:a16="http://schemas.microsoft.com/office/drawing/2014/main" val="20000"/>
                    </a:ext>
                  </a:extLst>
                </a:gridCol>
                <a:gridCol w="1626232">
                  <a:extLst>
                    <a:ext uri="{9D8B030D-6E8A-4147-A177-3AD203B41FA5}">
                      <a16:colId xmlns:a16="http://schemas.microsoft.com/office/drawing/2014/main" val="20001"/>
                    </a:ext>
                  </a:extLst>
                </a:gridCol>
                <a:gridCol w="1672309">
                  <a:extLst>
                    <a:ext uri="{9D8B030D-6E8A-4147-A177-3AD203B41FA5}">
                      <a16:colId xmlns:a16="http://schemas.microsoft.com/office/drawing/2014/main" val="20002"/>
                    </a:ext>
                  </a:extLst>
                </a:gridCol>
              </a:tblGrid>
              <a:tr h="467360">
                <a:tc>
                  <a:txBody>
                    <a:bodyPr/>
                    <a:lstStyle/>
                    <a:p>
                      <a:pPr marL="0" marR="0" lvl="0" indent="0" algn="l" defTabSz="914400" rtl="0" eaLnBrk="0" fontAlgn="base" latinLnBrk="0" hangingPunct="0">
                        <a:lnSpc>
                          <a:spcPct val="100000"/>
                        </a:lnSpc>
                        <a:spcBef>
                          <a:spcPct val="20000"/>
                        </a:spcBef>
                        <a:spcAft>
                          <a:spcPct val="0"/>
                        </a:spcAft>
                        <a:buClr>
                          <a:schemeClr val="folHlink"/>
                        </a:buClr>
                        <a:buSzTx/>
                        <a:buFontTx/>
                        <a:buNone/>
                        <a:tabLst/>
                      </a:pPr>
                      <a:r>
                        <a:rPr kumimoji="1" lang="en-US" sz="2000" u="none" strike="noStrike" cap="none" normalizeH="0" baseline="0" dirty="0" smtClean="0">
                          <a:ln>
                            <a:noFill/>
                          </a:ln>
                          <a:effectLst/>
                        </a:rPr>
                        <a:t>Customer number</a:t>
                      </a:r>
                      <a:endParaRPr kumimoji="1" lang="en-US" sz="2000" b="1" i="0" u="none" strike="noStrike" cap="none" normalizeH="0" baseline="0" dirty="0" smtClean="0">
                        <a:ln>
                          <a:noFill/>
                        </a:ln>
                        <a:solidFill>
                          <a:schemeClr val="tx1"/>
                        </a:solidFill>
                        <a:effectLst/>
                        <a:latin typeface="Tahoma" charset="0"/>
                      </a:endParaRPr>
                    </a:p>
                  </a:txBody>
                  <a:tcPr marL="91434" marR="91434" horzOverflow="overflow">
                    <a:solidFill>
                      <a:srgbClr val="FFFFFF"/>
                    </a:solidFill>
                  </a:tcPr>
                </a:tc>
                <a:tc>
                  <a:txBody>
                    <a:bodyPr/>
                    <a:lstStyle/>
                    <a:p>
                      <a:pPr marL="0" marR="0" lvl="0" indent="0" algn="l" defTabSz="914400" rtl="0" eaLnBrk="0" fontAlgn="base" latinLnBrk="0" hangingPunct="0">
                        <a:lnSpc>
                          <a:spcPct val="100000"/>
                        </a:lnSpc>
                        <a:spcBef>
                          <a:spcPct val="20000"/>
                        </a:spcBef>
                        <a:spcAft>
                          <a:spcPct val="0"/>
                        </a:spcAft>
                        <a:buClr>
                          <a:schemeClr val="folHlink"/>
                        </a:buClr>
                        <a:buSzTx/>
                        <a:buFontTx/>
                        <a:buNone/>
                        <a:tabLst/>
                      </a:pPr>
                      <a:r>
                        <a:rPr kumimoji="1" lang="en-US" sz="2000" u="none" strike="noStrike" cap="none" normalizeH="0" baseline="0" dirty="0" err="1" smtClean="0">
                          <a:ln>
                            <a:noFill/>
                          </a:ln>
                          <a:effectLst/>
                        </a:rPr>
                        <a:t>LastName</a:t>
                      </a:r>
                      <a:endParaRPr kumimoji="1" lang="en-US" sz="2000" b="1" i="0" u="none" strike="noStrike" cap="none" normalizeH="0" baseline="0" dirty="0" smtClean="0">
                        <a:ln>
                          <a:noFill/>
                        </a:ln>
                        <a:solidFill>
                          <a:schemeClr val="tx1"/>
                        </a:solidFill>
                        <a:effectLst/>
                        <a:latin typeface="Tahoma" charset="0"/>
                      </a:endParaRPr>
                    </a:p>
                  </a:txBody>
                  <a:tcPr marL="91434" marR="91434" horzOverflow="overflow">
                    <a:solidFill>
                      <a:srgbClr val="FFFFFF"/>
                    </a:solidFill>
                  </a:tcPr>
                </a:tc>
                <a:tc>
                  <a:txBody>
                    <a:bodyPr/>
                    <a:lstStyle/>
                    <a:p>
                      <a:pPr marL="0" marR="0" lvl="0" indent="0" algn="l" defTabSz="914400" rtl="0" eaLnBrk="0" fontAlgn="base" latinLnBrk="0" hangingPunct="0">
                        <a:lnSpc>
                          <a:spcPct val="100000"/>
                        </a:lnSpc>
                        <a:spcBef>
                          <a:spcPct val="20000"/>
                        </a:spcBef>
                        <a:spcAft>
                          <a:spcPct val="0"/>
                        </a:spcAft>
                        <a:buClr>
                          <a:schemeClr val="folHlink"/>
                        </a:buClr>
                        <a:buSzTx/>
                        <a:buFontTx/>
                        <a:buNone/>
                        <a:tabLst/>
                      </a:pPr>
                      <a:r>
                        <a:rPr kumimoji="1" lang="en-US" sz="2000" u="none" strike="noStrike" cap="none" normalizeH="0" baseline="0" dirty="0" err="1" smtClean="0">
                          <a:ln>
                            <a:noFill/>
                          </a:ln>
                          <a:effectLst/>
                        </a:rPr>
                        <a:t>FirstName</a:t>
                      </a:r>
                      <a:endParaRPr kumimoji="1" lang="en-US" sz="2000" b="1" i="0" u="none" strike="noStrike" cap="none" normalizeH="0" baseline="0" dirty="0" smtClean="0">
                        <a:ln>
                          <a:noFill/>
                        </a:ln>
                        <a:solidFill>
                          <a:schemeClr val="tx1"/>
                        </a:solidFill>
                        <a:effectLst/>
                        <a:latin typeface="Tahoma" charset="0"/>
                      </a:endParaRPr>
                    </a:p>
                  </a:txBody>
                  <a:tcPr marL="91434" marR="91434" horzOverflow="overflow">
                    <a:solidFill>
                      <a:srgbClr val="FFFFFF"/>
                    </a:solidFill>
                  </a:tcPr>
                </a:tc>
                <a:extLst>
                  <a:ext uri="{0D108BD9-81ED-4DB2-BD59-A6C34878D82A}">
                    <a16:rowId xmlns:a16="http://schemas.microsoft.com/office/drawing/2014/main" val="10000"/>
                  </a:ext>
                </a:extLst>
              </a:tr>
              <a:tr h="264160">
                <a:tc>
                  <a:txBody>
                    <a:bodyPr/>
                    <a:lstStyle/>
                    <a:p>
                      <a:pPr marL="0" marR="0" lvl="0" indent="0" algn="l" defTabSz="914400" rtl="0" eaLnBrk="0" fontAlgn="base" latinLnBrk="0" hangingPunct="0">
                        <a:lnSpc>
                          <a:spcPct val="100000"/>
                        </a:lnSpc>
                        <a:spcBef>
                          <a:spcPct val="20000"/>
                        </a:spcBef>
                        <a:spcAft>
                          <a:spcPct val="0"/>
                        </a:spcAft>
                        <a:buClr>
                          <a:schemeClr val="folHlink"/>
                        </a:buClr>
                        <a:buSzTx/>
                        <a:buFontTx/>
                        <a:buNone/>
                        <a:tabLst/>
                      </a:pPr>
                      <a:r>
                        <a:rPr kumimoji="1" lang="en-US" sz="2000" u="none" strike="noStrike" cap="none" normalizeH="0" baseline="0" dirty="0" smtClean="0">
                          <a:ln>
                            <a:noFill/>
                          </a:ln>
                          <a:effectLst/>
                        </a:rPr>
                        <a:t>12</a:t>
                      </a:r>
                      <a:endParaRPr kumimoji="1" lang="en-US" sz="2000" b="1" i="0" u="none" strike="noStrike" cap="none" normalizeH="0" baseline="0" dirty="0" smtClean="0">
                        <a:ln>
                          <a:noFill/>
                        </a:ln>
                        <a:solidFill>
                          <a:schemeClr val="tx1"/>
                        </a:solidFill>
                        <a:effectLst/>
                        <a:latin typeface="Tahoma" charset="0"/>
                      </a:endParaRPr>
                    </a:p>
                  </a:txBody>
                  <a:tcPr marL="91434" marR="91434" horzOverflow="overflow">
                    <a:solidFill>
                      <a:srgbClr val="FFFFFF"/>
                    </a:solidFill>
                  </a:tcPr>
                </a:tc>
                <a:tc>
                  <a:txBody>
                    <a:bodyPr/>
                    <a:lstStyle/>
                    <a:p>
                      <a:pPr marL="0" marR="0" lvl="0" indent="0" algn="l" defTabSz="914400" rtl="0" eaLnBrk="0" fontAlgn="base" latinLnBrk="0" hangingPunct="0">
                        <a:lnSpc>
                          <a:spcPct val="100000"/>
                        </a:lnSpc>
                        <a:spcBef>
                          <a:spcPct val="20000"/>
                        </a:spcBef>
                        <a:spcAft>
                          <a:spcPct val="0"/>
                        </a:spcAft>
                        <a:buClr>
                          <a:schemeClr val="folHlink"/>
                        </a:buClr>
                        <a:buSzTx/>
                        <a:buFontTx/>
                        <a:buNone/>
                        <a:tabLst/>
                      </a:pPr>
                      <a:r>
                        <a:rPr kumimoji="1" lang="en-US" sz="2000" u="none" strike="noStrike" cap="none" normalizeH="0" baseline="0" dirty="0" smtClean="0">
                          <a:ln>
                            <a:noFill/>
                          </a:ln>
                          <a:effectLst/>
                        </a:rPr>
                        <a:t>Archer</a:t>
                      </a:r>
                      <a:endParaRPr kumimoji="1" lang="en-US" sz="2000" b="1" i="0" u="none" strike="noStrike" cap="none" normalizeH="0" baseline="0" dirty="0" smtClean="0">
                        <a:ln>
                          <a:noFill/>
                        </a:ln>
                        <a:solidFill>
                          <a:schemeClr val="tx1"/>
                        </a:solidFill>
                        <a:effectLst/>
                        <a:latin typeface="Tahoma" charset="0"/>
                      </a:endParaRPr>
                    </a:p>
                  </a:txBody>
                  <a:tcPr marL="91434" marR="91434" horzOverflow="overflow">
                    <a:solidFill>
                      <a:srgbClr val="FFFFFF"/>
                    </a:solidFill>
                  </a:tcPr>
                </a:tc>
                <a:tc>
                  <a:txBody>
                    <a:bodyPr/>
                    <a:lstStyle/>
                    <a:p>
                      <a:pPr marL="0" marR="0" lvl="0" indent="0" algn="l" defTabSz="914400" rtl="0" eaLnBrk="0" fontAlgn="base" latinLnBrk="0" hangingPunct="0">
                        <a:lnSpc>
                          <a:spcPct val="100000"/>
                        </a:lnSpc>
                        <a:spcBef>
                          <a:spcPct val="20000"/>
                        </a:spcBef>
                        <a:spcAft>
                          <a:spcPct val="0"/>
                        </a:spcAft>
                        <a:buClr>
                          <a:schemeClr val="folHlink"/>
                        </a:buClr>
                        <a:buSzTx/>
                        <a:buFontTx/>
                        <a:buNone/>
                        <a:tabLst/>
                      </a:pPr>
                      <a:r>
                        <a:rPr kumimoji="1" lang="en-US" sz="2000" u="none" strike="noStrike" cap="none" normalizeH="0" baseline="0" dirty="0" smtClean="0">
                          <a:ln>
                            <a:noFill/>
                          </a:ln>
                          <a:effectLst/>
                        </a:rPr>
                        <a:t>Jeffrey</a:t>
                      </a:r>
                      <a:endParaRPr kumimoji="1" lang="en-US" sz="2000" b="1" i="0" u="none" strike="noStrike" cap="none" normalizeH="0" baseline="0" dirty="0" smtClean="0">
                        <a:ln>
                          <a:noFill/>
                        </a:ln>
                        <a:solidFill>
                          <a:schemeClr val="tx1"/>
                        </a:solidFill>
                        <a:effectLst/>
                        <a:latin typeface="Tahoma" charset="0"/>
                      </a:endParaRPr>
                    </a:p>
                  </a:txBody>
                  <a:tcPr marL="91434" marR="91434" horzOverflow="overflow">
                    <a:solidFill>
                      <a:srgbClr val="FFFFFF"/>
                    </a:solidFill>
                  </a:tcPr>
                </a:tc>
                <a:extLst>
                  <a:ext uri="{0D108BD9-81ED-4DB2-BD59-A6C34878D82A}">
                    <a16:rowId xmlns:a16="http://schemas.microsoft.com/office/drawing/2014/main" val="10001"/>
                  </a:ext>
                </a:extLst>
              </a:tr>
              <a:tr h="264160">
                <a:tc>
                  <a:txBody>
                    <a:bodyPr/>
                    <a:lstStyle/>
                    <a:p>
                      <a:pPr marL="0" marR="0" lvl="0" indent="0" algn="l" defTabSz="914400" rtl="0" eaLnBrk="0" fontAlgn="base" latinLnBrk="0" hangingPunct="0">
                        <a:lnSpc>
                          <a:spcPct val="100000"/>
                        </a:lnSpc>
                        <a:spcBef>
                          <a:spcPct val="20000"/>
                        </a:spcBef>
                        <a:spcAft>
                          <a:spcPct val="0"/>
                        </a:spcAft>
                        <a:buClr>
                          <a:schemeClr val="folHlink"/>
                        </a:buClr>
                        <a:buSzTx/>
                        <a:buFontTx/>
                        <a:buNone/>
                        <a:tabLst/>
                      </a:pPr>
                      <a:r>
                        <a:rPr kumimoji="1" lang="en-US" sz="2000" u="none" strike="noStrike" cap="none" normalizeH="0" baseline="0" dirty="0" smtClean="0">
                          <a:ln>
                            <a:noFill/>
                          </a:ln>
                          <a:effectLst/>
                        </a:rPr>
                        <a:t>25</a:t>
                      </a:r>
                      <a:endParaRPr kumimoji="1" lang="en-US" sz="2000" b="1" i="0" u="none" strike="noStrike" cap="none" normalizeH="0" baseline="0" dirty="0" smtClean="0">
                        <a:ln>
                          <a:noFill/>
                        </a:ln>
                        <a:solidFill>
                          <a:schemeClr val="tx1"/>
                        </a:solidFill>
                        <a:effectLst/>
                        <a:latin typeface="Tahoma" charset="0"/>
                      </a:endParaRPr>
                    </a:p>
                  </a:txBody>
                  <a:tcPr marL="91434" marR="91434" horzOverflow="overflow">
                    <a:solidFill>
                      <a:srgbClr val="FFFFFF"/>
                    </a:solidFill>
                  </a:tcPr>
                </a:tc>
                <a:tc>
                  <a:txBody>
                    <a:bodyPr/>
                    <a:lstStyle/>
                    <a:p>
                      <a:pPr marL="0" marR="0" lvl="0" indent="0" algn="l" defTabSz="914400" rtl="0" eaLnBrk="0" fontAlgn="base" latinLnBrk="0" hangingPunct="0">
                        <a:lnSpc>
                          <a:spcPct val="100000"/>
                        </a:lnSpc>
                        <a:spcBef>
                          <a:spcPct val="20000"/>
                        </a:spcBef>
                        <a:spcAft>
                          <a:spcPct val="0"/>
                        </a:spcAft>
                        <a:buClr>
                          <a:schemeClr val="folHlink"/>
                        </a:buClr>
                        <a:buSzTx/>
                        <a:buFontTx/>
                        <a:buNone/>
                        <a:tabLst/>
                      </a:pPr>
                      <a:r>
                        <a:rPr kumimoji="1" lang="en-US" sz="2000" u="none" strike="noStrike" cap="none" normalizeH="0" baseline="0" dirty="0" smtClean="0">
                          <a:ln>
                            <a:noFill/>
                          </a:ln>
                          <a:effectLst/>
                        </a:rPr>
                        <a:t>Clarke</a:t>
                      </a:r>
                      <a:endParaRPr kumimoji="1" lang="en-US" sz="2000" b="1" i="0" u="none" strike="noStrike" cap="none" normalizeH="0" baseline="0" dirty="0" smtClean="0">
                        <a:ln>
                          <a:noFill/>
                        </a:ln>
                        <a:solidFill>
                          <a:schemeClr val="tx1"/>
                        </a:solidFill>
                        <a:effectLst/>
                        <a:latin typeface="Tahoma" charset="0"/>
                      </a:endParaRPr>
                    </a:p>
                  </a:txBody>
                  <a:tcPr marL="91434" marR="91434" horzOverflow="overflow">
                    <a:solidFill>
                      <a:srgbClr val="FFFFFF"/>
                    </a:solidFill>
                  </a:tcPr>
                </a:tc>
                <a:tc>
                  <a:txBody>
                    <a:bodyPr/>
                    <a:lstStyle/>
                    <a:p>
                      <a:pPr marL="0" marR="0" lvl="0" indent="0" algn="l" defTabSz="914400" rtl="0" eaLnBrk="0" fontAlgn="base" latinLnBrk="0" hangingPunct="0">
                        <a:lnSpc>
                          <a:spcPct val="100000"/>
                        </a:lnSpc>
                        <a:spcBef>
                          <a:spcPct val="20000"/>
                        </a:spcBef>
                        <a:spcAft>
                          <a:spcPct val="0"/>
                        </a:spcAft>
                        <a:buClr>
                          <a:schemeClr val="folHlink"/>
                        </a:buClr>
                        <a:buSzTx/>
                        <a:buFontTx/>
                        <a:buNone/>
                        <a:tabLst/>
                      </a:pPr>
                      <a:r>
                        <a:rPr kumimoji="1" lang="en-US" sz="2000" u="none" strike="noStrike" cap="none" normalizeH="0" baseline="0" dirty="0" smtClean="0">
                          <a:ln>
                            <a:noFill/>
                          </a:ln>
                          <a:effectLst/>
                        </a:rPr>
                        <a:t>Martha</a:t>
                      </a:r>
                      <a:endParaRPr kumimoji="1" lang="en-US" sz="2000" b="1" i="0" u="none" strike="noStrike" cap="none" normalizeH="0" baseline="0" dirty="0" smtClean="0">
                        <a:ln>
                          <a:noFill/>
                        </a:ln>
                        <a:solidFill>
                          <a:schemeClr val="tx1"/>
                        </a:solidFill>
                        <a:effectLst/>
                        <a:latin typeface="Tahoma" charset="0"/>
                      </a:endParaRPr>
                    </a:p>
                  </a:txBody>
                  <a:tcPr marL="91434" marR="91434" horzOverflow="overflow">
                    <a:solidFill>
                      <a:srgbClr val="FFFFFF"/>
                    </a:solidFill>
                  </a:tcPr>
                </a:tc>
                <a:extLst>
                  <a:ext uri="{0D108BD9-81ED-4DB2-BD59-A6C34878D82A}">
                    <a16:rowId xmlns:a16="http://schemas.microsoft.com/office/drawing/2014/main" val="10002"/>
                  </a:ext>
                </a:extLst>
              </a:tr>
              <a:tr h="264160">
                <a:tc>
                  <a:txBody>
                    <a:bodyPr/>
                    <a:lstStyle/>
                    <a:p>
                      <a:pPr marL="0" marR="0" lvl="0" indent="0" algn="l" defTabSz="914400" rtl="0" eaLnBrk="0" fontAlgn="base" latinLnBrk="0" hangingPunct="0">
                        <a:lnSpc>
                          <a:spcPct val="100000"/>
                        </a:lnSpc>
                        <a:spcBef>
                          <a:spcPct val="20000"/>
                        </a:spcBef>
                        <a:spcAft>
                          <a:spcPct val="0"/>
                        </a:spcAft>
                        <a:buClr>
                          <a:schemeClr val="folHlink"/>
                        </a:buClr>
                        <a:buSzTx/>
                        <a:buFontTx/>
                        <a:buNone/>
                        <a:tabLst/>
                      </a:pPr>
                      <a:r>
                        <a:rPr kumimoji="1" lang="en-US" sz="2000" u="none" strike="noStrike" cap="none" normalizeH="0" baseline="0" dirty="0" smtClean="0">
                          <a:ln>
                            <a:noFill/>
                          </a:ln>
                          <a:effectLst/>
                        </a:rPr>
                        <a:t>30</a:t>
                      </a:r>
                      <a:endParaRPr kumimoji="1" lang="en-US" sz="2000" b="1" i="0" u="none" strike="noStrike" cap="none" normalizeH="0" baseline="0" dirty="0" smtClean="0">
                        <a:ln>
                          <a:noFill/>
                        </a:ln>
                        <a:solidFill>
                          <a:schemeClr val="tx1"/>
                        </a:solidFill>
                        <a:effectLst/>
                        <a:latin typeface="Tahoma" charset="0"/>
                      </a:endParaRPr>
                    </a:p>
                  </a:txBody>
                  <a:tcPr marL="91434" marR="91434" horzOverflow="overflow">
                    <a:solidFill>
                      <a:srgbClr val="FFFFFF"/>
                    </a:solidFill>
                  </a:tcPr>
                </a:tc>
                <a:tc>
                  <a:txBody>
                    <a:bodyPr/>
                    <a:lstStyle/>
                    <a:p>
                      <a:pPr marL="0" marR="0" lvl="0" indent="0" algn="l" defTabSz="914400" rtl="0" eaLnBrk="0" fontAlgn="base" latinLnBrk="0" hangingPunct="0">
                        <a:lnSpc>
                          <a:spcPct val="100000"/>
                        </a:lnSpc>
                        <a:spcBef>
                          <a:spcPct val="20000"/>
                        </a:spcBef>
                        <a:spcAft>
                          <a:spcPct val="0"/>
                        </a:spcAft>
                        <a:buClr>
                          <a:schemeClr val="folHlink"/>
                        </a:buClr>
                        <a:buSzTx/>
                        <a:buFontTx/>
                        <a:buNone/>
                        <a:tabLst/>
                      </a:pPr>
                      <a:r>
                        <a:rPr kumimoji="1" lang="en-US" sz="2000" u="none" strike="noStrike" cap="none" normalizeH="0" baseline="0" dirty="0" smtClean="0">
                          <a:ln>
                            <a:noFill/>
                          </a:ln>
                          <a:effectLst/>
                        </a:rPr>
                        <a:t>Owen</a:t>
                      </a:r>
                      <a:endParaRPr kumimoji="1" lang="en-US" sz="2000" b="1" i="0" u="none" strike="noStrike" cap="none" normalizeH="0" baseline="0" dirty="0" smtClean="0">
                        <a:ln>
                          <a:noFill/>
                        </a:ln>
                        <a:solidFill>
                          <a:schemeClr val="tx1"/>
                        </a:solidFill>
                        <a:effectLst/>
                        <a:latin typeface="Tahoma" charset="0"/>
                      </a:endParaRPr>
                    </a:p>
                  </a:txBody>
                  <a:tcPr marL="91434" marR="91434" horzOverflow="overflow">
                    <a:solidFill>
                      <a:srgbClr val="FFFFFF"/>
                    </a:solidFill>
                  </a:tcPr>
                </a:tc>
                <a:tc>
                  <a:txBody>
                    <a:bodyPr/>
                    <a:lstStyle/>
                    <a:p>
                      <a:pPr marL="0" marR="0" lvl="0" indent="0" algn="l" defTabSz="914400" rtl="0" eaLnBrk="0" fontAlgn="base" latinLnBrk="0" hangingPunct="0">
                        <a:lnSpc>
                          <a:spcPct val="100000"/>
                        </a:lnSpc>
                        <a:spcBef>
                          <a:spcPct val="20000"/>
                        </a:spcBef>
                        <a:spcAft>
                          <a:spcPct val="0"/>
                        </a:spcAft>
                        <a:buClr>
                          <a:schemeClr val="folHlink"/>
                        </a:buClr>
                        <a:buSzTx/>
                        <a:buFontTx/>
                        <a:buNone/>
                        <a:tabLst/>
                      </a:pPr>
                      <a:r>
                        <a:rPr kumimoji="1" lang="en-US" sz="2000" u="none" strike="noStrike" cap="none" normalizeH="0" baseline="0" dirty="0" smtClean="0">
                          <a:ln>
                            <a:noFill/>
                          </a:ln>
                          <a:effectLst/>
                        </a:rPr>
                        <a:t>Hayes</a:t>
                      </a:r>
                      <a:endParaRPr kumimoji="1" lang="en-US" sz="2000" b="1" i="0" u="none" strike="noStrike" cap="none" normalizeH="0" baseline="0" dirty="0" smtClean="0">
                        <a:ln>
                          <a:noFill/>
                        </a:ln>
                        <a:solidFill>
                          <a:schemeClr val="tx1"/>
                        </a:solidFill>
                        <a:effectLst/>
                        <a:latin typeface="Tahoma" charset="0"/>
                      </a:endParaRPr>
                    </a:p>
                  </a:txBody>
                  <a:tcPr marL="91434" marR="91434" horzOverflow="overflow">
                    <a:solidFill>
                      <a:srgbClr val="FFFFFF"/>
                    </a:solidFill>
                  </a:tcPr>
                </a:tc>
                <a:extLst>
                  <a:ext uri="{0D108BD9-81ED-4DB2-BD59-A6C34878D82A}">
                    <a16:rowId xmlns:a16="http://schemas.microsoft.com/office/drawing/2014/main" val="10003"/>
                  </a:ext>
                </a:extLst>
              </a:tr>
              <a:tr h="264160">
                <a:tc>
                  <a:txBody>
                    <a:bodyPr/>
                    <a:lstStyle/>
                    <a:p>
                      <a:pPr marL="0" marR="0" lvl="0" indent="0" algn="l" defTabSz="914400" rtl="0" eaLnBrk="0" fontAlgn="base" latinLnBrk="0" hangingPunct="0">
                        <a:lnSpc>
                          <a:spcPct val="100000"/>
                        </a:lnSpc>
                        <a:spcBef>
                          <a:spcPct val="20000"/>
                        </a:spcBef>
                        <a:spcAft>
                          <a:spcPct val="0"/>
                        </a:spcAft>
                        <a:buClr>
                          <a:schemeClr val="folHlink"/>
                        </a:buClr>
                        <a:buSzTx/>
                        <a:buFontTx/>
                        <a:buNone/>
                        <a:tabLst/>
                      </a:pPr>
                      <a:r>
                        <a:rPr kumimoji="1" lang="en-US" sz="2000" u="none" strike="noStrike" cap="none" normalizeH="0" baseline="0" dirty="0" smtClean="0">
                          <a:ln>
                            <a:noFill/>
                          </a:ln>
                          <a:effectLst/>
                        </a:rPr>
                        <a:t>47</a:t>
                      </a:r>
                      <a:endParaRPr kumimoji="1" lang="en-US" sz="2000" b="1" i="0" u="none" strike="noStrike" cap="none" normalizeH="0" baseline="0" dirty="0" smtClean="0">
                        <a:ln>
                          <a:noFill/>
                        </a:ln>
                        <a:solidFill>
                          <a:schemeClr val="tx1"/>
                        </a:solidFill>
                        <a:effectLst/>
                        <a:latin typeface="Tahoma" charset="0"/>
                      </a:endParaRPr>
                    </a:p>
                  </a:txBody>
                  <a:tcPr marL="91434" marR="91434" horzOverflow="overflow">
                    <a:solidFill>
                      <a:srgbClr val="FFFFFF"/>
                    </a:solidFill>
                  </a:tcPr>
                </a:tc>
                <a:tc>
                  <a:txBody>
                    <a:bodyPr/>
                    <a:lstStyle/>
                    <a:p>
                      <a:pPr marL="0" marR="0" lvl="0" indent="0" algn="l" defTabSz="914400" rtl="0" eaLnBrk="0" fontAlgn="base" latinLnBrk="0" hangingPunct="0">
                        <a:lnSpc>
                          <a:spcPct val="100000"/>
                        </a:lnSpc>
                        <a:spcBef>
                          <a:spcPct val="20000"/>
                        </a:spcBef>
                        <a:spcAft>
                          <a:spcPct val="0"/>
                        </a:spcAft>
                        <a:buClr>
                          <a:schemeClr val="folHlink"/>
                        </a:buClr>
                        <a:buSzTx/>
                        <a:buFontTx/>
                        <a:buNone/>
                        <a:tabLst/>
                      </a:pPr>
                      <a:r>
                        <a:rPr kumimoji="1" lang="en-US" sz="2000" u="none" strike="noStrike" cap="none" normalizeH="0" baseline="0" dirty="0" smtClean="0">
                          <a:ln>
                            <a:noFill/>
                          </a:ln>
                          <a:effectLst/>
                        </a:rPr>
                        <a:t>Parker</a:t>
                      </a:r>
                      <a:endParaRPr kumimoji="1" lang="en-US" sz="2000" b="1" i="0" u="none" strike="noStrike" cap="none" normalizeH="0" baseline="0" dirty="0" smtClean="0">
                        <a:ln>
                          <a:noFill/>
                        </a:ln>
                        <a:solidFill>
                          <a:schemeClr val="tx1"/>
                        </a:solidFill>
                        <a:effectLst/>
                        <a:latin typeface="Tahoma" charset="0"/>
                      </a:endParaRPr>
                    </a:p>
                  </a:txBody>
                  <a:tcPr marL="91434" marR="91434" horzOverflow="overflow">
                    <a:solidFill>
                      <a:srgbClr val="FFFFFF"/>
                    </a:solidFill>
                  </a:tcPr>
                </a:tc>
                <a:tc>
                  <a:txBody>
                    <a:bodyPr/>
                    <a:lstStyle/>
                    <a:p>
                      <a:pPr marL="0" marR="0" lvl="0" indent="0" algn="l" defTabSz="914400" rtl="0" eaLnBrk="0" fontAlgn="base" latinLnBrk="0" hangingPunct="0">
                        <a:lnSpc>
                          <a:spcPct val="100000"/>
                        </a:lnSpc>
                        <a:spcBef>
                          <a:spcPct val="20000"/>
                        </a:spcBef>
                        <a:spcAft>
                          <a:spcPct val="0"/>
                        </a:spcAft>
                        <a:buClr>
                          <a:schemeClr val="folHlink"/>
                        </a:buClr>
                        <a:buSzTx/>
                        <a:buFontTx/>
                        <a:buNone/>
                        <a:tabLst/>
                      </a:pPr>
                      <a:r>
                        <a:rPr kumimoji="1" lang="en-US" sz="2000" u="none" strike="noStrike" cap="none" normalizeH="0" baseline="0" dirty="0" smtClean="0">
                          <a:ln>
                            <a:noFill/>
                          </a:ln>
                          <a:effectLst/>
                        </a:rPr>
                        <a:t>Stephen</a:t>
                      </a:r>
                      <a:endParaRPr kumimoji="1" lang="en-US" sz="2000" b="1" i="0" u="none" strike="noStrike" cap="none" normalizeH="0" baseline="0" dirty="0" smtClean="0">
                        <a:ln>
                          <a:noFill/>
                        </a:ln>
                        <a:solidFill>
                          <a:schemeClr val="tx1"/>
                        </a:solidFill>
                        <a:effectLst/>
                        <a:latin typeface="Tahoma" charset="0"/>
                      </a:endParaRPr>
                    </a:p>
                  </a:txBody>
                  <a:tcPr marL="91434" marR="91434" horzOverflow="overflow">
                    <a:solidFill>
                      <a:srgbClr val="FFFFFF"/>
                    </a:solidFill>
                  </a:tcPr>
                </a:tc>
                <a:extLst>
                  <a:ext uri="{0D108BD9-81ED-4DB2-BD59-A6C34878D82A}">
                    <a16:rowId xmlns:a16="http://schemas.microsoft.com/office/drawing/2014/main" val="10004"/>
                  </a:ext>
                </a:extLst>
              </a:tr>
            </a:tbl>
          </a:graphicData>
        </a:graphic>
      </p:graphicFrame>
      <p:graphicFrame>
        <p:nvGraphicFramePr>
          <p:cNvPr id="5" name="Group 38"/>
          <p:cNvGraphicFramePr>
            <a:graphicFrameLocks/>
          </p:cNvGraphicFramePr>
          <p:nvPr/>
        </p:nvGraphicFramePr>
        <p:xfrm>
          <a:off x="6629400" y="1981200"/>
          <a:ext cx="4038600" cy="2286000"/>
        </p:xfrm>
        <a:graphic>
          <a:graphicData uri="http://schemas.openxmlformats.org/drawingml/2006/table">
            <a:tbl>
              <a:tblPr>
                <a:tableStyleId>{D7AC3CCA-C797-4891-BE02-D94E43425B78}</a:tableStyleId>
              </a:tblPr>
              <a:tblGrid>
                <a:gridCol w="1219200">
                  <a:extLst>
                    <a:ext uri="{9D8B030D-6E8A-4147-A177-3AD203B41FA5}">
                      <a16:colId xmlns:a16="http://schemas.microsoft.com/office/drawing/2014/main" val="20000"/>
                    </a:ext>
                  </a:extLst>
                </a:gridCol>
                <a:gridCol w="1371600">
                  <a:extLst>
                    <a:ext uri="{9D8B030D-6E8A-4147-A177-3AD203B41FA5}">
                      <a16:colId xmlns:a16="http://schemas.microsoft.com/office/drawing/2014/main" val="20001"/>
                    </a:ext>
                  </a:extLst>
                </a:gridCol>
                <a:gridCol w="1447800">
                  <a:extLst>
                    <a:ext uri="{9D8B030D-6E8A-4147-A177-3AD203B41FA5}">
                      <a16:colId xmlns:a16="http://schemas.microsoft.com/office/drawing/2014/main" val="20002"/>
                    </a:ext>
                  </a:extLst>
                </a:gridCol>
              </a:tblGrid>
              <a:tr h="393447">
                <a:tc>
                  <a:txBody>
                    <a:bodyPr/>
                    <a:lstStyle/>
                    <a:p>
                      <a:pPr marL="0" marR="0" lvl="0" indent="0" algn="l" defTabSz="914400" rtl="0" eaLnBrk="0" fontAlgn="base" latinLnBrk="0" hangingPunct="0">
                        <a:lnSpc>
                          <a:spcPct val="100000"/>
                        </a:lnSpc>
                        <a:spcBef>
                          <a:spcPct val="20000"/>
                        </a:spcBef>
                        <a:spcAft>
                          <a:spcPct val="0"/>
                        </a:spcAft>
                        <a:buClr>
                          <a:schemeClr val="folHlink"/>
                        </a:buClr>
                        <a:buSzTx/>
                        <a:buFontTx/>
                        <a:buNone/>
                        <a:tabLst/>
                      </a:pPr>
                      <a:r>
                        <a:rPr kumimoji="1" lang="en-US" sz="2000" u="none" strike="noStrike" cap="none" normalizeH="0" baseline="0" dirty="0" smtClean="0">
                          <a:ln>
                            <a:noFill/>
                          </a:ln>
                          <a:effectLst/>
                        </a:rPr>
                        <a:t>Order number</a:t>
                      </a:r>
                      <a:endParaRPr kumimoji="1" lang="en-US" sz="2000" b="1" i="0" u="none" strike="noStrike" cap="none" normalizeH="0" baseline="0" dirty="0" smtClean="0">
                        <a:ln>
                          <a:noFill/>
                        </a:ln>
                        <a:solidFill>
                          <a:schemeClr val="tx1"/>
                        </a:solidFill>
                        <a:effectLst/>
                        <a:latin typeface="Tahoma" charset="0"/>
                      </a:endParaRPr>
                    </a:p>
                  </a:txBody>
                  <a:tcPr horzOverflow="overflow">
                    <a:solidFill>
                      <a:srgbClr val="FFFFFF"/>
                    </a:solidFill>
                  </a:tcPr>
                </a:tc>
                <a:tc>
                  <a:txBody>
                    <a:bodyPr/>
                    <a:lstStyle/>
                    <a:p>
                      <a:pPr marL="0" marR="0" lvl="0" indent="0" algn="l" defTabSz="914400" rtl="0" eaLnBrk="0" fontAlgn="base" latinLnBrk="0" hangingPunct="0">
                        <a:lnSpc>
                          <a:spcPct val="100000"/>
                        </a:lnSpc>
                        <a:spcBef>
                          <a:spcPct val="20000"/>
                        </a:spcBef>
                        <a:spcAft>
                          <a:spcPct val="0"/>
                        </a:spcAft>
                        <a:buClr>
                          <a:schemeClr val="folHlink"/>
                        </a:buClr>
                        <a:buSzTx/>
                        <a:buFontTx/>
                        <a:buNone/>
                        <a:tabLst/>
                      </a:pPr>
                      <a:r>
                        <a:rPr kumimoji="1" lang="en-US" sz="2000" u="none" strike="noStrike" cap="none" normalizeH="0" baseline="0" dirty="0" smtClean="0">
                          <a:ln>
                            <a:noFill/>
                          </a:ln>
                          <a:effectLst/>
                        </a:rPr>
                        <a:t>Date</a:t>
                      </a:r>
                      <a:endParaRPr kumimoji="1" lang="en-US" sz="2000" b="1" i="0" u="none" strike="noStrike" cap="none" normalizeH="0" baseline="0" dirty="0" smtClean="0">
                        <a:ln>
                          <a:noFill/>
                        </a:ln>
                        <a:solidFill>
                          <a:schemeClr val="tx1"/>
                        </a:solidFill>
                        <a:effectLst/>
                        <a:latin typeface="Tahoma" charset="0"/>
                      </a:endParaRPr>
                    </a:p>
                  </a:txBody>
                  <a:tcPr horzOverflow="overflow">
                    <a:solidFill>
                      <a:srgbClr val="FFFFFF"/>
                    </a:solidFill>
                  </a:tcPr>
                </a:tc>
                <a:tc>
                  <a:txBody>
                    <a:bodyPr/>
                    <a:lstStyle/>
                    <a:p>
                      <a:pPr marL="0" marR="0" lvl="0" indent="0" algn="l" defTabSz="914400" rtl="0" eaLnBrk="0" fontAlgn="base" latinLnBrk="0" hangingPunct="0">
                        <a:lnSpc>
                          <a:spcPct val="100000"/>
                        </a:lnSpc>
                        <a:spcBef>
                          <a:spcPct val="20000"/>
                        </a:spcBef>
                        <a:spcAft>
                          <a:spcPct val="0"/>
                        </a:spcAft>
                        <a:buClr>
                          <a:schemeClr val="folHlink"/>
                        </a:buClr>
                        <a:buSzTx/>
                        <a:buFontTx/>
                        <a:buNone/>
                        <a:tabLst/>
                      </a:pPr>
                      <a:r>
                        <a:rPr kumimoji="1" lang="en-US" sz="2000" u="none" strike="noStrike" cap="none" normalizeH="0" baseline="0" dirty="0" smtClean="0">
                          <a:ln>
                            <a:noFill/>
                          </a:ln>
                          <a:effectLst/>
                        </a:rPr>
                        <a:t>Customer number</a:t>
                      </a:r>
                      <a:endParaRPr kumimoji="1" lang="en-US" sz="2000" b="1" i="0" u="none" strike="noStrike" cap="none" normalizeH="0" baseline="0" dirty="0" smtClean="0">
                        <a:ln>
                          <a:noFill/>
                        </a:ln>
                        <a:solidFill>
                          <a:schemeClr val="tx1"/>
                        </a:solidFill>
                        <a:effectLst/>
                        <a:latin typeface="Tahoma" charset="0"/>
                      </a:endParaRPr>
                    </a:p>
                  </a:txBody>
                  <a:tcPr horzOverflow="overflow">
                    <a:solidFill>
                      <a:srgbClr val="FFFFFF"/>
                    </a:solidFill>
                  </a:tcPr>
                </a:tc>
                <a:extLst>
                  <a:ext uri="{0D108BD9-81ED-4DB2-BD59-A6C34878D82A}">
                    <a16:rowId xmlns:a16="http://schemas.microsoft.com/office/drawing/2014/main" val="10000"/>
                  </a:ext>
                </a:extLst>
              </a:tr>
              <a:tr h="393447">
                <a:tc>
                  <a:txBody>
                    <a:bodyPr/>
                    <a:lstStyle/>
                    <a:p>
                      <a:pPr marL="0" marR="0" lvl="0" indent="0" algn="l" defTabSz="914400" rtl="0" eaLnBrk="0" fontAlgn="base" latinLnBrk="0" hangingPunct="0">
                        <a:lnSpc>
                          <a:spcPct val="100000"/>
                        </a:lnSpc>
                        <a:spcBef>
                          <a:spcPct val="20000"/>
                        </a:spcBef>
                        <a:spcAft>
                          <a:spcPct val="0"/>
                        </a:spcAft>
                        <a:buClr>
                          <a:schemeClr val="folHlink"/>
                        </a:buClr>
                        <a:buSzTx/>
                        <a:buFontTx/>
                        <a:buNone/>
                        <a:tabLst/>
                      </a:pPr>
                      <a:r>
                        <a:rPr kumimoji="1" lang="en-US" sz="2000" u="none" strike="noStrike" cap="none" normalizeH="0" baseline="0" dirty="0" smtClean="0">
                          <a:ln>
                            <a:noFill/>
                          </a:ln>
                          <a:effectLst/>
                        </a:rPr>
                        <a:t>1</a:t>
                      </a:r>
                      <a:endParaRPr kumimoji="1" lang="en-US" sz="2000" b="1" i="0" u="none" strike="noStrike" cap="none" normalizeH="0" baseline="0" dirty="0" smtClean="0">
                        <a:ln>
                          <a:noFill/>
                        </a:ln>
                        <a:solidFill>
                          <a:schemeClr val="tx1"/>
                        </a:solidFill>
                        <a:effectLst/>
                        <a:latin typeface="Tahoma" charset="0"/>
                      </a:endParaRPr>
                    </a:p>
                  </a:txBody>
                  <a:tcPr horzOverflow="overflow">
                    <a:solidFill>
                      <a:srgbClr val="FFFFFF"/>
                    </a:solidFill>
                  </a:tcPr>
                </a:tc>
                <a:tc>
                  <a:txBody>
                    <a:bodyPr/>
                    <a:lstStyle/>
                    <a:p>
                      <a:pPr marL="0" marR="0" lvl="0" indent="0" algn="l" defTabSz="914400" rtl="0" eaLnBrk="0" fontAlgn="base" latinLnBrk="0" hangingPunct="0">
                        <a:lnSpc>
                          <a:spcPct val="100000"/>
                        </a:lnSpc>
                        <a:spcBef>
                          <a:spcPct val="20000"/>
                        </a:spcBef>
                        <a:spcAft>
                          <a:spcPct val="0"/>
                        </a:spcAft>
                        <a:buClr>
                          <a:schemeClr val="folHlink"/>
                        </a:buClr>
                        <a:buSzTx/>
                        <a:buFontTx/>
                        <a:buNone/>
                        <a:tabLst/>
                      </a:pPr>
                      <a:r>
                        <a:rPr kumimoji="1" lang="en-US" sz="2000" u="none" strike="noStrike" cap="none" normalizeH="0" baseline="0" dirty="0" smtClean="0">
                          <a:ln>
                            <a:noFill/>
                          </a:ln>
                          <a:effectLst/>
                        </a:rPr>
                        <a:t>7/12/08</a:t>
                      </a:r>
                      <a:endParaRPr kumimoji="1" lang="en-US" sz="2000" b="1" i="0" u="none" strike="noStrike" cap="none" normalizeH="0" baseline="0" dirty="0" smtClean="0">
                        <a:ln>
                          <a:noFill/>
                        </a:ln>
                        <a:solidFill>
                          <a:schemeClr val="tx1"/>
                        </a:solidFill>
                        <a:effectLst/>
                        <a:latin typeface="Tahoma" charset="0"/>
                      </a:endParaRPr>
                    </a:p>
                  </a:txBody>
                  <a:tcPr horzOverflow="overflow">
                    <a:solidFill>
                      <a:srgbClr val="FFFFFF"/>
                    </a:solidFill>
                  </a:tcPr>
                </a:tc>
                <a:tc>
                  <a:txBody>
                    <a:bodyPr/>
                    <a:lstStyle/>
                    <a:p>
                      <a:pPr marL="0" marR="0" lvl="0" indent="0" algn="l" defTabSz="914400" rtl="0" eaLnBrk="0" fontAlgn="base" latinLnBrk="0" hangingPunct="0">
                        <a:lnSpc>
                          <a:spcPct val="100000"/>
                        </a:lnSpc>
                        <a:spcBef>
                          <a:spcPct val="20000"/>
                        </a:spcBef>
                        <a:spcAft>
                          <a:spcPct val="0"/>
                        </a:spcAft>
                        <a:buClr>
                          <a:schemeClr val="folHlink"/>
                        </a:buClr>
                        <a:buSzTx/>
                        <a:buFontTx/>
                        <a:buNone/>
                        <a:tabLst/>
                      </a:pPr>
                      <a:r>
                        <a:rPr kumimoji="1" lang="en-US" sz="2000" u="none" strike="noStrike" cap="none" normalizeH="0" baseline="0" dirty="0" smtClean="0">
                          <a:ln>
                            <a:noFill/>
                          </a:ln>
                          <a:effectLst/>
                        </a:rPr>
                        <a:t>25</a:t>
                      </a:r>
                      <a:endParaRPr kumimoji="1" lang="en-US" sz="2000" b="1" i="0" u="none" strike="noStrike" cap="none" normalizeH="0" baseline="0" dirty="0" smtClean="0">
                        <a:ln>
                          <a:noFill/>
                        </a:ln>
                        <a:solidFill>
                          <a:schemeClr val="tx1"/>
                        </a:solidFill>
                        <a:effectLst/>
                        <a:latin typeface="Tahoma" charset="0"/>
                      </a:endParaRPr>
                    </a:p>
                  </a:txBody>
                  <a:tcPr horzOverflow="overflow">
                    <a:solidFill>
                      <a:srgbClr val="FFFFFF"/>
                    </a:solidFill>
                  </a:tcPr>
                </a:tc>
                <a:extLst>
                  <a:ext uri="{0D108BD9-81ED-4DB2-BD59-A6C34878D82A}">
                    <a16:rowId xmlns:a16="http://schemas.microsoft.com/office/drawing/2014/main" val="10001"/>
                  </a:ext>
                </a:extLst>
              </a:tr>
              <a:tr h="394206">
                <a:tc>
                  <a:txBody>
                    <a:bodyPr/>
                    <a:lstStyle/>
                    <a:p>
                      <a:pPr marL="0" marR="0" lvl="0" indent="0" algn="l" defTabSz="914400" rtl="0" eaLnBrk="0" fontAlgn="base" latinLnBrk="0" hangingPunct="0">
                        <a:lnSpc>
                          <a:spcPct val="100000"/>
                        </a:lnSpc>
                        <a:spcBef>
                          <a:spcPct val="20000"/>
                        </a:spcBef>
                        <a:spcAft>
                          <a:spcPct val="0"/>
                        </a:spcAft>
                        <a:buClr>
                          <a:schemeClr val="folHlink"/>
                        </a:buClr>
                        <a:buSzTx/>
                        <a:buFontTx/>
                        <a:buNone/>
                        <a:tabLst/>
                      </a:pPr>
                      <a:r>
                        <a:rPr kumimoji="1" lang="en-US" sz="2000" u="none" strike="noStrike" cap="none" normalizeH="0" baseline="0" smtClean="0">
                          <a:ln>
                            <a:noFill/>
                          </a:ln>
                          <a:effectLst/>
                        </a:rPr>
                        <a:t>2</a:t>
                      </a:r>
                      <a:endParaRPr kumimoji="1" lang="en-US" sz="2000" b="1" i="0" u="none" strike="noStrike" cap="none" normalizeH="0" baseline="0" smtClean="0">
                        <a:ln>
                          <a:noFill/>
                        </a:ln>
                        <a:solidFill>
                          <a:schemeClr val="tx1"/>
                        </a:solidFill>
                        <a:effectLst/>
                        <a:latin typeface="Tahoma" charset="0"/>
                      </a:endParaRPr>
                    </a:p>
                  </a:txBody>
                  <a:tcPr horzOverflow="overflow">
                    <a:solidFill>
                      <a:srgbClr val="FFFFFF"/>
                    </a:solidFill>
                  </a:tcPr>
                </a:tc>
                <a:tc>
                  <a:txBody>
                    <a:bodyPr/>
                    <a:lstStyle/>
                    <a:p>
                      <a:pPr marL="0" marR="0" lvl="0" indent="0" algn="l" defTabSz="914400" rtl="0" eaLnBrk="0" fontAlgn="base" latinLnBrk="0" hangingPunct="0">
                        <a:lnSpc>
                          <a:spcPct val="100000"/>
                        </a:lnSpc>
                        <a:spcBef>
                          <a:spcPct val="20000"/>
                        </a:spcBef>
                        <a:spcAft>
                          <a:spcPct val="0"/>
                        </a:spcAft>
                        <a:buClr>
                          <a:schemeClr val="folHlink"/>
                        </a:buClr>
                        <a:buSzTx/>
                        <a:buFontTx/>
                        <a:buNone/>
                        <a:tabLst/>
                      </a:pPr>
                      <a:r>
                        <a:rPr kumimoji="1" lang="en-US" sz="2000" u="none" strike="noStrike" cap="none" normalizeH="0" baseline="0" dirty="0" smtClean="0">
                          <a:ln>
                            <a:noFill/>
                          </a:ln>
                          <a:effectLst/>
                        </a:rPr>
                        <a:t>7/12/08</a:t>
                      </a:r>
                      <a:endParaRPr kumimoji="1" lang="en-US" sz="2000" b="1" i="0" u="none" strike="noStrike" cap="none" normalizeH="0" baseline="0" dirty="0" smtClean="0">
                        <a:ln>
                          <a:noFill/>
                        </a:ln>
                        <a:solidFill>
                          <a:schemeClr val="tx1"/>
                        </a:solidFill>
                        <a:effectLst/>
                        <a:latin typeface="Tahoma" charset="0"/>
                      </a:endParaRPr>
                    </a:p>
                  </a:txBody>
                  <a:tcPr horzOverflow="overflow">
                    <a:solidFill>
                      <a:srgbClr val="FFFFFF"/>
                    </a:solidFill>
                  </a:tcPr>
                </a:tc>
                <a:tc>
                  <a:txBody>
                    <a:bodyPr/>
                    <a:lstStyle/>
                    <a:p>
                      <a:pPr marL="0" marR="0" lvl="0" indent="0" algn="l" defTabSz="914400" rtl="0" eaLnBrk="0" fontAlgn="base" latinLnBrk="0" hangingPunct="0">
                        <a:lnSpc>
                          <a:spcPct val="100000"/>
                        </a:lnSpc>
                        <a:spcBef>
                          <a:spcPct val="20000"/>
                        </a:spcBef>
                        <a:spcAft>
                          <a:spcPct val="0"/>
                        </a:spcAft>
                        <a:buClr>
                          <a:schemeClr val="folHlink"/>
                        </a:buClr>
                        <a:buSzTx/>
                        <a:buFontTx/>
                        <a:buNone/>
                        <a:tabLst/>
                      </a:pPr>
                      <a:r>
                        <a:rPr kumimoji="1" lang="en-US" sz="2000" u="none" strike="noStrike" cap="none" normalizeH="0" baseline="0" dirty="0" smtClean="0">
                          <a:ln>
                            <a:noFill/>
                          </a:ln>
                          <a:effectLst/>
                        </a:rPr>
                        <a:t>30</a:t>
                      </a:r>
                      <a:endParaRPr kumimoji="1" lang="en-US" sz="2000" b="1" i="0" u="none" strike="noStrike" cap="none" normalizeH="0" baseline="0" dirty="0" smtClean="0">
                        <a:ln>
                          <a:noFill/>
                        </a:ln>
                        <a:solidFill>
                          <a:schemeClr val="tx1"/>
                        </a:solidFill>
                        <a:effectLst/>
                        <a:latin typeface="Tahoma" charset="0"/>
                      </a:endParaRPr>
                    </a:p>
                  </a:txBody>
                  <a:tcPr horzOverflow="overflow">
                    <a:solidFill>
                      <a:srgbClr val="FFFFFF"/>
                    </a:solidFill>
                  </a:tcPr>
                </a:tc>
                <a:extLst>
                  <a:ext uri="{0D108BD9-81ED-4DB2-BD59-A6C34878D82A}">
                    <a16:rowId xmlns:a16="http://schemas.microsoft.com/office/drawing/2014/main" val="10002"/>
                  </a:ext>
                </a:extLst>
              </a:tr>
              <a:tr h="393447">
                <a:tc>
                  <a:txBody>
                    <a:bodyPr/>
                    <a:lstStyle/>
                    <a:p>
                      <a:pPr marL="0" marR="0" lvl="0" indent="0" algn="l" defTabSz="914400" rtl="0" eaLnBrk="0" fontAlgn="base" latinLnBrk="0" hangingPunct="0">
                        <a:lnSpc>
                          <a:spcPct val="100000"/>
                        </a:lnSpc>
                        <a:spcBef>
                          <a:spcPct val="20000"/>
                        </a:spcBef>
                        <a:spcAft>
                          <a:spcPct val="0"/>
                        </a:spcAft>
                        <a:buClr>
                          <a:schemeClr val="folHlink"/>
                        </a:buClr>
                        <a:buSzTx/>
                        <a:buFontTx/>
                        <a:buNone/>
                        <a:tabLst/>
                      </a:pPr>
                      <a:r>
                        <a:rPr kumimoji="1" lang="en-US" sz="2000" u="none" strike="noStrike" cap="none" normalizeH="0" baseline="0" dirty="0" smtClean="0">
                          <a:ln>
                            <a:noFill/>
                          </a:ln>
                          <a:effectLst/>
                        </a:rPr>
                        <a:t>3</a:t>
                      </a:r>
                      <a:endParaRPr kumimoji="1" lang="en-US" sz="2000" b="1" i="0" u="none" strike="noStrike" cap="none" normalizeH="0" baseline="0" dirty="0" smtClean="0">
                        <a:ln>
                          <a:noFill/>
                        </a:ln>
                        <a:solidFill>
                          <a:schemeClr val="tx1"/>
                        </a:solidFill>
                        <a:effectLst/>
                        <a:latin typeface="Tahoma" charset="0"/>
                      </a:endParaRPr>
                    </a:p>
                  </a:txBody>
                  <a:tcPr horzOverflow="overflow">
                    <a:solidFill>
                      <a:srgbClr val="FFFFFF"/>
                    </a:solidFill>
                  </a:tcPr>
                </a:tc>
                <a:tc>
                  <a:txBody>
                    <a:bodyPr/>
                    <a:lstStyle/>
                    <a:p>
                      <a:pPr marL="0" marR="0" lvl="0" indent="0" algn="l" defTabSz="914400" rtl="0" eaLnBrk="0" fontAlgn="base" latinLnBrk="0" hangingPunct="0">
                        <a:lnSpc>
                          <a:spcPct val="100000"/>
                        </a:lnSpc>
                        <a:spcBef>
                          <a:spcPct val="20000"/>
                        </a:spcBef>
                        <a:spcAft>
                          <a:spcPct val="0"/>
                        </a:spcAft>
                        <a:buClr>
                          <a:schemeClr val="folHlink"/>
                        </a:buClr>
                        <a:buSzTx/>
                        <a:buFontTx/>
                        <a:buNone/>
                        <a:tabLst/>
                      </a:pPr>
                      <a:r>
                        <a:rPr kumimoji="1" lang="en-US" sz="2000" u="none" strike="noStrike" cap="none" normalizeH="0" baseline="0" dirty="0" smtClean="0">
                          <a:ln>
                            <a:noFill/>
                          </a:ln>
                          <a:effectLst/>
                        </a:rPr>
                        <a:t>7/14/08</a:t>
                      </a:r>
                      <a:endParaRPr kumimoji="1" lang="en-US" sz="2000" b="1" i="0" u="none" strike="noStrike" cap="none" normalizeH="0" baseline="0" dirty="0" smtClean="0">
                        <a:ln>
                          <a:noFill/>
                        </a:ln>
                        <a:solidFill>
                          <a:schemeClr val="tx1"/>
                        </a:solidFill>
                        <a:effectLst/>
                        <a:latin typeface="Tahoma" charset="0"/>
                      </a:endParaRPr>
                    </a:p>
                  </a:txBody>
                  <a:tcPr horzOverflow="overflow">
                    <a:solidFill>
                      <a:srgbClr val="FFFFFF"/>
                    </a:solidFill>
                  </a:tcPr>
                </a:tc>
                <a:tc>
                  <a:txBody>
                    <a:bodyPr/>
                    <a:lstStyle/>
                    <a:p>
                      <a:pPr marL="0" marR="0" lvl="0" indent="0" algn="l" defTabSz="914400" rtl="0" eaLnBrk="0" fontAlgn="base" latinLnBrk="0" hangingPunct="0">
                        <a:lnSpc>
                          <a:spcPct val="100000"/>
                        </a:lnSpc>
                        <a:spcBef>
                          <a:spcPct val="20000"/>
                        </a:spcBef>
                        <a:spcAft>
                          <a:spcPct val="0"/>
                        </a:spcAft>
                        <a:buClr>
                          <a:schemeClr val="folHlink"/>
                        </a:buClr>
                        <a:buSzTx/>
                        <a:buFontTx/>
                        <a:buNone/>
                        <a:tabLst/>
                      </a:pPr>
                      <a:r>
                        <a:rPr kumimoji="1" lang="en-US" sz="2000" u="none" strike="noStrike" cap="none" normalizeH="0" baseline="0" dirty="0" smtClean="0">
                          <a:ln>
                            <a:noFill/>
                          </a:ln>
                          <a:effectLst/>
                        </a:rPr>
                        <a:t>12</a:t>
                      </a:r>
                      <a:endParaRPr kumimoji="1" lang="en-US" sz="2000" b="1" i="0" u="none" strike="noStrike" cap="none" normalizeH="0" baseline="0" dirty="0" smtClean="0">
                        <a:ln>
                          <a:noFill/>
                        </a:ln>
                        <a:solidFill>
                          <a:schemeClr val="tx1"/>
                        </a:solidFill>
                        <a:effectLst/>
                        <a:latin typeface="Tahoma" charset="0"/>
                      </a:endParaRPr>
                    </a:p>
                  </a:txBody>
                  <a:tcPr horzOverflow="overflow">
                    <a:solidFill>
                      <a:srgbClr val="FFFFFF"/>
                    </a:solidFill>
                  </a:tcPr>
                </a:tc>
                <a:extLst>
                  <a:ext uri="{0D108BD9-81ED-4DB2-BD59-A6C34878D82A}">
                    <a16:rowId xmlns:a16="http://schemas.microsoft.com/office/drawing/2014/main" val="10003"/>
                  </a:ext>
                </a:extLst>
              </a:tr>
              <a:tr h="394206">
                <a:tc>
                  <a:txBody>
                    <a:bodyPr/>
                    <a:lstStyle/>
                    <a:p>
                      <a:pPr marL="0" marR="0" lvl="0" indent="0" algn="l" defTabSz="914400" rtl="0" eaLnBrk="0" fontAlgn="base" latinLnBrk="0" hangingPunct="0">
                        <a:lnSpc>
                          <a:spcPct val="100000"/>
                        </a:lnSpc>
                        <a:spcBef>
                          <a:spcPct val="20000"/>
                        </a:spcBef>
                        <a:spcAft>
                          <a:spcPct val="0"/>
                        </a:spcAft>
                        <a:buClr>
                          <a:schemeClr val="folHlink"/>
                        </a:buClr>
                        <a:buSzTx/>
                        <a:buFontTx/>
                        <a:buNone/>
                        <a:tabLst/>
                      </a:pPr>
                      <a:r>
                        <a:rPr kumimoji="1" lang="en-US" sz="2000" u="none" strike="noStrike" cap="none" normalizeH="0" baseline="0" smtClean="0">
                          <a:ln>
                            <a:noFill/>
                          </a:ln>
                          <a:effectLst/>
                        </a:rPr>
                        <a:t>4</a:t>
                      </a:r>
                      <a:endParaRPr kumimoji="1" lang="en-US" sz="2000" b="1" i="0" u="none" strike="noStrike" cap="none" normalizeH="0" baseline="0" smtClean="0">
                        <a:ln>
                          <a:noFill/>
                        </a:ln>
                        <a:solidFill>
                          <a:schemeClr val="tx1"/>
                        </a:solidFill>
                        <a:effectLst/>
                        <a:latin typeface="Tahoma" charset="0"/>
                      </a:endParaRPr>
                    </a:p>
                  </a:txBody>
                  <a:tcPr horzOverflow="overflow">
                    <a:solidFill>
                      <a:srgbClr val="FFFFFF"/>
                    </a:solidFill>
                  </a:tcPr>
                </a:tc>
                <a:tc>
                  <a:txBody>
                    <a:bodyPr/>
                    <a:lstStyle/>
                    <a:p>
                      <a:pPr marL="0" marR="0" lvl="0" indent="0" algn="l" defTabSz="914400" rtl="0" eaLnBrk="0" fontAlgn="base" latinLnBrk="0" hangingPunct="0">
                        <a:lnSpc>
                          <a:spcPct val="100000"/>
                        </a:lnSpc>
                        <a:spcBef>
                          <a:spcPct val="20000"/>
                        </a:spcBef>
                        <a:spcAft>
                          <a:spcPct val="0"/>
                        </a:spcAft>
                        <a:buClr>
                          <a:schemeClr val="folHlink"/>
                        </a:buClr>
                        <a:buSzTx/>
                        <a:buFontTx/>
                        <a:buNone/>
                        <a:tabLst/>
                      </a:pPr>
                      <a:r>
                        <a:rPr kumimoji="1" lang="en-US" sz="2000" u="none" strike="noStrike" cap="none" normalizeH="0" baseline="0" dirty="0" smtClean="0">
                          <a:ln>
                            <a:noFill/>
                          </a:ln>
                          <a:effectLst/>
                        </a:rPr>
                        <a:t>7/15/08</a:t>
                      </a:r>
                      <a:endParaRPr kumimoji="1" lang="en-US" sz="2000" b="1" i="0" u="none" strike="noStrike" cap="none" normalizeH="0" baseline="0" dirty="0" smtClean="0">
                        <a:ln>
                          <a:noFill/>
                        </a:ln>
                        <a:solidFill>
                          <a:schemeClr val="tx1"/>
                        </a:solidFill>
                        <a:effectLst/>
                        <a:latin typeface="Tahoma" charset="0"/>
                      </a:endParaRPr>
                    </a:p>
                  </a:txBody>
                  <a:tcPr horzOverflow="overflow">
                    <a:solidFill>
                      <a:srgbClr val="FFFFFF"/>
                    </a:solidFill>
                  </a:tcPr>
                </a:tc>
                <a:tc>
                  <a:txBody>
                    <a:bodyPr/>
                    <a:lstStyle/>
                    <a:p>
                      <a:pPr marL="0" marR="0" lvl="0" indent="0" algn="l" defTabSz="914400" rtl="0" eaLnBrk="0" fontAlgn="base" latinLnBrk="0" hangingPunct="0">
                        <a:lnSpc>
                          <a:spcPct val="100000"/>
                        </a:lnSpc>
                        <a:spcBef>
                          <a:spcPct val="20000"/>
                        </a:spcBef>
                        <a:spcAft>
                          <a:spcPct val="0"/>
                        </a:spcAft>
                        <a:buClr>
                          <a:schemeClr val="folHlink"/>
                        </a:buClr>
                        <a:buSzTx/>
                        <a:buFontTx/>
                        <a:buNone/>
                        <a:tabLst/>
                      </a:pPr>
                      <a:r>
                        <a:rPr kumimoji="1" lang="en-US" sz="2000" u="none" strike="noStrike" cap="none" normalizeH="0" baseline="0" dirty="0" smtClean="0">
                          <a:ln>
                            <a:noFill/>
                          </a:ln>
                          <a:effectLst/>
                        </a:rPr>
                        <a:t>12</a:t>
                      </a:r>
                      <a:endParaRPr kumimoji="1" lang="en-US" sz="2000" b="1" i="0" u="none" strike="noStrike" cap="none" normalizeH="0" baseline="0" dirty="0" smtClean="0">
                        <a:ln>
                          <a:noFill/>
                        </a:ln>
                        <a:solidFill>
                          <a:schemeClr val="tx1"/>
                        </a:solidFill>
                        <a:effectLst/>
                        <a:latin typeface="Tahoma" charset="0"/>
                      </a:endParaRPr>
                    </a:p>
                  </a:txBody>
                  <a:tcPr horzOverflow="overflow">
                    <a:solidFill>
                      <a:srgbClr val="FFFFFF"/>
                    </a:solidFill>
                  </a:tcPr>
                </a:tc>
                <a:extLst>
                  <a:ext uri="{0D108BD9-81ED-4DB2-BD59-A6C34878D82A}">
                    <a16:rowId xmlns:a16="http://schemas.microsoft.com/office/drawing/2014/main" val="10004"/>
                  </a:ext>
                </a:extLst>
              </a:tr>
            </a:tbl>
          </a:graphicData>
        </a:graphic>
      </p:graphicFrame>
      <p:sp>
        <p:nvSpPr>
          <p:cNvPr id="13367" name="Rectangle 7"/>
          <p:cNvSpPr>
            <a:spLocks noChangeArrowheads="1"/>
          </p:cNvSpPr>
          <p:nvPr/>
        </p:nvSpPr>
        <p:spPr bwMode="auto">
          <a:xfrm>
            <a:off x="2362200" y="685800"/>
            <a:ext cx="1752600" cy="914400"/>
          </a:xfrm>
          <a:prstGeom prst="rect">
            <a:avLst/>
          </a:prstGeom>
          <a:solidFill>
            <a:srgbClr val="FFFFFF"/>
          </a:solidFill>
          <a:ln w="38100">
            <a:solidFill>
              <a:schemeClr val="bg2"/>
            </a:solidFill>
            <a:miter lim="800000"/>
            <a:headEnd/>
            <a:tailEnd/>
          </a:ln>
        </p:spPr>
        <p:txBody>
          <a:bodyPr wrap="none" anchor="ctr"/>
          <a:lstStyle/>
          <a:p>
            <a:pPr algn="ctr" eaLnBrk="0" hangingPunct="0"/>
            <a:r>
              <a:rPr lang="en-US" dirty="0">
                <a:solidFill>
                  <a:srgbClr val="C00000"/>
                </a:solidFill>
              </a:rPr>
              <a:t>Customer</a:t>
            </a:r>
          </a:p>
        </p:txBody>
      </p:sp>
      <p:sp>
        <p:nvSpPr>
          <p:cNvPr id="13368" name="Rectangle 9"/>
          <p:cNvSpPr>
            <a:spLocks noChangeArrowheads="1"/>
          </p:cNvSpPr>
          <p:nvPr/>
        </p:nvSpPr>
        <p:spPr bwMode="auto">
          <a:xfrm>
            <a:off x="6553200" y="762000"/>
            <a:ext cx="1752600" cy="914400"/>
          </a:xfrm>
          <a:prstGeom prst="rect">
            <a:avLst/>
          </a:prstGeom>
          <a:solidFill>
            <a:srgbClr val="FFFFFF"/>
          </a:solidFill>
          <a:ln w="38100">
            <a:solidFill>
              <a:schemeClr val="bg2"/>
            </a:solidFill>
            <a:miter lim="800000"/>
            <a:headEnd/>
            <a:tailEnd/>
          </a:ln>
        </p:spPr>
        <p:txBody>
          <a:bodyPr wrap="none" anchor="ctr"/>
          <a:lstStyle/>
          <a:p>
            <a:pPr algn="ctr" eaLnBrk="0" hangingPunct="0"/>
            <a:r>
              <a:rPr lang="en-US" dirty="0">
                <a:solidFill>
                  <a:srgbClr val="C00000"/>
                </a:solidFill>
              </a:rPr>
              <a:t>Order</a:t>
            </a:r>
          </a:p>
        </p:txBody>
      </p:sp>
      <p:cxnSp>
        <p:nvCxnSpPr>
          <p:cNvPr id="13369" name="Straight Connector 11"/>
          <p:cNvCxnSpPr>
            <a:cxnSpLocks noChangeShapeType="1"/>
            <a:stCxn id="13367" idx="3"/>
          </p:cNvCxnSpPr>
          <p:nvPr/>
        </p:nvCxnSpPr>
        <p:spPr bwMode="auto">
          <a:xfrm>
            <a:off x="4114800" y="1143000"/>
            <a:ext cx="2438400" cy="1588"/>
          </a:xfrm>
          <a:prstGeom prst="line">
            <a:avLst/>
          </a:prstGeom>
          <a:noFill/>
          <a:ln w="9525" algn="ctr">
            <a:solidFill>
              <a:schemeClr val="tx1"/>
            </a:solidFill>
            <a:round/>
            <a:headEnd/>
            <a:tailEnd/>
          </a:ln>
        </p:spPr>
      </p:cxnSp>
      <p:sp>
        <p:nvSpPr>
          <p:cNvPr id="13370" name="TextBox 12"/>
          <p:cNvSpPr txBox="1">
            <a:spLocks noChangeArrowheads="1"/>
          </p:cNvSpPr>
          <p:nvPr/>
        </p:nvSpPr>
        <p:spPr bwMode="auto">
          <a:xfrm>
            <a:off x="4267200" y="1138238"/>
            <a:ext cx="9525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Times New Roman" pitchFamily="18" charset="0"/>
              </a:defRPr>
            </a:lvl1pPr>
            <a:lvl2pPr marL="742950" indent="-285750" eaLnBrk="0" hangingPunct="0">
              <a:defRPr sz="2400">
                <a:solidFill>
                  <a:schemeClr val="tx1"/>
                </a:solidFill>
                <a:latin typeface="Times New Roman" pitchFamily="18" charset="0"/>
              </a:defRPr>
            </a:lvl2pPr>
            <a:lvl3pPr marL="1143000" indent="-228600" eaLnBrk="0" hangingPunct="0">
              <a:defRPr sz="2400">
                <a:solidFill>
                  <a:schemeClr val="tx1"/>
                </a:solidFill>
                <a:latin typeface="Times New Roman" pitchFamily="18" charset="0"/>
              </a:defRPr>
            </a:lvl3pPr>
            <a:lvl4pPr marL="1600200" indent="-228600" eaLnBrk="0" hangingPunct="0">
              <a:defRPr sz="2400">
                <a:solidFill>
                  <a:schemeClr val="tx1"/>
                </a:solidFill>
                <a:latin typeface="Times New Roman" pitchFamily="18" charset="0"/>
              </a:defRPr>
            </a:lvl4pPr>
            <a:lvl5pPr marL="2057400" indent="-228600" eaLnBrk="0" hangingPunct="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r>
              <a:rPr lang="en-US" dirty="0">
                <a:solidFill>
                  <a:srgbClr val="C00000"/>
                </a:solidFill>
              </a:rPr>
              <a:t>places</a:t>
            </a:r>
          </a:p>
        </p:txBody>
      </p:sp>
    </p:spTree>
    <p:extLst>
      <p:ext uri="{BB962C8B-B14F-4D97-AF65-F5344CB8AC3E}">
        <p14:creationId xmlns:p14="http://schemas.microsoft.com/office/powerpoint/2010/main" val="1052449935"/>
      </p:ext>
    </p:extLst>
  </p:cSld>
  <p:clrMapOvr>
    <a:masterClrMapping/>
  </p:clrMapOvr>
  <p:transition/>
  <p:timing>
    <p:tnLst>
      <p:par>
        <p:cTn id="1" dur="indefinite" restart="never" nodeType="tmRoot"/>
      </p:par>
    </p:tnLst>
  </p:timing>
  <p:extLst mod="1">
    <p:ext uri="{E180D4A7-C9FB-4DFB-919C-405C955672EB}">
      <p14:showEvtLst xmlns:p14="http://schemas.microsoft.com/office/powerpoint/2010/main">
        <p14:playEvt time="0" objId="2"/>
        <p14:stopEvt time="30574" objId="2"/>
      </p14:showEvtLst>
    </p:ext>
  </p:extLs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8157" y="668215"/>
            <a:ext cx="10056043" cy="1143000"/>
          </a:xfrm>
        </p:spPr>
        <p:txBody>
          <a:bodyPr>
            <a:normAutofit/>
          </a:bodyPr>
          <a:lstStyle/>
          <a:p>
            <a:pPr>
              <a:defRPr/>
            </a:pPr>
            <a:r>
              <a:rPr lang="en-US" sz="3600" dirty="0">
                <a:solidFill>
                  <a:srgbClr val="C00000"/>
                </a:solidFill>
              </a:rPr>
              <a:t>Customer number </a:t>
            </a:r>
            <a:r>
              <a:rPr lang="en-US" sz="3600" dirty="0"/>
              <a:t>is </a:t>
            </a:r>
            <a:r>
              <a:rPr lang="en-US" sz="3600" dirty="0"/>
              <a:t>called the </a:t>
            </a:r>
            <a:r>
              <a:rPr lang="en-US" sz="3600" b="1" i="1" dirty="0">
                <a:solidFill>
                  <a:srgbClr val="C00000"/>
                </a:solidFill>
              </a:rPr>
              <a:t>common</a:t>
            </a:r>
            <a:r>
              <a:rPr lang="en-US" sz="3600" dirty="0">
                <a:solidFill>
                  <a:srgbClr val="C00000"/>
                </a:solidFill>
              </a:rPr>
              <a:t> </a:t>
            </a:r>
            <a:r>
              <a:rPr lang="en-US" sz="3600" b="1" i="1" dirty="0">
                <a:solidFill>
                  <a:srgbClr val="C00000"/>
                </a:solidFill>
              </a:rPr>
              <a:t>field</a:t>
            </a:r>
            <a:r>
              <a:rPr lang="en-US" sz="3600" dirty="0">
                <a:solidFill>
                  <a:srgbClr val="92D050"/>
                </a:solidFill>
              </a:rPr>
              <a:t> </a:t>
            </a:r>
            <a:r>
              <a:rPr lang="en-US" sz="3600" dirty="0"/>
              <a:t>because it appears in both tables.</a:t>
            </a:r>
            <a:endParaRPr lang="en-US" sz="3600" dirty="0"/>
          </a:p>
        </p:txBody>
      </p:sp>
      <p:graphicFrame>
        <p:nvGraphicFramePr>
          <p:cNvPr id="3" name="Group 38"/>
          <p:cNvGraphicFramePr>
            <a:graphicFrameLocks/>
          </p:cNvGraphicFramePr>
          <p:nvPr/>
        </p:nvGraphicFramePr>
        <p:xfrm>
          <a:off x="1752601" y="2362200"/>
          <a:ext cx="4614863" cy="2286000"/>
        </p:xfrm>
        <a:graphic>
          <a:graphicData uri="http://schemas.openxmlformats.org/drawingml/2006/table">
            <a:tbl>
              <a:tblPr>
                <a:tableStyleId>{D7AC3CCA-C797-4891-BE02-D94E43425B78}</a:tableStyleId>
              </a:tblPr>
              <a:tblGrid>
                <a:gridCol w="1472005">
                  <a:extLst>
                    <a:ext uri="{9D8B030D-6E8A-4147-A177-3AD203B41FA5}">
                      <a16:colId xmlns:a16="http://schemas.microsoft.com/office/drawing/2014/main" val="20000"/>
                    </a:ext>
                  </a:extLst>
                </a:gridCol>
                <a:gridCol w="1549478">
                  <a:extLst>
                    <a:ext uri="{9D8B030D-6E8A-4147-A177-3AD203B41FA5}">
                      <a16:colId xmlns:a16="http://schemas.microsoft.com/office/drawing/2014/main" val="20001"/>
                    </a:ext>
                  </a:extLst>
                </a:gridCol>
                <a:gridCol w="1593380">
                  <a:extLst>
                    <a:ext uri="{9D8B030D-6E8A-4147-A177-3AD203B41FA5}">
                      <a16:colId xmlns:a16="http://schemas.microsoft.com/office/drawing/2014/main" val="20002"/>
                    </a:ext>
                  </a:extLst>
                </a:gridCol>
              </a:tblGrid>
              <a:tr h="393447">
                <a:tc>
                  <a:txBody>
                    <a:bodyPr/>
                    <a:lstStyle/>
                    <a:p>
                      <a:pPr marL="0" marR="0" lvl="0" indent="0" algn="l" defTabSz="914400" rtl="0" eaLnBrk="0" fontAlgn="base" latinLnBrk="0" hangingPunct="0">
                        <a:lnSpc>
                          <a:spcPct val="100000"/>
                        </a:lnSpc>
                        <a:spcBef>
                          <a:spcPct val="20000"/>
                        </a:spcBef>
                        <a:spcAft>
                          <a:spcPct val="0"/>
                        </a:spcAft>
                        <a:buClr>
                          <a:schemeClr val="folHlink"/>
                        </a:buClr>
                        <a:buSzTx/>
                        <a:buFontTx/>
                        <a:buNone/>
                        <a:tabLst/>
                      </a:pPr>
                      <a:r>
                        <a:rPr kumimoji="1" lang="en-US" sz="2000" u="none" strike="noStrike" cap="none" normalizeH="0" baseline="0" dirty="0" smtClean="0">
                          <a:ln>
                            <a:noFill/>
                          </a:ln>
                          <a:effectLst/>
                        </a:rPr>
                        <a:t>Customer number</a:t>
                      </a:r>
                      <a:endParaRPr kumimoji="1" lang="en-US" sz="2000" b="1" i="0" u="none" strike="noStrike" cap="none" normalizeH="0" baseline="0" dirty="0" smtClean="0">
                        <a:ln>
                          <a:noFill/>
                        </a:ln>
                        <a:solidFill>
                          <a:schemeClr val="tx1"/>
                        </a:solidFill>
                        <a:effectLst/>
                        <a:latin typeface="Tahoma" charset="0"/>
                      </a:endParaRPr>
                    </a:p>
                  </a:txBody>
                  <a:tcPr marL="91434" marR="91434" horzOverflow="overflow">
                    <a:solidFill>
                      <a:srgbClr val="FFFFFF"/>
                    </a:solidFill>
                  </a:tcPr>
                </a:tc>
                <a:tc>
                  <a:txBody>
                    <a:bodyPr/>
                    <a:lstStyle/>
                    <a:p>
                      <a:pPr marL="0" marR="0" lvl="0" indent="0" algn="l" defTabSz="914400" rtl="0" eaLnBrk="0" fontAlgn="base" latinLnBrk="0" hangingPunct="0">
                        <a:lnSpc>
                          <a:spcPct val="100000"/>
                        </a:lnSpc>
                        <a:spcBef>
                          <a:spcPct val="20000"/>
                        </a:spcBef>
                        <a:spcAft>
                          <a:spcPct val="0"/>
                        </a:spcAft>
                        <a:buClr>
                          <a:schemeClr val="folHlink"/>
                        </a:buClr>
                        <a:buSzTx/>
                        <a:buFontTx/>
                        <a:buNone/>
                        <a:tabLst/>
                      </a:pPr>
                      <a:r>
                        <a:rPr kumimoji="1" lang="en-US" sz="2000" u="none" strike="noStrike" cap="none" normalizeH="0" baseline="0" dirty="0" err="1" smtClean="0">
                          <a:ln>
                            <a:noFill/>
                          </a:ln>
                          <a:effectLst/>
                        </a:rPr>
                        <a:t>LastName</a:t>
                      </a:r>
                      <a:endParaRPr kumimoji="1" lang="en-US" sz="2000" b="1" i="0" u="none" strike="noStrike" cap="none" normalizeH="0" baseline="0" dirty="0" smtClean="0">
                        <a:ln>
                          <a:noFill/>
                        </a:ln>
                        <a:solidFill>
                          <a:schemeClr val="tx1"/>
                        </a:solidFill>
                        <a:effectLst/>
                        <a:latin typeface="Tahoma" charset="0"/>
                      </a:endParaRPr>
                    </a:p>
                  </a:txBody>
                  <a:tcPr marL="91434" marR="91434" horzOverflow="overflow">
                    <a:solidFill>
                      <a:srgbClr val="FFFFFF"/>
                    </a:solidFill>
                  </a:tcPr>
                </a:tc>
                <a:tc>
                  <a:txBody>
                    <a:bodyPr/>
                    <a:lstStyle/>
                    <a:p>
                      <a:pPr marL="0" marR="0" lvl="0" indent="0" algn="l" defTabSz="914400" rtl="0" eaLnBrk="0" fontAlgn="base" latinLnBrk="0" hangingPunct="0">
                        <a:lnSpc>
                          <a:spcPct val="100000"/>
                        </a:lnSpc>
                        <a:spcBef>
                          <a:spcPct val="20000"/>
                        </a:spcBef>
                        <a:spcAft>
                          <a:spcPct val="0"/>
                        </a:spcAft>
                        <a:buClr>
                          <a:schemeClr val="folHlink"/>
                        </a:buClr>
                        <a:buSzTx/>
                        <a:buFontTx/>
                        <a:buNone/>
                        <a:tabLst/>
                      </a:pPr>
                      <a:r>
                        <a:rPr kumimoji="1" lang="en-US" sz="2000" u="none" strike="noStrike" cap="none" normalizeH="0" baseline="0" dirty="0" err="1" smtClean="0">
                          <a:ln>
                            <a:noFill/>
                          </a:ln>
                          <a:effectLst/>
                        </a:rPr>
                        <a:t>FirstName</a:t>
                      </a:r>
                      <a:endParaRPr kumimoji="1" lang="en-US" sz="2000" b="1" i="0" u="none" strike="noStrike" cap="none" normalizeH="0" baseline="0" dirty="0" smtClean="0">
                        <a:ln>
                          <a:noFill/>
                        </a:ln>
                        <a:solidFill>
                          <a:schemeClr val="tx1"/>
                        </a:solidFill>
                        <a:effectLst/>
                        <a:latin typeface="Tahoma" charset="0"/>
                      </a:endParaRPr>
                    </a:p>
                  </a:txBody>
                  <a:tcPr marL="91434" marR="91434" horzOverflow="overflow">
                    <a:solidFill>
                      <a:srgbClr val="FFFFFF"/>
                    </a:solidFill>
                  </a:tcPr>
                </a:tc>
                <a:extLst>
                  <a:ext uri="{0D108BD9-81ED-4DB2-BD59-A6C34878D82A}">
                    <a16:rowId xmlns:a16="http://schemas.microsoft.com/office/drawing/2014/main" val="10000"/>
                  </a:ext>
                </a:extLst>
              </a:tr>
              <a:tr h="393447">
                <a:tc>
                  <a:txBody>
                    <a:bodyPr/>
                    <a:lstStyle/>
                    <a:p>
                      <a:pPr marL="0" marR="0" lvl="0" indent="0" algn="l" defTabSz="914400" rtl="0" eaLnBrk="0" fontAlgn="base" latinLnBrk="0" hangingPunct="0">
                        <a:lnSpc>
                          <a:spcPct val="100000"/>
                        </a:lnSpc>
                        <a:spcBef>
                          <a:spcPct val="20000"/>
                        </a:spcBef>
                        <a:spcAft>
                          <a:spcPct val="0"/>
                        </a:spcAft>
                        <a:buClr>
                          <a:schemeClr val="folHlink"/>
                        </a:buClr>
                        <a:buSzTx/>
                        <a:buFontTx/>
                        <a:buNone/>
                        <a:tabLst/>
                      </a:pPr>
                      <a:r>
                        <a:rPr kumimoji="1" lang="en-US" sz="2000" u="none" strike="noStrike" cap="none" normalizeH="0" baseline="0" dirty="0" smtClean="0">
                          <a:ln>
                            <a:noFill/>
                          </a:ln>
                          <a:effectLst/>
                        </a:rPr>
                        <a:t>12</a:t>
                      </a:r>
                      <a:endParaRPr kumimoji="1" lang="en-US" sz="2000" b="1" i="0" u="none" strike="noStrike" cap="none" normalizeH="0" baseline="0" dirty="0" smtClean="0">
                        <a:ln>
                          <a:noFill/>
                        </a:ln>
                        <a:solidFill>
                          <a:schemeClr val="tx1"/>
                        </a:solidFill>
                        <a:effectLst/>
                        <a:latin typeface="Tahoma" charset="0"/>
                      </a:endParaRPr>
                    </a:p>
                  </a:txBody>
                  <a:tcPr marL="91434" marR="91434" horzOverflow="overflow">
                    <a:solidFill>
                      <a:srgbClr val="FFFFFF"/>
                    </a:solidFill>
                  </a:tcPr>
                </a:tc>
                <a:tc>
                  <a:txBody>
                    <a:bodyPr/>
                    <a:lstStyle/>
                    <a:p>
                      <a:pPr marL="0" marR="0" lvl="0" indent="0" algn="l" defTabSz="914400" rtl="0" eaLnBrk="0" fontAlgn="base" latinLnBrk="0" hangingPunct="0">
                        <a:lnSpc>
                          <a:spcPct val="100000"/>
                        </a:lnSpc>
                        <a:spcBef>
                          <a:spcPct val="20000"/>
                        </a:spcBef>
                        <a:spcAft>
                          <a:spcPct val="0"/>
                        </a:spcAft>
                        <a:buClr>
                          <a:schemeClr val="folHlink"/>
                        </a:buClr>
                        <a:buSzTx/>
                        <a:buFontTx/>
                        <a:buNone/>
                        <a:tabLst/>
                      </a:pPr>
                      <a:r>
                        <a:rPr kumimoji="1" lang="en-US" sz="2000" u="none" strike="noStrike" cap="none" normalizeH="0" baseline="0" dirty="0" smtClean="0">
                          <a:ln>
                            <a:noFill/>
                          </a:ln>
                          <a:effectLst/>
                        </a:rPr>
                        <a:t>Archer</a:t>
                      </a:r>
                      <a:endParaRPr kumimoji="1" lang="en-US" sz="2000" b="1" i="0" u="none" strike="noStrike" cap="none" normalizeH="0" baseline="0" dirty="0" smtClean="0">
                        <a:ln>
                          <a:noFill/>
                        </a:ln>
                        <a:solidFill>
                          <a:schemeClr val="tx1"/>
                        </a:solidFill>
                        <a:effectLst/>
                        <a:latin typeface="Tahoma" charset="0"/>
                      </a:endParaRPr>
                    </a:p>
                  </a:txBody>
                  <a:tcPr marL="91434" marR="91434" horzOverflow="overflow">
                    <a:solidFill>
                      <a:srgbClr val="FFFFFF"/>
                    </a:solidFill>
                  </a:tcPr>
                </a:tc>
                <a:tc>
                  <a:txBody>
                    <a:bodyPr/>
                    <a:lstStyle/>
                    <a:p>
                      <a:pPr marL="0" marR="0" lvl="0" indent="0" algn="l" defTabSz="914400" rtl="0" eaLnBrk="0" fontAlgn="base" latinLnBrk="0" hangingPunct="0">
                        <a:lnSpc>
                          <a:spcPct val="100000"/>
                        </a:lnSpc>
                        <a:spcBef>
                          <a:spcPct val="20000"/>
                        </a:spcBef>
                        <a:spcAft>
                          <a:spcPct val="0"/>
                        </a:spcAft>
                        <a:buClr>
                          <a:schemeClr val="folHlink"/>
                        </a:buClr>
                        <a:buSzTx/>
                        <a:buFontTx/>
                        <a:buNone/>
                        <a:tabLst/>
                      </a:pPr>
                      <a:r>
                        <a:rPr kumimoji="1" lang="en-US" sz="2000" u="none" strike="noStrike" cap="none" normalizeH="0" baseline="0" dirty="0" smtClean="0">
                          <a:ln>
                            <a:noFill/>
                          </a:ln>
                          <a:effectLst/>
                        </a:rPr>
                        <a:t>Jeffrey</a:t>
                      </a:r>
                      <a:endParaRPr kumimoji="1" lang="en-US" sz="2000" b="1" i="0" u="none" strike="noStrike" cap="none" normalizeH="0" baseline="0" dirty="0" smtClean="0">
                        <a:ln>
                          <a:noFill/>
                        </a:ln>
                        <a:solidFill>
                          <a:schemeClr val="tx1"/>
                        </a:solidFill>
                        <a:effectLst/>
                        <a:latin typeface="Tahoma" charset="0"/>
                      </a:endParaRPr>
                    </a:p>
                  </a:txBody>
                  <a:tcPr marL="91434" marR="91434" horzOverflow="overflow">
                    <a:solidFill>
                      <a:srgbClr val="FFFFFF"/>
                    </a:solidFill>
                  </a:tcPr>
                </a:tc>
                <a:extLst>
                  <a:ext uri="{0D108BD9-81ED-4DB2-BD59-A6C34878D82A}">
                    <a16:rowId xmlns:a16="http://schemas.microsoft.com/office/drawing/2014/main" val="10001"/>
                  </a:ext>
                </a:extLst>
              </a:tr>
              <a:tr h="394206">
                <a:tc>
                  <a:txBody>
                    <a:bodyPr/>
                    <a:lstStyle/>
                    <a:p>
                      <a:pPr marL="0" marR="0" lvl="0" indent="0" algn="l" defTabSz="914400" rtl="0" eaLnBrk="0" fontAlgn="base" latinLnBrk="0" hangingPunct="0">
                        <a:lnSpc>
                          <a:spcPct val="100000"/>
                        </a:lnSpc>
                        <a:spcBef>
                          <a:spcPct val="20000"/>
                        </a:spcBef>
                        <a:spcAft>
                          <a:spcPct val="0"/>
                        </a:spcAft>
                        <a:buClr>
                          <a:schemeClr val="folHlink"/>
                        </a:buClr>
                        <a:buSzTx/>
                        <a:buFontTx/>
                        <a:buNone/>
                        <a:tabLst/>
                      </a:pPr>
                      <a:r>
                        <a:rPr kumimoji="1" lang="en-US" sz="2000" u="none" strike="noStrike" cap="none" normalizeH="0" baseline="0" dirty="0" smtClean="0">
                          <a:ln>
                            <a:noFill/>
                          </a:ln>
                          <a:effectLst/>
                        </a:rPr>
                        <a:t>25</a:t>
                      </a:r>
                      <a:endParaRPr kumimoji="1" lang="en-US" sz="2000" b="1" i="0" u="none" strike="noStrike" cap="none" normalizeH="0" baseline="0" dirty="0" smtClean="0">
                        <a:ln>
                          <a:noFill/>
                        </a:ln>
                        <a:solidFill>
                          <a:schemeClr val="tx1"/>
                        </a:solidFill>
                        <a:effectLst/>
                        <a:latin typeface="Tahoma" charset="0"/>
                      </a:endParaRPr>
                    </a:p>
                  </a:txBody>
                  <a:tcPr marL="91434" marR="91434" horzOverflow="overflow">
                    <a:solidFill>
                      <a:srgbClr val="FFFFFF"/>
                    </a:solidFill>
                  </a:tcPr>
                </a:tc>
                <a:tc>
                  <a:txBody>
                    <a:bodyPr/>
                    <a:lstStyle/>
                    <a:p>
                      <a:pPr marL="0" marR="0" lvl="0" indent="0" algn="l" defTabSz="914400" rtl="0" eaLnBrk="0" fontAlgn="base" latinLnBrk="0" hangingPunct="0">
                        <a:lnSpc>
                          <a:spcPct val="100000"/>
                        </a:lnSpc>
                        <a:spcBef>
                          <a:spcPct val="20000"/>
                        </a:spcBef>
                        <a:spcAft>
                          <a:spcPct val="0"/>
                        </a:spcAft>
                        <a:buClr>
                          <a:schemeClr val="folHlink"/>
                        </a:buClr>
                        <a:buSzTx/>
                        <a:buFontTx/>
                        <a:buNone/>
                        <a:tabLst/>
                      </a:pPr>
                      <a:r>
                        <a:rPr kumimoji="1" lang="en-US" sz="2000" u="none" strike="noStrike" cap="none" normalizeH="0" baseline="0" dirty="0" smtClean="0">
                          <a:ln>
                            <a:noFill/>
                          </a:ln>
                          <a:effectLst/>
                        </a:rPr>
                        <a:t>Clarke</a:t>
                      </a:r>
                      <a:endParaRPr kumimoji="1" lang="en-US" sz="2000" b="1" i="0" u="none" strike="noStrike" cap="none" normalizeH="0" baseline="0" dirty="0" smtClean="0">
                        <a:ln>
                          <a:noFill/>
                        </a:ln>
                        <a:solidFill>
                          <a:schemeClr val="tx1"/>
                        </a:solidFill>
                        <a:effectLst/>
                        <a:latin typeface="Tahoma" charset="0"/>
                      </a:endParaRPr>
                    </a:p>
                  </a:txBody>
                  <a:tcPr marL="91434" marR="91434" horzOverflow="overflow">
                    <a:solidFill>
                      <a:srgbClr val="FFFFFF"/>
                    </a:solidFill>
                  </a:tcPr>
                </a:tc>
                <a:tc>
                  <a:txBody>
                    <a:bodyPr/>
                    <a:lstStyle/>
                    <a:p>
                      <a:pPr marL="0" marR="0" lvl="0" indent="0" algn="l" defTabSz="914400" rtl="0" eaLnBrk="0" fontAlgn="base" latinLnBrk="0" hangingPunct="0">
                        <a:lnSpc>
                          <a:spcPct val="100000"/>
                        </a:lnSpc>
                        <a:spcBef>
                          <a:spcPct val="20000"/>
                        </a:spcBef>
                        <a:spcAft>
                          <a:spcPct val="0"/>
                        </a:spcAft>
                        <a:buClr>
                          <a:schemeClr val="folHlink"/>
                        </a:buClr>
                        <a:buSzTx/>
                        <a:buFontTx/>
                        <a:buNone/>
                        <a:tabLst/>
                      </a:pPr>
                      <a:r>
                        <a:rPr kumimoji="1" lang="en-US" sz="2000" u="none" strike="noStrike" cap="none" normalizeH="0" baseline="0" dirty="0" smtClean="0">
                          <a:ln>
                            <a:noFill/>
                          </a:ln>
                          <a:effectLst/>
                        </a:rPr>
                        <a:t>Martha</a:t>
                      </a:r>
                      <a:endParaRPr kumimoji="1" lang="en-US" sz="2000" b="1" i="0" u="none" strike="noStrike" cap="none" normalizeH="0" baseline="0" dirty="0" smtClean="0">
                        <a:ln>
                          <a:noFill/>
                        </a:ln>
                        <a:solidFill>
                          <a:schemeClr val="tx1"/>
                        </a:solidFill>
                        <a:effectLst/>
                        <a:latin typeface="Tahoma" charset="0"/>
                      </a:endParaRPr>
                    </a:p>
                  </a:txBody>
                  <a:tcPr marL="91434" marR="91434" horzOverflow="overflow">
                    <a:solidFill>
                      <a:srgbClr val="FFFFFF"/>
                    </a:solidFill>
                  </a:tcPr>
                </a:tc>
                <a:extLst>
                  <a:ext uri="{0D108BD9-81ED-4DB2-BD59-A6C34878D82A}">
                    <a16:rowId xmlns:a16="http://schemas.microsoft.com/office/drawing/2014/main" val="10002"/>
                  </a:ext>
                </a:extLst>
              </a:tr>
              <a:tr h="393447">
                <a:tc>
                  <a:txBody>
                    <a:bodyPr/>
                    <a:lstStyle/>
                    <a:p>
                      <a:pPr marL="0" marR="0" lvl="0" indent="0" algn="l" defTabSz="914400" rtl="0" eaLnBrk="0" fontAlgn="base" latinLnBrk="0" hangingPunct="0">
                        <a:lnSpc>
                          <a:spcPct val="100000"/>
                        </a:lnSpc>
                        <a:spcBef>
                          <a:spcPct val="20000"/>
                        </a:spcBef>
                        <a:spcAft>
                          <a:spcPct val="0"/>
                        </a:spcAft>
                        <a:buClr>
                          <a:schemeClr val="folHlink"/>
                        </a:buClr>
                        <a:buSzTx/>
                        <a:buFontTx/>
                        <a:buNone/>
                        <a:tabLst/>
                      </a:pPr>
                      <a:r>
                        <a:rPr kumimoji="1" lang="en-US" sz="2000" u="none" strike="noStrike" cap="none" normalizeH="0" baseline="0" dirty="0" smtClean="0">
                          <a:ln>
                            <a:noFill/>
                          </a:ln>
                          <a:effectLst/>
                        </a:rPr>
                        <a:t>30</a:t>
                      </a:r>
                      <a:endParaRPr kumimoji="1" lang="en-US" sz="2000" b="1" i="0" u="none" strike="noStrike" cap="none" normalizeH="0" baseline="0" dirty="0" smtClean="0">
                        <a:ln>
                          <a:noFill/>
                        </a:ln>
                        <a:solidFill>
                          <a:schemeClr val="tx1"/>
                        </a:solidFill>
                        <a:effectLst/>
                        <a:latin typeface="Tahoma" charset="0"/>
                      </a:endParaRPr>
                    </a:p>
                  </a:txBody>
                  <a:tcPr marL="91434" marR="91434" horzOverflow="overflow">
                    <a:solidFill>
                      <a:srgbClr val="FFFFFF"/>
                    </a:solidFill>
                  </a:tcPr>
                </a:tc>
                <a:tc>
                  <a:txBody>
                    <a:bodyPr/>
                    <a:lstStyle/>
                    <a:p>
                      <a:pPr marL="0" marR="0" lvl="0" indent="0" algn="l" defTabSz="914400" rtl="0" eaLnBrk="0" fontAlgn="base" latinLnBrk="0" hangingPunct="0">
                        <a:lnSpc>
                          <a:spcPct val="100000"/>
                        </a:lnSpc>
                        <a:spcBef>
                          <a:spcPct val="20000"/>
                        </a:spcBef>
                        <a:spcAft>
                          <a:spcPct val="0"/>
                        </a:spcAft>
                        <a:buClr>
                          <a:schemeClr val="folHlink"/>
                        </a:buClr>
                        <a:buSzTx/>
                        <a:buFontTx/>
                        <a:buNone/>
                        <a:tabLst/>
                      </a:pPr>
                      <a:r>
                        <a:rPr kumimoji="1" lang="en-US" sz="2000" u="none" strike="noStrike" cap="none" normalizeH="0" baseline="0" dirty="0" smtClean="0">
                          <a:ln>
                            <a:noFill/>
                          </a:ln>
                          <a:effectLst/>
                        </a:rPr>
                        <a:t>Owen</a:t>
                      </a:r>
                      <a:endParaRPr kumimoji="1" lang="en-US" sz="2000" b="1" i="0" u="none" strike="noStrike" cap="none" normalizeH="0" baseline="0" dirty="0" smtClean="0">
                        <a:ln>
                          <a:noFill/>
                        </a:ln>
                        <a:solidFill>
                          <a:schemeClr val="tx1"/>
                        </a:solidFill>
                        <a:effectLst/>
                        <a:latin typeface="Tahoma" charset="0"/>
                      </a:endParaRPr>
                    </a:p>
                  </a:txBody>
                  <a:tcPr marL="91434" marR="91434" horzOverflow="overflow">
                    <a:solidFill>
                      <a:srgbClr val="FFFFFF"/>
                    </a:solidFill>
                  </a:tcPr>
                </a:tc>
                <a:tc>
                  <a:txBody>
                    <a:bodyPr/>
                    <a:lstStyle/>
                    <a:p>
                      <a:pPr marL="0" marR="0" lvl="0" indent="0" algn="l" defTabSz="914400" rtl="0" eaLnBrk="0" fontAlgn="base" latinLnBrk="0" hangingPunct="0">
                        <a:lnSpc>
                          <a:spcPct val="100000"/>
                        </a:lnSpc>
                        <a:spcBef>
                          <a:spcPct val="20000"/>
                        </a:spcBef>
                        <a:spcAft>
                          <a:spcPct val="0"/>
                        </a:spcAft>
                        <a:buClr>
                          <a:schemeClr val="folHlink"/>
                        </a:buClr>
                        <a:buSzTx/>
                        <a:buFontTx/>
                        <a:buNone/>
                        <a:tabLst/>
                      </a:pPr>
                      <a:r>
                        <a:rPr kumimoji="1" lang="en-US" sz="2000" u="none" strike="noStrike" cap="none" normalizeH="0" baseline="0" dirty="0" smtClean="0">
                          <a:ln>
                            <a:noFill/>
                          </a:ln>
                          <a:effectLst/>
                        </a:rPr>
                        <a:t>Hayes</a:t>
                      </a:r>
                      <a:endParaRPr kumimoji="1" lang="en-US" sz="2000" b="1" i="0" u="none" strike="noStrike" cap="none" normalizeH="0" baseline="0" dirty="0" smtClean="0">
                        <a:ln>
                          <a:noFill/>
                        </a:ln>
                        <a:solidFill>
                          <a:schemeClr val="tx1"/>
                        </a:solidFill>
                        <a:effectLst/>
                        <a:latin typeface="Tahoma" charset="0"/>
                      </a:endParaRPr>
                    </a:p>
                  </a:txBody>
                  <a:tcPr marL="91434" marR="91434" horzOverflow="overflow">
                    <a:solidFill>
                      <a:srgbClr val="FFFFFF"/>
                    </a:solidFill>
                  </a:tcPr>
                </a:tc>
                <a:extLst>
                  <a:ext uri="{0D108BD9-81ED-4DB2-BD59-A6C34878D82A}">
                    <a16:rowId xmlns:a16="http://schemas.microsoft.com/office/drawing/2014/main" val="10003"/>
                  </a:ext>
                </a:extLst>
              </a:tr>
              <a:tr h="394206">
                <a:tc>
                  <a:txBody>
                    <a:bodyPr/>
                    <a:lstStyle/>
                    <a:p>
                      <a:pPr marL="0" marR="0" lvl="0" indent="0" algn="l" defTabSz="914400" rtl="0" eaLnBrk="0" fontAlgn="base" latinLnBrk="0" hangingPunct="0">
                        <a:lnSpc>
                          <a:spcPct val="100000"/>
                        </a:lnSpc>
                        <a:spcBef>
                          <a:spcPct val="20000"/>
                        </a:spcBef>
                        <a:spcAft>
                          <a:spcPct val="0"/>
                        </a:spcAft>
                        <a:buClr>
                          <a:schemeClr val="folHlink"/>
                        </a:buClr>
                        <a:buSzTx/>
                        <a:buFontTx/>
                        <a:buNone/>
                        <a:tabLst/>
                      </a:pPr>
                      <a:r>
                        <a:rPr kumimoji="1" lang="en-US" sz="2000" u="none" strike="noStrike" cap="none" normalizeH="0" baseline="0" dirty="0" smtClean="0">
                          <a:ln>
                            <a:noFill/>
                          </a:ln>
                          <a:effectLst/>
                        </a:rPr>
                        <a:t>47</a:t>
                      </a:r>
                      <a:endParaRPr kumimoji="1" lang="en-US" sz="2000" b="1" i="0" u="none" strike="noStrike" cap="none" normalizeH="0" baseline="0" dirty="0" smtClean="0">
                        <a:ln>
                          <a:noFill/>
                        </a:ln>
                        <a:solidFill>
                          <a:schemeClr val="tx1"/>
                        </a:solidFill>
                        <a:effectLst/>
                        <a:latin typeface="Tahoma" charset="0"/>
                      </a:endParaRPr>
                    </a:p>
                  </a:txBody>
                  <a:tcPr marL="91434" marR="91434" horzOverflow="overflow">
                    <a:solidFill>
                      <a:srgbClr val="FFFFFF"/>
                    </a:solidFill>
                  </a:tcPr>
                </a:tc>
                <a:tc>
                  <a:txBody>
                    <a:bodyPr/>
                    <a:lstStyle/>
                    <a:p>
                      <a:pPr marL="0" marR="0" lvl="0" indent="0" algn="l" defTabSz="914400" rtl="0" eaLnBrk="0" fontAlgn="base" latinLnBrk="0" hangingPunct="0">
                        <a:lnSpc>
                          <a:spcPct val="100000"/>
                        </a:lnSpc>
                        <a:spcBef>
                          <a:spcPct val="20000"/>
                        </a:spcBef>
                        <a:spcAft>
                          <a:spcPct val="0"/>
                        </a:spcAft>
                        <a:buClr>
                          <a:schemeClr val="folHlink"/>
                        </a:buClr>
                        <a:buSzTx/>
                        <a:buFontTx/>
                        <a:buNone/>
                        <a:tabLst/>
                      </a:pPr>
                      <a:r>
                        <a:rPr kumimoji="1" lang="en-US" sz="2000" u="none" strike="noStrike" cap="none" normalizeH="0" baseline="0" dirty="0" smtClean="0">
                          <a:ln>
                            <a:noFill/>
                          </a:ln>
                          <a:effectLst/>
                        </a:rPr>
                        <a:t>Parker</a:t>
                      </a:r>
                      <a:endParaRPr kumimoji="1" lang="en-US" sz="2000" b="1" i="0" u="none" strike="noStrike" cap="none" normalizeH="0" baseline="0" dirty="0" smtClean="0">
                        <a:ln>
                          <a:noFill/>
                        </a:ln>
                        <a:solidFill>
                          <a:schemeClr val="tx1"/>
                        </a:solidFill>
                        <a:effectLst/>
                        <a:latin typeface="Tahoma" charset="0"/>
                      </a:endParaRPr>
                    </a:p>
                  </a:txBody>
                  <a:tcPr marL="91434" marR="91434" horzOverflow="overflow">
                    <a:solidFill>
                      <a:srgbClr val="FFFFFF"/>
                    </a:solidFill>
                  </a:tcPr>
                </a:tc>
                <a:tc>
                  <a:txBody>
                    <a:bodyPr/>
                    <a:lstStyle/>
                    <a:p>
                      <a:pPr marL="0" marR="0" lvl="0" indent="0" algn="l" defTabSz="914400" rtl="0" eaLnBrk="0" fontAlgn="base" latinLnBrk="0" hangingPunct="0">
                        <a:lnSpc>
                          <a:spcPct val="100000"/>
                        </a:lnSpc>
                        <a:spcBef>
                          <a:spcPct val="20000"/>
                        </a:spcBef>
                        <a:spcAft>
                          <a:spcPct val="0"/>
                        </a:spcAft>
                        <a:buClr>
                          <a:schemeClr val="folHlink"/>
                        </a:buClr>
                        <a:buSzTx/>
                        <a:buFontTx/>
                        <a:buNone/>
                        <a:tabLst/>
                      </a:pPr>
                      <a:r>
                        <a:rPr kumimoji="1" lang="en-US" sz="2000" u="none" strike="noStrike" cap="none" normalizeH="0" baseline="0" dirty="0" smtClean="0">
                          <a:ln>
                            <a:noFill/>
                          </a:ln>
                          <a:effectLst/>
                        </a:rPr>
                        <a:t>Stephen</a:t>
                      </a:r>
                      <a:endParaRPr kumimoji="1" lang="en-US" sz="2000" b="1" i="0" u="none" strike="noStrike" cap="none" normalizeH="0" baseline="0" dirty="0" smtClean="0">
                        <a:ln>
                          <a:noFill/>
                        </a:ln>
                        <a:solidFill>
                          <a:schemeClr val="tx1"/>
                        </a:solidFill>
                        <a:effectLst/>
                        <a:latin typeface="Tahoma" charset="0"/>
                      </a:endParaRPr>
                    </a:p>
                  </a:txBody>
                  <a:tcPr marL="91434" marR="91434" horzOverflow="overflow">
                    <a:solidFill>
                      <a:srgbClr val="FFFFFF"/>
                    </a:solidFill>
                  </a:tcPr>
                </a:tc>
                <a:extLst>
                  <a:ext uri="{0D108BD9-81ED-4DB2-BD59-A6C34878D82A}">
                    <a16:rowId xmlns:a16="http://schemas.microsoft.com/office/drawing/2014/main" val="10004"/>
                  </a:ext>
                </a:extLst>
              </a:tr>
            </a:tbl>
          </a:graphicData>
        </a:graphic>
      </p:graphicFrame>
      <p:graphicFrame>
        <p:nvGraphicFramePr>
          <p:cNvPr id="5" name="Group 38"/>
          <p:cNvGraphicFramePr>
            <a:graphicFrameLocks/>
          </p:cNvGraphicFramePr>
          <p:nvPr>
            <p:extLst/>
          </p:nvPr>
        </p:nvGraphicFramePr>
        <p:xfrm>
          <a:off x="6477000" y="3962400"/>
          <a:ext cx="4038600" cy="2286000"/>
        </p:xfrm>
        <a:graphic>
          <a:graphicData uri="http://schemas.openxmlformats.org/drawingml/2006/table">
            <a:tbl>
              <a:tblPr>
                <a:tableStyleId>{D7AC3CCA-C797-4891-BE02-D94E43425B78}</a:tableStyleId>
              </a:tblPr>
              <a:tblGrid>
                <a:gridCol w="1219200">
                  <a:extLst>
                    <a:ext uri="{9D8B030D-6E8A-4147-A177-3AD203B41FA5}">
                      <a16:colId xmlns:a16="http://schemas.microsoft.com/office/drawing/2014/main" val="20000"/>
                    </a:ext>
                  </a:extLst>
                </a:gridCol>
                <a:gridCol w="1371600">
                  <a:extLst>
                    <a:ext uri="{9D8B030D-6E8A-4147-A177-3AD203B41FA5}">
                      <a16:colId xmlns:a16="http://schemas.microsoft.com/office/drawing/2014/main" val="20001"/>
                    </a:ext>
                  </a:extLst>
                </a:gridCol>
                <a:gridCol w="1447800">
                  <a:extLst>
                    <a:ext uri="{9D8B030D-6E8A-4147-A177-3AD203B41FA5}">
                      <a16:colId xmlns:a16="http://schemas.microsoft.com/office/drawing/2014/main" val="20002"/>
                    </a:ext>
                  </a:extLst>
                </a:gridCol>
              </a:tblGrid>
              <a:tr h="393447">
                <a:tc>
                  <a:txBody>
                    <a:bodyPr/>
                    <a:lstStyle/>
                    <a:p>
                      <a:pPr marL="0" marR="0" lvl="0" indent="0" algn="l" defTabSz="914400" rtl="0" eaLnBrk="0" fontAlgn="base" latinLnBrk="0" hangingPunct="0">
                        <a:lnSpc>
                          <a:spcPct val="100000"/>
                        </a:lnSpc>
                        <a:spcBef>
                          <a:spcPct val="20000"/>
                        </a:spcBef>
                        <a:spcAft>
                          <a:spcPct val="0"/>
                        </a:spcAft>
                        <a:buClr>
                          <a:schemeClr val="folHlink"/>
                        </a:buClr>
                        <a:buSzTx/>
                        <a:buFontTx/>
                        <a:buNone/>
                        <a:tabLst/>
                      </a:pPr>
                      <a:r>
                        <a:rPr kumimoji="1" lang="en-US" sz="2000" u="none" strike="noStrike" cap="none" normalizeH="0" baseline="0" dirty="0" smtClean="0">
                          <a:ln>
                            <a:noFill/>
                          </a:ln>
                          <a:effectLst/>
                        </a:rPr>
                        <a:t>Order number</a:t>
                      </a:r>
                      <a:endParaRPr kumimoji="1" lang="en-US" sz="2000" b="1" i="0" u="none" strike="noStrike" cap="none" normalizeH="0" baseline="0" dirty="0" smtClean="0">
                        <a:ln>
                          <a:noFill/>
                        </a:ln>
                        <a:solidFill>
                          <a:schemeClr val="tx1"/>
                        </a:solidFill>
                        <a:effectLst/>
                        <a:latin typeface="Tahoma" charset="0"/>
                      </a:endParaRPr>
                    </a:p>
                  </a:txBody>
                  <a:tcPr horzOverflow="overflow">
                    <a:solidFill>
                      <a:srgbClr val="FFFFFF"/>
                    </a:solidFill>
                  </a:tcPr>
                </a:tc>
                <a:tc>
                  <a:txBody>
                    <a:bodyPr/>
                    <a:lstStyle/>
                    <a:p>
                      <a:pPr marL="0" marR="0" lvl="0" indent="0" algn="l" defTabSz="914400" rtl="0" eaLnBrk="0" fontAlgn="base" latinLnBrk="0" hangingPunct="0">
                        <a:lnSpc>
                          <a:spcPct val="100000"/>
                        </a:lnSpc>
                        <a:spcBef>
                          <a:spcPct val="20000"/>
                        </a:spcBef>
                        <a:spcAft>
                          <a:spcPct val="0"/>
                        </a:spcAft>
                        <a:buClr>
                          <a:schemeClr val="folHlink"/>
                        </a:buClr>
                        <a:buSzTx/>
                        <a:buFontTx/>
                        <a:buNone/>
                        <a:tabLst/>
                      </a:pPr>
                      <a:r>
                        <a:rPr kumimoji="1" lang="en-US" sz="2000" u="none" strike="noStrike" cap="none" normalizeH="0" baseline="0" dirty="0" smtClean="0">
                          <a:ln>
                            <a:noFill/>
                          </a:ln>
                          <a:effectLst/>
                        </a:rPr>
                        <a:t>Date</a:t>
                      </a:r>
                      <a:endParaRPr kumimoji="1" lang="en-US" sz="2000" b="1" i="0" u="none" strike="noStrike" cap="none" normalizeH="0" baseline="0" dirty="0" smtClean="0">
                        <a:ln>
                          <a:noFill/>
                        </a:ln>
                        <a:solidFill>
                          <a:schemeClr val="tx1"/>
                        </a:solidFill>
                        <a:effectLst/>
                        <a:latin typeface="Tahoma" charset="0"/>
                      </a:endParaRPr>
                    </a:p>
                  </a:txBody>
                  <a:tcPr horzOverflow="overflow">
                    <a:solidFill>
                      <a:srgbClr val="FFFFFF"/>
                    </a:solidFill>
                  </a:tcPr>
                </a:tc>
                <a:tc>
                  <a:txBody>
                    <a:bodyPr/>
                    <a:lstStyle/>
                    <a:p>
                      <a:pPr marL="0" marR="0" lvl="0" indent="0" algn="l" defTabSz="914400" rtl="0" eaLnBrk="0" fontAlgn="base" latinLnBrk="0" hangingPunct="0">
                        <a:lnSpc>
                          <a:spcPct val="100000"/>
                        </a:lnSpc>
                        <a:spcBef>
                          <a:spcPct val="20000"/>
                        </a:spcBef>
                        <a:spcAft>
                          <a:spcPct val="0"/>
                        </a:spcAft>
                        <a:buClr>
                          <a:schemeClr val="folHlink"/>
                        </a:buClr>
                        <a:buSzTx/>
                        <a:buFontTx/>
                        <a:buNone/>
                        <a:tabLst/>
                      </a:pPr>
                      <a:r>
                        <a:rPr kumimoji="1" lang="en-US" sz="2000" u="none" strike="noStrike" cap="none" normalizeH="0" baseline="0" dirty="0" smtClean="0">
                          <a:ln>
                            <a:noFill/>
                          </a:ln>
                          <a:effectLst/>
                        </a:rPr>
                        <a:t>Customer number</a:t>
                      </a:r>
                      <a:endParaRPr kumimoji="1" lang="en-US" sz="2000" b="1" i="0" u="none" strike="noStrike" cap="none" normalizeH="0" baseline="0" dirty="0" smtClean="0">
                        <a:ln>
                          <a:noFill/>
                        </a:ln>
                        <a:solidFill>
                          <a:schemeClr val="tx1"/>
                        </a:solidFill>
                        <a:effectLst/>
                        <a:latin typeface="Tahoma" charset="0"/>
                      </a:endParaRPr>
                    </a:p>
                  </a:txBody>
                  <a:tcPr horzOverflow="overflow">
                    <a:solidFill>
                      <a:srgbClr val="FFFFFF"/>
                    </a:solidFill>
                  </a:tcPr>
                </a:tc>
                <a:extLst>
                  <a:ext uri="{0D108BD9-81ED-4DB2-BD59-A6C34878D82A}">
                    <a16:rowId xmlns:a16="http://schemas.microsoft.com/office/drawing/2014/main" val="10000"/>
                  </a:ext>
                </a:extLst>
              </a:tr>
              <a:tr h="393447">
                <a:tc>
                  <a:txBody>
                    <a:bodyPr/>
                    <a:lstStyle/>
                    <a:p>
                      <a:pPr marL="0" marR="0" lvl="0" indent="0" algn="l" defTabSz="914400" rtl="0" eaLnBrk="0" fontAlgn="base" latinLnBrk="0" hangingPunct="0">
                        <a:lnSpc>
                          <a:spcPct val="100000"/>
                        </a:lnSpc>
                        <a:spcBef>
                          <a:spcPct val="20000"/>
                        </a:spcBef>
                        <a:spcAft>
                          <a:spcPct val="0"/>
                        </a:spcAft>
                        <a:buClr>
                          <a:schemeClr val="folHlink"/>
                        </a:buClr>
                        <a:buSzTx/>
                        <a:buFontTx/>
                        <a:buNone/>
                        <a:tabLst/>
                      </a:pPr>
                      <a:r>
                        <a:rPr kumimoji="1" lang="en-US" sz="2000" u="none" strike="noStrike" cap="none" normalizeH="0" baseline="0" dirty="0" smtClean="0">
                          <a:ln>
                            <a:noFill/>
                          </a:ln>
                          <a:effectLst/>
                        </a:rPr>
                        <a:t>1</a:t>
                      </a:r>
                      <a:endParaRPr kumimoji="1" lang="en-US" sz="2000" b="1" i="0" u="none" strike="noStrike" cap="none" normalizeH="0" baseline="0" dirty="0" smtClean="0">
                        <a:ln>
                          <a:noFill/>
                        </a:ln>
                        <a:solidFill>
                          <a:schemeClr val="tx1"/>
                        </a:solidFill>
                        <a:effectLst/>
                        <a:latin typeface="Tahoma" charset="0"/>
                      </a:endParaRPr>
                    </a:p>
                  </a:txBody>
                  <a:tcPr horzOverflow="overflow">
                    <a:solidFill>
                      <a:srgbClr val="FFFFFF"/>
                    </a:solidFill>
                  </a:tcPr>
                </a:tc>
                <a:tc>
                  <a:txBody>
                    <a:bodyPr/>
                    <a:lstStyle/>
                    <a:p>
                      <a:pPr marL="0" marR="0" lvl="0" indent="0" algn="l" defTabSz="914400" rtl="0" eaLnBrk="0" fontAlgn="base" latinLnBrk="0" hangingPunct="0">
                        <a:lnSpc>
                          <a:spcPct val="100000"/>
                        </a:lnSpc>
                        <a:spcBef>
                          <a:spcPct val="20000"/>
                        </a:spcBef>
                        <a:spcAft>
                          <a:spcPct val="0"/>
                        </a:spcAft>
                        <a:buClr>
                          <a:schemeClr val="folHlink"/>
                        </a:buClr>
                        <a:buSzTx/>
                        <a:buFontTx/>
                        <a:buNone/>
                        <a:tabLst/>
                      </a:pPr>
                      <a:r>
                        <a:rPr kumimoji="1" lang="en-US" sz="2000" u="none" strike="noStrike" cap="none" normalizeH="0" baseline="0" dirty="0" smtClean="0">
                          <a:ln>
                            <a:noFill/>
                          </a:ln>
                          <a:effectLst/>
                        </a:rPr>
                        <a:t>7/12/14</a:t>
                      </a:r>
                      <a:endParaRPr kumimoji="1" lang="en-US" sz="2000" b="1" i="0" u="none" strike="noStrike" cap="none" normalizeH="0" baseline="0" dirty="0" smtClean="0">
                        <a:ln>
                          <a:noFill/>
                        </a:ln>
                        <a:solidFill>
                          <a:schemeClr val="tx1"/>
                        </a:solidFill>
                        <a:effectLst/>
                        <a:latin typeface="Tahoma" charset="0"/>
                      </a:endParaRPr>
                    </a:p>
                  </a:txBody>
                  <a:tcPr horzOverflow="overflow">
                    <a:solidFill>
                      <a:srgbClr val="FFFFFF"/>
                    </a:solidFill>
                  </a:tcPr>
                </a:tc>
                <a:tc>
                  <a:txBody>
                    <a:bodyPr/>
                    <a:lstStyle/>
                    <a:p>
                      <a:pPr marL="0" marR="0" lvl="0" indent="0" algn="l" defTabSz="914400" rtl="0" eaLnBrk="0" fontAlgn="base" latinLnBrk="0" hangingPunct="0">
                        <a:lnSpc>
                          <a:spcPct val="100000"/>
                        </a:lnSpc>
                        <a:spcBef>
                          <a:spcPct val="20000"/>
                        </a:spcBef>
                        <a:spcAft>
                          <a:spcPct val="0"/>
                        </a:spcAft>
                        <a:buClr>
                          <a:schemeClr val="folHlink"/>
                        </a:buClr>
                        <a:buSzTx/>
                        <a:buFontTx/>
                        <a:buNone/>
                        <a:tabLst/>
                      </a:pPr>
                      <a:r>
                        <a:rPr kumimoji="1" lang="en-US" sz="2000" u="none" strike="noStrike" cap="none" normalizeH="0" baseline="0" dirty="0" smtClean="0">
                          <a:ln>
                            <a:noFill/>
                          </a:ln>
                          <a:effectLst/>
                        </a:rPr>
                        <a:t>25</a:t>
                      </a:r>
                      <a:endParaRPr kumimoji="1" lang="en-US" sz="2000" b="1" i="0" u="none" strike="noStrike" cap="none" normalizeH="0" baseline="0" dirty="0" smtClean="0">
                        <a:ln>
                          <a:noFill/>
                        </a:ln>
                        <a:solidFill>
                          <a:schemeClr val="tx1"/>
                        </a:solidFill>
                        <a:effectLst/>
                        <a:latin typeface="Tahoma" charset="0"/>
                      </a:endParaRPr>
                    </a:p>
                  </a:txBody>
                  <a:tcPr horzOverflow="overflow">
                    <a:solidFill>
                      <a:srgbClr val="FFFFFF"/>
                    </a:solidFill>
                  </a:tcPr>
                </a:tc>
                <a:extLst>
                  <a:ext uri="{0D108BD9-81ED-4DB2-BD59-A6C34878D82A}">
                    <a16:rowId xmlns:a16="http://schemas.microsoft.com/office/drawing/2014/main" val="10001"/>
                  </a:ext>
                </a:extLst>
              </a:tr>
              <a:tr h="394206">
                <a:tc>
                  <a:txBody>
                    <a:bodyPr/>
                    <a:lstStyle/>
                    <a:p>
                      <a:pPr marL="0" marR="0" lvl="0" indent="0" algn="l" defTabSz="914400" rtl="0" eaLnBrk="0" fontAlgn="base" latinLnBrk="0" hangingPunct="0">
                        <a:lnSpc>
                          <a:spcPct val="100000"/>
                        </a:lnSpc>
                        <a:spcBef>
                          <a:spcPct val="20000"/>
                        </a:spcBef>
                        <a:spcAft>
                          <a:spcPct val="0"/>
                        </a:spcAft>
                        <a:buClr>
                          <a:schemeClr val="folHlink"/>
                        </a:buClr>
                        <a:buSzTx/>
                        <a:buFontTx/>
                        <a:buNone/>
                        <a:tabLst/>
                      </a:pPr>
                      <a:r>
                        <a:rPr kumimoji="1" lang="en-US" sz="2000" u="none" strike="noStrike" cap="none" normalizeH="0" baseline="0" smtClean="0">
                          <a:ln>
                            <a:noFill/>
                          </a:ln>
                          <a:effectLst/>
                        </a:rPr>
                        <a:t>2</a:t>
                      </a:r>
                      <a:endParaRPr kumimoji="1" lang="en-US" sz="2000" b="1" i="0" u="none" strike="noStrike" cap="none" normalizeH="0" baseline="0" smtClean="0">
                        <a:ln>
                          <a:noFill/>
                        </a:ln>
                        <a:solidFill>
                          <a:schemeClr val="tx1"/>
                        </a:solidFill>
                        <a:effectLst/>
                        <a:latin typeface="Tahoma" charset="0"/>
                      </a:endParaRPr>
                    </a:p>
                  </a:txBody>
                  <a:tcPr horzOverflow="overflow">
                    <a:solidFill>
                      <a:srgbClr val="FFFFFF"/>
                    </a:solidFill>
                  </a:tcPr>
                </a:tc>
                <a:tc>
                  <a:txBody>
                    <a:bodyPr/>
                    <a:lstStyle/>
                    <a:p>
                      <a:pPr marL="0" marR="0" lvl="0" indent="0" algn="l" defTabSz="914400" rtl="0" eaLnBrk="0" fontAlgn="base" latinLnBrk="0" hangingPunct="0">
                        <a:lnSpc>
                          <a:spcPct val="100000"/>
                        </a:lnSpc>
                        <a:spcBef>
                          <a:spcPct val="20000"/>
                        </a:spcBef>
                        <a:spcAft>
                          <a:spcPct val="0"/>
                        </a:spcAft>
                        <a:buClr>
                          <a:schemeClr val="folHlink"/>
                        </a:buClr>
                        <a:buSzTx/>
                        <a:buFontTx/>
                        <a:buNone/>
                        <a:tabLst/>
                      </a:pPr>
                      <a:r>
                        <a:rPr kumimoji="1" lang="en-US" sz="2000" u="none" strike="noStrike" cap="none" normalizeH="0" baseline="0" dirty="0" smtClean="0">
                          <a:ln>
                            <a:noFill/>
                          </a:ln>
                          <a:effectLst/>
                        </a:rPr>
                        <a:t>7/12/14</a:t>
                      </a:r>
                      <a:endParaRPr kumimoji="1" lang="en-US" sz="2000" b="1" i="0" u="none" strike="noStrike" cap="none" normalizeH="0" baseline="0" dirty="0" smtClean="0">
                        <a:ln>
                          <a:noFill/>
                        </a:ln>
                        <a:solidFill>
                          <a:schemeClr val="tx1"/>
                        </a:solidFill>
                        <a:effectLst/>
                        <a:latin typeface="Tahoma" charset="0"/>
                      </a:endParaRPr>
                    </a:p>
                  </a:txBody>
                  <a:tcPr horzOverflow="overflow">
                    <a:solidFill>
                      <a:srgbClr val="FFFFFF"/>
                    </a:solidFill>
                  </a:tcPr>
                </a:tc>
                <a:tc>
                  <a:txBody>
                    <a:bodyPr/>
                    <a:lstStyle/>
                    <a:p>
                      <a:pPr marL="0" marR="0" lvl="0" indent="0" algn="l" defTabSz="914400" rtl="0" eaLnBrk="0" fontAlgn="base" latinLnBrk="0" hangingPunct="0">
                        <a:lnSpc>
                          <a:spcPct val="100000"/>
                        </a:lnSpc>
                        <a:spcBef>
                          <a:spcPct val="20000"/>
                        </a:spcBef>
                        <a:spcAft>
                          <a:spcPct val="0"/>
                        </a:spcAft>
                        <a:buClr>
                          <a:schemeClr val="folHlink"/>
                        </a:buClr>
                        <a:buSzTx/>
                        <a:buFontTx/>
                        <a:buNone/>
                        <a:tabLst/>
                      </a:pPr>
                      <a:r>
                        <a:rPr kumimoji="1" lang="en-US" sz="2000" u="none" strike="noStrike" cap="none" normalizeH="0" baseline="0" dirty="0" smtClean="0">
                          <a:ln>
                            <a:noFill/>
                          </a:ln>
                          <a:effectLst/>
                        </a:rPr>
                        <a:t>30</a:t>
                      </a:r>
                      <a:endParaRPr kumimoji="1" lang="en-US" sz="2000" b="1" i="0" u="none" strike="noStrike" cap="none" normalizeH="0" baseline="0" dirty="0" smtClean="0">
                        <a:ln>
                          <a:noFill/>
                        </a:ln>
                        <a:solidFill>
                          <a:schemeClr val="tx1"/>
                        </a:solidFill>
                        <a:effectLst/>
                        <a:latin typeface="Tahoma" charset="0"/>
                      </a:endParaRPr>
                    </a:p>
                  </a:txBody>
                  <a:tcPr horzOverflow="overflow">
                    <a:solidFill>
                      <a:srgbClr val="FFFFFF"/>
                    </a:solidFill>
                  </a:tcPr>
                </a:tc>
                <a:extLst>
                  <a:ext uri="{0D108BD9-81ED-4DB2-BD59-A6C34878D82A}">
                    <a16:rowId xmlns:a16="http://schemas.microsoft.com/office/drawing/2014/main" val="10002"/>
                  </a:ext>
                </a:extLst>
              </a:tr>
              <a:tr h="393447">
                <a:tc>
                  <a:txBody>
                    <a:bodyPr/>
                    <a:lstStyle/>
                    <a:p>
                      <a:pPr marL="0" marR="0" lvl="0" indent="0" algn="l" defTabSz="914400" rtl="0" eaLnBrk="0" fontAlgn="base" latinLnBrk="0" hangingPunct="0">
                        <a:lnSpc>
                          <a:spcPct val="100000"/>
                        </a:lnSpc>
                        <a:spcBef>
                          <a:spcPct val="20000"/>
                        </a:spcBef>
                        <a:spcAft>
                          <a:spcPct val="0"/>
                        </a:spcAft>
                        <a:buClr>
                          <a:schemeClr val="folHlink"/>
                        </a:buClr>
                        <a:buSzTx/>
                        <a:buFontTx/>
                        <a:buNone/>
                        <a:tabLst/>
                      </a:pPr>
                      <a:r>
                        <a:rPr kumimoji="1" lang="en-US" sz="2000" u="none" strike="noStrike" cap="none" normalizeH="0" baseline="0" smtClean="0">
                          <a:ln>
                            <a:noFill/>
                          </a:ln>
                          <a:effectLst/>
                        </a:rPr>
                        <a:t>3</a:t>
                      </a:r>
                      <a:endParaRPr kumimoji="1" lang="en-US" sz="2000" b="1" i="0" u="none" strike="noStrike" cap="none" normalizeH="0" baseline="0" smtClean="0">
                        <a:ln>
                          <a:noFill/>
                        </a:ln>
                        <a:solidFill>
                          <a:schemeClr val="tx1"/>
                        </a:solidFill>
                        <a:effectLst/>
                        <a:latin typeface="Tahoma" charset="0"/>
                      </a:endParaRPr>
                    </a:p>
                  </a:txBody>
                  <a:tcPr horzOverflow="overflow">
                    <a:solidFill>
                      <a:srgbClr val="FFFFFF"/>
                    </a:solidFill>
                  </a:tcPr>
                </a:tc>
                <a:tc>
                  <a:txBody>
                    <a:bodyPr/>
                    <a:lstStyle/>
                    <a:p>
                      <a:pPr marL="0" marR="0" lvl="0" indent="0" algn="l" defTabSz="914400" rtl="0" eaLnBrk="0" fontAlgn="base" latinLnBrk="0" hangingPunct="0">
                        <a:lnSpc>
                          <a:spcPct val="100000"/>
                        </a:lnSpc>
                        <a:spcBef>
                          <a:spcPct val="20000"/>
                        </a:spcBef>
                        <a:spcAft>
                          <a:spcPct val="0"/>
                        </a:spcAft>
                        <a:buClr>
                          <a:schemeClr val="folHlink"/>
                        </a:buClr>
                        <a:buSzTx/>
                        <a:buFontTx/>
                        <a:buNone/>
                        <a:tabLst/>
                      </a:pPr>
                      <a:r>
                        <a:rPr kumimoji="1" lang="en-US" sz="2000" u="none" strike="noStrike" cap="none" normalizeH="0" baseline="0" dirty="0" smtClean="0">
                          <a:ln>
                            <a:noFill/>
                          </a:ln>
                          <a:effectLst/>
                        </a:rPr>
                        <a:t>7/14/14</a:t>
                      </a:r>
                      <a:endParaRPr kumimoji="1" lang="en-US" sz="2000" b="1" i="0" u="none" strike="noStrike" cap="none" normalizeH="0" baseline="0" dirty="0" smtClean="0">
                        <a:ln>
                          <a:noFill/>
                        </a:ln>
                        <a:solidFill>
                          <a:schemeClr val="tx1"/>
                        </a:solidFill>
                        <a:effectLst/>
                        <a:latin typeface="Tahoma" charset="0"/>
                      </a:endParaRPr>
                    </a:p>
                  </a:txBody>
                  <a:tcPr horzOverflow="overflow">
                    <a:solidFill>
                      <a:srgbClr val="FFFFFF"/>
                    </a:solidFill>
                  </a:tcPr>
                </a:tc>
                <a:tc>
                  <a:txBody>
                    <a:bodyPr/>
                    <a:lstStyle/>
                    <a:p>
                      <a:pPr marL="0" marR="0" lvl="0" indent="0" algn="l" defTabSz="914400" rtl="0" eaLnBrk="0" fontAlgn="base" latinLnBrk="0" hangingPunct="0">
                        <a:lnSpc>
                          <a:spcPct val="100000"/>
                        </a:lnSpc>
                        <a:spcBef>
                          <a:spcPct val="20000"/>
                        </a:spcBef>
                        <a:spcAft>
                          <a:spcPct val="0"/>
                        </a:spcAft>
                        <a:buClr>
                          <a:schemeClr val="folHlink"/>
                        </a:buClr>
                        <a:buSzTx/>
                        <a:buFontTx/>
                        <a:buNone/>
                        <a:tabLst/>
                      </a:pPr>
                      <a:r>
                        <a:rPr kumimoji="1" lang="en-US" sz="2000" u="none" strike="noStrike" cap="none" normalizeH="0" baseline="0" dirty="0" smtClean="0">
                          <a:ln>
                            <a:noFill/>
                          </a:ln>
                          <a:effectLst/>
                        </a:rPr>
                        <a:t>12</a:t>
                      </a:r>
                      <a:endParaRPr kumimoji="1" lang="en-US" sz="2000" b="1" i="0" u="none" strike="noStrike" cap="none" normalizeH="0" baseline="0" dirty="0" smtClean="0">
                        <a:ln>
                          <a:noFill/>
                        </a:ln>
                        <a:solidFill>
                          <a:schemeClr val="tx1"/>
                        </a:solidFill>
                        <a:effectLst/>
                        <a:latin typeface="Tahoma" charset="0"/>
                      </a:endParaRPr>
                    </a:p>
                  </a:txBody>
                  <a:tcPr horzOverflow="overflow">
                    <a:solidFill>
                      <a:srgbClr val="FFFFFF"/>
                    </a:solidFill>
                  </a:tcPr>
                </a:tc>
                <a:extLst>
                  <a:ext uri="{0D108BD9-81ED-4DB2-BD59-A6C34878D82A}">
                    <a16:rowId xmlns:a16="http://schemas.microsoft.com/office/drawing/2014/main" val="10003"/>
                  </a:ext>
                </a:extLst>
              </a:tr>
              <a:tr h="394206">
                <a:tc>
                  <a:txBody>
                    <a:bodyPr/>
                    <a:lstStyle/>
                    <a:p>
                      <a:pPr marL="0" marR="0" lvl="0" indent="0" algn="l" defTabSz="914400" rtl="0" eaLnBrk="0" fontAlgn="base" latinLnBrk="0" hangingPunct="0">
                        <a:lnSpc>
                          <a:spcPct val="100000"/>
                        </a:lnSpc>
                        <a:spcBef>
                          <a:spcPct val="20000"/>
                        </a:spcBef>
                        <a:spcAft>
                          <a:spcPct val="0"/>
                        </a:spcAft>
                        <a:buClr>
                          <a:schemeClr val="folHlink"/>
                        </a:buClr>
                        <a:buSzTx/>
                        <a:buFontTx/>
                        <a:buNone/>
                        <a:tabLst/>
                      </a:pPr>
                      <a:r>
                        <a:rPr kumimoji="1" lang="en-US" sz="2000" u="none" strike="noStrike" cap="none" normalizeH="0" baseline="0" smtClean="0">
                          <a:ln>
                            <a:noFill/>
                          </a:ln>
                          <a:effectLst/>
                        </a:rPr>
                        <a:t>4</a:t>
                      </a:r>
                      <a:endParaRPr kumimoji="1" lang="en-US" sz="2000" b="1" i="0" u="none" strike="noStrike" cap="none" normalizeH="0" baseline="0" smtClean="0">
                        <a:ln>
                          <a:noFill/>
                        </a:ln>
                        <a:solidFill>
                          <a:schemeClr val="tx1"/>
                        </a:solidFill>
                        <a:effectLst/>
                        <a:latin typeface="Tahoma" charset="0"/>
                      </a:endParaRPr>
                    </a:p>
                  </a:txBody>
                  <a:tcPr horzOverflow="overflow">
                    <a:solidFill>
                      <a:srgbClr val="FFFFFF"/>
                    </a:solidFill>
                  </a:tcPr>
                </a:tc>
                <a:tc>
                  <a:txBody>
                    <a:bodyPr/>
                    <a:lstStyle/>
                    <a:p>
                      <a:pPr marL="0" marR="0" lvl="0" indent="0" algn="l" defTabSz="914400" rtl="0" eaLnBrk="0" fontAlgn="base" latinLnBrk="0" hangingPunct="0">
                        <a:lnSpc>
                          <a:spcPct val="100000"/>
                        </a:lnSpc>
                        <a:spcBef>
                          <a:spcPct val="20000"/>
                        </a:spcBef>
                        <a:spcAft>
                          <a:spcPct val="0"/>
                        </a:spcAft>
                        <a:buClr>
                          <a:schemeClr val="folHlink"/>
                        </a:buClr>
                        <a:buSzTx/>
                        <a:buFontTx/>
                        <a:buNone/>
                        <a:tabLst/>
                      </a:pPr>
                      <a:r>
                        <a:rPr kumimoji="1" lang="en-US" sz="2000" u="none" strike="noStrike" cap="none" normalizeH="0" baseline="0" dirty="0" smtClean="0">
                          <a:ln>
                            <a:noFill/>
                          </a:ln>
                          <a:effectLst/>
                        </a:rPr>
                        <a:t>7/15/14</a:t>
                      </a:r>
                      <a:endParaRPr kumimoji="1" lang="en-US" sz="2000" b="1" i="0" u="none" strike="noStrike" cap="none" normalizeH="0" baseline="0" dirty="0" smtClean="0">
                        <a:ln>
                          <a:noFill/>
                        </a:ln>
                        <a:solidFill>
                          <a:schemeClr val="tx1"/>
                        </a:solidFill>
                        <a:effectLst/>
                        <a:latin typeface="Tahoma" charset="0"/>
                      </a:endParaRPr>
                    </a:p>
                  </a:txBody>
                  <a:tcPr horzOverflow="overflow">
                    <a:solidFill>
                      <a:srgbClr val="FFFFFF"/>
                    </a:solidFill>
                  </a:tcPr>
                </a:tc>
                <a:tc>
                  <a:txBody>
                    <a:bodyPr/>
                    <a:lstStyle/>
                    <a:p>
                      <a:pPr marL="0" marR="0" lvl="0" indent="0" algn="l" defTabSz="914400" rtl="0" eaLnBrk="0" fontAlgn="base" latinLnBrk="0" hangingPunct="0">
                        <a:lnSpc>
                          <a:spcPct val="100000"/>
                        </a:lnSpc>
                        <a:spcBef>
                          <a:spcPct val="20000"/>
                        </a:spcBef>
                        <a:spcAft>
                          <a:spcPct val="0"/>
                        </a:spcAft>
                        <a:buClr>
                          <a:schemeClr val="folHlink"/>
                        </a:buClr>
                        <a:buSzTx/>
                        <a:buFontTx/>
                        <a:buNone/>
                        <a:tabLst/>
                      </a:pPr>
                      <a:r>
                        <a:rPr kumimoji="1" lang="en-US" sz="2000" u="none" strike="noStrike" cap="none" normalizeH="0" baseline="0" dirty="0" smtClean="0">
                          <a:ln>
                            <a:noFill/>
                          </a:ln>
                          <a:effectLst/>
                        </a:rPr>
                        <a:t>12</a:t>
                      </a:r>
                      <a:endParaRPr kumimoji="1" lang="en-US" sz="2000" b="1" i="0" u="none" strike="noStrike" cap="none" normalizeH="0" baseline="0" dirty="0" smtClean="0">
                        <a:ln>
                          <a:noFill/>
                        </a:ln>
                        <a:solidFill>
                          <a:schemeClr val="tx1"/>
                        </a:solidFill>
                        <a:effectLst/>
                        <a:latin typeface="Tahoma" charset="0"/>
                      </a:endParaRPr>
                    </a:p>
                  </a:txBody>
                  <a:tcPr horzOverflow="overflow">
                    <a:solidFill>
                      <a:srgbClr val="FFFFFF"/>
                    </a:solidFill>
                  </a:tcPr>
                </a:tc>
                <a:extLst>
                  <a:ext uri="{0D108BD9-81ED-4DB2-BD59-A6C34878D82A}">
                    <a16:rowId xmlns:a16="http://schemas.microsoft.com/office/drawing/2014/main" val="10004"/>
                  </a:ext>
                </a:extLst>
              </a:tr>
            </a:tbl>
          </a:graphicData>
        </a:graphic>
      </p:graphicFrame>
      <p:sp>
        <p:nvSpPr>
          <p:cNvPr id="14391" name="TextBox 5"/>
          <p:cNvSpPr txBox="1">
            <a:spLocks noChangeArrowheads="1"/>
          </p:cNvSpPr>
          <p:nvPr/>
        </p:nvSpPr>
        <p:spPr bwMode="auto">
          <a:xfrm>
            <a:off x="1828801" y="1828800"/>
            <a:ext cx="1858963"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Times New Roman" pitchFamily="18" charset="0"/>
              </a:defRPr>
            </a:lvl1pPr>
            <a:lvl2pPr marL="742950" indent="-285750" eaLnBrk="0" hangingPunct="0">
              <a:defRPr sz="2400">
                <a:solidFill>
                  <a:schemeClr val="tx1"/>
                </a:solidFill>
                <a:latin typeface="Times New Roman" pitchFamily="18" charset="0"/>
              </a:defRPr>
            </a:lvl2pPr>
            <a:lvl3pPr marL="1143000" indent="-228600" eaLnBrk="0" hangingPunct="0">
              <a:defRPr sz="2400">
                <a:solidFill>
                  <a:schemeClr val="tx1"/>
                </a:solidFill>
                <a:latin typeface="Times New Roman" pitchFamily="18" charset="0"/>
              </a:defRPr>
            </a:lvl3pPr>
            <a:lvl4pPr marL="1600200" indent="-228600" eaLnBrk="0" hangingPunct="0">
              <a:defRPr sz="2400">
                <a:solidFill>
                  <a:schemeClr val="tx1"/>
                </a:solidFill>
                <a:latin typeface="Times New Roman" pitchFamily="18" charset="0"/>
              </a:defRPr>
            </a:lvl4pPr>
            <a:lvl5pPr marL="2057400" indent="-228600" eaLnBrk="0" hangingPunct="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r>
              <a:rPr lang="en-US" sz="3200"/>
              <a:t>Customer</a:t>
            </a:r>
            <a:r>
              <a:rPr lang="en-US"/>
              <a:t> </a:t>
            </a:r>
          </a:p>
        </p:txBody>
      </p:sp>
      <p:sp>
        <p:nvSpPr>
          <p:cNvPr id="14392" name="TextBox 6"/>
          <p:cNvSpPr txBox="1">
            <a:spLocks noChangeArrowheads="1"/>
          </p:cNvSpPr>
          <p:nvPr/>
        </p:nvSpPr>
        <p:spPr bwMode="auto">
          <a:xfrm>
            <a:off x="6553201" y="3352800"/>
            <a:ext cx="1141413"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Times New Roman" pitchFamily="18" charset="0"/>
              </a:defRPr>
            </a:lvl1pPr>
            <a:lvl2pPr marL="742950" indent="-285750" eaLnBrk="0" hangingPunct="0">
              <a:defRPr sz="2400">
                <a:solidFill>
                  <a:schemeClr val="tx1"/>
                </a:solidFill>
                <a:latin typeface="Times New Roman" pitchFamily="18" charset="0"/>
              </a:defRPr>
            </a:lvl2pPr>
            <a:lvl3pPr marL="1143000" indent="-228600" eaLnBrk="0" hangingPunct="0">
              <a:defRPr sz="2400">
                <a:solidFill>
                  <a:schemeClr val="tx1"/>
                </a:solidFill>
                <a:latin typeface="Times New Roman" pitchFamily="18" charset="0"/>
              </a:defRPr>
            </a:lvl3pPr>
            <a:lvl4pPr marL="1600200" indent="-228600" eaLnBrk="0" hangingPunct="0">
              <a:defRPr sz="2400">
                <a:solidFill>
                  <a:schemeClr val="tx1"/>
                </a:solidFill>
                <a:latin typeface="Times New Roman" pitchFamily="18" charset="0"/>
              </a:defRPr>
            </a:lvl4pPr>
            <a:lvl5pPr marL="2057400" indent="-228600" eaLnBrk="0" hangingPunct="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r>
              <a:rPr lang="en-US" sz="3200"/>
              <a:t>Order</a:t>
            </a:r>
          </a:p>
        </p:txBody>
      </p:sp>
      <p:sp>
        <p:nvSpPr>
          <p:cNvPr id="14393" name="Oval 7"/>
          <p:cNvSpPr>
            <a:spLocks noChangeArrowheads="1"/>
          </p:cNvSpPr>
          <p:nvPr/>
        </p:nvSpPr>
        <p:spPr bwMode="auto">
          <a:xfrm>
            <a:off x="1752600" y="3505200"/>
            <a:ext cx="457200" cy="381000"/>
          </a:xfrm>
          <a:prstGeom prst="ellipse">
            <a:avLst/>
          </a:prstGeom>
          <a:noFill/>
          <a:ln w="28575" algn="ctr">
            <a:solidFill>
              <a:srgbClr val="FF0066"/>
            </a:solidFill>
            <a:round/>
            <a:headEnd/>
            <a:tailEnd/>
          </a:ln>
          <a:extLst>
            <a:ext uri="{909E8E84-426E-40DD-AFC4-6F175D3DCCD1}">
              <a14:hiddenFill xmlns:a14="http://schemas.microsoft.com/office/drawing/2010/main">
                <a:solidFill>
                  <a:srgbClr val="FFFFFF"/>
                </a:solidFill>
              </a14:hiddenFill>
            </a:ext>
          </a:extLst>
        </p:spPr>
        <p:txBody>
          <a:bodyPr/>
          <a:lstStyle/>
          <a:p>
            <a:pPr eaLnBrk="0" hangingPunct="0"/>
            <a:endParaRPr lang="en-US"/>
          </a:p>
        </p:txBody>
      </p:sp>
      <p:sp>
        <p:nvSpPr>
          <p:cNvPr id="14394" name="Oval 8"/>
          <p:cNvSpPr>
            <a:spLocks noChangeArrowheads="1"/>
          </p:cNvSpPr>
          <p:nvPr/>
        </p:nvSpPr>
        <p:spPr bwMode="auto">
          <a:xfrm>
            <a:off x="9067800" y="4648200"/>
            <a:ext cx="457200" cy="381000"/>
          </a:xfrm>
          <a:prstGeom prst="ellipse">
            <a:avLst/>
          </a:prstGeom>
          <a:noFill/>
          <a:ln w="28575" algn="ctr">
            <a:solidFill>
              <a:srgbClr val="FF0066"/>
            </a:solidFill>
            <a:round/>
            <a:headEnd/>
            <a:tailEnd/>
          </a:ln>
          <a:extLst>
            <a:ext uri="{909E8E84-426E-40DD-AFC4-6F175D3DCCD1}">
              <a14:hiddenFill xmlns:a14="http://schemas.microsoft.com/office/drawing/2010/main">
                <a:solidFill>
                  <a:srgbClr val="FFFFFF"/>
                </a:solidFill>
              </a14:hiddenFill>
            </a:ext>
          </a:extLst>
        </p:spPr>
        <p:txBody>
          <a:bodyPr/>
          <a:lstStyle/>
          <a:p>
            <a:pPr eaLnBrk="0" hangingPunct="0"/>
            <a:endParaRPr lang="en-US"/>
          </a:p>
        </p:txBody>
      </p:sp>
      <p:cxnSp>
        <p:nvCxnSpPr>
          <p:cNvPr id="14395" name="Straight Connector 10"/>
          <p:cNvCxnSpPr>
            <a:cxnSpLocks noChangeShapeType="1"/>
            <a:stCxn id="14393" idx="7"/>
            <a:endCxn id="14394" idx="3"/>
          </p:cNvCxnSpPr>
          <p:nvPr/>
        </p:nvCxnSpPr>
        <p:spPr bwMode="auto">
          <a:xfrm rot="16200000" flipH="1">
            <a:off x="4932363" y="771526"/>
            <a:ext cx="1412875" cy="6991350"/>
          </a:xfrm>
          <a:prstGeom prst="line">
            <a:avLst/>
          </a:prstGeom>
          <a:noFill/>
          <a:ln w="28575" algn="ctr">
            <a:solidFill>
              <a:srgbClr val="FF0066"/>
            </a:solidFill>
            <a:round/>
            <a:headEnd/>
            <a:tailEnd/>
          </a:ln>
        </p:spPr>
      </p:cxnSp>
      <p:sp>
        <p:nvSpPr>
          <p:cNvPr id="14396" name="TextBox 11"/>
          <p:cNvSpPr txBox="1">
            <a:spLocks noChangeArrowheads="1"/>
          </p:cNvSpPr>
          <p:nvPr/>
        </p:nvSpPr>
        <p:spPr bwMode="auto">
          <a:xfrm>
            <a:off x="1905000" y="4724401"/>
            <a:ext cx="4419600"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Times New Roman" pitchFamily="18" charset="0"/>
              </a:defRPr>
            </a:lvl1pPr>
            <a:lvl2pPr marL="742950" indent="-285750" eaLnBrk="0" hangingPunct="0">
              <a:defRPr sz="2400">
                <a:solidFill>
                  <a:schemeClr val="tx1"/>
                </a:solidFill>
                <a:latin typeface="Times New Roman" pitchFamily="18" charset="0"/>
              </a:defRPr>
            </a:lvl2pPr>
            <a:lvl3pPr marL="1143000" indent="-228600" eaLnBrk="0" hangingPunct="0">
              <a:defRPr sz="2400">
                <a:solidFill>
                  <a:schemeClr val="tx1"/>
                </a:solidFill>
                <a:latin typeface="Times New Roman" pitchFamily="18" charset="0"/>
              </a:defRPr>
            </a:lvl3pPr>
            <a:lvl4pPr marL="1600200" indent="-228600" eaLnBrk="0" hangingPunct="0">
              <a:defRPr sz="2400">
                <a:solidFill>
                  <a:schemeClr val="tx1"/>
                </a:solidFill>
                <a:latin typeface="Times New Roman" pitchFamily="18" charset="0"/>
              </a:defRPr>
            </a:lvl4pPr>
            <a:lvl5pPr marL="2057400" indent="-228600" eaLnBrk="0" hangingPunct="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r>
              <a:rPr lang="en-US" dirty="0">
                <a:solidFill>
                  <a:srgbClr val="C00000"/>
                </a:solidFill>
              </a:rPr>
              <a:t>The common field sets up</a:t>
            </a:r>
          </a:p>
          <a:p>
            <a:r>
              <a:rPr lang="en-US" dirty="0">
                <a:solidFill>
                  <a:srgbClr val="C00000"/>
                </a:solidFill>
              </a:rPr>
              <a:t>the</a:t>
            </a:r>
            <a:r>
              <a:rPr lang="en-US" dirty="0">
                <a:solidFill>
                  <a:srgbClr val="FFFFFF"/>
                </a:solidFill>
              </a:rPr>
              <a:t> </a:t>
            </a:r>
            <a:r>
              <a:rPr lang="en-US" dirty="0"/>
              <a:t>M</a:t>
            </a:r>
            <a:r>
              <a:rPr lang="en-US" dirty="0"/>
              <a:t>artha Clarke placed Order </a:t>
            </a:r>
            <a:r>
              <a:rPr lang="en-US" dirty="0" smtClean="0"/>
              <a:t>1</a:t>
            </a:r>
            <a:endParaRPr lang="en-US" dirty="0"/>
          </a:p>
        </p:txBody>
      </p:sp>
    </p:spTree>
    <p:extLst>
      <p:ext uri="{BB962C8B-B14F-4D97-AF65-F5344CB8AC3E}">
        <p14:creationId xmlns:p14="http://schemas.microsoft.com/office/powerpoint/2010/main" val="2367369270"/>
      </p:ext>
    </p:extLst>
  </p:cSld>
  <p:clrMapOvr>
    <a:masterClrMapping/>
  </p:clrMapOvr>
  <p:transition/>
  <p:timing>
    <p:tnLst>
      <p:par>
        <p:cTn id="1" dur="indefinite" restart="never" nodeType="tmRoot"/>
      </p:par>
    </p:tnLst>
  </p:timing>
  <p:extLst mod="1">
    <p:ext uri="{E180D4A7-C9FB-4DFB-919C-405C955672EB}">
      <p14:showEvtLst xmlns:p14="http://schemas.microsoft.com/office/powerpoint/2010/main">
        <p14:playEvt time="0" objId="4"/>
        <p14:stopEvt time="32302" objId="4"/>
      </p14:showEvtLst>
    </p:ext>
  </p:extLs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55053" y="838200"/>
            <a:ext cx="7024744" cy="1143000"/>
          </a:xfrm>
        </p:spPr>
        <p:txBody>
          <a:bodyPr>
            <a:normAutofit/>
          </a:bodyPr>
          <a:lstStyle/>
          <a:p>
            <a:pPr>
              <a:defRPr/>
            </a:pPr>
            <a:r>
              <a:rPr lang="en-US" dirty="0" smtClean="0"/>
              <a:t>Query:  Which order(s) did Jeffrey Archer place?</a:t>
            </a:r>
            <a:endParaRPr lang="en-US" dirty="0"/>
          </a:p>
        </p:txBody>
      </p:sp>
      <p:graphicFrame>
        <p:nvGraphicFramePr>
          <p:cNvPr id="3" name="Group 38"/>
          <p:cNvGraphicFramePr>
            <a:graphicFrameLocks/>
          </p:cNvGraphicFramePr>
          <p:nvPr/>
        </p:nvGraphicFramePr>
        <p:xfrm>
          <a:off x="1600201" y="2362200"/>
          <a:ext cx="4614863" cy="2286000"/>
        </p:xfrm>
        <a:graphic>
          <a:graphicData uri="http://schemas.openxmlformats.org/drawingml/2006/table">
            <a:tbl>
              <a:tblPr>
                <a:tableStyleId>{D7AC3CCA-C797-4891-BE02-D94E43425B78}</a:tableStyleId>
              </a:tblPr>
              <a:tblGrid>
                <a:gridCol w="1472005">
                  <a:extLst>
                    <a:ext uri="{9D8B030D-6E8A-4147-A177-3AD203B41FA5}">
                      <a16:colId xmlns:a16="http://schemas.microsoft.com/office/drawing/2014/main" val="20000"/>
                    </a:ext>
                  </a:extLst>
                </a:gridCol>
                <a:gridCol w="1549478">
                  <a:extLst>
                    <a:ext uri="{9D8B030D-6E8A-4147-A177-3AD203B41FA5}">
                      <a16:colId xmlns:a16="http://schemas.microsoft.com/office/drawing/2014/main" val="20001"/>
                    </a:ext>
                  </a:extLst>
                </a:gridCol>
                <a:gridCol w="1593380">
                  <a:extLst>
                    <a:ext uri="{9D8B030D-6E8A-4147-A177-3AD203B41FA5}">
                      <a16:colId xmlns:a16="http://schemas.microsoft.com/office/drawing/2014/main" val="20002"/>
                    </a:ext>
                  </a:extLst>
                </a:gridCol>
              </a:tblGrid>
              <a:tr h="393447">
                <a:tc>
                  <a:txBody>
                    <a:bodyPr/>
                    <a:lstStyle/>
                    <a:p>
                      <a:pPr marL="0" marR="0" lvl="0" indent="0" algn="l" defTabSz="914400" rtl="0" eaLnBrk="0" fontAlgn="base" latinLnBrk="0" hangingPunct="0">
                        <a:lnSpc>
                          <a:spcPct val="100000"/>
                        </a:lnSpc>
                        <a:spcBef>
                          <a:spcPct val="20000"/>
                        </a:spcBef>
                        <a:spcAft>
                          <a:spcPct val="0"/>
                        </a:spcAft>
                        <a:buClr>
                          <a:schemeClr val="folHlink"/>
                        </a:buClr>
                        <a:buSzTx/>
                        <a:buFontTx/>
                        <a:buNone/>
                        <a:tabLst/>
                      </a:pPr>
                      <a:r>
                        <a:rPr kumimoji="1" lang="en-US" sz="2000" u="none" strike="noStrike" cap="none" normalizeH="0" baseline="0" dirty="0" smtClean="0">
                          <a:ln>
                            <a:noFill/>
                          </a:ln>
                          <a:effectLst/>
                        </a:rPr>
                        <a:t>Customer number</a:t>
                      </a:r>
                      <a:endParaRPr kumimoji="1" lang="en-US" sz="2000" b="1" i="0" u="none" strike="noStrike" cap="none" normalizeH="0" baseline="0" dirty="0" smtClean="0">
                        <a:ln>
                          <a:noFill/>
                        </a:ln>
                        <a:solidFill>
                          <a:schemeClr val="tx1"/>
                        </a:solidFill>
                        <a:effectLst/>
                        <a:latin typeface="Tahoma" charset="0"/>
                      </a:endParaRPr>
                    </a:p>
                  </a:txBody>
                  <a:tcPr marL="91434" marR="91434" horzOverflow="overflow">
                    <a:solidFill>
                      <a:srgbClr val="FFFFFF"/>
                    </a:solidFill>
                  </a:tcPr>
                </a:tc>
                <a:tc>
                  <a:txBody>
                    <a:bodyPr/>
                    <a:lstStyle/>
                    <a:p>
                      <a:pPr marL="0" marR="0" lvl="0" indent="0" algn="l" defTabSz="914400" rtl="0" eaLnBrk="0" fontAlgn="base" latinLnBrk="0" hangingPunct="0">
                        <a:lnSpc>
                          <a:spcPct val="100000"/>
                        </a:lnSpc>
                        <a:spcBef>
                          <a:spcPct val="20000"/>
                        </a:spcBef>
                        <a:spcAft>
                          <a:spcPct val="0"/>
                        </a:spcAft>
                        <a:buClr>
                          <a:schemeClr val="folHlink"/>
                        </a:buClr>
                        <a:buSzTx/>
                        <a:buFontTx/>
                        <a:buNone/>
                        <a:tabLst/>
                      </a:pPr>
                      <a:r>
                        <a:rPr kumimoji="1" lang="en-US" sz="2000" u="none" strike="noStrike" cap="none" normalizeH="0" baseline="0" dirty="0" err="1" smtClean="0">
                          <a:ln>
                            <a:noFill/>
                          </a:ln>
                          <a:effectLst/>
                        </a:rPr>
                        <a:t>LastName</a:t>
                      </a:r>
                      <a:endParaRPr kumimoji="1" lang="en-US" sz="2000" b="1" i="0" u="none" strike="noStrike" cap="none" normalizeH="0" baseline="0" dirty="0" smtClean="0">
                        <a:ln>
                          <a:noFill/>
                        </a:ln>
                        <a:solidFill>
                          <a:schemeClr val="tx1"/>
                        </a:solidFill>
                        <a:effectLst/>
                        <a:latin typeface="Tahoma" charset="0"/>
                      </a:endParaRPr>
                    </a:p>
                  </a:txBody>
                  <a:tcPr marL="91434" marR="91434" horzOverflow="overflow">
                    <a:solidFill>
                      <a:srgbClr val="FFFFFF"/>
                    </a:solidFill>
                  </a:tcPr>
                </a:tc>
                <a:tc>
                  <a:txBody>
                    <a:bodyPr/>
                    <a:lstStyle/>
                    <a:p>
                      <a:pPr marL="0" marR="0" lvl="0" indent="0" algn="l" defTabSz="914400" rtl="0" eaLnBrk="0" fontAlgn="base" latinLnBrk="0" hangingPunct="0">
                        <a:lnSpc>
                          <a:spcPct val="100000"/>
                        </a:lnSpc>
                        <a:spcBef>
                          <a:spcPct val="20000"/>
                        </a:spcBef>
                        <a:spcAft>
                          <a:spcPct val="0"/>
                        </a:spcAft>
                        <a:buClr>
                          <a:schemeClr val="folHlink"/>
                        </a:buClr>
                        <a:buSzTx/>
                        <a:buFontTx/>
                        <a:buNone/>
                        <a:tabLst/>
                      </a:pPr>
                      <a:r>
                        <a:rPr kumimoji="1" lang="en-US" sz="2000" u="none" strike="noStrike" cap="none" normalizeH="0" baseline="0" dirty="0" err="1" smtClean="0">
                          <a:ln>
                            <a:noFill/>
                          </a:ln>
                          <a:effectLst/>
                        </a:rPr>
                        <a:t>FirstName</a:t>
                      </a:r>
                      <a:endParaRPr kumimoji="1" lang="en-US" sz="2000" b="1" i="0" u="none" strike="noStrike" cap="none" normalizeH="0" baseline="0" dirty="0" smtClean="0">
                        <a:ln>
                          <a:noFill/>
                        </a:ln>
                        <a:solidFill>
                          <a:schemeClr val="tx1"/>
                        </a:solidFill>
                        <a:effectLst/>
                        <a:latin typeface="Tahoma" charset="0"/>
                      </a:endParaRPr>
                    </a:p>
                  </a:txBody>
                  <a:tcPr marL="91434" marR="91434" horzOverflow="overflow">
                    <a:solidFill>
                      <a:srgbClr val="FFFFFF"/>
                    </a:solidFill>
                  </a:tcPr>
                </a:tc>
                <a:extLst>
                  <a:ext uri="{0D108BD9-81ED-4DB2-BD59-A6C34878D82A}">
                    <a16:rowId xmlns:a16="http://schemas.microsoft.com/office/drawing/2014/main" val="10000"/>
                  </a:ext>
                </a:extLst>
              </a:tr>
              <a:tr h="393447">
                <a:tc>
                  <a:txBody>
                    <a:bodyPr/>
                    <a:lstStyle/>
                    <a:p>
                      <a:pPr marL="0" marR="0" lvl="0" indent="0" algn="l" defTabSz="914400" rtl="0" eaLnBrk="0" fontAlgn="base" latinLnBrk="0" hangingPunct="0">
                        <a:lnSpc>
                          <a:spcPct val="100000"/>
                        </a:lnSpc>
                        <a:spcBef>
                          <a:spcPct val="20000"/>
                        </a:spcBef>
                        <a:spcAft>
                          <a:spcPct val="0"/>
                        </a:spcAft>
                        <a:buClr>
                          <a:schemeClr val="folHlink"/>
                        </a:buClr>
                        <a:buSzTx/>
                        <a:buFontTx/>
                        <a:buNone/>
                        <a:tabLst/>
                      </a:pPr>
                      <a:r>
                        <a:rPr kumimoji="1" lang="en-US" sz="2000" u="none" strike="noStrike" cap="none" normalizeH="0" baseline="0" dirty="0" smtClean="0">
                          <a:ln>
                            <a:noFill/>
                          </a:ln>
                          <a:effectLst/>
                        </a:rPr>
                        <a:t>12</a:t>
                      </a:r>
                      <a:endParaRPr kumimoji="1" lang="en-US" sz="2000" b="1" i="0" u="none" strike="noStrike" cap="none" normalizeH="0" baseline="0" dirty="0" smtClean="0">
                        <a:ln>
                          <a:noFill/>
                        </a:ln>
                        <a:solidFill>
                          <a:schemeClr val="tx1"/>
                        </a:solidFill>
                        <a:effectLst/>
                        <a:latin typeface="Tahoma" charset="0"/>
                      </a:endParaRPr>
                    </a:p>
                  </a:txBody>
                  <a:tcPr marL="91434" marR="91434" horzOverflow="overflow">
                    <a:solidFill>
                      <a:srgbClr val="FFFFFF"/>
                    </a:solidFill>
                  </a:tcPr>
                </a:tc>
                <a:tc>
                  <a:txBody>
                    <a:bodyPr/>
                    <a:lstStyle/>
                    <a:p>
                      <a:pPr marL="0" marR="0" lvl="0" indent="0" algn="l" defTabSz="914400" rtl="0" eaLnBrk="0" fontAlgn="base" latinLnBrk="0" hangingPunct="0">
                        <a:lnSpc>
                          <a:spcPct val="100000"/>
                        </a:lnSpc>
                        <a:spcBef>
                          <a:spcPct val="20000"/>
                        </a:spcBef>
                        <a:spcAft>
                          <a:spcPct val="0"/>
                        </a:spcAft>
                        <a:buClr>
                          <a:schemeClr val="folHlink"/>
                        </a:buClr>
                        <a:buSzTx/>
                        <a:buFontTx/>
                        <a:buNone/>
                        <a:tabLst/>
                      </a:pPr>
                      <a:r>
                        <a:rPr kumimoji="1" lang="en-US" sz="2000" u="none" strike="noStrike" cap="none" normalizeH="0" baseline="0" dirty="0" smtClean="0">
                          <a:ln>
                            <a:noFill/>
                          </a:ln>
                          <a:effectLst/>
                        </a:rPr>
                        <a:t>Archer</a:t>
                      </a:r>
                      <a:endParaRPr kumimoji="1" lang="en-US" sz="2000" b="1" i="0" u="none" strike="noStrike" cap="none" normalizeH="0" baseline="0" dirty="0" smtClean="0">
                        <a:ln>
                          <a:noFill/>
                        </a:ln>
                        <a:solidFill>
                          <a:schemeClr val="tx1"/>
                        </a:solidFill>
                        <a:effectLst/>
                        <a:latin typeface="Tahoma" charset="0"/>
                      </a:endParaRPr>
                    </a:p>
                  </a:txBody>
                  <a:tcPr marL="91434" marR="91434" horzOverflow="overflow">
                    <a:solidFill>
                      <a:srgbClr val="FFFFFF"/>
                    </a:solidFill>
                  </a:tcPr>
                </a:tc>
                <a:tc>
                  <a:txBody>
                    <a:bodyPr/>
                    <a:lstStyle/>
                    <a:p>
                      <a:pPr marL="0" marR="0" lvl="0" indent="0" algn="l" defTabSz="914400" rtl="0" eaLnBrk="0" fontAlgn="base" latinLnBrk="0" hangingPunct="0">
                        <a:lnSpc>
                          <a:spcPct val="100000"/>
                        </a:lnSpc>
                        <a:spcBef>
                          <a:spcPct val="20000"/>
                        </a:spcBef>
                        <a:spcAft>
                          <a:spcPct val="0"/>
                        </a:spcAft>
                        <a:buClr>
                          <a:schemeClr val="folHlink"/>
                        </a:buClr>
                        <a:buSzTx/>
                        <a:buFontTx/>
                        <a:buNone/>
                        <a:tabLst/>
                      </a:pPr>
                      <a:r>
                        <a:rPr kumimoji="1" lang="en-US" sz="2000" u="none" strike="noStrike" cap="none" normalizeH="0" baseline="0" dirty="0" smtClean="0">
                          <a:ln>
                            <a:noFill/>
                          </a:ln>
                          <a:effectLst/>
                        </a:rPr>
                        <a:t>Jeffrey</a:t>
                      </a:r>
                      <a:endParaRPr kumimoji="1" lang="en-US" sz="2000" b="1" i="0" u="none" strike="noStrike" cap="none" normalizeH="0" baseline="0" dirty="0" smtClean="0">
                        <a:ln>
                          <a:noFill/>
                        </a:ln>
                        <a:solidFill>
                          <a:schemeClr val="tx1"/>
                        </a:solidFill>
                        <a:effectLst/>
                        <a:latin typeface="Tahoma" charset="0"/>
                      </a:endParaRPr>
                    </a:p>
                  </a:txBody>
                  <a:tcPr marL="91434" marR="91434" horzOverflow="overflow">
                    <a:solidFill>
                      <a:srgbClr val="FFFFFF"/>
                    </a:solidFill>
                  </a:tcPr>
                </a:tc>
                <a:extLst>
                  <a:ext uri="{0D108BD9-81ED-4DB2-BD59-A6C34878D82A}">
                    <a16:rowId xmlns:a16="http://schemas.microsoft.com/office/drawing/2014/main" val="10001"/>
                  </a:ext>
                </a:extLst>
              </a:tr>
              <a:tr h="394206">
                <a:tc>
                  <a:txBody>
                    <a:bodyPr/>
                    <a:lstStyle/>
                    <a:p>
                      <a:pPr marL="0" marR="0" lvl="0" indent="0" algn="l" defTabSz="914400" rtl="0" eaLnBrk="0" fontAlgn="base" latinLnBrk="0" hangingPunct="0">
                        <a:lnSpc>
                          <a:spcPct val="100000"/>
                        </a:lnSpc>
                        <a:spcBef>
                          <a:spcPct val="20000"/>
                        </a:spcBef>
                        <a:spcAft>
                          <a:spcPct val="0"/>
                        </a:spcAft>
                        <a:buClr>
                          <a:schemeClr val="folHlink"/>
                        </a:buClr>
                        <a:buSzTx/>
                        <a:buFontTx/>
                        <a:buNone/>
                        <a:tabLst/>
                      </a:pPr>
                      <a:r>
                        <a:rPr kumimoji="1" lang="en-US" sz="2000" u="none" strike="noStrike" cap="none" normalizeH="0" baseline="0" dirty="0" smtClean="0">
                          <a:ln>
                            <a:noFill/>
                          </a:ln>
                          <a:effectLst/>
                        </a:rPr>
                        <a:t>25</a:t>
                      </a:r>
                      <a:endParaRPr kumimoji="1" lang="en-US" sz="2000" b="1" i="0" u="none" strike="noStrike" cap="none" normalizeH="0" baseline="0" dirty="0" smtClean="0">
                        <a:ln>
                          <a:noFill/>
                        </a:ln>
                        <a:solidFill>
                          <a:schemeClr val="tx1"/>
                        </a:solidFill>
                        <a:effectLst/>
                        <a:latin typeface="Tahoma" charset="0"/>
                      </a:endParaRPr>
                    </a:p>
                  </a:txBody>
                  <a:tcPr marL="91434" marR="91434" horzOverflow="overflow">
                    <a:solidFill>
                      <a:srgbClr val="FFFFFF"/>
                    </a:solidFill>
                  </a:tcPr>
                </a:tc>
                <a:tc>
                  <a:txBody>
                    <a:bodyPr/>
                    <a:lstStyle/>
                    <a:p>
                      <a:pPr marL="0" marR="0" lvl="0" indent="0" algn="l" defTabSz="914400" rtl="0" eaLnBrk="0" fontAlgn="base" latinLnBrk="0" hangingPunct="0">
                        <a:lnSpc>
                          <a:spcPct val="100000"/>
                        </a:lnSpc>
                        <a:spcBef>
                          <a:spcPct val="20000"/>
                        </a:spcBef>
                        <a:spcAft>
                          <a:spcPct val="0"/>
                        </a:spcAft>
                        <a:buClr>
                          <a:schemeClr val="folHlink"/>
                        </a:buClr>
                        <a:buSzTx/>
                        <a:buFontTx/>
                        <a:buNone/>
                        <a:tabLst/>
                      </a:pPr>
                      <a:r>
                        <a:rPr kumimoji="1" lang="en-US" sz="2000" u="none" strike="noStrike" cap="none" normalizeH="0" baseline="0" dirty="0" smtClean="0">
                          <a:ln>
                            <a:noFill/>
                          </a:ln>
                          <a:effectLst/>
                        </a:rPr>
                        <a:t>Clarke</a:t>
                      </a:r>
                      <a:endParaRPr kumimoji="1" lang="en-US" sz="2000" b="1" i="0" u="none" strike="noStrike" cap="none" normalizeH="0" baseline="0" dirty="0" smtClean="0">
                        <a:ln>
                          <a:noFill/>
                        </a:ln>
                        <a:solidFill>
                          <a:schemeClr val="tx1"/>
                        </a:solidFill>
                        <a:effectLst/>
                        <a:latin typeface="Tahoma" charset="0"/>
                      </a:endParaRPr>
                    </a:p>
                  </a:txBody>
                  <a:tcPr marL="91434" marR="91434" horzOverflow="overflow">
                    <a:solidFill>
                      <a:srgbClr val="FFFFFF"/>
                    </a:solidFill>
                  </a:tcPr>
                </a:tc>
                <a:tc>
                  <a:txBody>
                    <a:bodyPr/>
                    <a:lstStyle/>
                    <a:p>
                      <a:pPr marL="0" marR="0" lvl="0" indent="0" algn="l" defTabSz="914400" rtl="0" eaLnBrk="0" fontAlgn="base" latinLnBrk="0" hangingPunct="0">
                        <a:lnSpc>
                          <a:spcPct val="100000"/>
                        </a:lnSpc>
                        <a:spcBef>
                          <a:spcPct val="20000"/>
                        </a:spcBef>
                        <a:spcAft>
                          <a:spcPct val="0"/>
                        </a:spcAft>
                        <a:buClr>
                          <a:schemeClr val="folHlink"/>
                        </a:buClr>
                        <a:buSzTx/>
                        <a:buFontTx/>
                        <a:buNone/>
                        <a:tabLst/>
                      </a:pPr>
                      <a:r>
                        <a:rPr kumimoji="1" lang="en-US" sz="2000" u="none" strike="noStrike" cap="none" normalizeH="0" baseline="0" dirty="0" smtClean="0">
                          <a:ln>
                            <a:noFill/>
                          </a:ln>
                          <a:effectLst/>
                        </a:rPr>
                        <a:t>Martha</a:t>
                      </a:r>
                      <a:endParaRPr kumimoji="1" lang="en-US" sz="2000" b="1" i="0" u="none" strike="noStrike" cap="none" normalizeH="0" baseline="0" dirty="0" smtClean="0">
                        <a:ln>
                          <a:noFill/>
                        </a:ln>
                        <a:solidFill>
                          <a:schemeClr val="tx1"/>
                        </a:solidFill>
                        <a:effectLst/>
                        <a:latin typeface="Tahoma" charset="0"/>
                      </a:endParaRPr>
                    </a:p>
                  </a:txBody>
                  <a:tcPr marL="91434" marR="91434" horzOverflow="overflow">
                    <a:solidFill>
                      <a:srgbClr val="FFFFFF"/>
                    </a:solidFill>
                  </a:tcPr>
                </a:tc>
                <a:extLst>
                  <a:ext uri="{0D108BD9-81ED-4DB2-BD59-A6C34878D82A}">
                    <a16:rowId xmlns:a16="http://schemas.microsoft.com/office/drawing/2014/main" val="10002"/>
                  </a:ext>
                </a:extLst>
              </a:tr>
              <a:tr h="393447">
                <a:tc>
                  <a:txBody>
                    <a:bodyPr/>
                    <a:lstStyle/>
                    <a:p>
                      <a:pPr marL="0" marR="0" lvl="0" indent="0" algn="l" defTabSz="914400" rtl="0" eaLnBrk="0" fontAlgn="base" latinLnBrk="0" hangingPunct="0">
                        <a:lnSpc>
                          <a:spcPct val="100000"/>
                        </a:lnSpc>
                        <a:spcBef>
                          <a:spcPct val="20000"/>
                        </a:spcBef>
                        <a:spcAft>
                          <a:spcPct val="0"/>
                        </a:spcAft>
                        <a:buClr>
                          <a:schemeClr val="folHlink"/>
                        </a:buClr>
                        <a:buSzTx/>
                        <a:buFontTx/>
                        <a:buNone/>
                        <a:tabLst/>
                      </a:pPr>
                      <a:r>
                        <a:rPr kumimoji="1" lang="en-US" sz="2000" u="none" strike="noStrike" cap="none" normalizeH="0" baseline="0" dirty="0" smtClean="0">
                          <a:ln>
                            <a:noFill/>
                          </a:ln>
                          <a:effectLst/>
                        </a:rPr>
                        <a:t>30</a:t>
                      </a:r>
                      <a:endParaRPr kumimoji="1" lang="en-US" sz="2000" b="1" i="0" u="none" strike="noStrike" cap="none" normalizeH="0" baseline="0" dirty="0" smtClean="0">
                        <a:ln>
                          <a:noFill/>
                        </a:ln>
                        <a:solidFill>
                          <a:schemeClr val="tx1"/>
                        </a:solidFill>
                        <a:effectLst/>
                        <a:latin typeface="Tahoma" charset="0"/>
                      </a:endParaRPr>
                    </a:p>
                  </a:txBody>
                  <a:tcPr marL="91434" marR="91434" horzOverflow="overflow">
                    <a:solidFill>
                      <a:srgbClr val="FFFFFF"/>
                    </a:solidFill>
                  </a:tcPr>
                </a:tc>
                <a:tc>
                  <a:txBody>
                    <a:bodyPr/>
                    <a:lstStyle/>
                    <a:p>
                      <a:pPr marL="0" marR="0" lvl="0" indent="0" algn="l" defTabSz="914400" rtl="0" eaLnBrk="0" fontAlgn="base" latinLnBrk="0" hangingPunct="0">
                        <a:lnSpc>
                          <a:spcPct val="100000"/>
                        </a:lnSpc>
                        <a:spcBef>
                          <a:spcPct val="20000"/>
                        </a:spcBef>
                        <a:spcAft>
                          <a:spcPct val="0"/>
                        </a:spcAft>
                        <a:buClr>
                          <a:schemeClr val="folHlink"/>
                        </a:buClr>
                        <a:buSzTx/>
                        <a:buFontTx/>
                        <a:buNone/>
                        <a:tabLst/>
                      </a:pPr>
                      <a:r>
                        <a:rPr kumimoji="1" lang="en-US" sz="2000" u="none" strike="noStrike" cap="none" normalizeH="0" baseline="0" dirty="0" smtClean="0">
                          <a:ln>
                            <a:noFill/>
                          </a:ln>
                          <a:effectLst/>
                        </a:rPr>
                        <a:t>Owen</a:t>
                      </a:r>
                      <a:endParaRPr kumimoji="1" lang="en-US" sz="2000" b="1" i="0" u="none" strike="noStrike" cap="none" normalizeH="0" baseline="0" dirty="0" smtClean="0">
                        <a:ln>
                          <a:noFill/>
                        </a:ln>
                        <a:solidFill>
                          <a:schemeClr val="tx1"/>
                        </a:solidFill>
                        <a:effectLst/>
                        <a:latin typeface="Tahoma" charset="0"/>
                      </a:endParaRPr>
                    </a:p>
                  </a:txBody>
                  <a:tcPr marL="91434" marR="91434" horzOverflow="overflow">
                    <a:solidFill>
                      <a:srgbClr val="FFFFFF"/>
                    </a:solidFill>
                  </a:tcPr>
                </a:tc>
                <a:tc>
                  <a:txBody>
                    <a:bodyPr/>
                    <a:lstStyle/>
                    <a:p>
                      <a:pPr marL="0" marR="0" lvl="0" indent="0" algn="l" defTabSz="914400" rtl="0" eaLnBrk="0" fontAlgn="base" latinLnBrk="0" hangingPunct="0">
                        <a:lnSpc>
                          <a:spcPct val="100000"/>
                        </a:lnSpc>
                        <a:spcBef>
                          <a:spcPct val="20000"/>
                        </a:spcBef>
                        <a:spcAft>
                          <a:spcPct val="0"/>
                        </a:spcAft>
                        <a:buClr>
                          <a:schemeClr val="folHlink"/>
                        </a:buClr>
                        <a:buSzTx/>
                        <a:buFontTx/>
                        <a:buNone/>
                        <a:tabLst/>
                      </a:pPr>
                      <a:r>
                        <a:rPr kumimoji="1" lang="en-US" sz="2000" u="none" strike="noStrike" cap="none" normalizeH="0" baseline="0" dirty="0" smtClean="0">
                          <a:ln>
                            <a:noFill/>
                          </a:ln>
                          <a:effectLst/>
                        </a:rPr>
                        <a:t>Hayes</a:t>
                      </a:r>
                      <a:endParaRPr kumimoji="1" lang="en-US" sz="2000" b="1" i="0" u="none" strike="noStrike" cap="none" normalizeH="0" baseline="0" dirty="0" smtClean="0">
                        <a:ln>
                          <a:noFill/>
                        </a:ln>
                        <a:solidFill>
                          <a:schemeClr val="tx1"/>
                        </a:solidFill>
                        <a:effectLst/>
                        <a:latin typeface="Tahoma" charset="0"/>
                      </a:endParaRPr>
                    </a:p>
                  </a:txBody>
                  <a:tcPr marL="91434" marR="91434" horzOverflow="overflow">
                    <a:solidFill>
                      <a:srgbClr val="FFFFFF"/>
                    </a:solidFill>
                  </a:tcPr>
                </a:tc>
                <a:extLst>
                  <a:ext uri="{0D108BD9-81ED-4DB2-BD59-A6C34878D82A}">
                    <a16:rowId xmlns:a16="http://schemas.microsoft.com/office/drawing/2014/main" val="10003"/>
                  </a:ext>
                </a:extLst>
              </a:tr>
              <a:tr h="394206">
                <a:tc>
                  <a:txBody>
                    <a:bodyPr/>
                    <a:lstStyle/>
                    <a:p>
                      <a:pPr marL="0" marR="0" lvl="0" indent="0" algn="l" defTabSz="914400" rtl="0" eaLnBrk="0" fontAlgn="base" latinLnBrk="0" hangingPunct="0">
                        <a:lnSpc>
                          <a:spcPct val="100000"/>
                        </a:lnSpc>
                        <a:spcBef>
                          <a:spcPct val="20000"/>
                        </a:spcBef>
                        <a:spcAft>
                          <a:spcPct val="0"/>
                        </a:spcAft>
                        <a:buClr>
                          <a:schemeClr val="folHlink"/>
                        </a:buClr>
                        <a:buSzTx/>
                        <a:buFontTx/>
                        <a:buNone/>
                        <a:tabLst/>
                      </a:pPr>
                      <a:r>
                        <a:rPr kumimoji="1" lang="en-US" sz="2000" u="none" strike="noStrike" cap="none" normalizeH="0" baseline="0" dirty="0" smtClean="0">
                          <a:ln>
                            <a:noFill/>
                          </a:ln>
                          <a:effectLst/>
                        </a:rPr>
                        <a:t>47</a:t>
                      </a:r>
                      <a:endParaRPr kumimoji="1" lang="en-US" sz="2000" b="1" i="0" u="none" strike="noStrike" cap="none" normalizeH="0" baseline="0" dirty="0" smtClean="0">
                        <a:ln>
                          <a:noFill/>
                        </a:ln>
                        <a:solidFill>
                          <a:schemeClr val="tx1"/>
                        </a:solidFill>
                        <a:effectLst/>
                        <a:latin typeface="Tahoma" charset="0"/>
                      </a:endParaRPr>
                    </a:p>
                  </a:txBody>
                  <a:tcPr marL="91434" marR="91434" horzOverflow="overflow">
                    <a:solidFill>
                      <a:srgbClr val="FFFFFF"/>
                    </a:solidFill>
                  </a:tcPr>
                </a:tc>
                <a:tc>
                  <a:txBody>
                    <a:bodyPr/>
                    <a:lstStyle/>
                    <a:p>
                      <a:pPr marL="0" marR="0" lvl="0" indent="0" algn="l" defTabSz="914400" rtl="0" eaLnBrk="0" fontAlgn="base" latinLnBrk="0" hangingPunct="0">
                        <a:lnSpc>
                          <a:spcPct val="100000"/>
                        </a:lnSpc>
                        <a:spcBef>
                          <a:spcPct val="20000"/>
                        </a:spcBef>
                        <a:spcAft>
                          <a:spcPct val="0"/>
                        </a:spcAft>
                        <a:buClr>
                          <a:schemeClr val="folHlink"/>
                        </a:buClr>
                        <a:buSzTx/>
                        <a:buFontTx/>
                        <a:buNone/>
                        <a:tabLst/>
                      </a:pPr>
                      <a:r>
                        <a:rPr kumimoji="1" lang="en-US" sz="2000" u="none" strike="noStrike" cap="none" normalizeH="0" baseline="0" dirty="0" smtClean="0">
                          <a:ln>
                            <a:noFill/>
                          </a:ln>
                          <a:effectLst/>
                        </a:rPr>
                        <a:t>Parker</a:t>
                      </a:r>
                      <a:endParaRPr kumimoji="1" lang="en-US" sz="2000" b="1" i="0" u="none" strike="noStrike" cap="none" normalizeH="0" baseline="0" dirty="0" smtClean="0">
                        <a:ln>
                          <a:noFill/>
                        </a:ln>
                        <a:solidFill>
                          <a:schemeClr val="tx1"/>
                        </a:solidFill>
                        <a:effectLst/>
                        <a:latin typeface="Tahoma" charset="0"/>
                      </a:endParaRPr>
                    </a:p>
                  </a:txBody>
                  <a:tcPr marL="91434" marR="91434" horzOverflow="overflow">
                    <a:solidFill>
                      <a:srgbClr val="FFFFFF"/>
                    </a:solidFill>
                  </a:tcPr>
                </a:tc>
                <a:tc>
                  <a:txBody>
                    <a:bodyPr/>
                    <a:lstStyle/>
                    <a:p>
                      <a:pPr marL="0" marR="0" lvl="0" indent="0" algn="l" defTabSz="914400" rtl="0" eaLnBrk="0" fontAlgn="base" latinLnBrk="0" hangingPunct="0">
                        <a:lnSpc>
                          <a:spcPct val="100000"/>
                        </a:lnSpc>
                        <a:spcBef>
                          <a:spcPct val="20000"/>
                        </a:spcBef>
                        <a:spcAft>
                          <a:spcPct val="0"/>
                        </a:spcAft>
                        <a:buClr>
                          <a:schemeClr val="folHlink"/>
                        </a:buClr>
                        <a:buSzTx/>
                        <a:buFontTx/>
                        <a:buNone/>
                        <a:tabLst/>
                      </a:pPr>
                      <a:r>
                        <a:rPr kumimoji="1" lang="en-US" sz="2000" u="none" strike="noStrike" cap="none" normalizeH="0" baseline="0" dirty="0" smtClean="0">
                          <a:ln>
                            <a:noFill/>
                          </a:ln>
                          <a:effectLst/>
                        </a:rPr>
                        <a:t>Stephen</a:t>
                      </a:r>
                      <a:endParaRPr kumimoji="1" lang="en-US" sz="2000" b="1" i="0" u="none" strike="noStrike" cap="none" normalizeH="0" baseline="0" dirty="0" smtClean="0">
                        <a:ln>
                          <a:noFill/>
                        </a:ln>
                        <a:solidFill>
                          <a:schemeClr val="tx1"/>
                        </a:solidFill>
                        <a:effectLst/>
                        <a:latin typeface="Tahoma" charset="0"/>
                      </a:endParaRPr>
                    </a:p>
                  </a:txBody>
                  <a:tcPr marL="91434" marR="91434" horzOverflow="overflow">
                    <a:solidFill>
                      <a:srgbClr val="FFFFFF"/>
                    </a:solidFill>
                  </a:tcPr>
                </a:tc>
                <a:extLst>
                  <a:ext uri="{0D108BD9-81ED-4DB2-BD59-A6C34878D82A}">
                    <a16:rowId xmlns:a16="http://schemas.microsoft.com/office/drawing/2014/main" val="10004"/>
                  </a:ext>
                </a:extLst>
              </a:tr>
            </a:tbl>
          </a:graphicData>
        </a:graphic>
      </p:graphicFrame>
      <p:graphicFrame>
        <p:nvGraphicFramePr>
          <p:cNvPr id="5" name="Group 38"/>
          <p:cNvGraphicFramePr>
            <a:graphicFrameLocks/>
          </p:cNvGraphicFramePr>
          <p:nvPr>
            <p:extLst/>
          </p:nvPr>
        </p:nvGraphicFramePr>
        <p:xfrm>
          <a:off x="6553200" y="3962400"/>
          <a:ext cx="4038600" cy="2286000"/>
        </p:xfrm>
        <a:graphic>
          <a:graphicData uri="http://schemas.openxmlformats.org/drawingml/2006/table">
            <a:tbl>
              <a:tblPr>
                <a:tableStyleId>{D7AC3CCA-C797-4891-BE02-D94E43425B78}</a:tableStyleId>
              </a:tblPr>
              <a:tblGrid>
                <a:gridCol w="1219200">
                  <a:extLst>
                    <a:ext uri="{9D8B030D-6E8A-4147-A177-3AD203B41FA5}">
                      <a16:colId xmlns:a16="http://schemas.microsoft.com/office/drawing/2014/main" val="20000"/>
                    </a:ext>
                  </a:extLst>
                </a:gridCol>
                <a:gridCol w="1371600">
                  <a:extLst>
                    <a:ext uri="{9D8B030D-6E8A-4147-A177-3AD203B41FA5}">
                      <a16:colId xmlns:a16="http://schemas.microsoft.com/office/drawing/2014/main" val="20001"/>
                    </a:ext>
                  </a:extLst>
                </a:gridCol>
                <a:gridCol w="1447800">
                  <a:extLst>
                    <a:ext uri="{9D8B030D-6E8A-4147-A177-3AD203B41FA5}">
                      <a16:colId xmlns:a16="http://schemas.microsoft.com/office/drawing/2014/main" val="20002"/>
                    </a:ext>
                  </a:extLst>
                </a:gridCol>
              </a:tblGrid>
              <a:tr h="393447">
                <a:tc>
                  <a:txBody>
                    <a:bodyPr/>
                    <a:lstStyle/>
                    <a:p>
                      <a:pPr marL="0" marR="0" lvl="0" indent="0" algn="l" defTabSz="914400" rtl="0" eaLnBrk="0" fontAlgn="base" latinLnBrk="0" hangingPunct="0">
                        <a:lnSpc>
                          <a:spcPct val="100000"/>
                        </a:lnSpc>
                        <a:spcBef>
                          <a:spcPct val="20000"/>
                        </a:spcBef>
                        <a:spcAft>
                          <a:spcPct val="0"/>
                        </a:spcAft>
                        <a:buClr>
                          <a:schemeClr val="folHlink"/>
                        </a:buClr>
                        <a:buSzTx/>
                        <a:buFontTx/>
                        <a:buNone/>
                        <a:tabLst/>
                      </a:pPr>
                      <a:r>
                        <a:rPr kumimoji="1" lang="en-US" sz="2000" u="none" strike="noStrike" cap="none" normalizeH="0" baseline="0" dirty="0" smtClean="0">
                          <a:ln>
                            <a:noFill/>
                          </a:ln>
                          <a:effectLst/>
                        </a:rPr>
                        <a:t>Order number</a:t>
                      </a:r>
                      <a:endParaRPr kumimoji="1" lang="en-US" sz="2000" b="1" i="0" u="none" strike="noStrike" cap="none" normalizeH="0" baseline="0" dirty="0" smtClean="0">
                        <a:ln>
                          <a:noFill/>
                        </a:ln>
                        <a:solidFill>
                          <a:schemeClr val="tx1"/>
                        </a:solidFill>
                        <a:effectLst/>
                        <a:latin typeface="Tahoma" charset="0"/>
                      </a:endParaRPr>
                    </a:p>
                  </a:txBody>
                  <a:tcPr horzOverflow="overflow">
                    <a:solidFill>
                      <a:srgbClr val="FFFFFF"/>
                    </a:solidFill>
                  </a:tcPr>
                </a:tc>
                <a:tc>
                  <a:txBody>
                    <a:bodyPr/>
                    <a:lstStyle/>
                    <a:p>
                      <a:pPr marL="0" marR="0" lvl="0" indent="0" algn="l" defTabSz="914400" rtl="0" eaLnBrk="0" fontAlgn="base" latinLnBrk="0" hangingPunct="0">
                        <a:lnSpc>
                          <a:spcPct val="100000"/>
                        </a:lnSpc>
                        <a:spcBef>
                          <a:spcPct val="20000"/>
                        </a:spcBef>
                        <a:spcAft>
                          <a:spcPct val="0"/>
                        </a:spcAft>
                        <a:buClr>
                          <a:schemeClr val="folHlink"/>
                        </a:buClr>
                        <a:buSzTx/>
                        <a:buFontTx/>
                        <a:buNone/>
                        <a:tabLst/>
                      </a:pPr>
                      <a:r>
                        <a:rPr kumimoji="1" lang="en-US" sz="2000" u="none" strike="noStrike" cap="none" normalizeH="0" baseline="0" dirty="0" smtClean="0">
                          <a:ln>
                            <a:noFill/>
                          </a:ln>
                          <a:effectLst/>
                        </a:rPr>
                        <a:t>Date</a:t>
                      </a:r>
                      <a:endParaRPr kumimoji="1" lang="en-US" sz="2000" b="1" i="0" u="none" strike="noStrike" cap="none" normalizeH="0" baseline="0" dirty="0" smtClean="0">
                        <a:ln>
                          <a:noFill/>
                        </a:ln>
                        <a:solidFill>
                          <a:schemeClr val="tx1"/>
                        </a:solidFill>
                        <a:effectLst/>
                        <a:latin typeface="Tahoma" charset="0"/>
                      </a:endParaRPr>
                    </a:p>
                  </a:txBody>
                  <a:tcPr horzOverflow="overflow">
                    <a:solidFill>
                      <a:srgbClr val="FFFFFF"/>
                    </a:solidFill>
                  </a:tcPr>
                </a:tc>
                <a:tc>
                  <a:txBody>
                    <a:bodyPr/>
                    <a:lstStyle/>
                    <a:p>
                      <a:pPr marL="0" marR="0" lvl="0" indent="0" algn="l" defTabSz="914400" rtl="0" eaLnBrk="0" fontAlgn="base" latinLnBrk="0" hangingPunct="0">
                        <a:lnSpc>
                          <a:spcPct val="100000"/>
                        </a:lnSpc>
                        <a:spcBef>
                          <a:spcPct val="20000"/>
                        </a:spcBef>
                        <a:spcAft>
                          <a:spcPct val="0"/>
                        </a:spcAft>
                        <a:buClr>
                          <a:schemeClr val="folHlink"/>
                        </a:buClr>
                        <a:buSzTx/>
                        <a:buFontTx/>
                        <a:buNone/>
                        <a:tabLst/>
                      </a:pPr>
                      <a:r>
                        <a:rPr kumimoji="1" lang="en-US" sz="2000" u="none" strike="noStrike" cap="none" normalizeH="0" baseline="0" dirty="0" smtClean="0">
                          <a:ln>
                            <a:noFill/>
                          </a:ln>
                          <a:effectLst/>
                        </a:rPr>
                        <a:t>Customer number</a:t>
                      </a:r>
                      <a:endParaRPr kumimoji="1" lang="en-US" sz="2000" b="1" i="0" u="none" strike="noStrike" cap="none" normalizeH="0" baseline="0" dirty="0" smtClean="0">
                        <a:ln>
                          <a:noFill/>
                        </a:ln>
                        <a:solidFill>
                          <a:schemeClr val="tx1"/>
                        </a:solidFill>
                        <a:effectLst/>
                        <a:latin typeface="Tahoma" charset="0"/>
                      </a:endParaRPr>
                    </a:p>
                  </a:txBody>
                  <a:tcPr horzOverflow="overflow">
                    <a:solidFill>
                      <a:srgbClr val="FFFFFF"/>
                    </a:solidFill>
                  </a:tcPr>
                </a:tc>
                <a:extLst>
                  <a:ext uri="{0D108BD9-81ED-4DB2-BD59-A6C34878D82A}">
                    <a16:rowId xmlns:a16="http://schemas.microsoft.com/office/drawing/2014/main" val="10000"/>
                  </a:ext>
                </a:extLst>
              </a:tr>
              <a:tr h="393447">
                <a:tc>
                  <a:txBody>
                    <a:bodyPr/>
                    <a:lstStyle/>
                    <a:p>
                      <a:pPr marL="0" marR="0" lvl="0" indent="0" algn="l" defTabSz="914400" rtl="0" eaLnBrk="0" fontAlgn="base" latinLnBrk="0" hangingPunct="0">
                        <a:lnSpc>
                          <a:spcPct val="100000"/>
                        </a:lnSpc>
                        <a:spcBef>
                          <a:spcPct val="20000"/>
                        </a:spcBef>
                        <a:spcAft>
                          <a:spcPct val="0"/>
                        </a:spcAft>
                        <a:buClr>
                          <a:schemeClr val="folHlink"/>
                        </a:buClr>
                        <a:buSzTx/>
                        <a:buFontTx/>
                        <a:buNone/>
                        <a:tabLst/>
                      </a:pPr>
                      <a:r>
                        <a:rPr kumimoji="1" lang="en-US" sz="2000" u="none" strike="noStrike" cap="none" normalizeH="0" baseline="0" dirty="0" smtClean="0">
                          <a:ln>
                            <a:noFill/>
                          </a:ln>
                          <a:effectLst/>
                        </a:rPr>
                        <a:t>1</a:t>
                      </a:r>
                      <a:endParaRPr kumimoji="1" lang="en-US" sz="2000" b="1" i="0" u="none" strike="noStrike" cap="none" normalizeH="0" baseline="0" dirty="0" smtClean="0">
                        <a:ln>
                          <a:noFill/>
                        </a:ln>
                        <a:solidFill>
                          <a:schemeClr val="tx1"/>
                        </a:solidFill>
                        <a:effectLst/>
                        <a:latin typeface="Tahoma" charset="0"/>
                      </a:endParaRPr>
                    </a:p>
                  </a:txBody>
                  <a:tcPr horzOverflow="overflow">
                    <a:solidFill>
                      <a:srgbClr val="FFFFFF"/>
                    </a:solidFill>
                  </a:tcPr>
                </a:tc>
                <a:tc>
                  <a:txBody>
                    <a:bodyPr/>
                    <a:lstStyle/>
                    <a:p>
                      <a:pPr marL="0" marR="0" lvl="0" indent="0" algn="l" defTabSz="914400" rtl="0" eaLnBrk="0" fontAlgn="base" latinLnBrk="0" hangingPunct="0">
                        <a:lnSpc>
                          <a:spcPct val="100000"/>
                        </a:lnSpc>
                        <a:spcBef>
                          <a:spcPct val="20000"/>
                        </a:spcBef>
                        <a:spcAft>
                          <a:spcPct val="0"/>
                        </a:spcAft>
                        <a:buClr>
                          <a:schemeClr val="folHlink"/>
                        </a:buClr>
                        <a:buSzTx/>
                        <a:buFontTx/>
                        <a:buNone/>
                        <a:tabLst/>
                      </a:pPr>
                      <a:r>
                        <a:rPr kumimoji="1" lang="en-US" sz="2000" u="none" strike="noStrike" cap="none" normalizeH="0" baseline="0" dirty="0" smtClean="0">
                          <a:ln>
                            <a:noFill/>
                          </a:ln>
                          <a:effectLst/>
                        </a:rPr>
                        <a:t>7/12/14</a:t>
                      </a:r>
                      <a:endParaRPr kumimoji="1" lang="en-US" sz="2000" b="1" i="0" u="none" strike="noStrike" cap="none" normalizeH="0" baseline="0" dirty="0" smtClean="0">
                        <a:ln>
                          <a:noFill/>
                        </a:ln>
                        <a:solidFill>
                          <a:schemeClr val="tx1"/>
                        </a:solidFill>
                        <a:effectLst/>
                        <a:latin typeface="Tahoma" charset="0"/>
                      </a:endParaRPr>
                    </a:p>
                  </a:txBody>
                  <a:tcPr horzOverflow="overflow">
                    <a:solidFill>
                      <a:srgbClr val="FFFFFF"/>
                    </a:solidFill>
                  </a:tcPr>
                </a:tc>
                <a:tc>
                  <a:txBody>
                    <a:bodyPr/>
                    <a:lstStyle/>
                    <a:p>
                      <a:pPr marL="0" marR="0" lvl="0" indent="0" algn="l" defTabSz="914400" rtl="0" eaLnBrk="0" fontAlgn="base" latinLnBrk="0" hangingPunct="0">
                        <a:lnSpc>
                          <a:spcPct val="100000"/>
                        </a:lnSpc>
                        <a:spcBef>
                          <a:spcPct val="20000"/>
                        </a:spcBef>
                        <a:spcAft>
                          <a:spcPct val="0"/>
                        </a:spcAft>
                        <a:buClr>
                          <a:schemeClr val="folHlink"/>
                        </a:buClr>
                        <a:buSzTx/>
                        <a:buFontTx/>
                        <a:buNone/>
                        <a:tabLst/>
                      </a:pPr>
                      <a:r>
                        <a:rPr kumimoji="1" lang="en-US" sz="2000" u="none" strike="noStrike" cap="none" normalizeH="0" baseline="0" dirty="0" smtClean="0">
                          <a:ln>
                            <a:noFill/>
                          </a:ln>
                          <a:effectLst/>
                        </a:rPr>
                        <a:t>25</a:t>
                      </a:r>
                      <a:endParaRPr kumimoji="1" lang="en-US" sz="2000" b="1" i="0" u="none" strike="noStrike" cap="none" normalizeH="0" baseline="0" dirty="0" smtClean="0">
                        <a:ln>
                          <a:noFill/>
                        </a:ln>
                        <a:solidFill>
                          <a:schemeClr val="tx1"/>
                        </a:solidFill>
                        <a:effectLst/>
                        <a:latin typeface="Tahoma" charset="0"/>
                      </a:endParaRPr>
                    </a:p>
                  </a:txBody>
                  <a:tcPr horzOverflow="overflow">
                    <a:solidFill>
                      <a:srgbClr val="FFFFFF"/>
                    </a:solidFill>
                  </a:tcPr>
                </a:tc>
                <a:extLst>
                  <a:ext uri="{0D108BD9-81ED-4DB2-BD59-A6C34878D82A}">
                    <a16:rowId xmlns:a16="http://schemas.microsoft.com/office/drawing/2014/main" val="10001"/>
                  </a:ext>
                </a:extLst>
              </a:tr>
              <a:tr h="394206">
                <a:tc>
                  <a:txBody>
                    <a:bodyPr/>
                    <a:lstStyle/>
                    <a:p>
                      <a:pPr marL="0" marR="0" lvl="0" indent="0" algn="l" defTabSz="914400" rtl="0" eaLnBrk="0" fontAlgn="base" latinLnBrk="0" hangingPunct="0">
                        <a:lnSpc>
                          <a:spcPct val="100000"/>
                        </a:lnSpc>
                        <a:spcBef>
                          <a:spcPct val="20000"/>
                        </a:spcBef>
                        <a:spcAft>
                          <a:spcPct val="0"/>
                        </a:spcAft>
                        <a:buClr>
                          <a:schemeClr val="folHlink"/>
                        </a:buClr>
                        <a:buSzTx/>
                        <a:buFontTx/>
                        <a:buNone/>
                        <a:tabLst/>
                      </a:pPr>
                      <a:r>
                        <a:rPr kumimoji="1" lang="en-US" sz="2000" u="none" strike="noStrike" cap="none" normalizeH="0" baseline="0" smtClean="0">
                          <a:ln>
                            <a:noFill/>
                          </a:ln>
                          <a:effectLst/>
                        </a:rPr>
                        <a:t>2</a:t>
                      </a:r>
                      <a:endParaRPr kumimoji="1" lang="en-US" sz="2000" b="1" i="0" u="none" strike="noStrike" cap="none" normalizeH="0" baseline="0" smtClean="0">
                        <a:ln>
                          <a:noFill/>
                        </a:ln>
                        <a:solidFill>
                          <a:schemeClr val="tx1"/>
                        </a:solidFill>
                        <a:effectLst/>
                        <a:latin typeface="Tahoma" charset="0"/>
                      </a:endParaRPr>
                    </a:p>
                  </a:txBody>
                  <a:tcPr horzOverflow="overflow">
                    <a:solidFill>
                      <a:srgbClr val="FFFFFF"/>
                    </a:solidFill>
                  </a:tcPr>
                </a:tc>
                <a:tc>
                  <a:txBody>
                    <a:bodyPr/>
                    <a:lstStyle/>
                    <a:p>
                      <a:pPr marL="0" marR="0" lvl="0" indent="0" algn="l" defTabSz="914400" rtl="0" eaLnBrk="0" fontAlgn="base" latinLnBrk="0" hangingPunct="0">
                        <a:lnSpc>
                          <a:spcPct val="100000"/>
                        </a:lnSpc>
                        <a:spcBef>
                          <a:spcPct val="20000"/>
                        </a:spcBef>
                        <a:spcAft>
                          <a:spcPct val="0"/>
                        </a:spcAft>
                        <a:buClr>
                          <a:schemeClr val="folHlink"/>
                        </a:buClr>
                        <a:buSzTx/>
                        <a:buFontTx/>
                        <a:buNone/>
                        <a:tabLst/>
                      </a:pPr>
                      <a:r>
                        <a:rPr kumimoji="1" lang="en-US" sz="2000" u="none" strike="noStrike" cap="none" normalizeH="0" baseline="0" dirty="0" smtClean="0">
                          <a:ln>
                            <a:noFill/>
                          </a:ln>
                          <a:effectLst/>
                        </a:rPr>
                        <a:t>7/12/14</a:t>
                      </a:r>
                      <a:endParaRPr kumimoji="1" lang="en-US" sz="2000" b="1" i="0" u="none" strike="noStrike" cap="none" normalizeH="0" baseline="0" dirty="0" smtClean="0">
                        <a:ln>
                          <a:noFill/>
                        </a:ln>
                        <a:solidFill>
                          <a:schemeClr val="tx1"/>
                        </a:solidFill>
                        <a:effectLst/>
                        <a:latin typeface="Tahoma" charset="0"/>
                      </a:endParaRPr>
                    </a:p>
                  </a:txBody>
                  <a:tcPr horzOverflow="overflow">
                    <a:solidFill>
                      <a:srgbClr val="FFFFFF"/>
                    </a:solidFill>
                  </a:tcPr>
                </a:tc>
                <a:tc>
                  <a:txBody>
                    <a:bodyPr/>
                    <a:lstStyle/>
                    <a:p>
                      <a:pPr marL="0" marR="0" lvl="0" indent="0" algn="l" defTabSz="914400" rtl="0" eaLnBrk="0" fontAlgn="base" latinLnBrk="0" hangingPunct="0">
                        <a:lnSpc>
                          <a:spcPct val="100000"/>
                        </a:lnSpc>
                        <a:spcBef>
                          <a:spcPct val="20000"/>
                        </a:spcBef>
                        <a:spcAft>
                          <a:spcPct val="0"/>
                        </a:spcAft>
                        <a:buClr>
                          <a:schemeClr val="folHlink"/>
                        </a:buClr>
                        <a:buSzTx/>
                        <a:buFontTx/>
                        <a:buNone/>
                        <a:tabLst/>
                      </a:pPr>
                      <a:r>
                        <a:rPr kumimoji="1" lang="en-US" sz="2000" u="none" strike="noStrike" cap="none" normalizeH="0" baseline="0" dirty="0" smtClean="0">
                          <a:ln>
                            <a:noFill/>
                          </a:ln>
                          <a:effectLst/>
                        </a:rPr>
                        <a:t>30</a:t>
                      </a:r>
                      <a:endParaRPr kumimoji="1" lang="en-US" sz="2000" b="1" i="0" u="none" strike="noStrike" cap="none" normalizeH="0" baseline="0" dirty="0" smtClean="0">
                        <a:ln>
                          <a:noFill/>
                        </a:ln>
                        <a:solidFill>
                          <a:schemeClr val="tx1"/>
                        </a:solidFill>
                        <a:effectLst/>
                        <a:latin typeface="Tahoma" charset="0"/>
                      </a:endParaRPr>
                    </a:p>
                  </a:txBody>
                  <a:tcPr horzOverflow="overflow">
                    <a:solidFill>
                      <a:srgbClr val="FFFFFF"/>
                    </a:solidFill>
                  </a:tcPr>
                </a:tc>
                <a:extLst>
                  <a:ext uri="{0D108BD9-81ED-4DB2-BD59-A6C34878D82A}">
                    <a16:rowId xmlns:a16="http://schemas.microsoft.com/office/drawing/2014/main" val="10002"/>
                  </a:ext>
                </a:extLst>
              </a:tr>
              <a:tr h="393447">
                <a:tc>
                  <a:txBody>
                    <a:bodyPr/>
                    <a:lstStyle/>
                    <a:p>
                      <a:pPr marL="0" marR="0" lvl="0" indent="0" algn="l" defTabSz="914400" rtl="0" eaLnBrk="0" fontAlgn="base" latinLnBrk="0" hangingPunct="0">
                        <a:lnSpc>
                          <a:spcPct val="100000"/>
                        </a:lnSpc>
                        <a:spcBef>
                          <a:spcPct val="20000"/>
                        </a:spcBef>
                        <a:spcAft>
                          <a:spcPct val="0"/>
                        </a:spcAft>
                        <a:buClr>
                          <a:schemeClr val="folHlink"/>
                        </a:buClr>
                        <a:buSzTx/>
                        <a:buFontTx/>
                        <a:buNone/>
                        <a:tabLst/>
                      </a:pPr>
                      <a:r>
                        <a:rPr kumimoji="1" lang="en-US" sz="2000" u="none" strike="noStrike" cap="none" normalizeH="0" baseline="0" smtClean="0">
                          <a:ln>
                            <a:noFill/>
                          </a:ln>
                          <a:effectLst/>
                        </a:rPr>
                        <a:t>3</a:t>
                      </a:r>
                      <a:endParaRPr kumimoji="1" lang="en-US" sz="2000" b="1" i="0" u="none" strike="noStrike" cap="none" normalizeH="0" baseline="0" smtClean="0">
                        <a:ln>
                          <a:noFill/>
                        </a:ln>
                        <a:solidFill>
                          <a:schemeClr val="tx1"/>
                        </a:solidFill>
                        <a:effectLst/>
                        <a:latin typeface="Tahoma" charset="0"/>
                      </a:endParaRPr>
                    </a:p>
                  </a:txBody>
                  <a:tcPr horzOverflow="overflow">
                    <a:solidFill>
                      <a:srgbClr val="FFFFFF"/>
                    </a:solidFill>
                  </a:tcPr>
                </a:tc>
                <a:tc>
                  <a:txBody>
                    <a:bodyPr/>
                    <a:lstStyle/>
                    <a:p>
                      <a:pPr marL="0" marR="0" lvl="0" indent="0" algn="l" defTabSz="914400" rtl="0" eaLnBrk="0" fontAlgn="base" latinLnBrk="0" hangingPunct="0">
                        <a:lnSpc>
                          <a:spcPct val="100000"/>
                        </a:lnSpc>
                        <a:spcBef>
                          <a:spcPct val="20000"/>
                        </a:spcBef>
                        <a:spcAft>
                          <a:spcPct val="0"/>
                        </a:spcAft>
                        <a:buClr>
                          <a:schemeClr val="folHlink"/>
                        </a:buClr>
                        <a:buSzTx/>
                        <a:buFontTx/>
                        <a:buNone/>
                        <a:tabLst/>
                      </a:pPr>
                      <a:r>
                        <a:rPr kumimoji="1" lang="en-US" sz="2000" u="none" strike="noStrike" cap="none" normalizeH="0" baseline="0" dirty="0" smtClean="0">
                          <a:ln>
                            <a:noFill/>
                          </a:ln>
                          <a:effectLst/>
                        </a:rPr>
                        <a:t>7/14/14</a:t>
                      </a:r>
                      <a:endParaRPr kumimoji="1" lang="en-US" sz="2000" b="1" i="0" u="none" strike="noStrike" cap="none" normalizeH="0" baseline="0" dirty="0" smtClean="0">
                        <a:ln>
                          <a:noFill/>
                        </a:ln>
                        <a:solidFill>
                          <a:schemeClr val="tx1"/>
                        </a:solidFill>
                        <a:effectLst/>
                        <a:latin typeface="Tahoma" charset="0"/>
                      </a:endParaRPr>
                    </a:p>
                  </a:txBody>
                  <a:tcPr horzOverflow="overflow">
                    <a:solidFill>
                      <a:srgbClr val="FFFFFF"/>
                    </a:solidFill>
                  </a:tcPr>
                </a:tc>
                <a:tc>
                  <a:txBody>
                    <a:bodyPr/>
                    <a:lstStyle/>
                    <a:p>
                      <a:pPr marL="0" marR="0" lvl="0" indent="0" algn="l" defTabSz="914400" rtl="0" eaLnBrk="0" fontAlgn="base" latinLnBrk="0" hangingPunct="0">
                        <a:lnSpc>
                          <a:spcPct val="100000"/>
                        </a:lnSpc>
                        <a:spcBef>
                          <a:spcPct val="20000"/>
                        </a:spcBef>
                        <a:spcAft>
                          <a:spcPct val="0"/>
                        </a:spcAft>
                        <a:buClr>
                          <a:schemeClr val="folHlink"/>
                        </a:buClr>
                        <a:buSzTx/>
                        <a:buFontTx/>
                        <a:buNone/>
                        <a:tabLst/>
                      </a:pPr>
                      <a:r>
                        <a:rPr kumimoji="1" lang="en-US" sz="2000" u="none" strike="noStrike" cap="none" normalizeH="0" baseline="0" dirty="0" smtClean="0">
                          <a:ln>
                            <a:noFill/>
                          </a:ln>
                          <a:effectLst/>
                        </a:rPr>
                        <a:t>12</a:t>
                      </a:r>
                      <a:endParaRPr kumimoji="1" lang="en-US" sz="2000" b="1" i="0" u="none" strike="noStrike" cap="none" normalizeH="0" baseline="0" dirty="0" smtClean="0">
                        <a:ln>
                          <a:noFill/>
                        </a:ln>
                        <a:solidFill>
                          <a:schemeClr val="tx1"/>
                        </a:solidFill>
                        <a:effectLst/>
                        <a:latin typeface="Tahoma" charset="0"/>
                      </a:endParaRPr>
                    </a:p>
                  </a:txBody>
                  <a:tcPr horzOverflow="overflow">
                    <a:solidFill>
                      <a:srgbClr val="FFFFFF"/>
                    </a:solidFill>
                  </a:tcPr>
                </a:tc>
                <a:extLst>
                  <a:ext uri="{0D108BD9-81ED-4DB2-BD59-A6C34878D82A}">
                    <a16:rowId xmlns:a16="http://schemas.microsoft.com/office/drawing/2014/main" val="10003"/>
                  </a:ext>
                </a:extLst>
              </a:tr>
              <a:tr h="394206">
                <a:tc>
                  <a:txBody>
                    <a:bodyPr/>
                    <a:lstStyle/>
                    <a:p>
                      <a:pPr marL="0" marR="0" lvl="0" indent="0" algn="l" defTabSz="914400" rtl="0" eaLnBrk="0" fontAlgn="base" latinLnBrk="0" hangingPunct="0">
                        <a:lnSpc>
                          <a:spcPct val="100000"/>
                        </a:lnSpc>
                        <a:spcBef>
                          <a:spcPct val="20000"/>
                        </a:spcBef>
                        <a:spcAft>
                          <a:spcPct val="0"/>
                        </a:spcAft>
                        <a:buClr>
                          <a:schemeClr val="folHlink"/>
                        </a:buClr>
                        <a:buSzTx/>
                        <a:buFontTx/>
                        <a:buNone/>
                        <a:tabLst/>
                      </a:pPr>
                      <a:r>
                        <a:rPr kumimoji="1" lang="en-US" sz="2000" u="none" strike="noStrike" cap="none" normalizeH="0" baseline="0" smtClean="0">
                          <a:ln>
                            <a:noFill/>
                          </a:ln>
                          <a:effectLst/>
                        </a:rPr>
                        <a:t>4</a:t>
                      </a:r>
                      <a:endParaRPr kumimoji="1" lang="en-US" sz="2000" b="1" i="0" u="none" strike="noStrike" cap="none" normalizeH="0" baseline="0" smtClean="0">
                        <a:ln>
                          <a:noFill/>
                        </a:ln>
                        <a:solidFill>
                          <a:schemeClr val="tx1"/>
                        </a:solidFill>
                        <a:effectLst/>
                        <a:latin typeface="Tahoma" charset="0"/>
                      </a:endParaRPr>
                    </a:p>
                  </a:txBody>
                  <a:tcPr horzOverflow="overflow">
                    <a:solidFill>
                      <a:srgbClr val="FFFFFF"/>
                    </a:solidFill>
                  </a:tcPr>
                </a:tc>
                <a:tc>
                  <a:txBody>
                    <a:bodyPr/>
                    <a:lstStyle/>
                    <a:p>
                      <a:pPr marL="0" marR="0" lvl="0" indent="0" algn="l" defTabSz="914400" rtl="0" eaLnBrk="0" fontAlgn="base" latinLnBrk="0" hangingPunct="0">
                        <a:lnSpc>
                          <a:spcPct val="100000"/>
                        </a:lnSpc>
                        <a:spcBef>
                          <a:spcPct val="20000"/>
                        </a:spcBef>
                        <a:spcAft>
                          <a:spcPct val="0"/>
                        </a:spcAft>
                        <a:buClr>
                          <a:schemeClr val="folHlink"/>
                        </a:buClr>
                        <a:buSzTx/>
                        <a:buFontTx/>
                        <a:buNone/>
                        <a:tabLst/>
                      </a:pPr>
                      <a:r>
                        <a:rPr kumimoji="1" lang="en-US" sz="2000" u="none" strike="noStrike" cap="none" normalizeH="0" baseline="0" dirty="0" smtClean="0">
                          <a:ln>
                            <a:noFill/>
                          </a:ln>
                          <a:effectLst/>
                        </a:rPr>
                        <a:t>7/15/14</a:t>
                      </a:r>
                      <a:endParaRPr kumimoji="1" lang="en-US" sz="2000" b="1" i="0" u="none" strike="noStrike" cap="none" normalizeH="0" baseline="0" dirty="0" smtClean="0">
                        <a:ln>
                          <a:noFill/>
                        </a:ln>
                        <a:solidFill>
                          <a:schemeClr val="tx1"/>
                        </a:solidFill>
                        <a:effectLst/>
                        <a:latin typeface="Tahoma" charset="0"/>
                      </a:endParaRPr>
                    </a:p>
                  </a:txBody>
                  <a:tcPr horzOverflow="overflow">
                    <a:solidFill>
                      <a:srgbClr val="FFFFFF"/>
                    </a:solidFill>
                  </a:tcPr>
                </a:tc>
                <a:tc>
                  <a:txBody>
                    <a:bodyPr/>
                    <a:lstStyle/>
                    <a:p>
                      <a:pPr marL="0" marR="0" lvl="0" indent="0" algn="l" defTabSz="914400" rtl="0" eaLnBrk="0" fontAlgn="base" latinLnBrk="0" hangingPunct="0">
                        <a:lnSpc>
                          <a:spcPct val="100000"/>
                        </a:lnSpc>
                        <a:spcBef>
                          <a:spcPct val="20000"/>
                        </a:spcBef>
                        <a:spcAft>
                          <a:spcPct val="0"/>
                        </a:spcAft>
                        <a:buClr>
                          <a:schemeClr val="folHlink"/>
                        </a:buClr>
                        <a:buSzTx/>
                        <a:buFontTx/>
                        <a:buNone/>
                        <a:tabLst/>
                      </a:pPr>
                      <a:r>
                        <a:rPr kumimoji="1" lang="en-US" sz="2000" u="none" strike="noStrike" cap="none" normalizeH="0" baseline="0" dirty="0" smtClean="0">
                          <a:ln>
                            <a:noFill/>
                          </a:ln>
                          <a:effectLst/>
                        </a:rPr>
                        <a:t>12</a:t>
                      </a:r>
                      <a:endParaRPr kumimoji="1" lang="en-US" sz="2000" b="1" i="0" u="none" strike="noStrike" cap="none" normalizeH="0" baseline="0" dirty="0" smtClean="0">
                        <a:ln>
                          <a:noFill/>
                        </a:ln>
                        <a:solidFill>
                          <a:schemeClr val="tx1"/>
                        </a:solidFill>
                        <a:effectLst/>
                        <a:latin typeface="Tahoma" charset="0"/>
                      </a:endParaRPr>
                    </a:p>
                  </a:txBody>
                  <a:tcPr horzOverflow="overflow">
                    <a:solidFill>
                      <a:srgbClr val="FFFFFF"/>
                    </a:solidFill>
                  </a:tcPr>
                </a:tc>
                <a:extLst>
                  <a:ext uri="{0D108BD9-81ED-4DB2-BD59-A6C34878D82A}">
                    <a16:rowId xmlns:a16="http://schemas.microsoft.com/office/drawing/2014/main" val="10004"/>
                  </a:ext>
                </a:extLst>
              </a:tr>
            </a:tbl>
          </a:graphicData>
        </a:graphic>
      </p:graphicFrame>
      <p:sp>
        <p:nvSpPr>
          <p:cNvPr id="15415" name="TextBox 5"/>
          <p:cNvSpPr txBox="1">
            <a:spLocks noChangeArrowheads="1"/>
          </p:cNvSpPr>
          <p:nvPr/>
        </p:nvSpPr>
        <p:spPr bwMode="auto">
          <a:xfrm>
            <a:off x="1676401" y="1828800"/>
            <a:ext cx="1858963"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Times New Roman" pitchFamily="18" charset="0"/>
              </a:defRPr>
            </a:lvl1pPr>
            <a:lvl2pPr marL="742950" indent="-285750" eaLnBrk="0" hangingPunct="0">
              <a:defRPr sz="2400">
                <a:solidFill>
                  <a:schemeClr val="tx1"/>
                </a:solidFill>
                <a:latin typeface="Times New Roman" pitchFamily="18" charset="0"/>
              </a:defRPr>
            </a:lvl2pPr>
            <a:lvl3pPr marL="1143000" indent="-228600" eaLnBrk="0" hangingPunct="0">
              <a:defRPr sz="2400">
                <a:solidFill>
                  <a:schemeClr val="tx1"/>
                </a:solidFill>
                <a:latin typeface="Times New Roman" pitchFamily="18" charset="0"/>
              </a:defRPr>
            </a:lvl3pPr>
            <a:lvl4pPr marL="1600200" indent="-228600" eaLnBrk="0" hangingPunct="0">
              <a:defRPr sz="2400">
                <a:solidFill>
                  <a:schemeClr val="tx1"/>
                </a:solidFill>
                <a:latin typeface="Times New Roman" pitchFamily="18" charset="0"/>
              </a:defRPr>
            </a:lvl4pPr>
            <a:lvl5pPr marL="2057400" indent="-228600" eaLnBrk="0" hangingPunct="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r>
              <a:rPr lang="en-US" sz="3200"/>
              <a:t>Customer</a:t>
            </a:r>
            <a:r>
              <a:rPr lang="en-US"/>
              <a:t> </a:t>
            </a:r>
          </a:p>
        </p:txBody>
      </p:sp>
      <p:sp>
        <p:nvSpPr>
          <p:cNvPr id="15416" name="TextBox 6"/>
          <p:cNvSpPr txBox="1">
            <a:spLocks noChangeArrowheads="1"/>
          </p:cNvSpPr>
          <p:nvPr/>
        </p:nvSpPr>
        <p:spPr bwMode="auto">
          <a:xfrm>
            <a:off x="6629401" y="3352800"/>
            <a:ext cx="1141413"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Times New Roman" pitchFamily="18" charset="0"/>
              </a:defRPr>
            </a:lvl1pPr>
            <a:lvl2pPr marL="742950" indent="-285750" eaLnBrk="0" hangingPunct="0">
              <a:defRPr sz="2400">
                <a:solidFill>
                  <a:schemeClr val="tx1"/>
                </a:solidFill>
                <a:latin typeface="Times New Roman" pitchFamily="18" charset="0"/>
              </a:defRPr>
            </a:lvl2pPr>
            <a:lvl3pPr marL="1143000" indent="-228600" eaLnBrk="0" hangingPunct="0">
              <a:defRPr sz="2400">
                <a:solidFill>
                  <a:schemeClr val="tx1"/>
                </a:solidFill>
                <a:latin typeface="Times New Roman" pitchFamily="18" charset="0"/>
              </a:defRPr>
            </a:lvl3pPr>
            <a:lvl4pPr marL="1600200" indent="-228600" eaLnBrk="0" hangingPunct="0">
              <a:defRPr sz="2400">
                <a:solidFill>
                  <a:schemeClr val="tx1"/>
                </a:solidFill>
                <a:latin typeface="Times New Roman" pitchFamily="18" charset="0"/>
              </a:defRPr>
            </a:lvl4pPr>
            <a:lvl5pPr marL="2057400" indent="-228600" eaLnBrk="0" hangingPunct="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r>
              <a:rPr lang="en-US" sz="3200"/>
              <a:t>Order</a:t>
            </a:r>
          </a:p>
        </p:txBody>
      </p:sp>
      <p:sp>
        <p:nvSpPr>
          <p:cNvPr id="15417" name="Oval 7"/>
          <p:cNvSpPr>
            <a:spLocks noChangeArrowheads="1"/>
          </p:cNvSpPr>
          <p:nvPr/>
        </p:nvSpPr>
        <p:spPr bwMode="auto">
          <a:xfrm>
            <a:off x="9144000" y="5867400"/>
            <a:ext cx="457200" cy="381000"/>
          </a:xfrm>
          <a:prstGeom prst="ellipse">
            <a:avLst/>
          </a:prstGeom>
          <a:noFill/>
          <a:ln w="28575" algn="ctr">
            <a:solidFill>
              <a:srgbClr val="FF0066"/>
            </a:solidFill>
            <a:round/>
            <a:headEnd/>
            <a:tailEnd/>
          </a:ln>
          <a:extLst>
            <a:ext uri="{909E8E84-426E-40DD-AFC4-6F175D3DCCD1}">
              <a14:hiddenFill xmlns:a14="http://schemas.microsoft.com/office/drawing/2010/main">
                <a:solidFill>
                  <a:srgbClr val="FFFFFF"/>
                </a:solidFill>
              </a14:hiddenFill>
            </a:ext>
          </a:extLst>
        </p:spPr>
        <p:txBody>
          <a:bodyPr/>
          <a:lstStyle/>
          <a:p>
            <a:pPr eaLnBrk="0" hangingPunct="0"/>
            <a:endParaRPr lang="en-US"/>
          </a:p>
        </p:txBody>
      </p:sp>
      <p:sp>
        <p:nvSpPr>
          <p:cNvPr id="15418" name="Oval 8"/>
          <p:cNvSpPr>
            <a:spLocks noChangeArrowheads="1"/>
          </p:cNvSpPr>
          <p:nvPr/>
        </p:nvSpPr>
        <p:spPr bwMode="auto">
          <a:xfrm>
            <a:off x="1676400" y="3048000"/>
            <a:ext cx="457200" cy="381000"/>
          </a:xfrm>
          <a:prstGeom prst="ellipse">
            <a:avLst/>
          </a:prstGeom>
          <a:noFill/>
          <a:ln w="28575" algn="ctr">
            <a:solidFill>
              <a:srgbClr val="FF0066"/>
            </a:solidFill>
            <a:round/>
            <a:headEnd/>
            <a:tailEnd/>
          </a:ln>
          <a:extLst>
            <a:ext uri="{909E8E84-426E-40DD-AFC4-6F175D3DCCD1}">
              <a14:hiddenFill xmlns:a14="http://schemas.microsoft.com/office/drawing/2010/main">
                <a:solidFill>
                  <a:srgbClr val="FFFFFF"/>
                </a:solidFill>
              </a14:hiddenFill>
            </a:ext>
          </a:extLst>
        </p:spPr>
        <p:txBody>
          <a:bodyPr/>
          <a:lstStyle/>
          <a:p>
            <a:pPr eaLnBrk="0" hangingPunct="0"/>
            <a:endParaRPr lang="en-US"/>
          </a:p>
        </p:txBody>
      </p:sp>
      <p:cxnSp>
        <p:nvCxnSpPr>
          <p:cNvPr id="15419" name="Straight Connector 10"/>
          <p:cNvCxnSpPr>
            <a:cxnSpLocks noChangeShapeType="1"/>
            <a:stCxn id="15417" idx="7"/>
            <a:endCxn id="15418" idx="3"/>
          </p:cNvCxnSpPr>
          <p:nvPr/>
        </p:nvCxnSpPr>
        <p:spPr bwMode="auto">
          <a:xfrm rot="16200000" flipV="1">
            <a:off x="4364038" y="752476"/>
            <a:ext cx="2549525" cy="7791450"/>
          </a:xfrm>
          <a:prstGeom prst="line">
            <a:avLst/>
          </a:prstGeom>
          <a:noFill/>
          <a:ln w="28575" algn="ctr">
            <a:solidFill>
              <a:srgbClr val="FF0066"/>
            </a:solidFill>
            <a:round/>
            <a:headEnd/>
            <a:tailEnd/>
          </a:ln>
        </p:spPr>
      </p:cxnSp>
      <p:sp>
        <p:nvSpPr>
          <p:cNvPr id="15420" name="TextBox 11"/>
          <p:cNvSpPr txBox="1">
            <a:spLocks noChangeArrowheads="1"/>
          </p:cNvSpPr>
          <p:nvPr/>
        </p:nvSpPr>
        <p:spPr bwMode="auto">
          <a:xfrm>
            <a:off x="2209800" y="5181600"/>
            <a:ext cx="3857625"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Times New Roman" pitchFamily="18" charset="0"/>
              </a:defRPr>
            </a:lvl1pPr>
            <a:lvl2pPr marL="742950" indent="-285750" eaLnBrk="0" hangingPunct="0">
              <a:defRPr sz="2400">
                <a:solidFill>
                  <a:schemeClr val="tx1"/>
                </a:solidFill>
                <a:latin typeface="Times New Roman" pitchFamily="18" charset="0"/>
              </a:defRPr>
            </a:lvl2pPr>
            <a:lvl3pPr marL="1143000" indent="-228600" eaLnBrk="0" hangingPunct="0">
              <a:defRPr sz="2400">
                <a:solidFill>
                  <a:schemeClr val="tx1"/>
                </a:solidFill>
                <a:latin typeface="Times New Roman" pitchFamily="18" charset="0"/>
              </a:defRPr>
            </a:lvl3pPr>
            <a:lvl4pPr marL="1600200" indent="-228600" eaLnBrk="0" hangingPunct="0">
              <a:defRPr sz="2400">
                <a:solidFill>
                  <a:schemeClr val="tx1"/>
                </a:solidFill>
                <a:latin typeface="Times New Roman" pitchFamily="18" charset="0"/>
              </a:defRPr>
            </a:lvl4pPr>
            <a:lvl5pPr marL="2057400" indent="-228600" eaLnBrk="0" hangingPunct="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r>
              <a:rPr lang="en-US">
                <a:solidFill>
                  <a:srgbClr val="C00000"/>
                </a:solidFill>
              </a:rPr>
              <a:t>He placed both Order number</a:t>
            </a:r>
          </a:p>
          <a:p>
            <a:r>
              <a:rPr lang="en-US">
                <a:solidFill>
                  <a:srgbClr val="C00000"/>
                </a:solidFill>
              </a:rPr>
              <a:t>3 and 4.</a:t>
            </a:r>
          </a:p>
        </p:txBody>
      </p:sp>
      <p:sp>
        <p:nvSpPr>
          <p:cNvPr id="15421" name="Oval 14"/>
          <p:cNvSpPr>
            <a:spLocks noChangeArrowheads="1"/>
          </p:cNvSpPr>
          <p:nvPr/>
        </p:nvSpPr>
        <p:spPr bwMode="auto">
          <a:xfrm>
            <a:off x="9144000" y="5486400"/>
            <a:ext cx="457200" cy="381000"/>
          </a:xfrm>
          <a:prstGeom prst="ellipse">
            <a:avLst/>
          </a:prstGeom>
          <a:noFill/>
          <a:ln w="28575" algn="ctr">
            <a:solidFill>
              <a:srgbClr val="FF0066"/>
            </a:solidFill>
            <a:round/>
            <a:headEnd/>
            <a:tailEnd/>
          </a:ln>
          <a:extLst>
            <a:ext uri="{909E8E84-426E-40DD-AFC4-6F175D3DCCD1}">
              <a14:hiddenFill xmlns:a14="http://schemas.microsoft.com/office/drawing/2010/main">
                <a:solidFill>
                  <a:srgbClr val="FFFFFF"/>
                </a:solidFill>
              </a14:hiddenFill>
            </a:ext>
          </a:extLst>
        </p:spPr>
        <p:txBody>
          <a:bodyPr/>
          <a:lstStyle/>
          <a:p>
            <a:pPr eaLnBrk="0" hangingPunct="0"/>
            <a:endParaRPr lang="en-US"/>
          </a:p>
        </p:txBody>
      </p:sp>
      <p:cxnSp>
        <p:nvCxnSpPr>
          <p:cNvPr id="15422" name="Straight Connector 15"/>
          <p:cNvCxnSpPr>
            <a:cxnSpLocks noChangeShapeType="1"/>
            <a:stCxn id="15421" idx="7"/>
            <a:endCxn id="15418" idx="3"/>
          </p:cNvCxnSpPr>
          <p:nvPr/>
        </p:nvCxnSpPr>
        <p:spPr bwMode="auto">
          <a:xfrm rot="16200000" flipV="1">
            <a:off x="4554538" y="561976"/>
            <a:ext cx="2168525" cy="7791450"/>
          </a:xfrm>
          <a:prstGeom prst="line">
            <a:avLst/>
          </a:prstGeom>
          <a:noFill/>
          <a:ln w="28575" algn="ctr">
            <a:solidFill>
              <a:srgbClr val="FF0066"/>
            </a:solidFill>
            <a:round/>
            <a:headEnd/>
            <a:tailEnd/>
          </a:ln>
        </p:spPr>
      </p:cxnSp>
    </p:spTree>
    <p:extLst>
      <p:ext uri="{BB962C8B-B14F-4D97-AF65-F5344CB8AC3E}">
        <p14:creationId xmlns:p14="http://schemas.microsoft.com/office/powerpoint/2010/main" val="494664482"/>
      </p:ext>
    </p:extLst>
  </p:cSld>
  <p:clrMapOvr>
    <a:masterClrMapping/>
  </p:clrMapOvr>
  <p:transition/>
  <p:timing>
    <p:tnLst>
      <p:par>
        <p:cTn id="1" dur="indefinite" restart="never" nodeType="tmRoot"/>
      </p:par>
    </p:tnLst>
  </p:timing>
  <p:extLst mod="1">
    <p:ext uri="{E180D4A7-C9FB-4DFB-919C-405C955672EB}">
      <p14:showEvtLst xmlns:p14="http://schemas.microsoft.com/office/powerpoint/2010/main">
        <p14:playEvt time="0" objId="4"/>
        <p14:stopEvt time="37189" objId="4"/>
      </p14:showEvtLst>
    </p:ext>
  </p:extLs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9E2890-E0EF-4C95-8E5D-DF132E82AD44}"/>
              </a:ext>
            </a:extLst>
          </p:cNvPr>
          <p:cNvSpPr>
            <a:spLocks noGrp="1"/>
          </p:cNvSpPr>
          <p:nvPr>
            <p:ph type="title"/>
          </p:nvPr>
        </p:nvSpPr>
        <p:spPr/>
        <p:txBody>
          <a:bodyPr/>
          <a:lstStyle/>
          <a:p>
            <a:r>
              <a:rPr lang="en-US" dirty="0"/>
              <a:t>Chapter objectives</a:t>
            </a:r>
          </a:p>
        </p:txBody>
      </p:sp>
      <p:sp>
        <p:nvSpPr>
          <p:cNvPr id="3" name="Content Placeholder 2">
            <a:extLst>
              <a:ext uri="{FF2B5EF4-FFF2-40B4-BE49-F238E27FC236}">
                <a16:creationId xmlns:a16="http://schemas.microsoft.com/office/drawing/2014/main" id="{8ED398F8-22C3-46DB-879A-C07FEB0802B9}"/>
              </a:ext>
            </a:extLst>
          </p:cNvPr>
          <p:cNvSpPr>
            <a:spLocks noGrp="1"/>
          </p:cNvSpPr>
          <p:nvPr>
            <p:ph idx="1"/>
          </p:nvPr>
        </p:nvSpPr>
        <p:spPr/>
        <p:txBody>
          <a:bodyPr/>
          <a:lstStyle/>
          <a:p>
            <a:r>
              <a:rPr lang="en-US" dirty="0"/>
              <a:t>Describe the differences between data, information, and knowledge;</a:t>
            </a:r>
          </a:p>
          <a:p>
            <a:r>
              <a:rPr lang="en-US" dirty="0"/>
              <a:t>Describe why database technology must be used for data resource management;</a:t>
            </a:r>
          </a:p>
          <a:p>
            <a:r>
              <a:rPr lang="en-US" dirty="0"/>
              <a:t>Define the term </a:t>
            </a:r>
            <a:r>
              <a:rPr lang="en-US" i="1" dirty="0"/>
              <a:t>database </a:t>
            </a:r>
            <a:r>
              <a:rPr lang="en-US" dirty="0"/>
              <a:t>and identify the steps to creating one;</a:t>
            </a:r>
          </a:p>
          <a:p>
            <a:r>
              <a:rPr lang="en-US" dirty="0"/>
              <a:t>Describe the role of a database management system;</a:t>
            </a:r>
          </a:p>
          <a:p>
            <a:r>
              <a:rPr lang="en-US" dirty="0"/>
              <a:t>Describe the characteristics of a data warehouse; and</a:t>
            </a:r>
          </a:p>
          <a:p>
            <a:r>
              <a:rPr lang="en-US" dirty="0"/>
              <a:t>Define data mining and describe its role in an organization</a:t>
            </a:r>
          </a:p>
        </p:txBody>
      </p:sp>
    </p:spTree>
    <p:extLst>
      <p:ext uri="{BB962C8B-B14F-4D97-AF65-F5344CB8AC3E}">
        <p14:creationId xmlns:p14="http://schemas.microsoft.com/office/powerpoint/2010/main" val="136025086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90800" y="838200"/>
            <a:ext cx="7490910" cy="953536"/>
          </a:xfrm>
        </p:spPr>
        <p:txBody>
          <a:bodyPr>
            <a:normAutofit fontScale="90000"/>
          </a:bodyPr>
          <a:lstStyle/>
          <a:p>
            <a:pPr>
              <a:defRPr/>
            </a:pPr>
            <a:r>
              <a:rPr lang="en-US" dirty="0" smtClean="0"/>
              <a:t>Primary key – an identifier, a field that is unique for each record</a:t>
            </a:r>
            <a:endParaRPr lang="en-US" dirty="0"/>
          </a:p>
        </p:txBody>
      </p:sp>
      <p:graphicFrame>
        <p:nvGraphicFramePr>
          <p:cNvPr id="3" name="Group 38"/>
          <p:cNvGraphicFramePr>
            <a:graphicFrameLocks/>
          </p:cNvGraphicFramePr>
          <p:nvPr>
            <p:extLst/>
          </p:nvPr>
        </p:nvGraphicFramePr>
        <p:xfrm>
          <a:off x="2819401" y="2743200"/>
          <a:ext cx="4614863" cy="2286000"/>
        </p:xfrm>
        <a:graphic>
          <a:graphicData uri="http://schemas.openxmlformats.org/drawingml/2006/table">
            <a:tbl>
              <a:tblPr>
                <a:tableStyleId>{D7AC3CCA-C797-4891-BE02-D94E43425B78}</a:tableStyleId>
              </a:tblPr>
              <a:tblGrid>
                <a:gridCol w="1472005">
                  <a:extLst>
                    <a:ext uri="{9D8B030D-6E8A-4147-A177-3AD203B41FA5}">
                      <a16:colId xmlns:a16="http://schemas.microsoft.com/office/drawing/2014/main" val="20000"/>
                    </a:ext>
                  </a:extLst>
                </a:gridCol>
                <a:gridCol w="1549478">
                  <a:extLst>
                    <a:ext uri="{9D8B030D-6E8A-4147-A177-3AD203B41FA5}">
                      <a16:colId xmlns:a16="http://schemas.microsoft.com/office/drawing/2014/main" val="20001"/>
                    </a:ext>
                  </a:extLst>
                </a:gridCol>
                <a:gridCol w="1593380">
                  <a:extLst>
                    <a:ext uri="{9D8B030D-6E8A-4147-A177-3AD203B41FA5}">
                      <a16:colId xmlns:a16="http://schemas.microsoft.com/office/drawing/2014/main" val="20002"/>
                    </a:ext>
                  </a:extLst>
                </a:gridCol>
              </a:tblGrid>
              <a:tr h="393447">
                <a:tc>
                  <a:txBody>
                    <a:bodyPr/>
                    <a:lstStyle/>
                    <a:p>
                      <a:pPr marL="0" marR="0" lvl="0" indent="0" algn="l" defTabSz="914400" rtl="0" eaLnBrk="0" fontAlgn="base" latinLnBrk="0" hangingPunct="0">
                        <a:lnSpc>
                          <a:spcPct val="100000"/>
                        </a:lnSpc>
                        <a:spcBef>
                          <a:spcPct val="20000"/>
                        </a:spcBef>
                        <a:spcAft>
                          <a:spcPct val="0"/>
                        </a:spcAft>
                        <a:buClr>
                          <a:schemeClr val="folHlink"/>
                        </a:buClr>
                        <a:buSzTx/>
                        <a:buFontTx/>
                        <a:buNone/>
                        <a:tabLst/>
                      </a:pPr>
                      <a:r>
                        <a:rPr kumimoji="1" lang="en-US" sz="2000" u="none" strike="noStrike" cap="none" normalizeH="0" baseline="0" dirty="0" smtClean="0">
                          <a:ln>
                            <a:noFill/>
                          </a:ln>
                          <a:effectLst/>
                        </a:rPr>
                        <a:t>Customer number</a:t>
                      </a:r>
                      <a:endParaRPr kumimoji="1" lang="en-US" sz="2000" b="1" i="0" u="none" strike="noStrike" cap="none" normalizeH="0" baseline="0" dirty="0" smtClean="0">
                        <a:ln>
                          <a:noFill/>
                        </a:ln>
                        <a:solidFill>
                          <a:schemeClr val="tx1"/>
                        </a:solidFill>
                        <a:effectLst/>
                        <a:latin typeface="Tahoma" charset="0"/>
                      </a:endParaRPr>
                    </a:p>
                  </a:txBody>
                  <a:tcPr marL="91434" marR="91434" horzOverflow="overflow">
                    <a:solidFill>
                      <a:schemeClr val="bg1">
                        <a:lumMod val="95000"/>
                      </a:schemeClr>
                    </a:solidFill>
                  </a:tcPr>
                </a:tc>
                <a:tc>
                  <a:txBody>
                    <a:bodyPr/>
                    <a:lstStyle/>
                    <a:p>
                      <a:pPr marL="0" marR="0" lvl="0" indent="0" algn="l" defTabSz="914400" rtl="0" eaLnBrk="0" fontAlgn="base" latinLnBrk="0" hangingPunct="0">
                        <a:lnSpc>
                          <a:spcPct val="100000"/>
                        </a:lnSpc>
                        <a:spcBef>
                          <a:spcPct val="20000"/>
                        </a:spcBef>
                        <a:spcAft>
                          <a:spcPct val="0"/>
                        </a:spcAft>
                        <a:buClr>
                          <a:schemeClr val="folHlink"/>
                        </a:buClr>
                        <a:buSzTx/>
                        <a:buFontTx/>
                        <a:buNone/>
                        <a:tabLst/>
                      </a:pPr>
                      <a:r>
                        <a:rPr kumimoji="1" lang="en-US" sz="2000" u="none" strike="noStrike" cap="none" normalizeH="0" baseline="0" dirty="0" err="1" smtClean="0">
                          <a:ln>
                            <a:noFill/>
                          </a:ln>
                          <a:effectLst/>
                        </a:rPr>
                        <a:t>LastName</a:t>
                      </a:r>
                      <a:endParaRPr kumimoji="1" lang="en-US" sz="2000" b="1" i="0" u="none" strike="noStrike" cap="none" normalizeH="0" baseline="0" dirty="0" smtClean="0">
                        <a:ln>
                          <a:noFill/>
                        </a:ln>
                        <a:solidFill>
                          <a:schemeClr val="tx1"/>
                        </a:solidFill>
                        <a:effectLst/>
                        <a:latin typeface="Tahoma" charset="0"/>
                      </a:endParaRPr>
                    </a:p>
                  </a:txBody>
                  <a:tcPr marL="91434" marR="91434" horzOverflow="overflow">
                    <a:solidFill>
                      <a:srgbClr val="FFFFFF"/>
                    </a:solidFill>
                  </a:tcPr>
                </a:tc>
                <a:tc>
                  <a:txBody>
                    <a:bodyPr/>
                    <a:lstStyle/>
                    <a:p>
                      <a:pPr marL="0" marR="0" lvl="0" indent="0" algn="l" defTabSz="914400" rtl="0" eaLnBrk="0" fontAlgn="base" latinLnBrk="0" hangingPunct="0">
                        <a:lnSpc>
                          <a:spcPct val="100000"/>
                        </a:lnSpc>
                        <a:spcBef>
                          <a:spcPct val="20000"/>
                        </a:spcBef>
                        <a:spcAft>
                          <a:spcPct val="0"/>
                        </a:spcAft>
                        <a:buClr>
                          <a:schemeClr val="folHlink"/>
                        </a:buClr>
                        <a:buSzTx/>
                        <a:buFontTx/>
                        <a:buNone/>
                        <a:tabLst/>
                      </a:pPr>
                      <a:r>
                        <a:rPr kumimoji="1" lang="en-US" sz="2000" u="none" strike="noStrike" cap="none" normalizeH="0" baseline="0" dirty="0" err="1" smtClean="0">
                          <a:ln>
                            <a:noFill/>
                          </a:ln>
                          <a:effectLst/>
                        </a:rPr>
                        <a:t>FirstName</a:t>
                      </a:r>
                      <a:endParaRPr kumimoji="1" lang="en-US" sz="2000" b="1" i="0" u="none" strike="noStrike" cap="none" normalizeH="0" baseline="0" dirty="0" smtClean="0">
                        <a:ln>
                          <a:noFill/>
                        </a:ln>
                        <a:solidFill>
                          <a:schemeClr val="tx1"/>
                        </a:solidFill>
                        <a:effectLst/>
                        <a:latin typeface="Tahoma" charset="0"/>
                      </a:endParaRPr>
                    </a:p>
                  </a:txBody>
                  <a:tcPr marL="91434" marR="91434" horzOverflow="overflow">
                    <a:solidFill>
                      <a:srgbClr val="FFFFFF"/>
                    </a:solidFill>
                  </a:tcPr>
                </a:tc>
                <a:extLst>
                  <a:ext uri="{0D108BD9-81ED-4DB2-BD59-A6C34878D82A}">
                    <a16:rowId xmlns:a16="http://schemas.microsoft.com/office/drawing/2014/main" val="10000"/>
                  </a:ext>
                </a:extLst>
              </a:tr>
              <a:tr h="393447">
                <a:tc>
                  <a:txBody>
                    <a:bodyPr/>
                    <a:lstStyle/>
                    <a:p>
                      <a:pPr marL="0" marR="0" lvl="0" indent="0" algn="l" defTabSz="914400" rtl="0" eaLnBrk="0" fontAlgn="base" latinLnBrk="0" hangingPunct="0">
                        <a:lnSpc>
                          <a:spcPct val="100000"/>
                        </a:lnSpc>
                        <a:spcBef>
                          <a:spcPct val="20000"/>
                        </a:spcBef>
                        <a:spcAft>
                          <a:spcPct val="0"/>
                        </a:spcAft>
                        <a:buClr>
                          <a:schemeClr val="folHlink"/>
                        </a:buClr>
                        <a:buSzTx/>
                        <a:buFontTx/>
                        <a:buNone/>
                        <a:tabLst/>
                      </a:pPr>
                      <a:r>
                        <a:rPr kumimoji="1" lang="en-US" sz="2000" u="none" strike="noStrike" cap="none" normalizeH="0" baseline="0" dirty="0" smtClean="0">
                          <a:ln>
                            <a:noFill/>
                          </a:ln>
                          <a:effectLst/>
                        </a:rPr>
                        <a:t>12</a:t>
                      </a:r>
                      <a:endParaRPr kumimoji="1" lang="en-US" sz="2000" b="1" i="0" u="none" strike="noStrike" cap="none" normalizeH="0" baseline="0" dirty="0" smtClean="0">
                        <a:ln>
                          <a:noFill/>
                        </a:ln>
                        <a:solidFill>
                          <a:schemeClr val="tx1"/>
                        </a:solidFill>
                        <a:effectLst/>
                        <a:latin typeface="Tahoma" charset="0"/>
                      </a:endParaRPr>
                    </a:p>
                  </a:txBody>
                  <a:tcPr marL="91434" marR="91434" horzOverflow="overflow">
                    <a:solidFill>
                      <a:schemeClr val="bg1">
                        <a:lumMod val="95000"/>
                      </a:schemeClr>
                    </a:solidFill>
                  </a:tcPr>
                </a:tc>
                <a:tc>
                  <a:txBody>
                    <a:bodyPr/>
                    <a:lstStyle/>
                    <a:p>
                      <a:pPr marL="0" marR="0" lvl="0" indent="0" algn="l" defTabSz="914400" rtl="0" eaLnBrk="0" fontAlgn="base" latinLnBrk="0" hangingPunct="0">
                        <a:lnSpc>
                          <a:spcPct val="100000"/>
                        </a:lnSpc>
                        <a:spcBef>
                          <a:spcPct val="20000"/>
                        </a:spcBef>
                        <a:spcAft>
                          <a:spcPct val="0"/>
                        </a:spcAft>
                        <a:buClr>
                          <a:schemeClr val="folHlink"/>
                        </a:buClr>
                        <a:buSzTx/>
                        <a:buFontTx/>
                        <a:buNone/>
                        <a:tabLst/>
                      </a:pPr>
                      <a:r>
                        <a:rPr kumimoji="1" lang="en-US" sz="2000" u="none" strike="noStrike" cap="none" normalizeH="0" baseline="0" dirty="0" smtClean="0">
                          <a:ln>
                            <a:noFill/>
                          </a:ln>
                          <a:effectLst/>
                        </a:rPr>
                        <a:t>Archer</a:t>
                      </a:r>
                      <a:endParaRPr kumimoji="1" lang="en-US" sz="2000" b="1" i="0" u="none" strike="noStrike" cap="none" normalizeH="0" baseline="0" dirty="0" smtClean="0">
                        <a:ln>
                          <a:noFill/>
                        </a:ln>
                        <a:solidFill>
                          <a:schemeClr val="tx1"/>
                        </a:solidFill>
                        <a:effectLst/>
                        <a:latin typeface="Tahoma" charset="0"/>
                      </a:endParaRPr>
                    </a:p>
                  </a:txBody>
                  <a:tcPr marL="91434" marR="91434" horzOverflow="overflow">
                    <a:solidFill>
                      <a:srgbClr val="FFFFFF"/>
                    </a:solidFill>
                  </a:tcPr>
                </a:tc>
                <a:tc>
                  <a:txBody>
                    <a:bodyPr/>
                    <a:lstStyle/>
                    <a:p>
                      <a:pPr marL="0" marR="0" lvl="0" indent="0" algn="l" defTabSz="914400" rtl="0" eaLnBrk="0" fontAlgn="base" latinLnBrk="0" hangingPunct="0">
                        <a:lnSpc>
                          <a:spcPct val="100000"/>
                        </a:lnSpc>
                        <a:spcBef>
                          <a:spcPct val="20000"/>
                        </a:spcBef>
                        <a:spcAft>
                          <a:spcPct val="0"/>
                        </a:spcAft>
                        <a:buClr>
                          <a:schemeClr val="folHlink"/>
                        </a:buClr>
                        <a:buSzTx/>
                        <a:buFontTx/>
                        <a:buNone/>
                        <a:tabLst/>
                      </a:pPr>
                      <a:r>
                        <a:rPr kumimoji="1" lang="en-US" sz="2000" u="none" strike="noStrike" cap="none" normalizeH="0" baseline="0" dirty="0" smtClean="0">
                          <a:ln>
                            <a:noFill/>
                          </a:ln>
                          <a:effectLst/>
                        </a:rPr>
                        <a:t>Jeffrey</a:t>
                      </a:r>
                      <a:endParaRPr kumimoji="1" lang="en-US" sz="2000" b="1" i="0" u="none" strike="noStrike" cap="none" normalizeH="0" baseline="0" dirty="0" smtClean="0">
                        <a:ln>
                          <a:noFill/>
                        </a:ln>
                        <a:solidFill>
                          <a:schemeClr val="tx1"/>
                        </a:solidFill>
                        <a:effectLst/>
                        <a:latin typeface="Tahoma" charset="0"/>
                      </a:endParaRPr>
                    </a:p>
                  </a:txBody>
                  <a:tcPr marL="91434" marR="91434" horzOverflow="overflow">
                    <a:solidFill>
                      <a:srgbClr val="FFFFFF"/>
                    </a:solidFill>
                  </a:tcPr>
                </a:tc>
                <a:extLst>
                  <a:ext uri="{0D108BD9-81ED-4DB2-BD59-A6C34878D82A}">
                    <a16:rowId xmlns:a16="http://schemas.microsoft.com/office/drawing/2014/main" val="10001"/>
                  </a:ext>
                </a:extLst>
              </a:tr>
              <a:tr h="394206">
                <a:tc>
                  <a:txBody>
                    <a:bodyPr/>
                    <a:lstStyle/>
                    <a:p>
                      <a:pPr marL="0" marR="0" lvl="0" indent="0" algn="l" defTabSz="914400" rtl="0" eaLnBrk="0" fontAlgn="base" latinLnBrk="0" hangingPunct="0">
                        <a:lnSpc>
                          <a:spcPct val="100000"/>
                        </a:lnSpc>
                        <a:spcBef>
                          <a:spcPct val="20000"/>
                        </a:spcBef>
                        <a:spcAft>
                          <a:spcPct val="0"/>
                        </a:spcAft>
                        <a:buClr>
                          <a:schemeClr val="folHlink"/>
                        </a:buClr>
                        <a:buSzTx/>
                        <a:buFontTx/>
                        <a:buNone/>
                        <a:tabLst/>
                      </a:pPr>
                      <a:r>
                        <a:rPr kumimoji="1" lang="en-US" sz="2000" u="none" strike="noStrike" cap="none" normalizeH="0" baseline="0" dirty="0" smtClean="0">
                          <a:ln>
                            <a:noFill/>
                          </a:ln>
                          <a:effectLst/>
                        </a:rPr>
                        <a:t>25</a:t>
                      </a:r>
                      <a:endParaRPr kumimoji="1" lang="en-US" sz="2000" b="1" i="0" u="none" strike="noStrike" cap="none" normalizeH="0" baseline="0" dirty="0" smtClean="0">
                        <a:ln>
                          <a:noFill/>
                        </a:ln>
                        <a:solidFill>
                          <a:schemeClr val="tx1"/>
                        </a:solidFill>
                        <a:effectLst/>
                        <a:latin typeface="Tahoma" charset="0"/>
                      </a:endParaRPr>
                    </a:p>
                  </a:txBody>
                  <a:tcPr marL="91434" marR="91434" horzOverflow="overflow">
                    <a:solidFill>
                      <a:schemeClr val="bg1">
                        <a:lumMod val="95000"/>
                      </a:schemeClr>
                    </a:solidFill>
                  </a:tcPr>
                </a:tc>
                <a:tc>
                  <a:txBody>
                    <a:bodyPr/>
                    <a:lstStyle/>
                    <a:p>
                      <a:pPr marL="0" marR="0" lvl="0" indent="0" algn="l" defTabSz="914400" rtl="0" eaLnBrk="0" fontAlgn="base" latinLnBrk="0" hangingPunct="0">
                        <a:lnSpc>
                          <a:spcPct val="100000"/>
                        </a:lnSpc>
                        <a:spcBef>
                          <a:spcPct val="20000"/>
                        </a:spcBef>
                        <a:spcAft>
                          <a:spcPct val="0"/>
                        </a:spcAft>
                        <a:buClr>
                          <a:schemeClr val="folHlink"/>
                        </a:buClr>
                        <a:buSzTx/>
                        <a:buFontTx/>
                        <a:buNone/>
                        <a:tabLst/>
                      </a:pPr>
                      <a:r>
                        <a:rPr kumimoji="1" lang="en-US" sz="2000" u="none" strike="noStrike" cap="none" normalizeH="0" baseline="0" dirty="0" smtClean="0">
                          <a:ln>
                            <a:noFill/>
                          </a:ln>
                          <a:effectLst/>
                        </a:rPr>
                        <a:t>Clarke</a:t>
                      </a:r>
                      <a:endParaRPr kumimoji="1" lang="en-US" sz="2000" b="1" i="0" u="none" strike="noStrike" cap="none" normalizeH="0" baseline="0" dirty="0" smtClean="0">
                        <a:ln>
                          <a:noFill/>
                        </a:ln>
                        <a:solidFill>
                          <a:schemeClr val="tx1"/>
                        </a:solidFill>
                        <a:effectLst/>
                        <a:latin typeface="Tahoma" charset="0"/>
                      </a:endParaRPr>
                    </a:p>
                  </a:txBody>
                  <a:tcPr marL="91434" marR="91434" horzOverflow="overflow">
                    <a:solidFill>
                      <a:srgbClr val="FFFFFF"/>
                    </a:solidFill>
                  </a:tcPr>
                </a:tc>
                <a:tc>
                  <a:txBody>
                    <a:bodyPr/>
                    <a:lstStyle/>
                    <a:p>
                      <a:pPr marL="0" marR="0" lvl="0" indent="0" algn="l" defTabSz="914400" rtl="0" eaLnBrk="0" fontAlgn="base" latinLnBrk="0" hangingPunct="0">
                        <a:lnSpc>
                          <a:spcPct val="100000"/>
                        </a:lnSpc>
                        <a:spcBef>
                          <a:spcPct val="20000"/>
                        </a:spcBef>
                        <a:spcAft>
                          <a:spcPct val="0"/>
                        </a:spcAft>
                        <a:buClr>
                          <a:schemeClr val="folHlink"/>
                        </a:buClr>
                        <a:buSzTx/>
                        <a:buFontTx/>
                        <a:buNone/>
                        <a:tabLst/>
                      </a:pPr>
                      <a:r>
                        <a:rPr kumimoji="1" lang="en-US" sz="2000" u="none" strike="noStrike" cap="none" normalizeH="0" baseline="0" dirty="0" smtClean="0">
                          <a:ln>
                            <a:noFill/>
                          </a:ln>
                          <a:effectLst/>
                        </a:rPr>
                        <a:t>Martha</a:t>
                      </a:r>
                      <a:endParaRPr kumimoji="1" lang="en-US" sz="2000" b="1" i="0" u="none" strike="noStrike" cap="none" normalizeH="0" baseline="0" dirty="0" smtClean="0">
                        <a:ln>
                          <a:noFill/>
                        </a:ln>
                        <a:solidFill>
                          <a:schemeClr val="tx1"/>
                        </a:solidFill>
                        <a:effectLst/>
                        <a:latin typeface="Tahoma" charset="0"/>
                      </a:endParaRPr>
                    </a:p>
                  </a:txBody>
                  <a:tcPr marL="91434" marR="91434" horzOverflow="overflow">
                    <a:solidFill>
                      <a:srgbClr val="FFFFFF"/>
                    </a:solidFill>
                  </a:tcPr>
                </a:tc>
                <a:extLst>
                  <a:ext uri="{0D108BD9-81ED-4DB2-BD59-A6C34878D82A}">
                    <a16:rowId xmlns:a16="http://schemas.microsoft.com/office/drawing/2014/main" val="10002"/>
                  </a:ext>
                </a:extLst>
              </a:tr>
              <a:tr h="393447">
                <a:tc>
                  <a:txBody>
                    <a:bodyPr/>
                    <a:lstStyle/>
                    <a:p>
                      <a:pPr marL="0" marR="0" lvl="0" indent="0" algn="l" defTabSz="914400" rtl="0" eaLnBrk="0" fontAlgn="base" latinLnBrk="0" hangingPunct="0">
                        <a:lnSpc>
                          <a:spcPct val="100000"/>
                        </a:lnSpc>
                        <a:spcBef>
                          <a:spcPct val="20000"/>
                        </a:spcBef>
                        <a:spcAft>
                          <a:spcPct val="0"/>
                        </a:spcAft>
                        <a:buClr>
                          <a:schemeClr val="folHlink"/>
                        </a:buClr>
                        <a:buSzTx/>
                        <a:buFontTx/>
                        <a:buNone/>
                        <a:tabLst/>
                      </a:pPr>
                      <a:r>
                        <a:rPr kumimoji="1" lang="en-US" sz="2000" u="none" strike="noStrike" cap="none" normalizeH="0" baseline="0" dirty="0" smtClean="0">
                          <a:ln>
                            <a:noFill/>
                          </a:ln>
                          <a:effectLst/>
                        </a:rPr>
                        <a:t>30</a:t>
                      </a:r>
                      <a:endParaRPr kumimoji="1" lang="en-US" sz="2000" b="1" i="0" u="none" strike="noStrike" cap="none" normalizeH="0" baseline="0" dirty="0" smtClean="0">
                        <a:ln>
                          <a:noFill/>
                        </a:ln>
                        <a:solidFill>
                          <a:schemeClr val="tx1"/>
                        </a:solidFill>
                        <a:effectLst/>
                        <a:latin typeface="Tahoma" charset="0"/>
                      </a:endParaRPr>
                    </a:p>
                  </a:txBody>
                  <a:tcPr marL="91434" marR="91434" horzOverflow="overflow">
                    <a:solidFill>
                      <a:schemeClr val="bg1">
                        <a:lumMod val="95000"/>
                      </a:schemeClr>
                    </a:solidFill>
                  </a:tcPr>
                </a:tc>
                <a:tc>
                  <a:txBody>
                    <a:bodyPr/>
                    <a:lstStyle/>
                    <a:p>
                      <a:pPr marL="0" marR="0" lvl="0" indent="0" algn="l" defTabSz="914400" rtl="0" eaLnBrk="0" fontAlgn="base" latinLnBrk="0" hangingPunct="0">
                        <a:lnSpc>
                          <a:spcPct val="100000"/>
                        </a:lnSpc>
                        <a:spcBef>
                          <a:spcPct val="20000"/>
                        </a:spcBef>
                        <a:spcAft>
                          <a:spcPct val="0"/>
                        </a:spcAft>
                        <a:buClr>
                          <a:schemeClr val="folHlink"/>
                        </a:buClr>
                        <a:buSzTx/>
                        <a:buFontTx/>
                        <a:buNone/>
                        <a:tabLst/>
                      </a:pPr>
                      <a:r>
                        <a:rPr kumimoji="1" lang="en-US" sz="2000" u="none" strike="noStrike" cap="none" normalizeH="0" baseline="0" dirty="0" smtClean="0">
                          <a:ln>
                            <a:noFill/>
                          </a:ln>
                          <a:effectLst/>
                        </a:rPr>
                        <a:t>Owen</a:t>
                      </a:r>
                      <a:endParaRPr kumimoji="1" lang="en-US" sz="2000" b="1" i="0" u="none" strike="noStrike" cap="none" normalizeH="0" baseline="0" dirty="0" smtClean="0">
                        <a:ln>
                          <a:noFill/>
                        </a:ln>
                        <a:solidFill>
                          <a:schemeClr val="tx1"/>
                        </a:solidFill>
                        <a:effectLst/>
                        <a:latin typeface="Tahoma" charset="0"/>
                      </a:endParaRPr>
                    </a:p>
                  </a:txBody>
                  <a:tcPr marL="91434" marR="91434" horzOverflow="overflow">
                    <a:solidFill>
                      <a:srgbClr val="FFFFFF"/>
                    </a:solidFill>
                  </a:tcPr>
                </a:tc>
                <a:tc>
                  <a:txBody>
                    <a:bodyPr/>
                    <a:lstStyle/>
                    <a:p>
                      <a:pPr marL="0" marR="0" lvl="0" indent="0" algn="l" defTabSz="914400" rtl="0" eaLnBrk="0" fontAlgn="base" latinLnBrk="0" hangingPunct="0">
                        <a:lnSpc>
                          <a:spcPct val="100000"/>
                        </a:lnSpc>
                        <a:spcBef>
                          <a:spcPct val="20000"/>
                        </a:spcBef>
                        <a:spcAft>
                          <a:spcPct val="0"/>
                        </a:spcAft>
                        <a:buClr>
                          <a:schemeClr val="folHlink"/>
                        </a:buClr>
                        <a:buSzTx/>
                        <a:buFontTx/>
                        <a:buNone/>
                        <a:tabLst/>
                      </a:pPr>
                      <a:r>
                        <a:rPr kumimoji="1" lang="en-US" sz="2000" u="none" strike="noStrike" cap="none" normalizeH="0" baseline="0" dirty="0" smtClean="0">
                          <a:ln>
                            <a:noFill/>
                          </a:ln>
                          <a:effectLst/>
                        </a:rPr>
                        <a:t>Hayes</a:t>
                      </a:r>
                      <a:endParaRPr kumimoji="1" lang="en-US" sz="2000" b="1" i="0" u="none" strike="noStrike" cap="none" normalizeH="0" baseline="0" dirty="0" smtClean="0">
                        <a:ln>
                          <a:noFill/>
                        </a:ln>
                        <a:solidFill>
                          <a:schemeClr val="tx1"/>
                        </a:solidFill>
                        <a:effectLst/>
                        <a:latin typeface="Tahoma" charset="0"/>
                      </a:endParaRPr>
                    </a:p>
                  </a:txBody>
                  <a:tcPr marL="91434" marR="91434" horzOverflow="overflow">
                    <a:solidFill>
                      <a:srgbClr val="FFFFFF"/>
                    </a:solidFill>
                  </a:tcPr>
                </a:tc>
                <a:extLst>
                  <a:ext uri="{0D108BD9-81ED-4DB2-BD59-A6C34878D82A}">
                    <a16:rowId xmlns:a16="http://schemas.microsoft.com/office/drawing/2014/main" val="10003"/>
                  </a:ext>
                </a:extLst>
              </a:tr>
              <a:tr h="394206">
                <a:tc>
                  <a:txBody>
                    <a:bodyPr/>
                    <a:lstStyle/>
                    <a:p>
                      <a:pPr marL="0" marR="0" lvl="0" indent="0" algn="l" defTabSz="914400" rtl="0" eaLnBrk="0" fontAlgn="base" latinLnBrk="0" hangingPunct="0">
                        <a:lnSpc>
                          <a:spcPct val="100000"/>
                        </a:lnSpc>
                        <a:spcBef>
                          <a:spcPct val="20000"/>
                        </a:spcBef>
                        <a:spcAft>
                          <a:spcPct val="0"/>
                        </a:spcAft>
                        <a:buClr>
                          <a:schemeClr val="folHlink"/>
                        </a:buClr>
                        <a:buSzTx/>
                        <a:buFontTx/>
                        <a:buNone/>
                        <a:tabLst/>
                      </a:pPr>
                      <a:r>
                        <a:rPr kumimoji="1" lang="en-US" sz="2000" u="none" strike="noStrike" cap="none" normalizeH="0" baseline="0" dirty="0" smtClean="0">
                          <a:ln>
                            <a:noFill/>
                          </a:ln>
                          <a:effectLst/>
                        </a:rPr>
                        <a:t>47</a:t>
                      </a:r>
                      <a:endParaRPr kumimoji="1" lang="en-US" sz="2000" b="1" i="0" u="none" strike="noStrike" cap="none" normalizeH="0" baseline="0" dirty="0" smtClean="0">
                        <a:ln>
                          <a:noFill/>
                        </a:ln>
                        <a:solidFill>
                          <a:schemeClr val="tx1"/>
                        </a:solidFill>
                        <a:effectLst/>
                        <a:latin typeface="Tahoma" charset="0"/>
                      </a:endParaRPr>
                    </a:p>
                  </a:txBody>
                  <a:tcPr marL="91434" marR="91434" horzOverflow="overflow">
                    <a:solidFill>
                      <a:schemeClr val="bg1">
                        <a:lumMod val="95000"/>
                      </a:schemeClr>
                    </a:solidFill>
                  </a:tcPr>
                </a:tc>
                <a:tc>
                  <a:txBody>
                    <a:bodyPr/>
                    <a:lstStyle/>
                    <a:p>
                      <a:pPr marL="0" marR="0" lvl="0" indent="0" algn="l" defTabSz="914400" rtl="0" eaLnBrk="0" fontAlgn="base" latinLnBrk="0" hangingPunct="0">
                        <a:lnSpc>
                          <a:spcPct val="100000"/>
                        </a:lnSpc>
                        <a:spcBef>
                          <a:spcPct val="20000"/>
                        </a:spcBef>
                        <a:spcAft>
                          <a:spcPct val="0"/>
                        </a:spcAft>
                        <a:buClr>
                          <a:schemeClr val="folHlink"/>
                        </a:buClr>
                        <a:buSzTx/>
                        <a:buFontTx/>
                        <a:buNone/>
                        <a:tabLst/>
                      </a:pPr>
                      <a:r>
                        <a:rPr kumimoji="1" lang="en-US" sz="2000" u="none" strike="noStrike" cap="none" normalizeH="0" baseline="0" dirty="0" smtClean="0">
                          <a:ln>
                            <a:noFill/>
                          </a:ln>
                          <a:effectLst/>
                        </a:rPr>
                        <a:t>Parker</a:t>
                      </a:r>
                      <a:endParaRPr kumimoji="1" lang="en-US" sz="2000" b="1" i="0" u="none" strike="noStrike" cap="none" normalizeH="0" baseline="0" dirty="0" smtClean="0">
                        <a:ln>
                          <a:noFill/>
                        </a:ln>
                        <a:solidFill>
                          <a:schemeClr val="tx1"/>
                        </a:solidFill>
                        <a:effectLst/>
                        <a:latin typeface="Tahoma" charset="0"/>
                      </a:endParaRPr>
                    </a:p>
                  </a:txBody>
                  <a:tcPr marL="91434" marR="91434" horzOverflow="overflow">
                    <a:solidFill>
                      <a:srgbClr val="FFFFFF"/>
                    </a:solidFill>
                  </a:tcPr>
                </a:tc>
                <a:tc>
                  <a:txBody>
                    <a:bodyPr/>
                    <a:lstStyle/>
                    <a:p>
                      <a:pPr marL="0" marR="0" lvl="0" indent="0" algn="l" defTabSz="914400" rtl="0" eaLnBrk="0" fontAlgn="base" latinLnBrk="0" hangingPunct="0">
                        <a:lnSpc>
                          <a:spcPct val="100000"/>
                        </a:lnSpc>
                        <a:spcBef>
                          <a:spcPct val="20000"/>
                        </a:spcBef>
                        <a:spcAft>
                          <a:spcPct val="0"/>
                        </a:spcAft>
                        <a:buClr>
                          <a:schemeClr val="folHlink"/>
                        </a:buClr>
                        <a:buSzTx/>
                        <a:buFontTx/>
                        <a:buNone/>
                        <a:tabLst/>
                      </a:pPr>
                      <a:r>
                        <a:rPr kumimoji="1" lang="en-US" sz="2000" u="none" strike="noStrike" cap="none" normalizeH="0" baseline="0" dirty="0" smtClean="0">
                          <a:ln>
                            <a:noFill/>
                          </a:ln>
                          <a:effectLst/>
                        </a:rPr>
                        <a:t>Stephen</a:t>
                      </a:r>
                      <a:endParaRPr kumimoji="1" lang="en-US" sz="2000" b="1" i="0" u="none" strike="noStrike" cap="none" normalizeH="0" baseline="0" dirty="0" smtClean="0">
                        <a:ln>
                          <a:noFill/>
                        </a:ln>
                        <a:solidFill>
                          <a:schemeClr val="tx1"/>
                        </a:solidFill>
                        <a:effectLst/>
                        <a:latin typeface="Tahoma" charset="0"/>
                      </a:endParaRPr>
                    </a:p>
                  </a:txBody>
                  <a:tcPr marL="91434" marR="91434" horzOverflow="overflow">
                    <a:solidFill>
                      <a:srgbClr val="FFFFFF"/>
                    </a:solidFill>
                  </a:tcPr>
                </a:tc>
                <a:extLst>
                  <a:ext uri="{0D108BD9-81ED-4DB2-BD59-A6C34878D82A}">
                    <a16:rowId xmlns:a16="http://schemas.microsoft.com/office/drawing/2014/main" val="10004"/>
                  </a:ext>
                </a:extLst>
              </a:tr>
            </a:tbl>
          </a:graphicData>
        </a:graphic>
      </p:graphicFrame>
      <p:sp>
        <p:nvSpPr>
          <p:cNvPr id="6" name="TextBox 5"/>
          <p:cNvSpPr txBox="1"/>
          <p:nvPr/>
        </p:nvSpPr>
        <p:spPr>
          <a:xfrm>
            <a:off x="2971801" y="1981200"/>
            <a:ext cx="1359411" cy="369332"/>
          </a:xfrm>
          <a:prstGeom prst="rect">
            <a:avLst/>
          </a:prstGeom>
          <a:solidFill>
            <a:srgbClr val="FFFFFF"/>
          </a:solidFill>
          <a:ln w="12700">
            <a:solidFill>
              <a:srgbClr val="FF0066"/>
            </a:solidFill>
          </a:ln>
        </p:spPr>
        <p:txBody>
          <a:bodyPr wrap="none">
            <a:spAutoFit/>
          </a:bodyPr>
          <a:lstStyle/>
          <a:p>
            <a:pPr eaLnBrk="0" hangingPunct="0">
              <a:defRPr/>
            </a:pPr>
            <a:r>
              <a:rPr lang="en-US" dirty="0">
                <a:solidFill>
                  <a:schemeClr val="accent1">
                    <a:lumMod val="10000"/>
                  </a:schemeClr>
                </a:solidFill>
              </a:rPr>
              <a:t>Primary key </a:t>
            </a:r>
          </a:p>
        </p:txBody>
      </p:sp>
      <p:cxnSp>
        <p:nvCxnSpPr>
          <p:cNvPr id="16414" name="Straight Arrow Connector 13"/>
          <p:cNvCxnSpPr>
            <a:cxnSpLocks noChangeShapeType="1"/>
          </p:cNvCxnSpPr>
          <p:nvPr/>
        </p:nvCxnSpPr>
        <p:spPr bwMode="auto">
          <a:xfrm rot="5400000">
            <a:off x="3390900" y="2552700"/>
            <a:ext cx="304800" cy="76200"/>
          </a:xfrm>
          <a:prstGeom prst="straightConnector1">
            <a:avLst/>
          </a:prstGeom>
          <a:noFill/>
          <a:ln w="19050" algn="ctr">
            <a:solidFill>
              <a:srgbClr val="FF0000"/>
            </a:solidFill>
            <a:round/>
            <a:headEnd/>
            <a:tailEnd type="arrow" w="med" len="med"/>
          </a:ln>
        </p:spPr>
      </p:cxnSp>
      <p:pic>
        <p:nvPicPr>
          <p:cNvPr id="16415" name="Picture 4" descr="C:\Documents and Settings\pollacia\Local Settings\Temporary Internet Files\Content.IE5\1Y2D3RAW\MCj04040070000[1].wm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971800" y="4953001"/>
            <a:ext cx="1073150" cy="1069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661927970"/>
      </p:ext>
    </p:extLst>
  </p:cSld>
  <p:clrMapOvr>
    <a:masterClrMapping/>
  </p:clrMapOvr>
  <p:transition/>
  <p:timing>
    <p:tnLst>
      <p:par>
        <p:cTn id="1" dur="indefinite" restart="never" nodeType="tmRoot"/>
      </p:par>
    </p:tnLst>
  </p:timing>
  <p:extLst mod="1">
    <p:ext uri="{E180D4A7-C9FB-4DFB-919C-405C955672EB}">
      <p14:showEvtLst xmlns:p14="http://schemas.microsoft.com/office/powerpoint/2010/main">
        <p14:playEvt time="0" objId="4"/>
        <p14:stopEvt time="30611" objId="4"/>
      </p14:showEvtLst>
    </p:ext>
  </p:extLs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02557" y="382587"/>
            <a:ext cx="8607504" cy="953536"/>
          </a:xfrm>
        </p:spPr>
        <p:txBody>
          <a:bodyPr>
            <a:normAutofit fontScale="90000"/>
          </a:bodyPr>
          <a:lstStyle/>
          <a:p>
            <a:pPr>
              <a:defRPr/>
            </a:pPr>
            <a:r>
              <a:rPr lang="en-US" dirty="0" smtClean="0"/>
              <a:t>Foreign key – </a:t>
            </a:r>
            <a:r>
              <a:rPr lang="en-US" sz="3100" dirty="0"/>
              <a:t>a field in another table that matches one of the values of the Primary key</a:t>
            </a:r>
            <a:endParaRPr lang="en-US" sz="3100" dirty="0"/>
          </a:p>
        </p:txBody>
      </p:sp>
      <p:graphicFrame>
        <p:nvGraphicFramePr>
          <p:cNvPr id="3" name="Group 38"/>
          <p:cNvGraphicFramePr>
            <a:graphicFrameLocks/>
          </p:cNvGraphicFramePr>
          <p:nvPr>
            <p:extLst/>
          </p:nvPr>
        </p:nvGraphicFramePr>
        <p:xfrm>
          <a:off x="2209061" y="2514600"/>
          <a:ext cx="4614863" cy="2286000"/>
        </p:xfrm>
        <a:graphic>
          <a:graphicData uri="http://schemas.openxmlformats.org/drawingml/2006/table">
            <a:tbl>
              <a:tblPr>
                <a:tableStyleId>{D7AC3CCA-C797-4891-BE02-D94E43425B78}</a:tableStyleId>
              </a:tblPr>
              <a:tblGrid>
                <a:gridCol w="1472005">
                  <a:extLst>
                    <a:ext uri="{9D8B030D-6E8A-4147-A177-3AD203B41FA5}">
                      <a16:colId xmlns:a16="http://schemas.microsoft.com/office/drawing/2014/main" val="20000"/>
                    </a:ext>
                  </a:extLst>
                </a:gridCol>
                <a:gridCol w="1549478">
                  <a:extLst>
                    <a:ext uri="{9D8B030D-6E8A-4147-A177-3AD203B41FA5}">
                      <a16:colId xmlns:a16="http://schemas.microsoft.com/office/drawing/2014/main" val="20001"/>
                    </a:ext>
                  </a:extLst>
                </a:gridCol>
                <a:gridCol w="1593380">
                  <a:extLst>
                    <a:ext uri="{9D8B030D-6E8A-4147-A177-3AD203B41FA5}">
                      <a16:colId xmlns:a16="http://schemas.microsoft.com/office/drawing/2014/main" val="20002"/>
                    </a:ext>
                  </a:extLst>
                </a:gridCol>
              </a:tblGrid>
              <a:tr h="393447">
                <a:tc>
                  <a:txBody>
                    <a:bodyPr/>
                    <a:lstStyle/>
                    <a:p>
                      <a:pPr marL="0" marR="0" lvl="0" indent="0" algn="l" defTabSz="914400" rtl="0" eaLnBrk="0" fontAlgn="base" latinLnBrk="0" hangingPunct="0">
                        <a:lnSpc>
                          <a:spcPct val="100000"/>
                        </a:lnSpc>
                        <a:spcBef>
                          <a:spcPct val="20000"/>
                        </a:spcBef>
                        <a:spcAft>
                          <a:spcPct val="0"/>
                        </a:spcAft>
                        <a:buClr>
                          <a:schemeClr val="folHlink"/>
                        </a:buClr>
                        <a:buSzTx/>
                        <a:buFontTx/>
                        <a:buNone/>
                        <a:tabLst/>
                      </a:pPr>
                      <a:r>
                        <a:rPr kumimoji="1" lang="en-US" sz="2000" u="none" strike="noStrike" cap="none" normalizeH="0" baseline="0" dirty="0" smtClean="0">
                          <a:ln>
                            <a:noFill/>
                          </a:ln>
                          <a:effectLst/>
                        </a:rPr>
                        <a:t>Customer number</a:t>
                      </a:r>
                      <a:endParaRPr kumimoji="1" lang="en-US" sz="2000" b="1" i="0" u="none" strike="noStrike" cap="none" normalizeH="0" baseline="0" dirty="0" smtClean="0">
                        <a:ln>
                          <a:noFill/>
                        </a:ln>
                        <a:solidFill>
                          <a:schemeClr val="tx1"/>
                        </a:solidFill>
                        <a:effectLst/>
                        <a:latin typeface="Tahoma" charset="0"/>
                      </a:endParaRPr>
                    </a:p>
                  </a:txBody>
                  <a:tcPr marL="91434" marR="91434" horzOverflow="overflow">
                    <a:solidFill>
                      <a:schemeClr val="bg1">
                        <a:lumMod val="95000"/>
                      </a:schemeClr>
                    </a:solidFill>
                  </a:tcPr>
                </a:tc>
                <a:tc>
                  <a:txBody>
                    <a:bodyPr/>
                    <a:lstStyle/>
                    <a:p>
                      <a:pPr marL="0" marR="0" lvl="0" indent="0" algn="l" defTabSz="914400" rtl="0" eaLnBrk="0" fontAlgn="base" latinLnBrk="0" hangingPunct="0">
                        <a:lnSpc>
                          <a:spcPct val="100000"/>
                        </a:lnSpc>
                        <a:spcBef>
                          <a:spcPct val="20000"/>
                        </a:spcBef>
                        <a:spcAft>
                          <a:spcPct val="0"/>
                        </a:spcAft>
                        <a:buClr>
                          <a:schemeClr val="folHlink"/>
                        </a:buClr>
                        <a:buSzTx/>
                        <a:buFontTx/>
                        <a:buNone/>
                        <a:tabLst/>
                      </a:pPr>
                      <a:r>
                        <a:rPr kumimoji="1" lang="en-US" sz="2000" u="none" strike="noStrike" cap="none" normalizeH="0" baseline="0" dirty="0" err="1" smtClean="0">
                          <a:ln>
                            <a:noFill/>
                          </a:ln>
                          <a:effectLst/>
                        </a:rPr>
                        <a:t>LastName</a:t>
                      </a:r>
                      <a:endParaRPr kumimoji="1" lang="en-US" sz="2000" b="1" i="0" u="none" strike="noStrike" cap="none" normalizeH="0" baseline="0" dirty="0" smtClean="0">
                        <a:ln>
                          <a:noFill/>
                        </a:ln>
                        <a:solidFill>
                          <a:schemeClr val="tx1"/>
                        </a:solidFill>
                        <a:effectLst/>
                        <a:latin typeface="Tahoma" charset="0"/>
                      </a:endParaRPr>
                    </a:p>
                  </a:txBody>
                  <a:tcPr marL="91434" marR="91434" horzOverflow="overflow">
                    <a:solidFill>
                      <a:srgbClr val="FFFFFF"/>
                    </a:solidFill>
                  </a:tcPr>
                </a:tc>
                <a:tc>
                  <a:txBody>
                    <a:bodyPr/>
                    <a:lstStyle/>
                    <a:p>
                      <a:pPr marL="0" marR="0" lvl="0" indent="0" algn="l" defTabSz="914400" rtl="0" eaLnBrk="0" fontAlgn="base" latinLnBrk="0" hangingPunct="0">
                        <a:lnSpc>
                          <a:spcPct val="100000"/>
                        </a:lnSpc>
                        <a:spcBef>
                          <a:spcPct val="20000"/>
                        </a:spcBef>
                        <a:spcAft>
                          <a:spcPct val="0"/>
                        </a:spcAft>
                        <a:buClr>
                          <a:schemeClr val="folHlink"/>
                        </a:buClr>
                        <a:buSzTx/>
                        <a:buFontTx/>
                        <a:buNone/>
                        <a:tabLst/>
                      </a:pPr>
                      <a:r>
                        <a:rPr kumimoji="1" lang="en-US" sz="2000" u="none" strike="noStrike" cap="none" normalizeH="0" baseline="0" dirty="0" err="1" smtClean="0">
                          <a:ln>
                            <a:noFill/>
                          </a:ln>
                          <a:effectLst/>
                        </a:rPr>
                        <a:t>FirstName</a:t>
                      </a:r>
                      <a:endParaRPr kumimoji="1" lang="en-US" sz="2000" b="1" i="0" u="none" strike="noStrike" cap="none" normalizeH="0" baseline="0" dirty="0" smtClean="0">
                        <a:ln>
                          <a:noFill/>
                        </a:ln>
                        <a:solidFill>
                          <a:schemeClr val="tx1"/>
                        </a:solidFill>
                        <a:effectLst/>
                        <a:latin typeface="Tahoma" charset="0"/>
                      </a:endParaRPr>
                    </a:p>
                  </a:txBody>
                  <a:tcPr marL="91434" marR="91434" horzOverflow="overflow">
                    <a:solidFill>
                      <a:srgbClr val="FFFFFF"/>
                    </a:solidFill>
                  </a:tcPr>
                </a:tc>
                <a:extLst>
                  <a:ext uri="{0D108BD9-81ED-4DB2-BD59-A6C34878D82A}">
                    <a16:rowId xmlns:a16="http://schemas.microsoft.com/office/drawing/2014/main" val="10000"/>
                  </a:ext>
                </a:extLst>
              </a:tr>
              <a:tr h="393447">
                <a:tc>
                  <a:txBody>
                    <a:bodyPr/>
                    <a:lstStyle/>
                    <a:p>
                      <a:pPr marL="0" marR="0" lvl="0" indent="0" algn="l" defTabSz="914400" rtl="0" eaLnBrk="0" fontAlgn="base" latinLnBrk="0" hangingPunct="0">
                        <a:lnSpc>
                          <a:spcPct val="100000"/>
                        </a:lnSpc>
                        <a:spcBef>
                          <a:spcPct val="20000"/>
                        </a:spcBef>
                        <a:spcAft>
                          <a:spcPct val="0"/>
                        </a:spcAft>
                        <a:buClr>
                          <a:schemeClr val="folHlink"/>
                        </a:buClr>
                        <a:buSzTx/>
                        <a:buFontTx/>
                        <a:buNone/>
                        <a:tabLst/>
                      </a:pPr>
                      <a:r>
                        <a:rPr kumimoji="1" lang="en-US" sz="2000" u="none" strike="noStrike" cap="none" normalizeH="0" baseline="0" dirty="0" smtClean="0">
                          <a:ln>
                            <a:noFill/>
                          </a:ln>
                          <a:effectLst/>
                        </a:rPr>
                        <a:t>12</a:t>
                      </a:r>
                      <a:endParaRPr kumimoji="1" lang="en-US" sz="2000" b="1" i="0" u="none" strike="noStrike" cap="none" normalizeH="0" baseline="0" dirty="0" smtClean="0">
                        <a:ln>
                          <a:noFill/>
                        </a:ln>
                        <a:solidFill>
                          <a:schemeClr val="tx1"/>
                        </a:solidFill>
                        <a:effectLst/>
                        <a:latin typeface="Tahoma" charset="0"/>
                      </a:endParaRPr>
                    </a:p>
                  </a:txBody>
                  <a:tcPr marL="91434" marR="91434" horzOverflow="overflow">
                    <a:solidFill>
                      <a:schemeClr val="bg1">
                        <a:lumMod val="95000"/>
                      </a:schemeClr>
                    </a:solidFill>
                  </a:tcPr>
                </a:tc>
                <a:tc>
                  <a:txBody>
                    <a:bodyPr/>
                    <a:lstStyle/>
                    <a:p>
                      <a:pPr marL="0" marR="0" lvl="0" indent="0" algn="l" defTabSz="914400" rtl="0" eaLnBrk="0" fontAlgn="base" latinLnBrk="0" hangingPunct="0">
                        <a:lnSpc>
                          <a:spcPct val="100000"/>
                        </a:lnSpc>
                        <a:spcBef>
                          <a:spcPct val="20000"/>
                        </a:spcBef>
                        <a:spcAft>
                          <a:spcPct val="0"/>
                        </a:spcAft>
                        <a:buClr>
                          <a:schemeClr val="folHlink"/>
                        </a:buClr>
                        <a:buSzTx/>
                        <a:buFontTx/>
                        <a:buNone/>
                        <a:tabLst/>
                      </a:pPr>
                      <a:r>
                        <a:rPr kumimoji="1" lang="en-US" sz="2000" u="none" strike="noStrike" cap="none" normalizeH="0" baseline="0" dirty="0" smtClean="0">
                          <a:ln>
                            <a:noFill/>
                          </a:ln>
                          <a:effectLst/>
                        </a:rPr>
                        <a:t>Archer</a:t>
                      </a:r>
                      <a:endParaRPr kumimoji="1" lang="en-US" sz="2000" b="1" i="0" u="none" strike="noStrike" cap="none" normalizeH="0" baseline="0" dirty="0" smtClean="0">
                        <a:ln>
                          <a:noFill/>
                        </a:ln>
                        <a:solidFill>
                          <a:schemeClr val="tx1"/>
                        </a:solidFill>
                        <a:effectLst/>
                        <a:latin typeface="Tahoma" charset="0"/>
                      </a:endParaRPr>
                    </a:p>
                  </a:txBody>
                  <a:tcPr marL="91434" marR="91434" horzOverflow="overflow">
                    <a:solidFill>
                      <a:srgbClr val="FFFFFF"/>
                    </a:solidFill>
                  </a:tcPr>
                </a:tc>
                <a:tc>
                  <a:txBody>
                    <a:bodyPr/>
                    <a:lstStyle/>
                    <a:p>
                      <a:pPr marL="0" marR="0" lvl="0" indent="0" algn="l" defTabSz="914400" rtl="0" eaLnBrk="0" fontAlgn="base" latinLnBrk="0" hangingPunct="0">
                        <a:lnSpc>
                          <a:spcPct val="100000"/>
                        </a:lnSpc>
                        <a:spcBef>
                          <a:spcPct val="20000"/>
                        </a:spcBef>
                        <a:spcAft>
                          <a:spcPct val="0"/>
                        </a:spcAft>
                        <a:buClr>
                          <a:schemeClr val="folHlink"/>
                        </a:buClr>
                        <a:buSzTx/>
                        <a:buFontTx/>
                        <a:buNone/>
                        <a:tabLst/>
                      </a:pPr>
                      <a:r>
                        <a:rPr kumimoji="1" lang="en-US" sz="2000" u="none" strike="noStrike" cap="none" normalizeH="0" baseline="0" dirty="0" smtClean="0">
                          <a:ln>
                            <a:noFill/>
                          </a:ln>
                          <a:effectLst/>
                        </a:rPr>
                        <a:t>Jeffrey</a:t>
                      </a:r>
                      <a:endParaRPr kumimoji="1" lang="en-US" sz="2000" b="1" i="0" u="none" strike="noStrike" cap="none" normalizeH="0" baseline="0" dirty="0" smtClean="0">
                        <a:ln>
                          <a:noFill/>
                        </a:ln>
                        <a:solidFill>
                          <a:schemeClr val="tx1"/>
                        </a:solidFill>
                        <a:effectLst/>
                        <a:latin typeface="Tahoma" charset="0"/>
                      </a:endParaRPr>
                    </a:p>
                  </a:txBody>
                  <a:tcPr marL="91434" marR="91434" horzOverflow="overflow">
                    <a:solidFill>
                      <a:srgbClr val="FFFFFF"/>
                    </a:solidFill>
                  </a:tcPr>
                </a:tc>
                <a:extLst>
                  <a:ext uri="{0D108BD9-81ED-4DB2-BD59-A6C34878D82A}">
                    <a16:rowId xmlns:a16="http://schemas.microsoft.com/office/drawing/2014/main" val="10001"/>
                  </a:ext>
                </a:extLst>
              </a:tr>
              <a:tr h="394206">
                <a:tc>
                  <a:txBody>
                    <a:bodyPr/>
                    <a:lstStyle/>
                    <a:p>
                      <a:pPr marL="0" marR="0" lvl="0" indent="0" algn="l" defTabSz="914400" rtl="0" eaLnBrk="0" fontAlgn="base" latinLnBrk="0" hangingPunct="0">
                        <a:lnSpc>
                          <a:spcPct val="100000"/>
                        </a:lnSpc>
                        <a:spcBef>
                          <a:spcPct val="20000"/>
                        </a:spcBef>
                        <a:spcAft>
                          <a:spcPct val="0"/>
                        </a:spcAft>
                        <a:buClr>
                          <a:schemeClr val="folHlink"/>
                        </a:buClr>
                        <a:buSzTx/>
                        <a:buFontTx/>
                        <a:buNone/>
                        <a:tabLst/>
                      </a:pPr>
                      <a:r>
                        <a:rPr kumimoji="1" lang="en-US" sz="2000" u="none" strike="noStrike" cap="none" normalizeH="0" baseline="0" dirty="0" smtClean="0">
                          <a:ln>
                            <a:noFill/>
                          </a:ln>
                          <a:effectLst/>
                        </a:rPr>
                        <a:t>25</a:t>
                      </a:r>
                      <a:endParaRPr kumimoji="1" lang="en-US" sz="2000" b="1" i="0" u="none" strike="noStrike" cap="none" normalizeH="0" baseline="0" dirty="0" smtClean="0">
                        <a:ln>
                          <a:noFill/>
                        </a:ln>
                        <a:solidFill>
                          <a:schemeClr val="tx1"/>
                        </a:solidFill>
                        <a:effectLst/>
                        <a:latin typeface="Tahoma" charset="0"/>
                      </a:endParaRPr>
                    </a:p>
                  </a:txBody>
                  <a:tcPr marL="91434" marR="91434" horzOverflow="overflow">
                    <a:solidFill>
                      <a:schemeClr val="bg1">
                        <a:lumMod val="95000"/>
                      </a:schemeClr>
                    </a:solidFill>
                  </a:tcPr>
                </a:tc>
                <a:tc>
                  <a:txBody>
                    <a:bodyPr/>
                    <a:lstStyle/>
                    <a:p>
                      <a:pPr marL="0" marR="0" lvl="0" indent="0" algn="l" defTabSz="914400" rtl="0" eaLnBrk="0" fontAlgn="base" latinLnBrk="0" hangingPunct="0">
                        <a:lnSpc>
                          <a:spcPct val="100000"/>
                        </a:lnSpc>
                        <a:spcBef>
                          <a:spcPct val="20000"/>
                        </a:spcBef>
                        <a:spcAft>
                          <a:spcPct val="0"/>
                        </a:spcAft>
                        <a:buClr>
                          <a:schemeClr val="folHlink"/>
                        </a:buClr>
                        <a:buSzTx/>
                        <a:buFontTx/>
                        <a:buNone/>
                        <a:tabLst/>
                      </a:pPr>
                      <a:r>
                        <a:rPr kumimoji="1" lang="en-US" sz="2000" u="none" strike="noStrike" cap="none" normalizeH="0" baseline="0" dirty="0" smtClean="0">
                          <a:ln>
                            <a:noFill/>
                          </a:ln>
                          <a:effectLst/>
                        </a:rPr>
                        <a:t>Clarke</a:t>
                      </a:r>
                      <a:endParaRPr kumimoji="1" lang="en-US" sz="2000" b="1" i="0" u="none" strike="noStrike" cap="none" normalizeH="0" baseline="0" dirty="0" smtClean="0">
                        <a:ln>
                          <a:noFill/>
                        </a:ln>
                        <a:solidFill>
                          <a:schemeClr val="tx1"/>
                        </a:solidFill>
                        <a:effectLst/>
                        <a:latin typeface="Tahoma" charset="0"/>
                      </a:endParaRPr>
                    </a:p>
                  </a:txBody>
                  <a:tcPr marL="91434" marR="91434" horzOverflow="overflow">
                    <a:solidFill>
                      <a:srgbClr val="FFFFFF"/>
                    </a:solidFill>
                  </a:tcPr>
                </a:tc>
                <a:tc>
                  <a:txBody>
                    <a:bodyPr/>
                    <a:lstStyle/>
                    <a:p>
                      <a:pPr marL="0" marR="0" lvl="0" indent="0" algn="l" defTabSz="914400" rtl="0" eaLnBrk="0" fontAlgn="base" latinLnBrk="0" hangingPunct="0">
                        <a:lnSpc>
                          <a:spcPct val="100000"/>
                        </a:lnSpc>
                        <a:spcBef>
                          <a:spcPct val="20000"/>
                        </a:spcBef>
                        <a:spcAft>
                          <a:spcPct val="0"/>
                        </a:spcAft>
                        <a:buClr>
                          <a:schemeClr val="folHlink"/>
                        </a:buClr>
                        <a:buSzTx/>
                        <a:buFontTx/>
                        <a:buNone/>
                        <a:tabLst/>
                      </a:pPr>
                      <a:r>
                        <a:rPr kumimoji="1" lang="en-US" sz="2000" u="none" strike="noStrike" cap="none" normalizeH="0" baseline="0" dirty="0" smtClean="0">
                          <a:ln>
                            <a:noFill/>
                          </a:ln>
                          <a:effectLst/>
                        </a:rPr>
                        <a:t>Martha</a:t>
                      </a:r>
                      <a:endParaRPr kumimoji="1" lang="en-US" sz="2000" b="1" i="0" u="none" strike="noStrike" cap="none" normalizeH="0" baseline="0" dirty="0" smtClean="0">
                        <a:ln>
                          <a:noFill/>
                        </a:ln>
                        <a:solidFill>
                          <a:schemeClr val="tx1"/>
                        </a:solidFill>
                        <a:effectLst/>
                        <a:latin typeface="Tahoma" charset="0"/>
                      </a:endParaRPr>
                    </a:p>
                  </a:txBody>
                  <a:tcPr marL="91434" marR="91434" horzOverflow="overflow">
                    <a:solidFill>
                      <a:srgbClr val="FFFFFF"/>
                    </a:solidFill>
                  </a:tcPr>
                </a:tc>
                <a:extLst>
                  <a:ext uri="{0D108BD9-81ED-4DB2-BD59-A6C34878D82A}">
                    <a16:rowId xmlns:a16="http://schemas.microsoft.com/office/drawing/2014/main" val="10002"/>
                  </a:ext>
                </a:extLst>
              </a:tr>
              <a:tr h="393447">
                <a:tc>
                  <a:txBody>
                    <a:bodyPr/>
                    <a:lstStyle/>
                    <a:p>
                      <a:pPr marL="0" marR="0" lvl="0" indent="0" algn="l" defTabSz="914400" rtl="0" eaLnBrk="0" fontAlgn="base" latinLnBrk="0" hangingPunct="0">
                        <a:lnSpc>
                          <a:spcPct val="100000"/>
                        </a:lnSpc>
                        <a:spcBef>
                          <a:spcPct val="20000"/>
                        </a:spcBef>
                        <a:spcAft>
                          <a:spcPct val="0"/>
                        </a:spcAft>
                        <a:buClr>
                          <a:schemeClr val="folHlink"/>
                        </a:buClr>
                        <a:buSzTx/>
                        <a:buFontTx/>
                        <a:buNone/>
                        <a:tabLst/>
                      </a:pPr>
                      <a:r>
                        <a:rPr kumimoji="1" lang="en-US" sz="2000" u="none" strike="noStrike" cap="none" normalizeH="0" baseline="0" dirty="0" smtClean="0">
                          <a:ln>
                            <a:noFill/>
                          </a:ln>
                          <a:effectLst/>
                        </a:rPr>
                        <a:t>30</a:t>
                      </a:r>
                      <a:endParaRPr kumimoji="1" lang="en-US" sz="2000" b="1" i="0" u="none" strike="noStrike" cap="none" normalizeH="0" baseline="0" dirty="0" smtClean="0">
                        <a:ln>
                          <a:noFill/>
                        </a:ln>
                        <a:solidFill>
                          <a:schemeClr val="tx1"/>
                        </a:solidFill>
                        <a:effectLst/>
                        <a:latin typeface="Tahoma" charset="0"/>
                      </a:endParaRPr>
                    </a:p>
                  </a:txBody>
                  <a:tcPr marL="91434" marR="91434" horzOverflow="overflow">
                    <a:solidFill>
                      <a:schemeClr val="bg1">
                        <a:lumMod val="95000"/>
                      </a:schemeClr>
                    </a:solidFill>
                  </a:tcPr>
                </a:tc>
                <a:tc>
                  <a:txBody>
                    <a:bodyPr/>
                    <a:lstStyle/>
                    <a:p>
                      <a:pPr marL="0" marR="0" lvl="0" indent="0" algn="l" defTabSz="914400" rtl="0" eaLnBrk="0" fontAlgn="base" latinLnBrk="0" hangingPunct="0">
                        <a:lnSpc>
                          <a:spcPct val="100000"/>
                        </a:lnSpc>
                        <a:spcBef>
                          <a:spcPct val="20000"/>
                        </a:spcBef>
                        <a:spcAft>
                          <a:spcPct val="0"/>
                        </a:spcAft>
                        <a:buClr>
                          <a:schemeClr val="folHlink"/>
                        </a:buClr>
                        <a:buSzTx/>
                        <a:buFontTx/>
                        <a:buNone/>
                        <a:tabLst/>
                      </a:pPr>
                      <a:r>
                        <a:rPr kumimoji="1" lang="en-US" sz="2000" u="none" strike="noStrike" cap="none" normalizeH="0" baseline="0" dirty="0" smtClean="0">
                          <a:ln>
                            <a:noFill/>
                          </a:ln>
                          <a:effectLst/>
                        </a:rPr>
                        <a:t>Owen</a:t>
                      </a:r>
                      <a:endParaRPr kumimoji="1" lang="en-US" sz="2000" b="1" i="0" u="none" strike="noStrike" cap="none" normalizeH="0" baseline="0" dirty="0" smtClean="0">
                        <a:ln>
                          <a:noFill/>
                        </a:ln>
                        <a:solidFill>
                          <a:schemeClr val="tx1"/>
                        </a:solidFill>
                        <a:effectLst/>
                        <a:latin typeface="Tahoma" charset="0"/>
                      </a:endParaRPr>
                    </a:p>
                  </a:txBody>
                  <a:tcPr marL="91434" marR="91434" horzOverflow="overflow">
                    <a:solidFill>
                      <a:srgbClr val="FFFFFF"/>
                    </a:solidFill>
                  </a:tcPr>
                </a:tc>
                <a:tc>
                  <a:txBody>
                    <a:bodyPr/>
                    <a:lstStyle/>
                    <a:p>
                      <a:pPr marL="0" marR="0" lvl="0" indent="0" algn="l" defTabSz="914400" rtl="0" eaLnBrk="0" fontAlgn="base" latinLnBrk="0" hangingPunct="0">
                        <a:lnSpc>
                          <a:spcPct val="100000"/>
                        </a:lnSpc>
                        <a:spcBef>
                          <a:spcPct val="20000"/>
                        </a:spcBef>
                        <a:spcAft>
                          <a:spcPct val="0"/>
                        </a:spcAft>
                        <a:buClr>
                          <a:schemeClr val="folHlink"/>
                        </a:buClr>
                        <a:buSzTx/>
                        <a:buFontTx/>
                        <a:buNone/>
                        <a:tabLst/>
                      </a:pPr>
                      <a:r>
                        <a:rPr kumimoji="1" lang="en-US" sz="2000" u="none" strike="noStrike" cap="none" normalizeH="0" baseline="0" dirty="0" smtClean="0">
                          <a:ln>
                            <a:noFill/>
                          </a:ln>
                          <a:effectLst/>
                        </a:rPr>
                        <a:t>Hayes</a:t>
                      </a:r>
                      <a:endParaRPr kumimoji="1" lang="en-US" sz="2000" b="1" i="0" u="none" strike="noStrike" cap="none" normalizeH="0" baseline="0" dirty="0" smtClean="0">
                        <a:ln>
                          <a:noFill/>
                        </a:ln>
                        <a:solidFill>
                          <a:schemeClr val="tx1"/>
                        </a:solidFill>
                        <a:effectLst/>
                        <a:latin typeface="Tahoma" charset="0"/>
                      </a:endParaRPr>
                    </a:p>
                  </a:txBody>
                  <a:tcPr marL="91434" marR="91434" horzOverflow="overflow">
                    <a:solidFill>
                      <a:srgbClr val="FFFFFF"/>
                    </a:solidFill>
                  </a:tcPr>
                </a:tc>
                <a:extLst>
                  <a:ext uri="{0D108BD9-81ED-4DB2-BD59-A6C34878D82A}">
                    <a16:rowId xmlns:a16="http://schemas.microsoft.com/office/drawing/2014/main" val="10003"/>
                  </a:ext>
                </a:extLst>
              </a:tr>
              <a:tr h="394206">
                <a:tc>
                  <a:txBody>
                    <a:bodyPr/>
                    <a:lstStyle/>
                    <a:p>
                      <a:pPr marL="0" marR="0" lvl="0" indent="0" algn="l" defTabSz="914400" rtl="0" eaLnBrk="0" fontAlgn="base" latinLnBrk="0" hangingPunct="0">
                        <a:lnSpc>
                          <a:spcPct val="100000"/>
                        </a:lnSpc>
                        <a:spcBef>
                          <a:spcPct val="20000"/>
                        </a:spcBef>
                        <a:spcAft>
                          <a:spcPct val="0"/>
                        </a:spcAft>
                        <a:buClr>
                          <a:schemeClr val="folHlink"/>
                        </a:buClr>
                        <a:buSzTx/>
                        <a:buFontTx/>
                        <a:buNone/>
                        <a:tabLst/>
                      </a:pPr>
                      <a:r>
                        <a:rPr kumimoji="1" lang="en-US" sz="2000" u="none" strike="noStrike" cap="none" normalizeH="0" baseline="0" dirty="0" smtClean="0">
                          <a:ln>
                            <a:noFill/>
                          </a:ln>
                          <a:effectLst/>
                        </a:rPr>
                        <a:t>47</a:t>
                      </a:r>
                      <a:endParaRPr kumimoji="1" lang="en-US" sz="2000" b="1" i="0" u="none" strike="noStrike" cap="none" normalizeH="0" baseline="0" dirty="0" smtClean="0">
                        <a:ln>
                          <a:noFill/>
                        </a:ln>
                        <a:solidFill>
                          <a:schemeClr val="tx1"/>
                        </a:solidFill>
                        <a:effectLst/>
                        <a:latin typeface="Tahoma" charset="0"/>
                      </a:endParaRPr>
                    </a:p>
                  </a:txBody>
                  <a:tcPr marL="91434" marR="91434" horzOverflow="overflow">
                    <a:solidFill>
                      <a:schemeClr val="bg1">
                        <a:lumMod val="95000"/>
                      </a:schemeClr>
                    </a:solidFill>
                  </a:tcPr>
                </a:tc>
                <a:tc>
                  <a:txBody>
                    <a:bodyPr/>
                    <a:lstStyle/>
                    <a:p>
                      <a:pPr marL="0" marR="0" lvl="0" indent="0" algn="l" defTabSz="914400" rtl="0" eaLnBrk="0" fontAlgn="base" latinLnBrk="0" hangingPunct="0">
                        <a:lnSpc>
                          <a:spcPct val="100000"/>
                        </a:lnSpc>
                        <a:spcBef>
                          <a:spcPct val="20000"/>
                        </a:spcBef>
                        <a:spcAft>
                          <a:spcPct val="0"/>
                        </a:spcAft>
                        <a:buClr>
                          <a:schemeClr val="folHlink"/>
                        </a:buClr>
                        <a:buSzTx/>
                        <a:buFontTx/>
                        <a:buNone/>
                        <a:tabLst/>
                      </a:pPr>
                      <a:r>
                        <a:rPr kumimoji="1" lang="en-US" sz="2000" u="none" strike="noStrike" cap="none" normalizeH="0" baseline="0" dirty="0" smtClean="0">
                          <a:ln>
                            <a:noFill/>
                          </a:ln>
                          <a:effectLst/>
                        </a:rPr>
                        <a:t>Parker</a:t>
                      </a:r>
                      <a:endParaRPr kumimoji="1" lang="en-US" sz="2000" b="1" i="0" u="none" strike="noStrike" cap="none" normalizeH="0" baseline="0" dirty="0" smtClean="0">
                        <a:ln>
                          <a:noFill/>
                        </a:ln>
                        <a:solidFill>
                          <a:schemeClr val="tx1"/>
                        </a:solidFill>
                        <a:effectLst/>
                        <a:latin typeface="Tahoma" charset="0"/>
                      </a:endParaRPr>
                    </a:p>
                  </a:txBody>
                  <a:tcPr marL="91434" marR="91434" horzOverflow="overflow">
                    <a:solidFill>
                      <a:srgbClr val="FFFFFF"/>
                    </a:solidFill>
                  </a:tcPr>
                </a:tc>
                <a:tc>
                  <a:txBody>
                    <a:bodyPr/>
                    <a:lstStyle/>
                    <a:p>
                      <a:pPr marL="0" marR="0" lvl="0" indent="0" algn="l" defTabSz="914400" rtl="0" eaLnBrk="0" fontAlgn="base" latinLnBrk="0" hangingPunct="0">
                        <a:lnSpc>
                          <a:spcPct val="100000"/>
                        </a:lnSpc>
                        <a:spcBef>
                          <a:spcPct val="20000"/>
                        </a:spcBef>
                        <a:spcAft>
                          <a:spcPct val="0"/>
                        </a:spcAft>
                        <a:buClr>
                          <a:schemeClr val="folHlink"/>
                        </a:buClr>
                        <a:buSzTx/>
                        <a:buFontTx/>
                        <a:buNone/>
                        <a:tabLst/>
                      </a:pPr>
                      <a:r>
                        <a:rPr kumimoji="1" lang="en-US" sz="2000" u="none" strike="noStrike" cap="none" normalizeH="0" baseline="0" dirty="0" smtClean="0">
                          <a:ln>
                            <a:noFill/>
                          </a:ln>
                          <a:effectLst/>
                        </a:rPr>
                        <a:t>Stephen</a:t>
                      </a:r>
                      <a:endParaRPr kumimoji="1" lang="en-US" sz="2000" b="1" i="0" u="none" strike="noStrike" cap="none" normalizeH="0" baseline="0" dirty="0" smtClean="0">
                        <a:ln>
                          <a:noFill/>
                        </a:ln>
                        <a:solidFill>
                          <a:schemeClr val="tx1"/>
                        </a:solidFill>
                        <a:effectLst/>
                        <a:latin typeface="Tahoma" charset="0"/>
                      </a:endParaRPr>
                    </a:p>
                  </a:txBody>
                  <a:tcPr marL="91434" marR="91434" horzOverflow="overflow">
                    <a:solidFill>
                      <a:srgbClr val="FFFFFF"/>
                    </a:solidFill>
                  </a:tcPr>
                </a:tc>
                <a:extLst>
                  <a:ext uri="{0D108BD9-81ED-4DB2-BD59-A6C34878D82A}">
                    <a16:rowId xmlns:a16="http://schemas.microsoft.com/office/drawing/2014/main" val="10004"/>
                  </a:ext>
                </a:extLst>
              </a:tr>
            </a:tbl>
          </a:graphicData>
        </a:graphic>
      </p:graphicFrame>
      <p:sp>
        <p:nvSpPr>
          <p:cNvPr id="6" name="TextBox 5"/>
          <p:cNvSpPr txBox="1"/>
          <p:nvPr/>
        </p:nvSpPr>
        <p:spPr>
          <a:xfrm>
            <a:off x="2361461" y="1752600"/>
            <a:ext cx="1359411" cy="369332"/>
          </a:xfrm>
          <a:prstGeom prst="rect">
            <a:avLst/>
          </a:prstGeom>
          <a:solidFill>
            <a:srgbClr val="FFFFFF"/>
          </a:solidFill>
          <a:ln w="12700">
            <a:solidFill>
              <a:srgbClr val="FF0066"/>
            </a:solidFill>
          </a:ln>
        </p:spPr>
        <p:txBody>
          <a:bodyPr wrap="none">
            <a:spAutoFit/>
          </a:bodyPr>
          <a:lstStyle/>
          <a:p>
            <a:pPr eaLnBrk="0" hangingPunct="0">
              <a:defRPr/>
            </a:pPr>
            <a:r>
              <a:rPr lang="en-US" dirty="0">
                <a:solidFill>
                  <a:schemeClr val="accent1">
                    <a:lumMod val="10000"/>
                  </a:schemeClr>
                </a:solidFill>
              </a:rPr>
              <a:t>Primary key </a:t>
            </a:r>
          </a:p>
        </p:txBody>
      </p:sp>
      <p:cxnSp>
        <p:nvCxnSpPr>
          <p:cNvPr id="16414" name="Straight Arrow Connector 13"/>
          <p:cNvCxnSpPr>
            <a:cxnSpLocks noChangeShapeType="1"/>
          </p:cNvCxnSpPr>
          <p:nvPr/>
        </p:nvCxnSpPr>
        <p:spPr bwMode="auto">
          <a:xfrm rot="5400000">
            <a:off x="2780560" y="2324100"/>
            <a:ext cx="304800" cy="76200"/>
          </a:xfrm>
          <a:prstGeom prst="straightConnector1">
            <a:avLst/>
          </a:prstGeom>
          <a:noFill/>
          <a:ln w="19050" algn="ctr">
            <a:solidFill>
              <a:srgbClr val="FF0000"/>
            </a:solidFill>
            <a:round/>
            <a:headEnd/>
            <a:tailEnd type="arrow" w="med" len="med"/>
          </a:ln>
        </p:spPr>
      </p:cxnSp>
      <p:graphicFrame>
        <p:nvGraphicFramePr>
          <p:cNvPr id="7" name="Group 38"/>
          <p:cNvGraphicFramePr>
            <a:graphicFrameLocks/>
          </p:cNvGraphicFramePr>
          <p:nvPr>
            <p:extLst/>
          </p:nvPr>
        </p:nvGraphicFramePr>
        <p:xfrm>
          <a:off x="6019800" y="4114800"/>
          <a:ext cx="4038600" cy="2286000"/>
        </p:xfrm>
        <a:graphic>
          <a:graphicData uri="http://schemas.openxmlformats.org/drawingml/2006/table">
            <a:tbl>
              <a:tblPr>
                <a:tableStyleId>{D7AC3CCA-C797-4891-BE02-D94E43425B78}</a:tableStyleId>
              </a:tblPr>
              <a:tblGrid>
                <a:gridCol w="1219200">
                  <a:extLst>
                    <a:ext uri="{9D8B030D-6E8A-4147-A177-3AD203B41FA5}">
                      <a16:colId xmlns:a16="http://schemas.microsoft.com/office/drawing/2014/main" val="20000"/>
                    </a:ext>
                  </a:extLst>
                </a:gridCol>
                <a:gridCol w="1371600">
                  <a:extLst>
                    <a:ext uri="{9D8B030D-6E8A-4147-A177-3AD203B41FA5}">
                      <a16:colId xmlns:a16="http://schemas.microsoft.com/office/drawing/2014/main" val="20001"/>
                    </a:ext>
                  </a:extLst>
                </a:gridCol>
                <a:gridCol w="1447800">
                  <a:extLst>
                    <a:ext uri="{9D8B030D-6E8A-4147-A177-3AD203B41FA5}">
                      <a16:colId xmlns:a16="http://schemas.microsoft.com/office/drawing/2014/main" val="20002"/>
                    </a:ext>
                  </a:extLst>
                </a:gridCol>
              </a:tblGrid>
              <a:tr h="393447">
                <a:tc>
                  <a:txBody>
                    <a:bodyPr/>
                    <a:lstStyle/>
                    <a:p>
                      <a:pPr marL="0" marR="0" lvl="0" indent="0" algn="l" defTabSz="914400" rtl="0" eaLnBrk="0" fontAlgn="base" latinLnBrk="0" hangingPunct="0">
                        <a:lnSpc>
                          <a:spcPct val="100000"/>
                        </a:lnSpc>
                        <a:spcBef>
                          <a:spcPct val="20000"/>
                        </a:spcBef>
                        <a:spcAft>
                          <a:spcPct val="0"/>
                        </a:spcAft>
                        <a:buClr>
                          <a:schemeClr val="folHlink"/>
                        </a:buClr>
                        <a:buSzTx/>
                        <a:buFontTx/>
                        <a:buNone/>
                        <a:tabLst/>
                      </a:pPr>
                      <a:r>
                        <a:rPr kumimoji="1" lang="en-US" sz="2000" u="none" strike="noStrike" cap="none" normalizeH="0" baseline="0" dirty="0" smtClean="0">
                          <a:ln>
                            <a:noFill/>
                          </a:ln>
                          <a:effectLst/>
                        </a:rPr>
                        <a:t>Order number</a:t>
                      </a:r>
                      <a:endParaRPr kumimoji="1" lang="en-US" sz="2000" b="1" i="0" u="none" strike="noStrike" cap="none" normalizeH="0" baseline="0" dirty="0" smtClean="0">
                        <a:ln>
                          <a:noFill/>
                        </a:ln>
                        <a:solidFill>
                          <a:schemeClr val="tx1"/>
                        </a:solidFill>
                        <a:effectLst/>
                        <a:latin typeface="Tahoma" charset="0"/>
                      </a:endParaRPr>
                    </a:p>
                  </a:txBody>
                  <a:tcPr horzOverflow="overflow">
                    <a:solidFill>
                      <a:srgbClr val="FFFFFF"/>
                    </a:solidFill>
                  </a:tcPr>
                </a:tc>
                <a:tc>
                  <a:txBody>
                    <a:bodyPr/>
                    <a:lstStyle/>
                    <a:p>
                      <a:pPr marL="0" marR="0" lvl="0" indent="0" algn="l" defTabSz="914400" rtl="0" eaLnBrk="0" fontAlgn="base" latinLnBrk="0" hangingPunct="0">
                        <a:lnSpc>
                          <a:spcPct val="100000"/>
                        </a:lnSpc>
                        <a:spcBef>
                          <a:spcPct val="20000"/>
                        </a:spcBef>
                        <a:spcAft>
                          <a:spcPct val="0"/>
                        </a:spcAft>
                        <a:buClr>
                          <a:schemeClr val="folHlink"/>
                        </a:buClr>
                        <a:buSzTx/>
                        <a:buFontTx/>
                        <a:buNone/>
                        <a:tabLst/>
                      </a:pPr>
                      <a:r>
                        <a:rPr kumimoji="1" lang="en-US" sz="2000" u="none" strike="noStrike" cap="none" normalizeH="0" baseline="0" dirty="0" smtClean="0">
                          <a:ln>
                            <a:noFill/>
                          </a:ln>
                          <a:effectLst/>
                        </a:rPr>
                        <a:t>Date</a:t>
                      </a:r>
                      <a:endParaRPr kumimoji="1" lang="en-US" sz="2000" b="1" i="0" u="none" strike="noStrike" cap="none" normalizeH="0" baseline="0" dirty="0" smtClean="0">
                        <a:ln>
                          <a:noFill/>
                        </a:ln>
                        <a:solidFill>
                          <a:schemeClr val="tx1"/>
                        </a:solidFill>
                        <a:effectLst/>
                        <a:latin typeface="Tahoma" charset="0"/>
                      </a:endParaRPr>
                    </a:p>
                  </a:txBody>
                  <a:tcPr horzOverflow="overflow">
                    <a:solidFill>
                      <a:srgbClr val="FFFFFF"/>
                    </a:solidFill>
                  </a:tcPr>
                </a:tc>
                <a:tc>
                  <a:txBody>
                    <a:bodyPr/>
                    <a:lstStyle/>
                    <a:p>
                      <a:pPr marL="0" marR="0" lvl="0" indent="0" algn="l" defTabSz="914400" rtl="0" eaLnBrk="0" fontAlgn="base" latinLnBrk="0" hangingPunct="0">
                        <a:lnSpc>
                          <a:spcPct val="100000"/>
                        </a:lnSpc>
                        <a:spcBef>
                          <a:spcPct val="20000"/>
                        </a:spcBef>
                        <a:spcAft>
                          <a:spcPct val="0"/>
                        </a:spcAft>
                        <a:buClr>
                          <a:schemeClr val="folHlink"/>
                        </a:buClr>
                        <a:buSzTx/>
                        <a:buFontTx/>
                        <a:buNone/>
                        <a:tabLst/>
                      </a:pPr>
                      <a:r>
                        <a:rPr kumimoji="1" lang="en-US" sz="2000" u="none" strike="noStrike" cap="none" normalizeH="0" baseline="0" dirty="0" smtClean="0">
                          <a:ln>
                            <a:noFill/>
                          </a:ln>
                          <a:effectLst/>
                        </a:rPr>
                        <a:t>Customer number</a:t>
                      </a:r>
                      <a:endParaRPr kumimoji="1" lang="en-US" sz="2000" b="1" i="0" u="none" strike="noStrike" cap="none" normalizeH="0" baseline="0" dirty="0" smtClean="0">
                        <a:ln>
                          <a:noFill/>
                        </a:ln>
                        <a:solidFill>
                          <a:schemeClr val="tx1"/>
                        </a:solidFill>
                        <a:effectLst/>
                        <a:latin typeface="Tahoma" charset="0"/>
                      </a:endParaRPr>
                    </a:p>
                  </a:txBody>
                  <a:tcPr horzOverflow="overflow">
                    <a:solidFill>
                      <a:srgbClr val="FFFFFF"/>
                    </a:solidFill>
                  </a:tcPr>
                </a:tc>
                <a:extLst>
                  <a:ext uri="{0D108BD9-81ED-4DB2-BD59-A6C34878D82A}">
                    <a16:rowId xmlns:a16="http://schemas.microsoft.com/office/drawing/2014/main" val="10000"/>
                  </a:ext>
                </a:extLst>
              </a:tr>
              <a:tr h="393447">
                <a:tc>
                  <a:txBody>
                    <a:bodyPr/>
                    <a:lstStyle/>
                    <a:p>
                      <a:pPr marL="0" marR="0" lvl="0" indent="0" algn="l" defTabSz="914400" rtl="0" eaLnBrk="0" fontAlgn="base" latinLnBrk="0" hangingPunct="0">
                        <a:lnSpc>
                          <a:spcPct val="100000"/>
                        </a:lnSpc>
                        <a:spcBef>
                          <a:spcPct val="20000"/>
                        </a:spcBef>
                        <a:spcAft>
                          <a:spcPct val="0"/>
                        </a:spcAft>
                        <a:buClr>
                          <a:schemeClr val="folHlink"/>
                        </a:buClr>
                        <a:buSzTx/>
                        <a:buFontTx/>
                        <a:buNone/>
                        <a:tabLst/>
                      </a:pPr>
                      <a:r>
                        <a:rPr kumimoji="1" lang="en-US" sz="2000" u="none" strike="noStrike" cap="none" normalizeH="0" baseline="0" dirty="0" smtClean="0">
                          <a:ln>
                            <a:noFill/>
                          </a:ln>
                          <a:effectLst/>
                        </a:rPr>
                        <a:t>1</a:t>
                      </a:r>
                      <a:endParaRPr kumimoji="1" lang="en-US" sz="2000" b="1" i="0" u="none" strike="noStrike" cap="none" normalizeH="0" baseline="0" dirty="0" smtClean="0">
                        <a:ln>
                          <a:noFill/>
                        </a:ln>
                        <a:solidFill>
                          <a:schemeClr val="tx1"/>
                        </a:solidFill>
                        <a:effectLst/>
                        <a:latin typeface="Tahoma" charset="0"/>
                      </a:endParaRPr>
                    </a:p>
                  </a:txBody>
                  <a:tcPr horzOverflow="overflow">
                    <a:solidFill>
                      <a:srgbClr val="FFFFFF"/>
                    </a:solidFill>
                  </a:tcPr>
                </a:tc>
                <a:tc>
                  <a:txBody>
                    <a:bodyPr/>
                    <a:lstStyle/>
                    <a:p>
                      <a:pPr marL="0" marR="0" lvl="0" indent="0" algn="l" defTabSz="914400" rtl="0" eaLnBrk="0" fontAlgn="base" latinLnBrk="0" hangingPunct="0">
                        <a:lnSpc>
                          <a:spcPct val="100000"/>
                        </a:lnSpc>
                        <a:spcBef>
                          <a:spcPct val="20000"/>
                        </a:spcBef>
                        <a:spcAft>
                          <a:spcPct val="0"/>
                        </a:spcAft>
                        <a:buClr>
                          <a:schemeClr val="folHlink"/>
                        </a:buClr>
                        <a:buSzTx/>
                        <a:buFontTx/>
                        <a:buNone/>
                        <a:tabLst/>
                      </a:pPr>
                      <a:r>
                        <a:rPr kumimoji="1" lang="en-US" sz="2000" u="none" strike="noStrike" cap="none" normalizeH="0" baseline="0" dirty="0" smtClean="0">
                          <a:ln>
                            <a:noFill/>
                          </a:ln>
                          <a:effectLst/>
                        </a:rPr>
                        <a:t>7/12/14</a:t>
                      </a:r>
                      <a:endParaRPr kumimoji="1" lang="en-US" sz="2000" b="1" i="0" u="none" strike="noStrike" cap="none" normalizeH="0" baseline="0" dirty="0" smtClean="0">
                        <a:ln>
                          <a:noFill/>
                        </a:ln>
                        <a:solidFill>
                          <a:schemeClr val="tx1"/>
                        </a:solidFill>
                        <a:effectLst/>
                        <a:latin typeface="Tahoma" charset="0"/>
                      </a:endParaRPr>
                    </a:p>
                  </a:txBody>
                  <a:tcPr horzOverflow="overflow">
                    <a:solidFill>
                      <a:srgbClr val="FFFFFF"/>
                    </a:solidFill>
                  </a:tcPr>
                </a:tc>
                <a:tc>
                  <a:txBody>
                    <a:bodyPr/>
                    <a:lstStyle/>
                    <a:p>
                      <a:pPr marL="0" marR="0" lvl="0" indent="0" algn="l" defTabSz="914400" rtl="0" eaLnBrk="0" fontAlgn="base" latinLnBrk="0" hangingPunct="0">
                        <a:lnSpc>
                          <a:spcPct val="100000"/>
                        </a:lnSpc>
                        <a:spcBef>
                          <a:spcPct val="20000"/>
                        </a:spcBef>
                        <a:spcAft>
                          <a:spcPct val="0"/>
                        </a:spcAft>
                        <a:buClr>
                          <a:schemeClr val="folHlink"/>
                        </a:buClr>
                        <a:buSzTx/>
                        <a:buFontTx/>
                        <a:buNone/>
                        <a:tabLst/>
                      </a:pPr>
                      <a:r>
                        <a:rPr kumimoji="1" lang="en-US" sz="2000" u="none" strike="noStrike" cap="none" normalizeH="0" baseline="0" dirty="0" smtClean="0">
                          <a:ln>
                            <a:noFill/>
                          </a:ln>
                          <a:effectLst/>
                        </a:rPr>
                        <a:t>25</a:t>
                      </a:r>
                      <a:endParaRPr kumimoji="1" lang="en-US" sz="2000" b="1" i="0" u="none" strike="noStrike" cap="none" normalizeH="0" baseline="0" dirty="0" smtClean="0">
                        <a:ln>
                          <a:noFill/>
                        </a:ln>
                        <a:solidFill>
                          <a:schemeClr val="tx1"/>
                        </a:solidFill>
                        <a:effectLst/>
                        <a:latin typeface="Tahoma" charset="0"/>
                      </a:endParaRPr>
                    </a:p>
                  </a:txBody>
                  <a:tcPr horzOverflow="overflow">
                    <a:solidFill>
                      <a:srgbClr val="FFFFFF"/>
                    </a:solidFill>
                  </a:tcPr>
                </a:tc>
                <a:extLst>
                  <a:ext uri="{0D108BD9-81ED-4DB2-BD59-A6C34878D82A}">
                    <a16:rowId xmlns:a16="http://schemas.microsoft.com/office/drawing/2014/main" val="10001"/>
                  </a:ext>
                </a:extLst>
              </a:tr>
              <a:tr h="394206">
                <a:tc>
                  <a:txBody>
                    <a:bodyPr/>
                    <a:lstStyle/>
                    <a:p>
                      <a:pPr marL="0" marR="0" lvl="0" indent="0" algn="l" defTabSz="914400" rtl="0" eaLnBrk="0" fontAlgn="base" latinLnBrk="0" hangingPunct="0">
                        <a:lnSpc>
                          <a:spcPct val="100000"/>
                        </a:lnSpc>
                        <a:spcBef>
                          <a:spcPct val="20000"/>
                        </a:spcBef>
                        <a:spcAft>
                          <a:spcPct val="0"/>
                        </a:spcAft>
                        <a:buClr>
                          <a:schemeClr val="folHlink"/>
                        </a:buClr>
                        <a:buSzTx/>
                        <a:buFontTx/>
                        <a:buNone/>
                        <a:tabLst/>
                      </a:pPr>
                      <a:r>
                        <a:rPr kumimoji="1" lang="en-US" sz="2000" u="none" strike="noStrike" cap="none" normalizeH="0" baseline="0" smtClean="0">
                          <a:ln>
                            <a:noFill/>
                          </a:ln>
                          <a:effectLst/>
                        </a:rPr>
                        <a:t>2</a:t>
                      </a:r>
                      <a:endParaRPr kumimoji="1" lang="en-US" sz="2000" b="1" i="0" u="none" strike="noStrike" cap="none" normalizeH="0" baseline="0" smtClean="0">
                        <a:ln>
                          <a:noFill/>
                        </a:ln>
                        <a:solidFill>
                          <a:schemeClr val="tx1"/>
                        </a:solidFill>
                        <a:effectLst/>
                        <a:latin typeface="Tahoma" charset="0"/>
                      </a:endParaRPr>
                    </a:p>
                  </a:txBody>
                  <a:tcPr horzOverflow="overflow">
                    <a:solidFill>
                      <a:srgbClr val="FFFFFF"/>
                    </a:solidFill>
                  </a:tcPr>
                </a:tc>
                <a:tc>
                  <a:txBody>
                    <a:bodyPr/>
                    <a:lstStyle/>
                    <a:p>
                      <a:pPr marL="0" marR="0" lvl="0" indent="0" algn="l" defTabSz="914400" rtl="0" eaLnBrk="0" fontAlgn="base" latinLnBrk="0" hangingPunct="0">
                        <a:lnSpc>
                          <a:spcPct val="100000"/>
                        </a:lnSpc>
                        <a:spcBef>
                          <a:spcPct val="20000"/>
                        </a:spcBef>
                        <a:spcAft>
                          <a:spcPct val="0"/>
                        </a:spcAft>
                        <a:buClr>
                          <a:schemeClr val="folHlink"/>
                        </a:buClr>
                        <a:buSzTx/>
                        <a:buFontTx/>
                        <a:buNone/>
                        <a:tabLst/>
                      </a:pPr>
                      <a:r>
                        <a:rPr kumimoji="1" lang="en-US" sz="2000" u="none" strike="noStrike" cap="none" normalizeH="0" baseline="0" dirty="0" smtClean="0">
                          <a:ln>
                            <a:noFill/>
                          </a:ln>
                          <a:effectLst/>
                        </a:rPr>
                        <a:t>7/12/14</a:t>
                      </a:r>
                      <a:endParaRPr kumimoji="1" lang="en-US" sz="2000" b="1" i="0" u="none" strike="noStrike" cap="none" normalizeH="0" baseline="0" dirty="0" smtClean="0">
                        <a:ln>
                          <a:noFill/>
                        </a:ln>
                        <a:solidFill>
                          <a:schemeClr val="tx1"/>
                        </a:solidFill>
                        <a:effectLst/>
                        <a:latin typeface="Tahoma" charset="0"/>
                      </a:endParaRPr>
                    </a:p>
                  </a:txBody>
                  <a:tcPr horzOverflow="overflow">
                    <a:solidFill>
                      <a:srgbClr val="FFFFFF"/>
                    </a:solidFill>
                  </a:tcPr>
                </a:tc>
                <a:tc>
                  <a:txBody>
                    <a:bodyPr/>
                    <a:lstStyle/>
                    <a:p>
                      <a:pPr marL="0" marR="0" lvl="0" indent="0" algn="l" defTabSz="914400" rtl="0" eaLnBrk="0" fontAlgn="base" latinLnBrk="0" hangingPunct="0">
                        <a:lnSpc>
                          <a:spcPct val="100000"/>
                        </a:lnSpc>
                        <a:spcBef>
                          <a:spcPct val="20000"/>
                        </a:spcBef>
                        <a:spcAft>
                          <a:spcPct val="0"/>
                        </a:spcAft>
                        <a:buClr>
                          <a:schemeClr val="folHlink"/>
                        </a:buClr>
                        <a:buSzTx/>
                        <a:buFontTx/>
                        <a:buNone/>
                        <a:tabLst/>
                      </a:pPr>
                      <a:r>
                        <a:rPr kumimoji="1" lang="en-US" sz="2000" u="none" strike="noStrike" cap="none" normalizeH="0" baseline="0" dirty="0" smtClean="0">
                          <a:ln>
                            <a:noFill/>
                          </a:ln>
                          <a:effectLst/>
                        </a:rPr>
                        <a:t>30</a:t>
                      </a:r>
                      <a:endParaRPr kumimoji="1" lang="en-US" sz="2000" b="1" i="0" u="none" strike="noStrike" cap="none" normalizeH="0" baseline="0" dirty="0" smtClean="0">
                        <a:ln>
                          <a:noFill/>
                        </a:ln>
                        <a:solidFill>
                          <a:schemeClr val="tx1"/>
                        </a:solidFill>
                        <a:effectLst/>
                        <a:latin typeface="Tahoma" charset="0"/>
                      </a:endParaRPr>
                    </a:p>
                  </a:txBody>
                  <a:tcPr horzOverflow="overflow">
                    <a:solidFill>
                      <a:srgbClr val="FFFFFF"/>
                    </a:solidFill>
                  </a:tcPr>
                </a:tc>
                <a:extLst>
                  <a:ext uri="{0D108BD9-81ED-4DB2-BD59-A6C34878D82A}">
                    <a16:rowId xmlns:a16="http://schemas.microsoft.com/office/drawing/2014/main" val="10002"/>
                  </a:ext>
                </a:extLst>
              </a:tr>
              <a:tr h="393447">
                <a:tc>
                  <a:txBody>
                    <a:bodyPr/>
                    <a:lstStyle/>
                    <a:p>
                      <a:pPr marL="0" marR="0" lvl="0" indent="0" algn="l" defTabSz="914400" rtl="0" eaLnBrk="0" fontAlgn="base" latinLnBrk="0" hangingPunct="0">
                        <a:lnSpc>
                          <a:spcPct val="100000"/>
                        </a:lnSpc>
                        <a:spcBef>
                          <a:spcPct val="20000"/>
                        </a:spcBef>
                        <a:spcAft>
                          <a:spcPct val="0"/>
                        </a:spcAft>
                        <a:buClr>
                          <a:schemeClr val="folHlink"/>
                        </a:buClr>
                        <a:buSzTx/>
                        <a:buFontTx/>
                        <a:buNone/>
                        <a:tabLst/>
                      </a:pPr>
                      <a:r>
                        <a:rPr kumimoji="1" lang="en-US" sz="2000" u="none" strike="noStrike" cap="none" normalizeH="0" baseline="0" dirty="0" smtClean="0">
                          <a:ln>
                            <a:noFill/>
                          </a:ln>
                          <a:effectLst/>
                        </a:rPr>
                        <a:t>3</a:t>
                      </a:r>
                      <a:endParaRPr kumimoji="1" lang="en-US" sz="2000" b="1" i="0" u="none" strike="noStrike" cap="none" normalizeH="0" baseline="0" dirty="0" smtClean="0">
                        <a:ln>
                          <a:noFill/>
                        </a:ln>
                        <a:solidFill>
                          <a:schemeClr val="tx1"/>
                        </a:solidFill>
                        <a:effectLst/>
                        <a:latin typeface="Tahoma" charset="0"/>
                      </a:endParaRPr>
                    </a:p>
                  </a:txBody>
                  <a:tcPr horzOverflow="overflow">
                    <a:solidFill>
                      <a:srgbClr val="FFFFFF"/>
                    </a:solidFill>
                  </a:tcPr>
                </a:tc>
                <a:tc>
                  <a:txBody>
                    <a:bodyPr/>
                    <a:lstStyle/>
                    <a:p>
                      <a:pPr marL="0" marR="0" lvl="0" indent="0" algn="l" defTabSz="914400" rtl="0" eaLnBrk="0" fontAlgn="base" latinLnBrk="0" hangingPunct="0">
                        <a:lnSpc>
                          <a:spcPct val="100000"/>
                        </a:lnSpc>
                        <a:spcBef>
                          <a:spcPct val="20000"/>
                        </a:spcBef>
                        <a:spcAft>
                          <a:spcPct val="0"/>
                        </a:spcAft>
                        <a:buClr>
                          <a:schemeClr val="folHlink"/>
                        </a:buClr>
                        <a:buSzTx/>
                        <a:buFontTx/>
                        <a:buNone/>
                        <a:tabLst/>
                      </a:pPr>
                      <a:r>
                        <a:rPr kumimoji="1" lang="en-US" sz="2000" u="none" strike="noStrike" cap="none" normalizeH="0" baseline="0" dirty="0" smtClean="0">
                          <a:ln>
                            <a:noFill/>
                          </a:ln>
                          <a:effectLst/>
                        </a:rPr>
                        <a:t>7/14/14</a:t>
                      </a:r>
                      <a:endParaRPr kumimoji="1" lang="en-US" sz="2000" b="1" i="0" u="none" strike="noStrike" cap="none" normalizeH="0" baseline="0" dirty="0" smtClean="0">
                        <a:ln>
                          <a:noFill/>
                        </a:ln>
                        <a:solidFill>
                          <a:schemeClr val="tx1"/>
                        </a:solidFill>
                        <a:effectLst/>
                        <a:latin typeface="Tahoma" charset="0"/>
                      </a:endParaRPr>
                    </a:p>
                  </a:txBody>
                  <a:tcPr horzOverflow="overflow">
                    <a:solidFill>
                      <a:srgbClr val="FFFFFF"/>
                    </a:solidFill>
                  </a:tcPr>
                </a:tc>
                <a:tc>
                  <a:txBody>
                    <a:bodyPr/>
                    <a:lstStyle/>
                    <a:p>
                      <a:pPr marL="0" marR="0" lvl="0" indent="0" algn="l" defTabSz="914400" rtl="0" eaLnBrk="0" fontAlgn="base" latinLnBrk="0" hangingPunct="0">
                        <a:lnSpc>
                          <a:spcPct val="100000"/>
                        </a:lnSpc>
                        <a:spcBef>
                          <a:spcPct val="20000"/>
                        </a:spcBef>
                        <a:spcAft>
                          <a:spcPct val="0"/>
                        </a:spcAft>
                        <a:buClr>
                          <a:schemeClr val="folHlink"/>
                        </a:buClr>
                        <a:buSzTx/>
                        <a:buFontTx/>
                        <a:buNone/>
                        <a:tabLst/>
                      </a:pPr>
                      <a:r>
                        <a:rPr kumimoji="1" lang="en-US" sz="2000" u="none" strike="noStrike" cap="none" normalizeH="0" baseline="0" dirty="0" smtClean="0">
                          <a:ln>
                            <a:noFill/>
                          </a:ln>
                          <a:effectLst/>
                        </a:rPr>
                        <a:t>12</a:t>
                      </a:r>
                      <a:endParaRPr kumimoji="1" lang="en-US" sz="2000" b="1" i="0" u="none" strike="noStrike" cap="none" normalizeH="0" baseline="0" dirty="0" smtClean="0">
                        <a:ln>
                          <a:noFill/>
                        </a:ln>
                        <a:solidFill>
                          <a:schemeClr val="tx1"/>
                        </a:solidFill>
                        <a:effectLst/>
                        <a:latin typeface="Tahoma" charset="0"/>
                      </a:endParaRPr>
                    </a:p>
                  </a:txBody>
                  <a:tcPr horzOverflow="overflow">
                    <a:solidFill>
                      <a:srgbClr val="FFFFFF"/>
                    </a:solidFill>
                  </a:tcPr>
                </a:tc>
                <a:extLst>
                  <a:ext uri="{0D108BD9-81ED-4DB2-BD59-A6C34878D82A}">
                    <a16:rowId xmlns:a16="http://schemas.microsoft.com/office/drawing/2014/main" val="10003"/>
                  </a:ext>
                </a:extLst>
              </a:tr>
              <a:tr h="394206">
                <a:tc>
                  <a:txBody>
                    <a:bodyPr/>
                    <a:lstStyle/>
                    <a:p>
                      <a:pPr marL="0" marR="0" lvl="0" indent="0" algn="l" defTabSz="914400" rtl="0" eaLnBrk="0" fontAlgn="base" latinLnBrk="0" hangingPunct="0">
                        <a:lnSpc>
                          <a:spcPct val="100000"/>
                        </a:lnSpc>
                        <a:spcBef>
                          <a:spcPct val="20000"/>
                        </a:spcBef>
                        <a:spcAft>
                          <a:spcPct val="0"/>
                        </a:spcAft>
                        <a:buClr>
                          <a:schemeClr val="folHlink"/>
                        </a:buClr>
                        <a:buSzTx/>
                        <a:buFontTx/>
                        <a:buNone/>
                        <a:tabLst/>
                      </a:pPr>
                      <a:r>
                        <a:rPr kumimoji="1" lang="en-US" sz="2000" u="none" strike="noStrike" cap="none" normalizeH="0" baseline="0" smtClean="0">
                          <a:ln>
                            <a:noFill/>
                          </a:ln>
                          <a:effectLst/>
                        </a:rPr>
                        <a:t>4</a:t>
                      </a:r>
                      <a:endParaRPr kumimoji="1" lang="en-US" sz="2000" b="1" i="0" u="none" strike="noStrike" cap="none" normalizeH="0" baseline="0" smtClean="0">
                        <a:ln>
                          <a:noFill/>
                        </a:ln>
                        <a:solidFill>
                          <a:schemeClr val="tx1"/>
                        </a:solidFill>
                        <a:effectLst/>
                        <a:latin typeface="Tahoma" charset="0"/>
                      </a:endParaRPr>
                    </a:p>
                  </a:txBody>
                  <a:tcPr horzOverflow="overflow">
                    <a:solidFill>
                      <a:srgbClr val="FFFFFF"/>
                    </a:solidFill>
                  </a:tcPr>
                </a:tc>
                <a:tc>
                  <a:txBody>
                    <a:bodyPr/>
                    <a:lstStyle/>
                    <a:p>
                      <a:pPr marL="0" marR="0" lvl="0" indent="0" algn="l" defTabSz="914400" rtl="0" eaLnBrk="0" fontAlgn="base" latinLnBrk="0" hangingPunct="0">
                        <a:lnSpc>
                          <a:spcPct val="100000"/>
                        </a:lnSpc>
                        <a:spcBef>
                          <a:spcPct val="20000"/>
                        </a:spcBef>
                        <a:spcAft>
                          <a:spcPct val="0"/>
                        </a:spcAft>
                        <a:buClr>
                          <a:schemeClr val="folHlink"/>
                        </a:buClr>
                        <a:buSzTx/>
                        <a:buFontTx/>
                        <a:buNone/>
                        <a:tabLst/>
                      </a:pPr>
                      <a:r>
                        <a:rPr kumimoji="1" lang="en-US" sz="2000" u="none" strike="noStrike" cap="none" normalizeH="0" baseline="0" dirty="0" smtClean="0">
                          <a:ln>
                            <a:noFill/>
                          </a:ln>
                          <a:effectLst/>
                        </a:rPr>
                        <a:t>7/15/14</a:t>
                      </a:r>
                      <a:endParaRPr kumimoji="1" lang="en-US" sz="2000" b="1" i="0" u="none" strike="noStrike" cap="none" normalizeH="0" baseline="0" dirty="0" smtClean="0">
                        <a:ln>
                          <a:noFill/>
                        </a:ln>
                        <a:solidFill>
                          <a:schemeClr val="tx1"/>
                        </a:solidFill>
                        <a:effectLst/>
                        <a:latin typeface="Tahoma" charset="0"/>
                      </a:endParaRPr>
                    </a:p>
                  </a:txBody>
                  <a:tcPr horzOverflow="overflow">
                    <a:solidFill>
                      <a:srgbClr val="FFFFFF"/>
                    </a:solidFill>
                  </a:tcPr>
                </a:tc>
                <a:tc>
                  <a:txBody>
                    <a:bodyPr/>
                    <a:lstStyle/>
                    <a:p>
                      <a:pPr marL="0" marR="0" lvl="0" indent="0" algn="l" defTabSz="914400" rtl="0" eaLnBrk="0" fontAlgn="base" latinLnBrk="0" hangingPunct="0">
                        <a:lnSpc>
                          <a:spcPct val="100000"/>
                        </a:lnSpc>
                        <a:spcBef>
                          <a:spcPct val="20000"/>
                        </a:spcBef>
                        <a:spcAft>
                          <a:spcPct val="0"/>
                        </a:spcAft>
                        <a:buClr>
                          <a:schemeClr val="folHlink"/>
                        </a:buClr>
                        <a:buSzTx/>
                        <a:buFontTx/>
                        <a:buNone/>
                        <a:tabLst/>
                      </a:pPr>
                      <a:r>
                        <a:rPr kumimoji="1" lang="en-US" sz="2000" u="none" strike="noStrike" cap="none" normalizeH="0" baseline="0" dirty="0" smtClean="0">
                          <a:ln>
                            <a:noFill/>
                          </a:ln>
                          <a:effectLst/>
                        </a:rPr>
                        <a:t>12</a:t>
                      </a:r>
                      <a:endParaRPr kumimoji="1" lang="en-US" sz="2000" b="1" i="0" u="none" strike="noStrike" cap="none" normalizeH="0" baseline="0" dirty="0" smtClean="0">
                        <a:ln>
                          <a:noFill/>
                        </a:ln>
                        <a:solidFill>
                          <a:schemeClr val="tx1"/>
                        </a:solidFill>
                        <a:effectLst/>
                        <a:latin typeface="Tahoma" charset="0"/>
                      </a:endParaRPr>
                    </a:p>
                  </a:txBody>
                  <a:tcPr horzOverflow="overflow">
                    <a:solidFill>
                      <a:srgbClr val="FFFFFF"/>
                    </a:solidFill>
                  </a:tcPr>
                </a:tc>
                <a:extLst>
                  <a:ext uri="{0D108BD9-81ED-4DB2-BD59-A6C34878D82A}">
                    <a16:rowId xmlns:a16="http://schemas.microsoft.com/office/drawing/2014/main" val="10004"/>
                  </a:ext>
                </a:extLst>
              </a:tr>
            </a:tbl>
          </a:graphicData>
        </a:graphic>
      </p:graphicFrame>
      <p:sp>
        <p:nvSpPr>
          <p:cNvPr id="9" name="TextBox 8"/>
          <p:cNvSpPr txBox="1"/>
          <p:nvPr/>
        </p:nvSpPr>
        <p:spPr>
          <a:xfrm>
            <a:off x="8412957" y="3506787"/>
            <a:ext cx="1318823" cy="369332"/>
          </a:xfrm>
          <a:prstGeom prst="rect">
            <a:avLst/>
          </a:prstGeom>
          <a:solidFill>
            <a:srgbClr val="FFFFFF"/>
          </a:solidFill>
          <a:ln w="12700">
            <a:solidFill>
              <a:srgbClr val="FF0066"/>
            </a:solidFill>
          </a:ln>
        </p:spPr>
        <p:txBody>
          <a:bodyPr wrap="none">
            <a:spAutoFit/>
          </a:bodyPr>
          <a:lstStyle/>
          <a:p>
            <a:pPr eaLnBrk="0" hangingPunct="0">
              <a:defRPr/>
            </a:pPr>
            <a:r>
              <a:rPr lang="en-US" dirty="0">
                <a:solidFill>
                  <a:schemeClr val="accent1">
                    <a:lumMod val="10000"/>
                  </a:schemeClr>
                </a:solidFill>
              </a:rPr>
              <a:t>Foreign </a:t>
            </a:r>
            <a:r>
              <a:rPr lang="en-US" dirty="0">
                <a:solidFill>
                  <a:schemeClr val="accent1">
                    <a:lumMod val="10000"/>
                  </a:schemeClr>
                </a:solidFill>
              </a:rPr>
              <a:t>key </a:t>
            </a:r>
          </a:p>
        </p:txBody>
      </p:sp>
      <p:cxnSp>
        <p:nvCxnSpPr>
          <p:cNvPr id="10" name="Straight Arrow Connector 13"/>
          <p:cNvCxnSpPr>
            <a:cxnSpLocks noChangeShapeType="1"/>
          </p:cNvCxnSpPr>
          <p:nvPr/>
        </p:nvCxnSpPr>
        <p:spPr bwMode="auto">
          <a:xfrm rot="5400000">
            <a:off x="8832056" y="4078287"/>
            <a:ext cx="304800" cy="76200"/>
          </a:xfrm>
          <a:prstGeom prst="straightConnector1">
            <a:avLst/>
          </a:prstGeom>
          <a:noFill/>
          <a:ln w="19050" algn="ctr">
            <a:solidFill>
              <a:srgbClr val="FF0000"/>
            </a:solidFill>
            <a:round/>
            <a:headEnd/>
            <a:tailEnd type="arrow" w="med" len="med"/>
          </a:ln>
        </p:spPr>
      </p:cxnSp>
    </p:spTree>
    <p:extLst>
      <p:ext uri="{BB962C8B-B14F-4D97-AF65-F5344CB8AC3E}">
        <p14:creationId xmlns:p14="http://schemas.microsoft.com/office/powerpoint/2010/main" val="99553566"/>
      </p:ext>
    </p:extLst>
  </p:cSld>
  <p:clrMapOvr>
    <a:masterClrMapping/>
  </p:clrMapOvr>
  <p:transition/>
  <p:timing>
    <p:tnLst>
      <p:par>
        <p:cTn id="1" dur="indefinite" restart="never" nodeType="tmRoot"/>
      </p:par>
    </p:tnLst>
  </p:timing>
  <p:extLst mod="1">
    <p:ext uri="{E180D4A7-C9FB-4DFB-919C-405C955672EB}">
      <p14:showEvtLst xmlns:p14="http://schemas.microsoft.com/office/powerpoint/2010/main">
        <p14:playEvt time="0" objId="4"/>
        <p14:stopEvt time="30611" objId="4"/>
      </p14:showEvtLst>
    </p:ext>
  </p:extLs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83063" y="685800"/>
            <a:ext cx="9733175" cy="953536"/>
          </a:xfrm>
        </p:spPr>
        <p:txBody>
          <a:bodyPr>
            <a:normAutofit fontScale="90000"/>
          </a:bodyPr>
          <a:lstStyle/>
          <a:p>
            <a:pPr>
              <a:defRPr/>
            </a:pPr>
            <a:r>
              <a:rPr lang="en-US" dirty="0" smtClean="0"/>
              <a:t>Foreign key – </a:t>
            </a:r>
            <a:r>
              <a:rPr lang="en-US" sz="3100" dirty="0"/>
              <a:t>a field in another table that matches one of the values of the Primary key</a:t>
            </a:r>
            <a:endParaRPr lang="en-US" sz="3100" dirty="0"/>
          </a:p>
        </p:txBody>
      </p:sp>
      <p:graphicFrame>
        <p:nvGraphicFramePr>
          <p:cNvPr id="3" name="Group 38"/>
          <p:cNvGraphicFramePr>
            <a:graphicFrameLocks/>
          </p:cNvGraphicFramePr>
          <p:nvPr>
            <p:extLst/>
          </p:nvPr>
        </p:nvGraphicFramePr>
        <p:xfrm>
          <a:off x="2209801" y="1682452"/>
          <a:ext cx="4614863" cy="2286000"/>
        </p:xfrm>
        <a:graphic>
          <a:graphicData uri="http://schemas.openxmlformats.org/drawingml/2006/table">
            <a:tbl>
              <a:tblPr>
                <a:tableStyleId>{D7AC3CCA-C797-4891-BE02-D94E43425B78}</a:tableStyleId>
              </a:tblPr>
              <a:tblGrid>
                <a:gridCol w="1472005">
                  <a:extLst>
                    <a:ext uri="{9D8B030D-6E8A-4147-A177-3AD203B41FA5}">
                      <a16:colId xmlns:a16="http://schemas.microsoft.com/office/drawing/2014/main" val="20000"/>
                    </a:ext>
                  </a:extLst>
                </a:gridCol>
                <a:gridCol w="1549478">
                  <a:extLst>
                    <a:ext uri="{9D8B030D-6E8A-4147-A177-3AD203B41FA5}">
                      <a16:colId xmlns:a16="http://schemas.microsoft.com/office/drawing/2014/main" val="20001"/>
                    </a:ext>
                  </a:extLst>
                </a:gridCol>
                <a:gridCol w="1593380">
                  <a:extLst>
                    <a:ext uri="{9D8B030D-6E8A-4147-A177-3AD203B41FA5}">
                      <a16:colId xmlns:a16="http://schemas.microsoft.com/office/drawing/2014/main" val="20002"/>
                    </a:ext>
                  </a:extLst>
                </a:gridCol>
              </a:tblGrid>
              <a:tr h="393447">
                <a:tc>
                  <a:txBody>
                    <a:bodyPr/>
                    <a:lstStyle/>
                    <a:p>
                      <a:pPr marL="0" marR="0" lvl="0" indent="0" algn="l" defTabSz="914400" rtl="0" eaLnBrk="0" fontAlgn="base" latinLnBrk="0" hangingPunct="0">
                        <a:lnSpc>
                          <a:spcPct val="100000"/>
                        </a:lnSpc>
                        <a:spcBef>
                          <a:spcPct val="20000"/>
                        </a:spcBef>
                        <a:spcAft>
                          <a:spcPct val="0"/>
                        </a:spcAft>
                        <a:buClr>
                          <a:schemeClr val="folHlink"/>
                        </a:buClr>
                        <a:buSzTx/>
                        <a:buFontTx/>
                        <a:buNone/>
                        <a:tabLst/>
                      </a:pPr>
                      <a:r>
                        <a:rPr kumimoji="1" lang="en-US" sz="2000" u="none" strike="noStrike" cap="none" normalizeH="0" baseline="0" dirty="0" smtClean="0">
                          <a:ln>
                            <a:noFill/>
                          </a:ln>
                          <a:effectLst/>
                        </a:rPr>
                        <a:t>Customer number</a:t>
                      </a:r>
                      <a:endParaRPr kumimoji="1" lang="en-US" sz="2000" b="1" i="0" u="none" strike="noStrike" cap="none" normalizeH="0" baseline="0" dirty="0" smtClean="0">
                        <a:ln>
                          <a:noFill/>
                        </a:ln>
                        <a:solidFill>
                          <a:schemeClr val="tx1"/>
                        </a:solidFill>
                        <a:effectLst/>
                        <a:latin typeface="Tahoma" charset="0"/>
                      </a:endParaRPr>
                    </a:p>
                  </a:txBody>
                  <a:tcPr marL="91434" marR="91434" horzOverflow="overflow">
                    <a:solidFill>
                      <a:schemeClr val="bg1">
                        <a:lumMod val="95000"/>
                      </a:schemeClr>
                    </a:solidFill>
                  </a:tcPr>
                </a:tc>
                <a:tc>
                  <a:txBody>
                    <a:bodyPr/>
                    <a:lstStyle/>
                    <a:p>
                      <a:pPr marL="0" marR="0" lvl="0" indent="0" algn="l" defTabSz="914400" rtl="0" eaLnBrk="0" fontAlgn="base" latinLnBrk="0" hangingPunct="0">
                        <a:lnSpc>
                          <a:spcPct val="100000"/>
                        </a:lnSpc>
                        <a:spcBef>
                          <a:spcPct val="20000"/>
                        </a:spcBef>
                        <a:spcAft>
                          <a:spcPct val="0"/>
                        </a:spcAft>
                        <a:buClr>
                          <a:schemeClr val="folHlink"/>
                        </a:buClr>
                        <a:buSzTx/>
                        <a:buFontTx/>
                        <a:buNone/>
                        <a:tabLst/>
                      </a:pPr>
                      <a:r>
                        <a:rPr kumimoji="1" lang="en-US" sz="2000" u="none" strike="noStrike" cap="none" normalizeH="0" baseline="0" dirty="0" err="1" smtClean="0">
                          <a:ln>
                            <a:noFill/>
                          </a:ln>
                          <a:effectLst/>
                        </a:rPr>
                        <a:t>LastName</a:t>
                      </a:r>
                      <a:endParaRPr kumimoji="1" lang="en-US" sz="2000" b="1" i="0" u="none" strike="noStrike" cap="none" normalizeH="0" baseline="0" dirty="0" smtClean="0">
                        <a:ln>
                          <a:noFill/>
                        </a:ln>
                        <a:solidFill>
                          <a:schemeClr val="tx1"/>
                        </a:solidFill>
                        <a:effectLst/>
                        <a:latin typeface="Tahoma" charset="0"/>
                      </a:endParaRPr>
                    </a:p>
                  </a:txBody>
                  <a:tcPr marL="91434" marR="91434" horzOverflow="overflow">
                    <a:solidFill>
                      <a:srgbClr val="FFFFFF"/>
                    </a:solidFill>
                  </a:tcPr>
                </a:tc>
                <a:tc>
                  <a:txBody>
                    <a:bodyPr/>
                    <a:lstStyle/>
                    <a:p>
                      <a:pPr marL="0" marR="0" lvl="0" indent="0" algn="l" defTabSz="914400" rtl="0" eaLnBrk="0" fontAlgn="base" latinLnBrk="0" hangingPunct="0">
                        <a:lnSpc>
                          <a:spcPct val="100000"/>
                        </a:lnSpc>
                        <a:spcBef>
                          <a:spcPct val="20000"/>
                        </a:spcBef>
                        <a:spcAft>
                          <a:spcPct val="0"/>
                        </a:spcAft>
                        <a:buClr>
                          <a:schemeClr val="folHlink"/>
                        </a:buClr>
                        <a:buSzTx/>
                        <a:buFontTx/>
                        <a:buNone/>
                        <a:tabLst/>
                      </a:pPr>
                      <a:r>
                        <a:rPr kumimoji="1" lang="en-US" sz="2000" u="none" strike="noStrike" cap="none" normalizeH="0" baseline="0" dirty="0" err="1" smtClean="0">
                          <a:ln>
                            <a:noFill/>
                          </a:ln>
                          <a:effectLst/>
                        </a:rPr>
                        <a:t>FirstName</a:t>
                      </a:r>
                      <a:endParaRPr kumimoji="1" lang="en-US" sz="2000" b="1" i="0" u="none" strike="noStrike" cap="none" normalizeH="0" baseline="0" dirty="0" smtClean="0">
                        <a:ln>
                          <a:noFill/>
                        </a:ln>
                        <a:solidFill>
                          <a:schemeClr val="tx1"/>
                        </a:solidFill>
                        <a:effectLst/>
                        <a:latin typeface="Tahoma" charset="0"/>
                      </a:endParaRPr>
                    </a:p>
                  </a:txBody>
                  <a:tcPr marL="91434" marR="91434" horzOverflow="overflow">
                    <a:solidFill>
                      <a:srgbClr val="FFFFFF"/>
                    </a:solidFill>
                  </a:tcPr>
                </a:tc>
                <a:extLst>
                  <a:ext uri="{0D108BD9-81ED-4DB2-BD59-A6C34878D82A}">
                    <a16:rowId xmlns:a16="http://schemas.microsoft.com/office/drawing/2014/main" val="10000"/>
                  </a:ext>
                </a:extLst>
              </a:tr>
              <a:tr h="393447">
                <a:tc>
                  <a:txBody>
                    <a:bodyPr/>
                    <a:lstStyle/>
                    <a:p>
                      <a:pPr marL="0" marR="0" lvl="0" indent="0" algn="l" defTabSz="914400" rtl="0" eaLnBrk="0" fontAlgn="base" latinLnBrk="0" hangingPunct="0">
                        <a:lnSpc>
                          <a:spcPct val="100000"/>
                        </a:lnSpc>
                        <a:spcBef>
                          <a:spcPct val="20000"/>
                        </a:spcBef>
                        <a:spcAft>
                          <a:spcPct val="0"/>
                        </a:spcAft>
                        <a:buClr>
                          <a:schemeClr val="folHlink"/>
                        </a:buClr>
                        <a:buSzTx/>
                        <a:buFontTx/>
                        <a:buNone/>
                        <a:tabLst/>
                      </a:pPr>
                      <a:r>
                        <a:rPr kumimoji="1" lang="en-US" sz="2000" u="none" strike="noStrike" cap="none" normalizeH="0" baseline="0" dirty="0" smtClean="0">
                          <a:ln>
                            <a:noFill/>
                          </a:ln>
                          <a:effectLst/>
                        </a:rPr>
                        <a:t>12</a:t>
                      </a:r>
                      <a:endParaRPr kumimoji="1" lang="en-US" sz="2000" b="1" i="0" u="none" strike="noStrike" cap="none" normalizeH="0" baseline="0" dirty="0" smtClean="0">
                        <a:ln>
                          <a:noFill/>
                        </a:ln>
                        <a:solidFill>
                          <a:schemeClr val="tx1"/>
                        </a:solidFill>
                        <a:effectLst/>
                        <a:latin typeface="Tahoma" charset="0"/>
                      </a:endParaRPr>
                    </a:p>
                  </a:txBody>
                  <a:tcPr marL="91434" marR="91434" horzOverflow="overflow">
                    <a:solidFill>
                      <a:schemeClr val="bg1">
                        <a:lumMod val="95000"/>
                      </a:schemeClr>
                    </a:solidFill>
                  </a:tcPr>
                </a:tc>
                <a:tc>
                  <a:txBody>
                    <a:bodyPr/>
                    <a:lstStyle/>
                    <a:p>
                      <a:pPr marL="0" marR="0" lvl="0" indent="0" algn="l" defTabSz="914400" rtl="0" eaLnBrk="0" fontAlgn="base" latinLnBrk="0" hangingPunct="0">
                        <a:lnSpc>
                          <a:spcPct val="100000"/>
                        </a:lnSpc>
                        <a:spcBef>
                          <a:spcPct val="20000"/>
                        </a:spcBef>
                        <a:spcAft>
                          <a:spcPct val="0"/>
                        </a:spcAft>
                        <a:buClr>
                          <a:schemeClr val="folHlink"/>
                        </a:buClr>
                        <a:buSzTx/>
                        <a:buFontTx/>
                        <a:buNone/>
                        <a:tabLst/>
                      </a:pPr>
                      <a:r>
                        <a:rPr kumimoji="1" lang="en-US" sz="2000" u="none" strike="noStrike" cap="none" normalizeH="0" baseline="0" dirty="0" smtClean="0">
                          <a:ln>
                            <a:noFill/>
                          </a:ln>
                          <a:effectLst/>
                        </a:rPr>
                        <a:t>Archer</a:t>
                      </a:r>
                      <a:endParaRPr kumimoji="1" lang="en-US" sz="2000" b="1" i="0" u="none" strike="noStrike" cap="none" normalizeH="0" baseline="0" dirty="0" smtClean="0">
                        <a:ln>
                          <a:noFill/>
                        </a:ln>
                        <a:solidFill>
                          <a:schemeClr val="tx1"/>
                        </a:solidFill>
                        <a:effectLst/>
                        <a:latin typeface="Tahoma" charset="0"/>
                      </a:endParaRPr>
                    </a:p>
                  </a:txBody>
                  <a:tcPr marL="91434" marR="91434" horzOverflow="overflow">
                    <a:solidFill>
                      <a:srgbClr val="FFFFFF"/>
                    </a:solidFill>
                  </a:tcPr>
                </a:tc>
                <a:tc>
                  <a:txBody>
                    <a:bodyPr/>
                    <a:lstStyle/>
                    <a:p>
                      <a:pPr marL="0" marR="0" lvl="0" indent="0" algn="l" defTabSz="914400" rtl="0" eaLnBrk="0" fontAlgn="base" latinLnBrk="0" hangingPunct="0">
                        <a:lnSpc>
                          <a:spcPct val="100000"/>
                        </a:lnSpc>
                        <a:spcBef>
                          <a:spcPct val="20000"/>
                        </a:spcBef>
                        <a:spcAft>
                          <a:spcPct val="0"/>
                        </a:spcAft>
                        <a:buClr>
                          <a:schemeClr val="folHlink"/>
                        </a:buClr>
                        <a:buSzTx/>
                        <a:buFontTx/>
                        <a:buNone/>
                        <a:tabLst/>
                      </a:pPr>
                      <a:r>
                        <a:rPr kumimoji="1" lang="en-US" sz="2000" u="none" strike="noStrike" cap="none" normalizeH="0" baseline="0" dirty="0" smtClean="0">
                          <a:ln>
                            <a:noFill/>
                          </a:ln>
                          <a:effectLst/>
                        </a:rPr>
                        <a:t>Jeffrey</a:t>
                      </a:r>
                      <a:endParaRPr kumimoji="1" lang="en-US" sz="2000" b="1" i="0" u="none" strike="noStrike" cap="none" normalizeH="0" baseline="0" dirty="0" smtClean="0">
                        <a:ln>
                          <a:noFill/>
                        </a:ln>
                        <a:solidFill>
                          <a:schemeClr val="tx1"/>
                        </a:solidFill>
                        <a:effectLst/>
                        <a:latin typeface="Tahoma" charset="0"/>
                      </a:endParaRPr>
                    </a:p>
                  </a:txBody>
                  <a:tcPr marL="91434" marR="91434" horzOverflow="overflow">
                    <a:solidFill>
                      <a:srgbClr val="FFFFFF"/>
                    </a:solidFill>
                  </a:tcPr>
                </a:tc>
                <a:extLst>
                  <a:ext uri="{0D108BD9-81ED-4DB2-BD59-A6C34878D82A}">
                    <a16:rowId xmlns:a16="http://schemas.microsoft.com/office/drawing/2014/main" val="10001"/>
                  </a:ext>
                </a:extLst>
              </a:tr>
              <a:tr h="394206">
                <a:tc>
                  <a:txBody>
                    <a:bodyPr/>
                    <a:lstStyle/>
                    <a:p>
                      <a:pPr marL="0" marR="0" lvl="0" indent="0" algn="l" defTabSz="914400" rtl="0" eaLnBrk="0" fontAlgn="base" latinLnBrk="0" hangingPunct="0">
                        <a:lnSpc>
                          <a:spcPct val="100000"/>
                        </a:lnSpc>
                        <a:spcBef>
                          <a:spcPct val="20000"/>
                        </a:spcBef>
                        <a:spcAft>
                          <a:spcPct val="0"/>
                        </a:spcAft>
                        <a:buClr>
                          <a:schemeClr val="folHlink"/>
                        </a:buClr>
                        <a:buSzTx/>
                        <a:buFontTx/>
                        <a:buNone/>
                        <a:tabLst/>
                      </a:pPr>
                      <a:r>
                        <a:rPr kumimoji="1" lang="en-US" sz="2000" u="none" strike="noStrike" cap="none" normalizeH="0" baseline="0" dirty="0" smtClean="0">
                          <a:ln>
                            <a:noFill/>
                          </a:ln>
                          <a:effectLst/>
                        </a:rPr>
                        <a:t>25</a:t>
                      </a:r>
                      <a:endParaRPr kumimoji="1" lang="en-US" sz="2000" b="1" i="0" u="none" strike="noStrike" cap="none" normalizeH="0" baseline="0" dirty="0" smtClean="0">
                        <a:ln>
                          <a:noFill/>
                        </a:ln>
                        <a:solidFill>
                          <a:schemeClr val="tx1"/>
                        </a:solidFill>
                        <a:effectLst/>
                        <a:latin typeface="Tahoma" charset="0"/>
                      </a:endParaRPr>
                    </a:p>
                  </a:txBody>
                  <a:tcPr marL="91434" marR="91434" horzOverflow="overflow">
                    <a:solidFill>
                      <a:schemeClr val="bg1">
                        <a:lumMod val="95000"/>
                      </a:schemeClr>
                    </a:solidFill>
                  </a:tcPr>
                </a:tc>
                <a:tc>
                  <a:txBody>
                    <a:bodyPr/>
                    <a:lstStyle/>
                    <a:p>
                      <a:pPr marL="0" marR="0" lvl="0" indent="0" algn="l" defTabSz="914400" rtl="0" eaLnBrk="0" fontAlgn="base" latinLnBrk="0" hangingPunct="0">
                        <a:lnSpc>
                          <a:spcPct val="100000"/>
                        </a:lnSpc>
                        <a:spcBef>
                          <a:spcPct val="20000"/>
                        </a:spcBef>
                        <a:spcAft>
                          <a:spcPct val="0"/>
                        </a:spcAft>
                        <a:buClr>
                          <a:schemeClr val="folHlink"/>
                        </a:buClr>
                        <a:buSzTx/>
                        <a:buFontTx/>
                        <a:buNone/>
                        <a:tabLst/>
                      </a:pPr>
                      <a:r>
                        <a:rPr kumimoji="1" lang="en-US" sz="2000" u="none" strike="noStrike" cap="none" normalizeH="0" baseline="0" dirty="0" smtClean="0">
                          <a:ln>
                            <a:noFill/>
                          </a:ln>
                          <a:effectLst/>
                        </a:rPr>
                        <a:t>Clarke</a:t>
                      </a:r>
                      <a:endParaRPr kumimoji="1" lang="en-US" sz="2000" b="1" i="0" u="none" strike="noStrike" cap="none" normalizeH="0" baseline="0" dirty="0" smtClean="0">
                        <a:ln>
                          <a:noFill/>
                        </a:ln>
                        <a:solidFill>
                          <a:schemeClr val="tx1"/>
                        </a:solidFill>
                        <a:effectLst/>
                        <a:latin typeface="Tahoma" charset="0"/>
                      </a:endParaRPr>
                    </a:p>
                  </a:txBody>
                  <a:tcPr marL="91434" marR="91434" horzOverflow="overflow">
                    <a:solidFill>
                      <a:srgbClr val="FFFFFF"/>
                    </a:solidFill>
                  </a:tcPr>
                </a:tc>
                <a:tc>
                  <a:txBody>
                    <a:bodyPr/>
                    <a:lstStyle/>
                    <a:p>
                      <a:pPr marL="0" marR="0" lvl="0" indent="0" algn="l" defTabSz="914400" rtl="0" eaLnBrk="0" fontAlgn="base" latinLnBrk="0" hangingPunct="0">
                        <a:lnSpc>
                          <a:spcPct val="100000"/>
                        </a:lnSpc>
                        <a:spcBef>
                          <a:spcPct val="20000"/>
                        </a:spcBef>
                        <a:spcAft>
                          <a:spcPct val="0"/>
                        </a:spcAft>
                        <a:buClr>
                          <a:schemeClr val="folHlink"/>
                        </a:buClr>
                        <a:buSzTx/>
                        <a:buFontTx/>
                        <a:buNone/>
                        <a:tabLst/>
                      </a:pPr>
                      <a:r>
                        <a:rPr kumimoji="1" lang="en-US" sz="2000" u="none" strike="noStrike" cap="none" normalizeH="0" baseline="0" dirty="0" smtClean="0">
                          <a:ln>
                            <a:noFill/>
                          </a:ln>
                          <a:effectLst/>
                        </a:rPr>
                        <a:t>Martha</a:t>
                      </a:r>
                      <a:endParaRPr kumimoji="1" lang="en-US" sz="2000" b="1" i="0" u="none" strike="noStrike" cap="none" normalizeH="0" baseline="0" dirty="0" smtClean="0">
                        <a:ln>
                          <a:noFill/>
                        </a:ln>
                        <a:solidFill>
                          <a:schemeClr val="tx1"/>
                        </a:solidFill>
                        <a:effectLst/>
                        <a:latin typeface="Tahoma" charset="0"/>
                      </a:endParaRPr>
                    </a:p>
                  </a:txBody>
                  <a:tcPr marL="91434" marR="91434" horzOverflow="overflow">
                    <a:solidFill>
                      <a:srgbClr val="FFFFFF"/>
                    </a:solidFill>
                  </a:tcPr>
                </a:tc>
                <a:extLst>
                  <a:ext uri="{0D108BD9-81ED-4DB2-BD59-A6C34878D82A}">
                    <a16:rowId xmlns:a16="http://schemas.microsoft.com/office/drawing/2014/main" val="10002"/>
                  </a:ext>
                </a:extLst>
              </a:tr>
              <a:tr h="393447">
                <a:tc>
                  <a:txBody>
                    <a:bodyPr/>
                    <a:lstStyle/>
                    <a:p>
                      <a:pPr marL="0" marR="0" lvl="0" indent="0" algn="l" defTabSz="914400" rtl="0" eaLnBrk="0" fontAlgn="base" latinLnBrk="0" hangingPunct="0">
                        <a:lnSpc>
                          <a:spcPct val="100000"/>
                        </a:lnSpc>
                        <a:spcBef>
                          <a:spcPct val="20000"/>
                        </a:spcBef>
                        <a:spcAft>
                          <a:spcPct val="0"/>
                        </a:spcAft>
                        <a:buClr>
                          <a:schemeClr val="folHlink"/>
                        </a:buClr>
                        <a:buSzTx/>
                        <a:buFontTx/>
                        <a:buNone/>
                        <a:tabLst/>
                      </a:pPr>
                      <a:r>
                        <a:rPr kumimoji="1" lang="en-US" sz="2000" u="none" strike="noStrike" cap="none" normalizeH="0" baseline="0" dirty="0" smtClean="0">
                          <a:ln>
                            <a:noFill/>
                          </a:ln>
                          <a:effectLst/>
                        </a:rPr>
                        <a:t>30</a:t>
                      </a:r>
                      <a:endParaRPr kumimoji="1" lang="en-US" sz="2000" b="1" i="0" u="none" strike="noStrike" cap="none" normalizeH="0" baseline="0" dirty="0" smtClean="0">
                        <a:ln>
                          <a:noFill/>
                        </a:ln>
                        <a:solidFill>
                          <a:schemeClr val="tx1"/>
                        </a:solidFill>
                        <a:effectLst/>
                        <a:latin typeface="Tahoma" charset="0"/>
                      </a:endParaRPr>
                    </a:p>
                  </a:txBody>
                  <a:tcPr marL="91434" marR="91434" horzOverflow="overflow">
                    <a:solidFill>
                      <a:schemeClr val="bg1">
                        <a:lumMod val="95000"/>
                      </a:schemeClr>
                    </a:solidFill>
                  </a:tcPr>
                </a:tc>
                <a:tc>
                  <a:txBody>
                    <a:bodyPr/>
                    <a:lstStyle/>
                    <a:p>
                      <a:pPr marL="0" marR="0" lvl="0" indent="0" algn="l" defTabSz="914400" rtl="0" eaLnBrk="0" fontAlgn="base" latinLnBrk="0" hangingPunct="0">
                        <a:lnSpc>
                          <a:spcPct val="100000"/>
                        </a:lnSpc>
                        <a:spcBef>
                          <a:spcPct val="20000"/>
                        </a:spcBef>
                        <a:spcAft>
                          <a:spcPct val="0"/>
                        </a:spcAft>
                        <a:buClr>
                          <a:schemeClr val="folHlink"/>
                        </a:buClr>
                        <a:buSzTx/>
                        <a:buFontTx/>
                        <a:buNone/>
                        <a:tabLst/>
                      </a:pPr>
                      <a:r>
                        <a:rPr kumimoji="1" lang="en-US" sz="2000" u="none" strike="noStrike" cap="none" normalizeH="0" baseline="0" dirty="0" smtClean="0">
                          <a:ln>
                            <a:noFill/>
                          </a:ln>
                          <a:effectLst/>
                        </a:rPr>
                        <a:t>Owen</a:t>
                      </a:r>
                      <a:endParaRPr kumimoji="1" lang="en-US" sz="2000" b="1" i="0" u="none" strike="noStrike" cap="none" normalizeH="0" baseline="0" dirty="0" smtClean="0">
                        <a:ln>
                          <a:noFill/>
                        </a:ln>
                        <a:solidFill>
                          <a:schemeClr val="tx1"/>
                        </a:solidFill>
                        <a:effectLst/>
                        <a:latin typeface="Tahoma" charset="0"/>
                      </a:endParaRPr>
                    </a:p>
                  </a:txBody>
                  <a:tcPr marL="91434" marR="91434" horzOverflow="overflow">
                    <a:solidFill>
                      <a:srgbClr val="FFFFFF"/>
                    </a:solidFill>
                  </a:tcPr>
                </a:tc>
                <a:tc>
                  <a:txBody>
                    <a:bodyPr/>
                    <a:lstStyle/>
                    <a:p>
                      <a:pPr marL="0" marR="0" lvl="0" indent="0" algn="l" defTabSz="914400" rtl="0" eaLnBrk="0" fontAlgn="base" latinLnBrk="0" hangingPunct="0">
                        <a:lnSpc>
                          <a:spcPct val="100000"/>
                        </a:lnSpc>
                        <a:spcBef>
                          <a:spcPct val="20000"/>
                        </a:spcBef>
                        <a:spcAft>
                          <a:spcPct val="0"/>
                        </a:spcAft>
                        <a:buClr>
                          <a:schemeClr val="folHlink"/>
                        </a:buClr>
                        <a:buSzTx/>
                        <a:buFontTx/>
                        <a:buNone/>
                        <a:tabLst/>
                      </a:pPr>
                      <a:r>
                        <a:rPr kumimoji="1" lang="en-US" sz="2000" u="none" strike="noStrike" cap="none" normalizeH="0" baseline="0" dirty="0" smtClean="0">
                          <a:ln>
                            <a:noFill/>
                          </a:ln>
                          <a:effectLst/>
                        </a:rPr>
                        <a:t>Hayes</a:t>
                      </a:r>
                      <a:endParaRPr kumimoji="1" lang="en-US" sz="2000" b="1" i="0" u="none" strike="noStrike" cap="none" normalizeH="0" baseline="0" dirty="0" smtClean="0">
                        <a:ln>
                          <a:noFill/>
                        </a:ln>
                        <a:solidFill>
                          <a:schemeClr val="tx1"/>
                        </a:solidFill>
                        <a:effectLst/>
                        <a:latin typeface="Tahoma" charset="0"/>
                      </a:endParaRPr>
                    </a:p>
                  </a:txBody>
                  <a:tcPr marL="91434" marR="91434" horzOverflow="overflow">
                    <a:solidFill>
                      <a:srgbClr val="FFFFFF"/>
                    </a:solidFill>
                  </a:tcPr>
                </a:tc>
                <a:extLst>
                  <a:ext uri="{0D108BD9-81ED-4DB2-BD59-A6C34878D82A}">
                    <a16:rowId xmlns:a16="http://schemas.microsoft.com/office/drawing/2014/main" val="10003"/>
                  </a:ext>
                </a:extLst>
              </a:tr>
              <a:tr h="394206">
                <a:tc>
                  <a:txBody>
                    <a:bodyPr/>
                    <a:lstStyle/>
                    <a:p>
                      <a:pPr marL="0" marR="0" lvl="0" indent="0" algn="l" defTabSz="914400" rtl="0" eaLnBrk="0" fontAlgn="base" latinLnBrk="0" hangingPunct="0">
                        <a:lnSpc>
                          <a:spcPct val="100000"/>
                        </a:lnSpc>
                        <a:spcBef>
                          <a:spcPct val="20000"/>
                        </a:spcBef>
                        <a:spcAft>
                          <a:spcPct val="0"/>
                        </a:spcAft>
                        <a:buClr>
                          <a:schemeClr val="folHlink"/>
                        </a:buClr>
                        <a:buSzTx/>
                        <a:buFontTx/>
                        <a:buNone/>
                        <a:tabLst/>
                      </a:pPr>
                      <a:r>
                        <a:rPr kumimoji="1" lang="en-US" sz="2000" u="none" strike="noStrike" cap="none" normalizeH="0" baseline="0" dirty="0" smtClean="0">
                          <a:ln>
                            <a:noFill/>
                          </a:ln>
                          <a:effectLst/>
                        </a:rPr>
                        <a:t>47</a:t>
                      </a:r>
                      <a:endParaRPr kumimoji="1" lang="en-US" sz="2000" b="1" i="0" u="none" strike="noStrike" cap="none" normalizeH="0" baseline="0" dirty="0" smtClean="0">
                        <a:ln>
                          <a:noFill/>
                        </a:ln>
                        <a:solidFill>
                          <a:schemeClr val="tx1"/>
                        </a:solidFill>
                        <a:effectLst/>
                        <a:latin typeface="Tahoma" charset="0"/>
                      </a:endParaRPr>
                    </a:p>
                  </a:txBody>
                  <a:tcPr marL="91434" marR="91434" horzOverflow="overflow">
                    <a:solidFill>
                      <a:schemeClr val="bg1">
                        <a:lumMod val="95000"/>
                      </a:schemeClr>
                    </a:solidFill>
                  </a:tcPr>
                </a:tc>
                <a:tc>
                  <a:txBody>
                    <a:bodyPr/>
                    <a:lstStyle/>
                    <a:p>
                      <a:pPr marL="0" marR="0" lvl="0" indent="0" algn="l" defTabSz="914400" rtl="0" eaLnBrk="0" fontAlgn="base" latinLnBrk="0" hangingPunct="0">
                        <a:lnSpc>
                          <a:spcPct val="100000"/>
                        </a:lnSpc>
                        <a:spcBef>
                          <a:spcPct val="20000"/>
                        </a:spcBef>
                        <a:spcAft>
                          <a:spcPct val="0"/>
                        </a:spcAft>
                        <a:buClr>
                          <a:schemeClr val="folHlink"/>
                        </a:buClr>
                        <a:buSzTx/>
                        <a:buFontTx/>
                        <a:buNone/>
                        <a:tabLst/>
                      </a:pPr>
                      <a:r>
                        <a:rPr kumimoji="1" lang="en-US" sz="2000" u="none" strike="noStrike" cap="none" normalizeH="0" baseline="0" dirty="0" smtClean="0">
                          <a:ln>
                            <a:noFill/>
                          </a:ln>
                          <a:effectLst/>
                        </a:rPr>
                        <a:t>Parker</a:t>
                      </a:r>
                      <a:endParaRPr kumimoji="1" lang="en-US" sz="2000" b="1" i="0" u="none" strike="noStrike" cap="none" normalizeH="0" baseline="0" dirty="0" smtClean="0">
                        <a:ln>
                          <a:noFill/>
                        </a:ln>
                        <a:solidFill>
                          <a:schemeClr val="tx1"/>
                        </a:solidFill>
                        <a:effectLst/>
                        <a:latin typeface="Tahoma" charset="0"/>
                      </a:endParaRPr>
                    </a:p>
                  </a:txBody>
                  <a:tcPr marL="91434" marR="91434" horzOverflow="overflow">
                    <a:solidFill>
                      <a:srgbClr val="FFFFFF"/>
                    </a:solidFill>
                  </a:tcPr>
                </a:tc>
                <a:tc>
                  <a:txBody>
                    <a:bodyPr/>
                    <a:lstStyle/>
                    <a:p>
                      <a:pPr marL="0" marR="0" lvl="0" indent="0" algn="l" defTabSz="914400" rtl="0" eaLnBrk="0" fontAlgn="base" latinLnBrk="0" hangingPunct="0">
                        <a:lnSpc>
                          <a:spcPct val="100000"/>
                        </a:lnSpc>
                        <a:spcBef>
                          <a:spcPct val="20000"/>
                        </a:spcBef>
                        <a:spcAft>
                          <a:spcPct val="0"/>
                        </a:spcAft>
                        <a:buClr>
                          <a:schemeClr val="folHlink"/>
                        </a:buClr>
                        <a:buSzTx/>
                        <a:buFontTx/>
                        <a:buNone/>
                        <a:tabLst/>
                      </a:pPr>
                      <a:r>
                        <a:rPr kumimoji="1" lang="en-US" sz="2000" u="none" strike="noStrike" cap="none" normalizeH="0" baseline="0" dirty="0" smtClean="0">
                          <a:ln>
                            <a:noFill/>
                          </a:ln>
                          <a:effectLst/>
                        </a:rPr>
                        <a:t>Stephen</a:t>
                      </a:r>
                      <a:endParaRPr kumimoji="1" lang="en-US" sz="2000" b="1" i="0" u="none" strike="noStrike" cap="none" normalizeH="0" baseline="0" dirty="0" smtClean="0">
                        <a:ln>
                          <a:noFill/>
                        </a:ln>
                        <a:solidFill>
                          <a:schemeClr val="tx1"/>
                        </a:solidFill>
                        <a:effectLst/>
                        <a:latin typeface="Tahoma" charset="0"/>
                      </a:endParaRPr>
                    </a:p>
                  </a:txBody>
                  <a:tcPr marL="91434" marR="91434" horzOverflow="overflow">
                    <a:solidFill>
                      <a:srgbClr val="FFFFFF"/>
                    </a:solidFill>
                  </a:tcPr>
                </a:tc>
                <a:extLst>
                  <a:ext uri="{0D108BD9-81ED-4DB2-BD59-A6C34878D82A}">
                    <a16:rowId xmlns:a16="http://schemas.microsoft.com/office/drawing/2014/main" val="10004"/>
                  </a:ext>
                </a:extLst>
              </a:tr>
            </a:tbl>
          </a:graphicData>
        </a:graphic>
      </p:graphicFrame>
      <p:graphicFrame>
        <p:nvGraphicFramePr>
          <p:cNvPr id="7" name="Group 38"/>
          <p:cNvGraphicFramePr>
            <a:graphicFrameLocks/>
          </p:cNvGraphicFramePr>
          <p:nvPr>
            <p:extLst/>
          </p:nvPr>
        </p:nvGraphicFramePr>
        <p:xfrm>
          <a:off x="5715000" y="3621350"/>
          <a:ext cx="4038600" cy="2682240"/>
        </p:xfrm>
        <a:graphic>
          <a:graphicData uri="http://schemas.openxmlformats.org/drawingml/2006/table">
            <a:tbl>
              <a:tblPr>
                <a:tableStyleId>{D7AC3CCA-C797-4891-BE02-D94E43425B78}</a:tableStyleId>
              </a:tblPr>
              <a:tblGrid>
                <a:gridCol w="1219200">
                  <a:extLst>
                    <a:ext uri="{9D8B030D-6E8A-4147-A177-3AD203B41FA5}">
                      <a16:colId xmlns:a16="http://schemas.microsoft.com/office/drawing/2014/main" val="20000"/>
                    </a:ext>
                  </a:extLst>
                </a:gridCol>
                <a:gridCol w="1371600">
                  <a:extLst>
                    <a:ext uri="{9D8B030D-6E8A-4147-A177-3AD203B41FA5}">
                      <a16:colId xmlns:a16="http://schemas.microsoft.com/office/drawing/2014/main" val="20001"/>
                    </a:ext>
                  </a:extLst>
                </a:gridCol>
                <a:gridCol w="1447800">
                  <a:extLst>
                    <a:ext uri="{9D8B030D-6E8A-4147-A177-3AD203B41FA5}">
                      <a16:colId xmlns:a16="http://schemas.microsoft.com/office/drawing/2014/main" val="20002"/>
                    </a:ext>
                  </a:extLst>
                </a:gridCol>
              </a:tblGrid>
              <a:tr h="393447">
                <a:tc>
                  <a:txBody>
                    <a:bodyPr/>
                    <a:lstStyle/>
                    <a:p>
                      <a:pPr marL="0" marR="0" lvl="0" indent="0" algn="l" defTabSz="914400" rtl="0" eaLnBrk="0" fontAlgn="base" latinLnBrk="0" hangingPunct="0">
                        <a:lnSpc>
                          <a:spcPct val="100000"/>
                        </a:lnSpc>
                        <a:spcBef>
                          <a:spcPct val="20000"/>
                        </a:spcBef>
                        <a:spcAft>
                          <a:spcPct val="0"/>
                        </a:spcAft>
                        <a:buClr>
                          <a:schemeClr val="folHlink"/>
                        </a:buClr>
                        <a:buSzTx/>
                        <a:buFontTx/>
                        <a:buNone/>
                        <a:tabLst/>
                      </a:pPr>
                      <a:r>
                        <a:rPr kumimoji="1" lang="en-US" sz="2000" u="none" strike="noStrike" cap="none" normalizeH="0" baseline="0" dirty="0" smtClean="0">
                          <a:ln>
                            <a:noFill/>
                          </a:ln>
                          <a:effectLst/>
                        </a:rPr>
                        <a:t>Order number</a:t>
                      </a:r>
                      <a:endParaRPr kumimoji="1" lang="en-US" sz="2000" b="1" i="0" u="none" strike="noStrike" cap="none" normalizeH="0" baseline="0" dirty="0" smtClean="0">
                        <a:ln>
                          <a:noFill/>
                        </a:ln>
                        <a:solidFill>
                          <a:schemeClr val="tx1"/>
                        </a:solidFill>
                        <a:effectLst/>
                        <a:latin typeface="Tahoma" charset="0"/>
                      </a:endParaRPr>
                    </a:p>
                  </a:txBody>
                  <a:tcPr horzOverflow="overflow">
                    <a:solidFill>
                      <a:srgbClr val="FFFFFF"/>
                    </a:solidFill>
                  </a:tcPr>
                </a:tc>
                <a:tc>
                  <a:txBody>
                    <a:bodyPr/>
                    <a:lstStyle/>
                    <a:p>
                      <a:pPr marL="0" marR="0" lvl="0" indent="0" algn="l" defTabSz="914400" rtl="0" eaLnBrk="0" fontAlgn="base" latinLnBrk="0" hangingPunct="0">
                        <a:lnSpc>
                          <a:spcPct val="100000"/>
                        </a:lnSpc>
                        <a:spcBef>
                          <a:spcPct val="20000"/>
                        </a:spcBef>
                        <a:spcAft>
                          <a:spcPct val="0"/>
                        </a:spcAft>
                        <a:buClr>
                          <a:schemeClr val="folHlink"/>
                        </a:buClr>
                        <a:buSzTx/>
                        <a:buFontTx/>
                        <a:buNone/>
                        <a:tabLst/>
                      </a:pPr>
                      <a:r>
                        <a:rPr kumimoji="1" lang="en-US" sz="2000" u="none" strike="noStrike" cap="none" normalizeH="0" baseline="0" dirty="0" smtClean="0">
                          <a:ln>
                            <a:noFill/>
                          </a:ln>
                          <a:effectLst/>
                        </a:rPr>
                        <a:t>Date</a:t>
                      </a:r>
                      <a:endParaRPr kumimoji="1" lang="en-US" sz="2000" b="1" i="0" u="none" strike="noStrike" cap="none" normalizeH="0" baseline="0" dirty="0" smtClean="0">
                        <a:ln>
                          <a:noFill/>
                        </a:ln>
                        <a:solidFill>
                          <a:schemeClr val="tx1"/>
                        </a:solidFill>
                        <a:effectLst/>
                        <a:latin typeface="Tahoma" charset="0"/>
                      </a:endParaRPr>
                    </a:p>
                  </a:txBody>
                  <a:tcPr horzOverflow="overflow">
                    <a:solidFill>
                      <a:srgbClr val="FFFFFF"/>
                    </a:solidFill>
                  </a:tcPr>
                </a:tc>
                <a:tc>
                  <a:txBody>
                    <a:bodyPr/>
                    <a:lstStyle/>
                    <a:p>
                      <a:pPr marL="0" marR="0" lvl="0" indent="0" algn="l" defTabSz="914400" rtl="0" eaLnBrk="0" fontAlgn="base" latinLnBrk="0" hangingPunct="0">
                        <a:lnSpc>
                          <a:spcPct val="100000"/>
                        </a:lnSpc>
                        <a:spcBef>
                          <a:spcPct val="20000"/>
                        </a:spcBef>
                        <a:spcAft>
                          <a:spcPct val="0"/>
                        </a:spcAft>
                        <a:buClr>
                          <a:schemeClr val="folHlink"/>
                        </a:buClr>
                        <a:buSzTx/>
                        <a:buFontTx/>
                        <a:buNone/>
                        <a:tabLst/>
                      </a:pPr>
                      <a:r>
                        <a:rPr kumimoji="1" lang="en-US" sz="2000" u="none" strike="noStrike" cap="none" normalizeH="0" baseline="0" dirty="0" smtClean="0">
                          <a:ln>
                            <a:noFill/>
                          </a:ln>
                          <a:effectLst/>
                        </a:rPr>
                        <a:t>Customer number</a:t>
                      </a:r>
                      <a:endParaRPr kumimoji="1" lang="en-US" sz="2000" b="1" i="0" u="none" strike="noStrike" cap="none" normalizeH="0" baseline="0" dirty="0" smtClean="0">
                        <a:ln>
                          <a:noFill/>
                        </a:ln>
                        <a:solidFill>
                          <a:schemeClr val="tx1"/>
                        </a:solidFill>
                        <a:effectLst/>
                        <a:latin typeface="Tahoma" charset="0"/>
                      </a:endParaRPr>
                    </a:p>
                  </a:txBody>
                  <a:tcPr horzOverflow="overflow">
                    <a:solidFill>
                      <a:srgbClr val="FFFFFF"/>
                    </a:solidFill>
                  </a:tcPr>
                </a:tc>
                <a:extLst>
                  <a:ext uri="{0D108BD9-81ED-4DB2-BD59-A6C34878D82A}">
                    <a16:rowId xmlns:a16="http://schemas.microsoft.com/office/drawing/2014/main" val="10000"/>
                  </a:ext>
                </a:extLst>
              </a:tr>
              <a:tr h="393447">
                <a:tc>
                  <a:txBody>
                    <a:bodyPr/>
                    <a:lstStyle/>
                    <a:p>
                      <a:pPr marL="0" marR="0" lvl="0" indent="0" algn="l" defTabSz="914400" rtl="0" eaLnBrk="0" fontAlgn="base" latinLnBrk="0" hangingPunct="0">
                        <a:lnSpc>
                          <a:spcPct val="100000"/>
                        </a:lnSpc>
                        <a:spcBef>
                          <a:spcPct val="20000"/>
                        </a:spcBef>
                        <a:spcAft>
                          <a:spcPct val="0"/>
                        </a:spcAft>
                        <a:buClr>
                          <a:schemeClr val="folHlink"/>
                        </a:buClr>
                        <a:buSzTx/>
                        <a:buFontTx/>
                        <a:buNone/>
                        <a:tabLst/>
                      </a:pPr>
                      <a:r>
                        <a:rPr kumimoji="1" lang="en-US" sz="2000" u="none" strike="noStrike" cap="none" normalizeH="0" baseline="0" dirty="0" smtClean="0">
                          <a:ln>
                            <a:noFill/>
                          </a:ln>
                          <a:effectLst/>
                        </a:rPr>
                        <a:t>1</a:t>
                      </a:r>
                      <a:endParaRPr kumimoji="1" lang="en-US" sz="2000" b="1" i="0" u="none" strike="noStrike" cap="none" normalizeH="0" baseline="0" dirty="0" smtClean="0">
                        <a:ln>
                          <a:noFill/>
                        </a:ln>
                        <a:solidFill>
                          <a:schemeClr val="tx1"/>
                        </a:solidFill>
                        <a:effectLst/>
                        <a:latin typeface="Tahoma" charset="0"/>
                      </a:endParaRPr>
                    </a:p>
                  </a:txBody>
                  <a:tcPr horzOverflow="overflow">
                    <a:solidFill>
                      <a:srgbClr val="FFFFFF"/>
                    </a:solidFill>
                  </a:tcPr>
                </a:tc>
                <a:tc>
                  <a:txBody>
                    <a:bodyPr/>
                    <a:lstStyle/>
                    <a:p>
                      <a:pPr marL="0" marR="0" lvl="0" indent="0" algn="l" defTabSz="914400" rtl="0" eaLnBrk="0" fontAlgn="base" latinLnBrk="0" hangingPunct="0">
                        <a:lnSpc>
                          <a:spcPct val="100000"/>
                        </a:lnSpc>
                        <a:spcBef>
                          <a:spcPct val="20000"/>
                        </a:spcBef>
                        <a:spcAft>
                          <a:spcPct val="0"/>
                        </a:spcAft>
                        <a:buClr>
                          <a:schemeClr val="folHlink"/>
                        </a:buClr>
                        <a:buSzTx/>
                        <a:buFontTx/>
                        <a:buNone/>
                        <a:tabLst/>
                      </a:pPr>
                      <a:r>
                        <a:rPr kumimoji="1" lang="en-US" sz="2000" u="none" strike="noStrike" cap="none" normalizeH="0" baseline="0" dirty="0" smtClean="0">
                          <a:ln>
                            <a:noFill/>
                          </a:ln>
                          <a:effectLst/>
                        </a:rPr>
                        <a:t>7/12/14</a:t>
                      </a:r>
                      <a:endParaRPr kumimoji="1" lang="en-US" sz="2000" b="1" i="0" u="none" strike="noStrike" cap="none" normalizeH="0" baseline="0" dirty="0" smtClean="0">
                        <a:ln>
                          <a:noFill/>
                        </a:ln>
                        <a:solidFill>
                          <a:schemeClr val="tx1"/>
                        </a:solidFill>
                        <a:effectLst/>
                        <a:latin typeface="Tahoma" charset="0"/>
                      </a:endParaRPr>
                    </a:p>
                  </a:txBody>
                  <a:tcPr horzOverflow="overflow">
                    <a:solidFill>
                      <a:srgbClr val="FFFFFF"/>
                    </a:solidFill>
                  </a:tcPr>
                </a:tc>
                <a:tc>
                  <a:txBody>
                    <a:bodyPr/>
                    <a:lstStyle/>
                    <a:p>
                      <a:pPr marL="0" marR="0" lvl="0" indent="0" algn="l" defTabSz="914400" rtl="0" eaLnBrk="0" fontAlgn="base" latinLnBrk="0" hangingPunct="0">
                        <a:lnSpc>
                          <a:spcPct val="100000"/>
                        </a:lnSpc>
                        <a:spcBef>
                          <a:spcPct val="20000"/>
                        </a:spcBef>
                        <a:spcAft>
                          <a:spcPct val="0"/>
                        </a:spcAft>
                        <a:buClr>
                          <a:schemeClr val="folHlink"/>
                        </a:buClr>
                        <a:buSzTx/>
                        <a:buFontTx/>
                        <a:buNone/>
                        <a:tabLst/>
                      </a:pPr>
                      <a:r>
                        <a:rPr kumimoji="1" lang="en-US" sz="2000" u="none" strike="noStrike" cap="none" normalizeH="0" baseline="0" dirty="0" smtClean="0">
                          <a:ln>
                            <a:noFill/>
                          </a:ln>
                          <a:effectLst/>
                        </a:rPr>
                        <a:t>25</a:t>
                      </a:r>
                      <a:endParaRPr kumimoji="1" lang="en-US" sz="2000" b="1" i="0" u="none" strike="noStrike" cap="none" normalizeH="0" baseline="0" dirty="0" smtClean="0">
                        <a:ln>
                          <a:noFill/>
                        </a:ln>
                        <a:solidFill>
                          <a:schemeClr val="tx1"/>
                        </a:solidFill>
                        <a:effectLst/>
                        <a:latin typeface="Tahoma" charset="0"/>
                      </a:endParaRPr>
                    </a:p>
                  </a:txBody>
                  <a:tcPr horzOverflow="overflow">
                    <a:solidFill>
                      <a:srgbClr val="FFFFFF"/>
                    </a:solidFill>
                  </a:tcPr>
                </a:tc>
                <a:extLst>
                  <a:ext uri="{0D108BD9-81ED-4DB2-BD59-A6C34878D82A}">
                    <a16:rowId xmlns:a16="http://schemas.microsoft.com/office/drawing/2014/main" val="10001"/>
                  </a:ext>
                </a:extLst>
              </a:tr>
              <a:tr h="394206">
                <a:tc>
                  <a:txBody>
                    <a:bodyPr/>
                    <a:lstStyle/>
                    <a:p>
                      <a:pPr marL="0" marR="0" lvl="0" indent="0" algn="l" defTabSz="914400" rtl="0" eaLnBrk="0" fontAlgn="base" latinLnBrk="0" hangingPunct="0">
                        <a:lnSpc>
                          <a:spcPct val="100000"/>
                        </a:lnSpc>
                        <a:spcBef>
                          <a:spcPct val="20000"/>
                        </a:spcBef>
                        <a:spcAft>
                          <a:spcPct val="0"/>
                        </a:spcAft>
                        <a:buClr>
                          <a:schemeClr val="folHlink"/>
                        </a:buClr>
                        <a:buSzTx/>
                        <a:buFontTx/>
                        <a:buNone/>
                        <a:tabLst/>
                      </a:pPr>
                      <a:r>
                        <a:rPr kumimoji="1" lang="en-US" sz="2000" u="none" strike="noStrike" cap="none" normalizeH="0" baseline="0" smtClean="0">
                          <a:ln>
                            <a:noFill/>
                          </a:ln>
                          <a:effectLst/>
                        </a:rPr>
                        <a:t>2</a:t>
                      </a:r>
                      <a:endParaRPr kumimoji="1" lang="en-US" sz="2000" b="1" i="0" u="none" strike="noStrike" cap="none" normalizeH="0" baseline="0" smtClean="0">
                        <a:ln>
                          <a:noFill/>
                        </a:ln>
                        <a:solidFill>
                          <a:schemeClr val="tx1"/>
                        </a:solidFill>
                        <a:effectLst/>
                        <a:latin typeface="Tahoma" charset="0"/>
                      </a:endParaRPr>
                    </a:p>
                  </a:txBody>
                  <a:tcPr horzOverflow="overflow">
                    <a:solidFill>
                      <a:srgbClr val="FFFFFF"/>
                    </a:solidFill>
                  </a:tcPr>
                </a:tc>
                <a:tc>
                  <a:txBody>
                    <a:bodyPr/>
                    <a:lstStyle/>
                    <a:p>
                      <a:pPr marL="0" marR="0" lvl="0" indent="0" algn="l" defTabSz="914400" rtl="0" eaLnBrk="0" fontAlgn="base" latinLnBrk="0" hangingPunct="0">
                        <a:lnSpc>
                          <a:spcPct val="100000"/>
                        </a:lnSpc>
                        <a:spcBef>
                          <a:spcPct val="20000"/>
                        </a:spcBef>
                        <a:spcAft>
                          <a:spcPct val="0"/>
                        </a:spcAft>
                        <a:buClr>
                          <a:schemeClr val="folHlink"/>
                        </a:buClr>
                        <a:buSzTx/>
                        <a:buFontTx/>
                        <a:buNone/>
                        <a:tabLst/>
                      </a:pPr>
                      <a:r>
                        <a:rPr kumimoji="1" lang="en-US" sz="2000" u="none" strike="noStrike" cap="none" normalizeH="0" baseline="0" dirty="0" smtClean="0">
                          <a:ln>
                            <a:noFill/>
                          </a:ln>
                          <a:effectLst/>
                        </a:rPr>
                        <a:t>7/12/14</a:t>
                      </a:r>
                      <a:endParaRPr kumimoji="1" lang="en-US" sz="2000" b="1" i="0" u="none" strike="noStrike" cap="none" normalizeH="0" baseline="0" dirty="0" smtClean="0">
                        <a:ln>
                          <a:noFill/>
                        </a:ln>
                        <a:solidFill>
                          <a:schemeClr val="tx1"/>
                        </a:solidFill>
                        <a:effectLst/>
                        <a:latin typeface="Tahoma" charset="0"/>
                      </a:endParaRPr>
                    </a:p>
                  </a:txBody>
                  <a:tcPr horzOverflow="overflow">
                    <a:solidFill>
                      <a:srgbClr val="FFFFFF"/>
                    </a:solidFill>
                  </a:tcPr>
                </a:tc>
                <a:tc>
                  <a:txBody>
                    <a:bodyPr/>
                    <a:lstStyle/>
                    <a:p>
                      <a:pPr marL="0" marR="0" lvl="0" indent="0" algn="l" defTabSz="914400" rtl="0" eaLnBrk="0" fontAlgn="base" latinLnBrk="0" hangingPunct="0">
                        <a:lnSpc>
                          <a:spcPct val="100000"/>
                        </a:lnSpc>
                        <a:spcBef>
                          <a:spcPct val="20000"/>
                        </a:spcBef>
                        <a:spcAft>
                          <a:spcPct val="0"/>
                        </a:spcAft>
                        <a:buClr>
                          <a:schemeClr val="folHlink"/>
                        </a:buClr>
                        <a:buSzTx/>
                        <a:buFontTx/>
                        <a:buNone/>
                        <a:tabLst/>
                      </a:pPr>
                      <a:r>
                        <a:rPr kumimoji="1" lang="en-US" sz="2000" u="none" strike="noStrike" cap="none" normalizeH="0" baseline="0" dirty="0" smtClean="0">
                          <a:ln>
                            <a:noFill/>
                          </a:ln>
                          <a:effectLst/>
                        </a:rPr>
                        <a:t>30</a:t>
                      </a:r>
                      <a:endParaRPr kumimoji="1" lang="en-US" sz="2000" b="1" i="0" u="none" strike="noStrike" cap="none" normalizeH="0" baseline="0" dirty="0" smtClean="0">
                        <a:ln>
                          <a:noFill/>
                        </a:ln>
                        <a:solidFill>
                          <a:schemeClr val="tx1"/>
                        </a:solidFill>
                        <a:effectLst/>
                        <a:latin typeface="Tahoma" charset="0"/>
                      </a:endParaRPr>
                    </a:p>
                  </a:txBody>
                  <a:tcPr horzOverflow="overflow">
                    <a:solidFill>
                      <a:srgbClr val="FFFFFF"/>
                    </a:solidFill>
                  </a:tcPr>
                </a:tc>
                <a:extLst>
                  <a:ext uri="{0D108BD9-81ED-4DB2-BD59-A6C34878D82A}">
                    <a16:rowId xmlns:a16="http://schemas.microsoft.com/office/drawing/2014/main" val="10002"/>
                  </a:ext>
                </a:extLst>
              </a:tr>
              <a:tr h="393447">
                <a:tc>
                  <a:txBody>
                    <a:bodyPr/>
                    <a:lstStyle/>
                    <a:p>
                      <a:pPr marL="0" marR="0" lvl="0" indent="0" algn="l" defTabSz="914400" rtl="0" eaLnBrk="0" fontAlgn="base" latinLnBrk="0" hangingPunct="0">
                        <a:lnSpc>
                          <a:spcPct val="100000"/>
                        </a:lnSpc>
                        <a:spcBef>
                          <a:spcPct val="20000"/>
                        </a:spcBef>
                        <a:spcAft>
                          <a:spcPct val="0"/>
                        </a:spcAft>
                        <a:buClr>
                          <a:schemeClr val="folHlink"/>
                        </a:buClr>
                        <a:buSzTx/>
                        <a:buFontTx/>
                        <a:buNone/>
                        <a:tabLst/>
                      </a:pPr>
                      <a:r>
                        <a:rPr kumimoji="1" lang="en-US" sz="2000" u="none" strike="noStrike" cap="none" normalizeH="0" baseline="0" dirty="0" smtClean="0">
                          <a:ln>
                            <a:noFill/>
                          </a:ln>
                          <a:effectLst/>
                        </a:rPr>
                        <a:t>3</a:t>
                      </a:r>
                      <a:endParaRPr kumimoji="1" lang="en-US" sz="2000" b="1" i="0" u="none" strike="noStrike" cap="none" normalizeH="0" baseline="0" dirty="0" smtClean="0">
                        <a:ln>
                          <a:noFill/>
                        </a:ln>
                        <a:solidFill>
                          <a:schemeClr val="tx1"/>
                        </a:solidFill>
                        <a:effectLst/>
                        <a:latin typeface="Tahoma" charset="0"/>
                      </a:endParaRPr>
                    </a:p>
                  </a:txBody>
                  <a:tcPr horzOverflow="overflow">
                    <a:solidFill>
                      <a:srgbClr val="FFFFFF"/>
                    </a:solidFill>
                  </a:tcPr>
                </a:tc>
                <a:tc>
                  <a:txBody>
                    <a:bodyPr/>
                    <a:lstStyle/>
                    <a:p>
                      <a:pPr marL="0" marR="0" lvl="0" indent="0" algn="l" defTabSz="914400" rtl="0" eaLnBrk="0" fontAlgn="base" latinLnBrk="0" hangingPunct="0">
                        <a:lnSpc>
                          <a:spcPct val="100000"/>
                        </a:lnSpc>
                        <a:spcBef>
                          <a:spcPct val="20000"/>
                        </a:spcBef>
                        <a:spcAft>
                          <a:spcPct val="0"/>
                        </a:spcAft>
                        <a:buClr>
                          <a:schemeClr val="folHlink"/>
                        </a:buClr>
                        <a:buSzTx/>
                        <a:buFontTx/>
                        <a:buNone/>
                        <a:tabLst/>
                      </a:pPr>
                      <a:r>
                        <a:rPr kumimoji="1" lang="en-US" sz="2000" u="none" strike="noStrike" cap="none" normalizeH="0" baseline="0" dirty="0" smtClean="0">
                          <a:ln>
                            <a:noFill/>
                          </a:ln>
                          <a:effectLst/>
                        </a:rPr>
                        <a:t>7/14/14</a:t>
                      </a:r>
                      <a:endParaRPr kumimoji="1" lang="en-US" sz="2000" b="1" i="0" u="none" strike="noStrike" cap="none" normalizeH="0" baseline="0" dirty="0" smtClean="0">
                        <a:ln>
                          <a:noFill/>
                        </a:ln>
                        <a:solidFill>
                          <a:schemeClr val="tx1"/>
                        </a:solidFill>
                        <a:effectLst/>
                        <a:latin typeface="Tahoma" charset="0"/>
                      </a:endParaRPr>
                    </a:p>
                  </a:txBody>
                  <a:tcPr horzOverflow="overflow">
                    <a:solidFill>
                      <a:srgbClr val="FFFFFF"/>
                    </a:solidFill>
                  </a:tcPr>
                </a:tc>
                <a:tc>
                  <a:txBody>
                    <a:bodyPr/>
                    <a:lstStyle/>
                    <a:p>
                      <a:pPr marL="0" marR="0" lvl="0" indent="0" algn="l" defTabSz="914400" rtl="0" eaLnBrk="0" fontAlgn="base" latinLnBrk="0" hangingPunct="0">
                        <a:lnSpc>
                          <a:spcPct val="100000"/>
                        </a:lnSpc>
                        <a:spcBef>
                          <a:spcPct val="20000"/>
                        </a:spcBef>
                        <a:spcAft>
                          <a:spcPct val="0"/>
                        </a:spcAft>
                        <a:buClr>
                          <a:schemeClr val="folHlink"/>
                        </a:buClr>
                        <a:buSzTx/>
                        <a:buFontTx/>
                        <a:buNone/>
                        <a:tabLst/>
                      </a:pPr>
                      <a:r>
                        <a:rPr kumimoji="1" lang="en-US" sz="2000" u="none" strike="noStrike" cap="none" normalizeH="0" baseline="0" dirty="0" smtClean="0">
                          <a:ln>
                            <a:noFill/>
                          </a:ln>
                          <a:effectLst/>
                        </a:rPr>
                        <a:t>12</a:t>
                      </a:r>
                      <a:endParaRPr kumimoji="1" lang="en-US" sz="2000" b="1" i="0" u="none" strike="noStrike" cap="none" normalizeH="0" baseline="0" dirty="0" smtClean="0">
                        <a:ln>
                          <a:noFill/>
                        </a:ln>
                        <a:solidFill>
                          <a:schemeClr val="tx1"/>
                        </a:solidFill>
                        <a:effectLst/>
                        <a:latin typeface="Tahoma" charset="0"/>
                      </a:endParaRPr>
                    </a:p>
                  </a:txBody>
                  <a:tcPr horzOverflow="overflow">
                    <a:solidFill>
                      <a:srgbClr val="FFFFFF"/>
                    </a:solidFill>
                  </a:tcPr>
                </a:tc>
                <a:extLst>
                  <a:ext uri="{0D108BD9-81ED-4DB2-BD59-A6C34878D82A}">
                    <a16:rowId xmlns:a16="http://schemas.microsoft.com/office/drawing/2014/main" val="10003"/>
                  </a:ext>
                </a:extLst>
              </a:tr>
              <a:tr h="394206">
                <a:tc>
                  <a:txBody>
                    <a:bodyPr/>
                    <a:lstStyle/>
                    <a:p>
                      <a:pPr marL="0" marR="0" lvl="0" indent="0" algn="l" defTabSz="914400" rtl="0" eaLnBrk="0" fontAlgn="base" latinLnBrk="0" hangingPunct="0">
                        <a:lnSpc>
                          <a:spcPct val="100000"/>
                        </a:lnSpc>
                        <a:spcBef>
                          <a:spcPct val="20000"/>
                        </a:spcBef>
                        <a:spcAft>
                          <a:spcPct val="0"/>
                        </a:spcAft>
                        <a:buClr>
                          <a:schemeClr val="folHlink"/>
                        </a:buClr>
                        <a:buSzTx/>
                        <a:buFontTx/>
                        <a:buNone/>
                        <a:tabLst/>
                      </a:pPr>
                      <a:r>
                        <a:rPr kumimoji="1" lang="en-US" sz="2000" u="none" strike="noStrike" cap="none" normalizeH="0" baseline="0" smtClean="0">
                          <a:ln>
                            <a:noFill/>
                          </a:ln>
                          <a:effectLst/>
                        </a:rPr>
                        <a:t>4</a:t>
                      </a:r>
                      <a:endParaRPr kumimoji="1" lang="en-US" sz="2000" b="1" i="0" u="none" strike="noStrike" cap="none" normalizeH="0" baseline="0" smtClean="0">
                        <a:ln>
                          <a:noFill/>
                        </a:ln>
                        <a:solidFill>
                          <a:schemeClr val="tx1"/>
                        </a:solidFill>
                        <a:effectLst/>
                        <a:latin typeface="Tahoma" charset="0"/>
                      </a:endParaRPr>
                    </a:p>
                  </a:txBody>
                  <a:tcPr horzOverflow="overflow">
                    <a:solidFill>
                      <a:srgbClr val="FFFFFF"/>
                    </a:solidFill>
                  </a:tcPr>
                </a:tc>
                <a:tc>
                  <a:txBody>
                    <a:bodyPr/>
                    <a:lstStyle/>
                    <a:p>
                      <a:pPr marL="0" marR="0" lvl="0" indent="0" algn="l" defTabSz="914400" rtl="0" eaLnBrk="0" fontAlgn="base" latinLnBrk="0" hangingPunct="0">
                        <a:lnSpc>
                          <a:spcPct val="100000"/>
                        </a:lnSpc>
                        <a:spcBef>
                          <a:spcPct val="20000"/>
                        </a:spcBef>
                        <a:spcAft>
                          <a:spcPct val="0"/>
                        </a:spcAft>
                        <a:buClr>
                          <a:schemeClr val="folHlink"/>
                        </a:buClr>
                        <a:buSzTx/>
                        <a:buFontTx/>
                        <a:buNone/>
                        <a:tabLst/>
                      </a:pPr>
                      <a:r>
                        <a:rPr kumimoji="1" lang="en-US" sz="2000" u="none" strike="noStrike" cap="none" normalizeH="0" baseline="0" dirty="0" smtClean="0">
                          <a:ln>
                            <a:noFill/>
                          </a:ln>
                          <a:effectLst/>
                        </a:rPr>
                        <a:t>7/15/14</a:t>
                      </a:r>
                      <a:endParaRPr kumimoji="1" lang="en-US" sz="2000" b="1" i="0" u="none" strike="noStrike" cap="none" normalizeH="0" baseline="0" dirty="0" smtClean="0">
                        <a:ln>
                          <a:noFill/>
                        </a:ln>
                        <a:solidFill>
                          <a:schemeClr val="tx1"/>
                        </a:solidFill>
                        <a:effectLst/>
                        <a:latin typeface="Tahoma" charset="0"/>
                      </a:endParaRPr>
                    </a:p>
                  </a:txBody>
                  <a:tcPr horzOverflow="overflow">
                    <a:solidFill>
                      <a:srgbClr val="FFFFFF"/>
                    </a:solidFill>
                  </a:tcPr>
                </a:tc>
                <a:tc>
                  <a:txBody>
                    <a:bodyPr/>
                    <a:lstStyle/>
                    <a:p>
                      <a:pPr marL="0" marR="0" lvl="0" indent="0" algn="l" defTabSz="914400" rtl="0" eaLnBrk="0" fontAlgn="base" latinLnBrk="0" hangingPunct="0">
                        <a:lnSpc>
                          <a:spcPct val="100000"/>
                        </a:lnSpc>
                        <a:spcBef>
                          <a:spcPct val="20000"/>
                        </a:spcBef>
                        <a:spcAft>
                          <a:spcPct val="0"/>
                        </a:spcAft>
                        <a:buClr>
                          <a:schemeClr val="folHlink"/>
                        </a:buClr>
                        <a:buSzTx/>
                        <a:buFontTx/>
                        <a:buNone/>
                        <a:tabLst/>
                      </a:pPr>
                      <a:r>
                        <a:rPr kumimoji="1" lang="en-US" sz="2000" u="none" strike="noStrike" cap="none" normalizeH="0" baseline="0" dirty="0" smtClean="0">
                          <a:ln>
                            <a:noFill/>
                          </a:ln>
                          <a:effectLst/>
                        </a:rPr>
                        <a:t>12</a:t>
                      </a:r>
                      <a:endParaRPr kumimoji="1" lang="en-US" sz="2000" b="1" i="0" u="none" strike="noStrike" cap="none" normalizeH="0" baseline="0" dirty="0" smtClean="0">
                        <a:ln>
                          <a:noFill/>
                        </a:ln>
                        <a:solidFill>
                          <a:schemeClr val="tx1"/>
                        </a:solidFill>
                        <a:effectLst/>
                        <a:latin typeface="Tahoma" charset="0"/>
                      </a:endParaRPr>
                    </a:p>
                  </a:txBody>
                  <a:tcPr horzOverflow="overflow">
                    <a:solidFill>
                      <a:srgbClr val="FFFFFF"/>
                    </a:solidFill>
                  </a:tcPr>
                </a:tc>
                <a:extLst>
                  <a:ext uri="{0D108BD9-81ED-4DB2-BD59-A6C34878D82A}">
                    <a16:rowId xmlns:a16="http://schemas.microsoft.com/office/drawing/2014/main" val="10004"/>
                  </a:ext>
                </a:extLst>
              </a:tr>
              <a:tr h="394206">
                <a:tc>
                  <a:txBody>
                    <a:bodyPr/>
                    <a:lstStyle/>
                    <a:p>
                      <a:pPr marL="0" marR="0" lvl="0" indent="0" algn="l" defTabSz="914400" rtl="0" eaLnBrk="0" fontAlgn="base" latinLnBrk="0" hangingPunct="0">
                        <a:lnSpc>
                          <a:spcPct val="100000"/>
                        </a:lnSpc>
                        <a:spcBef>
                          <a:spcPct val="20000"/>
                        </a:spcBef>
                        <a:spcAft>
                          <a:spcPct val="0"/>
                        </a:spcAft>
                        <a:buClr>
                          <a:schemeClr val="folHlink"/>
                        </a:buClr>
                        <a:buSzTx/>
                        <a:buFontTx/>
                        <a:buNone/>
                        <a:tabLst/>
                      </a:pPr>
                      <a:r>
                        <a:rPr kumimoji="1" lang="en-US" sz="2000" u="none" strike="noStrike" kern="1200" cap="none" normalizeH="0" baseline="0" dirty="0" smtClean="0">
                          <a:ln>
                            <a:noFill/>
                          </a:ln>
                          <a:solidFill>
                            <a:schemeClr val="dk1"/>
                          </a:solidFill>
                          <a:effectLst/>
                          <a:latin typeface="+mn-lt"/>
                          <a:ea typeface="+mn-ea"/>
                          <a:cs typeface="+mn-cs"/>
                        </a:rPr>
                        <a:t>5</a:t>
                      </a:r>
                    </a:p>
                  </a:txBody>
                  <a:tcPr horzOverflow="overflow">
                    <a:solidFill>
                      <a:srgbClr val="FFFFFF"/>
                    </a:solidFill>
                  </a:tcPr>
                </a:tc>
                <a:tc>
                  <a:txBody>
                    <a:bodyPr/>
                    <a:lstStyle/>
                    <a:p>
                      <a:pPr marL="0" marR="0" lvl="0" indent="0" algn="l" defTabSz="914400" rtl="0" eaLnBrk="0" fontAlgn="base" latinLnBrk="0" hangingPunct="0">
                        <a:lnSpc>
                          <a:spcPct val="100000"/>
                        </a:lnSpc>
                        <a:spcBef>
                          <a:spcPct val="20000"/>
                        </a:spcBef>
                        <a:spcAft>
                          <a:spcPct val="0"/>
                        </a:spcAft>
                        <a:buClr>
                          <a:schemeClr val="folHlink"/>
                        </a:buClr>
                        <a:buSzTx/>
                        <a:buFontTx/>
                        <a:buNone/>
                        <a:tabLst/>
                      </a:pPr>
                      <a:r>
                        <a:rPr kumimoji="1" lang="en-US" sz="2000" u="none" strike="noStrike" kern="1200" cap="none" normalizeH="0" baseline="0" dirty="0" smtClean="0">
                          <a:ln>
                            <a:noFill/>
                          </a:ln>
                          <a:solidFill>
                            <a:schemeClr val="dk1"/>
                          </a:solidFill>
                          <a:effectLst/>
                          <a:latin typeface="+mn-lt"/>
                          <a:ea typeface="+mn-ea"/>
                          <a:cs typeface="+mn-cs"/>
                        </a:rPr>
                        <a:t>7/16/14</a:t>
                      </a:r>
                    </a:p>
                  </a:txBody>
                  <a:tcPr horzOverflow="overflow">
                    <a:solidFill>
                      <a:srgbClr val="FFFFFF"/>
                    </a:solidFill>
                  </a:tcPr>
                </a:tc>
                <a:tc>
                  <a:txBody>
                    <a:bodyPr/>
                    <a:lstStyle/>
                    <a:p>
                      <a:pPr marL="0" marR="0" lvl="0" indent="0" algn="l" defTabSz="914400" rtl="0" eaLnBrk="0" fontAlgn="base" latinLnBrk="0" hangingPunct="0">
                        <a:lnSpc>
                          <a:spcPct val="100000"/>
                        </a:lnSpc>
                        <a:spcBef>
                          <a:spcPct val="20000"/>
                        </a:spcBef>
                        <a:spcAft>
                          <a:spcPct val="0"/>
                        </a:spcAft>
                        <a:buClr>
                          <a:schemeClr val="folHlink"/>
                        </a:buClr>
                        <a:buSzTx/>
                        <a:buFontTx/>
                        <a:buNone/>
                        <a:tabLst/>
                      </a:pPr>
                      <a:r>
                        <a:rPr kumimoji="1" lang="en-US" sz="2000" u="none" strike="noStrike" kern="1200" cap="none" normalizeH="0" baseline="0" dirty="0" smtClean="0">
                          <a:ln>
                            <a:noFill/>
                          </a:ln>
                          <a:solidFill>
                            <a:schemeClr val="dk1"/>
                          </a:solidFill>
                          <a:effectLst/>
                          <a:latin typeface="+mn-lt"/>
                          <a:ea typeface="+mn-ea"/>
                          <a:cs typeface="+mn-cs"/>
                        </a:rPr>
                        <a:t>56</a:t>
                      </a:r>
                    </a:p>
                  </a:txBody>
                  <a:tcPr horzOverflow="overflow">
                    <a:solidFill>
                      <a:srgbClr val="FFFFFF"/>
                    </a:solidFill>
                  </a:tcPr>
                </a:tc>
                <a:extLst>
                  <a:ext uri="{0D108BD9-81ED-4DB2-BD59-A6C34878D82A}">
                    <a16:rowId xmlns:a16="http://schemas.microsoft.com/office/drawing/2014/main" val="10005"/>
                  </a:ext>
                </a:extLst>
              </a:tr>
            </a:tbl>
          </a:graphicData>
        </a:graphic>
      </p:graphicFrame>
      <p:sp>
        <p:nvSpPr>
          <p:cNvPr id="9" name="TextBox 8"/>
          <p:cNvSpPr txBox="1"/>
          <p:nvPr/>
        </p:nvSpPr>
        <p:spPr>
          <a:xfrm>
            <a:off x="7772400" y="2917794"/>
            <a:ext cx="2080570" cy="369332"/>
          </a:xfrm>
          <a:prstGeom prst="rect">
            <a:avLst/>
          </a:prstGeom>
          <a:solidFill>
            <a:srgbClr val="FFFFFF"/>
          </a:solidFill>
          <a:ln w="12700">
            <a:solidFill>
              <a:srgbClr val="FF0066"/>
            </a:solidFill>
          </a:ln>
        </p:spPr>
        <p:txBody>
          <a:bodyPr wrap="none">
            <a:spAutoFit/>
          </a:bodyPr>
          <a:lstStyle/>
          <a:p>
            <a:pPr eaLnBrk="0" hangingPunct="0">
              <a:defRPr/>
            </a:pPr>
            <a:r>
              <a:rPr lang="en-US" dirty="0">
                <a:solidFill>
                  <a:schemeClr val="accent1">
                    <a:lumMod val="10000"/>
                  </a:schemeClr>
                </a:solidFill>
              </a:rPr>
              <a:t>Can this be correct?</a:t>
            </a:r>
            <a:endParaRPr lang="en-US" dirty="0">
              <a:solidFill>
                <a:schemeClr val="accent1">
                  <a:lumMod val="10000"/>
                </a:schemeClr>
              </a:solidFill>
            </a:endParaRPr>
          </a:p>
        </p:txBody>
      </p:sp>
      <p:cxnSp>
        <p:nvCxnSpPr>
          <p:cNvPr id="10" name="Straight Arrow Connector 13"/>
          <p:cNvCxnSpPr>
            <a:cxnSpLocks noChangeShapeType="1"/>
          </p:cNvCxnSpPr>
          <p:nvPr/>
        </p:nvCxnSpPr>
        <p:spPr bwMode="auto">
          <a:xfrm flipH="1">
            <a:off x="8781126" y="3429001"/>
            <a:ext cx="134275" cy="2473911"/>
          </a:xfrm>
          <a:prstGeom prst="straightConnector1">
            <a:avLst/>
          </a:prstGeom>
          <a:noFill/>
          <a:ln w="19050" algn="ctr">
            <a:solidFill>
              <a:srgbClr val="FF0000"/>
            </a:solidFill>
            <a:round/>
            <a:headEnd/>
            <a:tailEnd type="arrow" w="med" len="med"/>
          </a:ln>
        </p:spPr>
      </p:cxnSp>
      <p:sp>
        <p:nvSpPr>
          <p:cNvPr id="11" name="Oval 7"/>
          <p:cNvSpPr>
            <a:spLocks noChangeArrowheads="1"/>
          </p:cNvSpPr>
          <p:nvPr/>
        </p:nvSpPr>
        <p:spPr bwMode="auto">
          <a:xfrm>
            <a:off x="8305800" y="5867400"/>
            <a:ext cx="457200" cy="381000"/>
          </a:xfrm>
          <a:prstGeom prst="ellipse">
            <a:avLst/>
          </a:prstGeom>
          <a:noFill/>
          <a:ln w="28575" algn="ctr">
            <a:solidFill>
              <a:srgbClr val="FF0066"/>
            </a:solidFill>
            <a:round/>
            <a:headEnd/>
            <a:tailEnd/>
          </a:ln>
          <a:extLst>
            <a:ext uri="{909E8E84-426E-40DD-AFC4-6F175D3DCCD1}">
              <a14:hiddenFill xmlns:a14="http://schemas.microsoft.com/office/drawing/2010/main">
                <a:solidFill>
                  <a:srgbClr val="FFFFFF"/>
                </a:solidFill>
              </a14:hiddenFill>
            </a:ext>
          </a:extLst>
        </p:spPr>
        <p:txBody>
          <a:bodyPr/>
          <a:lstStyle/>
          <a:p>
            <a:pPr eaLnBrk="0" hangingPunct="0"/>
            <a:endParaRPr lang="en-US"/>
          </a:p>
        </p:txBody>
      </p:sp>
    </p:spTree>
    <p:extLst>
      <p:ext uri="{BB962C8B-B14F-4D97-AF65-F5344CB8AC3E}">
        <p14:creationId xmlns:p14="http://schemas.microsoft.com/office/powerpoint/2010/main" val="1003752325"/>
      </p:ext>
    </p:extLst>
  </p:cSld>
  <p:clrMapOvr>
    <a:masterClrMapping/>
  </p:clrMapOvr>
  <p:transition/>
  <p:timing>
    <p:tnLst>
      <p:par>
        <p:cTn id="1" dur="indefinite" restart="never" nodeType="tmRoot"/>
      </p:par>
    </p:tnLst>
  </p:timing>
  <p:extLst mod="1">
    <p:ext uri="{E180D4A7-C9FB-4DFB-919C-405C955672EB}">
      <p14:showEvtLst xmlns:p14="http://schemas.microsoft.com/office/powerpoint/2010/main">
        <p14:playEvt time="0" objId="4"/>
        <p14:stopEvt time="30611" objId="4"/>
      </p14:showEvtLst>
    </p:ext>
  </p:extLs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normalization</a:t>
            </a:r>
            <a:endParaRPr lang="en-US" dirty="0"/>
          </a:p>
        </p:txBody>
      </p:sp>
      <p:sp>
        <p:nvSpPr>
          <p:cNvPr id="3" name="Content Placeholder 2"/>
          <p:cNvSpPr>
            <a:spLocks noGrp="1"/>
          </p:cNvSpPr>
          <p:nvPr>
            <p:ph idx="1"/>
          </p:nvPr>
        </p:nvSpPr>
        <p:spPr/>
        <p:txBody>
          <a:bodyPr/>
          <a:lstStyle/>
          <a:p>
            <a:pPr marL="0" indent="0">
              <a:buNone/>
            </a:pPr>
            <a:r>
              <a:rPr lang="en-US" dirty="0"/>
              <a:t>T</a:t>
            </a:r>
            <a:r>
              <a:rPr lang="en-US" dirty="0" smtClean="0"/>
              <a:t>o </a:t>
            </a:r>
            <a:r>
              <a:rPr lang="en-US" dirty="0"/>
              <a:t>normalize a database means to design it in a way that: </a:t>
            </a:r>
            <a:endParaRPr lang="en-US" dirty="0" smtClean="0"/>
          </a:p>
          <a:p>
            <a:pPr lvl="1"/>
            <a:r>
              <a:rPr lang="en-US" dirty="0" smtClean="0"/>
              <a:t>1</a:t>
            </a:r>
            <a:r>
              <a:rPr lang="en-US" dirty="0"/>
              <a:t>) reduces data </a:t>
            </a:r>
            <a:r>
              <a:rPr lang="en-US" dirty="0" smtClean="0"/>
              <a:t>redundancy</a:t>
            </a:r>
            <a:r>
              <a:rPr lang="en-US" dirty="0"/>
              <a:t>	</a:t>
            </a:r>
            <a:endParaRPr lang="en-US" dirty="0" smtClean="0"/>
          </a:p>
          <a:p>
            <a:pPr lvl="1"/>
            <a:r>
              <a:rPr lang="en-US" dirty="0" smtClean="0"/>
              <a:t>2</a:t>
            </a:r>
            <a:r>
              <a:rPr lang="en-US" dirty="0"/>
              <a:t>) ensure data integrity.</a:t>
            </a:r>
          </a:p>
        </p:txBody>
      </p:sp>
    </p:spTree>
    <p:extLst>
      <p:ext uri="{BB962C8B-B14F-4D97-AF65-F5344CB8AC3E}">
        <p14:creationId xmlns:p14="http://schemas.microsoft.com/office/powerpoint/2010/main" val="376782168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School database</a:t>
            </a:r>
            <a:endParaRPr lang="en-US" dirty="0"/>
          </a:p>
        </p:txBody>
      </p:sp>
      <p:pic>
        <p:nvPicPr>
          <p:cNvPr id="3074" name="Picture 2" descr="Tables of the student database"/>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022934" y="1974749"/>
            <a:ext cx="10878574" cy="254540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538990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fontScale="90000"/>
          </a:bodyPr>
          <a:lstStyle/>
          <a:p>
            <a:r>
              <a:rPr lang="en-US" dirty="0" smtClean="0"/>
              <a:t>Big data, data warehousing, data mining</a:t>
            </a:r>
            <a:endParaRPr lang="en-US" dirty="0"/>
          </a:p>
        </p:txBody>
      </p:sp>
    </p:spTree>
    <p:extLst>
      <p:ext uri="{BB962C8B-B14F-4D97-AF65-F5344CB8AC3E}">
        <p14:creationId xmlns:p14="http://schemas.microsoft.com/office/powerpoint/2010/main" val="405214182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ChangeArrowheads="1"/>
          </p:cNvSpPr>
          <p:nvPr>
            <p:ph type="title"/>
          </p:nvPr>
        </p:nvSpPr>
        <p:spPr/>
        <p:txBody>
          <a:bodyPr/>
          <a:lstStyle/>
          <a:p>
            <a:r>
              <a:rPr lang="en-US" altLang="en-US" dirty="0" smtClean="0"/>
              <a:t>Data warehouse</a:t>
            </a:r>
            <a:endParaRPr lang="en-US" altLang="en-US" dirty="0"/>
          </a:p>
        </p:txBody>
      </p:sp>
      <p:sp>
        <p:nvSpPr>
          <p:cNvPr id="37891" name="Rectangle 3"/>
          <p:cNvSpPr>
            <a:spLocks noGrp="1" noChangeArrowheads="1"/>
          </p:cNvSpPr>
          <p:nvPr>
            <p:ph idx="1"/>
          </p:nvPr>
        </p:nvSpPr>
        <p:spPr>
          <a:xfrm>
            <a:off x="1450157" y="1941920"/>
            <a:ext cx="10741843" cy="4548435"/>
          </a:xfrm>
        </p:spPr>
        <p:txBody>
          <a:bodyPr>
            <a:normAutofit/>
          </a:bodyPr>
          <a:lstStyle/>
          <a:p>
            <a:pPr>
              <a:lnSpc>
                <a:spcPct val="90000"/>
              </a:lnSpc>
            </a:pPr>
            <a:r>
              <a:rPr lang="en-US" altLang="en-US" sz="2200" dirty="0" smtClean="0"/>
              <a:t>Organize </a:t>
            </a:r>
            <a:r>
              <a:rPr lang="en-US" altLang="en-US" sz="2200" dirty="0"/>
              <a:t>and maintain the data: typically in a </a:t>
            </a:r>
            <a:r>
              <a:rPr lang="en-US" altLang="en-US" sz="2200" dirty="0" err="1"/>
              <a:t>mD</a:t>
            </a:r>
            <a:r>
              <a:rPr lang="en-US" altLang="en-US" sz="2200" dirty="0"/>
              <a:t> model</a:t>
            </a:r>
          </a:p>
          <a:p>
            <a:pPr>
              <a:lnSpc>
                <a:spcPct val="90000"/>
              </a:lnSpc>
            </a:pPr>
            <a:r>
              <a:rPr lang="en-US" altLang="en-US" sz="2200" dirty="0"/>
              <a:t>Provide operators for navigation</a:t>
            </a:r>
          </a:p>
          <a:p>
            <a:pPr>
              <a:lnSpc>
                <a:spcPct val="90000"/>
              </a:lnSpc>
            </a:pPr>
            <a:r>
              <a:rPr lang="en-US" altLang="en-US" sz="2200" dirty="0" smtClean="0"/>
              <a:t>Often depends </a:t>
            </a:r>
            <a:r>
              <a:rPr lang="en-US" altLang="en-US" sz="2200" dirty="0"/>
              <a:t>on human user to detect patterns</a:t>
            </a:r>
          </a:p>
          <a:p>
            <a:pPr>
              <a:lnSpc>
                <a:spcPct val="90000"/>
              </a:lnSpc>
            </a:pPr>
            <a:r>
              <a:rPr lang="en-US" altLang="en-US" sz="2200" dirty="0"/>
              <a:t>The patterns are explicit but may be hidden</a:t>
            </a:r>
          </a:p>
          <a:p>
            <a:pPr>
              <a:lnSpc>
                <a:spcPct val="90000"/>
              </a:lnSpc>
            </a:pPr>
            <a:r>
              <a:rPr lang="en-US" altLang="en-US" sz="2200" dirty="0"/>
              <a:t>Typically deals with summarized </a:t>
            </a:r>
            <a:r>
              <a:rPr lang="en-US" altLang="en-US" sz="2200" dirty="0" smtClean="0"/>
              <a:t>data</a:t>
            </a:r>
          </a:p>
          <a:p>
            <a:pPr>
              <a:lnSpc>
                <a:spcPct val="90000"/>
              </a:lnSpc>
            </a:pPr>
            <a:endParaRPr lang="en-US" altLang="en-US" sz="2200" dirty="0"/>
          </a:p>
          <a:p>
            <a:pPr marL="0" indent="0">
              <a:lnSpc>
                <a:spcPct val="90000"/>
              </a:lnSpc>
              <a:buNone/>
            </a:pPr>
            <a:endParaRPr lang="en-US" altLang="en-US" sz="2200" dirty="0"/>
          </a:p>
        </p:txBody>
      </p:sp>
    </p:spTree>
    <p:extLst>
      <p:ext uri="{BB962C8B-B14F-4D97-AF65-F5344CB8AC3E}">
        <p14:creationId xmlns:p14="http://schemas.microsoft.com/office/powerpoint/2010/main" val="3278882434"/>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ChangeArrowheads="1"/>
          </p:cNvSpPr>
          <p:nvPr>
            <p:ph type="title"/>
          </p:nvPr>
        </p:nvSpPr>
        <p:spPr/>
        <p:txBody>
          <a:bodyPr/>
          <a:lstStyle/>
          <a:p>
            <a:r>
              <a:rPr lang="en-US" altLang="en-US" dirty="0" smtClean="0"/>
              <a:t>Data warehouse</a:t>
            </a:r>
            <a:endParaRPr lang="en-US" altLang="en-US" dirty="0"/>
          </a:p>
        </p:txBody>
      </p:sp>
      <p:sp>
        <p:nvSpPr>
          <p:cNvPr id="37891" name="Rectangle 3"/>
          <p:cNvSpPr>
            <a:spLocks noGrp="1" noChangeArrowheads="1"/>
          </p:cNvSpPr>
          <p:nvPr>
            <p:ph idx="1"/>
          </p:nvPr>
        </p:nvSpPr>
        <p:spPr>
          <a:xfrm>
            <a:off x="1450157" y="1941921"/>
            <a:ext cx="10741843" cy="4161936"/>
          </a:xfrm>
        </p:spPr>
        <p:txBody>
          <a:bodyPr>
            <a:normAutofit fontScale="92500"/>
          </a:bodyPr>
          <a:lstStyle/>
          <a:p>
            <a:r>
              <a:rPr lang="en-US" sz="2400" dirty="0" smtClean="0">
                <a:solidFill>
                  <a:srgbClr val="C00000"/>
                </a:solidFill>
              </a:rPr>
              <a:t>Non-operational Data</a:t>
            </a:r>
          </a:p>
          <a:p>
            <a:pPr lvl="1"/>
            <a:r>
              <a:rPr lang="en-US" sz="2200" dirty="0" smtClean="0"/>
              <a:t>Uses a </a:t>
            </a:r>
            <a:r>
              <a:rPr lang="en-US" sz="2200" dirty="0"/>
              <a:t>copy of data from the active databases that the company uses in its day-to-day </a:t>
            </a:r>
            <a:r>
              <a:rPr lang="en-US" sz="2200" dirty="0" smtClean="0"/>
              <a:t>operations</a:t>
            </a:r>
          </a:p>
          <a:p>
            <a:pPr lvl="1"/>
            <a:r>
              <a:rPr lang="en-US" sz="2200" dirty="0" smtClean="0"/>
              <a:t>The </a:t>
            </a:r>
            <a:r>
              <a:rPr lang="en-US" sz="2200" dirty="0"/>
              <a:t>data warehouse must pull data from the existing databases on a regular, scheduled </a:t>
            </a:r>
            <a:r>
              <a:rPr lang="en-US" sz="2200" dirty="0" smtClean="0"/>
              <a:t>basis</a:t>
            </a:r>
            <a:endParaRPr lang="en-US" sz="2200" dirty="0"/>
          </a:p>
          <a:p>
            <a:r>
              <a:rPr lang="en-US" sz="2400" dirty="0" smtClean="0">
                <a:solidFill>
                  <a:srgbClr val="C00000"/>
                </a:solidFill>
              </a:rPr>
              <a:t>Time-variant Data</a:t>
            </a:r>
          </a:p>
          <a:p>
            <a:pPr lvl="1"/>
            <a:r>
              <a:rPr lang="en-US" sz="2200" dirty="0" smtClean="0"/>
              <a:t>Whenever </a:t>
            </a:r>
            <a:r>
              <a:rPr lang="en-US" sz="2200" dirty="0"/>
              <a:t>data is loaded into the data warehouse, it receives a time </a:t>
            </a:r>
            <a:r>
              <a:rPr lang="en-US" sz="2200" dirty="0" smtClean="0"/>
              <a:t>stamp</a:t>
            </a:r>
          </a:p>
          <a:p>
            <a:pPr lvl="1"/>
            <a:r>
              <a:rPr lang="en-US" sz="2200" dirty="0" smtClean="0"/>
              <a:t>hence </a:t>
            </a:r>
            <a:r>
              <a:rPr lang="en-US" sz="2200" dirty="0"/>
              <a:t>allows for comparisons between different time </a:t>
            </a:r>
            <a:r>
              <a:rPr lang="en-US" sz="2200" dirty="0" smtClean="0"/>
              <a:t>periods</a:t>
            </a:r>
            <a:endParaRPr lang="en-US" sz="2200" dirty="0"/>
          </a:p>
          <a:p>
            <a:r>
              <a:rPr lang="en-US" sz="2400" dirty="0" smtClean="0">
                <a:solidFill>
                  <a:srgbClr val="C00000"/>
                </a:solidFill>
              </a:rPr>
              <a:t>Standardized Data</a:t>
            </a:r>
          </a:p>
          <a:p>
            <a:pPr lvl="1"/>
            <a:r>
              <a:rPr lang="en-US" sz="2200" dirty="0" smtClean="0"/>
              <a:t>ETL: Extraction, Transformation, Loading</a:t>
            </a:r>
            <a:endParaRPr lang="en-US" sz="2200" dirty="0"/>
          </a:p>
          <a:p>
            <a:pPr>
              <a:lnSpc>
                <a:spcPct val="90000"/>
              </a:lnSpc>
            </a:pPr>
            <a:endParaRPr lang="en-US" altLang="en-US" sz="2200" dirty="0"/>
          </a:p>
          <a:p>
            <a:pPr marL="0" indent="0">
              <a:lnSpc>
                <a:spcPct val="90000"/>
              </a:lnSpc>
              <a:buNone/>
            </a:pPr>
            <a:endParaRPr lang="en-US" altLang="en-US" sz="2200" dirty="0"/>
          </a:p>
        </p:txBody>
      </p:sp>
    </p:spTree>
    <p:extLst>
      <p:ext uri="{BB962C8B-B14F-4D97-AF65-F5344CB8AC3E}">
        <p14:creationId xmlns:p14="http://schemas.microsoft.com/office/powerpoint/2010/main" val="3183280489"/>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a:xfrm>
            <a:off x="2514601" y="209550"/>
            <a:ext cx="6964363" cy="1201738"/>
          </a:xfrm>
        </p:spPr>
        <p:txBody>
          <a:bodyPr/>
          <a:lstStyle/>
          <a:p>
            <a:pPr eaLnBrk="1" hangingPunct="1"/>
            <a:r>
              <a:rPr lang="en-US" altLang="en-US" sz="3600" b="1">
                <a:solidFill>
                  <a:srgbClr val="C00000"/>
                </a:solidFill>
              </a:rPr>
              <a:t>History of Data Warehousing</a:t>
            </a:r>
          </a:p>
        </p:txBody>
      </p:sp>
      <p:sp>
        <p:nvSpPr>
          <p:cNvPr id="6147" name="Rectangle 3"/>
          <p:cNvSpPr>
            <a:spLocks noGrp="1" noChangeArrowheads="1"/>
          </p:cNvSpPr>
          <p:nvPr>
            <p:ph idx="1"/>
          </p:nvPr>
        </p:nvSpPr>
        <p:spPr>
          <a:xfrm>
            <a:off x="1267905" y="2059756"/>
            <a:ext cx="7190295" cy="3807643"/>
          </a:xfrm>
        </p:spPr>
        <p:txBody>
          <a:bodyPr>
            <a:normAutofit fontScale="92500"/>
          </a:bodyPr>
          <a:lstStyle/>
          <a:p>
            <a:pPr eaLnBrk="1" hangingPunct="1">
              <a:lnSpc>
                <a:spcPct val="80000"/>
              </a:lnSpc>
              <a:defRPr/>
            </a:pPr>
            <a:r>
              <a:rPr lang="en-US" sz="2800" dirty="0"/>
              <a:t>Data warehouses extend the transformation of data into information</a:t>
            </a:r>
          </a:p>
          <a:p>
            <a:pPr eaLnBrk="1" hangingPunct="1">
              <a:lnSpc>
                <a:spcPct val="80000"/>
              </a:lnSpc>
              <a:defRPr/>
            </a:pPr>
            <a:endParaRPr lang="en-US" sz="2800" dirty="0"/>
          </a:p>
          <a:p>
            <a:pPr eaLnBrk="1" hangingPunct="1">
              <a:lnSpc>
                <a:spcPct val="80000"/>
              </a:lnSpc>
              <a:defRPr/>
            </a:pPr>
            <a:r>
              <a:rPr lang="en-US" sz="2800" dirty="0"/>
              <a:t>In the </a:t>
            </a:r>
            <a:r>
              <a:rPr lang="en-US" sz="2800" dirty="0" err="1"/>
              <a:t>1990’s</a:t>
            </a:r>
            <a:r>
              <a:rPr lang="en-US" sz="2800" dirty="0"/>
              <a:t> executives became less concerned with the day-to-day business operations and more concerned with overall business functions</a:t>
            </a:r>
          </a:p>
          <a:p>
            <a:pPr eaLnBrk="1" hangingPunct="1">
              <a:lnSpc>
                <a:spcPct val="80000"/>
              </a:lnSpc>
              <a:defRPr/>
            </a:pPr>
            <a:endParaRPr lang="en-US" sz="2800" dirty="0"/>
          </a:p>
          <a:p>
            <a:pPr eaLnBrk="1" hangingPunct="1">
              <a:lnSpc>
                <a:spcPct val="80000"/>
              </a:lnSpc>
              <a:defRPr/>
            </a:pPr>
            <a:r>
              <a:rPr lang="en-US" sz="2800" dirty="0"/>
              <a:t>The data warehouse provided the ability to support decision making without disrupting the day-to-day operations</a:t>
            </a:r>
          </a:p>
        </p:txBody>
      </p:sp>
      <p:pic>
        <p:nvPicPr>
          <p:cNvPr id="7172" name="Picture 2" descr="C:\Users\Paige Baltzan\AppData\Local\Microsoft\Windows\Temporary Internet Files\Content.IE5\G8FILSBS\MC900065119[1].wm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767715" y="2820971"/>
            <a:ext cx="2055813" cy="2362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58643275"/>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a:xfrm>
            <a:off x="2514601" y="465237"/>
            <a:ext cx="6964363" cy="1201737"/>
          </a:xfrm>
        </p:spPr>
        <p:txBody>
          <a:bodyPr/>
          <a:lstStyle/>
          <a:p>
            <a:pPr eaLnBrk="1" hangingPunct="1"/>
            <a:r>
              <a:rPr lang="en-US" altLang="en-US" sz="3600" b="1">
                <a:solidFill>
                  <a:srgbClr val="C00000"/>
                </a:solidFill>
              </a:rPr>
              <a:t>Data Warehouse Fundamentals</a:t>
            </a:r>
          </a:p>
        </p:txBody>
      </p:sp>
      <p:sp>
        <p:nvSpPr>
          <p:cNvPr id="8195" name="Rectangle 3"/>
          <p:cNvSpPr>
            <a:spLocks noGrp="1" noChangeArrowheads="1"/>
          </p:cNvSpPr>
          <p:nvPr>
            <p:ph idx="1"/>
          </p:nvPr>
        </p:nvSpPr>
        <p:spPr>
          <a:xfrm>
            <a:off x="1399880" y="1923068"/>
            <a:ext cx="6982120" cy="4477732"/>
          </a:xfrm>
        </p:spPr>
        <p:txBody>
          <a:bodyPr/>
          <a:lstStyle/>
          <a:p>
            <a:pPr eaLnBrk="1" hangingPunct="1">
              <a:lnSpc>
                <a:spcPct val="90000"/>
              </a:lnSpc>
            </a:pPr>
            <a:r>
              <a:rPr lang="en-US" altLang="en-US" sz="2700" b="1" i="1"/>
              <a:t>Data warehouse </a:t>
            </a:r>
            <a:r>
              <a:rPr lang="en-US" altLang="en-US" sz="2700"/>
              <a:t>– a logical collection of information – gathered from many different operational databases – that supports business analysis activities and decision-making tasks</a:t>
            </a:r>
          </a:p>
          <a:p>
            <a:pPr eaLnBrk="1" hangingPunct="1">
              <a:lnSpc>
                <a:spcPct val="90000"/>
              </a:lnSpc>
            </a:pPr>
            <a:endParaRPr lang="en-US" altLang="en-US" sz="2700" dirty="0"/>
          </a:p>
          <a:p>
            <a:pPr eaLnBrk="1" hangingPunct="1">
              <a:lnSpc>
                <a:spcPct val="90000"/>
              </a:lnSpc>
            </a:pPr>
            <a:r>
              <a:rPr lang="en-US" altLang="en-US" sz="2700" dirty="0"/>
              <a:t>The primary purpose of a data warehouse is to aggregate information throughout an organization into a single repository for decision-making purposes</a:t>
            </a:r>
          </a:p>
        </p:txBody>
      </p:sp>
      <p:pic>
        <p:nvPicPr>
          <p:cNvPr id="8196" name="Picture 2" descr="C:\Users\Paige Baltzan\AppData\Local\Microsoft\Windows\Temporary Internet Files\Content.IE5\8ONFY60X\MC900234432[1].wm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414994" y="2329207"/>
            <a:ext cx="2381250" cy="2667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96851523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DAF8B1-9550-4999-AF2E-1CED8E0EA03B}"/>
              </a:ext>
            </a:extLst>
          </p:cNvPr>
          <p:cNvSpPr>
            <a:spLocks noGrp="1"/>
          </p:cNvSpPr>
          <p:nvPr>
            <p:ph type="title"/>
          </p:nvPr>
        </p:nvSpPr>
        <p:spPr/>
        <p:txBody>
          <a:bodyPr/>
          <a:lstStyle/>
          <a:p>
            <a:r>
              <a:rPr lang="en-US" dirty="0"/>
              <a:t>Data, Information, and Knowledge</a:t>
            </a:r>
          </a:p>
        </p:txBody>
      </p:sp>
      <p:sp>
        <p:nvSpPr>
          <p:cNvPr id="3" name="Content Placeholder 2">
            <a:extLst>
              <a:ext uri="{FF2B5EF4-FFF2-40B4-BE49-F238E27FC236}">
                <a16:creationId xmlns:a16="http://schemas.microsoft.com/office/drawing/2014/main" id="{8F0E5DB9-4CA0-4886-AEC8-A2B09C190776}"/>
              </a:ext>
            </a:extLst>
          </p:cNvPr>
          <p:cNvSpPr>
            <a:spLocks noGrp="1"/>
          </p:cNvSpPr>
          <p:nvPr>
            <p:ph idx="1"/>
          </p:nvPr>
        </p:nvSpPr>
        <p:spPr>
          <a:xfrm>
            <a:off x="956672" y="2025158"/>
            <a:ext cx="9603275" cy="3450613"/>
          </a:xfrm>
        </p:spPr>
        <p:txBody>
          <a:bodyPr>
            <a:normAutofit/>
          </a:bodyPr>
          <a:lstStyle/>
          <a:p>
            <a:r>
              <a:rPr lang="en-US" dirty="0" smtClean="0">
                <a:solidFill>
                  <a:srgbClr val="C00000"/>
                </a:solidFill>
              </a:rPr>
              <a:t>Data</a:t>
            </a:r>
            <a:r>
              <a:rPr lang="en-US" dirty="0" smtClean="0"/>
              <a:t>: Raw Facts, devoid of context</a:t>
            </a:r>
          </a:p>
          <a:p>
            <a:r>
              <a:rPr lang="en-US" dirty="0" smtClean="0">
                <a:solidFill>
                  <a:srgbClr val="C00000"/>
                </a:solidFill>
              </a:rPr>
              <a:t>Information</a:t>
            </a:r>
            <a:r>
              <a:rPr lang="en-US" dirty="0" smtClean="0"/>
              <a:t>: </a:t>
            </a:r>
            <a:r>
              <a:rPr lang="en-US" dirty="0"/>
              <a:t>processed data that possess context, relevance, and </a:t>
            </a:r>
            <a:r>
              <a:rPr lang="en-US" dirty="0" smtClean="0"/>
              <a:t>purpose (example: </a:t>
            </a:r>
            <a:r>
              <a:rPr lang="en-US" dirty="0"/>
              <a:t>monthly sales calculated from the collected daily sales data for the past </a:t>
            </a:r>
            <a:r>
              <a:rPr lang="en-US" dirty="0" smtClean="0"/>
              <a:t>year)</a:t>
            </a:r>
          </a:p>
          <a:p>
            <a:r>
              <a:rPr lang="en-US" dirty="0" smtClean="0">
                <a:solidFill>
                  <a:srgbClr val="C00000"/>
                </a:solidFill>
              </a:rPr>
              <a:t>Knowledge</a:t>
            </a:r>
            <a:r>
              <a:rPr lang="en-US" dirty="0"/>
              <a:t>: consumption of information produces </a:t>
            </a:r>
            <a:r>
              <a:rPr lang="en-US" dirty="0" smtClean="0"/>
              <a:t>knowledge.</a:t>
            </a:r>
          </a:p>
          <a:p>
            <a:pPr lvl="1"/>
            <a:r>
              <a:rPr lang="en-US" dirty="0" smtClean="0">
                <a:solidFill>
                  <a:srgbClr val="C00000"/>
                </a:solidFill>
              </a:rPr>
              <a:t>Tacit Knowledge</a:t>
            </a:r>
            <a:r>
              <a:rPr lang="en-US" dirty="0" smtClean="0"/>
              <a:t>: insights and intuitions</a:t>
            </a:r>
          </a:p>
          <a:p>
            <a:pPr lvl="1"/>
            <a:r>
              <a:rPr lang="en-US" dirty="0" smtClean="0">
                <a:solidFill>
                  <a:srgbClr val="C00000"/>
                </a:solidFill>
              </a:rPr>
              <a:t>Explicit Knowledge</a:t>
            </a:r>
            <a:r>
              <a:rPr lang="en-US" dirty="0" smtClean="0"/>
              <a:t>: can be expressed into words and numbers</a:t>
            </a:r>
          </a:p>
          <a:p>
            <a:pPr marL="0" indent="0">
              <a:buNone/>
            </a:pPr>
            <a:r>
              <a:rPr lang="en-US" i="1" dirty="0" smtClean="0"/>
              <a:t>Once data is put into context, aggregated </a:t>
            </a:r>
            <a:r>
              <a:rPr lang="en-US" i="1" dirty="0"/>
              <a:t>and </a:t>
            </a:r>
            <a:r>
              <a:rPr lang="en-US" i="1" dirty="0" smtClean="0"/>
              <a:t>analyzed, it can be used to </a:t>
            </a:r>
            <a:r>
              <a:rPr lang="en-US" i="1" dirty="0"/>
              <a:t>make </a:t>
            </a:r>
            <a:r>
              <a:rPr lang="en-US" i="1" dirty="0" smtClean="0"/>
              <a:t>decisions</a:t>
            </a:r>
            <a:endParaRPr lang="en-US" dirty="0"/>
          </a:p>
        </p:txBody>
      </p:sp>
      <p:pic>
        <p:nvPicPr>
          <p:cNvPr id="1028" name="Picture 4" descr="https://opentextbook.site/informationsystems2018/wp-content/uploads/sites/3/2018/07/data4.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832189" y="3608109"/>
            <a:ext cx="1800225" cy="28575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780364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a:xfrm>
            <a:off x="2514601" y="474664"/>
            <a:ext cx="6964363" cy="1201737"/>
          </a:xfrm>
        </p:spPr>
        <p:txBody>
          <a:bodyPr/>
          <a:lstStyle/>
          <a:p>
            <a:pPr eaLnBrk="1" hangingPunct="1"/>
            <a:r>
              <a:rPr lang="en-US" altLang="en-US" sz="3600" b="1">
                <a:solidFill>
                  <a:srgbClr val="C00000"/>
                </a:solidFill>
              </a:rPr>
              <a:t>Data Warehouse Fundamentals</a:t>
            </a:r>
          </a:p>
        </p:txBody>
      </p:sp>
      <p:sp>
        <p:nvSpPr>
          <p:cNvPr id="9219" name="Rectangle 3"/>
          <p:cNvSpPr>
            <a:spLocks noGrp="1" noChangeArrowheads="1"/>
          </p:cNvSpPr>
          <p:nvPr>
            <p:ph idx="1"/>
          </p:nvPr>
        </p:nvSpPr>
        <p:spPr>
          <a:xfrm>
            <a:off x="1145357" y="2059757"/>
            <a:ext cx="9139286" cy="3864989"/>
          </a:xfrm>
        </p:spPr>
        <p:txBody>
          <a:bodyPr>
            <a:normAutofit fontScale="92500"/>
          </a:bodyPr>
          <a:lstStyle/>
          <a:p>
            <a:pPr eaLnBrk="1" hangingPunct="1"/>
            <a:r>
              <a:rPr lang="en-US" altLang="en-US" sz="2800" b="1" i="1" dirty="0"/>
              <a:t>Extraction, transformation, and loading (ETL) </a:t>
            </a:r>
            <a:r>
              <a:rPr lang="en-US" altLang="en-US" sz="2800" dirty="0"/>
              <a:t>– a process that extracts information from internal and external databases, transforms the information using a common set of enterprise definitions, and loads the information into a data warehouse</a:t>
            </a:r>
          </a:p>
          <a:p>
            <a:pPr eaLnBrk="1" hangingPunct="1"/>
            <a:endParaRPr lang="en-US" altLang="en-US" sz="2800" dirty="0"/>
          </a:p>
          <a:p>
            <a:pPr eaLnBrk="1" hangingPunct="1"/>
            <a:r>
              <a:rPr lang="en-US" altLang="en-US" sz="2800" b="1" i="1" dirty="0"/>
              <a:t>Data mart </a:t>
            </a:r>
            <a:r>
              <a:rPr lang="en-US" altLang="en-US" sz="2800" dirty="0"/>
              <a:t>– contains a subset of data warehouse information</a:t>
            </a:r>
          </a:p>
          <a:p>
            <a:pPr eaLnBrk="1" hangingPunct="1"/>
            <a:endParaRPr lang="en-US" altLang="en-US" sz="2800" dirty="0"/>
          </a:p>
        </p:txBody>
      </p:sp>
    </p:spTree>
    <p:extLst>
      <p:ext uri="{BB962C8B-B14F-4D97-AF65-F5344CB8AC3E}">
        <p14:creationId xmlns:p14="http://schemas.microsoft.com/office/powerpoint/2010/main" val="2563323314"/>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a:xfrm>
            <a:off x="2651126" y="457200"/>
            <a:ext cx="6964363" cy="1201738"/>
          </a:xfrm>
        </p:spPr>
        <p:txBody>
          <a:bodyPr/>
          <a:lstStyle/>
          <a:p>
            <a:pPr eaLnBrk="1" hangingPunct="1"/>
            <a:r>
              <a:rPr lang="en-US" altLang="en-US" sz="3600" b="1">
                <a:solidFill>
                  <a:srgbClr val="C00000"/>
                </a:solidFill>
              </a:rPr>
              <a:t>Data Warehouse Fundamentals</a:t>
            </a:r>
          </a:p>
        </p:txBody>
      </p:sp>
      <p:pic>
        <p:nvPicPr>
          <p:cNvPr id="10243" name="Picture 5" descr="haa23684_0801"/>
          <p:cNvPicPr>
            <a:picLocks noChangeAspect="1" noChangeArrowheads="1"/>
          </p:cNvPicPr>
          <p:nvPr/>
        </p:nvPicPr>
        <p:blipFill>
          <a:blip r:embed="rId3">
            <a:clrChange>
              <a:clrFrom>
                <a:srgbClr val="FDFDFD"/>
              </a:clrFrom>
              <a:clrTo>
                <a:srgbClr val="FDFDFD">
                  <a:alpha val="0"/>
                </a:srgbClr>
              </a:clrTo>
            </a:clrChange>
            <a:extLst>
              <a:ext uri="{28A0092B-C50C-407E-A947-70E740481C1C}">
                <a14:useLocalDpi xmlns:a14="http://schemas.microsoft.com/office/drawing/2010/main" val="0"/>
              </a:ext>
            </a:extLst>
          </a:blip>
          <a:srcRect/>
          <a:stretch>
            <a:fillRect/>
          </a:stretch>
        </p:blipFill>
        <p:spPr bwMode="auto">
          <a:xfrm>
            <a:off x="2362200" y="1609726"/>
            <a:ext cx="7467600" cy="4257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2387514"/>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a:xfrm>
            <a:off x="2590801" y="457200"/>
            <a:ext cx="6964363" cy="1201738"/>
          </a:xfrm>
        </p:spPr>
        <p:txBody>
          <a:bodyPr>
            <a:normAutofit fontScale="90000"/>
          </a:bodyPr>
          <a:lstStyle/>
          <a:p>
            <a:pPr eaLnBrk="1" hangingPunct="1"/>
            <a:r>
              <a:rPr lang="en-US" altLang="en-US" sz="3600" b="1" dirty="0">
                <a:solidFill>
                  <a:srgbClr val="C00000"/>
                </a:solidFill>
              </a:rPr>
              <a:t>Multidimensional Analysis </a:t>
            </a:r>
            <a:br>
              <a:rPr lang="en-US" altLang="en-US" sz="3600" b="1" dirty="0">
                <a:solidFill>
                  <a:srgbClr val="C00000"/>
                </a:solidFill>
              </a:rPr>
            </a:br>
            <a:endParaRPr lang="en-US" altLang="en-US" sz="3600" b="1" dirty="0">
              <a:solidFill>
                <a:srgbClr val="C00000"/>
              </a:solidFill>
            </a:endParaRPr>
          </a:p>
        </p:txBody>
      </p:sp>
      <p:sp>
        <p:nvSpPr>
          <p:cNvPr id="11267" name="Rectangle 3"/>
          <p:cNvSpPr>
            <a:spLocks noGrp="1" noChangeArrowheads="1"/>
          </p:cNvSpPr>
          <p:nvPr>
            <p:ph idx="1"/>
          </p:nvPr>
        </p:nvSpPr>
        <p:spPr>
          <a:xfrm>
            <a:off x="1220771" y="2097463"/>
            <a:ext cx="6475429" cy="3773623"/>
          </a:xfrm>
        </p:spPr>
        <p:txBody>
          <a:bodyPr>
            <a:normAutofit/>
          </a:bodyPr>
          <a:lstStyle/>
          <a:p>
            <a:pPr eaLnBrk="1" hangingPunct="1"/>
            <a:r>
              <a:rPr lang="en-US" altLang="en-US" dirty="0" smtClean="0"/>
              <a:t>Databases contain information in a series of two-dimensional tables</a:t>
            </a:r>
          </a:p>
          <a:p>
            <a:pPr eaLnBrk="1" hangingPunct="1"/>
            <a:endParaRPr lang="en-US" altLang="en-US" dirty="0" smtClean="0"/>
          </a:p>
          <a:p>
            <a:pPr eaLnBrk="1" hangingPunct="1"/>
            <a:r>
              <a:rPr lang="en-US" altLang="en-US" dirty="0" smtClean="0"/>
              <a:t>In a data warehouse and data mart, information is multidimensional, it contains layers of columns and rows</a:t>
            </a:r>
          </a:p>
          <a:p>
            <a:pPr lvl="1" eaLnBrk="1" hangingPunct="1"/>
            <a:r>
              <a:rPr lang="en-US" altLang="en-US" dirty="0" smtClean="0"/>
              <a:t>Dimension – a particular attribute of information</a:t>
            </a:r>
          </a:p>
          <a:p>
            <a:pPr lvl="1" eaLnBrk="1" hangingPunct="1">
              <a:buFont typeface="Arial" pitchFamily="34" charset="0"/>
              <a:buNone/>
            </a:pPr>
            <a:endParaRPr lang="en-US" altLang="en-US" dirty="0" smtClean="0"/>
          </a:p>
        </p:txBody>
      </p:sp>
      <p:pic>
        <p:nvPicPr>
          <p:cNvPr id="11268" name="Picture 2" descr="C:\Users\Paige Baltzan\AppData\Local\Microsoft\Windows\Temporary Internet Files\Content.IE5\8ONFY60X\MC900281002[1].wm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924800" y="2251587"/>
            <a:ext cx="2362200" cy="304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730900484"/>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a:xfrm>
            <a:off x="2568012" y="228600"/>
            <a:ext cx="6964363" cy="1201738"/>
          </a:xfrm>
        </p:spPr>
        <p:txBody>
          <a:bodyPr>
            <a:normAutofit fontScale="90000"/>
          </a:bodyPr>
          <a:lstStyle/>
          <a:p>
            <a:pPr eaLnBrk="1" hangingPunct="1"/>
            <a:r>
              <a:rPr lang="en-US" altLang="en-US" sz="3600" b="1" dirty="0">
                <a:solidFill>
                  <a:srgbClr val="C00000"/>
                </a:solidFill>
              </a:rPr>
              <a:t>Multidimensional Analysis </a:t>
            </a:r>
            <a:br>
              <a:rPr lang="en-US" altLang="en-US" sz="3600" b="1" dirty="0">
                <a:solidFill>
                  <a:srgbClr val="C00000"/>
                </a:solidFill>
              </a:rPr>
            </a:br>
            <a:r>
              <a:rPr lang="en-US" altLang="en-US" sz="3600" b="1" dirty="0">
                <a:solidFill>
                  <a:srgbClr val="C00000"/>
                </a:solidFill>
              </a:rPr>
              <a:t>and Data Cube</a:t>
            </a:r>
          </a:p>
        </p:txBody>
      </p:sp>
      <p:sp>
        <p:nvSpPr>
          <p:cNvPr id="12291" name="Rectangle 3"/>
          <p:cNvSpPr>
            <a:spLocks noGrp="1" noChangeArrowheads="1"/>
          </p:cNvSpPr>
          <p:nvPr>
            <p:ph idx="1"/>
          </p:nvPr>
        </p:nvSpPr>
        <p:spPr>
          <a:xfrm>
            <a:off x="1399880" y="2040904"/>
            <a:ext cx="7467600" cy="3603625"/>
          </a:xfrm>
        </p:spPr>
        <p:txBody>
          <a:bodyPr/>
          <a:lstStyle/>
          <a:p>
            <a:pPr eaLnBrk="1" hangingPunct="1"/>
            <a:r>
              <a:rPr lang="en-US" altLang="en-US" b="1" i="1" dirty="0" smtClean="0"/>
              <a:t>Cube</a:t>
            </a:r>
            <a:r>
              <a:rPr lang="en-US" altLang="en-US" dirty="0" smtClean="0"/>
              <a:t> – common term for the representation of multidimensional information</a:t>
            </a:r>
          </a:p>
          <a:p>
            <a:pPr eaLnBrk="1" hangingPunct="1"/>
            <a:endParaRPr lang="en-US" altLang="en-US" dirty="0" smtClean="0"/>
          </a:p>
        </p:txBody>
      </p:sp>
      <p:pic>
        <p:nvPicPr>
          <p:cNvPr id="12292" name="Picture 5" descr="haa23684_0802"/>
          <p:cNvPicPr>
            <a:picLocks noChangeAspect="1" noChangeArrowheads="1"/>
          </p:cNvPicPr>
          <p:nvPr/>
        </p:nvPicPr>
        <p:blipFill>
          <a:blip r:embed="rId3">
            <a:clrChange>
              <a:clrFrom>
                <a:srgbClr val="FDFDFD"/>
              </a:clrFrom>
              <a:clrTo>
                <a:srgbClr val="FDFDFD">
                  <a:alpha val="0"/>
                </a:srgbClr>
              </a:clrTo>
            </a:clrChange>
            <a:extLst>
              <a:ext uri="{28A0092B-C50C-407E-A947-70E740481C1C}">
                <a14:useLocalDpi xmlns:a14="http://schemas.microsoft.com/office/drawing/2010/main" val="0"/>
              </a:ext>
            </a:extLst>
          </a:blip>
          <a:srcRect/>
          <a:stretch>
            <a:fillRect/>
          </a:stretch>
        </p:blipFill>
        <p:spPr bwMode="auto">
          <a:xfrm>
            <a:off x="2514600" y="2995612"/>
            <a:ext cx="7010400" cy="3633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633741202"/>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13" name="Rectangle 5"/>
          <p:cNvSpPr>
            <a:spLocks noChangeArrowheads="1"/>
          </p:cNvSpPr>
          <p:nvPr/>
        </p:nvSpPr>
        <p:spPr bwMode="auto">
          <a:xfrm>
            <a:off x="1290686" y="638666"/>
            <a:ext cx="7793038" cy="609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nchor="b"/>
          <a:lstStyle>
            <a:lvl1pPr>
              <a:defRPr sz="3800">
                <a:solidFill>
                  <a:schemeClr val="tx2"/>
                </a:solidFill>
                <a:latin typeface="Verdana" pitchFamily="34" charset="0"/>
              </a:defRPr>
            </a:lvl1pPr>
            <a:lvl2pPr>
              <a:defRPr sz="3800">
                <a:solidFill>
                  <a:schemeClr val="tx2"/>
                </a:solidFill>
                <a:latin typeface="Verdana" pitchFamily="34" charset="0"/>
              </a:defRPr>
            </a:lvl2pPr>
            <a:lvl3pPr>
              <a:defRPr sz="3800">
                <a:solidFill>
                  <a:schemeClr val="tx2"/>
                </a:solidFill>
                <a:latin typeface="Verdana" pitchFamily="34" charset="0"/>
              </a:defRPr>
            </a:lvl3pPr>
            <a:lvl4pPr>
              <a:defRPr sz="3800">
                <a:solidFill>
                  <a:schemeClr val="tx2"/>
                </a:solidFill>
                <a:latin typeface="Verdana" pitchFamily="34" charset="0"/>
              </a:defRPr>
            </a:lvl4pPr>
            <a:lvl5pPr>
              <a:defRPr sz="3800">
                <a:solidFill>
                  <a:schemeClr val="tx2"/>
                </a:solidFill>
                <a:latin typeface="Verdana" pitchFamily="34" charset="0"/>
              </a:defRPr>
            </a:lvl5pPr>
            <a:lvl6pPr marL="457200" fontAlgn="base">
              <a:spcBef>
                <a:spcPct val="0"/>
              </a:spcBef>
              <a:spcAft>
                <a:spcPct val="0"/>
              </a:spcAft>
              <a:defRPr sz="3800">
                <a:solidFill>
                  <a:schemeClr val="tx2"/>
                </a:solidFill>
                <a:latin typeface="Verdana" pitchFamily="34" charset="0"/>
              </a:defRPr>
            </a:lvl6pPr>
            <a:lvl7pPr marL="914400" fontAlgn="base">
              <a:spcBef>
                <a:spcPct val="0"/>
              </a:spcBef>
              <a:spcAft>
                <a:spcPct val="0"/>
              </a:spcAft>
              <a:defRPr sz="3800">
                <a:solidFill>
                  <a:schemeClr val="tx2"/>
                </a:solidFill>
                <a:latin typeface="Verdana" pitchFamily="34" charset="0"/>
              </a:defRPr>
            </a:lvl7pPr>
            <a:lvl8pPr marL="1371600" fontAlgn="base">
              <a:spcBef>
                <a:spcPct val="0"/>
              </a:spcBef>
              <a:spcAft>
                <a:spcPct val="0"/>
              </a:spcAft>
              <a:defRPr sz="3800">
                <a:solidFill>
                  <a:schemeClr val="tx2"/>
                </a:solidFill>
                <a:latin typeface="Verdana" pitchFamily="34" charset="0"/>
              </a:defRPr>
            </a:lvl8pPr>
            <a:lvl9pPr marL="1828800" fontAlgn="base">
              <a:spcBef>
                <a:spcPct val="0"/>
              </a:spcBef>
              <a:spcAft>
                <a:spcPct val="0"/>
              </a:spcAft>
              <a:defRPr sz="3800">
                <a:solidFill>
                  <a:schemeClr val="tx2"/>
                </a:solidFill>
                <a:latin typeface="Verdana" pitchFamily="34" charset="0"/>
              </a:defRPr>
            </a:lvl9pPr>
          </a:lstStyle>
          <a:p>
            <a:pPr eaLnBrk="1" hangingPunct="1"/>
            <a:r>
              <a:rPr lang="en-US" altLang="en-US" dirty="0"/>
              <a:t>Data Warehouse—Time Variant</a:t>
            </a:r>
          </a:p>
        </p:txBody>
      </p:sp>
      <p:sp>
        <p:nvSpPr>
          <p:cNvPr id="119814" name="Rectangle 6"/>
          <p:cNvSpPr>
            <a:spLocks noChangeArrowheads="1"/>
          </p:cNvSpPr>
          <p:nvPr/>
        </p:nvSpPr>
        <p:spPr bwMode="auto">
          <a:xfrm>
            <a:off x="1524786" y="1545996"/>
            <a:ext cx="8382000" cy="457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lstStyle>
            <a:lvl1pPr marL="469900" indent="-469900">
              <a:spcBef>
                <a:spcPct val="20000"/>
              </a:spcBef>
              <a:buClr>
                <a:schemeClr val="accent2"/>
              </a:buClr>
              <a:buFont typeface="Wingdings" pitchFamily="2" charset="2"/>
              <a:buChar char="o"/>
              <a:defRPr sz="3000">
                <a:solidFill>
                  <a:schemeClr val="tx1"/>
                </a:solidFill>
                <a:latin typeface="Verdana" pitchFamily="34" charset="0"/>
              </a:defRPr>
            </a:lvl1pPr>
            <a:lvl2pPr marL="908050" indent="-436563">
              <a:spcBef>
                <a:spcPct val="20000"/>
              </a:spcBef>
              <a:buClr>
                <a:schemeClr val="accent2"/>
              </a:buClr>
              <a:buFont typeface="Wingdings" pitchFamily="2" charset="2"/>
              <a:buChar char="n"/>
              <a:defRPr sz="2600">
                <a:solidFill>
                  <a:schemeClr val="tx1"/>
                </a:solidFill>
                <a:latin typeface="Verdana" pitchFamily="34" charset="0"/>
              </a:defRPr>
            </a:lvl2pPr>
            <a:lvl3pPr marL="1304925" indent="-395288">
              <a:spcBef>
                <a:spcPct val="20000"/>
              </a:spcBef>
              <a:buClr>
                <a:schemeClr val="accent2"/>
              </a:buClr>
              <a:buFont typeface="Wingdings" pitchFamily="2" charset="2"/>
              <a:buChar char="o"/>
              <a:defRPr sz="2300">
                <a:solidFill>
                  <a:schemeClr val="tx1"/>
                </a:solidFill>
                <a:latin typeface="Verdana" pitchFamily="34" charset="0"/>
              </a:defRPr>
            </a:lvl3pPr>
            <a:lvl4pPr marL="1693863" indent="-387350">
              <a:spcBef>
                <a:spcPct val="20000"/>
              </a:spcBef>
              <a:buClr>
                <a:schemeClr val="accent2"/>
              </a:buClr>
              <a:buFont typeface="Wingdings" pitchFamily="2" charset="2"/>
              <a:buChar char="n"/>
              <a:defRPr sz="2000">
                <a:solidFill>
                  <a:schemeClr val="tx1"/>
                </a:solidFill>
                <a:latin typeface="Verdana" pitchFamily="34" charset="0"/>
              </a:defRPr>
            </a:lvl4pPr>
            <a:lvl5pPr marL="2093913" indent="-398463">
              <a:spcBef>
                <a:spcPct val="25000"/>
              </a:spcBef>
              <a:buClr>
                <a:schemeClr val="accent2"/>
              </a:buClr>
              <a:buFont typeface="Wingdings" pitchFamily="2" charset="2"/>
              <a:buChar char="§"/>
              <a:defRPr sz="2000">
                <a:solidFill>
                  <a:schemeClr val="tx1"/>
                </a:solidFill>
                <a:latin typeface="Verdana" pitchFamily="34" charset="0"/>
              </a:defRPr>
            </a:lvl5pPr>
            <a:lvl6pPr marL="2551113" indent="-398463" fontAlgn="base">
              <a:spcBef>
                <a:spcPct val="25000"/>
              </a:spcBef>
              <a:spcAft>
                <a:spcPct val="0"/>
              </a:spcAft>
              <a:buClr>
                <a:schemeClr val="accent2"/>
              </a:buClr>
              <a:buFont typeface="Wingdings" pitchFamily="2" charset="2"/>
              <a:buChar char="§"/>
              <a:defRPr sz="2000">
                <a:solidFill>
                  <a:schemeClr val="tx1"/>
                </a:solidFill>
                <a:latin typeface="Verdana" pitchFamily="34" charset="0"/>
              </a:defRPr>
            </a:lvl6pPr>
            <a:lvl7pPr marL="3008313" indent="-398463" fontAlgn="base">
              <a:spcBef>
                <a:spcPct val="25000"/>
              </a:spcBef>
              <a:spcAft>
                <a:spcPct val="0"/>
              </a:spcAft>
              <a:buClr>
                <a:schemeClr val="accent2"/>
              </a:buClr>
              <a:buFont typeface="Wingdings" pitchFamily="2" charset="2"/>
              <a:buChar char="§"/>
              <a:defRPr sz="2000">
                <a:solidFill>
                  <a:schemeClr val="tx1"/>
                </a:solidFill>
                <a:latin typeface="Verdana" pitchFamily="34" charset="0"/>
              </a:defRPr>
            </a:lvl7pPr>
            <a:lvl8pPr marL="3465513" indent="-398463" fontAlgn="base">
              <a:spcBef>
                <a:spcPct val="25000"/>
              </a:spcBef>
              <a:spcAft>
                <a:spcPct val="0"/>
              </a:spcAft>
              <a:buClr>
                <a:schemeClr val="accent2"/>
              </a:buClr>
              <a:buFont typeface="Wingdings" pitchFamily="2" charset="2"/>
              <a:buChar char="§"/>
              <a:defRPr sz="2000">
                <a:solidFill>
                  <a:schemeClr val="tx1"/>
                </a:solidFill>
                <a:latin typeface="Verdana" pitchFamily="34" charset="0"/>
              </a:defRPr>
            </a:lvl8pPr>
            <a:lvl9pPr marL="3922713" indent="-398463" fontAlgn="base">
              <a:spcBef>
                <a:spcPct val="25000"/>
              </a:spcBef>
              <a:spcAft>
                <a:spcPct val="0"/>
              </a:spcAft>
              <a:buClr>
                <a:schemeClr val="accent2"/>
              </a:buClr>
              <a:buFont typeface="Wingdings" pitchFamily="2" charset="2"/>
              <a:buChar char="§"/>
              <a:defRPr sz="2000">
                <a:solidFill>
                  <a:schemeClr val="tx1"/>
                </a:solidFill>
                <a:latin typeface="Verdana" pitchFamily="34" charset="0"/>
              </a:defRPr>
            </a:lvl9pPr>
          </a:lstStyle>
          <a:p>
            <a:pPr eaLnBrk="1" hangingPunct="1">
              <a:lnSpc>
                <a:spcPct val="120000"/>
              </a:lnSpc>
            </a:pPr>
            <a:r>
              <a:rPr lang="en-US" altLang="en-US" sz="2000" dirty="0"/>
              <a:t>The time </a:t>
            </a:r>
            <a:r>
              <a:rPr lang="en-US" altLang="en-US" sz="2000" dirty="0"/>
              <a:t>aspect for </a:t>
            </a:r>
            <a:r>
              <a:rPr lang="en-US" altLang="en-US" sz="2000" dirty="0"/>
              <a:t>the data warehouse is significantly longer than that of operational systems.</a:t>
            </a:r>
          </a:p>
          <a:p>
            <a:pPr lvl="1" eaLnBrk="1" hangingPunct="1">
              <a:lnSpc>
                <a:spcPct val="120000"/>
              </a:lnSpc>
            </a:pPr>
            <a:r>
              <a:rPr lang="en-US" altLang="en-US" sz="2000" dirty="0"/>
              <a:t>Operational database: current value data.</a:t>
            </a:r>
          </a:p>
          <a:p>
            <a:pPr lvl="1" eaLnBrk="1" hangingPunct="1">
              <a:lnSpc>
                <a:spcPct val="120000"/>
              </a:lnSpc>
            </a:pPr>
            <a:r>
              <a:rPr lang="en-US" altLang="en-US" sz="2000" dirty="0"/>
              <a:t>Data warehouse data: provide information from a historical perspective (e.g., past 5-10 years)</a:t>
            </a:r>
          </a:p>
          <a:p>
            <a:pPr eaLnBrk="1" hangingPunct="1">
              <a:lnSpc>
                <a:spcPct val="120000"/>
              </a:lnSpc>
            </a:pPr>
            <a:r>
              <a:rPr lang="en-US" altLang="en-US" sz="2000" dirty="0"/>
              <a:t>Every key structure in the data warehouse</a:t>
            </a:r>
          </a:p>
          <a:p>
            <a:pPr lvl="1" eaLnBrk="1" hangingPunct="1">
              <a:lnSpc>
                <a:spcPct val="120000"/>
              </a:lnSpc>
            </a:pPr>
            <a:r>
              <a:rPr lang="en-US" altLang="en-US" sz="2000" dirty="0"/>
              <a:t>Contains an element of time, explicitly or implicitly</a:t>
            </a:r>
          </a:p>
          <a:p>
            <a:pPr lvl="1" eaLnBrk="1" hangingPunct="1">
              <a:lnSpc>
                <a:spcPct val="120000"/>
              </a:lnSpc>
            </a:pPr>
            <a:r>
              <a:rPr lang="en-US" altLang="en-US" sz="2000" dirty="0"/>
              <a:t>But the key of operational data may or may not contain “time element”.</a:t>
            </a:r>
          </a:p>
          <a:p>
            <a:pPr lvl="1" eaLnBrk="1" hangingPunct="1">
              <a:lnSpc>
                <a:spcPct val="110000"/>
              </a:lnSpc>
            </a:pPr>
            <a:endParaRPr lang="en-US" altLang="en-US" sz="2000" dirty="0"/>
          </a:p>
        </p:txBody>
      </p:sp>
    </p:spTree>
    <p:extLst>
      <p:ext uri="{BB962C8B-B14F-4D97-AF65-F5344CB8AC3E}">
        <p14:creationId xmlns:p14="http://schemas.microsoft.com/office/powerpoint/2010/main" val="145197383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8" name="Rectangle 4"/>
          <p:cNvSpPr>
            <a:spLocks noChangeArrowheads="1"/>
          </p:cNvSpPr>
          <p:nvPr/>
        </p:nvSpPr>
        <p:spPr bwMode="auto">
          <a:xfrm>
            <a:off x="2667000" y="685800"/>
            <a:ext cx="7793038" cy="609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nchor="b"/>
          <a:lstStyle>
            <a:lvl1pPr>
              <a:defRPr sz="3800">
                <a:solidFill>
                  <a:schemeClr val="tx2"/>
                </a:solidFill>
                <a:latin typeface="Verdana" pitchFamily="34" charset="0"/>
              </a:defRPr>
            </a:lvl1pPr>
            <a:lvl2pPr>
              <a:defRPr sz="3800">
                <a:solidFill>
                  <a:schemeClr val="tx2"/>
                </a:solidFill>
                <a:latin typeface="Verdana" pitchFamily="34" charset="0"/>
              </a:defRPr>
            </a:lvl2pPr>
            <a:lvl3pPr>
              <a:defRPr sz="3800">
                <a:solidFill>
                  <a:schemeClr val="tx2"/>
                </a:solidFill>
                <a:latin typeface="Verdana" pitchFamily="34" charset="0"/>
              </a:defRPr>
            </a:lvl3pPr>
            <a:lvl4pPr>
              <a:defRPr sz="3800">
                <a:solidFill>
                  <a:schemeClr val="tx2"/>
                </a:solidFill>
                <a:latin typeface="Verdana" pitchFamily="34" charset="0"/>
              </a:defRPr>
            </a:lvl4pPr>
            <a:lvl5pPr>
              <a:defRPr sz="3800">
                <a:solidFill>
                  <a:schemeClr val="tx2"/>
                </a:solidFill>
                <a:latin typeface="Verdana" pitchFamily="34" charset="0"/>
              </a:defRPr>
            </a:lvl5pPr>
            <a:lvl6pPr marL="457200" fontAlgn="base">
              <a:spcBef>
                <a:spcPct val="0"/>
              </a:spcBef>
              <a:spcAft>
                <a:spcPct val="0"/>
              </a:spcAft>
              <a:defRPr sz="3800">
                <a:solidFill>
                  <a:schemeClr val="tx2"/>
                </a:solidFill>
                <a:latin typeface="Verdana" pitchFamily="34" charset="0"/>
              </a:defRPr>
            </a:lvl6pPr>
            <a:lvl7pPr marL="914400" fontAlgn="base">
              <a:spcBef>
                <a:spcPct val="0"/>
              </a:spcBef>
              <a:spcAft>
                <a:spcPct val="0"/>
              </a:spcAft>
              <a:defRPr sz="3800">
                <a:solidFill>
                  <a:schemeClr val="tx2"/>
                </a:solidFill>
                <a:latin typeface="Verdana" pitchFamily="34" charset="0"/>
              </a:defRPr>
            </a:lvl7pPr>
            <a:lvl8pPr marL="1371600" fontAlgn="base">
              <a:spcBef>
                <a:spcPct val="0"/>
              </a:spcBef>
              <a:spcAft>
                <a:spcPct val="0"/>
              </a:spcAft>
              <a:defRPr sz="3800">
                <a:solidFill>
                  <a:schemeClr val="tx2"/>
                </a:solidFill>
                <a:latin typeface="Verdana" pitchFamily="34" charset="0"/>
              </a:defRPr>
            </a:lvl8pPr>
            <a:lvl9pPr marL="1828800" fontAlgn="base">
              <a:spcBef>
                <a:spcPct val="0"/>
              </a:spcBef>
              <a:spcAft>
                <a:spcPct val="0"/>
              </a:spcAft>
              <a:defRPr sz="3800">
                <a:solidFill>
                  <a:schemeClr val="tx2"/>
                </a:solidFill>
                <a:latin typeface="Verdana" pitchFamily="34" charset="0"/>
              </a:defRPr>
            </a:lvl9pPr>
          </a:lstStyle>
          <a:p>
            <a:pPr eaLnBrk="1" hangingPunct="1"/>
            <a:r>
              <a:rPr lang="en-US" altLang="en-US"/>
              <a:t>Data Warehouse—Non-Volatile</a:t>
            </a:r>
          </a:p>
        </p:txBody>
      </p:sp>
      <p:sp>
        <p:nvSpPr>
          <p:cNvPr id="123909" name="Rectangle 5"/>
          <p:cNvSpPr>
            <a:spLocks noChangeArrowheads="1"/>
          </p:cNvSpPr>
          <p:nvPr/>
        </p:nvSpPr>
        <p:spPr bwMode="auto">
          <a:xfrm>
            <a:off x="2422687" y="1451728"/>
            <a:ext cx="7773971" cy="4419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lstStyle>
            <a:lvl1pPr marL="469900" indent="-469900">
              <a:spcBef>
                <a:spcPct val="20000"/>
              </a:spcBef>
              <a:buClr>
                <a:schemeClr val="accent2"/>
              </a:buClr>
              <a:buFont typeface="Wingdings" pitchFamily="2" charset="2"/>
              <a:buChar char="o"/>
              <a:defRPr sz="3000">
                <a:solidFill>
                  <a:schemeClr val="tx1"/>
                </a:solidFill>
                <a:latin typeface="Verdana" pitchFamily="34" charset="0"/>
              </a:defRPr>
            </a:lvl1pPr>
            <a:lvl2pPr marL="908050" indent="-436563">
              <a:spcBef>
                <a:spcPct val="20000"/>
              </a:spcBef>
              <a:buClr>
                <a:schemeClr val="accent2"/>
              </a:buClr>
              <a:buFont typeface="Wingdings" pitchFamily="2" charset="2"/>
              <a:buChar char="n"/>
              <a:defRPr sz="2600">
                <a:solidFill>
                  <a:schemeClr val="tx1"/>
                </a:solidFill>
                <a:latin typeface="Verdana" pitchFamily="34" charset="0"/>
              </a:defRPr>
            </a:lvl2pPr>
            <a:lvl3pPr marL="1304925" indent="-395288">
              <a:spcBef>
                <a:spcPct val="20000"/>
              </a:spcBef>
              <a:buClr>
                <a:schemeClr val="accent2"/>
              </a:buClr>
              <a:buFont typeface="Wingdings" pitchFamily="2" charset="2"/>
              <a:buChar char="o"/>
              <a:defRPr sz="2300">
                <a:solidFill>
                  <a:schemeClr val="tx1"/>
                </a:solidFill>
                <a:latin typeface="Verdana" pitchFamily="34" charset="0"/>
              </a:defRPr>
            </a:lvl3pPr>
            <a:lvl4pPr marL="1693863" indent="-387350">
              <a:spcBef>
                <a:spcPct val="20000"/>
              </a:spcBef>
              <a:buClr>
                <a:schemeClr val="accent2"/>
              </a:buClr>
              <a:buFont typeface="Wingdings" pitchFamily="2" charset="2"/>
              <a:buChar char="n"/>
              <a:defRPr sz="2000">
                <a:solidFill>
                  <a:schemeClr val="tx1"/>
                </a:solidFill>
                <a:latin typeface="Verdana" pitchFamily="34" charset="0"/>
              </a:defRPr>
            </a:lvl4pPr>
            <a:lvl5pPr marL="2093913" indent="-398463">
              <a:spcBef>
                <a:spcPct val="25000"/>
              </a:spcBef>
              <a:buClr>
                <a:schemeClr val="accent2"/>
              </a:buClr>
              <a:buFont typeface="Wingdings" pitchFamily="2" charset="2"/>
              <a:buChar char="§"/>
              <a:defRPr sz="2000">
                <a:solidFill>
                  <a:schemeClr val="tx1"/>
                </a:solidFill>
                <a:latin typeface="Verdana" pitchFamily="34" charset="0"/>
              </a:defRPr>
            </a:lvl5pPr>
            <a:lvl6pPr marL="2551113" indent="-398463" fontAlgn="base">
              <a:spcBef>
                <a:spcPct val="25000"/>
              </a:spcBef>
              <a:spcAft>
                <a:spcPct val="0"/>
              </a:spcAft>
              <a:buClr>
                <a:schemeClr val="accent2"/>
              </a:buClr>
              <a:buFont typeface="Wingdings" pitchFamily="2" charset="2"/>
              <a:buChar char="§"/>
              <a:defRPr sz="2000">
                <a:solidFill>
                  <a:schemeClr val="tx1"/>
                </a:solidFill>
                <a:latin typeface="Verdana" pitchFamily="34" charset="0"/>
              </a:defRPr>
            </a:lvl6pPr>
            <a:lvl7pPr marL="3008313" indent="-398463" fontAlgn="base">
              <a:spcBef>
                <a:spcPct val="25000"/>
              </a:spcBef>
              <a:spcAft>
                <a:spcPct val="0"/>
              </a:spcAft>
              <a:buClr>
                <a:schemeClr val="accent2"/>
              </a:buClr>
              <a:buFont typeface="Wingdings" pitchFamily="2" charset="2"/>
              <a:buChar char="§"/>
              <a:defRPr sz="2000">
                <a:solidFill>
                  <a:schemeClr val="tx1"/>
                </a:solidFill>
                <a:latin typeface="Verdana" pitchFamily="34" charset="0"/>
              </a:defRPr>
            </a:lvl7pPr>
            <a:lvl8pPr marL="3465513" indent="-398463" fontAlgn="base">
              <a:spcBef>
                <a:spcPct val="25000"/>
              </a:spcBef>
              <a:spcAft>
                <a:spcPct val="0"/>
              </a:spcAft>
              <a:buClr>
                <a:schemeClr val="accent2"/>
              </a:buClr>
              <a:buFont typeface="Wingdings" pitchFamily="2" charset="2"/>
              <a:buChar char="§"/>
              <a:defRPr sz="2000">
                <a:solidFill>
                  <a:schemeClr val="tx1"/>
                </a:solidFill>
                <a:latin typeface="Verdana" pitchFamily="34" charset="0"/>
              </a:defRPr>
            </a:lvl8pPr>
            <a:lvl9pPr marL="3922713" indent="-398463" fontAlgn="base">
              <a:spcBef>
                <a:spcPct val="25000"/>
              </a:spcBef>
              <a:spcAft>
                <a:spcPct val="0"/>
              </a:spcAft>
              <a:buClr>
                <a:schemeClr val="accent2"/>
              </a:buClr>
              <a:buFont typeface="Wingdings" pitchFamily="2" charset="2"/>
              <a:buChar char="§"/>
              <a:defRPr sz="2000">
                <a:solidFill>
                  <a:schemeClr val="tx1"/>
                </a:solidFill>
                <a:latin typeface="Verdana" pitchFamily="34" charset="0"/>
              </a:defRPr>
            </a:lvl9pPr>
          </a:lstStyle>
          <a:p>
            <a:pPr eaLnBrk="1" hangingPunct="1">
              <a:lnSpc>
                <a:spcPct val="130000"/>
              </a:lnSpc>
            </a:pPr>
            <a:r>
              <a:rPr lang="en-US" altLang="en-US" sz="2000" dirty="0"/>
              <a:t>A </a:t>
            </a:r>
            <a:r>
              <a:rPr lang="en-US" altLang="en-US" sz="2000" dirty="0">
                <a:solidFill>
                  <a:schemeClr val="hlink"/>
                </a:solidFill>
              </a:rPr>
              <a:t>physically separate store</a:t>
            </a:r>
            <a:r>
              <a:rPr lang="en-US" altLang="en-US" sz="2000" dirty="0"/>
              <a:t> of data transformed from the operational environment.</a:t>
            </a:r>
          </a:p>
          <a:p>
            <a:pPr eaLnBrk="1" hangingPunct="1">
              <a:lnSpc>
                <a:spcPct val="130000"/>
              </a:lnSpc>
            </a:pPr>
            <a:r>
              <a:rPr lang="en-US" altLang="en-US" sz="2000" dirty="0"/>
              <a:t>Operational </a:t>
            </a:r>
            <a:r>
              <a:rPr lang="en-US" altLang="en-US" sz="2000" dirty="0">
                <a:solidFill>
                  <a:schemeClr val="hlink"/>
                </a:solidFill>
              </a:rPr>
              <a:t>update of data does not occur</a:t>
            </a:r>
            <a:r>
              <a:rPr lang="en-US" altLang="en-US" sz="2000" dirty="0"/>
              <a:t> in the data warehouse environment.</a:t>
            </a:r>
          </a:p>
          <a:p>
            <a:pPr lvl="1" eaLnBrk="1" hangingPunct="1">
              <a:lnSpc>
                <a:spcPct val="130000"/>
              </a:lnSpc>
            </a:pPr>
            <a:r>
              <a:rPr lang="en-US" altLang="en-US" sz="2000" dirty="0"/>
              <a:t>Does not require transaction processing, recovery, and concurrency control mechanisms</a:t>
            </a:r>
          </a:p>
          <a:p>
            <a:pPr lvl="1" eaLnBrk="1" hangingPunct="1">
              <a:lnSpc>
                <a:spcPct val="130000"/>
              </a:lnSpc>
            </a:pPr>
            <a:r>
              <a:rPr lang="en-US" altLang="en-US" sz="2000" dirty="0"/>
              <a:t>Requires only two operations in data accessing: </a:t>
            </a:r>
          </a:p>
          <a:p>
            <a:pPr lvl="2" eaLnBrk="1" hangingPunct="1">
              <a:lnSpc>
                <a:spcPct val="130000"/>
              </a:lnSpc>
            </a:pPr>
            <a:r>
              <a:rPr lang="en-US" altLang="en-US" sz="2000" i="1" dirty="0">
                <a:solidFill>
                  <a:schemeClr val="hlink"/>
                </a:solidFill>
              </a:rPr>
              <a:t>initial loading of data</a:t>
            </a:r>
            <a:r>
              <a:rPr lang="en-US" altLang="en-US" sz="2000" dirty="0"/>
              <a:t> and </a:t>
            </a:r>
            <a:r>
              <a:rPr lang="en-US" altLang="en-US" sz="2000" i="1" dirty="0">
                <a:solidFill>
                  <a:schemeClr val="hlink"/>
                </a:solidFill>
              </a:rPr>
              <a:t>access of data</a:t>
            </a:r>
            <a:r>
              <a:rPr lang="en-US" altLang="en-US" sz="2000" dirty="0"/>
              <a:t>.</a:t>
            </a:r>
          </a:p>
        </p:txBody>
      </p:sp>
    </p:spTree>
    <p:extLst>
      <p:ext uri="{BB962C8B-B14F-4D97-AF65-F5344CB8AC3E}">
        <p14:creationId xmlns:p14="http://schemas.microsoft.com/office/powerpoint/2010/main" val="69230616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8" name="Rectangle 6"/>
          <p:cNvSpPr>
            <a:spLocks noChangeArrowheads="1"/>
          </p:cNvSpPr>
          <p:nvPr/>
        </p:nvSpPr>
        <p:spPr bwMode="auto">
          <a:xfrm>
            <a:off x="2286000" y="464270"/>
            <a:ext cx="7793038" cy="609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nchor="b"/>
          <a:lstStyle>
            <a:lvl1pPr>
              <a:defRPr sz="3800">
                <a:solidFill>
                  <a:schemeClr val="tx2"/>
                </a:solidFill>
                <a:latin typeface="Verdana" pitchFamily="34" charset="0"/>
              </a:defRPr>
            </a:lvl1pPr>
            <a:lvl2pPr>
              <a:defRPr sz="3800">
                <a:solidFill>
                  <a:schemeClr val="tx2"/>
                </a:solidFill>
                <a:latin typeface="Verdana" pitchFamily="34" charset="0"/>
              </a:defRPr>
            </a:lvl2pPr>
            <a:lvl3pPr>
              <a:defRPr sz="3800">
                <a:solidFill>
                  <a:schemeClr val="tx2"/>
                </a:solidFill>
                <a:latin typeface="Verdana" pitchFamily="34" charset="0"/>
              </a:defRPr>
            </a:lvl3pPr>
            <a:lvl4pPr>
              <a:defRPr sz="3800">
                <a:solidFill>
                  <a:schemeClr val="tx2"/>
                </a:solidFill>
                <a:latin typeface="Verdana" pitchFamily="34" charset="0"/>
              </a:defRPr>
            </a:lvl4pPr>
            <a:lvl5pPr>
              <a:defRPr sz="3800">
                <a:solidFill>
                  <a:schemeClr val="tx2"/>
                </a:solidFill>
                <a:latin typeface="Verdana" pitchFamily="34" charset="0"/>
              </a:defRPr>
            </a:lvl5pPr>
            <a:lvl6pPr marL="457200" fontAlgn="base">
              <a:spcBef>
                <a:spcPct val="0"/>
              </a:spcBef>
              <a:spcAft>
                <a:spcPct val="0"/>
              </a:spcAft>
              <a:defRPr sz="3800">
                <a:solidFill>
                  <a:schemeClr val="tx2"/>
                </a:solidFill>
                <a:latin typeface="Verdana" pitchFamily="34" charset="0"/>
              </a:defRPr>
            </a:lvl6pPr>
            <a:lvl7pPr marL="914400" fontAlgn="base">
              <a:spcBef>
                <a:spcPct val="0"/>
              </a:spcBef>
              <a:spcAft>
                <a:spcPct val="0"/>
              </a:spcAft>
              <a:defRPr sz="3800">
                <a:solidFill>
                  <a:schemeClr val="tx2"/>
                </a:solidFill>
                <a:latin typeface="Verdana" pitchFamily="34" charset="0"/>
              </a:defRPr>
            </a:lvl7pPr>
            <a:lvl8pPr marL="1371600" fontAlgn="base">
              <a:spcBef>
                <a:spcPct val="0"/>
              </a:spcBef>
              <a:spcAft>
                <a:spcPct val="0"/>
              </a:spcAft>
              <a:defRPr sz="3800">
                <a:solidFill>
                  <a:schemeClr val="tx2"/>
                </a:solidFill>
                <a:latin typeface="Verdana" pitchFamily="34" charset="0"/>
              </a:defRPr>
            </a:lvl8pPr>
            <a:lvl9pPr marL="1828800" fontAlgn="base">
              <a:spcBef>
                <a:spcPct val="0"/>
              </a:spcBef>
              <a:spcAft>
                <a:spcPct val="0"/>
              </a:spcAft>
              <a:defRPr sz="3800">
                <a:solidFill>
                  <a:schemeClr val="tx2"/>
                </a:solidFill>
                <a:latin typeface="Verdana" pitchFamily="34" charset="0"/>
              </a:defRPr>
            </a:lvl9pPr>
          </a:lstStyle>
          <a:p>
            <a:pPr eaLnBrk="1" hangingPunct="1"/>
            <a:r>
              <a:rPr lang="en-US" altLang="en-US" dirty="0"/>
              <a:t>OLTP vs. OLAP</a:t>
            </a:r>
          </a:p>
        </p:txBody>
      </p:sp>
      <p:graphicFrame>
        <p:nvGraphicFramePr>
          <p:cNvPr id="125959" name="Object 7"/>
          <p:cNvGraphicFramePr>
            <a:graphicFrameLocks/>
          </p:cNvGraphicFramePr>
          <p:nvPr>
            <p:extLst>
              <p:ext uri="{D42A27DB-BD31-4B8C-83A1-F6EECF244321}">
                <p14:modId xmlns:p14="http://schemas.microsoft.com/office/powerpoint/2010/main" val="2905897676"/>
              </p:ext>
            </p:extLst>
          </p:nvPr>
        </p:nvGraphicFramePr>
        <p:xfrm>
          <a:off x="1365315" y="1329965"/>
          <a:ext cx="7945438" cy="4876800"/>
        </p:xfrm>
        <a:graphic>
          <a:graphicData uri="http://schemas.openxmlformats.org/presentationml/2006/ole">
            <mc:AlternateContent xmlns:mc="http://schemas.openxmlformats.org/markup-compatibility/2006">
              <mc:Choice xmlns:v="urn:schemas-microsoft-com:vml" Requires="v">
                <p:oleObj spid="_x0000_s4100" name="Document" r:id="rId4" imgW="11173219" imgH="6880527" progId="Word.Document.8">
                  <p:embed/>
                </p:oleObj>
              </mc:Choice>
              <mc:Fallback>
                <p:oleObj name="Document" r:id="rId4" imgW="11173219" imgH="6880527" progId="Word.Document.8">
                  <p:embed/>
                  <p:pic>
                    <p:nvPicPr>
                      <p:cNvPr id="125959" name="Object 7"/>
                      <p:cNvPicPr>
                        <a:picLocks noChangeArrowheads="1"/>
                      </p:cNvPicPr>
                      <p:nvPr/>
                    </p:nvPicPr>
                    <p:blipFill>
                      <a:blip r:embed="rId5"/>
                      <a:srcRect/>
                      <a:stretch>
                        <a:fillRect/>
                      </a:stretch>
                    </p:blipFill>
                    <p:spPr bwMode="auto">
                      <a:xfrm>
                        <a:off x="1365315" y="1329965"/>
                        <a:ext cx="7945438" cy="4876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25960" name="Line 8"/>
          <p:cNvSpPr>
            <a:spLocks noChangeShapeType="1"/>
          </p:cNvSpPr>
          <p:nvPr/>
        </p:nvSpPr>
        <p:spPr bwMode="auto">
          <a:xfrm flipH="1">
            <a:off x="2362200" y="1676400"/>
            <a:ext cx="190500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5962" name="Line 10"/>
          <p:cNvSpPr>
            <a:spLocks noChangeShapeType="1"/>
          </p:cNvSpPr>
          <p:nvPr/>
        </p:nvSpPr>
        <p:spPr bwMode="auto">
          <a:xfrm>
            <a:off x="10134600" y="1676400"/>
            <a:ext cx="0" cy="464820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5963" name="Line 11"/>
          <p:cNvSpPr>
            <a:spLocks noChangeShapeType="1"/>
          </p:cNvSpPr>
          <p:nvPr/>
        </p:nvSpPr>
        <p:spPr bwMode="auto">
          <a:xfrm>
            <a:off x="2209800" y="1676400"/>
            <a:ext cx="792480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Tree>
    <p:extLst>
      <p:ext uri="{BB962C8B-B14F-4D97-AF65-F5344CB8AC3E}">
        <p14:creationId xmlns:p14="http://schemas.microsoft.com/office/powerpoint/2010/main" val="4024415640"/>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72" name="Rectangle 4"/>
          <p:cNvSpPr>
            <a:spLocks noChangeArrowheads="1"/>
          </p:cNvSpPr>
          <p:nvPr/>
        </p:nvSpPr>
        <p:spPr bwMode="auto">
          <a:xfrm>
            <a:off x="3048000" y="304800"/>
            <a:ext cx="7239000" cy="838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nchor="b"/>
          <a:lstStyle>
            <a:lvl1pPr>
              <a:defRPr sz="3800">
                <a:solidFill>
                  <a:schemeClr val="tx2"/>
                </a:solidFill>
                <a:latin typeface="Verdana" pitchFamily="34" charset="0"/>
              </a:defRPr>
            </a:lvl1pPr>
            <a:lvl2pPr>
              <a:defRPr sz="3800">
                <a:solidFill>
                  <a:schemeClr val="tx2"/>
                </a:solidFill>
                <a:latin typeface="Verdana" pitchFamily="34" charset="0"/>
              </a:defRPr>
            </a:lvl2pPr>
            <a:lvl3pPr>
              <a:defRPr sz="3800">
                <a:solidFill>
                  <a:schemeClr val="tx2"/>
                </a:solidFill>
                <a:latin typeface="Verdana" pitchFamily="34" charset="0"/>
              </a:defRPr>
            </a:lvl3pPr>
            <a:lvl4pPr>
              <a:defRPr sz="3800">
                <a:solidFill>
                  <a:schemeClr val="tx2"/>
                </a:solidFill>
                <a:latin typeface="Verdana" pitchFamily="34" charset="0"/>
              </a:defRPr>
            </a:lvl4pPr>
            <a:lvl5pPr>
              <a:defRPr sz="3800">
                <a:solidFill>
                  <a:schemeClr val="tx2"/>
                </a:solidFill>
                <a:latin typeface="Verdana" pitchFamily="34" charset="0"/>
              </a:defRPr>
            </a:lvl5pPr>
            <a:lvl6pPr marL="457200" fontAlgn="base">
              <a:spcBef>
                <a:spcPct val="0"/>
              </a:spcBef>
              <a:spcAft>
                <a:spcPct val="0"/>
              </a:spcAft>
              <a:defRPr sz="3800">
                <a:solidFill>
                  <a:schemeClr val="tx2"/>
                </a:solidFill>
                <a:latin typeface="Verdana" pitchFamily="34" charset="0"/>
              </a:defRPr>
            </a:lvl6pPr>
            <a:lvl7pPr marL="914400" fontAlgn="base">
              <a:spcBef>
                <a:spcPct val="0"/>
              </a:spcBef>
              <a:spcAft>
                <a:spcPct val="0"/>
              </a:spcAft>
              <a:defRPr sz="3800">
                <a:solidFill>
                  <a:schemeClr val="tx2"/>
                </a:solidFill>
                <a:latin typeface="Verdana" pitchFamily="34" charset="0"/>
              </a:defRPr>
            </a:lvl7pPr>
            <a:lvl8pPr marL="1371600" fontAlgn="base">
              <a:spcBef>
                <a:spcPct val="0"/>
              </a:spcBef>
              <a:spcAft>
                <a:spcPct val="0"/>
              </a:spcAft>
              <a:defRPr sz="3800">
                <a:solidFill>
                  <a:schemeClr val="tx2"/>
                </a:solidFill>
                <a:latin typeface="Verdana" pitchFamily="34" charset="0"/>
              </a:defRPr>
            </a:lvl8pPr>
            <a:lvl9pPr marL="1828800" fontAlgn="base">
              <a:spcBef>
                <a:spcPct val="0"/>
              </a:spcBef>
              <a:spcAft>
                <a:spcPct val="0"/>
              </a:spcAft>
              <a:defRPr sz="3800">
                <a:solidFill>
                  <a:schemeClr val="tx2"/>
                </a:solidFill>
                <a:latin typeface="Verdana" pitchFamily="34" charset="0"/>
              </a:defRPr>
            </a:lvl9pPr>
          </a:lstStyle>
          <a:p>
            <a:pPr eaLnBrk="1" hangingPunct="1"/>
            <a:r>
              <a:rPr lang="en-US" altLang="en-US"/>
              <a:t>Typical OLAP Operations</a:t>
            </a:r>
          </a:p>
        </p:txBody>
      </p:sp>
      <p:sp>
        <p:nvSpPr>
          <p:cNvPr id="135173" name="Rectangle 5"/>
          <p:cNvSpPr>
            <a:spLocks noChangeArrowheads="1"/>
          </p:cNvSpPr>
          <p:nvPr/>
        </p:nvSpPr>
        <p:spPr bwMode="auto">
          <a:xfrm>
            <a:off x="1493363" y="1346462"/>
            <a:ext cx="8077200" cy="4800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lstStyle>
            <a:lvl1pPr marL="469900" indent="-469900">
              <a:spcBef>
                <a:spcPct val="20000"/>
              </a:spcBef>
              <a:buClr>
                <a:schemeClr val="accent2"/>
              </a:buClr>
              <a:buFont typeface="Wingdings" pitchFamily="2" charset="2"/>
              <a:buChar char="o"/>
              <a:defRPr sz="3000">
                <a:solidFill>
                  <a:schemeClr val="tx1"/>
                </a:solidFill>
                <a:latin typeface="Verdana" pitchFamily="34" charset="0"/>
              </a:defRPr>
            </a:lvl1pPr>
            <a:lvl2pPr marL="908050" indent="-436563">
              <a:spcBef>
                <a:spcPct val="20000"/>
              </a:spcBef>
              <a:buClr>
                <a:schemeClr val="accent2"/>
              </a:buClr>
              <a:buFont typeface="Wingdings" pitchFamily="2" charset="2"/>
              <a:buChar char="n"/>
              <a:defRPr sz="2600">
                <a:solidFill>
                  <a:schemeClr val="tx1"/>
                </a:solidFill>
                <a:latin typeface="Verdana" pitchFamily="34" charset="0"/>
              </a:defRPr>
            </a:lvl2pPr>
            <a:lvl3pPr marL="1304925" indent="-395288">
              <a:spcBef>
                <a:spcPct val="20000"/>
              </a:spcBef>
              <a:buClr>
                <a:schemeClr val="accent2"/>
              </a:buClr>
              <a:buFont typeface="Wingdings" pitchFamily="2" charset="2"/>
              <a:buChar char="o"/>
              <a:defRPr sz="2300">
                <a:solidFill>
                  <a:schemeClr val="tx1"/>
                </a:solidFill>
                <a:latin typeface="Verdana" pitchFamily="34" charset="0"/>
              </a:defRPr>
            </a:lvl3pPr>
            <a:lvl4pPr marL="1693863" indent="-387350">
              <a:spcBef>
                <a:spcPct val="20000"/>
              </a:spcBef>
              <a:buClr>
                <a:schemeClr val="accent2"/>
              </a:buClr>
              <a:buFont typeface="Wingdings" pitchFamily="2" charset="2"/>
              <a:buChar char="n"/>
              <a:defRPr sz="2000">
                <a:solidFill>
                  <a:schemeClr val="tx1"/>
                </a:solidFill>
                <a:latin typeface="Verdana" pitchFamily="34" charset="0"/>
              </a:defRPr>
            </a:lvl4pPr>
            <a:lvl5pPr marL="2093913" indent="-398463">
              <a:spcBef>
                <a:spcPct val="25000"/>
              </a:spcBef>
              <a:buClr>
                <a:schemeClr val="accent2"/>
              </a:buClr>
              <a:buFont typeface="Wingdings" pitchFamily="2" charset="2"/>
              <a:buChar char="§"/>
              <a:defRPr sz="2000">
                <a:solidFill>
                  <a:schemeClr val="tx1"/>
                </a:solidFill>
                <a:latin typeface="Verdana" pitchFamily="34" charset="0"/>
              </a:defRPr>
            </a:lvl5pPr>
            <a:lvl6pPr marL="2551113" indent="-398463" fontAlgn="base">
              <a:spcBef>
                <a:spcPct val="25000"/>
              </a:spcBef>
              <a:spcAft>
                <a:spcPct val="0"/>
              </a:spcAft>
              <a:buClr>
                <a:schemeClr val="accent2"/>
              </a:buClr>
              <a:buFont typeface="Wingdings" pitchFamily="2" charset="2"/>
              <a:buChar char="§"/>
              <a:defRPr sz="2000">
                <a:solidFill>
                  <a:schemeClr val="tx1"/>
                </a:solidFill>
                <a:latin typeface="Verdana" pitchFamily="34" charset="0"/>
              </a:defRPr>
            </a:lvl6pPr>
            <a:lvl7pPr marL="3008313" indent="-398463" fontAlgn="base">
              <a:spcBef>
                <a:spcPct val="25000"/>
              </a:spcBef>
              <a:spcAft>
                <a:spcPct val="0"/>
              </a:spcAft>
              <a:buClr>
                <a:schemeClr val="accent2"/>
              </a:buClr>
              <a:buFont typeface="Wingdings" pitchFamily="2" charset="2"/>
              <a:buChar char="§"/>
              <a:defRPr sz="2000">
                <a:solidFill>
                  <a:schemeClr val="tx1"/>
                </a:solidFill>
                <a:latin typeface="Verdana" pitchFamily="34" charset="0"/>
              </a:defRPr>
            </a:lvl7pPr>
            <a:lvl8pPr marL="3465513" indent="-398463" fontAlgn="base">
              <a:spcBef>
                <a:spcPct val="25000"/>
              </a:spcBef>
              <a:spcAft>
                <a:spcPct val="0"/>
              </a:spcAft>
              <a:buClr>
                <a:schemeClr val="accent2"/>
              </a:buClr>
              <a:buFont typeface="Wingdings" pitchFamily="2" charset="2"/>
              <a:buChar char="§"/>
              <a:defRPr sz="2000">
                <a:solidFill>
                  <a:schemeClr val="tx1"/>
                </a:solidFill>
                <a:latin typeface="Verdana" pitchFamily="34" charset="0"/>
              </a:defRPr>
            </a:lvl8pPr>
            <a:lvl9pPr marL="3922713" indent="-398463" fontAlgn="base">
              <a:spcBef>
                <a:spcPct val="25000"/>
              </a:spcBef>
              <a:spcAft>
                <a:spcPct val="0"/>
              </a:spcAft>
              <a:buClr>
                <a:schemeClr val="accent2"/>
              </a:buClr>
              <a:buFont typeface="Wingdings" pitchFamily="2" charset="2"/>
              <a:buChar char="§"/>
              <a:defRPr sz="2000">
                <a:solidFill>
                  <a:schemeClr val="tx1"/>
                </a:solidFill>
                <a:latin typeface="Verdana" pitchFamily="34" charset="0"/>
              </a:defRPr>
            </a:lvl9pPr>
          </a:lstStyle>
          <a:p>
            <a:pPr eaLnBrk="1" hangingPunct="1">
              <a:lnSpc>
                <a:spcPct val="110000"/>
              </a:lnSpc>
            </a:pPr>
            <a:r>
              <a:rPr lang="en-US" altLang="en-US" sz="1800" dirty="0">
                <a:solidFill>
                  <a:schemeClr val="hlink"/>
                </a:solidFill>
              </a:rPr>
              <a:t>Roll up (drill-up):</a:t>
            </a:r>
            <a:r>
              <a:rPr lang="en-US" altLang="en-US" sz="1800" dirty="0"/>
              <a:t> summarize data</a:t>
            </a:r>
          </a:p>
          <a:p>
            <a:pPr lvl="1" eaLnBrk="1" hangingPunct="1">
              <a:lnSpc>
                <a:spcPct val="110000"/>
              </a:lnSpc>
            </a:pPr>
            <a:r>
              <a:rPr lang="en-US" altLang="en-US" sz="1800" i="1" dirty="0"/>
              <a:t>by climbing up hierarchy or by dimension reduction</a:t>
            </a:r>
            <a:endParaRPr lang="en-US" altLang="en-US" sz="1800" dirty="0"/>
          </a:p>
          <a:p>
            <a:pPr eaLnBrk="1" hangingPunct="1">
              <a:lnSpc>
                <a:spcPct val="110000"/>
              </a:lnSpc>
            </a:pPr>
            <a:r>
              <a:rPr lang="en-US" altLang="en-US" sz="1800" dirty="0">
                <a:solidFill>
                  <a:schemeClr val="hlink"/>
                </a:solidFill>
              </a:rPr>
              <a:t>Drill down (roll down):</a:t>
            </a:r>
            <a:r>
              <a:rPr lang="en-US" altLang="en-US" sz="1800" dirty="0"/>
              <a:t> reverse of roll-up</a:t>
            </a:r>
          </a:p>
          <a:p>
            <a:pPr lvl="1" eaLnBrk="1" hangingPunct="1">
              <a:lnSpc>
                <a:spcPct val="110000"/>
              </a:lnSpc>
            </a:pPr>
            <a:r>
              <a:rPr lang="en-US" altLang="en-US" sz="1800" i="1" dirty="0"/>
              <a:t>from higher level summary to lower level summary or detailed data, or introducing new dimensions</a:t>
            </a:r>
          </a:p>
          <a:p>
            <a:pPr eaLnBrk="1" hangingPunct="1">
              <a:lnSpc>
                <a:spcPct val="110000"/>
              </a:lnSpc>
            </a:pPr>
            <a:r>
              <a:rPr lang="en-US" altLang="en-US" sz="1800" dirty="0">
                <a:solidFill>
                  <a:schemeClr val="hlink"/>
                </a:solidFill>
              </a:rPr>
              <a:t>Slice and dice:</a:t>
            </a:r>
            <a:r>
              <a:rPr lang="en-US" altLang="en-US" sz="1800" dirty="0"/>
              <a:t> </a:t>
            </a:r>
          </a:p>
          <a:p>
            <a:pPr lvl="1" eaLnBrk="1" hangingPunct="1">
              <a:lnSpc>
                <a:spcPct val="110000"/>
              </a:lnSpc>
            </a:pPr>
            <a:r>
              <a:rPr lang="en-US" altLang="en-US" sz="1800" i="1" dirty="0"/>
              <a:t>project and select</a:t>
            </a:r>
            <a:r>
              <a:rPr lang="en-US" altLang="en-US" sz="1800" dirty="0"/>
              <a:t> </a:t>
            </a:r>
          </a:p>
          <a:p>
            <a:pPr eaLnBrk="1" hangingPunct="1">
              <a:lnSpc>
                <a:spcPct val="110000"/>
              </a:lnSpc>
            </a:pPr>
            <a:r>
              <a:rPr lang="en-US" altLang="en-US" sz="1800" dirty="0">
                <a:solidFill>
                  <a:schemeClr val="hlink"/>
                </a:solidFill>
              </a:rPr>
              <a:t>Pivot (rotate):</a:t>
            </a:r>
            <a:r>
              <a:rPr lang="en-US" altLang="en-US" sz="1800" dirty="0"/>
              <a:t> </a:t>
            </a:r>
          </a:p>
          <a:p>
            <a:pPr lvl="1" eaLnBrk="1" hangingPunct="1">
              <a:lnSpc>
                <a:spcPct val="110000"/>
              </a:lnSpc>
            </a:pPr>
            <a:r>
              <a:rPr lang="en-US" altLang="en-US" sz="1800" i="1" dirty="0"/>
              <a:t>reorient the cube, visualization, 3D to series of 2D planes.</a:t>
            </a:r>
          </a:p>
          <a:p>
            <a:pPr eaLnBrk="1" hangingPunct="1">
              <a:lnSpc>
                <a:spcPct val="110000"/>
              </a:lnSpc>
            </a:pPr>
            <a:r>
              <a:rPr lang="en-US" altLang="en-US" sz="1800" dirty="0"/>
              <a:t>Other operations</a:t>
            </a:r>
          </a:p>
          <a:p>
            <a:pPr lvl="1" eaLnBrk="1" hangingPunct="1">
              <a:lnSpc>
                <a:spcPct val="110000"/>
              </a:lnSpc>
            </a:pPr>
            <a:r>
              <a:rPr lang="en-US" altLang="en-US" sz="1800" i="1" dirty="0">
                <a:solidFill>
                  <a:schemeClr val="hlink"/>
                </a:solidFill>
              </a:rPr>
              <a:t>drill across:</a:t>
            </a:r>
            <a:r>
              <a:rPr lang="en-US" altLang="en-US" sz="1800" i="1" dirty="0"/>
              <a:t> involving (across) more than one fact table</a:t>
            </a:r>
            <a:endParaRPr lang="en-US" altLang="en-US" sz="1800" dirty="0"/>
          </a:p>
          <a:p>
            <a:pPr lvl="1" eaLnBrk="1" hangingPunct="1">
              <a:lnSpc>
                <a:spcPct val="110000"/>
              </a:lnSpc>
            </a:pPr>
            <a:r>
              <a:rPr lang="en-US" altLang="en-US" sz="1800" i="1" dirty="0">
                <a:solidFill>
                  <a:schemeClr val="hlink"/>
                </a:solidFill>
              </a:rPr>
              <a:t>drill through:</a:t>
            </a:r>
            <a:r>
              <a:rPr lang="en-US" altLang="en-US" sz="1800" i="1" dirty="0"/>
              <a:t> through the bottom level of the cube to its back-end relational tables (using SQL)</a:t>
            </a:r>
            <a:endParaRPr lang="en-US" altLang="en-US" sz="1800" dirty="0"/>
          </a:p>
        </p:txBody>
      </p:sp>
    </p:spTree>
    <p:extLst>
      <p:ext uri="{BB962C8B-B14F-4D97-AF65-F5344CB8AC3E}">
        <p14:creationId xmlns:p14="http://schemas.microsoft.com/office/powerpoint/2010/main" val="1702494570"/>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a:xfrm>
            <a:off x="2667001" y="457200"/>
            <a:ext cx="6964363" cy="1201738"/>
          </a:xfrm>
        </p:spPr>
        <p:txBody>
          <a:bodyPr>
            <a:normAutofit fontScale="90000"/>
          </a:bodyPr>
          <a:lstStyle/>
          <a:p>
            <a:pPr eaLnBrk="1" hangingPunct="1"/>
            <a:r>
              <a:rPr lang="en-US" altLang="en-US" sz="3600" b="1">
                <a:solidFill>
                  <a:srgbClr val="C00000"/>
                </a:solidFill>
              </a:rPr>
              <a:t>Multidimensional Analysis </a:t>
            </a:r>
            <a:br>
              <a:rPr lang="en-US" altLang="en-US" sz="3600" b="1">
                <a:solidFill>
                  <a:srgbClr val="C00000"/>
                </a:solidFill>
              </a:rPr>
            </a:br>
            <a:r>
              <a:rPr lang="en-US" altLang="en-US" sz="3600" b="1">
                <a:solidFill>
                  <a:srgbClr val="C00000"/>
                </a:solidFill>
              </a:rPr>
              <a:t>and Data Mining</a:t>
            </a:r>
          </a:p>
        </p:txBody>
      </p:sp>
      <p:sp>
        <p:nvSpPr>
          <p:cNvPr id="12291" name="Rectangle 3"/>
          <p:cNvSpPr>
            <a:spLocks noGrp="1" noChangeArrowheads="1"/>
          </p:cNvSpPr>
          <p:nvPr>
            <p:ph idx="1"/>
          </p:nvPr>
        </p:nvSpPr>
        <p:spPr>
          <a:xfrm>
            <a:off x="1055802" y="2163452"/>
            <a:ext cx="7173798" cy="4008748"/>
          </a:xfrm>
        </p:spPr>
        <p:txBody>
          <a:bodyPr>
            <a:normAutofit fontScale="85000" lnSpcReduction="10000"/>
          </a:bodyPr>
          <a:lstStyle/>
          <a:p>
            <a:pPr eaLnBrk="1" hangingPunct="1">
              <a:defRPr/>
            </a:pPr>
            <a:r>
              <a:rPr lang="en-US" sz="2800" b="1" i="1" dirty="0"/>
              <a:t>Data mining </a:t>
            </a:r>
            <a:r>
              <a:rPr lang="en-US" sz="2800" dirty="0"/>
              <a:t>– the process of analyzing data to extract information not offered by the raw data alone</a:t>
            </a:r>
          </a:p>
          <a:p>
            <a:pPr eaLnBrk="1" hangingPunct="1">
              <a:defRPr/>
            </a:pPr>
            <a:endParaRPr lang="en-US" sz="2800" dirty="0"/>
          </a:p>
          <a:p>
            <a:pPr eaLnBrk="1" hangingPunct="1">
              <a:defRPr/>
            </a:pPr>
            <a:r>
              <a:rPr lang="en-US" sz="2800" dirty="0"/>
              <a:t>To perform data mining users need data-mining tools</a:t>
            </a:r>
          </a:p>
          <a:p>
            <a:pPr lvl="1" eaLnBrk="1" hangingPunct="1">
              <a:defRPr/>
            </a:pPr>
            <a:r>
              <a:rPr lang="en-US" sz="2400" b="1" i="1" dirty="0"/>
              <a:t>Data-mining tool</a:t>
            </a:r>
            <a:r>
              <a:rPr lang="en-US" sz="2400" dirty="0"/>
              <a:t> – uses a variety of techniques to find patterns and relationships in large volumes of information and infers rules that predict future behavior and guide decision making</a:t>
            </a:r>
          </a:p>
        </p:txBody>
      </p:sp>
      <p:pic>
        <p:nvPicPr>
          <p:cNvPr id="13316" name="Picture 2" descr="C:\Users\Paige Baltzan\AppData\Local\Microsoft\Windows\Temporary Internet Files\Content.IE5\8ONFY60X\MC900438779[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184824" y="2218442"/>
            <a:ext cx="2322513" cy="243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582754508"/>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A Dataset</a:t>
            </a:r>
            <a:endParaRPr lang="en-US" dirty="0"/>
          </a:p>
        </p:txBody>
      </p:sp>
      <p:sp>
        <p:nvSpPr>
          <p:cNvPr id="3" name="Content Placeholder 2"/>
          <p:cNvSpPr>
            <a:spLocks noGrp="1"/>
          </p:cNvSpPr>
          <p:nvPr>
            <p:ph idx="1"/>
          </p:nvPr>
        </p:nvSpPr>
        <p:spPr>
          <a:xfrm>
            <a:off x="1280475" y="3891699"/>
            <a:ext cx="8153400" cy="2155296"/>
          </a:xfrm>
        </p:spPr>
        <p:txBody>
          <a:bodyPr>
            <a:normAutofit fontScale="92500" lnSpcReduction="20000"/>
          </a:bodyPr>
          <a:lstStyle/>
          <a:p>
            <a:r>
              <a:rPr lang="en-US" b="1" dirty="0"/>
              <a:t>Data</a:t>
            </a:r>
            <a:r>
              <a:rPr lang="en-US" i="1" dirty="0"/>
              <a:t>/points/instances/examples/samples/records</a:t>
            </a:r>
            <a:r>
              <a:rPr lang="en-US" dirty="0"/>
              <a:t>: rows</a:t>
            </a:r>
          </a:p>
          <a:p>
            <a:r>
              <a:rPr lang="en-US" b="1" dirty="0"/>
              <a:t>Features</a:t>
            </a:r>
            <a:r>
              <a:rPr lang="en-US" i="1" dirty="0"/>
              <a:t>/attributes/dimensions/independent</a:t>
            </a:r>
          </a:p>
          <a:p>
            <a:r>
              <a:rPr lang="en-US" i="1" dirty="0"/>
              <a:t>variables/covariates/predictors/</a:t>
            </a:r>
            <a:r>
              <a:rPr lang="en-US" i="1" dirty="0" err="1"/>
              <a:t>regressors</a:t>
            </a:r>
            <a:r>
              <a:rPr lang="en-US" dirty="0"/>
              <a:t>: columns</a:t>
            </a:r>
          </a:p>
          <a:p>
            <a:r>
              <a:rPr lang="en-US" b="1" dirty="0"/>
              <a:t>Target</a:t>
            </a:r>
            <a:r>
              <a:rPr lang="en-US" i="1" dirty="0"/>
              <a:t>/outcome/response/label/dependent variable</a:t>
            </a:r>
            <a:r>
              <a:rPr lang="en-US" dirty="0"/>
              <a:t>:</a:t>
            </a:r>
          </a:p>
          <a:p>
            <a:r>
              <a:rPr lang="en-US" dirty="0"/>
              <a:t>special column to be predicted</a:t>
            </a:r>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789656" y="1235501"/>
            <a:ext cx="4114800" cy="30861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27825872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Data quality</a:t>
            </a:r>
            <a:endParaRPr lang="en-US" dirty="0"/>
          </a:p>
        </p:txBody>
      </p:sp>
      <p:sp>
        <p:nvSpPr>
          <p:cNvPr id="3" name="Content Placeholder 2"/>
          <p:cNvSpPr>
            <a:spLocks noGrp="1"/>
          </p:cNvSpPr>
          <p:nvPr>
            <p:ph idx="1"/>
          </p:nvPr>
        </p:nvSpPr>
        <p:spPr/>
        <p:txBody>
          <a:bodyPr/>
          <a:lstStyle/>
          <a:p>
            <a:pPr marL="0" indent="0">
              <a:buNone/>
            </a:pPr>
            <a:r>
              <a:rPr lang="en-US" dirty="0" smtClean="0"/>
              <a:t>Issues with data</a:t>
            </a:r>
          </a:p>
          <a:p>
            <a:r>
              <a:rPr lang="en-US" dirty="0" smtClean="0"/>
              <a:t>Redundant</a:t>
            </a:r>
          </a:p>
          <a:p>
            <a:r>
              <a:rPr lang="en-US" dirty="0" smtClean="0"/>
              <a:t>Inconsistent</a:t>
            </a:r>
          </a:p>
          <a:p>
            <a:r>
              <a:rPr lang="en-US" dirty="0" smtClean="0"/>
              <a:t>Inaccurate</a:t>
            </a:r>
          </a:p>
          <a:p>
            <a:r>
              <a:rPr lang="en-US" dirty="0" smtClean="0"/>
              <a:t>Corrupted</a:t>
            </a:r>
          </a:p>
          <a:p>
            <a:endParaRPr lang="en-US" dirty="0"/>
          </a:p>
        </p:txBody>
      </p:sp>
    </p:spTree>
    <p:extLst>
      <p:ext uri="{BB962C8B-B14F-4D97-AF65-F5344CB8AC3E}">
        <p14:creationId xmlns:p14="http://schemas.microsoft.com/office/powerpoint/2010/main" val="2906684163"/>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Main Types of Columns</a:t>
            </a:r>
            <a:endParaRPr lang="en-US" dirty="0"/>
          </a:p>
        </p:txBody>
      </p:sp>
      <p:sp>
        <p:nvSpPr>
          <p:cNvPr id="3" name="Content Placeholder 2"/>
          <p:cNvSpPr>
            <a:spLocks noGrp="1"/>
          </p:cNvSpPr>
          <p:nvPr>
            <p:ph idx="1"/>
          </p:nvPr>
        </p:nvSpPr>
        <p:spPr>
          <a:xfrm>
            <a:off x="2209800" y="4728088"/>
            <a:ext cx="8229600" cy="1363133"/>
          </a:xfrm>
        </p:spPr>
        <p:txBody>
          <a:bodyPr/>
          <a:lstStyle/>
          <a:p>
            <a:r>
              <a:rPr lang="en-US" i="1" dirty="0"/>
              <a:t>Continuous</a:t>
            </a:r>
            <a:r>
              <a:rPr lang="en-US" dirty="0"/>
              <a:t>: a number, like an age or height</a:t>
            </a:r>
          </a:p>
          <a:p>
            <a:r>
              <a:rPr lang="en-US" i="1" dirty="0"/>
              <a:t>Discrete</a:t>
            </a:r>
            <a:r>
              <a:rPr lang="en-US" dirty="0"/>
              <a:t>: a symbol, like “cat” or “dog”</a:t>
            </a:r>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64858" y="1676400"/>
            <a:ext cx="4114800" cy="30861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787293087"/>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Main Goal of Learning: Prediction</a:t>
            </a:r>
            <a:endParaRPr lang="en-US" dirty="0"/>
          </a:p>
        </p:txBody>
      </p:sp>
      <p:sp>
        <p:nvSpPr>
          <p:cNvPr id="3" name="Content Placeholder 2"/>
          <p:cNvSpPr>
            <a:spLocks noGrp="1"/>
          </p:cNvSpPr>
          <p:nvPr>
            <p:ph idx="1"/>
          </p:nvPr>
        </p:nvSpPr>
        <p:spPr/>
        <p:txBody>
          <a:bodyPr>
            <a:normAutofit/>
          </a:bodyPr>
          <a:lstStyle/>
          <a:p>
            <a:pPr marL="0" indent="0">
              <a:buNone/>
            </a:pPr>
            <a:r>
              <a:rPr lang="en-US" dirty="0"/>
              <a:t>The setup</a:t>
            </a:r>
            <a:r>
              <a:rPr lang="en-US" dirty="0" smtClean="0"/>
              <a:t>:</a:t>
            </a:r>
            <a:endParaRPr lang="en-US" dirty="0"/>
          </a:p>
          <a:p>
            <a:pPr marL="301943" lvl="1" indent="0">
              <a:buNone/>
            </a:pPr>
            <a:r>
              <a:rPr lang="en-US" dirty="0" smtClean="0"/>
              <a:t>1. You </a:t>
            </a:r>
            <a:r>
              <a:rPr lang="en-US" dirty="0"/>
              <a:t>obtain some kind of model based on </a:t>
            </a:r>
            <a:r>
              <a:rPr lang="en-US" dirty="0" smtClean="0"/>
              <a:t>some examples</a:t>
            </a:r>
            <a:r>
              <a:rPr lang="en-US" dirty="0"/>
              <a:t>, or </a:t>
            </a:r>
            <a:r>
              <a:rPr lang="en-US" i="1" dirty="0"/>
              <a:t>training data</a:t>
            </a:r>
            <a:r>
              <a:rPr lang="en-US" dirty="0"/>
              <a:t>, through a process </a:t>
            </a:r>
            <a:r>
              <a:rPr lang="en-US" dirty="0" smtClean="0"/>
              <a:t>called </a:t>
            </a:r>
            <a:r>
              <a:rPr lang="en-US" i="1" dirty="0" smtClean="0"/>
              <a:t>learning </a:t>
            </a:r>
            <a:r>
              <a:rPr lang="en-US" dirty="0"/>
              <a:t>(also </a:t>
            </a:r>
            <a:r>
              <a:rPr lang="en-US" i="1" dirty="0"/>
              <a:t>estimation</a:t>
            </a:r>
            <a:r>
              <a:rPr lang="en-US" dirty="0" smtClean="0"/>
              <a:t>).</a:t>
            </a:r>
          </a:p>
          <a:p>
            <a:pPr marL="301943" lvl="1" indent="0">
              <a:buNone/>
            </a:pPr>
            <a:endParaRPr lang="en-US" dirty="0"/>
          </a:p>
          <a:p>
            <a:pPr marL="301943" lvl="1" indent="0">
              <a:buNone/>
            </a:pPr>
            <a:r>
              <a:rPr lang="en-US" dirty="0"/>
              <a:t>2. Then you use that model to </a:t>
            </a:r>
            <a:r>
              <a:rPr lang="en-US" i="1" dirty="0"/>
              <a:t>predict </a:t>
            </a:r>
            <a:r>
              <a:rPr lang="en-US" dirty="0"/>
              <a:t>something </a:t>
            </a:r>
            <a:r>
              <a:rPr lang="en-US" dirty="0" smtClean="0"/>
              <a:t>about data </a:t>
            </a:r>
            <a:r>
              <a:rPr lang="en-US" dirty="0"/>
              <a:t>you haven’t seen before, but that comes from </a:t>
            </a:r>
            <a:r>
              <a:rPr lang="en-US" dirty="0" smtClean="0"/>
              <a:t>the same </a:t>
            </a:r>
            <a:r>
              <a:rPr lang="en-US" dirty="0"/>
              <a:t>distribution as the training data, called </a:t>
            </a:r>
            <a:r>
              <a:rPr lang="en-US" i="1" dirty="0"/>
              <a:t>test data</a:t>
            </a:r>
            <a:r>
              <a:rPr lang="en-US" dirty="0"/>
              <a:t>.</a:t>
            </a:r>
          </a:p>
        </p:txBody>
      </p:sp>
    </p:spTree>
    <p:extLst>
      <p:ext uri="{BB962C8B-B14F-4D97-AF65-F5344CB8AC3E}">
        <p14:creationId xmlns:p14="http://schemas.microsoft.com/office/powerpoint/2010/main" val="208429295"/>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Learning Tasks</a:t>
            </a:r>
            <a:endParaRPr lang="en-US" dirty="0"/>
          </a:p>
        </p:txBody>
      </p:sp>
      <p:sp>
        <p:nvSpPr>
          <p:cNvPr id="3" name="Content Placeholder 2"/>
          <p:cNvSpPr>
            <a:spLocks noGrp="1"/>
          </p:cNvSpPr>
          <p:nvPr>
            <p:ph idx="1"/>
          </p:nvPr>
        </p:nvSpPr>
        <p:spPr>
          <a:xfrm>
            <a:off x="2396068" y="2057401"/>
            <a:ext cx="7408333" cy="4068763"/>
          </a:xfrm>
        </p:spPr>
        <p:txBody>
          <a:bodyPr>
            <a:normAutofit/>
          </a:bodyPr>
          <a:lstStyle/>
          <a:p>
            <a:r>
              <a:rPr lang="en-US" i="1" dirty="0"/>
              <a:t>Supervised learning</a:t>
            </a:r>
            <a:r>
              <a:rPr lang="en-US" dirty="0"/>
              <a:t>: </a:t>
            </a:r>
            <a:r>
              <a:rPr lang="en-US" dirty="0" smtClean="0"/>
              <a:t> We’re </a:t>
            </a:r>
            <a:r>
              <a:rPr lang="en-US" dirty="0"/>
              <a:t>predicting a target </a:t>
            </a:r>
            <a:r>
              <a:rPr lang="en-US" dirty="0" smtClean="0"/>
              <a:t>variable for </a:t>
            </a:r>
            <a:r>
              <a:rPr lang="en-US" dirty="0"/>
              <a:t>which we get to see </a:t>
            </a:r>
            <a:r>
              <a:rPr lang="en-US" dirty="0" smtClean="0"/>
              <a:t>examples.</a:t>
            </a:r>
          </a:p>
          <a:p>
            <a:pPr lvl="1"/>
            <a:r>
              <a:rPr lang="en-US" dirty="0" smtClean="0"/>
              <a:t>Regression: </a:t>
            </a:r>
            <a:r>
              <a:rPr lang="en-US" dirty="0"/>
              <a:t>predict a continuous target variable</a:t>
            </a:r>
            <a:endParaRPr lang="en-US" dirty="0" smtClean="0"/>
          </a:p>
          <a:p>
            <a:pPr lvl="1"/>
            <a:r>
              <a:rPr lang="en-US" dirty="0" smtClean="0"/>
              <a:t>Classification: </a:t>
            </a:r>
            <a:r>
              <a:rPr lang="en-US" dirty="0"/>
              <a:t>predict a discrete target variable</a:t>
            </a:r>
          </a:p>
          <a:p>
            <a:r>
              <a:rPr lang="en-US" i="1" dirty="0"/>
              <a:t>Unsupervised learning</a:t>
            </a:r>
            <a:r>
              <a:rPr lang="en-US" dirty="0"/>
              <a:t>: We’re predicting a </a:t>
            </a:r>
            <a:r>
              <a:rPr lang="en-US" dirty="0" smtClean="0"/>
              <a:t>target variable </a:t>
            </a:r>
            <a:r>
              <a:rPr lang="en-US" dirty="0"/>
              <a:t>for which we never get to see examples.</a:t>
            </a:r>
          </a:p>
          <a:p>
            <a:pPr lvl="1"/>
            <a:r>
              <a:rPr lang="en-US" dirty="0" smtClean="0"/>
              <a:t>Clustering: </a:t>
            </a:r>
            <a:r>
              <a:rPr lang="en-US" dirty="0"/>
              <a:t>predict clusters</a:t>
            </a:r>
            <a:endParaRPr lang="en-US" dirty="0" smtClean="0"/>
          </a:p>
          <a:p>
            <a:pPr lvl="1"/>
            <a:r>
              <a:rPr lang="en-US" dirty="0" smtClean="0"/>
              <a:t>Dimensionality reduction: </a:t>
            </a:r>
            <a:r>
              <a:rPr lang="en-US" dirty="0"/>
              <a:t>predict new </a:t>
            </a:r>
            <a:r>
              <a:rPr lang="en-US" dirty="0" smtClean="0"/>
              <a:t>features or select important features while discarding others</a:t>
            </a:r>
            <a:endParaRPr lang="en-US" dirty="0"/>
          </a:p>
        </p:txBody>
      </p:sp>
    </p:spTree>
    <p:extLst>
      <p:ext uri="{BB962C8B-B14F-4D97-AF65-F5344CB8AC3E}">
        <p14:creationId xmlns:p14="http://schemas.microsoft.com/office/powerpoint/2010/main" val="913236712"/>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Classification</a:t>
            </a:r>
            <a:endParaRPr lang="en-US" dirty="0"/>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635604" y="1270625"/>
            <a:ext cx="6496050" cy="486018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Rectangle 3"/>
          <p:cNvSpPr/>
          <p:nvPr/>
        </p:nvSpPr>
        <p:spPr>
          <a:xfrm>
            <a:off x="488622" y="2669606"/>
            <a:ext cx="2598656" cy="1569660"/>
          </a:xfrm>
          <a:prstGeom prst="rect">
            <a:avLst/>
          </a:prstGeom>
        </p:spPr>
        <p:txBody>
          <a:bodyPr wrap="square">
            <a:spAutoFit/>
          </a:bodyPr>
          <a:lstStyle/>
          <a:p>
            <a:r>
              <a:rPr lang="en-US" sz="2400" dirty="0"/>
              <a:t>We’re predicting a discrete target variable. Supervised.</a:t>
            </a:r>
          </a:p>
        </p:txBody>
      </p:sp>
    </p:spTree>
    <p:extLst>
      <p:ext uri="{BB962C8B-B14F-4D97-AF65-F5344CB8AC3E}">
        <p14:creationId xmlns:p14="http://schemas.microsoft.com/office/powerpoint/2010/main" val="2872062829"/>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Clustering: Unsupervised</a:t>
            </a:r>
            <a:endParaRPr lang="en-US" dirty="0"/>
          </a:p>
        </p:txBody>
      </p:sp>
      <p:sp>
        <p:nvSpPr>
          <p:cNvPr id="4" name="Oval 4"/>
          <p:cNvSpPr>
            <a:spLocks noChangeArrowheads="1"/>
          </p:cNvSpPr>
          <p:nvPr/>
        </p:nvSpPr>
        <p:spPr bwMode="auto">
          <a:xfrm>
            <a:off x="3663950" y="2416175"/>
            <a:ext cx="228600" cy="228600"/>
          </a:xfrm>
          <a:prstGeom prst="ellipse">
            <a:avLst/>
          </a:prstGeom>
          <a:solidFill>
            <a:schemeClr val="tx1"/>
          </a:solidFill>
          <a:ln w="9525">
            <a:solidFill>
              <a:schemeClr val="tx1"/>
            </a:solidFill>
            <a:round/>
            <a:headEnd/>
            <a:tailEnd/>
          </a:ln>
          <a:effectLst/>
        </p:spPr>
        <p:txBody>
          <a:bodyPr wrap="none" anchor="ctr"/>
          <a:lstStyle/>
          <a:p>
            <a:endParaRPr lang="en-US"/>
          </a:p>
        </p:txBody>
      </p:sp>
      <p:sp>
        <p:nvSpPr>
          <p:cNvPr id="5" name="Oval 5"/>
          <p:cNvSpPr>
            <a:spLocks noChangeArrowheads="1"/>
          </p:cNvSpPr>
          <p:nvPr/>
        </p:nvSpPr>
        <p:spPr bwMode="auto">
          <a:xfrm>
            <a:off x="3200400" y="2667000"/>
            <a:ext cx="228600" cy="228600"/>
          </a:xfrm>
          <a:prstGeom prst="ellipse">
            <a:avLst/>
          </a:prstGeom>
          <a:solidFill>
            <a:schemeClr val="tx1"/>
          </a:solidFill>
          <a:ln w="9525">
            <a:solidFill>
              <a:schemeClr val="tx1"/>
            </a:solidFill>
            <a:round/>
            <a:headEnd/>
            <a:tailEnd/>
          </a:ln>
          <a:effectLst/>
        </p:spPr>
        <p:txBody>
          <a:bodyPr wrap="none" anchor="ctr"/>
          <a:lstStyle/>
          <a:p>
            <a:pPr algn="ctr"/>
            <a:endParaRPr lang="en-US" altLang="en-US">
              <a:solidFill>
                <a:schemeClr val="tx2"/>
              </a:solidFill>
            </a:endParaRPr>
          </a:p>
        </p:txBody>
      </p:sp>
      <p:sp>
        <p:nvSpPr>
          <p:cNvPr id="6" name="Oval 6"/>
          <p:cNvSpPr>
            <a:spLocks noChangeArrowheads="1"/>
          </p:cNvSpPr>
          <p:nvPr/>
        </p:nvSpPr>
        <p:spPr bwMode="auto">
          <a:xfrm>
            <a:off x="3663950" y="3101975"/>
            <a:ext cx="228600" cy="228600"/>
          </a:xfrm>
          <a:prstGeom prst="ellipse">
            <a:avLst/>
          </a:prstGeom>
          <a:solidFill>
            <a:schemeClr val="tx1"/>
          </a:solidFill>
          <a:ln w="9525">
            <a:solidFill>
              <a:schemeClr val="tx1"/>
            </a:solidFill>
            <a:round/>
            <a:headEnd/>
            <a:tailEnd/>
          </a:ln>
          <a:effectLst/>
        </p:spPr>
        <p:txBody>
          <a:bodyPr wrap="none" anchor="ctr"/>
          <a:lstStyle/>
          <a:p>
            <a:endParaRPr lang="en-US"/>
          </a:p>
        </p:txBody>
      </p:sp>
      <p:sp>
        <p:nvSpPr>
          <p:cNvPr id="7" name="Oval 7"/>
          <p:cNvSpPr>
            <a:spLocks noChangeArrowheads="1"/>
          </p:cNvSpPr>
          <p:nvPr/>
        </p:nvSpPr>
        <p:spPr bwMode="auto">
          <a:xfrm>
            <a:off x="4273550" y="2035175"/>
            <a:ext cx="228600" cy="228600"/>
          </a:xfrm>
          <a:prstGeom prst="ellipse">
            <a:avLst/>
          </a:prstGeom>
          <a:solidFill>
            <a:schemeClr val="tx1"/>
          </a:solidFill>
          <a:ln w="9525">
            <a:solidFill>
              <a:schemeClr val="tx1"/>
            </a:solidFill>
            <a:round/>
            <a:headEnd/>
            <a:tailEnd/>
          </a:ln>
          <a:effectLst/>
        </p:spPr>
        <p:txBody>
          <a:bodyPr wrap="none" anchor="ctr"/>
          <a:lstStyle/>
          <a:p>
            <a:endParaRPr lang="en-US"/>
          </a:p>
        </p:txBody>
      </p:sp>
      <p:sp>
        <p:nvSpPr>
          <p:cNvPr id="8" name="Oval 8"/>
          <p:cNvSpPr>
            <a:spLocks noChangeArrowheads="1"/>
          </p:cNvSpPr>
          <p:nvPr/>
        </p:nvSpPr>
        <p:spPr bwMode="auto">
          <a:xfrm>
            <a:off x="3657600" y="4114800"/>
            <a:ext cx="228600" cy="228600"/>
          </a:xfrm>
          <a:prstGeom prst="ellipse">
            <a:avLst/>
          </a:prstGeom>
          <a:solidFill>
            <a:schemeClr val="tx1"/>
          </a:solidFill>
          <a:ln w="9525">
            <a:solidFill>
              <a:schemeClr val="tx1"/>
            </a:solidFill>
            <a:round/>
            <a:headEnd/>
            <a:tailEnd/>
          </a:ln>
          <a:effectLst/>
        </p:spPr>
        <p:txBody>
          <a:bodyPr wrap="none" anchor="ctr"/>
          <a:lstStyle/>
          <a:p>
            <a:endParaRPr lang="en-US"/>
          </a:p>
        </p:txBody>
      </p:sp>
      <p:sp>
        <p:nvSpPr>
          <p:cNvPr id="9" name="Oval 9"/>
          <p:cNvSpPr>
            <a:spLocks noChangeArrowheads="1"/>
          </p:cNvSpPr>
          <p:nvPr/>
        </p:nvSpPr>
        <p:spPr bwMode="auto">
          <a:xfrm>
            <a:off x="4349750" y="4549775"/>
            <a:ext cx="228600" cy="228600"/>
          </a:xfrm>
          <a:prstGeom prst="ellipse">
            <a:avLst/>
          </a:prstGeom>
          <a:solidFill>
            <a:schemeClr val="tx1"/>
          </a:solidFill>
          <a:ln w="9525">
            <a:solidFill>
              <a:schemeClr val="tx1"/>
            </a:solidFill>
            <a:round/>
            <a:headEnd/>
            <a:tailEnd/>
          </a:ln>
          <a:effectLst/>
        </p:spPr>
        <p:txBody>
          <a:bodyPr wrap="none" anchor="ctr"/>
          <a:lstStyle/>
          <a:p>
            <a:endParaRPr lang="en-US"/>
          </a:p>
        </p:txBody>
      </p:sp>
      <p:sp>
        <p:nvSpPr>
          <p:cNvPr id="12" name="Oval 12"/>
          <p:cNvSpPr>
            <a:spLocks noChangeArrowheads="1"/>
          </p:cNvSpPr>
          <p:nvPr/>
        </p:nvSpPr>
        <p:spPr bwMode="auto">
          <a:xfrm>
            <a:off x="7696200" y="2438400"/>
            <a:ext cx="228600" cy="228600"/>
          </a:xfrm>
          <a:prstGeom prst="ellipse">
            <a:avLst/>
          </a:prstGeom>
          <a:solidFill>
            <a:schemeClr val="tx2"/>
          </a:solidFill>
          <a:ln w="9525">
            <a:solidFill>
              <a:schemeClr val="tx1"/>
            </a:solidFill>
            <a:round/>
            <a:headEnd/>
            <a:tailEnd/>
          </a:ln>
          <a:effectLst/>
        </p:spPr>
        <p:txBody>
          <a:bodyPr wrap="none" anchor="ctr"/>
          <a:lstStyle/>
          <a:p>
            <a:endParaRPr lang="en-US"/>
          </a:p>
        </p:txBody>
      </p:sp>
      <p:sp>
        <p:nvSpPr>
          <p:cNvPr id="13" name="Oval 13"/>
          <p:cNvSpPr>
            <a:spLocks noChangeArrowheads="1"/>
          </p:cNvSpPr>
          <p:nvPr/>
        </p:nvSpPr>
        <p:spPr bwMode="auto">
          <a:xfrm>
            <a:off x="7162800" y="2743200"/>
            <a:ext cx="228600" cy="228600"/>
          </a:xfrm>
          <a:prstGeom prst="ellipse">
            <a:avLst/>
          </a:prstGeom>
          <a:solidFill>
            <a:schemeClr val="tx2"/>
          </a:solidFill>
          <a:ln w="9525">
            <a:solidFill>
              <a:schemeClr val="tx1"/>
            </a:solidFill>
            <a:round/>
            <a:headEnd/>
            <a:tailEnd/>
          </a:ln>
          <a:effectLst/>
        </p:spPr>
        <p:txBody>
          <a:bodyPr wrap="none" anchor="ctr"/>
          <a:lstStyle/>
          <a:p>
            <a:endParaRPr lang="en-US"/>
          </a:p>
        </p:txBody>
      </p:sp>
      <p:sp>
        <p:nvSpPr>
          <p:cNvPr id="14" name="Oval 14"/>
          <p:cNvSpPr>
            <a:spLocks noChangeArrowheads="1"/>
          </p:cNvSpPr>
          <p:nvPr/>
        </p:nvSpPr>
        <p:spPr bwMode="auto">
          <a:xfrm>
            <a:off x="7640638" y="3106738"/>
            <a:ext cx="228600" cy="228600"/>
          </a:xfrm>
          <a:prstGeom prst="ellipse">
            <a:avLst/>
          </a:prstGeom>
          <a:solidFill>
            <a:schemeClr val="tx2"/>
          </a:solidFill>
          <a:ln w="9525">
            <a:solidFill>
              <a:schemeClr val="tx1"/>
            </a:solidFill>
            <a:round/>
            <a:headEnd/>
            <a:tailEnd/>
          </a:ln>
          <a:effectLst/>
        </p:spPr>
        <p:txBody>
          <a:bodyPr wrap="none" anchor="ctr"/>
          <a:lstStyle/>
          <a:p>
            <a:endParaRPr lang="en-US"/>
          </a:p>
        </p:txBody>
      </p:sp>
      <p:sp>
        <p:nvSpPr>
          <p:cNvPr id="15" name="Oval 15"/>
          <p:cNvSpPr>
            <a:spLocks noChangeArrowheads="1"/>
          </p:cNvSpPr>
          <p:nvPr/>
        </p:nvSpPr>
        <p:spPr bwMode="auto">
          <a:xfrm>
            <a:off x="8229600" y="2057400"/>
            <a:ext cx="228600" cy="228600"/>
          </a:xfrm>
          <a:prstGeom prst="ellipse">
            <a:avLst/>
          </a:prstGeom>
          <a:solidFill>
            <a:schemeClr val="tx2"/>
          </a:solidFill>
          <a:ln w="9525">
            <a:solidFill>
              <a:schemeClr val="tx1"/>
            </a:solidFill>
            <a:round/>
            <a:headEnd/>
            <a:tailEnd/>
          </a:ln>
          <a:effectLst/>
        </p:spPr>
        <p:txBody>
          <a:bodyPr wrap="none" anchor="ctr"/>
          <a:lstStyle/>
          <a:p>
            <a:endParaRPr lang="en-US"/>
          </a:p>
        </p:txBody>
      </p:sp>
      <p:sp>
        <p:nvSpPr>
          <p:cNvPr id="16" name="Oval 16"/>
          <p:cNvSpPr>
            <a:spLocks noChangeArrowheads="1"/>
          </p:cNvSpPr>
          <p:nvPr/>
        </p:nvSpPr>
        <p:spPr bwMode="auto">
          <a:xfrm>
            <a:off x="7620000" y="4114800"/>
            <a:ext cx="228600" cy="228600"/>
          </a:xfrm>
          <a:prstGeom prst="ellipse">
            <a:avLst/>
          </a:prstGeom>
          <a:solidFill>
            <a:srgbClr val="FF0000"/>
          </a:solidFill>
          <a:ln w="9525">
            <a:solidFill>
              <a:schemeClr val="tx1"/>
            </a:solidFill>
            <a:round/>
            <a:headEnd/>
            <a:tailEnd/>
          </a:ln>
          <a:effectLst/>
        </p:spPr>
        <p:txBody>
          <a:bodyPr wrap="none" anchor="ctr"/>
          <a:lstStyle/>
          <a:p>
            <a:endParaRPr lang="en-US"/>
          </a:p>
        </p:txBody>
      </p:sp>
      <p:sp>
        <p:nvSpPr>
          <p:cNvPr id="17" name="Oval 17"/>
          <p:cNvSpPr>
            <a:spLocks noChangeArrowheads="1"/>
          </p:cNvSpPr>
          <p:nvPr/>
        </p:nvSpPr>
        <p:spPr bwMode="auto">
          <a:xfrm>
            <a:off x="8326438" y="4554538"/>
            <a:ext cx="228600" cy="228600"/>
          </a:xfrm>
          <a:prstGeom prst="ellipse">
            <a:avLst/>
          </a:prstGeom>
          <a:solidFill>
            <a:srgbClr val="FF0000"/>
          </a:solidFill>
          <a:ln w="9525">
            <a:solidFill>
              <a:schemeClr val="tx1"/>
            </a:solidFill>
            <a:round/>
            <a:headEnd/>
            <a:tailEnd/>
          </a:ln>
          <a:effectLst/>
        </p:spPr>
        <p:txBody>
          <a:bodyPr wrap="none" anchor="ctr"/>
          <a:lstStyle/>
          <a:p>
            <a:endParaRPr lang="en-US"/>
          </a:p>
        </p:txBody>
      </p:sp>
      <p:sp>
        <p:nvSpPr>
          <p:cNvPr id="20" name="Rectangle 20"/>
          <p:cNvSpPr>
            <a:spLocks noChangeArrowheads="1"/>
          </p:cNvSpPr>
          <p:nvPr/>
        </p:nvSpPr>
        <p:spPr bwMode="auto">
          <a:xfrm>
            <a:off x="2362200" y="1905000"/>
            <a:ext cx="3276600" cy="32766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1" name="Rectangle 21"/>
          <p:cNvSpPr>
            <a:spLocks noChangeArrowheads="1"/>
          </p:cNvSpPr>
          <p:nvPr/>
        </p:nvSpPr>
        <p:spPr bwMode="auto">
          <a:xfrm>
            <a:off x="6248400" y="1905000"/>
            <a:ext cx="3352800" cy="32766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4" name="Text Box 25"/>
          <p:cNvSpPr txBox="1">
            <a:spLocks noChangeArrowheads="1"/>
          </p:cNvSpPr>
          <p:nvPr/>
        </p:nvSpPr>
        <p:spPr bwMode="auto">
          <a:xfrm>
            <a:off x="6934200" y="2286001"/>
            <a:ext cx="3810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en-US"/>
              <a:t>A</a:t>
            </a:r>
          </a:p>
        </p:txBody>
      </p:sp>
      <p:sp>
        <p:nvSpPr>
          <p:cNvPr id="25" name="Text Box 26"/>
          <p:cNvSpPr txBox="1">
            <a:spLocks noChangeArrowheads="1"/>
          </p:cNvSpPr>
          <p:nvPr/>
        </p:nvSpPr>
        <p:spPr bwMode="auto">
          <a:xfrm>
            <a:off x="8073257" y="4115724"/>
            <a:ext cx="3810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en-US"/>
              <a:t>B</a:t>
            </a:r>
          </a:p>
        </p:txBody>
      </p:sp>
      <p:sp>
        <p:nvSpPr>
          <p:cNvPr id="26" name="Oval 25"/>
          <p:cNvSpPr/>
          <p:nvPr/>
        </p:nvSpPr>
        <p:spPr>
          <a:xfrm>
            <a:off x="6814728" y="1989138"/>
            <a:ext cx="2209800" cy="1508125"/>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Oval 26"/>
          <p:cNvSpPr/>
          <p:nvPr/>
        </p:nvSpPr>
        <p:spPr>
          <a:xfrm>
            <a:off x="7239000" y="3886200"/>
            <a:ext cx="1747428" cy="1188244"/>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553859516"/>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b="1" dirty="0"/>
              <a:t>Example: </a:t>
            </a:r>
            <a:r>
              <a:rPr lang="en-US" b="1" dirty="0" smtClean="0"/>
              <a:t>Cancer Prediction</a:t>
            </a:r>
            <a:endParaRPr lang="en-US" dirty="0"/>
          </a:p>
        </p:txBody>
      </p:sp>
      <p:sp>
        <p:nvSpPr>
          <p:cNvPr id="2" name="Content Placeholder 1"/>
          <p:cNvSpPr>
            <a:spLocks noGrp="1"/>
          </p:cNvSpPr>
          <p:nvPr>
            <p:ph idx="1"/>
          </p:nvPr>
        </p:nvSpPr>
        <p:spPr/>
        <p:txBody>
          <a:bodyPr>
            <a:normAutofit/>
          </a:bodyPr>
          <a:lstStyle/>
          <a:p>
            <a:pPr marL="0" indent="0">
              <a:buNone/>
            </a:pPr>
            <a:r>
              <a:rPr lang="en-US" dirty="0"/>
              <a:t>Application: automatic disease detection</a:t>
            </a:r>
          </a:p>
          <a:p>
            <a:pPr marL="0" indent="0">
              <a:buNone/>
            </a:pPr>
            <a:r>
              <a:rPr lang="en-US" dirty="0"/>
              <a:t>Importance: this is modern/future medical diagnosis</a:t>
            </a:r>
            <a:r>
              <a:rPr lang="en-US" dirty="0" smtClean="0"/>
              <a:t>.</a:t>
            </a:r>
          </a:p>
          <a:p>
            <a:r>
              <a:rPr lang="en-US" dirty="0"/>
              <a:t>Prediction goal: Based on past patients, predict</a:t>
            </a:r>
          </a:p>
          <a:p>
            <a:r>
              <a:rPr lang="en-US" dirty="0"/>
              <a:t>whether </a:t>
            </a:r>
            <a:r>
              <a:rPr lang="en-US" dirty="0" smtClean="0"/>
              <a:t>new patients have </a:t>
            </a:r>
            <a:r>
              <a:rPr lang="en-US" dirty="0"/>
              <a:t>the disease</a:t>
            </a:r>
          </a:p>
          <a:p>
            <a:r>
              <a:rPr lang="en-US" i="1" dirty="0"/>
              <a:t>Data</a:t>
            </a:r>
            <a:r>
              <a:rPr lang="en-US" dirty="0"/>
              <a:t>: Past patients with and without the disease</a:t>
            </a:r>
          </a:p>
          <a:p>
            <a:r>
              <a:rPr lang="en-US" i="1" dirty="0"/>
              <a:t>Target</a:t>
            </a:r>
            <a:r>
              <a:rPr lang="en-US" dirty="0"/>
              <a:t>: Cancer or no-cancer</a:t>
            </a:r>
          </a:p>
          <a:p>
            <a:r>
              <a:rPr lang="en-US" i="1" dirty="0"/>
              <a:t>Features</a:t>
            </a:r>
            <a:r>
              <a:rPr lang="en-US" dirty="0"/>
              <a:t>: Concentrations of various proteins in </a:t>
            </a:r>
            <a:r>
              <a:rPr lang="en-US" dirty="0" smtClean="0"/>
              <a:t>your blood</a:t>
            </a:r>
            <a:endParaRPr lang="en-US" dirty="0"/>
          </a:p>
        </p:txBody>
      </p:sp>
    </p:spTree>
    <p:extLst>
      <p:ext uri="{BB962C8B-B14F-4D97-AF65-F5344CB8AC3E}">
        <p14:creationId xmlns:p14="http://schemas.microsoft.com/office/powerpoint/2010/main" val="4044325159"/>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b="1" dirty="0"/>
              <a:t>Example: Netflix</a:t>
            </a:r>
            <a:endParaRPr lang="en-US" dirty="0"/>
          </a:p>
        </p:txBody>
      </p:sp>
      <p:sp>
        <p:nvSpPr>
          <p:cNvPr id="2" name="Content Placeholder 1"/>
          <p:cNvSpPr>
            <a:spLocks noGrp="1"/>
          </p:cNvSpPr>
          <p:nvPr>
            <p:ph idx="1"/>
          </p:nvPr>
        </p:nvSpPr>
        <p:spPr>
          <a:xfrm>
            <a:off x="2438401" y="2133601"/>
            <a:ext cx="7408333" cy="4144963"/>
          </a:xfrm>
        </p:spPr>
        <p:txBody>
          <a:bodyPr>
            <a:normAutofit/>
          </a:bodyPr>
          <a:lstStyle/>
          <a:p>
            <a:pPr marL="0" indent="0">
              <a:buNone/>
            </a:pPr>
            <a:r>
              <a:rPr lang="en-US" dirty="0"/>
              <a:t>Application: automatic product recommendation</a:t>
            </a:r>
          </a:p>
          <a:p>
            <a:pPr marL="0" indent="0">
              <a:buNone/>
            </a:pPr>
            <a:r>
              <a:rPr lang="en-US" dirty="0"/>
              <a:t>Importance: this is the modern/future shopping</a:t>
            </a:r>
            <a:r>
              <a:rPr lang="en-US" dirty="0" smtClean="0"/>
              <a:t>.</a:t>
            </a:r>
          </a:p>
          <a:p>
            <a:r>
              <a:rPr lang="en-US" dirty="0"/>
              <a:t>Prediction goal: Based on past preferences, </a:t>
            </a:r>
            <a:r>
              <a:rPr lang="en-US" dirty="0" smtClean="0"/>
              <a:t>predict which </a:t>
            </a:r>
            <a:r>
              <a:rPr lang="en-US" dirty="0"/>
              <a:t>movies you might want to watch</a:t>
            </a:r>
          </a:p>
          <a:p>
            <a:r>
              <a:rPr lang="en-US" i="1" dirty="0"/>
              <a:t>Data</a:t>
            </a:r>
            <a:r>
              <a:rPr lang="en-US" dirty="0"/>
              <a:t>: Past movies you have watched</a:t>
            </a:r>
          </a:p>
          <a:p>
            <a:r>
              <a:rPr lang="en-US" i="1" dirty="0"/>
              <a:t>Target</a:t>
            </a:r>
            <a:r>
              <a:rPr lang="en-US" dirty="0"/>
              <a:t>: Like or don’t-like</a:t>
            </a:r>
          </a:p>
          <a:p>
            <a:r>
              <a:rPr lang="en-US" i="1" dirty="0"/>
              <a:t>Features</a:t>
            </a:r>
            <a:r>
              <a:rPr lang="en-US" dirty="0"/>
              <a:t>: ?</a:t>
            </a:r>
          </a:p>
        </p:txBody>
      </p:sp>
    </p:spTree>
    <p:extLst>
      <p:ext uri="{BB962C8B-B14F-4D97-AF65-F5344CB8AC3E}">
        <p14:creationId xmlns:p14="http://schemas.microsoft.com/office/powerpoint/2010/main" val="623525765"/>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b="1" dirty="0"/>
              <a:t>Example: Call Centers</a:t>
            </a:r>
            <a:endParaRPr lang="en-US" dirty="0"/>
          </a:p>
        </p:txBody>
      </p:sp>
      <p:sp>
        <p:nvSpPr>
          <p:cNvPr id="2" name="Content Placeholder 1"/>
          <p:cNvSpPr>
            <a:spLocks noGrp="1"/>
          </p:cNvSpPr>
          <p:nvPr>
            <p:ph idx="1"/>
          </p:nvPr>
        </p:nvSpPr>
        <p:spPr/>
        <p:txBody>
          <a:bodyPr/>
          <a:lstStyle/>
          <a:p>
            <a:pPr marL="0" indent="0">
              <a:buNone/>
            </a:pPr>
            <a:r>
              <a:rPr lang="en-US" dirty="0"/>
              <a:t>Application: automatic call routing</a:t>
            </a:r>
          </a:p>
          <a:p>
            <a:pPr marL="0" indent="0">
              <a:buNone/>
            </a:pPr>
            <a:r>
              <a:rPr lang="en-US" dirty="0"/>
              <a:t>Importance: this is modern/future customer service</a:t>
            </a:r>
            <a:r>
              <a:rPr lang="en-US" dirty="0" smtClean="0"/>
              <a:t>.</a:t>
            </a:r>
          </a:p>
          <a:p>
            <a:r>
              <a:rPr lang="en-US" dirty="0"/>
              <a:t>Prediction goal: Based on your speech </a:t>
            </a:r>
            <a:r>
              <a:rPr lang="en-US" dirty="0" smtClean="0"/>
              <a:t>recording, predict </a:t>
            </a:r>
            <a:r>
              <a:rPr lang="en-US" dirty="0"/>
              <a:t>which words you said</a:t>
            </a:r>
          </a:p>
          <a:p>
            <a:r>
              <a:rPr lang="en-US" i="1" dirty="0"/>
              <a:t>Data</a:t>
            </a:r>
            <a:r>
              <a:rPr lang="en-US" dirty="0"/>
              <a:t>: Past recordings of various people</a:t>
            </a:r>
          </a:p>
          <a:p>
            <a:r>
              <a:rPr lang="en-US" i="1" dirty="0"/>
              <a:t>Target</a:t>
            </a:r>
            <a:r>
              <a:rPr lang="en-US" dirty="0"/>
              <a:t>: Which word was intended</a:t>
            </a:r>
          </a:p>
          <a:p>
            <a:r>
              <a:rPr lang="en-US" i="1" dirty="0"/>
              <a:t>Features</a:t>
            </a:r>
            <a:r>
              <a:rPr lang="en-US" dirty="0"/>
              <a:t>: ?</a:t>
            </a:r>
          </a:p>
        </p:txBody>
      </p:sp>
    </p:spTree>
    <p:extLst>
      <p:ext uri="{BB962C8B-B14F-4D97-AF65-F5344CB8AC3E}">
        <p14:creationId xmlns:p14="http://schemas.microsoft.com/office/powerpoint/2010/main" val="3202158583"/>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b="1" dirty="0"/>
              <a:t>Example: Stock Market</a:t>
            </a:r>
            <a:endParaRPr lang="en-US" dirty="0"/>
          </a:p>
        </p:txBody>
      </p:sp>
      <p:sp>
        <p:nvSpPr>
          <p:cNvPr id="2" name="Content Placeholder 1"/>
          <p:cNvSpPr>
            <a:spLocks noGrp="1"/>
          </p:cNvSpPr>
          <p:nvPr>
            <p:ph idx="1"/>
          </p:nvPr>
        </p:nvSpPr>
        <p:spPr>
          <a:xfrm>
            <a:off x="2396068" y="1905001"/>
            <a:ext cx="7408333" cy="4221163"/>
          </a:xfrm>
        </p:spPr>
        <p:txBody>
          <a:bodyPr>
            <a:normAutofit/>
          </a:bodyPr>
          <a:lstStyle/>
          <a:p>
            <a:pPr marL="0" indent="0">
              <a:buNone/>
            </a:pPr>
            <a:r>
              <a:rPr lang="en-US" dirty="0"/>
              <a:t>Application: automatic program trading</a:t>
            </a:r>
          </a:p>
          <a:p>
            <a:pPr marL="0" indent="0">
              <a:buNone/>
            </a:pPr>
            <a:r>
              <a:rPr lang="en-US" dirty="0"/>
              <a:t>Importance: this is modern/future finance</a:t>
            </a:r>
            <a:r>
              <a:rPr lang="en-US" dirty="0" smtClean="0"/>
              <a:t>.</a:t>
            </a:r>
          </a:p>
          <a:p>
            <a:pPr marL="0" indent="0">
              <a:buNone/>
            </a:pPr>
            <a:endParaRPr lang="en-US" dirty="0"/>
          </a:p>
          <a:p>
            <a:r>
              <a:rPr lang="en-US" dirty="0"/>
              <a:t>Prediction goal: Based on past patterns, predict</a:t>
            </a:r>
          </a:p>
          <a:p>
            <a:r>
              <a:rPr lang="en-US" dirty="0"/>
              <a:t>whether the stock will go up</a:t>
            </a:r>
          </a:p>
          <a:p>
            <a:r>
              <a:rPr lang="en-US" i="1" dirty="0"/>
              <a:t>Data</a:t>
            </a:r>
            <a:r>
              <a:rPr lang="en-US" dirty="0"/>
              <a:t>: Past stock prices</a:t>
            </a:r>
          </a:p>
          <a:p>
            <a:r>
              <a:rPr lang="en-US" i="1" dirty="0"/>
              <a:t>Target</a:t>
            </a:r>
            <a:r>
              <a:rPr lang="en-US" dirty="0"/>
              <a:t>: Up or down</a:t>
            </a:r>
          </a:p>
          <a:p>
            <a:r>
              <a:rPr lang="en-US" i="1" dirty="0"/>
              <a:t>Features</a:t>
            </a:r>
            <a:r>
              <a:rPr lang="en-US" dirty="0"/>
              <a:t>: ?</a:t>
            </a:r>
          </a:p>
        </p:txBody>
      </p:sp>
    </p:spTree>
    <p:extLst>
      <p:ext uri="{BB962C8B-B14F-4D97-AF65-F5344CB8AC3E}">
        <p14:creationId xmlns:p14="http://schemas.microsoft.com/office/powerpoint/2010/main" val="4115686742"/>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Grp="1" noChangeArrowheads="1"/>
          </p:cNvSpPr>
          <p:nvPr>
            <p:ph type="title"/>
          </p:nvPr>
        </p:nvSpPr>
        <p:spPr/>
        <p:txBody>
          <a:bodyPr/>
          <a:lstStyle/>
          <a:p>
            <a:r>
              <a:rPr lang="en-US" altLang="en-US"/>
              <a:t>How it all fits together</a:t>
            </a:r>
          </a:p>
        </p:txBody>
      </p:sp>
      <p:sp>
        <p:nvSpPr>
          <p:cNvPr id="38959" name="Rectangle 47"/>
          <p:cNvSpPr>
            <a:spLocks noGrp="1" noChangeArrowheads="1"/>
          </p:cNvSpPr>
          <p:nvPr>
            <p:ph idx="1"/>
          </p:nvPr>
        </p:nvSpPr>
        <p:spPr>
          <a:xfrm>
            <a:off x="1676400" y="2057400"/>
            <a:ext cx="4419600" cy="1066800"/>
          </a:xfrm>
          <a:noFill/>
          <a:ln/>
        </p:spPr>
        <p:txBody>
          <a:bodyPr vert="horz" lIns="92075" tIns="46038" rIns="92075" bIns="46038" rtlCol="0" anchor="t">
            <a:normAutofit/>
          </a:bodyPr>
          <a:lstStyle/>
          <a:p>
            <a:pPr lvl="1"/>
            <a:r>
              <a:rPr lang="en-US" altLang="en-US"/>
              <a:t>Data mining: the core of knowledge discovery process.</a:t>
            </a:r>
          </a:p>
        </p:txBody>
      </p:sp>
      <p:sp>
        <p:nvSpPr>
          <p:cNvPr id="38960" name="Line 48"/>
          <p:cNvSpPr>
            <a:spLocks noChangeShapeType="1"/>
          </p:cNvSpPr>
          <p:nvPr/>
        </p:nvSpPr>
        <p:spPr bwMode="auto">
          <a:xfrm flipV="1">
            <a:off x="2743200" y="5105400"/>
            <a:ext cx="990600" cy="609600"/>
          </a:xfrm>
          <a:prstGeom prst="line">
            <a:avLst/>
          </a:prstGeom>
          <a:noFill/>
          <a:ln w="38100">
            <a:solidFill>
              <a:schemeClr val="tx1"/>
            </a:solidFill>
            <a:round/>
            <a:headEnd type="none" w="sm" len="sm"/>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8961" name="Line 49"/>
          <p:cNvSpPr>
            <a:spLocks noChangeShapeType="1"/>
          </p:cNvSpPr>
          <p:nvPr/>
        </p:nvSpPr>
        <p:spPr bwMode="auto">
          <a:xfrm flipV="1">
            <a:off x="8305800" y="1600200"/>
            <a:ext cx="990600" cy="609600"/>
          </a:xfrm>
          <a:prstGeom prst="line">
            <a:avLst/>
          </a:prstGeom>
          <a:noFill/>
          <a:ln w="38100">
            <a:solidFill>
              <a:schemeClr val="tx1"/>
            </a:solidFill>
            <a:round/>
            <a:headEnd type="none" w="sm" len="sm"/>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8962" name="Line 50"/>
          <p:cNvSpPr>
            <a:spLocks noChangeShapeType="1"/>
          </p:cNvSpPr>
          <p:nvPr/>
        </p:nvSpPr>
        <p:spPr bwMode="auto">
          <a:xfrm flipV="1">
            <a:off x="6629400" y="2667000"/>
            <a:ext cx="990600" cy="609600"/>
          </a:xfrm>
          <a:prstGeom prst="line">
            <a:avLst/>
          </a:prstGeom>
          <a:noFill/>
          <a:ln w="38100">
            <a:solidFill>
              <a:schemeClr val="tx1"/>
            </a:solidFill>
            <a:round/>
            <a:headEnd type="none" w="sm" len="sm"/>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8963" name="Line 51"/>
          <p:cNvSpPr>
            <a:spLocks noChangeShapeType="1"/>
          </p:cNvSpPr>
          <p:nvPr/>
        </p:nvSpPr>
        <p:spPr bwMode="auto">
          <a:xfrm flipV="1">
            <a:off x="4800600" y="3733800"/>
            <a:ext cx="990600" cy="609600"/>
          </a:xfrm>
          <a:prstGeom prst="line">
            <a:avLst/>
          </a:prstGeom>
          <a:noFill/>
          <a:ln w="38100">
            <a:solidFill>
              <a:schemeClr val="tx1"/>
            </a:solidFill>
            <a:round/>
            <a:headEnd type="none" w="sm" len="sm"/>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8964" name="Oval 52"/>
          <p:cNvSpPr>
            <a:spLocks noChangeArrowheads="1"/>
          </p:cNvSpPr>
          <p:nvPr/>
        </p:nvSpPr>
        <p:spPr bwMode="auto">
          <a:xfrm>
            <a:off x="1752600" y="5562600"/>
            <a:ext cx="685800" cy="152400"/>
          </a:xfrm>
          <a:prstGeom prst="ellipse">
            <a:avLst/>
          </a:prstGeom>
          <a:solidFill>
            <a:srgbClr val="00CC66"/>
          </a:solidFill>
          <a:ln w="12700">
            <a:solidFill>
              <a:schemeClr val="tx1"/>
            </a:solidFill>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8965" name="Rectangle 53"/>
          <p:cNvSpPr>
            <a:spLocks noChangeArrowheads="1"/>
          </p:cNvSpPr>
          <p:nvPr/>
        </p:nvSpPr>
        <p:spPr bwMode="auto">
          <a:xfrm>
            <a:off x="1752600" y="5638800"/>
            <a:ext cx="685800" cy="406400"/>
          </a:xfrm>
          <a:prstGeom prst="rect">
            <a:avLst/>
          </a:prstGeom>
          <a:solidFill>
            <a:srgbClr val="00CC66"/>
          </a:solidFill>
          <a:ln w="12700">
            <a:solidFill>
              <a:schemeClr val="tx1"/>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8966" name="Oval 54"/>
          <p:cNvSpPr>
            <a:spLocks noChangeArrowheads="1"/>
          </p:cNvSpPr>
          <p:nvPr/>
        </p:nvSpPr>
        <p:spPr bwMode="auto">
          <a:xfrm>
            <a:off x="1752600" y="5943600"/>
            <a:ext cx="685800" cy="152400"/>
          </a:xfrm>
          <a:prstGeom prst="ellipse">
            <a:avLst/>
          </a:prstGeom>
          <a:solidFill>
            <a:srgbClr val="00CC66"/>
          </a:solidFill>
          <a:ln w="12700">
            <a:solidFill>
              <a:schemeClr val="tx1"/>
            </a:solidFill>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8967" name="Oval 55"/>
          <p:cNvSpPr>
            <a:spLocks noChangeArrowheads="1"/>
          </p:cNvSpPr>
          <p:nvPr/>
        </p:nvSpPr>
        <p:spPr bwMode="auto">
          <a:xfrm>
            <a:off x="2133600" y="5943600"/>
            <a:ext cx="685800" cy="152400"/>
          </a:xfrm>
          <a:prstGeom prst="ellipse">
            <a:avLst/>
          </a:prstGeom>
          <a:solidFill>
            <a:srgbClr val="00CC66"/>
          </a:solidFill>
          <a:ln w="12700">
            <a:solidFill>
              <a:schemeClr val="tx1"/>
            </a:solidFill>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8968" name="Rectangle 56"/>
          <p:cNvSpPr>
            <a:spLocks noChangeArrowheads="1"/>
          </p:cNvSpPr>
          <p:nvPr/>
        </p:nvSpPr>
        <p:spPr bwMode="auto">
          <a:xfrm>
            <a:off x="2133600" y="6019800"/>
            <a:ext cx="685800" cy="406400"/>
          </a:xfrm>
          <a:prstGeom prst="rect">
            <a:avLst/>
          </a:prstGeom>
          <a:solidFill>
            <a:srgbClr val="00CC66"/>
          </a:solidFill>
          <a:ln w="12700">
            <a:solidFill>
              <a:schemeClr val="tx1"/>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8969" name="Oval 57"/>
          <p:cNvSpPr>
            <a:spLocks noChangeArrowheads="1"/>
          </p:cNvSpPr>
          <p:nvPr/>
        </p:nvSpPr>
        <p:spPr bwMode="auto">
          <a:xfrm>
            <a:off x="2133600" y="6324600"/>
            <a:ext cx="685800" cy="152400"/>
          </a:xfrm>
          <a:prstGeom prst="ellipse">
            <a:avLst/>
          </a:prstGeom>
          <a:solidFill>
            <a:srgbClr val="00CC66"/>
          </a:solidFill>
          <a:ln w="12700">
            <a:solidFill>
              <a:schemeClr val="tx1"/>
            </a:solidFill>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8970" name="Oval 58"/>
          <p:cNvSpPr>
            <a:spLocks noChangeArrowheads="1"/>
          </p:cNvSpPr>
          <p:nvPr/>
        </p:nvSpPr>
        <p:spPr bwMode="auto">
          <a:xfrm>
            <a:off x="2819400" y="5715000"/>
            <a:ext cx="685800" cy="152400"/>
          </a:xfrm>
          <a:prstGeom prst="ellipse">
            <a:avLst/>
          </a:prstGeom>
          <a:solidFill>
            <a:srgbClr val="00CC66"/>
          </a:solidFill>
          <a:ln w="12700">
            <a:solidFill>
              <a:schemeClr val="tx1"/>
            </a:solidFill>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8971" name="Rectangle 59"/>
          <p:cNvSpPr>
            <a:spLocks noChangeArrowheads="1"/>
          </p:cNvSpPr>
          <p:nvPr/>
        </p:nvSpPr>
        <p:spPr bwMode="auto">
          <a:xfrm>
            <a:off x="2819400" y="5791200"/>
            <a:ext cx="685800" cy="406400"/>
          </a:xfrm>
          <a:prstGeom prst="rect">
            <a:avLst/>
          </a:prstGeom>
          <a:solidFill>
            <a:srgbClr val="00CC66"/>
          </a:solidFill>
          <a:ln w="12700">
            <a:solidFill>
              <a:schemeClr val="tx1"/>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8972" name="Oval 60"/>
          <p:cNvSpPr>
            <a:spLocks noChangeArrowheads="1"/>
          </p:cNvSpPr>
          <p:nvPr/>
        </p:nvSpPr>
        <p:spPr bwMode="auto">
          <a:xfrm>
            <a:off x="2819400" y="6096000"/>
            <a:ext cx="685800" cy="152400"/>
          </a:xfrm>
          <a:prstGeom prst="ellipse">
            <a:avLst/>
          </a:prstGeom>
          <a:solidFill>
            <a:srgbClr val="00CC66"/>
          </a:solidFill>
          <a:ln w="12700">
            <a:solidFill>
              <a:schemeClr val="tx1"/>
            </a:solidFill>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8973" name="Text Box 61"/>
          <p:cNvSpPr txBox="1">
            <a:spLocks noChangeArrowheads="1"/>
          </p:cNvSpPr>
          <p:nvPr/>
        </p:nvSpPr>
        <p:spPr bwMode="auto">
          <a:xfrm>
            <a:off x="1828801" y="4876801"/>
            <a:ext cx="1743075"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eaLnBrk="1" hangingPunct="1"/>
            <a:r>
              <a:rPr lang="en-US" altLang="en-US" sz="2000" b="1">
                <a:latin typeface="Times New Roman" pitchFamily="18" charset="0"/>
              </a:rPr>
              <a:t>Data Cleaning</a:t>
            </a:r>
            <a:endParaRPr lang="en-US" altLang="en-US">
              <a:latin typeface="Times New Roman" pitchFamily="18" charset="0"/>
            </a:endParaRPr>
          </a:p>
        </p:txBody>
      </p:sp>
      <p:sp>
        <p:nvSpPr>
          <p:cNvPr id="38974" name="Text Box 62"/>
          <p:cNvSpPr txBox="1">
            <a:spLocks noChangeArrowheads="1"/>
          </p:cNvSpPr>
          <p:nvPr/>
        </p:nvSpPr>
        <p:spPr bwMode="auto">
          <a:xfrm>
            <a:off x="3124200" y="5410201"/>
            <a:ext cx="1995488"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eaLnBrk="1" hangingPunct="1"/>
            <a:r>
              <a:rPr lang="en-US" altLang="en-US" sz="2000" b="1">
                <a:latin typeface="Times New Roman" pitchFamily="18" charset="0"/>
              </a:rPr>
              <a:t>Data Integration</a:t>
            </a:r>
            <a:endParaRPr lang="en-US" altLang="en-US">
              <a:latin typeface="Times New Roman" pitchFamily="18" charset="0"/>
            </a:endParaRPr>
          </a:p>
        </p:txBody>
      </p:sp>
      <p:sp>
        <p:nvSpPr>
          <p:cNvPr id="38975" name="Text Box 63"/>
          <p:cNvSpPr txBox="1">
            <a:spLocks noChangeArrowheads="1"/>
          </p:cNvSpPr>
          <p:nvPr/>
        </p:nvSpPr>
        <p:spPr bwMode="auto">
          <a:xfrm>
            <a:off x="2895600" y="6248401"/>
            <a:ext cx="144780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1" hangingPunct="1"/>
            <a:r>
              <a:rPr lang="en-US" altLang="en-US" sz="2000" b="1">
                <a:solidFill>
                  <a:schemeClr val="accent2"/>
                </a:solidFill>
                <a:latin typeface="Times New Roman" pitchFamily="18" charset="0"/>
              </a:rPr>
              <a:t>Databases</a:t>
            </a:r>
          </a:p>
        </p:txBody>
      </p:sp>
      <p:sp>
        <p:nvSpPr>
          <p:cNvPr id="38976" name="Text Box 64"/>
          <p:cNvSpPr txBox="1">
            <a:spLocks noChangeArrowheads="1"/>
          </p:cNvSpPr>
          <p:nvPr/>
        </p:nvSpPr>
        <p:spPr bwMode="auto">
          <a:xfrm>
            <a:off x="2590801" y="4114801"/>
            <a:ext cx="1997075"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1" hangingPunct="1"/>
            <a:r>
              <a:rPr lang="en-US" altLang="en-US" sz="2000" b="1">
                <a:solidFill>
                  <a:schemeClr val="accent2"/>
                </a:solidFill>
                <a:latin typeface="Times New Roman" pitchFamily="18" charset="0"/>
              </a:rPr>
              <a:t>Data Warehouse</a:t>
            </a:r>
            <a:endParaRPr lang="en-US" altLang="en-US" sz="2000" b="1">
              <a:latin typeface="Times New Roman" pitchFamily="18" charset="0"/>
            </a:endParaRPr>
          </a:p>
        </p:txBody>
      </p:sp>
      <p:sp>
        <p:nvSpPr>
          <p:cNvPr id="38977" name="Rectangle 65"/>
          <p:cNvSpPr>
            <a:spLocks noChangeArrowheads="1"/>
          </p:cNvSpPr>
          <p:nvPr/>
        </p:nvSpPr>
        <p:spPr bwMode="auto">
          <a:xfrm>
            <a:off x="3886200" y="4572000"/>
            <a:ext cx="685800" cy="685800"/>
          </a:xfrm>
          <a:prstGeom prst="rect">
            <a:avLst/>
          </a:prstGeom>
          <a:solidFill>
            <a:srgbClr val="00CC66"/>
          </a:solidFill>
          <a:ln w="12700">
            <a:miter lim="800000"/>
            <a:headEnd type="none" w="sm" len="sm"/>
            <a:tailEnd type="none" w="sm" len="sm"/>
          </a:ln>
          <a:effectLst/>
          <a:scene3d>
            <a:camera prst="legacyObliqueTopRight"/>
            <a:lightRig rig="legacyFlat3" dir="b"/>
          </a:scene3d>
          <a:sp3d extrusionH="430200" prstMaterial="legacyMatte">
            <a:bevelT w="13500" h="13500" prst="angle"/>
            <a:bevelB w="13500" h="13500" prst="angle"/>
            <a:extrusionClr>
              <a:srgbClr val="00CC66"/>
            </a:extrusionClr>
          </a:sp3d>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flatTx/>
          </a:bodyPr>
          <a:lstStyle/>
          <a:p>
            <a:endParaRPr lang="en-US"/>
          </a:p>
        </p:txBody>
      </p:sp>
      <p:sp>
        <p:nvSpPr>
          <p:cNvPr id="38978" name="Rectangle 66"/>
          <p:cNvSpPr>
            <a:spLocks noChangeArrowheads="1"/>
          </p:cNvSpPr>
          <p:nvPr/>
        </p:nvSpPr>
        <p:spPr bwMode="auto">
          <a:xfrm>
            <a:off x="5943600" y="3429000"/>
            <a:ext cx="457200" cy="457200"/>
          </a:xfrm>
          <a:prstGeom prst="rect">
            <a:avLst/>
          </a:prstGeom>
          <a:solidFill>
            <a:srgbClr val="00CC66"/>
          </a:solidFill>
          <a:ln w="12700">
            <a:miter lim="800000"/>
            <a:headEnd type="none" w="sm" len="sm"/>
            <a:tailEnd type="none" w="sm" len="sm"/>
          </a:ln>
          <a:effectLst/>
          <a:scene3d>
            <a:camera prst="legacyObliqueTopRight"/>
            <a:lightRig rig="legacyFlat3" dir="b"/>
          </a:scene3d>
          <a:sp3d extrusionH="430200" prstMaterial="legacyMatte">
            <a:bevelT w="13500" h="13500" prst="angle"/>
            <a:bevelB w="13500" h="13500" prst="angle"/>
            <a:extrusionClr>
              <a:srgbClr val="00CC66"/>
            </a:extrusionClr>
          </a:sp3d>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flatTx/>
          </a:bodyPr>
          <a:lstStyle/>
          <a:p>
            <a:endParaRPr lang="en-US"/>
          </a:p>
        </p:txBody>
      </p:sp>
      <p:sp>
        <p:nvSpPr>
          <p:cNvPr id="38979" name="Rectangle 67"/>
          <p:cNvSpPr>
            <a:spLocks noChangeArrowheads="1"/>
          </p:cNvSpPr>
          <p:nvPr/>
        </p:nvSpPr>
        <p:spPr bwMode="auto">
          <a:xfrm>
            <a:off x="8001000" y="1981200"/>
            <a:ext cx="76200" cy="609600"/>
          </a:xfrm>
          <a:prstGeom prst="rect">
            <a:avLst/>
          </a:prstGeom>
          <a:solidFill>
            <a:schemeClr val="hlink"/>
          </a:solidFill>
          <a:ln w="12700">
            <a:solidFill>
              <a:schemeClr val="tx1"/>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8980" name="Rectangle 68"/>
          <p:cNvSpPr>
            <a:spLocks noChangeArrowheads="1"/>
          </p:cNvSpPr>
          <p:nvPr/>
        </p:nvSpPr>
        <p:spPr bwMode="auto">
          <a:xfrm>
            <a:off x="8077200" y="2209800"/>
            <a:ext cx="76200" cy="381000"/>
          </a:xfrm>
          <a:prstGeom prst="rect">
            <a:avLst/>
          </a:prstGeom>
          <a:solidFill>
            <a:schemeClr val="accent2"/>
          </a:solidFill>
          <a:ln w="12700">
            <a:solidFill>
              <a:schemeClr val="tx1"/>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8981" name="Rectangle 69"/>
          <p:cNvSpPr>
            <a:spLocks noChangeArrowheads="1"/>
          </p:cNvSpPr>
          <p:nvPr/>
        </p:nvSpPr>
        <p:spPr bwMode="auto">
          <a:xfrm>
            <a:off x="7924800" y="2133600"/>
            <a:ext cx="76200" cy="457200"/>
          </a:xfrm>
          <a:prstGeom prst="rect">
            <a:avLst/>
          </a:prstGeom>
          <a:solidFill>
            <a:schemeClr val="accent1"/>
          </a:solidFill>
          <a:ln w="12700">
            <a:solidFill>
              <a:schemeClr val="tx1"/>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8982" name="Rectangle 70"/>
          <p:cNvSpPr>
            <a:spLocks noChangeArrowheads="1"/>
          </p:cNvSpPr>
          <p:nvPr/>
        </p:nvSpPr>
        <p:spPr bwMode="auto">
          <a:xfrm>
            <a:off x="8153400" y="2362200"/>
            <a:ext cx="76200" cy="228600"/>
          </a:xfrm>
          <a:prstGeom prst="rect">
            <a:avLst/>
          </a:prstGeom>
          <a:solidFill>
            <a:schemeClr val="tx1"/>
          </a:solidFill>
          <a:ln w="12700">
            <a:solidFill>
              <a:schemeClr val="tx1"/>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8983" name="Rectangle 71"/>
          <p:cNvSpPr>
            <a:spLocks noChangeArrowheads="1"/>
          </p:cNvSpPr>
          <p:nvPr/>
        </p:nvSpPr>
        <p:spPr bwMode="auto">
          <a:xfrm>
            <a:off x="7696200" y="2590800"/>
            <a:ext cx="685800" cy="76200"/>
          </a:xfrm>
          <a:prstGeom prst="rect">
            <a:avLst/>
          </a:prstGeom>
          <a:solidFill>
            <a:schemeClr val="accent1"/>
          </a:solidFill>
          <a:ln w="12700">
            <a:solidFill>
              <a:schemeClr val="tx1"/>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8984" name="Rectangle 72"/>
          <p:cNvSpPr>
            <a:spLocks noChangeArrowheads="1"/>
          </p:cNvSpPr>
          <p:nvPr/>
        </p:nvSpPr>
        <p:spPr bwMode="auto">
          <a:xfrm>
            <a:off x="7772400" y="2362200"/>
            <a:ext cx="152400" cy="228600"/>
          </a:xfrm>
          <a:prstGeom prst="rect">
            <a:avLst/>
          </a:prstGeom>
          <a:solidFill>
            <a:srgbClr val="FF99FF"/>
          </a:solidFill>
          <a:ln w="12700">
            <a:solidFill>
              <a:schemeClr val="tx1"/>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8985" name="WordArt 73"/>
          <p:cNvSpPr>
            <a:spLocks noChangeArrowheads="1" noChangeShapeType="1" noTextEdit="1"/>
          </p:cNvSpPr>
          <p:nvPr/>
        </p:nvSpPr>
        <p:spPr bwMode="auto">
          <a:xfrm>
            <a:off x="8610601" y="990601"/>
            <a:ext cx="1743075" cy="612775"/>
          </a:xfrm>
          <a:prstGeom prst="rect">
            <a:avLst/>
          </a:prstGeom>
          <a:extLst>
            <a:ext uri="{AF507438-7753-43E0-B8FC-AC1667EBCBE1}">
              <a14:hiddenEffects xmlns:a14="http://schemas.microsoft.com/office/drawing/2010/main">
                <a:effectLst/>
              </a14:hiddenEffects>
            </a:ext>
          </a:extLst>
        </p:spPr>
        <p:txBody>
          <a:bodyPr wrap="none" fromWordArt="1">
            <a:prstTxWarp prst="textCascadeUp">
              <a:avLst>
                <a:gd name="adj" fmla="val 44444"/>
              </a:avLst>
            </a:prstTxWarp>
            <a:scene3d>
              <a:camera prst="legacyPerspectiveFront">
                <a:rot lat="20519999" lon="1080000" rev="0"/>
              </a:camera>
              <a:lightRig rig="legacyHarsh2" dir="b"/>
            </a:scene3d>
            <a:sp3d extrusionH="430200" prstMaterial="legacyMatte">
              <a:extrusionClr>
                <a:srgbClr val="FF6600"/>
              </a:extrusionClr>
            </a:sp3d>
          </a:bodyPr>
          <a:lstStyle/>
          <a:p>
            <a:pPr algn="ctr"/>
            <a:r>
              <a:rPr lang="en-US" sz="2800" kern="10">
                <a:ln w="9525">
                  <a:round/>
                  <a:headEnd type="none" w="sm" len="sm"/>
                  <a:tailEnd type="none" w="sm" len="sm"/>
                </a:ln>
                <a:gradFill rotWithShape="0">
                  <a:gsLst>
                    <a:gs pos="0">
                      <a:srgbClr val="FFE701"/>
                    </a:gs>
                    <a:gs pos="100000">
                      <a:srgbClr val="FE3E02"/>
                    </a:gs>
                  </a:gsLst>
                  <a:lin ang="5400000" scaled="1"/>
                </a:gradFill>
                <a:latin typeface="Impact"/>
              </a:rPr>
              <a:t>Knowledge</a:t>
            </a:r>
          </a:p>
        </p:txBody>
      </p:sp>
      <p:sp>
        <p:nvSpPr>
          <p:cNvPr id="38986" name="Text Box 74"/>
          <p:cNvSpPr txBox="1">
            <a:spLocks noChangeArrowheads="1"/>
          </p:cNvSpPr>
          <p:nvPr/>
        </p:nvSpPr>
        <p:spPr bwMode="auto">
          <a:xfrm>
            <a:off x="4038601" y="3276601"/>
            <a:ext cx="2278063"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eaLnBrk="1" hangingPunct="1"/>
            <a:r>
              <a:rPr lang="en-US" altLang="en-US" sz="2000" b="1">
                <a:solidFill>
                  <a:schemeClr val="accent2"/>
                </a:solidFill>
                <a:latin typeface="Times New Roman" pitchFamily="18" charset="0"/>
              </a:rPr>
              <a:t>Task-relevant Data</a:t>
            </a:r>
            <a:endParaRPr lang="en-US" altLang="en-US" sz="2000" b="1">
              <a:solidFill>
                <a:srgbClr val="00CC66"/>
              </a:solidFill>
              <a:latin typeface="Times New Roman" pitchFamily="18" charset="0"/>
            </a:endParaRPr>
          </a:p>
        </p:txBody>
      </p:sp>
      <p:sp>
        <p:nvSpPr>
          <p:cNvPr id="38987" name="Text Box 75"/>
          <p:cNvSpPr txBox="1">
            <a:spLocks noChangeArrowheads="1"/>
          </p:cNvSpPr>
          <p:nvPr/>
        </p:nvSpPr>
        <p:spPr bwMode="auto">
          <a:xfrm>
            <a:off x="5165725" y="4052889"/>
            <a:ext cx="115570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eaLnBrk="1" hangingPunct="1"/>
            <a:r>
              <a:rPr lang="en-US" altLang="en-US" sz="2000" b="1">
                <a:latin typeface="Times New Roman" pitchFamily="18" charset="0"/>
              </a:rPr>
              <a:t>Selection</a:t>
            </a:r>
          </a:p>
        </p:txBody>
      </p:sp>
      <p:sp>
        <p:nvSpPr>
          <p:cNvPr id="38988" name="Text Box 76"/>
          <p:cNvSpPr txBox="1">
            <a:spLocks noChangeArrowheads="1"/>
          </p:cNvSpPr>
          <p:nvPr/>
        </p:nvSpPr>
        <p:spPr bwMode="auto">
          <a:xfrm>
            <a:off x="5791201" y="2590801"/>
            <a:ext cx="1558925"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eaLnBrk="1" hangingPunct="1"/>
            <a:r>
              <a:rPr lang="en-US" altLang="en-US" sz="2000" b="1">
                <a:solidFill>
                  <a:schemeClr val="hlink"/>
                </a:solidFill>
                <a:latin typeface="Times New Roman" pitchFamily="18" charset="0"/>
              </a:rPr>
              <a:t>Data Mining</a:t>
            </a:r>
          </a:p>
        </p:txBody>
      </p:sp>
      <p:sp>
        <p:nvSpPr>
          <p:cNvPr id="38989" name="Text Box 77"/>
          <p:cNvSpPr txBox="1">
            <a:spLocks noChangeArrowheads="1"/>
          </p:cNvSpPr>
          <p:nvPr/>
        </p:nvSpPr>
        <p:spPr bwMode="auto">
          <a:xfrm>
            <a:off x="6781800" y="1676401"/>
            <a:ext cx="2249488"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eaLnBrk="1" hangingPunct="1"/>
            <a:r>
              <a:rPr lang="en-US" altLang="en-US" sz="2000" b="1">
                <a:latin typeface="Times New Roman" pitchFamily="18" charset="0"/>
              </a:rPr>
              <a:t>Pattern Evaluation</a:t>
            </a:r>
          </a:p>
        </p:txBody>
      </p:sp>
      <p:sp>
        <p:nvSpPr>
          <p:cNvPr id="38990" name="Line 78"/>
          <p:cNvSpPr>
            <a:spLocks noChangeShapeType="1"/>
          </p:cNvSpPr>
          <p:nvPr/>
        </p:nvSpPr>
        <p:spPr bwMode="auto">
          <a:xfrm>
            <a:off x="7162800" y="3124200"/>
            <a:ext cx="0" cy="2133600"/>
          </a:xfrm>
          <a:prstGeom prst="line">
            <a:avLst/>
          </a:prstGeom>
          <a:noFill/>
          <a:ln w="38100">
            <a:solidFill>
              <a:schemeClr val="tx1"/>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8991" name="Line 79"/>
          <p:cNvSpPr>
            <a:spLocks noChangeShapeType="1"/>
          </p:cNvSpPr>
          <p:nvPr/>
        </p:nvSpPr>
        <p:spPr bwMode="auto">
          <a:xfrm>
            <a:off x="8839200" y="2057400"/>
            <a:ext cx="0" cy="3200400"/>
          </a:xfrm>
          <a:prstGeom prst="line">
            <a:avLst/>
          </a:prstGeom>
          <a:noFill/>
          <a:ln w="38100">
            <a:solidFill>
              <a:schemeClr val="tx1"/>
            </a:solidFill>
            <a:round/>
            <a:headEnd type="none" w="sm" len="sm"/>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8992" name="Line 80"/>
          <p:cNvSpPr>
            <a:spLocks noChangeShapeType="1"/>
          </p:cNvSpPr>
          <p:nvPr/>
        </p:nvSpPr>
        <p:spPr bwMode="auto">
          <a:xfrm flipH="1">
            <a:off x="5486400" y="5257800"/>
            <a:ext cx="3352800" cy="0"/>
          </a:xfrm>
          <a:prstGeom prst="line">
            <a:avLst/>
          </a:prstGeom>
          <a:noFill/>
          <a:ln w="381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8993" name="Line 81"/>
          <p:cNvSpPr>
            <a:spLocks noChangeShapeType="1"/>
          </p:cNvSpPr>
          <p:nvPr/>
        </p:nvSpPr>
        <p:spPr bwMode="auto">
          <a:xfrm flipV="1">
            <a:off x="5486400" y="4343400"/>
            <a:ext cx="0" cy="914400"/>
          </a:xfrm>
          <a:prstGeom prst="line">
            <a:avLst/>
          </a:prstGeom>
          <a:noFill/>
          <a:ln w="38100">
            <a:solidFill>
              <a:schemeClr val="tx1"/>
            </a:solidFill>
            <a:round/>
            <a:headEnd type="none" w="sm" len="sm"/>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8994" name="Line 82"/>
          <p:cNvSpPr>
            <a:spLocks noChangeShapeType="1"/>
          </p:cNvSpPr>
          <p:nvPr/>
        </p:nvSpPr>
        <p:spPr bwMode="auto">
          <a:xfrm>
            <a:off x="8839200" y="5257800"/>
            <a:ext cx="0" cy="838200"/>
          </a:xfrm>
          <a:prstGeom prst="line">
            <a:avLst/>
          </a:prstGeom>
          <a:noFill/>
          <a:ln w="38100">
            <a:solidFill>
              <a:schemeClr val="tx1"/>
            </a:solidFill>
            <a:prstDash val="sysDot"/>
            <a:round/>
            <a:headEnd type="none" w="sm" len="sm"/>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8995" name="Line 83"/>
          <p:cNvSpPr>
            <a:spLocks noChangeShapeType="1"/>
          </p:cNvSpPr>
          <p:nvPr/>
        </p:nvSpPr>
        <p:spPr bwMode="auto">
          <a:xfrm flipH="1">
            <a:off x="3810000" y="6096000"/>
            <a:ext cx="5029200" cy="0"/>
          </a:xfrm>
          <a:prstGeom prst="line">
            <a:avLst/>
          </a:prstGeom>
          <a:noFill/>
          <a:ln w="38100">
            <a:solidFill>
              <a:schemeClr val="tx1"/>
            </a:solidFill>
            <a:prstDash val="sysDot"/>
            <a:round/>
            <a:headEnd type="none" w="sm" len="sm"/>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8996" name="Line 84"/>
          <p:cNvSpPr>
            <a:spLocks noChangeShapeType="1"/>
          </p:cNvSpPr>
          <p:nvPr/>
        </p:nvSpPr>
        <p:spPr bwMode="auto">
          <a:xfrm flipH="1" flipV="1">
            <a:off x="3429000" y="5410200"/>
            <a:ext cx="381000" cy="685800"/>
          </a:xfrm>
          <a:prstGeom prst="line">
            <a:avLst/>
          </a:prstGeom>
          <a:noFill/>
          <a:ln w="38100">
            <a:solidFill>
              <a:schemeClr val="tx1"/>
            </a:solidFill>
            <a:prstDash val="sysDot"/>
            <a:round/>
            <a:headEnd type="none" w="sm" len="sm"/>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8997" name="Line 85"/>
          <p:cNvSpPr>
            <a:spLocks noChangeShapeType="1"/>
          </p:cNvSpPr>
          <p:nvPr/>
        </p:nvSpPr>
        <p:spPr bwMode="auto">
          <a:xfrm>
            <a:off x="3581400" y="5410200"/>
            <a:ext cx="1600200" cy="0"/>
          </a:xfrm>
          <a:prstGeom prst="line">
            <a:avLst/>
          </a:prstGeom>
          <a:noFill/>
          <a:ln w="28575">
            <a:solidFill>
              <a:schemeClr val="tx1"/>
            </a:solidFill>
            <a:prstDash val="dash"/>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38998" name="Line 86"/>
          <p:cNvSpPr>
            <a:spLocks noChangeShapeType="1"/>
          </p:cNvSpPr>
          <p:nvPr/>
        </p:nvSpPr>
        <p:spPr bwMode="auto">
          <a:xfrm flipV="1">
            <a:off x="5181600" y="4191000"/>
            <a:ext cx="0" cy="1219200"/>
          </a:xfrm>
          <a:prstGeom prst="line">
            <a:avLst/>
          </a:prstGeom>
          <a:noFill/>
          <a:ln w="28575">
            <a:solidFill>
              <a:schemeClr val="tx1"/>
            </a:solidFill>
            <a:prstDash val="dash"/>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Tree>
    <p:extLst>
      <p:ext uri="{BB962C8B-B14F-4D97-AF65-F5344CB8AC3E}">
        <p14:creationId xmlns:p14="http://schemas.microsoft.com/office/powerpoint/2010/main" val="379704428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2">
                <a:tint val="94000"/>
                <a:satMod val="80000"/>
                <a:lumMod val="106000"/>
              </a:schemeClr>
            </a:gs>
            <a:gs pos="100000">
              <a:schemeClr val="bg2">
                <a:shade val="80000"/>
              </a:schemeClr>
            </a:gs>
          </a:gsLst>
          <a:path path="circle">
            <a:fillToRect l="43000" r="43000" b="100000"/>
          </a:path>
        </a:grad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570173" y="3167406"/>
            <a:ext cx="9603275" cy="2039702"/>
          </a:xfrm>
        </p:spPr>
        <p:txBody>
          <a:bodyPr>
            <a:normAutofit fontScale="85000" lnSpcReduction="20000"/>
          </a:bodyPr>
          <a:lstStyle/>
          <a:p>
            <a:r>
              <a:rPr lang="en-US" dirty="0"/>
              <a:t>Redundancy: </a:t>
            </a:r>
            <a:r>
              <a:rPr lang="en-US" dirty="0" smtClean="0"/>
              <a:t>“</a:t>
            </a:r>
            <a:r>
              <a:rPr lang="en-US" dirty="0"/>
              <a:t>Student 4567 is Mary Brown, and her major is Finance” is stored more than once. </a:t>
            </a:r>
            <a:endParaRPr lang="en-US" dirty="0" smtClean="0"/>
          </a:p>
          <a:p>
            <a:r>
              <a:rPr lang="en-US" dirty="0" smtClean="0"/>
              <a:t>Inconsistency</a:t>
            </a:r>
            <a:r>
              <a:rPr lang="en-US" dirty="0"/>
              <a:t>: when the data system is huge, making changes to all redundant data is difficult if not </a:t>
            </a:r>
            <a:r>
              <a:rPr lang="en-US" dirty="0" smtClean="0"/>
              <a:t>impossible</a:t>
            </a:r>
          </a:p>
          <a:p>
            <a:r>
              <a:rPr lang="en-US" dirty="0"/>
              <a:t>Integrity: Alex Wilson received a grade </a:t>
            </a:r>
            <a:r>
              <a:rPr lang="en-US" dirty="0" smtClean="0"/>
              <a:t>B in </a:t>
            </a:r>
            <a:r>
              <a:rPr lang="en-US" dirty="0"/>
              <a:t>MKT211; however, you can’t find Alex Wilson in the student </a:t>
            </a:r>
            <a:r>
              <a:rPr lang="en-US" dirty="0" smtClean="0"/>
              <a:t>roster</a:t>
            </a:r>
          </a:p>
          <a:p>
            <a:r>
              <a:rPr lang="en-US" dirty="0" smtClean="0"/>
              <a:t>Lack of integrity leads to corrupted data</a:t>
            </a:r>
            <a:endParaRPr lang="en-US" dirty="0"/>
          </a:p>
        </p:txBody>
      </p:sp>
      <p:pic>
        <p:nvPicPr>
          <p:cNvPr id="2050" name="Picture 2" descr="Example of redundant data"/>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60231" y="139911"/>
            <a:ext cx="9753600" cy="284797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7719025"/>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b="1" dirty="0"/>
              <a:t>Growth of Machine Learning</a:t>
            </a:r>
            <a:endParaRPr lang="en-US" dirty="0"/>
          </a:p>
        </p:txBody>
      </p:sp>
      <p:sp>
        <p:nvSpPr>
          <p:cNvPr id="2" name="Content Placeholder 1"/>
          <p:cNvSpPr>
            <a:spLocks noGrp="1"/>
          </p:cNvSpPr>
          <p:nvPr>
            <p:ph idx="1"/>
          </p:nvPr>
        </p:nvSpPr>
        <p:spPr>
          <a:xfrm>
            <a:off x="1451579" y="2017336"/>
            <a:ext cx="8318955" cy="4081806"/>
          </a:xfrm>
        </p:spPr>
        <p:txBody>
          <a:bodyPr>
            <a:normAutofit fontScale="92500" lnSpcReduction="10000"/>
          </a:bodyPr>
          <a:lstStyle/>
          <a:p>
            <a:pPr marL="0" indent="0">
              <a:buNone/>
            </a:pPr>
            <a:r>
              <a:rPr lang="en-US" dirty="0"/>
              <a:t>Last 15 years:</a:t>
            </a:r>
          </a:p>
          <a:p>
            <a:r>
              <a:rPr lang="en-US" dirty="0"/>
              <a:t>Applications in industry - data mining, </a:t>
            </a:r>
            <a:r>
              <a:rPr lang="en-US" dirty="0" smtClean="0"/>
              <a:t>big data </a:t>
            </a:r>
            <a:r>
              <a:rPr lang="en-US" dirty="0" err="1" smtClean="0"/>
              <a:t>etc</a:t>
            </a:r>
            <a:endParaRPr lang="en-US" dirty="0"/>
          </a:p>
          <a:p>
            <a:r>
              <a:rPr lang="en-US" dirty="0"/>
              <a:t>Applications in science - computational biology, </a:t>
            </a:r>
            <a:r>
              <a:rPr lang="en-US" dirty="0" err="1"/>
              <a:t>etc</a:t>
            </a:r>
            <a:endParaRPr lang="en-US" dirty="0"/>
          </a:p>
          <a:p>
            <a:r>
              <a:rPr lang="en-US" dirty="0"/>
              <a:t>Fast-growing presence in AI, statistics, applied </a:t>
            </a:r>
            <a:r>
              <a:rPr lang="en-US" dirty="0" smtClean="0"/>
              <a:t>math, </a:t>
            </a:r>
            <a:r>
              <a:rPr lang="en-US" dirty="0" err="1" smtClean="0"/>
              <a:t>etc</a:t>
            </a:r>
            <a:endParaRPr lang="en-US" dirty="0"/>
          </a:p>
          <a:p>
            <a:pPr marL="0" indent="0">
              <a:buNone/>
            </a:pPr>
            <a:endParaRPr lang="en-US" dirty="0" smtClean="0"/>
          </a:p>
          <a:p>
            <a:pPr marL="0" indent="0">
              <a:buNone/>
            </a:pPr>
            <a:r>
              <a:rPr lang="en-US" dirty="0" smtClean="0"/>
              <a:t>Reasons</a:t>
            </a:r>
            <a:r>
              <a:rPr lang="en-US" dirty="0"/>
              <a:t>:</a:t>
            </a:r>
          </a:p>
          <a:p>
            <a:r>
              <a:rPr lang="en-US" dirty="0"/>
              <a:t>Data is everywhere. This phenomenon is growing.</a:t>
            </a:r>
          </a:p>
          <a:p>
            <a:r>
              <a:rPr lang="en-US" dirty="0"/>
              <a:t>Many modeling problems are more easily cast as </a:t>
            </a:r>
            <a:r>
              <a:rPr lang="en-US" dirty="0" smtClean="0"/>
              <a:t>data (learning</a:t>
            </a:r>
            <a:r>
              <a:rPr lang="en-US" dirty="0"/>
              <a:t>) problems.</a:t>
            </a:r>
          </a:p>
          <a:p>
            <a:r>
              <a:rPr lang="en-US" dirty="0"/>
              <a:t>Both widely useful and intellectually rich (</a:t>
            </a:r>
            <a:r>
              <a:rPr lang="en-US" dirty="0" smtClean="0"/>
              <a:t>both mathematics </a:t>
            </a:r>
            <a:r>
              <a:rPr lang="en-US" dirty="0"/>
              <a:t>and algorithms).</a:t>
            </a:r>
          </a:p>
        </p:txBody>
      </p:sp>
    </p:spTree>
    <p:extLst>
      <p:ext uri="{BB962C8B-B14F-4D97-AF65-F5344CB8AC3E}">
        <p14:creationId xmlns:p14="http://schemas.microsoft.com/office/powerpoint/2010/main" val="60368481"/>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2" name="Rectangle 4"/>
          <p:cNvSpPr>
            <a:spLocks noChangeArrowheads="1"/>
          </p:cNvSpPr>
          <p:nvPr/>
        </p:nvSpPr>
        <p:spPr bwMode="auto">
          <a:xfrm>
            <a:off x="1357460" y="142973"/>
            <a:ext cx="8624740" cy="977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7" tIns="44450" rIns="90487" bIns="44450"/>
          <a:lstStyle>
            <a:lvl1pPr>
              <a:defRPr sz="3800">
                <a:solidFill>
                  <a:schemeClr val="tx2"/>
                </a:solidFill>
                <a:latin typeface="Verdana" pitchFamily="34" charset="0"/>
              </a:defRPr>
            </a:lvl1pPr>
            <a:lvl2pPr>
              <a:defRPr sz="3800">
                <a:solidFill>
                  <a:schemeClr val="tx2"/>
                </a:solidFill>
                <a:latin typeface="Verdana" pitchFamily="34" charset="0"/>
              </a:defRPr>
            </a:lvl2pPr>
            <a:lvl3pPr>
              <a:defRPr sz="3800">
                <a:solidFill>
                  <a:schemeClr val="tx2"/>
                </a:solidFill>
                <a:latin typeface="Verdana" pitchFamily="34" charset="0"/>
              </a:defRPr>
            </a:lvl3pPr>
            <a:lvl4pPr>
              <a:defRPr sz="3800">
                <a:solidFill>
                  <a:schemeClr val="tx2"/>
                </a:solidFill>
                <a:latin typeface="Verdana" pitchFamily="34" charset="0"/>
              </a:defRPr>
            </a:lvl4pPr>
            <a:lvl5pPr>
              <a:defRPr sz="3800">
                <a:solidFill>
                  <a:schemeClr val="tx2"/>
                </a:solidFill>
                <a:latin typeface="Verdana" pitchFamily="34" charset="0"/>
              </a:defRPr>
            </a:lvl5pPr>
            <a:lvl6pPr marL="457200" fontAlgn="base">
              <a:spcBef>
                <a:spcPct val="0"/>
              </a:spcBef>
              <a:spcAft>
                <a:spcPct val="0"/>
              </a:spcAft>
              <a:defRPr sz="3800">
                <a:solidFill>
                  <a:schemeClr val="tx2"/>
                </a:solidFill>
                <a:latin typeface="Verdana" pitchFamily="34" charset="0"/>
              </a:defRPr>
            </a:lvl6pPr>
            <a:lvl7pPr marL="914400" fontAlgn="base">
              <a:spcBef>
                <a:spcPct val="0"/>
              </a:spcBef>
              <a:spcAft>
                <a:spcPct val="0"/>
              </a:spcAft>
              <a:defRPr sz="3800">
                <a:solidFill>
                  <a:schemeClr val="tx2"/>
                </a:solidFill>
                <a:latin typeface="Verdana" pitchFamily="34" charset="0"/>
              </a:defRPr>
            </a:lvl7pPr>
            <a:lvl8pPr marL="1371600" fontAlgn="base">
              <a:spcBef>
                <a:spcPct val="0"/>
              </a:spcBef>
              <a:spcAft>
                <a:spcPct val="0"/>
              </a:spcAft>
              <a:defRPr sz="3800">
                <a:solidFill>
                  <a:schemeClr val="tx2"/>
                </a:solidFill>
                <a:latin typeface="Verdana" pitchFamily="34" charset="0"/>
              </a:defRPr>
            </a:lvl8pPr>
            <a:lvl9pPr marL="1828800" fontAlgn="base">
              <a:spcBef>
                <a:spcPct val="0"/>
              </a:spcBef>
              <a:spcAft>
                <a:spcPct val="0"/>
              </a:spcAft>
              <a:defRPr sz="3800">
                <a:solidFill>
                  <a:schemeClr val="tx2"/>
                </a:solidFill>
                <a:latin typeface="Verdana" pitchFamily="34" charset="0"/>
              </a:defRPr>
            </a:lvl9pPr>
          </a:lstStyle>
          <a:p>
            <a:pPr eaLnBrk="1" hangingPunct="1"/>
            <a:r>
              <a:rPr lang="en-US" altLang="en-US" dirty="0"/>
              <a:t>Data </a:t>
            </a:r>
            <a:r>
              <a:rPr lang="en-US" altLang="en-US" dirty="0" smtClean="0"/>
              <a:t>mining and </a:t>
            </a:r>
            <a:r>
              <a:rPr lang="en-US" altLang="en-US" dirty="0"/>
              <a:t>ethics </a:t>
            </a:r>
          </a:p>
        </p:txBody>
      </p:sp>
      <p:sp>
        <p:nvSpPr>
          <p:cNvPr id="73733" name="Rectangle 5"/>
          <p:cNvSpPr>
            <a:spLocks noChangeArrowheads="1"/>
          </p:cNvSpPr>
          <p:nvPr/>
        </p:nvSpPr>
        <p:spPr bwMode="auto">
          <a:xfrm>
            <a:off x="1029093" y="1540497"/>
            <a:ext cx="7620000" cy="426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7" tIns="44450" rIns="90487" bIns="44450"/>
          <a:lstStyle>
            <a:lvl1pPr marL="469900" indent="-469900">
              <a:spcBef>
                <a:spcPct val="20000"/>
              </a:spcBef>
              <a:buClr>
                <a:schemeClr val="accent2"/>
              </a:buClr>
              <a:buFont typeface="Wingdings" pitchFamily="2" charset="2"/>
              <a:buChar char="o"/>
              <a:defRPr sz="3000">
                <a:solidFill>
                  <a:schemeClr val="tx1"/>
                </a:solidFill>
                <a:latin typeface="Verdana" pitchFamily="34" charset="0"/>
              </a:defRPr>
            </a:lvl1pPr>
            <a:lvl2pPr marL="908050" indent="-436563">
              <a:spcBef>
                <a:spcPct val="20000"/>
              </a:spcBef>
              <a:buClr>
                <a:schemeClr val="accent2"/>
              </a:buClr>
              <a:buFont typeface="Wingdings" pitchFamily="2" charset="2"/>
              <a:buChar char="n"/>
              <a:defRPr sz="2600">
                <a:solidFill>
                  <a:schemeClr val="tx1"/>
                </a:solidFill>
                <a:latin typeface="Verdana" pitchFamily="34" charset="0"/>
              </a:defRPr>
            </a:lvl2pPr>
            <a:lvl3pPr marL="1304925" indent="-395288">
              <a:spcBef>
                <a:spcPct val="20000"/>
              </a:spcBef>
              <a:buClr>
                <a:schemeClr val="accent2"/>
              </a:buClr>
              <a:buFont typeface="Wingdings" pitchFamily="2" charset="2"/>
              <a:buChar char="o"/>
              <a:defRPr sz="2300">
                <a:solidFill>
                  <a:schemeClr val="tx1"/>
                </a:solidFill>
                <a:latin typeface="Verdana" pitchFamily="34" charset="0"/>
              </a:defRPr>
            </a:lvl3pPr>
            <a:lvl4pPr marL="1693863" indent="-387350">
              <a:spcBef>
                <a:spcPct val="20000"/>
              </a:spcBef>
              <a:buClr>
                <a:schemeClr val="accent2"/>
              </a:buClr>
              <a:buFont typeface="Wingdings" pitchFamily="2" charset="2"/>
              <a:buChar char="n"/>
              <a:defRPr sz="2000">
                <a:solidFill>
                  <a:schemeClr val="tx1"/>
                </a:solidFill>
                <a:latin typeface="Verdana" pitchFamily="34" charset="0"/>
              </a:defRPr>
            </a:lvl4pPr>
            <a:lvl5pPr marL="2093913" indent="-398463">
              <a:spcBef>
                <a:spcPct val="25000"/>
              </a:spcBef>
              <a:buClr>
                <a:schemeClr val="accent2"/>
              </a:buClr>
              <a:buFont typeface="Wingdings" pitchFamily="2" charset="2"/>
              <a:buChar char="§"/>
              <a:defRPr sz="2000">
                <a:solidFill>
                  <a:schemeClr val="tx1"/>
                </a:solidFill>
                <a:latin typeface="Verdana" pitchFamily="34" charset="0"/>
              </a:defRPr>
            </a:lvl5pPr>
            <a:lvl6pPr marL="2551113" indent="-398463" fontAlgn="base">
              <a:spcBef>
                <a:spcPct val="25000"/>
              </a:spcBef>
              <a:spcAft>
                <a:spcPct val="0"/>
              </a:spcAft>
              <a:buClr>
                <a:schemeClr val="accent2"/>
              </a:buClr>
              <a:buFont typeface="Wingdings" pitchFamily="2" charset="2"/>
              <a:buChar char="§"/>
              <a:defRPr sz="2000">
                <a:solidFill>
                  <a:schemeClr val="tx1"/>
                </a:solidFill>
                <a:latin typeface="Verdana" pitchFamily="34" charset="0"/>
              </a:defRPr>
            </a:lvl6pPr>
            <a:lvl7pPr marL="3008313" indent="-398463" fontAlgn="base">
              <a:spcBef>
                <a:spcPct val="25000"/>
              </a:spcBef>
              <a:spcAft>
                <a:spcPct val="0"/>
              </a:spcAft>
              <a:buClr>
                <a:schemeClr val="accent2"/>
              </a:buClr>
              <a:buFont typeface="Wingdings" pitchFamily="2" charset="2"/>
              <a:buChar char="§"/>
              <a:defRPr sz="2000">
                <a:solidFill>
                  <a:schemeClr val="tx1"/>
                </a:solidFill>
                <a:latin typeface="Verdana" pitchFamily="34" charset="0"/>
              </a:defRPr>
            </a:lvl7pPr>
            <a:lvl8pPr marL="3465513" indent="-398463" fontAlgn="base">
              <a:spcBef>
                <a:spcPct val="25000"/>
              </a:spcBef>
              <a:spcAft>
                <a:spcPct val="0"/>
              </a:spcAft>
              <a:buClr>
                <a:schemeClr val="accent2"/>
              </a:buClr>
              <a:buFont typeface="Wingdings" pitchFamily="2" charset="2"/>
              <a:buChar char="§"/>
              <a:defRPr sz="2000">
                <a:solidFill>
                  <a:schemeClr val="tx1"/>
                </a:solidFill>
                <a:latin typeface="Verdana" pitchFamily="34" charset="0"/>
              </a:defRPr>
            </a:lvl8pPr>
            <a:lvl9pPr marL="3922713" indent="-398463" fontAlgn="base">
              <a:spcBef>
                <a:spcPct val="25000"/>
              </a:spcBef>
              <a:spcAft>
                <a:spcPct val="0"/>
              </a:spcAft>
              <a:buClr>
                <a:schemeClr val="accent2"/>
              </a:buClr>
              <a:buFont typeface="Wingdings" pitchFamily="2" charset="2"/>
              <a:buChar char="§"/>
              <a:defRPr sz="2000">
                <a:solidFill>
                  <a:schemeClr val="tx1"/>
                </a:solidFill>
                <a:latin typeface="Verdana" pitchFamily="34" charset="0"/>
              </a:defRPr>
            </a:lvl9pPr>
          </a:lstStyle>
          <a:p>
            <a:pPr eaLnBrk="1" hangingPunct="1"/>
            <a:r>
              <a:rPr lang="en-US" altLang="en-US" sz="2200" dirty="0"/>
              <a:t>Ethical issues arise in</a:t>
            </a:r>
            <a:br>
              <a:rPr lang="en-US" altLang="en-US" sz="2200" dirty="0"/>
            </a:br>
            <a:r>
              <a:rPr lang="en-US" altLang="en-US" sz="2200" dirty="0"/>
              <a:t>practical applications</a:t>
            </a:r>
          </a:p>
          <a:p>
            <a:pPr eaLnBrk="1" hangingPunct="1"/>
            <a:r>
              <a:rPr lang="en-US" altLang="en-US" sz="2200" dirty="0"/>
              <a:t>Data mining </a:t>
            </a:r>
            <a:r>
              <a:rPr lang="en-US" altLang="en-US" sz="2200" dirty="0"/>
              <a:t>is often </a:t>
            </a:r>
            <a:r>
              <a:rPr lang="en-US" altLang="en-US" sz="2200" dirty="0"/>
              <a:t>used to discriminate</a:t>
            </a:r>
          </a:p>
          <a:p>
            <a:pPr lvl="1" eaLnBrk="1" hangingPunct="1"/>
            <a:r>
              <a:rPr lang="en-US" altLang="en-US" sz="2200" dirty="0"/>
              <a:t>E.g. loan </a:t>
            </a:r>
            <a:r>
              <a:rPr lang="en-US" altLang="en-US" sz="2200" dirty="0"/>
              <a:t>applications or job applications: </a:t>
            </a:r>
            <a:r>
              <a:rPr lang="en-US" altLang="en-US" sz="2200" dirty="0"/>
              <a:t>using some information (e.g. sex, religion, race) is unethical</a:t>
            </a:r>
          </a:p>
          <a:p>
            <a:pPr eaLnBrk="1" hangingPunct="1"/>
            <a:r>
              <a:rPr lang="en-US" altLang="en-US" sz="2200" dirty="0"/>
              <a:t>Ethical situation depends on application</a:t>
            </a:r>
          </a:p>
          <a:p>
            <a:pPr lvl="1" eaLnBrk="1" hangingPunct="1"/>
            <a:r>
              <a:rPr lang="en-US" altLang="en-US" sz="2200" dirty="0"/>
              <a:t>E.g. same information </a:t>
            </a:r>
            <a:r>
              <a:rPr lang="en-US" altLang="en-US" sz="2200" dirty="0"/>
              <a:t>can be allowed in </a:t>
            </a:r>
            <a:r>
              <a:rPr lang="en-US" altLang="en-US" sz="2200" dirty="0"/>
              <a:t>medical application</a:t>
            </a:r>
          </a:p>
          <a:p>
            <a:pPr eaLnBrk="1" hangingPunct="1"/>
            <a:r>
              <a:rPr lang="en-US" altLang="en-US" sz="2200" dirty="0"/>
              <a:t>Attributes may contain problematic information</a:t>
            </a:r>
          </a:p>
          <a:p>
            <a:pPr lvl="1" eaLnBrk="1" hangingPunct="1"/>
            <a:r>
              <a:rPr lang="en-US" altLang="en-US" sz="2200" dirty="0"/>
              <a:t>E.g. area code may correlate with race</a:t>
            </a:r>
          </a:p>
        </p:txBody>
      </p:sp>
      <p:pic>
        <p:nvPicPr>
          <p:cNvPr id="73734" name="Picture 6" descr="Scales-of-Justice-03">
            <a:hlinkClick r:id="rId3"/>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878764" y="0"/>
            <a:ext cx="2789237" cy="20002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70160250"/>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6" name="Rectangle 4"/>
          <p:cNvSpPr>
            <a:spLocks noChangeArrowheads="1"/>
          </p:cNvSpPr>
          <p:nvPr/>
        </p:nvSpPr>
        <p:spPr bwMode="auto">
          <a:xfrm>
            <a:off x="1676400" y="317500"/>
            <a:ext cx="7543800" cy="977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7" tIns="44450" rIns="90487" bIns="44450"/>
          <a:lstStyle>
            <a:lvl1pPr>
              <a:defRPr sz="3800">
                <a:solidFill>
                  <a:schemeClr val="tx2"/>
                </a:solidFill>
                <a:latin typeface="Verdana" pitchFamily="34" charset="0"/>
              </a:defRPr>
            </a:lvl1pPr>
            <a:lvl2pPr>
              <a:defRPr sz="3800">
                <a:solidFill>
                  <a:schemeClr val="tx2"/>
                </a:solidFill>
                <a:latin typeface="Verdana" pitchFamily="34" charset="0"/>
              </a:defRPr>
            </a:lvl2pPr>
            <a:lvl3pPr>
              <a:defRPr sz="3800">
                <a:solidFill>
                  <a:schemeClr val="tx2"/>
                </a:solidFill>
                <a:latin typeface="Verdana" pitchFamily="34" charset="0"/>
              </a:defRPr>
            </a:lvl3pPr>
            <a:lvl4pPr>
              <a:defRPr sz="3800">
                <a:solidFill>
                  <a:schemeClr val="tx2"/>
                </a:solidFill>
                <a:latin typeface="Verdana" pitchFamily="34" charset="0"/>
              </a:defRPr>
            </a:lvl4pPr>
            <a:lvl5pPr>
              <a:defRPr sz="3800">
                <a:solidFill>
                  <a:schemeClr val="tx2"/>
                </a:solidFill>
                <a:latin typeface="Verdana" pitchFamily="34" charset="0"/>
              </a:defRPr>
            </a:lvl5pPr>
            <a:lvl6pPr marL="457200" fontAlgn="base">
              <a:spcBef>
                <a:spcPct val="0"/>
              </a:spcBef>
              <a:spcAft>
                <a:spcPct val="0"/>
              </a:spcAft>
              <a:defRPr sz="3800">
                <a:solidFill>
                  <a:schemeClr val="tx2"/>
                </a:solidFill>
                <a:latin typeface="Verdana" pitchFamily="34" charset="0"/>
              </a:defRPr>
            </a:lvl6pPr>
            <a:lvl7pPr marL="914400" fontAlgn="base">
              <a:spcBef>
                <a:spcPct val="0"/>
              </a:spcBef>
              <a:spcAft>
                <a:spcPct val="0"/>
              </a:spcAft>
              <a:defRPr sz="3800">
                <a:solidFill>
                  <a:schemeClr val="tx2"/>
                </a:solidFill>
                <a:latin typeface="Verdana" pitchFamily="34" charset="0"/>
              </a:defRPr>
            </a:lvl7pPr>
            <a:lvl8pPr marL="1371600" fontAlgn="base">
              <a:spcBef>
                <a:spcPct val="0"/>
              </a:spcBef>
              <a:spcAft>
                <a:spcPct val="0"/>
              </a:spcAft>
              <a:defRPr sz="3800">
                <a:solidFill>
                  <a:schemeClr val="tx2"/>
                </a:solidFill>
                <a:latin typeface="Verdana" pitchFamily="34" charset="0"/>
              </a:defRPr>
            </a:lvl8pPr>
            <a:lvl9pPr marL="1828800" fontAlgn="base">
              <a:spcBef>
                <a:spcPct val="0"/>
              </a:spcBef>
              <a:spcAft>
                <a:spcPct val="0"/>
              </a:spcAft>
              <a:defRPr sz="3800">
                <a:solidFill>
                  <a:schemeClr val="tx2"/>
                </a:solidFill>
                <a:latin typeface="Verdana" pitchFamily="34" charset="0"/>
              </a:defRPr>
            </a:lvl9pPr>
          </a:lstStyle>
          <a:p>
            <a:pPr eaLnBrk="1" hangingPunct="1"/>
            <a:r>
              <a:rPr lang="en-US" altLang="en-US" dirty="0"/>
              <a:t>Data mining and ethics </a:t>
            </a:r>
          </a:p>
        </p:txBody>
      </p:sp>
      <p:sp>
        <p:nvSpPr>
          <p:cNvPr id="74757" name="Rectangle 5"/>
          <p:cNvSpPr>
            <a:spLocks noChangeArrowheads="1"/>
          </p:cNvSpPr>
          <p:nvPr/>
        </p:nvSpPr>
        <p:spPr bwMode="auto">
          <a:xfrm>
            <a:off x="1263192" y="1752600"/>
            <a:ext cx="8642808"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7" tIns="44450" rIns="90487" bIns="44450"/>
          <a:lstStyle>
            <a:lvl1pPr marL="469900" indent="-469900">
              <a:spcBef>
                <a:spcPct val="20000"/>
              </a:spcBef>
              <a:buClr>
                <a:schemeClr val="accent2"/>
              </a:buClr>
              <a:buFont typeface="Wingdings" pitchFamily="2" charset="2"/>
              <a:buChar char="o"/>
              <a:defRPr sz="3000">
                <a:solidFill>
                  <a:schemeClr val="tx1"/>
                </a:solidFill>
                <a:latin typeface="Verdana" pitchFamily="34" charset="0"/>
              </a:defRPr>
            </a:lvl1pPr>
            <a:lvl2pPr marL="908050" indent="-436563">
              <a:spcBef>
                <a:spcPct val="20000"/>
              </a:spcBef>
              <a:buClr>
                <a:schemeClr val="accent2"/>
              </a:buClr>
              <a:buFont typeface="Wingdings" pitchFamily="2" charset="2"/>
              <a:buChar char="n"/>
              <a:defRPr sz="2600">
                <a:solidFill>
                  <a:schemeClr val="tx1"/>
                </a:solidFill>
                <a:latin typeface="Verdana" pitchFamily="34" charset="0"/>
              </a:defRPr>
            </a:lvl2pPr>
            <a:lvl3pPr marL="1304925" indent="-395288">
              <a:spcBef>
                <a:spcPct val="20000"/>
              </a:spcBef>
              <a:buClr>
                <a:schemeClr val="accent2"/>
              </a:buClr>
              <a:buFont typeface="Wingdings" pitchFamily="2" charset="2"/>
              <a:buChar char="o"/>
              <a:defRPr sz="2300">
                <a:solidFill>
                  <a:schemeClr val="tx1"/>
                </a:solidFill>
                <a:latin typeface="Verdana" pitchFamily="34" charset="0"/>
              </a:defRPr>
            </a:lvl3pPr>
            <a:lvl4pPr marL="1693863" indent="-387350">
              <a:spcBef>
                <a:spcPct val="20000"/>
              </a:spcBef>
              <a:buClr>
                <a:schemeClr val="accent2"/>
              </a:buClr>
              <a:buFont typeface="Wingdings" pitchFamily="2" charset="2"/>
              <a:buChar char="n"/>
              <a:defRPr sz="2000">
                <a:solidFill>
                  <a:schemeClr val="tx1"/>
                </a:solidFill>
                <a:latin typeface="Verdana" pitchFamily="34" charset="0"/>
              </a:defRPr>
            </a:lvl4pPr>
            <a:lvl5pPr marL="2093913" indent="-398463">
              <a:spcBef>
                <a:spcPct val="25000"/>
              </a:spcBef>
              <a:buClr>
                <a:schemeClr val="accent2"/>
              </a:buClr>
              <a:buFont typeface="Wingdings" pitchFamily="2" charset="2"/>
              <a:buChar char="§"/>
              <a:defRPr sz="2000">
                <a:solidFill>
                  <a:schemeClr val="tx1"/>
                </a:solidFill>
                <a:latin typeface="Verdana" pitchFamily="34" charset="0"/>
              </a:defRPr>
            </a:lvl5pPr>
            <a:lvl6pPr marL="2551113" indent="-398463" fontAlgn="base">
              <a:spcBef>
                <a:spcPct val="25000"/>
              </a:spcBef>
              <a:spcAft>
                <a:spcPct val="0"/>
              </a:spcAft>
              <a:buClr>
                <a:schemeClr val="accent2"/>
              </a:buClr>
              <a:buFont typeface="Wingdings" pitchFamily="2" charset="2"/>
              <a:buChar char="§"/>
              <a:defRPr sz="2000">
                <a:solidFill>
                  <a:schemeClr val="tx1"/>
                </a:solidFill>
                <a:latin typeface="Verdana" pitchFamily="34" charset="0"/>
              </a:defRPr>
            </a:lvl6pPr>
            <a:lvl7pPr marL="3008313" indent="-398463" fontAlgn="base">
              <a:spcBef>
                <a:spcPct val="25000"/>
              </a:spcBef>
              <a:spcAft>
                <a:spcPct val="0"/>
              </a:spcAft>
              <a:buClr>
                <a:schemeClr val="accent2"/>
              </a:buClr>
              <a:buFont typeface="Wingdings" pitchFamily="2" charset="2"/>
              <a:buChar char="§"/>
              <a:defRPr sz="2000">
                <a:solidFill>
                  <a:schemeClr val="tx1"/>
                </a:solidFill>
                <a:latin typeface="Verdana" pitchFamily="34" charset="0"/>
              </a:defRPr>
            </a:lvl7pPr>
            <a:lvl8pPr marL="3465513" indent="-398463" fontAlgn="base">
              <a:spcBef>
                <a:spcPct val="25000"/>
              </a:spcBef>
              <a:spcAft>
                <a:spcPct val="0"/>
              </a:spcAft>
              <a:buClr>
                <a:schemeClr val="accent2"/>
              </a:buClr>
              <a:buFont typeface="Wingdings" pitchFamily="2" charset="2"/>
              <a:buChar char="§"/>
              <a:defRPr sz="2000">
                <a:solidFill>
                  <a:schemeClr val="tx1"/>
                </a:solidFill>
                <a:latin typeface="Verdana" pitchFamily="34" charset="0"/>
              </a:defRPr>
            </a:lvl8pPr>
            <a:lvl9pPr marL="3922713" indent="-398463" fontAlgn="base">
              <a:spcBef>
                <a:spcPct val="25000"/>
              </a:spcBef>
              <a:spcAft>
                <a:spcPct val="0"/>
              </a:spcAft>
              <a:buClr>
                <a:schemeClr val="accent2"/>
              </a:buClr>
              <a:buFont typeface="Wingdings" pitchFamily="2" charset="2"/>
              <a:buChar char="§"/>
              <a:defRPr sz="2000">
                <a:solidFill>
                  <a:schemeClr val="tx1"/>
                </a:solidFill>
                <a:latin typeface="Verdana" pitchFamily="34" charset="0"/>
              </a:defRPr>
            </a:lvl9pPr>
          </a:lstStyle>
          <a:p>
            <a:pPr eaLnBrk="1" hangingPunct="1"/>
            <a:r>
              <a:rPr lang="en-US" altLang="en-US" sz="2600" dirty="0"/>
              <a:t>Important questions:</a:t>
            </a:r>
          </a:p>
          <a:p>
            <a:pPr lvl="1" eaLnBrk="1" hangingPunct="1"/>
            <a:r>
              <a:rPr lang="en-US" altLang="en-US" sz="2200" dirty="0"/>
              <a:t>Who is permitted access to the data?</a:t>
            </a:r>
          </a:p>
          <a:p>
            <a:pPr lvl="1" eaLnBrk="1" hangingPunct="1"/>
            <a:r>
              <a:rPr lang="en-US" altLang="en-US" sz="2200" dirty="0"/>
              <a:t>For what purpose was the data collected?</a:t>
            </a:r>
          </a:p>
          <a:p>
            <a:pPr lvl="1" eaLnBrk="1" hangingPunct="1"/>
            <a:r>
              <a:rPr lang="en-US" altLang="en-US" sz="2200" dirty="0"/>
              <a:t>What kind of conclusions can be legitimately drawn from it?</a:t>
            </a:r>
          </a:p>
          <a:p>
            <a:pPr eaLnBrk="1" hangingPunct="1"/>
            <a:r>
              <a:rPr lang="en-US" altLang="en-US" sz="2600" dirty="0"/>
              <a:t>Caveats must be attached to results</a:t>
            </a:r>
          </a:p>
          <a:p>
            <a:pPr eaLnBrk="1" hangingPunct="1"/>
            <a:r>
              <a:rPr lang="en-US" altLang="en-US" sz="2600" dirty="0"/>
              <a:t>Purely statistical arguments are never sufficient!</a:t>
            </a:r>
          </a:p>
          <a:p>
            <a:pPr eaLnBrk="1" hangingPunct="1"/>
            <a:r>
              <a:rPr lang="en-US" altLang="en-US" sz="2600" dirty="0"/>
              <a:t>Are resources put to good use?</a:t>
            </a:r>
          </a:p>
        </p:txBody>
      </p:sp>
      <p:pic>
        <p:nvPicPr>
          <p:cNvPr id="4" name="Picture 6" descr="Scales-of-Justice-03">
            <a:hlinkClick r:id="rId3"/>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077201" y="533400"/>
            <a:ext cx="2789237" cy="20002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97466293"/>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dirty="0"/>
              <a:t>Top IT job </a:t>
            </a:r>
            <a:r>
              <a:rPr lang="en-US" b="1" dirty="0" smtClean="0"/>
              <a:t>skills</a:t>
            </a:r>
            <a:endParaRPr lang="en-US" dirty="0"/>
          </a:p>
        </p:txBody>
      </p:sp>
      <p:sp>
        <p:nvSpPr>
          <p:cNvPr id="3" name="Content Placeholder 2"/>
          <p:cNvSpPr>
            <a:spLocks noGrp="1"/>
          </p:cNvSpPr>
          <p:nvPr>
            <p:ph idx="1"/>
          </p:nvPr>
        </p:nvSpPr>
        <p:spPr/>
        <p:txBody>
          <a:bodyPr>
            <a:normAutofit fontScale="85000" lnSpcReduction="20000"/>
          </a:bodyPr>
          <a:lstStyle/>
          <a:p>
            <a:r>
              <a:rPr lang="en-US" dirty="0" smtClean="0"/>
              <a:t>Big Data</a:t>
            </a:r>
          </a:p>
          <a:p>
            <a:r>
              <a:rPr lang="en-US" dirty="0" smtClean="0"/>
              <a:t>Mobile Computing</a:t>
            </a:r>
          </a:p>
          <a:p>
            <a:r>
              <a:rPr lang="en-US" dirty="0" smtClean="0"/>
              <a:t>Cloud Computing</a:t>
            </a:r>
          </a:p>
          <a:p>
            <a:r>
              <a:rPr lang="en-US" dirty="0" smtClean="0"/>
              <a:t>IT Security</a:t>
            </a:r>
          </a:p>
          <a:p>
            <a:endParaRPr lang="en-US" dirty="0"/>
          </a:p>
          <a:p>
            <a:pPr marL="0" indent="0">
              <a:buNone/>
            </a:pPr>
            <a:r>
              <a:rPr lang="en-US" dirty="0" smtClean="0"/>
              <a:t>Big Data Jobs in Dice, Indeed etc…</a:t>
            </a:r>
          </a:p>
          <a:p>
            <a:pPr marL="0" indent="0">
              <a:buNone/>
            </a:pPr>
            <a:r>
              <a:rPr lang="en-US" dirty="0"/>
              <a:t>	</a:t>
            </a:r>
            <a:r>
              <a:rPr lang="en-US" dirty="0" smtClean="0"/>
              <a:t>Data Scientist</a:t>
            </a:r>
          </a:p>
          <a:p>
            <a:pPr marL="0" indent="0">
              <a:buNone/>
            </a:pPr>
            <a:r>
              <a:rPr lang="en-US" dirty="0"/>
              <a:t>	</a:t>
            </a:r>
            <a:r>
              <a:rPr lang="en-US" dirty="0" smtClean="0"/>
              <a:t>Data Analyst</a:t>
            </a:r>
          </a:p>
          <a:p>
            <a:pPr marL="0" indent="0">
              <a:buNone/>
            </a:pPr>
            <a:r>
              <a:rPr lang="en-US" dirty="0"/>
              <a:t>	</a:t>
            </a:r>
            <a:r>
              <a:rPr lang="en-US" dirty="0" smtClean="0"/>
              <a:t>Solutions Engineer-Big Data</a:t>
            </a:r>
          </a:p>
          <a:p>
            <a:pPr marL="0" indent="0">
              <a:buNone/>
            </a:pPr>
            <a:endParaRPr lang="en-US" dirty="0"/>
          </a:p>
        </p:txBody>
      </p:sp>
    </p:spTree>
    <p:extLst>
      <p:ext uri="{BB962C8B-B14F-4D97-AF65-F5344CB8AC3E}">
        <p14:creationId xmlns:p14="http://schemas.microsoft.com/office/powerpoint/2010/main" val="68572655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dirty="0" smtClean="0"/>
              <a:t>What is a database?</a:t>
            </a:r>
            <a:endParaRPr lang="en-US" dirty="0"/>
          </a:p>
        </p:txBody>
      </p:sp>
      <p:sp>
        <p:nvSpPr>
          <p:cNvPr id="3" name="Content Placeholder 2"/>
          <p:cNvSpPr>
            <a:spLocks noGrp="1"/>
          </p:cNvSpPr>
          <p:nvPr>
            <p:ph idx="1"/>
          </p:nvPr>
        </p:nvSpPr>
        <p:spPr/>
        <p:txBody>
          <a:bodyPr/>
          <a:lstStyle/>
          <a:p>
            <a:pPr>
              <a:defRPr/>
            </a:pPr>
            <a:r>
              <a:rPr lang="en-US" dirty="0" smtClean="0"/>
              <a:t>It’s an organized collection of data</a:t>
            </a:r>
          </a:p>
          <a:p>
            <a:pPr>
              <a:defRPr/>
            </a:pPr>
            <a:r>
              <a:rPr lang="en-US" dirty="0" smtClean="0"/>
              <a:t>It’s the most common way to store large amounts of data</a:t>
            </a:r>
          </a:p>
          <a:p>
            <a:pPr>
              <a:defRPr/>
            </a:pPr>
            <a:r>
              <a:rPr lang="en-US" dirty="0" smtClean="0"/>
              <a:t>Users can store and retrieve the data </a:t>
            </a:r>
            <a:r>
              <a:rPr lang="en-US" dirty="0" smtClean="0"/>
              <a:t>easily</a:t>
            </a:r>
          </a:p>
          <a:p>
            <a:pPr>
              <a:defRPr/>
            </a:pPr>
            <a:r>
              <a:rPr lang="en-US" dirty="0" smtClean="0"/>
              <a:t>Minimize redundancy</a:t>
            </a:r>
          </a:p>
          <a:p>
            <a:pPr>
              <a:defRPr/>
            </a:pPr>
            <a:r>
              <a:rPr lang="en-US" dirty="0" smtClean="0"/>
              <a:t>Eliminate inconsistency and enforce data integrity</a:t>
            </a:r>
            <a:endParaRPr lang="en-US" dirty="0" smtClean="0"/>
          </a:p>
        </p:txBody>
      </p:sp>
      <p:pic>
        <p:nvPicPr>
          <p:cNvPr id="3074" name="Picture 2" descr="C:\Documents and Settings\pollacia\Local Settings\Temporary Internet Files\Content.IE5\MEIYVGIV\MCj04338520000[1].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007284" y="2905813"/>
            <a:ext cx="1828800" cy="182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007471255"/>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8" presetClass="entr" presetSubtype="16" fill="hold" nodeType="afterEffect">
                                  <p:stCondLst>
                                    <p:cond delay="3000"/>
                                  </p:stCondLst>
                                  <p:childTnLst>
                                    <p:set>
                                      <p:cBhvr>
                                        <p:cTn id="6" dur="1" fill="hold">
                                          <p:stCondLst>
                                            <p:cond delay="0"/>
                                          </p:stCondLst>
                                        </p:cTn>
                                        <p:tgtEl>
                                          <p:spTgt spid="3074"/>
                                        </p:tgtEl>
                                        <p:attrNameLst>
                                          <p:attrName>style.visibility</p:attrName>
                                        </p:attrNameLst>
                                      </p:cBhvr>
                                      <p:to>
                                        <p:strVal val="visible"/>
                                      </p:to>
                                    </p:set>
                                    <p:animEffect transition="in" filter="diamond(in)">
                                      <p:cBhvr>
                                        <p:cTn id="7" dur="2000"/>
                                        <p:tgtEl>
                                          <p:spTgt spid="3074"/>
                                        </p:tgtEl>
                                      </p:cBhvr>
                                    </p:animEffect>
                                  </p:childTnLst>
                                </p:cTn>
                              </p:par>
                            </p:childTnLst>
                          </p:cTn>
                        </p:par>
                        <p:par>
                          <p:cTn id="8" fill="hold">
                            <p:stCondLst>
                              <p:cond delay="5000"/>
                            </p:stCondLst>
                            <p:childTnLst>
                              <p:par>
                                <p:cTn id="9" presetID="9" presetClass="entr" presetSubtype="0" fill="hold" grpId="0" nodeType="after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dissolve">
                                      <p:cBhvr>
                                        <p:cTn id="11" dur="1000"/>
                                        <p:tgtEl>
                                          <p:spTgt spid="3">
                                            <p:txEl>
                                              <p:pRg st="0" end="0"/>
                                            </p:txEl>
                                          </p:spTgt>
                                        </p:tgtEl>
                                      </p:cBhvr>
                                    </p:animEffect>
                                  </p:childTnLst>
                                </p:cTn>
                              </p:par>
                            </p:childTnLst>
                          </p:cTn>
                        </p:par>
                        <p:par>
                          <p:cTn id="12" fill="hold">
                            <p:stCondLst>
                              <p:cond delay="6000"/>
                            </p:stCondLst>
                            <p:childTnLst>
                              <p:par>
                                <p:cTn id="13" presetID="9" presetClass="entr" presetSubtype="0" fill="hold" grpId="0" nodeType="after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Effect transition="in" filter="dissolve">
                                      <p:cBhvr>
                                        <p:cTn id="15" dur="1000"/>
                                        <p:tgtEl>
                                          <p:spTgt spid="3">
                                            <p:txEl>
                                              <p:pRg st="1" end="1"/>
                                            </p:txEl>
                                          </p:spTgt>
                                        </p:tgtEl>
                                      </p:cBhvr>
                                    </p:animEffect>
                                  </p:childTnLst>
                                </p:cTn>
                              </p:par>
                            </p:childTnLst>
                          </p:cTn>
                        </p:par>
                        <p:par>
                          <p:cTn id="16" fill="hold" nodeType="afterGroup">
                            <p:stCondLst>
                              <p:cond delay="7000"/>
                            </p:stCondLst>
                            <p:childTnLst>
                              <p:par>
                                <p:cTn id="17" presetID="9" presetClass="entr" presetSubtype="0" fill="hold" grpId="0" nodeType="after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Effect transition="in" filter="dissolve">
                                      <p:cBhvr>
                                        <p:cTn id="19" dur="1000"/>
                                        <p:tgtEl>
                                          <p:spTgt spid="3">
                                            <p:txEl>
                                              <p:pRg st="2" end="2"/>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9" presetClass="entr" presetSubtype="0" fill="hold" grpId="0" nodeType="clickEffect">
                                  <p:stCondLst>
                                    <p:cond delay="0"/>
                                  </p:stCondLst>
                                  <p:childTnLst>
                                    <p:set>
                                      <p:cBhvr>
                                        <p:cTn id="23" dur="1" fill="hold">
                                          <p:stCondLst>
                                            <p:cond delay="0"/>
                                          </p:stCondLst>
                                        </p:cTn>
                                        <p:tgtEl>
                                          <p:spTgt spid="3">
                                            <p:txEl>
                                              <p:pRg st="3" end="3"/>
                                            </p:txEl>
                                          </p:spTgt>
                                        </p:tgtEl>
                                        <p:attrNameLst>
                                          <p:attrName>style.visibility</p:attrName>
                                        </p:attrNameLst>
                                      </p:cBhvr>
                                      <p:to>
                                        <p:strVal val="visible"/>
                                      </p:to>
                                    </p:set>
                                    <p:animEffect transition="in" filter="dissolve">
                                      <p:cBhvr>
                                        <p:cTn id="24" dur="1000"/>
                                        <p:tgtEl>
                                          <p:spTgt spid="3">
                                            <p:txEl>
                                              <p:pRg st="3" end="3"/>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9" presetClass="entr" presetSubtype="0" fill="hold" grpId="0" nodeType="clickEffect">
                                  <p:stCondLst>
                                    <p:cond delay="0"/>
                                  </p:stCondLst>
                                  <p:childTnLst>
                                    <p:set>
                                      <p:cBhvr>
                                        <p:cTn id="28" dur="1" fill="hold">
                                          <p:stCondLst>
                                            <p:cond delay="0"/>
                                          </p:stCondLst>
                                        </p:cTn>
                                        <p:tgtEl>
                                          <p:spTgt spid="3">
                                            <p:txEl>
                                              <p:pRg st="4" end="4"/>
                                            </p:txEl>
                                          </p:spTgt>
                                        </p:tgtEl>
                                        <p:attrNameLst>
                                          <p:attrName>style.visibility</p:attrName>
                                        </p:attrNameLst>
                                      </p:cBhvr>
                                      <p:to>
                                        <p:strVal val="visible"/>
                                      </p:to>
                                    </p:set>
                                    <p:animEffect transition="in" filter="dissolve">
                                      <p:cBhvr>
                                        <p:cTn id="29" dur="10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extLst mod="1">
    <p:ext uri="{E180D4A7-C9FB-4DFB-919C-405C955672EB}">
      <p14:showEvtLst xmlns:p14="http://schemas.microsoft.com/office/powerpoint/2010/main">
        <p14:playEvt time="2044" objId="4"/>
        <p14:stopEvt time="32833" objId="4"/>
      </p14:showEvtLst>
    </p:ext>
  </p:extLs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Flat </a:t>
            </a:r>
            <a:r>
              <a:rPr lang="en-US" dirty="0" err="1" smtClean="0"/>
              <a:t>vs</a:t>
            </a:r>
            <a:r>
              <a:rPr lang="en-US" dirty="0" smtClean="0"/>
              <a:t> Relational database</a:t>
            </a:r>
            <a:endParaRPr lang="en-US" dirty="0"/>
          </a:p>
        </p:txBody>
      </p:sp>
      <p:sp>
        <p:nvSpPr>
          <p:cNvPr id="3" name="Content Placeholder 2"/>
          <p:cNvSpPr>
            <a:spLocks noGrp="1"/>
          </p:cNvSpPr>
          <p:nvPr>
            <p:ph idx="1"/>
          </p:nvPr>
        </p:nvSpPr>
        <p:spPr/>
        <p:txBody>
          <a:bodyPr/>
          <a:lstStyle/>
          <a:p>
            <a:r>
              <a:rPr lang="en-US" dirty="0" smtClean="0"/>
              <a:t>Flat database</a:t>
            </a:r>
          </a:p>
          <a:p>
            <a:pPr lvl="1"/>
            <a:r>
              <a:rPr lang="en-US" dirty="0" smtClean="0"/>
              <a:t>Single collection of data</a:t>
            </a:r>
          </a:p>
          <a:p>
            <a:pPr lvl="1"/>
            <a:r>
              <a:rPr lang="en-US" dirty="0" smtClean="0"/>
              <a:t>Data not related to any other collections of </a:t>
            </a:r>
            <a:r>
              <a:rPr lang="en-US" dirty="0" smtClean="0"/>
              <a:t>data</a:t>
            </a:r>
          </a:p>
          <a:p>
            <a:pPr lvl="1"/>
            <a:r>
              <a:rPr lang="en-US" dirty="0" smtClean="0"/>
              <a:t>Spreadsheets</a:t>
            </a:r>
            <a:endParaRPr lang="en-US" dirty="0" smtClean="0"/>
          </a:p>
          <a:p>
            <a:r>
              <a:rPr lang="en-US" dirty="0" smtClean="0"/>
              <a:t>Relational database</a:t>
            </a:r>
          </a:p>
          <a:p>
            <a:pPr lvl="1"/>
            <a:r>
              <a:rPr lang="en-US" dirty="0" smtClean="0"/>
              <a:t>Multiple collections of data</a:t>
            </a:r>
          </a:p>
          <a:p>
            <a:pPr lvl="1"/>
            <a:r>
              <a:rPr lang="en-US" dirty="0" smtClean="0"/>
              <a:t>May </a:t>
            </a:r>
            <a:r>
              <a:rPr lang="en-US" dirty="0" smtClean="0"/>
              <a:t>be related to each other</a:t>
            </a:r>
            <a:endParaRPr lang="en-US" dirty="0"/>
          </a:p>
        </p:txBody>
      </p:sp>
    </p:spTree>
    <p:extLst>
      <p:ext uri="{BB962C8B-B14F-4D97-AF65-F5344CB8AC3E}">
        <p14:creationId xmlns:p14="http://schemas.microsoft.com/office/powerpoint/2010/main" val="3049862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extLst mod="1">
    <p:ext uri="{E180D4A7-C9FB-4DFB-919C-405C955672EB}">
      <p14:showEvtLst xmlns:p14="http://schemas.microsoft.com/office/powerpoint/2010/main">
        <p14:playEvt time="0" objId="5"/>
        <p14:stopEvt time="48200" objId="5"/>
      </p14:showEvtLst>
    </p:ext>
  </p:extLst>
</p:sld>
</file>

<file path=ppt/slides/slide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a:xfrm>
            <a:off x="2514600" y="685800"/>
            <a:ext cx="7024744" cy="722864"/>
          </a:xfrm>
        </p:spPr>
        <p:txBody>
          <a:bodyPr/>
          <a:lstStyle/>
          <a:p>
            <a:pPr>
              <a:defRPr/>
            </a:pPr>
            <a:r>
              <a:rPr lang="en-US" dirty="0"/>
              <a:t>How data is organized</a:t>
            </a:r>
          </a:p>
        </p:txBody>
      </p:sp>
      <p:sp>
        <p:nvSpPr>
          <p:cNvPr id="5123" name="Rectangle 3"/>
          <p:cNvSpPr>
            <a:spLocks noGrp="1" noChangeArrowheads="1"/>
          </p:cNvSpPr>
          <p:nvPr>
            <p:ph idx="1"/>
          </p:nvPr>
        </p:nvSpPr>
        <p:spPr>
          <a:xfrm>
            <a:off x="1395167" y="2037763"/>
            <a:ext cx="9016737" cy="4308629"/>
          </a:xfrm>
        </p:spPr>
        <p:txBody>
          <a:bodyPr>
            <a:normAutofit/>
          </a:bodyPr>
          <a:lstStyle/>
          <a:p>
            <a:pPr>
              <a:lnSpc>
                <a:spcPct val="90000"/>
              </a:lnSpc>
              <a:defRPr/>
            </a:pPr>
            <a:r>
              <a:rPr lang="en-US" sz="2800" dirty="0">
                <a:solidFill>
                  <a:srgbClr val="C00000"/>
                </a:solidFill>
              </a:rPr>
              <a:t>Bit</a:t>
            </a:r>
            <a:r>
              <a:rPr lang="en-US" sz="2800" dirty="0">
                <a:solidFill>
                  <a:srgbClr val="92D050"/>
                </a:solidFill>
              </a:rPr>
              <a:t> </a:t>
            </a:r>
            <a:r>
              <a:rPr lang="en-US" sz="2800" dirty="0"/>
              <a:t>– “Binary Digit”  -- “1” or “0”</a:t>
            </a:r>
            <a:endParaRPr lang="en-US" sz="2800" dirty="0">
              <a:solidFill>
                <a:srgbClr val="92D050"/>
              </a:solidFill>
            </a:endParaRPr>
          </a:p>
          <a:p>
            <a:pPr>
              <a:lnSpc>
                <a:spcPct val="90000"/>
              </a:lnSpc>
              <a:defRPr/>
            </a:pPr>
            <a:r>
              <a:rPr lang="en-US" sz="2800" dirty="0">
                <a:solidFill>
                  <a:srgbClr val="C00000"/>
                </a:solidFill>
              </a:rPr>
              <a:t>Byte</a:t>
            </a:r>
            <a:r>
              <a:rPr lang="en-US" sz="2800" dirty="0"/>
              <a:t> -- </a:t>
            </a:r>
            <a:r>
              <a:rPr lang="en-US" sz="2800" dirty="0"/>
              <a:t>8 bits – a single character</a:t>
            </a:r>
            <a:endParaRPr lang="en-US" sz="2800" dirty="0">
              <a:solidFill>
                <a:srgbClr val="92D050"/>
              </a:solidFill>
            </a:endParaRPr>
          </a:p>
          <a:p>
            <a:pPr>
              <a:lnSpc>
                <a:spcPct val="90000"/>
              </a:lnSpc>
              <a:defRPr/>
            </a:pPr>
            <a:r>
              <a:rPr lang="en-US" sz="2800" dirty="0">
                <a:solidFill>
                  <a:srgbClr val="C00000"/>
                </a:solidFill>
              </a:rPr>
              <a:t>field</a:t>
            </a:r>
            <a:r>
              <a:rPr lang="en-US" sz="2800" dirty="0">
                <a:solidFill>
                  <a:srgbClr val="92D050"/>
                </a:solidFill>
              </a:rPr>
              <a:t> </a:t>
            </a:r>
            <a:r>
              <a:rPr lang="en-US" sz="2800" dirty="0"/>
              <a:t>-- </a:t>
            </a:r>
            <a:r>
              <a:rPr lang="en-US" sz="2800" dirty="0"/>
              <a:t>One </a:t>
            </a:r>
            <a:r>
              <a:rPr lang="en-US" sz="2800" dirty="0"/>
              <a:t>single data item</a:t>
            </a:r>
            <a:r>
              <a:rPr lang="en-US" sz="2800" dirty="0"/>
              <a:t>. </a:t>
            </a:r>
            <a:endParaRPr lang="en-US" sz="2800" dirty="0"/>
          </a:p>
          <a:p>
            <a:pPr>
              <a:lnSpc>
                <a:spcPct val="90000"/>
              </a:lnSpc>
              <a:defRPr/>
            </a:pPr>
            <a:r>
              <a:rPr lang="en-US" sz="2800" dirty="0">
                <a:solidFill>
                  <a:srgbClr val="C00000"/>
                </a:solidFill>
              </a:rPr>
              <a:t>record</a:t>
            </a:r>
            <a:r>
              <a:rPr lang="en-US" sz="2800" dirty="0">
                <a:solidFill>
                  <a:srgbClr val="92D050"/>
                </a:solidFill>
              </a:rPr>
              <a:t> </a:t>
            </a:r>
            <a:r>
              <a:rPr lang="en-US" sz="2800" dirty="0"/>
              <a:t>– a set </a:t>
            </a:r>
            <a:r>
              <a:rPr lang="en-US" sz="2800" dirty="0"/>
              <a:t>of related fields</a:t>
            </a:r>
            <a:r>
              <a:rPr lang="en-US" sz="2800" dirty="0"/>
              <a:t>.  Also called a </a:t>
            </a:r>
            <a:r>
              <a:rPr lang="en-US" sz="2800" dirty="0" err="1">
                <a:solidFill>
                  <a:srgbClr val="C00000"/>
                </a:solidFill>
              </a:rPr>
              <a:t>row</a:t>
            </a:r>
            <a:r>
              <a:rPr lang="en-US" sz="2800" dirty="0"/>
              <a:t>.</a:t>
            </a:r>
            <a:endParaRPr lang="en-US" sz="2800" dirty="0"/>
          </a:p>
          <a:p>
            <a:pPr>
              <a:lnSpc>
                <a:spcPct val="90000"/>
              </a:lnSpc>
              <a:defRPr/>
            </a:pPr>
            <a:r>
              <a:rPr lang="en-US" sz="2800" dirty="0">
                <a:solidFill>
                  <a:srgbClr val="C00000"/>
                </a:solidFill>
              </a:rPr>
              <a:t>Table</a:t>
            </a:r>
            <a:r>
              <a:rPr lang="en-US" sz="2800" dirty="0"/>
              <a:t>– a set </a:t>
            </a:r>
            <a:r>
              <a:rPr lang="en-US" sz="2800" dirty="0"/>
              <a:t>of related records</a:t>
            </a:r>
            <a:r>
              <a:rPr lang="en-US" sz="2800" dirty="0"/>
              <a:t>. </a:t>
            </a:r>
            <a:r>
              <a:rPr lang="en-US" sz="2800" dirty="0"/>
              <a:t>Also called a </a:t>
            </a:r>
            <a:r>
              <a:rPr lang="en-US" sz="2800" dirty="0">
                <a:solidFill>
                  <a:srgbClr val="C00000"/>
                </a:solidFill>
              </a:rPr>
              <a:t>relation</a:t>
            </a:r>
            <a:r>
              <a:rPr lang="en-US" sz="2800" dirty="0"/>
              <a:t>. </a:t>
            </a:r>
            <a:endParaRPr lang="en-US" sz="2800" dirty="0"/>
          </a:p>
          <a:p>
            <a:pPr>
              <a:lnSpc>
                <a:spcPct val="90000"/>
              </a:lnSpc>
              <a:defRPr/>
            </a:pPr>
            <a:r>
              <a:rPr lang="en-US" sz="2800" dirty="0">
                <a:solidFill>
                  <a:srgbClr val="C00000"/>
                </a:solidFill>
              </a:rPr>
              <a:t>Database</a:t>
            </a:r>
            <a:r>
              <a:rPr lang="en-US" sz="2800" dirty="0">
                <a:solidFill>
                  <a:srgbClr val="92D050"/>
                </a:solidFill>
              </a:rPr>
              <a:t> </a:t>
            </a:r>
            <a:r>
              <a:rPr lang="en-US" sz="2800" dirty="0"/>
              <a:t>– a set </a:t>
            </a:r>
            <a:r>
              <a:rPr lang="en-US" sz="2800" dirty="0"/>
              <a:t>of </a:t>
            </a:r>
            <a:r>
              <a:rPr lang="en-US" sz="2800" dirty="0"/>
              <a:t>related tables.  Also called a </a:t>
            </a:r>
            <a:r>
              <a:rPr lang="en-US" sz="2800" dirty="0">
                <a:solidFill>
                  <a:srgbClr val="C00000"/>
                </a:solidFill>
              </a:rPr>
              <a:t>relational</a:t>
            </a:r>
            <a:r>
              <a:rPr lang="en-US" sz="2800" i="1" dirty="0">
                <a:solidFill>
                  <a:srgbClr val="92D050"/>
                </a:solidFill>
              </a:rPr>
              <a:t> </a:t>
            </a:r>
            <a:r>
              <a:rPr lang="en-US" sz="2800" dirty="0">
                <a:solidFill>
                  <a:srgbClr val="C00000"/>
                </a:solidFill>
              </a:rPr>
              <a:t>database</a:t>
            </a:r>
            <a:r>
              <a:rPr lang="en-US" sz="2800" dirty="0"/>
              <a:t>.</a:t>
            </a:r>
            <a:endParaRPr lang="en-US" sz="2800" dirty="0"/>
          </a:p>
        </p:txBody>
      </p:sp>
    </p:spTree>
    <p:extLst>
      <p:ext uri="{BB962C8B-B14F-4D97-AF65-F5344CB8AC3E}">
        <p14:creationId xmlns:p14="http://schemas.microsoft.com/office/powerpoint/2010/main" val="904480574"/>
      </p:ext>
    </p:extLst>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4" fill="hold" grpId="0" nodeType="afterEffect">
                                  <p:stCondLst>
                                    <p:cond delay="3000"/>
                                  </p:stCondLst>
                                  <p:childTnLst>
                                    <p:set>
                                      <p:cBhvr>
                                        <p:cTn id="6" dur="1" fill="hold">
                                          <p:stCondLst>
                                            <p:cond delay="0"/>
                                          </p:stCondLst>
                                        </p:cTn>
                                        <p:tgtEl>
                                          <p:spTgt spid="5123">
                                            <p:txEl>
                                              <p:pRg st="0" end="0"/>
                                            </p:txEl>
                                          </p:spTgt>
                                        </p:tgtEl>
                                        <p:attrNameLst>
                                          <p:attrName>style.visibility</p:attrName>
                                        </p:attrNameLst>
                                      </p:cBhvr>
                                      <p:to>
                                        <p:strVal val="visible"/>
                                      </p:to>
                                    </p:set>
                                    <p:animEffect transition="in" filter="wipe(down)">
                                      <p:cBhvr>
                                        <p:cTn id="7" dur="2000"/>
                                        <p:tgtEl>
                                          <p:spTgt spid="5123">
                                            <p:txEl>
                                              <p:pRg st="0" end="0"/>
                                            </p:txEl>
                                          </p:spTgt>
                                        </p:tgtEl>
                                      </p:cBhvr>
                                    </p:animEffect>
                                  </p:childTnLst>
                                </p:cTn>
                              </p:par>
                            </p:childTnLst>
                          </p:cTn>
                        </p:par>
                        <p:par>
                          <p:cTn id="8" fill="hold">
                            <p:stCondLst>
                              <p:cond delay="5000"/>
                            </p:stCondLst>
                            <p:childTnLst>
                              <p:par>
                                <p:cTn id="9" presetID="22" presetClass="entr" presetSubtype="4" fill="hold" grpId="0" nodeType="afterEffect">
                                  <p:stCondLst>
                                    <p:cond delay="3000"/>
                                  </p:stCondLst>
                                  <p:childTnLst>
                                    <p:set>
                                      <p:cBhvr>
                                        <p:cTn id="10" dur="1" fill="hold">
                                          <p:stCondLst>
                                            <p:cond delay="0"/>
                                          </p:stCondLst>
                                        </p:cTn>
                                        <p:tgtEl>
                                          <p:spTgt spid="5123">
                                            <p:txEl>
                                              <p:pRg st="1" end="1"/>
                                            </p:txEl>
                                          </p:spTgt>
                                        </p:tgtEl>
                                        <p:attrNameLst>
                                          <p:attrName>style.visibility</p:attrName>
                                        </p:attrNameLst>
                                      </p:cBhvr>
                                      <p:to>
                                        <p:strVal val="visible"/>
                                      </p:to>
                                    </p:set>
                                    <p:animEffect transition="in" filter="wipe(down)">
                                      <p:cBhvr>
                                        <p:cTn id="11" dur="2000"/>
                                        <p:tgtEl>
                                          <p:spTgt spid="5123">
                                            <p:txEl>
                                              <p:pRg st="1" end="1"/>
                                            </p:txEl>
                                          </p:spTgt>
                                        </p:tgtEl>
                                      </p:cBhvr>
                                    </p:animEffect>
                                  </p:childTnLst>
                                </p:cTn>
                              </p:par>
                            </p:childTnLst>
                          </p:cTn>
                        </p:par>
                        <p:par>
                          <p:cTn id="12" fill="hold">
                            <p:stCondLst>
                              <p:cond delay="10000"/>
                            </p:stCondLst>
                            <p:childTnLst>
                              <p:par>
                                <p:cTn id="13" presetID="22" presetClass="entr" presetSubtype="4" fill="hold" grpId="0" nodeType="afterEffect">
                                  <p:stCondLst>
                                    <p:cond delay="3000"/>
                                  </p:stCondLst>
                                  <p:childTnLst>
                                    <p:set>
                                      <p:cBhvr>
                                        <p:cTn id="14" dur="1" fill="hold">
                                          <p:stCondLst>
                                            <p:cond delay="0"/>
                                          </p:stCondLst>
                                        </p:cTn>
                                        <p:tgtEl>
                                          <p:spTgt spid="5123">
                                            <p:txEl>
                                              <p:pRg st="2" end="2"/>
                                            </p:txEl>
                                          </p:spTgt>
                                        </p:tgtEl>
                                        <p:attrNameLst>
                                          <p:attrName>style.visibility</p:attrName>
                                        </p:attrNameLst>
                                      </p:cBhvr>
                                      <p:to>
                                        <p:strVal val="visible"/>
                                      </p:to>
                                    </p:set>
                                    <p:animEffect transition="in" filter="wipe(down)">
                                      <p:cBhvr>
                                        <p:cTn id="15" dur="2000"/>
                                        <p:tgtEl>
                                          <p:spTgt spid="5123">
                                            <p:txEl>
                                              <p:pRg st="2" end="2"/>
                                            </p:txEl>
                                          </p:spTgt>
                                        </p:tgtEl>
                                      </p:cBhvr>
                                    </p:animEffect>
                                  </p:childTnLst>
                                </p:cTn>
                              </p:par>
                            </p:childTnLst>
                          </p:cTn>
                        </p:par>
                        <p:par>
                          <p:cTn id="16" fill="hold" nodeType="afterGroup">
                            <p:stCondLst>
                              <p:cond delay="15000"/>
                            </p:stCondLst>
                            <p:childTnLst>
                              <p:par>
                                <p:cTn id="17" presetID="22" presetClass="entr" presetSubtype="4" fill="hold" grpId="0" nodeType="afterEffect">
                                  <p:stCondLst>
                                    <p:cond delay="3000"/>
                                  </p:stCondLst>
                                  <p:childTnLst>
                                    <p:set>
                                      <p:cBhvr>
                                        <p:cTn id="18" dur="1" fill="hold">
                                          <p:stCondLst>
                                            <p:cond delay="0"/>
                                          </p:stCondLst>
                                        </p:cTn>
                                        <p:tgtEl>
                                          <p:spTgt spid="5123">
                                            <p:txEl>
                                              <p:pRg st="3" end="3"/>
                                            </p:txEl>
                                          </p:spTgt>
                                        </p:tgtEl>
                                        <p:attrNameLst>
                                          <p:attrName>style.visibility</p:attrName>
                                        </p:attrNameLst>
                                      </p:cBhvr>
                                      <p:to>
                                        <p:strVal val="visible"/>
                                      </p:to>
                                    </p:set>
                                    <p:animEffect transition="in" filter="wipe(down)">
                                      <p:cBhvr>
                                        <p:cTn id="19" dur="2000"/>
                                        <p:tgtEl>
                                          <p:spTgt spid="5123">
                                            <p:txEl>
                                              <p:pRg st="3" end="3"/>
                                            </p:txEl>
                                          </p:spTgt>
                                        </p:tgtEl>
                                      </p:cBhvr>
                                    </p:animEffect>
                                  </p:childTnLst>
                                </p:cTn>
                              </p:par>
                            </p:childTnLst>
                          </p:cTn>
                        </p:par>
                        <p:par>
                          <p:cTn id="20" fill="hold" nodeType="afterGroup">
                            <p:stCondLst>
                              <p:cond delay="20000"/>
                            </p:stCondLst>
                            <p:childTnLst>
                              <p:par>
                                <p:cTn id="21" presetID="22" presetClass="entr" presetSubtype="4" fill="hold" grpId="0" nodeType="afterEffect">
                                  <p:stCondLst>
                                    <p:cond delay="3000"/>
                                  </p:stCondLst>
                                  <p:childTnLst>
                                    <p:set>
                                      <p:cBhvr>
                                        <p:cTn id="22" dur="1" fill="hold">
                                          <p:stCondLst>
                                            <p:cond delay="0"/>
                                          </p:stCondLst>
                                        </p:cTn>
                                        <p:tgtEl>
                                          <p:spTgt spid="5123">
                                            <p:txEl>
                                              <p:pRg st="4" end="4"/>
                                            </p:txEl>
                                          </p:spTgt>
                                        </p:tgtEl>
                                        <p:attrNameLst>
                                          <p:attrName>style.visibility</p:attrName>
                                        </p:attrNameLst>
                                      </p:cBhvr>
                                      <p:to>
                                        <p:strVal val="visible"/>
                                      </p:to>
                                    </p:set>
                                    <p:animEffect transition="in" filter="wipe(down)">
                                      <p:cBhvr>
                                        <p:cTn id="23" dur="2000"/>
                                        <p:tgtEl>
                                          <p:spTgt spid="5123">
                                            <p:txEl>
                                              <p:pRg st="4" end="4"/>
                                            </p:txEl>
                                          </p:spTgt>
                                        </p:tgtEl>
                                      </p:cBhvr>
                                    </p:animEffect>
                                  </p:childTnLst>
                                </p:cTn>
                              </p:par>
                            </p:childTnLst>
                          </p:cTn>
                        </p:par>
                        <p:par>
                          <p:cTn id="24" fill="hold" nodeType="afterGroup">
                            <p:stCondLst>
                              <p:cond delay="25000"/>
                            </p:stCondLst>
                            <p:childTnLst>
                              <p:par>
                                <p:cTn id="25" presetID="22" presetClass="entr" presetSubtype="4" fill="hold" grpId="0" nodeType="afterEffect">
                                  <p:stCondLst>
                                    <p:cond delay="2000"/>
                                  </p:stCondLst>
                                  <p:childTnLst>
                                    <p:set>
                                      <p:cBhvr>
                                        <p:cTn id="26" dur="1" fill="hold">
                                          <p:stCondLst>
                                            <p:cond delay="0"/>
                                          </p:stCondLst>
                                        </p:cTn>
                                        <p:tgtEl>
                                          <p:spTgt spid="5123">
                                            <p:txEl>
                                              <p:pRg st="5" end="5"/>
                                            </p:txEl>
                                          </p:spTgt>
                                        </p:tgtEl>
                                        <p:attrNameLst>
                                          <p:attrName>style.visibility</p:attrName>
                                        </p:attrNameLst>
                                      </p:cBhvr>
                                      <p:to>
                                        <p:strVal val="visible"/>
                                      </p:to>
                                    </p:set>
                                    <p:animEffect transition="in" filter="wipe(down)">
                                      <p:cBhvr>
                                        <p:cTn id="27" dur="2000"/>
                                        <p:tgtEl>
                                          <p:spTgt spid="512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3" grpId="0" build="p"/>
    </p:bldLst>
  </p:timing>
  <p:extLst mod="1">
    <p:ext uri="{E180D4A7-C9FB-4DFB-919C-405C955672EB}">
      <p14:showEvtLst xmlns:p14="http://schemas.microsoft.com/office/powerpoint/2010/main">
        <p14:playEvt time="1323" objId="3"/>
        <p14:stopEvt time="41338" objId="3"/>
      </p14:showEvtLst>
    </p:ext>
  </p:extLs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2"/>
          <p:cNvSpPr>
            <a:spLocks noGrp="1" noChangeArrowheads="1"/>
          </p:cNvSpPr>
          <p:nvPr>
            <p:ph type="title"/>
          </p:nvPr>
        </p:nvSpPr>
        <p:spPr>
          <a:xfrm>
            <a:off x="2095500" y="0"/>
            <a:ext cx="6477000" cy="1143000"/>
          </a:xfrm>
        </p:spPr>
        <p:txBody>
          <a:bodyPr/>
          <a:lstStyle/>
          <a:p>
            <a:pPr>
              <a:defRPr/>
            </a:pPr>
            <a:r>
              <a:rPr lang="en-US" dirty="0" err="1" smtClean="0"/>
              <a:t>EXAmple</a:t>
            </a:r>
            <a:r>
              <a:rPr lang="en-US" dirty="0" smtClean="0"/>
              <a:t>: Customer </a:t>
            </a:r>
            <a:r>
              <a:rPr lang="en-US" dirty="0" smtClean="0"/>
              <a:t>table</a:t>
            </a:r>
            <a:endParaRPr lang="en-US" dirty="0"/>
          </a:p>
        </p:txBody>
      </p:sp>
      <p:graphicFrame>
        <p:nvGraphicFramePr>
          <p:cNvPr id="62502" name="Group 38"/>
          <p:cNvGraphicFramePr>
            <a:graphicFrameLocks noGrp="1"/>
          </p:cNvGraphicFramePr>
          <p:nvPr>
            <p:ph type="tbl" idx="1"/>
            <p:extLst>
              <p:ext uri="{D42A27DB-BD31-4B8C-83A1-F6EECF244321}">
                <p14:modId xmlns:p14="http://schemas.microsoft.com/office/powerpoint/2010/main" val="3913412158"/>
              </p:ext>
            </p:extLst>
          </p:nvPr>
        </p:nvGraphicFramePr>
        <p:xfrm>
          <a:off x="2671713" y="1410096"/>
          <a:ext cx="6096000" cy="4128031"/>
        </p:xfrm>
        <a:graphic>
          <a:graphicData uri="http://schemas.openxmlformats.org/drawingml/2006/table">
            <a:tbl>
              <a:tblPr>
                <a:tableStyleId>{D7AC3CCA-C797-4891-BE02-D94E43425B78}</a:tableStyleId>
              </a:tblPr>
              <a:tblGrid>
                <a:gridCol w="1676400">
                  <a:extLst>
                    <a:ext uri="{9D8B030D-6E8A-4147-A177-3AD203B41FA5}">
                      <a16:colId xmlns:a16="http://schemas.microsoft.com/office/drawing/2014/main" val="20000"/>
                    </a:ext>
                  </a:extLst>
                </a:gridCol>
                <a:gridCol w="2163600">
                  <a:extLst>
                    <a:ext uri="{9D8B030D-6E8A-4147-A177-3AD203B41FA5}">
                      <a16:colId xmlns:a16="http://schemas.microsoft.com/office/drawing/2014/main" val="20001"/>
                    </a:ext>
                  </a:extLst>
                </a:gridCol>
                <a:gridCol w="2256000">
                  <a:extLst>
                    <a:ext uri="{9D8B030D-6E8A-4147-A177-3AD203B41FA5}">
                      <a16:colId xmlns:a16="http://schemas.microsoft.com/office/drawing/2014/main" val="20002"/>
                    </a:ext>
                  </a:extLst>
                </a:gridCol>
              </a:tblGrid>
              <a:tr h="824969">
                <a:tc>
                  <a:txBody>
                    <a:bodyPr/>
                    <a:lstStyle/>
                    <a:p>
                      <a:pPr marL="0" marR="0" lvl="0" indent="0" algn="l" defTabSz="914400" rtl="0" eaLnBrk="0" fontAlgn="base" latinLnBrk="0" hangingPunct="0">
                        <a:lnSpc>
                          <a:spcPct val="100000"/>
                        </a:lnSpc>
                        <a:spcBef>
                          <a:spcPct val="20000"/>
                        </a:spcBef>
                        <a:spcAft>
                          <a:spcPct val="0"/>
                        </a:spcAft>
                        <a:buClr>
                          <a:schemeClr val="folHlink"/>
                        </a:buClr>
                        <a:buSzTx/>
                        <a:buFontTx/>
                        <a:buNone/>
                        <a:tabLst/>
                      </a:pPr>
                      <a:r>
                        <a:rPr kumimoji="1" lang="en-US" sz="2400" u="none" strike="noStrike" cap="none" normalizeH="0" baseline="0" dirty="0" smtClean="0">
                          <a:ln>
                            <a:solidFill>
                              <a:schemeClr val="bg2">
                                <a:lumMod val="50000"/>
                              </a:schemeClr>
                            </a:solidFill>
                          </a:ln>
                          <a:effectLst/>
                        </a:rPr>
                        <a:t>Customer number</a:t>
                      </a:r>
                      <a:endParaRPr kumimoji="1" lang="en-US" sz="2400" b="1" i="0" u="none" strike="noStrike" cap="none" normalizeH="0" baseline="0" dirty="0" smtClean="0">
                        <a:ln>
                          <a:solidFill>
                            <a:schemeClr val="bg2">
                              <a:lumMod val="50000"/>
                            </a:schemeClr>
                          </a:solidFill>
                        </a:ln>
                        <a:solidFill>
                          <a:schemeClr val="tx1"/>
                        </a:solidFill>
                        <a:effectLst/>
                        <a:latin typeface="Tahoma" charset="0"/>
                      </a:endParaRPr>
                    </a:p>
                  </a:txBody>
                  <a:tcPr horzOverflow="overflow">
                    <a:solidFill>
                      <a:srgbClr val="FFFFFF"/>
                    </a:solidFill>
                  </a:tcPr>
                </a:tc>
                <a:tc>
                  <a:txBody>
                    <a:bodyPr/>
                    <a:lstStyle/>
                    <a:p>
                      <a:pPr marL="0" marR="0" lvl="0" indent="0" algn="l" defTabSz="914400" rtl="0" eaLnBrk="0" fontAlgn="base" latinLnBrk="0" hangingPunct="0">
                        <a:lnSpc>
                          <a:spcPct val="100000"/>
                        </a:lnSpc>
                        <a:spcBef>
                          <a:spcPct val="20000"/>
                        </a:spcBef>
                        <a:spcAft>
                          <a:spcPct val="0"/>
                        </a:spcAft>
                        <a:buClr>
                          <a:schemeClr val="folHlink"/>
                        </a:buClr>
                        <a:buSzTx/>
                        <a:buFontTx/>
                        <a:buNone/>
                        <a:tabLst/>
                      </a:pPr>
                      <a:r>
                        <a:rPr kumimoji="1" lang="en-US" sz="2400" u="none" strike="noStrike" cap="none" normalizeH="0" baseline="0" dirty="0" err="1" smtClean="0">
                          <a:ln>
                            <a:solidFill>
                              <a:schemeClr val="bg2">
                                <a:lumMod val="50000"/>
                              </a:schemeClr>
                            </a:solidFill>
                          </a:ln>
                          <a:effectLst/>
                        </a:rPr>
                        <a:t>LastName</a:t>
                      </a:r>
                      <a:endParaRPr kumimoji="1" lang="en-US" sz="2400" b="1" i="0" u="none" strike="noStrike" cap="none" normalizeH="0" baseline="0" dirty="0" smtClean="0">
                        <a:ln>
                          <a:solidFill>
                            <a:schemeClr val="bg2">
                              <a:lumMod val="50000"/>
                            </a:schemeClr>
                          </a:solidFill>
                        </a:ln>
                        <a:solidFill>
                          <a:schemeClr val="tx1"/>
                        </a:solidFill>
                        <a:effectLst/>
                        <a:latin typeface="Tahoma" charset="0"/>
                      </a:endParaRPr>
                    </a:p>
                  </a:txBody>
                  <a:tcPr horzOverflow="overflow">
                    <a:solidFill>
                      <a:srgbClr val="FFFFFF"/>
                    </a:solidFill>
                  </a:tcPr>
                </a:tc>
                <a:tc>
                  <a:txBody>
                    <a:bodyPr/>
                    <a:lstStyle/>
                    <a:p>
                      <a:pPr marL="0" marR="0" lvl="0" indent="0" algn="l" defTabSz="914400" rtl="0" eaLnBrk="0" fontAlgn="base" latinLnBrk="0" hangingPunct="0">
                        <a:lnSpc>
                          <a:spcPct val="100000"/>
                        </a:lnSpc>
                        <a:spcBef>
                          <a:spcPct val="20000"/>
                        </a:spcBef>
                        <a:spcAft>
                          <a:spcPct val="0"/>
                        </a:spcAft>
                        <a:buClr>
                          <a:schemeClr val="folHlink"/>
                        </a:buClr>
                        <a:buSzTx/>
                        <a:buFontTx/>
                        <a:buNone/>
                        <a:tabLst/>
                      </a:pPr>
                      <a:r>
                        <a:rPr kumimoji="1" lang="en-US" sz="2400" u="none" strike="noStrike" cap="none" normalizeH="0" baseline="0" dirty="0" err="1" smtClean="0">
                          <a:ln>
                            <a:solidFill>
                              <a:schemeClr val="bg2">
                                <a:lumMod val="50000"/>
                              </a:schemeClr>
                            </a:solidFill>
                          </a:ln>
                          <a:effectLst/>
                        </a:rPr>
                        <a:t>FirstName</a:t>
                      </a:r>
                      <a:endParaRPr kumimoji="1" lang="en-US" sz="2400" b="1" i="0" u="none" strike="noStrike" cap="none" normalizeH="0" baseline="0" dirty="0" smtClean="0">
                        <a:ln>
                          <a:solidFill>
                            <a:schemeClr val="bg2">
                              <a:lumMod val="50000"/>
                            </a:schemeClr>
                          </a:solidFill>
                        </a:ln>
                        <a:solidFill>
                          <a:schemeClr val="tx1"/>
                        </a:solidFill>
                        <a:effectLst/>
                        <a:latin typeface="Tahoma" charset="0"/>
                      </a:endParaRPr>
                    </a:p>
                  </a:txBody>
                  <a:tcPr horzOverflow="overflow">
                    <a:solidFill>
                      <a:srgbClr val="FFFFFF"/>
                    </a:solidFill>
                  </a:tcPr>
                </a:tc>
                <a:extLst>
                  <a:ext uri="{0D108BD9-81ED-4DB2-BD59-A6C34878D82A}">
                    <a16:rowId xmlns:a16="http://schemas.microsoft.com/office/drawing/2014/main" val="10000"/>
                  </a:ext>
                </a:extLst>
              </a:tr>
              <a:tr h="824969">
                <a:tc>
                  <a:txBody>
                    <a:bodyPr/>
                    <a:lstStyle/>
                    <a:p>
                      <a:pPr marL="0" marR="0" lvl="0" indent="0" algn="l" defTabSz="914400" rtl="0" eaLnBrk="0" fontAlgn="base" latinLnBrk="0" hangingPunct="0">
                        <a:lnSpc>
                          <a:spcPct val="100000"/>
                        </a:lnSpc>
                        <a:spcBef>
                          <a:spcPct val="20000"/>
                        </a:spcBef>
                        <a:spcAft>
                          <a:spcPct val="0"/>
                        </a:spcAft>
                        <a:buClr>
                          <a:schemeClr val="folHlink"/>
                        </a:buClr>
                        <a:buSzTx/>
                        <a:buFontTx/>
                        <a:buNone/>
                        <a:tabLst/>
                      </a:pPr>
                      <a:r>
                        <a:rPr kumimoji="1" lang="en-US" sz="2800" u="none" strike="noStrike" cap="none" normalizeH="0" baseline="0" dirty="0" smtClean="0">
                          <a:ln>
                            <a:solidFill>
                              <a:schemeClr val="bg2">
                                <a:lumMod val="50000"/>
                              </a:schemeClr>
                            </a:solidFill>
                          </a:ln>
                          <a:effectLst/>
                        </a:rPr>
                        <a:t>12</a:t>
                      </a:r>
                      <a:endParaRPr kumimoji="1" lang="en-US" sz="2800" b="1" i="0" u="none" strike="noStrike" cap="none" normalizeH="0" baseline="0" dirty="0" smtClean="0">
                        <a:ln>
                          <a:solidFill>
                            <a:schemeClr val="bg2">
                              <a:lumMod val="50000"/>
                            </a:schemeClr>
                          </a:solidFill>
                        </a:ln>
                        <a:solidFill>
                          <a:schemeClr val="tx1"/>
                        </a:solidFill>
                        <a:effectLst/>
                        <a:latin typeface="Tahoma" charset="0"/>
                      </a:endParaRPr>
                    </a:p>
                  </a:txBody>
                  <a:tcPr horzOverflow="overflow">
                    <a:solidFill>
                      <a:srgbClr val="FFFFFF"/>
                    </a:solidFill>
                  </a:tcPr>
                </a:tc>
                <a:tc>
                  <a:txBody>
                    <a:bodyPr/>
                    <a:lstStyle/>
                    <a:p>
                      <a:pPr marL="0" marR="0" lvl="0" indent="0" algn="l" defTabSz="914400" rtl="0" eaLnBrk="0" fontAlgn="base" latinLnBrk="0" hangingPunct="0">
                        <a:lnSpc>
                          <a:spcPct val="100000"/>
                        </a:lnSpc>
                        <a:spcBef>
                          <a:spcPct val="20000"/>
                        </a:spcBef>
                        <a:spcAft>
                          <a:spcPct val="0"/>
                        </a:spcAft>
                        <a:buClr>
                          <a:schemeClr val="folHlink"/>
                        </a:buClr>
                        <a:buSzTx/>
                        <a:buFontTx/>
                        <a:buNone/>
                        <a:tabLst/>
                      </a:pPr>
                      <a:r>
                        <a:rPr kumimoji="1" lang="en-US" sz="2800" u="none" strike="noStrike" cap="none" normalizeH="0" baseline="0" dirty="0" smtClean="0">
                          <a:ln>
                            <a:solidFill>
                              <a:schemeClr val="bg2">
                                <a:lumMod val="50000"/>
                              </a:schemeClr>
                            </a:solidFill>
                          </a:ln>
                          <a:effectLst/>
                        </a:rPr>
                        <a:t>Archer</a:t>
                      </a:r>
                      <a:endParaRPr kumimoji="1" lang="en-US" sz="2800" b="1" i="0" u="none" strike="noStrike" cap="none" normalizeH="0" baseline="0" dirty="0" smtClean="0">
                        <a:ln>
                          <a:solidFill>
                            <a:schemeClr val="bg2">
                              <a:lumMod val="50000"/>
                            </a:schemeClr>
                          </a:solidFill>
                        </a:ln>
                        <a:solidFill>
                          <a:schemeClr val="tx1"/>
                        </a:solidFill>
                        <a:effectLst/>
                        <a:latin typeface="Tahoma" charset="0"/>
                      </a:endParaRPr>
                    </a:p>
                  </a:txBody>
                  <a:tcPr horzOverflow="overflow">
                    <a:solidFill>
                      <a:srgbClr val="FFFFFF"/>
                    </a:solidFill>
                  </a:tcPr>
                </a:tc>
                <a:tc>
                  <a:txBody>
                    <a:bodyPr/>
                    <a:lstStyle/>
                    <a:p>
                      <a:pPr marL="0" marR="0" lvl="0" indent="0" algn="l" defTabSz="914400" rtl="0" eaLnBrk="0" fontAlgn="base" latinLnBrk="0" hangingPunct="0">
                        <a:lnSpc>
                          <a:spcPct val="100000"/>
                        </a:lnSpc>
                        <a:spcBef>
                          <a:spcPct val="20000"/>
                        </a:spcBef>
                        <a:spcAft>
                          <a:spcPct val="0"/>
                        </a:spcAft>
                        <a:buClr>
                          <a:schemeClr val="folHlink"/>
                        </a:buClr>
                        <a:buSzTx/>
                        <a:buFontTx/>
                        <a:buNone/>
                        <a:tabLst/>
                      </a:pPr>
                      <a:r>
                        <a:rPr kumimoji="1" lang="en-US" sz="2800" u="none" strike="noStrike" cap="none" normalizeH="0" baseline="0" dirty="0" smtClean="0">
                          <a:ln>
                            <a:solidFill>
                              <a:schemeClr val="bg2">
                                <a:lumMod val="50000"/>
                              </a:schemeClr>
                            </a:solidFill>
                          </a:ln>
                          <a:effectLst/>
                        </a:rPr>
                        <a:t>Jeffrey</a:t>
                      </a:r>
                      <a:endParaRPr kumimoji="1" lang="en-US" sz="2800" b="1" i="0" u="none" strike="noStrike" cap="none" normalizeH="0" baseline="0" dirty="0" smtClean="0">
                        <a:ln>
                          <a:solidFill>
                            <a:schemeClr val="bg2">
                              <a:lumMod val="50000"/>
                            </a:schemeClr>
                          </a:solidFill>
                        </a:ln>
                        <a:solidFill>
                          <a:schemeClr val="tx1"/>
                        </a:solidFill>
                        <a:effectLst/>
                        <a:latin typeface="Tahoma" charset="0"/>
                      </a:endParaRPr>
                    </a:p>
                  </a:txBody>
                  <a:tcPr horzOverflow="overflow">
                    <a:solidFill>
                      <a:srgbClr val="FFFFFF"/>
                    </a:solidFill>
                  </a:tcPr>
                </a:tc>
                <a:extLst>
                  <a:ext uri="{0D108BD9-81ED-4DB2-BD59-A6C34878D82A}">
                    <a16:rowId xmlns:a16="http://schemas.microsoft.com/office/drawing/2014/main" val="10001"/>
                  </a:ext>
                </a:extLst>
              </a:tr>
              <a:tr h="826562">
                <a:tc>
                  <a:txBody>
                    <a:bodyPr/>
                    <a:lstStyle/>
                    <a:p>
                      <a:pPr marL="0" marR="0" lvl="0" indent="0" algn="l" defTabSz="914400" rtl="0" eaLnBrk="0" fontAlgn="base" latinLnBrk="0" hangingPunct="0">
                        <a:lnSpc>
                          <a:spcPct val="100000"/>
                        </a:lnSpc>
                        <a:spcBef>
                          <a:spcPct val="20000"/>
                        </a:spcBef>
                        <a:spcAft>
                          <a:spcPct val="0"/>
                        </a:spcAft>
                        <a:buClr>
                          <a:schemeClr val="folHlink"/>
                        </a:buClr>
                        <a:buSzTx/>
                        <a:buFontTx/>
                        <a:buNone/>
                        <a:tabLst/>
                      </a:pPr>
                      <a:r>
                        <a:rPr kumimoji="1" lang="en-US" sz="2800" u="none" strike="noStrike" cap="none" normalizeH="0" baseline="0" dirty="0" smtClean="0">
                          <a:ln>
                            <a:solidFill>
                              <a:schemeClr val="bg2">
                                <a:lumMod val="50000"/>
                              </a:schemeClr>
                            </a:solidFill>
                          </a:ln>
                          <a:effectLst/>
                        </a:rPr>
                        <a:t>25</a:t>
                      </a:r>
                      <a:endParaRPr kumimoji="1" lang="en-US" sz="2800" b="1" i="0" u="none" strike="noStrike" cap="none" normalizeH="0" baseline="0" dirty="0" smtClean="0">
                        <a:ln>
                          <a:solidFill>
                            <a:schemeClr val="bg2">
                              <a:lumMod val="50000"/>
                            </a:schemeClr>
                          </a:solidFill>
                        </a:ln>
                        <a:solidFill>
                          <a:schemeClr val="tx1"/>
                        </a:solidFill>
                        <a:effectLst/>
                        <a:latin typeface="Tahoma" charset="0"/>
                      </a:endParaRPr>
                    </a:p>
                  </a:txBody>
                  <a:tcPr horzOverflow="overflow">
                    <a:solidFill>
                      <a:srgbClr val="FFFFFF"/>
                    </a:solidFill>
                  </a:tcPr>
                </a:tc>
                <a:tc>
                  <a:txBody>
                    <a:bodyPr/>
                    <a:lstStyle/>
                    <a:p>
                      <a:pPr marL="0" marR="0" lvl="0" indent="0" algn="l" defTabSz="914400" rtl="0" eaLnBrk="0" fontAlgn="base" latinLnBrk="0" hangingPunct="0">
                        <a:lnSpc>
                          <a:spcPct val="100000"/>
                        </a:lnSpc>
                        <a:spcBef>
                          <a:spcPct val="20000"/>
                        </a:spcBef>
                        <a:spcAft>
                          <a:spcPct val="0"/>
                        </a:spcAft>
                        <a:buClr>
                          <a:schemeClr val="folHlink"/>
                        </a:buClr>
                        <a:buSzTx/>
                        <a:buFontTx/>
                        <a:buNone/>
                        <a:tabLst/>
                      </a:pPr>
                      <a:r>
                        <a:rPr kumimoji="1" lang="en-US" sz="2800" u="none" strike="noStrike" cap="none" normalizeH="0" baseline="0" dirty="0" smtClean="0">
                          <a:ln>
                            <a:solidFill>
                              <a:schemeClr val="bg2">
                                <a:lumMod val="50000"/>
                              </a:schemeClr>
                            </a:solidFill>
                          </a:ln>
                          <a:effectLst/>
                        </a:rPr>
                        <a:t>Clarke</a:t>
                      </a:r>
                      <a:endParaRPr kumimoji="1" lang="en-US" sz="2800" b="1" i="0" u="none" strike="noStrike" cap="none" normalizeH="0" baseline="0" dirty="0" smtClean="0">
                        <a:ln>
                          <a:solidFill>
                            <a:schemeClr val="bg2">
                              <a:lumMod val="50000"/>
                            </a:schemeClr>
                          </a:solidFill>
                        </a:ln>
                        <a:solidFill>
                          <a:schemeClr val="tx1"/>
                        </a:solidFill>
                        <a:effectLst/>
                        <a:latin typeface="Tahoma" charset="0"/>
                      </a:endParaRPr>
                    </a:p>
                  </a:txBody>
                  <a:tcPr horzOverflow="overflow">
                    <a:solidFill>
                      <a:srgbClr val="FFFFFF"/>
                    </a:solidFill>
                  </a:tcPr>
                </a:tc>
                <a:tc>
                  <a:txBody>
                    <a:bodyPr/>
                    <a:lstStyle/>
                    <a:p>
                      <a:pPr marL="0" marR="0" lvl="0" indent="0" algn="l" defTabSz="914400" rtl="0" eaLnBrk="0" fontAlgn="base" latinLnBrk="0" hangingPunct="0">
                        <a:lnSpc>
                          <a:spcPct val="100000"/>
                        </a:lnSpc>
                        <a:spcBef>
                          <a:spcPct val="20000"/>
                        </a:spcBef>
                        <a:spcAft>
                          <a:spcPct val="0"/>
                        </a:spcAft>
                        <a:buClr>
                          <a:schemeClr val="folHlink"/>
                        </a:buClr>
                        <a:buSzTx/>
                        <a:buFontTx/>
                        <a:buNone/>
                        <a:tabLst/>
                      </a:pPr>
                      <a:r>
                        <a:rPr kumimoji="1" lang="en-US" sz="2800" u="none" strike="noStrike" cap="none" normalizeH="0" baseline="0" dirty="0" smtClean="0">
                          <a:ln>
                            <a:solidFill>
                              <a:schemeClr val="bg2">
                                <a:lumMod val="50000"/>
                              </a:schemeClr>
                            </a:solidFill>
                          </a:ln>
                          <a:effectLst/>
                        </a:rPr>
                        <a:t>Martha</a:t>
                      </a:r>
                      <a:endParaRPr kumimoji="1" lang="en-US" sz="2800" b="1" i="0" u="none" strike="noStrike" cap="none" normalizeH="0" baseline="0" dirty="0" smtClean="0">
                        <a:ln>
                          <a:solidFill>
                            <a:schemeClr val="bg2">
                              <a:lumMod val="50000"/>
                            </a:schemeClr>
                          </a:solidFill>
                        </a:ln>
                        <a:solidFill>
                          <a:schemeClr val="tx1"/>
                        </a:solidFill>
                        <a:effectLst/>
                        <a:latin typeface="Tahoma" charset="0"/>
                      </a:endParaRPr>
                    </a:p>
                  </a:txBody>
                  <a:tcPr horzOverflow="overflow">
                    <a:solidFill>
                      <a:srgbClr val="FFFFFF"/>
                    </a:solidFill>
                  </a:tcPr>
                </a:tc>
                <a:extLst>
                  <a:ext uri="{0D108BD9-81ED-4DB2-BD59-A6C34878D82A}">
                    <a16:rowId xmlns:a16="http://schemas.microsoft.com/office/drawing/2014/main" val="10002"/>
                  </a:ext>
                </a:extLst>
              </a:tr>
              <a:tr h="824969">
                <a:tc>
                  <a:txBody>
                    <a:bodyPr/>
                    <a:lstStyle/>
                    <a:p>
                      <a:pPr marL="0" marR="0" lvl="0" indent="0" algn="l" defTabSz="914400" rtl="0" eaLnBrk="0" fontAlgn="base" latinLnBrk="0" hangingPunct="0">
                        <a:lnSpc>
                          <a:spcPct val="100000"/>
                        </a:lnSpc>
                        <a:spcBef>
                          <a:spcPct val="20000"/>
                        </a:spcBef>
                        <a:spcAft>
                          <a:spcPct val="0"/>
                        </a:spcAft>
                        <a:buClr>
                          <a:schemeClr val="folHlink"/>
                        </a:buClr>
                        <a:buSzTx/>
                        <a:buFontTx/>
                        <a:buNone/>
                        <a:tabLst/>
                      </a:pPr>
                      <a:r>
                        <a:rPr kumimoji="1" lang="en-US" sz="2800" u="none" strike="noStrike" cap="none" normalizeH="0" baseline="0" dirty="0" smtClean="0">
                          <a:ln>
                            <a:solidFill>
                              <a:schemeClr val="bg2">
                                <a:lumMod val="50000"/>
                              </a:schemeClr>
                            </a:solidFill>
                          </a:ln>
                          <a:effectLst/>
                        </a:rPr>
                        <a:t>30</a:t>
                      </a:r>
                      <a:endParaRPr kumimoji="1" lang="en-US" sz="2800" b="1" i="0" u="none" strike="noStrike" cap="none" normalizeH="0" baseline="0" dirty="0" smtClean="0">
                        <a:ln>
                          <a:solidFill>
                            <a:schemeClr val="bg2">
                              <a:lumMod val="50000"/>
                            </a:schemeClr>
                          </a:solidFill>
                        </a:ln>
                        <a:solidFill>
                          <a:schemeClr val="tx1"/>
                        </a:solidFill>
                        <a:effectLst/>
                        <a:latin typeface="Tahoma" charset="0"/>
                      </a:endParaRPr>
                    </a:p>
                  </a:txBody>
                  <a:tcPr horzOverflow="overflow">
                    <a:solidFill>
                      <a:srgbClr val="FFFFFF"/>
                    </a:solidFill>
                  </a:tcPr>
                </a:tc>
                <a:tc>
                  <a:txBody>
                    <a:bodyPr/>
                    <a:lstStyle/>
                    <a:p>
                      <a:pPr marL="0" marR="0" lvl="0" indent="0" algn="l" defTabSz="914400" rtl="0" eaLnBrk="0" fontAlgn="base" latinLnBrk="0" hangingPunct="0">
                        <a:lnSpc>
                          <a:spcPct val="100000"/>
                        </a:lnSpc>
                        <a:spcBef>
                          <a:spcPct val="20000"/>
                        </a:spcBef>
                        <a:spcAft>
                          <a:spcPct val="0"/>
                        </a:spcAft>
                        <a:buClr>
                          <a:schemeClr val="folHlink"/>
                        </a:buClr>
                        <a:buSzTx/>
                        <a:buFontTx/>
                        <a:buNone/>
                        <a:tabLst/>
                      </a:pPr>
                      <a:r>
                        <a:rPr kumimoji="1" lang="en-US" sz="2800" u="none" strike="noStrike" cap="none" normalizeH="0" baseline="0" dirty="0" smtClean="0">
                          <a:ln>
                            <a:solidFill>
                              <a:schemeClr val="bg2">
                                <a:lumMod val="50000"/>
                              </a:schemeClr>
                            </a:solidFill>
                          </a:ln>
                          <a:effectLst/>
                        </a:rPr>
                        <a:t>Owen</a:t>
                      </a:r>
                      <a:endParaRPr kumimoji="1" lang="en-US" sz="2800" b="1" i="0" u="none" strike="noStrike" cap="none" normalizeH="0" baseline="0" dirty="0" smtClean="0">
                        <a:ln>
                          <a:solidFill>
                            <a:schemeClr val="bg2">
                              <a:lumMod val="50000"/>
                            </a:schemeClr>
                          </a:solidFill>
                        </a:ln>
                        <a:solidFill>
                          <a:schemeClr val="tx1"/>
                        </a:solidFill>
                        <a:effectLst/>
                        <a:latin typeface="Tahoma" charset="0"/>
                      </a:endParaRPr>
                    </a:p>
                  </a:txBody>
                  <a:tcPr horzOverflow="overflow">
                    <a:solidFill>
                      <a:srgbClr val="FFFFFF"/>
                    </a:solidFill>
                  </a:tcPr>
                </a:tc>
                <a:tc>
                  <a:txBody>
                    <a:bodyPr/>
                    <a:lstStyle/>
                    <a:p>
                      <a:pPr marL="0" marR="0" lvl="0" indent="0" algn="l" defTabSz="914400" rtl="0" eaLnBrk="0" fontAlgn="base" latinLnBrk="0" hangingPunct="0">
                        <a:lnSpc>
                          <a:spcPct val="100000"/>
                        </a:lnSpc>
                        <a:spcBef>
                          <a:spcPct val="20000"/>
                        </a:spcBef>
                        <a:spcAft>
                          <a:spcPct val="0"/>
                        </a:spcAft>
                        <a:buClr>
                          <a:schemeClr val="folHlink"/>
                        </a:buClr>
                        <a:buSzTx/>
                        <a:buFontTx/>
                        <a:buNone/>
                        <a:tabLst/>
                      </a:pPr>
                      <a:r>
                        <a:rPr kumimoji="1" lang="en-US" sz="2800" u="none" strike="noStrike" cap="none" normalizeH="0" baseline="0" dirty="0" smtClean="0">
                          <a:ln>
                            <a:solidFill>
                              <a:schemeClr val="bg2">
                                <a:lumMod val="50000"/>
                              </a:schemeClr>
                            </a:solidFill>
                          </a:ln>
                          <a:effectLst/>
                        </a:rPr>
                        <a:t>Hayes</a:t>
                      </a:r>
                      <a:endParaRPr kumimoji="1" lang="en-US" sz="2800" b="1" i="0" u="none" strike="noStrike" cap="none" normalizeH="0" baseline="0" dirty="0" smtClean="0">
                        <a:ln>
                          <a:solidFill>
                            <a:schemeClr val="bg2">
                              <a:lumMod val="50000"/>
                            </a:schemeClr>
                          </a:solidFill>
                        </a:ln>
                        <a:solidFill>
                          <a:schemeClr val="tx1"/>
                        </a:solidFill>
                        <a:effectLst/>
                        <a:latin typeface="Tahoma" charset="0"/>
                      </a:endParaRPr>
                    </a:p>
                  </a:txBody>
                  <a:tcPr horzOverflow="overflow">
                    <a:solidFill>
                      <a:srgbClr val="FFFFFF"/>
                    </a:solidFill>
                  </a:tcPr>
                </a:tc>
                <a:extLst>
                  <a:ext uri="{0D108BD9-81ED-4DB2-BD59-A6C34878D82A}">
                    <a16:rowId xmlns:a16="http://schemas.microsoft.com/office/drawing/2014/main" val="10003"/>
                  </a:ext>
                </a:extLst>
              </a:tr>
              <a:tr h="826562">
                <a:tc>
                  <a:txBody>
                    <a:bodyPr/>
                    <a:lstStyle/>
                    <a:p>
                      <a:pPr marL="0" marR="0" lvl="0" indent="0" algn="l" defTabSz="914400" rtl="0" eaLnBrk="0" fontAlgn="base" latinLnBrk="0" hangingPunct="0">
                        <a:lnSpc>
                          <a:spcPct val="100000"/>
                        </a:lnSpc>
                        <a:spcBef>
                          <a:spcPct val="20000"/>
                        </a:spcBef>
                        <a:spcAft>
                          <a:spcPct val="0"/>
                        </a:spcAft>
                        <a:buClr>
                          <a:schemeClr val="folHlink"/>
                        </a:buClr>
                        <a:buSzTx/>
                        <a:buFontTx/>
                        <a:buNone/>
                        <a:tabLst/>
                      </a:pPr>
                      <a:r>
                        <a:rPr kumimoji="1" lang="en-US" sz="2800" u="none" strike="noStrike" cap="none" normalizeH="0" baseline="0" dirty="0" smtClean="0">
                          <a:ln>
                            <a:solidFill>
                              <a:schemeClr val="bg2">
                                <a:lumMod val="50000"/>
                              </a:schemeClr>
                            </a:solidFill>
                          </a:ln>
                          <a:effectLst/>
                        </a:rPr>
                        <a:t>47</a:t>
                      </a:r>
                      <a:endParaRPr kumimoji="1" lang="en-US" sz="2800" b="1" i="0" u="none" strike="noStrike" cap="none" normalizeH="0" baseline="0" dirty="0" smtClean="0">
                        <a:ln>
                          <a:solidFill>
                            <a:schemeClr val="bg2">
                              <a:lumMod val="50000"/>
                            </a:schemeClr>
                          </a:solidFill>
                        </a:ln>
                        <a:solidFill>
                          <a:schemeClr val="tx1"/>
                        </a:solidFill>
                        <a:effectLst/>
                        <a:latin typeface="Tahoma" charset="0"/>
                      </a:endParaRPr>
                    </a:p>
                  </a:txBody>
                  <a:tcPr horzOverflow="overflow">
                    <a:solidFill>
                      <a:srgbClr val="FFFFFF"/>
                    </a:solidFill>
                  </a:tcPr>
                </a:tc>
                <a:tc>
                  <a:txBody>
                    <a:bodyPr/>
                    <a:lstStyle/>
                    <a:p>
                      <a:pPr marL="0" marR="0" lvl="0" indent="0" algn="l" defTabSz="914400" rtl="0" eaLnBrk="0" fontAlgn="base" latinLnBrk="0" hangingPunct="0">
                        <a:lnSpc>
                          <a:spcPct val="100000"/>
                        </a:lnSpc>
                        <a:spcBef>
                          <a:spcPct val="20000"/>
                        </a:spcBef>
                        <a:spcAft>
                          <a:spcPct val="0"/>
                        </a:spcAft>
                        <a:buClr>
                          <a:schemeClr val="folHlink"/>
                        </a:buClr>
                        <a:buSzTx/>
                        <a:buFontTx/>
                        <a:buNone/>
                        <a:tabLst/>
                      </a:pPr>
                      <a:r>
                        <a:rPr kumimoji="1" lang="en-US" sz="2800" u="none" strike="noStrike" cap="none" normalizeH="0" baseline="0" dirty="0" smtClean="0">
                          <a:ln>
                            <a:solidFill>
                              <a:schemeClr val="bg2">
                                <a:lumMod val="50000"/>
                              </a:schemeClr>
                            </a:solidFill>
                          </a:ln>
                          <a:effectLst/>
                        </a:rPr>
                        <a:t>Parker</a:t>
                      </a:r>
                      <a:endParaRPr kumimoji="1" lang="en-US" sz="2800" b="1" i="0" u="none" strike="noStrike" cap="none" normalizeH="0" baseline="0" dirty="0" smtClean="0">
                        <a:ln>
                          <a:solidFill>
                            <a:schemeClr val="bg2">
                              <a:lumMod val="50000"/>
                            </a:schemeClr>
                          </a:solidFill>
                        </a:ln>
                        <a:solidFill>
                          <a:schemeClr val="tx1"/>
                        </a:solidFill>
                        <a:effectLst/>
                        <a:latin typeface="Tahoma" charset="0"/>
                      </a:endParaRPr>
                    </a:p>
                  </a:txBody>
                  <a:tcPr horzOverflow="overflow">
                    <a:solidFill>
                      <a:srgbClr val="FFFFFF"/>
                    </a:solidFill>
                  </a:tcPr>
                </a:tc>
                <a:tc>
                  <a:txBody>
                    <a:bodyPr/>
                    <a:lstStyle/>
                    <a:p>
                      <a:pPr marL="0" marR="0" lvl="0" indent="0" algn="l" defTabSz="914400" rtl="0" eaLnBrk="0" fontAlgn="base" latinLnBrk="0" hangingPunct="0">
                        <a:lnSpc>
                          <a:spcPct val="100000"/>
                        </a:lnSpc>
                        <a:spcBef>
                          <a:spcPct val="20000"/>
                        </a:spcBef>
                        <a:spcAft>
                          <a:spcPct val="0"/>
                        </a:spcAft>
                        <a:buClr>
                          <a:schemeClr val="folHlink"/>
                        </a:buClr>
                        <a:buSzTx/>
                        <a:buFontTx/>
                        <a:buNone/>
                        <a:tabLst/>
                      </a:pPr>
                      <a:r>
                        <a:rPr kumimoji="1" lang="en-US" sz="2800" u="none" strike="noStrike" cap="none" normalizeH="0" baseline="0" dirty="0" smtClean="0">
                          <a:ln>
                            <a:solidFill>
                              <a:schemeClr val="bg2">
                                <a:lumMod val="50000"/>
                              </a:schemeClr>
                            </a:solidFill>
                          </a:ln>
                          <a:effectLst/>
                        </a:rPr>
                        <a:t>Stephen</a:t>
                      </a:r>
                      <a:endParaRPr kumimoji="1" lang="en-US" sz="2800" b="1" i="0" u="none" strike="noStrike" cap="none" normalizeH="0" baseline="0" dirty="0" smtClean="0">
                        <a:ln>
                          <a:solidFill>
                            <a:schemeClr val="bg2">
                              <a:lumMod val="50000"/>
                            </a:schemeClr>
                          </a:solidFill>
                        </a:ln>
                        <a:solidFill>
                          <a:schemeClr val="tx1"/>
                        </a:solidFill>
                        <a:effectLst/>
                        <a:latin typeface="Tahoma" charset="0"/>
                      </a:endParaRPr>
                    </a:p>
                  </a:txBody>
                  <a:tcPr horzOverflow="overflow">
                    <a:solidFill>
                      <a:srgbClr val="FFFFFF"/>
                    </a:solidFill>
                  </a:tcPr>
                </a:tc>
                <a:extLst>
                  <a:ext uri="{0D108BD9-81ED-4DB2-BD59-A6C34878D82A}">
                    <a16:rowId xmlns:a16="http://schemas.microsoft.com/office/drawing/2014/main" val="10004"/>
                  </a:ext>
                </a:extLst>
              </a:tr>
            </a:tbl>
          </a:graphicData>
        </a:graphic>
      </p:graphicFrame>
      <p:sp>
        <p:nvSpPr>
          <p:cNvPr id="6148" name="Text Box 26"/>
          <p:cNvSpPr txBox="1">
            <a:spLocks noChangeArrowheads="1"/>
          </p:cNvSpPr>
          <p:nvPr/>
        </p:nvSpPr>
        <p:spPr bwMode="auto">
          <a:xfrm>
            <a:off x="5262513" y="495695"/>
            <a:ext cx="38100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itchFamily="18" charset="0"/>
              </a:defRPr>
            </a:lvl1pPr>
            <a:lvl2pPr marL="742950" indent="-285750" eaLnBrk="0" hangingPunct="0">
              <a:defRPr sz="2400">
                <a:solidFill>
                  <a:schemeClr val="tx1"/>
                </a:solidFill>
                <a:latin typeface="Times New Roman" pitchFamily="18" charset="0"/>
              </a:defRPr>
            </a:lvl2pPr>
            <a:lvl3pPr marL="1143000" indent="-228600" eaLnBrk="0" hangingPunct="0">
              <a:defRPr sz="2400">
                <a:solidFill>
                  <a:schemeClr val="tx1"/>
                </a:solidFill>
                <a:latin typeface="Times New Roman" pitchFamily="18" charset="0"/>
              </a:defRPr>
            </a:lvl3pPr>
            <a:lvl4pPr marL="1600200" indent="-228600" eaLnBrk="0" hangingPunct="0">
              <a:defRPr sz="2400">
                <a:solidFill>
                  <a:schemeClr val="tx1"/>
                </a:solidFill>
                <a:latin typeface="Times New Roman" pitchFamily="18" charset="0"/>
              </a:defRPr>
            </a:lvl4pPr>
            <a:lvl5pPr marL="2057400" indent="-228600" eaLnBrk="0" hangingPunct="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spcBef>
                <a:spcPct val="50000"/>
              </a:spcBef>
            </a:pPr>
            <a:r>
              <a:rPr lang="en-US" sz="2800" b="1" dirty="0">
                <a:solidFill>
                  <a:srgbClr val="92D050"/>
                </a:solidFill>
              </a:rPr>
              <a:t>Fields (columns)</a:t>
            </a:r>
          </a:p>
        </p:txBody>
      </p:sp>
      <p:sp>
        <p:nvSpPr>
          <p:cNvPr id="6149" name="Line 27"/>
          <p:cNvSpPr>
            <a:spLocks noChangeShapeType="1"/>
          </p:cNvSpPr>
          <p:nvPr/>
        </p:nvSpPr>
        <p:spPr bwMode="auto">
          <a:xfrm flipH="1">
            <a:off x="5414913" y="952894"/>
            <a:ext cx="228600" cy="609600"/>
          </a:xfrm>
          <a:prstGeom prst="line">
            <a:avLst/>
          </a:prstGeom>
          <a:noFill/>
          <a:ln w="57150">
            <a:solidFill>
              <a:srgbClr val="00B050"/>
            </a:solidFill>
            <a:round/>
            <a:headEnd/>
            <a:tailEnd type="triangle" w="med" len="med"/>
          </a:ln>
          <a:extLst>
            <a:ext uri="{909E8E84-426E-40DD-AFC4-6F175D3DCCD1}">
              <a14:hiddenFill xmlns:a14="http://schemas.microsoft.com/office/drawing/2010/main">
                <a:noFill/>
              </a14:hiddenFill>
            </a:ext>
          </a:extLst>
        </p:spPr>
        <p:txBody>
          <a:bodyPr/>
          <a:lstStyle/>
          <a:p>
            <a:endParaRPr lang="en-US">
              <a:solidFill>
                <a:srgbClr val="92D050"/>
              </a:solidFill>
            </a:endParaRPr>
          </a:p>
        </p:txBody>
      </p:sp>
      <p:sp>
        <p:nvSpPr>
          <p:cNvPr id="6150" name="Line 28"/>
          <p:cNvSpPr>
            <a:spLocks noChangeShapeType="1"/>
          </p:cNvSpPr>
          <p:nvPr/>
        </p:nvSpPr>
        <p:spPr bwMode="auto">
          <a:xfrm>
            <a:off x="6024513" y="876694"/>
            <a:ext cx="762000" cy="685800"/>
          </a:xfrm>
          <a:prstGeom prst="line">
            <a:avLst/>
          </a:prstGeom>
          <a:noFill/>
          <a:ln w="57150">
            <a:solidFill>
              <a:srgbClr val="00B050"/>
            </a:solidFill>
            <a:round/>
            <a:headEnd/>
            <a:tailEnd type="triangle" w="med" len="med"/>
          </a:ln>
          <a:extLst>
            <a:ext uri="{909E8E84-426E-40DD-AFC4-6F175D3DCCD1}">
              <a14:hiddenFill xmlns:a14="http://schemas.microsoft.com/office/drawing/2010/main">
                <a:noFill/>
              </a14:hiddenFill>
            </a:ext>
          </a:extLst>
        </p:spPr>
        <p:txBody>
          <a:bodyPr/>
          <a:lstStyle/>
          <a:p>
            <a:endParaRPr lang="en-US">
              <a:solidFill>
                <a:srgbClr val="92D050"/>
              </a:solidFill>
            </a:endParaRPr>
          </a:p>
        </p:txBody>
      </p:sp>
      <p:sp>
        <p:nvSpPr>
          <p:cNvPr id="6151" name="Text Box 30"/>
          <p:cNvSpPr txBox="1">
            <a:spLocks noChangeArrowheads="1"/>
          </p:cNvSpPr>
          <p:nvPr/>
        </p:nvSpPr>
        <p:spPr bwMode="auto">
          <a:xfrm>
            <a:off x="9301113" y="2553094"/>
            <a:ext cx="1600200" cy="1169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itchFamily="18" charset="0"/>
              </a:defRPr>
            </a:lvl1pPr>
            <a:lvl2pPr marL="742950" indent="-285750" eaLnBrk="0" hangingPunct="0">
              <a:defRPr sz="2400">
                <a:solidFill>
                  <a:schemeClr val="tx1"/>
                </a:solidFill>
                <a:latin typeface="Times New Roman" pitchFamily="18" charset="0"/>
              </a:defRPr>
            </a:lvl2pPr>
            <a:lvl3pPr marL="1143000" indent="-228600" eaLnBrk="0" hangingPunct="0">
              <a:defRPr sz="2400">
                <a:solidFill>
                  <a:schemeClr val="tx1"/>
                </a:solidFill>
                <a:latin typeface="Times New Roman" pitchFamily="18" charset="0"/>
              </a:defRPr>
            </a:lvl3pPr>
            <a:lvl4pPr marL="1600200" indent="-228600" eaLnBrk="0" hangingPunct="0">
              <a:defRPr sz="2400">
                <a:solidFill>
                  <a:schemeClr val="tx1"/>
                </a:solidFill>
                <a:latin typeface="Times New Roman" pitchFamily="18" charset="0"/>
              </a:defRPr>
            </a:lvl4pPr>
            <a:lvl5pPr marL="2057400" indent="-228600" eaLnBrk="0" hangingPunct="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spcBef>
                <a:spcPct val="50000"/>
              </a:spcBef>
            </a:pPr>
            <a:r>
              <a:rPr lang="en-US" sz="2800" b="1">
                <a:solidFill>
                  <a:srgbClr val="92D050"/>
                </a:solidFill>
              </a:rPr>
              <a:t>Records</a:t>
            </a:r>
          </a:p>
          <a:p>
            <a:pPr>
              <a:spcBef>
                <a:spcPct val="50000"/>
              </a:spcBef>
            </a:pPr>
            <a:r>
              <a:rPr lang="en-US" sz="2800" b="1">
                <a:solidFill>
                  <a:srgbClr val="92D050"/>
                </a:solidFill>
              </a:rPr>
              <a:t>(rows)</a:t>
            </a:r>
          </a:p>
        </p:txBody>
      </p:sp>
      <p:sp>
        <p:nvSpPr>
          <p:cNvPr id="6152" name="Line 32"/>
          <p:cNvSpPr>
            <a:spLocks noChangeShapeType="1"/>
          </p:cNvSpPr>
          <p:nvPr/>
        </p:nvSpPr>
        <p:spPr bwMode="auto">
          <a:xfrm flipH="1" flipV="1">
            <a:off x="8767713" y="2568970"/>
            <a:ext cx="533400" cy="212725"/>
          </a:xfrm>
          <a:prstGeom prst="line">
            <a:avLst/>
          </a:prstGeom>
          <a:noFill/>
          <a:ln w="57150">
            <a:solidFill>
              <a:srgbClr val="00B050"/>
            </a:solidFill>
            <a:round/>
            <a:headEnd/>
            <a:tailEnd type="triangle" w="med" len="med"/>
          </a:ln>
          <a:extLst>
            <a:ext uri="{909E8E84-426E-40DD-AFC4-6F175D3DCCD1}">
              <a14:hiddenFill xmlns:a14="http://schemas.microsoft.com/office/drawing/2010/main">
                <a:noFill/>
              </a14:hiddenFill>
            </a:ext>
          </a:extLst>
        </p:spPr>
        <p:txBody>
          <a:bodyPr/>
          <a:lstStyle/>
          <a:p>
            <a:endParaRPr lang="en-US">
              <a:solidFill>
                <a:srgbClr val="92D050"/>
              </a:solidFill>
            </a:endParaRPr>
          </a:p>
        </p:txBody>
      </p:sp>
      <p:sp>
        <p:nvSpPr>
          <p:cNvPr id="6153" name="Line 33"/>
          <p:cNvSpPr>
            <a:spLocks noChangeShapeType="1"/>
          </p:cNvSpPr>
          <p:nvPr/>
        </p:nvSpPr>
        <p:spPr bwMode="auto">
          <a:xfrm flipH="1">
            <a:off x="8843913" y="2857895"/>
            <a:ext cx="533400" cy="701675"/>
          </a:xfrm>
          <a:prstGeom prst="line">
            <a:avLst/>
          </a:prstGeom>
          <a:noFill/>
          <a:ln w="57150">
            <a:solidFill>
              <a:srgbClr val="00B050"/>
            </a:solidFill>
            <a:round/>
            <a:headEnd/>
            <a:tailEnd type="triangle" w="med" len="med"/>
          </a:ln>
          <a:extLst>
            <a:ext uri="{909E8E84-426E-40DD-AFC4-6F175D3DCCD1}">
              <a14:hiddenFill xmlns:a14="http://schemas.microsoft.com/office/drawing/2010/main">
                <a:noFill/>
              </a14:hiddenFill>
            </a:ext>
          </a:extLst>
        </p:spPr>
        <p:txBody>
          <a:bodyPr/>
          <a:lstStyle/>
          <a:p>
            <a:endParaRPr lang="en-US">
              <a:solidFill>
                <a:srgbClr val="92D050"/>
              </a:solidFill>
            </a:endParaRPr>
          </a:p>
        </p:txBody>
      </p:sp>
      <p:sp>
        <p:nvSpPr>
          <p:cNvPr id="6154" name="Line 28"/>
          <p:cNvSpPr>
            <a:spLocks noChangeShapeType="1"/>
          </p:cNvSpPr>
          <p:nvPr/>
        </p:nvSpPr>
        <p:spPr bwMode="auto">
          <a:xfrm flipH="1">
            <a:off x="3509913" y="876694"/>
            <a:ext cx="1752600" cy="609600"/>
          </a:xfrm>
          <a:prstGeom prst="line">
            <a:avLst/>
          </a:prstGeom>
          <a:noFill/>
          <a:ln w="57150">
            <a:solidFill>
              <a:srgbClr val="00B050"/>
            </a:solidFill>
            <a:round/>
            <a:headEnd/>
            <a:tailEnd type="triangle" w="med" len="med"/>
          </a:ln>
          <a:extLst>
            <a:ext uri="{909E8E84-426E-40DD-AFC4-6F175D3DCCD1}">
              <a14:hiddenFill xmlns:a14="http://schemas.microsoft.com/office/drawing/2010/main">
                <a:noFill/>
              </a14:hiddenFill>
            </a:ext>
          </a:extLst>
        </p:spPr>
        <p:txBody>
          <a:bodyPr/>
          <a:lstStyle/>
          <a:p>
            <a:endParaRPr lang="en-US">
              <a:solidFill>
                <a:srgbClr val="92D050"/>
              </a:solidFill>
            </a:endParaRPr>
          </a:p>
        </p:txBody>
      </p:sp>
      <p:sp>
        <p:nvSpPr>
          <p:cNvPr id="6155" name="Line 33"/>
          <p:cNvSpPr>
            <a:spLocks noChangeShapeType="1"/>
          </p:cNvSpPr>
          <p:nvPr/>
        </p:nvSpPr>
        <p:spPr bwMode="auto">
          <a:xfrm flipH="1">
            <a:off x="8920113" y="3010294"/>
            <a:ext cx="609600" cy="1524000"/>
          </a:xfrm>
          <a:prstGeom prst="line">
            <a:avLst/>
          </a:prstGeom>
          <a:noFill/>
          <a:ln w="57150">
            <a:solidFill>
              <a:srgbClr val="00B050"/>
            </a:solidFill>
            <a:round/>
            <a:headEnd/>
            <a:tailEnd type="triangle" w="med" len="med"/>
          </a:ln>
          <a:extLst>
            <a:ext uri="{909E8E84-426E-40DD-AFC4-6F175D3DCCD1}">
              <a14:hiddenFill xmlns:a14="http://schemas.microsoft.com/office/drawing/2010/main">
                <a:noFill/>
              </a14:hiddenFill>
            </a:ext>
          </a:extLst>
        </p:spPr>
        <p:txBody>
          <a:bodyPr/>
          <a:lstStyle/>
          <a:p>
            <a:endParaRPr lang="en-US">
              <a:solidFill>
                <a:srgbClr val="92D050"/>
              </a:solidFill>
            </a:endParaRPr>
          </a:p>
        </p:txBody>
      </p:sp>
    </p:spTree>
    <p:extLst>
      <p:ext uri="{BB962C8B-B14F-4D97-AF65-F5344CB8AC3E}">
        <p14:creationId xmlns:p14="http://schemas.microsoft.com/office/powerpoint/2010/main" val="1104997027"/>
      </p:ext>
    </p:extLst>
  </p:cSld>
  <p:clrMapOvr>
    <a:masterClrMapping/>
  </p:clrMapOvr>
  <p:transition/>
  <p:timing>
    <p:tnLst>
      <p:par>
        <p:cTn id="1" dur="indefinite" restart="never" nodeType="tmRoot"/>
      </p:par>
    </p:tnLst>
  </p:timing>
  <p:extLst mod="1">
    <p:ext uri="{E180D4A7-C9FB-4DFB-919C-405C955672EB}">
      <p14:showEvtLst xmlns:p14="http://schemas.microsoft.com/office/powerpoint/2010/main">
        <p14:playEvt time="0" objId="2"/>
        <p14:stopEvt time="22025" objId="2"/>
      </p14:showEvtLst>
    </p:ext>
  </p:extLst>
</p:sld>
</file>

<file path=ppt/tags/tag1.xml><?xml version="1.0" encoding="utf-8"?>
<p:tagLst xmlns:a="http://schemas.openxmlformats.org/drawingml/2006/main" xmlns:r="http://schemas.openxmlformats.org/officeDocument/2006/relationships" xmlns:p="http://schemas.openxmlformats.org/presentationml/2006/main">
  <p:tag name="TIMING" val="|3"/>
</p:tagLst>
</file>

<file path=ppt/tags/tag2.xml><?xml version="1.0" encoding="utf-8"?>
<p:tagLst xmlns:a="http://schemas.openxmlformats.org/drawingml/2006/main" xmlns:r="http://schemas.openxmlformats.org/officeDocument/2006/relationships" xmlns:p="http://schemas.openxmlformats.org/presentationml/2006/main">
  <p:tag name="TIMING" val="|3"/>
</p:tagLst>
</file>

<file path=ppt/theme/theme1.xml><?xml version="1.0" encoding="utf-8"?>
<a:theme xmlns:a="http://schemas.openxmlformats.org/drawingml/2006/main" name="Gallery">
  <a:themeElements>
    <a:clrScheme name="Gallery">
      <a:dk1>
        <a:sysClr val="windowText" lastClr="000000"/>
      </a:dk1>
      <a:lt1>
        <a:sysClr val="window" lastClr="FFFFFF"/>
      </a:lt1>
      <a:dk2>
        <a:srgbClr val="454545"/>
      </a:dk2>
      <a:lt2>
        <a:srgbClr val="DFDBD5"/>
      </a:lt2>
      <a:accent1>
        <a:srgbClr val="B71E42"/>
      </a:accent1>
      <a:accent2>
        <a:srgbClr val="DE478E"/>
      </a:accent2>
      <a:accent3>
        <a:srgbClr val="BC72F0"/>
      </a:accent3>
      <a:accent4>
        <a:srgbClr val="795FAF"/>
      </a:accent4>
      <a:accent5>
        <a:srgbClr val="586EA6"/>
      </a:accent5>
      <a:accent6>
        <a:srgbClr val="6892A0"/>
      </a:accent6>
      <a:hlink>
        <a:srgbClr val="FA2B5C"/>
      </a:hlink>
      <a:folHlink>
        <a:srgbClr val="BC658E"/>
      </a:folHlink>
    </a:clrScheme>
    <a:fontScheme name="Gallery">
      <a:majorFont>
        <a:latin typeface="Gill Sans MT" panose="020B0502020104020203"/>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Gill Sans MT" panose="020B0502020104020203"/>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Gallery">
      <a:fillStyleLst>
        <a:solidFill>
          <a:schemeClr val="phClr"/>
        </a:solidFill>
        <a:gradFill rotWithShape="1">
          <a:gsLst>
            <a:gs pos="0">
              <a:schemeClr val="phClr">
                <a:tint val="54000"/>
                <a:alpha val="100000"/>
                <a:satMod val="105000"/>
                <a:lumMod val="110000"/>
              </a:schemeClr>
            </a:gs>
            <a:gs pos="100000">
              <a:schemeClr val="phClr">
                <a:tint val="78000"/>
                <a:alpha val="92000"/>
                <a:satMod val="109000"/>
                <a:lumMod val="100000"/>
              </a:schemeClr>
            </a:gs>
          </a:gsLst>
          <a:lin ang="5400000" scaled="0"/>
        </a:gradFill>
        <a:gradFill rotWithShape="1">
          <a:gsLst>
            <a:gs pos="0">
              <a:schemeClr val="phClr">
                <a:tint val="98000"/>
                <a:satMod val="110000"/>
                <a:lumMod val="104000"/>
              </a:schemeClr>
            </a:gs>
            <a:gs pos="69000">
              <a:schemeClr val="phClr">
                <a:shade val="88000"/>
                <a:satMod val="130000"/>
                <a:lumMod val="92000"/>
              </a:schemeClr>
            </a:gs>
            <a:gs pos="100000">
              <a:schemeClr val="phClr">
                <a:shade val="78000"/>
                <a:satMod val="130000"/>
                <a:lumMod val="92000"/>
              </a:schemeClr>
            </a:gs>
          </a:gsLst>
          <a:lin ang="5400000" scaled="0"/>
        </a:gradFill>
      </a:fillStyleLst>
      <a:lnStyleLst>
        <a:ln w="9525" cap="flat" cmpd="sng" algn="ctr">
          <a:solidFill>
            <a:schemeClr val="phClr"/>
          </a:solidFill>
          <a:prstDash val="solid"/>
        </a:ln>
        <a:ln w="15875" cap="flat" cmpd="sng" algn="ctr">
          <a:solidFill>
            <a:schemeClr val="phClr"/>
          </a:solidFill>
          <a:prstDash val="solid"/>
        </a:ln>
        <a:ln w="22225" cap="flat" cmpd="sng" algn="ctr">
          <a:solidFill>
            <a:schemeClr val="phClr"/>
          </a:solidFill>
          <a:prstDash val="solid"/>
        </a:ln>
      </a:lnStyleLst>
      <a:effectStyleLst>
        <a:effectStyle>
          <a:effectLst/>
        </a:effectStyle>
        <a:effectStyle>
          <a:effectLst/>
        </a:effectStyle>
        <a:effectStyle>
          <a:effectLst>
            <a:outerShdw blurRad="50800" dist="50800" dir="5400000" sx="96000" sy="96000" rotWithShape="0">
              <a:srgbClr val="000000">
                <a:alpha val="48000"/>
              </a:srgbClr>
            </a:outerShdw>
          </a:effectLst>
          <a:scene3d>
            <a:camera prst="orthographicFront">
              <a:rot lat="0" lon="0" rev="0"/>
            </a:camera>
            <a:lightRig rig="balanced" dir="t">
              <a:rot lat="0" lon="0" rev="1080000"/>
            </a:lightRig>
          </a:scene3d>
          <a:sp3d>
            <a:bevelT w="38100" h="12700" prst="softRound"/>
          </a:sp3d>
        </a:effectStyle>
      </a:effectStyleLst>
      <a:bgFillStyleLst>
        <a:solidFill>
          <a:schemeClr val="phClr"/>
        </a:solidFill>
        <a:solidFill>
          <a:schemeClr val="phClr"/>
        </a:solidFill>
        <a:gradFill rotWithShape="1">
          <a:gsLst>
            <a:gs pos="0">
              <a:schemeClr val="phClr">
                <a:tint val="94000"/>
                <a:satMod val="80000"/>
                <a:lumMod val="106000"/>
              </a:schemeClr>
            </a:gs>
            <a:gs pos="100000">
              <a:schemeClr val="phClr">
                <a:shade val="8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Gallery" id="{BBFCD31E-59A1-489D-B089-A3EAD7CAE12E}" vid="{F5E91637-A7B6-4E27-B710-77DA7014EE1E}"/>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66FA3DA4731D214AAB25C79EA7D071DF" ma:contentTypeVersion="4" ma:contentTypeDescription="Create a new document." ma:contentTypeScope="" ma:versionID="4e9bdd69f75c7cc04936d07e98a11f86">
  <xsd:schema xmlns:xsd="http://www.w3.org/2001/XMLSchema" xmlns:xs="http://www.w3.org/2001/XMLSchema" xmlns:p="http://schemas.microsoft.com/office/2006/metadata/properties" xmlns:ns2="2a3a9169-c79a-4aa8-9500-e1da1d14ad9e" targetNamespace="http://schemas.microsoft.com/office/2006/metadata/properties" ma:root="true" ma:fieldsID="c78f06ee7308bcb51ddeddbb757357ed" ns2:_="">
    <xsd:import namespace="2a3a9169-c79a-4aa8-9500-e1da1d14ad9e"/>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a3a9169-c79a-4aa8-9500-e1da1d14ad9e"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2591A663-CE86-4304-A601-AB6A01BCA05E}">
  <ds:schemaRefs>
    <ds:schemaRef ds:uri="2a3a9169-c79a-4aa8-9500-e1da1d14ad9e"/>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A15FF52C-C708-4F06-AF15-FE14A3E6DAF7}">
  <ds:schemaRefs>
    <ds:schemaRef ds:uri="http://schemas.microsoft.com/sharepoint/v3/contenttype/forms"/>
  </ds:schemaRefs>
</ds:datastoreItem>
</file>

<file path=customXml/itemProps3.xml><?xml version="1.0" encoding="utf-8"?>
<ds:datastoreItem xmlns:ds="http://schemas.openxmlformats.org/officeDocument/2006/customXml" ds:itemID="{045FB840-D1CE-45FE-B84A-A4637591404C}">
  <ds:schemaRefs>
    <ds:schemaRef ds:uri="http://schemas.microsoft.com/office/infopath/2007/PartnerControls"/>
    <ds:schemaRef ds:uri="http://schemas.microsoft.com/office/2006/documentManagement/types"/>
    <ds:schemaRef ds:uri="http://www.w3.org/XML/1998/namespace"/>
    <ds:schemaRef ds:uri="http://purl.org/dc/terms/"/>
    <ds:schemaRef ds:uri="http://purl.org/dc/elements/1.1/"/>
    <ds:schemaRef ds:uri="2a3a9169-c79a-4aa8-9500-e1da1d14ad9e"/>
    <ds:schemaRef ds:uri="http://schemas.microsoft.com/office/2006/metadata/properties"/>
    <ds:schemaRef ds:uri="http://schemas.openxmlformats.org/package/2006/metadata/core-properties"/>
    <ds:schemaRef ds:uri="http://purl.org/dc/dcmitype/"/>
  </ds:schemaRefs>
</ds:datastoreItem>
</file>

<file path=docProps/app.xml><?xml version="1.0" encoding="utf-8"?>
<Properties xmlns="http://schemas.openxmlformats.org/officeDocument/2006/extended-properties" xmlns:vt="http://schemas.openxmlformats.org/officeDocument/2006/docPropsVTypes">
  <TotalTime>110</TotalTime>
  <Words>3980</Words>
  <Application>Microsoft Office PowerPoint</Application>
  <PresentationFormat>Widescreen</PresentationFormat>
  <Paragraphs>639</Paragraphs>
  <Slides>53</Slides>
  <Notes>33</Notes>
  <HiddenSlides>0</HiddenSlides>
  <MMClips>0</MMClips>
  <ScaleCrop>false</ScaleCrop>
  <HeadingPairs>
    <vt:vector size="8" baseType="variant">
      <vt:variant>
        <vt:lpstr>Fonts Used</vt:lpstr>
      </vt:variant>
      <vt:variant>
        <vt:i4>9</vt:i4>
      </vt:variant>
      <vt:variant>
        <vt:lpstr>Theme</vt:lpstr>
      </vt:variant>
      <vt:variant>
        <vt:i4>1</vt:i4>
      </vt:variant>
      <vt:variant>
        <vt:lpstr>Embedded OLE Servers</vt:lpstr>
      </vt:variant>
      <vt:variant>
        <vt:i4>1</vt:i4>
      </vt:variant>
      <vt:variant>
        <vt:lpstr>Slide Titles</vt:lpstr>
      </vt:variant>
      <vt:variant>
        <vt:i4>53</vt:i4>
      </vt:variant>
    </vt:vector>
  </HeadingPairs>
  <TitlesOfParts>
    <vt:vector size="64" baseType="lpstr">
      <vt:lpstr>Albertus (W1)</vt:lpstr>
      <vt:lpstr>Arial</vt:lpstr>
      <vt:lpstr>Calibri</vt:lpstr>
      <vt:lpstr>Gill Sans MT</vt:lpstr>
      <vt:lpstr>Impact</vt:lpstr>
      <vt:lpstr>Tahoma</vt:lpstr>
      <vt:lpstr>Times New Roman</vt:lpstr>
      <vt:lpstr>Verdana</vt:lpstr>
      <vt:lpstr>Wingdings</vt:lpstr>
      <vt:lpstr>Gallery</vt:lpstr>
      <vt:lpstr>Document</vt:lpstr>
      <vt:lpstr>Chapter 6</vt:lpstr>
      <vt:lpstr>Chapter objectives</vt:lpstr>
      <vt:lpstr>Data, Information, and Knowledge</vt:lpstr>
      <vt:lpstr>Data quality</vt:lpstr>
      <vt:lpstr>PowerPoint Presentation</vt:lpstr>
      <vt:lpstr>What is a database?</vt:lpstr>
      <vt:lpstr>Flat vs Relational database</vt:lpstr>
      <vt:lpstr>How data is organized</vt:lpstr>
      <vt:lpstr>EXAmple: Customer table</vt:lpstr>
      <vt:lpstr>Terminology</vt:lpstr>
      <vt:lpstr>What do you put into a database?</vt:lpstr>
      <vt:lpstr>Terminology:</vt:lpstr>
      <vt:lpstr>terminology</vt:lpstr>
      <vt:lpstr>terminology</vt:lpstr>
      <vt:lpstr>This diagram shows the entities and their relationship</vt:lpstr>
      <vt:lpstr>Entity-Relationship diagram (ERD)</vt:lpstr>
      <vt:lpstr>PowerPoint Presentation</vt:lpstr>
      <vt:lpstr>Customer number is called the common field because it appears in both tables.</vt:lpstr>
      <vt:lpstr>Query:  Which order(s) did Jeffrey Archer place?</vt:lpstr>
      <vt:lpstr>Primary key – an identifier, a field that is unique for each record</vt:lpstr>
      <vt:lpstr>Foreign key – a field in another table that matches one of the values of the Primary key</vt:lpstr>
      <vt:lpstr>Foreign key – a field in another table that matches one of the values of the Primary key</vt:lpstr>
      <vt:lpstr>normalization</vt:lpstr>
      <vt:lpstr>School database</vt:lpstr>
      <vt:lpstr>Big data, data warehousing, data mining</vt:lpstr>
      <vt:lpstr>Data warehouse</vt:lpstr>
      <vt:lpstr>Data warehouse</vt:lpstr>
      <vt:lpstr>History of Data Warehousing</vt:lpstr>
      <vt:lpstr>Data Warehouse Fundamentals</vt:lpstr>
      <vt:lpstr>Data Warehouse Fundamentals</vt:lpstr>
      <vt:lpstr>Data Warehouse Fundamentals</vt:lpstr>
      <vt:lpstr>Multidimensional Analysis  </vt:lpstr>
      <vt:lpstr>Multidimensional Analysis  and Data Cube</vt:lpstr>
      <vt:lpstr>PowerPoint Presentation</vt:lpstr>
      <vt:lpstr>PowerPoint Presentation</vt:lpstr>
      <vt:lpstr>PowerPoint Presentation</vt:lpstr>
      <vt:lpstr>PowerPoint Presentation</vt:lpstr>
      <vt:lpstr>Multidimensional Analysis  and Data Mining</vt:lpstr>
      <vt:lpstr>A Dataset</vt:lpstr>
      <vt:lpstr>Main Types of Columns</vt:lpstr>
      <vt:lpstr>Main Goal of Learning: Prediction</vt:lpstr>
      <vt:lpstr>Learning Tasks</vt:lpstr>
      <vt:lpstr>Classification</vt:lpstr>
      <vt:lpstr>Clustering: Unsupervised</vt:lpstr>
      <vt:lpstr>Example: Cancer Prediction</vt:lpstr>
      <vt:lpstr>Example: Netflix</vt:lpstr>
      <vt:lpstr>Example: Call Centers</vt:lpstr>
      <vt:lpstr>Example: Stock Market</vt:lpstr>
      <vt:lpstr>How it all fits together</vt:lpstr>
      <vt:lpstr>Growth of Machine Learning</vt:lpstr>
      <vt:lpstr>PowerPoint Presentation</vt:lpstr>
      <vt:lpstr>PowerPoint Presentation</vt:lpstr>
      <vt:lpstr>Top IT job skills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3</dc:title>
  <dc:creator>yaquan xu</dc:creator>
  <cp:lastModifiedBy>Madhushri Banerjee</cp:lastModifiedBy>
  <cp:revision>14</cp:revision>
  <dcterms:created xsi:type="dcterms:W3CDTF">2019-08-27T01:49:41Z</dcterms:created>
  <dcterms:modified xsi:type="dcterms:W3CDTF">2019-10-07T16:11:02Z</dcterms:modified>
</cp:coreProperties>
</file>