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9FCB40-E0AF-49B8-9915-79F4EF236CF9}" v="47" dt="2019-11-08T21:48:25.0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1" d="100"/>
          <a:sy n="61" d="100"/>
        </p:scale>
        <p:origin x="56" y="16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aquan Xu" userId="a551f445-75e5-4981-ab26-a08873009db4" providerId="ADAL" clId="{4D9FCB40-E0AF-49B8-9915-79F4EF236CF9}"/>
    <pc:docChg chg="undo custSel mod addSld delSld modSld">
      <pc:chgData name="Yaquan Xu" userId="a551f445-75e5-4981-ab26-a08873009db4" providerId="ADAL" clId="{4D9FCB40-E0AF-49B8-9915-79F4EF236CF9}" dt="2019-11-08T21:48:30.989" v="276" actId="14100"/>
      <pc:docMkLst>
        <pc:docMk/>
      </pc:docMkLst>
      <pc:sldChg chg="modSp">
        <pc:chgData name="Yaquan Xu" userId="a551f445-75e5-4981-ab26-a08873009db4" providerId="ADAL" clId="{4D9FCB40-E0AF-49B8-9915-79F4EF236CF9}" dt="2019-11-08T21:25:53.030" v="18" actId="20577"/>
        <pc:sldMkLst>
          <pc:docMk/>
          <pc:sldMk cId="1452975429" sldId="256"/>
        </pc:sldMkLst>
        <pc:spChg chg="mod">
          <ac:chgData name="Yaquan Xu" userId="a551f445-75e5-4981-ab26-a08873009db4" providerId="ADAL" clId="{4D9FCB40-E0AF-49B8-9915-79F4EF236CF9}" dt="2019-11-08T21:25:42.290" v="0" actId="20577"/>
          <ac:spMkLst>
            <pc:docMk/>
            <pc:sldMk cId="1452975429" sldId="256"/>
            <ac:spMk id="2" creationId="{A5ACB693-7B0E-415C-8355-15AEB95B7651}"/>
          </ac:spMkLst>
        </pc:spChg>
        <pc:spChg chg="mod">
          <ac:chgData name="Yaquan Xu" userId="a551f445-75e5-4981-ab26-a08873009db4" providerId="ADAL" clId="{4D9FCB40-E0AF-49B8-9915-79F4EF236CF9}" dt="2019-11-08T21:25:53.030" v="18" actId="20577"/>
          <ac:spMkLst>
            <pc:docMk/>
            <pc:sldMk cId="1452975429" sldId="256"/>
            <ac:spMk id="3" creationId="{DE3F1987-4FDA-4216-9428-EF043AD37DA1}"/>
          </ac:spMkLst>
        </pc:spChg>
      </pc:sldChg>
      <pc:sldChg chg="modSp">
        <pc:chgData name="Yaquan Xu" userId="a551f445-75e5-4981-ab26-a08873009db4" providerId="ADAL" clId="{4D9FCB40-E0AF-49B8-9915-79F4EF236CF9}" dt="2019-11-08T21:32:10.785" v="21" actId="114"/>
        <pc:sldMkLst>
          <pc:docMk/>
          <pc:sldMk cId="375211235" sldId="257"/>
        </pc:sldMkLst>
        <pc:spChg chg="mod">
          <ac:chgData name="Yaquan Xu" userId="a551f445-75e5-4981-ab26-a08873009db4" providerId="ADAL" clId="{4D9FCB40-E0AF-49B8-9915-79F4EF236CF9}" dt="2019-11-08T21:32:10.785" v="21" actId="114"/>
          <ac:spMkLst>
            <pc:docMk/>
            <pc:sldMk cId="375211235" sldId="257"/>
            <ac:spMk id="3" creationId="{B3D97748-6C66-41B1-8785-1F9A55E54075}"/>
          </ac:spMkLst>
        </pc:spChg>
      </pc:sldChg>
      <pc:sldChg chg="addSp modSp add mod setBg">
        <pc:chgData name="Yaquan Xu" userId="a551f445-75e5-4981-ab26-a08873009db4" providerId="ADAL" clId="{4D9FCB40-E0AF-49B8-9915-79F4EF236CF9}" dt="2019-11-08T21:34:07.175" v="68" actId="14100"/>
        <pc:sldMkLst>
          <pc:docMk/>
          <pc:sldMk cId="36584942" sldId="258"/>
        </pc:sldMkLst>
        <pc:spChg chg="mod">
          <ac:chgData name="Yaquan Xu" userId="a551f445-75e5-4981-ab26-a08873009db4" providerId="ADAL" clId="{4D9FCB40-E0AF-49B8-9915-79F4EF236CF9}" dt="2019-11-08T21:33:36.773" v="58" actId="26606"/>
          <ac:spMkLst>
            <pc:docMk/>
            <pc:sldMk cId="36584942" sldId="258"/>
            <ac:spMk id="2" creationId="{2BCAADE4-EE76-4330-AAB1-D54DCA930EBE}"/>
          </ac:spMkLst>
        </pc:spChg>
        <pc:spChg chg="mod">
          <ac:chgData name="Yaquan Xu" userId="a551f445-75e5-4981-ab26-a08873009db4" providerId="ADAL" clId="{4D9FCB40-E0AF-49B8-9915-79F4EF236CF9}" dt="2019-11-08T21:33:53.558" v="64" actId="26606"/>
          <ac:spMkLst>
            <pc:docMk/>
            <pc:sldMk cId="36584942" sldId="258"/>
            <ac:spMk id="3" creationId="{A627D8E7-CE30-47D5-8A62-7480ED23C559}"/>
          </ac:spMkLst>
        </pc:spChg>
        <pc:picChg chg="add mod">
          <ac:chgData name="Yaquan Xu" userId="a551f445-75e5-4981-ab26-a08873009db4" providerId="ADAL" clId="{4D9FCB40-E0AF-49B8-9915-79F4EF236CF9}" dt="2019-11-08T21:34:07.175" v="68" actId="14100"/>
          <ac:picMkLst>
            <pc:docMk/>
            <pc:sldMk cId="36584942" sldId="258"/>
            <ac:picMk id="4" creationId="{7E0267DF-C020-4F4F-BB3D-33774441381E}"/>
          </ac:picMkLst>
        </pc:picChg>
      </pc:sldChg>
      <pc:sldChg chg="del">
        <pc:chgData name="Yaquan Xu" userId="a551f445-75e5-4981-ab26-a08873009db4" providerId="ADAL" clId="{4D9FCB40-E0AF-49B8-9915-79F4EF236CF9}" dt="2019-11-08T21:32:20.086" v="22" actId="2696"/>
        <pc:sldMkLst>
          <pc:docMk/>
          <pc:sldMk cId="150668169" sldId="258"/>
        </pc:sldMkLst>
      </pc:sldChg>
      <pc:sldChg chg="modSp add">
        <pc:chgData name="Yaquan Xu" userId="a551f445-75e5-4981-ab26-a08873009db4" providerId="ADAL" clId="{4D9FCB40-E0AF-49B8-9915-79F4EF236CF9}" dt="2019-11-08T21:34:32.594" v="89"/>
        <pc:sldMkLst>
          <pc:docMk/>
          <pc:sldMk cId="2039250117" sldId="259"/>
        </pc:sldMkLst>
        <pc:spChg chg="mod">
          <ac:chgData name="Yaquan Xu" userId="a551f445-75e5-4981-ab26-a08873009db4" providerId="ADAL" clId="{4D9FCB40-E0AF-49B8-9915-79F4EF236CF9}" dt="2019-11-08T21:34:25.654" v="88" actId="20577"/>
          <ac:spMkLst>
            <pc:docMk/>
            <pc:sldMk cId="2039250117" sldId="259"/>
            <ac:spMk id="2" creationId="{52014B3D-B1DE-4D75-982D-95C4FEB56A81}"/>
          </ac:spMkLst>
        </pc:spChg>
        <pc:spChg chg="mod">
          <ac:chgData name="Yaquan Xu" userId="a551f445-75e5-4981-ab26-a08873009db4" providerId="ADAL" clId="{4D9FCB40-E0AF-49B8-9915-79F4EF236CF9}" dt="2019-11-08T21:34:32.594" v="89"/>
          <ac:spMkLst>
            <pc:docMk/>
            <pc:sldMk cId="2039250117" sldId="259"/>
            <ac:spMk id="3" creationId="{76342953-DA5A-464D-BD12-10197D573568}"/>
          </ac:spMkLst>
        </pc:spChg>
      </pc:sldChg>
      <pc:sldChg chg="del">
        <pc:chgData name="Yaquan Xu" userId="a551f445-75e5-4981-ab26-a08873009db4" providerId="ADAL" clId="{4D9FCB40-E0AF-49B8-9915-79F4EF236CF9}" dt="2019-11-08T21:32:20.791" v="23" actId="2696"/>
        <pc:sldMkLst>
          <pc:docMk/>
          <pc:sldMk cId="3808229053" sldId="259"/>
        </pc:sldMkLst>
      </pc:sldChg>
      <pc:sldChg chg="modSp add">
        <pc:chgData name="Yaquan Xu" userId="a551f445-75e5-4981-ab26-a08873009db4" providerId="ADAL" clId="{4D9FCB40-E0AF-49B8-9915-79F4EF236CF9}" dt="2019-11-08T21:35:07.133" v="110"/>
        <pc:sldMkLst>
          <pc:docMk/>
          <pc:sldMk cId="2241484380" sldId="260"/>
        </pc:sldMkLst>
        <pc:spChg chg="mod">
          <ac:chgData name="Yaquan Xu" userId="a551f445-75e5-4981-ab26-a08873009db4" providerId="ADAL" clId="{4D9FCB40-E0AF-49B8-9915-79F4EF236CF9}" dt="2019-11-08T21:34:59.792" v="109" actId="20577"/>
          <ac:spMkLst>
            <pc:docMk/>
            <pc:sldMk cId="2241484380" sldId="260"/>
            <ac:spMk id="2" creationId="{D230A4FC-CA43-45CF-9A47-FC86AC884271}"/>
          </ac:spMkLst>
        </pc:spChg>
        <pc:spChg chg="mod">
          <ac:chgData name="Yaquan Xu" userId="a551f445-75e5-4981-ab26-a08873009db4" providerId="ADAL" clId="{4D9FCB40-E0AF-49B8-9915-79F4EF236CF9}" dt="2019-11-08T21:35:07.133" v="110"/>
          <ac:spMkLst>
            <pc:docMk/>
            <pc:sldMk cId="2241484380" sldId="260"/>
            <ac:spMk id="3" creationId="{1782B4A2-5E9E-4E3F-BAC3-8DB345E4CC9F}"/>
          </ac:spMkLst>
        </pc:spChg>
      </pc:sldChg>
      <pc:sldChg chg="del">
        <pc:chgData name="Yaquan Xu" userId="a551f445-75e5-4981-ab26-a08873009db4" providerId="ADAL" clId="{4D9FCB40-E0AF-49B8-9915-79F4EF236CF9}" dt="2019-11-08T21:32:21.389" v="24" actId="2696"/>
        <pc:sldMkLst>
          <pc:docMk/>
          <pc:sldMk cId="2938417378" sldId="260"/>
        </pc:sldMkLst>
      </pc:sldChg>
      <pc:sldChg chg="del">
        <pc:chgData name="Yaquan Xu" userId="a551f445-75e5-4981-ab26-a08873009db4" providerId="ADAL" clId="{4D9FCB40-E0AF-49B8-9915-79F4EF236CF9}" dt="2019-11-08T21:32:22.624" v="26" actId="2696"/>
        <pc:sldMkLst>
          <pc:docMk/>
          <pc:sldMk cId="1649892551" sldId="261"/>
        </pc:sldMkLst>
      </pc:sldChg>
      <pc:sldChg chg="addSp delSp modSp add">
        <pc:chgData name="Yaquan Xu" userId="a551f445-75e5-4981-ab26-a08873009db4" providerId="ADAL" clId="{4D9FCB40-E0AF-49B8-9915-79F4EF236CF9}" dt="2019-11-08T21:35:50.730" v="149" actId="14100"/>
        <pc:sldMkLst>
          <pc:docMk/>
          <pc:sldMk cId="3060500146" sldId="261"/>
        </pc:sldMkLst>
        <pc:spChg chg="mod">
          <ac:chgData name="Yaquan Xu" userId="a551f445-75e5-4981-ab26-a08873009db4" providerId="ADAL" clId="{4D9FCB40-E0AF-49B8-9915-79F4EF236CF9}" dt="2019-11-08T21:35:22.497" v="144" actId="20577"/>
          <ac:spMkLst>
            <pc:docMk/>
            <pc:sldMk cId="3060500146" sldId="261"/>
            <ac:spMk id="2" creationId="{0DEF68C4-1A3D-4BE7-87DA-1531293627E6}"/>
          </ac:spMkLst>
        </pc:spChg>
        <pc:spChg chg="del">
          <ac:chgData name="Yaquan Xu" userId="a551f445-75e5-4981-ab26-a08873009db4" providerId="ADAL" clId="{4D9FCB40-E0AF-49B8-9915-79F4EF236CF9}" dt="2019-11-08T21:35:39.244" v="145"/>
          <ac:spMkLst>
            <pc:docMk/>
            <pc:sldMk cId="3060500146" sldId="261"/>
            <ac:spMk id="3" creationId="{0F724BC4-F0AC-4891-9EAB-51C58497B516}"/>
          </ac:spMkLst>
        </pc:spChg>
        <pc:picChg chg="add mod">
          <ac:chgData name="Yaquan Xu" userId="a551f445-75e5-4981-ab26-a08873009db4" providerId="ADAL" clId="{4D9FCB40-E0AF-49B8-9915-79F4EF236CF9}" dt="2019-11-08T21:35:50.730" v="149" actId="14100"/>
          <ac:picMkLst>
            <pc:docMk/>
            <pc:sldMk cId="3060500146" sldId="261"/>
            <ac:picMk id="4" creationId="{C0B6C688-A8C1-4C35-8567-A26D1D99C080}"/>
          </ac:picMkLst>
        </pc:picChg>
      </pc:sldChg>
      <pc:sldChg chg="modSp add">
        <pc:chgData name="Yaquan Xu" userId="a551f445-75e5-4981-ab26-a08873009db4" providerId="ADAL" clId="{4D9FCB40-E0AF-49B8-9915-79F4EF236CF9}" dt="2019-11-08T21:36:21.447" v="154" actId="15"/>
        <pc:sldMkLst>
          <pc:docMk/>
          <pc:sldMk cId="2012643414" sldId="262"/>
        </pc:sldMkLst>
        <pc:spChg chg="mod">
          <ac:chgData name="Yaquan Xu" userId="a551f445-75e5-4981-ab26-a08873009db4" providerId="ADAL" clId="{4D9FCB40-E0AF-49B8-9915-79F4EF236CF9}" dt="2019-11-08T21:36:07.875" v="152" actId="27636"/>
          <ac:spMkLst>
            <pc:docMk/>
            <pc:sldMk cId="2012643414" sldId="262"/>
            <ac:spMk id="2" creationId="{32E73DBB-F463-47A4-9363-2F41920BAA14}"/>
          </ac:spMkLst>
        </pc:spChg>
        <pc:spChg chg="mod">
          <ac:chgData name="Yaquan Xu" userId="a551f445-75e5-4981-ab26-a08873009db4" providerId="ADAL" clId="{4D9FCB40-E0AF-49B8-9915-79F4EF236CF9}" dt="2019-11-08T21:36:21.447" v="154" actId="15"/>
          <ac:spMkLst>
            <pc:docMk/>
            <pc:sldMk cId="2012643414" sldId="262"/>
            <ac:spMk id="3" creationId="{1B60069A-6F4A-4A12-959A-BFDFBD484C56}"/>
          </ac:spMkLst>
        </pc:spChg>
      </pc:sldChg>
      <pc:sldChg chg="del">
        <pc:chgData name="Yaquan Xu" userId="a551f445-75e5-4981-ab26-a08873009db4" providerId="ADAL" clId="{4D9FCB40-E0AF-49B8-9915-79F4EF236CF9}" dt="2019-11-08T21:32:23.129" v="27" actId="2696"/>
        <pc:sldMkLst>
          <pc:docMk/>
          <pc:sldMk cId="3481790164" sldId="262"/>
        </pc:sldMkLst>
      </pc:sldChg>
      <pc:sldChg chg="del">
        <pc:chgData name="Yaquan Xu" userId="a551f445-75e5-4981-ab26-a08873009db4" providerId="ADAL" clId="{4D9FCB40-E0AF-49B8-9915-79F4EF236CF9}" dt="2019-11-08T21:32:22.078" v="25" actId="2696"/>
        <pc:sldMkLst>
          <pc:docMk/>
          <pc:sldMk cId="1065022112" sldId="263"/>
        </pc:sldMkLst>
      </pc:sldChg>
      <pc:sldChg chg="modSp add">
        <pc:chgData name="Yaquan Xu" userId="a551f445-75e5-4981-ab26-a08873009db4" providerId="ADAL" clId="{4D9FCB40-E0AF-49B8-9915-79F4EF236CF9}" dt="2019-11-08T21:36:46.878" v="158"/>
        <pc:sldMkLst>
          <pc:docMk/>
          <pc:sldMk cId="3905287661" sldId="263"/>
        </pc:sldMkLst>
        <pc:spChg chg="mod">
          <ac:chgData name="Yaquan Xu" userId="a551f445-75e5-4981-ab26-a08873009db4" providerId="ADAL" clId="{4D9FCB40-E0AF-49B8-9915-79F4EF236CF9}" dt="2019-11-08T21:36:40.381" v="157" actId="113"/>
          <ac:spMkLst>
            <pc:docMk/>
            <pc:sldMk cId="3905287661" sldId="263"/>
            <ac:spMk id="2" creationId="{17F21F26-335F-4A2F-9AED-EA6BE223328C}"/>
          </ac:spMkLst>
        </pc:spChg>
        <pc:spChg chg="mod">
          <ac:chgData name="Yaquan Xu" userId="a551f445-75e5-4981-ab26-a08873009db4" providerId="ADAL" clId="{4D9FCB40-E0AF-49B8-9915-79F4EF236CF9}" dt="2019-11-08T21:36:46.878" v="158"/>
          <ac:spMkLst>
            <pc:docMk/>
            <pc:sldMk cId="3905287661" sldId="263"/>
            <ac:spMk id="3" creationId="{2FB1A448-6AB4-4A10-AE10-1BAC23CAD1E8}"/>
          </ac:spMkLst>
        </pc:spChg>
      </pc:sldChg>
      <pc:sldChg chg="del">
        <pc:chgData name="Yaquan Xu" userId="a551f445-75e5-4981-ab26-a08873009db4" providerId="ADAL" clId="{4D9FCB40-E0AF-49B8-9915-79F4EF236CF9}" dt="2019-11-08T21:32:24.600" v="30" actId="2696"/>
        <pc:sldMkLst>
          <pc:docMk/>
          <pc:sldMk cId="1035584908" sldId="264"/>
        </pc:sldMkLst>
      </pc:sldChg>
      <pc:sldChg chg="modSp add">
        <pc:chgData name="Yaquan Xu" userId="a551f445-75e5-4981-ab26-a08873009db4" providerId="ADAL" clId="{4D9FCB40-E0AF-49B8-9915-79F4EF236CF9}" dt="2019-11-08T21:41:11.683" v="170" actId="27636"/>
        <pc:sldMkLst>
          <pc:docMk/>
          <pc:sldMk cId="2881461917" sldId="264"/>
        </pc:sldMkLst>
        <pc:spChg chg="mod">
          <ac:chgData name="Yaquan Xu" userId="a551f445-75e5-4981-ab26-a08873009db4" providerId="ADAL" clId="{4D9FCB40-E0AF-49B8-9915-79F4EF236CF9}" dt="2019-11-08T21:37:16.672" v="162" actId="20577"/>
          <ac:spMkLst>
            <pc:docMk/>
            <pc:sldMk cId="2881461917" sldId="264"/>
            <ac:spMk id="2" creationId="{002987FF-D298-41EE-8AB9-FFAFBE6BAF5A}"/>
          </ac:spMkLst>
        </pc:spChg>
        <pc:spChg chg="mod">
          <ac:chgData name="Yaquan Xu" userId="a551f445-75e5-4981-ab26-a08873009db4" providerId="ADAL" clId="{4D9FCB40-E0AF-49B8-9915-79F4EF236CF9}" dt="2019-11-08T21:41:11.683" v="170" actId="27636"/>
          <ac:spMkLst>
            <pc:docMk/>
            <pc:sldMk cId="2881461917" sldId="264"/>
            <ac:spMk id="3" creationId="{95E4C8AB-5BDC-47C3-9269-ADF03CCB31F2}"/>
          </ac:spMkLst>
        </pc:spChg>
      </pc:sldChg>
      <pc:sldChg chg="del">
        <pc:chgData name="Yaquan Xu" userId="a551f445-75e5-4981-ab26-a08873009db4" providerId="ADAL" clId="{4D9FCB40-E0AF-49B8-9915-79F4EF236CF9}" dt="2019-11-08T21:32:25.099" v="31" actId="2696"/>
        <pc:sldMkLst>
          <pc:docMk/>
          <pc:sldMk cId="149965777" sldId="265"/>
        </pc:sldMkLst>
      </pc:sldChg>
      <pc:sldChg chg="addSp delSp modSp add">
        <pc:chgData name="Yaquan Xu" userId="a551f445-75e5-4981-ab26-a08873009db4" providerId="ADAL" clId="{4D9FCB40-E0AF-49B8-9915-79F4EF236CF9}" dt="2019-11-08T21:43:26.562" v="200" actId="20577"/>
        <pc:sldMkLst>
          <pc:docMk/>
          <pc:sldMk cId="2112938961" sldId="265"/>
        </pc:sldMkLst>
        <pc:spChg chg="mod">
          <ac:chgData name="Yaquan Xu" userId="a551f445-75e5-4981-ab26-a08873009db4" providerId="ADAL" clId="{4D9FCB40-E0AF-49B8-9915-79F4EF236CF9}" dt="2019-11-08T21:42:02.144" v="179" actId="20577"/>
          <ac:spMkLst>
            <pc:docMk/>
            <pc:sldMk cId="2112938961" sldId="265"/>
            <ac:spMk id="2" creationId="{1E825940-810F-4197-BD93-DF8F07436A52}"/>
          </ac:spMkLst>
        </pc:spChg>
        <pc:spChg chg="del">
          <ac:chgData name="Yaquan Xu" userId="a551f445-75e5-4981-ab26-a08873009db4" providerId="ADAL" clId="{4D9FCB40-E0AF-49B8-9915-79F4EF236CF9}" dt="2019-11-08T21:42:32.398" v="180"/>
          <ac:spMkLst>
            <pc:docMk/>
            <pc:sldMk cId="2112938961" sldId="265"/>
            <ac:spMk id="3" creationId="{F0532C46-55BC-4EC6-9298-FD1375AD6464}"/>
          </ac:spMkLst>
        </pc:spChg>
        <pc:spChg chg="add mod">
          <ac:chgData name="Yaquan Xu" userId="a551f445-75e5-4981-ab26-a08873009db4" providerId="ADAL" clId="{4D9FCB40-E0AF-49B8-9915-79F4EF236CF9}" dt="2019-11-08T21:43:26.562" v="200" actId="20577"/>
          <ac:spMkLst>
            <pc:docMk/>
            <pc:sldMk cId="2112938961" sldId="265"/>
            <ac:spMk id="5" creationId="{2C33BA2D-73E6-4EB5-9C11-B8DB4CB769C5}"/>
          </ac:spMkLst>
        </pc:spChg>
        <pc:picChg chg="add mod">
          <ac:chgData name="Yaquan Xu" userId="a551f445-75e5-4981-ab26-a08873009db4" providerId="ADAL" clId="{4D9FCB40-E0AF-49B8-9915-79F4EF236CF9}" dt="2019-11-08T21:43:05.324" v="184" actId="14100"/>
          <ac:picMkLst>
            <pc:docMk/>
            <pc:sldMk cId="2112938961" sldId="265"/>
            <ac:picMk id="4" creationId="{8AE7D190-4EDB-42AD-A647-036550288A2B}"/>
          </ac:picMkLst>
        </pc:picChg>
      </pc:sldChg>
      <pc:sldChg chg="addSp delSp modSp add mod setBg">
        <pc:chgData name="Yaquan Xu" userId="a551f445-75e5-4981-ab26-a08873009db4" providerId="ADAL" clId="{4D9FCB40-E0AF-49B8-9915-79F4EF236CF9}" dt="2019-11-08T21:44:27.484" v="209" actId="26606"/>
        <pc:sldMkLst>
          <pc:docMk/>
          <pc:sldMk cId="1614211992" sldId="266"/>
        </pc:sldMkLst>
        <pc:spChg chg="mod">
          <ac:chgData name="Yaquan Xu" userId="a551f445-75e5-4981-ab26-a08873009db4" providerId="ADAL" clId="{4D9FCB40-E0AF-49B8-9915-79F4EF236CF9}" dt="2019-11-08T21:44:27.484" v="209" actId="26606"/>
          <ac:spMkLst>
            <pc:docMk/>
            <pc:sldMk cId="1614211992" sldId="266"/>
            <ac:spMk id="2" creationId="{2FA61146-7934-4F21-9444-69F6BFB4DE4D}"/>
          </ac:spMkLst>
        </pc:spChg>
        <pc:spChg chg="add del mod">
          <ac:chgData name="Yaquan Xu" userId="a551f445-75e5-4981-ab26-a08873009db4" providerId="ADAL" clId="{4D9FCB40-E0AF-49B8-9915-79F4EF236CF9}" dt="2019-11-08T21:44:27.484" v="209" actId="26606"/>
          <ac:spMkLst>
            <pc:docMk/>
            <pc:sldMk cId="1614211992" sldId="266"/>
            <ac:spMk id="3" creationId="{D00442FF-796A-44EE-B052-CC0CF2B1CF9D}"/>
          </ac:spMkLst>
        </pc:spChg>
        <pc:spChg chg="add del">
          <ac:chgData name="Yaquan Xu" userId="a551f445-75e5-4981-ab26-a08873009db4" providerId="ADAL" clId="{4D9FCB40-E0AF-49B8-9915-79F4EF236CF9}" dt="2019-11-08T21:44:27.382" v="208" actId="26606"/>
          <ac:spMkLst>
            <pc:docMk/>
            <pc:sldMk cId="1614211992" sldId="266"/>
            <ac:spMk id="10" creationId="{32D32A60-013B-47A8-8833-D2424080917B}"/>
          </ac:spMkLst>
        </pc:spChg>
        <pc:spChg chg="add del">
          <ac:chgData name="Yaquan Xu" userId="a551f445-75e5-4981-ab26-a08873009db4" providerId="ADAL" clId="{4D9FCB40-E0AF-49B8-9915-79F4EF236CF9}" dt="2019-11-08T21:44:27.382" v="208" actId="26606"/>
          <ac:spMkLst>
            <pc:docMk/>
            <pc:sldMk cId="1614211992" sldId="266"/>
            <ac:spMk id="12" creationId="{AE27932B-B694-4C4C-90D7-A0333A7C5876}"/>
          </ac:spMkLst>
        </pc:spChg>
        <pc:spChg chg="add del">
          <ac:chgData name="Yaquan Xu" userId="a551f445-75e5-4981-ab26-a08873009db4" providerId="ADAL" clId="{4D9FCB40-E0AF-49B8-9915-79F4EF236CF9}" dt="2019-11-08T21:44:27.382" v="208" actId="26606"/>
          <ac:spMkLst>
            <pc:docMk/>
            <pc:sldMk cId="1614211992" sldId="266"/>
            <ac:spMk id="16" creationId="{A9DA474E-6B91-4200-840F-0257B2358A75}"/>
          </ac:spMkLst>
        </pc:spChg>
        <pc:graphicFrameChg chg="add del">
          <ac:chgData name="Yaquan Xu" userId="a551f445-75e5-4981-ab26-a08873009db4" providerId="ADAL" clId="{4D9FCB40-E0AF-49B8-9915-79F4EF236CF9}" dt="2019-11-08T21:44:27.382" v="208" actId="26606"/>
          <ac:graphicFrameMkLst>
            <pc:docMk/>
            <pc:sldMk cId="1614211992" sldId="266"/>
            <ac:graphicFrameMk id="5" creationId="{BF96237D-F12D-4437-98C2-0442513A592A}"/>
          </ac:graphicFrameMkLst>
        </pc:graphicFrameChg>
        <pc:graphicFrameChg chg="add">
          <ac:chgData name="Yaquan Xu" userId="a551f445-75e5-4981-ab26-a08873009db4" providerId="ADAL" clId="{4D9FCB40-E0AF-49B8-9915-79F4EF236CF9}" dt="2019-11-08T21:44:27.484" v="209" actId="26606"/>
          <ac:graphicFrameMkLst>
            <pc:docMk/>
            <pc:sldMk cId="1614211992" sldId="266"/>
            <ac:graphicFrameMk id="22" creationId="{64F1267A-B9F9-4344-A849-EF6BB2AEAB36}"/>
          </ac:graphicFrameMkLst>
        </pc:graphicFrameChg>
        <pc:picChg chg="add del">
          <ac:chgData name="Yaquan Xu" userId="a551f445-75e5-4981-ab26-a08873009db4" providerId="ADAL" clId="{4D9FCB40-E0AF-49B8-9915-79F4EF236CF9}" dt="2019-11-08T21:44:27.382" v="208" actId="26606"/>
          <ac:picMkLst>
            <pc:docMk/>
            <pc:sldMk cId="1614211992" sldId="266"/>
            <ac:picMk id="18" creationId="{DF63C9AD-AE6E-4512-8171-91612E84CCFB}"/>
          </ac:picMkLst>
        </pc:picChg>
        <pc:cxnChg chg="add del">
          <ac:chgData name="Yaquan Xu" userId="a551f445-75e5-4981-ab26-a08873009db4" providerId="ADAL" clId="{4D9FCB40-E0AF-49B8-9915-79F4EF236CF9}" dt="2019-11-08T21:44:27.382" v="208" actId="26606"/>
          <ac:cxnSpMkLst>
            <pc:docMk/>
            <pc:sldMk cId="1614211992" sldId="266"/>
            <ac:cxnSpMk id="14" creationId="{9EBB0476-5CF0-4F44-8D68-5D42D7AEE43A}"/>
          </ac:cxnSpMkLst>
        </pc:cxnChg>
        <pc:cxnChg chg="add del">
          <ac:chgData name="Yaquan Xu" userId="a551f445-75e5-4981-ab26-a08873009db4" providerId="ADAL" clId="{4D9FCB40-E0AF-49B8-9915-79F4EF236CF9}" dt="2019-11-08T21:44:27.382" v="208" actId="26606"/>
          <ac:cxnSpMkLst>
            <pc:docMk/>
            <pc:sldMk cId="1614211992" sldId="266"/>
            <ac:cxnSpMk id="20" creationId="{FE1A49CE-B63D-457A-A180-1C883E1A63D2}"/>
          </ac:cxnSpMkLst>
        </pc:cxnChg>
      </pc:sldChg>
      <pc:sldChg chg="del">
        <pc:chgData name="Yaquan Xu" userId="a551f445-75e5-4981-ab26-a08873009db4" providerId="ADAL" clId="{4D9FCB40-E0AF-49B8-9915-79F4EF236CF9}" dt="2019-11-08T21:32:23.594" v="28" actId="2696"/>
        <pc:sldMkLst>
          <pc:docMk/>
          <pc:sldMk cId="1725962884" sldId="266"/>
        </pc:sldMkLst>
      </pc:sldChg>
      <pc:sldChg chg="del">
        <pc:chgData name="Yaquan Xu" userId="a551f445-75e5-4981-ab26-a08873009db4" providerId="ADAL" clId="{4D9FCB40-E0AF-49B8-9915-79F4EF236CF9}" dt="2019-11-08T21:32:24.111" v="29" actId="2696"/>
        <pc:sldMkLst>
          <pc:docMk/>
          <pc:sldMk cId="1038547737" sldId="267"/>
        </pc:sldMkLst>
      </pc:sldChg>
      <pc:sldChg chg="addSp delSp modSp add mod setBg">
        <pc:chgData name="Yaquan Xu" userId="a551f445-75e5-4981-ab26-a08873009db4" providerId="ADAL" clId="{4D9FCB40-E0AF-49B8-9915-79F4EF236CF9}" dt="2019-11-08T21:44:58.240" v="215" actId="26606"/>
        <pc:sldMkLst>
          <pc:docMk/>
          <pc:sldMk cId="3067893068" sldId="267"/>
        </pc:sldMkLst>
        <pc:spChg chg="mod">
          <ac:chgData name="Yaquan Xu" userId="a551f445-75e5-4981-ab26-a08873009db4" providerId="ADAL" clId="{4D9FCB40-E0AF-49B8-9915-79F4EF236CF9}" dt="2019-11-08T21:44:58.240" v="215" actId="26606"/>
          <ac:spMkLst>
            <pc:docMk/>
            <pc:sldMk cId="3067893068" sldId="267"/>
            <ac:spMk id="2" creationId="{87D17377-8FF6-4C57-A3E8-827652B195F9}"/>
          </ac:spMkLst>
        </pc:spChg>
        <pc:spChg chg="del mod">
          <ac:chgData name="Yaquan Xu" userId="a551f445-75e5-4981-ab26-a08873009db4" providerId="ADAL" clId="{4D9FCB40-E0AF-49B8-9915-79F4EF236CF9}" dt="2019-11-08T21:44:58.240" v="215" actId="26606"/>
          <ac:spMkLst>
            <pc:docMk/>
            <pc:sldMk cId="3067893068" sldId="267"/>
            <ac:spMk id="3" creationId="{95763C54-377D-4E3E-9E2B-4EE1ED596BCF}"/>
          </ac:spMkLst>
        </pc:spChg>
        <pc:spChg chg="add">
          <ac:chgData name="Yaquan Xu" userId="a551f445-75e5-4981-ab26-a08873009db4" providerId="ADAL" clId="{4D9FCB40-E0AF-49B8-9915-79F4EF236CF9}" dt="2019-11-08T21:44:58.240" v="215" actId="26606"/>
          <ac:spMkLst>
            <pc:docMk/>
            <pc:sldMk cId="3067893068" sldId="267"/>
            <ac:spMk id="10" creationId="{32D32A60-013B-47A8-8833-D2424080917B}"/>
          </ac:spMkLst>
        </pc:spChg>
        <pc:spChg chg="add">
          <ac:chgData name="Yaquan Xu" userId="a551f445-75e5-4981-ab26-a08873009db4" providerId="ADAL" clId="{4D9FCB40-E0AF-49B8-9915-79F4EF236CF9}" dt="2019-11-08T21:44:58.240" v="215" actId="26606"/>
          <ac:spMkLst>
            <pc:docMk/>
            <pc:sldMk cId="3067893068" sldId="267"/>
            <ac:spMk id="12" creationId="{AE27932B-B694-4C4C-90D7-A0333A7C5876}"/>
          </ac:spMkLst>
        </pc:spChg>
        <pc:spChg chg="add">
          <ac:chgData name="Yaquan Xu" userId="a551f445-75e5-4981-ab26-a08873009db4" providerId="ADAL" clId="{4D9FCB40-E0AF-49B8-9915-79F4EF236CF9}" dt="2019-11-08T21:44:58.240" v="215" actId="26606"/>
          <ac:spMkLst>
            <pc:docMk/>
            <pc:sldMk cId="3067893068" sldId="267"/>
            <ac:spMk id="16" creationId="{A9DA474E-6B91-4200-840F-0257B2358A75}"/>
          </ac:spMkLst>
        </pc:spChg>
        <pc:graphicFrameChg chg="add">
          <ac:chgData name="Yaquan Xu" userId="a551f445-75e5-4981-ab26-a08873009db4" providerId="ADAL" clId="{4D9FCB40-E0AF-49B8-9915-79F4EF236CF9}" dt="2019-11-08T21:44:58.240" v="215" actId="26606"/>
          <ac:graphicFrameMkLst>
            <pc:docMk/>
            <pc:sldMk cId="3067893068" sldId="267"/>
            <ac:graphicFrameMk id="5" creationId="{D9586E83-2E18-4908-94A2-069EE9E56106}"/>
          </ac:graphicFrameMkLst>
        </pc:graphicFrameChg>
        <pc:picChg chg="add">
          <ac:chgData name="Yaquan Xu" userId="a551f445-75e5-4981-ab26-a08873009db4" providerId="ADAL" clId="{4D9FCB40-E0AF-49B8-9915-79F4EF236CF9}" dt="2019-11-08T21:44:58.240" v="215" actId="26606"/>
          <ac:picMkLst>
            <pc:docMk/>
            <pc:sldMk cId="3067893068" sldId="267"/>
            <ac:picMk id="18" creationId="{DF63C9AD-AE6E-4512-8171-91612E84CCFB}"/>
          </ac:picMkLst>
        </pc:picChg>
        <pc:cxnChg chg="add">
          <ac:chgData name="Yaquan Xu" userId="a551f445-75e5-4981-ab26-a08873009db4" providerId="ADAL" clId="{4D9FCB40-E0AF-49B8-9915-79F4EF236CF9}" dt="2019-11-08T21:44:58.240" v="215" actId="26606"/>
          <ac:cxnSpMkLst>
            <pc:docMk/>
            <pc:sldMk cId="3067893068" sldId="267"/>
            <ac:cxnSpMk id="14" creationId="{9EBB0476-5CF0-4F44-8D68-5D42D7AEE43A}"/>
          </ac:cxnSpMkLst>
        </pc:cxnChg>
        <pc:cxnChg chg="add">
          <ac:chgData name="Yaquan Xu" userId="a551f445-75e5-4981-ab26-a08873009db4" providerId="ADAL" clId="{4D9FCB40-E0AF-49B8-9915-79F4EF236CF9}" dt="2019-11-08T21:44:58.240" v="215" actId="26606"/>
          <ac:cxnSpMkLst>
            <pc:docMk/>
            <pc:sldMk cId="3067893068" sldId="267"/>
            <ac:cxnSpMk id="20" creationId="{FE1A49CE-B63D-457A-A180-1C883E1A63D2}"/>
          </ac:cxnSpMkLst>
        </pc:cxnChg>
      </pc:sldChg>
      <pc:sldChg chg="addSp delSp modSp add mod setBg">
        <pc:chgData name="Yaquan Xu" userId="a551f445-75e5-4981-ab26-a08873009db4" providerId="ADAL" clId="{4D9FCB40-E0AF-49B8-9915-79F4EF236CF9}" dt="2019-11-08T21:45:33.791" v="222" actId="26606"/>
        <pc:sldMkLst>
          <pc:docMk/>
          <pc:sldMk cId="2716303306" sldId="268"/>
        </pc:sldMkLst>
        <pc:spChg chg="mod">
          <ac:chgData name="Yaquan Xu" userId="a551f445-75e5-4981-ab26-a08873009db4" providerId="ADAL" clId="{4D9FCB40-E0AF-49B8-9915-79F4EF236CF9}" dt="2019-11-08T21:45:33.791" v="222" actId="26606"/>
          <ac:spMkLst>
            <pc:docMk/>
            <pc:sldMk cId="2716303306" sldId="268"/>
            <ac:spMk id="2" creationId="{ACC262B1-D02C-49F9-83D4-18141196F237}"/>
          </ac:spMkLst>
        </pc:spChg>
        <pc:spChg chg="add del mod">
          <ac:chgData name="Yaquan Xu" userId="a551f445-75e5-4981-ab26-a08873009db4" providerId="ADAL" clId="{4D9FCB40-E0AF-49B8-9915-79F4EF236CF9}" dt="2019-11-08T21:45:33.791" v="222" actId="26606"/>
          <ac:spMkLst>
            <pc:docMk/>
            <pc:sldMk cId="2716303306" sldId="268"/>
            <ac:spMk id="3" creationId="{A53C8A4A-8B05-4F37-9A31-6391176B041A}"/>
          </ac:spMkLst>
        </pc:spChg>
        <pc:spChg chg="add">
          <ac:chgData name="Yaquan Xu" userId="a551f445-75e5-4981-ab26-a08873009db4" providerId="ADAL" clId="{4D9FCB40-E0AF-49B8-9915-79F4EF236CF9}" dt="2019-11-08T21:45:33.791" v="222" actId="26606"/>
          <ac:spMkLst>
            <pc:docMk/>
            <pc:sldMk cId="2716303306" sldId="268"/>
            <ac:spMk id="8" creationId="{F63C748C-967B-4A7B-A90F-3EDD0F485AC6}"/>
          </ac:spMkLst>
        </pc:spChg>
        <pc:spChg chg="add del">
          <ac:chgData name="Yaquan Xu" userId="a551f445-75e5-4981-ab26-a08873009db4" providerId="ADAL" clId="{4D9FCB40-E0AF-49B8-9915-79F4EF236CF9}" dt="2019-11-08T21:45:33.771" v="221" actId="26606"/>
          <ac:spMkLst>
            <pc:docMk/>
            <pc:sldMk cId="2716303306" sldId="268"/>
            <ac:spMk id="10" creationId="{32D32A60-013B-47A8-8833-D2424080917B}"/>
          </ac:spMkLst>
        </pc:spChg>
        <pc:spChg chg="add del">
          <ac:chgData name="Yaquan Xu" userId="a551f445-75e5-4981-ab26-a08873009db4" providerId="ADAL" clId="{4D9FCB40-E0AF-49B8-9915-79F4EF236CF9}" dt="2019-11-08T21:45:33.771" v="221" actId="26606"/>
          <ac:spMkLst>
            <pc:docMk/>
            <pc:sldMk cId="2716303306" sldId="268"/>
            <ac:spMk id="12" creationId="{AE27932B-B694-4C4C-90D7-A0333A7C5876}"/>
          </ac:spMkLst>
        </pc:spChg>
        <pc:spChg chg="add del">
          <ac:chgData name="Yaquan Xu" userId="a551f445-75e5-4981-ab26-a08873009db4" providerId="ADAL" clId="{4D9FCB40-E0AF-49B8-9915-79F4EF236CF9}" dt="2019-11-08T21:45:33.771" v="221" actId="26606"/>
          <ac:spMkLst>
            <pc:docMk/>
            <pc:sldMk cId="2716303306" sldId="268"/>
            <ac:spMk id="16" creationId="{A9DA474E-6B91-4200-840F-0257B2358A75}"/>
          </ac:spMkLst>
        </pc:spChg>
        <pc:spChg chg="add">
          <ac:chgData name="Yaquan Xu" userId="a551f445-75e5-4981-ab26-a08873009db4" providerId="ADAL" clId="{4D9FCB40-E0AF-49B8-9915-79F4EF236CF9}" dt="2019-11-08T21:45:33.791" v="222" actId="26606"/>
          <ac:spMkLst>
            <pc:docMk/>
            <pc:sldMk cId="2716303306" sldId="268"/>
            <ac:spMk id="22" creationId="{C0143637-4934-44E4-B909-BAF1E7B27972}"/>
          </ac:spMkLst>
        </pc:spChg>
        <pc:spChg chg="add">
          <ac:chgData name="Yaquan Xu" userId="a551f445-75e5-4981-ab26-a08873009db4" providerId="ADAL" clId="{4D9FCB40-E0AF-49B8-9915-79F4EF236CF9}" dt="2019-11-08T21:45:33.791" v="222" actId="26606"/>
          <ac:spMkLst>
            <pc:docMk/>
            <pc:sldMk cId="2716303306" sldId="268"/>
            <ac:spMk id="23" creationId="{A53C8A4A-8B05-4F37-9A31-6391176B041A}"/>
          </ac:spMkLst>
        </pc:spChg>
        <pc:graphicFrameChg chg="add del">
          <ac:chgData name="Yaquan Xu" userId="a551f445-75e5-4981-ab26-a08873009db4" providerId="ADAL" clId="{4D9FCB40-E0AF-49B8-9915-79F4EF236CF9}" dt="2019-11-08T21:45:33.771" v="221" actId="26606"/>
          <ac:graphicFrameMkLst>
            <pc:docMk/>
            <pc:sldMk cId="2716303306" sldId="268"/>
            <ac:graphicFrameMk id="5" creationId="{950FF5A0-7943-416B-9510-3B15487F71F1}"/>
          </ac:graphicFrameMkLst>
        </pc:graphicFrameChg>
        <pc:picChg chg="add del">
          <ac:chgData name="Yaquan Xu" userId="a551f445-75e5-4981-ab26-a08873009db4" providerId="ADAL" clId="{4D9FCB40-E0AF-49B8-9915-79F4EF236CF9}" dt="2019-11-08T21:45:33.771" v="221" actId="26606"/>
          <ac:picMkLst>
            <pc:docMk/>
            <pc:sldMk cId="2716303306" sldId="268"/>
            <ac:picMk id="18" creationId="{DF63C9AD-AE6E-4512-8171-91612E84CCFB}"/>
          </ac:picMkLst>
        </pc:picChg>
        <pc:cxnChg chg="add del">
          <ac:chgData name="Yaquan Xu" userId="a551f445-75e5-4981-ab26-a08873009db4" providerId="ADAL" clId="{4D9FCB40-E0AF-49B8-9915-79F4EF236CF9}" dt="2019-11-08T21:45:33.771" v="221" actId="26606"/>
          <ac:cxnSpMkLst>
            <pc:docMk/>
            <pc:sldMk cId="2716303306" sldId="268"/>
            <ac:cxnSpMk id="14" creationId="{9EBB0476-5CF0-4F44-8D68-5D42D7AEE43A}"/>
          </ac:cxnSpMkLst>
        </pc:cxnChg>
        <pc:cxnChg chg="add del">
          <ac:chgData name="Yaquan Xu" userId="a551f445-75e5-4981-ab26-a08873009db4" providerId="ADAL" clId="{4D9FCB40-E0AF-49B8-9915-79F4EF236CF9}" dt="2019-11-08T21:45:33.771" v="221" actId="26606"/>
          <ac:cxnSpMkLst>
            <pc:docMk/>
            <pc:sldMk cId="2716303306" sldId="268"/>
            <ac:cxnSpMk id="20" creationId="{FE1A49CE-B63D-457A-A180-1C883E1A63D2}"/>
          </ac:cxnSpMkLst>
        </pc:cxnChg>
      </pc:sldChg>
      <pc:sldChg chg="del">
        <pc:chgData name="Yaquan Xu" userId="a551f445-75e5-4981-ab26-a08873009db4" providerId="ADAL" clId="{4D9FCB40-E0AF-49B8-9915-79F4EF236CF9}" dt="2019-11-08T21:32:25.674" v="32" actId="2696"/>
        <pc:sldMkLst>
          <pc:docMk/>
          <pc:sldMk cId="3056751090" sldId="268"/>
        </pc:sldMkLst>
      </pc:sldChg>
      <pc:sldChg chg="modSp add">
        <pc:chgData name="Yaquan Xu" userId="a551f445-75e5-4981-ab26-a08873009db4" providerId="ADAL" clId="{4D9FCB40-E0AF-49B8-9915-79F4EF236CF9}" dt="2019-11-08T21:45:58.830" v="228"/>
        <pc:sldMkLst>
          <pc:docMk/>
          <pc:sldMk cId="2748838808" sldId="269"/>
        </pc:sldMkLst>
        <pc:spChg chg="mod">
          <ac:chgData name="Yaquan Xu" userId="a551f445-75e5-4981-ab26-a08873009db4" providerId="ADAL" clId="{4D9FCB40-E0AF-49B8-9915-79F4EF236CF9}" dt="2019-11-08T21:45:52.143" v="227" actId="27636"/>
          <ac:spMkLst>
            <pc:docMk/>
            <pc:sldMk cId="2748838808" sldId="269"/>
            <ac:spMk id="2" creationId="{765F0B92-8205-40F9-B3C0-ED36540D462B}"/>
          </ac:spMkLst>
        </pc:spChg>
        <pc:spChg chg="mod">
          <ac:chgData name="Yaquan Xu" userId="a551f445-75e5-4981-ab26-a08873009db4" providerId="ADAL" clId="{4D9FCB40-E0AF-49B8-9915-79F4EF236CF9}" dt="2019-11-08T21:45:58.830" v="228"/>
          <ac:spMkLst>
            <pc:docMk/>
            <pc:sldMk cId="2748838808" sldId="269"/>
            <ac:spMk id="3" creationId="{72B32826-4D32-4D3B-A20E-124C7B2893D7}"/>
          </ac:spMkLst>
        </pc:spChg>
      </pc:sldChg>
      <pc:sldChg chg="addSp delSp modSp add">
        <pc:chgData name="Yaquan Xu" userId="a551f445-75e5-4981-ab26-a08873009db4" providerId="ADAL" clId="{4D9FCB40-E0AF-49B8-9915-79F4EF236CF9}" dt="2019-11-08T21:46:42.157" v="257" actId="14100"/>
        <pc:sldMkLst>
          <pc:docMk/>
          <pc:sldMk cId="3207611078" sldId="270"/>
        </pc:sldMkLst>
        <pc:spChg chg="mod">
          <ac:chgData name="Yaquan Xu" userId="a551f445-75e5-4981-ab26-a08873009db4" providerId="ADAL" clId="{4D9FCB40-E0AF-49B8-9915-79F4EF236CF9}" dt="2019-11-08T21:46:15.743" v="254" actId="20577"/>
          <ac:spMkLst>
            <pc:docMk/>
            <pc:sldMk cId="3207611078" sldId="270"/>
            <ac:spMk id="2" creationId="{75B08FCB-333E-45BE-ADE8-977FE57983D0}"/>
          </ac:spMkLst>
        </pc:spChg>
        <pc:spChg chg="del">
          <ac:chgData name="Yaquan Xu" userId="a551f445-75e5-4981-ab26-a08873009db4" providerId="ADAL" clId="{4D9FCB40-E0AF-49B8-9915-79F4EF236CF9}" dt="2019-11-08T21:46:35.041" v="255"/>
          <ac:spMkLst>
            <pc:docMk/>
            <pc:sldMk cId="3207611078" sldId="270"/>
            <ac:spMk id="3" creationId="{4EE96D0F-6507-497C-B19E-BDCD2090E03E}"/>
          </ac:spMkLst>
        </pc:spChg>
        <pc:picChg chg="add mod">
          <ac:chgData name="Yaquan Xu" userId="a551f445-75e5-4981-ab26-a08873009db4" providerId="ADAL" clId="{4D9FCB40-E0AF-49B8-9915-79F4EF236CF9}" dt="2019-11-08T21:46:42.157" v="257" actId="14100"/>
          <ac:picMkLst>
            <pc:docMk/>
            <pc:sldMk cId="3207611078" sldId="270"/>
            <ac:picMk id="4" creationId="{CF057FD9-749F-4D27-8344-AFC72F0081F8}"/>
          </ac:picMkLst>
        </pc:picChg>
      </pc:sldChg>
      <pc:sldChg chg="addSp delSp modSp add">
        <pc:chgData name="Yaquan Xu" userId="a551f445-75e5-4981-ab26-a08873009db4" providerId="ADAL" clId="{4D9FCB40-E0AF-49B8-9915-79F4EF236CF9}" dt="2019-11-08T21:47:30.721" v="262" actId="14100"/>
        <pc:sldMkLst>
          <pc:docMk/>
          <pc:sldMk cId="1381010265" sldId="271"/>
        </pc:sldMkLst>
        <pc:spChg chg="mod">
          <ac:chgData name="Yaquan Xu" userId="a551f445-75e5-4981-ab26-a08873009db4" providerId="ADAL" clId="{4D9FCB40-E0AF-49B8-9915-79F4EF236CF9}" dt="2019-11-08T21:46:56.952" v="259"/>
          <ac:spMkLst>
            <pc:docMk/>
            <pc:sldMk cId="1381010265" sldId="271"/>
            <ac:spMk id="2" creationId="{6C795DBF-0070-4968-B3EE-F72711333D5F}"/>
          </ac:spMkLst>
        </pc:spChg>
        <pc:spChg chg="del">
          <ac:chgData name="Yaquan Xu" userId="a551f445-75e5-4981-ab26-a08873009db4" providerId="ADAL" clId="{4D9FCB40-E0AF-49B8-9915-79F4EF236CF9}" dt="2019-11-08T21:47:23.934" v="260"/>
          <ac:spMkLst>
            <pc:docMk/>
            <pc:sldMk cId="1381010265" sldId="271"/>
            <ac:spMk id="3" creationId="{A77E1F26-94DF-47EC-9920-473414D4583E}"/>
          </ac:spMkLst>
        </pc:spChg>
        <pc:picChg chg="add mod">
          <ac:chgData name="Yaquan Xu" userId="a551f445-75e5-4981-ab26-a08873009db4" providerId="ADAL" clId="{4D9FCB40-E0AF-49B8-9915-79F4EF236CF9}" dt="2019-11-08T21:47:30.721" v="262" actId="14100"/>
          <ac:picMkLst>
            <pc:docMk/>
            <pc:sldMk cId="1381010265" sldId="271"/>
            <ac:picMk id="4" creationId="{CBFD1AEB-BF59-4790-B917-98C6DC0473CA}"/>
          </ac:picMkLst>
        </pc:picChg>
      </pc:sldChg>
      <pc:sldChg chg="modSp add">
        <pc:chgData name="Yaquan Xu" userId="a551f445-75e5-4981-ab26-a08873009db4" providerId="ADAL" clId="{4D9FCB40-E0AF-49B8-9915-79F4EF236CF9}" dt="2019-11-08T21:47:52.703" v="266"/>
        <pc:sldMkLst>
          <pc:docMk/>
          <pc:sldMk cId="2638164631" sldId="272"/>
        </pc:sldMkLst>
        <pc:spChg chg="mod">
          <ac:chgData name="Yaquan Xu" userId="a551f445-75e5-4981-ab26-a08873009db4" providerId="ADAL" clId="{4D9FCB40-E0AF-49B8-9915-79F4EF236CF9}" dt="2019-11-08T21:47:47.057" v="265" actId="113"/>
          <ac:spMkLst>
            <pc:docMk/>
            <pc:sldMk cId="2638164631" sldId="272"/>
            <ac:spMk id="2" creationId="{13A942D4-6555-48DB-8068-5B6D5F81B74A}"/>
          </ac:spMkLst>
        </pc:spChg>
        <pc:spChg chg="mod">
          <ac:chgData name="Yaquan Xu" userId="a551f445-75e5-4981-ab26-a08873009db4" providerId="ADAL" clId="{4D9FCB40-E0AF-49B8-9915-79F4EF236CF9}" dt="2019-11-08T21:47:52.703" v="266"/>
          <ac:spMkLst>
            <pc:docMk/>
            <pc:sldMk cId="2638164631" sldId="272"/>
            <ac:spMk id="3" creationId="{98704E89-2BB3-49E5-9D86-E32F9D87FEE6}"/>
          </ac:spMkLst>
        </pc:spChg>
      </pc:sldChg>
      <pc:sldChg chg="addSp delSp modSp add">
        <pc:chgData name="Yaquan Xu" userId="a551f445-75e5-4981-ab26-a08873009db4" providerId="ADAL" clId="{4D9FCB40-E0AF-49B8-9915-79F4EF236CF9}" dt="2019-11-08T21:48:30.989" v="276" actId="14100"/>
        <pc:sldMkLst>
          <pc:docMk/>
          <pc:sldMk cId="2238036447" sldId="273"/>
        </pc:sldMkLst>
        <pc:spChg chg="mod">
          <ac:chgData name="Yaquan Xu" userId="a551f445-75e5-4981-ab26-a08873009db4" providerId="ADAL" clId="{4D9FCB40-E0AF-49B8-9915-79F4EF236CF9}" dt="2019-11-08T21:48:07.553" v="273" actId="5793"/>
          <ac:spMkLst>
            <pc:docMk/>
            <pc:sldMk cId="2238036447" sldId="273"/>
            <ac:spMk id="2" creationId="{E9D17477-0092-4565-AE6A-B973C50B64E9}"/>
          </ac:spMkLst>
        </pc:spChg>
        <pc:spChg chg="del">
          <ac:chgData name="Yaquan Xu" userId="a551f445-75e5-4981-ab26-a08873009db4" providerId="ADAL" clId="{4D9FCB40-E0AF-49B8-9915-79F4EF236CF9}" dt="2019-11-08T21:48:25.073" v="274"/>
          <ac:spMkLst>
            <pc:docMk/>
            <pc:sldMk cId="2238036447" sldId="273"/>
            <ac:spMk id="3" creationId="{9DA54B4B-D4C1-45D1-9A89-FE3E4CB72650}"/>
          </ac:spMkLst>
        </pc:spChg>
        <pc:picChg chg="add mod">
          <ac:chgData name="Yaquan Xu" userId="a551f445-75e5-4981-ab26-a08873009db4" providerId="ADAL" clId="{4D9FCB40-E0AF-49B8-9915-79F4EF236CF9}" dt="2019-11-08T21:48:30.989" v="276" actId="14100"/>
          <ac:picMkLst>
            <pc:docMk/>
            <pc:sldMk cId="2238036447" sldId="273"/>
            <ac:picMk id="4" creationId="{252A15C4-3506-4418-8F03-DE0832D413D8}"/>
          </ac:picMkLst>
        </pc:pic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sv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3.png"/></Relationships>
</file>

<file path=ppt/diagrams/_rels/drawing1.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sv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3.png"/></Relationships>
</file>

<file path=ppt/diagrams/colors1.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BEE972A-F25B-4C4E-8C6A-4FB98EBF1876}" type="doc">
      <dgm:prSet loTypeId="urn:microsoft.com/office/officeart/2018/2/layout/IconCircle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5A223056-FFDB-46C2-AF95-BB52B2D45A03}">
      <dgm:prSet/>
      <dgm:spPr/>
      <dgm:t>
        <a:bodyPr/>
        <a:lstStyle/>
        <a:p>
          <a:r>
            <a:rPr lang="en-US"/>
            <a:t>Depends on the size and complexity of the software package, which is a function of the size of the firm</a:t>
          </a:r>
        </a:p>
      </dgm:t>
    </dgm:pt>
    <dgm:pt modelId="{819E253A-086D-4D67-9A13-F61A358EDF85}" type="parTrans" cxnId="{F26BB545-3841-4661-8348-3AA654C8F9F7}">
      <dgm:prSet/>
      <dgm:spPr/>
      <dgm:t>
        <a:bodyPr/>
        <a:lstStyle/>
        <a:p>
          <a:endParaRPr lang="en-US"/>
        </a:p>
      </dgm:t>
    </dgm:pt>
    <dgm:pt modelId="{CCB5EA43-D662-4FFD-82AF-6F024FAB2664}" type="sibTrans" cxnId="{F26BB545-3841-4661-8348-3AA654C8F9F7}">
      <dgm:prSet/>
      <dgm:spPr/>
      <dgm:t>
        <a:bodyPr/>
        <a:lstStyle/>
        <a:p>
          <a:endParaRPr lang="en-US"/>
        </a:p>
      </dgm:t>
    </dgm:pt>
    <dgm:pt modelId="{BC3E56FA-E9AD-41B3-9B26-457FCEEB3468}">
      <dgm:prSet/>
      <dgm:spPr/>
      <dgm:t>
        <a:bodyPr/>
        <a:lstStyle/>
        <a:p>
          <a:r>
            <a:rPr lang="en-US"/>
            <a:t>Includes new hardware required to run the system</a:t>
          </a:r>
        </a:p>
      </dgm:t>
    </dgm:pt>
    <dgm:pt modelId="{82F02A2B-9E8C-4B8A-A430-9FBDCD4056F6}" type="parTrans" cxnId="{D60FF1EF-3D0B-451A-B1A9-B280EC708EED}">
      <dgm:prSet/>
      <dgm:spPr/>
      <dgm:t>
        <a:bodyPr/>
        <a:lstStyle/>
        <a:p>
          <a:endParaRPr lang="en-US"/>
        </a:p>
      </dgm:t>
    </dgm:pt>
    <dgm:pt modelId="{EE9255BC-DB1A-40C6-8812-E224411AA6D6}" type="sibTrans" cxnId="{D60FF1EF-3D0B-451A-B1A9-B280EC708EED}">
      <dgm:prSet/>
      <dgm:spPr/>
      <dgm:t>
        <a:bodyPr/>
        <a:lstStyle/>
        <a:p>
          <a:endParaRPr lang="en-US"/>
        </a:p>
      </dgm:t>
    </dgm:pt>
    <dgm:pt modelId="{6BE97B98-E7DC-450D-B29E-CC97DD69235B}">
      <dgm:prSet/>
      <dgm:spPr/>
      <dgm:t>
        <a:bodyPr/>
        <a:lstStyle/>
        <a:p>
          <a:r>
            <a:rPr lang="en-US"/>
            <a:t>Includes consultant and business analyst fees</a:t>
          </a:r>
        </a:p>
      </dgm:t>
    </dgm:pt>
    <dgm:pt modelId="{9FC0C0B3-6C55-4BCA-9C46-D89B7601705E}" type="parTrans" cxnId="{2F2812A6-F154-4ECA-A13F-483E42874B02}">
      <dgm:prSet/>
      <dgm:spPr/>
      <dgm:t>
        <a:bodyPr/>
        <a:lstStyle/>
        <a:p>
          <a:endParaRPr lang="en-US"/>
        </a:p>
      </dgm:t>
    </dgm:pt>
    <dgm:pt modelId="{BCCB9D8C-3C74-4310-B7B1-919CA311C1A8}" type="sibTrans" cxnId="{2F2812A6-F154-4ECA-A13F-483E42874B02}">
      <dgm:prSet/>
      <dgm:spPr/>
      <dgm:t>
        <a:bodyPr/>
        <a:lstStyle/>
        <a:p>
          <a:endParaRPr lang="en-US"/>
        </a:p>
      </dgm:t>
    </dgm:pt>
    <dgm:pt modelId="{4766C19E-7F16-4CEE-A125-FD88766B26A7}">
      <dgm:prSet/>
      <dgm:spPr/>
      <dgm:t>
        <a:bodyPr/>
        <a:lstStyle/>
        <a:p>
          <a:r>
            <a:rPr lang="en-US"/>
            <a:t>Includes the time required for implementation</a:t>
          </a:r>
        </a:p>
      </dgm:t>
    </dgm:pt>
    <dgm:pt modelId="{56787B23-F061-45EB-B9D8-BC4803E8B4D5}" type="parTrans" cxnId="{474C66FA-EC46-4403-BD05-0655398176A9}">
      <dgm:prSet/>
      <dgm:spPr/>
      <dgm:t>
        <a:bodyPr/>
        <a:lstStyle/>
        <a:p>
          <a:endParaRPr lang="en-US"/>
        </a:p>
      </dgm:t>
    </dgm:pt>
    <dgm:pt modelId="{961852CF-895A-4F7F-A46E-CE56D0770A92}" type="sibTrans" cxnId="{474C66FA-EC46-4403-BD05-0655398176A9}">
      <dgm:prSet/>
      <dgm:spPr/>
      <dgm:t>
        <a:bodyPr/>
        <a:lstStyle/>
        <a:p>
          <a:endParaRPr lang="en-US"/>
        </a:p>
      </dgm:t>
    </dgm:pt>
    <dgm:pt modelId="{93E01B36-5FA3-4C62-BDE8-A91272C17981}">
      <dgm:prSet/>
      <dgm:spPr/>
      <dgm:t>
        <a:bodyPr/>
        <a:lstStyle/>
        <a:p>
          <a:r>
            <a:rPr lang="en-US"/>
            <a:t>Includes training costs (cost to develop and deploy training plus employees time away from their job)</a:t>
          </a:r>
        </a:p>
      </dgm:t>
    </dgm:pt>
    <dgm:pt modelId="{5721BFA8-3C13-4323-9092-F20150444C6D}" type="parTrans" cxnId="{75B6E981-FE0F-4A52-8825-E5A68398B17A}">
      <dgm:prSet/>
      <dgm:spPr/>
      <dgm:t>
        <a:bodyPr/>
        <a:lstStyle/>
        <a:p>
          <a:endParaRPr lang="en-US"/>
        </a:p>
      </dgm:t>
    </dgm:pt>
    <dgm:pt modelId="{56347564-E067-463D-A4AF-BC56FA8FE300}" type="sibTrans" cxnId="{75B6E981-FE0F-4A52-8825-E5A68398B17A}">
      <dgm:prSet/>
      <dgm:spPr/>
      <dgm:t>
        <a:bodyPr/>
        <a:lstStyle/>
        <a:p>
          <a:endParaRPr lang="en-US"/>
        </a:p>
      </dgm:t>
    </dgm:pt>
    <dgm:pt modelId="{032D9D25-2C39-430B-8F08-33C88D292DAD}">
      <dgm:prSet/>
      <dgm:spPr/>
      <dgm:t>
        <a:bodyPr/>
        <a:lstStyle/>
        <a:p>
          <a:r>
            <a:rPr lang="en-US"/>
            <a:t>A large company, with over 1,000 employees, can spend from $50 million to $500 million on a complex implementation.</a:t>
          </a:r>
        </a:p>
      </dgm:t>
    </dgm:pt>
    <dgm:pt modelId="{52A11F27-AB5B-4C41-BBF9-248346450168}" type="parTrans" cxnId="{3D5D8681-B19D-4EDB-BED9-5A2C16A9B900}">
      <dgm:prSet/>
      <dgm:spPr/>
      <dgm:t>
        <a:bodyPr/>
        <a:lstStyle/>
        <a:p>
          <a:endParaRPr lang="en-US"/>
        </a:p>
      </dgm:t>
    </dgm:pt>
    <dgm:pt modelId="{3C2A888C-AE4E-4DBC-AC58-D42512CF1A77}" type="sibTrans" cxnId="{3D5D8681-B19D-4EDB-BED9-5A2C16A9B900}">
      <dgm:prSet/>
      <dgm:spPr/>
      <dgm:t>
        <a:bodyPr/>
        <a:lstStyle/>
        <a:p>
          <a:endParaRPr lang="en-US"/>
        </a:p>
      </dgm:t>
    </dgm:pt>
    <dgm:pt modelId="{1200A84D-5ADF-420F-B97B-047B2E398CE8}" type="pres">
      <dgm:prSet presAssocID="{BBEE972A-F25B-4C4E-8C6A-4FB98EBF1876}" presName="root" presStyleCnt="0">
        <dgm:presLayoutVars>
          <dgm:dir/>
          <dgm:resizeHandles val="exact"/>
        </dgm:presLayoutVars>
      </dgm:prSet>
      <dgm:spPr/>
    </dgm:pt>
    <dgm:pt modelId="{CD17B1E3-158A-41B7-9013-9481F43A5ABA}" type="pres">
      <dgm:prSet presAssocID="{BBEE972A-F25B-4C4E-8C6A-4FB98EBF1876}" presName="container" presStyleCnt="0">
        <dgm:presLayoutVars>
          <dgm:dir/>
          <dgm:resizeHandles val="exact"/>
        </dgm:presLayoutVars>
      </dgm:prSet>
      <dgm:spPr/>
    </dgm:pt>
    <dgm:pt modelId="{73EF59F9-D156-4DC2-960C-8F438F8CAAEF}" type="pres">
      <dgm:prSet presAssocID="{5A223056-FFDB-46C2-AF95-BB52B2D45A03}" presName="compNode" presStyleCnt="0"/>
      <dgm:spPr/>
    </dgm:pt>
    <dgm:pt modelId="{A0369D70-5E83-47E1-A66F-D446A9AD6C4A}" type="pres">
      <dgm:prSet presAssocID="{5A223056-FFDB-46C2-AF95-BB52B2D45A03}" presName="iconBgRect" presStyleLbl="bgShp" presStyleIdx="0" presStyleCnt="6"/>
      <dgm:spPr/>
    </dgm:pt>
    <dgm:pt modelId="{D4F5F83A-A72F-445C-A434-1C66971C7369}" type="pres">
      <dgm:prSet presAssocID="{5A223056-FFDB-46C2-AF95-BB52B2D45A03}"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aterpillar"/>
        </a:ext>
      </dgm:extLst>
    </dgm:pt>
    <dgm:pt modelId="{FE7AA531-5C8D-4880-BA6C-BC82B8AC9E0E}" type="pres">
      <dgm:prSet presAssocID="{5A223056-FFDB-46C2-AF95-BB52B2D45A03}" presName="spaceRect" presStyleCnt="0"/>
      <dgm:spPr/>
    </dgm:pt>
    <dgm:pt modelId="{45BE53C7-0BAC-4FA9-BFA9-02149CDC2702}" type="pres">
      <dgm:prSet presAssocID="{5A223056-FFDB-46C2-AF95-BB52B2D45A03}" presName="textRect" presStyleLbl="revTx" presStyleIdx="0" presStyleCnt="6">
        <dgm:presLayoutVars>
          <dgm:chMax val="1"/>
          <dgm:chPref val="1"/>
        </dgm:presLayoutVars>
      </dgm:prSet>
      <dgm:spPr/>
    </dgm:pt>
    <dgm:pt modelId="{CD876509-899D-4520-A9B9-5C51E37E2DED}" type="pres">
      <dgm:prSet presAssocID="{CCB5EA43-D662-4FFD-82AF-6F024FAB2664}" presName="sibTrans" presStyleLbl="sibTrans2D1" presStyleIdx="0" presStyleCnt="0"/>
      <dgm:spPr/>
    </dgm:pt>
    <dgm:pt modelId="{288E1776-A585-4AE3-B2D8-B50B1875AF11}" type="pres">
      <dgm:prSet presAssocID="{BC3E56FA-E9AD-41B3-9B26-457FCEEB3468}" presName="compNode" presStyleCnt="0"/>
      <dgm:spPr/>
    </dgm:pt>
    <dgm:pt modelId="{F5622BC9-F584-475B-801F-3C691211197D}" type="pres">
      <dgm:prSet presAssocID="{BC3E56FA-E9AD-41B3-9B26-457FCEEB3468}" presName="iconBgRect" presStyleLbl="bgShp" presStyleIdx="1" presStyleCnt="6"/>
      <dgm:spPr/>
    </dgm:pt>
    <dgm:pt modelId="{2828DADC-DF1D-462B-81F9-ABD866635C07}" type="pres">
      <dgm:prSet presAssocID="{BC3E56FA-E9AD-41B3-9B26-457FCEEB3468}"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omputer"/>
        </a:ext>
      </dgm:extLst>
    </dgm:pt>
    <dgm:pt modelId="{1200B41D-BCA3-4F8E-BEFB-41C6D2AD5FE5}" type="pres">
      <dgm:prSet presAssocID="{BC3E56FA-E9AD-41B3-9B26-457FCEEB3468}" presName="spaceRect" presStyleCnt="0"/>
      <dgm:spPr/>
    </dgm:pt>
    <dgm:pt modelId="{9D976F16-FEAC-45B8-9D99-EE8B95BD2990}" type="pres">
      <dgm:prSet presAssocID="{BC3E56FA-E9AD-41B3-9B26-457FCEEB3468}" presName="textRect" presStyleLbl="revTx" presStyleIdx="1" presStyleCnt="6">
        <dgm:presLayoutVars>
          <dgm:chMax val="1"/>
          <dgm:chPref val="1"/>
        </dgm:presLayoutVars>
      </dgm:prSet>
      <dgm:spPr/>
    </dgm:pt>
    <dgm:pt modelId="{569E47CF-C2DA-49DF-861A-4FBF68A76AC6}" type="pres">
      <dgm:prSet presAssocID="{EE9255BC-DB1A-40C6-8812-E224411AA6D6}" presName="sibTrans" presStyleLbl="sibTrans2D1" presStyleIdx="0" presStyleCnt="0"/>
      <dgm:spPr/>
    </dgm:pt>
    <dgm:pt modelId="{90CC6702-669D-4331-A138-DB7CECAF3D27}" type="pres">
      <dgm:prSet presAssocID="{6BE97B98-E7DC-450D-B29E-CC97DD69235B}" presName="compNode" presStyleCnt="0"/>
      <dgm:spPr/>
    </dgm:pt>
    <dgm:pt modelId="{341E3D42-21FE-4E5B-ADF4-BF3C383C9CB1}" type="pres">
      <dgm:prSet presAssocID="{6BE97B98-E7DC-450D-B29E-CC97DD69235B}" presName="iconBgRect" presStyleLbl="bgShp" presStyleIdx="2" presStyleCnt="6"/>
      <dgm:spPr/>
    </dgm:pt>
    <dgm:pt modelId="{A00AF92B-03CE-4019-867E-536A12C80027}" type="pres">
      <dgm:prSet presAssocID="{6BE97B98-E7DC-450D-B29E-CC97DD69235B}"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Money"/>
        </a:ext>
      </dgm:extLst>
    </dgm:pt>
    <dgm:pt modelId="{995D36C0-C5B8-447B-98B9-07510A945A90}" type="pres">
      <dgm:prSet presAssocID="{6BE97B98-E7DC-450D-B29E-CC97DD69235B}" presName="spaceRect" presStyleCnt="0"/>
      <dgm:spPr/>
    </dgm:pt>
    <dgm:pt modelId="{970ED269-E4B4-42B9-AB8F-09BF0FF71E19}" type="pres">
      <dgm:prSet presAssocID="{6BE97B98-E7DC-450D-B29E-CC97DD69235B}" presName="textRect" presStyleLbl="revTx" presStyleIdx="2" presStyleCnt="6">
        <dgm:presLayoutVars>
          <dgm:chMax val="1"/>
          <dgm:chPref val="1"/>
        </dgm:presLayoutVars>
      </dgm:prSet>
      <dgm:spPr/>
    </dgm:pt>
    <dgm:pt modelId="{18E90B13-2C32-4A39-9D0E-A1594AF51B0F}" type="pres">
      <dgm:prSet presAssocID="{BCCB9D8C-3C74-4310-B7B1-919CA311C1A8}" presName="sibTrans" presStyleLbl="sibTrans2D1" presStyleIdx="0" presStyleCnt="0"/>
      <dgm:spPr/>
    </dgm:pt>
    <dgm:pt modelId="{DF720DA4-0951-4E23-BED9-05A530E28D3B}" type="pres">
      <dgm:prSet presAssocID="{4766C19E-7F16-4CEE-A125-FD88766B26A7}" presName="compNode" presStyleCnt="0"/>
      <dgm:spPr/>
    </dgm:pt>
    <dgm:pt modelId="{42A1A025-9B34-46A7-9106-9128AD102405}" type="pres">
      <dgm:prSet presAssocID="{4766C19E-7F16-4CEE-A125-FD88766B26A7}" presName="iconBgRect" presStyleLbl="bgShp" presStyleIdx="3" presStyleCnt="6"/>
      <dgm:spPr/>
    </dgm:pt>
    <dgm:pt modelId="{E582A493-63D5-4510-A273-F5E4DBD2B363}" type="pres">
      <dgm:prSet presAssocID="{4766C19E-7F16-4CEE-A125-FD88766B26A7}"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Stopwatch"/>
        </a:ext>
      </dgm:extLst>
    </dgm:pt>
    <dgm:pt modelId="{A209D862-9A9B-4277-9FF8-E4BB6AE28792}" type="pres">
      <dgm:prSet presAssocID="{4766C19E-7F16-4CEE-A125-FD88766B26A7}" presName="spaceRect" presStyleCnt="0"/>
      <dgm:spPr/>
    </dgm:pt>
    <dgm:pt modelId="{D32E3282-9E51-478F-9D3A-B1C1CA2A58BC}" type="pres">
      <dgm:prSet presAssocID="{4766C19E-7F16-4CEE-A125-FD88766B26A7}" presName="textRect" presStyleLbl="revTx" presStyleIdx="3" presStyleCnt="6">
        <dgm:presLayoutVars>
          <dgm:chMax val="1"/>
          <dgm:chPref val="1"/>
        </dgm:presLayoutVars>
      </dgm:prSet>
      <dgm:spPr/>
    </dgm:pt>
    <dgm:pt modelId="{EC990FA9-4A71-4AC7-884E-59C491C44413}" type="pres">
      <dgm:prSet presAssocID="{961852CF-895A-4F7F-A46E-CE56D0770A92}" presName="sibTrans" presStyleLbl="sibTrans2D1" presStyleIdx="0" presStyleCnt="0"/>
      <dgm:spPr/>
    </dgm:pt>
    <dgm:pt modelId="{F981F8C2-C2A4-4471-92D4-DB5DA77C34F6}" type="pres">
      <dgm:prSet presAssocID="{93E01B36-5FA3-4C62-BDE8-A91272C17981}" presName="compNode" presStyleCnt="0"/>
      <dgm:spPr/>
    </dgm:pt>
    <dgm:pt modelId="{BE633F4A-4D2D-4B2E-AD9F-3A045BD05116}" type="pres">
      <dgm:prSet presAssocID="{93E01B36-5FA3-4C62-BDE8-A91272C17981}" presName="iconBgRect" presStyleLbl="bgShp" presStyleIdx="4" presStyleCnt="6"/>
      <dgm:spPr/>
    </dgm:pt>
    <dgm:pt modelId="{95C3BFDA-CFDB-4A88-B6B4-F4DCA2B91858}" type="pres">
      <dgm:prSet presAssocID="{93E01B36-5FA3-4C62-BDE8-A91272C17981}"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Bitcoin"/>
        </a:ext>
      </dgm:extLst>
    </dgm:pt>
    <dgm:pt modelId="{93ECDD1F-762E-42B0-872D-12BA2ACAE1E6}" type="pres">
      <dgm:prSet presAssocID="{93E01B36-5FA3-4C62-BDE8-A91272C17981}" presName="spaceRect" presStyleCnt="0"/>
      <dgm:spPr/>
    </dgm:pt>
    <dgm:pt modelId="{5574D4B1-88E4-4984-96FF-B4E84C86E3E3}" type="pres">
      <dgm:prSet presAssocID="{93E01B36-5FA3-4C62-BDE8-A91272C17981}" presName="textRect" presStyleLbl="revTx" presStyleIdx="4" presStyleCnt="6">
        <dgm:presLayoutVars>
          <dgm:chMax val="1"/>
          <dgm:chPref val="1"/>
        </dgm:presLayoutVars>
      </dgm:prSet>
      <dgm:spPr/>
    </dgm:pt>
    <dgm:pt modelId="{53CDF000-7DD0-4B4E-93C9-B064BBFF2CBF}" type="pres">
      <dgm:prSet presAssocID="{56347564-E067-463D-A4AF-BC56FA8FE300}" presName="sibTrans" presStyleLbl="sibTrans2D1" presStyleIdx="0" presStyleCnt="0"/>
      <dgm:spPr/>
    </dgm:pt>
    <dgm:pt modelId="{1CA83C6C-46A0-4892-9406-961D3F5E6500}" type="pres">
      <dgm:prSet presAssocID="{032D9D25-2C39-430B-8F08-33C88D292DAD}" presName="compNode" presStyleCnt="0"/>
      <dgm:spPr/>
    </dgm:pt>
    <dgm:pt modelId="{D76937A2-E8C8-4C1A-95F1-ED230A799317}" type="pres">
      <dgm:prSet presAssocID="{032D9D25-2C39-430B-8F08-33C88D292DAD}" presName="iconBgRect" presStyleLbl="bgShp" presStyleIdx="5" presStyleCnt="6"/>
      <dgm:spPr/>
    </dgm:pt>
    <dgm:pt modelId="{C72CCED4-39AC-416D-819B-E028B29F3D94}" type="pres">
      <dgm:prSet presAssocID="{032D9D25-2C39-430B-8F08-33C88D292DAD}"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Dollar"/>
        </a:ext>
      </dgm:extLst>
    </dgm:pt>
    <dgm:pt modelId="{DAA0DD60-D1B0-4C2B-AB1C-7442000B1290}" type="pres">
      <dgm:prSet presAssocID="{032D9D25-2C39-430B-8F08-33C88D292DAD}" presName="spaceRect" presStyleCnt="0"/>
      <dgm:spPr/>
    </dgm:pt>
    <dgm:pt modelId="{81842911-C4C1-4B57-8E92-EDE7F360DA5E}" type="pres">
      <dgm:prSet presAssocID="{032D9D25-2C39-430B-8F08-33C88D292DAD}" presName="textRect" presStyleLbl="revTx" presStyleIdx="5" presStyleCnt="6">
        <dgm:presLayoutVars>
          <dgm:chMax val="1"/>
          <dgm:chPref val="1"/>
        </dgm:presLayoutVars>
      </dgm:prSet>
      <dgm:spPr/>
    </dgm:pt>
  </dgm:ptLst>
  <dgm:cxnLst>
    <dgm:cxn modelId="{9E330F06-3C1A-4EF2-A2EF-8BE42677B5C4}" type="presOf" srcId="{BCCB9D8C-3C74-4310-B7B1-919CA311C1A8}" destId="{18E90B13-2C32-4A39-9D0E-A1594AF51B0F}" srcOrd="0" destOrd="0" presId="urn:microsoft.com/office/officeart/2018/2/layout/IconCircleList"/>
    <dgm:cxn modelId="{5C705E2A-3DA7-4970-A841-95D0ABA53DB1}" type="presOf" srcId="{BBEE972A-F25B-4C4E-8C6A-4FB98EBF1876}" destId="{1200A84D-5ADF-420F-B97B-047B2E398CE8}" srcOrd="0" destOrd="0" presId="urn:microsoft.com/office/officeart/2018/2/layout/IconCircleList"/>
    <dgm:cxn modelId="{1DA4792C-8775-4C73-8881-AFCE80FEDDAD}" type="presOf" srcId="{4766C19E-7F16-4CEE-A125-FD88766B26A7}" destId="{D32E3282-9E51-478F-9D3A-B1C1CA2A58BC}" srcOrd="0" destOrd="0" presId="urn:microsoft.com/office/officeart/2018/2/layout/IconCircleList"/>
    <dgm:cxn modelId="{D2C4E236-4820-47D9-958E-BE78CEE24199}" type="presOf" srcId="{961852CF-895A-4F7F-A46E-CE56D0770A92}" destId="{EC990FA9-4A71-4AC7-884E-59C491C44413}" srcOrd="0" destOrd="0" presId="urn:microsoft.com/office/officeart/2018/2/layout/IconCircleList"/>
    <dgm:cxn modelId="{B3F9915C-4377-478C-AF8C-8730F913B824}" type="presOf" srcId="{6BE97B98-E7DC-450D-B29E-CC97DD69235B}" destId="{970ED269-E4B4-42B9-AB8F-09BF0FF71E19}" srcOrd="0" destOrd="0" presId="urn:microsoft.com/office/officeart/2018/2/layout/IconCircleList"/>
    <dgm:cxn modelId="{F26BB545-3841-4661-8348-3AA654C8F9F7}" srcId="{BBEE972A-F25B-4C4E-8C6A-4FB98EBF1876}" destId="{5A223056-FFDB-46C2-AF95-BB52B2D45A03}" srcOrd="0" destOrd="0" parTransId="{819E253A-086D-4D67-9A13-F61A358EDF85}" sibTransId="{CCB5EA43-D662-4FFD-82AF-6F024FAB2664}"/>
    <dgm:cxn modelId="{0A92127C-7AD5-4BE1-AF25-3E72FB618DBA}" type="presOf" srcId="{CCB5EA43-D662-4FFD-82AF-6F024FAB2664}" destId="{CD876509-899D-4520-A9B9-5C51E37E2DED}" srcOrd="0" destOrd="0" presId="urn:microsoft.com/office/officeart/2018/2/layout/IconCircleList"/>
    <dgm:cxn modelId="{3D5D8681-B19D-4EDB-BED9-5A2C16A9B900}" srcId="{BBEE972A-F25B-4C4E-8C6A-4FB98EBF1876}" destId="{032D9D25-2C39-430B-8F08-33C88D292DAD}" srcOrd="5" destOrd="0" parTransId="{52A11F27-AB5B-4C41-BBF9-248346450168}" sibTransId="{3C2A888C-AE4E-4DBC-AC58-D42512CF1A77}"/>
    <dgm:cxn modelId="{75B6E981-FE0F-4A52-8825-E5A68398B17A}" srcId="{BBEE972A-F25B-4C4E-8C6A-4FB98EBF1876}" destId="{93E01B36-5FA3-4C62-BDE8-A91272C17981}" srcOrd="4" destOrd="0" parTransId="{5721BFA8-3C13-4323-9092-F20150444C6D}" sibTransId="{56347564-E067-463D-A4AF-BC56FA8FE300}"/>
    <dgm:cxn modelId="{423AF696-D1AD-46AE-85E4-8E9955C065D9}" type="presOf" srcId="{56347564-E067-463D-A4AF-BC56FA8FE300}" destId="{53CDF000-7DD0-4B4E-93C9-B064BBFF2CBF}" srcOrd="0" destOrd="0" presId="urn:microsoft.com/office/officeart/2018/2/layout/IconCircleList"/>
    <dgm:cxn modelId="{82D44F97-DE0B-4460-8DFE-136CB4078CD4}" type="presOf" srcId="{5A223056-FFDB-46C2-AF95-BB52B2D45A03}" destId="{45BE53C7-0BAC-4FA9-BFA9-02149CDC2702}" srcOrd="0" destOrd="0" presId="urn:microsoft.com/office/officeart/2018/2/layout/IconCircleList"/>
    <dgm:cxn modelId="{2F2812A6-F154-4ECA-A13F-483E42874B02}" srcId="{BBEE972A-F25B-4C4E-8C6A-4FB98EBF1876}" destId="{6BE97B98-E7DC-450D-B29E-CC97DD69235B}" srcOrd="2" destOrd="0" parTransId="{9FC0C0B3-6C55-4BCA-9C46-D89B7601705E}" sibTransId="{BCCB9D8C-3C74-4310-B7B1-919CA311C1A8}"/>
    <dgm:cxn modelId="{B3B425AA-4BFC-4E66-BBC4-6C509F66042A}" type="presOf" srcId="{032D9D25-2C39-430B-8F08-33C88D292DAD}" destId="{81842911-C4C1-4B57-8E92-EDE7F360DA5E}" srcOrd="0" destOrd="0" presId="urn:microsoft.com/office/officeart/2018/2/layout/IconCircleList"/>
    <dgm:cxn modelId="{AA3662C4-E4C2-4242-9A29-C000CF3AA0A9}" type="presOf" srcId="{BC3E56FA-E9AD-41B3-9B26-457FCEEB3468}" destId="{9D976F16-FEAC-45B8-9D99-EE8B95BD2990}" srcOrd="0" destOrd="0" presId="urn:microsoft.com/office/officeart/2018/2/layout/IconCircleList"/>
    <dgm:cxn modelId="{F03790DA-387D-48EE-A45D-2321434807D2}" type="presOf" srcId="{EE9255BC-DB1A-40C6-8812-E224411AA6D6}" destId="{569E47CF-C2DA-49DF-861A-4FBF68A76AC6}" srcOrd="0" destOrd="0" presId="urn:microsoft.com/office/officeart/2018/2/layout/IconCircleList"/>
    <dgm:cxn modelId="{D60FF1EF-3D0B-451A-B1A9-B280EC708EED}" srcId="{BBEE972A-F25B-4C4E-8C6A-4FB98EBF1876}" destId="{BC3E56FA-E9AD-41B3-9B26-457FCEEB3468}" srcOrd="1" destOrd="0" parTransId="{82F02A2B-9E8C-4B8A-A430-9FBDCD4056F6}" sibTransId="{EE9255BC-DB1A-40C6-8812-E224411AA6D6}"/>
    <dgm:cxn modelId="{474C66FA-EC46-4403-BD05-0655398176A9}" srcId="{BBEE972A-F25B-4C4E-8C6A-4FB98EBF1876}" destId="{4766C19E-7F16-4CEE-A125-FD88766B26A7}" srcOrd="3" destOrd="0" parTransId="{56787B23-F061-45EB-B9D8-BC4803E8B4D5}" sibTransId="{961852CF-895A-4F7F-A46E-CE56D0770A92}"/>
    <dgm:cxn modelId="{61A653FA-CFA5-44DE-80CA-C96AFF7ABFFD}" type="presOf" srcId="{93E01B36-5FA3-4C62-BDE8-A91272C17981}" destId="{5574D4B1-88E4-4984-96FF-B4E84C86E3E3}" srcOrd="0" destOrd="0" presId="urn:microsoft.com/office/officeart/2018/2/layout/IconCircleList"/>
    <dgm:cxn modelId="{4E5CAF6C-2152-4548-8FD7-38E44260EE44}" type="presParOf" srcId="{1200A84D-5ADF-420F-B97B-047B2E398CE8}" destId="{CD17B1E3-158A-41B7-9013-9481F43A5ABA}" srcOrd="0" destOrd="0" presId="urn:microsoft.com/office/officeart/2018/2/layout/IconCircleList"/>
    <dgm:cxn modelId="{BDF7BED9-307B-40EC-A349-42775C8A0F53}" type="presParOf" srcId="{CD17B1E3-158A-41B7-9013-9481F43A5ABA}" destId="{73EF59F9-D156-4DC2-960C-8F438F8CAAEF}" srcOrd="0" destOrd="0" presId="urn:microsoft.com/office/officeart/2018/2/layout/IconCircleList"/>
    <dgm:cxn modelId="{C450A027-7385-4F14-8474-0C042752C2A5}" type="presParOf" srcId="{73EF59F9-D156-4DC2-960C-8F438F8CAAEF}" destId="{A0369D70-5E83-47E1-A66F-D446A9AD6C4A}" srcOrd="0" destOrd="0" presId="urn:microsoft.com/office/officeart/2018/2/layout/IconCircleList"/>
    <dgm:cxn modelId="{9D3B1BCD-5734-4A9E-AD24-0183BA56C407}" type="presParOf" srcId="{73EF59F9-D156-4DC2-960C-8F438F8CAAEF}" destId="{D4F5F83A-A72F-445C-A434-1C66971C7369}" srcOrd="1" destOrd="0" presId="urn:microsoft.com/office/officeart/2018/2/layout/IconCircleList"/>
    <dgm:cxn modelId="{7AE40704-9399-4007-8D4C-826A4D18C8C7}" type="presParOf" srcId="{73EF59F9-D156-4DC2-960C-8F438F8CAAEF}" destId="{FE7AA531-5C8D-4880-BA6C-BC82B8AC9E0E}" srcOrd="2" destOrd="0" presId="urn:microsoft.com/office/officeart/2018/2/layout/IconCircleList"/>
    <dgm:cxn modelId="{B11C7B77-C49C-4ACB-ACD9-E40341BA0EE3}" type="presParOf" srcId="{73EF59F9-D156-4DC2-960C-8F438F8CAAEF}" destId="{45BE53C7-0BAC-4FA9-BFA9-02149CDC2702}" srcOrd="3" destOrd="0" presId="urn:microsoft.com/office/officeart/2018/2/layout/IconCircleList"/>
    <dgm:cxn modelId="{2A3F02ED-DBEA-4863-95A2-F70AAAE5474E}" type="presParOf" srcId="{CD17B1E3-158A-41B7-9013-9481F43A5ABA}" destId="{CD876509-899D-4520-A9B9-5C51E37E2DED}" srcOrd="1" destOrd="0" presId="urn:microsoft.com/office/officeart/2018/2/layout/IconCircleList"/>
    <dgm:cxn modelId="{034B94EC-F73D-43C7-95AB-ECB7B3F74CB2}" type="presParOf" srcId="{CD17B1E3-158A-41B7-9013-9481F43A5ABA}" destId="{288E1776-A585-4AE3-B2D8-B50B1875AF11}" srcOrd="2" destOrd="0" presId="urn:microsoft.com/office/officeart/2018/2/layout/IconCircleList"/>
    <dgm:cxn modelId="{67EB92A2-072A-47B7-ACC6-F262AFDD811C}" type="presParOf" srcId="{288E1776-A585-4AE3-B2D8-B50B1875AF11}" destId="{F5622BC9-F584-475B-801F-3C691211197D}" srcOrd="0" destOrd="0" presId="urn:microsoft.com/office/officeart/2018/2/layout/IconCircleList"/>
    <dgm:cxn modelId="{C4A201D5-6A99-475C-93A6-FFEC944B8656}" type="presParOf" srcId="{288E1776-A585-4AE3-B2D8-B50B1875AF11}" destId="{2828DADC-DF1D-462B-81F9-ABD866635C07}" srcOrd="1" destOrd="0" presId="urn:microsoft.com/office/officeart/2018/2/layout/IconCircleList"/>
    <dgm:cxn modelId="{050E9894-46A8-4E44-BA33-C6622DF9C0FB}" type="presParOf" srcId="{288E1776-A585-4AE3-B2D8-B50B1875AF11}" destId="{1200B41D-BCA3-4F8E-BEFB-41C6D2AD5FE5}" srcOrd="2" destOrd="0" presId="urn:microsoft.com/office/officeart/2018/2/layout/IconCircleList"/>
    <dgm:cxn modelId="{E0054A17-7182-4355-88B7-A8024FC59AF4}" type="presParOf" srcId="{288E1776-A585-4AE3-B2D8-B50B1875AF11}" destId="{9D976F16-FEAC-45B8-9D99-EE8B95BD2990}" srcOrd="3" destOrd="0" presId="urn:microsoft.com/office/officeart/2018/2/layout/IconCircleList"/>
    <dgm:cxn modelId="{FC2A912E-F96D-4ED8-9CDA-9F9102A93A01}" type="presParOf" srcId="{CD17B1E3-158A-41B7-9013-9481F43A5ABA}" destId="{569E47CF-C2DA-49DF-861A-4FBF68A76AC6}" srcOrd="3" destOrd="0" presId="urn:microsoft.com/office/officeart/2018/2/layout/IconCircleList"/>
    <dgm:cxn modelId="{EAA37782-D172-4946-A5DB-881C0AFD71E3}" type="presParOf" srcId="{CD17B1E3-158A-41B7-9013-9481F43A5ABA}" destId="{90CC6702-669D-4331-A138-DB7CECAF3D27}" srcOrd="4" destOrd="0" presId="urn:microsoft.com/office/officeart/2018/2/layout/IconCircleList"/>
    <dgm:cxn modelId="{838F633E-F0E0-4D5F-BF83-34B9B3D6CD00}" type="presParOf" srcId="{90CC6702-669D-4331-A138-DB7CECAF3D27}" destId="{341E3D42-21FE-4E5B-ADF4-BF3C383C9CB1}" srcOrd="0" destOrd="0" presId="urn:microsoft.com/office/officeart/2018/2/layout/IconCircleList"/>
    <dgm:cxn modelId="{61EBC1C0-2E39-4029-8DC3-A487DB0D59A4}" type="presParOf" srcId="{90CC6702-669D-4331-A138-DB7CECAF3D27}" destId="{A00AF92B-03CE-4019-867E-536A12C80027}" srcOrd="1" destOrd="0" presId="urn:microsoft.com/office/officeart/2018/2/layout/IconCircleList"/>
    <dgm:cxn modelId="{F4AD5D0A-1BBD-4FD8-BE6E-F5591403AE2A}" type="presParOf" srcId="{90CC6702-669D-4331-A138-DB7CECAF3D27}" destId="{995D36C0-C5B8-447B-98B9-07510A945A90}" srcOrd="2" destOrd="0" presId="urn:microsoft.com/office/officeart/2018/2/layout/IconCircleList"/>
    <dgm:cxn modelId="{961845BA-1906-4DE9-BAA3-81E7E2979E7B}" type="presParOf" srcId="{90CC6702-669D-4331-A138-DB7CECAF3D27}" destId="{970ED269-E4B4-42B9-AB8F-09BF0FF71E19}" srcOrd="3" destOrd="0" presId="urn:microsoft.com/office/officeart/2018/2/layout/IconCircleList"/>
    <dgm:cxn modelId="{963E8B52-25F1-41B2-B305-639A3184C4DA}" type="presParOf" srcId="{CD17B1E3-158A-41B7-9013-9481F43A5ABA}" destId="{18E90B13-2C32-4A39-9D0E-A1594AF51B0F}" srcOrd="5" destOrd="0" presId="urn:microsoft.com/office/officeart/2018/2/layout/IconCircleList"/>
    <dgm:cxn modelId="{F0847DBD-5482-428B-B090-FCBF28D96373}" type="presParOf" srcId="{CD17B1E3-158A-41B7-9013-9481F43A5ABA}" destId="{DF720DA4-0951-4E23-BED9-05A530E28D3B}" srcOrd="6" destOrd="0" presId="urn:microsoft.com/office/officeart/2018/2/layout/IconCircleList"/>
    <dgm:cxn modelId="{B97C9F4A-0347-408F-AD80-7FAB3C85EC04}" type="presParOf" srcId="{DF720DA4-0951-4E23-BED9-05A530E28D3B}" destId="{42A1A025-9B34-46A7-9106-9128AD102405}" srcOrd="0" destOrd="0" presId="urn:microsoft.com/office/officeart/2018/2/layout/IconCircleList"/>
    <dgm:cxn modelId="{ED12D7EA-5580-4B16-9910-7C883D992F2E}" type="presParOf" srcId="{DF720DA4-0951-4E23-BED9-05A530E28D3B}" destId="{E582A493-63D5-4510-A273-F5E4DBD2B363}" srcOrd="1" destOrd="0" presId="urn:microsoft.com/office/officeart/2018/2/layout/IconCircleList"/>
    <dgm:cxn modelId="{8FEEB2BA-AAC2-40A3-B01D-4658697B357A}" type="presParOf" srcId="{DF720DA4-0951-4E23-BED9-05A530E28D3B}" destId="{A209D862-9A9B-4277-9FF8-E4BB6AE28792}" srcOrd="2" destOrd="0" presId="urn:microsoft.com/office/officeart/2018/2/layout/IconCircleList"/>
    <dgm:cxn modelId="{D437C722-6878-42F3-A113-967A0395BD27}" type="presParOf" srcId="{DF720DA4-0951-4E23-BED9-05A530E28D3B}" destId="{D32E3282-9E51-478F-9D3A-B1C1CA2A58BC}" srcOrd="3" destOrd="0" presId="urn:microsoft.com/office/officeart/2018/2/layout/IconCircleList"/>
    <dgm:cxn modelId="{C586E7CC-8BF2-42B7-9131-0D561CE15757}" type="presParOf" srcId="{CD17B1E3-158A-41B7-9013-9481F43A5ABA}" destId="{EC990FA9-4A71-4AC7-884E-59C491C44413}" srcOrd="7" destOrd="0" presId="urn:microsoft.com/office/officeart/2018/2/layout/IconCircleList"/>
    <dgm:cxn modelId="{E144B67D-7A98-4AAB-8961-844CAA12B439}" type="presParOf" srcId="{CD17B1E3-158A-41B7-9013-9481F43A5ABA}" destId="{F981F8C2-C2A4-4471-92D4-DB5DA77C34F6}" srcOrd="8" destOrd="0" presId="urn:microsoft.com/office/officeart/2018/2/layout/IconCircleList"/>
    <dgm:cxn modelId="{3C4167C6-EB07-4661-99A9-76CB81F8F103}" type="presParOf" srcId="{F981F8C2-C2A4-4471-92D4-DB5DA77C34F6}" destId="{BE633F4A-4D2D-4B2E-AD9F-3A045BD05116}" srcOrd="0" destOrd="0" presId="urn:microsoft.com/office/officeart/2018/2/layout/IconCircleList"/>
    <dgm:cxn modelId="{B6D4F62A-B054-46AD-9AE5-3C6656E9BC4F}" type="presParOf" srcId="{F981F8C2-C2A4-4471-92D4-DB5DA77C34F6}" destId="{95C3BFDA-CFDB-4A88-B6B4-F4DCA2B91858}" srcOrd="1" destOrd="0" presId="urn:microsoft.com/office/officeart/2018/2/layout/IconCircleList"/>
    <dgm:cxn modelId="{42E68203-49B0-4086-9D08-2CD45FF27096}" type="presParOf" srcId="{F981F8C2-C2A4-4471-92D4-DB5DA77C34F6}" destId="{93ECDD1F-762E-42B0-872D-12BA2ACAE1E6}" srcOrd="2" destOrd="0" presId="urn:microsoft.com/office/officeart/2018/2/layout/IconCircleList"/>
    <dgm:cxn modelId="{2F6C0A22-14AA-4584-9155-2AF8835D5DAC}" type="presParOf" srcId="{F981F8C2-C2A4-4471-92D4-DB5DA77C34F6}" destId="{5574D4B1-88E4-4984-96FF-B4E84C86E3E3}" srcOrd="3" destOrd="0" presId="urn:microsoft.com/office/officeart/2018/2/layout/IconCircleList"/>
    <dgm:cxn modelId="{6AD9349A-C077-4226-B1A2-71A9E3EEDA42}" type="presParOf" srcId="{CD17B1E3-158A-41B7-9013-9481F43A5ABA}" destId="{53CDF000-7DD0-4B4E-93C9-B064BBFF2CBF}" srcOrd="9" destOrd="0" presId="urn:microsoft.com/office/officeart/2018/2/layout/IconCircleList"/>
    <dgm:cxn modelId="{7F18EE13-6837-47D6-BCA0-0D85016982AE}" type="presParOf" srcId="{CD17B1E3-158A-41B7-9013-9481F43A5ABA}" destId="{1CA83C6C-46A0-4892-9406-961D3F5E6500}" srcOrd="10" destOrd="0" presId="urn:microsoft.com/office/officeart/2018/2/layout/IconCircleList"/>
    <dgm:cxn modelId="{A775598E-E60E-477A-9550-514229E15356}" type="presParOf" srcId="{1CA83C6C-46A0-4892-9406-961D3F5E6500}" destId="{D76937A2-E8C8-4C1A-95F1-ED230A799317}" srcOrd="0" destOrd="0" presId="urn:microsoft.com/office/officeart/2018/2/layout/IconCircleList"/>
    <dgm:cxn modelId="{343C1A1E-AB77-4C0F-A5D2-DACDFF3B0B04}" type="presParOf" srcId="{1CA83C6C-46A0-4892-9406-961D3F5E6500}" destId="{C72CCED4-39AC-416D-819B-E028B29F3D94}" srcOrd="1" destOrd="0" presId="urn:microsoft.com/office/officeart/2018/2/layout/IconCircleList"/>
    <dgm:cxn modelId="{B46523EB-6CA3-4F45-AD32-1ADD3B005CF7}" type="presParOf" srcId="{1CA83C6C-46A0-4892-9406-961D3F5E6500}" destId="{DAA0DD60-D1B0-4C2B-AB1C-7442000B1290}" srcOrd="2" destOrd="0" presId="urn:microsoft.com/office/officeart/2018/2/layout/IconCircleList"/>
    <dgm:cxn modelId="{980C4B8F-3303-4083-9FB3-EDE197F1D3CE}" type="presParOf" srcId="{1CA83C6C-46A0-4892-9406-961D3F5E6500}" destId="{81842911-C4C1-4B57-8E92-EDE7F360DA5E}"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A57BC18-C4BC-4CCA-A7C4-772AB4716281}"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41528C30-6B71-4687-86A1-DB3501177CC2}">
      <dgm:prSet/>
      <dgm:spPr/>
      <dgm:t>
        <a:bodyPr/>
        <a:lstStyle/>
        <a:p>
          <a:r>
            <a:rPr lang="en-US"/>
            <a:t>Improved process</a:t>
          </a:r>
        </a:p>
      </dgm:t>
    </dgm:pt>
    <dgm:pt modelId="{7548BC1A-2A08-4231-9BF8-CF3F84C2FD7F}" type="parTrans" cxnId="{B8DD6014-A430-4081-B308-891D159D37CD}">
      <dgm:prSet/>
      <dgm:spPr/>
      <dgm:t>
        <a:bodyPr/>
        <a:lstStyle/>
        <a:p>
          <a:endParaRPr lang="en-US"/>
        </a:p>
      </dgm:t>
    </dgm:pt>
    <dgm:pt modelId="{991BCEB7-84F6-48CF-BC2A-470C57EE1B97}" type="sibTrans" cxnId="{B8DD6014-A430-4081-B308-891D159D37CD}">
      <dgm:prSet/>
      <dgm:spPr/>
      <dgm:t>
        <a:bodyPr/>
        <a:lstStyle/>
        <a:p>
          <a:endParaRPr lang="en-US"/>
        </a:p>
      </dgm:t>
    </dgm:pt>
    <dgm:pt modelId="{170D787C-47CF-4F87-BC71-38A1C0E0C9D5}">
      <dgm:prSet/>
      <dgm:spPr/>
      <dgm:t>
        <a:bodyPr/>
        <a:lstStyle/>
        <a:p>
          <a:r>
            <a:rPr lang="en-US"/>
            <a:t>Better decision making</a:t>
          </a:r>
        </a:p>
      </dgm:t>
    </dgm:pt>
    <dgm:pt modelId="{8F7F5F57-015C-4716-9BBE-D3635BFB5B4F}" type="parTrans" cxnId="{9DC661BE-ACE1-4E7C-917B-EFA996D93837}">
      <dgm:prSet/>
      <dgm:spPr/>
      <dgm:t>
        <a:bodyPr/>
        <a:lstStyle/>
        <a:p>
          <a:endParaRPr lang="en-US"/>
        </a:p>
      </dgm:t>
    </dgm:pt>
    <dgm:pt modelId="{A7F53EDB-0DC4-4C89-AD04-7137146D8E51}" type="sibTrans" cxnId="{9DC661BE-ACE1-4E7C-917B-EFA996D93837}">
      <dgm:prSet/>
      <dgm:spPr/>
      <dgm:t>
        <a:bodyPr/>
        <a:lstStyle/>
        <a:p>
          <a:endParaRPr lang="en-US"/>
        </a:p>
      </dgm:t>
    </dgm:pt>
    <dgm:pt modelId="{39E66FFE-E55D-460A-9678-F1379A02B1BF}">
      <dgm:prSet/>
      <dgm:spPr/>
      <dgm:t>
        <a:bodyPr/>
        <a:lstStyle/>
        <a:p>
          <a:r>
            <a:rPr lang="en-US"/>
            <a:t>Global integration</a:t>
          </a:r>
        </a:p>
      </dgm:t>
    </dgm:pt>
    <dgm:pt modelId="{8E3E2040-2B03-461A-B8FC-7FB5047D94B9}" type="parTrans" cxnId="{B7F211B3-1618-4CC9-8880-E140C8F62FA5}">
      <dgm:prSet/>
      <dgm:spPr/>
      <dgm:t>
        <a:bodyPr/>
        <a:lstStyle/>
        <a:p>
          <a:endParaRPr lang="en-US"/>
        </a:p>
      </dgm:t>
    </dgm:pt>
    <dgm:pt modelId="{860ED205-1596-4675-812C-113CDD9C3518}" type="sibTrans" cxnId="{B7F211B3-1618-4CC9-8880-E140C8F62FA5}">
      <dgm:prSet/>
      <dgm:spPr/>
      <dgm:t>
        <a:bodyPr/>
        <a:lstStyle/>
        <a:p>
          <a:endParaRPr lang="en-US"/>
        </a:p>
      </dgm:t>
    </dgm:pt>
    <dgm:pt modelId="{1D7C49C4-A16F-43FD-AF5B-6CE7644172D4}">
      <dgm:prSet/>
      <dgm:spPr/>
      <dgm:t>
        <a:bodyPr/>
        <a:lstStyle/>
        <a:p>
          <a:r>
            <a:rPr lang="en-US"/>
            <a:t>Reduced IT maintenance</a:t>
          </a:r>
        </a:p>
      </dgm:t>
    </dgm:pt>
    <dgm:pt modelId="{7AE6B42A-A9B3-47BF-BD5F-C16F3DF735CF}" type="parTrans" cxnId="{4CFF220B-83E6-4ED4-89A4-C9C80BBE2106}">
      <dgm:prSet/>
      <dgm:spPr/>
      <dgm:t>
        <a:bodyPr/>
        <a:lstStyle/>
        <a:p>
          <a:endParaRPr lang="en-US"/>
        </a:p>
      </dgm:t>
    </dgm:pt>
    <dgm:pt modelId="{E2D4D3F1-3087-45D6-918C-4EC829CE0F1A}" type="sibTrans" cxnId="{4CFF220B-83E6-4ED4-89A4-C9C80BBE2106}">
      <dgm:prSet/>
      <dgm:spPr/>
      <dgm:t>
        <a:bodyPr/>
        <a:lstStyle/>
        <a:p>
          <a:endParaRPr lang="en-US"/>
        </a:p>
      </dgm:t>
    </dgm:pt>
    <dgm:pt modelId="{0BBCB5DC-5ED6-47B1-8DF4-1DEE953EBC3E}">
      <dgm:prSet/>
      <dgm:spPr/>
      <dgm:t>
        <a:bodyPr/>
        <a:lstStyle/>
        <a:p>
          <a:r>
            <a:rPr lang="en-US"/>
            <a:t>Provides information so that an organization can be managed, not just monitored</a:t>
          </a:r>
        </a:p>
      </dgm:t>
    </dgm:pt>
    <dgm:pt modelId="{359DFBDD-467F-44FA-ABE5-58249E1710CC}" type="parTrans" cxnId="{7CD3A6BF-AB34-4335-ACB6-44CFE4250A28}">
      <dgm:prSet/>
      <dgm:spPr/>
      <dgm:t>
        <a:bodyPr/>
        <a:lstStyle/>
        <a:p>
          <a:endParaRPr lang="en-US"/>
        </a:p>
      </dgm:t>
    </dgm:pt>
    <dgm:pt modelId="{E09E38CC-3DE3-4537-A546-064009B22857}" type="sibTrans" cxnId="{7CD3A6BF-AB34-4335-ACB6-44CFE4250A28}">
      <dgm:prSet/>
      <dgm:spPr/>
      <dgm:t>
        <a:bodyPr/>
        <a:lstStyle/>
        <a:p>
          <a:endParaRPr lang="en-US"/>
        </a:p>
      </dgm:t>
    </dgm:pt>
    <dgm:pt modelId="{FF414E0B-7EC0-4A01-8D84-D7B13F429496}" type="pres">
      <dgm:prSet presAssocID="{AA57BC18-C4BC-4CCA-A7C4-772AB4716281}" presName="linear" presStyleCnt="0">
        <dgm:presLayoutVars>
          <dgm:animLvl val="lvl"/>
          <dgm:resizeHandles val="exact"/>
        </dgm:presLayoutVars>
      </dgm:prSet>
      <dgm:spPr/>
    </dgm:pt>
    <dgm:pt modelId="{0AFC0C95-4A1C-45ED-BB86-DD987E314941}" type="pres">
      <dgm:prSet presAssocID="{41528C30-6B71-4687-86A1-DB3501177CC2}" presName="parentText" presStyleLbl="node1" presStyleIdx="0" presStyleCnt="5">
        <dgm:presLayoutVars>
          <dgm:chMax val="0"/>
          <dgm:bulletEnabled val="1"/>
        </dgm:presLayoutVars>
      </dgm:prSet>
      <dgm:spPr/>
    </dgm:pt>
    <dgm:pt modelId="{1B5AF64D-7916-4EE2-B162-FE8EA00C3FEB}" type="pres">
      <dgm:prSet presAssocID="{991BCEB7-84F6-48CF-BC2A-470C57EE1B97}" presName="spacer" presStyleCnt="0"/>
      <dgm:spPr/>
    </dgm:pt>
    <dgm:pt modelId="{39ED6DAF-B410-4C83-A897-9F41B2EA2878}" type="pres">
      <dgm:prSet presAssocID="{170D787C-47CF-4F87-BC71-38A1C0E0C9D5}" presName="parentText" presStyleLbl="node1" presStyleIdx="1" presStyleCnt="5">
        <dgm:presLayoutVars>
          <dgm:chMax val="0"/>
          <dgm:bulletEnabled val="1"/>
        </dgm:presLayoutVars>
      </dgm:prSet>
      <dgm:spPr/>
    </dgm:pt>
    <dgm:pt modelId="{681CA87D-7EA8-4639-9C33-124F3B05E766}" type="pres">
      <dgm:prSet presAssocID="{A7F53EDB-0DC4-4C89-AD04-7137146D8E51}" presName="spacer" presStyleCnt="0"/>
      <dgm:spPr/>
    </dgm:pt>
    <dgm:pt modelId="{C0A15B60-EF90-41CC-A4CF-A9DE3F14DBB2}" type="pres">
      <dgm:prSet presAssocID="{39E66FFE-E55D-460A-9678-F1379A02B1BF}" presName="parentText" presStyleLbl="node1" presStyleIdx="2" presStyleCnt="5">
        <dgm:presLayoutVars>
          <dgm:chMax val="0"/>
          <dgm:bulletEnabled val="1"/>
        </dgm:presLayoutVars>
      </dgm:prSet>
      <dgm:spPr/>
    </dgm:pt>
    <dgm:pt modelId="{AC515895-A05B-47E1-AD15-B95898F02DAE}" type="pres">
      <dgm:prSet presAssocID="{860ED205-1596-4675-812C-113CDD9C3518}" presName="spacer" presStyleCnt="0"/>
      <dgm:spPr/>
    </dgm:pt>
    <dgm:pt modelId="{345B9239-04F5-491D-8B45-1603BD38AD95}" type="pres">
      <dgm:prSet presAssocID="{1D7C49C4-A16F-43FD-AF5B-6CE7644172D4}" presName="parentText" presStyleLbl="node1" presStyleIdx="3" presStyleCnt="5">
        <dgm:presLayoutVars>
          <dgm:chMax val="0"/>
          <dgm:bulletEnabled val="1"/>
        </dgm:presLayoutVars>
      </dgm:prSet>
      <dgm:spPr/>
    </dgm:pt>
    <dgm:pt modelId="{C892E639-D84F-4D15-9213-3D736EDD7061}" type="pres">
      <dgm:prSet presAssocID="{E2D4D3F1-3087-45D6-918C-4EC829CE0F1A}" presName="spacer" presStyleCnt="0"/>
      <dgm:spPr/>
    </dgm:pt>
    <dgm:pt modelId="{E3E891E3-7313-4BC2-BDA0-156AEA2EFA62}" type="pres">
      <dgm:prSet presAssocID="{0BBCB5DC-5ED6-47B1-8DF4-1DEE953EBC3E}" presName="parentText" presStyleLbl="node1" presStyleIdx="4" presStyleCnt="5">
        <dgm:presLayoutVars>
          <dgm:chMax val="0"/>
          <dgm:bulletEnabled val="1"/>
        </dgm:presLayoutVars>
      </dgm:prSet>
      <dgm:spPr/>
    </dgm:pt>
  </dgm:ptLst>
  <dgm:cxnLst>
    <dgm:cxn modelId="{4CFF220B-83E6-4ED4-89A4-C9C80BBE2106}" srcId="{AA57BC18-C4BC-4CCA-A7C4-772AB4716281}" destId="{1D7C49C4-A16F-43FD-AF5B-6CE7644172D4}" srcOrd="3" destOrd="0" parTransId="{7AE6B42A-A9B3-47BF-BD5F-C16F3DF735CF}" sibTransId="{E2D4D3F1-3087-45D6-918C-4EC829CE0F1A}"/>
    <dgm:cxn modelId="{B8DD6014-A430-4081-B308-891D159D37CD}" srcId="{AA57BC18-C4BC-4CCA-A7C4-772AB4716281}" destId="{41528C30-6B71-4687-86A1-DB3501177CC2}" srcOrd="0" destOrd="0" parTransId="{7548BC1A-2A08-4231-9BF8-CF3F84C2FD7F}" sibTransId="{991BCEB7-84F6-48CF-BC2A-470C57EE1B97}"/>
    <dgm:cxn modelId="{63C83253-0652-4A3E-B648-0ECBE9475777}" type="presOf" srcId="{1D7C49C4-A16F-43FD-AF5B-6CE7644172D4}" destId="{345B9239-04F5-491D-8B45-1603BD38AD95}" srcOrd="0" destOrd="0" presId="urn:microsoft.com/office/officeart/2005/8/layout/vList2"/>
    <dgm:cxn modelId="{75A72B55-5983-4216-ABE9-5640AB5FC0BD}" type="presOf" srcId="{170D787C-47CF-4F87-BC71-38A1C0E0C9D5}" destId="{39ED6DAF-B410-4C83-A897-9F41B2EA2878}" srcOrd="0" destOrd="0" presId="urn:microsoft.com/office/officeart/2005/8/layout/vList2"/>
    <dgm:cxn modelId="{9BF8D183-3A7A-4119-A6AE-A6F7B177E377}" type="presOf" srcId="{AA57BC18-C4BC-4CCA-A7C4-772AB4716281}" destId="{FF414E0B-7EC0-4A01-8D84-D7B13F429496}" srcOrd="0" destOrd="0" presId="urn:microsoft.com/office/officeart/2005/8/layout/vList2"/>
    <dgm:cxn modelId="{4E1476A2-007D-4CDA-B02A-78D294CA4203}" type="presOf" srcId="{41528C30-6B71-4687-86A1-DB3501177CC2}" destId="{0AFC0C95-4A1C-45ED-BB86-DD987E314941}" srcOrd="0" destOrd="0" presId="urn:microsoft.com/office/officeart/2005/8/layout/vList2"/>
    <dgm:cxn modelId="{B7F211B3-1618-4CC9-8880-E140C8F62FA5}" srcId="{AA57BC18-C4BC-4CCA-A7C4-772AB4716281}" destId="{39E66FFE-E55D-460A-9678-F1379A02B1BF}" srcOrd="2" destOrd="0" parTransId="{8E3E2040-2B03-461A-B8FC-7FB5047D94B9}" sibTransId="{860ED205-1596-4675-812C-113CDD9C3518}"/>
    <dgm:cxn modelId="{9DC661BE-ACE1-4E7C-917B-EFA996D93837}" srcId="{AA57BC18-C4BC-4CCA-A7C4-772AB4716281}" destId="{170D787C-47CF-4F87-BC71-38A1C0E0C9D5}" srcOrd="1" destOrd="0" parTransId="{8F7F5F57-015C-4716-9BBE-D3635BFB5B4F}" sibTransId="{A7F53EDB-0DC4-4C89-AD04-7137146D8E51}"/>
    <dgm:cxn modelId="{1AE488BF-9D90-43DD-9164-BAACA3797BC2}" type="presOf" srcId="{39E66FFE-E55D-460A-9678-F1379A02B1BF}" destId="{C0A15B60-EF90-41CC-A4CF-A9DE3F14DBB2}" srcOrd="0" destOrd="0" presId="urn:microsoft.com/office/officeart/2005/8/layout/vList2"/>
    <dgm:cxn modelId="{7CD3A6BF-AB34-4335-ACB6-44CFE4250A28}" srcId="{AA57BC18-C4BC-4CCA-A7C4-772AB4716281}" destId="{0BBCB5DC-5ED6-47B1-8DF4-1DEE953EBC3E}" srcOrd="4" destOrd="0" parTransId="{359DFBDD-467F-44FA-ABE5-58249E1710CC}" sibTransId="{E09E38CC-3DE3-4537-A546-064009B22857}"/>
    <dgm:cxn modelId="{108031CA-A3CE-44C3-B84B-88D7E78EA6DB}" type="presOf" srcId="{0BBCB5DC-5ED6-47B1-8DF4-1DEE953EBC3E}" destId="{E3E891E3-7313-4BC2-BDA0-156AEA2EFA62}" srcOrd="0" destOrd="0" presId="urn:microsoft.com/office/officeart/2005/8/layout/vList2"/>
    <dgm:cxn modelId="{F63C76F2-D4DD-4172-BC6A-FA66E9C2E56C}" type="presParOf" srcId="{FF414E0B-7EC0-4A01-8D84-D7B13F429496}" destId="{0AFC0C95-4A1C-45ED-BB86-DD987E314941}" srcOrd="0" destOrd="0" presId="urn:microsoft.com/office/officeart/2005/8/layout/vList2"/>
    <dgm:cxn modelId="{35C65EC7-CF15-42AE-A295-135ACD6667B5}" type="presParOf" srcId="{FF414E0B-7EC0-4A01-8D84-D7B13F429496}" destId="{1B5AF64D-7916-4EE2-B162-FE8EA00C3FEB}" srcOrd="1" destOrd="0" presId="urn:microsoft.com/office/officeart/2005/8/layout/vList2"/>
    <dgm:cxn modelId="{A0B4507A-0606-4304-B4F2-A9F637E1D4E2}" type="presParOf" srcId="{FF414E0B-7EC0-4A01-8D84-D7B13F429496}" destId="{39ED6DAF-B410-4C83-A897-9F41B2EA2878}" srcOrd="2" destOrd="0" presId="urn:microsoft.com/office/officeart/2005/8/layout/vList2"/>
    <dgm:cxn modelId="{2B371208-7A27-4DDF-B8E4-9CA5FF43B9B6}" type="presParOf" srcId="{FF414E0B-7EC0-4A01-8D84-D7B13F429496}" destId="{681CA87D-7EA8-4639-9C33-124F3B05E766}" srcOrd="3" destOrd="0" presId="urn:microsoft.com/office/officeart/2005/8/layout/vList2"/>
    <dgm:cxn modelId="{555AF99A-5E69-4EF3-8C9B-D242390B41C4}" type="presParOf" srcId="{FF414E0B-7EC0-4A01-8D84-D7B13F429496}" destId="{C0A15B60-EF90-41CC-A4CF-A9DE3F14DBB2}" srcOrd="4" destOrd="0" presId="urn:microsoft.com/office/officeart/2005/8/layout/vList2"/>
    <dgm:cxn modelId="{A4778BC5-3586-4AD9-A25C-A00A733D7A42}" type="presParOf" srcId="{FF414E0B-7EC0-4A01-8D84-D7B13F429496}" destId="{AC515895-A05B-47E1-AD15-B95898F02DAE}" srcOrd="5" destOrd="0" presId="urn:microsoft.com/office/officeart/2005/8/layout/vList2"/>
    <dgm:cxn modelId="{954FC0DB-3ECE-4637-9B69-1E80E0D5E2DB}" type="presParOf" srcId="{FF414E0B-7EC0-4A01-8D84-D7B13F429496}" destId="{345B9239-04F5-491D-8B45-1603BD38AD95}" srcOrd="6" destOrd="0" presId="urn:microsoft.com/office/officeart/2005/8/layout/vList2"/>
    <dgm:cxn modelId="{5FE337F8-1323-4A0C-BABB-92D600A9D441}" type="presParOf" srcId="{FF414E0B-7EC0-4A01-8D84-D7B13F429496}" destId="{C892E639-D84F-4D15-9213-3D736EDD7061}" srcOrd="7" destOrd="0" presId="urn:microsoft.com/office/officeart/2005/8/layout/vList2"/>
    <dgm:cxn modelId="{42EA1787-0608-4B19-A159-42312C422F24}" type="presParOf" srcId="{FF414E0B-7EC0-4A01-8D84-D7B13F429496}" destId="{E3E891E3-7313-4BC2-BDA0-156AEA2EFA62}"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369D70-5E83-47E1-A66F-D446A9AD6C4A}">
      <dsp:nvSpPr>
        <dsp:cNvPr id="0" name=""/>
        <dsp:cNvSpPr/>
      </dsp:nvSpPr>
      <dsp:spPr>
        <a:xfrm>
          <a:off x="186662" y="579450"/>
          <a:ext cx="800214" cy="800214"/>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4F5F83A-A72F-445C-A434-1C66971C7369}">
      <dsp:nvSpPr>
        <dsp:cNvPr id="0" name=""/>
        <dsp:cNvSpPr/>
      </dsp:nvSpPr>
      <dsp:spPr>
        <a:xfrm>
          <a:off x="354707" y="747495"/>
          <a:ext cx="464124" cy="4641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5BE53C7-0BAC-4FA9-BFA9-02149CDC2702}">
      <dsp:nvSpPr>
        <dsp:cNvPr id="0" name=""/>
        <dsp:cNvSpPr/>
      </dsp:nvSpPr>
      <dsp:spPr>
        <a:xfrm>
          <a:off x="1158352" y="579450"/>
          <a:ext cx="1886220" cy="8002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533400">
            <a:lnSpc>
              <a:spcPct val="90000"/>
            </a:lnSpc>
            <a:spcBef>
              <a:spcPct val="0"/>
            </a:spcBef>
            <a:spcAft>
              <a:spcPct val="35000"/>
            </a:spcAft>
            <a:buNone/>
          </a:pPr>
          <a:r>
            <a:rPr lang="en-US" sz="1200" kern="1200"/>
            <a:t>Depends on the size and complexity of the software package, which is a function of the size of the firm</a:t>
          </a:r>
        </a:p>
      </dsp:txBody>
      <dsp:txXfrm>
        <a:off x="1158352" y="579450"/>
        <a:ext cx="1886220" cy="800214"/>
      </dsp:txXfrm>
    </dsp:sp>
    <dsp:sp modelId="{F5622BC9-F584-475B-801F-3C691211197D}">
      <dsp:nvSpPr>
        <dsp:cNvPr id="0" name=""/>
        <dsp:cNvSpPr/>
      </dsp:nvSpPr>
      <dsp:spPr>
        <a:xfrm>
          <a:off x="3373232" y="579450"/>
          <a:ext cx="800214" cy="800214"/>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828DADC-DF1D-462B-81F9-ABD866635C07}">
      <dsp:nvSpPr>
        <dsp:cNvPr id="0" name=""/>
        <dsp:cNvSpPr/>
      </dsp:nvSpPr>
      <dsp:spPr>
        <a:xfrm>
          <a:off x="3541277" y="747495"/>
          <a:ext cx="464124" cy="4641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D976F16-FEAC-45B8-9D99-EE8B95BD2990}">
      <dsp:nvSpPr>
        <dsp:cNvPr id="0" name=""/>
        <dsp:cNvSpPr/>
      </dsp:nvSpPr>
      <dsp:spPr>
        <a:xfrm>
          <a:off x="4344921" y="579450"/>
          <a:ext cx="1886220" cy="8002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533400">
            <a:lnSpc>
              <a:spcPct val="90000"/>
            </a:lnSpc>
            <a:spcBef>
              <a:spcPct val="0"/>
            </a:spcBef>
            <a:spcAft>
              <a:spcPct val="35000"/>
            </a:spcAft>
            <a:buNone/>
          </a:pPr>
          <a:r>
            <a:rPr lang="en-US" sz="1200" kern="1200"/>
            <a:t>Includes new hardware required to run the system</a:t>
          </a:r>
        </a:p>
      </dsp:txBody>
      <dsp:txXfrm>
        <a:off x="4344921" y="579450"/>
        <a:ext cx="1886220" cy="800214"/>
      </dsp:txXfrm>
    </dsp:sp>
    <dsp:sp modelId="{341E3D42-21FE-4E5B-ADF4-BF3C383C9CB1}">
      <dsp:nvSpPr>
        <dsp:cNvPr id="0" name=""/>
        <dsp:cNvSpPr/>
      </dsp:nvSpPr>
      <dsp:spPr>
        <a:xfrm>
          <a:off x="6559802" y="579450"/>
          <a:ext cx="800214" cy="800214"/>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00AF92B-03CE-4019-867E-536A12C80027}">
      <dsp:nvSpPr>
        <dsp:cNvPr id="0" name=""/>
        <dsp:cNvSpPr/>
      </dsp:nvSpPr>
      <dsp:spPr>
        <a:xfrm>
          <a:off x="6727847" y="747495"/>
          <a:ext cx="464124" cy="4641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70ED269-E4B4-42B9-AB8F-09BF0FF71E19}">
      <dsp:nvSpPr>
        <dsp:cNvPr id="0" name=""/>
        <dsp:cNvSpPr/>
      </dsp:nvSpPr>
      <dsp:spPr>
        <a:xfrm>
          <a:off x="7531491" y="579450"/>
          <a:ext cx="1886220" cy="8002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533400">
            <a:lnSpc>
              <a:spcPct val="90000"/>
            </a:lnSpc>
            <a:spcBef>
              <a:spcPct val="0"/>
            </a:spcBef>
            <a:spcAft>
              <a:spcPct val="35000"/>
            </a:spcAft>
            <a:buNone/>
          </a:pPr>
          <a:r>
            <a:rPr lang="en-US" sz="1200" kern="1200"/>
            <a:t>Includes consultant and business analyst fees</a:t>
          </a:r>
        </a:p>
      </dsp:txBody>
      <dsp:txXfrm>
        <a:off x="7531491" y="579450"/>
        <a:ext cx="1886220" cy="800214"/>
      </dsp:txXfrm>
    </dsp:sp>
    <dsp:sp modelId="{42A1A025-9B34-46A7-9106-9128AD102405}">
      <dsp:nvSpPr>
        <dsp:cNvPr id="0" name=""/>
        <dsp:cNvSpPr/>
      </dsp:nvSpPr>
      <dsp:spPr>
        <a:xfrm>
          <a:off x="186662" y="1944828"/>
          <a:ext cx="800214" cy="800214"/>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582A493-63D5-4510-A273-F5E4DBD2B363}">
      <dsp:nvSpPr>
        <dsp:cNvPr id="0" name=""/>
        <dsp:cNvSpPr/>
      </dsp:nvSpPr>
      <dsp:spPr>
        <a:xfrm>
          <a:off x="354707" y="2112874"/>
          <a:ext cx="464124" cy="4641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32E3282-9E51-478F-9D3A-B1C1CA2A58BC}">
      <dsp:nvSpPr>
        <dsp:cNvPr id="0" name=""/>
        <dsp:cNvSpPr/>
      </dsp:nvSpPr>
      <dsp:spPr>
        <a:xfrm>
          <a:off x="1158352" y="1944828"/>
          <a:ext cx="1886220" cy="8002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533400">
            <a:lnSpc>
              <a:spcPct val="90000"/>
            </a:lnSpc>
            <a:spcBef>
              <a:spcPct val="0"/>
            </a:spcBef>
            <a:spcAft>
              <a:spcPct val="35000"/>
            </a:spcAft>
            <a:buNone/>
          </a:pPr>
          <a:r>
            <a:rPr lang="en-US" sz="1200" kern="1200"/>
            <a:t>Includes the time required for implementation</a:t>
          </a:r>
        </a:p>
      </dsp:txBody>
      <dsp:txXfrm>
        <a:off x="1158352" y="1944828"/>
        <a:ext cx="1886220" cy="800214"/>
      </dsp:txXfrm>
    </dsp:sp>
    <dsp:sp modelId="{BE633F4A-4D2D-4B2E-AD9F-3A045BD05116}">
      <dsp:nvSpPr>
        <dsp:cNvPr id="0" name=""/>
        <dsp:cNvSpPr/>
      </dsp:nvSpPr>
      <dsp:spPr>
        <a:xfrm>
          <a:off x="3373232" y="1944828"/>
          <a:ext cx="800214" cy="800214"/>
        </a:xfrm>
        <a:prstGeom prst="ellipse">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5C3BFDA-CFDB-4A88-B6B4-F4DCA2B91858}">
      <dsp:nvSpPr>
        <dsp:cNvPr id="0" name=""/>
        <dsp:cNvSpPr/>
      </dsp:nvSpPr>
      <dsp:spPr>
        <a:xfrm>
          <a:off x="3541277" y="2112874"/>
          <a:ext cx="464124" cy="464124"/>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574D4B1-88E4-4984-96FF-B4E84C86E3E3}">
      <dsp:nvSpPr>
        <dsp:cNvPr id="0" name=""/>
        <dsp:cNvSpPr/>
      </dsp:nvSpPr>
      <dsp:spPr>
        <a:xfrm>
          <a:off x="4344921" y="1944828"/>
          <a:ext cx="1886220" cy="8002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533400">
            <a:lnSpc>
              <a:spcPct val="90000"/>
            </a:lnSpc>
            <a:spcBef>
              <a:spcPct val="0"/>
            </a:spcBef>
            <a:spcAft>
              <a:spcPct val="35000"/>
            </a:spcAft>
            <a:buNone/>
          </a:pPr>
          <a:r>
            <a:rPr lang="en-US" sz="1200" kern="1200"/>
            <a:t>Includes training costs (cost to develop and deploy training plus employees time away from their job)</a:t>
          </a:r>
        </a:p>
      </dsp:txBody>
      <dsp:txXfrm>
        <a:off x="4344921" y="1944828"/>
        <a:ext cx="1886220" cy="800214"/>
      </dsp:txXfrm>
    </dsp:sp>
    <dsp:sp modelId="{D76937A2-E8C8-4C1A-95F1-ED230A799317}">
      <dsp:nvSpPr>
        <dsp:cNvPr id="0" name=""/>
        <dsp:cNvSpPr/>
      </dsp:nvSpPr>
      <dsp:spPr>
        <a:xfrm>
          <a:off x="6559802" y="1944828"/>
          <a:ext cx="800214" cy="800214"/>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72CCED4-39AC-416D-819B-E028B29F3D94}">
      <dsp:nvSpPr>
        <dsp:cNvPr id="0" name=""/>
        <dsp:cNvSpPr/>
      </dsp:nvSpPr>
      <dsp:spPr>
        <a:xfrm>
          <a:off x="6727847" y="2112874"/>
          <a:ext cx="464124" cy="464124"/>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1842911-C4C1-4B57-8E92-EDE7F360DA5E}">
      <dsp:nvSpPr>
        <dsp:cNvPr id="0" name=""/>
        <dsp:cNvSpPr/>
      </dsp:nvSpPr>
      <dsp:spPr>
        <a:xfrm>
          <a:off x="7531491" y="1944828"/>
          <a:ext cx="1886220" cy="8002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533400">
            <a:lnSpc>
              <a:spcPct val="90000"/>
            </a:lnSpc>
            <a:spcBef>
              <a:spcPct val="0"/>
            </a:spcBef>
            <a:spcAft>
              <a:spcPct val="35000"/>
            </a:spcAft>
            <a:buNone/>
          </a:pPr>
          <a:r>
            <a:rPr lang="en-US" sz="1200" kern="1200"/>
            <a:t>A large company, with over 1,000 employees, can spend from $50 million to $500 million on a complex implementation.</a:t>
          </a:r>
        </a:p>
      </dsp:txBody>
      <dsp:txXfrm>
        <a:off x="7531491" y="1944828"/>
        <a:ext cx="1886220" cy="80021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FC0C95-4A1C-45ED-BB86-DD987E314941}">
      <dsp:nvSpPr>
        <dsp:cNvPr id="0" name=""/>
        <dsp:cNvSpPr/>
      </dsp:nvSpPr>
      <dsp:spPr>
        <a:xfrm>
          <a:off x="0" y="100448"/>
          <a:ext cx="5913437" cy="836550"/>
        </a:xfrm>
        <a:prstGeom prst="roundRect">
          <a:avLst/>
        </a:prstGeom>
        <a:gradFill rotWithShape="0">
          <a:gsLst>
            <a:gs pos="0">
              <a:schemeClr val="accent2">
                <a:hueOff val="0"/>
                <a:satOff val="0"/>
                <a:lumOff val="0"/>
                <a:alphaOff val="0"/>
                <a:tint val="98000"/>
                <a:satMod val="110000"/>
                <a:lumMod val="104000"/>
              </a:schemeClr>
            </a:gs>
            <a:gs pos="69000">
              <a:schemeClr val="accent2">
                <a:hueOff val="0"/>
                <a:satOff val="0"/>
                <a:lumOff val="0"/>
                <a:alphaOff val="0"/>
                <a:shade val="88000"/>
                <a:satMod val="130000"/>
                <a:lumMod val="92000"/>
              </a:schemeClr>
            </a:gs>
            <a:gs pos="100000">
              <a:schemeClr val="accent2">
                <a:hueOff val="0"/>
                <a:satOff val="0"/>
                <a:lumOff val="0"/>
                <a:alphaOff val="0"/>
                <a:shade val="78000"/>
                <a:satMod val="130000"/>
                <a:lumMod val="92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Improved process</a:t>
          </a:r>
        </a:p>
      </dsp:txBody>
      <dsp:txXfrm>
        <a:off x="40837" y="141285"/>
        <a:ext cx="5831763" cy="754876"/>
      </dsp:txXfrm>
    </dsp:sp>
    <dsp:sp modelId="{39ED6DAF-B410-4C83-A897-9F41B2EA2878}">
      <dsp:nvSpPr>
        <dsp:cNvPr id="0" name=""/>
        <dsp:cNvSpPr/>
      </dsp:nvSpPr>
      <dsp:spPr>
        <a:xfrm>
          <a:off x="0" y="1000358"/>
          <a:ext cx="5913437" cy="836550"/>
        </a:xfrm>
        <a:prstGeom prst="roundRect">
          <a:avLst/>
        </a:prstGeom>
        <a:gradFill rotWithShape="0">
          <a:gsLst>
            <a:gs pos="0">
              <a:schemeClr val="accent2">
                <a:hueOff val="-848244"/>
                <a:satOff val="2796"/>
                <a:lumOff val="2990"/>
                <a:alphaOff val="0"/>
                <a:tint val="98000"/>
                <a:satMod val="110000"/>
                <a:lumMod val="104000"/>
              </a:schemeClr>
            </a:gs>
            <a:gs pos="69000">
              <a:schemeClr val="accent2">
                <a:hueOff val="-848244"/>
                <a:satOff val="2796"/>
                <a:lumOff val="2990"/>
                <a:alphaOff val="0"/>
                <a:shade val="88000"/>
                <a:satMod val="130000"/>
                <a:lumMod val="92000"/>
              </a:schemeClr>
            </a:gs>
            <a:gs pos="100000">
              <a:schemeClr val="accent2">
                <a:hueOff val="-848244"/>
                <a:satOff val="2796"/>
                <a:lumOff val="2990"/>
                <a:alphaOff val="0"/>
                <a:shade val="78000"/>
                <a:satMod val="130000"/>
                <a:lumMod val="92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Better decision making</a:t>
          </a:r>
        </a:p>
      </dsp:txBody>
      <dsp:txXfrm>
        <a:off x="40837" y="1041195"/>
        <a:ext cx="5831763" cy="754876"/>
      </dsp:txXfrm>
    </dsp:sp>
    <dsp:sp modelId="{C0A15B60-EF90-41CC-A4CF-A9DE3F14DBB2}">
      <dsp:nvSpPr>
        <dsp:cNvPr id="0" name=""/>
        <dsp:cNvSpPr/>
      </dsp:nvSpPr>
      <dsp:spPr>
        <a:xfrm>
          <a:off x="0" y="1900269"/>
          <a:ext cx="5913437" cy="836550"/>
        </a:xfrm>
        <a:prstGeom prst="roundRect">
          <a:avLst/>
        </a:prstGeom>
        <a:gradFill rotWithShape="0">
          <a:gsLst>
            <a:gs pos="0">
              <a:schemeClr val="accent2">
                <a:hueOff val="-1696488"/>
                <a:satOff val="5592"/>
                <a:lumOff val="5981"/>
                <a:alphaOff val="0"/>
                <a:tint val="98000"/>
                <a:satMod val="110000"/>
                <a:lumMod val="104000"/>
              </a:schemeClr>
            </a:gs>
            <a:gs pos="69000">
              <a:schemeClr val="accent2">
                <a:hueOff val="-1696488"/>
                <a:satOff val="5592"/>
                <a:lumOff val="5981"/>
                <a:alphaOff val="0"/>
                <a:shade val="88000"/>
                <a:satMod val="130000"/>
                <a:lumMod val="92000"/>
              </a:schemeClr>
            </a:gs>
            <a:gs pos="100000">
              <a:schemeClr val="accent2">
                <a:hueOff val="-1696488"/>
                <a:satOff val="5592"/>
                <a:lumOff val="5981"/>
                <a:alphaOff val="0"/>
                <a:shade val="78000"/>
                <a:satMod val="130000"/>
                <a:lumMod val="92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Global integration</a:t>
          </a:r>
        </a:p>
      </dsp:txBody>
      <dsp:txXfrm>
        <a:off x="40837" y="1941106"/>
        <a:ext cx="5831763" cy="754876"/>
      </dsp:txXfrm>
    </dsp:sp>
    <dsp:sp modelId="{345B9239-04F5-491D-8B45-1603BD38AD95}">
      <dsp:nvSpPr>
        <dsp:cNvPr id="0" name=""/>
        <dsp:cNvSpPr/>
      </dsp:nvSpPr>
      <dsp:spPr>
        <a:xfrm>
          <a:off x="0" y="2800179"/>
          <a:ext cx="5913437" cy="836550"/>
        </a:xfrm>
        <a:prstGeom prst="roundRect">
          <a:avLst/>
        </a:prstGeom>
        <a:gradFill rotWithShape="0">
          <a:gsLst>
            <a:gs pos="0">
              <a:schemeClr val="accent2">
                <a:hueOff val="-2544732"/>
                <a:satOff val="8389"/>
                <a:lumOff val="8971"/>
                <a:alphaOff val="0"/>
                <a:tint val="98000"/>
                <a:satMod val="110000"/>
                <a:lumMod val="104000"/>
              </a:schemeClr>
            </a:gs>
            <a:gs pos="69000">
              <a:schemeClr val="accent2">
                <a:hueOff val="-2544732"/>
                <a:satOff val="8389"/>
                <a:lumOff val="8971"/>
                <a:alphaOff val="0"/>
                <a:shade val="88000"/>
                <a:satMod val="130000"/>
                <a:lumMod val="92000"/>
              </a:schemeClr>
            </a:gs>
            <a:gs pos="100000">
              <a:schemeClr val="accent2">
                <a:hueOff val="-2544732"/>
                <a:satOff val="8389"/>
                <a:lumOff val="8971"/>
                <a:alphaOff val="0"/>
                <a:shade val="78000"/>
                <a:satMod val="130000"/>
                <a:lumMod val="92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Reduced IT maintenance</a:t>
          </a:r>
        </a:p>
      </dsp:txBody>
      <dsp:txXfrm>
        <a:off x="40837" y="2841016"/>
        <a:ext cx="5831763" cy="754876"/>
      </dsp:txXfrm>
    </dsp:sp>
    <dsp:sp modelId="{E3E891E3-7313-4BC2-BDA0-156AEA2EFA62}">
      <dsp:nvSpPr>
        <dsp:cNvPr id="0" name=""/>
        <dsp:cNvSpPr/>
      </dsp:nvSpPr>
      <dsp:spPr>
        <a:xfrm>
          <a:off x="0" y="3700089"/>
          <a:ext cx="5913437" cy="836550"/>
        </a:xfrm>
        <a:prstGeom prst="roundRect">
          <a:avLst/>
        </a:prstGeom>
        <a:gradFill rotWithShape="0">
          <a:gsLst>
            <a:gs pos="0">
              <a:schemeClr val="accent2">
                <a:hueOff val="-3392975"/>
                <a:satOff val="11185"/>
                <a:lumOff val="11961"/>
                <a:alphaOff val="0"/>
                <a:tint val="98000"/>
                <a:satMod val="110000"/>
                <a:lumMod val="104000"/>
              </a:schemeClr>
            </a:gs>
            <a:gs pos="69000">
              <a:schemeClr val="accent2">
                <a:hueOff val="-3392975"/>
                <a:satOff val="11185"/>
                <a:lumOff val="11961"/>
                <a:alphaOff val="0"/>
                <a:shade val="88000"/>
                <a:satMod val="130000"/>
                <a:lumMod val="92000"/>
              </a:schemeClr>
            </a:gs>
            <a:gs pos="100000">
              <a:schemeClr val="accent2">
                <a:hueOff val="-3392975"/>
                <a:satOff val="11185"/>
                <a:lumOff val="11961"/>
                <a:alphaOff val="0"/>
                <a:shade val="78000"/>
                <a:satMod val="130000"/>
                <a:lumMod val="92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Provides information so that an organization can be managed, not just monitored</a:t>
          </a:r>
        </a:p>
      </dsp:txBody>
      <dsp:txXfrm>
        <a:off x="40837" y="3740926"/>
        <a:ext cx="5831763" cy="754876"/>
      </dsp:txXfrm>
    </dsp:sp>
  </dsp:spTree>
</dsp:drawing>
</file>

<file path=ppt/diagrams/layout1.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8A87A34-81AB-432B-8DAE-1953F412C126}" type="datetimeFigureOut">
              <a:rPr lang="en-US" dirty="0"/>
              <a:t>11/8/2019</a:t>
            </a:fld>
            <a:endParaRPr lang="en-US"/>
          </a:p>
        </p:txBody>
      </p:sp>
      <p:sp>
        <p:nvSpPr>
          <p:cNvPr id="5" name="Footer Placeholder 4"/>
          <p:cNvSpPr>
            <a:spLocks noGrp="1"/>
          </p:cNvSpPr>
          <p:nvPr>
            <p:ph type="ftr" sz="quarter" idx="11"/>
          </p:nvPr>
        </p:nvSpPr>
        <p:spPr>
          <a:xfrm>
            <a:off x="2416500" y="329307"/>
            <a:ext cx="4973915" cy="309201"/>
          </a:xfrm>
        </p:spPr>
        <p:txBody>
          <a:bodyPr/>
          <a:lstStyle/>
          <a:p>
            <a:endParaRPr lang="en-US"/>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A87A34-81AB-432B-8DAE-1953F412C126}" type="datetimeFigureOut">
              <a:rPr lang="en-US" dirty="0"/>
              <a:t>11/8/2019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A87A34-81AB-432B-8DAE-1953F412C126}" type="datetimeFigureOut">
              <a:rPr lang="en-US" dirty="0"/>
              <a:t>11/8/2019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A87A34-81AB-432B-8DAE-1953F412C126}" type="datetimeFigureOut">
              <a:rPr lang="en-US" dirty="0"/>
              <a:t>11/8/2019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11/8/2019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8A87A34-81AB-432B-8DAE-1953F412C126}" type="datetimeFigureOut">
              <a:rPr lang="en-US" dirty="0"/>
              <a:t>11/8/2019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8A87A34-81AB-432B-8DAE-1953F412C126}" type="datetimeFigureOut">
              <a:rPr lang="en-US" dirty="0"/>
              <a:t>11/8/2019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8A87A34-81AB-432B-8DAE-1953F412C126}" type="datetimeFigureOut">
              <a:rPr lang="en-US" dirty="0"/>
              <a:t>11/8/2019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11/8/2019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11/8/2019</a:t>
            </a:fld>
            <a:endParaRPr lang="en-US"/>
          </a:p>
        </p:txBody>
      </p:sp>
      <p:sp>
        <p:nvSpPr>
          <p:cNvPr id="6" name="Footer Placeholder 5"/>
          <p:cNvSpPr>
            <a:spLocks noGrp="1"/>
          </p:cNvSpPr>
          <p:nvPr>
            <p:ph type="ftr" sz="quarter" idx="11"/>
          </p:nvPr>
        </p:nvSpPr>
        <p:spPr>
          <a:xfrm>
            <a:off x="1447382" y="318640"/>
            <a:ext cx="5541004" cy="320931"/>
          </a:xfrm>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11/8/2019</a:t>
            </a:fld>
            <a:endParaRPr lang="en-US"/>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ACB693-7B0E-415C-8355-15AEB95B7651}"/>
              </a:ext>
            </a:extLst>
          </p:cNvPr>
          <p:cNvSpPr>
            <a:spLocks noGrp="1"/>
          </p:cNvSpPr>
          <p:nvPr>
            <p:ph type="ctrTitle"/>
          </p:nvPr>
        </p:nvSpPr>
        <p:spPr/>
        <p:txBody>
          <a:bodyPr/>
          <a:lstStyle/>
          <a:p>
            <a:r>
              <a:rPr lang="en-US" dirty="0"/>
              <a:t>Chapter 8</a:t>
            </a:r>
          </a:p>
        </p:txBody>
      </p:sp>
      <p:sp>
        <p:nvSpPr>
          <p:cNvPr id="3" name="Subtitle 2">
            <a:extLst>
              <a:ext uri="{FF2B5EF4-FFF2-40B4-BE49-F238E27FC236}">
                <a16:creationId xmlns:a16="http://schemas.microsoft.com/office/drawing/2014/main" id="{DE3F1987-4FDA-4216-9428-EF043AD37DA1}"/>
              </a:ext>
            </a:extLst>
          </p:cNvPr>
          <p:cNvSpPr>
            <a:spLocks noGrp="1"/>
          </p:cNvSpPr>
          <p:nvPr>
            <p:ph type="subTitle" idx="1"/>
          </p:nvPr>
        </p:nvSpPr>
        <p:spPr/>
        <p:txBody>
          <a:bodyPr/>
          <a:lstStyle/>
          <a:p>
            <a:r>
              <a:rPr lang="en-US" dirty="0"/>
              <a:t>Enterprise Systems</a:t>
            </a:r>
          </a:p>
        </p:txBody>
      </p:sp>
    </p:spTree>
    <p:extLst>
      <p:ext uri="{BB962C8B-B14F-4D97-AF65-F5344CB8AC3E}">
        <p14:creationId xmlns:p14="http://schemas.microsoft.com/office/powerpoint/2010/main" val="14529754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825940-810F-4197-BD93-DF8F07436A52}"/>
              </a:ext>
            </a:extLst>
          </p:cNvPr>
          <p:cNvSpPr>
            <a:spLocks noGrp="1"/>
          </p:cNvSpPr>
          <p:nvPr>
            <p:ph type="title"/>
          </p:nvPr>
        </p:nvSpPr>
        <p:spPr/>
        <p:txBody>
          <a:bodyPr/>
          <a:lstStyle/>
          <a:p>
            <a:r>
              <a:rPr lang="en-US" dirty="0"/>
              <a:t>Sap </a:t>
            </a:r>
            <a:r>
              <a:rPr lang="en-US" dirty="0" err="1"/>
              <a:t>erp</a:t>
            </a:r>
            <a:endParaRPr lang="en-US" dirty="0"/>
          </a:p>
        </p:txBody>
      </p:sp>
      <p:pic>
        <p:nvPicPr>
          <p:cNvPr id="4" name="Content Placeholder 3">
            <a:extLst>
              <a:ext uri="{FF2B5EF4-FFF2-40B4-BE49-F238E27FC236}">
                <a16:creationId xmlns:a16="http://schemas.microsoft.com/office/drawing/2014/main" id="{8AE7D190-4EDB-42AD-A647-036550288A2B}"/>
              </a:ext>
            </a:extLst>
          </p:cNvPr>
          <p:cNvPicPr>
            <a:picLocks noGrp="1" noChangeAspect="1"/>
          </p:cNvPicPr>
          <p:nvPr>
            <p:ph idx="1"/>
          </p:nvPr>
        </p:nvPicPr>
        <p:blipFill>
          <a:blip r:embed="rId2"/>
          <a:stretch>
            <a:fillRect/>
          </a:stretch>
        </p:blipFill>
        <p:spPr>
          <a:xfrm>
            <a:off x="5738648" y="2079187"/>
            <a:ext cx="5160580" cy="3449638"/>
          </a:xfrm>
          <a:prstGeom prst="rect">
            <a:avLst/>
          </a:prstGeom>
        </p:spPr>
      </p:pic>
      <p:sp>
        <p:nvSpPr>
          <p:cNvPr id="5" name="Rectangle 4">
            <a:extLst>
              <a:ext uri="{FF2B5EF4-FFF2-40B4-BE49-F238E27FC236}">
                <a16:creationId xmlns:a16="http://schemas.microsoft.com/office/drawing/2014/main" id="{2C33BA2D-73E6-4EB5-9C11-B8DB4CB769C5}"/>
              </a:ext>
            </a:extLst>
          </p:cNvPr>
          <p:cNvSpPr/>
          <p:nvPr/>
        </p:nvSpPr>
        <p:spPr>
          <a:xfrm>
            <a:off x="1451579" y="2690335"/>
            <a:ext cx="3614407" cy="923330"/>
          </a:xfrm>
          <a:prstGeom prst="rect">
            <a:avLst/>
          </a:prstGeom>
        </p:spPr>
        <p:txBody>
          <a:bodyPr wrap="square">
            <a:spAutoFit/>
          </a:bodyPr>
          <a:lstStyle/>
          <a:p>
            <a:r>
              <a:rPr lang="en-US" dirty="0"/>
              <a:t>SAP can use a number of different</a:t>
            </a:r>
          </a:p>
          <a:p>
            <a:r>
              <a:rPr lang="en-US" dirty="0"/>
              <a:t>database programs to actually store </a:t>
            </a:r>
          </a:p>
          <a:p>
            <a:r>
              <a:rPr lang="en-US" dirty="0"/>
              <a:t>the data</a:t>
            </a:r>
          </a:p>
        </p:txBody>
      </p:sp>
    </p:spTree>
    <p:extLst>
      <p:ext uri="{BB962C8B-B14F-4D97-AF65-F5344CB8AC3E}">
        <p14:creationId xmlns:p14="http://schemas.microsoft.com/office/powerpoint/2010/main" val="21129389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61146-7934-4F21-9444-69F6BFB4DE4D}"/>
              </a:ext>
            </a:extLst>
          </p:cNvPr>
          <p:cNvSpPr>
            <a:spLocks noGrp="1"/>
          </p:cNvSpPr>
          <p:nvPr>
            <p:ph type="title"/>
          </p:nvPr>
        </p:nvSpPr>
        <p:spPr>
          <a:xfrm>
            <a:off x="1451579" y="804519"/>
            <a:ext cx="9603275" cy="1049235"/>
          </a:xfrm>
        </p:spPr>
        <p:txBody>
          <a:bodyPr>
            <a:normAutofit/>
          </a:bodyPr>
          <a:lstStyle/>
          <a:p>
            <a:r>
              <a:rPr lang="en-US" dirty="0"/>
              <a:t>ERP System Costs</a:t>
            </a:r>
            <a:br>
              <a:rPr lang="en-US" b="1" dirty="0"/>
            </a:br>
            <a:endParaRPr lang="en-US" dirty="0"/>
          </a:p>
        </p:txBody>
      </p:sp>
      <p:graphicFrame>
        <p:nvGraphicFramePr>
          <p:cNvPr id="22" name="Content Placeholder 2">
            <a:extLst>
              <a:ext uri="{FF2B5EF4-FFF2-40B4-BE49-F238E27FC236}">
                <a16:creationId xmlns:a16="http://schemas.microsoft.com/office/drawing/2014/main" id="{64F1267A-B9F9-4344-A849-EF6BB2AEAB36}"/>
              </a:ext>
            </a:extLst>
          </p:cNvPr>
          <p:cNvGraphicFramePr>
            <a:graphicFrameLocks noGrp="1"/>
          </p:cNvGraphicFramePr>
          <p:nvPr>
            <p:ph idx="1"/>
            <p:extLst>
              <p:ext uri="{D42A27DB-BD31-4B8C-83A1-F6EECF244321}">
                <p14:modId xmlns:p14="http://schemas.microsoft.com/office/powerpoint/2010/main" val="2423729401"/>
              </p:ext>
            </p:extLst>
          </p:nvPr>
        </p:nvGraphicFramePr>
        <p:xfrm>
          <a:off x="1450975" y="2340435"/>
          <a:ext cx="9604375" cy="33244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142119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2D32A60-013B-47A8-8833-D242408091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E27932B-B694-4C4C-90D7-A0333A7C58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 name="Title 1">
            <a:extLst>
              <a:ext uri="{FF2B5EF4-FFF2-40B4-BE49-F238E27FC236}">
                <a16:creationId xmlns:a16="http://schemas.microsoft.com/office/drawing/2014/main" id="{87D17377-8FF6-4C57-A3E8-827652B195F9}"/>
              </a:ext>
            </a:extLst>
          </p:cNvPr>
          <p:cNvSpPr>
            <a:spLocks noGrp="1"/>
          </p:cNvSpPr>
          <p:nvPr>
            <p:ph type="title"/>
          </p:nvPr>
        </p:nvSpPr>
        <p:spPr>
          <a:xfrm>
            <a:off x="1451579" y="2303047"/>
            <a:ext cx="3272093" cy="2674198"/>
          </a:xfrm>
        </p:spPr>
        <p:txBody>
          <a:bodyPr anchor="t">
            <a:normAutofit/>
          </a:bodyPr>
          <a:lstStyle/>
          <a:p>
            <a:r>
              <a:rPr lang="en-US" dirty="0"/>
              <a:t>ERP Benefits</a:t>
            </a:r>
            <a:br>
              <a:rPr lang="en-US" b="1" dirty="0"/>
            </a:br>
            <a:endParaRPr lang="en-US" dirty="0"/>
          </a:p>
        </p:txBody>
      </p:sp>
      <p:cxnSp>
        <p:nvCxnSpPr>
          <p:cNvPr id="14" name="Straight Connector 13">
            <a:extLst>
              <a:ext uri="{FF2B5EF4-FFF2-40B4-BE49-F238E27FC236}">
                <a16:creationId xmlns:a16="http://schemas.microsoft.com/office/drawing/2014/main" id="{9EBB0476-5CF0-4F44-8D68-5D42D7AEE43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1579" y="2146542"/>
            <a:ext cx="3272094"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16" name="Title 1">
            <a:extLst>
              <a:ext uri="{FF2B5EF4-FFF2-40B4-BE49-F238E27FC236}">
                <a16:creationId xmlns:a16="http://schemas.microsoft.com/office/drawing/2014/main" id="{A9DA474E-6B91-4200-840F-0257B2358A75}"/>
              </a:ext>
              <a:ext uri="{C183D7F6-B498-43B3-948B-1728B52AA6E4}">
                <adec:decorative xmlns:adec="http://schemas.microsoft.com/office/drawing/2017/decorative" val="1"/>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51580" y="3122496"/>
            <a:ext cx="3530157" cy="104923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a:lstStyle>
          <a:p>
            <a:endParaRPr lang="en-US" dirty="0"/>
          </a:p>
        </p:txBody>
      </p:sp>
      <p:pic>
        <p:nvPicPr>
          <p:cNvPr id="18" name="Picture 17">
            <a:extLst>
              <a:ext uri="{FF2B5EF4-FFF2-40B4-BE49-F238E27FC236}">
                <a16:creationId xmlns:a16="http://schemas.microsoft.com/office/drawing/2014/main" id="{DF63C9AD-AE6E-4512-8171-91612E84CCF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20" name="Straight Connector 19">
            <a:extLst>
              <a:ext uri="{FF2B5EF4-FFF2-40B4-BE49-F238E27FC236}">
                <a16:creationId xmlns:a16="http://schemas.microsoft.com/office/drawing/2014/main" id="{FE1A49CE-B63D-457A-A180-1C883E1A63D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D9586E83-2E18-4908-94A2-069EE9E56106}"/>
              </a:ext>
            </a:extLst>
          </p:cNvPr>
          <p:cNvGraphicFramePr>
            <a:graphicFrameLocks noGrp="1"/>
          </p:cNvGraphicFramePr>
          <p:nvPr>
            <p:ph idx="1"/>
            <p:extLst>
              <p:ext uri="{D42A27DB-BD31-4B8C-83A1-F6EECF244321}">
                <p14:modId xmlns:p14="http://schemas.microsoft.com/office/powerpoint/2010/main" val="3891856118"/>
              </p:ext>
            </p:extLst>
          </p:nvPr>
        </p:nvGraphicFramePr>
        <p:xfrm>
          <a:off x="5141913" y="803275"/>
          <a:ext cx="5913437" cy="46370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678930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50000" t="50000" r="50000" b="50000"/>
          </a:path>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63C748C-967B-4A7B-A90F-3EDD0F485A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3"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9">
            <a:extLst>
              <a:ext uri="{FF2B5EF4-FFF2-40B4-BE49-F238E27FC236}">
                <a16:creationId xmlns:a16="http://schemas.microsoft.com/office/drawing/2014/main" id="{C0143637-4934-44E4-B909-BAF1E7B279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4062127" cy="68580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CC262B1-D02C-49F9-83D4-18141196F237}"/>
              </a:ext>
            </a:extLst>
          </p:cNvPr>
          <p:cNvSpPr>
            <a:spLocks noGrp="1"/>
          </p:cNvSpPr>
          <p:nvPr>
            <p:ph type="title"/>
          </p:nvPr>
        </p:nvSpPr>
        <p:spPr>
          <a:xfrm>
            <a:off x="849683" y="1240076"/>
            <a:ext cx="2727813" cy="4584527"/>
          </a:xfrm>
        </p:spPr>
        <p:txBody>
          <a:bodyPr>
            <a:normAutofit/>
          </a:bodyPr>
          <a:lstStyle/>
          <a:p>
            <a:r>
              <a:rPr lang="en-US" sz="2700">
                <a:solidFill>
                  <a:srgbClr val="FFFFFF"/>
                </a:solidFill>
              </a:rPr>
              <a:t>Challenges in implementing ERP</a:t>
            </a:r>
            <a:br>
              <a:rPr lang="en-US" sz="2700" b="1">
                <a:solidFill>
                  <a:srgbClr val="FFFFFF"/>
                </a:solidFill>
              </a:rPr>
            </a:br>
            <a:endParaRPr lang="en-US" sz="2700">
              <a:solidFill>
                <a:srgbClr val="FFFFFF"/>
              </a:solidFill>
            </a:endParaRPr>
          </a:p>
        </p:txBody>
      </p:sp>
      <p:sp>
        <p:nvSpPr>
          <p:cNvPr id="23" name="Content Placeholder 2">
            <a:extLst>
              <a:ext uri="{FF2B5EF4-FFF2-40B4-BE49-F238E27FC236}">
                <a16:creationId xmlns:a16="http://schemas.microsoft.com/office/drawing/2014/main" id="{A53C8A4A-8B05-4F37-9A31-6391176B041A}"/>
              </a:ext>
            </a:extLst>
          </p:cNvPr>
          <p:cNvSpPr>
            <a:spLocks noGrp="1"/>
          </p:cNvSpPr>
          <p:nvPr>
            <p:ph idx="1"/>
          </p:nvPr>
        </p:nvSpPr>
        <p:spPr>
          <a:xfrm>
            <a:off x="4705594" y="1240077"/>
            <a:ext cx="6034827" cy="4916465"/>
          </a:xfrm>
        </p:spPr>
        <p:txBody>
          <a:bodyPr anchor="t">
            <a:normAutofit/>
          </a:bodyPr>
          <a:lstStyle/>
          <a:p>
            <a:r>
              <a:rPr lang="en-US"/>
              <a:t>High cost and long implementation time</a:t>
            </a:r>
          </a:p>
          <a:p>
            <a:r>
              <a:rPr lang="en-US"/>
              <a:t>Difficulty in implementing change</a:t>
            </a:r>
          </a:p>
          <a:p>
            <a:r>
              <a:rPr lang="en-US"/>
              <a:t>Customization of software</a:t>
            </a:r>
          </a:p>
          <a:p>
            <a:r>
              <a:rPr lang="en-US"/>
              <a:t>User training and frustration with the new system</a:t>
            </a:r>
          </a:p>
          <a:p>
            <a:endParaRPr lang="en-US"/>
          </a:p>
        </p:txBody>
      </p:sp>
    </p:spTree>
    <p:extLst>
      <p:ext uri="{BB962C8B-B14F-4D97-AF65-F5344CB8AC3E}">
        <p14:creationId xmlns:p14="http://schemas.microsoft.com/office/powerpoint/2010/main" val="27163033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F0B92-8205-40F9-B3C0-ED36540D462B}"/>
              </a:ext>
            </a:extLst>
          </p:cNvPr>
          <p:cNvSpPr>
            <a:spLocks noGrp="1"/>
          </p:cNvSpPr>
          <p:nvPr>
            <p:ph type="title"/>
          </p:nvPr>
        </p:nvSpPr>
        <p:spPr/>
        <p:txBody>
          <a:bodyPr>
            <a:normAutofit/>
          </a:bodyPr>
          <a:lstStyle/>
          <a:p>
            <a:r>
              <a:rPr lang="en-US" dirty="0"/>
              <a:t>Customer Relationship Management (CRM)</a:t>
            </a:r>
            <a:br>
              <a:rPr lang="en-US" dirty="0"/>
            </a:br>
            <a:endParaRPr lang="en-US" dirty="0"/>
          </a:p>
        </p:txBody>
      </p:sp>
      <p:sp>
        <p:nvSpPr>
          <p:cNvPr id="3" name="Content Placeholder 2">
            <a:extLst>
              <a:ext uri="{FF2B5EF4-FFF2-40B4-BE49-F238E27FC236}">
                <a16:creationId xmlns:a16="http://schemas.microsoft.com/office/drawing/2014/main" id="{72B32826-4D32-4D3B-A20E-124C7B2893D7}"/>
              </a:ext>
            </a:extLst>
          </p:cNvPr>
          <p:cNvSpPr>
            <a:spLocks noGrp="1"/>
          </p:cNvSpPr>
          <p:nvPr>
            <p:ph idx="1"/>
          </p:nvPr>
        </p:nvSpPr>
        <p:spPr/>
        <p:txBody>
          <a:bodyPr/>
          <a:lstStyle/>
          <a:p>
            <a:r>
              <a:rPr lang="en-US" dirty="0"/>
              <a:t>What is CRM: A marketing philosophy based on putting the customer first. The collection and analysis of information designed for sales and marketing decision support to understand and support existing and potential customer needs. It includes account management, catalog and order entry, payment processing, credits and adjustments, and other related functions.</a:t>
            </a:r>
          </a:p>
        </p:txBody>
      </p:sp>
    </p:spTree>
    <p:extLst>
      <p:ext uri="{BB962C8B-B14F-4D97-AF65-F5344CB8AC3E}">
        <p14:creationId xmlns:p14="http://schemas.microsoft.com/office/powerpoint/2010/main" val="27488388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08FCB-333E-45BE-ADE8-977FE57983D0}"/>
              </a:ext>
            </a:extLst>
          </p:cNvPr>
          <p:cNvSpPr>
            <a:spLocks noGrp="1"/>
          </p:cNvSpPr>
          <p:nvPr>
            <p:ph type="title"/>
          </p:nvPr>
        </p:nvSpPr>
        <p:spPr/>
        <p:txBody>
          <a:bodyPr/>
          <a:lstStyle/>
          <a:p>
            <a:r>
              <a:rPr lang="en-US" dirty="0"/>
              <a:t>SAP Business </a:t>
            </a:r>
            <a:r>
              <a:rPr lang="en-US" dirty="0" err="1"/>
              <a:t>bydesign</a:t>
            </a:r>
            <a:r>
              <a:rPr lang="en-US" dirty="0"/>
              <a:t> </a:t>
            </a:r>
            <a:r>
              <a:rPr lang="en-US" dirty="0" err="1"/>
              <a:t>crm</a:t>
            </a:r>
            <a:endParaRPr lang="en-US" dirty="0"/>
          </a:p>
        </p:txBody>
      </p:sp>
      <p:pic>
        <p:nvPicPr>
          <p:cNvPr id="4" name="Content Placeholder 3">
            <a:extLst>
              <a:ext uri="{FF2B5EF4-FFF2-40B4-BE49-F238E27FC236}">
                <a16:creationId xmlns:a16="http://schemas.microsoft.com/office/drawing/2014/main" id="{CF057FD9-749F-4D27-8344-AFC72F0081F8}"/>
              </a:ext>
            </a:extLst>
          </p:cNvPr>
          <p:cNvPicPr>
            <a:picLocks noGrp="1" noChangeAspect="1"/>
          </p:cNvPicPr>
          <p:nvPr>
            <p:ph idx="1"/>
          </p:nvPr>
        </p:nvPicPr>
        <p:blipFill>
          <a:blip r:embed="rId2"/>
          <a:stretch>
            <a:fillRect/>
          </a:stretch>
        </p:blipFill>
        <p:spPr>
          <a:xfrm>
            <a:off x="1451578" y="2016125"/>
            <a:ext cx="9699897" cy="3449638"/>
          </a:xfrm>
          <a:prstGeom prst="rect">
            <a:avLst/>
          </a:prstGeom>
        </p:spPr>
      </p:pic>
    </p:spTree>
    <p:extLst>
      <p:ext uri="{BB962C8B-B14F-4D97-AF65-F5344CB8AC3E}">
        <p14:creationId xmlns:p14="http://schemas.microsoft.com/office/powerpoint/2010/main" val="32076110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795DBF-0070-4968-B3EE-F72711333D5F}"/>
              </a:ext>
            </a:extLst>
          </p:cNvPr>
          <p:cNvSpPr>
            <a:spLocks noGrp="1"/>
          </p:cNvSpPr>
          <p:nvPr>
            <p:ph type="title"/>
          </p:nvPr>
        </p:nvSpPr>
        <p:spPr/>
        <p:txBody>
          <a:bodyPr/>
          <a:lstStyle/>
          <a:p>
            <a:r>
              <a:rPr lang="en-US" dirty="0"/>
              <a:t>SAP Business </a:t>
            </a:r>
            <a:r>
              <a:rPr lang="en-US" dirty="0" err="1"/>
              <a:t>bydesign</a:t>
            </a:r>
            <a:r>
              <a:rPr lang="en-US" dirty="0"/>
              <a:t> </a:t>
            </a:r>
            <a:r>
              <a:rPr lang="en-US" dirty="0" err="1"/>
              <a:t>crm</a:t>
            </a:r>
            <a:endParaRPr lang="en-US" dirty="0"/>
          </a:p>
        </p:txBody>
      </p:sp>
      <p:pic>
        <p:nvPicPr>
          <p:cNvPr id="4" name="Content Placeholder 3">
            <a:extLst>
              <a:ext uri="{FF2B5EF4-FFF2-40B4-BE49-F238E27FC236}">
                <a16:creationId xmlns:a16="http://schemas.microsoft.com/office/drawing/2014/main" id="{CBFD1AEB-BF59-4790-B917-98C6DC0473CA}"/>
              </a:ext>
            </a:extLst>
          </p:cNvPr>
          <p:cNvPicPr>
            <a:picLocks noGrp="1" noChangeAspect="1"/>
          </p:cNvPicPr>
          <p:nvPr>
            <p:ph idx="1"/>
          </p:nvPr>
        </p:nvPicPr>
        <p:blipFill>
          <a:blip r:embed="rId2"/>
          <a:stretch>
            <a:fillRect/>
          </a:stretch>
        </p:blipFill>
        <p:spPr>
          <a:xfrm>
            <a:off x="1376855" y="2016125"/>
            <a:ext cx="9677999" cy="3449638"/>
          </a:xfrm>
          <a:prstGeom prst="rect">
            <a:avLst/>
          </a:prstGeom>
        </p:spPr>
      </p:pic>
    </p:spTree>
    <p:extLst>
      <p:ext uri="{BB962C8B-B14F-4D97-AF65-F5344CB8AC3E}">
        <p14:creationId xmlns:p14="http://schemas.microsoft.com/office/powerpoint/2010/main" val="13810102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A942D4-6555-48DB-8068-5B6D5F81B74A}"/>
              </a:ext>
            </a:extLst>
          </p:cNvPr>
          <p:cNvSpPr>
            <a:spLocks noGrp="1"/>
          </p:cNvSpPr>
          <p:nvPr>
            <p:ph type="title"/>
          </p:nvPr>
        </p:nvSpPr>
        <p:spPr/>
        <p:txBody>
          <a:bodyPr/>
          <a:lstStyle/>
          <a:p>
            <a:r>
              <a:rPr lang="en-US" dirty="0"/>
              <a:t>Supply Chain Management (SCM)</a:t>
            </a:r>
            <a:br>
              <a:rPr lang="en-US" b="1" dirty="0"/>
            </a:br>
            <a:endParaRPr lang="en-US" dirty="0"/>
          </a:p>
        </p:txBody>
      </p:sp>
      <p:sp>
        <p:nvSpPr>
          <p:cNvPr id="3" name="Content Placeholder 2">
            <a:extLst>
              <a:ext uri="{FF2B5EF4-FFF2-40B4-BE49-F238E27FC236}">
                <a16:creationId xmlns:a16="http://schemas.microsoft.com/office/drawing/2014/main" id="{98704E89-2BB3-49E5-9D86-E32F9D87FEE6}"/>
              </a:ext>
            </a:extLst>
          </p:cNvPr>
          <p:cNvSpPr>
            <a:spLocks noGrp="1"/>
          </p:cNvSpPr>
          <p:nvPr>
            <p:ph idx="1"/>
          </p:nvPr>
        </p:nvSpPr>
        <p:spPr/>
        <p:txBody>
          <a:bodyPr/>
          <a:lstStyle/>
          <a:p>
            <a:r>
              <a:rPr lang="en-US" dirty="0"/>
              <a:t>What is SCM: The design, planning, execution, control, and monitoring of supply chain activities with the objective of creating net value, building a competitive infrastructure, leveraging worldwide logistics, synchronizing supply with demand, and measuring performance globally.</a:t>
            </a:r>
          </a:p>
        </p:txBody>
      </p:sp>
    </p:spTree>
    <p:extLst>
      <p:ext uri="{BB962C8B-B14F-4D97-AF65-F5344CB8AC3E}">
        <p14:creationId xmlns:p14="http://schemas.microsoft.com/office/powerpoint/2010/main" val="26381646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D17477-0092-4565-AE6A-B973C50B64E9}"/>
              </a:ext>
            </a:extLst>
          </p:cNvPr>
          <p:cNvSpPr>
            <a:spLocks noGrp="1"/>
          </p:cNvSpPr>
          <p:nvPr>
            <p:ph type="title"/>
          </p:nvPr>
        </p:nvSpPr>
        <p:spPr/>
        <p:txBody>
          <a:bodyPr/>
          <a:lstStyle/>
          <a:p>
            <a:r>
              <a:rPr lang="en-US" dirty="0"/>
              <a:t>Sap Supply Chain Management (SCM)</a:t>
            </a:r>
            <a:br>
              <a:rPr lang="en-US" b="1" dirty="0"/>
            </a:br>
            <a:endParaRPr lang="en-US" dirty="0"/>
          </a:p>
        </p:txBody>
      </p:sp>
      <p:pic>
        <p:nvPicPr>
          <p:cNvPr id="4" name="Content Placeholder 3">
            <a:extLst>
              <a:ext uri="{FF2B5EF4-FFF2-40B4-BE49-F238E27FC236}">
                <a16:creationId xmlns:a16="http://schemas.microsoft.com/office/drawing/2014/main" id="{252A15C4-3506-4418-8F03-DE0832D413D8}"/>
              </a:ext>
            </a:extLst>
          </p:cNvPr>
          <p:cNvPicPr>
            <a:picLocks noGrp="1" noChangeAspect="1"/>
          </p:cNvPicPr>
          <p:nvPr>
            <p:ph idx="1"/>
          </p:nvPr>
        </p:nvPicPr>
        <p:blipFill>
          <a:blip r:embed="rId2"/>
          <a:stretch>
            <a:fillRect/>
          </a:stretch>
        </p:blipFill>
        <p:spPr>
          <a:xfrm>
            <a:off x="1451579" y="2016125"/>
            <a:ext cx="9603274" cy="3449638"/>
          </a:xfrm>
          <a:prstGeom prst="rect">
            <a:avLst/>
          </a:prstGeom>
        </p:spPr>
      </p:pic>
    </p:spTree>
    <p:extLst>
      <p:ext uri="{BB962C8B-B14F-4D97-AF65-F5344CB8AC3E}">
        <p14:creationId xmlns:p14="http://schemas.microsoft.com/office/powerpoint/2010/main" val="22380364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03C9F-1C6F-4E58-B2F7-50D00B3538B9}"/>
              </a:ext>
            </a:extLst>
          </p:cNvPr>
          <p:cNvSpPr>
            <a:spLocks noGrp="1"/>
          </p:cNvSpPr>
          <p:nvPr>
            <p:ph type="title"/>
          </p:nvPr>
        </p:nvSpPr>
        <p:spPr/>
        <p:txBody>
          <a:bodyPr/>
          <a:lstStyle/>
          <a:p>
            <a:r>
              <a:rPr lang="en-US"/>
              <a:t>chapter objectives</a:t>
            </a:r>
          </a:p>
        </p:txBody>
      </p:sp>
      <p:sp>
        <p:nvSpPr>
          <p:cNvPr id="3" name="Content Placeholder 2">
            <a:extLst>
              <a:ext uri="{FF2B5EF4-FFF2-40B4-BE49-F238E27FC236}">
                <a16:creationId xmlns:a16="http://schemas.microsoft.com/office/drawing/2014/main" id="{B3D97748-6C66-41B1-8785-1F9A55E54075}"/>
              </a:ext>
            </a:extLst>
          </p:cNvPr>
          <p:cNvSpPr>
            <a:spLocks noGrp="1"/>
          </p:cNvSpPr>
          <p:nvPr>
            <p:ph idx="1"/>
          </p:nvPr>
        </p:nvSpPr>
        <p:spPr/>
        <p:txBody>
          <a:bodyPr/>
          <a:lstStyle/>
          <a:p>
            <a:r>
              <a:rPr lang="en-US" dirty="0"/>
              <a:t>Define the term business process;</a:t>
            </a:r>
          </a:p>
          <a:p>
            <a:r>
              <a:rPr lang="en-US" dirty="0"/>
              <a:t>Define the term ERP, CRM, and SCM;</a:t>
            </a:r>
          </a:p>
          <a:p>
            <a:r>
              <a:rPr lang="en-US" dirty="0"/>
              <a:t>Understand the evolution of enterprise systems and their role in the organization;</a:t>
            </a:r>
          </a:p>
          <a:p>
            <a:r>
              <a:rPr lang="en-US" dirty="0"/>
              <a:t>Describe the software suites (SAP) for enterprise systems;</a:t>
            </a:r>
          </a:p>
          <a:p>
            <a:r>
              <a:rPr lang="en-US" dirty="0"/>
              <a:t>Identify the challenges that an organization face while implementing enterprise systems</a:t>
            </a:r>
          </a:p>
          <a:p>
            <a:endParaRPr lang="en-US" dirty="0"/>
          </a:p>
        </p:txBody>
      </p:sp>
    </p:spTree>
    <p:extLst>
      <p:ext uri="{BB962C8B-B14F-4D97-AF65-F5344CB8AC3E}">
        <p14:creationId xmlns:p14="http://schemas.microsoft.com/office/powerpoint/2010/main" val="3752112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CAADE4-EE76-4330-AAB1-D54DCA930EBE}"/>
              </a:ext>
            </a:extLst>
          </p:cNvPr>
          <p:cNvSpPr>
            <a:spLocks noGrp="1"/>
          </p:cNvSpPr>
          <p:nvPr>
            <p:ph type="title"/>
          </p:nvPr>
        </p:nvSpPr>
        <p:spPr>
          <a:xfrm>
            <a:off x="1451579" y="804519"/>
            <a:ext cx="9603275" cy="1049235"/>
          </a:xfrm>
        </p:spPr>
        <p:txBody>
          <a:bodyPr>
            <a:normAutofit/>
          </a:bodyPr>
          <a:lstStyle/>
          <a:p>
            <a:r>
              <a:rPr lang="en-US" dirty="0"/>
              <a:t>BUSINESS PROCESS</a:t>
            </a:r>
          </a:p>
        </p:txBody>
      </p:sp>
      <p:sp>
        <p:nvSpPr>
          <p:cNvPr id="3" name="Content Placeholder 2">
            <a:extLst>
              <a:ext uri="{FF2B5EF4-FFF2-40B4-BE49-F238E27FC236}">
                <a16:creationId xmlns:a16="http://schemas.microsoft.com/office/drawing/2014/main" id="{A627D8E7-CE30-47D5-8A62-7480ED23C559}"/>
              </a:ext>
            </a:extLst>
          </p:cNvPr>
          <p:cNvSpPr>
            <a:spLocks noGrp="1"/>
          </p:cNvSpPr>
          <p:nvPr>
            <p:ph idx="1"/>
          </p:nvPr>
        </p:nvSpPr>
        <p:spPr>
          <a:xfrm>
            <a:off x="1451579" y="2015734"/>
            <a:ext cx="4162555" cy="3450613"/>
          </a:xfrm>
        </p:spPr>
        <p:txBody>
          <a:bodyPr>
            <a:normAutofit/>
          </a:bodyPr>
          <a:lstStyle/>
          <a:p>
            <a:pPr>
              <a:lnSpc>
                <a:spcPct val="110000"/>
              </a:lnSpc>
            </a:pPr>
            <a:r>
              <a:rPr lang="en-US" sz="1700"/>
              <a:t>It is a set of tasks or activities that produce desired outcomes or achieve a business goal.</a:t>
            </a:r>
          </a:p>
          <a:p>
            <a:pPr>
              <a:lnSpc>
                <a:spcPct val="110000"/>
              </a:lnSpc>
            </a:pPr>
            <a:r>
              <a:rPr lang="en-US" sz="1700"/>
              <a:t>For example, the procurement process (buy) refers to all activities involved in buying the materials used by an organization, such as office supplies requested by the marketing department, raw materials needed by manufacturing plant, or trading goods by the sales department...</a:t>
            </a:r>
          </a:p>
          <a:p>
            <a:pPr>
              <a:lnSpc>
                <a:spcPct val="110000"/>
              </a:lnSpc>
            </a:pPr>
            <a:endParaRPr lang="en-US" sz="1700"/>
          </a:p>
        </p:txBody>
      </p:sp>
      <p:pic>
        <p:nvPicPr>
          <p:cNvPr id="4" name="Picture 3">
            <a:extLst>
              <a:ext uri="{FF2B5EF4-FFF2-40B4-BE49-F238E27FC236}">
                <a16:creationId xmlns:a16="http://schemas.microsoft.com/office/drawing/2014/main" id="{7E0267DF-C020-4F4F-BB3D-33774441381E}"/>
              </a:ext>
            </a:extLst>
          </p:cNvPr>
          <p:cNvPicPr>
            <a:picLocks noChangeAspect="1"/>
          </p:cNvPicPr>
          <p:nvPr/>
        </p:nvPicPr>
        <p:blipFill>
          <a:blip r:embed="rId2"/>
          <a:stretch>
            <a:fillRect/>
          </a:stretch>
        </p:blipFill>
        <p:spPr>
          <a:xfrm>
            <a:off x="5517931" y="2585545"/>
            <a:ext cx="6369269" cy="2312276"/>
          </a:xfrm>
          <a:prstGeom prst="rect">
            <a:avLst/>
          </a:prstGeom>
        </p:spPr>
      </p:pic>
    </p:spTree>
    <p:extLst>
      <p:ext uri="{BB962C8B-B14F-4D97-AF65-F5344CB8AC3E}">
        <p14:creationId xmlns:p14="http://schemas.microsoft.com/office/powerpoint/2010/main" val="365849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014B3D-B1DE-4D75-982D-95C4FEB56A81}"/>
              </a:ext>
            </a:extLst>
          </p:cNvPr>
          <p:cNvSpPr>
            <a:spLocks noGrp="1"/>
          </p:cNvSpPr>
          <p:nvPr>
            <p:ph type="title"/>
          </p:nvPr>
        </p:nvSpPr>
        <p:spPr/>
        <p:txBody>
          <a:bodyPr/>
          <a:lstStyle/>
          <a:p>
            <a:r>
              <a:rPr lang="en-US" dirty="0"/>
              <a:t>Business processes</a:t>
            </a:r>
          </a:p>
        </p:txBody>
      </p:sp>
      <p:sp>
        <p:nvSpPr>
          <p:cNvPr id="3" name="Content Placeholder 2">
            <a:extLst>
              <a:ext uri="{FF2B5EF4-FFF2-40B4-BE49-F238E27FC236}">
                <a16:creationId xmlns:a16="http://schemas.microsoft.com/office/drawing/2014/main" id="{76342953-DA5A-464D-BD12-10197D573568}"/>
              </a:ext>
            </a:extLst>
          </p:cNvPr>
          <p:cNvSpPr>
            <a:spLocks noGrp="1"/>
          </p:cNvSpPr>
          <p:nvPr>
            <p:ph idx="1"/>
          </p:nvPr>
        </p:nvSpPr>
        <p:spPr/>
        <p:txBody>
          <a:bodyPr/>
          <a:lstStyle/>
          <a:p>
            <a:r>
              <a:rPr lang="en-US" dirty="0"/>
              <a:t>Procurement process</a:t>
            </a:r>
          </a:p>
          <a:p>
            <a:r>
              <a:rPr lang="en-US" dirty="0"/>
              <a:t>Fulfillment process</a:t>
            </a:r>
          </a:p>
          <a:p>
            <a:r>
              <a:rPr lang="en-US" dirty="0"/>
              <a:t>Production process</a:t>
            </a:r>
          </a:p>
          <a:p>
            <a:r>
              <a:rPr lang="en-US" dirty="0"/>
              <a:t>Human capital management process</a:t>
            </a:r>
          </a:p>
          <a:p>
            <a:r>
              <a:rPr lang="en-US" dirty="0"/>
              <a:t>Projects management process</a:t>
            </a:r>
          </a:p>
          <a:p>
            <a:r>
              <a:rPr lang="en-US" dirty="0"/>
              <a:t>Warehouse management process</a:t>
            </a:r>
          </a:p>
          <a:p>
            <a:endParaRPr lang="en-US" dirty="0"/>
          </a:p>
        </p:txBody>
      </p:sp>
    </p:spTree>
    <p:extLst>
      <p:ext uri="{BB962C8B-B14F-4D97-AF65-F5344CB8AC3E}">
        <p14:creationId xmlns:p14="http://schemas.microsoft.com/office/powerpoint/2010/main" val="20392501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0A4FC-CA43-45CF-9A47-FC86AC884271}"/>
              </a:ext>
            </a:extLst>
          </p:cNvPr>
          <p:cNvSpPr>
            <a:spLocks noGrp="1"/>
          </p:cNvSpPr>
          <p:nvPr>
            <p:ph type="title"/>
          </p:nvPr>
        </p:nvSpPr>
        <p:spPr/>
        <p:txBody>
          <a:bodyPr/>
          <a:lstStyle/>
          <a:p>
            <a:r>
              <a:rPr lang="en-US" dirty="0"/>
              <a:t>Enterprise systems</a:t>
            </a:r>
          </a:p>
        </p:txBody>
      </p:sp>
      <p:sp>
        <p:nvSpPr>
          <p:cNvPr id="3" name="Content Placeholder 2">
            <a:extLst>
              <a:ext uri="{FF2B5EF4-FFF2-40B4-BE49-F238E27FC236}">
                <a16:creationId xmlns:a16="http://schemas.microsoft.com/office/drawing/2014/main" id="{1782B4A2-5E9E-4E3F-BAC3-8DB345E4CC9F}"/>
              </a:ext>
            </a:extLst>
          </p:cNvPr>
          <p:cNvSpPr>
            <a:spLocks noGrp="1"/>
          </p:cNvSpPr>
          <p:nvPr>
            <p:ph idx="1"/>
          </p:nvPr>
        </p:nvSpPr>
        <p:spPr/>
        <p:txBody>
          <a:bodyPr/>
          <a:lstStyle/>
          <a:p>
            <a:r>
              <a:rPr lang="en-US" dirty="0"/>
              <a:t>Enterprise systems are the most complex information systems that ensure information can be shared and integrated across all business functions and all levels of management to support the running of a business.</a:t>
            </a:r>
          </a:p>
        </p:txBody>
      </p:sp>
    </p:spTree>
    <p:extLst>
      <p:ext uri="{BB962C8B-B14F-4D97-AF65-F5344CB8AC3E}">
        <p14:creationId xmlns:p14="http://schemas.microsoft.com/office/powerpoint/2010/main" val="22414843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F68C4-1A3D-4BE7-87DA-1531293627E6}"/>
              </a:ext>
            </a:extLst>
          </p:cNvPr>
          <p:cNvSpPr>
            <a:spLocks noGrp="1"/>
          </p:cNvSpPr>
          <p:nvPr>
            <p:ph type="title"/>
          </p:nvPr>
        </p:nvSpPr>
        <p:spPr/>
        <p:txBody>
          <a:bodyPr/>
          <a:lstStyle/>
          <a:p>
            <a:r>
              <a:rPr lang="en-US" dirty="0"/>
              <a:t>Evolution of enterprise systems</a:t>
            </a:r>
          </a:p>
        </p:txBody>
      </p:sp>
      <p:pic>
        <p:nvPicPr>
          <p:cNvPr id="4" name="Content Placeholder 3">
            <a:extLst>
              <a:ext uri="{FF2B5EF4-FFF2-40B4-BE49-F238E27FC236}">
                <a16:creationId xmlns:a16="http://schemas.microsoft.com/office/drawing/2014/main" id="{C0B6C688-A8C1-4C35-8567-A26D1D99C080}"/>
              </a:ext>
            </a:extLst>
          </p:cNvPr>
          <p:cNvPicPr>
            <a:picLocks noGrp="1" noChangeAspect="1"/>
          </p:cNvPicPr>
          <p:nvPr>
            <p:ph idx="1"/>
          </p:nvPr>
        </p:nvPicPr>
        <p:blipFill>
          <a:blip r:embed="rId2"/>
          <a:stretch>
            <a:fillRect/>
          </a:stretch>
        </p:blipFill>
        <p:spPr>
          <a:xfrm>
            <a:off x="924911" y="2081048"/>
            <a:ext cx="10920248" cy="3552497"/>
          </a:xfrm>
          <a:prstGeom prst="rect">
            <a:avLst/>
          </a:prstGeom>
        </p:spPr>
      </p:pic>
    </p:spTree>
    <p:extLst>
      <p:ext uri="{BB962C8B-B14F-4D97-AF65-F5344CB8AC3E}">
        <p14:creationId xmlns:p14="http://schemas.microsoft.com/office/powerpoint/2010/main" val="30605001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73DBB-F463-47A4-9363-2F41920BAA14}"/>
              </a:ext>
            </a:extLst>
          </p:cNvPr>
          <p:cNvSpPr>
            <a:spLocks noGrp="1"/>
          </p:cNvSpPr>
          <p:nvPr>
            <p:ph type="title"/>
          </p:nvPr>
        </p:nvSpPr>
        <p:spPr/>
        <p:txBody>
          <a:bodyPr>
            <a:normAutofit fontScale="90000"/>
          </a:bodyPr>
          <a:lstStyle/>
          <a:p>
            <a:r>
              <a:rPr lang="en-US" b="1" dirty="0"/>
              <a:t>Enterprise Resources Planning Systems (ERP)</a:t>
            </a:r>
            <a:br>
              <a:rPr lang="en-US" b="1" dirty="0"/>
            </a:br>
            <a:endParaRPr lang="en-US" dirty="0"/>
          </a:p>
        </p:txBody>
      </p:sp>
      <p:sp>
        <p:nvSpPr>
          <p:cNvPr id="3" name="Content Placeholder 2">
            <a:extLst>
              <a:ext uri="{FF2B5EF4-FFF2-40B4-BE49-F238E27FC236}">
                <a16:creationId xmlns:a16="http://schemas.microsoft.com/office/drawing/2014/main" id="{1B60069A-6F4A-4A12-959A-BFDFBD484C56}"/>
              </a:ext>
            </a:extLst>
          </p:cNvPr>
          <p:cNvSpPr>
            <a:spLocks noGrp="1"/>
          </p:cNvSpPr>
          <p:nvPr>
            <p:ph idx="1"/>
          </p:nvPr>
        </p:nvSpPr>
        <p:spPr/>
        <p:txBody>
          <a:bodyPr/>
          <a:lstStyle/>
          <a:p>
            <a:r>
              <a:rPr lang="en-US" b="1" dirty="0"/>
              <a:t>What is ERP?</a:t>
            </a:r>
          </a:p>
          <a:p>
            <a:pPr lvl="1"/>
            <a:r>
              <a:rPr lang="en-US" dirty="0"/>
              <a:t>ERP systems are the largest and most complex enterprise systems that manage cross-functional business processes for an entire organization.</a:t>
            </a:r>
          </a:p>
          <a:p>
            <a:pPr lvl="1"/>
            <a:r>
              <a:rPr lang="en-US" dirty="0"/>
              <a:t>A standard software package that must be configured to meet the needs of an organization</a:t>
            </a:r>
          </a:p>
          <a:p>
            <a:pPr lvl="1"/>
            <a:r>
              <a:rPr lang="en-US" dirty="0"/>
              <a:t>Database programs with input, storage/retrieval, manipulation and output</a:t>
            </a:r>
          </a:p>
          <a:p>
            <a:endParaRPr lang="en-US" dirty="0"/>
          </a:p>
        </p:txBody>
      </p:sp>
    </p:spTree>
    <p:extLst>
      <p:ext uri="{BB962C8B-B14F-4D97-AF65-F5344CB8AC3E}">
        <p14:creationId xmlns:p14="http://schemas.microsoft.com/office/powerpoint/2010/main" val="20126434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21F26-335F-4A2F-9AED-EA6BE223328C}"/>
              </a:ext>
            </a:extLst>
          </p:cNvPr>
          <p:cNvSpPr>
            <a:spLocks noGrp="1"/>
          </p:cNvSpPr>
          <p:nvPr>
            <p:ph type="title"/>
          </p:nvPr>
        </p:nvSpPr>
        <p:spPr/>
        <p:txBody>
          <a:bodyPr/>
          <a:lstStyle/>
          <a:p>
            <a:r>
              <a:rPr lang="en-US" dirty="0"/>
              <a:t>Who are the big ERP vendors?</a:t>
            </a:r>
            <a:br>
              <a:rPr lang="en-US" b="1" dirty="0"/>
            </a:br>
            <a:endParaRPr lang="en-US" dirty="0"/>
          </a:p>
        </p:txBody>
      </p:sp>
      <p:sp>
        <p:nvSpPr>
          <p:cNvPr id="3" name="Content Placeholder 2">
            <a:extLst>
              <a:ext uri="{FF2B5EF4-FFF2-40B4-BE49-F238E27FC236}">
                <a16:creationId xmlns:a16="http://schemas.microsoft.com/office/drawing/2014/main" id="{2FB1A448-6AB4-4A10-AE10-1BAC23CAD1E8}"/>
              </a:ext>
            </a:extLst>
          </p:cNvPr>
          <p:cNvSpPr>
            <a:spLocks noGrp="1"/>
          </p:cNvSpPr>
          <p:nvPr>
            <p:ph idx="1"/>
          </p:nvPr>
        </p:nvSpPr>
        <p:spPr/>
        <p:txBody>
          <a:bodyPr/>
          <a:lstStyle/>
          <a:p>
            <a:r>
              <a:rPr lang="en-US" dirty="0"/>
              <a:t>SAP, the German juggernaut </a:t>
            </a:r>
          </a:p>
          <a:p>
            <a:pPr lvl="1"/>
            <a:r>
              <a:rPr lang="en-US" dirty="0"/>
              <a:t>Systems, Analysis, and Products in Data Processing</a:t>
            </a:r>
          </a:p>
          <a:p>
            <a:r>
              <a:rPr lang="en-US" dirty="0"/>
              <a:t>Oracle/PeopleSoft</a:t>
            </a:r>
          </a:p>
          <a:p>
            <a:r>
              <a:rPr lang="en-US" dirty="0"/>
              <a:t>Microsoft Dynamics, aimed at smaller companies</a:t>
            </a:r>
          </a:p>
          <a:p>
            <a:endParaRPr lang="en-US" dirty="0"/>
          </a:p>
        </p:txBody>
      </p:sp>
    </p:spTree>
    <p:extLst>
      <p:ext uri="{BB962C8B-B14F-4D97-AF65-F5344CB8AC3E}">
        <p14:creationId xmlns:p14="http://schemas.microsoft.com/office/powerpoint/2010/main" val="39052876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987FF-D298-41EE-8AB9-FFAFBE6BAF5A}"/>
              </a:ext>
            </a:extLst>
          </p:cNvPr>
          <p:cNvSpPr>
            <a:spLocks noGrp="1"/>
          </p:cNvSpPr>
          <p:nvPr>
            <p:ph type="title"/>
          </p:nvPr>
        </p:nvSpPr>
        <p:spPr/>
        <p:txBody>
          <a:bodyPr/>
          <a:lstStyle/>
          <a:p>
            <a:r>
              <a:rPr lang="en-US" dirty="0"/>
              <a:t>SAP</a:t>
            </a:r>
          </a:p>
        </p:txBody>
      </p:sp>
      <p:sp>
        <p:nvSpPr>
          <p:cNvPr id="3" name="Content Placeholder 2">
            <a:extLst>
              <a:ext uri="{FF2B5EF4-FFF2-40B4-BE49-F238E27FC236}">
                <a16:creationId xmlns:a16="http://schemas.microsoft.com/office/drawing/2014/main" id="{95E4C8AB-5BDC-47C3-9269-ADF03CCB31F2}"/>
              </a:ext>
            </a:extLst>
          </p:cNvPr>
          <p:cNvSpPr>
            <a:spLocks noGrp="1"/>
          </p:cNvSpPr>
          <p:nvPr>
            <p:ph idx="1"/>
          </p:nvPr>
        </p:nvSpPr>
        <p:spPr/>
        <p:txBody>
          <a:bodyPr>
            <a:normAutofit fontScale="85000" lnSpcReduction="20000"/>
          </a:bodyPr>
          <a:lstStyle/>
          <a:p>
            <a:r>
              <a:rPr lang="en-US" dirty="0"/>
              <a:t>SAP serves &gt; 350000 customers in &gt; 180 countries</a:t>
            </a:r>
          </a:p>
          <a:p>
            <a:r>
              <a:rPr lang="en-US" dirty="0"/>
              <a:t>80% of SAP customers are SMEs</a:t>
            </a:r>
          </a:p>
          <a:p>
            <a:r>
              <a:rPr lang="en-US" dirty="0"/>
              <a:t>SAP customers include:</a:t>
            </a:r>
          </a:p>
          <a:p>
            <a:pPr lvl="1"/>
            <a:r>
              <a:rPr lang="en-US" dirty="0"/>
              <a:t>87% of the Forbes Global 2000 companies</a:t>
            </a:r>
          </a:p>
          <a:p>
            <a:pPr lvl="1"/>
            <a:r>
              <a:rPr lang="en-US" dirty="0"/>
              <a:t>98% of the 100 most valued brands</a:t>
            </a:r>
          </a:p>
          <a:p>
            <a:pPr lvl="1"/>
            <a:r>
              <a:rPr lang="en-US" dirty="0"/>
              <a:t>100% of the Dow Jones top scoring sustainability companies</a:t>
            </a:r>
          </a:p>
          <a:p>
            <a:r>
              <a:rPr lang="en-US" dirty="0"/>
              <a:t>SAP customers produce</a:t>
            </a:r>
          </a:p>
          <a:p>
            <a:pPr lvl="1"/>
            <a:r>
              <a:rPr lang="en-US" dirty="0"/>
              <a:t>78% of the world’s food</a:t>
            </a:r>
          </a:p>
          <a:p>
            <a:pPr lvl="1"/>
            <a:r>
              <a:rPr lang="en-US" dirty="0"/>
              <a:t>82% of the world’s medical devices</a:t>
            </a:r>
          </a:p>
          <a:p>
            <a:pPr lvl="1"/>
            <a:r>
              <a:rPr lang="en-US" dirty="0"/>
              <a:t>76% of the world’s transaction revenue touches an SAP system</a:t>
            </a:r>
          </a:p>
          <a:p>
            <a:endParaRPr lang="en-US" dirty="0"/>
          </a:p>
        </p:txBody>
      </p:sp>
    </p:spTree>
    <p:extLst>
      <p:ext uri="{BB962C8B-B14F-4D97-AF65-F5344CB8AC3E}">
        <p14:creationId xmlns:p14="http://schemas.microsoft.com/office/powerpoint/2010/main" val="2881461917"/>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6FA3DA4731D214AAB25C79EA7D071DF" ma:contentTypeVersion="4" ma:contentTypeDescription="Create a new document." ma:contentTypeScope="" ma:versionID="4e9bdd69f75c7cc04936d07e98a11f86">
  <xsd:schema xmlns:xsd="http://www.w3.org/2001/XMLSchema" xmlns:xs="http://www.w3.org/2001/XMLSchema" xmlns:p="http://schemas.microsoft.com/office/2006/metadata/properties" xmlns:ns2="2a3a9169-c79a-4aa8-9500-e1da1d14ad9e" targetNamespace="http://schemas.microsoft.com/office/2006/metadata/properties" ma:root="true" ma:fieldsID="c78f06ee7308bcb51ddeddbb757357ed" ns2:_="">
    <xsd:import namespace="2a3a9169-c79a-4aa8-9500-e1da1d14ad9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a3a9169-c79a-4aa8-9500-e1da1d14ad9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0B409DE-5FFD-41C8-8362-C75701FA22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a3a9169-c79a-4aa8-9500-e1da1d14ad9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FC9693D-6BFA-4987-BB36-8863CA2F2A78}">
  <ds:schemaRefs>
    <ds:schemaRef ds:uri="http://schemas.microsoft.com/sharepoint/v3/contenttype/forms"/>
  </ds:schemaRefs>
</ds:datastoreItem>
</file>

<file path=customXml/itemProps3.xml><?xml version="1.0" encoding="utf-8"?>
<ds:datastoreItem xmlns:ds="http://schemas.openxmlformats.org/officeDocument/2006/customXml" ds:itemID="{1788482D-5321-4814-8375-6662E2E841CB}">
  <ds:schemaRefs>
    <ds:schemaRef ds:uri="http://schemas.microsoft.com/office/2006/metadata/properties"/>
    <ds:schemaRef ds:uri="http://purl.org/dc/elements/1.1/"/>
    <ds:schemaRef ds:uri="http://purl.org/dc/terms/"/>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2a3a9169-c79a-4aa8-9500-e1da1d14ad9e"/>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3</TotalTime>
  <Words>637</Words>
  <Application>Microsoft Office PowerPoint</Application>
  <PresentationFormat>Widescreen</PresentationFormat>
  <Paragraphs>71</Paragraphs>
  <Slides>18</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18</vt:i4>
      </vt:variant>
    </vt:vector>
  </HeadingPairs>
  <TitlesOfParts>
    <vt:vector size="21" baseType="lpstr">
      <vt:lpstr>Arial</vt:lpstr>
      <vt:lpstr>Gill Sans MT</vt:lpstr>
      <vt:lpstr>Gallery</vt:lpstr>
      <vt:lpstr>Chapter 8</vt:lpstr>
      <vt:lpstr>chapter objectives</vt:lpstr>
      <vt:lpstr>BUSINESS PROCESS</vt:lpstr>
      <vt:lpstr>Business processes</vt:lpstr>
      <vt:lpstr>Enterprise systems</vt:lpstr>
      <vt:lpstr>Evolution of enterprise systems</vt:lpstr>
      <vt:lpstr>Enterprise Resources Planning Systems (ERP) </vt:lpstr>
      <vt:lpstr>Who are the big ERP vendors? </vt:lpstr>
      <vt:lpstr>SAP</vt:lpstr>
      <vt:lpstr>Sap erp</vt:lpstr>
      <vt:lpstr>ERP System Costs </vt:lpstr>
      <vt:lpstr>ERP Benefits </vt:lpstr>
      <vt:lpstr>Challenges in implementing ERP </vt:lpstr>
      <vt:lpstr>Customer Relationship Management (CRM) </vt:lpstr>
      <vt:lpstr>SAP Business bydesign crm</vt:lpstr>
      <vt:lpstr>SAP Business bydesign crm</vt:lpstr>
      <vt:lpstr>Supply Chain Management (SCM) </vt:lpstr>
      <vt:lpstr>Sap Supply Chain Management (SCM)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8</dc:title>
  <dc:creator>yaquan xu</dc:creator>
  <cp:lastModifiedBy>yaquan xu</cp:lastModifiedBy>
  <cp:revision>1</cp:revision>
  <dcterms:created xsi:type="dcterms:W3CDTF">2019-11-08T21:45:33Z</dcterms:created>
  <dcterms:modified xsi:type="dcterms:W3CDTF">2019-11-08T21:48:33Z</dcterms:modified>
</cp:coreProperties>
</file>