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4"/>
  </p:sldMasterIdLst>
  <p:sldIdLst>
    <p:sldId id="256" r:id="rId5"/>
    <p:sldId id="257" r:id="rId6"/>
    <p:sldId id="258" r:id="rId7"/>
    <p:sldId id="273" r:id="rId8"/>
    <p:sldId id="274" r:id="rId9"/>
    <p:sldId id="277" r:id="rId10"/>
    <p:sldId id="283" r:id="rId11"/>
    <p:sldId id="287" r:id="rId12"/>
    <p:sldId id="284" r:id="rId13"/>
    <p:sldId id="285" r:id="rId14"/>
    <p:sldId id="286" r:id="rId15"/>
    <p:sldId id="278" r:id="rId16"/>
    <p:sldId id="288" r:id="rId17"/>
    <p:sldId id="289" r:id="rId18"/>
    <p:sldId id="291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7D5F44B-64B0-4EBB-BB42-845AA067AB7A}" v="2" dt="2019-09-07T09:45:39.942"/>
    <p1510:client id="{FB963A65-66E2-4435-BFD7-B2BC563AE914}" v="52" dt="2019-09-07T02:56:48.12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Yaquan Xu" userId="S::yxu@ggc.edu::a551f445-75e5-4981-ab26-a08873009db4" providerId="AD" clId="Web-{17D5F44B-64B0-4EBB-BB42-845AA067AB7A}"/>
    <pc:docChg chg="delSld">
      <pc:chgData name="Yaquan Xu" userId="S::yxu@ggc.edu::a551f445-75e5-4981-ab26-a08873009db4" providerId="AD" clId="Web-{17D5F44B-64B0-4EBB-BB42-845AA067AB7A}" dt="2019-09-07T09:45:39.942" v="1"/>
      <pc:docMkLst>
        <pc:docMk/>
      </pc:docMkLst>
      <pc:sldChg chg="del">
        <pc:chgData name="Yaquan Xu" userId="S::yxu@ggc.edu::a551f445-75e5-4981-ab26-a08873009db4" providerId="AD" clId="Web-{17D5F44B-64B0-4EBB-BB42-845AA067AB7A}" dt="2019-09-07T09:45:19.332" v="0"/>
        <pc:sldMkLst>
          <pc:docMk/>
          <pc:sldMk cId="60327076" sldId="290"/>
        </pc:sldMkLst>
      </pc:sldChg>
      <pc:sldChg chg="del">
        <pc:chgData name="Yaquan Xu" userId="S::yxu@ggc.edu::a551f445-75e5-4981-ab26-a08873009db4" providerId="AD" clId="Web-{17D5F44B-64B0-4EBB-BB42-845AA067AB7A}" dt="2019-09-07T09:45:39.942" v="1"/>
        <pc:sldMkLst>
          <pc:docMk/>
          <pc:sldMk cId="4267247388" sldId="292"/>
        </pc:sldMkLst>
      </pc:sldChg>
    </pc:docChg>
  </pc:docChgLst>
  <pc:docChgLst>
    <pc:chgData name="Yaquan Xu" userId="a551f445-75e5-4981-ab26-a08873009db4" providerId="ADAL" clId="{FB963A65-66E2-4435-BFD7-B2BC563AE914}"/>
    <pc:docChg chg="undo redo custSel addSld delSld modSld sldOrd">
      <pc:chgData name="Yaquan Xu" userId="a551f445-75e5-4981-ab26-a08873009db4" providerId="ADAL" clId="{FB963A65-66E2-4435-BFD7-B2BC563AE914}" dt="2019-09-07T02:58:18.450" v="2278" actId="313"/>
      <pc:docMkLst>
        <pc:docMk/>
      </pc:docMkLst>
      <pc:sldChg chg="modSp">
        <pc:chgData name="Yaquan Xu" userId="a551f445-75e5-4981-ab26-a08873009db4" providerId="ADAL" clId="{FB963A65-66E2-4435-BFD7-B2BC563AE914}" dt="2019-09-07T02:08:51.038" v="74" actId="6549"/>
        <pc:sldMkLst>
          <pc:docMk/>
          <pc:sldMk cId="29025518" sldId="256"/>
        </pc:sldMkLst>
        <pc:spChg chg="mod">
          <ac:chgData name="Yaquan Xu" userId="a551f445-75e5-4981-ab26-a08873009db4" providerId="ADAL" clId="{FB963A65-66E2-4435-BFD7-B2BC563AE914}" dt="2019-09-07T02:08:27.896" v="1" actId="6549"/>
          <ac:spMkLst>
            <pc:docMk/>
            <pc:sldMk cId="29025518" sldId="256"/>
            <ac:spMk id="2" creationId="{B7260AE4-5294-4F52-8D11-8B69F4884DED}"/>
          </ac:spMkLst>
        </pc:spChg>
        <pc:spChg chg="mod">
          <ac:chgData name="Yaquan Xu" userId="a551f445-75e5-4981-ab26-a08873009db4" providerId="ADAL" clId="{FB963A65-66E2-4435-BFD7-B2BC563AE914}" dt="2019-09-07T02:08:51.038" v="74" actId="6549"/>
          <ac:spMkLst>
            <pc:docMk/>
            <pc:sldMk cId="29025518" sldId="256"/>
            <ac:spMk id="3" creationId="{15DB2008-E248-4F02-AD04-D15ED051AA0D}"/>
          </ac:spMkLst>
        </pc:spChg>
      </pc:sldChg>
      <pc:sldChg chg="modSp">
        <pc:chgData name="Yaquan Xu" userId="a551f445-75e5-4981-ab26-a08873009db4" providerId="ADAL" clId="{FB963A65-66E2-4435-BFD7-B2BC563AE914}" dt="2019-09-07T02:10:11.042" v="338" actId="6549"/>
        <pc:sldMkLst>
          <pc:docMk/>
          <pc:sldMk cId="1360250865" sldId="257"/>
        </pc:sldMkLst>
        <pc:spChg chg="mod">
          <ac:chgData name="Yaquan Xu" userId="a551f445-75e5-4981-ab26-a08873009db4" providerId="ADAL" clId="{FB963A65-66E2-4435-BFD7-B2BC563AE914}" dt="2019-09-07T02:10:11.042" v="338" actId="6549"/>
          <ac:spMkLst>
            <pc:docMk/>
            <pc:sldMk cId="1360250865" sldId="257"/>
            <ac:spMk id="3" creationId="{8ED398F8-22C3-46DB-879A-C07FEB0802B9}"/>
          </ac:spMkLst>
        </pc:spChg>
      </pc:sldChg>
      <pc:sldChg chg="modSp">
        <pc:chgData name="Yaquan Xu" userId="a551f445-75e5-4981-ab26-a08873009db4" providerId="ADAL" clId="{FB963A65-66E2-4435-BFD7-B2BC563AE914}" dt="2019-09-07T02:23:34.190" v="985" actId="20577"/>
        <pc:sldMkLst>
          <pc:docMk/>
          <pc:sldMk cId="127803648" sldId="258"/>
        </pc:sldMkLst>
        <pc:spChg chg="mod">
          <ac:chgData name="Yaquan Xu" userId="a551f445-75e5-4981-ab26-a08873009db4" providerId="ADAL" clId="{FB963A65-66E2-4435-BFD7-B2BC563AE914}" dt="2019-09-07T02:23:34.190" v="985" actId="20577"/>
          <ac:spMkLst>
            <pc:docMk/>
            <pc:sldMk cId="127803648" sldId="258"/>
            <ac:spMk id="3" creationId="{8F0E5DB9-4CA0-4886-AEC8-A2B09C190776}"/>
          </ac:spMkLst>
        </pc:spChg>
      </pc:sldChg>
      <pc:sldChg chg="addSp delSp modSp del">
        <pc:chgData name="Yaquan Xu" userId="a551f445-75e5-4981-ab26-a08873009db4" providerId="ADAL" clId="{FB963A65-66E2-4435-BFD7-B2BC563AE914}" dt="2019-09-07T02:23:43.177" v="986" actId="2696"/>
        <pc:sldMkLst>
          <pc:docMk/>
          <pc:sldMk cId="3471872195" sldId="272"/>
        </pc:sldMkLst>
        <pc:spChg chg="mod">
          <ac:chgData name="Yaquan Xu" userId="a551f445-75e5-4981-ab26-a08873009db4" providerId="ADAL" clId="{FB963A65-66E2-4435-BFD7-B2BC563AE914}" dt="2019-09-07T02:20:59.054" v="879" actId="20577"/>
          <ac:spMkLst>
            <pc:docMk/>
            <pc:sldMk cId="3471872195" sldId="272"/>
            <ac:spMk id="2" creationId="{501BD42D-EF53-4E51-AD0A-1A6ADF51F82F}"/>
          </ac:spMkLst>
        </pc:spChg>
        <pc:spChg chg="add mod">
          <ac:chgData name="Yaquan Xu" userId="a551f445-75e5-4981-ab26-a08873009db4" providerId="ADAL" clId="{FB963A65-66E2-4435-BFD7-B2BC563AE914}" dt="2019-09-07T02:21:26.157" v="931" actId="20577"/>
          <ac:spMkLst>
            <pc:docMk/>
            <pc:sldMk cId="3471872195" sldId="272"/>
            <ac:spMk id="5" creationId="{9C2A9FCA-F4B9-49E6-97DB-28D46590CDD1}"/>
          </ac:spMkLst>
        </pc:spChg>
        <pc:picChg chg="del">
          <ac:chgData name="Yaquan Xu" userId="a551f445-75e5-4981-ab26-a08873009db4" providerId="ADAL" clId="{FB963A65-66E2-4435-BFD7-B2BC563AE914}" dt="2019-09-07T02:20:52.344" v="874" actId="478"/>
          <ac:picMkLst>
            <pc:docMk/>
            <pc:sldMk cId="3471872195" sldId="272"/>
            <ac:picMk id="4" creationId="{268C3EB1-74ED-40F1-B733-60501FFBFC12}"/>
          </ac:picMkLst>
        </pc:picChg>
      </pc:sldChg>
      <pc:sldChg chg="addSp delSp modSp">
        <pc:chgData name="Yaquan Xu" userId="a551f445-75e5-4981-ab26-a08873009db4" providerId="ADAL" clId="{FB963A65-66E2-4435-BFD7-B2BC563AE914}" dt="2019-09-07T02:26:04.682" v="1103" actId="14100"/>
        <pc:sldMkLst>
          <pc:docMk/>
          <pc:sldMk cId="207719025" sldId="273"/>
        </pc:sldMkLst>
        <pc:spChg chg="mod">
          <ac:chgData name="Yaquan Xu" userId="a551f445-75e5-4981-ab26-a08873009db4" providerId="ADAL" clId="{FB963A65-66E2-4435-BFD7-B2BC563AE914}" dt="2019-09-07T02:24:28.750" v="1096" actId="6549"/>
          <ac:spMkLst>
            <pc:docMk/>
            <pc:sldMk cId="207719025" sldId="273"/>
            <ac:spMk id="2" creationId="{FAC2D9BF-9A81-44E7-9603-73411F5C1173}"/>
          </ac:spMkLst>
        </pc:spChg>
        <pc:spChg chg="add del mod">
          <ac:chgData name="Yaquan Xu" userId="a551f445-75e5-4981-ab26-a08873009db4" providerId="ADAL" clId="{FB963A65-66E2-4435-BFD7-B2BC563AE914}" dt="2019-09-07T02:25:51.554" v="1100"/>
          <ac:spMkLst>
            <pc:docMk/>
            <pc:sldMk cId="207719025" sldId="273"/>
            <ac:spMk id="3" creationId="{CAA9356A-6770-4158-8430-72041D7FC04E}"/>
          </ac:spMkLst>
        </pc:spChg>
        <pc:graphicFrameChg chg="del mod">
          <ac:chgData name="Yaquan Xu" userId="a551f445-75e5-4981-ab26-a08873009db4" providerId="ADAL" clId="{FB963A65-66E2-4435-BFD7-B2BC563AE914}" dt="2019-09-07T02:24:55.795" v="1099" actId="478"/>
          <ac:graphicFrameMkLst>
            <pc:docMk/>
            <pc:sldMk cId="207719025" sldId="273"/>
            <ac:graphicFrameMk id="5" creationId="{495794E5-DC7D-4AE4-87AF-EAD2064898CA}"/>
          </ac:graphicFrameMkLst>
        </pc:graphicFrameChg>
        <pc:picChg chg="add mod">
          <ac:chgData name="Yaquan Xu" userId="a551f445-75e5-4981-ab26-a08873009db4" providerId="ADAL" clId="{FB963A65-66E2-4435-BFD7-B2BC563AE914}" dt="2019-09-07T02:26:04.682" v="1103" actId="14100"/>
          <ac:picMkLst>
            <pc:docMk/>
            <pc:sldMk cId="207719025" sldId="273"/>
            <ac:picMk id="4" creationId="{6779E713-11B6-4ED8-9B2B-72880DF443DB}"/>
          </ac:picMkLst>
        </pc:picChg>
      </pc:sldChg>
      <pc:sldChg chg="addSp delSp modSp">
        <pc:chgData name="Yaquan Xu" userId="a551f445-75e5-4981-ab26-a08873009db4" providerId="ADAL" clId="{FB963A65-66E2-4435-BFD7-B2BC563AE914}" dt="2019-09-07T02:29:10.141" v="1199" actId="20577"/>
        <pc:sldMkLst>
          <pc:docMk/>
          <pc:sldMk cId="1755324908" sldId="274"/>
        </pc:sldMkLst>
        <pc:spChg chg="mod">
          <ac:chgData name="Yaquan Xu" userId="a551f445-75e5-4981-ab26-a08873009db4" providerId="ADAL" clId="{FB963A65-66E2-4435-BFD7-B2BC563AE914}" dt="2019-09-07T02:27:26.461" v="1145" actId="20577"/>
          <ac:spMkLst>
            <pc:docMk/>
            <pc:sldMk cId="1755324908" sldId="274"/>
            <ac:spMk id="2" creationId="{A10211A5-CFEE-4F79-BE53-F5D91C21D336}"/>
          </ac:spMkLst>
        </pc:spChg>
        <pc:spChg chg="del mod">
          <ac:chgData name="Yaquan Xu" userId="a551f445-75e5-4981-ab26-a08873009db4" providerId="ADAL" clId="{FB963A65-66E2-4435-BFD7-B2BC563AE914}" dt="2019-09-07T02:28:11.938" v="1147"/>
          <ac:spMkLst>
            <pc:docMk/>
            <pc:sldMk cId="1755324908" sldId="274"/>
            <ac:spMk id="3" creationId="{39D425D4-F1CC-42EB-AA1F-36DBF73E9820}"/>
          </ac:spMkLst>
        </pc:spChg>
        <pc:spChg chg="add mod">
          <ac:chgData name="Yaquan Xu" userId="a551f445-75e5-4981-ab26-a08873009db4" providerId="ADAL" clId="{FB963A65-66E2-4435-BFD7-B2BC563AE914}" dt="2019-09-07T02:29:10.141" v="1199" actId="20577"/>
          <ac:spMkLst>
            <pc:docMk/>
            <pc:sldMk cId="1755324908" sldId="274"/>
            <ac:spMk id="5" creationId="{97BA06A4-AF26-4114-A584-632A2AD47259}"/>
          </ac:spMkLst>
        </pc:spChg>
        <pc:picChg chg="add mod">
          <ac:chgData name="Yaquan Xu" userId="a551f445-75e5-4981-ab26-a08873009db4" providerId="ADAL" clId="{FB963A65-66E2-4435-BFD7-B2BC563AE914}" dt="2019-09-07T02:28:27.510" v="1149" actId="14100"/>
          <ac:picMkLst>
            <pc:docMk/>
            <pc:sldMk cId="1755324908" sldId="274"/>
            <ac:picMk id="4" creationId="{8ED41AF1-64E2-4B02-A602-71637BC64B16}"/>
          </ac:picMkLst>
        </pc:picChg>
      </pc:sldChg>
      <pc:sldChg chg="del">
        <pc:chgData name="Yaquan Xu" userId="a551f445-75e5-4981-ab26-a08873009db4" providerId="ADAL" clId="{FB963A65-66E2-4435-BFD7-B2BC563AE914}" dt="2019-09-07T02:30:26.182" v="1200" actId="2696"/>
        <pc:sldMkLst>
          <pc:docMk/>
          <pc:sldMk cId="1649936514" sldId="275"/>
        </pc:sldMkLst>
      </pc:sldChg>
      <pc:sldChg chg="del">
        <pc:chgData name="Yaquan Xu" userId="a551f445-75e5-4981-ab26-a08873009db4" providerId="ADAL" clId="{FB963A65-66E2-4435-BFD7-B2BC563AE914}" dt="2019-09-07T02:30:31.448" v="1201" actId="2696"/>
        <pc:sldMkLst>
          <pc:docMk/>
          <pc:sldMk cId="1645582905" sldId="276"/>
        </pc:sldMkLst>
      </pc:sldChg>
      <pc:sldChg chg="addSp delSp modSp">
        <pc:chgData name="Yaquan Xu" userId="a551f445-75e5-4981-ab26-a08873009db4" providerId="ADAL" clId="{FB963A65-66E2-4435-BFD7-B2BC563AE914}" dt="2019-09-07T02:33:27.005" v="1363" actId="14100"/>
        <pc:sldMkLst>
          <pc:docMk/>
          <pc:sldMk cId="4141778759" sldId="277"/>
        </pc:sldMkLst>
        <pc:spChg chg="mod">
          <ac:chgData name="Yaquan Xu" userId="a551f445-75e5-4981-ab26-a08873009db4" providerId="ADAL" clId="{FB963A65-66E2-4435-BFD7-B2BC563AE914}" dt="2019-09-07T02:30:41.917" v="1216" actId="20577"/>
          <ac:spMkLst>
            <pc:docMk/>
            <pc:sldMk cId="4141778759" sldId="277"/>
            <ac:spMk id="2" creationId="{7149E268-C101-42BE-9EC3-D811A4BD490A}"/>
          </ac:spMkLst>
        </pc:spChg>
        <pc:spChg chg="add mod">
          <ac:chgData name="Yaquan Xu" userId="a551f445-75e5-4981-ab26-a08873009db4" providerId="ADAL" clId="{FB963A65-66E2-4435-BFD7-B2BC563AE914}" dt="2019-09-07T02:33:27.005" v="1363" actId="14100"/>
          <ac:spMkLst>
            <pc:docMk/>
            <pc:sldMk cId="4141778759" sldId="277"/>
            <ac:spMk id="3" creationId="{3B7E9502-753A-41A7-868C-CE3A3FA14449}"/>
          </ac:spMkLst>
        </pc:spChg>
        <pc:spChg chg="del mod">
          <ac:chgData name="Yaquan Xu" userId="a551f445-75e5-4981-ab26-a08873009db4" providerId="ADAL" clId="{FB963A65-66E2-4435-BFD7-B2BC563AE914}" dt="2019-09-07T02:32:07.100" v="1351"/>
          <ac:spMkLst>
            <pc:docMk/>
            <pc:sldMk cId="4141778759" sldId="277"/>
            <ac:spMk id="8" creationId="{C925F257-EF09-4210-AAFC-4E8B43D857FE}"/>
          </ac:spMkLst>
        </pc:spChg>
        <pc:picChg chg="add mod">
          <ac:chgData name="Yaquan Xu" userId="a551f445-75e5-4981-ab26-a08873009db4" providerId="ADAL" clId="{FB963A65-66E2-4435-BFD7-B2BC563AE914}" dt="2019-09-07T02:33:20.804" v="1362" actId="14100"/>
          <ac:picMkLst>
            <pc:docMk/>
            <pc:sldMk cId="4141778759" sldId="277"/>
            <ac:picMk id="4" creationId="{DAFD4B70-156A-4997-B299-4E73D725E542}"/>
          </ac:picMkLst>
        </pc:picChg>
        <pc:picChg chg="del">
          <ac:chgData name="Yaquan Xu" userId="a551f445-75e5-4981-ab26-a08873009db4" providerId="ADAL" clId="{FB963A65-66E2-4435-BFD7-B2BC563AE914}" dt="2019-09-07T02:30:45.554" v="1217" actId="478"/>
          <ac:picMkLst>
            <pc:docMk/>
            <pc:sldMk cId="4141778759" sldId="277"/>
            <ac:picMk id="6" creationId="{4D65CF68-5455-4AB5-A153-E8963068A1E1}"/>
          </ac:picMkLst>
        </pc:picChg>
      </pc:sldChg>
      <pc:sldChg chg="modSp ord">
        <pc:chgData name="Yaquan Xu" userId="a551f445-75e5-4981-ab26-a08873009db4" providerId="ADAL" clId="{FB963A65-66E2-4435-BFD7-B2BC563AE914}" dt="2019-09-07T02:51:29.838" v="2184" actId="5793"/>
        <pc:sldMkLst>
          <pc:docMk/>
          <pc:sldMk cId="1844383804" sldId="278"/>
        </pc:sldMkLst>
        <pc:spChg chg="mod">
          <ac:chgData name="Yaquan Xu" userId="a551f445-75e5-4981-ab26-a08873009db4" providerId="ADAL" clId="{FB963A65-66E2-4435-BFD7-B2BC563AE914}" dt="2019-09-07T02:48:30.189" v="2022" actId="20577"/>
          <ac:spMkLst>
            <pc:docMk/>
            <pc:sldMk cId="1844383804" sldId="278"/>
            <ac:spMk id="2" creationId="{77EAC1F2-A934-41FD-91DA-D7F8D78568F5}"/>
          </ac:spMkLst>
        </pc:spChg>
        <pc:spChg chg="mod">
          <ac:chgData name="Yaquan Xu" userId="a551f445-75e5-4981-ab26-a08873009db4" providerId="ADAL" clId="{FB963A65-66E2-4435-BFD7-B2BC563AE914}" dt="2019-09-07T02:51:29.838" v="2184" actId="5793"/>
          <ac:spMkLst>
            <pc:docMk/>
            <pc:sldMk cId="1844383804" sldId="278"/>
            <ac:spMk id="3" creationId="{F49EAE12-9860-4481-B235-4EA5A3D3F10C}"/>
          </ac:spMkLst>
        </pc:spChg>
      </pc:sldChg>
      <pc:sldChg chg="del">
        <pc:chgData name="Yaquan Xu" userId="a551f445-75e5-4981-ab26-a08873009db4" providerId="ADAL" clId="{FB963A65-66E2-4435-BFD7-B2BC563AE914}" dt="2019-09-07T02:44:26.835" v="1990" actId="2696"/>
        <pc:sldMkLst>
          <pc:docMk/>
          <pc:sldMk cId="2367030024" sldId="279"/>
        </pc:sldMkLst>
      </pc:sldChg>
      <pc:sldChg chg="del">
        <pc:chgData name="Yaquan Xu" userId="a551f445-75e5-4981-ab26-a08873009db4" providerId="ADAL" clId="{FB963A65-66E2-4435-BFD7-B2BC563AE914}" dt="2019-09-07T02:44:29.030" v="1991" actId="2696"/>
        <pc:sldMkLst>
          <pc:docMk/>
          <pc:sldMk cId="1442436866" sldId="280"/>
        </pc:sldMkLst>
      </pc:sldChg>
      <pc:sldChg chg="del">
        <pc:chgData name="Yaquan Xu" userId="a551f445-75e5-4981-ab26-a08873009db4" providerId="ADAL" clId="{FB963A65-66E2-4435-BFD7-B2BC563AE914}" dt="2019-09-07T02:44:30.516" v="1992" actId="2696"/>
        <pc:sldMkLst>
          <pc:docMk/>
          <pc:sldMk cId="1460508503" sldId="281"/>
        </pc:sldMkLst>
      </pc:sldChg>
      <pc:sldChg chg="del">
        <pc:chgData name="Yaquan Xu" userId="a551f445-75e5-4981-ab26-a08873009db4" providerId="ADAL" clId="{FB963A65-66E2-4435-BFD7-B2BC563AE914}" dt="2019-09-07T02:44:32.883" v="1993" actId="2696"/>
        <pc:sldMkLst>
          <pc:docMk/>
          <pc:sldMk cId="4047265697" sldId="282"/>
        </pc:sldMkLst>
      </pc:sldChg>
      <pc:sldChg chg="add ord">
        <pc:chgData name="Yaquan Xu" userId="a551f445-75e5-4981-ab26-a08873009db4" providerId="ADAL" clId="{FB963A65-66E2-4435-BFD7-B2BC563AE914}" dt="2019-09-07T02:42:01.981" v="1935"/>
        <pc:sldMkLst>
          <pc:docMk/>
          <pc:sldMk cId="484279459" sldId="283"/>
        </pc:sldMkLst>
      </pc:sldChg>
      <pc:sldChg chg="modSp add">
        <pc:chgData name="Yaquan Xu" userId="a551f445-75e5-4981-ab26-a08873009db4" providerId="ADAL" clId="{FB963A65-66E2-4435-BFD7-B2BC563AE914}" dt="2019-09-07T02:43:39.933" v="1989" actId="20577"/>
        <pc:sldMkLst>
          <pc:docMk/>
          <pc:sldMk cId="73426103" sldId="284"/>
        </pc:sldMkLst>
        <pc:spChg chg="mod">
          <ac:chgData name="Yaquan Xu" userId="a551f445-75e5-4981-ab26-a08873009db4" providerId="ADAL" clId="{FB963A65-66E2-4435-BFD7-B2BC563AE914}" dt="2019-09-07T02:42:38.189" v="1972" actId="20577"/>
          <ac:spMkLst>
            <pc:docMk/>
            <pc:sldMk cId="73426103" sldId="284"/>
            <ac:spMk id="2" creationId="{77EAC1F2-A934-41FD-91DA-D7F8D78568F5}"/>
          </ac:spMkLst>
        </pc:spChg>
        <pc:spChg chg="mod">
          <ac:chgData name="Yaquan Xu" userId="a551f445-75e5-4981-ab26-a08873009db4" providerId="ADAL" clId="{FB963A65-66E2-4435-BFD7-B2BC563AE914}" dt="2019-09-07T02:43:39.933" v="1989" actId="20577"/>
          <ac:spMkLst>
            <pc:docMk/>
            <pc:sldMk cId="73426103" sldId="284"/>
            <ac:spMk id="3" creationId="{F49EAE12-9860-4481-B235-4EA5A3D3F10C}"/>
          </ac:spMkLst>
        </pc:spChg>
      </pc:sldChg>
      <pc:sldChg chg="addSp delSp modSp add">
        <pc:chgData name="Yaquan Xu" userId="a551f445-75e5-4981-ab26-a08873009db4" providerId="ADAL" clId="{FB963A65-66E2-4435-BFD7-B2BC563AE914}" dt="2019-09-07T02:46:56.179" v="2008" actId="27636"/>
        <pc:sldMkLst>
          <pc:docMk/>
          <pc:sldMk cId="2129353369" sldId="285"/>
        </pc:sldMkLst>
        <pc:spChg chg="mod">
          <ac:chgData name="Yaquan Xu" userId="a551f445-75e5-4981-ab26-a08873009db4" providerId="ADAL" clId="{FB963A65-66E2-4435-BFD7-B2BC563AE914}" dt="2019-09-07T02:46:34.162" v="2001" actId="14100"/>
          <ac:spMkLst>
            <pc:docMk/>
            <pc:sldMk cId="2129353369" sldId="285"/>
            <ac:spMk id="2" creationId="{54CABDBC-06DA-4BA5-BBEF-7F9CDD723975}"/>
          </ac:spMkLst>
        </pc:spChg>
        <pc:spChg chg="mod">
          <ac:chgData name="Yaquan Xu" userId="a551f445-75e5-4981-ab26-a08873009db4" providerId="ADAL" clId="{FB963A65-66E2-4435-BFD7-B2BC563AE914}" dt="2019-09-07T02:46:56.179" v="2008" actId="27636"/>
          <ac:spMkLst>
            <pc:docMk/>
            <pc:sldMk cId="2129353369" sldId="285"/>
            <ac:spMk id="3" creationId="{4A4DBF57-8A9B-4275-9131-D45CC7C5C95A}"/>
          </ac:spMkLst>
        </pc:spChg>
        <pc:spChg chg="add del mod">
          <ac:chgData name="Yaquan Xu" userId="a551f445-75e5-4981-ab26-a08873009db4" providerId="ADAL" clId="{FB963A65-66E2-4435-BFD7-B2BC563AE914}" dt="2019-09-07T02:46:35.965" v="2003"/>
          <ac:spMkLst>
            <pc:docMk/>
            <pc:sldMk cId="2129353369" sldId="285"/>
            <ac:spMk id="4" creationId="{2E0FB9E9-718B-4935-9EEE-ADD0ECB56B3A}"/>
          </ac:spMkLst>
        </pc:spChg>
        <pc:spChg chg="add del mod">
          <ac:chgData name="Yaquan Xu" userId="a551f445-75e5-4981-ab26-a08873009db4" providerId="ADAL" clId="{FB963A65-66E2-4435-BFD7-B2BC563AE914}" dt="2019-09-07T02:46:35.966" v="2005"/>
          <ac:spMkLst>
            <pc:docMk/>
            <pc:sldMk cId="2129353369" sldId="285"/>
            <ac:spMk id="5" creationId="{5C635255-0682-4F20-A593-3B1DCFA49509}"/>
          </ac:spMkLst>
        </pc:spChg>
      </pc:sldChg>
      <pc:sldChg chg="modSp add">
        <pc:chgData name="Yaquan Xu" userId="a551f445-75e5-4981-ab26-a08873009db4" providerId="ADAL" clId="{FB963A65-66E2-4435-BFD7-B2BC563AE914}" dt="2019-09-07T02:47:15.595" v="2010"/>
        <pc:sldMkLst>
          <pc:docMk/>
          <pc:sldMk cId="377734488" sldId="286"/>
        </pc:sldMkLst>
        <pc:spChg chg="mod">
          <ac:chgData name="Yaquan Xu" userId="a551f445-75e5-4981-ab26-a08873009db4" providerId="ADAL" clId="{FB963A65-66E2-4435-BFD7-B2BC563AE914}" dt="2019-09-07T02:47:15.595" v="2010"/>
          <ac:spMkLst>
            <pc:docMk/>
            <pc:sldMk cId="377734488" sldId="286"/>
            <ac:spMk id="3" creationId="{4A4DBF57-8A9B-4275-9131-D45CC7C5C95A}"/>
          </ac:spMkLst>
        </pc:spChg>
      </pc:sldChg>
      <pc:sldChg chg="modSp add">
        <pc:chgData name="Yaquan Xu" userId="a551f445-75e5-4981-ab26-a08873009db4" providerId="ADAL" clId="{FB963A65-66E2-4435-BFD7-B2BC563AE914}" dt="2019-09-07T02:50:33.466" v="2083" actId="27636"/>
        <pc:sldMkLst>
          <pc:docMk/>
          <pc:sldMk cId="4152408453" sldId="287"/>
        </pc:sldMkLst>
        <pc:spChg chg="mod">
          <ac:chgData name="Yaquan Xu" userId="a551f445-75e5-4981-ab26-a08873009db4" providerId="ADAL" clId="{FB963A65-66E2-4435-BFD7-B2BC563AE914}" dt="2019-09-07T02:50:14.573" v="2081" actId="20577"/>
          <ac:spMkLst>
            <pc:docMk/>
            <pc:sldMk cId="4152408453" sldId="287"/>
            <ac:spMk id="2" creationId="{77EAC1F2-A934-41FD-91DA-D7F8D78568F5}"/>
          </ac:spMkLst>
        </pc:spChg>
        <pc:spChg chg="mod">
          <ac:chgData name="Yaquan Xu" userId="a551f445-75e5-4981-ab26-a08873009db4" providerId="ADAL" clId="{FB963A65-66E2-4435-BFD7-B2BC563AE914}" dt="2019-09-07T02:50:33.466" v="2083" actId="27636"/>
          <ac:spMkLst>
            <pc:docMk/>
            <pc:sldMk cId="4152408453" sldId="287"/>
            <ac:spMk id="3" creationId="{F49EAE12-9860-4481-B235-4EA5A3D3F10C}"/>
          </ac:spMkLst>
        </pc:spChg>
      </pc:sldChg>
      <pc:sldChg chg="modSp add">
        <pc:chgData name="Yaquan Xu" userId="a551f445-75e5-4981-ab26-a08873009db4" providerId="ADAL" clId="{FB963A65-66E2-4435-BFD7-B2BC563AE914}" dt="2019-09-07T02:58:18.450" v="2278" actId="313"/>
        <pc:sldMkLst>
          <pc:docMk/>
          <pc:sldMk cId="3479031148" sldId="288"/>
        </pc:sldMkLst>
        <pc:spChg chg="mod">
          <ac:chgData name="Yaquan Xu" userId="a551f445-75e5-4981-ab26-a08873009db4" providerId="ADAL" clId="{FB963A65-66E2-4435-BFD7-B2BC563AE914}" dt="2019-09-07T02:58:18.450" v="2278" actId="313"/>
          <ac:spMkLst>
            <pc:docMk/>
            <pc:sldMk cId="3479031148" sldId="288"/>
            <ac:spMk id="2" creationId="{77EAC1F2-A934-41FD-91DA-D7F8D78568F5}"/>
          </ac:spMkLst>
        </pc:spChg>
        <pc:spChg chg="mod">
          <ac:chgData name="Yaquan Xu" userId="a551f445-75e5-4981-ab26-a08873009db4" providerId="ADAL" clId="{FB963A65-66E2-4435-BFD7-B2BC563AE914}" dt="2019-09-07T02:52:48.709" v="2207"/>
          <ac:spMkLst>
            <pc:docMk/>
            <pc:sldMk cId="3479031148" sldId="288"/>
            <ac:spMk id="3" creationId="{F49EAE12-9860-4481-B235-4EA5A3D3F10C}"/>
          </ac:spMkLst>
        </pc:spChg>
      </pc:sldChg>
      <pc:sldChg chg="modSp add">
        <pc:chgData name="Yaquan Xu" userId="a551f445-75e5-4981-ab26-a08873009db4" providerId="ADAL" clId="{FB963A65-66E2-4435-BFD7-B2BC563AE914}" dt="2019-09-07T02:53:15.752" v="2211" actId="27636"/>
        <pc:sldMkLst>
          <pc:docMk/>
          <pc:sldMk cId="3956867413" sldId="289"/>
        </pc:sldMkLst>
        <pc:spChg chg="mod">
          <ac:chgData name="Yaquan Xu" userId="a551f445-75e5-4981-ab26-a08873009db4" providerId="ADAL" clId="{FB963A65-66E2-4435-BFD7-B2BC563AE914}" dt="2019-09-07T02:53:07.892" v="2209"/>
          <ac:spMkLst>
            <pc:docMk/>
            <pc:sldMk cId="3956867413" sldId="289"/>
            <ac:spMk id="2" creationId="{C04B8255-E08C-469C-A65C-82B5F7A6393D}"/>
          </ac:spMkLst>
        </pc:spChg>
        <pc:spChg chg="mod">
          <ac:chgData name="Yaquan Xu" userId="a551f445-75e5-4981-ab26-a08873009db4" providerId="ADAL" clId="{FB963A65-66E2-4435-BFD7-B2BC563AE914}" dt="2019-09-07T02:53:15.752" v="2211" actId="27636"/>
          <ac:spMkLst>
            <pc:docMk/>
            <pc:sldMk cId="3956867413" sldId="289"/>
            <ac:spMk id="3" creationId="{381E84D9-A21A-4818-8D9C-78F4DFAA2C89}"/>
          </ac:spMkLst>
        </pc:spChg>
      </pc:sldChg>
      <pc:sldChg chg="addSp delSp modSp add">
        <pc:chgData name="Yaquan Xu" userId="a551f445-75e5-4981-ab26-a08873009db4" providerId="ADAL" clId="{FB963A65-66E2-4435-BFD7-B2BC563AE914}" dt="2019-09-07T02:54:17.965" v="2236" actId="14100"/>
        <pc:sldMkLst>
          <pc:docMk/>
          <pc:sldMk cId="60327076" sldId="290"/>
        </pc:sldMkLst>
        <pc:spChg chg="mod">
          <ac:chgData name="Yaquan Xu" userId="a551f445-75e5-4981-ab26-a08873009db4" providerId="ADAL" clId="{FB963A65-66E2-4435-BFD7-B2BC563AE914}" dt="2019-09-07T02:53:54.028" v="2231" actId="20577"/>
          <ac:spMkLst>
            <pc:docMk/>
            <pc:sldMk cId="60327076" sldId="290"/>
            <ac:spMk id="2" creationId="{EC7DDF20-9F79-46BD-B316-5698CD3546D1}"/>
          </ac:spMkLst>
        </pc:spChg>
        <pc:spChg chg="del">
          <ac:chgData name="Yaquan Xu" userId="a551f445-75e5-4981-ab26-a08873009db4" providerId="ADAL" clId="{FB963A65-66E2-4435-BFD7-B2BC563AE914}" dt="2019-09-07T02:54:04.845" v="2232"/>
          <ac:spMkLst>
            <pc:docMk/>
            <pc:sldMk cId="60327076" sldId="290"/>
            <ac:spMk id="3" creationId="{7B045823-0E51-4A33-9488-21A99BB7411E}"/>
          </ac:spMkLst>
        </pc:spChg>
        <pc:picChg chg="add mod">
          <ac:chgData name="Yaquan Xu" userId="a551f445-75e5-4981-ab26-a08873009db4" providerId="ADAL" clId="{FB963A65-66E2-4435-BFD7-B2BC563AE914}" dt="2019-09-07T02:54:17.965" v="2236" actId="14100"/>
          <ac:picMkLst>
            <pc:docMk/>
            <pc:sldMk cId="60327076" sldId="290"/>
            <ac:picMk id="4" creationId="{4743C5B9-D787-41B2-AF7C-A93716EE773A}"/>
          </ac:picMkLst>
        </pc:picChg>
      </pc:sldChg>
      <pc:sldChg chg="modSp add">
        <pc:chgData name="Yaquan Xu" userId="a551f445-75e5-4981-ab26-a08873009db4" providerId="ADAL" clId="{FB963A65-66E2-4435-BFD7-B2BC563AE914}" dt="2019-09-07T02:54:46.232" v="2239"/>
        <pc:sldMkLst>
          <pc:docMk/>
          <pc:sldMk cId="917421696" sldId="291"/>
        </pc:sldMkLst>
        <pc:spChg chg="mod">
          <ac:chgData name="Yaquan Xu" userId="a551f445-75e5-4981-ab26-a08873009db4" providerId="ADAL" clId="{FB963A65-66E2-4435-BFD7-B2BC563AE914}" dt="2019-09-07T02:54:37.461" v="2238"/>
          <ac:spMkLst>
            <pc:docMk/>
            <pc:sldMk cId="917421696" sldId="291"/>
            <ac:spMk id="2" creationId="{658D4E4C-BE52-4516-A5A8-F59259D5D3C6}"/>
          </ac:spMkLst>
        </pc:spChg>
        <pc:spChg chg="mod">
          <ac:chgData name="Yaquan Xu" userId="a551f445-75e5-4981-ab26-a08873009db4" providerId="ADAL" clId="{FB963A65-66E2-4435-BFD7-B2BC563AE914}" dt="2019-09-07T02:54:46.232" v="2239"/>
          <ac:spMkLst>
            <pc:docMk/>
            <pc:sldMk cId="917421696" sldId="291"/>
            <ac:spMk id="3" creationId="{4468370E-AC5C-4B6D-A671-4389C3E69E77}"/>
          </ac:spMkLst>
        </pc:spChg>
      </pc:sldChg>
      <pc:sldChg chg="addSp delSp modSp add">
        <pc:chgData name="Yaquan Xu" userId="a551f445-75e5-4981-ab26-a08873009db4" providerId="ADAL" clId="{FB963A65-66E2-4435-BFD7-B2BC563AE914}" dt="2019-09-07T02:57:22.802" v="2277" actId="1076"/>
        <pc:sldMkLst>
          <pc:docMk/>
          <pc:sldMk cId="4267247388" sldId="292"/>
        </pc:sldMkLst>
        <pc:spChg chg="mod">
          <ac:chgData name="Yaquan Xu" userId="a551f445-75e5-4981-ab26-a08873009db4" providerId="ADAL" clId="{FB963A65-66E2-4435-BFD7-B2BC563AE914}" dt="2019-09-07T02:55:18.133" v="2244"/>
          <ac:spMkLst>
            <pc:docMk/>
            <pc:sldMk cId="4267247388" sldId="292"/>
            <ac:spMk id="2" creationId="{764A837D-C030-4FC4-B861-88C16BE714A5}"/>
          </ac:spMkLst>
        </pc:spChg>
        <pc:spChg chg="del">
          <ac:chgData name="Yaquan Xu" userId="a551f445-75e5-4981-ab26-a08873009db4" providerId="ADAL" clId="{FB963A65-66E2-4435-BFD7-B2BC563AE914}" dt="2019-09-07T02:55:02.770" v="2241"/>
          <ac:spMkLst>
            <pc:docMk/>
            <pc:sldMk cId="4267247388" sldId="292"/>
            <ac:spMk id="3" creationId="{D8AECAF8-95D4-44BE-9D59-43CBE410322B}"/>
          </ac:spMkLst>
        </pc:spChg>
        <pc:spChg chg="add mod">
          <ac:chgData name="Yaquan Xu" userId="a551f445-75e5-4981-ab26-a08873009db4" providerId="ADAL" clId="{FB963A65-66E2-4435-BFD7-B2BC563AE914}" dt="2019-09-07T02:57:22.802" v="2277" actId="1076"/>
          <ac:spMkLst>
            <pc:docMk/>
            <pc:sldMk cId="4267247388" sldId="292"/>
            <ac:spMk id="5" creationId="{B0803335-AD29-4F69-9AEA-352BDF69C123}"/>
          </ac:spMkLst>
        </pc:spChg>
        <pc:picChg chg="add mod">
          <ac:chgData name="Yaquan Xu" userId="a551f445-75e5-4981-ab26-a08873009db4" providerId="ADAL" clId="{FB963A65-66E2-4435-BFD7-B2BC563AE914}" dt="2019-09-07T02:55:21.819" v="2245" actId="14100"/>
          <ac:picMkLst>
            <pc:docMk/>
            <pc:sldMk cId="4267247388" sldId="292"/>
            <ac:picMk id="4" creationId="{FB837CDB-92C7-4D41-975D-D38C7E279C6F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9/7/2019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9/7/2019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48A87A34-81AB-432B-8DAE-1953F412C126}" type="datetimeFigureOut">
              <a:rPr lang="en-US" dirty="0"/>
              <a:pPr/>
              <a:t>9/7/2019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9/7/2019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pcisecuritystandards.org/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pcisecuritystandards.org/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csrc.nist.gov/glossary/term/information-security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so27001security.com/html/27002.html#Section9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resources.infosecinstitute.com/identity-management/#gref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260AE4-5294-4F52-8D11-8B69F4884DE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Chapter 4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5DB2008-E248-4F02-AD04-D15ED051AA0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Information systems security</a:t>
            </a:r>
          </a:p>
        </p:txBody>
      </p:sp>
    </p:spTree>
    <p:extLst>
      <p:ext uri="{BB962C8B-B14F-4D97-AF65-F5344CB8AC3E}">
        <p14:creationId xmlns:p14="http://schemas.microsoft.com/office/powerpoint/2010/main" val="290255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CABDBC-06DA-4BA5-BBEF-7F9CDD7239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745607"/>
          </a:xfrm>
        </p:spPr>
        <p:txBody>
          <a:bodyPr/>
          <a:lstStyle/>
          <a:p>
            <a:pPr algn="ctr"/>
            <a:r>
              <a:rPr lang="en-US">
                <a:hlinkClick r:id="rId2"/>
              </a:rPr>
              <a:t>PCI Requirements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4DBF57-8A9B-4275-9131-D45CC7C5C9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42870" y="2041858"/>
            <a:ext cx="9603275" cy="3450613"/>
          </a:xfrm>
        </p:spPr>
        <p:txBody>
          <a:bodyPr>
            <a:normAutofit fontScale="85000" lnSpcReduction="10000"/>
          </a:bodyPr>
          <a:lstStyle/>
          <a:p>
            <a:pPr>
              <a:buFont typeface="Wingdings" charset="2"/>
              <a:buChar char="n"/>
              <a:defRPr/>
            </a:pPr>
            <a:r>
              <a:rPr lang="en-US" sz="2400"/>
              <a:t>Build and Maintain a Secure Network</a:t>
            </a:r>
          </a:p>
          <a:p>
            <a:pPr lvl="1">
              <a:defRPr/>
            </a:pPr>
            <a:r>
              <a:rPr lang="en-US" sz="2000"/>
              <a:t>R1: Install and maintain a firewall configuration to protect cardholder data</a:t>
            </a:r>
          </a:p>
          <a:p>
            <a:pPr lvl="1">
              <a:defRPr/>
            </a:pPr>
            <a:r>
              <a:rPr lang="en-US" sz="2000"/>
              <a:t>R2: Do not use vendor-supplied defaults for system passwords and other security parameters</a:t>
            </a:r>
          </a:p>
          <a:p>
            <a:pPr>
              <a:buFont typeface="Wingdings" charset="2"/>
              <a:buChar char="n"/>
              <a:defRPr/>
            </a:pPr>
            <a:r>
              <a:rPr lang="en-US" sz="2400"/>
              <a:t>Protect cardholder Data</a:t>
            </a:r>
          </a:p>
          <a:p>
            <a:pPr lvl="1">
              <a:defRPr/>
            </a:pPr>
            <a:r>
              <a:rPr lang="en-US" sz="2000"/>
              <a:t>R3: Protect stored cardholder data</a:t>
            </a:r>
          </a:p>
          <a:p>
            <a:pPr lvl="1">
              <a:defRPr/>
            </a:pPr>
            <a:r>
              <a:rPr lang="en-US" sz="2000"/>
              <a:t>R4: Encrypt transmission of cardholder data across open, public networks.</a:t>
            </a:r>
          </a:p>
          <a:p>
            <a:pPr>
              <a:buFont typeface="Wingdings" charset="2"/>
              <a:buChar char="n"/>
              <a:defRPr/>
            </a:pPr>
            <a:r>
              <a:rPr lang="en-US" sz="2400"/>
              <a:t>Maintain a Vulnerability Management Program</a:t>
            </a:r>
          </a:p>
          <a:p>
            <a:pPr lvl="1">
              <a:defRPr/>
            </a:pPr>
            <a:r>
              <a:rPr lang="en-US" sz="2000"/>
              <a:t>R5: Use and regularly update anti-virus software</a:t>
            </a:r>
          </a:p>
          <a:p>
            <a:pPr lvl="1">
              <a:defRPr/>
            </a:pPr>
            <a:r>
              <a:rPr lang="en-US" sz="2000"/>
              <a:t>R6: Develop and maintain secure systems and applications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3533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CABDBC-06DA-4BA5-BBEF-7F9CDD7239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745607"/>
          </a:xfrm>
        </p:spPr>
        <p:txBody>
          <a:bodyPr/>
          <a:lstStyle/>
          <a:p>
            <a:pPr algn="ctr"/>
            <a:r>
              <a:rPr lang="en-US">
                <a:hlinkClick r:id="rId2"/>
              </a:rPr>
              <a:t>PCI Requirements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4DBF57-8A9B-4275-9131-D45CC7C5C9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42870" y="2041858"/>
            <a:ext cx="9603275" cy="3450613"/>
          </a:xfrm>
        </p:spPr>
        <p:txBody>
          <a:bodyPr>
            <a:normAutofit fontScale="85000" lnSpcReduction="10000"/>
          </a:bodyPr>
          <a:lstStyle/>
          <a:p>
            <a:pPr>
              <a:buFont typeface="Wingdings" charset="2"/>
              <a:buChar char="n"/>
              <a:defRPr/>
            </a:pPr>
            <a:r>
              <a:rPr lang="en-US" sz="2400"/>
              <a:t>Implement Strong Access Control Measures</a:t>
            </a:r>
          </a:p>
          <a:p>
            <a:pPr lvl="1">
              <a:defRPr/>
            </a:pPr>
            <a:r>
              <a:rPr lang="en-US" sz="2000"/>
              <a:t>R7: Restrict access to cardholder data by business need-to-know</a:t>
            </a:r>
          </a:p>
          <a:p>
            <a:pPr lvl="1">
              <a:defRPr/>
            </a:pPr>
            <a:r>
              <a:rPr lang="en-US" sz="2000"/>
              <a:t>R8: Assign a unique ID to each person with computer access</a:t>
            </a:r>
          </a:p>
          <a:p>
            <a:pPr lvl="1">
              <a:defRPr/>
            </a:pPr>
            <a:r>
              <a:rPr lang="en-US" sz="2000"/>
              <a:t>R9: Restrict physical access to cardholder data</a:t>
            </a:r>
          </a:p>
          <a:p>
            <a:pPr>
              <a:buFont typeface="Wingdings" charset="2"/>
              <a:buChar char="n"/>
              <a:defRPr/>
            </a:pPr>
            <a:r>
              <a:rPr lang="en-US" sz="2400"/>
              <a:t>Regularly Monitor and Test Networks</a:t>
            </a:r>
          </a:p>
          <a:p>
            <a:pPr lvl="1">
              <a:defRPr/>
            </a:pPr>
            <a:r>
              <a:rPr lang="en-US" sz="2000"/>
              <a:t>R10: Track and monitor all access to network resources and card holder data</a:t>
            </a:r>
          </a:p>
          <a:p>
            <a:pPr lvl="1">
              <a:defRPr/>
            </a:pPr>
            <a:r>
              <a:rPr lang="en-US" sz="2000"/>
              <a:t>R11: Regularly test security systems and processes</a:t>
            </a:r>
          </a:p>
          <a:p>
            <a:pPr>
              <a:buFont typeface="Wingdings" charset="2"/>
              <a:buChar char="n"/>
              <a:defRPr/>
            </a:pPr>
            <a:r>
              <a:rPr lang="en-US" sz="2400"/>
              <a:t>Maintain an Information Security Policy</a:t>
            </a:r>
          </a:p>
          <a:p>
            <a:pPr lvl="1">
              <a:defRPr/>
            </a:pPr>
            <a:r>
              <a:rPr lang="en-US" sz="2000"/>
              <a:t>R12: Maintain a policy that addresses information security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7344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EAC1F2-A934-41FD-91DA-D7F8D78568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err="1"/>
              <a:t>cRYPTOGRAPHY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9EAE12-9860-4481-B235-4EA5A3D3F1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>
              <a:defRPr/>
            </a:pPr>
            <a:r>
              <a:rPr lang="en-US" sz="2400">
                <a:ea typeface="ＭＳ Ｐゴシック" charset="0"/>
              </a:rPr>
              <a:t>Transforms data into cipher text readable only by sender and receiver</a:t>
            </a:r>
          </a:p>
          <a:p>
            <a:pPr lvl="1">
              <a:defRPr/>
            </a:pPr>
            <a:r>
              <a:rPr lang="en-US" sz="2400">
                <a:ea typeface="ＭＳ Ｐゴシック" charset="0"/>
              </a:rPr>
              <a:t>Secures stored information and information transmission</a:t>
            </a:r>
          </a:p>
          <a:p>
            <a:pPr lvl="1">
              <a:defRPr/>
            </a:pPr>
            <a:r>
              <a:rPr lang="en-US" sz="2400">
                <a:ea typeface="ＭＳ Ｐゴシック" charset="0"/>
              </a:rPr>
              <a:t>Provide 4 key dimensions of security:</a:t>
            </a:r>
          </a:p>
          <a:p>
            <a:pPr lvl="2">
              <a:defRPr/>
            </a:pPr>
            <a:r>
              <a:rPr lang="en-US" sz="2200">
                <a:ea typeface="ＭＳ Ｐゴシック" charset="0"/>
              </a:rPr>
              <a:t>Message integrity</a:t>
            </a:r>
          </a:p>
          <a:p>
            <a:pPr lvl="2">
              <a:defRPr/>
            </a:pPr>
            <a:r>
              <a:rPr lang="en-US" sz="2200">
                <a:ea typeface="ＭＳ Ｐゴシック" charset="0"/>
              </a:rPr>
              <a:t>Nonrepudiation</a:t>
            </a:r>
          </a:p>
          <a:p>
            <a:pPr lvl="2">
              <a:defRPr/>
            </a:pPr>
            <a:r>
              <a:rPr lang="en-US" sz="2200">
                <a:ea typeface="ＭＳ Ｐゴシック" charset="0"/>
              </a:rPr>
              <a:t>Authentication</a:t>
            </a:r>
          </a:p>
          <a:p>
            <a:pPr lvl="2">
              <a:defRPr/>
            </a:pPr>
            <a:r>
              <a:rPr lang="en-US" sz="2200">
                <a:ea typeface="ＭＳ Ｐゴシック" charset="0"/>
              </a:rPr>
              <a:t>Confidentiality</a:t>
            </a:r>
          </a:p>
          <a:p>
            <a:pPr lvl="2">
              <a:defRPr/>
            </a:pPr>
            <a:endParaRPr lang="en-US" sz="2200"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43838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EAC1F2-A934-41FD-91DA-D7F8D78568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symmetric key cryptography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9EAE12-9860-4481-B235-4EA5A3D3F1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sz="2800"/>
              <a:t>Sender and receiver use same digital key to encrypt and decrypt message</a:t>
            </a:r>
          </a:p>
          <a:p>
            <a:pPr>
              <a:defRPr/>
            </a:pPr>
            <a:r>
              <a:rPr lang="en-US" sz="2800"/>
              <a:t>Requires different set of keys for each transaction</a:t>
            </a:r>
          </a:p>
          <a:p>
            <a:pPr lvl="2">
              <a:defRPr/>
            </a:pPr>
            <a:endParaRPr lang="en-US" sz="2200"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90311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4B8255-E08C-469C-A65C-82B5F7A639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Public Key Cryptography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1E84D9-A21A-4818-8D9C-78F4DFAA2C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defRPr/>
            </a:pPr>
            <a:r>
              <a:rPr lang="en-US" altLang="en-US" sz="3200"/>
              <a:t>Uses two mathematically related digital keys </a:t>
            </a:r>
          </a:p>
          <a:p>
            <a:pPr lvl="1">
              <a:defRPr/>
            </a:pPr>
            <a:r>
              <a:rPr lang="en-US" altLang="en-US" sz="2000"/>
              <a:t>Public key (widely disseminated) </a:t>
            </a:r>
          </a:p>
          <a:p>
            <a:pPr lvl="1">
              <a:defRPr/>
            </a:pPr>
            <a:r>
              <a:rPr lang="en-US" altLang="en-US" sz="2000"/>
              <a:t>Private key (kept secret by owner)</a:t>
            </a:r>
          </a:p>
          <a:p>
            <a:pPr>
              <a:defRPr/>
            </a:pPr>
            <a:r>
              <a:rPr lang="en-US" altLang="en-US" sz="3200"/>
              <a:t>Both keys used to encrypt and decrypt message</a:t>
            </a:r>
          </a:p>
          <a:p>
            <a:pPr>
              <a:defRPr/>
            </a:pPr>
            <a:r>
              <a:rPr lang="en-US" altLang="en-US" sz="3200"/>
              <a:t>Once key used to encrypt message, same key cannot be used to decrypt message</a:t>
            </a:r>
          </a:p>
          <a:p>
            <a:pPr>
              <a:defRPr/>
            </a:pPr>
            <a:r>
              <a:rPr lang="en-US" altLang="en-US" sz="3200"/>
              <a:t>Sender uses recipient</a:t>
            </a:r>
            <a:r>
              <a:rPr lang="ja-JP" altLang="en-US" sz="3200"/>
              <a:t>’</a:t>
            </a:r>
            <a:r>
              <a:rPr lang="en-US" altLang="ja-JP" sz="3200"/>
              <a:t>s public key to encrypt message; recipient uses private key to decrypt it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68674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8D4E4C-BE52-4516-A5A8-F59259D5D3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Public Key Cryptography using Digital Signatures and Hash Digests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68370E-AC5C-4B6D-A671-4389C3E69E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Sender applies a mathematical algorithm (hash function) to a message and then encrypts the message and hash result with recipient</a:t>
            </a:r>
            <a:r>
              <a:rPr lang="ja-JP" altLang="en-US"/>
              <a:t>’</a:t>
            </a:r>
            <a:r>
              <a:rPr lang="en-US" altLang="ja-JP"/>
              <a:t>s public key</a:t>
            </a:r>
          </a:p>
          <a:p>
            <a:pPr>
              <a:defRPr/>
            </a:pPr>
            <a:r>
              <a:rPr lang="en-US" altLang="en-US"/>
              <a:t>Sender then encrypts the message and hash result with sender</a:t>
            </a:r>
            <a:r>
              <a:rPr lang="ja-JP" altLang="en-US"/>
              <a:t>’</a:t>
            </a:r>
            <a:r>
              <a:rPr lang="en-US" altLang="ja-JP"/>
              <a:t>s private key—creating digital signature—for authenticity, nonrepudiation </a:t>
            </a:r>
          </a:p>
          <a:p>
            <a:pPr>
              <a:defRPr/>
            </a:pPr>
            <a:r>
              <a:rPr lang="en-US" altLang="en-US"/>
              <a:t>Recipient first uses sender’s public key to authenticate message and then the recipient’s private key to decrypt the hash result and message</a:t>
            </a:r>
            <a:endParaRPr lang="en-US" altLang="ja-JP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4216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9E2890-E0EF-4C95-8E5D-DF132E82AD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Chapter 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D398F8-22C3-46DB-879A-C07FEB0802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Identify the information security triad</a:t>
            </a:r>
          </a:p>
          <a:p>
            <a:r>
              <a:rPr lang="en-US"/>
              <a:t>Identify and understand the high-level concepts surrounding information security </a:t>
            </a:r>
          </a:p>
          <a:p>
            <a:r>
              <a:rPr lang="en-US"/>
              <a:t>Learn how to secure yourself</a:t>
            </a:r>
          </a:p>
        </p:txBody>
      </p:sp>
    </p:spTree>
    <p:extLst>
      <p:ext uri="{BB962C8B-B14F-4D97-AF65-F5344CB8AC3E}">
        <p14:creationId xmlns:p14="http://schemas.microsoft.com/office/powerpoint/2010/main" val="13602508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DAF8B1-9550-4999-AF2E-1CED8E0EA0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Terminologies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0E5DB9-4CA0-4886-AEC8-A2B09C1907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/>
              <a:t>What is Information security?</a:t>
            </a:r>
          </a:p>
          <a:p>
            <a:pPr lvl="1"/>
            <a:r>
              <a:rPr lang="en-US" sz="1400"/>
              <a:t>The protection of information and information systems from unauthorized access, use, disclosure, disruption, modification, or destruction in order to provide confidentiality, integrity, and availability.</a:t>
            </a:r>
          </a:p>
          <a:p>
            <a:pPr lvl="1">
              <a:lnSpc>
                <a:spcPct val="130000"/>
              </a:lnSpc>
            </a:pPr>
            <a:r>
              <a:rPr lang="en-US" sz="1400"/>
              <a:t>The practice of information security involves various processes, tools, methodologies designed and deployed to support the sensitive business information protection</a:t>
            </a:r>
          </a:p>
          <a:p>
            <a:r>
              <a:rPr lang="en-US"/>
              <a:t>Source: </a:t>
            </a:r>
            <a:r>
              <a:rPr lang="en-US">
                <a:hlinkClick r:id="rId2"/>
              </a:rPr>
              <a:t>National Institute of Standards and Technology (NIST)</a:t>
            </a:r>
            <a:endParaRPr lang="en-US"/>
          </a:p>
          <a:p>
            <a:r>
              <a:rPr lang="en-US"/>
              <a:t>CIA (Confidentiality, Integrity, and Availability): the classic concerns in an automated environment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036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C2D9BF-9A81-44E7-9603-73411F5C11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Information assurance/ information security/ cyber security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6779E713-11B6-4ED8-9B2B-72880DF443D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6401" y="1968137"/>
            <a:ext cx="11227043" cy="3770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190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0211A5-CFEE-4F79-BE53-F5D91C21D3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Good practice for information security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8ED41AF1-64E2-4B02-A602-71637BC64B1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34990" y="2016125"/>
            <a:ext cx="9603274" cy="344963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7BA06A4-AF26-4114-A584-632A2AD47259}"/>
              </a:ext>
            </a:extLst>
          </p:cNvPr>
          <p:cNvSpPr txBox="1"/>
          <p:nvPr/>
        </p:nvSpPr>
        <p:spPr>
          <a:xfrm>
            <a:off x="1534989" y="5590903"/>
            <a:ext cx="96032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hlinkClick r:id="rId3"/>
              </a:rPr>
              <a:t>ISO STANDARD OF INFORMATION SECURITY PRACTICE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53249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84C75E2B-CACA-478C-B26B-182AF87A18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0FF2874-547C-4D14-9E18-28B19002FB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36CF827D-A163-47F7-BD87-34EB4FA7D6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D299D9A9-1DA8-433D-A9BC-FB48D93D42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7149E268-C101-42BE-9EC3-D811A4BD49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Access control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7E9502-753A-41A7-868C-CE3A3FA144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51579" y="2015732"/>
            <a:ext cx="9603275" cy="3967057"/>
          </a:xfrm>
        </p:spPr>
        <p:txBody>
          <a:bodyPr/>
          <a:lstStyle/>
          <a:p>
            <a:r>
              <a:rPr lang="en-US"/>
              <a:t>Access control involves the practice of identity management, authentication, authorization, and accountability. (source: </a:t>
            </a:r>
            <a:r>
              <a:rPr lang="en-US">
                <a:hlinkClick r:id="rId3"/>
              </a:rPr>
              <a:t>INFOSEC</a:t>
            </a:r>
            <a:r>
              <a:rPr lang="en-US"/>
              <a:t>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AFD4B70-156A-4997-B299-4E73D725E5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76251" y="2896323"/>
            <a:ext cx="9164169" cy="3008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7787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EAC1F2-A934-41FD-91DA-D7F8D78568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ACCESS CONTROL FOR SERVER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9EAE12-9860-4481-B235-4EA5A3D3F1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>
              <a:defRPr/>
            </a:pPr>
            <a:r>
              <a:rPr lang="en-US"/>
              <a:t>Deny</a:t>
            </a:r>
          </a:p>
          <a:p>
            <a:pPr lvl="2">
              <a:buFont typeface="Wingdings" charset="2"/>
              <a:buChar char="n"/>
              <a:defRPr/>
            </a:pPr>
            <a:r>
              <a:rPr lang="en-US"/>
              <a:t>Deny everybody and everything you can</a:t>
            </a:r>
          </a:p>
          <a:p>
            <a:pPr lvl="1">
              <a:defRPr/>
            </a:pPr>
            <a:r>
              <a:rPr lang="en-US"/>
              <a:t>Authorize</a:t>
            </a:r>
          </a:p>
          <a:p>
            <a:pPr lvl="2">
              <a:buFont typeface="Wingdings" charset="2"/>
              <a:buChar char="n"/>
              <a:defRPr/>
            </a:pPr>
            <a:r>
              <a:rPr lang="en-US"/>
              <a:t>Allow limited capability only after proper authorization and authentication</a:t>
            </a:r>
          </a:p>
          <a:p>
            <a:pPr lvl="1">
              <a:defRPr/>
            </a:pPr>
            <a:r>
              <a:rPr lang="en-US"/>
              <a:t>Record</a:t>
            </a:r>
          </a:p>
          <a:p>
            <a:pPr lvl="2">
              <a:buFont typeface="Wingdings" charset="2"/>
              <a:buChar char="n"/>
              <a:defRPr/>
            </a:pPr>
            <a:r>
              <a:rPr lang="en-US"/>
              <a:t>Record pretty much everything</a:t>
            </a:r>
          </a:p>
        </p:txBody>
      </p:sp>
    </p:spTree>
    <p:extLst>
      <p:ext uri="{BB962C8B-B14F-4D97-AF65-F5344CB8AC3E}">
        <p14:creationId xmlns:p14="http://schemas.microsoft.com/office/powerpoint/2010/main" val="4842794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EAC1F2-A934-41FD-91DA-D7F8D78568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ACCESS CONTROL FOR database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9EAE12-9860-4481-B235-4EA5A3D3F1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Font typeface="Wingdings" charset="2"/>
              <a:buChar char="n"/>
              <a:defRPr/>
            </a:pPr>
            <a:r>
              <a:rPr lang="en-US" sz="2400"/>
              <a:t>Create unique, secure usernames with unique, extremely secure passwords</a:t>
            </a:r>
          </a:p>
          <a:p>
            <a:pPr>
              <a:buFont typeface="Wingdings" charset="2"/>
              <a:buChar char="n"/>
              <a:defRPr/>
            </a:pPr>
            <a:r>
              <a:rPr lang="en-US" sz="2400"/>
              <a:t>Change those passwords regularly</a:t>
            </a:r>
          </a:p>
          <a:p>
            <a:pPr>
              <a:buFont typeface="Wingdings" charset="2"/>
              <a:buChar char="n"/>
              <a:defRPr/>
            </a:pPr>
            <a:r>
              <a:rPr lang="en-US" sz="2400"/>
              <a:t>Create separate MySQL users for different types of activity</a:t>
            </a:r>
          </a:p>
          <a:p>
            <a:pPr lvl="1">
              <a:defRPr/>
            </a:pPr>
            <a:r>
              <a:rPr lang="en-US" sz="1600"/>
              <a:t>Public: SELECT</a:t>
            </a:r>
          </a:p>
          <a:p>
            <a:pPr lvl="1">
              <a:defRPr/>
            </a:pPr>
            <a:r>
              <a:rPr lang="en-US" sz="1600"/>
              <a:t>Customer: SELECT, INSERT, UPDATE</a:t>
            </a:r>
          </a:p>
          <a:p>
            <a:pPr lvl="1">
              <a:defRPr/>
            </a:pPr>
            <a:r>
              <a:rPr lang="en-US" sz="1600"/>
              <a:t>Admin: SELECT, INSERT,UPDATE, DELETE</a:t>
            </a:r>
          </a:p>
          <a:p>
            <a:pPr lvl="1">
              <a:defRPr/>
            </a:pPr>
            <a:r>
              <a:rPr lang="en-US" sz="1600"/>
              <a:t>Avoid giving SHUTDOWN, GRANT, RELOAD,DROP, and CREATE privileges to any MySQL user that will be connecting from a Web site.</a:t>
            </a:r>
          </a:p>
        </p:txBody>
      </p:sp>
    </p:spTree>
    <p:extLst>
      <p:ext uri="{BB962C8B-B14F-4D97-AF65-F5344CB8AC3E}">
        <p14:creationId xmlns:p14="http://schemas.microsoft.com/office/powerpoint/2010/main" val="41524084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EAC1F2-A934-41FD-91DA-D7F8D78568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Security concern for customers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9EAE12-9860-4481-B235-4EA5A3D3F1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charset="2"/>
              <a:buChar char="n"/>
              <a:defRPr/>
            </a:pPr>
            <a:r>
              <a:rPr lang="en-US" sz="2400"/>
              <a:t>Is professional in appearance</a:t>
            </a:r>
          </a:p>
          <a:p>
            <a:pPr>
              <a:buFont typeface="Wingdings" charset="2"/>
              <a:buChar char="n"/>
              <a:defRPr/>
            </a:pPr>
            <a:r>
              <a:rPr lang="en-US" sz="2400"/>
              <a:t>Is honest and transparent with respect to what the business is, what is policies are, how customer information will be used ,and so on</a:t>
            </a:r>
          </a:p>
          <a:p>
            <a:pPr>
              <a:buFont typeface="Wingdings" charset="2"/>
              <a:buChar char="n"/>
              <a:defRPr/>
            </a:pPr>
            <a:r>
              <a:rPr lang="en-US" sz="2400"/>
              <a:t>Uses SSL, HTTPS</a:t>
            </a:r>
          </a:p>
          <a:p>
            <a:pPr>
              <a:buFont typeface="Wingdings" charset="2"/>
              <a:buChar char="n"/>
              <a:defRPr/>
            </a:pPr>
            <a:endParaRPr lang="en-US" sz="1600"/>
          </a:p>
        </p:txBody>
      </p:sp>
    </p:spTree>
    <p:extLst>
      <p:ext uri="{BB962C8B-B14F-4D97-AF65-F5344CB8AC3E}">
        <p14:creationId xmlns:p14="http://schemas.microsoft.com/office/powerpoint/2010/main" val="73426103"/>
      </p:ext>
    </p:extLst>
  </p:cSld>
  <p:clrMapOvr>
    <a:masterClrMapping/>
  </p:clrMapOvr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6FA3DA4731D214AAB25C79EA7D071DF" ma:contentTypeVersion="4" ma:contentTypeDescription="Create a new document." ma:contentTypeScope="" ma:versionID="4e9bdd69f75c7cc04936d07e98a11f86">
  <xsd:schema xmlns:xsd="http://www.w3.org/2001/XMLSchema" xmlns:xs="http://www.w3.org/2001/XMLSchema" xmlns:p="http://schemas.microsoft.com/office/2006/metadata/properties" xmlns:ns2="2a3a9169-c79a-4aa8-9500-e1da1d14ad9e" targetNamespace="http://schemas.microsoft.com/office/2006/metadata/properties" ma:root="true" ma:fieldsID="c78f06ee7308bcb51ddeddbb757357ed" ns2:_="">
    <xsd:import namespace="2a3a9169-c79a-4aa8-9500-e1da1d14ad9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a3a9169-c79a-4aa8-9500-e1da1d14ad9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15FF52C-C708-4F06-AF15-FE14A3E6DAF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591A663-CE86-4304-A601-AB6A01BCA05E}">
  <ds:schemaRefs>
    <ds:schemaRef ds:uri="2a3a9169-c79a-4aa8-9500-e1da1d14ad9e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045FB840-D1CE-45FE-B84A-A4637591404C}">
  <ds:schemaRefs>
    <ds:schemaRef ds:uri="2a3a9169-c79a-4aa8-9500-e1da1d14ad9e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Widescreen</PresentationFormat>
  <Slides>15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Gallery</vt:lpstr>
      <vt:lpstr>Chapter 4</vt:lpstr>
      <vt:lpstr>Chapter objectives</vt:lpstr>
      <vt:lpstr>Terminologies</vt:lpstr>
      <vt:lpstr>Information assurance/ information security/ cyber security</vt:lpstr>
      <vt:lpstr>Good practice for information security</vt:lpstr>
      <vt:lpstr>Access control</vt:lpstr>
      <vt:lpstr>ACCESS CONTROL FOR SERVER</vt:lpstr>
      <vt:lpstr>ACCESS CONTROL FOR database</vt:lpstr>
      <vt:lpstr>Security concern for customers</vt:lpstr>
      <vt:lpstr>PCI Requirements</vt:lpstr>
      <vt:lpstr>PCI Requirements</vt:lpstr>
      <vt:lpstr>cRYPTOGRAPHY</vt:lpstr>
      <vt:lpstr>symmetric key cryptography</vt:lpstr>
      <vt:lpstr>Public Key Cryptography</vt:lpstr>
      <vt:lpstr>Public Key Cryptography using Digital Signatures and Hash Digests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3</dc:title>
  <dc:creator>yaquan xu</dc:creator>
  <cp:revision>1</cp:revision>
  <dcterms:created xsi:type="dcterms:W3CDTF">2019-08-27T01:49:41Z</dcterms:created>
  <dcterms:modified xsi:type="dcterms:W3CDTF">2019-09-07T09:46:04Z</dcterms:modified>
</cp:coreProperties>
</file>