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2# Microscopy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Microscope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Set up tray with everything that is in students’ drawers.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Copies of picture of microscope with no names of parts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Slide trays with prepared slides : E slides and Thread slides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6620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/>
              <a:t>Each student should have:</a:t>
            </a:r>
          </a:p>
          <a:p>
            <a:pPr>
              <a:buNone/>
            </a:pPr>
            <a:endParaRPr lang="en-US" sz="36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 1 Bleach Bottle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 1 Distilled Water Bottle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 Tissue Papers/Napkins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8E14B1-5FE1-4F69-B752-83A558947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2940148"/>
            <a:ext cx="11074400" cy="367401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Check nitrite-gloves of all sizes.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3472E-449F-46DF-8D20-4702866C25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600" y="828821"/>
            <a:ext cx="11001600" cy="85930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6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6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220129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1DE8EA10-BEF6-4D4C-8968-3E1ECFF40E3B}"/>
</file>

<file path=customXml/itemProps2.xml><?xml version="1.0" encoding="utf-8"?>
<ds:datastoreItem xmlns:ds="http://schemas.openxmlformats.org/officeDocument/2006/customXml" ds:itemID="{681ECD3D-AD1C-4A86-B2F8-06E964037FB1}"/>
</file>

<file path=customXml/itemProps3.xml><?xml version="1.0" encoding="utf-8"?>
<ds:datastoreItem xmlns:ds="http://schemas.openxmlformats.org/officeDocument/2006/customXml" ds:itemID="{BA6342B8-5BFB-4052-A744-222D567600CF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285</TotalTime>
  <Words>101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Segoe UI</vt:lpstr>
      <vt:lpstr>Wingdings</vt:lpstr>
      <vt:lpstr>Educational subjects 16x9</vt:lpstr>
      <vt:lpstr>Lab 2# Microscopy </vt:lpstr>
      <vt:lpstr>Set Up On Teacher’s Table</vt:lpstr>
      <vt:lpstr>Set Up On Students’ Table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25</cp:revision>
  <dcterms:created xsi:type="dcterms:W3CDTF">2018-03-15T23:33:56Z</dcterms:created>
  <dcterms:modified xsi:type="dcterms:W3CDTF">2021-08-06T04:01:53Z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