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61" r:id="rId3"/>
    <p:sldId id="263" r:id="rId4"/>
    <p:sldId id="266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Lab#8: Gram Stains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9883" y="1850061"/>
            <a:ext cx="11192234" cy="4846161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1 Bacti-cinerator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9600" dirty="0"/>
              <a:t>Inoculation loop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9600" dirty="0"/>
              <a:t>Paper towels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9600" dirty="0"/>
              <a:t>Gram stain bottles: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Crystal violet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Gram Iodine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95% ETOH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Safranin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9600" dirty="0"/>
              <a:t>Staining Rack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9600" dirty="0"/>
              <a:t>Slide box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9600" dirty="0"/>
              <a:t>Freshly prepared stock culture: 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1TSB tube of Escherichia coli (E. coli) 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1TSA plate of Escherichia coli (E. coli) 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  <p:pic>
        <p:nvPicPr>
          <p:cNvPr id="5" name="Picture 4" descr="A picture containing text, bottle, indoor, counter&#10;&#10;Description automatically generated">
            <a:extLst>
              <a:ext uri="{FF2B5EF4-FFF2-40B4-BE49-F238E27FC236}">
                <a16:creationId xmlns:a16="http://schemas.microsoft.com/office/drawing/2014/main" id="{4D9EF7AA-AC48-413A-B3B8-C267B70297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64" y="2062949"/>
            <a:ext cx="4997099" cy="442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41260" cy="477107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600" dirty="0"/>
              <a:t>Each student should have on his/her table: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Bleach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Distilled Water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Tissue Papers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Bacti-cinerator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Inoculation loop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Microscope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Staining Rack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9600" dirty="0"/>
              <a:t>Gram stain bottles: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Crystal violet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Gram Iodine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95% ETOH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Safranin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5E8DEC57-4BAB-405D-8DEF-B4206D04A7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256" y="1967345"/>
            <a:ext cx="4021890" cy="477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69396" cy="47710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i="1" dirty="0">
                <a:highlight>
                  <a:srgbClr val="FFFF00"/>
                </a:highlight>
              </a:rPr>
              <a:t>Check each student drawer and make sure everything is stock with: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lens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Bibulous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Green half test-tube rack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Oil immersion pen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Bottle of lens cleaner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Kim-wipe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metal loop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Roll of color tape (color should match up with what the tape that is on the drawer door)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cover slips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empty  slide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glass slides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Drawer</a:t>
            </a:r>
          </a:p>
        </p:txBody>
      </p:sp>
    </p:spTree>
    <p:extLst>
      <p:ext uri="{BB962C8B-B14F-4D97-AF65-F5344CB8AC3E}">
        <p14:creationId xmlns:p14="http://schemas.microsoft.com/office/powerpoint/2010/main" val="222245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132" y="2045993"/>
            <a:ext cx="11753948" cy="4636161"/>
          </a:xfrm>
        </p:spPr>
        <p:txBody>
          <a:bodyPr>
            <a:normAutofit fontScale="85000" lnSpcReduction="1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3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Freshly prepared culture media: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Escherichia coli (E. coli</a:t>
            </a:r>
            <a:r>
              <a:rPr lang="en-US" sz="3300" dirty="0"/>
              <a:t>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Bacillus subtilis (B. sub.)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Staphylococcus epidermidis (S. epi.)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Micrococcus lutea (M. lutea)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Mycobacterium smegmatis (M. </a:t>
            </a:r>
            <a:r>
              <a:rPr lang="en-US" sz="3300" i="1" dirty="0" err="1"/>
              <a:t>smeg</a:t>
            </a:r>
            <a:r>
              <a:rPr lang="en-US" sz="3300" i="1" dirty="0"/>
              <a:t>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Serratia marcescens (S. marcescens)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983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09BD3D-E94C-4BD1-8FEC-8E94D6899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208628"/>
            <a:ext cx="11074400" cy="4349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Take away the used auto-clave bags and set up 3 new bags at the back of the room.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Check Nitrite-Gloves of all sizes.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Have Acid-Fast stain bottles properly marked and ready to put out: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Carbol Fuchsin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Acid-alcohol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Methylene Blue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983C5-9E91-4717-BE01-85766D784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647114"/>
            <a:ext cx="11001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1238005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FA8C58D3-D42A-46F6-86F2-2AF8D303980B}"/>
</file>

<file path=customXml/itemProps2.xml><?xml version="1.0" encoding="utf-8"?>
<ds:datastoreItem xmlns:ds="http://schemas.openxmlformats.org/officeDocument/2006/customXml" ds:itemID="{AB28AB6B-E0BA-4658-A3D6-FC09E1524E9F}"/>
</file>

<file path=customXml/itemProps3.xml><?xml version="1.0" encoding="utf-8"?>
<ds:datastoreItem xmlns:ds="http://schemas.openxmlformats.org/officeDocument/2006/customXml" ds:itemID="{72E89B8B-7B77-47CA-BC02-67D3DFCA948E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409</TotalTime>
  <Words>355</Words>
  <Application>Microsoft Office PowerPoint</Application>
  <PresentationFormat>Widescreen</PresentationFormat>
  <Paragraphs>68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Segoe UI</vt:lpstr>
      <vt:lpstr>Wingdings</vt:lpstr>
      <vt:lpstr>Educational subjects 16x9</vt:lpstr>
      <vt:lpstr>Lab#8: Gram Stains </vt:lpstr>
      <vt:lpstr>Set Up On Teacher’s Table</vt:lpstr>
      <vt:lpstr>Set Up On Students’ Table</vt:lpstr>
      <vt:lpstr>Set Up On Students’ Drawer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38</cp:revision>
  <dcterms:created xsi:type="dcterms:W3CDTF">2018-03-15T23:33:56Z</dcterms:created>
  <dcterms:modified xsi:type="dcterms:W3CDTF">2021-08-06T04:12:52Z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