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3 # Classification Of Common Bacteria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Microscope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Set up tray with everything that is in students’ drawers.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Copies of picture of microscope with no names of parts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Slide trays with prepared slides 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600" dirty="0"/>
              <a:t>E slides and Thread slides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600" dirty="0"/>
              <a:t>Different types of  bacteria slides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6620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/>
              <a:t>Student’s tabletop should have:</a:t>
            </a:r>
          </a:p>
          <a:p>
            <a:pPr>
              <a:buNone/>
            </a:pPr>
            <a:endParaRPr lang="en-US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Tissue Papers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057D98-23A2-442A-A833-0BA22D17A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2074128"/>
            <a:ext cx="11074400" cy="452596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Take away the used auto-clave bags and set up 3 new bags at the back of the room.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Check Nitrite-Gloves of all sizes.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Have cultures grown on Agar Plates (TSA) and in Broth Tubes (TSB) for the next lab: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TSA plates of </a:t>
            </a:r>
            <a:r>
              <a:rPr lang="en-US" sz="2600" i="1" dirty="0"/>
              <a:t>Escherichia coli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TSB tubes of </a:t>
            </a:r>
            <a:r>
              <a:rPr lang="en-US" sz="2600" i="1" dirty="0"/>
              <a:t>Escherichia coli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TSA plates of </a:t>
            </a:r>
            <a:r>
              <a:rPr lang="en-US" sz="2600" i="1" dirty="0"/>
              <a:t>Staphylococcus epidermidis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TSB tubes of </a:t>
            </a:r>
            <a:r>
              <a:rPr lang="en-US" sz="2600" i="1" dirty="0"/>
              <a:t>Staphylococcus epidermidis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TSA plates of </a:t>
            </a:r>
            <a:r>
              <a:rPr lang="en-US" sz="2600" i="1" dirty="0"/>
              <a:t>Bacillus subtilis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/>
              <a:t>12 TSB tubes of </a:t>
            </a:r>
            <a:r>
              <a:rPr lang="en-US" sz="2600" i="1" dirty="0"/>
              <a:t>Bacillus subtilis</a:t>
            </a:r>
          </a:p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6BFB4-E1B0-4FF0-BDCF-0EA7D515FE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4000" y="744415"/>
            <a:ext cx="11001600" cy="76082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Preparation For Next Lab</a:t>
            </a:r>
          </a:p>
        </p:txBody>
      </p:sp>
    </p:spTree>
    <p:extLst>
      <p:ext uri="{BB962C8B-B14F-4D97-AF65-F5344CB8AC3E}">
        <p14:creationId xmlns:p14="http://schemas.microsoft.com/office/powerpoint/2010/main" val="1455105736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11148124-E64A-45DE-9B52-31E3A80CCD67}"/>
</file>

<file path=customXml/itemProps2.xml><?xml version="1.0" encoding="utf-8"?>
<ds:datastoreItem xmlns:ds="http://schemas.openxmlformats.org/officeDocument/2006/customXml" ds:itemID="{B1E4E283-D678-4690-BB85-52A9E88696E9}"/>
</file>

<file path=customXml/itemProps3.xml><?xml version="1.0" encoding="utf-8"?>
<ds:datastoreItem xmlns:ds="http://schemas.openxmlformats.org/officeDocument/2006/customXml" ds:itemID="{2E8ED56C-37B5-45DD-8302-6926F0768EBE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342</TotalTime>
  <Words>159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Segoe UI</vt:lpstr>
      <vt:lpstr>Wingdings</vt:lpstr>
      <vt:lpstr>Educational subjects 16x9</vt:lpstr>
      <vt:lpstr>Lab 3 # Classification Of Common Bacteria </vt:lpstr>
      <vt:lpstr>Set Up On Teacher’s Table</vt:lpstr>
      <vt:lpstr>Set Up On Students’ Table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28</cp:revision>
  <dcterms:created xsi:type="dcterms:W3CDTF">2018-03-15T23:33:56Z</dcterms:created>
  <dcterms:modified xsi:type="dcterms:W3CDTF">2021-08-06T04:04:16Z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